
<file path=[Content_Types].xml><?xml version="1.0" encoding="utf-8"?>
<Types xmlns="http://schemas.openxmlformats.org/package/2006/content-types">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5" r:id="rId4"/>
    <p:sldMasterId id="2147483676"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Lst>
  <p:sldSz cy="5143500" cx="9144000"/>
  <p:notesSz cx="6858000" cy="9144000"/>
  <p:embeddedFontLst>
    <p:embeddedFont>
      <p:font typeface="Josefin Slab"/>
      <p:regular r:id="rId58"/>
      <p:bold r:id="rId59"/>
      <p:italic r:id="rId60"/>
      <p:boldItalic r:id="rId61"/>
    </p:embeddedFont>
    <p:embeddedFont>
      <p:font typeface="Proxima Nova"/>
      <p:regular r:id="rId62"/>
      <p:bold r:id="rId63"/>
      <p:italic r:id="rId64"/>
      <p:boldItalic r:id="rId65"/>
    </p:embeddedFont>
    <p:embeddedFont>
      <p:font typeface="Fira Sans Extra Condensed Medium"/>
      <p:regular r:id="rId66"/>
      <p:bold r:id="rId67"/>
      <p:italic r:id="rId68"/>
      <p:boldItalic r:id="rId69"/>
    </p:embeddedFont>
    <p:embeddedFont>
      <p:font typeface="Chelsea Market"/>
      <p:regular r:id="rId70"/>
    </p:embeddedFont>
    <p:embeddedFont>
      <p:font typeface="Proxima Nova Semibold"/>
      <p:regular r:id="rId71"/>
      <p:bold r:id="rId72"/>
      <p:boldItalic r:id="rId73"/>
    </p:embeddedFont>
    <p:embeddedFont>
      <p:font typeface="Barlow Semi Condensed"/>
      <p:regular r:id="rId74"/>
      <p:bold r:id="rId75"/>
      <p:italic r:id="rId76"/>
      <p:boldItalic r:id="rId77"/>
    </p:embeddedFont>
    <p:embeddedFont>
      <p:font typeface="Fira Sans Extra Condensed"/>
      <p:regular r:id="rId78"/>
      <p:bold r:id="rId79"/>
      <p:italic r:id="rId80"/>
      <p:boldItalic r:id="rId8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E26F7E74-9D13-44E9-A567-03AF2B281384}">
  <a:tblStyle styleId="{E26F7E74-9D13-44E9-A567-03AF2B281384}" styleName="Table_0">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FiraSansExtraCondensed-italic.fntdata"/><Relationship Id="rId81" Type="http://schemas.openxmlformats.org/officeDocument/2006/relationships/font" Target="fonts/FiraSansExtraCondensed-boldItalic.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ProximaNovaSemibold-boldItalic.fntdata"/><Relationship Id="rId72" Type="http://schemas.openxmlformats.org/officeDocument/2006/relationships/font" Target="fonts/ProximaNovaSemibold-bold.fntdata"/><Relationship Id="rId31" Type="http://schemas.openxmlformats.org/officeDocument/2006/relationships/slide" Target="slides/slide25.xml"/><Relationship Id="rId75" Type="http://schemas.openxmlformats.org/officeDocument/2006/relationships/font" Target="fonts/BarlowSemiCondensed-bold.fntdata"/><Relationship Id="rId30" Type="http://schemas.openxmlformats.org/officeDocument/2006/relationships/slide" Target="slides/slide24.xml"/><Relationship Id="rId74" Type="http://schemas.openxmlformats.org/officeDocument/2006/relationships/font" Target="fonts/BarlowSemiCondensed-regular.fntdata"/><Relationship Id="rId33" Type="http://schemas.openxmlformats.org/officeDocument/2006/relationships/slide" Target="slides/slide27.xml"/><Relationship Id="rId77" Type="http://schemas.openxmlformats.org/officeDocument/2006/relationships/font" Target="fonts/BarlowSemiCondensed-boldItalic.fntdata"/><Relationship Id="rId32" Type="http://schemas.openxmlformats.org/officeDocument/2006/relationships/slide" Target="slides/slide26.xml"/><Relationship Id="rId76" Type="http://schemas.openxmlformats.org/officeDocument/2006/relationships/font" Target="fonts/BarlowSemiCondensed-italic.fntdata"/><Relationship Id="rId35" Type="http://schemas.openxmlformats.org/officeDocument/2006/relationships/slide" Target="slides/slide29.xml"/><Relationship Id="rId79" Type="http://schemas.openxmlformats.org/officeDocument/2006/relationships/font" Target="fonts/FiraSansExtraCondensed-bold.fntdata"/><Relationship Id="rId34" Type="http://schemas.openxmlformats.org/officeDocument/2006/relationships/slide" Target="slides/slide28.xml"/><Relationship Id="rId78" Type="http://schemas.openxmlformats.org/officeDocument/2006/relationships/font" Target="fonts/FiraSansExtraCondensed-regular.fntdata"/><Relationship Id="rId71" Type="http://schemas.openxmlformats.org/officeDocument/2006/relationships/font" Target="fonts/ProximaNovaSemibold-regular.fntdata"/><Relationship Id="rId70" Type="http://schemas.openxmlformats.org/officeDocument/2006/relationships/font" Target="fonts/ChelseaMarket-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regular.fntdata"/><Relationship Id="rId61" Type="http://schemas.openxmlformats.org/officeDocument/2006/relationships/font" Target="fonts/JosefinSlab-boldItalic.fntdata"/><Relationship Id="rId20" Type="http://schemas.openxmlformats.org/officeDocument/2006/relationships/slide" Target="slides/slide14.xml"/><Relationship Id="rId64" Type="http://schemas.openxmlformats.org/officeDocument/2006/relationships/font" Target="fonts/ProximaNova-italic.fntdata"/><Relationship Id="rId63" Type="http://schemas.openxmlformats.org/officeDocument/2006/relationships/font" Target="fonts/ProximaNova-bold.fntdata"/><Relationship Id="rId22" Type="http://schemas.openxmlformats.org/officeDocument/2006/relationships/slide" Target="slides/slide16.xml"/><Relationship Id="rId66" Type="http://schemas.openxmlformats.org/officeDocument/2006/relationships/font" Target="fonts/FiraSansExtraCondensedMedium-regular.fntdata"/><Relationship Id="rId21" Type="http://schemas.openxmlformats.org/officeDocument/2006/relationships/slide" Target="slides/slide15.xml"/><Relationship Id="rId65" Type="http://schemas.openxmlformats.org/officeDocument/2006/relationships/font" Target="fonts/ProximaNova-boldItalic.fntdata"/><Relationship Id="rId24" Type="http://schemas.openxmlformats.org/officeDocument/2006/relationships/slide" Target="slides/slide18.xml"/><Relationship Id="rId68" Type="http://schemas.openxmlformats.org/officeDocument/2006/relationships/font" Target="fonts/FiraSansExtraCondensedMedium-italic.fntdata"/><Relationship Id="rId23" Type="http://schemas.openxmlformats.org/officeDocument/2006/relationships/slide" Target="slides/slide17.xml"/><Relationship Id="rId67" Type="http://schemas.openxmlformats.org/officeDocument/2006/relationships/font" Target="fonts/FiraSansExtraCondensedMedium-bold.fntdata"/><Relationship Id="rId60" Type="http://schemas.openxmlformats.org/officeDocument/2006/relationships/font" Target="fonts/JosefinSlab-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FiraSansExtraCondensedMedium-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font" Target="fonts/JosefinSlab-bold.fntdata"/><Relationship Id="rId14" Type="http://schemas.openxmlformats.org/officeDocument/2006/relationships/slide" Target="slides/slide8.xml"/><Relationship Id="rId58" Type="http://schemas.openxmlformats.org/officeDocument/2006/relationships/font" Target="fonts/JosefinSlab-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 name="Shape 149"/>
        <p:cNvGrpSpPr/>
        <p:nvPr/>
      </p:nvGrpSpPr>
      <p:grpSpPr>
        <a:xfrm>
          <a:off x="0" y="0"/>
          <a:ext cx="0" cy="0"/>
          <a:chOff x="0" y="0"/>
          <a:chExt cx="0" cy="0"/>
        </a:xfrm>
      </p:grpSpPr>
      <p:sp>
        <p:nvSpPr>
          <p:cNvPr id="150" name="Google Shape;150;g7da30d12ff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 name="Google Shape;151;g7da30d12ff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 name="Shape 319"/>
        <p:cNvGrpSpPr/>
        <p:nvPr/>
      </p:nvGrpSpPr>
      <p:grpSpPr>
        <a:xfrm>
          <a:off x="0" y="0"/>
          <a:ext cx="0" cy="0"/>
          <a:chOff x="0" y="0"/>
          <a:chExt cx="0" cy="0"/>
        </a:xfrm>
      </p:grpSpPr>
      <p:sp>
        <p:nvSpPr>
          <p:cNvPr id="320" name="Google Shape;320;g54dda1946d_6_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1" name="Google Shape;321;g54dda1946d_6_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5" name="Shape 435"/>
        <p:cNvGrpSpPr/>
        <p:nvPr/>
      </p:nvGrpSpPr>
      <p:grpSpPr>
        <a:xfrm>
          <a:off x="0" y="0"/>
          <a:ext cx="0" cy="0"/>
          <a:chOff x="0" y="0"/>
          <a:chExt cx="0" cy="0"/>
        </a:xfrm>
      </p:grpSpPr>
      <p:sp>
        <p:nvSpPr>
          <p:cNvPr id="436" name="Google Shape;436;g54ff9c4cb4_3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7" name="Google Shape;437;g54ff9c4cb4_3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3" name="Shape 563"/>
        <p:cNvGrpSpPr/>
        <p:nvPr/>
      </p:nvGrpSpPr>
      <p:grpSpPr>
        <a:xfrm>
          <a:off x="0" y="0"/>
          <a:ext cx="0" cy="0"/>
          <a:chOff x="0" y="0"/>
          <a:chExt cx="0" cy="0"/>
        </a:xfrm>
      </p:grpSpPr>
      <p:sp>
        <p:nvSpPr>
          <p:cNvPr id="564" name="Google Shape;564;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5" name="Google Shape;565;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 name="Shape 676"/>
        <p:cNvGrpSpPr/>
        <p:nvPr/>
      </p:nvGrpSpPr>
      <p:grpSpPr>
        <a:xfrm>
          <a:off x="0" y="0"/>
          <a:ext cx="0" cy="0"/>
          <a:chOff x="0" y="0"/>
          <a:chExt cx="0" cy="0"/>
        </a:xfrm>
      </p:grpSpPr>
      <p:sp>
        <p:nvSpPr>
          <p:cNvPr id="677" name="Google Shape;677;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8" name="Google Shape;678;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0" name="Shape 810"/>
        <p:cNvGrpSpPr/>
        <p:nvPr/>
      </p:nvGrpSpPr>
      <p:grpSpPr>
        <a:xfrm>
          <a:off x="0" y="0"/>
          <a:ext cx="0" cy="0"/>
          <a:chOff x="0" y="0"/>
          <a:chExt cx="0" cy="0"/>
        </a:xfrm>
      </p:grpSpPr>
      <p:sp>
        <p:nvSpPr>
          <p:cNvPr id="811" name="Google Shape;811;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2" name="Google Shape;812;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5" name="Shape 895"/>
        <p:cNvGrpSpPr/>
        <p:nvPr/>
      </p:nvGrpSpPr>
      <p:grpSpPr>
        <a:xfrm>
          <a:off x="0" y="0"/>
          <a:ext cx="0" cy="0"/>
          <a:chOff x="0" y="0"/>
          <a:chExt cx="0" cy="0"/>
        </a:xfrm>
      </p:grpSpPr>
      <p:sp>
        <p:nvSpPr>
          <p:cNvPr id="896" name="Google Shape;896;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7" name="Google Shape;897;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5" name="Shape 945"/>
        <p:cNvGrpSpPr/>
        <p:nvPr/>
      </p:nvGrpSpPr>
      <p:grpSpPr>
        <a:xfrm>
          <a:off x="0" y="0"/>
          <a:ext cx="0" cy="0"/>
          <a:chOff x="0" y="0"/>
          <a:chExt cx="0" cy="0"/>
        </a:xfrm>
      </p:grpSpPr>
      <p:sp>
        <p:nvSpPr>
          <p:cNvPr id="946" name="Google Shape;946;g54dda1946d_6_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7" name="Google Shape;947;g54dda1946d_6_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7" name="Shape 1127"/>
        <p:cNvGrpSpPr/>
        <p:nvPr/>
      </p:nvGrpSpPr>
      <p:grpSpPr>
        <a:xfrm>
          <a:off x="0" y="0"/>
          <a:ext cx="0" cy="0"/>
          <a:chOff x="0" y="0"/>
          <a:chExt cx="0" cy="0"/>
        </a:xfrm>
      </p:grpSpPr>
      <p:sp>
        <p:nvSpPr>
          <p:cNvPr id="1128" name="Google Shape;1128;g54dda1946d_6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9" name="Google Shape;1129;g54dda1946d_6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8" name="Shape 1358"/>
        <p:cNvGrpSpPr/>
        <p:nvPr/>
      </p:nvGrpSpPr>
      <p:grpSpPr>
        <a:xfrm>
          <a:off x="0" y="0"/>
          <a:ext cx="0" cy="0"/>
          <a:chOff x="0" y="0"/>
          <a:chExt cx="0" cy="0"/>
        </a:xfrm>
      </p:grpSpPr>
      <p:sp>
        <p:nvSpPr>
          <p:cNvPr id="1359" name="Google Shape;1359;g54dda1946d_6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0" name="Google Shape;1360;g54dda1946d_6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5" name="Shape 1555"/>
        <p:cNvGrpSpPr/>
        <p:nvPr/>
      </p:nvGrpSpPr>
      <p:grpSpPr>
        <a:xfrm>
          <a:off x="0" y="0"/>
          <a:ext cx="0" cy="0"/>
          <a:chOff x="0" y="0"/>
          <a:chExt cx="0" cy="0"/>
        </a:xfrm>
      </p:grpSpPr>
      <p:sp>
        <p:nvSpPr>
          <p:cNvPr id="1556" name="Google Shape;1556;g5f1c081951_2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7" name="Google Shape;1557;g5f1c081951_2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5" name="Shape 1665"/>
        <p:cNvGrpSpPr/>
        <p:nvPr/>
      </p:nvGrpSpPr>
      <p:grpSpPr>
        <a:xfrm>
          <a:off x="0" y="0"/>
          <a:ext cx="0" cy="0"/>
          <a:chOff x="0" y="0"/>
          <a:chExt cx="0" cy="0"/>
        </a:xfrm>
      </p:grpSpPr>
      <p:sp>
        <p:nvSpPr>
          <p:cNvPr id="1666" name="Google Shape;1666;g5f1c081951_2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7" name="Google Shape;1667;g5f1c081951_2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4" name="Shape 1924"/>
        <p:cNvGrpSpPr/>
        <p:nvPr/>
      </p:nvGrpSpPr>
      <p:grpSpPr>
        <a:xfrm>
          <a:off x="0" y="0"/>
          <a:ext cx="0" cy="0"/>
          <a:chOff x="0" y="0"/>
          <a:chExt cx="0" cy="0"/>
        </a:xfrm>
      </p:grpSpPr>
      <p:sp>
        <p:nvSpPr>
          <p:cNvPr id="1925" name="Google Shape;1925;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6" name="Google Shape;1926;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6" name="Shape 1976"/>
        <p:cNvGrpSpPr/>
        <p:nvPr/>
      </p:nvGrpSpPr>
      <p:grpSpPr>
        <a:xfrm>
          <a:off x="0" y="0"/>
          <a:ext cx="0" cy="0"/>
          <a:chOff x="0" y="0"/>
          <a:chExt cx="0" cy="0"/>
        </a:xfrm>
      </p:grpSpPr>
      <p:sp>
        <p:nvSpPr>
          <p:cNvPr id="1977" name="Google Shape;1977;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78" name="Google Shape;1978;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0" name="Shape 2090"/>
        <p:cNvGrpSpPr/>
        <p:nvPr/>
      </p:nvGrpSpPr>
      <p:grpSpPr>
        <a:xfrm>
          <a:off x="0" y="0"/>
          <a:ext cx="0" cy="0"/>
          <a:chOff x="0" y="0"/>
          <a:chExt cx="0" cy="0"/>
        </a:xfrm>
      </p:grpSpPr>
      <p:sp>
        <p:nvSpPr>
          <p:cNvPr id="2091" name="Google Shape;2091;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92" name="Google Shape;2092;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33" name="Shape 2133"/>
        <p:cNvGrpSpPr/>
        <p:nvPr/>
      </p:nvGrpSpPr>
      <p:grpSpPr>
        <a:xfrm>
          <a:off x="0" y="0"/>
          <a:ext cx="0" cy="0"/>
          <a:chOff x="0" y="0"/>
          <a:chExt cx="0" cy="0"/>
        </a:xfrm>
      </p:grpSpPr>
      <p:sp>
        <p:nvSpPr>
          <p:cNvPr id="2134" name="Google Shape;2134;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35" name="Google Shape;2135;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56" name="Shape 2156"/>
        <p:cNvGrpSpPr/>
        <p:nvPr/>
      </p:nvGrpSpPr>
      <p:grpSpPr>
        <a:xfrm>
          <a:off x="0" y="0"/>
          <a:ext cx="0" cy="0"/>
          <a:chOff x="0" y="0"/>
          <a:chExt cx="0" cy="0"/>
        </a:xfrm>
      </p:grpSpPr>
      <p:sp>
        <p:nvSpPr>
          <p:cNvPr id="2157" name="Google Shape;2157;g5f1c081951_2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58" name="Google Shape;2158;g5f1c081951_2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17" name="Shape 2317"/>
        <p:cNvGrpSpPr/>
        <p:nvPr/>
      </p:nvGrpSpPr>
      <p:grpSpPr>
        <a:xfrm>
          <a:off x="0" y="0"/>
          <a:ext cx="0" cy="0"/>
          <a:chOff x="0" y="0"/>
          <a:chExt cx="0" cy="0"/>
        </a:xfrm>
      </p:grpSpPr>
      <p:sp>
        <p:nvSpPr>
          <p:cNvPr id="2318" name="Google Shape;2318;g5eae397e5a_4_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19" name="Google Shape;2319;g5eae397e5a_4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8" name="Shape 2768"/>
        <p:cNvGrpSpPr/>
        <p:nvPr/>
      </p:nvGrpSpPr>
      <p:grpSpPr>
        <a:xfrm>
          <a:off x="0" y="0"/>
          <a:ext cx="0" cy="0"/>
          <a:chOff x="0" y="0"/>
          <a:chExt cx="0" cy="0"/>
        </a:xfrm>
      </p:grpSpPr>
      <p:sp>
        <p:nvSpPr>
          <p:cNvPr id="2769" name="Google Shape;2769;g5f1c081951_2_4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70" name="Google Shape;2770;g5f1c081951_2_4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05" name="Shape 2805"/>
        <p:cNvGrpSpPr/>
        <p:nvPr/>
      </p:nvGrpSpPr>
      <p:grpSpPr>
        <a:xfrm>
          <a:off x="0" y="0"/>
          <a:ext cx="0" cy="0"/>
          <a:chOff x="0" y="0"/>
          <a:chExt cx="0" cy="0"/>
        </a:xfrm>
      </p:grpSpPr>
      <p:sp>
        <p:nvSpPr>
          <p:cNvPr id="2806" name="Google Shape;2806;g5f1c081951_2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07" name="Google Shape;2807;g5f1c081951_2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8" name="Shape 2848"/>
        <p:cNvGrpSpPr/>
        <p:nvPr/>
      </p:nvGrpSpPr>
      <p:grpSpPr>
        <a:xfrm>
          <a:off x="0" y="0"/>
          <a:ext cx="0" cy="0"/>
          <a:chOff x="0" y="0"/>
          <a:chExt cx="0" cy="0"/>
        </a:xfrm>
      </p:grpSpPr>
      <p:sp>
        <p:nvSpPr>
          <p:cNvPr id="2849" name="Google Shape;2849;g5f1c081951_2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50" name="Google Shape;2850;g5f1c081951_2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4" name="Shape 2914"/>
        <p:cNvGrpSpPr/>
        <p:nvPr/>
      </p:nvGrpSpPr>
      <p:grpSpPr>
        <a:xfrm>
          <a:off x="0" y="0"/>
          <a:ext cx="0" cy="0"/>
          <a:chOff x="0" y="0"/>
          <a:chExt cx="0" cy="0"/>
        </a:xfrm>
      </p:grpSpPr>
      <p:sp>
        <p:nvSpPr>
          <p:cNvPr id="2915" name="Google Shape;2915;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16" name="Google Shape;2916;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6" name="Shape 3036"/>
        <p:cNvGrpSpPr/>
        <p:nvPr/>
      </p:nvGrpSpPr>
      <p:grpSpPr>
        <a:xfrm>
          <a:off x="0" y="0"/>
          <a:ext cx="0" cy="0"/>
          <a:chOff x="0" y="0"/>
          <a:chExt cx="0" cy="0"/>
        </a:xfrm>
      </p:grpSpPr>
      <p:sp>
        <p:nvSpPr>
          <p:cNvPr id="3037" name="Google Shape;3037;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38" name="Google Shape;3038;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3" name="Shape 3153"/>
        <p:cNvGrpSpPr/>
        <p:nvPr/>
      </p:nvGrpSpPr>
      <p:grpSpPr>
        <a:xfrm>
          <a:off x="0" y="0"/>
          <a:ext cx="0" cy="0"/>
          <a:chOff x="0" y="0"/>
          <a:chExt cx="0" cy="0"/>
        </a:xfrm>
      </p:grpSpPr>
      <p:sp>
        <p:nvSpPr>
          <p:cNvPr id="3154" name="Google Shape;3154;g5f1c081951_2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55" name="Google Shape;3155;g5f1c081951_2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00" name="Shape 3200"/>
        <p:cNvGrpSpPr/>
        <p:nvPr/>
      </p:nvGrpSpPr>
      <p:grpSpPr>
        <a:xfrm>
          <a:off x="0" y="0"/>
          <a:ext cx="0" cy="0"/>
          <a:chOff x="0" y="0"/>
          <a:chExt cx="0" cy="0"/>
        </a:xfrm>
      </p:grpSpPr>
      <p:sp>
        <p:nvSpPr>
          <p:cNvPr id="3201" name="Google Shape;3201;g5f1c081951_2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02" name="Google Shape;3202;g5f1c081951_2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97" name="Shape 3397"/>
        <p:cNvGrpSpPr/>
        <p:nvPr/>
      </p:nvGrpSpPr>
      <p:grpSpPr>
        <a:xfrm>
          <a:off x="0" y="0"/>
          <a:ext cx="0" cy="0"/>
          <a:chOff x="0" y="0"/>
          <a:chExt cx="0" cy="0"/>
        </a:xfrm>
      </p:grpSpPr>
      <p:sp>
        <p:nvSpPr>
          <p:cNvPr id="3398" name="Google Shape;3398;g54dda194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99" name="Google Shape;3399;g54dda194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50" name="Shape 3450"/>
        <p:cNvGrpSpPr/>
        <p:nvPr/>
      </p:nvGrpSpPr>
      <p:grpSpPr>
        <a:xfrm>
          <a:off x="0" y="0"/>
          <a:ext cx="0" cy="0"/>
          <a:chOff x="0" y="0"/>
          <a:chExt cx="0" cy="0"/>
        </a:xfrm>
      </p:grpSpPr>
      <p:sp>
        <p:nvSpPr>
          <p:cNvPr id="3451" name="Google Shape;3451;g54dda1946d_4_2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52" name="Google Shape;3452;g54dda1946d_4_2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6" name="Shape 3506"/>
        <p:cNvGrpSpPr/>
        <p:nvPr/>
      </p:nvGrpSpPr>
      <p:grpSpPr>
        <a:xfrm>
          <a:off x="0" y="0"/>
          <a:ext cx="0" cy="0"/>
          <a:chOff x="0" y="0"/>
          <a:chExt cx="0" cy="0"/>
        </a:xfrm>
      </p:grpSpPr>
      <p:sp>
        <p:nvSpPr>
          <p:cNvPr id="3507" name="Google Shape;3507;g54dda1946d_4_27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08" name="Google Shape;3508;g54dda1946d_4_27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5" name="Shape 3565"/>
        <p:cNvGrpSpPr/>
        <p:nvPr/>
      </p:nvGrpSpPr>
      <p:grpSpPr>
        <a:xfrm>
          <a:off x="0" y="0"/>
          <a:ext cx="0" cy="0"/>
          <a:chOff x="0" y="0"/>
          <a:chExt cx="0" cy="0"/>
        </a:xfrm>
      </p:grpSpPr>
      <p:sp>
        <p:nvSpPr>
          <p:cNvPr id="3566" name="Google Shape;3566;g5f1c081951_6_3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67" name="Google Shape;3567;g5f1c081951_6_3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6" name="Shape 3706"/>
        <p:cNvGrpSpPr/>
        <p:nvPr/>
      </p:nvGrpSpPr>
      <p:grpSpPr>
        <a:xfrm>
          <a:off x="0" y="0"/>
          <a:ext cx="0" cy="0"/>
          <a:chOff x="0" y="0"/>
          <a:chExt cx="0" cy="0"/>
        </a:xfrm>
      </p:grpSpPr>
      <p:sp>
        <p:nvSpPr>
          <p:cNvPr id="3707" name="Google Shape;3707;g54dda1946d_4_27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08" name="Google Shape;3708;g54dda1946d_4_27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54" name="Shape 3854"/>
        <p:cNvGrpSpPr/>
        <p:nvPr/>
      </p:nvGrpSpPr>
      <p:grpSpPr>
        <a:xfrm>
          <a:off x="0" y="0"/>
          <a:ext cx="0" cy="0"/>
          <a:chOff x="0" y="0"/>
          <a:chExt cx="0" cy="0"/>
        </a:xfrm>
      </p:grpSpPr>
      <p:sp>
        <p:nvSpPr>
          <p:cNvPr id="3855" name="Google Shape;3855;g54dda1946d_4_27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56" name="Google Shape;3856;g54dda1946d_4_27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2" name="Shape 3892"/>
        <p:cNvGrpSpPr/>
        <p:nvPr/>
      </p:nvGrpSpPr>
      <p:grpSpPr>
        <a:xfrm>
          <a:off x="0" y="0"/>
          <a:ext cx="0" cy="0"/>
          <a:chOff x="0" y="0"/>
          <a:chExt cx="0" cy="0"/>
        </a:xfrm>
      </p:grpSpPr>
      <p:sp>
        <p:nvSpPr>
          <p:cNvPr id="3893" name="Google Shape;3893;g51b1a71d38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94" name="Google Shape;3894;g51b1a71d38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14" name="Shape 3914"/>
        <p:cNvGrpSpPr/>
        <p:nvPr/>
      </p:nvGrpSpPr>
      <p:grpSpPr>
        <a:xfrm>
          <a:off x="0" y="0"/>
          <a:ext cx="0" cy="0"/>
          <a:chOff x="0" y="0"/>
          <a:chExt cx="0" cy="0"/>
        </a:xfrm>
      </p:grpSpPr>
      <p:sp>
        <p:nvSpPr>
          <p:cNvPr id="3915" name="Google Shape;3915;g5eae397e5a_7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16" name="Google Shape;3916;g5eae397e5a_7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1" name="Shape 4901"/>
        <p:cNvGrpSpPr/>
        <p:nvPr/>
      </p:nvGrpSpPr>
      <p:grpSpPr>
        <a:xfrm>
          <a:off x="0" y="0"/>
          <a:ext cx="0" cy="0"/>
          <a:chOff x="0" y="0"/>
          <a:chExt cx="0" cy="0"/>
        </a:xfrm>
      </p:grpSpPr>
      <p:sp>
        <p:nvSpPr>
          <p:cNvPr id="4902" name="Google Shape;4902;g5eae397e5a_7_9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03" name="Google Shape;4903;g5eae397e5a_7_9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7" name="Shape 5517"/>
        <p:cNvGrpSpPr/>
        <p:nvPr/>
      </p:nvGrpSpPr>
      <p:grpSpPr>
        <a:xfrm>
          <a:off x="0" y="0"/>
          <a:ext cx="0" cy="0"/>
          <a:chOff x="0" y="0"/>
          <a:chExt cx="0" cy="0"/>
        </a:xfrm>
      </p:grpSpPr>
      <p:sp>
        <p:nvSpPr>
          <p:cNvPr id="5518" name="Google Shape;5518;g5eae397e5a_7_31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19" name="Google Shape;5519;g5eae397e5a_7_31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84" name="Shape 7084"/>
        <p:cNvGrpSpPr/>
        <p:nvPr/>
      </p:nvGrpSpPr>
      <p:grpSpPr>
        <a:xfrm>
          <a:off x="0" y="0"/>
          <a:ext cx="0" cy="0"/>
          <a:chOff x="0" y="0"/>
          <a:chExt cx="0" cy="0"/>
        </a:xfrm>
      </p:grpSpPr>
      <p:sp>
        <p:nvSpPr>
          <p:cNvPr id="7085" name="Google Shape;7085;g5ebecfabc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86" name="Google Shape;7086;g5ebecfabc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1" name="Shape 7091"/>
        <p:cNvGrpSpPr/>
        <p:nvPr/>
      </p:nvGrpSpPr>
      <p:grpSpPr>
        <a:xfrm>
          <a:off x="0" y="0"/>
          <a:ext cx="0" cy="0"/>
          <a:chOff x="0" y="0"/>
          <a:chExt cx="0" cy="0"/>
        </a:xfrm>
      </p:grpSpPr>
      <p:sp>
        <p:nvSpPr>
          <p:cNvPr id="7092" name="Google Shape;7092;g5eae397e5a_4_6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93" name="Google Shape;7093;g5eae397e5a_4_6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07" name="Shape 7107"/>
        <p:cNvGrpSpPr/>
        <p:nvPr/>
      </p:nvGrpSpPr>
      <p:grpSpPr>
        <a:xfrm>
          <a:off x="0" y="0"/>
          <a:ext cx="0" cy="0"/>
          <a:chOff x="0" y="0"/>
          <a:chExt cx="0" cy="0"/>
        </a:xfrm>
      </p:grpSpPr>
      <p:sp>
        <p:nvSpPr>
          <p:cNvPr id="7108" name="Google Shape;7108;g5eae397e5a_4_6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09" name="Google Shape;7109;g5eae397e5a_4_6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8" name="Shape 9598"/>
        <p:cNvGrpSpPr/>
        <p:nvPr/>
      </p:nvGrpSpPr>
      <p:grpSpPr>
        <a:xfrm>
          <a:off x="0" y="0"/>
          <a:ext cx="0" cy="0"/>
          <a:chOff x="0" y="0"/>
          <a:chExt cx="0" cy="0"/>
        </a:xfrm>
      </p:grpSpPr>
      <p:sp>
        <p:nvSpPr>
          <p:cNvPr id="9599" name="Google Shape;9599;g5eae397e5a_4_31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00" name="Google Shape;9600;g5eae397e5a_4_31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4" name="Shape 10214"/>
        <p:cNvGrpSpPr/>
        <p:nvPr/>
      </p:nvGrpSpPr>
      <p:grpSpPr>
        <a:xfrm>
          <a:off x="0" y="0"/>
          <a:ext cx="0" cy="0"/>
          <a:chOff x="0" y="0"/>
          <a:chExt cx="0" cy="0"/>
        </a:xfrm>
      </p:grpSpPr>
      <p:sp>
        <p:nvSpPr>
          <p:cNvPr id="10215" name="Google Shape;10215;g5eae397e5a_4_38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16" name="Google Shape;10216;g5eae397e5a_4_38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24" name="Shape 10924"/>
        <p:cNvGrpSpPr/>
        <p:nvPr/>
      </p:nvGrpSpPr>
      <p:grpSpPr>
        <a:xfrm>
          <a:off x="0" y="0"/>
          <a:ext cx="0" cy="0"/>
          <a:chOff x="0" y="0"/>
          <a:chExt cx="0" cy="0"/>
        </a:xfrm>
      </p:grpSpPr>
      <p:sp>
        <p:nvSpPr>
          <p:cNvPr id="10925" name="Google Shape;10925;g5eae397e5a_4_45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26" name="Google Shape;10926;g5eae397e5a_4_45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0" name="Shape 11320"/>
        <p:cNvGrpSpPr/>
        <p:nvPr/>
      </p:nvGrpSpPr>
      <p:grpSpPr>
        <a:xfrm>
          <a:off x="0" y="0"/>
          <a:ext cx="0" cy="0"/>
          <a:chOff x="0" y="0"/>
          <a:chExt cx="0" cy="0"/>
        </a:xfrm>
      </p:grpSpPr>
      <p:sp>
        <p:nvSpPr>
          <p:cNvPr id="11321" name="Google Shape;11321;g5eae397e5a_4_49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22" name="Google Shape;11322;g5eae397e5a_4_49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13" name="Shape 11913"/>
        <p:cNvGrpSpPr/>
        <p:nvPr/>
      </p:nvGrpSpPr>
      <p:grpSpPr>
        <a:xfrm>
          <a:off x="0" y="0"/>
          <a:ext cx="0" cy="0"/>
          <a:chOff x="0" y="0"/>
          <a:chExt cx="0" cy="0"/>
        </a:xfrm>
      </p:grpSpPr>
      <p:sp>
        <p:nvSpPr>
          <p:cNvPr id="11914" name="Google Shape;11914;g5eae397e5a_4_54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15" name="Google Shape;11915;g5eae397e5a_4_54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48" name="Shape 12448"/>
        <p:cNvGrpSpPr/>
        <p:nvPr/>
      </p:nvGrpSpPr>
      <p:grpSpPr>
        <a:xfrm>
          <a:off x="0" y="0"/>
          <a:ext cx="0" cy="0"/>
          <a:chOff x="0" y="0"/>
          <a:chExt cx="0" cy="0"/>
        </a:xfrm>
      </p:grpSpPr>
      <p:sp>
        <p:nvSpPr>
          <p:cNvPr id="12449" name="Google Shape;12449;g5eae397e5a_4_60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50" name="Google Shape;12450;g5eae397e5a_4_60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33" name="Shape 12733"/>
        <p:cNvGrpSpPr/>
        <p:nvPr/>
      </p:nvGrpSpPr>
      <p:grpSpPr>
        <a:xfrm>
          <a:off x="0" y="0"/>
          <a:ext cx="0" cy="0"/>
          <a:chOff x="0" y="0"/>
          <a:chExt cx="0" cy="0"/>
        </a:xfrm>
      </p:grpSpPr>
      <p:sp>
        <p:nvSpPr>
          <p:cNvPr id="12734" name="Google Shape;12734;g5eae397e5a_4_63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35" name="Google Shape;12735;g5eae397e5a_4_63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75" name="Shape 13175"/>
        <p:cNvGrpSpPr/>
        <p:nvPr/>
      </p:nvGrpSpPr>
      <p:grpSpPr>
        <a:xfrm>
          <a:off x="0" y="0"/>
          <a:ext cx="0" cy="0"/>
          <a:chOff x="0" y="0"/>
          <a:chExt cx="0" cy="0"/>
        </a:xfrm>
      </p:grpSpPr>
      <p:sp>
        <p:nvSpPr>
          <p:cNvPr id="13176" name="Google Shape;13176;g5eae397e5a_4_67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77" name="Google Shape;13177;g5eae397e5a_4_67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41" name="Shape 13541"/>
        <p:cNvGrpSpPr/>
        <p:nvPr/>
      </p:nvGrpSpPr>
      <p:grpSpPr>
        <a:xfrm>
          <a:off x="0" y="0"/>
          <a:ext cx="0" cy="0"/>
          <a:chOff x="0" y="0"/>
          <a:chExt cx="0" cy="0"/>
        </a:xfrm>
      </p:grpSpPr>
      <p:sp>
        <p:nvSpPr>
          <p:cNvPr id="13542" name="Google Shape;13542;g5eae397e5a_4_71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43" name="Google Shape;13543;g5eae397e5a_4_71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45" name="Shape 14045"/>
        <p:cNvGrpSpPr/>
        <p:nvPr/>
      </p:nvGrpSpPr>
      <p:grpSpPr>
        <a:xfrm>
          <a:off x="0" y="0"/>
          <a:ext cx="0" cy="0"/>
          <a:chOff x="0" y="0"/>
          <a:chExt cx="0" cy="0"/>
        </a:xfrm>
      </p:grpSpPr>
      <p:sp>
        <p:nvSpPr>
          <p:cNvPr id="14046" name="Google Shape;14046;g5eae397e5a_4_76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47" name="Google Shape;14047;g5eae397e5a_4_76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41" name="Shape 14441"/>
        <p:cNvGrpSpPr/>
        <p:nvPr/>
      </p:nvGrpSpPr>
      <p:grpSpPr>
        <a:xfrm>
          <a:off x="0" y="0"/>
          <a:ext cx="0" cy="0"/>
          <a:chOff x="0" y="0"/>
          <a:chExt cx="0" cy="0"/>
        </a:xfrm>
      </p:grpSpPr>
      <p:sp>
        <p:nvSpPr>
          <p:cNvPr id="14442" name="Google Shape;14442;g5eae397e5a_4_80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43" name="Google Shape;14443;g5eae397e5a_4_80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84" name="Shape 14984"/>
        <p:cNvGrpSpPr/>
        <p:nvPr/>
      </p:nvGrpSpPr>
      <p:grpSpPr>
        <a:xfrm>
          <a:off x="0" y="0"/>
          <a:ext cx="0" cy="0"/>
          <a:chOff x="0" y="0"/>
          <a:chExt cx="0" cy="0"/>
        </a:xfrm>
      </p:grpSpPr>
      <p:sp>
        <p:nvSpPr>
          <p:cNvPr id="14985" name="Google Shape;14985;g5eae397e5a_4_85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86" name="Google Shape;14986;g5eae397e5a_4_85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55" name="Shape 15455"/>
        <p:cNvGrpSpPr/>
        <p:nvPr/>
      </p:nvGrpSpPr>
      <p:grpSpPr>
        <a:xfrm>
          <a:off x="0" y="0"/>
          <a:ext cx="0" cy="0"/>
          <a:chOff x="0" y="0"/>
          <a:chExt cx="0" cy="0"/>
        </a:xfrm>
      </p:grpSpPr>
      <p:sp>
        <p:nvSpPr>
          <p:cNvPr id="15456" name="Google Shape;15456;g5eae397e5a_4_90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57" name="Google Shape;15457;g5eae397e5a_4_90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TLE OPENING" type="title">
  <p:cSld name="TITLE">
    <p:bg>
      <p:bgPr>
        <a:solidFill>
          <a:srgbClr val="FFFFFF"/>
        </a:solidFill>
      </p:bgPr>
    </p:bg>
    <p:spTree>
      <p:nvGrpSpPr>
        <p:cNvPr id="8" name="Shape 8"/>
        <p:cNvGrpSpPr/>
        <p:nvPr/>
      </p:nvGrpSpPr>
      <p:grpSpPr>
        <a:xfrm>
          <a:off x="0" y="0"/>
          <a:ext cx="0" cy="0"/>
          <a:chOff x="0" y="0"/>
          <a:chExt cx="0" cy="0"/>
        </a:xfrm>
      </p:grpSpPr>
      <p:sp>
        <p:nvSpPr>
          <p:cNvPr id="9" name="Google Shape;9;p2"/>
          <p:cNvSpPr/>
          <p:nvPr/>
        </p:nvSpPr>
        <p:spPr>
          <a:xfrm>
            <a:off x="7999891"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p:nvPr/>
        </p:nvSpPr>
        <p:spPr>
          <a:xfrm>
            <a:off x="7999891"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flipH="1">
            <a:off x="114451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flipH="1">
            <a:off x="114451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7999891"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txBox="1"/>
          <p:nvPr>
            <p:ph type="ctrTitle"/>
          </p:nvPr>
        </p:nvSpPr>
        <p:spPr>
          <a:xfrm>
            <a:off x="2713350" y="408925"/>
            <a:ext cx="4806000" cy="18879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accent1"/>
              </a:buClr>
              <a:buSzPts val="5500"/>
              <a:buNone/>
              <a:defRPr sz="5500">
                <a:solidFill>
                  <a:schemeClr val="accent1"/>
                </a:solidFill>
              </a:defRPr>
            </a:lvl1pPr>
            <a:lvl2pPr lvl="1" rtl="0" algn="r">
              <a:spcBef>
                <a:spcPts val="0"/>
              </a:spcBef>
              <a:spcAft>
                <a:spcPts val="0"/>
              </a:spcAft>
              <a:buSzPts val="5500"/>
              <a:buNone/>
              <a:defRPr sz="5500"/>
            </a:lvl2pPr>
            <a:lvl3pPr lvl="2" rtl="0" algn="r">
              <a:spcBef>
                <a:spcPts val="0"/>
              </a:spcBef>
              <a:spcAft>
                <a:spcPts val="0"/>
              </a:spcAft>
              <a:buSzPts val="5500"/>
              <a:buNone/>
              <a:defRPr sz="5500"/>
            </a:lvl3pPr>
            <a:lvl4pPr lvl="3" rtl="0" algn="r">
              <a:spcBef>
                <a:spcPts val="0"/>
              </a:spcBef>
              <a:spcAft>
                <a:spcPts val="0"/>
              </a:spcAft>
              <a:buSzPts val="5500"/>
              <a:buNone/>
              <a:defRPr sz="5500"/>
            </a:lvl4pPr>
            <a:lvl5pPr lvl="4" rtl="0" algn="r">
              <a:spcBef>
                <a:spcPts val="0"/>
              </a:spcBef>
              <a:spcAft>
                <a:spcPts val="0"/>
              </a:spcAft>
              <a:buSzPts val="5500"/>
              <a:buNone/>
              <a:defRPr sz="5500"/>
            </a:lvl5pPr>
            <a:lvl6pPr lvl="5" rtl="0" algn="r">
              <a:spcBef>
                <a:spcPts val="0"/>
              </a:spcBef>
              <a:spcAft>
                <a:spcPts val="0"/>
              </a:spcAft>
              <a:buSzPts val="5500"/>
              <a:buNone/>
              <a:defRPr sz="5500"/>
            </a:lvl6pPr>
            <a:lvl7pPr lvl="6" rtl="0" algn="r">
              <a:spcBef>
                <a:spcPts val="0"/>
              </a:spcBef>
              <a:spcAft>
                <a:spcPts val="0"/>
              </a:spcAft>
              <a:buSzPts val="5500"/>
              <a:buNone/>
              <a:defRPr sz="5500"/>
            </a:lvl7pPr>
            <a:lvl8pPr lvl="7" rtl="0" algn="r">
              <a:spcBef>
                <a:spcPts val="0"/>
              </a:spcBef>
              <a:spcAft>
                <a:spcPts val="0"/>
              </a:spcAft>
              <a:buSzPts val="5500"/>
              <a:buNone/>
              <a:defRPr sz="5500"/>
            </a:lvl8pPr>
            <a:lvl9pPr lvl="8" rtl="0" algn="r">
              <a:spcBef>
                <a:spcPts val="0"/>
              </a:spcBef>
              <a:spcAft>
                <a:spcPts val="0"/>
              </a:spcAft>
              <a:buSzPts val="5500"/>
              <a:buNone/>
              <a:defRPr sz="5500"/>
            </a:lvl9pPr>
          </a:lstStyle>
          <a:p/>
        </p:txBody>
      </p:sp>
      <p:sp>
        <p:nvSpPr>
          <p:cNvPr id="15" name="Google Shape;15;p2"/>
          <p:cNvSpPr txBox="1"/>
          <p:nvPr>
            <p:ph idx="1" type="subTitle"/>
          </p:nvPr>
        </p:nvSpPr>
        <p:spPr>
          <a:xfrm>
            <a:off x="5431950" y="2391099"/>
            <a:ext cx="2087400" cy="6705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chemeClr val="accent4"/>
              </a:buClr>
              <a:buSzPts val="1400"/>
              <a:buNone/>
              <a:defRPr sz="1400">
                <a:solidFill>
                  <a:schemeClr val="accent4"/>
                </a:solidFill>
              </a:defRPr>
            </a:lvl1pPr>
            <a:lvl2pPr lvl="1" rtl="0" algn="r">
              <a:lnSpc>
                <a:spcPct val="100000"/>
              </a:lnSpc>
              <a:spcBef>
                <a:spcPts val="0"/>
              </a:spcBef>
              <a:spcAft>
                <a:spcPts val="0"/>
              </a:spcAft>
              <a:buClr>
                <a:schemeClr val="accent4"/>
              </a:buClr>
              <a:buSzPts val="1400"/>
              <a:buNone/>
              <a:defRPr sz="1400">
                <a:solidFill>
                  <a:schemeClr val="accent4"/>
                </a:solidFill>
              </a:defRPr>
            </a:lvl2pPr>
            <a:lvl3pPr lvl="2" rtl="0" algn="r">
              <a:lnSpc>
                <a:spcPct val="100000"/>
              </a:lnSpc>
              <a:spcBef>
                <a:spcPts val="0"/>
              </a:spcBef>
              <a:spcAft>
                <a:spcPts val="0"/>
              </a:spcAft>
              <a:buClr>
                <a:schemeClr val="accent4"/>
              </a:buClr>
              <a:buSzPts val="1400"/>
              <a:buNone/>
              <a:defRPr sz="1400">
                <a:solidFill>
                  <a:schemeClr val="accent4"/>
                </a:solidFill>
              </a:defRPr>
            </a:lvl3pPr>
            <a:lvl4pPr lvl="3" rtl="0" algn="r">
              <a:lnSpc>
                <a:spcPct val="100000"/>
              </a:lnSpc>
              <a:spcBef>
                <a:spcPts val="0"/>
              </a:spcBef>
              <a:spcAft>
                <a:spcPts val="0"/>
              </a:spcAft>
              <a:buClr>
                <a:schemeClr val="accent4"/>
              </a:buClr>
              <a:buSzPts val="1400"/>
              <a:buNone/>
              <a:defRPr sz="1400">
                <a:solidFill>
                  <a:schemeClr val="accent4"/>
                </a:solidFill>
              </a:defRPr>
            </a:lvl4pPr>
            <a:lvl5pPr lvl="4" rtl="0" algn="r">
              <a:lnSpc>
                <a:spcPct val="100000"/>
              </a:lnSpc>
              <a:spcBef>
                <a:spcPts val="0"/>
              </a:spcBef>
              <a:spcAft>
                <a:spcPts val="0"/>
              </a:spcAft>
              <a:buClr>
                <a:schemeClr val="accent4"/>
              </a:buClr>
              <a:buSzPts val="1400"/>
              <a:buNone/>
              <a:defRPr sz="1400">
                <a:solidFill>
                  <a:schemeClr val="accent4"/>
                </a:solidFill>
              </a:defRPr>
            </a:lvl5pPr>
            <a:lvl6pPr lvl="5" rtl="0" algn="r">
              <a:lnSpc>
                <a:spcPct val="100000"/>
              </a:lnSpc>
              <a:spcBef>
                <a:spcPts val="0"/>
              </a:spcBef>
              <a:spcAft>
                <a:spcPts val="0"/>
              </a:spcAft>
              <a:buClr>
                <a:schemeClr val="accent4"/>
              </a:buClr>
              <a:buSzPts val="1400"/>
              <a:buNone/>
              <a:defRPr sz="1400">
                <a:solidFill>
                  <a:schemeClr val="accent4"/>
                </a:solidFill>
              </a:defRPr>
            </a:lvl6pPr>
            <a:lvl7pPr lvl="6" rtl="0" algn="r">
              <a:lnSpc>
                <a:spcPct val="100000"/>
              </a:lnSpc>
              <a:spcBef>
                <a:spcPts val="0"/>
              </a:spcBef>
              <a:spcAft>
                <a:spcPts val="0"/>
              </a:spcAft>
              <a:buClr>
                <a:schemeClr val="accent4"/>
              </a:buClr>
              <a:buSzPts val="1400"/>
              <a:buNone/>
              <a:defRPr sz="1400">
                <a:solidFill>
                  <a:schemeClr val="accent4"/>
                </a:solidFill>
              </a:defRPr>
            </a:lvl7pPr>
            <a:lvl8pPr lvl="7" rtl="0" algn="r">
              <a:lnSpc>
                <a:spcPct val="100000"/>
              </a:lnSpc>
              <a:spcBef>
                <a:spcPts val="0"/>
              </a:spcBef>
              <a:spcAft>
                <a:spcPts val="0"/>
              </a:spcAft>
              <a:buClr>
                <a:schemeClr val="accent4"/>
              </a:buClr>
              <a:buSzPts val="1400"/>
              <a:buNone/>
              <a:defRPr sz="1400">
                <a:solidFill>
                  <a:schemeClr val="accent4"/>
                </a:solidFill>
              </a:defRPr>
            </a:lvl8pPr>
            <a:lvl9pPr lvl="8" rtl="0" algn="r">
              <a:lnSpc>
                <a:spcPct val="100000"/>
              </a:lnSpc>
              <a:spcBef>
                <a:spcPts val="0"/>
              </a:spcBef>
              <a:spcAft>
                <a:spcPts val="0"/>
              </a:spcAft>
              <a:buClr>
                <a:schemeClr val="accent4"/>
              </a:buClr>
              <a:buSzPts val="1400"/>
              <a:buNone/>
              <a:defRPr sz="1400">
                <a:solidFill>
                  <a:schemeClr val="accent4"/>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TLE + SUBTITLE">
  <p:cSld name="TITLE_1">
    <p:bg>
      <p:bgPr>
        <a:solidFill>
          <a:srgbClr val="FFFFFF"/>
        </a:solidFill>
      </p:bgPr>
    </p:bg>
    <p:spTree>
      <p:nvGrpSpPr>
        <p:cNvPr id="16" name="Shape 16"/>
        <p:cNvGrpSpPr/>
        <p:nvPr/>
      </p:nvGrpSpPr>
      <p:grpSpPr>
        <a:xfrm>
          <a:off x="0" y="0"/>
          <a:ext cx="0" cy="0"/>
          <a:chOff x="0" y="0"/>
          <a:chExt cx="0" cy="0"/>
        </a:xfrm>
      </p:grpSpPr>
      <p:sp>
        <p:nvSpPr>
          <p:cNvPr id="17" name="Google Shape;17;p3"/>
          <p:cNvSpPr/>
          <p:nvPr/>
        </p:nvSpPr>
        <p:spPr>
          <a:xfrm flipH="1">
            <a:off x="1143933"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3"/>
          <p:cNvSpPr/>
          <p:nvPr/>
        </p:nvSpPr>
        <p:spPr>
          <a:xfrm flipH="1">
            <a:off x="1143933"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3"/>
          <p:cNvSpPr/>
          <p:nvPr/>
        </p:nvSpPr>
        <p:spPr>
          <a:xfrm>
            <a:off x="799930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3"/>
          <p:cNvSpPr/>
          <p:nvPr/>
        </p:nvSpPr>
        <p:spPr>
          <a:xfrm>
            <a:off x="799930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3"/>
          <p:cNvSpPr/>
          <p:nvPr/>
        </p:nvSpPr>
        <p:spPr>
          <a:xfrm flipH="1">
            <a:off x="1143933"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3"/>
          <p:cNvSpPr txBox="1"/>
          <p:nvPr>
            <p:ph type="ctrTitle"/>
          </p:nvPr>
        </p:nvSpPr>
        <p:spPr>
          <a:xfrm flipH="1">
            <a:off x="1325250" y="1007250"/>
            <a:ext cx="6493500" cy="18879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2"/>
              </a:buClr>
              <a:buSzPts val="6000"/>
              <a:buNone/>
              <a:defRPr sz="6000">
                <a:solidFill>
                  <a:schemeClr val="accent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
        <p:nvSpPr>
          <p:cNvPr id="23" name="Google Shape;23;p3"/>
          <p:cNvSpPr txBox="1"/>
          <p:nvPr>
            <p:ph idx="1" type="subTitle"/>
          </p:nvPr>
        </p:nvSpPr>
        <p:spPr>
          <a:xfrm flipH="1">
            <a:off x="2923175" y="3084413"/>
            <a:ext cx="3297600" cy="670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accent4"/>
              </a:buClr>
              <a:buSzPts val="1400"/>
              <a:buNone/>
              <a:defRPr sz="1400">
                <a:solidFill>
                  <a:schemeClr val="accent4"/>
                </a:solidFill>
              </a:defRPr>
            </a:lvl1pPr>
            <a:lvl2pPr lvl="1" rtl="0" algn="ctr">
              <a:lnSpc>
                <a:spcPct val="100000"/>
              </a:lnSpc>
              <a:spcBef>
                <a:spcPts val="0"/>
              </a:spcBef>
              <a:spcAft>
                <a:spcPts val="0"/>
              </a:spcAft>
              <a:buClr>
                <a:schemeClr val="accent4"/>
              </a:buClr>
              <a:buSzPts val="1400"/>
              <a:buNone/>
              <a:defRPr sz="1400">
                <a:solidFill>
                  <a:schemeClr val="accent4"/>
                </a:solidFill>
              </a:defRPr>
            </a:lvl2pPr>
            <a:lvl3pPr lvl="2" rtl="0" algn="ctr">
              <a:lnSpc>
                <a:spcPct val="100000"/>
              </a:lnSpc>
              <a:spcBef>
                <a:spcPts val="0"/>
              </a:spcBef>
              <a:spcAft>
                <a:spcPts val="0"/>
              </a:spcAft>
              <a:buClr>
                <a:schemeClr val="accent4"/>
              </a:buClr>
              <a:buSzPts val="1400"/>
              <a:buNone/>
              <a:defRPr sz="1400">
                <a:solidFill>
                  <a:schemeClr val="accent4"/>
                </a:solidFill>
              </a:defRPr>
            </a:lvl3pPr>
            <a:lvl4pPr lvl="3" rtl="0" algn="ctr">
              <a:lnSpc>
                <a:spcPct val="100000"/>
              </a:lnSpc>
              <a:spcBef>
                <a:spcPts val="0"/>
              </a:spcBef>
              <a:spcAft>
                <a:spcPts val="0"/>
              </a:spcAft>
              <a:buClr>
                <a:schemeClr val="accent4"/>
              </a:buClr>
              <a:buSzPts val="1400"/>
              <a:buNone/>
              <a:defRPr sz="1400">
                <a:solidFill>
                  <a:schemeClr val="accent4"/>
                </a:solidFill>
              </a:defRPr>
            </a:lvl4pPr>
            <a:lvl5pPr lvl="4" rtl="0" algn="ctr">
              <a:lnSpc>
                <a:spcPct val="100000"/>
              </a:lnSpc>
              <a:spcBef>
                <a:spcPts val="0"/>
              </a:spcBef>
              <a:spcAft>
                <a:spcPts val="0"/>
              </a:spcAft>
              <a:buClr>
                <a:schemeClr val="accent4"/>
              </a:buClr>
              <a:buSzPts val="1400"/>
              <a:buNone/>
              <a:defRPr sz="1400">
                <a:solidFill>
                  <a:schemeClr val="accent4"/>
                </a:solidFill>
              </a:defRPr>
            </a:lvl5pPr>
            <a:lvl6pPr lvl="5" rtl="0" algn="ctr">
              <a:lnSpc>
                <a:spcPct val="100000"/>
              </a:lnSpc>
              <a:spcBef>
                <a:spcPts val="0"/>
              </a:spcBef>
              <a:spcAft>
                <a:spcPts val="0"/>
              </a:spcAft>
              <a:buClr>
                <a:schemeClr val="accent4"/>
              </a:buClr>
              <a:buSzPts val="1400"/>
              <a:buNone/>
              <a:defRPr sz="1400">
                <a:solidFill>
                  <a:schemeClr val="accent4"/>
                </a:solidFill>
              </a:defRPr>
            </a:lvl6pPr>
            <a:lvl7pPr lvl="6" rtl="0" algn="ctr">
              <a:lnSpc>
                <a:spcPct val="100000"/>
              </a:lnSpc>
              <a:spcBef>
                <a:spcPts val="0"/>
              </a:spcBef>
              <a:spcAft>
                <a:spcPts val="0"/>
              </a:spcAft>
              <a:buClr>
                <a:schemeClr val="accent4"/>
              </a:buClr>
              <a:buSzPts val="1400"/>
              <a:buNone/>
              <a:defRPr sz="1400">
                <a:solidFill>
                  <a:schemeClr val="accent4"/>
                </a:solidFill>
              </a:defRPr>
            </a:lvl7pPr>
            <a:lvl8pPr lvl="7" rtl="0" algn="ctr">
              <a:lnSpc>
                <a:spcPct val="100000"/>
              </a:lnSpc>
              <a:spcBef>
                <a:spcPts val="0"/>
              </a:spcBef>
              <a:spcAft>
                <a:spcPts val="0"/>
              </a:spcAft>
              <a:buClr>
                <a:schemeClr val="accent4"/>
              </a:buClr>
              <a:buSzPts val="1400"/>
              <a:buNone/>
              <a:defRPr sz="1400">
                <a:solidFill>
                  <a:schemeClr val="accent4"/>
                </a:solidFill>
              </a:defRPr>
            </a:lvl8pPr>
            <a:lvl9pPr lvl="8" rtl="0" algn="ctr">
              <a:lnSpc>
                <a:spcPct val="100000"/>
              </a:lnSpc>
              <a:spcBef>
                <a:spcPts val="0"/>
              </a:spcBef>
              <a:spcAft>
                <a:spcPts val="0"/>
              </a:spcAft>
              <a:buClr>
                <a:schemeClr val="accent4"/>
              </a:buClr>
              <a:buSzPts val="1400"/>
              <a:buNone/>
              <a:defRPr sz="1400">
                <a:solidFill>
                  <a:schemeClr val="accent4"/>
                </a:solidFill>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TITLE_1_1">
    <p:bg>
      <p:bgPr>
        <a:solidFill>
          <a:schemeClr val="lt1"/>
        </a:solidFill>
      </p:bgPr>
    </p:bg>
    <p:spTree>
      <p:nvGrpSpPr>
        <p:cNvPr id="24" name="Shape 24"/>
        <p:cNvGrpSpPr/>
        <p:nvPr/>
      </p:nvGrpSpPr>
      <p:grpSpPr>
        <a:xfrm>
          <a:off x="0" y="0"/>
          <a:ext cx="0" cy="0"/>
          <a:chOff x="0" y="0"/>
          <a:chExt cx="0" cy="0"/>
        </a:xfrm>
      </p:grpSpPr>
      <p:sp>
        <p:nvSpPr>
          <p:cNvPr id="25" name="Google Shape;25;p4"/>
          <p:cNvSpPr/>
          <p:nvPr/>
        </p:nvSpPr>
        <p:spPr>
          <a:xfrm flipH="1">
            <a:off x="1143933"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4"/>
          <p:cNvSpPr/>
          <p:nvPr/>
        </p:nvSpPr>
        <p:spPr>
          <a:xfrm flipH="1">
            <a:off x="1143933"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4"/>
          <p:cNvSpPr/>
          <p:nvPr/>
        </p:nvSpPr>
        <p:spPr>
          <a:xfrm>
            <a:off x="799930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4"/>
          <p:cNvSpPr/>
          <p:nvPr/>
        </p:nvSpPr>
        <p:spPr>
          <a:xfrm>
            <a:off x="799930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4"/>
          <p:cNvSpPr/>
          <p:nvPr/>
        </p:nvSpPr>
        <p:spPr>
          <a:xfrm flipH="1">
            <a:off x="1143933"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4"/>
          <p:cNvSpPr txBox="1"/>
          <p:nvPr>
            <p:ph type="ctrTitle"/>
          </p:nvPr>
        </p:nvSpPr>
        <p:spPr>
          <a:xfrm flipH="1">
            <a:off x="2955705" y="1749725"/>
            <a:ext cx="3160800" cy="677700"/>
          </a:xfrm>
          <a:prstGeom prst="rect">
            <a:avLst/>
          </a:prstGeom>
        </p:spPr>
        <p:txBody>
          <a:bodyPr anchorCtr="0" anchor="t" bIns="91425" lIns="91425" spcFirstLastPara="1" rIns="91425" wrap="square" tIns="91425">
            <a:noAutofit/>
          </a:bodyPr>
          <a:lstStyle>
            <a:lvl1pPr lvl="0" rtl="0" algn="r">
              <a:spcBef>
                <a:spcPts val="0"/>
              </a:spcBef>
              <a:spcAft>
                <a:spcPts val="0"/>
              </a:spcAft>
              <a:buClr>
                <a:schemeClr val="accent4"/>
              </a:buClr>
              <a:buSzPts val="1200"/>
              <a:buNone/>
              <a:defRPr sz="1200">
                <a:solidFill>
                  <a:schemeClr val="accent4"/>
                </a:solidFill>
              </a:defRPr>
            </a:lvl1pPr>
            <a:lvl2pPr lvl="1" rtl="0" algn="ctr">
              <a:spcBef>
                <a:spcPts val="0"/>
              </a:spcBef>
              <a:spcAft>
                <a:spcPts val="0"/>
              </a:spcAft>
              <a:buClr>
                <a:schemeClr val="accent4"/>
              </a:buClr>
              <a:buSzPts val="12000"/>
              <a:buNone/>
              <a:defRPr sz="12000">
                <a:solidFill>
                  <a:schemeClr val="accent4"/>
                </a:solidFill>
              </a:defRPr>
            </a:lvl2pPr>
            <a:lvl3pPr lvl="2" rtl="0" algn="ctr">
              <a:spcBef>
                <a:spcPts val="0"/>
              </a:spcBef>
              <a:spcAft>
                <a:spcPts val="0"/>
              </a:spcAft>
              <a:buClr>
                <a:schemeClr val="accent4"/>
              </a:buClr>
              <a:buSzPts val="12000"/>
              <a:buNone/>
              <a:defRPr sz="12000">
                <a:solidFill>
                  <a:schemeClr val="accent4"/>
                </a:solidFill>
              </a:defRPr>
            </a:lvl3pPr>
            <a:lvl4pPr lvl="3" rtl="0" algn="ctr">
              <a:spcBef>
                <a:spcPts val="0"/>
              </a:spcBef>
              <a:spcAft>
                <a:spcPts val="0"/>
              </a:spcAft>
              <a:buClr>
                <a:schemeClr val="accent4"/>
              </a:buClr>
              <a:buSzPts val="12000"/>
              <a:buNone/>
              <a:defRPr sz="12000">
                <a:solidFill>
                  <a:schemeClr val="accent4"/>
                </a:solidFill>
              </a:defRPr>
            </a:lvl4pPr>
            <a:lvl5pPr lvl="4" rtl="0" algn="ctr">
              <a:spcBef>
                <a:spcPts val="0"/>
              </a:spcBef>
              <a:spcAft>
                <a:spcPts val="0"/>
              </a:spcAft>
              <a:buClr>
                <a:schemeClr val="accent4"/>
              </a:buClr>
              <a:buSzPts val="12000"/>
              <a:buNone/>
              <a:defRPr sz="12000">
                <a:solidFill>
                  <a:schemeClr val="accent4"/>
                </a:solidFill>
              </a:defRPr>
            </a:lvl5pPr>
            <a:lvl6pPr lvl="5" rtl="0" algn="ctr">
              <a:spcBef>
                <a:spcPts val="0"/>
              </a:spcBef>
              <a:spcAft>
                <a:spcPts val="0"/>
              </a:spcAft>
              <a:buClr>
                <a:schemeClr val="accent4"/>
              </a:buClr>
              <a:buSzPts val="12000"/>
              <a:buNone/>
              <a:defRPr sz="12000">
                <a:solidFill>
                  <a:schemeClr val="accent4"/>
                </a:solidFill>
              </a:defRPr>
            </a:lvl6pPr>
            <a:lvl7pPr lvl="6" rtl="0" algn="ctr">
              <a:spcBef>
                <a:spcPts val="0"/>
              </a:spcBef>
              <a:spcAft>
                <a:spcPts val="0"/>
              </a:spcAft>
              <a:buClr>
                <a:schemeClr val="accent4"/>
              </a:buClr>
              <a:buSzPts val="12000"/>
              <a:buNone/>
              <a:defRPr sz="12000">
                <a:solidFill>
                  <a:schemeClr val="accent4"/>
                </a:solidFill>
              </a:defRPr>
            </a:lvl7pPr>
            <a:lvl8pPr lvl="7" rtl="0" algn="ctr">
              <a:spcBef>
                <a:spcPts val="0"/>
              </a:spcBef>
              <a:spcAft>
                <a:spcPts val="0"/>
              </a:spcAft>
              <a:buClr>
                <a:schemeClr val="accent4"/>
              </a:buClr>
              <a:buSzPts val="12000"/>
              <a:buNone/>
              <a:defRPr sz="12000">
                <a:solidFill>
                  <a:schemeClr val="accent4"/>
                </a:solidFill>
              </a:defRPr>
            </a:lvl8pPr>
            <a:lvl9pPr lvl="8" rtl="0" algn="ctr">
              <a:spcBef>
                <a:spcPts val="0"/>
              </a:spcBef>
              <a:spcAft>
                <a:spcPts val="0"/>
              </a:spcAft>
              <a:buClr>
                <a:schemeClr val="accent4"/>
              </a:buClr>
              <a:buSzPts val="12000"/>
              <a:buNone/>
              <a:defRPr sz="12000">
                <a:solidFill>
                  <a:schemeClr val="accent4"/>
                </a:solidFill>
              </a:defRPr>
            </a:lvl9pPr>
          </a:lstStyle>
          <a:p/>
        </p:txBody>
      </p:sp>
      <p:sp>
        <p:nvSpPr>
          <p:cNvPr id="31" name="Google Shape;31;p4"/>
          <p:cNvSpPr txBox="1"/>
          <p:nvPr>
            <p:ph idx="1" type="subTitle"/>
          </p:nvPr>
        </p:nvSpPr>
        <p:spPr>
          <a:xfrm flipH="1">
            <a:off x="2661700" y="993750"/>
            <a:ext cx="3454800" cy="1268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2"/>
              </a:buClr>
              <a:buSzPts val="1400"/>
              <a:buNone/>
              <a:defRPr sz="1400">
                <a:solidFill>
                  <a:schemeClr val="accent2"/>
                </a:solidFill>
              </a:defRPr>
            </a:lvl1pPr>
            <a:lvl2pPr lvl="1" rtl="0">
              <a:lnSpc>
                <a:spcPct val="100000"/>
              </a:lnSpc>
              <a:spcBef>
                <a:spcPts val="0"/>
              </a:spcBef>
              <a:spcAft>
                <a:spcPts val="0"/>
              </a:spcAft>
              <a:buClr>
                <a:schemeClr val="accent2"/>
              </a:buClr>
              <a:buSzPts val="1400"/>
              <a:buNone/>
              <a:defRPr sz="1400">
                <a:solidFill>
                  <a:schemeClr val="accent2"/>
                </a:solidFill>
              </a:defRPr>
            </a:lvl2pPr>
            <a:lvl3pPr lvl="2" rtl="0">
              <a:lnSpc>
                <a:spcPct val="100000"/>
              </a:lnSpc>
              <a:spcBef>
                <a:spcPts val="0"/>
              </a:spcBef>
              <a:spcAft>
                <a:spcPts val="0"/>
              </a:spcAft>
              <a:buClr>
                <a:schemeClr val="accent2"/>
              </a:buClr>
              <a:buSzPts val="1400"/>
              <a:buNone/>
              <a:defRPr sz="1400">
                <a:solidFill>
                  <a:schemeClr val="accent2"/>
                </a:solidFill>
              </a:defRPr>
            </a:lvl3pPr>
            <a:lvl4pPr lvl="3" rtl="0">
              <a:lnSpc>
                <a:spcPct val="100000"/>
              </a:lnSpc>
              <a:spcBef>
                <a:spcPts val="0"/>
              </a:spcBef>
              <a:spcAft>
                <a:spcPts val="0"/>
              </a:spcAft>
              <a:buClr>
                <a:schemeClr val="accent2"/>
              </a:buClr>
              <a:buSzPts val="1400"/>
              <a:buNone/>
              <a:defRPr sz="1400">
                <a:solidFill>
                  <a:schemeClr val="accent2"/>
                </a:solidFill>
              </a:defRPr>
            </a:lvl4pPr>
            <a:lvl5pPr lvl="4" rtl="0">
              <a:lnSpc>
                <a:spcPct val="100000"/>
              </a:lnSpc>
              <a:spcBef>
                <a:spcPts val="0"/>
              </a:spcBef>
              <a:spcAft>
                <a:spcPts val="0"/>
              </a:spcAft>
              <a:buClr>
                <a:schemeClr val="accent2"/>
              </a:buClr>
              <a:buSzPts val="1400"/>
              <a:buNone/>
              <a:defRPr sz="1400">
                <a:solidFill>
                  <a:schemeClr val="accent2"/>
                </a:solidFill>
              </a:defRPr>
            </a:lvl5pPr>
            <a:lvl6pPr lvl="5" rtl="0">
              <a:lnSpc>
                <a:spcPct val="100000"/>
              </a:lnSpc>
              <a:spcBef>
                <a:spcPts val="0"/>
              </a:spcBef>
              <a:spcAft>
                <a:spcPts val="0"/>
              </a:spcAft>
              <a:buClr>
                <a:schemeClr val="accent2"/>
              </a:buClr>
              <a:buSzPts val="1400"/>
              <a:buNone/>
              <a:defRPr sz="1400">
                <a:solidFill>
                  <a:schemeClr val="accent2"/>
                </a:solidFill>
              </a:defRPr>
            </a:lvl6pPr>
            <a:lvl7pPr lvl="6" rtl="0">
              <a:lnSpc>
                <a:spcPct val="100000"/>
              </a:lnSpc>
              <a:spcBef>
                <a:spcPts val="0"/>
              </a:spcBef>
              <a:spcAft>
                <a:spcPts val="0"/>
              </a:spcAft>
              <a:buClr>
                <a:schemeClr val="accent2"/>
              </a:buClr>
              <a:buSzPts val="1400"/>
              <a:buNone/>
              <a:defRPr sz="1400">
                <a:solidFill>
                  <a:schemeClr val="accent2"/>
                </a:solidFill>
              </a:defRPr>
            </a:lvl7pPr>
            <a:lvl8pPr lvl="7" rtl="0">
              <a:lnSpc>
                <a:spcPct val="100000"/>
              </a:lnSpc>
              <a:spcBef>
                <a:spcPts val="0"/>
              </a:spcBef>
              <a:spcAft>
                <a:spcPts val="0"/>
              </a:spcAft>
              <a:buClr>
                <a:schemeClr val="accent2"/>
              </a:buClr>
              <a:buSzPts val="1400"/>
              <a:buNone/>
              <a:defRPr sz="1400">
                <a:solidFill>
                  <a:schemeClr val="accent2"/>
                </a:solidFill>
              </a:defRPr>
            </a:lvl8pPr>
            <a:lvl9pPr lvl="8" rtl="0">
              <a:lnSpc>
                <a:spcPct val="100000"/>
              </a:lnSpc>
              <a:spcBef>
                <a:spcPts val="0"/>
              </a:spcBef>
              <a:spcAft>
                <a:spcPts val="0"/>
              </a:spcAft>
              <a:buClr>
                <a:schemeClr val="accent2"/>
              </a:buClr>
              <a:buSzPts val="1400"/>
              <a:buNone/>
              <a:defRPr sz="1400">
                <a:solidFill>
                  <a:schemeClr val="accent2"/>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LINE 1">
  <p:cSld name="CUSTOM_1_1_1_2">
    <p:bg>
      <p:bgPr>
        <a:solidFill>
          <a:srgbClr val="FFFFFF"/>
        </a:solidFill>
      </p:bgPr>
    </p:bg>
    <p:spTree>
      <p:nvGrpSpPr>
        <p:cNvPr id="32" name="Shape 32"/>
        <p:cNvGrpSpPr/>
        <p:nvPr/>
      </p:nvGrpSpPr>
      <p:grpSpPr>
        <a:xfrm>
          <a:off x="0" y="0"/>
          <a:ext cx="0" cy="0"/>
          <a:chOff x="0" y="0"/>
          <a:chExt cx="0" cy="0"/>
        </a:xfrm>
      </p:grpSpPr>
      <p:sp>
        <p:nvSpPr>
          <p:cNvPr id="33" name="Google Shape;33;p5"/>
          <p:cNvSpPr txBox="1"/>
          <p:nvPr>
            <p:ph type="ctrTitle"/>
          </p:nvPr>
        </p:nvSpPr>
        <p:spPr>
          <a:xfrm>
            <a:off x="6015600" y="1200700"/>
            <a:ext cx="24084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lvl1pPr>
            <a:lvl2pPr lvl="1" rtl="0" algn="ctr">
              <a:spcBef>
                <a:spcPts val="0"/>
              </a:spcBef>
              <a:spcAft>
                <a:spcPts val="0"/>
              </a:spcAft>
              <a:buClr>
                <a:schemeClr val="accent2"/>
              </a:buClr>
              <a:buSzPts val="1800"/>
              <a:buNone/>
              <a:defRPr sz="1800">
                <a:solidFill>
                  <a:schemeClr val="accent2"/>
                </a:solidFill>
              </a:defRPr>
            </a:lvl2pPr>
            <a:lvl3pPr lvl="2" rtl="0" algn="ctr">
              <a:spcBef>
                <a:spcPts val="0"/>
              </a:spcBef>
              <a:spcAft>
                <a:spcPts val="0"/>
              </a:spcAft>
              <a:buClr>
                <a:schemeClr val="accent2"/>
              </a:buClr>
              <a:buSzPts val="1800"/>
              <a:buNone/>
              <a:defRPr sz="1800">
                <a:solidFill>
                  <a:schemeClr val="accent2"/>
                </a:solidFill>
              </a:defRPr>
            </a:lvl3pPr>
            <a:lvl4pPr lvl="3" rtl="0" algn="ctr">
              <a:spcBef>
                <a:spcPts val="0"/>
              </a:spcBef>
              <a:spcAft>
                <a:spcPts val="0"/>
              </a:spcAft>
              <a:buClr>
                <a:schemeClr val="accent2"/>
              </a:buClr>
              <a:buSzPts val="1800"/>
              <a:buNone/>
              <a:defRPr sz="1800">
                <a:solidFill>
                  <a:schemeClr val="accent2"/>
                </a:solidFill>
              </a:defRPr>
            </a:lvl4pPr>
            <a:lvl5pPr lvl="4" rtl="0" algn="ctr">
              <a:spcBef>
                <a:spcPts val="0"/>
              </a:spcBef>
              <a:spcAft>
                <a:spcPts val="0"/>
              </a:spcAft>
              <a:buClr>
                <a:schemeClr val="accent2"/>
              </a:buClr>
              <a:buSzPts val="1800"/>
              <a:buNone/>
              <a:defRPr sz="1800">
                <a:solidFill>
                  <a:schemeClr val="accent2"/>
                </a:solidFill>
              </a:defRPr>
            </a:lvl5pPr>
            <a:lvl6pPr lvl="5" rtl="0" algn="ctr">
              <a:spcBef>
                <a:spcPts val="0"/>
              </a:spcBef>
              <a:spcAft>
                <a:spcPts val="0"/>
              </a:spcAft>
              <a:buClr>
                <a:schemeClr val="accent2"/>
              </a:buClr>
              <a:buSzPts val="1800"/>
              <a:buNone/>
              <a:defRPr sz="1800">
                <a:solidFill>
                  <a:schemeClr val="accent2"/>
                </a:solidFill>
              </a:defRPr>
            </a:lvl6pPr>
            <a:lvl7pPr lvl="6" rtl="0" algn="ctr">
              <a:spcBef>
                <a:spcPts val="0"/>
              </a:spcBef>
              <a:spcAft>
                <a:spcPts val="0"/>
              </a:spcAft>
              <a:buClr>
                <a:schemeClr val="accent2"/>
              </a:buClr>
              <a:buSzPts val="1800"/>
              <a:buNone/>
              <a:defRPr sz="1800">
                <a:solidFill>
                  <a:schemeClr val="accent2"/>
                </a:solidFill>
              </a:defRPr>
            </a:lvl7pPr>
            <a:lvl8pPr lvl="7" rtl="0" algn="ctr">
              <a:spcBef>
                <a:spcPts val="0"/>
              </a:spcBef>
              <a:spcAft>
                <a:spcPts val="0"/>
              </a:spcAft>
              <a:buClr>
                <a:schemeClr val="accent2"/>
              </a:buClr>
              <a:buSzPts val="1800"/>
              <a:buNone/>
              <a:defRPr sz="1800">
                <a:solidFill>
                  <a:schemeClr val="accent2"/>
                </a:solidFill>
              </a:defRPr>
            </a:lvl8pPr>
            <a:lvl9pPr lvl="8" rtl="0" algn="ctr">
              <a:spcBef>
                <a:spcPts val="0"/>
              </a:spcBef>
              <a:spcAft>
                <a:spcPts val="0"/>
              </a:spcAft>
              <a:buClr>
                <a:schemeClr val="accent2"/>
              </a:buClr>
              <a:buSzPts val="1800"/>
              <a:buNone/>
              <a:defRPr sz="1800">
                <a:solidFill>
                  <a:schemeClr val="accent2"/>
                </a:solidFill>
              </a:defRPr>
            </a:lvl9pPr>
          </a:lstStyle>
          <a:p/>
        </p:txBody>
      </p:sp>
      <p:sp>
        <p:nvSpPr>
          <p:cNvPr id="34" name="Google Shape;34;p5"/>
          <p:cNvSpPr txBox="1"/>
          <p:nvPr>
            <p:ph idx="1" type="subTitle"/>
          </p:nvPr>
        </p:nvSpPr>
        <p:spPr>
          <a:xfrm>
            <a:off x="6015600" y="1626100"/>
            <a:ext cx="24084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4"/>
              </a:buClr>
              <a:buSzPts val="1100"/>
              <a:buNone/>
              <a:defRPr sz="1100">
                <a:solidFill>
                  <a:schemeClr val="accent4"/>
                </a:solidFill>
              </a:defRPr>
            </a:lvl1pPr>
            <a:lvl2pPr lvl="1" rtl="0">
              <a:lnSpc>
                <a:spcPct val="100000"/>
              </a:lnSpc>
              <a:spcBef>
                <a:spcPts val="0"/>
              </a:spcBef>
              <a:spcAft>
                <a:spcPts val="0"/>
              </a:spcAft>
              <a:buClr>
                <a:schemeClr val="accent4"/>
              </a:buClr>
              <a:buSzPts val="1000"/>
              <a:buNone/>
              <a:defRPr sz="1000">
                <a:solidFill>
                  <a:schemeClr val="accent4"/>
                </a:solidFill>
              </a:defRPr>
            </a:lvl2pPr>
            <a:lvl3pPr lvl="2" rtl="0">
              <a:lnSpc>
                <a:spcPct val="100000"/>
              </a:lnSpc>
              <a:spcBef>
                <a:spcPts val="0"/>
              </a:spcBef>
              <a:spcAft>
                <a:spcPts val="0"/>
              </a:spcAft>
              <a:buClr>
                <a:schemeClr val="accent4"/>
              </a:buClr>
              <a:buSzPts val="1000"/>
              <a:buNone/>
              <a:defRPr sz="1000">
                <a:solidFill>
                  <a:schemeClr val="accent4"/>
                </a:solidFill>
              </a:defRPr>
            </a:lvl3pPr>
            <a:lvl4pPr lvl="3" rtl="0">
              <a:lnSpc>
                <a:spcPct val="100000"/>
              </a:lnSpc>
              <a:spcBef>
                <a:spcPts val="0"/>
              </a:spcBef>
              <a:spcAft>
                <a:spcPts val="0"/>
              </a:spcAft>
              <a:buClr>
                <a:schemeClr val="accent4"/>
              </a:buClr>
              <a:buSzPts val="1000"/>
              <a:buNone/>
              <a:defRPr sz="1000">
                <a:solidFill>
                  <a:schemeClr val="accent4"/>
                </a:solidFill>
              </a:defRPr>
            </a:lvl4pPr>
            <a:lvl5pPr lvl="4" rtl="0">
              <a:lnSpc>
                <a:spcPct val="100000"/>
              </a:lnSpc>
              <a:spcBef>
                <a:spcPts val="0"/>
              </a:spcBef>
              <a:spcAft>
                <a:spcPts val="0"/>
              </a:spcAft>
              <a:buClr>
                <a:schemeClr val="accent4"/>
              </a:buClr>
              <a:buSzPts val="1000"/>
              <a:buNone/>
              <a:defRPr sz="1000">
                <a:solidFill>
                  <a:schemeClr val="accent4"/>
                </a:solidFill>
              </a:defRPr>
            </a:lvl5pPr>
            <a:lvl6pPr lvl="5" rtl="0">
              <a:lnSpc>
                <a:spcPct val="100000"/>
              </a:lnSpc>
              <a:spcBef>
                <a:spcPts val="0"/>
              </a:spcBef>
              <a:spcAft>
                <a:spcPts val="0"/>
              </a:spcAft>
              <a:buClr>
                <a:schemeClr val="accent4"/>
              </a:buClr>
              <a:buSzPts val="1000"/>
              <a:buNone/>
              <a:defRPr sz="1000">
                <a:solidFill>
                  <a:schemeClr val="accent4"/>
                </a:solidFill>
              </a:defRPr>
            </a:lvl6pPr>
            <a:lvl7pPr lvl="6" rtl="0">
              <a:lnSpc>
                <a:spcPct val="100000"/>
              </a:lnSpc>
              <a:spcBef>
                <a:spcPts val="0"/>
              </a:spcBef>
              <a:spcAft>
                <a:spcPts val="0"/>
              </a:spcAft>
              <a:buClr>
                <a:schemeClr val="accent4"/>
              </a:buClr>
              <a:buSzPts val="1000"/>
              <a:buNone/>
              <a:defRPr sz="1000">
                <a:solidFill>
                  <a:schemeClr val="accent4"/>
                </a:solidFill>
              </a:defRPr>
            </a:lvl7pPr>
            <a:lvl8pPr lvl="7" rtl="0">
              <a:lnSpc>
                <a:spcPct val="100000"/>
              </a:lnSpc>
              <a:spcBef>
                <a:spcPts val="0"/>
              </a:spcBef>
              <a:spcAft>
                <a:spcPts val="0"/>
              </a:spcAft>
              <a:buClr>
                <a:schemeClr val="accent4"/>
              </a:buClr>
              <a:buSzPts val="1000"/>
              <a:buNone/>
              <a:defRPr sz="1000">
                <a:solidFill>
                  <a:schemeClr val="accent4"/>
                </a:solidFill>
              </a:defRPr>
            </a:lvl8pPr>
            <a:lvl9pPr lvl="8" rtl="0">
              <a:lnSpc>
                <a:spcPct val="100000"/>
              </a:lnSpc>
              <a:spcBef>
                <a:spcPts val="0"/>
              </a:spcBef>
              <a:spcAft>
                <a:spcPts val="0"/>
              </a:spcAft>
              <a:buClr>
                <a:schemeClr val="accent4"/>
              </a:buClr>
              <a:buSzPts val="1000"/>
              <a:buNone/>
              <a:defRPr sz="1000">
                <a:solidFill>
                  <a:schemeClr val="accent4"/>
                </a:solidFill>
              </a:defRPr>
            </a:lvl9pPr>
          </a:lstStyle>
          <a:p/>
        </p:txBody>
      </p:sp>
      <p:sp>
        <p:nvSpPr>
          <p:cNvPr id="35" name="Google Shape;35;p5"/>
          <p:cNvSpPr txBox="1"/>
          <p:nvPr>
            <p:ph hasCustomPrompt="1" idx="2" type="title"/>
          </p:nvPr>
        </p:nvSpPr>
        <p:spPr>
          <a:xfrm>
            <a:off x="3896487" y="1413403"/>
            <a:ext cx="1753800" cy="5778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chemeClr val="accent1"/>
              </a:buClr>
              <a:buSzPts val="6000"/>
              <a:buNone/>
              <a:defRPr sz="6000">
                <a:solidFill>
                  <a:schemeClr val="accent1"/>
                </a:solidFill>
              </a:defRPr>
            </a:lvl1pPr>
            <a:lvl2pPr lvl="1"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ODY TEXT 1">
  <p:cSld name="TITLE_1_1_1_1">
    <p:bg>
      <p:bgPr>
        <a:solidFill>
          <a:schemeClr val="lt1"/>
        </a:solidFill>
      </p:bgPr>
    </p:bg>
    <p:spTree>
      <p:nvGrpSpPr>
        <p:cNvPr id="36" name="Shape 36"/>
        <p:cNvGrpSpPr/>
        <p:nvPr/>
      </p:nvGrpSpPr>
      <p:grpSpPr>
        <a:xfrm>
          <a:off x="0" y="0"/>
          <a:ext cx="0" cy="0"/>
          <a:chOff x="0" y="0"/>
          <a:chExt cx="0" cy="0"/>
        </a:xfrm>
      </p:grpSpPr>
      <p:sp>
        <p:nvSpPr>
          <p:cNvPr id="37" name="Google Shape;37;p6"/>
          <p:cNvSpPr txBox="1"/>
          <p:nvPr>
            <p:ph idx="1" type="body"/>
          </p:nvPr>
        </p:nvSpPr>
        <p:spPr>
          <a:xfrm>
            <a:off x="717419" y="2593100"/>
            <a:ext cx="3440700" cy="1476000"/>
          </a:xfrm>
          <a:prstGeom prst="rect">
            <a:avLst/>
          </a:prstGeom>
        </p:spPr>
        <p:txBody>
          <a:bodyPr anchorCtr="0" anchor="t" bIns="91425" lIns="91425" spcFirstLastPara="1" rIns="91425" wrap="square" tIns="91425">
            <a:noAutofit/>
          </a:bodyPr>
          <a:lstStyle>
            <a:lvl1pPr indent="-298450" lvl="0" marL="457200" rtl="0">
              <a:spcBef>
                <a:spcPts val="0"/>
              </a:spcBef>
              <a:spcAft>
                <a:spcPts val="0"/>
              </a:spcAft>
              <a:buClr>
                <a:schemeClr val="accent4"/>
              </a:buClr>
              <a:buSzPts val="1100"/>
              <a:buChar char="●"/>
              <a:defRPr sz="1100">
                <a:solidFill>
                  <a:schemeClr val="accent4"/>
                </a:solidFill>
              </a:defRPr>
            </a:lvl1pPr>
            <a:lvl2pPr indent="-298450" lvl="1" marL="914400" rtl="0">
              <a:spcBef>
                <a:spcPts val="1600"/>
              </a:spcBef>
              <a:spcAft>
                <a:spcPts val="0"/>
              </a:spcAft>
              <a:buClr>
                <a:schemeClr val="accent4"/>
              </a:buClr>
              <a:buSzPts val="1100"/>
              <a:buChar char="○"/>
              <a:defRPr sz="1100">
                <a:solidFill>
                  <a:schemeClr val="accent4"/>
                </a:solidFill>
              </a:defRPr>
            </a:lvl2pPr>
            <a:lvl3pPr indent="-298450" lvl="2" marL="1371600" rtl="0">
              <a:spcBef>
                <a:spcPts val="1600"/>
              </a:spcBef>
              <a:spcAft>
                <a:spcPts val="0"/>
              </a:spcAft>
              <a:buClr>
                <a:schemeClr val="accent4"/>
              </a:buClr>
              <a:buSzPts val="1100"/>
              <a:buChar char="■"/>
              <a:defRPr sz="1100">
                <a:solidFill>
                  <a:schemeClr val="accent4"/>
                </a:solidFill>
              </a:defRPr>
            </a:lvl3pPr>
            <a:lvl4pPr indent="-298450" lvl="3" marL="1828800" rtl="0">
              <a:spcBef>
                <a:spcPts val="1600"/>
              </a:spcBef>
              <a:spcAft>
                <a:spcPts val="0"/>
              </a:spcAft>
              <a:buClr>
                <a:schemeClr val="accent4"/>
              </a:buClr>
              <a:buSzPts val="1100"/>
              <a:buChar char="●"/>
              <a:defRPr sz="1100">
                <a:solidFill>
                  <a:schemeClr val="accent4"/>
                </a:solidFill>
              </a:defRPr>
            </a:lvl4pPr>
            <a:lvl5pPr indent="-298450" lvl="4" marL="2286000" rtl="0">
              <a:spcBef>
                <a:spcPts val="1600"/>
              </a:spcBef>
              <a:spcAft>
                <a:spcPts val="0"/>
              </a:spcAft>
              <a:buClr>
                <a:schemeClr val="accent4"/>
              </a:buClr>
              <a:buSzPts val="1100"/>
              <a:buChar char="○"/>
              <a:defRPr sz="1100">
                <a:solidFill>
                  <a:schemeClr val="accent4"/>
                </a:solidFill>
              </a:defRPr>
            </a:lvl5pPr>
            <a:lvl6pPr indent="-298450" lvl="5" marL="2743200" rtl="0">
              <a:spcBef>
                <a:spcPts val="1600"/>
              </a:spcBef>
              <a:spcAft>
                <a:spcPts val="0"/>
              </a:spcAft>
              <a:buClr>
                <a:schemeClr val="accent4"/>
              </a:buClr>
              <a:buSzPts val="1100"/>
              <a:buChar char="■"/>
              <a:defRPr sz="1100">
                <a:solidFill>
                  <a:schemeClr val="accent4"/>
                </a:solidFill>
              </a:defRPr>
            </a:lvl6pPr>
            <a:lvl7pPr indent="-298450" lvl="6" marL="3200400" rtl="0">
              <a:spcBef>
                <a:spcPts val="1600"/>
              </a:spcBef>
              <a:spcAft>
                <a:spcPts val="0"/>
              </a:spcAft>
              <a:buClr>
                <a:schemeClr val="accent4"/>
              </a:buClr>
              <a:buSzPts val="1100"/>
              <a:buChar char="●"/>
              <a:defRPr sz="1100">
                <a:solidFill>
                  <a:schemeClr val="accent4"/>
                </a:solidFill>
              </a:defRPr>
            </a:lvl7pPr>
            <a:lvl8pPr indent="-298450" lvl="7" marL="3657600" rtl="0">
              <a:spcBef>
                <a:spcPts val="1600"/>
              </a:spcBef>
              <a:spcAft>
                <a:spcPts val="0"/>
              </a:spcAft>
              <a:buClr>
                <a:schemeClr val="accent4"/>
              </a:buClr>
              <a:buSzPts val="1100"/>
              <a:buChar char="○"/>
              <a:defRPr sz="1100">
                <a:solidFill>
                  <a:schemeClr val="accent4"/>
                </a:solidFill>
              </a:defRPr>
            </a:lvl8pPr>
            <a:lvl9pPr indent="-298450" lvl="8" marL="4114800" rtl="0">
              <a:spcBef>
                <a:spcPts val="1600"/>
              </a:spcBef>
              <a:spcAft>
                <a:spcPts val="1600"/>
              </a:spcAft>
              <a:buClr>
                <a:schemeClr val="accent4"/>
              </a:buClr>
              <a:buSzPts val="1100"/>
              <a:buChar char="■"/>
              <a:defRPr sz="1100">
                <a:solidFill>
                  <a:schemeClr val="accent4"/>
                </a:solidFill>
              </a:defRPr>
            </a:lvl9pPr>
          </a:lstStyle>
          <a:p/>
        </p:txBody>
      </p:sp>
      <p:sp>
        <p:nvSpPr>
          <p:cNvPr id="38" name="Google Shape;38;p6"/>
          <p:cNvSpPr txBox="1"/>
          <p:nvPr>
            <p:ph type="title"/>
          </p:nvPr>
        </p:nvSpPr>
        <p:spPr>
          <a:xfrm>
            <a:off x="717419" y="1643600"/>
            <a:ext cx="3258600" cy="896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2"/>
              </a:buClr>
              <a:buSzPts val="2400"/>
              <a:buNone/>
              <a:defRPr sz="2400">
                <a:solidFill>
                  <a:schemeClr val="accent2"/>
                </a:solidFill>
              </a:defRPr>
            </a:lvl1pPr>
            <a:lvl2pPr lvl="1" rtl="0">
              <a:spcBef>
                <a:spcPts val="0"/>
              </a:spcBef>
              <a:spcAft>
                <a:spcPts val="0"/>
              </a:spcAft>
              <a:buClr>
                <a:schemeClr val="accent2"/>
              </a:buClr>
              <a:buSzPts val="2400"/>
              <a:buNone/>
              <a:defRPr sz="2400">
                <a:solidFill>
                  <a:schemeClr val="accent2"/>
                </a:solidFill>
              </a:defRPr>
            </a:lvl2pPr>
            <a:lvl3pPr lvl="2" rtl="0">
              <a:spcBef>
                <a:spcPts val="0"/>
              </a:spcBef>
              <a:spcAft>
                <a:spcPts val="0"/>
              </a:spcAft>
              <a:buClr>
                <a:schemeClr val="accent2"/>
              </a:buClr>
              <a:buSzPts val="2400"/>
              <a:buNone/>
              <a:defRPr sz="2400">
                <a:solidFill>
                  <a:schemeClr val="accent2"/>
                </a:solidFill>
              </a:defRPr>
            </a:lvl3pPr>
            <a:lvl4pPr lvl="3" rtl="0">
              <a:spcBef>
                <a:spcPts val="0"/>
              </a:spcBef>
              <a:spcAft>
                <a:spcPts val="0"/>
              </a:spcAft>
              <a:buClr>
                <a:schemeClr val="accent2"/>
              </a:buClr>
              <a:buSzPts val="2400"/>
              <a:buNone/>
              <a:defRPr sz="2400">
                <a:solidFill>
                  <a:schemeClr val="accent2"/>
                </a:solidFill>
              </a:defRPr>
            </a:lvl4pPr>
            <a:lvl5pPr lvl="4" rtl="0">
              <a:spcBef>
                <a:spcPts val="0"/>
              </a:spcBef>
              <a:spcAft>
                <a:spcPts val="0"/>
              </a:spcAft>
              <a:buClr>
                <a:schemeClr val="accent2"/>
              </a:buClr>
              <a:buSzPts val="2400"/>
              <a:buNone/>
              <a:defRPr sz="2400">
                <a:solidFill>
                  <a:schemeClr val="accent2"/>
                </a:solidFill>
              </a:defRPr>
            </a:lvl5pPr>
            <a:lvl6pPr lvl="5" rtl="0">
              <a:spcBef>
                <a:spcPts val="0"/>
              </a:spcBef>
              <a:spcAft>
                <a:spcPts val="0"/>
              </a:spcAft>
              <a:buClr>
                <a:schemeClr val="accent2"/>
              </a:buClr>
              <a:buSzPts val="2400"/>
              <a:buNone/>
              <a:defRPr sz="2400">
                <a:solidFill>
                  <a:schemeClr val="accent2"/>
                </a:solidFill>
              </a:defRPr>
            </a:lvl6pPr>
            <a:lvl7pPr lvl="6" rtl="0">
              <a:spcBef>
                <a:spcPts val="0"/>
              </a:spcBef>
              <a:spcAft>
                <a:spcPts val="0"/>
              </a:spcAft>
              <a:buClr>
                <a:schemeClr val="accent2"/>
              </a:buClr>
              <a:buSzPts val="2400"/>
              <a:buNone/>
              <a:defRPr sz="2400">
                <a:solidFill>
                  <a:schemeClr val="accent2"/>
                </a:solidFill>
              </a:defRPr>
            </a:lvl7pPr>
            <a:lvl8pPr lvl="7" rtl="0">
              <a:spcBef>
                <a:spcPts val="0"/>
              </a:spcBef>
              <a:spcAft>
                <a:spcPts val="0"/>
              </a:spcAft>
              <a:buClr>
                <a:schemeClr val="accent2"/>
              </a:buClr>
              <a:buSzPts val="2400"/>
              <a:buNone/>
              <a:defRPr sz="2400">
                <a:solidFill>
                  <a:schemeClr val="accent2"/>
                </a:solidFill>
              </a:defRPr>
            </a:lvl8pPr>
            <a:lvl9pPr lvl="8" rtl="0">
              <a:spcBef>
                <a:spcPts val="0"/>
              </a:spcBef>
              <a:spcAft>
                <a:spcPts val="0"/>
              </a:spcAft>
              <a:buClr>
                <a:schemeClr val="accent2"/>
              </a:buClr>
              <a:buSzPts val="2400"/>
              <a:buNone/>
              <a:defRPr sz="2400">
                <a:solidFill>
                  <a:schemeClr val="accent2"/>
                </a:solidFill>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p:cSld name="CUSTOM_1_1_1_1_1_1">
    <p:bg>
      <p:bgPr>
        <a:solidFill>
          <a:srgbClr val="FFFFFF"/>
        </a:solidFill>
      </p:bgPr>
    </p:bg>
    <p:spTree>
      <p:nvGrpSpPr>
        <p:cNvPr id="39" name="Shape 39"/>
        <p:cNvGrpSpPr/>
        <p:nvPr/>
      </p:nvGrpSpPr>
      <p:grpSpPr>
        <a:xfrm>
          <a:off x="0" y="0"/>
          <a:ext cx="0" cy="0"/>
          <a:chOff x="0" y="0"/>
          <a:chExt cx="0" cy="0"/>
        </a:xfrm>
      </p:grpSpPr>
      <p:sp>
        <p:nvSpPr>
          <p:cNvPr id="40" name="Google Shape;40;p7"/>
          <p:cNvSpPr txBox="1"/>
          <p:nvPr>
            <p:ph type="ctrTitle"/>
          </p:nvPr>
        </p:nvSpPr>
        <p:spPr>
          <a:xfrm flipH="1">
            <a:off x="1230888" y="2638476"/>
            <a:ext cx="31887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1800"/>
              <a:buNone/>
              <a:defRPr sz="1800">
                <a:solidFill>
                  <a:schemeClr val="accent1"/>
                </a:solidFill>
              </a:defRPr>
            </a:lvl1pPr>
            <a:lvl2pPr lvl="1" rtl="0" algn="ctr">
              <a:spcBef>
                <a:spcPts val="0"/>
              </a:spcBef>
              <a:spcAft>
                <a:spcPts val="0"/>
              </a:spcAft>
              <a:buClr>
                <a:schemeClr val="accent1"/>
              </a:buClr>
              <a:buSzPts val="1800"/>
              <a:buNone/>
              <a:defRPr sz="1800">
                <a:solidFill>
                  <a:schemeClr val="accent1"/>
                </a:solidFill>
              </a:defRPr>
            </a:lvl2pPr>
            <a:lvl3pPr lvl="2" rtl="0" algn="ctr">
              <a:spcBef>
                <a:spcPts val="0"/>
              </a:spcBef>
              <a:spcAft>
                <a:spcPts val="0"/>
              </a:spcAft>
              <a:buClr>
                <a:schemeClr val="accent1"/>
              </a:buClr>
              <a:buSzPts val="1800"/>
              <a:buNone/>
              <a:defRPr sz="1800">
                <a:solidFill>
                  <a:schemeClr val="accent1"/>
                </a:solidFill>
              </a:defRPr>
            </a:lvl3pPr>
            <a:lvl4pPr lvl="3" rtl="0" algn="ctr">
              <a:spcBef>
                <a:spcPts val="0"/>
              </a:spcBef>
              <a:spcAft>
                <a:spcPts val="0"/>
              </a:spcAft>
              <a:buClr>
                <a:schemeClr val="accent1"/>
              </a:buClr>
              <a:buSzPts val="1800"/>
              <a:buNone/>
              <a:defRPr sz="1800">
                <a:solidFill>
                  <a:schemeClr val="accent1"/>
                </a:solidFill>
              </a:defRPr>
            </a:lvl4pPr>
            <a:lvl5pPr lvl="4" rtl="0" algn="ctr">
              <a:spcBef>
                <a:spcPts val="0"/>
              </a:spcBef>
              <a:spcAft>
                <a:spcPts val="0"/>
              </a:spcAft>
              <a:buClr>
                <a:schemeClr val="accent1"/>
              </a:buClr>
              <a:buSzPts val="1800"/>
              <a:buNone/>
              <a:defRPr sz="1800">
                <a:solidFill>
                  <a:schemeClr val="accent1"/>
                </a:solidFill>
              </a:defRPr>
            </a:lvl5pPr>
            <a:lvl6pPr lvl="5" rtl="0" algn="ctr">
              <a:spcBef>
                <a:spcPts val="0"/>
              </a:spcBef>
              <a:spcAft>
                <a:spcPts val="0"/>
              </a:spcAft>
              <a:buClr>
                <a:schemeClr val="accent1"/>
              </a:buClr>
              <a:buSzPts val="1800"/>
              <a:buNone/>
              <a:defRPr sz="1800">
                <a:solidFill>
                  <a:schemeClr val="accent1"/>
                </a:solidFill>
              </a:defRPr>
            </a:lvl6pPr>
            <a:lvl7pPr lvl="6" rtl="0" algn="ctr">
              <a:spcBef>
                <a:spcPts val="0"/>
              </a:spcBef>
              <a:spcAft>
                <a:spcPts val="0"/>
              </a:spcAft>
              <a:buClr>
                <a:schemeClr val="accent1"/>
              </a:buClr>
              <a:buSzPts val="1800"/>
              <a:buNone/>
              <a:defRPr sz="1800">
                <a:solidFill>
                  <a:schemeClr val="accent1"/>
                </a:solidFill>
              </a:defRPr>
            </a:lvl7pPr>
            <a:lvl8pPr lvl="7" rtl="0" algn="ctr">
              <a:spcBef>
                <a:spcPts val="0"/>
              </a:spcBef>
              <a:spcAft>
                <a:spcPts val="0"/>
              </a:spcAft>
              <a:buClr>
                <a:schemeClr val="accent1"/>
              </a:buClr>
              <a:buSzPts val="1800"/>
              <a:buNone/>
              <a:defRPr sz="1800">
                <a:solidFill>
                  <a:schemeClr val="accent1"/>
                </a:solidFill>
              </a:defRPr>
            </a:lvl8pPr>
            <a:lvl9pPr lvl="8" rtl="0" algn="ctr">
              <a:spcBef>
                <a:spcPts val="0"/>
              </a:spcBef>
              <a:spcAft>
                <a:spcPts val="0"/>
              </a:spcAft>
              <a:buClr>
                <a:schemeClr val="accent1"/>
              </a:buClr>
              <a:buSzPts val="1800"/>
              <a:buNone/>
              <a:defRPr sz="1800">
                <a:solidFill>
                  <a:schemeClr val="accent1"/>
                </a:solidFill>
              </a:defRPr>
            </a:lvl9pPr>
          </a:lstStyle>
          <a:p/>
        </p:txBody>
      </p:sp>
      <p:sp>
        <p:nvSpPr>
          <p:cNvPr id="41" name="Google Shape;41;p7"/>
          <p:cNvSpPr txBox="1"/>
          <p:nvPr>
            <p:ph idx="1" type="subTitle"/>
          </p:nvPr>
        </p:nvSpPr>
        <p:spPr>
          <a:xfrm flipH="1">
            <a:off x="1503450" y="3099925"/>
            <a:ext cx="27312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4"/>
              </a:buClr>
              <a:buSzPts val="1100"/>
              <a:buNone/>
              <a:defRPr sz="1100">
                <a:solidFill>
                  <a:schemeClr val="accent4"/>
                </a:solidFill>
              </a:defRPr>
            </a:lvl1pPr>
            <a:lvl2pPr lvl="1" rtl="0" algn="ctr">
              <a:lnSpc>
                <a:spcPct val="100000"/>
              </a:lnSpc>
              <a:spcBef>
                <a:spcPts val="0"/>
              </a:spcBef>
              <a:spcAft>
                <a:spcPts val="0"/>
              </a:spcAft>
              <a:buClr>
                <a:schemeClr val="accent4"/>
              </a:buClr>
              <a:buSzPts val="1100"/>
              <a:buNone/>
              <a:defRPr sz="1100">
                <a:solidFill>
                  <a:schemeClr val="accent4"/>
                </a:solidFill>
              </a:defRPr>
            </a:lvl2pPr>
            <a:lvl3pPr lvl="2" rtl="0" algn="ctr">
              <a:lnSpc>
                <a:spcPct val="100000"/>
              </a:lnSpc>
              <a:spcBef>
                <a:spcPts val="0"/>
              </a:spcBef>
              <a:spcAft>
                <a:spcPts val="0"/>
              </a:spcAft>
              <a:buClr>
                <a:schemeClr val="accent4"/>
              </a:buClr>
              <a:buSzPts val="1100"/>
              <a:buNone/>
              <a:defRPr sz="1100">
                <a:solidFill>
                  <a:schemeClr val="accent4"/>
                </a:solidFill>
              </a:defRPr>
            </a:lvl3pPr>
            <a:lvl4pPr lvl="3" rtl="0" algn="ctr">
              <a:lnSpc>
                <a:spcPct val="100000"/>
              </a:lnSpc>
              <a:spcBef>
                <a:spcPts val="0"/>
              </a:spcBef>
              <a:spcAft>
                <a:spcPts val="0"/>
              </a:spcAft>
              <a:buClr>
                <a:schemeClr val="accent4"/>
              </a:buClr>
              <a:buSzPts val="1100"/>
              <a:buNone/>
              <a:defRPr sz="1100">
                <a:solidFill>
                  <a:schemeClr val="accent4"/>
                </a:solidFill>
              </a:defRPr>
            </a:lvl4pPr>
            <a:lvl5pPr lvl="4" rtl="0" algn="ctr">
              <a:lnSpc>
                <a:spcPct val="100000"/>
              </a:lnSpc>
              <a:spcBef>
                <a:spcPts val="0"/>
              </a:spcBef>
              <a:spcAft>
                <a:spcPts val="0"/>
              </a:spcAft>
              <a:buClr>
                <a:schemeClr val="accent4"/>
              </a:buClr>
              <a:buSzPts val="1100"/>
              <a:buNone/>
              <a:defRPr sz="1100">
                <a:solidFill>
                  <a:schemeClr val="accent4"/>
                </a:solidFill>
              </a:defRPr>
            </a:lvl5pPr>
            <a:lvl6pPr lvl="5" rtl="0" algn="ctr">
              <a:lnSpc>
                <a:spcPct val="100000"/>
              </a:lnSpc>
              <a:spcBef>
                <a:spcPts val="0"/>
              </a:spcBef>
              <a:spcAft>
                <a:spcPts val="0"/>
              </a:spcAft>
              <a:buClr>
                <a:schemeClr val="accent4"/>
              </a:buClr>
              <a:buSzPts val="1100"/>
              <a:buNone/>
              <a:defRPr sz="1100">
                <a:solidFill>
                  <a:schemeClr val="accent4"/>
                </a:solidFill>
              </a:defRPr>
            </a:lvl6pPr>
            <a:lvl7pPr lvl="6" rtl="0" algn="ctr">
              <a:lnSpc>
                <a:spcPct val="100000"/>
              </a:lnSpc>
              <a:spcBef>
                <a:spcPts val="0"/>
              </a:spcBef>
              <a:spcAft>
                <a:spcPts val="0"/>
              </a:spcAft>
              <a:buClr>
                <a:schemeClr val="accent4"/>
              </a:buClr>
              <a:buSzPts val="1100"/>
              <a:buNone/>
              <a:defRPr sz="1100">
                <a:solidFill>
                  <a:schemeClr val="accent4"/>
                </a:solidFill>
              </a:defRPr>
            </a:lvl7pPr>
            <a:lvl8pPr lvl="7" rtl="0" algn="ctr">
              <a:lnSpc>
                <a:spcPct val="100000"/>
              </a:lnSpc>
              <a:spcBef>
                <a:spcPts val="0"/>
              </a:spcBef>
              <a:spcAft>
                <a:spcPts val="0"/>
              </a:spcAft>
              <a:buClr>
                <a:schemeClr val="accent4"/>
              </a:buClr>
              <a:buSzPts val="1100"/>
              <a:buNone/>
              <a:defRPr sz="1100">
                <a:solidFill>
                  <a:schemeClr val="accent4"/>
                </a:solidFill>
              </a:defRPr>
            </a:lvl8pPr>
            <a:lvl9pPr lvl="8" rtl="0" algn="ctr">
              <a:lnSpc>
                <a:spcPct val="100000"/>
              </a:lnSpc>
              <a:spcBef>
                <a:spcPts val="0"/>
              </a:spcBef>
              <a:spcAft>
                <a:spcPts val="0"/>
              </a:spcAft>
              <a:buClr>
                <a:schemeClr val="accent4"/>
              </a:buClr>
              <a:buSzPts val="1100"/>
              <a:buNone/>
              <a:defRPr sz="1100">
                <a:solidFill>
                  <a:schemeClr val="accent4"/>
                </a:solidFill>
              </a:defRPr>
            </a:lvl9pPr>
          </a:lstStyle>
          <a:p/>
        </p:txBody>
      </p:sp>
      <p:sp>
        <p:nvSpPr>
          <p:cNvPr id="42" name="Google Shape;42;p7"/>
          <p:cNvSpPr txBox="1"/>
          <p:nvPr>
            <p:ph idx="2" type="ctrTitle"/>
          </p:nvPr>
        </p:nvSpPr>
        <p:spPr>
          <a:xfrm flipH="1">
            <a:off x="4724413" y="2638476"/>
            <a:ext cx="31887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1800"/>
              <a:buNone/>
              <a:defRPr sz="1800">
                <a:solidFill>
                  <a:schemeClr val="accent1"/>
                </a:solidFill>
              </a:defRPr>
            </a:lvl1pPr>
            <a:lvl2pPr lvl="1" rtl="0" algn="ctr">
              <a:spcBef>
                <a:spcPts val="0"/>
              </a:spcBef>
              <a:spcAft>
                <a:spcPts val="0"/>
              </a:spcAft>
              <a:buClr>
                <a:schemeClr val="accent1"/>
              </a:buClr>
              <a:buSzPts val="1800"/>
              <a:buNone/>
              <a:defRPr sz="1800">
                <a:solidFill>
                  <a:schemeClr val="accent1"/>
                </a:solidFill>
              </a:defRPr>
            </a:lvl2pPr>
            <a:lvl3pPr lvl="2" rtl="0" algn="ctr">
              <a:spcBef>
                <a:spcPts val="0"/>
              </a:spcBef>
              <a:spcAft>
                <a:spcPts val="0"/>
              </a:spcAft>
              <a:buClr>
                <a:schemeClr val="accent1"/>
              </a:buClr>
              <a:buSzPts val="1800"/>
              <a:buNone/>
              <a:defRPr sz="1800">
                <a:solidFill>
                  <a:schemeClr val="accent1"/>
                </a:solidFill>
              </a:defRPr>
            </a:lvl3pPr>
            <a:lvl4pPr lvl="3" rtl="0" algn="ctr">
              <a:spcBef>
                <a:spcPts val="0"/>
              </a:spcBef>
              <a:spcAft>
                <a:spcPts val="0"/>
              </a:spcAft>
              <a:buClr>
                <a:schemeClr val="accent1"/>
              </a:buClr>
              <a:buSzPts val="1800"/>
              <a:buNone/>
              <a:defRPr sz="1800">
                <a:solidFill>
                  <a:schemeClr val="accent1"/>
                </a:solidFill>
              </a:defRPr>
            </a:lvl4pPr>
            <a:lvl5pPr lvl="4" rtl="0" algn="ctr">
              <a:spcBef>
                <a:spcPts val="0"/>
              </a:spcBef>
              <a:spcAft>
                <a:spcPts val="0"/>
              </a:spcAft>
              <a:buClr>
                <a:schemeClr val="accent1"/>
              </a:buClr>
              <a:buSzPts val="1800"/>
              <a:buNone/>
              <a:defRPr sz="1800">
                <a:solidFill>
                  <a:schemeClr val="accent1"/>
                </a:solidFill>
              </a:defRPr>
            </a:lvl5pPr>
            <a:lvl6pPr lvl="5" rtl="0" algn="ctr">
              <a:spcBef>
                <a:spcPts val="0"/>
              </a:spcBef>
              <a:spcAft>
                <a:spcPts val="0"/>
              </a:spcAft>
              <a:buClr>
                <a:schemeClr val="accent1"/>
              </a:buClr>
              <a:buSzPts val="1800"/>
              <a:buNone/>
              <a:defRPr sz="1800">
                <a:solidFill>
                  <a:schemeClr val="accent1"/>
                </a:solidFill>
              </a:defRPr>
            </a:lvl6pPr>
            <a:lvl7pPr lvl="6" rtl="0" algn="ctr">
              <a:spcBef>
                <a:spcPts val="0"/>
              </a:spcBef>
              <a:spcAft>
                <a:spcPts val="0"/>
              </a:spcAft>
              <a:buClr>
                <a:schemeClr val="accent1"/>
              </a:buClr>
              <a:buSzPts val="1800"/>
              <a:buNone/>
              <a:defRPr sz="1800">
                <a:solidFill>
                  <a:schemeClr val="accent1"/>
                </a:solidFill>
              </a:defRPr>
            </a:lvl7pPr>
            <a:lvl8pPr lvl="7" rtl="0" algn="ctr">
              <a:spcBef>
                <a:spcPts val="0"/>
              </a:spcBef>
              <a:spcAft>
                <a:spcPts val="0"/>
              </a:spcAft>
              <a:buClr>
                <a:schemeClr val="accent1"/>
              </a:buClr>
              <a:buSzPts val="1800"/>
              <a:buNone/>
              <a:defRPr sz="1800">
                <a:solidFill>
                  <a:schemeClr val="accent1"/>
                </a:solidFill>
              </a:defRPr>
            </a:lvl8pPr>
            <a:lvl9pPr lvl="8" rtl="0" algn="ctr">
              <a:spcBef>
                <a:spcPts val="0"/>
              </a:spcBef>
              <a:spcAft>
                <a:spcPts val="0"/>
              </a:spcAft>
              <a:buClr>
                <a:schemeClr val="accent1"/>
              </a:buClr>
              <a:buSzPts val="1800"/>
              <a:buNone/>
              <a:defRPr sz="1800">
                <a:solidFill>
                  <a:schemeClr val="accent1"/>
                </a:solidFill>
              </a:defRPr>
            </a:lvl9pPr>
          </a:lstStyle>
          <a:p/>
        </p:txBody>
      </p:sp>
      <p:sp>
        <p:nvSpPr>
          <p:cNvPr id="43" name="Google Shape;43;p7"/>
          <p:cNvSpPr txBox="1"/>
          <p:nvPr>
            <p:ph idx="3" type="subTitle"/>
          </p:nvPr>
        </p:nvSpPr>
        <p:spPr>
          <a:xfrm flipH="1">
            <a:off x="5004625" y="3099925"/>
            <a:ext cx="26283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4"/>
              </a:buClr>
              <a:buSzPts val="1100"/>
              <a:buNone/>
              <a:defRPr sz="1100">
                <a:solidFill>
                  <a:schemeClr val="accent4"/>
                </a:solidFill>
              </a:defRPr>
            </a:lvl1pPr>
            <a:lvl2pPr lvl="1" rtl="0" algn="ctr">
              <a:lnSpc>
                <a:spcPct val="100000"/>
              </a:lnSpc>
              <a:spcBef>
                <a:spcPts val="0"/>
              </a:spcBef>
              <a:spcAft>
                <a:spcPts val="0"/>
              </a:spcAft>
              <a:buClr>
                <a:schemeClr val="accent4"/>
              </a:buClr>
              <a:buSzPts val="1100"/>
              <a:buNone/>
              <a:defRPr sz="1100">
                <a:solidFill>
                  <a:schemeClr val="accent4"/>
                </a:solidFill>
              </a:defRPr>
            </a:lvl2pPr>
            <a:lvl3pPr lvl="2" rtl="0" algn="ctr">
              <a:lnSpc>
                <a:spcPct val="100000"/>
              </a:lnSpc>
              <a:spcBef>
                <a:spcPts val="0"/>
              </a:spcBef>
              <a:spcAft>
                <a:spcPts val="0"/>
              </a:spcAft>
              <a:buClr>
                <a:schemeClr val="accent4"/>
              </a:buClr>
              <a:buSzPts val="1100"/>
              <a:buNone/>
              <a:defRPr sz="1100">
                <a:solidFill>
                  <a:schemeClr val="accent4"/>
                </a:solidFill>
              </a:defRPr>
            </a:lvl3pPr>
            <a:lvl4pPr lvl="3" rtl="0" algn="ctr">
              <a:lnSpc>
                <a:spcPct val="100000"/>
              </a:lnSpc>
              <a:spcBef>
                <a:spcPts val="0"/>
              </a:spcBef>
              <a:spcAft>
                <a:spcPts val="0"/>
              </a:spcAft>
              <a:buClr>
                <a:schemeClr val="accent4"/>
              </a:buClr>
              <a:buSzPts val="1100"/>
              <a:buNone/>
              <a:defRPr sz="1100">
                <a:solidFill>
                  <a:schemeClr val="accent4"/>
                </a:solidFill>
              </a:defRPr>
            </a:lvl4pPr>
            <a:lvl5pPr lvl="4" rtl="0" algn="ctr">
              <a:lnSpc>
                <a:spcPct val="100000"/>
              </a:lnSpc>
              <a:spcBef>
                <a:spcPts val="0"/>
              </a:spcBef>
              <a:spcAft>
                <a:spcPts val="0"/>
              </a:spcAft>
              <a:buClr>
                <a:schemeClr val="accent4"/>
              </a:buClr>
              <a:buSzPts val="1100"/>
              <a:buNone/>
              <a:defRPr sz="1100">
                <a:solidFill>
                  <a:schemeClr val="accent4"/>
                </a:solidFill>
              </a:defRPr>
            </a:lvl5pPr>
            <a:lvl6pPr lvl="5" rtl="0" algn="ctr">
              <a:lnSpc>
                <a:spcPct val="100000"/>
              </a:lnSpc>
              <a:spcBef>
                <a:spcPts val="0"/>
              </a:spcBef>
              <a:spcAft>
                <a:spcPts val="0"/>
              </a:spcAft>
              <a:buClr>
                <a:schemeClr val="accent4"/>
              </a:buClr>
              <a:buSzPts val="1100"/>
              <a:buNone/>
              <a:defRPr sz="1100">
                <a:solidFill>
                  <a:schemeClr val="accent4"/>
                </a:solidFill>
              </a:defRPr>
            </a:lvl6pPr>
            <a:lvl7pPr lvl="6" rtl="0" algn="ctr">
              <a:lnSpc>
                <a:spcPct val="100000"/>
              </a:lnSpc>
              <a:spcBef>
                <a:spcPts val="0"/>
              </a:spcBef>
              <a:spcAft>
                <a:spcPts val="0"/>
              </a:spcAft>
              <a:buClr>
                <a:schemeClr val="accent4"/>
              </a:buClr>
              <a:buSzPts val="1100"/>
              <a:buNone/>
              <a:defRPr sz="1100">
                <a:solidFill>
                  <a:schemeClr val="accent4"/>
                </a:solidFill>
              </a:defRPr>
            </a:lvl7pPr>
            <a:lvl8pPr lvl="7" rtl="0" algn="ctr">
              <a:lnSpc>
                <a:spcPct val="100000"/>
              </a:lnSpc>
              <a:spcBef>
                <a:spcPts val="0"/>
              </a:spcBef>
              <a:spcAft>
                <a:spcPts val="0"/>
              </a:spcAft>
              <a:buClr>
                <a:schemeClr val="accent4"/>
              </a:buClr>
              <a:buSzPts val="1100"/>
              <a:buNone/>
              <a:defRPr sz="1100">
                <a:solidFill>
                  <a:schemeClr val="accent4"/>
                </a:solidFill>
              </a:defRPr>
            </a:lvl8pPr>
            <a:lvl9pPr lvl="8" rtl="0" algn="ctr">
              <a:lnSpc>
                <a:spcPct val="100000"/>
              </a:lnSpc>
              <a:spcBef>
                <a:spcPts val="0"/>
              </a:spcBef>
              <a:spcAft>
                <a:spcPts val="0"/>
              </a:spcAft>
              <a:buClr>
                <a:schemeClr val="accent4"/>
              </a:buClr>
              <a:buSzPts val="1100"/>
              <a:buNone/>
              <a:defRPr sz="1100">
                <a:solidFill>
                  <a:schemeClr val="accent4"/>
                </a:solidFill>
              </a:defRPr>
            </a:lvl9pPr>
          </a:lstStyle>
          <a:p/>
        </p:txBody>
      </p:sp>
      <p:sp>
        <p:nvSpPr>
          <p:cNvPr id="44" name="Google Shape;44;p7"/>
          <p:cNvSpPr txBox="1"/>
          <p:nvPr>
            <p:ph idx="4" type="title"/>
          </p:nvPr>
        </p:nvSpPr>
        <p:spPr>
          <a:xfrm>
            <a:off x="4550775" y="965025"/>
            <a:ext cx="3884400" cy="896700"/>
          </a:xfrm>
          <a:prstGeom prst="rect">
            <a:avLst/>
          </a:prstGeom>
        </p:spPr>
        <p:txBody>
          <a:bodyPr anchorCtr="0" anchor="t" bIns="91425" lIns="91425" spcFirstLastPara="1" rIns="91425" wrap="square" tIns="91425">
            <a:noAutofit/>
          </a:bodyPr>
          <a:lstStyle>
            <a:lvl1pPr lvl="0" rtl="0" algn="r">
              <a:spcBef>
                <a:spcPts val="0"/>
              </a:spcBef>
              <a:spcAft>
                <a:spcPts val="0"/>
              </a:spcAft>
              <a:buClr>
                <a:schemeClr val="accent2"/>
              </a:buClr>
              <a:buSzPts val="2400"/>
              <a:buNone/>
              <a:defRPr sz="2400">
                <a:solidFill>
                  <a:schemeClr val="accent2"/>
                </a:solidFill>
              </a:defRPr>
            </a:lvl1pPr>
            <a:lvl2pPr lvl="1" rtl="0" algn="r">
              <a:spcBef>
                <a:spcPts val="0"/>
              </a:spcBef>
              <a:spcAft>
                <a:spcPts val="0"/>
              </a:spcAft>
              <a:buClr>
                <a:schemeClr val="accent2"/>
              </a:buClr>
              <a:buSzPts val="2400"/>
              <a:buNone/>
              <a:defRPr sz="2400">
                <a:solidFill>
                  <a:schemeClr val="accent2"/>
                </a:solidFill>
              </a:defRPr>
            </a:lvl2pPr>
            <a:lvl3pPr lvl="2" rtl="0" algn="r">
              <a:spcBef>
                <a:spcPts val="0"/>
              </a:spcBef>
              <a:spcAft>
                <a:spcPts val="0"/>
              </a:spcAft>
              <a:buClr>
                <a:schemeClr val="accent2"/>
              </a:buClr>
              <a:buSzPts val="2400"/>
              <a:buNone/>
              <a:defRPr sz="2400">
                <a:solidFill>
                  <a:schemeClr val="accent2"/>
                </a:solidFill>
              </a:defRPr>
            </a:lvl3pPr>
            <a:lvl4pPr lvl="3" rtl="0" algn="r">
              <a:spcBef>
                <a:spcPts val="0"/>
              </a:spcBef>
              <a:spcAft>
                <a:spcPts val="0"/>
              </a:spcAft>
              <a:buClr>
                <a:schemeClr val="accent2"/>
              </a:buClr>
              <a:buSzPts val="2400"/>
              <a:buNone/>
              <a:defRPr sz="2400">
                <a:solidFill>
                  <a:schemeClr val="accent2"/>
                </a:solidFill>
              </a:defRPr>
            </a:lvl4pPr>
            <a:lvl5pPr lvl="4" rtl="0" algn="r">
              <a:spcBef>
                <a:spcPts val="0"/>
              </a:spcBef>
              <a:spcAft>
                <a:spcPts val="0"/>
              </a:spcAft>
              <a:buClr>
                <a:schemeClr val="accent2"/>
              </a:buClr>
              <a:buSzPts val="2400"/>
              <a:buNone/>
              <a:defRPr sz="2400">
                <a:solidFill>
                  <a:schemeClr val="accent2"/>
                </a:solidFill>
              </a:defRPr>
            </a:lvl5pPr>
            <a:lvl6pPr lvl="5" rtl="0" algn="r">
              <a:spcBef>
                <a:spcPts val="0"/>
              </a:spcBef>
              <a:spcAft>
                <a:spcPts val="0"/>
              </a:spcAft>
              <a:buClr>
                <a:schemeClr val="accent2"/>
              </a:buClr>
              <a:buSzPts val="2400"/>
              <a:buNone/>
              <a:defRPr sz="2400">
                <a:solidFill>
                  <a:schemeClr val="accent2"/>
                </a:solidFill>
              </a:defRPr>
            </a:lvl6pPr>
            <a:lvl7pPr lvl="6" rtl="0" algn="r">
              <a:spcBef>
                <a:spcPts val="0"/>
              </a:spcBef>
              <a:spcAft>
                <a:spcPts val="0"/>
              </a:spcAft>
              <a:buClr>
                <a:schemeClr val="accent2"/>
              </a:buClr>
              <a:buSzPts val="2400"/>
              <a:buNone/>
              <a:defRPr sz="2400">
                <a:solidFill>
                  <a:schemeClr val="accent2"/>
                </a:solidFill>
              </a:defRPr>
            </a:lvl7pPr>
            <a:lvl8pPr lvl="7" rtl="0" algn="r">
              <a:spcBef>
                <a:spcPts val="0"/>
              </a:spcBef>
              <a:spcAft>
                <a:spcPts val="0"/>
              </a:spcAft>
              <a:buClr>
                <a:schemeClr val="accent2"/>
              </a:buClr>
              <a:buSzPts val="2400"/>
              <a:buNone/>
              <a:defRPr sz="2400">
                <a:solidFill>
                  <a:schemeClr val="accent2"/>
                </a:solidFill>
              </a:defRPr>
            </a:lvl8pPr>
            <a:lvl9pPr lvl="8" rtl="0" algn="r">
              <a:spcBef>
                <a:spcPts val="0"/>
              </a:spcBef>
              <a:spcAft>
                <a:spcPts val="0"/>
              </a:spcAft>
              <a:buClr>
                <a:schemeClr val="accent2"/>
              </a:buClr>
              <a:buSzPts val="2400"/>
              <a:buNone/>
              <a:defRPr sz="2400">
                <a:solidFill>
                  <a:schemeClr val="accent2"/>
                </a:solidFill>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p:cSld name="CUSTOM_1_1_1_1_1_1_1">
    <p:bg>
      <p:bgPr>
        <a:solidFill>
          <a:srgbClr val="FFFFFF"/>
        </a:solidFill>
      </p:bgPr>
    </p:bg>
    <p:spTree>
      <p:nvGrpSpPr>
        <p:cNvPr id="45" name="Shape 45"/>
        <p:cNvGrpSpPr/>
        <p:nvPr/>
      </p:nvGrpSpPr>
      <p:grpSpPr>
        <a:xfrm>
          <a:off x="0" y="0"/>
          <a:ext cx="0" cy="0"/>
          <a:chOff x="0" y="0"/>
          <a:chExt cx="0" cy="0"/>
        </a:xfrm>
      </p:grpSpPr>
      <p:sp>
        <p:nvSpPr>
          <p:cNvPr id="46" name="Google Shape;46;p8"/>
          <p:cNvSpPr txBox="1"/>
          <p:nvPr>
            <p:ph type="ctrTitle"/>
          </p:nvPr>
        </p:nvSpPr>
        <p:spPr>
          <a:xfrm flipH="1">
            <a:off x="1232396" y="3071054"/>
            <a:ext cx="2195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1800"/>
              <a:buNone/>
              <a:defRPr sz="1800">
                <a:solidFill>
                  <a:schemeClr val="accent1"/>
                </a:solidFill>
              </a:defRPr>
            </a:lvl1pPr>
            <a:lvl2pPr lvl="1" rtl="0" algn="ctr">
              <a:spcBef>
                <a:spcPts val="0"/>
              </a:spcBef>
              <a:spcAft>
                <a:spcPts val="0"/>
              </a:spcAft>
              <a:buClr>
                <a:schemeClr val="accent1"/>
              </a:buClr>
              <a:buSzPts val="1800"/>
              <a:buNone/>
              <a:defRPr sz="1800">
                <a:solidFill>
                  <a:schemeClr val="accent1"/>
                </a:solidFill>
              </a:defRPr>
            </a:lvl2pPr>
            <a:lvl3pPr lvl="2" rtl="0" algn="ctr">
              <a:spcBef>
                <a:spcPts val="0"/>
              </a:spcBef>
              <a:spcAft>
                <a:spcPts val="0"/>
              </a:spcAft>
              <a:buClr>
                <a:schemeClr val="accent1"/>
              </a:buClr>
              <a:buSzPts val="1800"/>
              <a:buNone/>
              <a:defRPr sz="1800">
                <a:solidFill>
                  <a:schemeClr val="accent1"/>
                </a:solidFill>
              </a:defRPr>
            </a:lvl3pPr>
            <a:lvl4pPr lvl="3" rtl="0" algn="ctr">
              <a:spcBef>
                <a:spcPts val="0"/>
              </a:spcBef>
              <a:spcAft>
                <a:spcPts val="0"/>
              </a:spcAft>
              <a:buClr>
                <a:schemeClr val="accent1"/>
              </a:buClr>
              <a:buSzPts val="1800"/>
              <a:buNone/>
              <a:defRPr sz="1800">
                <a:solidFill>
                  <a:schemeClr val="accent1"/>
                </a:solidFill>
              </a:defRPr>
            </a:lvl4pPr>
            <a:lvl5pPr lvl="4" rtl="0" algn="ctr">
              <a:spcBef>
                <a:spcPts val="0"/>
              </a:spcBef>
              <a:spcAft>
                <a:spcPts val="0"/>
              </a:spcAft>
              <a:buClr>
                <a:schemeClr val="accent1"/>
              </a:buClr>
              <a:buSzPts val="1800"/>
              <a:buNone/>
              <a:defRPr sz="1800">
                <a:solidFill>
                  <a:schemeClr val="accent1"/>
                </a:solidFill>
              </a:defRPr>
            </a:lvl5pPr>
            <a:lvl6pPr lvl="5" rtl="0" algn="ctr">
              <a:spcBef>
                <a:spcPts val="0"/>
              </a:spcBef>
              <a:spcAft>
                <a:spcPts val="0"/>
              </a:spcAft>
              <a:buClr>
                <a:schemeClr val="accent1"/>
              </a:buClr>
              <a:buSzPts val="1800"/>
              <a:buNone/>
              <a:defRPr sz="1800">
                <a:solidFill>
                  <a:schemeClr val="accent1"/>
                </a:solidFill>
              </a:defRPr>
            </a:lvl6pPr>
            <a:lvl7pPr lvl="6" rtl="0" algn="ctr">
              <a:spcBef>
                <a:spcPts val="0"/>
              </a:spcBef>
              <a:spcAft>
                <a:spcPts val="0"/>
              </a:spcAft>
              <a:buClr>
                <a:schemeClr val="accent1"/>
              </a:buClr>
              <a:buSzPts val="1800"/>
              <a:buNone/>
              <a:defRPr sz="1800">
                <a:solidFill>
                  <a:schemeClr val="accent1"/>
                </a:solidFill>
              </a:defRPr>
            </a:lvl7pPr>
            <a:lvl8pPr lvl="7" rtl="0" algn="ctr">
              <a:spcBef>
                <a:spcPts val="0"/>
              </a:spcBef>
              <a:spcAft>
                <a:spcPts val="0"/>
              </a:spcAft>
              <a:buClr>
                <a:schemeClr val="accent1"/>
              </a:buClr>
              <a:buSzPts val="1800"/>
              <a:buNone/>
              <a:defRPr sz="1800">
                <a:solidFill>
                  <a:schemeClr val="accent1"/>
                </a:solidFill>
              </a:defRPr>
            </a:lvl8pPr>
            <a:lvl9pPr lvl="8" rtl="0" algn="ctr">
              <a:spcBef>
                <a:spcPts val="0"/>
              </a:spcBef>
              <a:spcAft>
                <a:spcPts val="0"/>
              </a:spcAft>
              <a:buClr>
                <a:schemeClr val="accent1"/>
              </a:buClr>
              <a:buSzPts val="1800"/>
              <a:buNone/>
              <a:defRPr sz="1800">
                <a:solidFill>
                  <a:schemeClr val="accent1"/>
                </a:solidFill>
              </a:defRPr>
            </a:lvl9pPr>
          </a:lstStyle>
          <a:p/>
        </p:txBody>
      </p:sp>
      <p:sp>
        <p:nvSpPr>
          <p:cNvPr id="47" name="Google Shape;47;p8"/>
          <p:cNvSpPr txBox="1"/>
          <p:nvPr>
            <p:ph idx="1" type="subTitle"/>
          </p:nvPr>
        </p:nvSpPr>
        <p:spPr>
          <a:xfrm flipH="1">
            <a:off x="1232379" y="3519332"/>
            <a:ext cx="21954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4"/>
              </a:buClr>
              <a:buSzPts val="1100"/>
              <a:buNone/>
              <a:defRPr sz="1100">
                <a:solidFill>
                  <a:schemeClr val="accent4"/>
                </a:solidFill>
              </a:defRPr>
            </a:lvl1pPr>
            <a:lvl2pPr lvl="1" rtl="0" algn="ctr">
              <a:lnSpc>
                <a:spcPct val="100000"/>
              </a:lnSpc>
              <a:spcBef>
                <a:spcPts val="0"/>
              </a:spcBef>
              <a:spcAft>
                <a:spcPts val="0"/>
              </a:spcAft>
              <a:buClr>
                <a:schemeClr val="accent4"/>
              </a:buClr>
              <a:buSzPts val="1100"/>
              <a:buNone/>
              <a:defRPr sz="1100">
                <a:solidFill>
                  <a:schemeClr val="accent4"/>
                </a:solidFill>
              </a:defRPr>
            </a:lvl2pPr>
            <a:lvl3pPr lvl="2" rtl="0" algn="ctr">
              <a:lnSpc>
                <a:spcPct val="100000"/>
              </a:lnSpc>
              <a:spcBef>
                <a:spcPts val="0"/>
              </a:spcBef>
              <a:spcAft>
                <a:spcPts val="0"/>
              </a:spcAft>
              <a:buClr>
                <a:schemeClr val="accent4"/>
              </a:buClr>
              <a:buSzPts val="1100"/>
              <a:buNone/>
              <a:defRPr sz="1100">
                <a:solidFill>
                  <a:schemeClr val="accent4"/>
                </a:solidFill>
              </a:defRPr>
            </a:lvl3pPr>
            <a:lvl4pPr lvl="3" rtl="0" algn="ctr">
              <a:lnSpc>
                <a:spcPct val="100000"/>
              </a:lnSpc>
              <a:spcBef>
                <a:spcPts val="0"/>
              </a:spcBef>
              <a:spcAft>
                <a:spcPts val="0"/>
              </a:spcAft>
              <a:buClr>
                <a:schemeClr val="accent4"/>
              </a:buClr>
              <a:buSzPts val="1100"/>
              <a:buNone/>
              <a:defRPr sz="1100">
                <a:solidFill>
                  <a:schemeClr val="accent4"/>
                </a:solidFill>
              </a:defRPr>
            </a:lvl4pPr>
            <a:lvl5pPr lvl="4" rtl="0" algn="ctr">
              <a:lnSpc>
                <a:spcPct val="100000"/>
              </a:lnSpc>
              <a:spcBef>
                <a:spcPts val="0"/>
              </a:spcBef>
              <a:spcAft>
                <a:spcPts val="0"/>
              </a:spcAft>
              <a:buClr>
                <a:schemeClr val="accent4"/>
              </a:buClr>
              <a:buSzPts val="1100"/>
              <a:buNone/>
              <a:defRPr sz="1100">
                <a:solidFill>
                  <a:schemeClr val="accent4"/>
                </a:solidFill>
              </a:defRPr>
            </a:lvl5pPr>
            <a:lvl6pPr lvl="5" rtl="0" algn="ctr">
              <a:lnSpc>
                <a:spcPct val="100000"/>
              </a:lnSpc>
              <a:spcBef>
                <a:spcPts val="0"/>
              </a:spcBef>
              <a:spcAft>
                <a:spcPts val="0"/>
              </a:spcAft>
              <a:buClr>
                <a:schemeClr val="accent4"/>
              </a:buClr>
              <a:buSzPts val="1100"/>
              <a:buNone/>
              <a:defRPr sz="1100">
                <a:solidFill>
                  <a:schemeClr val="accent4"/>
                </a:solidFill>
              </a:defRPr>
            </a:lvl6pPr>
            <a:lvl7pPr lvl="6" rtl="0" algn="ctr">
              <a:lnSpc>
                <a:spcPct val="100000"/>
              </a:lnSpc>
              <a:spcBef>
                <a:spcPts val="0"/>
              </a:spcBef>
              <a:spcAft>
                <a:spcPts val="0"/>
              </a:spcAft>
              <a:buClr>
                <a:schemeClr val="accent4"/>
              </a:buClr>
              <a:buSzPts val="1100"/>
              <a:buNone/>
              <a:defRPr sz="1100">
                <a:solidFill>
                  <a:schemeClr val="accent4"/>
                </a:solidFill>
              </a:defRPr>
            </a:lvl7pPr>
            <a:lvl8pPr lvl="7" rtl="0" algn="ctr">
              <a:lnSpc>
                <a:spcPct val="100000"/>
              </a:lnSpc>
              <a:spcBef>
                <a:spcPts val="0"/>
              </a:spcBef>
              <a:spcAft>
                <a:spcPts val="0"/>
              </a:spcAft>
              <a:buClr>
                <a:schemeClr val="accent4"/>
              </a:buClr>
              <a:buSzPts val="1100"/>
              <a:buNone/>
              <a:defRPr sz="1100">
                <a:solidFill>
                  <a:schemeClr val="accent4"/>
                </a:solidFill>
              </a:defRPr>
            </a:lvl8pPr>
            <a:lvl9pPr lvl="8" rtl="0" algn="ctr">
              <a:lnSpc>
                <a:spcPct val="100000"/>
              </a:lnSpc>
              <a:spcBef>
                <a:spcPts val="0"/>
              </a:spcBef>
              <a:spcAft>
                <a:spcPts val="0"/>
              </a:spcAft>
              <a:buClr>
                <a:schemeClr val="accent4"/>
              </a:buClr>
              <a:buSzPts val="1100"/>
              <a:buNone/>
              <a:defRPr sz="1100">
                <a:solidFill>
                  <a:schemeClr val="accent4"/>
                </a:solidFill>
              </a:defRPr>
            </a:lvl9pPr>
          </a:lstStyle>
          <a:p/>
        </p:txBody>
      </p:sp>
      <p:sp>
        <p:nvSpPr>
          <p:cNvPr id="48" name="Google Shape;48;p8"/>
          <p:cNvSpPr txBox="1"/>
          <p:nvPr>
            <p:ph idx="2" type="ctrTitle"/>
          </p:nvPr>
        </p:nvSpPr>
        <p:spPr>
          <a:xfrm flipH="1">
            <a:off x="3480509" y="2156654"/>
            <a:ext cx="2195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1800"/>
              <a:buNone/>
              <a:defRPr sz="1800">
                <a:solidFill>
                  <a:schemeClr val="accent1"/>
                </a:solidFill>
              </a:defRPr>
            </a:lvl1pPr>
            <a:lvl2pPr lvl="1" rtl="0" algn="ctr">
              <a:spcBef>
                <a:spcPts val="0"/>
              </a:spcBef>
              <a:spcAft>
                <a:spcPts val="0"/>
              </a:spcAft>
              <a:buClr>
                <a:schemeClr val="accent1"/>
              </a:buClr>
              <a:buSzPts val="1800"/>
              <a:buNone/>
              <a:defRPr sz="1800">
                <a:solidFill>
                  <a:schemeClr val="accent1"/>
                </a:solidFill>
              </a:defRPr>
            </a:lvl2pPr>
            <a:lvl3pPr lvl="2" rtl="0" algn="ctr">
              <a:spcBef>
                <a:spcPts val="0"/>
              </a:spcBef>
              <a:spcAft>
                <a:spcPts val="0"/>
              </a:spcAft>
              <a:buClr>
                <a:schemeClr val="accent1"/>
              </a:buClr>
              <a:buSzPts val="1800"/>
              <a:buNone/>
              <a:defRPr sz="1800">
                <a:solidFill>
                  <a:schemeClr val="accent1"/>
                </a:solidFill>
              </a:defRPr>
            </a:lvl3pPr>
            <a:lvl4pPr lvl="3" rtl="0" algn="ctr">
              <a:spcBef>
                <a:spcPts val="0"/>
              </a:spcBef>
              <a:spcAft>
                <a:spcPts val="0"/>
              </a:spcAft>
              <a:buClr>
                <a:schemeClr val="accent1"/>
              </a:buClr>
              <a:buSzPts val="1800"/>
              <a:buNone/>
              <a:defRPr sz="1800">
                <a:solidFill>
                  <a:schemeClr val="accent1"/>
                </a:solidFill>
              </a:defRPr>
            </a:lvl4pPr>
            <a:lvl5pPr lvl="4" rtl="0" algn="ctr">
              <a:spcBef>
                <a:spcPts val="0"/>
              </a:spcBef>
              <a:spcAft>
                <a:spcPts val="0"/>
              </a:spcAft>
              <a:buClr>
                <a:schemeClr val="accent1"/>
              </a:buClr>
              <a:buSzPts val="1800"/>
              <a:buNone/>
              <a:defRPr sz="1800">
                <a:solidFill>
                  <a:schemeClr val="accent1"/>
                </a:solidFill>
              </a:defRPr>
            </a:lvl5pPr>
            <a:lvl6pPr lvl="5" rtl="0" algn="ctr">
              <a:spcBef>
                <a:spcPts val="0"/>
              </a:spcBef>
              <a:spcAft>
                <a:spcPts val="0"/>
              </a:spcAft>
              <a:buClr>
                <a:schemeClr val="accent1"/>
              </a:buClr>
              <a:buSzPts val="1800"/>
              <a:buNone/>
              <a:defRPr sz="1800">
                <a:solidFill>
                  <a:schemeClr val="accent1"/>
                </a:solidFill>
              </a:defRPr>
            </a:lvl6pPr>
            <a:lvl7pPr lvl="6" rtl="0" algn="ctr">
              <a:spcBef>
                <a:spcPts val="0"/>
              </a:spcBef>
              <a:spcAft>
                <a:spcPts val="0"/>
              </a:spcAft>
              <a:buClr>
                <a:schemeClr val="accent1"/>
              </a:buClr>
              <a:buSzPts val="1800"/>
              <a:buNone/>
              <a:defRPr sz="1800">
                <a:solidFill>
                  <a:schemeClr val="accent1"/>
                </a:solidFill>
              </a:defRPr>
            </a:lvl7pPr>
            <a:lvl8pPr lvl="7" rtl="0" algn="ctr">
              <a:spcBef>
                <a:spcPts val="0"/>
              </a:spcBef>
              <a:spcAft>
                <a:spcPts val="0"/>
              </a:spcAft>
              <a:buClr>
                <a:schemeClr val="accent1"/>
              </a:buClr>
              <a:buSzPts val="1800"/>
              <a:buNone/>
              <a:defRPr sz="1800">
                <a:solidFill>
                  <a:schemeClr val="accent1"/>
                </a:solidFill>
              </a:defRPr>
            </a:lvl8pPr>
            <a:lvl9pPr lvl="8" rtl="0" algn="ctr">
              <a:spcBef>
                <a:spcPts val="0"/>
              </a:spcBef>
              <a:spcAft>
                <a:spcPts val="0"/>
              </a:spcAft>
              <a:buClr>
                <a:schemeClr val="accent1"/>
              </a:buClr>
              <a:buSzPts val="1800"/>
              <a:buNone/>
              <a:defRPr sz="1800">
                <a:solidFill>
                  <a:schemeClr val="accent1"/>
                </a:solidFill>
              </a:defRPr>
            </a:lvl9pPr>
          </a:lstStyle>
          <a:p/>
        </p:txBody>
      </p:sp>
      <p:sp>
        <p:nvSpPr>
          <p:cNvPr id="49" name="Google Shape;49;p8"/>
          <p:cNvSpPr txBox="1"/>
          <p:nvPr>
            <p:ph idx="3" type="subTitle"/>
          </p:nvPr>
        </p:nvSpPr>
        <p:spPr>
          <a:xfrm flipH="1">
            <a:off x="3480491" y="2604932"/>
            <a:ext cx="21954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4"/>
              </a:buClr>
              <a:buSzPts val="1100"/>
              <a:buNone/>
              <a:defRPr sz="1100">
                <a:solidFill>
                  <a:schemeClr val="accent4"/>
                </a:solidFill>
              </a:defRPr>
            </a:lvl1pPr>
            <a:lvl2pPr lvl="1" rtl="0" algn="ctr">
              <a:lnSpc>
                <a:spcPct val="100000"/>
              </a:lnSpc>
              <a:spcBef>
                <a:spcPts val="0"/>
              </a:spcBef>
              <a:spcAft>
                <a:spcPts val="0"/>
              </a:spcAft>
              <a:buClr>
                <a:schemeClr val="accent4"/>
              </a:buClr>
              <a:buSzPts val="1100"/>
              <a:buNone/>
              <a:defRPr sz="1100">
                <a:solidFill>
                  <a:schemeClr val="accent4"/>
                </a:solidFill>
              </a:defRPr>
            </a:lvl2pPr>
            <a:lvl3pPr lvl="2" rtl="0" algn="ctr">
              <a:lnSpc>
                <a:spcPct val="100000"/>
              </a:lnSpc>
              <a:spcBef>
                <a:spcPts val="0"/>
              </a:spcBef>
              <a:spcAft>
                <a:spcPts val="0"/>
              </a:spcAft>
              <a:buClr>
                <a:schemeClr val="accent4"/>
              </a:buClr>
              <a:buSzPts val="1100"/>
              <a:buNone/>
              <a:defRPr sz="1100">
                <a:solidFill>
                  <a:schemeClr val="accent4"/>
                </a:solidFill>
              </a:defRPr>
            </a:lvl3pPr>
            <a:lvl4pPr lvl="3" rtl="0" algn="ctr">
              <a:lnSpc>
                <a:spcPct val="100000"/>
              </a:lnSpc>
              <a:spcBef>
                <a:spcPts val="0"/>
              </a:spcBef>
              <a:spcAft>
                <a:spcPts val="0"/>
              </a:spcAft>
              <a:buClr>
                <a:schemeClr val="accent4"/>
              </a:buClr>
              <a:buSzPts val="1100"/>
              <a:buNone/>
              <a:defRPr sz="1100">
                <a:solidFill>
                  <a:schemeClr val="accent4"/>
                </a:solidFill>
              </a:defRPr>
            </a:lvl4pPr>
            <a:lvl5pPr lvl="4" rtl="0" algn="ctr">
              <a:lnSpc>
                <a:spcPct val="100000"/>
              </a:lnSpc>
              <a:spcBef>
                <a:spcPts val="0"/>
              </a:spcBef>
              <a:spcAft>
                <a:spcPts val="0"/>
              </a:spcAft>
              <a:buClr>
                <a:schemeClr val="accent4"/>
              </a:buClr>
              <a:buSzPts val="1100"/>
              <a:buNone/>
              <a:defRPr sz="1100">
                <a:solidFill>
                  <a:schemeClr val="accent4"/>
                </a:solidFill>
              </a:defRPr>
            </a:lvl5pPr>
            <a:lvl6pPr lvl="5" rtl="0" algn="ctr">
              <a:lnSpc>
                <a:spcPct val="100000"/>
              </a:lnSpc>
              <a:spcBef>
                <a:spcPts val="0"/>
              </a:spcBef>
              <a:spcAft>
                <a:spcPts val="0"/>
              </a:spcAft>
              <a:buClr>
                <a:schemeClr val="accent4"/>
              </a:buClr>
              <a:buSzPts val="1100"/>
              <a:buNone/>
              <a:defRPr sz="1100">
                <a:solidFill>
                  <a:schemeClr val="accent4"/>
                </a:solidFill>
              </a:defRPr>
            </a:lvl6pPr>
            <a:lvl7pPr lvl="6" rtl="0" algn="ctr">
              <a:lnSpc>
                <a:spcPct val="100000"/>
              </a:lnSpc>
              <a:spcBef>
                <a:spcPts val="0"/>
              </a:spcBef>
              <a:spcAft>
                <a:spcPts val="0"/>
              </a:spcAft>
              <a:buClr>
                <a:schemeClr val="accent4"/>
              </a:buClr>
              <a:buSzPts val="1100"/>
              <a:buNone/>
              <a:defRPr sz="1100">
                <a:solidFill>
                  <a:schemeClr val="accent4"/>
                </a:solidFill>
              </a:defRPr>
            </a:lvl7pPr>
            <a:lvl8pPr lvl="7" rtl="0" algn="ctr">
              <a:lnSpc>
                <a:spcPct val="100000"/>
              </a:lnSpc>
              <a:spcBef>
                <a:spcPts val="0"/>
              </a:spcBef>
              <a:spcAft>
                <a:spcPts val="0"/>
              </a:spcAft>
              <a:buClr>
                <a:schemeClr val="accent4"/>
              </a:buClr>
              <a:buSzPts val="1100"/>
              <a:buNone/>
              <a:defRPr sz="1100">
                <a:solidFill>
                  <a:schemeClr val="accent4"/>
                </a:solidFill>
              </a:defRPr>
            </a:lvl8pPr>
            <a:lvl9pPr lvl="8" rtl="0" algn="ctr">
              <a:lnSpc>
                <a:spcPct val="100000"/>
              </a:lnSpc>
              <a:spcBef>
                <a:spcPts val="0"/>
              </a:spcBef>
              <a:spcAft>
                <a:spcPts val="0"/>
              </a:spcAft>
              <a:buClr>
                <a:schemeClr val="accent4"/>
              </a:buClr>
              <a:buSzPts val="1100"/>
              <a:buNone/>
              <a:defRPr sz="1100">
                <a:solidFill>
                  <a:schemeClr val="accent4"/>
                </a:solidFill>
              </a:defRPr>
            </a:lvl9pPr>
          </a:lstStyle>
          <a:p/>
        </p:txBody>
      </p:sp>
      <p:sp>
        <p:nvSpPr>
          <p:cNvPr id="50" name="Google Shape;50;p8"/>
          <p:cNvSpPr txBox="1"/>
          <p:nvPr>
            <p:ph idx="4" type="ctrTitle"/>
          </p:nvPr>
        </p:nvSpPr>
        <p:spPr>
          <a:xfrm flipH="1">
            <a:off x="5716221" y="3071054"/>
            <a:ext cx="2195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1800"/>
              <a:buNone/>
              <a:defRPr sz="1800">
                <a:solidFill>
                  <a:schemeClr val="accent1"/>
                </a:solidFill>
              </a:defRPr>
            </a:lvl1pPr>
            <a:lvl2pPr lvl="1" rtl="0" algn="ctr">
              <a:spcBef>
                <a:spcPts val="0"/>
              </a:spcBef>
              <a:spcAft>
                <a:spcPts val="0"/>
              </a:spcAft>
              <a:buClr>
                <a:schemeClr val="accent1"/>
              </a:buClr>
              <a:buSzPts val="1800"/>
              <a:buNone/>
              <a:defRPr sz="1800">
                <a:solidFill>
                  <a:schemeClr val="accent1"/>
                </a:solidFill>
              </a:defRPr>
            </a:lvl2pPr>
            <a:lvl3pPr lvl="2" rtl="0" algn="ctr">
              <a:spcBef>
                <a:spcPts val="0"/>
              </a:spcBef>
              <a:spcAft>
                <a:spcPts val="0"/>
              </a:spcAft>
              <a:buClr>
                <a:schemeClr val="accent1"/>
              </a:buClr>
              <a:buSzPts val="1800"/>
              <a:buNone/>
              <a:defRPr sz="1800">
                <a:solidFill>
                  <a:schemeClr val="accent1"/>
                </a:solidFill>
              </a:defRPr>
            </a:lvl3pPr>
            <a:lvl4pPr lvl="3" rtl="0" algn="ctr">
              <a:spcBef>
                <a:spcPts val="0"/>
              </a:spcBef>
              <a:spcAft>
                <a:spcPts val="0"/>
              </a:spcAft>
              <a:buClr>
                <a:schemeClr val="accent1"/>
              </a:buClr>
              <a:buSzPts val="1800"/>
              <a:buNone/>
              <a:defRPr sz="1800">
                <a:solidFill>
                  <a:schemeClr val="accent1"/>
                </a:solidFill>
              </a:defRPr>
            </a:lvl4pPr>
            <a:lvl5pPr lvl="4" rtl="0" algn="ctr">
              <a:spcBef>
                <a:spcPts val="0"/>
              </a:spcBef>
              <a:spcAft>
                <a:spcPts val="0"/>
              </a:spcAft>
              <a:buClr>
                <a:schemeClr val="accent1"/>
              </a:buClr>
              <a:buSzPts val="1800"/>
              <a:buNone/>
              <a:defRPr sz="1800">
                <a:solidFill>
                  <a:schemeClr val="accent1"/>
                </a:solidFill>
              </a:defRPr>
            </a:lvl5pPr>
            <a:lvl6pPr lvl="5" rtl="0" algn="ctr">
              <a:spcBef>
                <a:spcPts val="0"/>
              </a:spcBef>
              <a:spcAft>
                <a:spcPts val="0"/>
              </a:spcAft>
              <a:buClr>
                <a:schemeClr val="accent1"/>
              </a:buClr>
              <a:buSzPts val="1800"/>
              <a:buNone/>
              <a:defRPr sz="1800">
                <a:solidFill>
                  <a:schemeClr val="accent1"/>
                </a:solidFill>
              </a:defRPr>
            </a:lvl6pPr>
            <a:lvl7pPr lvl="6" rtl="0" algn="ctr">
              <a:spcBef>
                <a:spcPts val="0"/>
              </a:spcBef>
              <a:spcAft>
                <a:spcPts val="0"/>
              </a:spcAft>
              <a:buClr>
                <a:schemeClr val="accent1"/>
              </a:buClr>
              <a:buSzPts val="1800"/>
              <a:buNone/>
              <a:defRPr sz="1800">
                <a:solidFill>
                  <a:schemeClr val="accent1"/>
                </a:solidFill>
              </a:defRPr>
            </a:lvl7pPr>
            <a:lvl8pPr lvl="7" rtl="0" algn="ctr">
              <a:spcBef>
                <a:spcPts val="0"/>
              </a:spcBef>
              <a:spcAft>
                <a:spcPts val="0"/>
              </a:spcAft>
              <a:buClr>
                <a:schemeClr val="accent1"/>
              </a:buClr>
              <a:buSzPts val="1800"/>
              <a:buNone/>
              <a:defRPr sz="1800">
                <a:solidFill>
                  <a:schemeClr val="accent1"/>
                </a:solidFill>
              </a:defRPr>
            </a:lvl8pPr>
            <a:lvl9pPr lvl="8" rtl="0" algn="ctr">
              <a:spcBef>
                <a:spcPts val="0"/>
              </a:spcBef>
              <a:spcAft>
                <a:spcPts val="0"/>
              </a:spcAft>
              <a:buClr>
                <a:schemeClr val="accent1"/>
              </a:buClr>
              <a:buSzPts val="1800"/>
              <a:buNone/>
              <a:defRPr sz="1800">
                <a:solidFill>
                  <a:schemeClr val="accent1"/>
                </a:solidFill>
              </a:defRPr>
            </a:lvl9pPr>
          </a:lstStyle>
          <a:p/>
        </p:txBody>
      </p:sp>
      <p:sp>
        <p:nvSpPr>
          <p:cNvPr id="51" name="Google Shape;51;p8"/>
          <p:cNvSpPr txBox="1"/>
          <p:nvPr>
            <p:ph idx="5" type="subTitle"/>
          </p:nvPr>
        </p:nvSpPr>
        <p:spPr>
          <a:xfrm flipH="1">
            <a:off x="5716204" y="3519332"/>
            <a:ext cx="21954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4"/>
              </a:buClr>
              <a:buSzPts val="1100"/>
              <a:buNone/>
              <a:defRPr sz="1100">
                <a:solidFill>
                  <a:schemeClr val="accent4"/>
                </a:solidFill>
              </a:defRPr>
            </a:lvl1pPr>
            <a:lvl2pPr lvl="1" rtl="0" algn="ctr">
              <a:lnSpc>
                <a:spcPct val="100000"/>
              </a:lnSpc>
              <a:spcBef>
                <a:spcPts val="0"/>
              </a:spcBef>
              <a:spcAft>
                <a:spcPts val="0"/>
              </a:spcAft>
              <a:buClr>
                <a:schemeClr val="accent4"/>
              </a:buClr>
              <a:buSzPts val="1100"/>
              <a:buNone/>
              <a:defRPr sz="1100">
                <a:solidFill>
                  <a:schemeClr val="accent4"/>
                </a:solidFill>
              </a:defRPr>
            </a:lvl2pPr>
            <a:lvl3pPr lvl="2" rtl="0" algn="ctr">
              <a:lnSpc>
                <a:spcPct val="100000"/>
              </a:lnSpc>
              <a:spcBef>
                <a:spcPts val="0"/>
              </a:spcBef>
              <a:spcAft>
                <a:spcPts val="0"/>
              </a:spcAft>
              <a:buClr>
                <a:schemeClr val="accent4"/>
              </a:buClr>
              <a:buSzPts val="1100"/>
              <a:buNone/>
              <a:defRPr sz="1100">
                <a:solidFill>
                  <a:schemeClr val="accent4"/>
                </a:solidFill>
              </a:defRPr>
            </a:lvl3pPr>
            <a:lvl4pPr lvl="3" rtl="0" algn="ctr">
              <a:lnSpc>
                <a:spcPct val="100000"/>
              </a:lnSpc>
              <a:spcBef>
                <a:spcPts val="0"/>
              </a:spcBef>
              <a:spcAft>
                <a:spcPts val="0"/>
              </a:spcAft>
              <a:buClr>
                <a:schemeClr val="accent4"/>
              </a:buClr>
              <a:buSzPts val="1100"/>
              <a:buNone/>
              <a:defRPr sz="1100">
                <a:solidFill>
                  <a:schemeClr val="accent4"/>
                </a:solidFill>
              </a:defRPr>
            </a:lvl4pPr>
            <a:lvl5pPr lvl="4" rtl="0" algn="ctr">
              <a:lnSpc>
                <a:spcPct val="100000"/>
              </a:lnSpc>
              <a:spcBef>
                <a:spcPts val="0"/>
              </a:spcBef>
              <a:spcAft>
                <a:spcPts val="0"/>
              </a:spcAft>
              <a:buClr>
                <a:schemeClr val="accent4"/>
              </a:buClr>
              <a:buSzPts val="1100"/>
              <a:buNone/>
              <a:defRPr sz="1100">
                <a:solidFill>
                  <a:schemeClr val="accent4"/>
                </a:solidFill>
              </a:defRPr>
            </a:lvl5pPr>
            <a:lvl6pPr lvl="5" rtl="0" algn="ctr">
              <a:lnSpc>
                <a:spcPct val="100000"/>
              </a:lnSpc>
              <a:spcBef>
                <a:spcPts val="0"/>
              </a:spcBef>
              <a:spcAft>
                <a:spcPts val="0"/>
              </a:spcAft>
              <a:buClr>
                <a:schemeClr val="accent4"/>
              </a:buClr>
              <a:buSzPts val="1100"/>
              <a:buNone/>
              <a:defRPr sz="1100">
                <a:solidFill>
                  <a:schemeClr val="accent4"/>
                </a:solidFill>
              </a:defRPr>
            </a:lvl6pPr>
            <a:lvl7pPr lvl="6" rtl="0" algn="ctr">
              <a:lnSpc>
                <a:spcPct val="100000"/>
              </a:lnSpc>
              <a:spcBef>
                <a:spcPts val="0"/>
              </a:spcBef>
              <a:spcAft>
                <a:spcPts val="0"/>
              </a:spcAft>
              <a:buClr>
                <a:schemeClr val="accent4"/>
              </a:buClr>
              <a:buSzPts val="1100"/>
              <a:buNone/>
              <a:defRPr sz="1100">
                <a:solidFill>
                  <a:schemeClr val="accent4"/>
                </a:solidFill>
              </a:defRPr>
            </a:lvl7pPr>
            <a:lvl8pPr lvl="7" rtl="0" algn="ctr">
              <a:lnSpc>
                <a:spcPct val="100000"/>
              </a:lnSpc>
              <a:spcBef>
                <a:spcPts val="0"/>
              </a:spcBef>
              <a:spcAft>
                <a:spcPts val="0"/>
              </a:spcAft>
              <a:buClr>
                <a:schemeClr val="accent4"/>
              </a:buClr>
              <a:buSzPts val="1100"/>
              <a:buNone/>
              <a:defRPr sz="1100">
                <a:solidFill>
                  <a:schemeClr val="accent4"/>
                </a:solidFill>
              </a:defRPr>
            </a:lvl8pPr>
            <a:lvl9pPr lvl="8" rtl="0" algn="ctr">
              <a:lnSpc>
                <a:spcPct val="100000"/>
              </a:lnSpc>
              <a:spcBef>
                <a:spcPts val="0"/>
              </a:spcBef>
              <a:spcAft>
                <a:spcPts val="0"/>
              </a:spcAft>
              <a:buClr>
                <a:schemeClr val="accent4"/>
              </a:buClr>
              <a:buSzPts val="1100"/>
              <a:buNone/>
              <a:defRPr sz="1100">
                <a:solidFill>
                  <a:schemeClr val="accent4"/>
                </a:solidFill>
              </a:defRPr>
            </a:lvl9pPr>
          </a:lstStyle>
          <a:p/>
        </p:txBody>
      </p:sp>
      <p:sp>
        <p:nvSpPr>
          <p:cNvPr id="52" name="Google Shape;52;p8"/>
          <p:cNvSpPr txBox="1"/>
          <p:nvPr>
            <p:ph idx="6" type="title"/>
          </p:nvPr>
        </p:nvSpPr>
        <p:spPr>
          <a:xfrm>
            <a:off x="720000" y="967864"/>
            <a:ext cx="2974500" cy="896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2"/>
              </a:buClr>
              <a:buSzPts val="2400"/>
              <a:buNone/>
              <a:defRPr sz="2400">
                <a:solidFill>
                  <a:schemeClr val="accent2"/>
                </a:solidFill>
              </a:defRPr>
            </a:lvl1pPr>
            <a:lvl2pPr lvl="1" rtl="0">
              <a:spcBef>
                <a:spcPts val="0"/>
              </a:spcBef>
              <a:spcAft>
                <a:spcPts val="0"/>
              </a:spcAft>
              <a:buClr>
                <a:schemeClr val="accent2"/>
              </a:buClr>
              <a:buSzPts val="2400"/>
              <a:buNone/>
              <a:defRPr sz="2400">
                <a:solidFill>
                  <a:schemeClr val="accent2"/>
                </a:solidFill>
              </a:defRPr>
            </a:lvl2pPr>
            <a:lvl3pPr lvl="2" rtl="0">
              <a:spcBef>
                <a:spcPts val="0"/>
              </a:spcBef>
              <a:spcAft>
                <a:spcPts val="0"/>
              </a:spcAft>
              <a:buClr>
                <a:schemeClr val="accent2"/>
              </a:buClr>
              <a:buSzPts val="2400"/>
              <a:buNone/>
              <a:defRPr sz="2400">
                <a:solidFill>
                  <a:schemeClr val="accent2"/>
                </a:solidFill>
              </a:defRPr>
            </a:lvl3pPr>
            <a:lvl4pPr lvl="3" rtl="0">
              <a:spcBef>
                <a:spcPts val="0"/>
              </a:spcBef>
              <a:spcAft>
                <a:spcPts val="0"/>
              </a:spcAft>
              <a:buClr>
                <a:schemeClr val="accent2"/>
              </a:buClr>
              <a:buSzPts val="2400"/>
              <a:buNone/>
              <a:defRPr sz="2400">
                <a:solidFill>
                  <a:schemeClr val="accent2"/>
                </a:solidFill>
              </a:defRPr>
            </a:lvl4pPr>
            <a:lvl5pPr lvl="4" rtl="0">
              <a:spcBef>
                <a:spcPts val="0"/>
              </a:spcBef>
              <a:spcAft>
                <a:spcPts val="0"/>
              </a:spcAft>
              <a:buClr>
                <a:schemeClr val="accent2"/>
              </a:buClr>
              <a:buSzPts val="2400"/>
              <a:buNone/>
              <a:defRPr sz="2400">
                <a:solidFill>
                  <a:schemeClr val="accent2"/>
                </a:solidFill>
              </a:defRPr>
            </a:lvl5pPr>
            <a:lvl6pPr lvl="5" rtl="0">
              <a:spcBef>
                <a:spcPts val="0"/>
              </a:spcBef>
              <a:spcAft>
                <a:spcPts val="0"/>
              </a:spcAft>
              <a:buClr>
                <a:schemeClr val="accent2"/>
              </a:buClr>
              <a:buSzPts val="2400"/>
              <a:buNone/>
              <a:defRPr sz="2400">
                <a:solidFill>
                  <a:schemeClr val="accent2"/>
                </a:solidFill>
              </a:defRPr>
            </a:lvl6pPr>
            <a:lvl7pPr lvl="6" rtl="0">
              <a:spcBef>
                <a:spcPts val="0"/>
              </a:spcBef>
              <a:spcAft>
                <a:spcPts val="0"/>
              </a:spcAft>
              <a:buClr>
                <a:schemeClr val="accent2"/>
              </a:buClr>
              <a:buSzPts val="2400"/>
              <a:buNone/>
              <a:defRPr sz="2400">
                <a:solidFill>
                  <a:schemeClr val="accent2"/>
                </a:solidFill>
              </a:defRPr>
            </a:lvl7pPr>
            <a:lvl8pPr lvl="7" rtl="0">
              <a:spcBef>
                <a:spcPts val="0"/>
              </a:spcBef>
              <a:spcAft>
                <a:spcPts val="0"/>
              </a:spcAft>
              <a:buClr>
                <a:schemeClr val="accent2"/>
              </a:buClr>
              <a:buSzPts val="2400"/>
              <a:buNone/>
              <a:defRPr sz="2400">
                <a:solidFill>
                  <a:schemeClr val="accent2"/>
                </a:solidFill>
              </a:defRPr>
            </a:lvl8pPr>
            <a:lvl9pPr lvl="8" rtl="0">
              <a:spcBef>
                <a:spcPts val="0"/>
              </a:spcBef>
              <a:spcAft>
                <a:spcPts val="0"/>
              </a:spcAft>
              <a:buClr>
                <a:schemeClr val="accent2"/>
              </a:buClr>
              <a:buSzPts val="2400"/>
              <a:buNone/>
              <a:defRPr sz="2400">
                <a:solidFill>
                  <a:schemeClr val="accent2"/>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IMAGE +  TITLE">
  <p:cSld name="CUSTOM_1_1_1_1_1_1_1_1">
    <p:bg>
      <p:bgPr>
        <a:solidFill>
          <a:srgbClr val="FFFFFF"/>
        </a:solidFill>
      </p:bgPr>
    </p:bg>
    <p:spTree>
      <p:nvGrpSpPr>
        <p:cNvPr id="53" name="Shape 53"/>
        <p:cNvGrpSpPr/>
        <p:nvPr/>
      </p:nvGrpSpPr>
      <p:grpSpPr>
        <a:xfrm>
          <a:off x="0" y="0"/>
          <a:ext cx="0" cy="0"/>
          <a:chOff x="0" y="0"/>
          <a:chExt cx="0" cy="0"/>
        </a:xfrm>
      </p:grpSpPr>
      <p:sp>
        <p:nvSpPr>
          <p:cNvPr id="54" name="Google Shape;54;p9"/>
          <p:cNvSpPr txBox="1"/>
          <p:nvPr>
            <p:ph type="ctrTitle"/>
          </p:nvPr>
        </p:nvSpPr>
        <p:spPr>
          <a:xfrm flipH="1">
            <a:off x="717875" y="3268525"/>
            <a:ext cx="3139500" cy="577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1"/>
              </a:buClr>
              <a:buSzPts val="2400"/>
              <a:buNone/>
              <a:defRPr sz="24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p:txBody>
      </p:sp>
      <p:sp>
        <p:nvSpPr>
          <p:cNvPr id="55" name="Google Shape;55;p9"/>
          <p:cNvSpPr txBox="1"/>
          <p:nvPr>
            <p:ph idx="1" type="subTitle"/>
          </p:nvPr>
        </p:nvSpPr>
        <p:spPr>
          <a:xfrm flipH="1">
            <a:off x="717608" y="3723535"/>
            <a:ext cx="21954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IMAGE + TITLE 1">
  <p:cSld name="CUSTOM_1_1_1_1_1_1_1_1_1_1_1_1">
    <p:bg>
      <p:bgPr>
        <a:noFill/>
      </p:bgPr>
    </p:bg>
    <p:spTree>
      <p:nvGrpSpPr>
        <p:cNvPr id="56" name="Shape 56"/>
        <p:cNvGrpSpPr/>
        <p:nvPr/>
      </p:nvGrpSpPr>
      <p:grpSpPr>
        <a:xfrm>
          <a:off x="0" y="0"/>
          <a:ext cx="0" cy="0"/>
          <a:chOff x="0" y="0"/>
          <a:chExt cx="0" cy="0"/>
        </a:xfrm>
      </p:grpSpPr>
      <p:sp>
        <p:nvSpPr>
          <p:cNvPr id="57" name="Google Shape;57;p10"/>
          <p:cNvSpPr txBox="1"/>
          <p:nvPr>
            <p:ph type="ctrTitle"/>
          </p:nvPr>
        </p:nvSpPr>
        <p:spPr>
          <a:xfrm flipH="1">
            <a:off x="4280704" y="384050"/>
            <a:ext cx="4138500" cy="12297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2400"/>
              <a:buNone/>
              <a:defRPr sz="24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IMAGE + TEXT 2">
  <p:cSld name="CUSTOM_1_1_1_1_1_1_1_1_1_1">
    <p:bg>
      <p:bgPr>
        <a:noFill/>
      </p:bgPr>
    </p:bg>
    <p:spTree>
      <p:nvGrpSpPr>
        <p:cNvPr id="58" name="Shape 58"/>
        <p:cNvGrpSpPr/>
        <p:nvPr/>
      </p:nvGrpSpPr>
      <p:grpSpPr>
        <a:xfrm>
          <a:off x="0" y="0"/>
          <a:ext cx="0" cy="0"/>
          <a:chOff x="0" y="0"/>
          <a:chExt cx="0" cy="0"/>
        </a:xfrm>
      </p:grpSpPr>
      <p:sp>
        <p:nvSpPr>
          <p:cNvPr id="59" name="Google Shape;59;p11"/>
          <p:cNvSpPr txBox="1"/>
          <p:nvPr>
            <p:ph type="ctrTitle"/>
          </p:nvPr>
        </p:nvSpPr>
        <p:spPr>
          <a:xfrm flipH="1">
            <a:off x="1767300" y="828500"/>
            <a:ext cx="5609400" cy="34872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2">
  <p:cSld name="CUSTOM_10">
    <p:spTree>
      <p:nvGrpSpPr>
        <p:cNvPr id="60" name="Shape 60"/>
        <p:cNvGrpSpPr/>
        <p:nvPr/>
      </p:nvGrpSpPr>
      <p:grpSpPr>
        <a:xfrm>
          <a:off x="0" y="0"/>
          <a:ext cx="0" cy="0"/>
          <a:chOff x="0" y="0"/>
          <a:chExt cx="0" cy="0"/>
        </a:xfrm>
      </p:grpSpPr>
      <p:sp>
        <p:nvSpPr>
          <p:cNvPr id="61" name="Google Shape;61;p12"/>
          <p:cNvSpPr txBox="1"/>
          <p:nvPr>
            <p:ph type="ctrTitle"/>
          </p:nvPr>
        </p:nvSpPr>
        <p:spPr>
          <a:xfrm flipH="1">
            <a:off x="1149300" y="2822375"/>
            <a:ext cx="21159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1800"/>
              <a:buNone/>
              <a:defRPr sz="1800">
                <a:solidFill>
                  <a:schemeClr val="accent1"/>
                </a:solidFill>
              </a:defRPr>
            </a:lvl1pPr>
            <a:lvl2pPr lvl="1" rtl="0" algn="ctr">
              <a:spcBef>
                <a:spcPts val="0"/>
              </a:spcBef>
              <a:spcAft>
                <a:spcPts val="0"/>
              </a:spcAft>
              <a:buClr>
                <a:schemeClr val="accent1"/>
              </a:buClr>
              <a:buSzPts val="1800"/>
              <a:buNone/>
              <a:defRPr sz="1800">
                <a:solidFill>
                  <a:schemeClr val="accent1"/>
                </a:solidFill>
              </a:defRPr>
            </a:lvl2pPr>
            <a:lvl3pPr lvl="2" rtl="0" algn="ctr">
              <a:spcBef>
                <a:spcPts val="0"/>
              </a:spcBef>
              <a:spcAft>
                <a:spcPts val="0"/>
              </a:spcAft>
              <a:buClr>
                <a:schemeClr val="accent1"/>
              </a:buClr>
              <a:buSzPts val="1800"/>
              <a:buNone/>
              <a:defRPr sz="1800">
                <a:solidFill>
                  <a:schemeClr val="accent1"/>
                </a:solidFill>
              </a:defRPr>
            </a:lvl3pPr>
            <a:lvl4pPr lvl="3" rtl="0" algn="ctr">
              <a:spcBef>
                <a:spcPts val="0"/>
              </a:spcBef>
              <a:spcAft>
                <a:spcPts val="0"/>
              </a:spcAft>
              <a:buClr>
                <a:schemeClr val="accent1"/>
              </a:buClr>
              <a:buSzPts val="1800"/>
              <a:buNone/>
              <a:defRPr sz="1800">
                <a:solidFill>
                  <a:schemeClr val="accent1"/>
                </a:solidFill>
              </a:defRPr>
            </a:lvl4pPr>
            <a:lvl5pPr lvl="4" rtl="0" algn="ctr">
              <a:spcBef>
                <a:spcPts val="0"/>
              </a:spcBef>
              <a:spcAft>
                <a:spcPts val="0"/>
              </a:spcAft>
              <a:buClr>
                <a:schemeClr val="accent1"/>
              </a:buClr>
              <a:buSzPts val="1800"/>
              <a:buNone/>
              <a:defRPr sz="1800">
                <a:solidFill>
                  <a:schemeClr val="accent1"/>
                </a:solidFill>
              </a:defRPr>
            </a:lvl5pPr>
            <a:lvl6pPr lvl="5" rtl="0" algn="ctr">
              <a:spcBef>
                <a:spcPts val="0"/>
              </a:spcBef>
              <a:spcAft>
                <a:spcPts val="0"/>
              </a:spcAft>
              <a:buClr>
                <a:schemeClr val="accent1"/>
              </a:buClr>
              <a:buSzPts val="1800"/>
              <a:buNone/>
              <a:defRPr sz="1800">
                <a:solidFill>
                  <a:schemeClr val="accent1"/>
                </a:solidFill>
              </a:defRPr>
            </a:lvl6pPr>
            <a:lvl7pPr lvl="6" rtl="0" algn="ctr">
              <a:spcBef>
                <a:spcPts val="0"/>
              </a:spcBef>
              <a:spcAft>
                <a:spcPts val="0"/>
              </a:spcAft>
              <a:buClr>
                <a:schemeClr val="accent1"/>
              </a:buClr>
              <a:buSzPts val="1800"/>
              <a:buNone/>
              <a:defRPr sz="1800">
                <a:solidFill>
                  <a:schemeClr val="accent1"/>
                </a:solidFill>
              </a:defRPr>
            </a:lvl7pPr>
            <a:lvl8pPr lvl="7" rtl="0" algn="ctr">
              <a:spcBef>
                <a:spcPts val="0"/>
              </a:spcBef>
              <a:spcAft>
                <a:spcPts val="0"/>
              </a:spcAft>
              <a:buClr>
                <a:schemeClr val="accent1"/>
              </a:buClr>
              <a:buSzPts val="1800"/>
              <a:buNone/>
              <a:defRPr sz="1800">
                <a:solidFill>
                  <a:schemeClr val="accent1"/>
                </a:solidFill>
              </a:defRPr>
            </a:lvl8pPr>
            <a:lvl9pPr lvl="8" rtl="0" algn="ctr">
              <a:spcBef>
                <a:spcPts val="0"/>
              </a:spcBef>
              <a:spcAft>
                <a:spcPts val="0"/>
              </a:spcAft>
              <a:buClr>
                <a:schemeClr val="accent1"/>
              </a:buClr>
              <a:buSzPts val="1800"/>
              <a:buNone/>
              <a:defRPr sz="1800">
                <a:solidFill>
                  <a:schemeClr val="accent1"/>
                </a:solidFill>
              </a:defRPr>
            </a:lvl9pPr>
          </a:lstStyle>
          <a:p/>
        </p:txBody>
      </p:sp>
      <p:sp>
        <p:nvSpPr>
          <p:cNvPr id="62" name="Google Shape;62;p12"/>
          <p:cNvSpPr txBox="1"/>
          <p:nvPr>
            <p:ph idx="1" type="subTitle"/>
          </p:nvPr>
        </p:nvSpPr>
        <p:spPr>
          <a:xfrm flipH="1">
            <a:off x="1248750" y="3355775"/>
            <a:ext cx="19170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4"/>
              </a:buClr>
              <a:buSzPts val="1100"/>
              <a:buNone/>
              <a:defRPr sz="1100">
                <a:solidFill>
                  <a:schemeClr val="accent4"/>
                </a:solidFill>
              </a:defRPr>
            </a:lvl1pPr>
            <a:lvl2pPr lvl="1" rtl="0" algn="ctr">
              <a:lnSpc>
                <a:spcPct val="100000"/>
              </a:lnSpc>
              <a:spcBef>
                <a:spcPts val="0"/>
              </a:spcBef>
              <a:spcAft>
                <a:spcPts val="0"/>
              </a:spcAft>
              <a:buClr>
                <a:schemeClr val="accent4"/>
              </a:buClr>
              <a:buSzPts val="1100"/>
              <a:buNone/>
              <a:defRPr sz="1100">
                <a:solidFill>
                  <a:schemeClr val="accent4"/>
                </a:solidFill>
              </a:defRPr>
            </a:lvl2pPr>
            <a:lvl3pPr lvl="2" rtl="0" algn="ctr">
              <a:lnSpc>
                <a:spcPct val="100000"/>
              </a:lnSpc>
              <a:spcBef>
                <a:spcPts val="0"/>
              </a:spcBef>
              <a:spcAft>
                <a:spcPts val="0"/>
              </a:spcAft>
              <a:buClr>
                <a:schemeClr val="accent4"/>
              </a:buClr>
              <a:buSzPts val="1100"/>
              <a:buNone/>
              <a:defRPr sz="1100">
                <a:solidFill>
                  <a:schemeClr val="accent4"/>
                </a:solidFill>
              </a:defRPr>
            </a:lvl3pPr>
            <a:lvl4pPr lvl="3" rtl="0" algn="ctr">
              <a:lnSpc>
                <a:spcPct val="100000"/>
              </a:lnSpc>
              <a:spcBef>
                <a:spcPts val="0"/>
              </a:spcBef>
              <a:spcAft>
                <a:spcPts val="0"/>
              </a:spcAft>
              <a:buClr>
                <a:schemeClr val="accent4"/>
              </a:buClr>
              <a:buSzPts val="1100"/>
              <a:buNone/>
              <a:defRPr sz="1100">
                <a:solidFill>
                  <a:schemeClr val="accent4"/>
                </a:solidFill>
              </a:defRPr>
            </a:lvl4pPr>
            <a:lvl5pPr lvl="4" rtl="0" algn="ctr">
              <a:lnSpc>
                <a:spcPct val="100000"/>
              </a:lnSpc>
              <a:spcBef>
                <a:spcPts val="0"/>
              </a:spcBef>
              <a:spcAft>
                <a:spcPts val="0"/>
              </a:spcAft>
              <a:buClr>
                <a:schemeClr val="accent4"/>
              </a:buClr>
              <a:buSzPts val="1100"/>
              <a:buNone/>
              <a:defRPr sz="1100">
                <a:solidFill>
                  <a:schemeClr val="accent4"/>
                </a:solidFill>
              </a:defRPr>
            </a:lvl5pPr>
            <a:lvl6pPr lvl="5" rtl="0" algn="ctr">
              <a:lnSpc>
                <a:spcPct val="100000"/>
              </a:lnSpc>
              <a:spcBef>
                <a:spcPts val="0"/>
              </a:spcBef>
              <a:spcAft>
                <a:spcPts val="0"/>
              </a:spcAft>
              <a:buClr>
                <a:schemeClr val="accent4"/>
              </a:buClr>
              <a:buSzPts val="1100"/>
              <a:buNone/>
              <a:defRPr sz="1100">
                <a:solidFill>
                  <a:schemeClr val="accent4"/>
                </a:solidFill>
              </a:defRPr>
            </a:lvl6pPr>
            <a:lvl7pPr lvl="6" rtl="0" algn="ctr">
              <a:lnSpc>
                <a:spcPct val="100000"/>
              </a:lnSpc>
              <a:spcBef>
                <a:spcPts val="0"/>
              </a:spcBef>
              <a:spcAft>
                <a:spcPts val="0"/>
              </a:spcAft>
              <a:buClr>
                <a:schemeClr val="accent4"/>
              </a:buClr>
              <a:buSzPts val="1100"/>
              <a:buNone/>
              <a:defRPr sz="1100">
                <a:solidFill>
                  <a:schemeClr val="accent4"/>
                </a:solidFill>
              </a:defRPr>
            </a:lvl7pPr>
            <a:lvl8pPr lvl="7" rtl="0" algn="ctr">
              <a:lnSpc>
                <a:spcPct val="100000"/>
              </a:lnSpc>
              <a:spcBef>
                <a:spcPts val="0"/>
              </a:spcBef>
              <a:spcAft>
                <a:spcPts val="0"/>
              </a:spcAft>
              <a:buClr>
                <a:schemeClr val="accent4"/>
              </a:buClr>
              <a:buSzPts val="1100"/>
              <a:buNone/>
              <a:defRPr sz="1100">
                <a:solidFill>
                  <a:schemeClr val="accent4"/>
                </a:solidFill>
              </a:defRPr>
            </a:lvl8pPr>
            <a:lvl9pPr lvl="8" rtl="0" algn="ctr">
              <a:lnSpc>
                <a:spcPct val="100000"/>
              </a:lnSpc>
              <a:spcBef>
                <a:spcPts val="0"/>
              </a:spcBef>
              <a:spcAft>
                <a:spcPts val="0"/>
              </a:spcAft>
              <a:buClr>
                <a:schemeClr val="accent4"/>
              </a:buClr>
              <a:buSzPts val="1100"/>
              <a:buNone/>
              <a:defRPr sz="1100">
                <a:solidFill>
                  <a:schemeClr val="accent4"/>
                </a:solidFill>
              </a:defRPr>
            </a:lvl9pPr>
          </a:lstStyle>
          <a:p/>
        </p:txBody>
      </p:sp>
      <p:sp>
        <p:nvSpPr>
          <p:cNvPr id="63" name="Google Shape;63;p12"/>
          <p:cNvSpPr txBox="1"/>
          <p:nvPr>
            <p:ph idx="2" type="title"/>
          </p:nvPr>
        </p:nvSpPr>
        <p:spPr>
          <a:xfrm>
            <a:off x="720000" y="556765"/>
            <a:ext cx="2974500" cy="896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accent2"/>
              </a:buClr>
              <a:buSzPts val="2400"/>
              <a:buNone/>
              <a:defRPr sz="2400">
                <a:solidFill>
                  <a:schemeClr val="accent2"/>
                </a:solidFill>
              </a:defRPr>
            </a:lvl1pPr>
            <a:lvl2pPr lvl="1" rtl="0" algn="ctr">
              <a:spcBef>
                <a:spcPts val="0"/>
              </a:spcBef>
              <a:spcAft>
                <a:spcPts val="0"/>
              </a:spcAft>
              <a:buClr>
                <a:schemeClr val="accent2"/>
              </a:buClr>
              <a:buSzPts val="2400"/>
              <a:buNone/>
              <a:defRPr sz="2400">
                <a:solidFill>
                  <a:schemeClr val="accent2"/>
                </a:solidFill>
              </a:defRPr>
            </a:lvl2pPr>
            <a:lvl3pPr lvl="2" rtl="0" algn="ctr">
              <a:spcBef>
                <a:spcPts val="0"/>
              </a:spcBef>
              <a:spcAft>
                <a:spcPts val="0"/>
              </a:spcAft>
              <a:buClr>
                <a:schemeClr val="accent2"/>
              </a:buClr>
              <a:buSzPts val="2400"/>
              <a:buNone/>
              <a:defRPr sz="2400">
                <a:solidFill>
                  <a:schemeClr val="accent2"/>
                </a:solidFill>
              </a:defRPr>
            </a:lvl3pPr>
            <a:lvl4pPr lvl="3" rtl="0" algn="ctr">
              <a:spcBef>
                <a:spcPts val="0"/>
              </a:spcBef>
              <a:spcAft>
                <a:spcPts val="0"/>
              </a:spcAft>
              <a:buClr>
                <a:schemeClr val="accent2"/>
              </a:buClr>
              <a:buSzPts val="2400"/>
              <a:buNone/>
              <a:defRPr sz="2400">
                <a:solidFill>
                  <a:schemeClr val="accent2"/>
                </a:solidFill>
              </a:defRPr>
            </a:lvl4pPr>
            <a:lvl5pPr lvl="4" rtl="0" algn="ctr">
              <a:spcBef>
                <a:spcPts val="0"/>
              </a:spcBef>
              <a:spcAft>
                <a:spcPts val="0"/>
              </a:spcAft>
              <a:buClr>
                <a:schemeClr val="accent2"/>
              </a:buClr>
              <a:buSzPts val="2400"/>
              <a:buNone/>
              <a:defRPr sz="2400">
                <a:solidFill>
                  <a:schemeClr val="accent2"/>
                </a:solidFill>
              </a:defRPr>
            </a:lvl5pPr>
            <a:lvl6pPr lvl="5" rtl="0" algn="ctr">
              <a:spcBef>
                <a:spcPts val="0"/>
              </a:spcBef>
              <a:spcAft>
                <a:spcPts val="0"/>
              </a:spcAft>
              <a:buClr>
                <a:schemeClr val="accent2"/>
              </a:buClr>
              <a:buSzPts val="2400"/>
              <a:buNone/>
              <a:defRPr sz="2400">
                <a:solidFill>
                  <a:schemeClr val="accent2"/>
                </a:solidFill>
              </a:defRPr>
            </a:lvl6pPr>
            <a:lvl7pPr lvl="6" rtl="0" algn="ctr">
              <a:spcBef>
                <a:spcPts val="0"/>
              </a:spcBef>
              <a:spcAft>
                <a:spcPts val="0"/>
              </a:spcAft>
              <a:buClr>
                <a:schemeClr val="accent2"/>
              </a:buClr>
              <a:buSzPts val="2400"/>
              <a:buNone/>
              <a:defRPr sz="2400">
                <a:solidFill>
                  <a:schemeClr val="accent2"/>
                </a:solidFill>
              </a:defRPr>
            </a:lvl7pPr>
            <a:lvl8pPr lvl="7" rtl="0" algn="ctr">
              <a:spcBef>
                <a:spcPts val="0"/>
              </a:spcBef>
              <a:spcAft>
                <a:spcPts val="0"/>
              </a:spcAft>
              <a:buClr>
                <a:schemeClr val="accent2"/>
              </a:buClr>
              <a:buSzPts val="2400"/>
              <a:buNone/>
              <a:defRPr sz="2400">
                <a:solidFill>
                  <a:schemeClr val="accent2"/>
                </a:solidFill>
              </a:defRPr>
            </a:lvl8pPr>
            <a:lvl9pPr lvl="8" rtl="0" algn="ctr">
              <a:spcBef>
                <a:spcPts val="0"/>
              </a:spcBef>
              <a:spcAft>
                <a:spcPts val="0"/>
              </a:spcAft>
              <a:buClr>
                <a:schemeClr val="accent2"/>
              </a:buClr>
              <a:buSzPts val="2400"/>
              <a:buNone/>
              <a:defRPr sz="2400">
                <a:solidFill>
                  <a:schemeClr val="accent2"/>
                </a:solidFill>
              </a:defRPr>
            </a:lvl9pPr>
          </a:lstStyle>
          <a:p/>
        </p:txBody>
      </p:sp>
      <p:sp>
        <p:nvSpPr>
          <p:cNvPr id="64" name="Google Shape;64;p12"/>
          <p:cNvSpPr txBox="1"/>
          <p:nvPr>
            <p:ph idx="3" type="ctrTitle"/>
          </p:nvPr>
        </p:nvSpPr>
        <p:spPr>
          <a:xfrm flipH="1">
            <a:off x="1149300" y="1513300"/>
            <a:ext cx="21159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1800"/>
              <a:buNone/>
              <a:defRPr sz="1800">
                <a:solidFill>
                  <a:schemeClr val="accent1"/>
                </a:solidFill>
              </a:defRPr>
            </a:lvl1pPr>
            <a:lvl2pPr lvl="1" rtl="0" algn="ctr">
              <a:spcBef>
                <a:spcPts val="0"/>
              </a:spcBef>
              <a:spcAft>
                <a:spcPts val="0"/>
              </a:spcAft>
              <a:buClr>
                <a:schemeClr val="accent1"/>
              </a:buClr>
              <a:buSzPts val="1800"/>
              <a:buNone/>
              <a:defRPr sz="1800">
                <a:solidFill>
                  <a:schemeClr val="accent1"/>
                </a:solidFill>
              </a:defRPr>
            </a:lvl2pPr>
            <a:lvl3pPr lvl="2" rtl="0" algn="ctr">
              <a:spcBef>
                <a:spcPts val="0"/>
              </a:spcBef>
              <a:spcAft>
                <a:spcPts val="0"/>
              </a:spcAft>
              <a:buClr>
                <a:schemeClr val="accent1"/>
              </a:buClr>
              <a:buSzPts val="1800"/>
              <a:buNone/>
              <a:defRPr sz="1800">
                <a:solidFill>
                  <a:schemeClr val="accent1"/>
                </a:solidFill>
              </a:defRPr>
            </a:lvl3pPr>
            <a:lvl4pPr lvl="3" rtl="0" algn="ctr">
              <a:spcBef>
                <a:spcPts val="0"/>
              </a:spcBef>
              <a:spcAft>
                <a:spcPts val="0"/>
              </a:spcAft>
              <a:buClr>
                <a:schemeClr val="accent1"/>
              </a:buClr>
              <a:buSzPts val="1800"/>
              <a:buNone/>
              <a:defRPr sz="1800">
                <a:solidFill>
                  <a:schemeClr val="accent1"/>
                </a:solidFill>
              </a:defRPr>
            </a:lvl4pPr>
            <a:lvl5pPr lvl="4" rtl="0" algn="ctr">
              <a:spcBef>
                <a:spcPts val="0"/>
              </a:spcBef>
              <a:spcAft>
                <a:spcPts val="0"/>
              </a:spcAft>
              <a:buClr>
                <a:schemeClr val="accent1"/>
              </a:buClr>
              <a:buSzPts val="1800"/>
              <a:buNone/>
              <a:defRPr sz="1800">
                <a:solidFill>
                  <a:schemeClr val="accent1"/>
                </a:solidFill>
              </a:defRPr>
            </a:lvl5pPr>
            <a:lvl6pPr lvl="5" rtl="0" algn="ctr">
              <a:spcBef>
                <a:spcPts val="0"/>
              </a:spcBef>
              <a:spcAft>
                <a:spcPts val="0"/>
              </a:spcAft>
              <a:buClr>
                <a:schemeClr val="accent1"/>
              </a:buClr>
              <a:buSzPts val="1800"/>
              <a:buNone/>
              <a:defRPr sz="1800">
                <a:solidFill>
                  <a:schemeClr val="accent1"/>
                </a:solidFill>
              </a:defRPr>
            </a:lvl6pPr>
            <a:lvl7pPr lvl="6" rtl="0" algn="ctr">
              <a:spcBef>
                <a:spcPts val="0"/>
              </a:spcBef>
              <a:spcAft>
                <a:spcPts val="0"/>
              </a:spcAft>
              <a:buClr>
                <a:schemeClr val="accent1"/>
              </a:buClr>
              <a:buSzPts val="1800"/>
              <a:buNone/>
              <a:defRPr sz="1800">
                <a:solidFill>
                  <a:schemeClr val="accent1"/>
                </a:solidFill>
              </a:defRPr>
            </a:lvl7pPr>
            <a:lvl8pPr lvl="7" rtl="0" algn="ctr">
              <a:spcBef>
                <a:spcPts val="0"/>
              </a:spcBef>
              <a:spcAft>
                <a:spcPts val="0"/>
              </a:spcAft>
              <a:buClr>
                <a:schemeClr val="accent1"/>
              </a:buClr>
              <a:buSzPts val="1800"/>
              <a:buNone/>
              <a:defRPr sz="1800">
                <a:solidFill>
                  <a:schemeClr val="accent1"/>
                </a:solidFill>
              </a:defRPr>
            </a:lvl8pPr>
            <a:lvl9pPr lvl="8" rtl="0" algn="ctr">
              <a:spcBef>
                <a:spcPts val="0"/>
              </a:spcBef>
              <a:spcAft>
                <a:spcPts val="0"/>
              </a:spcAft>
              <a:buClr>
                <a:schemeClr val="accent1"/>
              </a:buClr>
              <a:buSzPts val="1800"/>
              <a:buNone/>
              <a:defRPr sz="1800">
                <a:solidFill>
                  <a:schemeClr val="accent1"/>
                </a:solidFill>
              </a:defRPr>
            </a:lvl9pPr>
          </a:lstStyle>
          <a:p/>
        </p:txBody>
      </p:sp>
      <p:sp>
        <p:nvSpPr>
          <p:cNvPr id="65" name="Google Shape;65;p12"/>
          <p:cNvSpPr txBox="1"/>
          <p:nvPr>
            <p:ph idx="4" type="subTitle"/>
          </p:nvPr>
        </p:nvSpPr>
        <p:spPr>
          <a:xfrm flipH="1">
            <a:off x="1248750" y="2046700"/>
            <a:ext cx="19170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4"/>
              </a:buClr>
              <a:buSzPts val="1100"/>
              <a:buNone/>
              <a:defRPr sz="1100">
                <a:solidFill>
                  <a:schemeClr val="accent4"/>
                </a:solidFill>
              </a:defRPr>
            </a:lvl1pPr>
            <a:lvl2pPr lvl="1" rtl="0" algn="ctr">
              <a:lnSpc>
                <a:spcPct val="100000"/>
              </a:lnSpc>
              <a:spcBef>
                <a:spcPts val="0"/>
              </a:spcBef>
              <a:spcAft>
                <a:spcPts val="0"/>
              </a:spcAft>
              <a:buClr>
                <a:schemeClr val="accent4"/>
              </a:buClr>
              <a:buSzPts val="1100"/>
              <a:buNone/>
              <a:defRPr sz="1100">
                <a:solidFill>
                  <a:schemeClr val="accent4"/>
                </a:solidFill>
              </a:defRPr>
            </a:lvl2pPr>
            <a:lvl3pPr lvl="2" rtl="0" algn="ctr">
              <a:lnSpc>
                <a:spcPct val="100000"/>
              </a:lnSpc>
              <a:spcBef>
                <a:spcPts val="0"/>
              </a:spcBef>
              <a:spcAft>
                <a:spcPts val="0"/>
              </a:spcAft>
              <a:buClr>
                <a:schemeClr val="accent4"/>
              </a:buClr>
              <a:buSzPts val="1100"/>
              <a:buNone/>
              <a:defRPr sz="1100">
                <a:solidFill>
                  <a:schemeClr val="accent4"/>
                </a:solidFill>
              </a:defRPr>
            </a:lvl3pPr>
            <a:lvl4pPr lvl="3" rtl="0" algn="ctr">
              <a:lnSpc>
                <a:spcPct val="100000"/>
              </a:lnSpc>
              <a:spcBef>
                <a:spcPts val="0"/>
              </a:spcBef>
              <a:spcAft>
                <a:spcPts val="0"/>
              </a:spcAft>
              <a:buClr>
                <a:schemeClr val="accent4"/>
              </a:buClr>
              <a:buSzPts val="1100"/>
              <a:buNone/>
              <a:defRPr sz="1100">
                <a:solidFill>
                  <a:schemeClr val="accent4"/>
                </a:solidFill>
              </a:defRPr>
            </a:lvl4pPr>
            <a:lvl5pPr lvl="4" rtl="0" algn="ctr">
              <a:lnSpc>
                <a:spcPct val="100000"/>
              </a:lnSpc>
              <a:spcBef>
                <a:spcPts val="0"/>
              </a:spcBef>
              <a:spcAft>
                <a:spcPts val="0"/>
              </a:spcAft>
              <a:buClr>
                <a:schemeClr val="accent4"/>
              </a:buClr>
              <a:buSzPts val="1100"/>
              <a:buNone/>
              <a:defRPr sz="1100">
                <a:solidFill>
                  <a:schemeClr val="accent4"/>
                </a:solidFill>
              </a:defRPr>
            </a:lvl5pPr>
            <a:lvl6pPr lvl="5" rtl="0" algn="ctr">
              <a:lnSpc>
                <a:spcPct val="100000"/>
              </a:lnSpc>
              <a:spcBef>
                <a:spcPts val="0"/>
              </a:spcBef>
              <a:spcAft>
                <a:spcPts val="0"/>
              </a:spcAft>
              <a:buClr>
                <a:schemeClr val="accent4"/>
              </a:buClr>
              <a:buSzPts val="1100"/>
              <a:buNone/>
              <a:defRPr sz="1100">
                <a:solidFill>
                  <a:schemeClr val="accent4"/>
                </a:solidFill>
              </a:defRPr>
            </a:lvl6pPr>
            <a:lvl7pPr lvl="6" rtl="0" algn="ctr">
              <a:lnSpc>
                <a:spcPct val="100000"/>
              </a:lnSpc>
              <a:spcBef>
                <a:spcPts val="0"/>
              </a:spcBef>
              <a:spcAft>
                <a:spcPts val="0"/>
              </a:spcAft>
              <a:buClr>
                <a:schemeClr val="accent4"/>
              </a:buClr>
              <a:buSzPts val="1100"/>
              <a:buNone/>
              <a:defRPr sz="1100">
                <a:solidFill>
                  <a:schemeClr val="accent4"/>
                </a:solidFill>
              </a:defRPr>
            </a:lvl7pPr>
            <a:lvl8pPr lvl="7" rtl="0" algn="ctr">
              <a:lnSpc>
                <a:spcPct val="100000"/>
              </a:lnSpc>
              <a:spcBef>
                <a:spcPts val="0"/>
              </a:spcBef>
              <a:spcAft>
                <a:spcPts val="0"/>
              </a:spcAft>
              <a:buClr>
                <a:schemeClr val="accent4"/>
              </a:buClr>
              <a:buSzPts val="1100"/>
              <a:buNone/>
              <a:defRPr sz="1100">
                <a:solidFill>
                  <a:schemeClr val="accent4"/>
                </a:solidFill>
              </a:defRPr>
            </a:lvl8pPr>
            <a:lvl9pPr lvl="8" rtl="0" algn="ctr">
              <a:lnSpc>
                <a:spcPct val="100000"/>
              </a:lnSpc>
              <a:spcBef>
                <a:spcPts val="0"/>
              </a:spcBef>
              <a:spcAft>
                <a:spcPts val="0"/>
              </a:spcAft>
              <a:buClr>
                <a:schemeClr val="accent4"/>
              </a:buClr>
              <a:buSzPts val="1100"/>
              <a:buNone/>
              <a:defRPr sz="1100">
                <a:solidFill>
                  <a:schemeClr val="accent4"/>
                </a:solidFill>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LINE 2">
  <p:cSld name="CUSTOM_11">
    <p:spTree>
      <p:nvGrpSpPr>
        <p:cNvPr id="66" name="Shape 66"/>
        <p:cNvGrpSpPr/>
        <p:nvPr/>
      </p:nvGrpSpPr>
      <p:grpSpPr>
        <a:xfrm>
          <a:off x="0" y="0"/>
          <a:ext cx="0" cy="0"/>
          <a:chOff x="0" y="0"/>
          <a:chExt cx="0" cy="0"/>
        </a:xfrm>
      </p:grpSpPr>
      <p:sp>
        <p:nvSpPr>
          <p:cNvPr id="67" name="Google Shape;67;p13"/>
          <p:cNvSpPr txBox="1"/>
          <p:nvPr>
            <p:ph type="ctrTitle"/>
          </p:nvPr>
        </p:nvSpPr>
        <p:spPr>
          <a:xfrm>
            <a:off x="1292712" y="1504625"/>
            <a:ext cx="2408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Clr>
                <a:schemeClr val="accent2"/>
              </a:buClr>
              <a:buSzPts val="1800"/>
              <a:buNone/>
              <a:defRPr sz="1800">
                <a:solidFill>
                  <a:schemeClr val="accent2"/>
                </a:solidFill>
              </a:defRPr>
            </a:lvl2pPr>
            <a:lvl3pPr lvl="2" rtl="0" algn="ctr">
              <a:spcBef>
                <a:spcPts val="0"/>
              </a:spcBef>
              <a:spcAft>
                <a:spcPts val="0"/>
              </a:spcAft>
              <a:buClr>
                <a:schemeClr val="accent2"/>
              </a:buClr>
              <a:buSzPts val="1800"/>
              <a:buNone/>
              <a:defRPr sz="1800">
                <a:solidFill>
                  <a:schemeClr val="accent2"/>
                </a:solidFill>
              </a:defRPr>
            </a:lvl3pPr>
            <a:lvl4pPr lvl="3" rtl="0" algn="ctr">
              <a:spcBef>
                <a:spcPts val="0"/>
              </a:spcBef>
              <a:spcAft>
                <a:spcPts val="0"/>
              </a:spcAft>
              <a:buClr>
                <a:schemeClr val="accent2"/>
              </a:buClr>
              <a:buSzPts val="1800"/>
              <a:buNone/>
              <a:defRPr sz="1800">
                <a:solidFill>
                  <a:schemeClr val="accent2"/>
                </a:solidFill>
              </a:defRPr>
            </a:lvl4pPr>
            <a:lvl5pPr lvl="4" rtl="0" algn="ctr">
              <a:spcBef>
                <a:spcPts val="0"/>
              </a:spcBef>
              <a:spcAft>
                <a:spcPts val="0"/>
              </a:spcAft>
              <a:buClr>
                <a:schemeClr val="accent2"/>
              </a:buClr>
              <a:buSzPts val="1800"/>
              <a:buNone/>
              <a:defRPr sz="1800">
                <a:solidFill>
                  <a:schemeClr val="accent2"/>
                </a:solidFill>
              </a:defRPr>
            </a:lvl5pPr>
            <a:lvl6pPr lvl="5" rtl="0" algn="ctr">
              <a:spcBef>
                <a:spcPts val="0"/>
              </a:spcBef>
              <a:spcAft>
                <a:spcPts val="0"/>
              </a:spcAft>
              <a:buClr>
                <a:schemeClr val="accent2"/>
              </a:buClr>
              <a:buSzPts val="1800"/>
              <a:buNone/>
              <a:defRPr sz="1800">
                <a:solidFill>
                  <a:schemeClr val="accent2"/>
                </a:solidFill>
              </a:defRPr>
            </a:lvl6pPr>
            <a:lvl7pPr lvl="6" rtl="0" algn="ctr">
              <a:spcBef>
                <a:spcPts val="0"/>
              </a:spcBef>
              <a:spcAft>
                <a:spcPts val="0"/>
              </a:spcAft>
              <a:buClr>
                <a:schemeClr val="accent2"/>
              </a:buClr>
              <a:buSzPts val="1800"/>
              <a:buNone/>
              <a:defRPr sz="1800">
                <a:solidFill>
                  <a:schemeClr val="accent2"/>
                </a:solidFill>
              </a:defRPr>
            </a:lvl7pPr>
            <a:lvl8pPr lvl="7" rtl="0" algn="ctr">
              <a:spcBef>
                <a:spcPts val="0"/>
              </a:spcBef>
              <a:spcAft>
                <a:spcPts val="0"/>
              </a:spcAft>
              <a:buClr>
                <a:schemeClr val="accent2"/>
              </a:buClr>
              <a:buSzPts val="1800"/>
              <a:buNone/>
              <a:defRPr sz="1800">
                <a:solidFill>
                  <a:schemeClr val="accent2"/>
                </a:solidFill>
              </a:defRPr>
            </a:lvl8pPr>
            <a:lvl9pPr lvl="8" rtl="0" algn="ctr">
              <a:spcBef>
                <a:spcPts val="0"/>
              </a:spcBef>
              <a:spcAft>
                <a:spcPts val="0"/>
              </a:spcAft>
              <a:buClr>
                <a:schemeClr val="accent2"/>
              </a:buClr>
              <a:buSzPts val="1800"/>
              <a:buNone/>
              <a:defRPr sz="1800">
                <a:solidFill>
                  <a:schemeClr val="accent2"/>
                </a:solidFill>
              </a:defRPr>
            </a:lvl9pPr>
          </a:lstStyle>
          <a:p/>
        </p:txBody>
      </p:sp>
      <p:sp>
        <p:nvSpPr>
          <p:cNvPr id="68" name="Google Shape;68;p13"/>
          <p:cNvSpPr txBox="1"/>
          <p:nvPr>
            <p:ph idx="1" type="subTitle"/>
          </p:nvPr>
        </p:nvSpPr>
        <p:spPr>
          <a:xfrm>
            <a:off x="1496775" y="1930025"/>
            <a:ext cx="20004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4"/>
              </a:buClr>
              <a:buSzPts val="1100"/>
              <a:buNone/>
              <a:defRPr sz="1100">
                <a:solidFill>
                  <a:schemeClr val="accent4"/>
                </a:solidFill>
              </a:defRPr>
            </a:lvl1pPr>
            <a:lvl2pPr lvl="1" rtl="0" algn="ctr">
              <a:lnSpc>
                <a:spcPct val="100000"/>
              </a:lnSpc>
              <a:spcBef>
                <a:spcPts val="0"/>
              </a:spcBef>
              <a:spcAft>
                <a:spcPts val="0"/>
              </a:spcAft>
              <a:buClr>
                <a:schemeClr val="accent4"/>
              </a:buClr>
              <a:buSzPts val="1000"/>
              <a:buNone/>
              <a:defRPr sz="1000">
                <a:solidFill>
                  <a:schemeClr val="accent4"/>
                </a:solidFill>
              </a:defRPr>
            </a:lvl2pPr>
            <a:lvl3pPr lvl="2" rtl="0" algn="ctr">
              <a:lnSpc>
                <a:spcPct val="100000"/>
              </a:lnSpc>
              <a:spcBef>
                <a:spcPts val="0"/>
              </a:spcBef>
              <a:spcAft>
                <a:spcPts val="0"/>
              </a:spcAft>
              <a:buClr>
                <a:schemeClr val="accent4"/>
              </a:buClr>
              <a:buSzPts val="1000"/>
              <a:buNone/>
              <a:defRPr sz="1000">
                <a:solidFill>
                  <a:schemeClr val="accent4"/>
                </a:solidFill>
              </a:defRPr>
            </a:lvl3pPr>
            <a:lvl4pPr lvl="3" rtl="0" algn="ctr">
              <a:lnSpc>
                <a:spcPct val="100000"/>
              </a:lnSpc>
              <a:spcBef>
                <a:spcPts val="0"/>
              </a:spcBef>
              <a:spcAft>
                <a:spcPts val="0"/>
              </a:spcAft>
              <a:buClr>
                <a:schemeClr val="accent4"/>
              </a:buClr>
              <a:buSzPts val="1000"/>
              <a:buNone/>
              <a:defRPr sz="1000">
                <a:solidFill>
                  <a:schemeClr val="accent4"/>
                </a:solidFill>
              </a:defRPr>
            </a:lvl4pPr>
            <a:lvl5pPr lvl="4" rtl="0" algn="ctr">
              <a:lnSpc>
                <a:spcPct val="100000"/>
              </a:lnSpc>
              <a:spcBef>
                <a:spcPts val="0"/>
              </a:spcBef>
              <a:spcAft>
                <a:spcPts val="0"/>
              </a:spcAft>
              <a:buClr>
                <a:schemeClr val="accent4"/>
              </a:buClr>
              <a:buSzPts val="1000"/>
              <a:buNone/>
              <a:defRPr sz="1000">
                <a:solidFill>
                  <a:schemeClr val="accent4"/>
                </a:solidFill>
              </a:defRPr>
            </a:lvl5pPr>
            <a:lvl6pPr lvl="5" rtl="0" algn="ctr">
              <a:lnSpc>
                <a:spcPct val="100000"/>
              </a:lnSpc>
              <a:spcBef>
                <a:spcPts val="0"/>
              </a:spcBef>
              <a:spcAft>
                <a:spcPts val="0"/>
              </a:spcAft>
              <a:buClr>
                <a:schemeClr val="accent4"/>
              </a:buClr>
              <a:buSzPts val="1000"/>
              <a:buNone/>
              <a:defRPr sz="1000">
                <a:solidFill>
                  <a:schemeClr val="accent4"/>
                </a:solidFill>
              </a:defRPr>
            </a:lvl6pPr>
            <a:lvl7pPr lvl="6" rtl="0" algn="ctr">
              <a:lnSpc>
                <a:spcPct val="100000"/>
              </a:lnSpc>
              <a:spcBef>
                <a:spcPts val="0"/>
              </a:spcBef>
              <a:spcAft>
                <a:spcPts val="0"/>
              </a:spcAft>
              <a:buClr>
                <a:schemeClr val="accent4"/>
              </a:buClr>
              <a:buSzPts val="1000"/>
              <a:buNone/>
              <a:defRPr sz="1000">
                <a:solidFill>
                  <a:schemeClr val="accent4"/>
                </a:solidFill>
              </a:defRPr>
            </a:lvl7pPr>
            <a:lvl8pPr lvl="7" rtl="0" algn="ctr">
              <a:lnSpc>
                <a:spcPct val="100000"/>
              </a:lnSpc>
              <a:spcBef>
                <a:spcPts val="0"/>
              </a:spcBef>
              <a:spcAft>
                <a:spcPts val="0"/>
              </a:spcAft>
              <a:buClr>
                <a:schemeClr val="accent4"/>
              </a:buClr>
              <a:buSzPts val="1000"/>
              <a:buNone/>
              <a:defRPr sz="1000">
                <a:solidFill>
                  <a:schemeClr val="accent4"/>
                </a:solidFill>
              </a:defRPr>
            </a:lvl8pPr>
            <a:lvl9pPr lvl="8" rtl="0" algn="ctr">
              <a:lnSpc>
                <a:spcPct val="100000"/>
              </a:lnSpc>
              <a:spcBef>
                <a:spcPts val="0"/>
              </a:spcBef>
              <a:spcAft>
                <a:spcPts val="0"/>
              </a:spcAft>
              <a:buClr>
                <a:schemeClr val="accent4"/>
              </a:buClr>
              <a:buSzPts val="1000"/>
              <a:buNone/>
              <a:defRPr sz="1000">
                <a:solidFill>
                  <a:schemeClr val="accent4"/>
                </a:solidFill>
              </a:defRPr>
            </a:lvl9pPr>
          </a:lstStyle>
          <a:p/>
        </p:txBody>
      </p:sp>
      <p:sp>
        <p:nvSpPr>
          <p:cNvPr id="69" name="Google Shape;69;p13"/>
          <p:cNvSpPr txBox="1"/>
          <p:nvPr>
            <p:ph hasCustomPrompt="1" idx="2" type="title"/>
          </p:nvPr>
        </p:nvSpPr>
        <p:spPr>
          <a:xfrm>
            <a:off x="1134550" y="833850"/>
            <a:ext cx="27246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7200"/>
              <a:buNone/>
              <a:defRPr sz="7200"/>
            </a:lvl1pPr>
            <a:lvl2pPr lvl="1" rtl="0" algn="ctr">
              <a:spcBef>
                <a:spcPts val="0"/>
              </a:spcBef>
              <a:spcAft>
                <a:spcPts val="0"/>
              </a:spcAft>
              <a:buClr>
                <a:schemeClr val="accent2"/>
              </a:buClr>
              <a:buSzPts val="7200"/>
              <a:buFont typeface="Fira Sans Extra Condensed Medium"/>
              <a:buNone/>
              <a:defRPr sz="7200">
                <a:solidFill>
                  <a:schemeClr val="accent2"/>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chemeClr val="accent2"/>
              </a:buClr>
              <a:buSzPts val="7200"/>
              <a:buFont typeface="Fira Sans Extra Condensed Medium"/>
              <a:buNone/>
              <a:defRPr sz="7200">
                <a:solidFill>
                  <a:schemeClr val="accent2"/>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chemeClr val="accent2"/>
              </a:buClr>
              <a:buSzPts val="7200"/>
              <a:buFont typeface="Fira Sans Extra Condensed Medium"/>
              <a:buNone/>
              <a:defRPr sz="7200">
                <a:solidFill>
                  <a:schemeClr val="accent2"/>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chemeClr val="accent2"/>
              </a:buClr>
              <a:buSzPts val="7200"/>
              <a:buFont typeface="Fira Sans Extra Condensed Medium"/>
              <a:buNone/>
              <a:defRPr sz="7200">
                <a:solidFill>
                  <a:schemeClr val="accent2"/>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chemeClr val="accent2"/>
              </a:buClr>
              <a:buSzPts val="7200"/>
              <a:buFont typeface="Fira Sans Extra Condensed Medium"/>
              <a:buNone/>
              <a:defRPr sz="7200">
                <a:solidFill>
                  <a:schemeClr val="accent2"/>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chemeClr val="accent2"/>
              </a:buClr>
              <a:buSzPts val="7200"/>
              <a:buFont typeface="Fira Sans Extra Condensed Medium"/>
              <a:buNone/>
              <a:defRPr sz="7200">
                <a:solidFill>
                  <a:schemeClr val="accent2"/>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chemeClr val="accent2"/>
              </a:buClr>
              <a:buSzPts val="7200"/>
              <a:buFont typeface="Fira Sans Extra Condensed Medium"/>
              <a:buNone/>
              <a:defRPr sz="7200">
                <a:solidFill>
                  <a:schemeClr val="accent2"/>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chemeClr val="accent2"/>
              </a:buClr>
              <a:buSzPts val="7200"/>
              <a:buFont typeface="Fira Sans Extra Condensed Medium"/>
              <a:buNone/>
              <a:defRPr sz="7200">
                <a:solidFill>
                  <a:schemeClr val="accent2"/>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2">
  <p:cSld name="CUSTOM_13">
    <p:spTree>
      <p:nvGrpSpPr>
        <p:cNvPr id="70" name="Shape 70"/>
        <p:cNvGrpSpPr/>
        <p:nvPr/>
      </p:nvGrpSpPr>
      <p:grpSpPr>
        <a:xfrm>
          <a:off x="0" y="0"/>
          <a:ext cx="0" cy="0"/>
          <a:chOff x="0" y="0"/>
          <a:chExt cx="0" cy="0"/>
        </a:xfrm>
      </p:grpSpPr>
      <p:sp>
        <p:nvSpPr>
          <p:cNvPr id="71" name="Google Shape;71;p14"/>
          <p:cNvSpPr txBox="1"/>
          <p:nvPr>
            <p:ph type="title"/>
          </p:nvPr>
        </p:nvSpPr>
        <p:spPr>
          <a:xfrm>
            <a:off x="2500350" y="540000"/>
            <a:ext cx="4143300" cy="896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accent2"/>
              </a:buClr>
              <a:buSzPts val="1800"/>
              <a:buNone/>
              <a:defRPr sz="1800">
                <a:solidFill>
                  <a:schemeClr val="accent2"/>
                </a:solidFill>
              </a:defRPr>
            </a:lvl1pPr>
            <a:lvl2pPr lvl="1" rtl="0" algn="ctr">
              <a:spcBef>
                <a:spcPts val="0"/>
              </a:spcBef>
              <a:spcAft>
                <a:spcPts val="0"/>
              </a:spcAft>
              <a:buClr>
                <a:schemeClr val="accent2"/>
              </a:buClr>
              <a:buSzPts val="1800"/>
              <a:buNone/>
              <a:defRPr sz="1800">
                <a:solidFill>
                  <a:schemeClr val="accent2"/>
                </a:solidFill>
              </a:defRPr>
            </a:lvl2pPr>
            <a:lvl3pPr lvl="2" rtl="0" algn="ctr">
              <a:spcBef>
                <a:spcPts val="0"/>
              </a:spcBef>
              <a:spcAft>
                <a:spcPts val="0"/>
              </a:spcAft>
              <a:buClr>
                <a:schemeClr val="accent2"/>
              </a:buClr>
              <a:buSzPts val="1800"/>
              <a:buNone/>
              <a:defRPr sz="1800">
                <a:solidFill>
                  <a:schemeClr val="accent2"/>
                </a:solidFill>
              </a:defRPr>
            </a:lvl3pPr>
            <a:lvl4pPr lvl="3" rtl="0" algn="ctr">
              <a:spcBef>
                <a:spcPts val="0"/>
              </a:spcBef>
              <a:spcAft>
                <a:spcPts val="0"/>
              </a:spcAft>
              <a:buClr>
                <a:schemeClr val="accent2"/>
              </a:buClr>
              <a:buSzPts val="1800"/>
              <a:buNone/>
              <a:defRPr sz="1800">
                <a:solidFill>
                  <a:schemeClr val="accent2"/>
                </a:solidFill>
              </a:defRPr>
            </a:lvl4pPr>
            <a:lvl5pPr lvl="4" rtl="0" algn="ctr">
              <a:spcBef>
                <a:spcPts val="0"/>
              </a:spcBef>
              <a:spcAft>
                <a:spcPts val="0"/>
              </a:spcAft>
              <a:buClr>
                <a:schemeClr val="accent2"/>
              </a:buClr>
              <a:buSzPts val="1800"/>
              <a:buNone/>
              <a:defRPr sz="1800">
                <a:solidFill>
                  <a:schemeClr val="accent2"/>
                </a:solidFill>
              </a:defRPr>
            </a:lvl5pPr>
            <a:lvl6pPr lvl="5" rtl="0" algn="ctr">
              <a:spcBef>
                <a:spcPts val="0"/>
              </a:spcBef>
              <a:spcAft>
                <a:spcPts val="0"/>
              </a:spcAft>
              <a:buClr>
                <a:schemeClr val="accent2"/>
              </a:buClr>
              <a:buSzPts val="1800"/>
              <a:buNone/>
              <a:defRPr sz="1800">
                <a:solidFill>
                  <a:schemeClr val="accent2"/>
                </a:solidFill>
              </a:defRPr>
            </a:lvl6pPr>
            <a:lvl7pPr lvl="6" rtl="0" algn="ctr">
              <a:spcBef>
                <a:spcPts val="0"/>
              </a:spcBef>
              <a:spcAft>
                <a:spcPts val="0"/>
              </a:spcAft>
              <a:buClr>
                <a:schemeClr val="accent2"/>
              </a:buClr>
              <a:buSzPts val="1800"/>
              <a:buNone/>
              <a:defRPr sz="1800">
                <a:solidFill>
                  <a:schemeClr val="accent2"/>
                </a:solidFill>
              </a:defRPr>
            </a:lvl7pPr>
            <a:lvl8pPr lvl="7" rtl="0" algn="ctr">
              <a:spcBef>
                <a:spcPts val="0"/>
              </a:spcBef>
              <a:spcAft>
                <a:spcPts val="0"/>
              </a:spcAft>
              <a:buClr>
                <a:schemeClr val="accent2"/>
              </a:buClr>
              <a:buSzPts val="1800"/>
              <a:buNone/>
              <a:defRPr sz="1800">
                <a:solidFill>
                  <a:schemeClr val="accent2"/>
                </a:solidFill>
              </a:defRPr>
            </a:lvl8pPr>
            <a:lvl9pPr lvl="8" rtl="0" algn="ctr">
              <a:spcBef>
                <a:spcPts val="0"/>
              </a:spcBef>
              <a:spcAft>
                <a:spcPts val="0"/>
              </a:spcAft>
              <a:buClr>
                <a:schemeClr val="accent2"/>
              </a:buClr>
              <a:buSzPts val="1800"/>
              <a:buNone/>
              <a:defRPr sz="1800">
                <a:solidFill>
                  <a:schemeClr val="accent2"/>
                </a:solidFil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IX COLUMNS ">
  <p:cSld name="CUSTOM_6_3_1">
    <p:bg>
      <p:bgPr>
        <a:solidFill>
          <a:srgbClr val="FFFFFF"/>
        </a:solidFill>
      </p:bgPr>
    </p:bg>
    <p:spTree>
      <p:nvGrpSpPr>
        <p:cNvPr id="72" name="Shape 72"/>
        <p:cNvGrpSpPr/>
        <p:nvPr/>
      </p:nvGrpSpPr>
      <p:grpSpPr>
        <a:xfrm>
          <a:off x="0" y="0"/>
          <a:ext cx="0" cy="0"/>
          <a:chOff x="0" y="0"/>
          <a:chExt cx="0" cy="0"/>
        </a:xfrm>
      </p:grpSpPr>
      <p:sp>
        <p:nvSpPr>
          <p:cNvPr id="73" name="Google Shape;73;p15"/>
          <p:cNvSpPr txBox="1"/>
          <p:nvPr>
            <p:ph type="ctrTitle"/>
          </p:nvPr>
        </p:nvSpPr>
        <p:spPr>
          <a:xfrm>
            <a:off x="1679406" y="1848325"/>
            <a:ext cx="1906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1400"/>
              <a:buNone/>
              <a:defRPr sz="1400">
                <a:solidFill>
                  <a:schemeClr val="accent1"/>
                </a:solidFill>
              </a:defRPr>
            </a:lvl1pPr>
            <a:lvl2pPr lvl="1" rtl="0" algn="ctr">
              <a:spcBef>
                <a:spcPts val="0"/>
              </a:spcBef>
              <a:spcAft>
                <a:spcPts val="0"/>
              </a:spcAft>
              <a:buClr>
                <a:schemeClr val="accent1"/>
              </a:buClr>
              <a:buSzPts val="1400"/>
              <a:buNone/>
              <a:defRPr sz="1400">
                <a:solidFill>
                  <a:schemeClr val="accent1"/>
                </a:solidFill>
              </a:defRPr>
            </a:lvl2pPr>
            <a:lvl3pPr lvl="2" rtl="0" algn="ctr">
              <a:spcBef>
                <a:spcPts val="0"/>
              </a:spcBef>
              <a:spcAft>
                <a:spcPts val="0"/>
              </a:spcAft>
              <a:buClr>
                <a:schemeClr val="accent1"/>
              </a:buClr>
              <a:buSzPts val="1400"/>
              <a:buNone/>
              <a:defRPr sz="1400">
                <a:solidFill>
                  <a:schemeClr val="accent1"/>
                </a:solidFill>
              </a:defRPr>
            </a:lvl3pPr>
            <a:lvl4pPr lvl="3" rtl="0" algn="ctr">
              <a:spcBef>
                <a:spcPts val="0"/>
              </a:spcBef>
              <a:spcAft>
                <a:spcPts val="0"/>
              </a:spcAft>
              <a:buClr>
                <a:schemeClr val="accent1"/>
              </a:buClr>
              <a:buSzPts val="1400"/>
              <a:buNone/>
              <a:defRPr sz="1400">
                <a:solidFill>
                  <a:schemeClr val="accent1"/>
                </a:solidFill>
              </a:defRPr>
            </a:lvl4pPr>
            <a:lvl5pPr lvl="4" rtl="0" algn="ctr">
              <a:spcBef>
                <a:spcPts val="0"/>
              </a:spcBef>
              <a:spcAft>
                <a:spcPts val="0"/>
              </a:spcAft>
              <a:buClr>
                <a:schemeClr val="accent1"/>
              </a:buClr>
              <a:buSzPts val="1400"/>
              <a:buNone/>
              <a:defRPr sz="1400">
                <a:solidFill>
                  <a:schemeClr val="accent1"/>
                </a:solidFill>
              </a:defRPr>
            </a:lvl5pPr>
            <a:lvl6pPr lvl="5" rtl="0" algn="ctr">
              <a:spcBef>
                <a:spcPts val="0"/>
              </a:spcBef>
              <a:spcAft>
                <a:spcPts val="0"/>
              </a:spcAft>
              <a:buClr>
                <a:schemeClr val="accent1"/>
              </a:buClr>
              <a:buSzPts val="1400"/>
              <a:buNone/>
              <a:defRPr sz="1400">
                <a:solidFill>
                  <a:schemeClr val="accent1"/>
                </a:solidFill>
              </a:defRPr>
            </a:lvl6pPr>
            <a:lvl7pPr lvl="6" rtl="0" algn="ctr">
              <a:spcBef>
                <a:spcPts val="0"/>
              </a:spcBef>
              <a:spcAft>
                <a:spcPts val="0"/>
              </a:spcAft>
              <a:buClr>
                <a:schemeClr val="accent1"/>
              </a:buClr>
              <a:buSzPts val="1400"/>
              <a:buNone/>
              <a:defRPr sz="1400">
                <a:solidFill>
                  <a:schemeClr val="accent1"/>
                </a:solidFill>
              </a:defRPr>
            </a:lvl7pPr>
            <a:lvl8pPr lvl="7" rtl="0" algn="ctr">
              <a:spcBef>
                <a:spcPts val="0"/>
              </a:spcBef>
              <a:spcAft>
                <a:spcPts val="0"/>
              </a:spcAft>
              <a:buClr>
                <a:schemeClr val="accent1"/>
              </a:buClr>
              <a:buSzPts val="1400"/>
              <a:buNone/>
              <a:defRPr sz="1400">
                <a:solidFill>
                  <a:schemeClr val="accent1"/>
                </a:solidFill>
              </a:defRPr>
            </a:lvl8pPr>
            <a:lvl9pPr lvl="8" rtl="0" algn="ctr">
              <a:spcBef>
                <a:spcPts val="0"/>
              </a:spcBef>
              <a:spcAft>
                <a:spcPts val="0"/>
              </a:spcAft>
              <a:buClr>
                <a:schemeClr val="accent1"/>
              </a:buClr>
              <a:buSzPts val="1400"/>
              <a:buNone/>
              <a:defRPr sz="1400">
                <a:solidFill>
                  <a:schemeClr val="accent1"/>
                </a:solidFill>
              </a:defRPr>
            </a:lvl9pPr>
          </a:lstStyle>
          <a:p/>
        </p:txBody>
      </p:sp>
      <p:sp>
        <p:nvSpPr>
          <p:cNvPr id="74" name="Google Shape;74;p15"/>
          <p:cNvSpPr txBox="1"/>
          <p:nvPr>
            <p:ph idx="1" type="subTitle"/>
          </p:nvPr>
        </p:nvSpPr>
        <p:spPr>
          <a:xfrm>
            <a:off x="1915979" y="2309798"/>
            <a:ext cx="1433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75" name="Google Shape;75;p15"/>
          <p:cNvSpPr txBox="1"/>
          <p:nvPr>
            <p:ph idx="2" type="ctrTitle"/>
          </p:nvPr>
        </p:nvSpPr>
        <p:spPr>
          <a:xfrm>
            <a:off x="3618750" y="1844925"/>
            <a:ext cx="1906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1400"/>
              <a:buNone/>
              <a:defRPr sz="1400">
                <a:solidFill>
                  <a:schemeClr val="accent1"/>
                </a:solidFill>
              </a:defRPr>
            </a:lvl1pPr>
            <a:lvl2pPr lvl="1" rtl="0" algn="ctr">
              <a:spcBef>
                <a:spcPts val="0"/>
              </a:spcBef>
              <a:spcAft>
                <a:spcPts val="0"/>
              </a:spcAft>
              <a:buClr>
                <a:schemeClr val="accent1"/>
              </a:buClr>
              <a:buSzPts val="1400"/>
              <a:buNone/>
              <a:defRPr sz="1400">
                <a:solidFill>
                  <a:schemeClr val="accent1"/>
                </a:solidFill>
              </a:defRPr>
            </a:lvl2pPr>
            <a:lvl3pPr lvl="2" rtl="0" algn="ctr">
              <a:spcBef>
                <a:spcPts val="0"/>
              </a:spcBef>
              <a:spcAft>
                <a:spcPts val="0"/>
              </a:spcAft>
              <a:buClr>
                <a:schemeClr val="accent1"/>
              </a:buClr>
              <a:buSzPts val="1400"/>
              <a:buNone/>
              <a:defRPr sz="1400">
                <a:solidFill>
                  <a:schemeClr val="accent1"/>
                </a:solidFill>
              </a:defRPr>
            </a:lvl3pPr>
            <a:lvl4pPr lvl="3" rtl="0" algn="ctr">
              <a:spcBef>
                <a:spcPts val="0"/>
              </a:spcBef>
              <a:spcAft>
                <a:spcPts val="0"/>
              </a:spcAft>
              <a:buClr>
                <a:schemeClr val="accent1"/>
              </a:buClr>
              <a:buSzPts val="1400"/>
              <a:buNone/>
              <a:defRPr sz="1400">
                <a:solidFill>
                  <a:schemeClr val="accent1"/>
                </a:solidFill>
              </a:defRPr>
            </a:lvl4pPr>
            <a:lvl5pPr lvl="4" rtl="0" algn="ctr">
              <a:spcBef>
                <a:spcPts val="0"/>
              </a:spcBef>
              <a:spcAft>
                <a:spcPts val="0"/>
              </a:spcAft>
              <a:buClr>
                <a:schemeClr val="accent1"/>
              </a:buClr>
              <a:buSzPts val="1400"/>
              <a:buNone/>
              <a:defRPr sz="1400">
                <a:solidFill>
                  <a:schemeClr val="accent1"/>
                </a:solidFill>
              </a:defRPr>
            </a:lvl5pPr>
            <a:lvl6pPr lvl="5" rtl="0" algn="ctr">
              <a:spcBef>
                <a:spcPts val="0"/>
              </a:spcBef>
              <a:spcAft>
                <a:spcPts val="0"/>
              </a:spcAft>
              <a:buClr>
                <a:schemeClr val="accent1"/>
              </a:buClr>
              <a:buSzPts val="1400"/>
              <a:buNone/>
              <a:defRPr sz="1400">
                <a:solidFill>
                  <a:schemeClr val="accent1"/>
                </a:solidFill>
              </a:defRPr>
            </a:lvl6pPr>
            <a:lvl7pPr lvl="6" rtl="0" algn="ctr">
              <a:spcBef>
                <a:spcPts val="0"/>
              </a:spcBef>
              <a:spcAft>
                <a:spcPts val="0"/>
              </a:spcAft>
              <a:buClr>
                <a:schemeClr val="accent1"/>
              </a:buClr>
              <a:buSzPts val="1400"/>
              <a:buNone/>
              <a:defRPr sz="1400">
                <a:solidFill>
                  <a:schemeClr val="accent1"/>
                </a:solidFill>
              </a:defRPr>
            </a:lvl7pPr>
            <a:lvl8pPr lvl="7" rtl="0" algn="ctr">
              <a:spcBef>
                <a:spcPts val="0"/>
              </a:spcBef>
              <a:spcAft>
                <a:spcPts val="0"/>
              </a:spcAft>
              <a:buClr>
                <a:schemeClr val="accent1"/>
              </a:buClr>
              <a:buSzPts val="1400"/>
              <a:buNone/>
              <a:defRPr sz="1400">
                <a:solidFill>
                  <a:schemeClr val="accent1"/>
                </a:solidFill>
              </a:defRPr>
            </a:lvl8pPr>
            <a:lvl9pPr lvl="8" rtl="0" algn="ctr">
              <a:spcBef>
                <a:spcPts val="0"/>
              </a:spcBef>
              <a:spcAft>
                <a:spcPts val="0"/>
              </a:spcAft>
              <a:buClr>
                <a:schemeClr val="accent1"/>
              </a:buClr>
              <a:buSzPts val="1400"/>
              <a:buNone/>
              <a:defRPr sz="1400">
                <a:solidFill>
                  <a:schemeClr val="accent1"/>
                </a:solidFill>
              </a:defRPr>
            </a:lvl9pPr>
          </a:lstStyle>
          <a:p/>
        </p:txBody>
      </p:sp>
      <p:sp>
        <p:nvSpPr>
          <p:cNvPr id="76" name="Google Shape;76;p15"/>
          <p:cNvSpPr txBox="1"/>
          <p:nvPr>
            <p:ph idx="3" type="subTitle"/>
          </p:nvPr>
        </p:nvSpPr>
        <p:spPr>
          <a:xfrm>
            <a:off x="3855316" y="2306394"/>
            <a:ext cx="1433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77" name="Google Shape;77;p15"/>
          <p:cNvSpPr txBox="1"/>
          <p:nvPr>
            <p:ph idx="4" type="ctrTitle"/>
          </p:nvPr>
        </p:nvSpPr>
        <p:spPr>
          <a:xfrm>
            <a:off x="5558094" y="1844950"/>
            <a:ext cx="1906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1400"/>
              <a:buNone/>
              <a:defRPr sz="1400">
                <a:solidFill>
                  <a:schemeClr val="accent1"/>
                </a:solidFill>
              </a:defRPr>
            </a:lvl1pPr>
            <a:lvl2pPr lvl="1" rtl="0" algn="ctr">
              <a:spcBef>
                <a:spcPts val="0"/>
              </a:spcBef>
              <a:spcAft>
                <a:spcPts val="0"/>
              </a:spcAft>
              <a:buClr>
                <a:schemeClr val="accent1"/>
              </a:buClr>
              <a:buSzPts val="1400"/>
              <a:buNone/>
              <a:defRPr sz="1400">
                <a:solidFill>
                  <a:schemeClr val="accent1"/>
                </a:solidFill>
              </a:defRPr>
            </a:lvl2pPr>
            <a:lvl3pPr lvl="2" rtl="0" algn="ctr">
              <a:spcBef>
                <a:spcPts val="0"/>
              </a:spcBef>
              <a:spcAft>
                <a:spcPts val="0"/>
              </a:spcAft>
              <a:buClr>
                <a:schemeClr val="accent1"/>
              </a:buClr>
              <a:buSzPts val="1400"/>
              <a:buNone/>
              <a:defRPr sz="1400">
                <a:solidFill>
                  <a:schemeClr val="accent1"/>
                </a:solidFill>
              </a:defRPr>
            </a:lvl3pPr>
            <a:lvl4pPr lvl="3" rtl="0" algn="ctr">
              <a:spcBef>
                <a:spcPts val="0"/>
              </a:spcBef>
              <a:spcAft>
                <a:spcPts val="0"/>
              </a:spcAft>
              <a:buClr>
                <a:schemeClr val="accent1"/>
              </a:buClr>
              <a:buSzPts val="1400"/>
              <a:buNone/>
              <a:defRPr sz="1400">
                <a:solidFill>
                  <a:schemeClr val="accent1"/>
                </a:solidFill>
              </a:defRPr>
            </a:lvl4pPr>
            <a:lvl5pPr lvl="4" rtl="0" algn="ctr">
              <a:spcBef>
                <a:spcPts val="0"/>
              </a:spcBef>
              <a:spcAft>
                <a:spcPts val="0"/>
              </a:spcAft>
              <a:buClr>
                <a:schemeClr val="accent1"/>
              </a:buClr>
              <a:buSzPts val="1400"/>
              <a:buNone/>
              <a:defRPr sz="1400">
                <a:solidFill>
                  <a:schemeClr val="accent1"/>
                </a:solidFill>
              </a:defRPr>
            </a:lvl5pPr>
            <a:lvl6pPr lvl="5" rtl="0" algn="ctr">
              <a:spcBef>
                <a:spcPts val="0"/>
              </a:spcBef>
              <a:spcAft>
                <a:spcPts val="0"/>
              </a:spcAft>
              <a:buClr>
                <a:schemeClr val="accent1"/>
              </a:buClr>
              <a:buSzPts val="1400"/>
              <a:buNone/>
              <a:defRPr sz="1400">
                <a:solidFill>
                  <a:schemeClr val="accent1"/>
                </a:solidFill>
              </a:defRPr>
            </a:lvl6pPr>
            <a:lvl7pPr lvl="6" rtl="0" algn="ctr">
              <a:spcBef>
                <a:spcPts val="0"/>
              </a:spcBef>
              <a:spcAft>
                <a:spcPts val="0"/>
              </a:spcAft>
              <a:buClr>
                <a:schemeClr val="accent1"/>
              </a:buClr>
              <a:buSzPts val="1400"/>
              <a:buNone/>
              <a:defRPr sz="1400">
                <a:solidFill>
                  <a:schemeClr val="accent1"/>
                </a:solidFill>
              </a:defRPr>
            </a:lvl7pPr>
            <a:lvl8pPr lvl="7" rtl="0" algn="ctr">
              <a:spcBef>
                <a:spcPts val="0"/>
              </a:spcBef>
              <a:spcAft>
                <a:spcPts val="0"/>
              </a:spcAft>
              <a:buClr>
                <a:schemeClr val="accent1"/>
              </a:buClr>
              <a:buSzPts val="1400"/>
              <a:buNone/>
              <a:defRPr sz="1400">
                <a:solidFill>
                  <a:schemeClr val="accent1"/>
                </a:solidFill>
              </a:defRPr>
            </a:lvl8pPr>
            <a:lvl9pPr lvl="8" rtl="0" algn="ctr">
              <a:spcBef>
                <a:spcPts val="0"/>
              </a:spcBef>
              <a:spcAft>
                <a:spcPts val="0"/>
              </a:spcAft>
              <a:buClr>
                <a:schemeClr val="accent1"/>
              </a:buClr>
              <a:buSzPts val="1400"/>
              <a:buNone/>
              <a:defRPr sz="1400">
                <a:solidFill>
                  <a:schemeClr val="accent1"/>
                </a:solidFill>
              </a:defRPr>
            </a:lvl9pPr>
          </a:lstStyle>
          <a:p/>
        </p:txBody>
      </p:sp>
      <p:sp>
        <p:nvSpPr>
          <p:cNvPr id="78" name="Google Shape;78;p15"/>
          <p:cNvSpPr txBox="1"/>
          <p:nvPr>
            <p:ph idx="5" type="subTitle"/>
          </p:nvPr>
        </p:nvSpPr>
        <p:spPr>
          <a:xfrm>
            <a:off x="5794769" y="2306400"/>
            <a:ext cx="1433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79" name="Google Shape;79;p15"/>
          <p:cNvSpPr txBox="1"/>
          <p:nvPr>
            <p:ph idx="6" type="ctrTitle"/>
          </p:nvPr>
        </p:nvSpPr>
        <p:spPr>
          <a:xfrm>
            <a:off x="2645749" y="3450250"/>
            <a:ext cx="1906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1400"/>
              <a:buNone/>
              <a:defRPr sz="1400">
                <a:solidFill>
                  <a:schemeClr val="accent1"/>
                </a:solidFill>
              </a:defRPr>
            </a:lvl1pPr>
            <a:lvl2pPr lvl="1" rtl="0" algn="ctr">
              <a:spcBef>
                <a:spcPts val="0"/>
              </a:spcBef>
              <a:spcAft>
                <a:spcPts val="0"/>
              </a:spcAft>
              <a:buClr>
                <a:schemeClr val="accent1"/>
              </a:buClr>
              <a:buSzPts val="1400"/>
              <a:buNone/>
              <a:defRPr sz="1400">
                <a:solidFill>
                  <a:schemeClr val="accent1"/>
                </a:solidFill>
              </a:defRPr>
            </a:lvl2pPr>
            <a:lvl3pPr lvl="2" rtl="0" algn="ctr">
              <a:spcBef>
                <a:spcPts val="0"/>
              </a:spcBef>
              <a:spcAft>
                <a:spcPts val="0"/>
              </a:spcAft>
              <a:buClr>
                <a:schemeClr val="accent1"/>
              </a:buClr>
              <a:buSzPts val="1400"/>
              <a:buNone/>
              <a:defRPr sz="1400">
                <a:solidFill>
                  <a:schemeClr val="accent1"/>
                </a:solidFill>
              </a:defRPr>
            </a:lvl3pPr>
            <a:lvl4pPr lvl="3" rtl="0" algn="ctr">
              <a:spcBef>
                <a:spcPts val="0"/>
              </a:spcBef>
              <a:spcAft>
                <a:spcPts val="0"/>
              </a:spcAft>
              <a:buClr>
                <a:schemeClr val="accent1"/>
              </a:buClr>
              <a:buSzPts val="1400"/>
              <a:buNone/>
              <a:defRPr sz="1400">
                <a:solidFill>
                  <a:schemeClr val="accent1"/>
                </a:solidFill>
              </a:defRPr>
            </a:lvl4pPr>
            <a:lvl5pPr lvl="4" rtl="0" algn="ctr">
              <a:spcBef>
                <a:spcPts val="0"/>
              </a:spcBef>
              <a:spcAft>
                <a:spcPts val="0"/>
              </a:spcAft>
              <a:buClr>
                <a:schemeClr val="accent1"/>
              </a:buClr>
              <a:buSzPts val="1400"/>
              <a:buNone/>
              <a:defRPr sz="1400">
                <a:solidFill>
                  <a:schemeClr val="accent1"/>
                </a:solidFill>
              </a:defRPr>
            </a:lvl5pPr>
            <a:lvl6pPr lvl="5" rtl="0" algn="ctr">
              <a:spcBef>
                <a:spcPts val="0"/>
              </a:spcBef>
              <a:spcAft>
                <a:spcPts val="0"/>
              </a:spcAft>
              <a:buClr>
                <a:schemeClr val="accent1"/>
              </a:buClr>
              <a:buSzPts val="1400"/>
              <a:buNone/>
              <a:defRPr sz="1400">
                <a:solidFill>
                  <a:schemeClr val="accent1"/>
                </a:solidFill>
              </a:defRPr>
            </a:lvl6pPr>
            <a:lvl7pPr lvl="6" rtl="0" algn="ctr">
              <a:spcBef>
                <a:spcPts val="0"/>
              </a:spcBef>
              <a:spcAft>
                <a:spcPts val="0"/>
              </a:spcAft>
              <a:buClr>
                <a:schemeClr val="accent1"/>
              </a:buClr>
              <a:buSzPts val="1400"/>
              <a:buNone/>
              <a:defRPr sz="1400">
                <a:solidFill>
                  <a:schemeClr val="accent1"/>
                </a:solidFill>
              </a:defRPr>
            </a:lvl7pPr>
            <a:lvl8pPr lvl="7" rtl="0" algn="ctr">
              <a:spcBef>
                <a:spcPts val="0"/>
              </a:spcBef>
              <a:spcAft>
                <a:spcPts val="0"/>
              </a:spcAft>
              <a:buClr>
                <a:schemeClr val="accent1"/>
              </a:buClr>
              <a:buSzPts val="1400"/>
              <a:buNone/>
              <a:defRPr sz="1400">
                <a:solidFill>
                  <a:schemeClr val="accent1"/>
                </a:solidFill>
              </a:defRPr>
            </a:lvl8pPr>
            <a:lvl9pPr lvl="8" rtl="0" algn="ctr">
              <a:spcBef>
                <a:spcPts val="0"/>
              </a:spcBef>
              <a:spcAft>
                <a:spcPts val="0"/>
              </a:spcAft>
              <a:buClr>
                <a:schemeClr val="accent1"/>
              </a:buClr>
              <a:buSzPts val="1400"/>
              <a:buNone/>
              <a:defRPr sz="1400">
                <a:solidFill>
                  <a:schemeClr val="accent1"/>
                </a:solidFill>
              </a:defRPr>
            </a:lvl9pPr>
          </a:lstStyle>
          <a:p/>
        </p:txBody>
      </p:sp>
      <p:sp>
        <p:nvSpPr>
          <p:cNvPr id="80" name="Google Shape;80;p15"/>
          <p:cNvSpPr txBox="1"/>
          <p:nvPr>
            <p:ph idx="7" type="subTitle"/>
          </p:nvPr>
        </p:nvSpPr>
        <p:spPr>
          <a:xfrm>
            <a:off x="2882322" y="3911723"/>
            <a:ext cx="1433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81" name="Google Shape;81;p15"/>
          <p:cNvSpPr txBox="1"/>
          <p:nvPr>
            <p:ph idx="8" type="ctrTitle"/>
          </p:nvPr>
        </p:nvSpPr>
        <p:spPr>
          <a:xfrm>
            <a:off x="4591751" y="3446875"/>
            <a:ext cx="1906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1400"/>
              <a:buNone/>
              <a:defRPr sz="1400">
                <a:solidFill>
                  <a:schemeClr val="accent1"/>
                </a:solidFill>
              </a:defRPr>
            </a:lvl1pPr>
            <a:lvl2pPr lvl="1" rtl="0" algn="ctr">
              <a:spcBef>
                <a:spcPts val="0"/>
              </a:spcBef>
              <a:spcAft>
                <a:spcPts val="0"/>
              </a:spcAft>
              <a:buClr>
                <a:schemeClr val="accent1"/>
              </a:buClr>
              <a:buSzPts val="1400"/>
              <a:buNone/>
              <a:defRPr sz="1400">
                <a:solidFill>
                  <a:schemeClr val="accent1"/>
                </a:solidFill>
              </a:defRPr>
            </a:lvl2pPr>
            <a:lvl3pPr lvl="2" rtl="0" algn="ctr">
              <a:spcBef>
                <a:spcPts val="0"/>
              </a:spcBef>
              <a:spcAft>
                <a:spcPts val="0"/>
              </a:spcAft>
              <a:buClr>
                <a:schemeClr val="accent1"/>
              </a:buClr>
              <a:buSzPts val="1400"/>
              <a:buNone/>
              <a:defRPr sz="1400">
                <a:solidFill>
                  <a:schemeClr val="accent1"/>
                </a:solidFill>
              </a:defRPr>
            </a:lvl3pPr>
            <a:lvl4pPr lvl="3" rtl="0" algn="ctr">
              <a:spcBef>
                <a:spcPts val="0"/>
              </a:spcBef>
              <a:spcAft>
                <a:spcPts val="0"/>
              </a:spcAft>
              <a:buClr>
                <a:schemeClr val="accent1"/>
              </a:buClr>
              <a:buSzPts val="1400"/>
              <a:buNone/>
              <a:defRPr sz="1400">
                <a:solidFill>
                  <a:schemeClr val="accent1"/>
                </a:solidFill>
              </a:defRPr>
            </a:lvl4pPr>
            <a:lvl5pPr lvl="4" rtl="0" algn="ctr">
              <a:spcBef>
                <a:spcPts val="0"/>
              </a:spcBef>
              <a:spcAft>
                <a:spcPts val="0"/>
              </a:spcAft>
              <a:buClr>
                <a:schemeClr val="accent1"/>
              </a:buClr>
              <a:buSzPts val="1400"/>
              <a:buNone/>
              <a:defRPr sz="1400">
                <a:solidFill>
                  <a:schemeClr val="accent1"/>
                </a:solidFill>
              </a:defRPr>
            </a:lvl5pPr>
            <a:lvl6pPr lvl="5" rtl="0" algn="ctr">
              <a:spcBef>
                <a:spcPts val="0"/>
              </a:spcBef>
              <a:spcAft>
                <a:spcPts val="0"/>
              </a:spcAft>
              <a:buClr>
                <a:schemeClr val="accent1"/>
              </a:buClr>
              <a:buSzPts val="1400"/>
              <a:buNone/>
              <a:defRPr sz="1400">
                <a:solidFill>
                  <a:schemeClr val="accent1"/>
                </a:solidFill>
              </a:defRPr>
            </a:lvl6pPr>
            <a:lvl7pPr lvl="6" rtl="0" algn="ctr">
              <a:spcBef>
                <a:spcPts val="0"/>
              </a:spcBef>
              <a:spcAft>
                <a:spcPts val="0"/>
              </a:spcAft>
              <a:buClr>
                <a:schemeClr val="accent1"/>
              </a:buClr>
              <a:buSzPts val="1400"/>
              <a:buNone/>
              <a:defRPr sz="1400">
                <a:solidFill>
                  <a:schemeClr val="accent1"/>
                </a:solidFill>
              </a:defRPr>
            </a:lvl7pPr>
            <a:lvl8pPr lvl="7" rtl="0" algn="ctr">
              <a:spcBef>
                <a:spcPts val="0"/>
              </a:spcBef>
              <a:spcAft>
                <a:spcPts val="0"/>
              </a:spcAft>
              <a:buClr>
                <a:schemeClr val="accent1"/>
              </a:buClr>
              <a:buSzPts val="1400"/>
              <a:buNone/>
              <a:defRPr sz="1400">
                <a:solidFill>
                  <a:schemeClr val="accent1"/>
                </a:solidFill>
              </a:defRPr>
            </a:lvl8pPr>
            <a:lvl9pPr lvl="8" rtl="0" algn="ctr">
              <a:spcBef>
                <a:spcPts val="0"/>
              </a:spcBef>
              <a:spcAft>
                <a:spcPts val="0"/>
              </a:spcAft>
              <a:buClr>
                <a:schemeClr val="accent1"/>
              </a:buClr>
              <a:buSzPts val="1400"/>
              <a:buNone/>
              <a:defRPr sz="1400">
                <a:solidFill>
                  <a:schemeClr val="accent1"/>
                </a:solidFill>
              </a:defRPr>
            </a:lvl9pPr>
          </a:lstStyle>
          <a:p/>
        </p:txBody>
      </p:sp>
      <p:sp>
        <p:nvSpPr>
          <p:cNvPr id="82" name="Google Shape;82;p15"/>
          <p:cNvSpPr txBox="1"/>
          <p:nvPr>
            <p:ph idx="9" type="subTitle"/>
          </p:nvPr>
        </p:nvSpPr>
        <p:spPr>
          <a:xfrm>
            <a:off x="4828426" y="3908325"/>
            <a:ext cx="1433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83" name="Google Shape;83;p15"/>
          <p:cNvSpPr txBox="1"/>
          <p:nvPr>
            <p:ph idx="13" type="ctrTitle"/>
          </p:nvPr>
        </p:nvSpPr>
        <p:spPr>
          <a:xfrm flipH="1">
            <a:off x="1813875" y="370172"/>
            <a:ext cx="5516100" cy="1229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1">
  <p:cSld name="CUSTOM_1_1_1_1_1_1_1_1_1_1_1_1_1">
    <p:bg>
      <p:bgPr>
        <a:noFill/>
      </p:bgPr>
    </p:bg>
    <p:spTree>
      <p:nvGrpSpPr>
        <p:cNvPr id="84" name="Shape 84"/>
        <p:cNvGrpSpPr/>
        <p:nvPr/>
      </p:nvGrpSpPr>
      <p:grpSpPr>
        <a:xfrm>
          <a:off x="0" y="0"/>
          <a:ext cx="0" cy="0"/>
          <a:chOff x="0" y="0"/>
          <a:chExt cx="0" cy="0"/>
        </a:xfrm>
      </p:grpSpPr>
      <p:sp>
        <p:nvSpPr>
          <p:cNvPr id="85" name="Google Shape;85;p16"/>
          <p:cNvSpPr txBox="1"/>
          <p:nvPr>
            <p:ph type="ctrTitle"/>
          </p:nvPr>
        </p:nvSpPr>
        <p:spPr>
          <a:xfrm flipH="1">
            <a:off x="1848400" y="370174"/>
            <a:ext cx="5447100" cy="9009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2">
  <p:cSld name="CUSTOM_12">
    <p:spTree>
      <p:nvGrpSpPr>
        <p:cNvPr id="86" name="Shape 86"/>
        <p:cNvGrpSpPr/>
        <p:nvPr/>
      </p:nvGrpSpPr>
      <p:grpSpPr>
        <a:xfrm>
          <a:off x="0" y="0"/>
          <a:ext cx="0" cy="0"/>
          <a:chOff x="0" y="0"/>
          <a:chExt cx="0" cy="0"/>
        </a:xfrm>
      </p:grpSpPr>
      <p:sp>
        <p:nvSpPr>
          <p:cNvPr id="87" name="Google Shape;87;p17"/>
          <p:cNvSpPr txBox="1"/>
          <p:nvPr>
            <p:ph type="ctrTitle"/>
          </p:nvPr>
        </p:nvSpPr>
        <p:spPr>
          <a:xfrm>
            <a:off x="4033469" y="469800"/>
            <a:ext cx="1906500" cy="577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p:txBody>
      </p:sp>
      <p:sp>
        <p:nvSpPr>
          <p:cNvPr id="88" name="Google Shape;88;p17"/>
          <p:cNvSpPr txBox="1"/>
          <p:nvPr>
            <p:ph idx="1" type="subTitle"/>
          </p:nvPr>
        </p:nvSpPr>
        <p:spPr>
          <a:xfrm>
            <a:off x="4033469" y="931250"/>
            <a:ext cx="1433400" cy="36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89" name="Google Shape;89;p17"/>
          <p:cNvSpPr txBox="1"/>
          <p:nvPr>
            <p:ph idx="2" type="ctrTitle"/>
          </p:nvPr>
        </p:nvSpPr>
        <p:spPr>
          <a:xfrm>
            <a:off x="6160669" y="1890425"/>
            <a:ext cx="1906500" cy="577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p:txBody>
      </p:sp>
      <p:sp>
        <p:nvSpPr>
          <p:cNvPr id="90" name="Google Shape;90;p17"/>
          <p:cNvSpPr txBox="1"/>
          <p:nvPr>
            <p:ph idx="3" type="subTitle"/>
          </p:nvPr>
        </p:nvSpPr>
        <p:spPr>
          <a:xfrm>
            <a:off x="6160669" y="2351875"/>
            <a:ext cx="1433400" cy="36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91" name="Google Shape;91;p17"/>
          <p:cNvSpPr txBox="1"/>
          <p:nvPr>
            <p:ph idx="4" type="ctrTitle"/>
          </p:nvPr>
        </p:nvSpPr>
        <p:spPr>
          <a:xfrm>
            <a:off x="4033469" y="3234850"/>
            <a:ext cx="1906500" cy="577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p:txBody>
      </p:sp>
      <p:sp>
        <p:nvSpPr>
          <p:cNvPr id="92" name="Google Shape;92;p17"/>
          <p:cNvSpPr txBox="1"/>
          <p:nvPr>
            <p:ph idx="5" type="subTitle"/>
          </p:nvPr>
        </p:nvSpPr>
        <p:spPr>
          <a:xfrm>
            <a:off x="4033469" y="3696300"/>
            <a:ext cx="1433400" cy="36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93" name="Google Shape;93;p17"/>
          <p:cNvSpPr txBox="1"/>
          <p:nvPr>
            <p:ph idx="6" type="title"/>
          </p:nvPr>
        </p:nvSpPr>
        <p:spPr>
          <a:xfrm>
            <a:off x="720000" y="967864"/>
            <a:ext cx="2974500" cy="896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2"/>
              </a:buClr>
              <a:buSzPts val="2400"/>
              <a:buNone/>
              <a:defRPr sz="2400">
                <a:solidFill>
                  <a:schemeClr val="accent2"/>
                </a:solidFill>
              </a:defRPr>
            </a:lvl1pPr>
            <a:lvl2pPr lvl="1" rtl="0">
              <a:spcBef>
                <a:spcPts val="0"/>
              </a:spcBef>
              <a:spcAft>
                <a:spcPts val="0"/>
              </a:spcAft>
              <a:buClr>
                <a:schemeClr val="accent2"/>
              </a:buClr>
              <a:buSzPts val="2400"/>
              <a:buNone/>
              <a:defRPr sz="2400">
                <a:solidFill>
                  <a:schemeClr val="accent2"/>
                </a:solidFill>
              </a:defRPr>
            </a:lvl2pPr>
            <a:lvl3pPr lvl="2" rtl="0">
              <a:spcBef>
                <a:spcPts val="0"/>
              </a:spcBef>
              <a:spcAft>
                <a:spcPts val="0"/>
              </a:spcAft>
              <a:buClr>
                <a:schemeClr val="accent2"/>
              </a:buClr>
              <a:buSzPts val="2400"/>
              <a:buNone/>
              <a:defRPr sz="2400">
                <a:solidFill>
                  <a:schemeClr val="accent2"/>
                </a:solidFill>
              </a:defRPr>
            </a:lvl3pPr>
            <a:lvl4pPr lvl="3" rtl="0">
              <a:spcBef>
                <a:spcPts val="0"/>
              </a:spcBef>
              <a:spcAft>
                <a:spcPts val="0"/>
              </a:spcAft>
              <a:buClr>
                <a:schemeClr val="accent2"/>
              </a:buClr>
              <a:buSzPts val="2400"/>
              <a:buNone/>
              <a:defRPr sz="2400">
                <a:solidFill>
                  <a:schemeClr val="accent2"/>
                </a:solidFill>
              </a:defRPr>
            </a:lvl4pPr>
            <a:lvl5pPr lvl="4" rtl="0">
              <a:spcBef>
                <a:spcPts val="0"/>
              </a:spcBef>
              <a:spcAft>
                <a:spcPts val="0"/>
              </a:spcAft>
              <a:buClr>
                <a:schemeClr val="accent2"/>
              </a:buClr>
              <a:buSzPts val="2400"/>
              <a:buNone/>
              <a:defRPr sz="2400">
                <a:solidFill>
                  <a:schemeClr val="accent2"/>
                </a:solidFill>
              </a:defRPr>
            </a:lvl5pPr>
            <a:lvl6pPr lvl="5" rtl="0">
              <a:spcBef>
                <a:spcPts val="0"/>
              </a:spcBef>
              <a:spcAft>
                <a:spcPts val="0"/>
              </a:spcAft>
              <a:buClr>
                <a:schemeClr val="accent2"/>
              </a:buClr>
              <a:buSzPts val="2400"/>
              <a:buNone/>
              <a:defRPr sz="2400">
                <a:solidFill>
                  <a:schemeClr val="accent2"/>
                </a:solidFill>
              </a:defRPr>
            </a:lvl6pPr>
            <a:lvl7pPr lvl="6" rtl="0">
              <a:spcBef>
                <a:spcPts val="0"/>
              </a:spcBef>
              <a:spcAft>
                <a:spcPts val="0"/>
              </a:spcAft>
              <a:buClr>
                <a:schemeClr val="accent2"/>
              </a:buClr>
              <a:buSzPts val="2400"/>
              <a:buNone/>
              <a:defRPr sz="2400">
                <a:solidFill>
                  <a:schemeClr val="accent2"/>
                </a:solidFill>
              </a:defRPr>
            </a:lvl7pPr>
            <a:lvl8pPr lvl="7" rtl="0">
              <a:spcBef>
                <a:spcPts val="0"/>
              </a:spcBef>
              <a:spcAft>
                <a:spcPts val="0"/>
              </a:spcAft>
              <a:buClr>
                <a:schemeClr val="accent2"/>
              </a:buClr>
              <a:buSzPts val="2400"/>
              <a:buNone/>
              <a:defRPr sz="2400">
                <a:solidFill>
                  <a:schemeClr val="accent2"/>
                </a:solidFill>
              </a:defRPr>
            </a:lvl8pPr>
            <a:lvl9pPr lvl="8" rtl="0">
              <a:spcBef>
                <a:spcPts val="0"/>
              </a:spcBef>
              <a:spcAft>
                <a:spcPts val="0"/>
              </a:spcAft>
              <a:buClr>
                <a:schemeClr val="accent2"/>
              </a:buClr>
              <a:buSzPts val="2400"/>
              <a:buNone/>
              <a:defRPr sz="2400">
                <a:solidFill>
                  <a:schemeClr val="accent2"/>
                </a:solidFill>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 TEXT">
  <p:cSld name="CUSTOM_7">
    <p:spTree>
      <p:nvGrpSpPr>
        <p:cNvPr id="94" name="Shape 94"/>
        <p:cNvGrpSpPr/>
        <p:nvPr/>
      </p:nvGrpSpPr>
      <p:grpSpPr>
        <a:xfrm>
          <a:off x="0" y="0"/>
          <a:ext cx="0" cy="0"/>
          <a:chOff x="0" y="0"/>
          <a:chExt cx="0" cy="0"/>
        </a:xfrm>
      </p:grpSpPr>
      <p:sp>
        <p:nvSpPr>
          <p:cNvPr id="95" name="Google Shape;95;p18"/>
          <p:cNvSpPr/>
          <p:nvPr/>
        </p:nvSpPr>
        <p:spPr>
          <a:xfrm flipH="1">
            <a:off x="9125186" y="2419108"/>
            <a:ext cx="176" cy="172"/>
          </a:xfrm>
          <a:custGeom>
            <a:rect b="b" l="l" r="r" t="t"/>
            <a:pathLst>
              <a:path extrusionOk="0" h="1" w="1">
                <a:moveTo>
                  <a:pt x="0" y="0"/>
                </a:move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18"/>
          <p:cNvSpPr/>
          <p:nvPr/>
        </p:nvSpPr>
        <p:spPr>
          <a:xfrm flipH="1">
            <a:off x="1143933"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18"/>
          <p:cNvSpPr/>
          <p:nvPr/>
        </p:nvSpPr>
        <p:spPr>
          <a:xfrm flipH="1">
            <a:off x="1143933"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18"/>
          <p:cNvSpPr/>
          <p:nvPr/>
        </p:nvSpPr>
        <p:spPr>
          <a:xfrm flipH="1">
            <a:off x="9125186" y="1507984"/>
            <a:ext cx="176" cy="172"/>
          </a:xfrm>
          <a:custGeom>
            <a:rect b="b" l="l" r="r" t="t"/>
            <a:pathLst>
              <a:path extrusionOk="0" h="1" w="1">
                <a:moveTo>
                  <a:pt x="0" y="0"/>
                </a:moveTo>
                <a:lnTo>
                  <a:pt x="0" y="0"/>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18"/>
          <p:cNvSpPr/>
          <p:nvPr/>
        </p:nvSpPr>
        <p:spPr>
          <a:xfrm>
            <a:off x="799930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18"/>
          <p:cNvSpPr/>
          <p:nvPr/>
        </p:nvSpPr>
        <p:spPr>
          <a:xfrm>
            <a:off x="799930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18"/>
          <p:cNvSpPr/>
          <p:nvPr/>
        </p:nvSpPr>
        <p:spPr>
          <a:xfrm flipH="1">
            <a:off x="1143933"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18"/>
          <p:cNvSpPr txBox="1"/>
          <p:nvPr>
            <p:ph idx="1" type="subTitle"/>
          </p:nvPr>
        </p:nvSpPr>
        <p:spPr>
          <a:xfrm flipH="1">
            <a:off x="2001750" y="2083938"/>
            <a:ext cx="5140500" cy="670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sz="1400"/>
            </a:lvl2pPr>
            <a:lvl3pPr lvl="2" rtl="0" algn="r">
              <a:lnSpc>
                <a:spcPct val="100000"/>
              </a:lnSpc>
              <a:spcBef>
                <a:spcPts val="0"/>
              </a:spcBef>
              <a:spcAft>
                <a:spcPts val="0"/>
              </a:spcAft>
              <a:buSzPts val="1400"/>
              <a:buNone/>
              <a:defRPr sz="1400"/>
            </a:lvl3pPr>
            <a:lvl4pPr lvl="3" rtl="0" algn="r">
              <a:lnSpc>
                <a:spcPct val="100000"/>
              </a:lnSpc>
              <a:spcBef>
                <a:spcPts val="0"/>
              </a:spcBef>
              <a:spcAft>
                <a:spcPts val="0"/>
              </a:spcAft>
              <a:buSzPts val="1400"/>
              <a:buNone/>
              <a:defRPr sz="1400"/>
            </a:lvl4pPr>
            <a:lvl5pPr lvl="4" rtl="0" algn="r">
              <a:lnSpc>
                <a:spcPct val="100000"/>
              </a:lnSpc>
              <a:spcBef>
                <a:spcPts val="0"/>
              </a:spcBef>
              <a:spcAft>
                <a:spcPts val="0"/>
              </a:spcAft>
              <a:buSzPts val="1400"/>
              <a:buNone/>
              <a:defRPr sz="1400"/>
            </a:lvl5pPr>
            <a:lvl6pPr lvl="5" rtl="0" algn="r">
              <a:lnSpc>
                <a:spcPct val="100000"/>
              </a:lnSpc>
              <a:spcBef>
                <a:spcPts val="0"/>
              </a:spcBef>
              <a:spcAft>
                <a:spcPts val="0"/>
              </a:spcAft>
              <a:buSzPts val="1400"/>
              <a:buNone/>
              <a:defRPr sz="1400"/>
            </a:lvl6pPr>
            <a:lvl7pPr lvl="6" rtl="0" algn="r">
              <a:lnSpc>
                <a:spcPct val="100000"/>
              </a:lnSpc>
              <a:spcBef>
                <a:spcPts val="0"/>
              </a:spcBef>
              <a:spcAft>
                <a:spcPts val="0"/>
              </a:spcAft>
              <a:buSzPts val="1400"/>
              <a:buNone/>
              <a:defRPr sz="1400"/>
            </a:lvl7pPr>
            <a:lvl8pPr lvl="7" rtl="0" algn="r">
              <a:lnSpc>
                <a:spcPct val="100000"/>
              </a:lnSpc>
              <a:spcBef>
                <a:spcPts val="0"/>
              </a:spcBef>
              <a:spcAft>
                <a:spcPts val="0"/>
              </a:spcAft>
              <a:buSzPts val="1400"/>
              <a:buNone/>
              <a:defRPr sz="1400"/>
            </a:lvl8pPr>
            <a:lvl9pPr lvl="8" rtl="0" algn="r">
              <a:lnSpc>
                <a:spcPct val="100000"/>
              </a:lnSpc>
              <a:spcBef>
                <a:spcPts val="0"/>
              </a:spcBef>
              <a:spcAft>
                <a:spcPts val="0"/>
              </a:spcAft>
              <a:buSzPts val="1400"/>
              <a:buNone/>
              <a:defRPr sz="1400"/>
            </a:lvl9pPr>
          </a:lstStyle>
          <a:p/>
        </p:txBody>
      </p:sp>
      <p:sp>
        <p:nvSpPr>
          <p:cNvPr id="103" name="Google Shape;103;p18"/>
          <p:cNvSpPr txBox="1"/>
          <p:nvPr>
            <p:ph hasCustomPrompt="1" type="title"/>
          </p:nvPr>
        </p:nvSpPr>
        <p:spPr>
          <a:xfrm flipH="1">
            <a:off x="2122247" y="961525"/>
            <a:ext cx="4899600" cy="12690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 TEXT">
  <p:cSld name="CUSTOM_8">
    <p:spTree>
      <p:nvGrpSpPr>
        <p:cNvPr id="104" name="Shape 104"/>
        <p:cNvGrpSpPr/>
        <p:nvPr/>
      </p:nvGrpSpPr>
      <p:grpSpPr>
        <a:xfrm>
          <a:off x="0" y="0"/>
          <a:ext cx="0" cy="0"/>
          <a:chOff x="0" y="0"/>
          <a:chExt cx="0" cy="0"/>
        </a:xfrm>
      </p:grpSpPr>
      <p:sp>
        <p:nvSpPr>
          <p:cNvPr id="105" name="Google Shape;105;p19"/>
          <p:cNvSpPr/>
          <p:nvPr/>
        </p:nvSpPr>
        <p:spPr>
          <a:xfrm>
            <a:off x="7988691"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19"/>
          <p:cNvSpPr/>
          <p:nvPr/>
        </p:nvSpPr>
        <p:spPr>
          <a:xfrm>
            <a:off x="7988691"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19"/>
          <p:cNvSpPr/>
          <p:nvPr/>
        </p:nvSpPr>
        <p:spPr>
          <a:xfrm>
            <a:off x="464639" y="1507984"/>
            <a:ext cx="176" cy="172"/>
          </a:xfrm>
          <a:custGeom>
            <a:rect b="b" l="l" r="r" t="t"/>
            <a:pathLst>
              <a:path extrusionOk="0" h="1" w="1">
                <a:moveTo>
                  <a:pt x="0" y="0"/>
                </a:moveTo>
                <a:lnTo>
                  <a:pt x="0" y="0"/>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19"/>
          <p:cNvSpPr/>
          <p:nvPr/>
        </p:nvSpPr>
        <p:spPr>
          <a:xfrm flipH="1">
            <a:off x="113331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19"/>
          <p:cNvSpPr/>
          <p:nvPr/>
        </p:nvSpPr>
        <p:spPr>
          <a:xfrm flipH="1">
            <a:off x="113331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19"/>
          <p:cNvSpPr/>
          <p:nvPr/>
        </p:nvSpPr>
        <p:spPr>
          <a:xfrm>
            <a:off x="7988691"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19"/>
          <p:cNvSpPr/>
          <p:nvPr/>
        </p:nvSpPr>
        <p:spPr>
          <a:xfrm>
            <a:off x="464639" y="2419108"/>
            <a:ext cx="176" cy="172"/>
          </a:xfrm>
          <a:custGeom>
            <a:rect b="b" l="l" r="r" t="t"/>
            <a:pathLst>
              <a:path extrusionOk="0" h="1" w="1">
                <a:moveTo>
                  <a:pt x="0" y="0"/>
                </a:move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19"/>
          <p:cNvSpPr txBox="1"/>
          <p:nvPr>
            <p:ph idx="1" type="subTitle"/>
          </p:nvPr>
        </p:nvSpPr>
        <p:spPr>
          <a:xfrm>
            <a:off x="1177200" y="1404038"/>
            <a:ext cx="2685300" cy="670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113" name="Google Shape;113;p19"/>
          <p:cNvSpPr txBox="1"/>
          <p:nvPr>
            <p:ph hasCustomPrompt="1" type="title"/>
          </p:nvPr>
        </p:nvSpPr>
        <p:spPr>
          <a:xfrm>
            <a:off x="1177200" y="886650"/>
            <a:ext cx="2769000" cy="5778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accent1"/>
              </a:buClr>
              <a:buSzPts val="3600"/>
              <a:buNone/>
              <a:defRPr sz="3600">
                <a:solidFill>
                  <a:schemeClr val="accent1"/>
                </a:solidFill>
              </a:defRPr>
            </a:lvl1pPr>
            <a:lvl2pPr lvl="1" rtl="0">
              <a:spcBef>
                <a:spcPts val="0"/>
              </a:spcBef>
              <a:spcAft>
                <a:spcPts val="0"/>
              </a:spcAft>
              <a:buClr>
                <a:schemeClr val="accent1"/>
              </a:buClr>
              <a:buSzPts val="3600"/>
              <a:buFont typeface="Fira Sans Extra Condensed Medium"/>
              <a:buNone/>
              <a:defRPr sz="3600">
                <a:solidFill>
                  <a:schemeClr val="accent1"/>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chemeClr val="accent1"/>
              </a:buClr>
              <a:buSzPts val="3600"/>
              <a:buFont typeface="Fira Sans Extra Condensed Medium"/>
              <a:buNone/>
              <a:defRPr sz="3600">
                <a:solidFill>
                  <a:schemeClr val="accent1"/>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chemeClr val="accent1"/>
              </a:buClr>
              <a:buSzPts val="3600"/>
              <a:buFont typeface="Fira Sans Extra Condensed Medium"/>
              <a:buNone/>
              <a:defRPr sz="3600">
                <a:solidFill>
                  <a:schemeClr val="accent1"/>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chemeClr val="accent1"/>
              </a:buClr>
              <a:buSzPts val="3600"/>
              <a:buFont typeface="Fira Sans Extra Condensed Medium"/>
              <a:buNone/>
              <a:defRPr sz="3600">
                <a:solidFill>
                  <a:schemeClr val="accent1"/>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chemeClr val="accent1"/>
              </a:buClr>
              <a:buSzPts val="3600"/>
              <a:buFont typeface="Fira Sans Extra Condensed Medium"/>
              <a:buNone/>
              <a:defRPr sz="3600">
                <a:solidFill>
                  <a:schemeClr val="accent1"/>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chemeClr val="accent1"/>
              </a:buClr>
              <a:buSzPts val="3600"/>
              <a:buFont typeface="Fira Sans Extra Condensed Medium"/>
              <a:buNone/>
              <a:defRPr sz="3600">
                <a:solidFill>
                  <a:schemeClr val="accent1"/>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chemeClr val="accent1"/>
              </a:buClr>
              <a:buSzPts val="3600"/>
              <a:buFont typeface="Fira Sans Extra Condensed Medium"/>
              <a:buNone/>
              <a:defRPr sz="3600">
                <a:solidFill>
                  <a:schemeClr val="accent1"/>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chemeClr val="accent1"/>
              </a:buClr>
              <a:buSzPts val="3600"/>
              <a:buFont typeface="Fira Sans Extra Condensed Medium"/>
              <a:buNone/>
              <a:defRPr sz="3600">
                <a:solidFill>
                  <a:schemeClr val="accent1"/>
                </a:solidFill>
                <a:latin typeface="Fira Sans Extra Condensed Medium"/>
                <a:ea typeface="Fira Sans Extra Condensed Medium"/>
                <a:cs typeface="Fira Sans Extra Condensed Medium"/>
                <a:sym typeface="Fira Sans Extra Condensed Medium"/>
              </a:defRPr>
            </a:lvl9pPr>
          </a:lstStyle>
          <a:p>
            <a:r>
              <a:t>xx%</a:t>
            </a:r>
          </a:p>
        </p:txBody>
      </p:sp>
      <p:sp>
        <p:nvSpPr>
          <p:cNvPr id="114" name="Google Shape;114;p19"/>
          <p:cNvSpPr txBox="1"/>
          <p:nvPr>
            <p:ph idx="2" type="subTitle"/>
          </p:nvPr>
        </p:nvSpPr>
        <p:spPr>
          <a:xfrm>
            <a:off x="1177200" y="3932988"/>
            <a:ext cx="2685300" cy="670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115" name="Google Shape;115;p19"/>
          <p:cNvSpPr txBox="1"/>
          <p:nvPr>
            <p:ph hasCustomPrompt="1" idx="3" type="title"/>
          </p:nvPr>
        </p:nvSpPr>
        <p:spPr>
          <a:xfrm>
            <a:off x="1177200" y="3415600"/>
            <a:ext cx="2769000" cy="5778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accent1"/>
              </a:buClr>
              <a:buSzPts val="3600"/>
              <a:buNone/>
              <a:defRPr sz="3600">
                <a:solidFill>
                  <a:schemeClr val="accent1"/>
                </a:solidFill>
              </a:defRPr>
            </a:lvl1pPr>
            <a:lvl2pPr lvl="1" rtl="0">
              <a:spcBef>
                <a:spcPts val="0"/>
              </a:spcBef>
              <a:spcAft>
                <a:spcPts val="0"/>
              </a:spcAft>
              <a:buClr>
                <a:schemeClr val="accent1"/>
              </a:buClr>
              <a:buSzPts val="3600"/>
              <a:buFont typeface="Fira Sans Extra Condensed Medium"/>
              <a:buNone/>
              <a:defRPr sz="3600">
                <a:solidFill>
                  <a:schemeClr val="accent1"/>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chemeClr val="accent1"/>
              </a:buClr>
              <a:buSzPts val="3600"/>
              <a:buFont typeface="Fira Sans Extra Condensed Medium"/>
              <a:buNone/>
              <a:defRPr sz="3600">
                <a:solidFill>
                  <a:schemeClr val="accent1"/>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chemeClr val="accent1"/>
              </a:buClr>
              <a:buSzPts val="3600"/>
              <a:buFont typeface="Fira Sans Extra Condensed Medium"/>
              <a:buNone/>
              <a:defRPr sz="3600">
                <a:solidFill>
                  <a:schemeClr val="accent1"/>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chemeClr val="accent1"/>
              </a:buClr>
              <a:buSzPts val="3600"/>
              <a:buFont typeface="Fira Sans Extra Condensed Medium"/>
              <a:buNone/>
              <a:defRPr sz="3600">
                <a:solidFill>
                  <a:schemeClr val="accent1"/>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chemeClr val="accent1"/>
              </a:buClr>
              <a:buSzPts val="3600"/>
              <a:buFont typeface="Fira Sans Extra Condensed Medium"/>
              <a:buNone/>
              <a:defRPr sz="3600">
                <a:solidFill>
                  <a:schemeClr val="accent1"/>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chemeClr val="accent1"/>
              </a:buClr>
              <a:buSzPts val="3600"/>
              <a:buFont typeface="Fira Sans Extra Condensed Medium"/>
              <a:buNone/>
              <a:defRPr sz="3600">
                <a:solidFill>
                  <a:schemeClr val="accent1"/>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chemeClr val="accent1"/>
              </a:buClr>
              <a:buSzPts val="3600"/>
              <a:buFont typeface="Fira Sans Extra Condensed Medium"/>
              <a:buNone/>
              <a:defRPr sz="3600">
                <a:solidFill>
                  <a:schemeClr val="accent1"/>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chemeClr val="accent1"/>
              </a:buClr>
              <a:buSzPts val="3600"/>
              <a:buFont typeface="Fira Sans Extra Condensed Medium"/>
              <a:buNone/>
              <a:defRPr sz="3600">
                <a:solidFill>
                  <a:schemeClr val="accent1"/>
                </a:solidFill>
                <a:latin typeface="Fira Sans Extra Condensed Medium"/>
                <a:ea typeface="Fira Sans Extra Condensed Medium"/>
                <a:cs typeface="Fira Sans Extra Condensed Medium"/>
                <a:sym typeface="Fira Sans Extra Condensed Medium"/>
              </a:defRPr>
            </a:lvl9pPr>
          </a:lstStyle>
          <a:p>
            <a:r>
              <a:t>xx%</a:t>
            </a:r>
          </a:p>
        </p:txBody>
      </p:sp>
      <p:sp>
        <p:nvSpPr>
          <p:cNvPr id="116" name="Google Shape;116;p19"/>
          <p:cNvSpPr txBox="1"/>
          <p:nvPr>
            <p:ph idx="4" type="subTitle"/>
          </p:nvPr>
        </p:nvSpPr>
        <p:spPr>
          <a:xfrm>
            <a:off x="2635100" y="2622163"/>
            <a:ext cx="2685300" cy="670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a:lvl1pPr>
            <a:lvl2pPr lvl="1" rtl="0" algn="r">
              <a:lnSpc>
                <a:spcPct val="100000"/>
              </a:lnSpc>
              <a:spcBef>
                <a:spcPts val="0"/>
              </a:spcBef>
              <a:spcAft>
                <a:spcPts val="0"/>
              </a:spcAft>
              <a:buSzPts val="1200"/>
              <a:buNone/>
              <a:defRPr/>
            </a:lvl2pPr>
            <a:lvl3pPr lvl="2" rtl="0" algn="r">
              <a:lnSpc>
                <a:spcPct val="100000"/>
              </a:lnSpc>
              <a:spcBef>
                <a:spcPts val="0"/>
              </a:spcBef>
              <a:spcAft>
                <a:spcPts val="0"/>
              </a:spcAft>
              <a:buSzPts val="1200"/>
              <a:buNone/>
              <a:defRPr/>
            </a:lvl3pPr>
            <a:lvl4pPr lvl="3" rtl="0" algn="r">
              <a:lnSpc>
                <a:spcPct val="100000"/>
              </a:lnSpc>
              <a:spcBef>
                <a:spcPts val="0"/>
              </a:spcBef>
              <a:spcAft>
                <a:spcPts val="0"/>
              </a:spcAft>
              <a:buSzPts val="1200"/>
              <a:buNone/>
              <a:defRPr/>
            </a:lvl4pPr>
            <a:lvl5pPr lvl="4" rtl="0" algn="r">
              <a:lnSpc>
                <a:spcPct val="100000"/>
              </a:lnSpc>
              <a:spcBef>
                <a:spcPts val="0"/>
              </a:spcBef>
              <a:spcAft>
                <a:spcPts val="0"/>
              </a:spcAft>
              <a:buSzPts val="1200"/>
              <a:buNone/>
              <a:defRPr/>
            </a:lvl5pPr>
            <a:lvl6pPr lvl="5" rtl="0" algn="r">
              <a:lnSpc>
                <a:spcPct val="100000"/>
              </a:lnSpc>
              <a:spcBef>
                <a:spcPts val="0"/>
              </a:spcBef>
              <a:spcAft>
                <a:spcPts val="0"/>
              </a:spcAft>
              <a:buSzPts val="1200"/>
              <a:buNone/>
              <a:defRPr/>
            </a:lvl6pPr>
            <a:lvl7pPr lvl="6" rtl="0" algn="r">
              <a:lnSpc>
                <a:spcPct val="100000"/>
              </a:lnSpc>
              <a:spcBef>
                <a:spcPts val="0"/>
              </a:spcBef>
              <a:spcAft>
                <a:spcPts val="0"/>
              </a:spcAft>
              <a:buSzPts val="1200"/>
              <a:buNone/>
              <a:defRPr/>
            </a:lvl7pPr>
            <a:lvl8pPr lvl="7" rtl="0" algn="r">
              <a:lnSpc>
                <a:spcPct val="100000"/>
              </a:lnSpc>
              <a:spcBef>
                <a:spcPts val="0"/>
              </a:spcBef>
              <a:spcAft>
                <a:spcPts val="0"/>
              </a:spcAft>
              <a:buSzPts val="1200"/>
              <a:buNone/>
              <a:defRPr/>
            </a:lvl8pPr>
            <a:lvl9pPr lvl="8" rtl="0" algn="r">
              <a:lnSpc>
                <a:spcPct val="100000"/>
              </a:lnSpc>
              <a:spcBef>
                <a:spcPts val="0"/>
              </a:spcBef>
              <a:spcAft>
                <a:spcPts val="0"/>
              </a:spcAft>
              <a:buSzPts val="1200"/>
              <a:buNone/>
              <a:defRPr/>
            </a:lvl9pPr>
          </a:lstStyle>
          <a:p/>
        </p:txBody>
      </p:sp>
      <p:sp>
        <p:nvSpPr>
          <p:cNvPr id="117" name="Google Shape;117;p19"/>
          <p:cNvSpPr txBox="1"/>
          <p:nvPr>
            <p:ph hasCustomPrompt="1" idx="5" type="title"/>
          </p:nvPr>
        </p:nvSpPr>
        <p:spPr>
          <a:xfrm>
            <a:off x="2551550" y="2104775"/>
            <a:ext cx="2769000" cy="5778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3600"/>
              <a:buNone/>
              <a:defRPr sz="3600"/>
            </a:lvl1pPr>
            <a:lvl2pPr lvl="1" rtl="0" algn="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LINE 3">
  <p:cSld name="CUSTOM_14">
    <p:spTree>
      <p:nvGrpSpPr>
        <p:cNvPr id="118" name="Shape 118"/>
        <p:cNvGrpSpPr/>
        <p:nvPr/>
      </p:nvGrpSpPr>
      <p:grpSpPr>
        <a:xfrm>
          <a:off x="0" y="0"/>
          <a:ext cx="0" cy="0"/>
          <a:chOff x="0" y="0"/>
          <a:chExt cx="0" cy="0"/>
        </a:xfrm>
      </p:grpSpPr>
      <p:sp>
        <p:nvSpPr>
          <p:cNvPr id="119" name="Google Shape;119;p20"/>
          <p:cNvSpPr txBox="1"/>
          <p:nvPr>
            <p:ph type="ctrTitle"/>
          </p:nvPr>
        </p:nvSpPr>
        <p:spPr>
          <a:xfrm>
            <a:off x="2376587" y="866825"/>
            <a:ext cx="24084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Clr>
                <a:schemeClr val="accent2"/>
              </a:buClr>
              <a:buSzPts val="1800"/>
              <a:buNone/>
              <a:defRPr sz="1800">
                <a:solidFill>
                  <a:schemeClr val="accent2"/>
                </a:solidFill>
              </a:defRPr>
            </a:lvl2pPr>
            <a:lvl3pPr lvl="2" rtl="0">
              <a:spcBef>
                <a:spcPts val="0"/>
              </a:spcBef>
              <a:spcAft>
                <a:spcPts val="0"/>
              </a:spcAft>
              <a:buClr>
                <a:schemeClr val="accent2"/>
              </a:buClr>
              <a:buSzPts val="1800"/>
              <a:buNone/>
              <a:defRPr sz="1800">
                <a:solidFill>
                  <a:schemeClr val="accent2"/>
                </a:solidFill>
              </a:defRPr>
            </a:lvl3pPr>
            <a:lvl4pPr lvl="3" rtl="0">
              <a:spcBef>
                <a:spcPts val="0"/>
              </a:spcBef>
              <a:spcAft>
                <a:spcPts val="0"/>
              </a:spcAft>
              <a:buClr>
                <a:schemeClr val="accent2"/>
              </a:buClr>
              <a:buSzPts val="1800"/>
              <a:buNone/>
              <a:defRPr sz="1800">
                <a:solidFill>
                  <a:schemeClr val="accent2"/>
                </a:solidFill>
              </a:defRPr>
            </a:lvl4pPr>
            <a:lvl5pPr lvl="4" rtl="0">
              <a:spcBef>
                <a:spcPts val="0"/>
              </a:spcBef>
              <a:spcAft>
                <a:spcPts val="0"/>
              </a:spcAft>
              <a:buClr>
                <a:schemeClr val="accent2"/>
              </a:buClr>
              <a:buSzPts val="1800"/>
              <a:buNone/>
              <a:defRPr sz="1800">
                <a:solidFill>
                  <a:schemeClr val="accent2"/>
                </a:solidFill>
              </a:defRPr>
            </a:lvl5pPr>
            <a:lvl6pPr lvl="5" rtl="0">
              <a:spcBef>
                <a:spcPts val="0"/>
              </a:spcBef>
              <a:spcAft>
                <a:spcPts val="0"/>
              </a:spcAft>
              <a:buClr>
                <a:schemeClr val="accent2"/>
              </a:buClr>
              <a:buSzPts val="1800"/>
              <a:buNone/>
              <a:defRPr sz="1800">
                <a:solidFill>
                  <a:schemeClr val="accent2"/>
                </a:solidFill>
              </a:defRPr>
            </a:lvl6pPr>
            <a:lvl7pPr lvl="6" rtl="0">
              <a:spcBef>
                <a:spcPts val="0"/>
              </a:spcBef>
              <a:spcAft>
                <a:spcPts val="0"/>
              </a:spcAft>
              <a:buClr>
                <a:schemeClr val="accent2"/>
              </a:buClr>
              <a:buSzPts val="1800"/>
              <a:buNone/>
              <a:defRPr sz="1800">
                <a:solidFill>
                  <a:schemeClr val="accent2"/>
                </a:solidFill>
              </a:defRPr>
            </a:lvl7pPr>
            <a:lvl8pPr lvl="7" rtl="0">
              <a:spcBef>
                <a:spcPts val="0"/>
              </a:spcBef>
              <a:spcAft>
                <a:spcPts val="0"/>
              </a:spcAft>
              <a:buClr>
                <a:schemeClr val="accent2"/>
              </a:buClr>
              <a:buSzPts val="1800"/>
              <a:buNone/>
              <a:defRPr sz="1800">
                <a:solidFill>
                  <a:schemeClr val="accent2"/>
                </a:solidFill>
              </a:defRPr>
            </a:lvl8pPr>
            <a:lvl9pPr lvl="8" rtl="0">
              <a:spcBef>
                <a:spcPts val="0"/>
              </a:spcBef>
              <a:spcAft>
                <a:spcPts val="0"/>
              </a:spcAft>
              <a:buClr>
                <a:schemeClr val="accent2"/>
              </a:buClr>
              <a:buSzPts val="1800"/>
              <a:buNone/>
              <a:defRPr sz="1800">
                <a:solidFill>
                  <a:schemeClr val="accent2"/>
                </a:solidFill>
              </a:defRPr>
            </a:lvl9pPr>
          </a:lstStyle>
          <a:p/>
        </p:txBody>
      </p:sp>
      <p:sp>
        <p:nvSpPr>
          <p:cNvPr id="120" name="Google Shape;120;p20"/>
          <p:cNvSpPr txBox="1"/>
          <p:nvPr>
            <p:ph idx="1" type="subTitle"/>
          </p:nvPr>
        </p:nvSpPr>
        <p:spPr>
          <a:xfrm>
            <a:off x="2376587" y="1580175"/>
            <a:ext cx="20004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4"/>
              </a:buClr>
              <a:buSzPts val="1100"/>
              <a:buNone/>
              <a:defRPr sz="1100">
                <a:solidFill>
                  <a:schemeClr val="accent4"/>
                </a:solidFill>
              </a:defRPr>
            </a:lvl1pPr>
            <a:lvl2pPr lvl="1" rtl="0">
              <a:lnSpc>
                <a:spcPct val="100000"/>
              </a:lnSpc>
              <a:spcBef>
                <a:spcPts val="0"/>
              </a:spcBef>
              <a:spcAft>
                <a:spcPts val="0"/>
              </a:spcAft>
              <a:buClr>
                <a:schemeClr val="accent4"/>
              </a:buClr>
              <a:buSzPts val="1000"/>
              <a:buNone/>
              <a:defRPr sz="1000">
                <a:solidFill>
                  <a:schemeClr val="accent4"/>
                </a:solidFill>
              </a:defRPr>
            </a:lvl2pPr>
            <a:lvl3pPr lvl="2" rtl="0">
              <a:lnSpc>
                <a:spcPct val="100000"/>
              </a:lnSpc>
              <a:spcBef>
                <a:spcPts val="0"/>
              </a:spcBef>
              <a:spcAft>
                <a:spcPts val="0"/>
              </a:spcAft>
              <a:buClr>
                <a:schemeClr val="accent4"/>
              </a:buClr>
              <a:buSzPts val="1000"/>
              <a:buNone/>
              <a:defRPr sz="1000">
                <a:solidFill>
                  <a:schemeClr val="accent4"/>
                </a:solidFill>
              </a:defRPr>
            </a:lvl3pPr>
            <a:lvl4pPr lvl="3" rtl="0">
              <a:lnSpc>
                <a:spcPct val="100000"/>
              </a:lnSpc>
              <a:spcBef>
                <a:spcPts val="0"/>
              </a:spcBef>
              <a:spcAft>
                <a:spcPts val="0"/>
              </a:spcAft>
              <a:buClr>
                <a:schemeClr val="accent4"/>
              </a:buClr>
              <a:buSzPts val="1000"/>
              <a:buNone/>
              <a:defRPr sz="1000">
                <a:solidFill>
                  <a:schemeClr val="accent4"/>
                </a:solidFill>
              </a:defRPr>
            </a:lvl4pPr>
            <a:lvl5pPr lvl="4" rtl="0">
              <a:lnSpc>
                <a:spcPct val="100000"/>
              </a:lnSpc>
              <a:spcBef>
                <a:spcPts val="0"/>
              </a:spcBef>
              <a:spcAft>
                <a:spcPts val="0"/>
              </a:spcAft>
              <a:buClr>
                <a:schemeClr val="accent4"/>
              </a:buClr>
              <a:buSzPts val="1000"/>
              <a:buNone/>
              <a:defRPr sz="1000">
                <a:solidFill>
                  <a:schemeClr val="accent4"/>
                </a:solidFill>
              </a:defRPr>
            </a:lvl5pPr>
            <a:lvl6pPr lvl="5" rtl="0">
              <a:lnSpc>
                <a:spcPct val="100000"/>
              </a:lnSpc>
              <a:spcBef>
                <a:spcPts val="0"/>
              </a:spcBef>
              <a:spcAft>
                <a:spcPts val="0"/>
              </a:spcAft>
              <a:buClr>
                <a:schemeClr val="accent4"/>
              </a:buClr>
              <a:buSzPts val="1000"/>
              <a:buNone/>
              <a:defRPr sz="1000">
                <a:solidFill>
                  <a:schemeClr val="accent4"/>
                </a:solidFill>
              </a:defRPr>
            </a:lvl6pPr>
            <a:lvl7pPr lvl="6" rtl="0">
              <a:lnSpc>
                <a:spcPct val="100000"/>
              </a:lnSpc>
              <a:spcBef>
                <a:spcPts val="0"/>
              </a:spcBef>
              <a:spcAft>
                <a:spcPts val="0"/>
              </a:spcAft>
              <a:buClr>
                <a:schemeClr val="accent4"/>
              </a:buClr>
              <a:buSzPts val="1000"/>
              <a:buNone/>
              <a:defRPr sz="1000">
                <a:solidFill>
                  <a:schemeClr val="accent4"/>
                </a:solidFill>
              </a:defRPr>
            </a:lvl7pPr>
            <a:lvl8pPr lvl="7" rtl="0">
              <a:lnSpc>
                <a:spcPct val="100000"/>
              </a:lnSpc>
              <a:spcBef>
                <a:spcPts val="0"/>
              </a:spcBef>
              <a:spcAft>
                <a:spcPts val="0"/>
              </a:spcAft>
              <a:buClr>
                <a:schemeClr val="accent4"/>
              </a:buClr>
              <a:buSzPts val="1000"/>
              <a:buNone/>
              <a:defRPr sz="1000">
                <a:solidFill>
                  <a:schemeClr val="accent4"/>
                </a:solidFill>
              </a:defRPr>
            </a:lvl8pPr>
            <a:lvl9pPr lvl="8" rtl="0">
              <a:lnSpc>
                <a:spcPct val="100000"/>
              </a:lnSpc>
              <a:spcBef>
                <a:spcPts val="0"/>
              </a:spcBef>
              <a:spcAft>
                <a:spcPts val="0"/>
              </a:spcAft>
              <a:buClr>
                <a:schemeClr val="accent4"/>
              </a:buClr>
              <a:buSzPts val="1000"/>
              <a:buNone/>
              <a:defRPr sz="1000">
                <a:solidFill>
                  <a:schemeClr val="accent4"/>
                </a:solidFill>
              </a:defRPr>
            </a:lvl9pPr>
          </a:lstStyle>
          <a:p/>
        </p:txBody>
      </p:sp>
      <p:sp>
        <p:nvSpPr>
          <p:cNvPr id="121" name="Google Shape;121;p20"/>
          <p:cNvSpPr txBox="1"/>
          <p:nvPr>
            <p:ph hasCustomPrompt="1" idx="2" type="title"/>
          </p:nvPr>
        </p:nvSpPr>
        <p:spPr>
          <a:xfrm>
            <a:off x="3470275" y="943025"/>
            <a:ext cx="1560600" cy="5778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4800"/>
              <a:buNone/>
              <a:defRPr sz="4800"/>
            </a:lvl1pPr>
            <a:lvl2pPr lvl="1" rtl="0">
              <a:spcBef>
                <a:spcPts val="0"/>
              </a:spcBef>
              <a:spcAft>
                <a:spcPts val="0"/>
              </a:spcAft>
              <a:buClr>
                <a:schemeClr val="accent2"/>
              </a:buClr>
              <a:buSzPts val="4800"/>
              <a:buFont typeface="Fira Sans Extra Condensed Medium"/>
              <a:buNone/>
              <a:defRPr sz="4800">
                <a:solidFill>
                  <a:schemeClr val="accent2"/>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chemeClr val="accent2"/>
              </a:buClr>
              <a:buSzPts val="4800"/>
              <a:buFont typeface="Fira Sans Extra Condensed Medium"/>
              <a:buNone/>
              <a:defRPr sz="4800">
                <a:solidFill>
                  <a:schemeClr val="accent2"/>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chemeClr val="accent2"/>
              </a:buClr>
              <a:buSzPts val="4800"/>
              <a:buFont typeface="Fira Sans Extra Condensed Medium"/>
              <a:buNone/>
              <a:defRPr sz="4800">
                <a:solidFill>
                  <a:schemeClr val="accent2"/>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chemeClr val="accent2"/>
              </a:buClr>
              <a:buSzPts val="4800"/>
              <a:buFont typeface="Fira Sans Extra Condensed Medium"/>
              <a:buNone/>
              <a:defRPr sz="4800">
                <a:solidFill>
                  <a:schemeClr val="accent2"/>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chemeClr val="accent2"/>
              </a:buClr>
              <a:buSzPts val="4800"/>
              <a:buFont typeface="Fira Sans Extra Condensed Medium"/>
              <a:buNone/>
              <a:defRPr sz="4800">
                <a:solidFill>
                  <a:schemeClr val="accent2"/>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chemeClr val="accent2"/>
              </a:buClr>
              <a:buSzPts val="4800"/>
              <a:buFont typeface="Fira Sans Extra Condensed Medium"/>
              <a:buNone/>
              <a:defRPr sz="4800">
                <a:solidFill>
                  <a:schemeClr val="accent2"/>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chemeClr val="accent2"/>
              </a:buClr>
              <a:buSzPts val="4800"/>
              <a:buFont typeface="Fira Sans Extra Condensed Medium"/>
              <a:buNone/>
              <a:defRPr sz="4800">
                <a:solidFill>
                  <a:schemeClr val="accent2"/>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chemeClr val="accent2"/>
              </a:buClr>
              <a:buSzPts val="4800"/>
              <a:buFont typeface="Fira Sans Extra Condensed Medium"/>
              <a:buNone/>
              <a:defRPr sz="4800">
                <a:solidFill>
                  <a:schemeClr val="accent2"/>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CHNOLOGY DESIGN 1">
  <p:cSld name="CUSTOM_6_1">
    <p:bg>
      <p:bgPr>
        <a:solidFill>
          <a:srgbClr val="FFFFFF"/>
        </a:solidFill>
      </p:bgPr>
    </p:bg>
    <p:spTree>
      <p:nvGrpSpPr>
        <p:cNvPr id="122" name="Shape 122"/>
        <p:cNvGrpSpPr/>
        <p:nvPr/>
      </p:nvGrpSpPr>
      <p:grpSpPr>
        <a:xfrm>
          <a:off x="0" y="0"/>
          <a:ext cx="0" cy="0"/>
          <a:chOff x="0" y="0"/>
          <a:chExt cx="0" cy="0"/>
        </a:xfrm>
      </p:grpSpPr>
      <p:sp>
        <p:nvSpPr>
          <p:cNvPr id="123" name="Google Shape;123;p21"/>
          <p:cNvSpPr txBox="1"/>
          <p:nvPr>
            <p:ph type="ctrTitle"/>
          </p:nvPr>
        </p:nvSpPr>
        <p:spPr>
          <a:xfrm flipH="1">
            <a:off x="5189450" y="2988800"/>
            <a:ext cx="21228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800"/>
              <a:buNone/>
              <a:defRPr sz="1800"/>
            </a:lvl1pPr>
            <a:lvl2pPr lvl="1" rtl="0" algn="r">
              <a:spcBef>
                <a:spcPts val="0"/>
              </a:spcBef>
              <a:spcAft>
                <a:spcPts val="0"/>
              </a:spcAft>
              <a:buSzPts val="1800"/>
              <a:buNone/>
              <a:defRPr sz="1800"/>
            </a:lvl2pPr>
            <a:lvl3pPr lvl="2" rtl="0" algn="r">
              <a:spcBef>
                <a:spcPts val="0"/>
              </a:spcBef>
              <a:spcAft>
                <a:spcPts val="0"/>
              </a:spcAft>
              <a:buSzPts val="1800"/>
              <a:buNone/>
              <a:defRPr sz="1800"/>
            </a:lvl3pPr>
            <a:lvl4pPr lvl="3" rtl="0" algn="r">
              <a:spcBef>
                <a:spcPts val="0"/>
              </a:spcBef>
              <a:spcAft>
                <a:spcPts val="0"/>
              </a:spcAft>
              <a:buSzPts val="1800"/>
              <a:buNone/>
              <a:defRPr sz="1800"/>
            </a:lvl4pPr>
            <a:lvl5pPr lvl="4" rtl="0" algn="r">
              <a:spcBef>
                <a:spcPts val="0"/>
              </a:spcBef>
              <a:spcAft>
                <a:spcPts val="0"/>
              </a:spcAft>
              <a:buSzPts val="1800"/>
              <a:buNone/>
              <a:defRPr sz="1800"/>
            </a:lvl5pPr>
            <a:lvl6pPr lvl="5" rtl="0" algn="r">
              <a:spcBef>
                <a:spcPts val="0"/>
              </a:spcBef>
              <a:spcAft>
                <a:spcPts val="0"/>
              </a:spcAft>
              <a:buSzPts val="1800"/>
              <a:buNone/>
              <a:defRPr sz="1800"/>
            </a:lvl6pPr>
            <a:lvl7pPr lvl="6" rtl="0" algn="r">
              <a:spcBef>
                <a:spcPts val="0"/>
              </a:spcBef>
              <a:spcAft>
                <a:spcPts val="0"/>
              </a:spcAft>
              <a:buSzPts val="1800"/>
              <a:buNone/>
              <a:defRPr sz="1800"/>
            </a:lvl7pPr>
            <a:lvl8pPr lvl="7" rtl="0" algn="r">
              <a:spcBef>
                <a:spcPts val="0"/>
              </a:spcBef>
              <a:spcAft>
                <a:spcPts val="0"/>
              </a:spcAft>
              <a:buSzPts val="1800"/>
              <a:buNone/>
              <a:defRPr sz="1800"/>
            </a:lvl8pPr>
            <a:lvl9pPr lvl="8" rtl="0" algn="r">
              <a:spcBef>
                <a:spcPts val="0"/>
              </a:spcBef>
              <a:spcAft>
                <a:spcPts val="0"/>
              </a:spcAft>
              <a:buSzPts val="1800"/>
              <a:buNone/>
              <a:defRPr sz="1800"/>
            </a:lvl9pPr>
          </a:lstStyle>
          <a:p/>
        </p:txBody>
      </p:sp>
      <p:sp>
        <p:nvSpPr>
          <p:cNvPr id="124" name="Google Shape;124;p21"/>
          <p:cNvSpPr txBox="1"/>
          <p:nvPr>
            <p:ph idx="1" type="subTitle"/>
          </p:nvPr>
        </p:nvSpPr>
        <p:spPr>
          <a:xfrm flipH="1">
            <a:off x="5472925" y="3450250"/>
            <a:ext cx="1839300" cy="1107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0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CHNOLOGY DESIGN 2">
  <p:cSld name="CUSTOM_6_1_1">
    <p:bg>
      <p:bgPr>
        <a:solidFill>
          <a:srgbClr val="FFFFFF"/>
        </a:solidFill>
      </p:bgPr>
    </p:bg>
    <p:spTree>
      <p:nvGrpSpPr>
        <p:cNvPr id="125" name="Shape 125"/>
        <p:cNvGrpSpPr/>
        <p:nvPr/>
      </p:nvGrpSpPr>
      <p:grpSpPr>
        <a:xfrm>
          <a:off x="0" y="0"/>
          <a:ext cx="0" cy="0"/>
          <a:chOff x="0" y="0"/>
          <a:chExt cx="0" cy="0"/>
        </a:xfrm>
      </p:grpSpPr>
      <p:sp>
        <p:nvSpPr>
          <p:cNvPr id="126" name="Google Shape;126;p22"/>
          <p:cNvSpPr txBox="1"/>
          <p:nvPr>
            <p:ph type="ctrTitle"/>
          </p:nvPr>
        </p:nvSpPr>
        <p:spPr>
          <a:xfrm>
            <a:off x="2099278" y="940775"/>
            <a:ext cx="25188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27" name="Google Shape;127;p22"/>
          <p:cNvSpPr txBox="1"/>
          <p:nvPr>
            <p:ph idx="1" type="subTitle"/>
          </p:nvPr>
        </p:nvSpPr>
        <p:spPr>
          <a:xfrm>
            <a:off x="2099291" y="1402225"/>
            <a:ext cx="1839300" cy="1107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3">
  <p:cSld name="CUSTOM_15">
    <p:spTree>
      <p:nvGrpSpPr>
        <p:cNvPr id="128" name="Shape 128"/>
        <p:cNvGrpSpPr/>
        <p:nvPr/>
      </p:nvGrpSpPr>
      <p:grpSpPr>
        <a:xfrm>
          <a:off x="0" y="0"/>
          <a:ext cx="0" cy="0"/>
          <a:chOff x="0" y="0"/>
          <a:chExt cx="0" cy="0"/>
        </a:xfrm>
      </p:grpSpPr>
      <p:sp>
        <p:nvSpPr>
          <p:cNvPr id="129" name="Google Shape;129;p23"/>
          <p:cNvSpPr txBox="1"/>
          <p:nvPr>
            <p:ph type="ctrTitle"/>
          </p:nvPr>
        </p:nvSpPr>
        <p:spPr>
          <a:xfrm flipH="1">
            <a:off x="1030809" y="1490782"/>
            <a:ext cx="2195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1800"/>
              <a:buNone/>
              <a:defRPr sz="1800">
                <a:solidFill>
                  <a:schemeClr val="accent1"/>
                </a:solidFill>
              </a:defRPr>
            </a:lvl1pPr>
            <a:lvl2pPr lvl="1" rtl="0" algn="ctr">
              <a:spcBef>
                <a:spcPts val="0"/>
              </a:spcBef>
              <a:spcAft>
                <a:spcPts val="0"/>
              </a:spcAft>
              <a:buClr>
                <a:schemeClr val="accent1"/>
              </a:buClr>
              <a:buSzPts val="1800"/>
              <a:buNone/>
              <a:defRPr sz="1800">
                <a:solidFill>
                  <a:schemeClr val="accent1"/>
                </a:solidFill>
              </a:defRPr>
            </a:lvl2pPr>
            <a:lvl3pPr lvl="2" rtl="0" algn="ctr">
              <a:spcBef>
                <a:spcPts val="0"/>
              </a:spcBef>
              <a:spcAft>
                <a:spcPts val="0"/>
              </a:spcAft>
              <a:buClr>
                <a:schemeClr val="accent1"/>
              </a:buClr>
              <a:buSzPts val="1800"/>
              <a:buNone/>
              <a:defRPr sz="1800">
                <a:solidFill>
                  <a:schemeClr val="accent1"/>
                </a:solidFill>
              </a:defRPr>
            </a:lvl3pPr>
            <a:lvl4pPr lvl="3" rtl="0" algn="ctr">
              <a:spcBef>
                <a:spcPts val="0"/>
              </a:spcBef>
              <a:spcAft>
                <a:spcPts val="0"/>
              </a:spcAft>
              <a:buClr>
                <a:schemeClr val="accent1"/>
              </a:buClr>
              <a:buSzPts val="1800"/>
              <a:buNone/>
              <a:defRPr sz="1800">
                <a:solidFill>
                  <a:schemeClr val="accent1"/>
                </a:solidFill>
              </a:defRPr>
            </a:lvl4pPr>
            <a:lvl5pPr lvl="4" rtl="0" algn="ctr">
              <a:spcBef>
                <a:spcPts val="0"/>
              </a:spcBef>
              <a:spcAft>
                <a:spcPts val="0"/>
              </a:spcAft>
              <a:buClr>
                <a:schemeClr val="accent1"/>
              </a:buClr>
              <a:buSzPts val="1800"/>
              <a:buNone/>
              <a:defRPr sz="1800">
                <a:solidFill>
                  <a:schemeClr val="accent1"/>
                </a:solidFill>
              </a:defRPr>
            </a:lvl5pPr>
            <a:lvl6pPr lvl="5" rtl="0" algn="ctr">
              <a:spcBef>
                <a:spcPts val="0"/>
              </a:spcBef>
              <a:spcAft>
                <a:spcPts val="0"/>
              </a:spcAft>
              <a:buClr>
                <a:schemeClr val="accent1"/>
              </a:buClr>
              <a:buSzPts val="1800"/>
              <a:buNone/>
              <a:defRPr sz="1800">
                <a:solidFill>
                  <a:schemeClr val="accent1"/>
                </a:solidFill>
              </a:defRPr>
            </a:lvl6pPr>
            <a:lvl7pPr lvl="6" rtl="0" algn="ctr">
              <a:spcBef>
                <a:spcPts val="0"/>
              </a:spcBef>
              <a:spcAft>
                <a:spcPts val="0"/>
              </a:spcAft>
              <a:buClr>
                <a:schemeClr val="accent1"/>
              </a:buClr>
              <a:buSzPts val="1800"/>
              <a:buNone/>
              <a:defRPr sz="1800">
                <a:solidFill>
                  <a:schemeClr val="accent1"/>
                </a:solidFill>
              </a:defRPr>
            </a:lvl7pPr>
            <a:lvl8pPr lvl="7" rtl="0" algn="ctr">
              <a:spcBef>
                <a:spcPts val="0"/>
              </a:spcBef>
              <a:spcAft>
                <a:spcPts val="0"/>
              </a:spcAft>
              <a:buClr>
                <a:schemeClr val="accent1"/>
              </a:buClr>
              <a:buSzPts val="1800"/>
              <a:buNone/>
              <a:defRPr sz="1800">
                <a:solidFill>
                  <a:schemeClr val="accent1"/>
                </a:solidFill>
              </a:defRPr>
            </a:lvl8pPr>
            <a:lvl9pPr lvl="8" rtl="0" algn="ctr">
              <a:spcBef>
                <a:spcPts val="0"/>
              </a:spcBef>
              <a:spcAft>
                <a:spcPts val="0"/>
              </a:spcAft>
              <a:buClr>
                <a:schemeClr val="accent1"/>
              </a:buClr>
              <a:buSzPts val="1800"/>
              <a:buNone/>
              <a:defRPr sz="1800">
                <a:solidFill>
                  <a:schemeClr val="accent1"/>
                </a:solidFill>
              </a:defRPr>
            </a:lvl9pPr>
          </a:lstStyle>
          <a:p/>
        </p:txBody>
      </p:sp>
      <p:sp>
        <p:nvSpPr>
          <p:cNvPr id="130" name="Google Shape;130;p23"/>
          <p:cNvSpPr txBox="1"/>
          <p:nvPr>
            <p:ph idx="1" type="subTitle"/>
          </p:nvPr>
        </p:nvSpPr>
        <p:spPr>
          <a:xfrm flipH="1">
            <a:off x="1312926" y="1952225"/>
            <a:ext cx="16311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4"/>
              </a:buClr>
              <a:buSzPts val="1100"/>
              <a:buNone/>
              <a:defRPr sz="1100">
                <a:solidFill>
                  <a:schemeClr val="accent4"/>
                </a:solidFill>
              </a:defRPr>
            </a:lvl1pPr>
            <a:lvl2pPr lvl="1" rtl="0" algn="ctr">
              <a:lnSpc>
                <a:spcPct val="100000"/>
              </a:lnSpc>
              <a:spcBef>
                <a:spcPts val="0"/>
              </a:spcBef>
              <a:spcAft>
                <a:spcPts val="0"/>
              </a:spcAft>
              <a:buClr>
                <a:schemeClr val="accent4"/>
              </a:buClr>
              <a:buSzPts val="1100"/>
              <a:buNone/>
              <a:defRPr sz="1100">
                <a:solidFill>
                  <a:schemeClr val="accent4"/>
                </a:solidFill>
              </a:defRPr>
            </a:lvl2pPr>
            <a:lvl3pPr lvl="2" rtl="0" algn="ctr">
              <a:lnSpc>
                <a:spcPct val="100000"/>
              </a:lnSpc>
              <a:spcBef>
                <a:spcPts val="0"/>
              </a:spcBef>
              <a:spcAft>
                <a:spcPts val="0"/>
              </a:spcAft>
              <a:buClr>
                <a:schemeClr val="accent4"/>
              </a:buClr>
              <a:buSzPts val="1100"/>
              <a:buNone/>
              <a:defRPr sz="1100">
                <a:solidFill>
                  <a:schemeClr val="accent4"/>
                </a:solidFill>
              </a:defRPr>
            </a:lvl3pPr>
            <a:lvl4pPr lvl="3" rtl="0" algn="ctr">
              <a:lnSpc>
                <a:spcPct val="100000"/>
              </a:lnSpc>
              <a:spcBef>
                <a:spcPts val="0"/>
              </a:spcBef>
              <a:spcAft>
                <a:spcPts val="0"/>
              </a:spcAft>
              <a:buClr>
                <a:schemeClr val="accent4"/>
              </a:buClr>
              <a:buSzPts val="1100"/>
              <a:buNone/>
              <a:defRPr sz="1100">
                <a:solidFill>
                  <a:schemeClr val="accent4"/>
                </a:solidFill>
              </a:defRPr>
            </a:lvl4pPr>
            <a:lvl5pPr lvl="4" rtl="0" algn="ctr">
              <a:lnSpc>
                <a:spcPct val="100000"/>
              </a:lnSpc>
              <a:spcBef>
                <a:spcPts val="0"/>
              </a:spcBef>
              <a:spcAft>
                <a:spcPts val="0"/>
              </a:spcAft>
              <a:buClr>
                <a:schemeClr val="accent4"/>
              </a:buClr>
              <a:buSzPts val="1100"/>
              <a:buNone/>
              <a:defRPr sz="1100">
                <a:solidFill>
                  <a:schemeClr val="accent4"/>
                </a:solidFill>
              </a:defRPr>
            </a:lvl5pPr>
            <a:lvl6pPr lvl="5" rtl="0" algn="ctr">
              <a:lnSpc>
                <a:spcPct val="100000"/>
              </a:lnSpc>
              <a:spcBef>
                <a:spcPts val="0"/>
              </a:spcBef>
              <a:spcAft>
                <a:spcPts val="0"/>
              </a:spcAft>
              <a:buClr>
                <a:schemeClr val="accent4"/>
              </a:buClr>
              <a:buSzPts val="1100"/>
              <a:buNone/>
              <a:defRPr sz="1100">
                <a:solidFill>
                  <a:schemeClr val="accent4"/>
                </a:solidFill>
              </a:defRPr>
            </a:lvl6pPr>
            <a:lvl7pPr lvl="6" rtl="0" algn="ctr">
              <a:lnSpc>
                <a:spcPct val="100000"/>
              </a:lnSpc>
              <a:spcBef>
                <a:spcPts val="0"/>
              </a:spcBef>
              <a:spcAft>
                <a:spcPts val="0"/>
              </a:spcAft>
              <a:buClr>
                <a:schemeClr val="accent4"/>
              </a:buClr>
              <a:buSzPts val="1100"/>
              <a:buNone/>
              <a:defRPr sz="1100">
                <a:solidFill>
                  <a:schemeClr val="accent4"/>
                </a:solidFill>
              </a:defRPr>
            </a:lvl7pPr>
            <a:lvl8pPr lvl="7" rtl="0" algn="ctr">
              <a:lnSpc>
                <a:spcPct val="100000"/>
              </a:lnSpc>
              <a:spcBef>
                <a:spcPts val="0"/>
              </a:spcBef>
              <a:spcAft>
                <a:spcPts val="0"/>
              </a:spcAft>
              <a:buClr>
                <a:schemeClr val="accent4"/>
              </a:buClr>
              <a:buSzPts val="1100"/>
              <a:buNone/>
              <a:defRPr sz="1100">
                <a:solidFill>
                  <a:schemeClr val="accent4"/>
                </a:solidFill>
              </a:defRPr>
            </a:lvl8pPr>
            <a:lvl9pPr lvl="8" rtl="0" algn="ctr">
              <a:lnSpc>
                <a:spcPct val="100000"/>
              </a:lnSpc>
              <a:spcBef>
                <a:spcPts val="0"/>
              </a:spcBef>
              <a:spcAft>
                <a:spcPts val="0"/>
              </a:spcAft>
              <a:buClr>
                <a:schemeClr val="accent4"/>
              </a:buClr>
              <a:buSzPts val="1100"/>
              <a:buNone/>
              <a:defRPr sz="1100">
                <a:solidFill>
                  <a:schemeClr val="accent4"/>
                </a:solidFill>
              </a:defRPr>
            </a:lvl9pPr>
          </a:lstStyle>
          <a:p/>
        </p:txBody>
      </p:sp>
      <p:sp>
        <p:nvSpPr>
          <p:cNvPr id="131" name="Google Shape;131;p23"/>
          <p:cNvSpPr txBox="1"/>
          <p:nvPr>
            <p:ph idx="2" type="ctrTitle"/>
          </p:nvPr>
        </p:nvSpPr>
        <p:spPr>
          <a:xfrm flipH="1">
            <a:off x="5917809" y="3519332"/>
            <a:ext cx="2195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1800"/>
              <a:buNone/>
              <a:defRPr sz="1800">
                <a:solidFill>
                  <a:schemeClr val="accent1"/>
                </a:solidFill>
              </a:defRPr>
            </a:lvl1pPr>
            <a:lvl2pPr lvl="1" rtl="0" algn="ctr">
              <a:spcBef>
                <a:spcPts val="0"/>
              </a:spcBef>
              <a:spcAft>
                <a:spcPts val="0"/>
              </a:spcAft>
              <a:buClr>
                <a:schemeClr val="accent1"/>
              </a:buClr>
              <a:buSzPts val="1800"/>
              <a:buNone/>
              <a:defRPr sz="1800">
                <a:solidFill>
                  <a:schemeClr val="accent1"/>
                </a:solidFill>
              </a:defRPr>
            </a:lvl2pPr>
            <a:lvl3pPr lvl="2" rtl="0" algn="ctr">
              <a:spcBef>
                <a:spcPts val="0"/>
              </a:spcBef>
              <a:spcAft>
                <a:spcPts val="0"/>
              </a:spcAft>
              <a:buClr>
                <a:schemeClr val="accent1"/>
              </a:buClr>
              <a:buSzPts val="1800"/>
              <a:buNone/>
              <a:defRPr sz="1800">
                <a:solidFill>
                  <a:schemeClr val="accent1"/>
                </a:solidFill>
              </a:defRPr>
            </a:lvl3pPr>
            <a:lvl4pPr lvl="3" rtl="0" algn="ctr">
              <a:spcBef>
                <a:spcPts val="0"/>
              </a:spcBef>
              <a:spcAft>
                <a:spcPts val="0"/>
              </a:spcAft>
              <a:buClr>
                <a:schemeClr val="accent1"/>
              </a:buClr>
              <a:buSzPts val="1800"/>
              <a:buNone/>
              <a:defRPr sz="1800">
                <a:solidFill>
                  <a:schemeClr val="accent1"/>
                </a:solidFill>
              </a:defRPr>
            </a:lvl4pPr>
            <a:lvl5pPr lvl="4" rtl="0" algn="ctr">
              <a:spcBef>
                <a:spcPts val="0"/>
              </a:spcBef>
              <a:spcAft>
                <a:spcPts val="0"/>
              </a:spcAft>
              <a:buClr>
                <a:schemeClr val="accent1"/>
              </a:buClr>
              <a:buSzPts val="1800"/>
              <a:buNone/>
              <a:defRPr sz="1800">
                <a:solidFill>
                  <a:schemeClr val="accent1"/>
                </a:solidFill>
              </a:defRPr>
            </a:lvl5pPr>
            <a:lvl6pPr lvl="5" rtl="0" algn="ctr">
              <a:spcBef>
                <a:spcPts val="0"/>
              </a:spcBef>
              <a:spcAft>
                <a:spcPts val="0"/>
              </a:spcAft>
              <a:buClr>
                <a:schemeClr val="accent1"/>
              </a:buClr>
              <a:buSzPts val="1800"/>
              <a:buNone/>
              <a:defRPr sz="1800">
                <a:solidFill>
                  <a:schemeClr val="accent1"/>
                </a:solidFill>
              </a:defRPr>
            </a:lvl6pPr>
            <a:lvl7pPr lvl="6" rtl="0" algn="ctr">
              <a:spcBef>
                <a:spcPts val="0"/>
              </a:spcBef>
              <a:spcAft>
                <a:spcPts val="0"/>
              </a:spcAft>
              <a:buClr>
                <a:schemeClr val="accent1"/>
              </a:buClr>
              <a:buSzPts val="1800"/>
              <a:buNone/>
              <a:defRPr sz="1800">
                <a:solidFill>
                  <a:schemeClr val="accent1"/>
                </a:solidFill>
              </a:defRPr>
            </a:lvl7pPr>
            <a:lvl8pPr lvl="7" rtl="0" algn="ctr">
              <a:spcBef>
                <a:spcPts val="0"/>
              </a:spcBef>
              <a:spcAft>
                <a:spcPts val="0"/>
              </a:spcAft>
              <a:buClr>
                <a:schemeClr val="accent1"/>
              </a:buClr>
              <a:buSzPts val="1800"/>
              <a:buNone/>
              <a:defRPr sz="1800">
                <a:solidFill>
                  <a:schemeClr val="accent1"/>
                </a:solidFill>
              </a:defRPr>
            </a:lvl8pPr>
            <a:lvl9pPr lvl="8" rtl="0" algn="ctr">
              <a:spcBef>
                <a:spcPts val="0"/>
              </a:spcBef>
              <a:spcAft>
                <a:spcPts val="0"/>
              </a:spcAft>
              <a:buClr>
                <a:schemeClr val="accent1"/>
              </a:buClr>
              <a:buSzPts val="1800"/>
              <a:buNone/>
              <a:defRPr sz="1800">
                <a:solidFill>
                  <a:schemeClr val="accent1"/>
                </a:solidFill>
              </a:defRPr>
            </a:lvl9pPr>
          </a:lstStyle>
          <a:p/>
        </p:txBody>
      </p:sp>
      <p:sp>
        <p:nvSpPr>
          <p:cNvPr id="132" name="Google Shape;132;p23"/>
          <p:cNvSpPr txBox="1"/>
          <p:nvPr>
            <p:ph idx="3" type="subTitle"/>
          </p:nvPr>
        </p:nvSpPr>
        <p:spPr>
          <a:xfrm flipH="1">
            <a:off x="6199939" y="3980775"/>
            <a:ext cx="16311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4"/>
              </a:buClr>
              <a:buSzPts val="1100"/>
              <a:buNone/>
              <a:defRPr sz="1100">
                <a:solidFill>
                  <a:schemeClr val="accent4"/>
                </a:solidFill>
              </a:defRPr>
            </a:lvl1pPr>
            <a:lvl2pPr lvl="1" rtl="0" algn="ctr">
              <a:lnSpc>
                <a:spcPct val="100000"/>
              </a:lnSpc>
              <a:spcBef>
                <a:spcPts val="0"/>
              </a:spcBef>
              <a:spcAft>
                <a:spcPts val="0"/>
              </a:spcAft>
              <a:buClr>
                <a:schemeClr val="accent4"/>
              </a:buClr>
              <a:buSzPts val="1100"/>
              <a:buNone/>
              <a:defRPr sz="1100">
                <a:solidFill>
                  <a:schemeClr val="accent4"/>
                </a:solidFill>
              </a:defRPr>
            </a:lvl2pPr>
            <a:lvl3pPr lvl="2" rtl="0" algn="ctr">
              <a:lnSpc>
                <a:spcPct val="100000"/>
              </a:lnSpc>
              <a:spcBef>
                <a:spcPts val="0"/>
              </a:spcBef>
              <a:spcAft>
                <a:spcPts val="0"/>
              </a:spcAft>
              <a:buClr>
                <a:schemeClr val="accent4"/>
              </a:buClr>
              <a:buSzPts val="1100"/>
              <a:buNone/>
              <a:defRPr sz="1100">
                <a:solidFill>
                  <a:schemeClr val="accent4"/>
                </a:solidFill>
              </a:defRPr>
            </a:lvl3pPr>
            <a:lvl4pPr lvl="3" rtl="0" algn="ctr">
              <a:lnSpc>
                <a:spcPct val="100000"/>
              </a:lnSpc>
              <a:spcBef>
                <a:spcPts val="0"/>
              </a:spcBef>
              <a:spcAft>
                <a:spcPts val="0"/>
              </a:spcAft>
              <a:buClr>
                <a:schemeClr val="accent4"/>
              </a:buClr>
              <a:buSzPts val="1100"/>
              <a:buNone/>
              <a:defRPr sz="1100">
                <a:solidFill>
                  <a:schemeClr val="accent4"/>
                </a:solidFill>
              </a:defRPr>
            </a:lvl4pPr>
            <a:lvl5pPr lvl="4" rtl="0" algn="ctr">
              <a:lnSpc>
                <a:spcPct val="100000"/>
              </a:lnSpc>
              <a:spcBef>
                <a:spcPts val="0"/>
              </a:spcBef>
              <a:spcAft>
                <a:spcPts val="0"/>
              </a:spcAft>
              <a:buClr>
                <a:schemeClr val="accent4"/>
              </a:buClr>
              <a:buSzPts val="1100"/>
              <a:buNone/>
              <a:defRPr sz="1100">
                <a:solidFill>
                  <a:schemeClr val="accent4"/>
                </a:solidFill>
              </a:defRPr>
            </a:lvl5pPr>
            <a:lvl6pPr lvl="5" rtl="0" algn="ctr">
              <a:lnSpc>
                <a:spcPct val="100000"/>
              </a:lnSpc>
              <a:spcBef>
                <a:spcPts val="0"/>
              </a:spcBef>
              <a:spcAft>
                <a:spcPts val="0"/>
              </a:spcAft>
              <a:buClr>
                <a:schemeClr val="accent4"/>
              </a:buClr>
              <a:buSzPts val="1100"/>
              <a:buNone/>
              <a:defRPr sz="1100">
                <a:solidFill>
                  <a:schemeClr val="accent4"/>
                </a:solidFill>
              </a:defRPr>
            </a:lvl6pPr>
            <a:lvl7pPr lvl="6" rtl="0" algn="ctr">
              <a:lnSpc>
                <a:spcPct val="100000"/>
              </a:lnSpc>
              <a:spcBef>
                <a:spcPts val="0"/>
              </a:spcBef>
              <a:spcAft>
                <a:spcPts val="0"/>
              </a:spcAft>
              <a:buClr>
                <a:schemeClr val="accent4"/>
              </a:buClr>
              <a:buSzPts val="1100"/>
              <a:buNone/>
              <a:defRPr sz="1100">
                <a:solidFill>
                  <a:schemeClr val="accent4"/>
                </a:solidFill>
              </a:defRPr>
            </a:lvl7pPr>
            <a:lvl8pPr lvl="7" rtl="0" algn="ctr">
              <a:lnSpc>
                <a:spcPct val="100000"/>
              </a:lnSpc>
              <a:spcBef>
                <a:spcPts val="0"/>
              </a:spcBef>
              <a:spcAft>
                <a:spcPts val="0"/>
              </a:spcAft>
              <a:buClr>
                <a:schemeClr val="accent4"/>
              </a:buClr>
              <a:buSzPts val="1100"/>
              <a:buNone/>
              <a:defRPr sz="1100">
                <a:solidFill>
                  <a:schemeClr val="accent4"/>
                </a:solidFill>
              </a:defRPr>
            </a:lvl8pPr>
            <a:lvl9pPr lvl="8" rtl="0" algn="ctr">
              <a:lnSpc>
                <a:spcPct val="100000"/>
              </a:lnSpc>
              <a:spcBef>
                <a:spcPts val="0"/>
              </a:spcBef>
              <a:spcAft>
                <a:spcPts val="0"/>
              </a:spcAft>
              <a:buClr>
                <a:schemeClr val="accent4"/>
              </a:buClr>
              <a:buSzPts val="1100"/>
              <a:buNone/>
              <a:defRPr sz="1100">
                <a:solidFill>
                  <a:schemeClr val="accent4"/>
                </a:solidFill>
              </a:defRPr>
            </a:lvl9pPr>
          </a:lstStyle>
          <a:p/>
        </p:txBody>
      </p:sp>
      <p:sp>
        <p:nvSpPr>
          <p:cNvPr id="133" name="Google Shape;133;p23"/>
          <p:cNvSpPr txBox="1"/>
          <p:nvPr>
            <p:ph idx="4" type="ctrTitle"/>
          </p:nvPr>
        </p:nvSpPr>
        <p:spPr>
          <a:xfrm flipH="1">
            <a:off x="1848400" y="370172"/>
            <a:ext cx="5447100" cy="1229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8">
    <p:spTree>
      <p:nvGrpSpPr>
        <p:cNvPr id="134" name="Shape 134"/>
        <p:cNvGrpSpPr/>
        <p:nvPr/>
      </p:nvGrpSpPr>
      <p:grpSpPr>
        <a:xfrm>
          <a:off x="0" y="0"/>
          <a:ext cx="0" cy="0"/>
          <a:chOff x="0" y="0"/>
          <a:chExt cx="0" cy="0"/>
        </a:xfrm>
      </p:grpSpPr>
      <p:sp>
        <p:nvSpPr>
          <p:cNvPr id="135" name="Google Shape;135;p24"/>
          <p:cNvSpPr txBox="1"/>
          <p:nvPr>
            <p:ph type="ctrTitle"/>
          </p:nvPr>
        </p:nvSpPr>
        <p:spPr>
          <a:xfrm flipH="1">
            <a:off x="1325250" y="-211950"/>
            <a:ext cx="6493500" cy="18879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2"/>
              </a:buClr>
              <a:buSzPts val="6000"/>
              <a:buNone/>
              <a:defRPr sz="6000">
                <a:solidFill>
                  <a:schemeClr val="accent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
        <p:nvSpPr>
          <p:cNvPr id="136" name="Google Shape;136;p24"/>
          <p:cNvSpPr txBox="1"/>
          <p:nvPr>
            <p:ph idx="1" type="subTitle"/>
          </p:nvPr>
        </p:nvSpPr>
        <p:spPr>
          <a:xfrm flipH="1">
            <a:off x="2923175" y="1865213"/>
            <a:ext cx="3297600" cy="670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accent4"/>
              </a:buClr>
              <a:buSzPts val="1400"/>
              <a:buNone/>
              <a:defRPr sz="1400">
                <a:solidFill>
                  <a:schemeClr val="accent4"/>
                </a:solidFill>
              </a:defRPr>
            </a:lvl1pPr>
            <a:lvl2pPr lvl="1" rtl="0" algn="ctr">
              <a:lnSpc>
                <a:spcPct val="100000"/>
              </a:lnSpc>
              <a:spcBef>
                <a:spcPts val="0"/>
              </a:spcBef>
              <a:spcAft>
                <a:spcPts val="0"/>
              </a:spcAft>
              <a:buClr>
                <a:schemeClr val="accent4"/>
              </a:buClr>
              <a:buSzPts val="1400"/>
              <a:buNone/>
              <a:defRPr sz="1400">
                <a:solidFill>
                  <a:schemeClr val="accent4"/>
                </a:solidFill>
              </a:defRPr>
            </a:lvl2pPr>
            <a:lvl3pPr lvl="2" rtl="0" algn="ctr">
              <a:lnSpc>
                <a:spcPct val="100000"/>
              </a:lnSpc>
              <a:spcBef>
                <a:spcPts val="0"/>
              </a:spcBef>
              <a:spcAft>
                <a:spcPts val="0"/>
              </a:spcAft>
              <a:buClr>
                <a:schemeClr val="accent4"/>
              </a:buClr>
              <a:buSzPts val="1400"/>
              <a:buNone/>
              <a:defRPr sz="1400">
                <a:solidFill>
                  <a:schemeClr val="accent4"/>
                </a:solidFill>
              </a:defRPr>
            </a:lvl3pPr>
            <a:lvl4pPr lvl="3" rtl="0" algn="ctr">
              <a:lnSpc>
                <a:spcPct val="100000"/>
              </a:lnSpc>
              <a:spcBef>
                <a:spcPts val="0"/>
              </a:spcBef>
              <a:spcAft>
                <a:spcPts val="0"/>
              </a:spcAft>
              <a:buClr>
                <a:schemeClr val="accent4"/>
              </a:buClr>
              <a:buSzPts val="1400"/>
              <a:buNone/>
              <a:defRPr sz="1400">
                <a:solidFill>
                  <a:schemeClr val="accent4"/>
                </a:solidFill>
              </a:defRPr>
            </a:lvl4pPr>
            <a:lvl5pPr lvl="4" rtl="0" algn="ctr">
              <a:lnSpc>
                <a:spcPct val="100000"/>
              </a:lnSpc>
              <a:spcBef>
                <a:spcPts val="0"/>
              </a:spcBef>
              <a:spcAft>
                <a:spcPts val="0"/>
              </a:spcAft>
              <a:buClr>
                <a:schemeClr val="accent4"/>
              </a:buClr>
              <a:buSzPts val="1400"/>
              <a:buNone/>
              <a:defRPr sz="1400">
                <a:solidFill>
                  <a:schemeClr val="accent4"/>
                </a:solidFill>
              </a:defRPr>
            </a:lvl5pPr>
            <a:lvl6pPr lvl="5" rtl="0" algn="ctr">
              <a:lnSpc>
                <a:spcPct val="100000"/>
              </a:lnSpc>
              <a:spcBef>
                <a:spcPts val="0"/>
              </a:spcBef>
              <a:spcAft>
                <a:spcPts val="0"/>
              </a:spcAft>
              <a:buClr>
                <a:schemeClr val="accent4"/>
              </a:buClr>
              <a:buSzPts val="1400"/>
              <a:buNone/>
              <a:defRPr sz="1400">
                <a:solidFill>
                  <a:schemeClr val="accent4"/>
                </a:solidFill>
              </a:defRPr>
            </a:lvl6pPr>
            <a:lvl7pPr lvl="6" rtl="0" algn="ctr">
              <a:lnSpc>
                <a:spcPct val="100000"/>
              </a:lnSpc>
              <a:spcBef>
                <a:spcPts val="0"/>
              </a:spcBef>
              <a:spcAft>
                <a:spcPts val="0"/>
              </a:spcAft>
              <a:buClr>
                <a:schemeClr val="accent4"/>
              </a:buClr>
              <a:buSzPts val="1400"/>
              <a:buNone/>
              <a:defRPr sz="1400">
                <a:solidFill>
                  <a:schemeClr val="accent4"/>
                </a:solidFill>
              </a:defRPr>
            </a:lvl7pPr>
            <a:lvl8pPr lvl="7" rtl="0" algn="ctr">
              <a:lnSpc>
                <a:spcPct val="100000"/>
              </a:lnSpc>
              <a:spcBef>
                <a:spcPts val="0"/>
              </a:spcBef>
              <a:spcAft>
                <a:spcPts val="0"/>
              </a:spcAft>
              <a:buClr>
                <a:schemeClr val="accent4"/>
              </a:buClr>
              <a:buSzPts val="1400"/>
              <a:buNone/>
              <a:defRPr sz="1400">
                <a:solidFill>
                  <a:schemeClr val="accent4"/>
                </a:solidFill>
              </a:defRPr>
            </a:lvl8pPr>
            <a:lvl9pPr lvl="8" rtl="0" algn="ctr">
              <a:lnSpc>
                <a:spcPct val="100000"/>
              </a:lnSpc>
              <a:spcBef>
                <a:spcPts val="0"/>
              </a:spcBef>
              <a:spcAft>
                <a:spcPts val="0"/>
              </a:spcAft>
              <a:buClr>
                <a:schemeClr val="accent4"/>
              </a:buClr>
              <a:buSzPts val="1400"/>
              <a:buNone/>
              <a:defRPr sz="1400">
                <a:solidFill>
                  <a:schemeClr val="accent4"/>
                </a:solidFill>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REDITS">
  <p:cSld name="CUSTOM_16">
    <p:spTree>
      <p:nvGrpSpPr>
        <p:cNvPr id="137" name="Shape 137"/>
        <p:cNvGrpSpPr/>
        <p:nvPr/>
      </p:nvGrpSpPr>
      <p:grpSpPr>
        <a:xfrm>
          <a:off x="0" y="0"/>
          <a:ext cx="0" cy="0"/>
          <a:chOff x="0" y="0"/>
          <a:chExt cx="0" cy="0"/>
        </a:xfrm>
      </p:grpSpPr>
      <p:sp>
        <p:nvSpPr>
          <p:cNvPr id="138" name="Google Shape;138;p25"/>
          <p:cNvSpPr txBox="1"/>
          <p:nvPr>
            <p:ph idx="1" type="body"/>
          </p:nvPr>
        </p:nvSpPr>
        <p:spPr>
          <a:xfrm>
            <a:off x="595575" y="2212100"/>
            <a:ext cx="3440700" cy="14760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chemeClr val="accent4"/>
              </a:buClr>
              <a:buSzPts val="1200"/>
              <a:buChar char="●"/>
              <a:defRPr>
                <a:solidFill>
                  <a:schemeClr val="accent4"/>
                </a:solidFill>
              </a:defRPr>
            </a:lvl1pPr>
            <a:lvl2pPr indent="-304800" lvl="1" marL="914400" rtl="0">
              <a:spcBef>
                <a:spcPts val="1600"/>
              </a:spcBef>
              <a:spcAft>
                <a:spcPts val="0"/>
              </a:spcAft>
              <a:buClr>
                <a:schemeClr val="accent4"/>
              </a:buClr>
              <a:buSzPts val="1200"/>
              <a:buChar char="○"/>
              <a:defRPr>
                <a:solidFill>
                  <a:schemeClr val="accent4"/>
                </a:solidFill>
              </a:defRPr>
            </a:lvl2pPr>
            <a:lvl3pPr indent="-304800" lvl="2" marL="1371600" rtl="0">
              <a:spcBef>
                <a:spcPts val="1600"/>
              </a:spcBef>
              <a:spcAft>
                <a:spcPts val="0"/>
              </a:spcAft>
              <a:buClr>
                <a:schemeClr val="accent4"/>
              </a:buClr>
              <a:buSzPts val="1200"/>
              <a:buChar char="■"/>
              <a:defRPr>
                <a:solidFill>
                  <a:schemeClr val="accent4"/>
                </a:solidFill>
              </a:defRPr>
            </a:lvl3pPr>
            <a:lvl4pPr indent="-304800" lvl="3" marL="1828800" rtl="0">
              <a:spcBef>
                <a:spcPts val="1600"/>
              </a:spcBef>
              <a:spcAft>
                <a:spcPts val="0"/>
              </a:spcAft>
              <a:buClr>
                <a:schemeClr val="accent4"/>
              </a:buClr>
              <a:buSzPts val="1200"/>
              <a:buChar char="●"/>
              <a:defRPr>
                <a:solidFill>
                  <a:schemeClr val="accent4"/>
                </a:solidFill>
              </a:defRPr>
            </a:lvl4pPr>
            <a:lvl5pPr indent="-304800" lvl="4" marL="2286000" rtl="0">
              <a:spcBef>
                <a:spcPts val="1600"/>
              </a:spcBef>
              <a:spcAft>
                <a:spcPts val="0"/>
              </a:spcAft>
              <a:buClr>
                <a:schemeClr val="accent4"/>
              </a:buClr>
              <a:buSzPts val="1200"/>
              <a:buChar char="○"/>
              <a:defRPr>
                <a:solidFill>
                  <a:schemeClr val="accent4"/>
                </a:solidFill>
              </a:defRPr>
            </a:lvl5pPr>
            <a:lvl6pPr indent="-304800" lvl="5" marL="2743200" rtl="0">
              <a:spcBef>
                <a:spcPts val="1600"/>
              </a:spcBef>
              <a:spcAft>
                <a:spcPts val="0"/>
              </a:spcAft>
              <a:buClr>
                <a:schemeClr val="accent4"/>
              </a:buClr>
              <a:buSzPts val="1200"/>
              <a:buChar char="■"/>
              <a:defRPr>
                <a:solidFill>
                  <a:schemeClr val="accent4"/>
                </a:solidFill>
              </a:defRPr>
            </a:lvl6pPr>
            <a:lvl7pPr indent="-304800" lvl="6" marL="3200400" rtl="0">
              <a:spcBef>
                <a:spcPts val="1600"/>
              </a:spcBef>
              <a:spcAft>
                <a:spcPts val="0"/>
              </a:spcAft>
              <a:buClr>
                <a:schemeClr val="accent4"/>
              </a:buClr>
              <a:buSzPts val="1200"/>
              <a:buChar char="●"/>
              <a:defRPr>
                <a:solidFill>
                  <a:schemeClr val="accent4"/>
                </a:solidFill>
              </a:defRPr>
            </a:lvl7pPr>
            <a:lvl8pPr indent="-304800" lvl="7" marL="3657600" rtl="0">
              <a:spcBef>
                <a:spcPts val="1600"/>
              </a:spcBef>
              <a:spcAft>
                <a:spcPts val="0"/>
              </a:spcAft>
              <a:buClr>
                <a:schemeClr val="accent4"/>
              </a:buClr>
              <a:buSzPts val="1200"/>
              <a:buChar char="○"/>
              <a:defRPr>
                <a:solidFill>
                  <a:schemeClr val="accent4"/>
                </a:solidFill>
              </a:defRPr>
            </a:lvl8pPr>
            <a:lvl9pPr indent="-304800" lvl="8" marL="4114800" rtl="0">
              <a:spcBef>
                <a:spcPts val="1600"/>
              </a:spcBef>
              <a:spcAft>
                <a:spcPts val="1600"/>
              </a:spcAft>
              <a:buClr>
                <a:schemeClr val="accent4"/>
              </a:buClr>
              <a:buSzPts val="1200"/>
              <a:buChar char="■"/>
              <a:defRPr>
                <a:solidFill>
                  <a:schemeClr val="accent4"/>
                </a:solidFill>
              </a:defRPr>
            </a:lvl9pPr>
          </a:lstStyle>
          <a:p/>
        </p:txBody>
      </p:sp>
      <p:sp>
        <p:nvSpPr>
          <p:cNvPr id="139" name="Google Shape;139;p25"/>
          <p:cNvSpPr txBox="1"/>
          <p:nvPr>
            <p:ph type="ctrTitle"/>
          </p:nvPr>
        </p:nvSpPr>
        <p:spPr>
          <a:xfrm flipH="1">
            <a:off x="728218" y="370174"/>
            <a:ext cx="5447100" cy="900900"/>
          </a:xfrm>
          <a:prstGeom prst="rect">
            <a:avLst/>
          </a:prstGeom>
          <a:noFill/>
        </p:spPr>
        <p:txBody>
          <a:bodyPr anchorCtr="0" anchor="t" bIns="91425" lIns="91425" spcFirstLastPara="1" rIns="91425" wrap="square" tIns="91425">
            <a:noAutofit/>
          </a:bodyPr>
          <a:lstStyle>
            <a:lvl1pPr lvl="0" rtl="0">
              <a:spcBef>
                <a:spcPts val="0"/>
              </a:spcBef>
              <a:spcAft>
                <a:spcPts val="0"/>
              </a:spcAft>
              <a:buClr>
                <a:schemeClr val="accent1"/>
              </a:buClr>
              <a:buSzPts val="2400"/>
              <a:buNone/>
              <a:defRPr sz="2400">
                <a:solidFill>
                  <a:schemeClr val="accent1"/>
                </a:solidFill>
              </a:defRPr>
            </a:lvl1pPr>
            <a:lvl2pPr lvl="1" rtl="0">
              <a:spcBef>
                <a:spcPts val="0"/>
              </a:spcBef>
              <a:spcAft>
                <a:spcPts val="0"/>
              </a:spcAft>
              <a:buClr>
                <a:schemeClr val="accent1"/>
              </a:buClr>
              <a:buSzPts val="2400"/>
              <a:buNone/>
              <a:defRPr sz="2400">
                <a:solidFill>
                  <a:schemeClr val="accent1"/>
                </a:solidFill>
              </a:defRPr>
            </a:lvl2pPr>
            <a:lvl3pPr lvl="2" rtl="0">
              <a:spcBef>
                <a:spcPts val="0"/>
              </a:spcBef>
              <a:spcAft>
                <a:spcPts val="0"/>
              </a:spcAft>
              <a:buClr>
                <a:schemeClr val="accent1"/>
              </a:buClr>
              <a:buSzPts val="2400"/>
              <a:buNone/>
              <a:defRPr sz="2400">
                <a:solidFill>
                  <a:schemeClr val="accent1"/>
                </a:solidFill>
              </a:defRPr>
            </a:lvl3pPr>
            <a:lvl4pPr lvl="3" rtl="0">
              <a:spcBef>
                <a:spcPts val="0"/>
              </a:spcBef>
              <a:spcAft>
                <a:spcPts val="0"/>
              </a:spcAft>
              <a:buClr>
                <a:schemeClr val="accent1"/>
              </a:buClr>
              <a:buSzPts val="2400"/>
              <a:buNone/>
              <a:defRPr sz="2400">
                <a:solidFill>
                  <a:schemeClr val="accent1"/>
                </a:solidFill>
              </a:defRPr>
            </a:lvl4pPr>
            <a:lvl5pPr lvl="4" rtl="0">
              <a:spcBef>
                <a:spcPts val="0"/>
              </a:spcBef>
              <a:spcAft>
                <a:spcPts val="0"/>
              </a:spcAft>
              <a:buClr>
                <a:schemeClr val="accent1"/>
              </a:buClr>
              <a:buSzPts val="2400"/>
              <a:buNone/>
              <a:defRPr sz="2400">
                <a:solidFill>
                  <a:schemeClr val="accent1"/>
                </a:solidFill>
              </a:defRPr>
            </a:lvl5pPr>
            <a:lvl6pPr lvl="5" rtl="0">
              <a:spcBef>
                <a:spcPts val="0"/>
              </a:spcBef>
              <a:spcAft>
                <a:spcPts val="0"/>
              </a:spcAft>
              <a:buClr>
                <a:schemeClr val="accent1"/>
              </a:buClr>
              <a:buSzPts val="2400"/>
              <a:buNone/>
              <a:defRPr sz="2400">
                <a:solidFill>
                  <a:schemeClr val="accent1"/>
                </a:solidFill>
              </a:defRPr>
            </a:lvl6pPr>
            <a:lvl7pPr lvl="6" rtl="0">
              <a:spcBef>
                <a:spcPts val="0"/>
              </a:spcBef>
              <a:spcAft>
                <a:spcPts val="0"/>
              </a:spcAft>
              <a:buClr>
                <a:schemeClr val="accent1"/>
              </a:buClr>
              <a:buSzPts val="2400"/>
              <a:buNone/>
              <a:defRPr sz="2400">
                <a:solidFill>
                  <a:schemeClr val="accent1"/>
                </a:solidFill>
              </a:defRPr>
            </a:lvl7pPr>
            <a:lvl8pPr lvl="7" rtl="0">
              <a:spcBef>
                <a:spcPts val="0"/>
              </a:spcBef>
              <a:spcAft>
                <a:spcPts val="0"/>
              </a:spcAft>
              <a:buClr>
                <a:schemeClr val="accent1"/>
              </a:buClr>
              <a:buSzPts val="2400"/>
              <a:buNone/>
              <a:defRPr sz="2400">
                <a:solidFill>
                  <a:schemeClr val="accent1"/>
                </a:solidFill>
              </a:defRPr>
            </a:lvl8pPr>
            <a:lvl9pPr lvl="8" rtl="0">
              <a:spcBef>
                <a:spcPts val="0"/>
              </a:spcBef>
              <a:spcAft>
                <a:spcPts val="0"/>
              </a:spcAft>
              <a:buClr>
                <a:schemeClr val="accent1"/>
              </a:buClr>
              <a:buSzPts val="2400"/>
              <a:buNone/>
              <a:defRPr sz="2400">
                <a:solidFill>
                  <a:schemeClr val="accent1"/>
                </a:solidFill>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ESOURCES">
  <p:cSld name="CUSTOM_12_1">
    <p:spTree>
      <p:nvGrpSpPr>
        <p:cNvPr id="140" name="Shape 140"/>
        <p:cNvGrpSpPr/>
        <p:nvPr/>
      </p:nvGrpSpPr>
      <p:grpSpPr>
        <a:xfrm>
          <a:off x="0" y="0"/>
          <a:ext cx="0" cy="0"/>
          <a:chOff x="0" y="0"/>
          <a:chExt cx="0" cy="0"/>
        </a:xfrm>
      </p:grpSpPr>
      <p:sp>
        <p:nvSpPr>
          <p:cNvPr id="141" name="Google Shape;141;p26"/>
          <p:cNvSpPr txBox="1"/>
          <p:nvPr>
            <p:ph idx="1" type="body"/>
          </p:nvPr>
        </p:nvSpPr>
        <p:spPr>
          <a:xfrm>
            <a:off x="718250" y="540000"/>
            <a:ext cx="3645300" cy="1476000"/>
          </a:xfrm>
          <a:prstGeom prst="rect">
            <a:avLst/>
          </a:prstGeom>
        </p:spPr>
        <p:txBody>
          <a:bodyPr anchorCtr="0" anchor="t" bIns="91425" lIns="91425" spcFirstLastPara="1" rIns="91425" wrap="square" tIns="91425">
            <a:noAutofit/>
          </a:bodyPr>
          <a:lstStyle>
            <a:lvl1pPr indent="-292100" lvl="0" marL="457200" rtl="0">
              <a:spcBef>
                <a:spcPts val="0"/>
              </a:spcBef>
              <a:spcAft>
                <a:spcPts val="0"/>
              </a:spcAft>
              <a:buSzPts val="1000"/>
              <a:buFont typeface="Josefin Slab"/>
              <a:buChar char="●"/>
              <a:defRPr sz="1000">
                <a:latin typeface="Josefin Slab"/>
                <a:ea typeface="Josefin Slab"/>
                <a:cs typeface="Josefin Slab"/>
                <a:sym typeface="Josefin Slab"/>
              </a:defRPr>
            </a:lvl1pPr>
            <a:lvl2pPr indent="-292100" lvl="1" marL="914400" rtl="0">
              <a:spcBef>
                <a:spcPts val="1600"/>
              </a:spcBef>
              <a:spcAft>
                <a:spcPts val="0"/>
              </a:spcAft>
              <a:buSzPts val="1000"/>
              <a:buFont typeface="Josefin Slab"/>
              <a:buChar char="○"/>
              <a:defRPr sz="1000">
                <a:latin typeface="Josefin Slab"/>
                <a:ea typeface="Josefin Slab"/>
                <a:cs typeface="Josefin Slab"/>
                <a:sym typeface="Josefin Slab"/>
              </a:defRPr>
            </a:lvl2pPr>
            <a:lvl3pPr indent="-292100" lvl="2" marL="1371600" rtl="0">
              <a:spcBef>
                <a:spcPts val="1600"/>
              </a:spcBef>
              <a:spcAft>
                <a:spcPts val="0"/>
              </a:spcAft>
              <a:buSzPts val="1000"/>
              <a:buFont typeface="Josefin Slab"/>
              <a:buChar char="■"/>
              <a:defRPr sz="1000">
                <a:latin typeface="Josefin Slab"/>
                <a:ea typeface="Josefin Slab"/>
                <a:cs typeface="Josefin Slab"/>
                <a:sym typeface="Josefin Slab"/>
              </a:defRPr>
            </a:lvl3pPr>
            <a:lvl4pPr indent="-292100" lvl="3" marL="1828800" rtl="0">
              <a:spcBef>
                <a:spcPts val="1600"/>
              </a:spcBef>
              <a:spcAft>
                <a:spcPts val="0"/>
              </a:spcAft>
              <a:buSzPts val="1000"/>
              <a:buFont typeface="Josefin Slab"/>
              <a:buChar char="●"/>
              <a:defRPr sz="1000">
                <a:latin typeface="Josefin Slab"/>
                <a:ea typeface="Josefin Slab"/>
                <a:cs typeface="Josefin Slab"/>
                <a:sym typeface="Josefin Slab"/>
              </a:defRPr>
            </a:lvl4pPr>
            <a:lvl5pPr indent="-292100" lvl="4" marL="2286000" rtl="0">
              <a:spcBef>
                <a:spcPts val="1600"/>
              </a:spcBef>
              <a:spcAft>
                <a:spcPts val="0"/>
              </a:spcAft>
              <a:buSzPts val="1000"/>
              <a:buFont typeface="Josefin Slab"/>
              <a:buChar char="○"/>
              <a:defRPr sz="1000">
                <a:latin typeface="Josefin Slab"/>
                <a:ea typeface="Josefin Slab"/>
                <a:cs typeface="Josefin Slab"/>
                <a:sym typeface="Josefin Slab"/>
              </a:defRPr>
            </a:lvl5pPr>
            <a:lvl6pPr indent="-292100" lvl="5" marL="2743200" rtl="0">
              <a:spcBef>
                <a:spcPts val="1600"/>
              </a:spcBef>
              <a:spcAft>
                <a:spcPts val="0"/>
              </a:spcAft>
              <a:buSzPts val="1000"/>
              <a:buFont typeface="Josefin Slab"/>
              <a:buChar char="■"/>
              <a:defRPr sz="1000">
                <a:latin typeface="Josefin Slab"/>
                <a:ea typeface="Josefin Slab"/>
                <a:cs typeface="Josefin Slab"/>
                <a:sym typeface="Josefin Slab"/>
              </a:defRPr>
            </a:lvl6pPr>
            <a:lvl7pPr indent="-292100" lvl="6" marL="3200400" rtl="0">
              <a:spcBef>
                <a:spcPts val="1600"/>
              </a:spcBef>
              <a:spcAft>
                <a:spcPts val="0"/>
              </a:spcAft>
              <a:buSzPts val="1000"/>
              <a:buFont typeface="Josefin Slab"/>
              <a:buChar char="●"/>
              <a:defRPr sz="1000">
                <a:latin typeface="Josefin Slab"/>
                <a:ea typeface="Josefin Slab"/>
                <a:cs typeface="Josefin Slab"/>
                <a:sym typeface="Josefin Slab"/>
              </a:defRPr>
            </a:lvl7pPr>
            <a:lvl8pPr indent="-292100" lvl="7" marL="3657600" rtl="0">
              <a:spcBef>
                <a:spcPts val="1600"/>
              </a:spcBef>
              <a:spcAft>
                <a:spcPts val="0"/>
              </a:spcAft>
              <a:buSzPts val="1000"/>
              <a:buFont typeface="Josefin Slab"/>
              <a:buChar char="○"/>
              <a:defRPr sz="1000">
                <a:latin typeface="Josefin Slab"/>
                <a:ea typeface="Josefin Slab"/>
                <a:cs typeface="Josefin Slab"/>
                <a:sym typeface="Josefin Slab"/>
              </a:defRPr>
            </a:lvl8pPr>
            <a:lvl9pPr indent="-292100" lvl="8" marL="4114800" rtl="0">
              <a:spcBef>
                <a:spcPts val="1600"/>
              </a:spcBef>
              <a:spcAft>
                <a:spcPts val="1600"/>
              </a:spcAft>
              <a:buSzPts val="1000"/>
              <a:buFont typeface="Josefin Slab"/>
              <a:buChar char="■"/>
              <a:defRPr sz="1000">
                <a:latin typeface="Josefin Slab"/>
                <a:ea typeface="Josefin Slab"/>
                <a:cs typeface="Josefin Slab"/>
                <a:sym typeface="Josefin Slab"/>
              </a:defRPr>
            </a:lvl9pPr>
          </a:lstStyle>
          <a:p/>
        </p:txBody>
      </p:sp>
      <p:sp>
        <p:nvSpPr>
          <p:cNvPr id="142" name="Google Shape;142;p26"/>
          <p:cNvSpPr txBox="1"/>
          <p:nvPr>
            <p:ph idx="2" type="subTitle"/>
          </p:nvPr>
        </p:nvSpPr>
        <p:spPr>
          <a:xfrm>
            <a:off x="6424512" y="835500"/>
            <a:ext cx="2000400" cy="57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accent4"/>
              </a:buClr>
              <a:buSzPts val="1100"/>
              <a:buNone/>
              <a:defRPr sz="1100">
                <a:solidFill>
                  <a:schemeClr val="accent4"/>
                </a:solidFill>
              </a:defRPr>
            </a:lvl1pPr>
            <a:lvl2pPr lvl="1" rtl="0" algn="r">
              <a:lnSpc>
                <a:spcPct val="100000"/>
              </a:lnSpc>
              <a:spcBef>
                <a:spcPts val="0"/>
              </a:spcBef>
              <a:spcAft>
                <a:spcPts val="0"/>
              </a:spcAft>
              <a:buClr>
                <a:schemeClr val="accent4"/>
              </a:buClr>
              <a:buSzPts val="1000"/>
              <a:buNone/>
              <a:defRPr sz="1000">
                <a:solidFill>
                  <a:schemeClr val="accent4"/>
                </a:solidFill>
              </a:defRPr>
            </a:lvl2pPr>
            <a:lvl3pPr lvl="2" rtl="0" algn="r">
              <a:lnSpc>
                <a:spcPct val="100000"/>
              </a:lnSpc>
              <a:spcBef>
                <a:spcPts val="0"/>
              </a:spcBef>
              <a:spcAft>
                <a:spcPts val="0"/>
              </a:spcAft>
              <a:buClr>
                <a:schemeClr val="accent4"/>
              </a:buClr>
              <a:buSzPts val="1000"/>
              <a:buNone/>
              <a:defRPr sz="1000">
                <a:solidFill>
                  <a:schemeClr val="accent4"/>
                </a:solidFill>
              </a:defRPr>
            </a:lvl3pPr>
            <a:lvl4pPr lvl="3" rtl="0" algn="r">
              <a:lnSpc>
                <a:spcPct val="100000"/>
              </a:lnSpc>
              <a:spcBef>
                <a:spcPts val="0"/>
              </a:spcBef>
              <a:spcAft>
                <a:spcPts val="0"/>
              </a:spcAft>
              <a:buClr>
                <a:schemeClr val="accent4"/>
              </a:buClr>
              <a:buSzPts val="1000"/>
              <a:buNone/>
              <a:defRPr sz="1000">
                <a:solidFill>
                  <a:schemeClr val="accent4"/>
                </a:solidFill>
              </a:defRPr>
            </a:lvl4pPr>
            <a:lvl5pPr lvl="4" rtl="0" algn="r">
              <a:lnSpc>
                <a:spcPct val="100000"/>
              </a:lnSpc>
              <a:spcBef>
                <a:spcPts val="0"/>
              </a:spcBef>
              <a:spcAft>
                <a:spcPts val="0"/>
              </a:spcAft>
              <a:buClr>
                <a:schemeClr val="accent4"/>
              </a:buClr>
              <a:buSzPts val="1000"/>
              <a:buNone/>
              <a:defRPr sz="1000">
                <a:solidFill>
                  <a:schemeClr val="accent4"/>
                </a:solidFill>
              </a:defRPr>
            </a:lvl5pPr>
            <a:lvl6pPr lvl="5" rtl="0" algn="r">
              <a:lnSpc>
                <a:spcPct val="100000"/>
              </a:lnSpc>
              <a:spcBef>
                <a:spcPts val="0"/>
              </a:spcBef>
              <a:spcAft>
                <a:spcPts val="0"/>
              </a:spcAft>
              <a:buClr>
                <a:schemeClr val="accent4"/>
              </a:buClr>
              <a:buSzPts val="1000"/>
              <a:buNone/>
              <a:defRPr sz="1000">
                <a:solidFill>
                  <a:schemeClr val="accent4"/>
                </a:solidFill>
              </a:defRPr>
            </a:lvl6pPr>
            <a:lvl7pPr lvl="6" rtl="0" algn="r">
              <a:lnSpc>
                <a:spcPct val="100000"/>
              </a:lnSpc>
              <a:spcBef>
                <a:spcPts val="0"/>
              </a:spcBef>
              <a:spcAft>
                <a:spcPts val="0"/>
              </a:spcAft>
              <a:buClr>
                <a:schemeClr val="accent4"/>
              </a:buClr>
              <a:buSzPts val="1000"/>
              <a:buNone/>
              <a:defRPr sz="1000">
                <a:solidFill>
                  <a:schemeClr val="accent4"/>
                </a:solidFill>
              </a:defRPr>
            </a:lvl7pPr>
            <a:lvl8pPr lvl="7" rtl="0" algn="r">
              <a:lnSpc>
                <a:spcPct val="100000"/>
              </a:lnSpc>
              <a:spcBef>
                <a:spcPts val="0"/>
              </a:spcBef>
              <a:spcAft>
                <a:spcPts val="0"/>
              </a:spcAft>
              <a:buClr>
                <a:schemeClr val="accent4"/>
              </a:buClr>
              <a:buSzPts val="1000"/>
              <a:buNone/>
              <a:defRPr sz="1000">
                <a:solidFill>
                  <a:schemeClr val="accent4"/>
                </a:solidFill>
              </a:defRPr>
            </a:lvl8pPr>
            <a:lvl9pPr lvl="8" rtl="0" algn="r">
              <a:lnSpc>
                <a:spcPct val="100000"/>
              </a:lnSpc>
              <a:spcBef>
                <a:spcPts val="0"/>
              </a:spcBef>
              <a:spcAft>
                <a:spcPts val="0"/>
              </a:spcAft>
              <a:buClr>
                <a:schemeClr val="accent4"/>
              </a:buClr>
              <a:buSzPts val="1000"/>
              <a:buNone/>
              <a:defRPr sz="1000">
                <a:solidFill>
                  <a:schemeClr val="accent4"/>
                </a:solidFill>
              </a:defRPr>
            </a:lvl9pPr>
          </a:lstStyle>
          <a:p/>
        </p:txBody>
      </p:sp>
      <p:sp>
        <p:nvSpPr>
          <p:cNvPr id="143" name="Google Shape;143;p26"/>
          <p:cNvSpPr txBox="1"/>
          <p:nvPr>
            <p:ph type="ctrTitle"/>
          </p:nvPr>
        </p:nvSpPr>
        <p:spPr>
          <a:xfrm flipH="1">
            <a:off x="5821777" y="370175"/>
            <a:ext cx="2608800" cy="900900"/>
          </a:xfrm>
          <a:prstGeom prst="rect">
            <a:avLst/>
          </a:prstGeom>
          <a:noFill/>
        </p:spPr>
        <p:txBody>
          <a:bodyPr anchorCtr="0" anchor="t" bIns="91425" lIns="91425" spcFirstLastPara="1" rIns="91425" wrap="square" tIns="91425">
            <a:noAutofit/>
          </a:bodyPr>
          <a:lstStyle>
            <a:lvl1pPr lvl="0" rtl="0" algn="r">
              <a:spcBef>
                <a:spcPts val="0"/>
              </a:spcBef>
              <a:spcAft>
                <a:spcPts val="0"/>
              </a:spcAft>
              <a:buSzPts val="2400"/>
              <a:buNone/>
              <a:defRPr sz="2400"/>
            </a:lvl1pPr>
            <a:lvl2pPr lvl="1" rtl="0" algn="r">
              <a:spcBef>
                <a:spcPts val="0"/>
              </a:spcBef>
              <a:spcAft>
                <a:spcPts val="0"/>
              </a:spcAft>
              <a:buClr>
                <a:schemeClr val="accent2"/>
              </a:buClr>
              <a:buSzPts val="2400"/>
              <a:buNone/>
              <a:defRPr sz="2400">
                <a:solidFill>
                  <a:schemeClr val="accent2"/>
                </a:solidFill>
              </a:defRPr>
            </a:lvl2pPr>
            <a:lvl3pPr lvl="2" rtl="0" algn="r">
              <a:spcBef>
                <a:spcPts val="0"/>
              </a:spcBef>
              <a:spcAft>
                <a:spcPts val="0"/>
              </a:spcAft>
              <a:buClr>
                <a:schemeClr val="accent2"/>
              </a:buClr>
              <a:buSzPts val="2400"/>
              <a:buNone/>
              <a:defRPr sz="2400">
                <a:solidFill>
                  <a:schemeClr val="accent2"/>
                </a:solidFill>
              </a:defRPr>
            </a:lvl3pPr>
            <a:lvl4pPr lvl="3" rtl="0" algn="r">
              <a:spcBef>
                <a:spcPts val="0"/>
              </a:spcBef>
              <a:spcAft>
                <a:spcPts val="0"/>
              </a:spcAft>
              <a:buClr>
                <a:schemeClr val="accent2"/>
              </a:buClr>
              <a:buSzPts val="2400"/>
              <a:buNone/>
              <a:defRPr sz="2400">
                <a:solidFill>
                  <a:schemeClr val="accent2"/>
                </a:solidFill>
              </a:defRPr>
            </a:lvl4pPr>
            <a:lvl5pPr lvl="4" rtl="0" algn="r">
              <a:spcBef>
                <a:spcPts val="0"/>
              </a:spcBef>
              <a:spcAft>
                <a:spcPts val="0"/>
              </a:spcAft>
              <a:buClr>
                <a:schemeClr val="accent2"/>
              </a:buClr>
              <a:buSzPts val="2400"/>
              <a:buNone/>
              <a:defRPr sz="2400">
                <a:solidFill>
                  <a:schemeClr val="accent2"/>
                </a:solidFill>
              </a:defRPr>
            </a:lvl5pPr>
            <a:lvl6pPr lvl="5" rtl="0" algn="r">
              <a:spcBef>
                <a:spcPts val="0"/>
              </a:spcBef>
              <a:spcAft>
                <a:spcPts val="0"/>
              </a:spcAft>
              <a:buClr>
                <a:schemeClr val="accent2"/>
              </a:buClr>
              <a:buSzPts val="2400"/>
              <a:buNone/>
              <a:defRPr sz="2400">
                <a:solidFill>
                  <a:schemeClr val="accent2"/>
                </a:solidFill>
              </a:defRPr>
            </a:lvl6pPr>
            <a:lvl7pPr lvl="6" rtl="0" algn="r">
              <a:spcBef>
                <a:spcPts val="0"/>
              </a:spcBef>
              <a:spcAft>
                <a:spcPts val="0"/>
              </a:spcAft>
              <a:buClr>
                <a:schemeClr val="accent2"/>
              </a:buClr>
              <a:buSzPts val="2400"/>
              <a:buNone/>
              <a:defRPr sz="2400">
                <a:solidFill>
                  <a:schemeClr val="accent2"/>
                </a:solidFill>
              </a:defRPr>
            </a:lvl7pPr>
            <a:lvl8pPr lvl="7" rtl="0" algn="r">
              <a:spcBef>
                <a:spcPts val="0"/>
              </a:spcBef>
              <a:spcAft>
                <a:spcPts val="0"/>
              </a:spcAft>
              <a:buClr>
                <a:schemeClr val="accent2"/>
              </a:buClr>
              <a:buSzPts val="2400"/>
              <a:buNone/>
              <a:defRPr sz="2400">
                <a:solidFill>
                  <a:schemeClr val="accent2"/>
                </a:solidFill>
              </a:defRPr>
            </a:lvl8pPr>
            <a:lvl9pPr lvl="8" rtl="0" algn="r">
              <a:spcBef>
                <a:spcPts val="0"/>
              </a:spcBef>
              <a:spcAft>
                <a:spcPts val="0"/>
              </a:spcAft>
              <a:buClr>
                <a:schemeClr val="accent2"/>
              </a:buClr>
              <a:buSzPts val="2400"/>
              <a:buNone/>
              <a:defRPr sz="2400">
                <a:solidFill>
                  <a:schemeClr val="accent2"/>
                </a:solidFill>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p:cSld name="CUSTOM_17">
    <p:spTree>
      <p:nvGrpSpPr>
        <p:cNvPr id="144" name="Shape 144"/>
        <p:cNvGrpSpPr/>
        <p:nvPr/>
      </p:nvGrpSpPr>
      <p:grpSpPr>
        <a:xfrm>
          <a:off x="0" y="0"/>
          <a:ext cx="0" cy="0"/>
          <a:chOff x="0" y="0"/>
          <a:chExt cx="0" cy="0"/>
        </a:xfrm>
      </p:grpSpPr>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48" name="Shape 148"/>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7" Type="http://schemas.openxmlformats.org/officeDocument/2006/relationships/theme" Target="../theme/theme1.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accent2"/>
              </a:buClr>
              <a:buSzPts val="2800"/>
              <a:buFont typeface="Chelsea Market"/>
              <a:buNone/>
              <a:defRPr sz="2800">
                <a:solidFill>
                  <a:schemeClr val="accent2"/>
                </a:solidFill>
                <a:latin typeface="Chelsea Market"/>
                <a:ea typeface="Chelsea Market"/>
                <a:cs typeface="Chelsea Market"/>
                <a:sym typeface="Chelsea Market"/>
              </a:defRPr>
            </a:lvl1pPr>
            <a:lvl2pPr lvl="1">
              <a:spcBef>
                <a:spcPts val="0"/>
              </a:spcBef>
              <a:spcAft>
                <a:spcPts val="0"/>
              </a:spcAft>
              <a:buClr>
                <a:srgbClr val="666666"/>
              </a:buClr>
              <a:buSzPts val="2800"/>
              <a:buFont typeface="Fira Sans Extra Condensed"/>
              <a:buNone/>
              <a:defRPr sz="2800">
                <a:solidFill>
                  <a:srgbClr val="666666"/>
                </a:solidFill>
                <a:latin typeface="Fira Sans Extra Condensed"/>
                <a:ea typeface="Fira Sans Extra Condensed"/>
                <a:cs typeface="Fira Sans Extra Condensed"/>
                <a:sym typeface="Fira Sans Extra Condensed"/>
              </a:defRPr>
            </a:lvl2pPr>
            <a:lvl3pPr lvl="2">
              <a:spcBef>
                <a:spcPts val="0"/>
              </a:spcBef>
              <a:spcAft>
                <a:spcPts val="0"/>
              </a:spcAft>
              <a:buClr>
                <a:srgbClr val="666666"/>
              </a:buClr>
              <a:buSzPts val="2800"/>
              <a:buFont typeface="Fira Sans Extra Condensed"/>
              <a:buNone/>
              <a:defRPr sz="2800">
                <a:solidFill>
                  <a:srgbClr val="666666"/>
                </a:solidFill>
                <a:latin typeface="Fira Sans Extra Condensed"/>
                <a:ea typeface="Fira Sans Extra Condensed"/>
                <a:cs typeface="Fira Sans Extra Condensed"/>
                <a:sym typeface="Fira Sans Extra Condensed"/>
              </a:defRPr>
            </a:lvl3pPr>
            <a:lvl4pPr lvl="3">
              <a:spcBef>
                <a:spcPts val="0"/>
              </a:spcBef>
              <a:spcAft>
                <a:spcPts val="0"/>
              </a:spcAft>
              <a:buClr>
                <a:srgbClr val="666666"/>
              </a:buClr>
              <a:buSzPts val="2800"/>
              <a:buFont typeface="Fira Sans Extra Condensed"/>
              <a:buNone/>
              <a:defRPr sz="2800">
                <a:solidFill>
                  <a:srgbClr val="666666"/>
                </a:solidFill>
                <a:latin typeface="Fira Sans Extra Condensed"/>
                <a:ea typeface="Fira Sans Extra Condensed"/>
                <a:cs typeface="Fira Sans Extra Condensed"/>
                <a:sym typeface="Fira Sans Extra Condensed"/>
              </a:defRPr>
            </a:lvl4pPr>
            <a:lvl5pPr lvl="4">
              <a:spcBef>
                <a:spcPts val="0"/>
              </a:spcBef>
              <a:spcAft>
                <a:spcPts val="0"/>
              </a:spcAft>
              <a:buClr>
                <a:srgbClr val="666666"/>
              </a:buClr>
              <a:buSzPts val="2800"/>
              <a:buFont typeface="Fira Sans Extra Condensed"/>
              <a:buNone/>
              <a:defRPr sz="2800">
                <a:solidFill>
                  <a:srgbClr val="666666"/>
                </a:solidFill>
                <a:latin typeface="Fira Sans Extra Condensed"/>
                <a:ea typeface="Fira Sans Extra Condensed"/>
                <a:cs typeface="Fira Sans Extra Condensed"/>
                <a:sym typeface="Fira Sans Extra Condensed"/>
              </a:defRPr>
            </a:lvl5pPr>
            <a:lvl6pPr lvl="5">
              <a:spcBef>
                <a:spcPts val="0"/>
              </a:spcBef>
              <a:spcAft>
                <a:spcPts val="0"/>
              </a:spcAft>
              <a:buClr>
                <a:srgbClr val="666666"/>
              </a:buClr>
              <a:buSzPts val="2800"/>
              <a:buFont typeface="Fira Sans Extra Condensed"/>
              <a:buNone/>
              <a:defRPr sz="2800">
                <a:solidFill>
                  <a:srgbClr val="666666"/>
                </a:solidFill>
                <a:latin typeface="Fira Sans Extra Condensed"/>
                <a:ea typeface="Fira Sans Extra Condensed"/>
                <a:cs typeface="Fira Sans Extra Condensed"/>
                <a:sym typeface="Fira Sans Extra Condensed"/>
              </a:defRPr>
            </a:lvl6pPr>
            <a:lvl7pPr lvl="6">
              <a:spcBef>
                <a:spcPts val="0"/>
              </a:spcBef>
              <a:spcAft>
                <a:spcPts val="0"/>
              </a:spcAft>
              <a:buClr>
                <a:srgbClr val="666666"/>
              </a:buClr>
              <a:buSzPts val="2800"/>
              <a:buFont typeface="Fira Sans Extra Condensed"/>
              <a:buNone/>
              <a:defRPr sz="2800">
                <a:solidFill>
                  <a:srgbClr val="666666"/>
                </a:solidFill>
                <a:latin typeface="Fira Sans Extra Condensed"/>
                <a:ea typeface="Fira Sans Extra Condensed"/>
                <a:cs typeface="Fira Sans Extra Condensed"/>
                <a:sym typeface="Fira Sans Extra Condensed"/>
              </a:defRPr>
            </a:lvl7pPr>
            <a:lvl8pPr lvl="7">
              <a:spcBef>
                <a:spcPts val="0"/>
              </a:spcBef>
              <a:spcAft>
                <a:spcPts val="0"/>
              </a:spcAft>
              <a:buClr>
                <a:srgbClr val="666666"/>
              </a:buClr>
              <a:buSzPts val="2800"/>
              <a:buFont typeface="Fira Sans Extra Condensed"/>
              <a:buNone/>
              <a:defRPr sz="2800">
                <a:solidFill>
                  <a:srgbClr val="666666"/>
                </a:solidFill>
                <a:latin typeface="Fira Sans Extra Condensed"/>
                <a:ea typeface="Fira Sans Extra Condensed"/>
                <a:cs typeface="Fira Sans Extra Condensed"/>
                <a:sym typeface="Fira Sans Extra Condensed"/>
              </a:defRPr>
            </a:lvl8pPr>
            <a:lvl9pPr lvl="8">
              <a:spcBef>
                <a:spcPts val="0"/>
              </a:spcBef>
              <a:spcAft>
                <a:spcPts val="0"/>
              </a:spcAft>
              <a:buClr>
                <a:srgbClr val="666666"/>
              </a:buClr>
              <a:buSzPts val="2800"/>
              <a:buFont typeface="Fira Sans Extra Condensed"/>
              <a:buNone/>
              <a:defRPr sz="2800">
                <a:solidFill>
                  <a:srgbClr val="666666"/>
                </a:solidFill>
                <a:latin typeface="Fira Sans Extra Condensed"/>
                <a:ea typeface="Fira Sans Extra Condensed"/>
                <a:cs typeface="Fira Sans Extra Condensed"/>
                <a:sym typeface="Fira Sans Extra Condensed"/>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chemeClr val="accent4"/>
              </a:buClr>
              <a:buSzPts val="1200"/>
              <a:buFont typeface="Josefin Slab"/>
              <a:buChar char="●"/>
              <a:defRPr sz="1200">
                <a:solidFill>
                  <a:schemeClr val="accent4"/>
                </a:solidFill>
                <a:latin typeface="Josefin Slab"/>
                <a:ea typeface="Josefin Slab"/>
                <a:cs typeface="Josefin Slab"/>
                <a:sym typeface="Josefin Slab"/>
              </a:defRPr>
            </a:lvl1pPr>
            <a:lvl2pPr indent="-304800" lvl="1" marL="914400" rtl="0">
              <a:lnSpc>
                <a:spcPct val="115000"/>
              </a:lnSpc>
              <a:spcBef>
                <a:spcPts val="1600"/>
              </a:spcBef>
              <a:spcAft>
                <a:spcPts val="0"/>
              </a:spcAft>
              <a:buClr>
                <a:schemeClr val="accent4"/>
              </a:buClr>
              <a:buSzPts val="1200"/>
              <a:buFont typeface="Josefin Slab"/>
              <a:buChar char="○"/>
              <a:defRPr sz="1200">
                <a:solidFill>
                  <a:schemeClr val="accent4"/>
                </a:solidFill>
                <a:latin typeface="Josefin Slab"/>
                <a:ea typeface="Josefin Slab"/>
                <a:cs typeface="Josefin Slab"/>
                <a:sym typeface="Josefin Slab"/>
              </a:defRPr>
            </a:lvl2pPr>
            <a:lvl3pPr indent="-304800" lvl="2" marL="1371600" rtl="0">
              <a:lnSpc>
                <a:spcPct val="115000"/>
              </a:lnSpc>
              <a:spcBef>
                <a:spcPts val="1600"/>
              </a:spcBef>
              <a:spcAft>
                <a:spcPts val="0"/>
              </a:spcAft>
              <a:buClr>
                <a:schemeClr val="accent4"/>
              </a:buClr>
              <a:buSzPts val="1200"/>
              <a:buFont typeface="Josefin Slab"/>
              <a:buChar char="■"/>
              <a:defRPr sz="1200">
                <a:solidFill>
                  <a:schemeClr val="accent4"/>
                </a:solidFill>
                <a:latin typeface="Josefin Slab"/>
                <a:ea typeface="Josefin Slab"/>
                <a:cs typeface="Josefin Slab"/>
                <a:sym typeface="Josefin Slab"/>
              </a:defRPr>
            </a:lvl3pPr>
            <a:lvl4pPr indent="-304800" lvl="3" marL="1828800" rtl="0">
              <a:lnSpc>
                <a:spcPct val="115000"/>
              </a:lnSpc>
              <a:spcBef>
                <a:spcPts val="1600"/>
              </a:spcBef>
              <a:spcAft>
                <a:spcPts val="0"/>
              </a:spcAft>
              <a:buClr>
                <a:schemeClr val="accent4"/>
              </a:buClr>
              <a:buSzPts val="1200"/>
              <a:buFont typeface="Josefin Slab"/>
              <a:buChar char="●"/>
              <a:defRPr sz="1200">
                <a:solidFill>
                  <a:schemeClr val="accent4"/>
                </a:solidFill>
                <a:latin typeface="Josefin Slab"/>
                <a:ea typeface="Josefin Slab"/>
                <a:cs typeface="Josefin Slab"/>
                <a:sym typeface="Josefin Slab"/>
              </a:defRPr>
            </a:lvl4pPr>
            <a:lvl5pPr indent="-304800" lvl="4" marL="2286000" rtl="0">
              <a:lnSpc>
                <a:spcPct val="115000"/>
              </a:lnSpc>
              <a:spcBef>
                <a:spcPts val="1600"/>
              </a:spcBef>
              <a:spcAft>
                <a:spcPts val="0"/>
              </a:spcAft>
              <a:buClr>
                <a:schemeClr val="accent4"/>
              </a:buClr>
              <a:buSzPts val="1200"/>
              <a:buFont typeface="Josefin Slab"/>
              <a:buChar char="○"/>
              <a:defRPr sz="1200">
                <a:solidFill>
                  <a:schemeClr val="accent4"/>
                </a:solidFill>
                <a:latin typeface="Josefin Slab"/>
                <a:ea typeface="Josefin Slab"/>
                <a:cs typeface="Josefin Slab"/>
                <a:sym typeface="Josefin Slab"/>
              </a:defRPr>
            </a:lvl5pPr>
            <a:lvl6pPr indent="-304800" lvl="5" marL="2743200" rtl="0">
              <a:lnSpc>
                <a:spcPct val="115000"/>
              </a:lnSpc>
              <a:spcBef>
                <a:spcPts val="1600"/>
              </a:spcBef>
              <a:spcAft>
                <a:spcPts val="0"/>
              </a:spcAft>
              <a:buClr>
                <a:schemeClr val="accent4"/>
              </a:buClr>
              <a:buSzPts val="1200"/>
              <a:buFont typeface="Josefin Slab"/>
              <a:buChar char="■"/>
              <a:defRPr sz="1200">
                <a:solidFill>
                  <a:schemeClr val="accent4"/>
                </a:solidFill>
                <a:latin typeface="Josefin Slab"/>
                <a:ea typeface="Josefin Slab"/>
                <a:cs typeface="Josefin Slab"/>
                <a:sym typeface="Josefin Slab"/>
              </a:defRPr>
            </a:lvl6pPr>
            <a:lvl7pPr indent="-304800" lvl="6" marL="3200400" rtl="0">
              <a:lnSpc>
                <a:spcPct val="115000"/>
              </a:lnSpc>
              <a:spcBef>
                <a:spcPts val="1600"/>
              </a:spcBef>
              <a:spcAft>
                <a:spcPts val="0"/>
              </a:spcAft>
              <a:buClr>
                <a:schemeClr val="accent4"/>
              </a:buClr>
              <a:buSzPts val="1200"/>
              <a:buFont typeface="Josefin Slab"/>
              <a:buChar char="●"/>
              <a:defRPr sz="1200">
                <a:solidFill>
                  <a:schemeClr val="accent4"/>
                </a:solidFill>
                <a:latin typeface="Josefin Slab"/>
                <a:ea typeface="Josefin Slab"/>
                <a:cs typeface="Josefin Slab"/>
                <a:sym typeface="Josefin Slab"/>
              </a:defRPr>
            </a:lvl7pPr>
            <a:lvl8pPr indent="-304800" lvl="7" marL="3657600" rtl="0">
              <a:lnSpc>
                <a:spcPct val="115000"/>
              </a:lnSpc>
              <a:spcBef>
                <a:spcPts val="1600"/>
              </a:spcBef>
              <a:spcAft>
                <a:spcPts val="0"/>
              </a:spcAft>
              <a:buClr>
                <a:schemeClr val="accent4"/>
              </a:buClr>
              <a:buSzPts val="1200"/>
              <a:buFont typeface="Josefin Slab"/>
              <a:buChar char="○"/>
              <a:defRPr sz="1200">
                <a:solidFill>
                  <a:schemeClr val="accent4"/>
                </a:solidFill>
                <a:latin typeface="Josefin Slab"/>
                <a:ea typeface="Josefin Slab"/>
                <a:cs typeface="Josefin Slab"/>
                <a:sym typeface="Josefin Slab"/>
              </a:defRPr>
            </a:lvl8pPr>
            <a:lvl9pPr indent="-304800" lvl="8" marL="4114800" rtl="0">
              <a:lnSpc>
                <a:spcPct val="115000"/>
              </a:lnSpc>
              <a:spcBef>
                <a:spcPts val="1600"/>
              </a:spcBef>
              <a:spcAft>
                <a:spcPts val="1600"/>
              </a:spcAft>
              <a:buClr>
                <a:schemeClr val="accent4"/>
              </a:buClr>
              <a:buSzPts val="1200"/>
              <a:buFont typeface="Josefin Slab"/>
              <a:buChar char="■"/>
              <a:defRPr sz="1200">
                <a:solidFill>
                  <a:schemeClr val="accent4"/>
                </a:solidFill>
                <a:latin typeface="Josefin Slab"/>
                <a:ea typeface="Josefin Slab"/>
                <a:cs typeface="Josefin Slab"/>
                <a:sym typeface="Josefin Slab"/>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pos="454">
          <p15:clr>
            <a:srgbClr val="EA4335"/>
          </p15:clr>
        </p15:guide>
        <p15:guide id="2" orient="horz" pos="340">
          <p15:clr>
            <a:srgbClr val="EA4335"/>
          </p15:clr>
        </p15:guide>
        <p15:guide id="3" pos="5306">
          <p15:clr>
            <a:srgbClr val="EA4335"/>
          </p15:clr>
        </p15:guide>
        <p15:guide id="4" orient="horz" pos="2900">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45" name="Shape 145"/>
        <p:cNvGrpSpPr/>
        <p:nvPr/>
      </p:nvGrpSpPr>
      <p:grpSpPr>
        <a:xfrm>
          <a:off x="0" y="0"/>
          <a:ext cx="0" cy="0"/>
          <a:chOff x="0" y="0"/>
          <a:chExt cx="0" cy="0"/>
        </a:xfrm>
      </p:grpSpPr>
      <p:sp>
        <p:nvSpPr>
          <p:cNvPr id="146" name="Google Shape;146;p28"/>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47" name="Google Shape;147;p28"/>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4"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 Id="rId3" Type="http://schemas.openxmlformats.org/officeDocument/2006/relationships/image" Target="../media/image5.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6.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xml"/><Relationship Id="rId3" Type="http://schemas.openxmlformats.org/officeDocument/2006/relationships/hyperlink" Target="https://docs.google.com/spreadsheets/d/1b8AucP_nlsEedZCQfL6OsnmCfIS1bZbcyVKX0GVIwlQ/copy" TargetMode="External"/><Relationship Id="rId4" Type="http://schemas.openxmlformats.org/officeDocument/2006/relationships/image" Target="../media/image1.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6.xml"/><Relationship Id="rId3" Type="http://schemas.openxmlformats.org/officeDocument/2006/relationships/image" Target="../media/image2.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7.xml"/><Relationship Id="rId3" Type="http://schemas.openxmlformats.org/officeDocument/2006/relationships/image" Target="../media/image3.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8.xml"/><Relationship Id="rId3" Type="http://schemas.openxmlformats.org/officeDocument/2006/relationships/image" Target="../media/image4.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 Id="rId6" Type="http://schemas.openxmlformats.org/officeDocument/2006/relationships/hyperlink" Target="http://bit.ly/2TtBDfr"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2.xml"/><Relationship Id="rId3" Type="http://schemas.openxmlformats.org/officeDocument/2006/relationships/hyperlink" Target="https://www.freepik.com/free-vector/collection-people-park_5030750.htm" TargetMode="External"/><Relationship Id="rId4" Type="http://schemas.openxmlformats.org/officeDocument/2006/relationships/hyperlink" Target="https://www.freepik.com/free-vector/set-people-park_5147519.htm" TargetMode="External"/><Relationship Id="rId9" Type="http://schemas.openxmlformats.org/officeDocument/2006/relationships/hyperlink" Target="https://www.freepik.com/free-vector/illustration-people-park_5168871.htm" TargetMode="External"/><Relationship Id="rId5" Type="http://schemas.openxmlformats.org/officeDocument/2006/relationships/hyperlink" Target="https://www.freepik.com/free-vector/collection-young-people-emotions_5030768.htm" TargetMode="External"/><Relationship Id="rId6" Type="http://schemas.openxmlformats.org/officeDocument/2006/relationships/hyperlink" Target="https://www.freepik.com/free-vector/collection-young-people-emotions_5030774.htm" TargetMode="External"/><Relationship Id="rId7" Type="http://schemas.openxmlformats.org/officeDocument/2006/relationships/hyperlink" Target="https://www.freepik.com/free-vector/young-woman-spending-time-together_5030865.htm" TargetMode="External"/><Relationship Id="rId8" Type="http://schemas.openxmlformats.org/officeDocument/2006/relationships/hyperlink" Target="https://www.freepik.com/free-vector/collection-artists-work_5030699.htm" TargetMode="External"/><Relationship Id="rId11" Type="http://schemas.openxmlformats.org/officeDocument/2006/relationships/hyperlink" Target="https://www.freepik.com/free-vector/flat-world-tourism-day-background_5203404.htm" TargetMode="External"/><Relationship Id="rId10" Type="http://schemas.openxmlformats.org/officeDocument/2006/relationships/hyperlink" Target="https://www.freepik.com/free-vector/gradient-holographic-infographics-element-collectio_4837714.htm#page=2&amp;query=percentage&amp;position=12" TargetMode="External"/><Relationship Id="rId13" Type="http://schemas.openxmlformats.org/officeDocument/2006/relationships/hyperlink" Target="https://www.freepik.com/free-vector/infographic-element-collection-flat-design_4769382.htm" TargetMode="External"/><Relationship Id="rId12" Type="http://schemas.openxmlformats.org/officeDocument/2006/relationships/hyperlink" Target="https://www.freepik.com/free-vector/abstract-landing-pages-with-technology-devices_4238889.htm" TargetMode="External"/><Relationship Id="rId15" Type="http://schemas.openxmlformats.org/officeDocument/2006/relationships/hyperlink" Target="https://www.flaticon.com/packs/hippies-3" TargetMode="External"/><Relationship Id="rId14" Type="http://schemas.openxmlformats.org/officeDocument/2006/relationships/hyperlink" Target="https://www.flaticon.com/packs/love-56" TargetMode="External"/><Relationship Id="rId16" Type="http://schemas.openxmlformats.org/officeDocument/2006/relationships/hyperlink" Target="https://www.flaticon.com/packs/boho-style-4"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6.xml"/><Relationship Id="rId3" Type="http://schemas.openxmlformats.org/officeDocument/2006/relationships/hyperlink" Target="http://bit.ly/2X9RQ9U" TargetMode="External"/><Relationship Id="rId4" Type="http://schemas.openxmlformats.org/officeDocument/2006/relationships/hyperlink" Target="https://slidesgo.com/faqs"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7.xml"/><Relationship Id="rId3" Type="http://schemas.openxmlformats.org/officeDocument/2006/relationships/hyperlink" Target="https://fonts.google.com/specimen/Chelsea+Market" TargetMode="External"/><Relationship Id="rId4" Type="http://schemas.openxmlformats.org/officeDocument/2006/relationships/hyperlink" Target="https://fonts.google.com/specimen/Josefin+Slab"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0.xml"/><Relationship Id="rId3" Type="http://schemas.openxmlformats.org/officeDocument/2006/relationships/hyperlink" Target="https://chrome.google.com/webstore/detail/flaticon-for-gsuit-gslide/haekgjfnhhdkgfgmldhfokhmfkgmciba"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51.xml"/><Relationship Id="rId3" Type="http://schemas.openxmlformats.org/officeDocument/2006/relationships/hyperlink" Target="http://bit.ly/2X9RQ9U" TargetMode="External"/><Relationship Id="rId4" Type="http://schemas.openxmlformats.org/officeDocument/2006/relationships/image" Target="../media/image7.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 name="Shape 152"/>
        <p:cNvGrpSpPr/>
        <p:nvPr/>
      </p:nvGrpSpPr>
      <p:grpSpPr>
        <a:xfrm>
          <a:off x="0" y="0"/>
          <a:ext cx="0" cy="0"/>
          <a:chOff x="0" y="0"/>
          <a:chExt cx="0" cy="0"/>
        </a:xfrm>
      </p:grpSpPr>
      <p:grpSp>
        <p:nvGrpSpPr>
          <p:cNvPr id="153" name="Google Shape;153;p30"/>
          <p:cNvGrpSpPr/>
          <p:nvPr/>
        </p:nvGrpSpPr>
        <p:grpSpPr>
          <a:xfrm>
            <a:off x="8336129" y="3831533"/>
            <a:ext cx="518313" cy="517465"/>
            <a:chOff x="5721625" y="4984150"/>
            <a:chExt cx="196950" cy="196650"/>
          </a:xfrm>
        </p:grpSpPr>
        <p:sp>
          <p:nvSpPr>
            <p:cNvPr id="154" name="Google Shape;154;p30"/>
            <p:cNvSpPr/>
            <p:nvPr/>
          </p:nvSpPr>
          <p:spPr>
            <a:xfrm>
              <a:off x="5847225" y="4984150"/>
              <a:ext cx="22325" cy="185825"/>
            </a:xfrm>
            <a:custGeom>
              <a:rect b="b" l="l" r="r" t="t"/>
              <a:pathLst>
                <a:path extrusionOk="0" h="7433" w="893">
                  <a:moveTo>
                    <a:pt x="732" y="1"/>
                  </a:moveTo>
                  <a:lnTo>
                    <a:pt x="732" y="1"/>
                  </a:lnTo>
                  <a:cubicBezTo>
                    <a:pt x="181" y="2414"/>
                    <a:pt x="1" y="4898"/>
                    <a:pt x="199" y="7364"/>
                  </a:cubicBezTo>
                  <a:lnTo>
                    <a:pt x="462" y="7432"/>
                  </a:lnTo>
                  <a:cubicBezTo>
                    <a:pt x="803" y="4971"/>
                    <a:pt x="893" y="2480"/>
                    <a:pt x="73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30"/>
            <p:cNvSpPr/>
            <p:nvPr/>
          </p:nvSpPr>
          <p:spPr>
            <a:xfrm>
              <a:off x="5787275" y="4985750"/>
              <a:ext cx="50100" cy="186200"/>
            </a:xfrm>
            <a:custGeom>
              <a:rect b="b" l="l" r="r" t="t"/>
              <a:pathLst>
                <a:path extrusionOk="0" h="7448" w="2004">
                  <a:moveTo>
                    <a:pt x="1" y="0"/>
                  </a:moveTo>
                  <a:lnTo>
                    <a:pt x="1" y="0"/>
                  </a:lnTo>
                  <a:cubicBezTo>
                    <a:pt x="666" y="2447"/>
                    <a:pt x="1294" y="4902"/>
                    <a:pt x="1881" y="7368"/>
                  </a:cubicBezTo>
                  <a:lnTo>
                    <a:pt x="1997" y="7447"/>
                  </a:lnTo>
                  <a:cubicBezTo>
                    <a:pt x="2004" y="5945"/>
                    <a:pt x="1835" y="4448"/>
                    <a:pt x="1496" y="2983"/>
                  </a:cubicBezTo>
                  <a:cubicBezTo>
                    <a:pt x="1239" y="1882"/>
                    <a:pt x="851" y="747"/>
                    <a:pt x="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30"/>
            <p:cNvSpPr/>
            <p:nvPr/>
          </p:nvSpPr>
          <p:spPr>
            <a:xfrm>
              <a:off x="5777075" y="5069900"/>
              <a:ext cx="24950" cy="110900"/>
            </a:xfrm>
            <a:custGeom>
              <a:rect b="b" l="l" r="r" t="t"/>
              <a:pathLst>
                <a:path extrusionOk="0" h="4436" w="998">
                  <a:moveTo>
                    <a:pt x="688" y="1"/>
                  </a:moveTo>
                  <a:cubicBezTo>
                    <a:pt x="312" y="1453"/>
                    <a:pt x="81" y="2937"/>
                    <a:pt x="0" y="4435"/>
                  </a:cubicBezTo>
                  <a:lnTo>
                    <a:pt x="562" y="4231"/>
                  </a:lnTo>
                  <a:cubicBezTo>
                    <a:pt x="857" y="3392"/>
                    <a:pt x="905" y="2489"/>
                    <a:pt x="951" y="1602"/>
                  </a:cubicBezTo>
                  <a:cubicBezTo>
                    <a:pt x="980" y="1053"/>
                    <a:pt x="997" y="458"/>
                    <a:pt x="68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30"/>
            <p:cNvSpPr/>
            <p:nvPr/>
          </p:nvSpPr>
          <p:spPr>
            <a:xfrm>
              <a:off x="5721625" y="5011325"/>
              <a:ext cx="47775" cy="157175"/>
            </a:xfrm>
            <a:custGeom>
              <a:rect b="b" l="l" r="r" t="t"/>
              <a:pathLst>
                <a:path extrusionOk="0" h="6287" w="1911">
                  <a:moveTo>
                    <a:pt x="59" y="1"/>
                  </a:moveTo>
                  <a:lnTo>
                    <a:pt x="59" y="1"/>
                  </a:lnTo>
                  <a:cubicBezTo>
                    <a:pt x="26" y="1349"/>
                    <a:pt x="0" y="2735"/>
                    <a:pt x="452" y="4006"/>
                  </a:cubicBezTo>
                  <a:cubicBezTo>
                    <a:pt x="727" y="4775"/>
                    <a:pt x="1173" y="5487"/>
                    <a:pt x="1353" y="6284"/>
                  </a:cubicBezTo>
                  <a:lnTo>
                    <a:pt x="1770" y="6286"/>
                  </a:lnTo>
                  <a:cubicBezTo>
                    <a:pt x="1900" y="5987"/>
                    <a:pt x="1911" y="5651"/>
                    <a:pt x="1902" y="5326"/>
                  </a:cubicBezTo>
                  <a:cubicBezTo>
                    <a:pt x="1845" y="3405"/>
                    <a:pt x="1204" y="1547"/>
                    <a:pt x="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30"/>
            <p:cNvSpPr/>
            <p:nvPr/>
          </p:nvSpPr>
          <p:spPr>
            <a:xfrm>
              <a:off x="5877750" y="5044825"/>
              <a:ext cx="40825" cy="129000"/>
            </a:xfrm>
            <a:custGeom>
              <a:rect b="b" l="l" r="r" t="t"/>
              <a:pathLst>
                <a:path extrusionOk="0" h="5160" w="1633">
                  <a:moveTo>
                    <a:pt x="1213" y="0"/>
                  </a:moveTo>
                  <a:lnTo>
                    <a:pt x="1213" y="0"/>
                  </a:lnTo>
                  <a:cubicBezTo>
                    <a:pt x="974" y="907"/>
                    <a:pt x="737" y="1812"/>
                    <a:pt x="497" y="2719"/>
                  </a:cubicBezTo>
                  <a:cubicBezTo>
                    <a:pt x="374" y="3185"/>
                    <a:pt x="249" y="3655"/>
                    <a:pt x="225" y="4136"/>
                  </a:cubicBezTo>
                  <a:cubicBezTo>
                    <a:pt x="205" y="4491"/>
                    <a:pt x="229" y="4887"/>
                    <a:pt x="1" y="5159"/>
                  </a:cubicBezTo>
                  <a:lnTo>
                    <a:pt x="447" y="5027"/>
                  </a:lnTo>
                  <a:cubicBezTo>
                    <a:pt x="1352" y="3541"/>
                    <a:pt x="1633"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 name="Google Shape;159;p30"/>
          <p:cNvGrpSpPr/>
          <p:nvPr/>
        </p:nvGrpSpPr>
        <p:grpSpPr>
          <a:xfrm>
            <a:off x="8165737" y="1075495"/>
            <a:ext cx="1551432" cy="2389819"/>
            <a:chOff x="5283050" y="4042750"/>
            <a:chExt cx="399000" cy="595950"/>
          </a:xfrm>
        </p:grpSpPr>
        <p:sp>
          <p:nvSpPr>
            <p:cNvPr id="160" name="Google Shape;160;p30"/>
            <p:cNvSpPr/>
            <p:nvPr/>
          </p:nvSpPr>
          <p:spPr>
            <a:xfrm>
              <a:off x="5283050" y="4042750"/>
              <a:ext cx="399000" cy="344900"/>
            </a:xfrm>
            <a:custGeom>
              <a:rect b="b" l="l" r="r" t="t"/>
              <a:pathLst>
                <a:path extrusionOk="0" h="13796" w="15960">
                  <a:moveTo>
                    <a:pt x="8041" y="0"/>
                  </a:moveTo>
                  <a:cubicBezTo>
                    <a:pt x="6475" y="0"/>
                    <a:pt x="4915" y="432"/>
                    <a:pt x="3622" y="1312"/>
                  </a:cubicBezTo>
                  <a:cubicBezTo>
                    <a:pt x="1300" y="2891"/>
                    <a:pt x="0" y="5920"/>
                    <a:pt x="633" y="8656"/>
                  </a:cubicBezTo>
                  <a:cubicBezTo>
                    <a:pt x="1259" y="11376"/>
                    <a:pt x="3849" y="13561"/>
                    <a:pt x="6636" y="13561"/>
                  </a:cubicBezTo>
                  <a:cubicBezTo>
                    <a:pt x="6655" y="13561"/>
                    <a:pt x="6675" y="13561"/>
                    <a:pt x="6694" y="13560"/>
                  </a:cubicBezTo>
                  <a:lnTo>
                    <a:pt x="4984" y="12908"/>
                  </a:lnTo>
                  <a:lnTo>
                    <a:pt x="4984" y="12908"/>
                  </a:lnTo>
                  <a:cubicBezTo>
                    <a:pt x="6366" y="13418"/>
                    <a:pt x="7864" y="13796"/>
                    <a:pt x="9308" y="13796"/>
                  </a:cubicBezTo>
                  <a:cubicBezTo>
                    <a:pt x="10436" y="13796"/>
                    <a:pt x="11532" y="13565"/>
                    <a:pt x="12514" y="12987"/>
                  </a:cubicBezTo>
                  <a:cubicBezTo>
                    <a:pt x="15162" y="11426"/>
                    <a:pt x="15960" y="7754"/>
                    <a:pt x="15026" y="4822"/>
                  </a:cubicBezTo>
                  <a:cubicBezTo>
                    <a:pt x="14664" y="3680"/>
                    <a:pt x="14071" y="2588"/>
                    <a:pt x="13175" y="1793"/>
                  </a:cubicBezTo>
                  <a:cubicBezTo>
                    <a:pt x="12722" y="1389"/>
                    <a:pt x="12202" y="1071"/>
                    <a:pt x="11655" y="809"/>
                  </a:cubicBezTo>
                  <a:cubicBezTo>
                    <a:pt x="10533" y="273"/>
                    <a:pt x="9285" y="0"/>
                    <a:pt x="804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30"/>
            <p:cNvSpPr/>
            <p:nvPr/>
          </p:nvSpPr>
          <p:spPr>
            <a:xfrm>
              <a:off x="5478275" y="4137575"/>
              <a:ext cx="15450" cy="501125"/>
            </a:xfrm>
            <a:custGeom>
              <a:rect b="b" l="l" r="r" t="t"/>
              <a:pathLst>
                <a:path extrusionOk="0" h="20045" w="618">
                  <a:moveTo>
                    <a:pt x="154" y="1"/>
                  </a:moveTo>
                  <a:cubicBezTo>
                    <a:pt x="98" y="1"/>
                    <a:pt x="42" y="39"/>
                    <a:pt x="38" y="115"/>
                  </a:cubicBezTo>
                  <a:lnTo>
                    <a:pt x="38" y="117"/>
                  </a:lnTo>
                  <a:cubicBezTo>
                    <a:pt x="1" y="763"/>
                    <a:pt x="16" y="1418"/>
                    <a:pt x="14" y="2063"/>
                  </a:cubicBezTo>
                  <a:cubicBezTo>
                    <a:pt x="12" y="2705"/>
                    <a:pt x="18" y="3344"/>
                    <a:pt x="20" y="3985"/>
                  </a:cubicBezTo>
                  <a:cubicBezTo>
                    <a:pt x="25" y="5274"/>
                    <a:pt x="40" y="6561"/>
                    <a:pt x="53" y="7850"/>
                  </a:cubicBezTo>
                  <a:lnTo>
                    <a:pt x="130" y="15559"/>
                  </a:lnTo>
                  <a:cubicBezTo>
                    <a:pt x="137" y="16277"/>
                    <a:pt x="146" y="16997"/>
                    <a:pt x="152" y="17717"/>
                  </a:cubicBezTo>
                  <a:cubicBezTo>
                    <a:pt x="154" y="18073"/>
                    <a:pt x="159" y="18429"/>
                    <a:pt x="159" y="18785"/>
                  </a:cubicBezTo>
                  <a:cubicBezTo>
                    <a:pt x="159" y="19158"/>
                    <a:pt x="143" y="19531"/>
                    <a:pt x="198" y="19903"/>
                  </a:cubicBezTo>
                  <a:cubicBezTo>
                    <a:pt x="210" y="19989"/>
                    <a:pt x="308" y="20045"/>
                    <a:pt x="390" y="20045"/>
                  </a:cubicBezTo>
                  <a:cubicBezTo>
                    <a:pt x="397" y="20045"/>
                    <a:pt x="404" y="20044"/>
                    <a:pt x="411" y="20043"/>
                  </a:cubicBezTo>
                  <a:cubicBezTo>
                    <a:pt x="515" y="20028"/>
                    <a:pt x="567" y="19949"/>
                    <a:pt x="580" y="19850"/>
                  </a:cubicBezTo>
                  <a:cubicBezTo>
                    <a:pt x="618" y="19531"/>
                    <a:pt x="596" y="19211"/>
                    <a:pt x="589" y="18890"/>
                  </a:cubicBezTo>
                  <a:cubicBezTo>
                    <a:pt x="583" y="18567"/>
                    <a:pt x="576" y="18249"/>
                    <a:pt x="572" y="17928"/>
                  </a:cubicBezTo>
                  <a:cubicBezTo>
                    <a:pt x="563" y="17287"/>
                    <a:pt x="554" y="16648"/>
                    <a:pt x="545" y="16009"/>
                  </a:cubicBezTo>
                  <a:lnTo>
                    <a:pt x="495" y="12141"/>
                  </a:lnTo>
                  <a:cubicBezTo>
                    <a:pt x="460" y="9574"/>
                    <a:pt x="442" y="7005"/>
                    <a:pt x="392" y="4435"/>
                  </a:cubicBezTo>
                  <a:cubicBezTo>
                    <a:pt x="376" y="3724"/>
                    <a:pt x="363" y="3012"/>
                    <a:pt x="348" y="2303"/>
                  </a:cubicBezTo>
                  <a:cubicBezTo>
                    <a:pt x="334" y="1576"/>
                    <a:pt x="334" y="840"/>
                    <a:pt x="275" y="115"/>
                  </a:cubicBezTo>
                  <a:cubicBezTo>
                    <a:pt x="269" y="39"/>
                    <a:pt x="211" y="1"/>
                    <a:pt x="15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30"/>
            <p:cNvSpPr/>
            <p:nvPr/>
          </p:nvSpPr>
          <p:spPr>
            <a:xfrm>
              <a:off x="5390175" y="4217750"/>
              <a:ext cx="220175" cy="141200"/>
            </a:xfrm>
            <a:custGeom>
              <a:rect b="b" l="l" r="r" t="t"/>
              <a:pathLst>
                <a:path extrusionOk="0" h="5648" w="8807">
                  <a:moveTo>
                    <a:pt x="8503" y="0"/>
                  </a:moveTo>
                  <a:cubicBezTo>
                    <a:pt x="8453" y="0"/>
                    <a:pt x="8404" y="19"/>
                    <a:pt x="8365" y="62"/>
                  </a:cubicBezTo>
                  <a:cubicBezTo>
                    <a:pt x="8062" y="394"/>
                    <a:pt x="7790" y="756"/>
                    <a:pt x="7506" y="1103"/>
                  </a:cubicBezTo>
                  <a:lnTo>
                    <a:pt x="6654" y="2148"/>
                  </a:lnTo>
                  <a:lnTo>
                    <a:pt x="4950" y="4241"/>
                  </a:lnTo>
                  <a:cubicBezTo>
                    <a:pt x="4708" y="4538"/>
                    <a:pt x="4482" y="4885"/>
                    <a:pt x="4162" y="5102"/>
                  </a:cubicBezTo>
                  <a:cubicBezTo>
                    <a:pt x="4055" y="5177"/>
                    <a:pt x="3922" y="5253"/>
                    <a:pt x="3787" y="5253"/>
                  </a:cubicBezTo>
                  <a:cubicBezTo>
                    <a:pt x="3775" y="5253"/>
                    <a:pt x="3763" y="5253"/>
                    <a:pt x="3751" y="5251"/>
                  </a:cubicBezTo>
                  <a:cubicBezTo>
                    <a:pt x="3588" y="5234"/>
                    <a:pt x="3498" y="5093"/>
                    <a:pt x="3417" y="4968"/>
                  </a:cubicBezTo>
                  <a:cubicBezTo>
                    <a:pt x="2916" y="4202"/>
                    <a:pt x="2422" y="3433"/>
                    <a:pt x="1919" y="2669"/>
                  </a:cubicBezTo>
                  <a:cubicBezTo>
                    <a:pt x="1361" y="1812"/>
                    <a:pt x="817" y="943"/>
                    <a:pt x="200" y="128"/>
                  </a:cubicBezTo>
                  <a:cubicBezTo>
                    <a:pt x="178" y="99"/>
                    <a:pt x="148" y="87"/>
                    <a:pt x="120" y="87"/>
                  </a:cubicBezTo>
                  <a:cubicBezTo>
                    <a:pt x="58" y="87"/>
                    <a:pt x="1" y="146"/>
                    <a:pt x="42" y="220"/>
                  </a:cubicBezTo>
                  <a:lnTo>
                    <a:pt x="42" y="222"/>
                  </a:lnTo>
                  <a:cubicBezTo>
                    <a:pt x="492" y="1068"/>
                    <a:pt x="1017" y="1872"/>
                    <a:pt x="1524" y="2684"/>
                  </a:cubicBezTo>
                  <a:cubicBezTo>
                    <a:pt x="2031" y="3497"/>
                    <a:pt x="2541" y="4309"/>
                    <a:pt x="3055" y="5120"/>
                  </a:cubicBezTo>
                  <a:cubicBezTo>
                    <a:pt x="3158" y="5284"/>
                    <a:pt x="3266" y="5458"/>
                    <a:pt x="3441" y="5557"/>
                  </a:cubicBezTo>
                  <a:cubicBezTo>
                    <a:pt x="3551" y="5617"/>
                    <a:pt x="3673" y="5648"/>
                    <a:pt x="3796" y="5648"/>
                  </a:cubicBezTo>
                  <a:cubicBezTo>
                    <a:pt x="3848" y="5648"/>
                    <a:pt x="3901" y="5642"/>
                    <a:pt x="3953" y="5631"/>
                  </a:cubicBezTo>
                  <a:cubicBezTo>
                    <a:pt x="4309" y="5563"/>
                    <a:pt x="4621" y="5284"/>
                    <a:pt x="4851" y="5016"/>
                  </a:cubicBezTo>
                  <a:cubicBezTo>
                    <a:pt x="5468" y="4298"/>
                    <a:pt x="6055" y="3554"/>
                    <a:pt x="6656" y="2820"/>
                  </a:cubicBezTo>
                  <a:lnTo>
                    <a:pt x="7664" y="1595"/>
                  </a:lnTo>
                  <a:cubicBezTo>
                    <a:pt x="8009" y="1173"/>
                    <a:pt x="8378" y="760"/>
                    <a:pt x="8699" y="319"/>
                  </a:cubicBezTo>
                  <a:cubicBezTo>
                    <a:pt x="8806" y="172"/>
                    <a:pt x="8653" y="0"/>
                    <a:pt x="850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30"/>
            <p:cNvSpPr/>
            <p:nvPr/>
          </p:nvSpPr>
          <p:spPr>
            <a:xfrm>
              <a:off x="5430325" y="4165850"/>
              <a:ext cx="85525" cy="68950"/>
            </a:xfrm>
            <a:custGeom>
              <a:rect b="b" l="l" r="r" t="t"/>
              <a:pathLst>
                <a:path extrusionOk="0" h="2758" w="3421">
                  <a:moveTo>
                    <a:pt x="107" y="1"/>
                  </a:moveTo>
                  <a:cubicBezTo>
                    <a:pt x="51" y="1"/>
                    <a:pt x="0" y="59"/>
                    <a:pt x="37" y="120"/>
                  </a:cubicBezTo>
                  <a:lnTo>
                    <a:pt x="37" y="122"/>
                  </a:lnTo>
                  <a:cubicBezTo>
                    <a:pt x="72" y="183"/>
                    <a:pt x="91" y="247"/>
                    <a:pt x="129" y="306"/>
                  </a:cubicBezTo>
                  <a:cubicBezTo>
                    <a:pt x="166" y="366"/>
                    <a:pt x="208" y="418"/>
                    <a:pt x="245" y="475"/>
                  </a:cubicBezTo>
                  <a:cubicBezTo>
                    <a:pt x="313" y="576"/>
                    <a:pt x="379" y="675"/>
                    <a:pt x="452" y="772"/>
                  </a:cubicBezTo>
                  <a:cubicBezTo>
                    <a:pt x="608" y="981"/>
                    <a:pt x="763" y="1187"/>
                    <a:pt x="919" y="1393"/>
                  </a:cubicBezTo>
                  <a:cubicBezTo>
                    <a:pt x="1229" y="1811"/>
                    <a:pt x="1523" y="2237"/>
                    <a:pt x="1831" y="2654"/>
                  </a:cubicBezTo>
                  <a:cubicBezTo>
                    <a:pt x="1874" y="2713"/>
                    <a:pt x="1950" y="2757"/>
                    <a:pt x="2024" y="2757"/>
                  </a:cubicBezTo>
                  <a:cubicBezTo>
                    <a:pt x="2072" y="2757"/>
                    <a:pt x="2118" y="2739"/>
                    <a:pt x="2154" y="2696"/>
                  </a:cubicBezTo>
                  <a:lnTo>
                    <a:pt x="2813" y="1910"/>
                  </a:lnTo>
                  <a:lnTo>
                    <a:pt x="3133" y="1525"/>
                  </a:lnTo>
                  <a:cubicBezTo>
                    <a:pt x="3188" y="1457"/>
                    <a:pt x="3247" y="1391"/>
                    <a:pt x="3302" y="1323"/>
                  </a:cubicBezTo>
                  <a:cubicBezTo>
                    <a:pt x="3357" y="1255"/>
                    <a:pt x="3368" y="1174"/>
                    <a:pt x="3392" y="1093"/>
                  </a:cubicBezTo>
                  <a:cubicBezTo>
                    <a:pt x="3420" y="991"/>
                    <a:pt x="3339" y="914"/>
                    <a:pt x="3251" y="914"/>
                  </a:cubicBezTo>
                  <a:cubicBezTo>
                    <a:pt x="3228" y="914"/>
                    <a:pt x="3205" y="919"/>
                    <a:pt x="3184" y="930"/>
                  </a:cubicBezTo>
                  <a:cubicBezTo>
                    <a:pt x="3100" y="972"/>
                    <a:pt x="3037" y="998"/>
                    <a:pt x="2973" y="1068"/>
                  </a:cubicBezTo>
                  <a:cubicBezTo>
                    <a:pt x="2920" y="1128"/>
                    <a:pt x="2872" y="1189"/>
                    <a:pt x="2821" y="1251"/>
                  </a:cubicBezTo>
                  <a:lnTo>
                    <a:pt x="2503" y="1635"/>
                  </a:lnTo>
                  <a:lnTo>
                    <a:pt x="2017" y="2220"/>
                  </a:lnTo>
                  <a:lnTo>
                    <a:pt x="2017" y="2220"/>
                  </a:lnTo>
                  <a:cubicBezTo>
                    <a:pt x="1754" y="1875"/>
                    <a:pt x="1480" y="1538"/>
                    <a:pt x="1212" y="1200"/>
                  </a:cubicBezTo>
                  <a:cubicBezTo>
                    <a:pt x="1049" y="996"/>
                    <a:pt x="886" y="794"/>
                    <a:pt x="722" y="596"/>
                  </a:cubicBezTo>
                  <a:cubicBezTo>
                    <a:pt x="638" y="495"/>
                    <a:pt x="553" y="401"/>
                    <a:pt x="463" y="306"/>
                  </a:cubicBezTo>
                  <a:cubicBezTo>
                    <a:pt x="414" y="256"/>
                    <a:pt x="370" y="203"/>
                    <a:pt x="322" y="155"/>
                  </a:cubicBezTo>
                  <a:cubicBezTo>
                    <a:pt x="274" y="104"/>
                    <a:pt x="214" y="71"/>
                    <a:pt x="162" y="23"/>
                  </a:cubicBezTo>
                  <a:cubicBezTo>
                    <a:pt x="145" y="7"/>
                    <a:pt x="126" y="1"/>
                    <a:pt x="10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30"/>
            <p:cNvSpPr/>
            <p:nvPr/>
          </p:nvSpPr>
          <p:spPr>
            <a:xfrm>
              <a:off x="5373400" y="4126775"/>
              <a:ext cx="7775" cy="6000"/>
            </a:xfrm>
            <a:custGeom>
              <a:rect b="b" l="l" r="r" t="t"/>
              <a:pathLst>
                <a:path extrusionOk="0" h="240" w="311">
                  <a:moveTo>
                    <a:pt x="157" y="0"/>
                  </a:moveTo>
                  <a:cubicBezTo>
                    <a:pt x="1" y="0"/>
                    <a:pt x="1" y="240"/>
                    <a:pt x="157" y="240"/>
                  </a:cubicBezTo>
                  <a:cubicBezTo>
                    <a:pt x="311" y="240"/>
                    <a:pt x="311" y="0"/>
                    <a:pt x="15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30"/>
            <p:cNvSpPr/>
            <p:nvPr/>
          </p:nvSpPr>
          <p:spPr>
            <a:xfrm>
              <a:off x="5396525" y="4104525"/>
              <a:ext cx="9025" cy="9000"/>
            </a:xfrm>
            <a:custGeom>
              <a:rect b="b" l="l" r="r" t="t"/>
              <a:pathLst>
                <a:path extrusionOk="0" h="360" w="361">
                  <a:moveTo>
                    <a:pt x="157" y="1"/>
                  </a:moveTo>
                  <a:lnTo>
                    <a:pt x="115" y="8"/>
                  </a:lnTo>
                  <a:cubicBezTo>
                    <a:pt x="88" y="14"/>
                    <a:pt x="66" y="27"/>
                    <a:pt x="47" y="47"/>
                  </a:cubicBezTo>
                  <a:cubicBezTo>
                    <a:pt x="31" y="60"/>
                    <a:pt x="20" y="78"/>
                    <a:pt x="14" y="98"/>
                  </a:cubicBezTo>
                  <a:cubicBezTo>
                    <a:pt x="5" y="115"/>
                    <a:pt x="1" y="137"/>
                    <a:pt x="1" y="157"/>
                  </a:cubicBezTo>
                  <a:cubicBezTo>
                    <a:pt x="1" y="212"/>
                    <a:pt x="29" y="262"/>
                    <a:pt x="77" y="291"/>
                  </a:cubicBezTo>
                  <a:lnTo>
                    <a:pt x="143" y="339"/>
                  </a:lnTo>
                  <a:lnTo>
                    <a:pt x="178" y="355"/>
                  </a:lnTo>
                  <a:cubicBezTo>
                    <a:pt x="188" y="358"/>
                    <a:pt x="198" y="360"/>
                    <a:pt x="209" y="360"/>
                  </a:cubicBezTo>
                  <a:cubicBezTo>
                    <a:pt x="218" y="360"/>
                    <a:pt x="227" y="359"/>
                    <a:pt x="236" y="357"/>
                  </a:cubicBezTo>
                  <a:cubicBezTo>
                    <a:pt x="249" y="357"/>
                    <a:pt x="260" y="355"/>
                    <a:pt x="271" y="348"/>
                  </a:cubicBezTo>
                  <a:cubicBezTo>
                    <a:pt x="288" y="341"/>
                    <a:pt x="304" y="330"/>
                    <a:pt x="317" y="317"/>
                  </a:cubicBezTo>
                  <a:lnTo>
                    <a:pt x="339" y="289"/>
                  </a:lnTo>
                  <a:lnTo>
                    <a:pt x="354" y="256"/>
                  </a:lnTo>
                  <a:cubicBezTo>
                    <a:pt x="359" y="236"/>
                    <a:pt x="361" y="216"/>
                    <a:pt x="356" y="199"/>
                  </a:cubicBezTo>
                  <a:cubicBezTo>
                    <a:pt x="356" y="179"/>
                    <a:pt x="350" y="161"/>
                    <a:pt x="339" y="146"/>
                  </a:cubicBezTo>
                  <a:lnTo>
                    <a:pt x="290" y="78"/>
                  </a:lnTo>
                  <a:cubicBezTo>
                    <a:pt x="262" y="32"/>
                    <a:pt x="211" y="1"/>
                    <a:pt x="15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30"/>
            <p:cNvSpPr/>
            <p:nvPr/>
          </p:nvSpPr>
          <p:spPr>
            <a:xfrm>
              <a:off x="5400650" y="4150700"/>
              <a:ext cx="10225" cy="7950"/>
            </a:xfrm>
            <a:custGeom>
              <a:rect b="b" l="l" r="r" t="t"/>
              <a:pathLst>
                <a:path extrusionOk="0" h="318" w="409">
                  <a:moveTo>
                    <a:pt x="205" y="1"/>
                  </a:moveTo>
                  <a:cubicBezTo>
                    <a:pt x="0" y="1"/>
                    <a:pt x="0" y="317"/>
                    <a:pt x="205" y="317"/>
                  </a:cubicBezTo>
                  <a:cubicBezTo>
                    <a:pt x="409" y="317"/>
                    <a:pt x="409" y="1"/>
                    <a:pt x="205"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30"/>
            <p:cNvSpPr/>
            <p:nvPr/>
          </p:nvSpPr>
          <p:spPr>
            <a:xfrm>
              <a:off x="5600500" y="4299225"/>
              <a:ext cx="12375" cy="9625"/>
            </a:xfrm>
            <a:custGeom>
              <a:rect b="b" l="l" r="r" t="t"/>
              <a:pathLst>
                <a:path extrusionOk="0" h="385" w="495">
                  <a:moveTo>
                    <a:pt x="246" y="1"/>
                  </a:moveTo>
                  <a:cubicBezTo>
                    <a:pt x="0" y="1"/>
                    <a:pt x="0" y="385"/>
                    <a:pt x="246" y="385"/>
                  </a:cubicBezTo>
                  <a:cubicBezTo>
                    <a:pt x="494" y="385"/>
                    <a:pt x="494" y="1"/>
                    <a:pt x="246"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 name="Google Shape;168;p30"/>
          <p:cNvGrpSpPr/>
          <p:nvPr/>
        </p:nvGrpSpPr>
        <p:grpSpPr>
          <a:xfrm>
            <a:off x="1019386" y="675833"/>
            <a:ext cx="1165945" cy="925787"/>
            <a:chOff x="4725050" y="4107925"/>
            <a:chExt cx="398900" cy="316725"/>
          </a:xfrm>
        </p:grpSpPr>
        <p:sp>
          <p:nvSpPr>
            <p:cNvPr id="169" name="Google Shape;169;p30"/>
            <p:cNvSpPr/>
            <p:nvPr/>
          </p:nvSpPr>
          <p:spPr>
            <a:xfrm>
              <a:off x="4725050" y="4107925"/>
              <a:ext cx="398900" cy="232975"/>
            </a:xfrm>
            <a:custGeom>
              <a:rect b="b" l="l" r="r" t="t"/>
              <a:pathLst>
                <a:path extrusionOk="0" h="9319" w="15956">
                  <a:moveTo>
                    <a:pt x="7919" y="1"/>
                  </a:moveTo>
                  <a:cubicBezTo>
                    <a:pt x="6674" y="1"/>
                    <a:pt x="5425" y="185"/>
                    <a:pt x="4303" y="548"/>
                  </a:cubicBezTo>
                  <a:cubicBezTo>
                    <a:pt x="3756" y="724"/>
                    <a:pt x="3235" y="939"/>
                    <a:pt x="2783" y="1211"/>
                  </a:cubicBezTo>
                  <a:cubicBezTo>
                    <a:pt x="1975" y="1692"/>
                    <a:pt x="1329" y="2406"/>
                    <a:pt x="932" y="3258"/>
                  </a:cubicBezTo>
                  <a:cubicBezTo>
                    <a:pt x="0" y="5237"/>
                    <a:pt x="795" y="7718"/>
                    <a:pt x="3444" y="8773"/>
                  </a:cubicBezTo>
                  <a:cubicBezTo>
                    <a:pt x="4426" y="9163"/>
                    <a:pt x="5521" y="9318"/>
                    <a:pt x="6649" y="9318"/>
                  </a:cubicBezTo>
                  <a:cubicBezTo>
                    <a:pt x="8094" y="9318"/>
                    <a:pt x="9592" y="9063"/>
                    <a:pt x="10975" y="8718"/>
                  </a:cubicBezTo>
                  <a:lnTo>
                    <a:pt x="10975" y="8718"/>
                  </a:lnTo>
                  <a:lnTo>
                    <a:pt x="9264" y="9159"/>
                  </a:lnTo>
                  <a:cubicBezTo>
                    <a:pt x="9282" y="9159"/>
                    <a:pt x="9301" y="9159"/>
                    <a:pt x="9319" y="9159"/>
                  </a:cubicBezTo>
                  <a:cubicBezTo>
                    <a:pt x="12107" y="9159"/>
                    <a:pt x="14699" y="7684"/>
                    <a:pt x="15325" y="5847"/>
                  </a:cubicBezTo>
                  <a:cubicBezTo>
                    <a:pt x="15956" y="3998"/>
                    <a:pt x="14658" y="1956"/>
                    <a:pt x="12336" y="888"/>
                  </a:cubicBezTo>
                  <a:cubicBezTo>
                    <a:pt x="11043" y="293"/>
                    <a:pt x="9484" y="1"/>
                    <a:pt x="791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30"/>
            <p:cNvSpPr/>
            <p:nvPr/>
          </p:nvSpPr>
          <p:spPr>
            <a:xfrm>
              <a:off x="4913100" y="4172025"/>
              <a:ext cx="21550" cy="252625"/>
            </a:xfrm>
            <a:custGeom>
              <a:rect b="b" l="l" r="r" t="t"/>
              <a:pathLst>
                <a:path extrusionOk="0" h="10105" w="862">
                  <a:moveTo>
                    <a:pt x="647" y="1"/>
                  </a:moveTo>
                  <a:cubicBezTo>
                    <a:pt x="568" y="1"/>
                    <a:pt x="488" y="21"/>
                    <a:pt x="479" y="59"/>
                  </a:cubicBezTo>
                  <a:cubicBezTo>
                    <a:pt x="398" y="424"/>
                    <a:pt x="398" y="795"/>
                    <a:pt x="378" y="1162"/>
                  </a:cubicBezTo>
                  <a:cubicBezTo>
                    <a:pt x="358" y="1520"/>
                    <a:pt x="339" y="1878"/>
                    <a:pt x="319" y="2236"/>
                  </a:cubicBezTo>
                  <a:cubicBezTo>
                    <a:pt x="246" y="3531"/>
                    <a:pt x="222" y="4827"/>
                    <a:pt x="174" y="6123"/>
                  </a:cubicBezTo>
                  <a:cubicBezTo>
                    <a:pt x="150" y="6771"/>
                    <a:pt x="125" y="7421"/>
                    <a:pt x="101" y="8071"/>
                  </a:cubicBezTo>
                  <a:cubicBezTo>
                    <a:pt x="90" y="8394"/>
                    <a:pt x="77" y="8717"/>
                    <a:pt x="66" y="9039"/>
                  </a:cubicBezTo>
                  <a:cubicBezTo>
                    <a:pt x="60" y="9200"/>
                    <a:pt x="53" y="9362"/>
                    <a:pt x="42" y="9523"/>
                  </a:cubicBezTo>
                  <a:cubicBezTo>
                    <a:pt x="33" y="9685"/>
                    <a:pt x="0" y="9848"/>
                    <a:pt x="55" y="10008"/>
                  </a:cubicBezTo>
                  <a:cubicBezTo>
                    <a:pt x="71" y="10056"/>
                    <a:pt x="145" y="10096"/>
                    <a:pt x="290" y="10105"/>
                  </a:cubicBezTo>
                  <a:cubicBezTo>
                    <a:pt x="298" y="10105"/>
                    <a:pt x="306" y="10105"/>
                    <a:pt x="315" y="10105"/>
                  </a:cubicBezTo>
                  <a:cubicBezTo>
                    <a:pt x="430" y="10105"/>
                    <a:pt x="568" y="10077"/>
                    <a:pt x="587" y="10034"/>
                  </a:cubicBezTo>
                  <a:cubicBezTo>
                    <a:pt x="661" y="9845"/>
                    <a:pt x="639" y="9659"/>
                    <a:pt x="639" y="9470"/>
                  </a:cubicBezTo>
                  <a:cubicBezTo>
                    <a:pt x="639" y="9290"/>
                    <a:pt x="644" y="9112"/>
                    <a:pt x="650" y="8932"/>
                  </a:cubicBezTo>
                  <a:cubicBezTo>
                    <a:pt x="659" y="8569"/>
                    <a:pt x="668" y="8205"/>
                    <a:pt x="679" y="7843"/>
                  </a:cubicBezTo>
                  <a:cubicBezTo>
                    <a:pt x="712" y="6547"/>
                    <a:pt x="747" y="5253"/>
                    <a:pt x="784" y="3958"/>
                  </a:cubicBezTo>
                  <a:cubicBezTo>
                    <a:pt x="802" y="3307"/>
                    <a:pt x="826" y="2657"/>
                    <a:pt x="833" y="2007"/>
                  </a:cubicBezTo>
                  <a:cubicBezTo>
                    <a:pt x="835" y="1684"/>
                    <a:pt x="846" y="1366"/>
                    <a:pt x="841" y="1041"/>
                  </a:cubicBezTo>
                  <a:cubicBezTo>
                    <a:pt x="835" y="714"/>
                    <a:pt x="861" y="384"/>
                    <a:pt x="809" y="59"/>
                  </a:cubicBezTo>
                  <a:cubicBezTo>
                    <a:pt x="802" y="20"/>
                    <a:pt x="725" y="1"/>
                    <a:pt x="64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30"/>
            <p:cNvSpPr/>
            <p:nvPr/>
          </p:nvSpPr>
          <p:spPr>
            <a:xfrm>
              <a:off x="4796700" y="4226125"/>
              <a:ext cx="220125" cy="95400"/>
            </a:xfrm>
            <a:custGeom>
              <a:rect b="b" l="l" r="r" t="t"/>
              <a:pathLst>
                <a:path extrusionOk="0" h="3816" w="8805">
                  <a:moveTo>
                    <a:pt x="303" y="1"/>
                  </a:moveTo>
                  <a:cubicBezTo>
                    <a:pt x="152" y="1"/>
                    <a:pt x="1" y="117"/>
                    <a:pt x="108" y="217"/>
                  </a:cubicBezTo>
                  <a:cubicBezTo>
                    <a:pt x="429" y="515"/>
                    <a:pt x="795" y="792"/>
                    <a:pt x="1142" y="1078"/>
                  </a:cubicBezTo>
                  <a:lnTo>
                    <a:pt x="2150" y="1908"/>
                  </a:lnTo>
                  <a:cubicBezTo>
                    <a:pt x="2752" y="2402"/>
                    <a:pt x="3339" y="2905"/>
                    <a:pt x="3956" y="3390"/>
                  </a:cubicBezTo>
                  <a:cubicBezTo>
                    <a:pt x="4186" y="3570"/>
                    <a:pt x="4498" y="3759"/>
                    <a:pt x="4856" y="3805"/>
                  </a:cubicBezTo>
                  <a:cubicBezTo>
                    <a:pt x="4906" y="3812"/>
                    <a:pt x="4956" y="3816"/>
                    <a:pt x="5006" y="3816"/>
                  </a:cubicBezTo>
                  <a:cubicBezTo>
                    <a:pt x="5128" y="3816"/>
                    <a:pt x="5250" y="3795"/>
                    <a:pt x="5366" y="3752"/>
                  </a:cubicBezTo>
                  <a:cubicBezTo>
                    <a:pt x="5541" y="3687"/>
                    <a:pt x="5649" y="3570"/>
                    <a:pt x="5752" y="3458"/>
                  </a:cubicBezTo>
                  <a:cubicBezTo>
                    <a:pt x="6266" y="2911"/>
                    <a:pt x="6778" y="2362"/>
                    <a:pt x="7283" y="1813"/>
                  </a:cubicBezTo>
                  <a:cubicBezTo>
                    <a:pt x="7790" y="1264"/>
                    <a:pt x="8315" y="722"/>
                    <a:pt x="8765" y="151"/>
                  </a:cubicBezTo>
                  <a:lnTo>
                    <a:pt x="8765" y="149"/>
                  </a:lnTo>
                  <a:cubicBezTo>
                    <a:pt x="8804" y="99"/>
                    <a:pt x="8748" y="59"/>
                    <a:pt x="8685" y="59"/>
                  </a:cubicBezTo>
                  <a:cubicBezTo>
                    <a:pt x="8657" y="59"/>
                    <a:pt x="8627" y="67"/>
                    <a:pt x="8605" y="87"/>
                  </a:cubicBezTo>
                  <a:cubicBezTo>
                    <a:pt x="7988" y="636"/>
                    <a:pt x="7445" y="1227"/>
                    <a:pt x="6885" y="1802"/>
                  </a:cubicBezTo>
                  <a:cubicBezTo>
                    <a:pt x="6383" y="2318"/>
                    <a:pt x="5888" y="2839"/>
                    <a:pt x="5388" y="3357"/>
                  </a:cubicBezTo>
                  <a:cubicBezTo>
                    <a:pt x="5306" y="3441"/>
                    <a:pt x="5216" y="3535"/>
                    <a:pt x="5054" y="3546"/>
                  </a:cubicBezTo>
                  <a:cubicBezTo>
                    <a:pt x="5039" y="3547"/>
                    <a:pt x="5025" y="3548"/>
                    <a:pt x="5010" y="3548"/>
                  </a:cubicBezTo>
                  <a:cubicBezTo>
                    <a:pt x="4878" y="3548"/>
                    <a:pt x="4748" y="3497"/>
                    <a:pt x="4643" y="3447"/>
                  </a:cubicBezTo>
                  <a:cubicBezTo>
                    <a:pt x="4322" y="3300"/>
                    <a:pt x="4096" y="3065"/>
                    <a:pt x="3855" y="2865"/>
                  </a:cubicBezTo>
                  <a:lnTo>
                    <a:pt x="2150" y="1453"/>
                  </a:lnTo>
                  <a:lnTo>
                    <a:pt x="1301" y="746"/>
                  </a:lnTo>
                  <a:cubicBezTo>
                    <a:pt x="1017" y="511"/>
                    <a:pt x="743" y="267"/>
                    <a:pt x="442" y="43"/>
                  </a:cubicBezTo>
                  <a:cubicBezTo>
                    <a:pt x="402" y="13"/>
                    <a:pt x="352" y="1"/>
                    <a:pt x="30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30"/>
            <p:cNvSpPr/>
            <p:nvPr/>
          </p:nvSpPr>
          <p:spPr>
            <a:xfrm>
              <a:off x="4891150" y="4191050"/>
              <a:ext cx="85575" cy="46575"/>
            </a:xfrm>
            <a:custGeom>
              <a:rect b="b" l="l" r="r" t="t"/>
              <a:pathLst>
                <a:path extrusionOk="0" h="1863" w="3423">
                  <a:moveTo>
                    <a:pt x="3315" y="0"/>
                  </a:moveTo>
                  <a:cubicBezTo>
                    <a:pt x="3297" y="0"/>
                    <a:pt x="3278" y="4"/>
                    <a:pt x="3261" y="14"/>
                  </a:cubicBezTo>
                  <a:cubicBezTo>
                    <a:pt x="3208" y="49"/>
                    <a:pt x="3147" y="69"/>
                    <a:pt x="3099" y="104"/>
                  </a:cubicBezTo>
                  <a:cubicBezTo>
                    <a:pt x="3050" y="137"/>
                    <a:pt x="3009" y="172"/>
                    <a:pt x="2960" y="205"/>
                  </a:cubicBezTo>
                  <a:cubicBezTo>
                    <a:pt x="2870" y="269"/>
                    <a:pt x="2785" y="335"/>
                    <a:pt x="2701" y="401"/>
                  </a:cubicBezTo>
                  <a:cubicBezTo>
                    <a:pt x="2536" y="537"/>
                    <a:pt x="2374" y="673"/>
                    <a:pt x="2211" y="809"/>
                  </a:cubicBezTo>
                  <a:cubicBezTo>
                    <a:pt x="1942" y="1039"/>
                    <a:pt x="1669" y="1266"/>
                    <a:pt x="1405" y="1499"/>
                  </a:cubicBezTo>
                  <a:lnTo>
                    <a:pt x="1405" y="1499"/>
                  </a:lnTo>
                  <a:lnTo>
                    <a:pt x="920" y="1104"/>
                  </a:lnTo>
                  <a:lnTo>
                    <a:pt x="602" y="844"/>
                  </a:lnTo>
                  <a:cubicBezTo>
                    <a:pt x="551" y="803"/>
                    <a:pt x="503" y="761"/>
                    <a:pt x="450" y="721"/>
                  </a:cubicBezTo>
                  <a:cubicBezTo>
                    <a:pt x="386" y="673"/>
                    <a:pt x="323" y="656"/>
                    <a:pt x="239" y="627"/>
                  </a:cubicBezTo>
                  <a:cubicBezTo>
                    <a:pt x="219" y="621"/>
                    <a:pt x="197" y="618"/>
                    <a:pt x="175" y="618"/>
                  </a:cubicBezTo>
                  <a:cubicBezTo>
                    <a:pt x="85" y="618"/>
                    <a:pt x="0" y="669"/>
                    <a:pt x="31" y="737"/>
                  </a:cubicBezTo>
                  <a:cubicBezTo>
                    <a:pt x="55" y="794"/>
                    <a:pt x="66" y="847"/>
                    <a:pt x="121" y="895"/>
                  </a:cubicBezTo>
                  <a:cubicBezTo>
                    <a:pt x="176" y="941"/>
                    <a:pt x="235" y="985"/>
                    <a:pt x="290" y="1031"/>
                  </a:cubicBezTo>
                  <a:lnTo>
                    <a:pt x="610" y="1290"/>
                  </a:lnTo>
                  <a:lnTo>
                    <a:pt x="1269" y="1822"/>
                  </a:lnTo>
                  <a:cubicBezTo>
                    <a:pt x="1305" y="1851"/>
                    <a:pt x="1352" y="1863"/>
                    <a:pt x="1399" y="1863"/>
                  </a:cubicBezTo>
                  <a:cubicBezTo>
                    <a:pt x="1473" y="1863"/>
                    <a:pt x="1549" y="1833"/>
                    <a:pt x="1592" y="1793"/>
                  </a:cubicBezTo>
                  <a:cubicBezTo>
                    <a:pt x="1897" y="1512"/>
                    <a:pt x="2194" y="1224"/>
                    <a:pt x="2503" y="943"/>
                  </a:cubicBezTo>
                  <a:cubicBezTo>
                    <a:pt x="2659" y="803"/>
                    <a:pt x="2815" y="664"/>
                    <a:pt x="2971" y="524"/>
                  </a:cubicBezTo>
                  <a:cubicBezTo>
                    <a:pt x="3042" y="458"/>
                    <a:pt x="3110" y="390"/>
                    <a:pt x="3178" y="322"/>
                  </a:cubicBezTo>
                  <a:cubicBezTo>
                    <a:pt x="3215" y="284"/>
                    <a:pt x="3257" y="247"/>
                    <a:pt x="3294" y="208"/>
                  </a:cubicBezTo>
                  <a:cubicBezTo>
                    <a:pt x="3331" y="168"/>
                    <a:pt x="3351" y="124"/>
                    <a:pt x="3386" y="85"/>
                  </a:cubicBezTo>
                  <a:lnTo>
                    <a:pt x="3386" y="80"/>
                  </a:lnTo>
                  <a:cubicBezTo>
                    <a:pt x="3423" y="39"/>
                    <a:pt x="3371" y="0"/>
                    <a:pt x="33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30"/>
            <p:cNvSpPr/>
            <p:nvPr/>
          </p:nvSpPr>
          <p:spPr>
            <a:xfrm>
              <a:off x="5026525" y="4154875"/>
              <a:ext cx="7775" cy="6075"/>
            </a:xfrm>
            <a:custGeom>
              <a:rect b="b" l="l" r="r" t="t"/>
              <a:pathLst>
                <a:path extrusionOk="0" h="243" w="311">
                  <a:moveTo>
                    <a:pt x="157" y="1"/>
                  </a:moveTo>
                  <a:cubicBezTo>
                    <a:pt x="1" y="1"/>
                    <a:pt x="1" y="242"/>
                    <a:pt x="157" y="242"/>
                  </a:cubicBezTo>
                  <a:cubicBezTo>
                    <a:pt x="310" y="242"/>
                    <a:pt x="310" y="1"/>
                    <a:pt x="15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30"/>
            <p:cNvSpPr/>
            <p:nvPr/>
          </p:nvSpPr>
          <p:spPr>
            <a:xfrm>
              <a:off x="5002150" y="4132700"/>
              <a:ext cx="9075" cy="8975"/>
            </a:xfrm>
            <a:custGeom>
              <a:rect b="b" l="l" r="r" t="t"/>
              <a:pathLst>
                <a:path extrusionOk="0" h="359" w="363">
                  <a:moveTo>
                    <a:pt x="207" y="1"/>
                  </a:moveTo>
                  <a:cubicBezTo>
                    <a:pt x="150" y="1"/>
                    <a:pt x="99" y="29"/>
                    <a:pt x="73" y="77"/>
                  </a:cubicBezTo>
                  <a:lnTo>
                    <a:pt x="22" y="143"/>
                  </a:lnTo>
                  <a:cubicBezTo>
                    <a:pt x="11" y="159"/>
                    <a:pt x="7" y="178"/>
                    <a:pt x="5" y="196"/>
                  </a:cubicBezTo>
                  <a:cubicBezTo>
                    <a:pt x="1" y="216"/>
                    <a:pt x="3" y="236"/>
                    <a:pt x="9" y="253"/>
                  </a:cubicBezTo>
                  <a:lnTo>
                    <a:pt x="22" y="288"/>
                  </a:lnTo>
                  <a:lnTo>
                    <a:pt x="44" y="317"/>
                  </a:lnTo>
                  <a:cubicBezTo>
                    <a:pt x="58" y="330"/>
                    <a:pt x="73" y="341"/>
                    <a:pt x="91" y="345"/>
                  </a:cubicBezTo>
                  <a:cubicBezTo>
                    <a:pt x="102" y="352"/>
                    <a:pt x="115" y="356"/>
                    <a:pt x="128" y="356"/>
                  </a:cubicBezTo>
                  <a:cubicBezTo>
                    <a:pt x="135" y="358"/>
                    <a:pt x="142" y="359"/>
                    <a:pt x="149" y="359"/>
                  </a:cubicBezTo>
                  <a:cubicBezTo>
                    <a:pt x="160" y="359"/>
                    <a:pt x="172" y="357"/>
                    <a:pt x="183" y="354"/>
                  </a:cubicBezTo>
                  <a:lnTo>
                    <a:pt x="218" y="339"/>
                  </a:lnTo>
                  <a:lnTo>
                    <a:pt x="284" y="288"/>
                  </a:lnTo>
                  <a:cubicBezTo>
                    <a:pt x="332" y="262"/>
                    <a:pt x="361" y="211"/>
                    <a:pt x="361" y="157"/>
                  </a:cubicBezTo>
                  <a:cubicBezTo>
                    <a:pt x="363" y="135"/>
                    <a:pt x="356" y="115"/>
                    <a:pt x="347" y="95"/>
                  </a:cubicBezTo>
                  <a:cubicBezTo>
                    <a:pt x="341" y="77"/>
                    <a:pt x="330" y="60"/>
                    <a:pt x="315" y="47"/>
                  </a:cubicBezTo>
                  <a:cubicBezTo>
                    <a:pt x="297" y="27"/>
                    <a:pt x="273" y="14"/>
                    <a:pt x="246" y="5"/>
                  </a:cubicBezTo>
                  <a:lnTo>
                    <a:pt x="207"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30"/>
            <p:cNvSpPr/>
            <p:nvPr/>
          </p:nvSpPr>
          <p:spPr>
            <a:xfrm>
              <a:off x="4996825" y="4178825"/>
              <a:ext cx="10300" cy="7975"/>
            </a:xfrm>
            <a:custGeom>
              <a:rect b="b" l="l" r="r" t="t"/>
              <a:pathLst>
                <a:path extrusionOk="0" h="319" w="412">
                  <a:moveTo>
                    <a:pt x="205" y="0"/>
                  </a:moveTo>
                  <a:cubicBezTo>
                    <a:pt x="0" y="0"/>
                    <a:pt x="0" y="319"/>
                    <a:pt x="205" y="319"/>
                  </a:cubicBezTo>
                  <a:cubicBezTo>
                    <a:pt x="411" y="319"/>
                    <a:pt x="411" y="0"/>
                    <a:pt x="20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 name="Google Shape;176;p30"/>
          <p:cNvGrpSpPr/>
          <p:nvPr/>
        </p:nvGrpSpPr>
        <p:grpSpPr>
          <a:xfrm>
            <a:off x="-743825" y="1713213"/>
            <a:ext cx="7172875" cy="3869375"/>
            <a:chOff x="202750" y="921725"/>
            <a:chExt cx="7172875" cy="3869375"/>
          </a:xfrm>
        </p:grpSpPr>
        <p:sp>
          <p:nvSpPr>
            <p:cNvPr id="177" name="Google Shape;177;p30"/>
            <p:cNvSpPr/>
            <p:nvPr/>
          </p:nvSpPr>
          <p:spPr>
            <a:xfrm>
              <a:off x="202750" y="921725"/>
              <a:ext cx="7172875" cy="3869375"/>
            </a:xfrm>
            <a:custGeom>
              <a:rect b="b" l="l" r="r" t="t"/>
              <a:pathLst>
                <a:path extrusionOk="0" h="154775" w="286915">
                  <a:moveTo>
                    <a:pt x="11987" y="1"/>
                  </a:moveTo>
                  <a:cubicBezTo>
                    <a:pt x="10286" y="1"/>
                    <a:pt x="8605" y="288"/>
                    <a:pt x="7013" y="946"/>
                  </a:cubicBezTo>
                  <a:cubicBezTo>
                    <a:pt x="4719" y="1891"/>
                    <a:pt x="2688" y="3658"/>
                    <a:pt x="1852" y="5985"/>
                  </a:cubicBezTo>
                  <a:cubicBezTo>
                    <a:pt x="1" y="11146"/>
                    <a:pt x="4372" y="16301"/>
                    <a:pt x="8460" y="19946"/>
                  </a:cubicBezTo>
                  <a:cubicBezTo>
                    <a:pt x="23320" y="33206"/>
                    <a:pt x="40302" y="46479"/>
                    <a:pt x="58119" y="56281"/>
                  </a:cubicBezTo>
                  <a:cubicBezTo>
                    <a:pt x="61391" y="58080"/>
                    <a:pt x="64688" y="59752"/>
                    <a:pt x="68011" y="61307"/>
                  </a:cubicBezTo>
                  <a:cubicBezTo>
                    <a:pt x="79143" y="66475"/>
                    <a:pt x="91279" y="68930"/>
                    <a:pt x="102688" y="73494"/>
                  </a:cubicBezTo>
                  <a:cubicBezTo>
                    <a:pt x="113467" y="77807"/>
                    <a:pt x="124393" y="83212"/>
                    <a:pt x="131277" y="92558"/>
                  </a:cubicBezTo>
                  <a:cubicBezTo>
                    <a:pt x="140327" y="104834"/>
                    <a:pt x="141112" y="122195"/>
                    <a:pt x="151698" y="133173"/>
                  </a:cubicBezTo>
                  <a:cubicBezTo>
                    <a:pt x="159160" y="140912"/>
                    <a:pt x="169778" y="143663"/>
                    <a:pt x="180063" y="145270"/>
                  </a:cubicBezTo>
                  <a:cubicBezTo>
                    <a:pt x="185262" y="146080"/>
                    <a:pt x="191189" y="145926"/>
                    <a:pt x="196196" y="147545"/>
                  </a:cubicBezTo>
                  <a:cubicBezTo>
                    <a:pt x="201126" y="149139"/>
                    <a:pt x="205664" y="150714"/>
                    <a:pt x="210889" y="151646"/>
                  </a:cubicBezTo>
                  <a:cubicBezTo>
                    <a:pt x="222571" y="153732"/>
                    <a:pt x="234410" y="154775"/>
                    <a:pt x="246276" y="154775"/>
                  </a:cubicBezTo>
                  <a:cubicBezTo>
                    <a:pt x="247318" y="154775"/>
                    <a:pt x="248361" y="154767"/>
                    <a:pt x="249403" y="154751"/>
                  </a:cubicBezTo>
                  <a:cubicBezTo>
                    <a:pt x="255998" y="154648"/>
                    <a:pt x="262580" y="154224"/>
                    <a:pt x="269149" y="153478"/>
                  </a:cubicBezTo>
                  <a:cubicBezTo>
                    <a:pt x="270733" y="153295"/>
                    <a:pt x="284030" y="150559"/>
                    <a:pt x="286520" y="150559"/>
                  </a:cubicBezTo>
                  <a:cubicBezTo>
                    <a:pt x="286747" y="150559"/>
                    <a:pt x="286884" y="150581"/>
                    <a:pt x="286914" y="150631"/>
                  </a:cubicBezTo>
                  <a:cubicBezTo>
                    <a:pt x="281155" y="141336"/>
                    <a:pt x="271983" y="134510"/>
                    <a:pt x="262014" y="130024"/>
                  </a:cubicBezTo>
                  <a:cubicBezTo>
                    <a:pt x="252045" y="125538"/>
                    <a:pt x="241240" y="123217"/>
                    <a:pt x="230461" y="121392"/>
                  </a:cubicBezTo>
                  <a:cubicBezTo>
                    <a:pt x="219926" y="119605"/>
                    <a:pt x="209231" y="118242"/>
                    <a:pt x="199159" y="114681"/>
                  </a:cubicBezTo>
                  <a:cubicBezTo>
                    <a:pt x="189993" y="111442"/>
                    <a:pt x="181869" y="106293"/>
                    <a:pt x="175775" y="98670"/>
                  </a:cubicBezTo>
                  <a:cubicBezTo>
                    <a:pt x="169676" y="91047"/>
                    <a:pt x="171328" y="80178"/>
                    <a:pt x="165466" y="72311"/>
                  </a:cubicBezTo>
                  <a:cubicBezTo>
                    <a:pt x="162059" y="67735"/>
                    <a:pt x="156731" y="65048"/>
                    <a:pt x="151486" y="62798"/>
                  </a:cubicBezTo>
                  <a:cubicBezTo>
                    <a:pt x="128739" y="53041"/>
                    <a:pt x="110542" y="48992"/>
                    <a:pt x="104108" y="43348"/>
                  </a:cubicBezTo>
                  <a:cubicBezTo>
                    <a:pt x="100264" y="39980"/>
                    <a:pt x="94313" y="38354"/>
                    <a:pt x="89685" y="36407"/>
                  </a:cubicBezTo>
                  <a:cubicBezTo>
                    <a:pt x="83713" y="33887"/>
                    <a:pt x="79060" y="30738"/>
                    <a:pt x="73552" y="27479"/>
                  </a:cubicBezTo>
                  <a:cubicBezTo>
                    <a:pt x="61108" y="20119"/>
                    <a:pt x="46157" y="18422"/>
                    <a:pt x="33855" y="10741"/>
                  </a:cubicBezTo>
                  <a:cubicBezTo>
                    <a:pt x="29632" y="8106"/>
                    <a:pt x="25820" y="4809"/>
                    <a:pt x="21392" y="2527"/>
                  </a:cubicBezTo>
                  <a:cubicBezTo>
                    <a:pt x="18499" y="1030"/>
                    <a:pt x="15206" y="1"/>
                    <a:pt x="11987"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30"/>
            <p:cNvSpPr/>
            <p:nvPr/>
          </p:nvSpPr>
          <p:spPr>
            <a:xfrm>
              <a:off x="1688500" y="1911650"/>
              <a:ext cx="93700" cy="27125"/>
            </a:xfrm>
            <a:custGeom>
              <a:rect b="b" l="l" r="r" t="t"/>
              <a:pathLst>
                <a:path extrusionOk="0" h="1085" w="3748">
                  <a:moveTo>
                    <a:pt x="3314" y="1"/>
                  </a:moveTo>
                  <a:cubicBezTo>
                    <a:pt x="3298" y="1"/>
                    <a:pt x="3282" y="2"/>
                    <a:pt x="3265" y="4"/>
                  </a:cubicBezTo>
                  <a:cubicBezTo>
                    <a:pt x="2683" y="81"/>
                    <a:pt x="2099" y="120"/>
                    <a:pt x="1513" y="120"/>
                  </a:cubicBezTo>
                  <a:cubicBezTo>
                    <a:pt x="1174" y="120"/>
                    <a:pt x="834" y="107"/>
                    <a:pt x="495" y="81"/>
                  </a:cubicBezTo>
                  <a:cubicBezTo>
                    <a:pt x="489" y="81"/>
                    <a:pt x="483" y="81"/>
                    <a:pt x="477" y="81"/>
                  </a:cubicBezTo>
                  <a:cubicBezTo>
                    <a:pt x="232" y="81"/>
                    <a:pt x="0" y="325"/>
                    <a:pt x="13" y="563"/>
                  </a:cubicBezTo>
                  <a:cubicBezTo>
                    <a:pt x="19" y="827"/>
                    <a:pt x="232" y="1039"/>
                    <a:pt x="495" y="1045"/>
                  </a:cubicBezTo>
                  <a:cubicBezTo>
                    <a:pt x="834" y="1071"/>
                    <a:pt x="1174" y="1084"/>
                    <a:pt x="1513" y="1084"/>
                  </a:cubicBezTo>
                  <a:cubicBezTo>
                    <a:pt x="2099" y="1084"/>
                    <a:pt x="2683" y="1046"/>
                    <a:pt x="3265" y="968"/>
                  </a:cubicBezTo>
                  <a:cubicBezTo>
                    <a:pt x="3394" y="962"/>
                    <a:pt x="3516" y="910"/>
                    <a:pt x="3606" y="827"/>
                  </a:cubicBezTo>
                  <a:cubicBezTo>
                    <a:pt x="3696" y="737"/>
                    <a:pt x="3747" y="615"/>
                    <a:pt x="3747" y="486"/>
                  </a:cubicBezTo>
                  <a:cubicBezTo>
                    <a:pt x="3741" y="269"/>
                    <a:pt x="3560" y="1"/>
                    <a:pt x="3314"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30"/>
            <p:cNvSpPr/>
            <p:nvPr/>
          </p:nvSpPr>
          <p:spPr>
            <a:xfrm>
              <a:off x="1513025" y="1985975"/>
              <a:ext cx="100125" cy="27350"/>
            </a:xfrm>
            <a:custGeom>
              <a:rect b="b" l="l" r="r" t="t"/>
              <a:pathLst>
                <a:path extrusionOk="0" h="1094" w="4005">
                  <a:moveTo>
                    <a:pt x="3531" y="0"/>
                  </a:moveTo>
                  <a:cubicBezTo>
                    <a:pt x="3524" y="0"/>
                    <a:pt x="3517" y="0"/>
                    <a:pt x="3510" y="1"/>
                  </a:cubicBezTo>
                  <a:lnTo>
                    <a:pt x="495" y="129"/>
                  </a:lnTo>
                  <a:cubicBezTo>
                    <a:pt x="245" y="142"/>
                    <a:pt x="0" y="348"/>
                    <a:pt x="13" y="611"/>
                  </a:cubicBezTo>
                  <a:cubicBezTo>
                    <a:pt x="26" y="862"/>
                    <a:pt x="215" y="1094"/>
                    <a:pt x="474" y="1094"/>
                  </a:cubicBezTo>
                  <a:cubicBezTo>
                    <a:pt x="481" y="1094"/>
                    <a:pt x="488" y="1094"/>
                    <a:pt x="495" y="1093"/>
                  </a:cubicBezTo>
                  <a:lnTo>
                    <a:pt x="3510" y="965"/>
                  </a:lnTo>
                  <a:cubicBezTo>
                    <a:pt x="3767" y="952"/>
                    <a:pt x="4005" y="746"/>
                    <a:pt x="3992" y="483"/>
                  </a:cubicBezTo>
                  <a:cubicBezTo>
                    <a:pt x="3986" y="232"/>
                    <a:pt x="3790" y="0"/>
                    <a:pt x="3531"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30"/>
            <p:cNvSpPr/>
            <p:nvPr/>
          </p:nvSpPr>
          <p:spPr>
            <a:xfrm>
              <a:off x="2806725" y="2659650"/>
              <a:ext cx="74275" cy="27175"/>
            </a:xfrm>
            <a:custGeom>
              <a:rect b="b" l="l" r="r" t="t"/>
              <a:pathLst>
                <a:path extrusionOk="0" h="1087" w="2971">
                  <a:moveTo>
                    <a:pt x="483" y="0"/>
                  </a:moveTo>
                  <a:cubicBezTo>
                    <a:pt x="213" y="0"/>
                    <a:pt x="1" y="212"/>
                    <a:pt x="1" y="482"/>
                  </a:cubicBezTo>
                  <a:cubicBezTo>
                    <a:pt x="7" y="746"/>
                    <a:pt x="219" y="958"/>
                    <a:pt x="483" y="965"/>
                  </a:cubicBezTo>
                  <a:lnTo>
                    <a:pt x="2488" y="1087"/>
                  </a:lnTo>
                  <a:cubicBezTo>
                    <a:pt x="2752" y="1087"/>
                    <a:pt x="2970" y="868"/>
                    <a:pt x="2970" y="605"/>
                  </a:cubicBezTo>
                  <a:cubicBezTo>
                    <a:pt x="2964" y="341"/>
                    <a:pt x="2752" y="129"/>
                    <a:pt x="2488" y="123"/>
                  </a:cubicBezTo>
                  <a:lnTo>
                    <a:pt x="483"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30"/>
            <p:cNvSpPr/>
            <p:nvPr/>
          </p:nvSpPr>
          <p:spPr>
            <a:xfrm>
              <a:off x="3140000" y="2747150"/>
              <a:ext cx="61875" cy="24150"/>
            </a:xfrm>
            <a:custGeom>
              <a:rect b="b" l="l" r="r" t="t"/>
              <a:pathLst>
                <a:path extrusionOk="0" h="966" w="2475">
                  <a:moveTo>
                    <a:pt x="482" y="1"/>
                  </a:moveTo>
                  <a:cubicBezTo>
                    <a:pt x="219" y="1"/>
                    <a:pt x="0" y="220"/>
                    <a:pt x="0" y="483"/>
                  </a:cubicBezTo>
                  <a:cubicBezTo>
                    <a:pt x="0" y="753"/>
                    <a:pt x="219" y="965"/>
                    <a:pt x="482" y="965"/>
                  </a:cubicBezTo>
                  <a:lnTo>
                    <a:pt x="1993" y="965"/>
                  </a:lnTo>
                  <a:cubicBezTo>
                    <a:pt x="2256" y="965"/>
                    <a:pt x="2475" y="753"/>
                    <a:pt x="2475" y="483"/>
                  </a:cubicBezTo>
                  <a:cubicBezTo>
                    <a:pt x="2475" y="220"/>
                    <a:pt x="2256" y="1"/>
                    <a:pt x="1993"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 name="Google Shape;182;p30"/>
          <p:cNvSpPr txBox="1"/>
          <p:nvPr>
            <p:ph type="ctrTitle"/>
          </p:nvPr>
        </p:nvSpPr>
        <p:spPr>
          <a:xfrm>
            <a:off x="2713350" y="408925"/>
            <a:ext cx="4806000" cy="1887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Cultural Diversity</a:t>
            </a:r>
            <a:endParaRPr/>
          </a:p>
        </p:txBody>
      </p:sp>
      <p:sp>
        <p:nvSpPr>
          <p:cNvPr id="183" name="Google Shape;183;p30"/>
          <p:cNvSpPr txBox="1"/>
          <p:nvPr>
            <p:ph idx="1" type="subTitle"/>
          </p:nvPr>
        </p:nvSpPr>
        <p:spPr>
          <a:xfrm>
            <a:off x="5431950" y="2391099"/>
            <a:ext cx="2087400" cy="670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solidFill>
                  <a:srgbClr val="666666"/>
                </a:solidFill>
              </a:rPr>
              <a:t>Here is where your presentation begins</a:t>
            </a:r>
            <a:endParaRPr>
              <a:solidFill>
                <a:srgbClr val="666666"/>
              </a:solidFill>
            </a:endParaRPr>
          </a:p>
        </p:txBody>
      </p:sp>
      <p:sp>
        <p:nvSpPr>
          <p:cNvPr id="184" name="Google Shape;184;p30"/>
          <p:cNvSpPr/>
          <p:nvPr/>
        </p:nvSpPr>
        <p:spPr>
          <a:xfrm>
            <a:off x="3418872" y="1136075"/>
            <a:ext cx="1087875" cy="1238125"/>
          </a:xfrm>
          <a:custGeom>
            <a:rect b="b" l="l" r="r" t="t"/>
            <a:pathLst>
              <a:path extrusionOk="0" h="49525" w="43515">
                <a:moveTo>
                  <a:pt x="26818" y="49525"/>
                </a:moveTo>
                <a:cubicBezTo>
                  <a:pt x="23091" y="44307"/>
                  <a:pt x="19649" y="38537"/>
                  <a:pt x="18328" y="32262"/>
                </a:cubicBezTo>
                <a:cubicBezTo>
                  <a:pt x="16650" y="24293"/>
                  <a:pt x="16740" y="14504"/>
                  <a:pt x="10687" y="9056"/>
                </a:cubicBezTo>
                <a:cubicBezTo>
                  <a:pt x="8092" y="6720"/>
                  <a:pt x="1219" y="5995"/>
                  <a:pt x="216" y="9339"/>
                </a:cubicBezTo>
                <a:cubicBezTo>
                  <a:pt x="-648" y="12220"/>
                  <a:pt x="3228" y="15455"/>
                  <a:pt x="6159" y="16131"/>
                </a:cubicBezTo>
                <a:cubicBezTo>
                  <a:pt x="19375" y="19181"/>
                  <a:pt x="29952" y="0"/>
                  <a:pt x="43515" y="0"/>
                </a:cubicBezTo>
              </a:path>
            </a:pathLst>
          </a:custGeom>
          <a:noFill/>
          <a:ln cap="flat" cmpd="sng" w="19050">
            <a:solidFill>
              <a:schemeClr val="accent1"/>
            </a:solidFill>
            <a:prstDash val="dash"/>
            <a:round/>
            <a:headEnd len="med" w="med" type="none"/>
            <a:tailEnd len="med" w="med" type="none"/>
          </a:ln>
        </p:spPr>
      </p:sp>
      <p:grpSp>
        <p:nvGrpSpPr>
          <p:cNvPr id="185" name="Google Shape;185;p30"/>
          <p:cNvGrpSpPr/>
          <p:nvPr/>
        </p:nvGrpSpPr>
        <p:grpSpPr>
          <a:xfrm>
            <a:off x="278350" y="2030902"/>
            <a:ext cx="1751328" cy="2848361"/>
            <a:chOff x="6362575" y="3991175"/>
            <a:chExt cx="336425" cy="510075"/>
          </a:xfrm>
        </p:grpSpPr>
        <p:sp>
          <p:nvSpPr>
            <p:cNvPr id="186" name="Google Shape;186;p30"/>
            <p:cNvSpPr/>
            <p:nvPr/>
          </p:nvSpPr>
          <p:spPr>
            <a:xfrm>
              <a:off x="6545950" y="4311575"/>
              <a:ext cx="22250" cy="185825"/>
            </a:xfrm>
            <a:custGeom>
              <a:rect b="b" l="l" r="r" t="t"/>
              <a:pathLst>
                <a:path extrusionOk="0" h="7433" w="890">
                  <a:moveTo>
                    <a:pt x="729" y="1"/>
                  </a:moveTo>
                  <a:lnTo>
                    <a:pt x="729" y="1"/>
                  </a:lnTo>
                  <a:cubicBezTo>
                    <a:pt x="180" y="2414"/>
                    <a:pt x="0" y="4898"/>
                    <a:pt x="198" y="7364"/>
                  </a:cubicBezTo>
                  <a:lnTo>
                    <a:pt x="459" y="7432"/>
                  </a:lnTo>
                  <a:cubicBezTo>
                    <a:pt x="800" y="4971"/>
                    <a:pt x="890" y="2480"/>
                    <a:pt x="72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30"/>
            <p:cNvSpPr/>
            <p:nvPr/>
          </p:nvSpPr>
          <p:spPr>
            <a:xfrm>
              <a:off x="6461950" y="4313175"/>
              <a:ext cx="50100" cy="186200"/>
            </a:xfrm>
            <a:custGeom>
              <a:rect b="b" l="l" r="r" t="t"/>
              <a:pathLst>
                <a:path extrusionOk="0" h="7448" w="2004">
                  <a:moveTo>
                    <a:pt x="0" y="0"/>
                  </a:moveTo>
                  <a:lnTo>
                    <a:pt x="0" y="0"/>
                  </a:lnTo>
                  <a:cubicBezTo>
                    <a:pt x="668" y="2447"/>
                    <a:pt x="1294" y="4902"/>
                    <a:pt x="1880" y="7368"/>
                  </a:cubicBezTo>
                  <a:lnTo>
                    <a:pt x="1997" y="7448"/>
                  </a:lnTo>
                  <a:cubicBezTo>
                    <a:pt x="2003" y="5945"/>
                    <a:pt x="1836" y="4448"/>
                    <a:pt x="1496" y="2983"/>
                  </a:cubicBezTo>
                  <a:cubicBezTo>
                    <a:pt x="1239" y="1882"/>
                    <a:pt x="852" y="747"/>
                    <a:pt x="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30"/>
            <p:cNvSpPr/>
            <p:nvPr/>
          </p:nvSpPr>
          <p:spPr>
            <a:xfrm>
              <a:off x="6576425" y="4372250"/>
              <a:ext cx="40800" cy="129000"/>
            </a:xfrm>
            <a:custGeom>
              <a:rect b="b" l="l" r="r" t="t"/>
              <a:pathLst>
                <a:path extrusionOk="0" h="5160" w="1632">
                  <a:moveTo>
                    <a:pt x="1213" y="0"/>
                  </a:moveTo>
                  <a:lnTo>
                    <a:pt x="497" y="2719"/>
                  </a:lnTo>
                  <a:cubicBezTo>
                    <a:pt x="374" y="3185"/>
                    <a:pt x="251" y="3655"/>
                    <a:pt x="224" y="4136"/>
                  </a:cubicBezTo>
                  <a:cubicBezTo>
                    <a:pt x="207" y="4492"/>
                    <a:pt x="229" y="4887"/>
                    <a:pt x="0" y="5159"/>
                  </a:cubicBezTo>
                  <a:lnTo>
                    <a:pt x="448" y="5027"/>
                  </a:lnTo>
                  <a:cubicBezTo>
                    <a:pt x="1351" y="3541"/>
                    <a:pt x="1632"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30"/>
            <p:cNvSpPr/>
            <p:nvPr/>
          </p:nvSpPr>
          <p:spPr>
            <a:xfrm>
              <a:off x="6566800" y="4320550"/>
              <a:ext cx="36350" cy="180650"/>
            </a:xfrm>
            <a:custGeom>
              <a:rect b="b" l="l" r="r" t="t"/>
              <a:pathLst>
                <a:path extrusionOk="0" h="7226" w="1454">
                  <a:moveTo>
                    <a:pt x="1426" y="1"/>
                  </a:moveTo>
                  <a:cubicBezTo>
                    <a:pt x="1418" y="1"/>
                    <a:pt x="1411" y="5"/>
                    <a:pt x="1406" y="13"/>
                  </a:cubicBezTo>
                  <a:cubicBezTo>
                    <a:pt x="897" y="1164"/>
                    <a:pt x="717" y="2459"/>
                    <a:pt x="535" y="3696"/>
                  </a:cubicBezTo>
                  <a:cubicBezTo>
                    <a:pt x="440" y="4335"/>
                    <a:pt x="352" y="4976"/>
                    <a:pt x="260" y="5617"/>
                  </a:cubicBezTo>
                  <a:cubicBezTo>
                    <a:pt x="216" y="5936"/>
                    <a:pt x="170" y="6254"/>
                    <a:pt x="124" y="6575"/>
                  </a:cubicBezTo>
                  <a:cubicBezTo>
                    <a:pt x="100" y="6744"/>
                    <a:pt x="1" y="7010"/>
                    <a:pt x="78" y="7172"/>
                  </a:cubicBezTo>
                  <a:cubicBezTo>
                    <a:pt x="92" y="7207"/>
                    <a:pt x="125" y="7226"/>
                    <a:pt x="158" y="7226"/>
                  </a:cubicBezTo>
                  <a:cubicBezTo>
                    <a:pt x="182" y="7226"/>
                    <a:pt x="205" y="7216"/>
                    <a:pt x="223" y="7196"/>
                  </a:cubicBezTo>
                  <a:lnTo>
                    <a:pt x="236" y="7179"/>
                  </a:lnTo>
                  <a:cubicBezTo>
                    <a:pt x="249" y="7164"/>
                    <a:pt x="253" y="7142"/>
                    <a:pt x="245" y="7124"/>
                  </a:cubicBezTo>
                  <a:cubicBezTo>
                    <a:pt x="242" y="7117"/>
                    <a:pt x="240" y="7109"/>
                    <a:pt x="238" y="7102"/>
                  </a:cubicBezTo>
                  <a:cubicBezTo>
                    <a:pt x="232" y="7088"/>
                    <a:pt x="218" y="7079"/>
                    <a:pt x="204" y="7079"/>
                  </a:cubicBezTo>
                  <a:cubicBezTo>
                    <a:pt x="200" y="7079"/>
                    <a:pt x="196" y="7080"/>
                    <a:pt x="192" y="7081"/>
                  </a:cubicBezTo>
                  <a:lnTo>
                    <a:pt x="192" y="7081"/>
                  </a:lnTo>
                  <a:cubicBezTo>
                    <a:pt x="322" y="6988"/>
                    <a:pt x="324" y="6422"/>
                    <a:pt x="348" y="6243"/>
                  </a:cubicBezTo>
                  <a:cubicBezTo>
                    <a:pt x="387" y="5964"/>
                    <a:pt x="425" y="5685"/>
                    <a:pt x="464" y="5407"/>
                  </a:cubicBezTo>
                  <a:cubicBezTo>
                    <a:pt x="548" y="4805"/>
                    <a:pt x="629" y="4203"/>
                    <a:pt x="717" y="3601"/>
                  </a:cubicBezTo>
                  <a:cubicBezTo>
                    <a:pt x="895" y="2391"/>
                    <a:pt x="1160" y="1214"/>
                    <a:pt x="1450" y="26"/>
                  </a:cubicBezTo>
                  <a:cubicBezTo>
                    <a:pt x="1453" y="11"/>
                    <a:pt x="1440" y="1"/>
                    <a:pt x="1426"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30"/>
            <p:cNvSpPr/>
            <p:nvPr/>
          </p:nvSpPr>
          <p:spPr>
            <a:xfrm>
              <a:off x="6578850" y="4324375"/>
              <a:ext cx="38150" cy="27425"/>
            </a:xfrm>
            <a:custGeom>
              <a:rect b="b" l="l" r="r" t="t"/>
              <a:pathLst>
                <a:path extrusionOk="0" h="1097" w="1526">
                  <a:moveTo>
                    <a:pt x="19" y="1"/>
                  </a:moveTo>
                  <a:cubicBezTo>
                    <a:pt x="10" y="1"/>
                    <a:pt x="1" y="8"/>
                    <a:pt x="2" y="20"/>
                  </a:cubicBezTo>
                  <a:cubicBezTo>
                    <a:pt x="33" y="310"/>
                    <a:pt x="72" y="1076"/>
                    <a:pt x="476" y="1096"/>
                  </a:cubicBezTo>
                  <a:cubicBezTo>
                    <a:pt x="484" y="1097"/>
                    <a:pt x="492" y="1097"/>
                    <a:pt x="499" y="1097"/>
                  </a:cubicBezTo>
                  <a:cubicBezTo>
                    <a:pt x="928" y="1097"/>
                    <a:pt x="1388" y="558"/>
                    <a:pt x="1504" y="194"/>
                  </a:cubicBezTo>
                  <a:cubicBezTo>
                    <a:pt x="1526" y="149"/>
                    <a:pt x="1489" y="113"/>
                    <a:pt x="1453" y="113"/>
                  </a:cubicBezTo>
                  <a:cubicBezTo>
                    <a:pt x="1435" y="113"/>
                    <a:pt x="1416" y="123"/>
                    <a:pt x="1405" y="145"/>
                  </a:cubicBezTo>
                  <a:cubicBezTo>
                    <a:pt x="1225" y="448"/>
                    <a:pt x="1047" y="716"/>
                    <a:pt x="738" y="903"/>
                  </a:cubicBezTo>
                  <a:cubicBezTo>
                    <a:pt x="665" y="947"/>
                    <a:pt x="600" y="966"/>
                    <a:pt x="542" y="966"/>
                  </a:cubicBezTo>
                  <a:cubicBezTo>
                    <a:pt x="197" y="966"/>
                    <a:pt x="81" y="294"/>
                    <a:pt x="39" y="18"/>
                  </a:cubicBezTo>
                  <a:cubicBezTo>
                    <a:pt x="37" y="6"/>
                    <a:pt x="28" y="1"/>
                    <a:pt x="1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30"/>
            <p:cNvSpPr/>
            <p:nvPr/>
          </p:nvSpPr>
          <p:spPr>
            <a:xfrm>
              <a:off x="6587625" y="4317325"/>
              <a:ext cx="7650" cy="33550"/>
            </a:xfrm>
            <a:custGeom>
              <a:rect b="b" l="l" r="r" t="t"/>
              <a:pathLst>
                <a:path extrusionOk="0" h="1342" w="306">
                  <a:moveTo>
                    <a:pt x="129" y="1"/>
                  </a:moveTo>
                  <a:cubicBezTo>
                    <a:pt x="114" y="1"/>
                    <a:pt x="98" y="10"/>
                    <a:pt x="95" y="25"/>
                  </a:cubicBezTo>
                  <a:cubicBezTo>
                    <a:pt x="0" y="401"/>
                    <a:pt x="51" y="954"/>
                    <a:pt x="202" y="1310"/>
                  </a:cubicBezTo>
                  <a:cubicBezTo>
                    <a:pt x="212" y="1332"/>
                    <a:pt x="232" y="1342"/>
                    <a:pt x="251" y="1342"/>
                  </a:cubicBezTo>
                  <a:cubicBezTo>
                    <a:pt x="279" y="1342"/>
                    <a:pt x="306" y="1321"/>
                    <a:pt x="303" y="1286"/>
                  </a:cubicBezTo>
                  <a:cubicBezTo>
                    <a:pt x="295" y="1073"/>
                    <a:pt x="213" y="867"/>
                    <a:pt x="178" y="658"/>
                  </a:cubicBezTo>
                  <a:cubicBezTo>
                    <a:pt x="143" y="449"/>
                    <a:pt x="154" y="241"/>
                    <a:pt x="156" y="28"/>
                  </a:cubicBezTo>
                  <a:cubicBezTo>
                    <a:pt x="156" y="9"/>
                    <a:pt x="143" y="1"/>
                    <a:pt x="12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30"/>
            <p:cNvSpPr/>
            <p:nvPr/>
          </p:nvSpPr>
          <p:spPr>
            <a:xfrm>
              <a:off x="6573450" y="4321200"/>
              <a:ext cx="9025" cy="7600"/>
            </a:xfrm>
            <a:custGeom>
              <a:rect b="b" l="l" r="r" t="t"/>
              <a:pathLst>
                <a:path extrusionOk="0" h="304" w="361">
                  <a:moveTo>
                    <a:pt x="165" y="0"/>
                  </a:moveTo>
                  <a:cubicBezTo>
                    <a:pt x="96" y="0"/>
                    <a:pt x="27" y="47"/>
                    <a:pt x="14" y="127"/>
                  </a:cubicBezTo>
                  <a:cubicBezTo>
                    <a:pt x="1" y="209"/>
                    <a:pt x="58" y="288"/>
                    <a:pt x="139" y="301"/>
                  </a:cubicBezTo>
                  <a:cubicBezTo>
                    <a:pt x="148" y="302"/>
                    <a:pt x="157" y="303"/>
                    <a:pt x="165" y="303"/>
                  </a:cubicBezTo>
                  <a:cubicBezTo>
                    <a:pt x="285" y="303"/>
                    <a:pt x="360" y="166"/>
                    <a:pt x="288" y="64"/>
                  </a:cubicBezTo>
                  <a:cubicBezTo>
                    <a:pt x="257" y="20"/>
                    <a:pt x="211" y="0"/>
                    <a:pt x="16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30"/>
            <p:cNvSpPr/>
            <p:nvPr/>
          </p:nvSpPr>
          <p:spPr>
            <a:xfrm>
              <a:off x="6586425" y="4313675"/>
              <a:ext cx="8200" cy="7425"/>
            </a:xfrm>
            <a:custGeom>
              <a:rect b="b" l="l" r="r" t="t"/>
              <a:pathLst>
                <a:path extrusionOk="0" h="297" w="328">
                  <a:moveTo>
                    <a:pt x="169" y="1"/>
                  </a:moveTo>
                  <a:cubicBezTo>
                    <a:pt x="78" y="1"/>
                    <a:pt x="0" y="85"/>
                    <a:pt x="22" y="182"/>
                  </a:cubicBezTo>
                  <a:cubicBezTo>
                    <a:pt x="33" y="233"/>
                    <a:pt x="72" y="275"/>
                    <a:pt x="123" y="290"/>
                  </a:cubicBezTo>
                  <a:cubicBezTo>
                    <a:pt x="138" y="295"/>
                    <a:pt x="152" y="297"/>
                    <a:pt x="166" y="297"/>
                  </a:cubicBezTo>
                  <a:cubicBezTo>
                    <a:pt x="209" y="297"/>
                    <a:pt x="246" y="275"/>
                    <a:pt x="281" y="244"/>
                  </a:cubicBezTo>
                  <a:lnTo>
                    <a:pt x="281" y="244"/>
                  </a:lnTo>
                  <a:lnTo>
                    <a:pt x="268" y="257"/>
                  </a:lnTo>
                  <a:cubicBezTo>
                    <a:pt x="307" y="229"/>
                    <a:pt x="327" y="180"/>
                    <a:pt x="323" y="132"/>
                  </a:cubicBezTo>
                  <a:cubicBezTo>
                    <a:pt x="318" y="84"/>
                    <a:pt x="290" y="42"/>
                    <a:pt x="246" y="22"/>
                  </a:cubicBezTo>
                  <a:cubicBezTo>
                    <a:pt x="239" y="20"/>
                    <a:pt x="235" y="18"/>
                    <a:pt x="228" y="13"/>
                  </a:cubicBezTo>
                  <a:cubicBezTo>
                    <a:pt x="208" y="5"/>
                    <a:pt x="188" y="1"/>
                    <a:pt x="16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30"/>
            <p:cNvSpPr/>
            <p:nvPr/>
          </p:nvSpPr>
          <p:spPr>
            <a:xfrm>
              <a:off x="6597275" y="4315250"/>
              <a:ext cx="10525" cy="8775"/>
            </a:xfrm>
            <a:custGeom>
              <a:rect b="b" l="l" r="r" t="t"/>
              <a:pathLst>
                <a:path extrusionOk="0" h="351" w="421">
                  <a:moveTo>
                    <a:pt x="228" y="1"/>
                  </a:moveTo>
                  <a:cubicBezTo>
                    <a:pt x="194" y="1"/>
                    <a:pt x="160" y="11"/>
                    <a:pt x="128" y="34"/>
                  </a:cubicBezTo>
                  <a:cubicBezTo>
                    <a:pt x="1" y="124"/>
                    <a:pt x="47" y="324"/>
                    <a:pt x="201" y="348"/>
                  </a:cubicBezTo>
                  <a:cubicBezTo>
                    <a:pt x="210" y="349"/>
                    <a:pt x="219" y="350"/>
                    <a:pt x="228" y="350"/>
                  </a:cubicBezTo>
                  <a:cubicBezTo>
                    <a:pt x="310" y="350"/>
                    <a:pt x="391" y="290"/>
                    <a:pt x="400" y="205"/>
                  </a:cubicBezTo>
                  <a:cubicBezTo>
                    <a:pt x="420" y="90"/>
                    <a:pt x="328" y="1"/>
                    <a:pt x="228"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30"/>
            <p:cNvSpPr/>
            <p:nvPr/>
          </p:nvSpPr>
          <p:spPr>
            <a:xfrm>
              <a:off x="6611175" y="4323175"/>
              <a:ext cx="9750" cy="9125"/>
            </a:xfrm>
            <a:custGeom>
              <a:rect b="b" l="l" r="r" t="t"/>
              <a:pathLst>
                <a:path extrusionOk="0" h="365" w="390">
                  <a:moveTo>
                    <a:pt x="198" y="0"/>
                  </a:moveTo>
                  <a:cubicBezTo>
                    <a:pt x="113" y="0"/>
                    <a:pt x="26" y="64"/>
                    <a:pt x="16" y="152"/>
                  </a:cubicBezTo>
                  <a:cubicBezTo>
                    <a:pt x="0" y="250"/>
                    <a:pt x="66" y="343"/>
                    <a:pt x="165" y="362"/>
                  </a:cubicBezTo>
                  <a:cubicBezTo>
                    <a:pt x="174" y="364"/>
                    <a:pt x="183" y="365"/>
                    <a:pt x="192" y="365"/>
                  </a:cubicBezTo>
                  <a:cubicBezTo>
                    <a:pt x="278" y="365"/>
                    <a:pt x="364" y="301"/>
                    <a:pt x="376" y="213"/>
                  </a:cubicBezTo>
                  <a:cubicBezTo>
                    <a:pt x="389" y="114"/>
                    <a:pt x="323" y="20"/>
                    <a:pt x="224" y="2"/>
                  </a:cubicBezTo>
                  <a:cubicBezTo>
                    <a:pt x="216" y="1"/>
                    <a:pt x="207" y="0"/>
                    <a:pt x="19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30"/>
            <p:cNvSpPr/>
            <p:nvPr/>
          </p:nvSpPr>
          <p:spPr>
            <a:xfrm>
              <a:off x="6590800" y="4338275"/>
              <a:ext cx="45075" cy="14200"/>
            </a:xfrm>
            <a:custGeom>
              <a:rect b="b" l="l" r="r" t="t"/>
              <a:pathLst>
                <a:path extrusionOk="0" h="568" w="1803">
                  <a:moveTo>
                    <a:pt x="1745" y="1"/>
                  </a:moveTo>
                  <a:cubicBezTo>
                    <a:pt x="1734" y="1"/>
                    <a:pt x="1723" y="5"/>
                    <a:pt x="1714" y="15"/>
                  </a:cubicBezTo>
                  <a:cubicBezTo>
                    <a:pt x="1417" y="301"/>
                    <a:pt x="944" y="451"/>
                    <a:pt x="505" y="451"/>
                  </a:cubicBezTo>
                  <a:cubicBezTo>
                    <a:pt x="343" y="451"/>
                    <a:pt x="185" y="430"/>
                    <a:pt x="42" y="389"/>
                  </a:cubicBezTo>
                  <a:cubicBezTo>
                    <a:pt x="39" y="388"/>
                    <a:pt x="36" y="387"/>
                    <a:pt x="33" y="387"/>
                  </a:cubicBezTo>
                  <a:cubicBezTo>
                    <a:pt x="8" y="387"/>
                    <a:pt x="1" y="430"/>
                    <a:pt x="25" y="444"/>
                  </a:cubicBezTo>
                  <a:cubicBezTo>
                    <a:pt x="182" y="535"/>
                    <a:pt x="346" y="568"/>
                    <a:pt x="514" y="568"/>
                  </a:cubicBezTo>
                  <a:cubicBezTo>
                    <a:pt x="695" y="568"/>
                    <a:pt x="878" y="530"/>
                    <a:pt x="1059" y="485"/>
                  </a:cubicBezTo>
                  <a:cubicBezTo>
                    <a:pt x="1336" y="419"/>
                    <a:pt x="1672" y="354"/>
                    <a:pt x="1788" y="64"/>
                  </a:cubicBezTo>
                  <a:cubicBezTo>
                    <a:pt x="1803" y="30"/>
                    <a:pt x="1775" y="1"/>
                    <a:pt x="174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30"/>
            <p:cNvSpPr/>
            <p:nvPr/>
          </p:nvSpPr>
          <p:spPr>
            <a:xfrm>
              <a:off x="6628600" y="4334775"/>
              <a:ext cx="12650" cy="9300"/>
            </a:xfrm>
            <a:custGeom>
              <a:rect b="b" l="l" r="r" t="t"/>
              <a:pathLst>
                <a:path extrusionOk="0" h="372" w="506">
                  <a:moveTo>
                    <a:pt x="248" y="1"/>
                  </a:moveTo>
                  <a:cubicBezTo>
                    <a:pt x="43" y="1"/>
                    <a:pt x="1" y="331"/>
                    <a:pt x="221" y="368"/>
                  </a:cubicBezTo>
                  <a:cubicBezTo>
                    <a:pt x="233" y="370"/>
                    <a:pt x="245" y="371"/>
                    <a:pt x="256" y="371"/>
                  </a:cubicBezTo>
                  <a:cubicBezTo>
                    <a:pt x="462" y="371"/>
                    <a:pt x="506" y="41"/>
                    <a:pt x="283" y="4"/>
                  </a:cubicBezTo>
                  <a:cubicBezTo>
                    <a:pt x="271" y="2"/>
                    <a:pt x="259" y="1"/>
                    <a:pt x="248"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30"/>
            <p:cNvSpPr/>
            <p:nvPr/>
          </p:nvSpPr>
          <p:spPr>
            <a:xfrm>
              <a:off x="6362575" y="3991175"/>
              <a:ext cx="336425" cy="290775"/>
            </a:xfrm>
            <a:custGeom>
              <a:rect b="b" l="l" r="r" t="t"/>
              <a:pathLst>
                <a:path extrusionOk="0" h="11631" w="13457">
                  <a:moveTo>
                    <a:pt x="6784" y="0"/>
                  </a:moveTo>
                  <a:cubicBezTo>
                    <a:pt x="5458" y="0"/>
                    <a:pt x="4138" y="366"/>
                    <a:pt x="3044" y="1113"/>
                  </a:cubicBezTo>
                  <a:cubicBezTo>
                    <a:pt x="1089" y="2451"/>
                    <a:pt x="0" y="5005"/>
                    <a:pt x="536" y="7313"/>
                  </a:cubicBezTo>
                  <a:cubicBezTo>
                    <a:pt x="1067" y="9600"/>
                    <a:pt x="3252" y="11438"/>
                    <a:pt x="5597" y="11438"/>
                  </a:cubicBezTo>
                  <a:cubicBezTo>
                    <a:pt x="5616" y="11438"/>
                    <a:pt x="5636" y="11438"/>
                    <a:pt x="5655" y="11437"/>
                  </a:cubicBezTo>
                  <a:lnTo>
                    <a:pt x="4195" y="10883"/>
                  </a:lnTo>
                  <a:lnTo>
                    <a:pt x="4195" y="10883"/>
                  </a:lnTo>
                  <a:cubicBezTo>
                    <a:pt x="5361" y="11312"/>
                    <a:pt x="6627" y="11631"/>
                    <a:pt x="7847" y="11631"/>
                  </a:cubicBezTo>
                  <a:cubicBezTo>
                    <a:pt x="8803" y="11631"/>
                    <a:pt x="9731" y="11435"/>
                    <a:pt x="10562" y="10943"/>
                  </a:cubicBezTo>
                  <a:cubicBezTo>
                    <a:pt x="12793" y="9621"/>
                    <a:pt x="13456" y="6525"/>
                    <a:pt x="12665" y="4054"/>
                  </a:cubicBezTo>
                  <a:cubicBezTo>
                    <a:pt x="12358" y="3092"/>
                    <a:pt x="11857" y="2172"/>
                    <a:pt x="11102" y="1502"/>
                  </a:cubicBezTo>
                  <a:cubicBezTo>
                    <a:pt x="10720" y="1164"/>
                    <a:pt x="10278" y="894"/>
                    <a:pt x="9817" y="674"/>
                  </a:cubicBezTo>
                  <a:cubicBezTo>
                    <a:pt x="8875" y="227"/>
                    <a:pt x="7828" y="0"/>
                    <a:pt x="678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30"/>
            <p:cNvSpPr/>
            <p:nvPr/>
          </p:nvSpPr>
          <p:spPr>
            <a:xfrm>
              <a:off x="6526450" y="4070700"/>
              <a:ext cx="15350" cy="423675"/>
            </a:xfrm>
            <a:custGeom>
              <a:rect b="b" l="l" r="r" t="t"/>
              <a:pathLst>
                <a:path extrusionOk="0" h="16947" w="614">
                  <a:moveTo>
                    <a:pt x="155" y="1"/>
                  </a:moveTo>
                  <a:cubicBezTo>
                    <a:pt x="99" y="1"/>
                    <a:pt x="44" y="39"/>
                    <a:pt x="38" y="115"/>
                  </a:cubicBezTo>
                  <a:cubicBezTo>
                    <a:pt x="1" y="656"/>
                    <a:pt x="18" y="1202"/>
                    <a:pt x="16" y="1743"/>
                  </a:cubicBezTo>
                  <a:cubicBezTo>
                    <a:pt x="12" y="2283"/>
                    <a:pt x="18" y="2828"/>
                    <a:pt x="20" y="3370"/>
                  </a:cubicBezTo>
                  <a:cubicBezTo>
                    <a:pt x="25" y="4455"/>
                    <a:pt x="42" y="5538"/>
                    <a:pt x="53" y="6623"/>
                  </a:cubicBezTo>
                  <a:cubicBezTo>
                    <a:pt x="80" y="8792"/>
                    <a:pt x="104" y="10960"/>
                    <a:pt x="130" y="13130"/>
                  </a:cubicBezTo>
                  <a:lnTo>
                    <a:pt x="152" y="14968"/>
                  </a:lnTo>
                  <a:cubicBezTo>
                    <a:pt x="154" y="15271"/>
                    <a:pt x="159" y="15572"/>
                    <a:pt x="159" y="15875"/>
                  </a:cubicBezTo>
                  <a:cubicBezTo>
                    <a:pt x="159" y="16187"/>
                    <a:pt x="143" y="16499"/>
                    <a:pt x="196" y="16806"/>
                  </a:cubicBezTo>
                  <a:cubicBezTo>
                    <a:pt x="213" y="16899"/>
                    <a:pt x="301" y="16946"/>
                    <a:pt x="388" y="16946"/>
                  </a:cubicBezTo>
                  <a:cubicBezTo>
                    <a:pt x="474" y="16946"/>
                    <a:pt x="560" y="16900"/>
                    <a:pt x="574" y="16806"/>
                  </a:cubicBezTo>
                  <a:cubicBezTo>
                    <a:pt x="613" y="16532"/>
                    <a:pt x="596" y="16259"/>
                    <a:pt x="589" y="15980"/>
                  </a:cubicBezTo>
                  <a:cubicBezTo>
                    <a:pt x="583" y="15715"/>
                    <a:pt x="576" y="15447"/>
                    <a:pt x="572" y="15181"/>
                  </a:cubicBezTo>
                  <a:lnTo>
                    <a:pt x="545" y="13554"/>
                  </a:lnTo>
                  <a:cubicBezTo>
                    <a:pt x="530" y="12469"/>
                    <a:pt x="512" y="11386"/>
                    <a:pt x="495" y="10301"/>
                  </a:cubicBezTo>
                  <a:cubicBezTo>
                    <a:pt x="462" y="8131"/>
                    <a:pt x="442" y="5964"/>
                    <a:pt x="392" y="3794"/>
                  </a:cubicBezTo>
                  <a:lnTo>
                    <a:pt x="348" y="1956"/>
                  </a:lnTo>
                  <a:cubicBezTo>
                    <a:pt x="335" y="1345"/>
                    <a:pt x="335" y="724"/>
                    <a:pt x="275" y="115"/>
                  </a:cubicBezTo>
                  <a:cubicBezTo>
                    <a:pt x="269" y="39"/>
                    <a:pt x="212" y="1"/>
                    <a:pt x="15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30"/>
            <p:cNvSpPr/>
            <p:nvPr/>
          </p:nvSpPr>
          <p:spPr>
            <a:xfrm>
              <a:off x="6452575" y="4137750"/>
              <a:ext cx="187125" cy="120825"/>
            </a:xfrm>
            <a:custGeom>
              <a:rect b="b" l="l" r="r" t="t"/>
              <a:pathLst>
                <a:path extrusionOk="0" h="4833" w="7485">
                  <a:moveTo>
                    <a:pt x="7184" y="0"/>
                  </a:moveTo>
                  <a:cubicBezTo>
                    <a:pt x="7134" y="0"/>
                    <a:pt x="7085" y="19"/>
                    <a:pt x="7045" y="62"/>
                  </a:cubicBezTo>
                  <a:cubicBezTo>
                    <a:pt x="6781" y="345"/>
                    <a:pt x="6546" y="662"/>
                    <a:pt x="6303" y="963"/>
                  </a:cubicBezTo>
                  <a:lnTo>
                    <a:pt x="5602" y="1828"/>
                  </a:lnTo>
                  <a:lnTo>
                    <a:pt x="4164" y="3600"/>
                  </a:lnTo>
                  <a:cubicBezTo>
                    <a:pt x="3959" y="3855"/>
                    <a:pt x="3764" y="4156"/>
                    <a:pt x="3485" y="4336"/>
                  </a:cubicBezTo>
                  <a:cubicBezTo>
                    <a:pt x="3408" y="4385"/>
                    <a:pt x="3314" y="4439"/>
                    <a:pt x="3217" y="4439"/>
                  </a:cubicBezTo>
                  <a:cubicBezTo>
                    <a:pt x="3207" y="4439"/>
                    <a:pt x="3197" y="4438"/>
                    <a:pt x="3186" y="4437"/>
                  </a:cubicBezTo>
                  <a:cubicBezTo>
                    <a:pt x="3044" y="4421"/>
                    <a:pt x="2971" y="4277"/>
                    <a:pt x="2901" y="4171"/>
                  </a:cubicBezTo>
                  <a:cubicBezTo>
                    <a:pt x="2484" y="3532"/>
                    <a:pt x="2064" y="2893"/>
                    <a:pt x="1645" y="2256"/>
                  </a:cubicBezTo>
                  <a:cubicBezTo>
                    <a:pt x="1170" y="1538"/>
                    <a:pt x="711" y="804"/>
                    <a:pt x="180" y="128"/>
                  </a:cubicBezTo>
                  <a:cubicBezTo>
                    <a:pt x="163" y="106"/>
                    <a:pt x="142" y="97"/>
                    <a:pt x="121" y="97"/>
                  </a:cubicBezTo>
                  <a:cubicBezTo>
                    <a:pt x="61" y="97"/>
                    <a:pt x="1" y="173"/>
                    <a:pt x="35" y="240"/>
                  </a:cubicBezTo>
                  <a:cubicBezTo>
                    <a:pt x="410" y="965"/>
                    <a:pt x="858" y="1648"/>
                    <a:pt x="1291" y="2340"/>
                  </a:cubicBezTo>
                  <a:cubicBezTo>
                    <a:pt x="1724" y="3029"/>
                    <a:pt x="2156" y="3723"/>
                    <a:pt x="2596" y="4411"/>
                  </a:cubicBezTo>
                  <a:cubicBezTo>
                    <a:pt x="2750" y="4650"/>
                    <a:pt x="2950" y="4832"/>
                    <a:pt x="3227" y="4832"/>
                  </a:cubicBezTo>
                  <a:cubicBezTo>
                    <a:pt x="3269" y="4832"/>
                    <a:pt x="3314" y="4828"/>
                    <a:pt x="3360" y="4819"/>
                  </a:cubicBezTo>
                  <a:cubicBezTo>
                    <a:pt x="3667" y="4760"/>
                    <a:pt x="3933" y="4525"/>
                    <a:pt x="4131" y="4296"/>
                  </a:cubicBezTo>
                  <a:cubicBezTo>
                    <a:pt x="4649" y="3699"/>
                    <a:pt x="5137" y="3073"/>
                    <a:pt x="5637" y="2460"/>
                  </a:cubicBezTo>
                  <a:lnTo>
                    <a:pt x="6509" y="1393"/>
                  </a:lnTo>
                  <a:cubicBezTo>
                    <a:pt x="6801" y="1039"/>
                    <a:pt x="7113" y="692"/>
                    <a:pt x="7379" y="319"/>
                  </a:cubicBezTo>
                  <a:cubicBezTo>
                    <a:pt x="7485" y="170"/>
                    <a:pt x="7334" y="0"/>
                    <a:pt x="718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30"/>
            <p:cNvSpPr/>
            <p:nvPr/>
          </p:nvSpPr>
          <p:spPr>
            <a:xfrm>
              <a:off x="6486275" y="4094825"/>
              <a:ext cx="72825" cy="59100"/>
            </a:xfrm>
            <a:custGeom>
              <a:rect b="b" l="l" r="r" t="t"/>
              <a:pathLst>
                <a:path extrusionOk="0" h="2364" w="2913">
                  <a:moveTo>
                    <a:pt x="105" y="1"/>
                  </a:moveTo>
                  <a:cubicBezTo>
                    <a:pt x="49" y="1"/>
                    <a:pt x="0" y="57"/>
                    <a:pt x="33" y="119"/>
                  </a:cubicBezTo>
                  <a:lnTo>
                    <a:pt x="35" y="119"/>
                  </a:lnTo>
                  <a:cubicBezTo>
                    <a:pt x="64" y="172"/>
                    <a:pt x="79" y="229"/>
                    <a:pt x="110" y="281"/>
                  </a:cubicBezTo>
                  <a:cubicBezTo>
                    <a:pt x="136" y="325"/>
                    <a:pt x="169" y="365"/>
                    <a:pt x="198" y="407"/>
                  </a:cubicBezTo>
                  <a:cubicBezTo>
                    <a:pt x="257" y="501"/>
                    <a:pt x="319" y="593"/>
                    <a:pt x="384" y="681"/>
                  </a:cubicBezTo>
                  <a:cubicBezTo>
                    <a:pt x="512" y="855"/>
                    <a:pt x="641" y="1024"/>
                    <a:pt x="769" y="1197"/>
                  </a:cubicBezTo>
                  <a:cubicBezTo>
                    <a:pt x="1030" y="1546"/>
                    <a:pt x="1276" y="1909"/>
                    <a:pt x="1535" y="2260"/>
                  </a:cubicBezTo>
                  <a:cubicBezTo>
                    <a:pt x="1580" y="2319"/>
                    <a:pt x="1656" y="2363"/>
                    <a:pt x="1729" y="2363"/>
                  </a:cubicBezTo>
                  <a:cubicBezTo>
                    <a:pt x="1776" y="2363"/>
                    <a:pt x="1822" y="2345"/>
                    <a:pt x="1858" y="2302"/>
                  </a:cubicBezTo>
                  <a:lnTo>
                    <a:pt x="2418" y="1632"/>
                  </a:lnTo>
                  <a:lnTo>
                    <a:pt x="2688" y="1307"/>
                  </a:lnTo>
                  <a:cubicBezTo>
                    <a:pt x="2789" y="1184"/>
                    <a:pt x="2871" y="1092"/>
                    <a:pt x="2899" y="931"/>
                  </a:cubicBezTo>
                  <a:cubicBezTo>
                    <a:pt x="2912" y="848"/>
                    <a:pt x="2856" y="747"/>
                    <a:pt x="2768" y="747"/>
                  </a:cubicBezTo>
                  <a:cubicBezTo>
                    <a:pt x="2754" y="747"/>
                    <a:pt x="2739" y="750"/>
                    <a:pt x="2723" y="756"/>
                  </a:cubicBezTo>
                  <a:cubicBezTo>
                    <a:pt x="2581" y="808"/>
                    <a:pt x="2506" y="874"/>
                    <a:pt x="2412" y="991"/>
                  </a:cubicBezTo>
                  <a:lnTo>
                    <a:pt x="2124" y="1338"/>
                  </a:lnTo>
                  <a:lnTo>
                    <a:pt x="1719" y="1829"/>
                  </a:lnTo>
                  <a:lnTo>
                    <a:pt x="1719" y="1829"/>
                  </a:lnTo>
                  <a:cubicBezTo>
                    <a:pt x="1503" y="1550"/>
                    <a:pt x="1279" y="1278"/>
                    <a:pt x="1059" y="1004"/>
                  </a:cubicBezTo>
                  <a:cubicBezTo>
                    <a:pt x="920" y="830"/>
                    <a:pt x="780" y="657"/>
                    <a:pt x="635" y="488"/>
                  </a:cubicBezTo>
                  <a:cubicBezTo>
                    <a:pt x="569" y="409"/>
                    <a:pt x="501" y="334"/>
                    <a:pt x="428" y="259"/>
                  </a:cubicBezTo>
                  <a:cubicBezTo>
                    <a:pt x="391" y="224"/>
                    <a:pt x="358" y="185"/>
                    <a:pt x="321" y="150"/>
                  </a:cubicBezTo>
                  <a:cubicBezTo>
                    <a:pt x="270" y="99"/>
                    <a:pt x="213" y="66"/>
                    <a:pt x="160" y="22"/>
                  </a:cubicBezTo>
                  <a:cubicBezTo>
                    <a:pt x="143" y="7"/>
                    <a:pt x="123" y="1"/>
                    <a:pt x="10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30"/>
            <p:cNvSpPr/>
            <p:nvPr/>
          </p:nvSpPr>
          <p:spPr>
            <a:xfrm>
              <a:off x="6405000" y="4072900"/>
              <a:ext cx="11450" cy="8925"/>
            </a:xfrm>
            <a:custGeom>
              <a:rect b="b" l="l" r="r" t="t"/>
              <a:pathLst>
                <a:path extrusionOk="0" h="357" w="458">
                  <a:moveTo>
                    <a:pt x="229" y="1"/>
                  </a:moveTo>
                  <a:cubicBezTo>
                    <a:pt x="1" y="1"/>
                    <a:pt x="1" y="357"/>
                    <a:pt x="229" y="357"/>
                  </a:cubicBezTo>
                  <a:cubicBezTo>
                    <a:pt x="458" y="357"/>
                    <a:pt x="458" y="1"/>
                    <a:pt x="229"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30"/>
            <p:cNvSpPr/>
            <p:nvPr/>
          </p:nvSpPr>
          <p:spPr>
            <a:xfrm>
              <a:off x="6430475" y="4054800"/>
              <a:ext cx="10850" cy="8375"/>
            </a:xfrm>
            <a:custGeom>
              <a:rect b="b" l="l" r="r" t="t"/>
              <a:pathLst>
                <a:path extrusionOk="0" h="335" w="434">
                  <a:moveTo>
                    <a:pt x="218" y="0"/>
                  </a:moveTo>
                  <a:cubicBezTo>
                    <a:pt x="1" y="0"/>
                    <a:pt x="1" y="334"/>
                    <a:pt x="218" y="334"/>
                  </a:cubicBezTo>
                  <a:cubicBezTo>
                    <a:pt x="433" y="334"/>
                    <a:pt x="433" y="0"/>
                    <a:pt x="218"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30"/>
            <p:cNvSpPr/>
            <p:nvPr/>
          </p:nvSpPr>
          <p:spPr>
            <a:xfrm>
              <a:off x="6434225" y="4081575"/>
              <a:ext cx="10500" cy="8150"/>
            </a:xfrm>
            <a:custGeom>
              <a:rect b="b" l="l" r="r" t="t"/>
              <a:pathLst>
                <a:path extrusionOk="0" h="326" w="420">
                  <a:moveTo>
                    <a:pt x="211" y="1"/>
                  </a:moveTo>
                  <a:cubicBezTo>
                    <a:pt x="0" y="1"/>
                    <a:pt x="0" y="326"/>
                    <a:pt x="211" y="326"/>
                  </a:cubicBezTo>
                  <a:cubicBezTo>
                    <a:pt x="420" y="326"/>
                    <a:pt x="420" y="1"/>
                    <a:pt x="211"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 name="Google Shape;205;p30"/>
          <p:cNvGrpSpPr/>
          <p:nvPr/>
        </p:nvGrpSpPr>
        <p:grpSpPr>
          <a:xfrm>
            <a:off x="3603976" y="2381637"/>
            <a:ext cx="2087404" cy="2532557"/>
            <a:chOff x="6969975" y="1129950"/>
            <a:chExt cx="409600" cy="496950"/>
          </a:xfrm>
        </p:grpSpPr>
        <p:sp>
          <p:nvSpPr>
            <p:cNvPr id="206" name="Google Shape;206;p30"/>
            <p:cNvSpPr/>
            <p:nvPr/>
          </p:nvSpPr>
          <p:spPr>
            <a:xfrm>
              <a:off x="7246075" y="1228500"/>
              <a:ext cx="118450" cy="63525"/>
            </a:xfrm>
            <a:custGeom>
              <a:rect b="b" l="l" r="r" t="t"/>
              <a:pathLst>
                <a:path extrusionOk="0" h="2541" w="4738">
                  <a:moveTo>
                    <a:pt x="392" y="1"/>
                  </a:moveTo>
                  <a:cubicBezTo>
                    <a:pt x="392" y="1"/>
                    <a:pt x="1" y="60"/>
                    <a:pt x="10" y="238"/>
                  </a:cubicBezTo>
                  <a:cubicBezTo>
                    <a:pt x="18" y="413"/>
                    <a:pt x="65" y="826"/>
                    <a:pt x="65" y="826"/>
                  </a:cubicBezTo>
                  <a:cubicBezTo>
                    <a:pt x="65" y="826"/>
                    <a:pt x="65" y="826"/>
                    <a:pt x="65" y="826"/>
                  </a:cubicBezTo>
                  <a:cubicBezTo>
                    <a:pt x="77" y="826"/>
                    <a:pt x="149" y="2283"/>
                    <a:pt x="2127" y="2524"/>
                  </a:cubicBezTo>
                  <a:cubicBezTo>
                    <a:pt x="2219" y="2535"/>
                    <a:pt x="2308" y="2540"/>
                    <a:pt x="2394" y="2540"/>
                  </a:cubicBezTo>
                  <a:cubicBezTo>
                    <a:pt x="4178" y="2540"/>
                    <a:pt x="4738" y="266"/>
                    <a:pt x="4738" y="266"/>
                  </a:cubicBezTo>
                  <a:cubicBezTo>
                    <a:pt x="4738" y="266"/>
                    <a:pt x="4663" y="147"/>
                    <a:pt x="4603" y="147"/>
                  </a:cubicBezTo>
                  <a:cubicBezTo>
                    <a:pt x="4583" y="147"/>
                    <a:pt x="4565" y="160"/>
                    <a:pt x="4551" y="196"/>
                  </a:cubicBezTo>
                  <a:cubicBezTo>
                    <a:pt x="3974" y="1211"/>
                    <a:pt x="3173" y="1624"/>
                    <a:pt x="2506" y="1624"/>
                  </a:cubicBezTo>
                  <a:cubicBezTo>
                    <a:pt x="2013" y="1624"/>
                    <a:pt x="1593" y="1398"/>
                    <a:pt x="1391" y="1022"/>
                  </a:cubicBezTo>
                  <a:cubicBezTo>
                    <a:pt x="914" y="135"/>
                    <a:pt x="765" y="115"/>
                    <a:pt x="392"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30"/>
            <p:cNvSpPr/>
            <p:nvPr/>
          </p:nvSpPr>
          <p:spPr>
            <a:xfrm>
              <a:off x="7355675" y="1215375"/>
              <a:ext cx="23900" cy="26625"/>
            </a:xfrm>
            <a:custGeom>
              <a:rect b="b" l="l" r="r" t="t"/>
              <a:pathLst>
                <a:path extrusionOk="0" h="1065" w="956">
                  <a:moveTo>
                    <a:pt x="817" y="1"/>
                  </a:moveTo>
                  <a:lnTo>
                    <a:pt x="817" y="1"/>
                  </a:lnTo>
                  <a:cubicBezTo>
                    <a:pt x="631" y="91"/>
                    <a:pt x="495" y="253"/>
                    <a:pt x="363" y="411"/>
                  </a:cubicBezTo>
                  <a:cubicBezTo>
                    <a:pt x="442" y="291"/>
                    <a:pt x="611" y="60"/>
                    <a:pt x="574" y="31"/>
                  </a:cubicBezTo>
                  <a:cubicBezTo>
                    <a:pt x="572" y="30"/>
                    <a:pt x="570" y="30"/>
                    <a:pt x="568" y="30"/>
                  </a:cubicBezTo>
                  <a:cubicBezTo>
                    <a:pt x="515" y="30"/>
                    <a:pt x="282" y="342"/>
                    <a:pt x="192" y="521"/>
                  </a:cubicBezTo>
                  <a:cubicBezTo>
                    <a:pt x="187" y="400"/>
                    <a:pt x="132" y="194"/>
                    <a:pt x="69" y="192"/>
                  </a:cubicBezTo>
                  <a:cubicBezTo>
                    <a:pt x="68" y="192"/>
                    <a:pt x="68" y="192"/>
                    <a:pt x="68" y="192"/>
                  </a:cubicBezTo>
                  <a:cubicBezTo>
                    <a:pt x="3" y="192"/>
                    <a:pt x="1" y="414"/>
                    <a:pt x="27" y="530"/>
                  </a:cubicBezTo>
                  <a:cubicBezTo>
                    <a:pt x="51" y="644"/>
                    <a:pt x="86" y="769"/>
                    <a:pt x="36" y="877"/>
                  </a:cubicBezTo>
                  <a:cubicBezTo>
                    <a:pt x="38" y="927"/>
                    <a:pt x="55" y="978"/>
                    <a:pt x="86" y="1020"/>
                  </a:cubicBezTo>
                  <a:cubicBezTo>
                    <a:pt x="113" y="1049"/>
                    <a:pt x="153" y="1064"/>
                    <a:pt x="194" y="1064"/>
                  </a:cubicBezTo>
                  <a:cubicBezTo>
                    <a:pt x="199" y="1064"/>
                    <a:pt x="204" y="1064"/>
                    <a:pt x="209" y="1064"/>
                  </a:cubicBezTo>
                  <a:cubicBezTo>
                    <a:pt x="374" y="1044"/>
                    <a:pt x="484" y="886"/>
                    <a:pt x="622" y="789"/>
                  </a:cubicBezTo>
                  <a:cubicBezTo>
                    <a:pt x="736" y="712"/>
                    <a:pt x="956" y="587"/>
                    <a:pt x="938" y="534"/>
                  </a:cubicBezTo>
                  <a:cubicBezTo>
                    <a:pt x="934" y="523"/>
                    <a:pt x="920" y="518"/>
                    <a:pt x="900" y="518"/>
                  </a:cubicBezTo>
                  <a:cubicBezTo>
                    <a:pt x="828" y="518"/>
                    <a:pt x="675" y="581"/>
                    <a:pt x="589" y="622"/>
                  </a:cubicBezTo>
                  <a:lnTo>
                    <a:pt x="793" y="431"/>
                  </a:lnTo>
                  <a:cubicBezTo>
                    <a:pt x="848" y="376"/>
                    <a:pt x="956" y="282"/>
                    <a:pt x="932" y="247"/>
                  </a:cubicBezTo>
                  <a:cubicBezTo>
                    <a:pt x="929" y="242"/>
                    <a:pt x="922" y="240"/>
                    <a:pt x="914" y="240"/>
                  </a:cubicBezTo>
                  <a:cubicBezTo>
                    <a:pt x="851" y="240"/>
                    <a:pt x="655" y="354"/>
                    <a:pt x="558" y="431"/>
                  </a:cubicBezTo>
                  <a:lnTo>
                    <a:pt x="806" y="71"/>
                  </a:lnTo>
                  <a:cubicBezTo>
                    <a:pt x="820" y="49"/>
                    <a:pt x="835" y="18"/>
                    <a:pt x="817"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30"/>
            <p:cNvSpPr/>
            <p:nvPr/>
          </p:nvSpPr>
          <p:spPr>
            <a:xfrm>
              <a:off x="7303400" y="1268650"/>
              <a:ext cx="8325" cy="40825"/>
            </a:xfrm>
            <a:custGeom>
              <a:rect b="b" l="l" r="r" t="t"/>
              <a:pathLst>
                <a:path extrusionOk="0" h="1633" w="333">
                  <a:moveTo>
                    <a:pt x="267" y="1"/>
                  </a:moveTo>
                  <a:cubicBezTo>
                    <a:pt x="260" y="1"/>
                    <a:pt x="253" y="4"/>
                    <a:pt x="249" y="13"/>
                  </a:cubicBezTo>
                  <a:cubicBezTo>
                    <a:pt x="141" y="264"/>
                    <a:pt x="117" y="547"/>
                    <a:pt x="75" y="815"/>
                  </a:cubicBezTo>
                  <a:cubicBezTo>
                    <a:pt x="36" y="1083"/>
                    <a:pt x="1" y="1342"/>
                    <a:pt x="16" y="1614"/>
                  </a:cubicBezTo>
                  <a:cubicBezTo>
                    <a:pt x="16" y="1625"/>
                    <a:pt x="27" y="1632"/>
                    <a:pt x="36" y="1632"/>
                  </a:cubicBezTo>
                  <a:cubicBezTo>
                    <a:pt x="44" y="1632"/>
                    <a:pt x="51" y="1628"/>
                    <a:pt x="53" y="1619"/>
                  </a:cubicBezTo>
                  <a:cubicBezTo>
                    <a:pt x="150" y="1122"/>
                    <a:pt x="332" y="531"/>
                    <a:pt x="295" y="26"/>
                  </a:cubicBezTo>
                  <a:cubicBezTo>
                    <a:pt x="294" y="12"/>
                    <a:pt x="280" y="1"/>
                    <a:pt x="267"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30"/>
            <p:cNvSpPr/>
            <p:nvPr/>
          </p:nvSpPr>
          <p:spPr>
            <a:xfrm>
              <a:off x="7310350" y="1268425"/>
              <a:ext cx="8450" cy="42825"/>
            </a:xfrm>
            <a:custGeom>
              <a:rect b="b" l="l" r="r" t="t"/>
              <a:pathLst>
                <a:path extrusionOk="0" h="1713" w="338">
                  <a:moveTo>
                    <a:pt x="63" y="1"/>
                  </a:moveTo>
                  <a:cubicBezTo>
                    <a:pt x="32" y="1"/>
                    <a:pt x="0" y="22"/>
                    <a:pt x="2" y="59"/>
                  </a:cubicBezTo>
                  <a:cubicBezTo>
                    <a:pt x="28" y="600"/>
                    <a:pt x="96" y="1138"/>
                    <a:pt x="208" y="1667"/>
                  </a:cubicBezTo>
                  <a:cubicBezTo>
                    <a:pt x="215" y="1698"/>
                    <a:pt x="241" y="1713"/>
                    <a:pt x="269" y="1713"/>
                  </a:cubicBezTo>
                  <a:cubicBezTo>
                    <a:pt x="303" y="1713"/>
                    <a:pt x="338" y="1690"/>
                    <a:pt x="335" y="1650"/>
                  </a:cubicBezTo>
                  <a:cubicBezTo>
                    <a:pt x="307" y="1109"/>
                    <a:pt x="234" y="571"/>
                    <a:pt x="118" y="44"/>
                  </a:cubicBezTo>
                  <a:cubicBezTo>
                    <a:pt x="112" y="15"/>
                    <a:pt x="88" y="1"/>
                    <a:pt x="63"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30"/>
            <p:cNvSpPr/>
            <p:nvPr/>
          </p:nvSpPr>
          <p:spPr>
            <a:xfrm>
              <a:off x="7297375" y="1308050"/>
              <a:ext cx="29925" cy="57100"/>
            </a:xfrm>
            <a:custGeom>
              <a:rect b="b" l="l" r="r" t="t"/>
              <a:pathLst>
                <a:path extrusionOk="0" h="2284" w="1197">
                  <a:moveTo>
                    <a:pt x="0" y="1"/>
                  </a:moveTo>
                  <a:lnTo>
                    <a:pt x="84" y="12"/>
                  </a:lnTo>
                  <a:lnTo>
                    <a:pt x="81" y="1802"/>
                  </a:lnTo>
                  <a:cubicBezTo>
                    <a:pt x="79" y="1922"/>
                    <a:pt x="86" y="2041"/>
                    <a:pt x="99" y="2162"/>
                  </a:cubicBezTo>
                  <a:cubicBezTo>
                    <a:pt x="99" y="2195"/>
                    <a:pt x="114" y="2230"/>
                    <a:pt x="136" y="2254"/>
                  </a:cubicBezTo>
                  <a:cubicBezTo>
                    <a:pt x="164" y="2274"/>
                    <a:pt x="195" y="2283"/>
                    <a:pt x="228" y="2283"/>
                  </a:cubicBezTo>
                  <a:cubicBezTo>
                    <a:pt x="232" y="2283"/>
                    <a:pt x="236" y="2283"/>
                    <a:pt x="239" y="2283"/>
                  </a:cubicBezTo>
                  <a:cubicBezTo>
                    <a:pt x="254" y="2283"/>
                    <a:pt x="268" y="2283"/>
                    <a:pt x="282" y="2283"/>
                  </a:cubicBezTo>
                  <a:cubicBezTo>
                    <a:pt x="483" y="2283"/>
                    <a:pt x="684" y="2254"/>
                    <a:pt x="876" y="2195"/>
                  </a:cubicBezTo>
                  <a:cubicBezTo>
                    <a:pt x="988" y="2162"/>
                    <a:pt x="1107" y="2109"/>
                    <a:pt x="1160" y="2006"/>
                  </a:cubicBezTo>
                  <a:cubicBezTo>
                    <a:pt x="1197" y="1931"/>
                    <a:pt x="1195" y="1843"/>
                    <a:pt x="1190" y="1762"/>
                  </a:cubicBezTo>
                  <a:cubicBezTo>
                    <a:pt x="1166" y="1189"/>
                    <a:pt x="1140" y="618"/>
                    <a:pt x="1114" y="47"/>
                  </a:cubicBezTo>
                  <a:lnTo>
                    <a:pt x="0"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30"/>
            <p:cNvSpPr/>
            <p:nvPr/>
          </p:nvSpPr>
          <p:spPr>
            <a:xfrm>
              <a:off x="7103225" y="1228075"/>
              <a:ext cx="115825" cy="63450"/>
            </a:xfrm>
            <a:custGeom>
              <a:rect b="b" l="l" r="r" t="t"/>
              <a:pathLst>
                <a:path extrusionOk="0" h="2538" w="4633">
                  <a:moveTo>
                    <a:pt x="4243" y="0"/>
                  </a:moveTo>
                  <a:cubicBezTo>
                    <a:pt x="3870" y="114"/>
                    <a:pt x="3721" y="134"/>
                    <a:pt x="3244" y="1019"/>
                  </a:cubicBezTo>
                  <a:cubicBezTo>
                    <a:pt x="2981" y="1510"/>
                    <a:pt x="2661" y="1775"/>
                    <a:pt x="2278" y="1775"/>
                  </a:cubicBezTo>
                  <a:cubicBezTo>
                    <a:pt x="1968" y="1775"/>
                    <a:pt x="1617" y="1601"/>
                    <a:pt x="1222" y="1234"/>
                  </a:cubicBezTo>
                  <a:cubicBezTo>
                    <a:pt x="600" y="659"/>
                    <a:pt x="293" y="380"/>
                    <a:pt x="163" y="266"/>
                  </a:cubicBezTo>
                  <a:cubicBezTo>
                    <a:pt x="104" y="371"/>
                    <a:pt x="51" y="479"/>
                    <a:pt x="0" y="589"/>
                  </a:cubicBezTo>
                  <a:cubicBezTo>
                    <a:pt x="232" y="1216"/>
                    <a:pt x="878" y="2538"/>
                    <a:pt x="2238" y="2538"/>
                  </a:cubicBezTo>
                  <a:cubicBezTo>
                    <a:pt x="2325" y="2538"/>
                    <a:pt x="2415" y="2533"/>
                    <a:pt x="2508" y="2521"/>
                  </a:cubicBezTo>
                  <a:cubicBezTo>
                    <a:pt x="4486" y="2282"/>
                    <a:pt x="4558" y="823"/>
                    <a:pt x="4570" y="823"/>
                  </a:cubicBezTo>
                  <a:cubicBezTo>
                    <a:pt x="4570" y="823"/>
                    <a:pt x="4571" y="823"/>
                    <a:pt x="4571" y="824"/>
                  </a:cubicBezTo>
                  <a:cubicBezTo>
                    <a:pt x="4571" y="824"/>
                    <a:pt x="4617" y="413"/>
                    <a:pt x="4626" y="235"/>
                  </a:cubicBezTo>
                  <a:cubicBezTo>
                    <a:pt x="4632" y="59"/>
                    <a:pt x="4243" y="0"/>
                    <a:pt x="4243"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30"/>
            <p:cNvSpPr/>
            <p:nvPr/>
          </p:nvSpPr>
          <p:spPr>
            <a:xfrm>
              <a:off x="7110350" y="1521150"/>
              <a:ext cx="26500" cy="97950"/>
            </a:xfrm>
            <a:custGeom>
              <a:rect b="b" l="l" r="r" t="t"/>
              <a:pathLst>
                <a:path extrusionOk="0" h="3918" w="1060">
                  <a:moveTo>
                    <a:pt x="157" y="0"/>
                  </a:moveTo>
                  <a:cubicBezTo>
                    <a:pt x="98" y="1070"/>
                    <a:pt x="51" y="2139"/>
                    <a:pt x="19" y="3209"/>
                  </a:cubicBezTo>
                  <a:cubicBezTo>
                    <a:pt x="12" y="3382"/>
                    <a:pt x="8" y="3553"/>
                    <a:pt x="3" y="3725"/>
                  </a:cubicBezTo>
                  <a:cubicBezTo>
                    <a:pt x="3" y="3747"/>
                    <a:pt x="1" y="3767"/>
                    <a:pt x="1" y="3788"/>
                  </a:cubicBezTo>
                  <a:cubicBezTo>
                    <a:pt x="1" y="3821"/>
                    <a:pt x="1" y="3859"/>
                    <a:pt x="21" y="3881"/>
                  </a:cubicBezTo>
                  <a:cubicBezTo>
                    <a:pt x="38" y="3897"/>
                    <a:pt x="63" y="3905"/>
                    <a:pt x="87" y="3905"/>
                  </a:cubicBezTo>
                  <a:cubicBezTo>
                    <a:pt x="90" y="3905"/>
                    <a:pt x="93" y="3905"/>
                    <a:pt x="95" y="3905"/>
                  </a:cubicBezTo>
                  <a:lnTo>
                    <a:pt x="418" y="3916"/>
                  </a:lnTo>
                  <a:cubicBezTo>
                    <a:pt x="432" y="3917"/>
                    <a:pt x="445" y="3917"/>
                    <a:pt x="459" y="3917"/>
                  </a:cubicBezTo>
                  <a:cubicBezTo>
                    <a:pt x="489" y="3917"/>
                    <a:pt x="520" y="3913"/>
                    <a:pt x="550" y="3892"/>
                  </a:cubicBezTo>
                  <a:cubicBezTo>
                    <a:pt x="592" y="3861"/>
                    <a:pt x="611" y="3808"/>
                    <a:pt x="620" y="3753"/>
                  </a:cubicBezTo>
                  <a:cubicBezTo>
                    <a:pt x="627" y="3723"/>
                    <a:pt x="631" y="3692"/>
                    <a:pt x="633" y="3659"/>
                  </a:cubicBezTo>
                  <a:cubicBezTo>
                    <a:pt x="642" y="3514"/>
                    <a:pt x="653" y="3369"/>
                    <a:pt x="666" y="3226"/>
                  </a:cubicBezTo>
                  <a:cubicBezTo>
                    <a:pt x="743" y="2304"/>
                    <a:pt x="873" y="1386"/>
                    <a:pt x="1060" y="479"/>
                  </a:cubicBezTo>
                  <a:lnTo>
                    <a:pt x="157"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30"/>
            <p:cNvSpPr/>
            <p:nvPr/>
          </p:nvSpPr>
          <p:spPr>
            <a:xfrm>
              <a:off x="7141325" y="1512400"/>
              <a:ext cx="32200" cy="108025"/>
            </a:xfrm>
            <a:custGeom>
              <a:rect b="b" l="l" r="r" t="t"/>
              <a:pathLst>
                <a:path extrusionOk="0" h="4321" w="1288">
                  <a:moveTo>
                    <a:pt x="1009" y="1"/>
                  </a:moveTo>
                  <a:lnTo>
                    <a:pt x="1" y="293"/>
                  </a:lnTo>
                  <a:cubicBezTo>
                    <a:pt x="242" y="1411"/>
                    <a:pt x="460" y="2537"/>
                    <a:pt x="653" y="3669"/>
                  </a:cubicBezTo>
                  <a:cubicBezTo>
                    <a:pt x="677" y="3811"/>
                    <a:pt x="701" y="3954"/>
                    <a:pt x="725" y="4097"/>
                  </a:cubicBezTo>
                  <a:cubicBezTo>
                    <a:pt x="739" y="4171"/>
                    <a:pt x="752" y="4246"/>
                    <a:pt x="763" y="4321"/>
                  </a:cubicBezTo>
                  <a:lnTo>
                    <a:pt x="1204" y="4218"/>
                  </a:lnTo>
                  <a:cubicBezTo>
                    <a:pt x="1233" y="4213"/>
                    <a:pt x="1257" y="4200"/>
                    <a:pt x="1272" y="4178"/>
                  </a:cubicBezTo>
                  <a:cubicBezTo>
                    <a:pt x="1283" y="4154"/>
                    <a:pt x="1288" y="4125"/>
                    <a:pt x="1283" y="4097"/>
                  </a:cubicBezTo>
                  <a:lnTo>
                    <a:pt x="1283" y="4095"/>
                  </a:lnTo>
                  <a:cubicBezTo>
                    <a:pt x="1277" y="3956"/>
                    <a:pt x="1270" y="3818"/>
                    <a:pt x="1263" y="3677"/>
                  </a:cubicBezTo>
                  <a:cubicBezTo>
                    <a:pt x="1200" y="2450"/>
                    <a:pt x="1116" y="1224"/>
                    <a:pt x="1009"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30"/>
            <p:cNvSpPr/>
            <p:nvPr/>
          </p:nvSpPr>
          <p:spPr>
            <a:xfrm>
              <a:off x="7121950" y="1167275"/>
              <a:ext cx="45150" cy="169750"/>
            </a:xfrm>
            <a:custGeom>
              <a:rect b="b" l="l" r="r" t="t"/>
              <a:pathLst>
                <a:path extrusionOk="0" h="6790" w="1806">
                  <a:moveTo>
                    <a:pt x="1134" y="1"/>
                  </a:moveTo>
                  <a:lnTo>
                    <a:pt x="0" y="5744"/>
                  </a:lnTo>
                  <a:cubicBezTo>
                    <a:pt x="71" y="6141"/>
                    <a:pt x="292" y="6537"/>
                    <a:pt x="659" y="6710"/>
                  </a:cubicBezTo>
                  <a:cubicBezTo>
                    <a:pt x="771" y="6763"/>
                    <a:pt x="896" y="6789"/>
                    <a:pt x="1021" y="6789"/>
                  </a:cubicBezTo>
                  <a:cubicBezTo>
                    <a:pt x="1304" y="6789"/>
                    <a:pt x="1587" y="6656"/>
                    <a:pt x="1709" y="6403"/>
                  </a:cubicBezTo>
                  <a:cubicBezTo>
                    <a:pt x="1784" y="6245"/>
                    <a:pt x="1792" y="6064"/>
                    <a:pt x="1795" y="5891"/>
                  </a:cubicBezTo>
                  <a:cubicBezTo>
                    <a:pt x="1806" y="5322"/>
                    <a:pt x="1770" y="4753"/>
                    <a:pt x="1687" y="4191"/>
                  </a:cubicBezTo>
                  <a:cubicBezTo>
                    <a:pt x="1485" y="2792"/>
                    <a:pt x="997" y="1409"/>
                    <a:pt x="113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30"/>
            <p:cNvSpPr/>
            <p:nvPr/>
          </p:nvSpPr>
          <p:spPr>
            <a:xfrm>
              <a:off x="7110425" y="1601300"/>
              <a:ext cx="16600" cy="13700"/>
            </a:xfrm>
            <a:custGeom>
              <a:rect b="b" l="l" r="r" t="t"/>
              <a:pathLst>
                <a:path extrusionOk="0" h="548" w="664">
                  <a:moveTo>
                    <a:pt x="16" y="1"/>
                  </a:moveTo>
                  <a:cubicBezTo>
                    <a:pt x="13" y="42"/>
                    <a:pt x="13" y="80"/>
                    <a:pt x="11" y="123"/>
                  </a:cubicBezTo>
                  <a:cubicBezTo>
                    <a:pt x="9" y="167"/>
                    <a:pt x="7" y="207"/>
                    <a:pt x="7" y="249"/>
                  </a:cubicBezTo>
                  <a:cubicBezTo>
                    <a:pt x="5" y="339"/>
                    <a:pt x="2" y="427"/>
                    <a:pt x="0" y="517"/>
                  </a:cubicBezTo>
                  <a:cubicBezTo>
                    <a:pt x="141" y="523"/>
                    <a:pt x="406" y="536"/>
                    <a:pt x="617" y="547"/>
                  </a:cubicBezTo>
                  <a:cubicBezTo>
                    <a:pt x="624" y="517"/>
                    <a:pt x="628" y="484"/>
                    <a:pt x="628" y="453"/>
                  </a:cubicBezTo>
                  <a:cubicBezTo>
                    <a:pt x="633" y="398"/>
                    <a:pt x="639" y="339"/>
                    <a:pt x="641" y="288"/>
                  </a:cubicBezTo>
                  <a:cubicBezTo>
                    <a:pt x="644" y="235"/>
                    <a:pt x="648" y="185"/>
                    <a:pt x="652" y="134"/>
                  </a:cubicBezTo>
                  <a:cubicBezTo>
                    <a:pt x="655" y="97"/>
                    <a:pt x="659" y="58"/>
                    <a:pt x="663" y="20"/>
                  </a:cubicBezTo>
                  <a:lnTo>
                    <a:pt x="16"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30"/>
            <p:cNvSpPr/>
            <p:nvPr/>
          </p:nvSpPr>
          <p:spPr>
            <a:xfrm>
              <a:off x="7157625" y="1604100"/>
              <a:ext cx="15800" cy="10725"/>
            </a:xfrm>
            <a:custGeom>
              <a:rect b="b" l="l" r="r" t="t"/>
              <a:pathLst>
                <a:path extrusionOk="0" h="429" w="632">
                  <a:moveTo>
                    <a:pt x="1" y="1"/>
                  </a:moveTo>
                  <a:cubicBezTo>
                    <a:pt x="5" y="25"/>
                    <a:pt x="10" y="47"/>
                    <a:pt x="14" y="71"/>
                  </a:cubicBezTo>
                  <a:cubicBezTo>
                    <a:pt x="23" y="123"/>
                    <a:pt x="32" y="176"/>
                    <a:pt x="40" y="231"/>
                  </a:cubicBezTo>
                  <a:cubicBezTo>
                    <a:pt x="51" y="297"/>
                    <a:pt x="62" y="363"/>
                    <a:pt x="76" y="429"/>
                  </a:cubicBezTo>
                  <a:lnTo>
                    <a:pt x="631" y="429"/>
                  </a:lnTo>
                  <a:lnTo>
                    <a:pt x="631" y="427"/>
                  </a:lnTo>
                  <a:cubicBezTo>
                    <a:pt x="629" y="372"/>
                    <a:pt x="627" y="312"/>
                    <a:pt x="625" y="262"/>
                  </a:cubicBezTo>
                  <a:cubicBezTo>
                    <a:pt x="622" y="209"/>
                    <a:pt x="620" y="159"/>
                    <a:pt x="618" y="108"/>
                  </a:cubicBezTo>
                  <a:cubicBezTo>
                    <a:pt x="616" y="75"/>
                    <a:pt x="614" y="42"/>
                    <a:pt x="611" y="9"/>
                  </a:cubicBezTo>
                  <a:lnTo>
                    <a:pt x="1"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30"/>
            <p:cNvSpPr/>
            <p:nvPr/>
          </p:nvSpPr>
          <p:spPr>
            <a:xfrm>
              <a:off x="7157900" y="1605850"/>
              <a:ext cx="15250" cy="3000"/>
            </a:xfrm>
            <a:custGeom>
              <a:rect b="b" l="l" r="r" t="t"/>
              <a:pathLst>
                <a:path extrusionOk="0" h="120" w="610">
                  <a:moveTo>
                    <a:pt x="1" y="1"/>
                  </a:moveTo>
                  <a:cubicBezTo>
                    <a:pt x="7" y="36"/>
                    <a:pt x="14" y="75"/>
                    <a:pt x="21" y="113"/>
                  </a:cubicBezTo>
                  <a:cubicBezTo>
                    <a:pt x="114" y="117"/>
                    <a:pt x="206" y="119"/>
                    <a:pt x="298" y="119"/>
                  </a:cubicBezTo>
                  <a:cubicBezTo>
                    <a:pt x="391" y="119"/>
                    <a:pt x="483" y="117"/>
                    <a:pt x="576" y="113"/>
                  </a:cubicBezTo>
                  <a:lnTo>
                    <a:pt x="609" y="113"/>
                  </a:lnTo>
                  <a:cubicBezTo>
                    <a:pt x="609" y="86"/>
                    <a:pt x="607" y="62"/>
                    <a:pt x="605" y="38"/>
                  </a:cubicBezTo>
                  <a:cubicBezTo>
                    <a:pt x="510" y="32"/>
                    <a:pt x="416" y="27"/>
                    <a:pt x="321" y="23"/>
                  </a:cubicBezTo>
                  <a:cubicBezTo>
                    <a:pt x="216" y="16"/>
                    <a:pt x="108" y="7"/>
                    <a:pt x="1"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30"/>
            <p:cNvSpPr/>
            <p:nvPr/>
          </p:nvSpPr>
          <p:spPr>
            <a:xfrm>
              <a:off x="7110575" y="1604325"/>
              <a:ext cx="16175" cy="4200"/>
            </a:xfrm>
            <a:custGeom>
              <a:rect b="b" l="l" r="r" t="t"/>
              <a:pathLst>
                <a:path extrusionOk="0" h="168" w="647">
                  <a:moveTo>
                    <a:pt x="117" y="1"/>
                  </a:moveTo>
                  <a:cubicBezTo>
                    <a:pt x="80" y="1"/>
                    <a:pt x="42" y="1"/>
                    <a:pt x="5" y="2"/>
                  </a:cubicBezTo>
                  <a:cubicBezTo>
                    <a:pt x="3" y="46"/>
                    <a:pt x="1" y="86"/>
                    <a:pt x="1" y="128"/>
                  </a:cubicBezTo>
                  <a:cubicBezTo>
                    <a:pt x="128" y="136"/>
                    <a:pt x="258" y="141"/>
                    <a:pt x="385" y="145"/>
                  </a:cubicBezTo>
                  <a:cubicBezTo>
                    <a:pt x="466" y="150"/>
                    <a:pt x="552" y="158"/>
                    <a:pt x="635" y="167"/>
                  </a:cubicBezTo>
                  <a:cubicBezTo>
                    <a:pt x="638" y="114"/>
                    <a:pt x="642" y="64"/>
                    <a:pt x="646" y="13"/>
                  </a:cubicBezTo>
                  <a:cubicBezTo>
                    <a:pt x="559" y="11"/>
                    <a:pt x="471" y="13"/>
                    <a:pt x="385" y="7"/>
                  </a:cubicBezTo>
                  <a:cubicBezTo>
                    <a:pt x="297" y="4"/>
                    <a:pt x="207" y="1"/>
                    <a:pt x="117"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30"/>
            <p:cNvSpPr/>
            <p:nvPr/>
          </p:nvSpPr>
          <p:spPr>
            <a:xfrm>
              <a:off x="7129200" y="1228175"/>
              <a:ext cx="57350" cy="102775"/>
            </a:xfrm>
            <a:custGeom>
              <a:rect b="b" l="l" r="r" t="t"/>
              <a:pathLst>
                <a:path extrusionOk="0" h="4111" w="2294">
                  <a:moveTo>
                    <a:pt x="710" y="0"/>
                  </a:moveTo>
                  <a:lnTo>
                    <a:pt x="0" y="4098"/>
                  </a:lnTo>
                  <a:cubicBezTo>
                    <a:pt x="161" y="4105"/>
                    <a:pt x="323" y="4111"/>
                    <a:pt x="485" y="4111"/>
                  </a:cubicBezTo>
                  <a:cubicBezTo>
                    <a:pt x="530" y="4111"/>
                    <a:pt x="576" y="4110"/>
                    <a:pt x="622" y="4109"/>
                  </a:cubicBezTo>
                  <a:cubicBezTo>
                    <a:pt x="1140" y="4105"/>
                    <a:pt x="1658" y="4046"/>
                    <a:pt x="2166" y="3936"/>
                  </a:cubicBezTo>
                  <a:cubicBezTo>
                    <a:pt x="2207" y="3927"/>
                    <a:pt x="2249" y="3916"/>
                    <a:pt x="2293" y="3905"/>
                  </a:cubicBezTo>
                  <a:cubicBezTo>
                    <a:pt x="2207" y="3407"/>
                    <a:pt x="2126" y="2908"/>
                    <a:pt x="2025" y="2418"/>
                  </a:cubicBezTo>
                  <a:cubicBezTo>
                    <a:pt x="1926" y="1940"/>
                    <a:pt x="1812" y="1461"/>
                    <a:pt x="1608" y="1028"/>
                  </a:cubicBezTo>
                  <a:cubicBezTo>
                    <a:pt x="1401" y="596"/>
                    <a:pt x="1101" y="209"/>
                    <a:pt x="71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30"/>
            <p:cNvSpPr/>
            <p:nvPr/>
          </p:nvSpPr>
          <p:spPr>
            <a:xfrm>
              <a:off x="7175425" y="1323475"/>
              <a:ext cx="13525" cy="11950"/>
            </a:xfrm>
            <a:custGeom>
              <a:rect b="b" l="l" r="r" t="t"/>
              <a:pathLst>
                <a:path extrusionOk="0" h="478" w="541">
                  <a:moveTo>
                    <a:pt x="475" y="1"/>
                  </a:moveTo>
                  <a:lnTo>
                    <a:pt x="0" y="95"/>
                  </a:lnTo>
                  <a:lnTo>
                    <a:pt x="38" y="478"/>
                  </a:lnTo>
                  <a:cubicBezTo>
                    <a:pt x="271" y="478"/>
                    <a:pt x="541" y="374"/>
                    <a:pt x="541" y="374"/>
                  </a:cubicBezTo>
                  <a:lnTo>
                    <a:pt x="475" y="1"/>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30"/>
            <p:cNvSpPr/>
            <p:nvPr/>
          </p:nvSpPr>
          <p:spPr>
            <a:xfrm>
              <a:off x="7117825" y="1145500"/>
              <a:ext cx="38250" cy="41525"/>
            </a:xfrm>
            <a:custGeom>
              <a:rect b="b" l="l" r="r" t="t"/>
              <a:pathLst>
                <a:path extrusionOk="0" h="1661" w="1530">
                  <a:moveTo>
                    <a:pt x="155" y="0"/>
                  </a:moveTo>
                  <a:cubicBezTo>
                    <a:pt x="75" y="0"/>
                    <a:pt x="19" y="7"/>
                    <a:pt x="1" y="20"/>
                  </a:cubicBezTo>
                  <a:lnTo>
                    <a:pt x="1274" y="1660"/>
                  </a:lnTo>
                  <a:cubicBezTo>
                    <a:pt x="1529" y="914"/>
                    <a:pt x="1505" y="349"/>
                    <a:pt x="1108" y="180"/>
                  </a:cubicBezTo>
                  <a:cubicBezTo>
                    <a:pt x="811" y="56"/>
                    <a:pt x="384" y="0"/>
                    <a:pt x="15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30"/>
            <p:cNvSpPr/>
            <p:nvPr/>
          </p:nvSpPr>
          <p:spPr>
            <a:xfrm>
              <a:off x="7066100" y="1158550"/>
              <a:ext cx="89975" cy="181700"/>
            </a:xfrm>
            <a:custGeom>
              <a:rect b="b" l="l" r="r" t="t"/>
              <a:pathLst>
                <a:path extrusionOk="0" h="7268" w="3599">
                  <a:moveTo>
                    <a:pt x="1244" y="1"/>
                  </a:moveTo>
                  <a:cubicBezTo>
                    <a:pt x="642" y="1195"/>
                    <a:pt x="752" y="2608"/>
                    <a:pt x="532" y="3925"/>
                  </a:cubicBezTo>
                  <a:cubicBezTo>
                    <a:pt x="491" y="4182"/>
                    <a:pt x="433" y="4441"/>
                    <a:pt x="321" y="4676"/>
                  </a:cubicBezTo>
                  <a:cubicBezTo>
                    <a:pt x="238" y="4854"/>
                    <a:pt x="124" y="5017"/>
                    <a:pt x="56" y="5199"/>
                  </a:cubicBezTo>
                  <a:cubicBezTo>
                    <a:pt x="23" y="5285"/>
                    <a:pt x="1" y="5383"/>
                    <a:pt x="40" y="5465"/>
                  </a:cubicBezTo>
                  <a:cubicBezTo>
                    <a:pt x="66" y="5515"/>
                    <a:pt x="126" y="5548"/>
                    <a:pt x="181" y="5548"/>
                  </a:cubicBezTo>
                  <a:cubicBezTo>
                    <a:pt x="215" y="5548"/>
                    <a:pt x="246" y="5536"/>
                    <a:pt x="267" y="5509"/>
                  </a:cubicBezTo>
                  <a:cubicBezTo>
                    <a:pt x="317" y="5583"/>
                    <a:pt x="297" y="5684"/>
                    <a:pt x="273" y="5772"/>
                  </a:cubicBezTo>
                  <a:cubicBezTo>
                    <a:pt x="251" y="5862"/>
                    <a:pt x="225" y="5959"/>
                    <a:pt x="269" y="6040"/>
                  </a:cubicBezTo>
                  <a:cubicBezTo>
                    <a:pt x="292" y="6083"/>
                    <a:pt x="345" y="6109"/>
                    <a:pt x="393" y="6109"/>
                  </a:cubicBezTo>
                  <a:cubicBezTo>
                    <a:pt x="433" y="6109"/>
                    <a:pt x="470" y="6091"/>
                    <a:pt x="482" y="6051"/>
                  </a:cubicBezTo>
                  <a:cubicBezTo>
                    <a:pt x="504" y="6264"/>
                    <a:pt x="497" y="6484"/>
                    <a:pt x="541" y="6695"/>
                  </a:cubicBezTo>
                  <a:cubicBezTo>
                    <a:pt x="585" y="6905"/>
                    <a:pt x="693" y="7116"/>
                    <a:pt x="884" y="7217"/>
                  </a:cubicBezTo>
                  <a:cubicBezTo>
                    <a:pt x="946" y="7251"/>
                    <a:pt x="1019" y="7267"/>
                    <a:pt x="1091" y="7267"/>
                  </a:cubicBezTo>
                  <a:cubicBezTo>
                    <a:pt x="1237" y="7267"/>
                    <a:pt x="1381" y="7200"/>
                    <a:pt x="1439" y="7068"/>
                  </a:cubicBezTo>
                  <a:lnTo>
                    <a:pt x="3598" y="7158"/>
                  </a:lnTo>
                  <a:lnTo>
                    <a:pt x="3368" y="350"/>
                  </a:lnTo>
                  <a:lnTo>
                    <a:pt x="1244"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30"/>
            <p:cNvSpPr/>
            <p:nvPr/>
          </p:nvSpPr>
          <p:spPr>
            <a:xfrm>
              <a:off x="7138425" y="1230975"/>
              <a:ext cx="127275" cy="99475"/>
            </a:xfrm>
            <a:custGeom>
              <a:rect b="b" l="l" r="r" t="t"/>
              <a:pathLst>
                <a:path extrusionOk="0" h="3979" w="5091">
                  <a:moveTo>
                    <a:pt x="448" y="0"/>
                  </a:moveTo>
                  <a:lnTo>
                    <a:pt x="448" y="0"/>
                  </a:lnTo>
                  <a:cubicBezTo>
                    <a:pt x="0" y="888"/>
                    <a:pt x="226" y="2155"/>
                    <a:pt x="973" y="2954"/>
                  </a:cubicBezTo>
                  <a:cubicBezTo>
                    <a:pt x="1138" y="3126"/>
                    <a:pt x="1316" y="3284"/>
                    <a:pt x="1505" y="3426"/>
                  </a:cubicBezTo>
                  <a:cubicBezTo>
                    <a:pt x="1729" y="3598"/>
                    <a:pt x="1959" y="3762"/>
                    <a:pt x="2214" y="3863"/>
                  </a:cubicBezTo>
                  <a:cubicBezTo>
                    <a:pt x="2419" y="3944"/>
                    <a:pt x="2630" y="3979"/>
                    <a:pt x="2839" y="3979"/>
                  </a:cubicBezTo>
                  <a:cubicBezTo>
                    <a:pt x="3161" y="3979"/>
                    <a:pt x="3479" y="3896"/>
                    <a:pt x="3767" y="3771"/>
                  </a:cubicBezTo>
                  <a:cubicBezTo>
                    <a:pt x="4239" y="3563"/>
                    <a:pt x="4652" y="3244"/>
                    <a:pt x="5091" y="2976"/>
                  </a:cubicBezTo>
                  <a:cubicBezTo>
                    <a:pt x="5036" y="2851"/>
                    <a:pt x="5023" y="2787"/>
                    <a:pt x="4966" y="2660"/>
                  </a:cubicBezTo>
                  <a:cubicBezTo>
                    <a:pt x="4601" y="2869"/>
                    <a:pt x="4153" y="2954"/>
                    <a:pt x="3721" y="2978"/>
                  </a:cubicBezTo>
                  <a:cubicBezTo>
                    <a:pt x="3680" y="2981"/>
                    <a:pt x="3640" y="2982"/>
                    <a:pt x="3600" y="2982"/>
                  </a:cubicBezTo>
                  <a:cubicBezTo>
                    <a:pt x="3187" y="2982"/>
                    <a:pt x="2785" y="2859"/>
                    <a:pt x="2442" y="2625"/>
                  </a:cubicBezTo>
                  <a:cubicBezTo>
                    <a:pt x="2008" y="2322"/>
                    <a:pt x="1707" y="1847"/>
                    <a:pt x="1421" y="1388"/>
                  </a:cubicBezTo>
                  <a:lnTo>
                    <a:pt x="589" y="49"/>
                  </a:lnTo>
                  <a:lnTo>
                    <a:pt x="448"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30"/>
            <p:cNvSpPr/>
            <p:nvPr/>
          </p:nvSpPr>
          <p:spPr>
            <a:xfrm>
              <a:off x="7138425" y="1230925"/>
              <a:ext cx="65125" cy="95050"/>
            </a:xfrm>
            <a:custGeom>
              <a:rect b="b" l="l" r="r" t="t"/>
              <a:pathLst>
                <a:path extrusionOk="0" h="3802" w="2605">
                  <a:moveTo>
                    <a:pt x="448" y="0"/>
                  </a:moveTo>
                  <a:lnTo>
                    <a:pt x="448" y="0"/>
                  </a:lnTo>
                  <a:cubicBezTo>
                    <a:pt x="0" y="890"/>
                    <a:pt x="224" y="2157"/>
                    <a:pt x="973" y="2956"/>
                  </a:cubicBezTo>
                  <a:cubicBezTo>
                    <a:pt x="1138" y="3128"/>
                    <a:pt x="1316" y="3283"/>
                    <a:pt x="1505" y="3426"/>
                  </a:cubicBezTo>
                  <a:cubicBezTo>
                    <a:pt x="1687" y="3567"/>
                    <a:pt x="1874" y="3703"/>
                    <a:pt x="2073" y="3802"/>
                  </a:cubicBezTo>
                  <a:cubicBezTo>
                    <a:pt x="2157" y="3584"/>
                    <a:pt x="2256" y="3374"/>
                    <a:pt x="2368" y="3169"/>
                  </a:cubicBezTo>
                  <a:cubicBezTo>
                    <a:pt x="2447" y="3024"/>
                    <a:pt x="2526" y="2875"/>
                    <a:pt x="2605" y="2728"/>
                  </a:cubicBezTo>
                  <a:cubicBezTo>
                    <a:pt x="2550" y="2697"/>
                    <a:pt x="2495" y="2662"/>
                    <a:pt x="2442" y="2627"/>
                  </a:cubicBezTo>
                  <a:cubicBezTo>
                    <a:pt x="2008" y="2322"/>
                    <a:pt x="1707" y="1847"/>
                    <a:pt x="1421" y="1388"/>
                  </a:cubicBezTo>
                  <a:lnTo>
                    <a:pt x="589" y="49"/>
                  </a:lnTo>
                  <a:lnTo>
                    <a:pt x="448"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30"/>
            <p:cNvSpPr/>
            <p:nvPr/>
          </p:nvSpPr>
          <p:spPr>
            <a:xfrm>
              <a:off x="7181125" y="1292025"/>
              <a:ext cx="32975" cy="39500"/>
            </a:xfrm>
            <a:custGeom>
              <a:rect b="b" l="l" r="r" t="t"/>
              <a:pathLst>
                <a:path extrusionOk="0" h="1580" w="1319">
                  <a:moveTo>
                    <a:pt x="873" y="1"/>
                  </a:moveTo>
                  <a:cubicBezTo>
                    <a:pt x="778" y="44"/>
                    <a:pt x="717" y="135"/>
                    <a:pt x="660" y="220"/>
                  </a:cubicBezTo>
                  <a:cubicBezTo>
                    <a:pt x="453" y="536"/>
                    <a:pt x="253" y="857"/>
                    <a:pt x="60" y="1184"/>
                  </a:cubicBezTo>
                  <a:cubicBezTo>
                    <a:pt x="32" y="1235"/>
                    <a:pt x="1" y="1292"/>
                    <a:pt x="21" y="1353"/>
                  </a:cubicBezTo>
                  <a:cubicBezTo>
                    <a:pt x="38" y="1411"/>
                    <a:pt x="97" y="1444"/>
                    <a:pt x="154" y="1444"/>
                  </a:cubicBezTo>
                  <a:cubicBezTo>
                    <a:pt x="186" y="1444"/>
                    <a:pt x="216" y="1434"/>
                    <a:pt x="238" y="1413"/>
                  </a:cubicBezTo>
                  <a:cubicBezTo>
                    <a:pt x="265" y="1389"/>
                    <a:pt x="301" y="1354"/>
                    <a:pt x="331" y="1354"/>
                  </a:cubicBezTo>
                  <a:cubicBezTo>
                    <a:pt x="343" y="1354"/>
                    <a:pt x="354" y="1359"/>
                    <a:pt x="363" y="1371"/>
                  </a:cubicBezTo>
                  <a:cubicBezTo>
                    <a:pt x="383" y="1397"/>
                    <a:pt x="370" y="1432"/>
                    <a:pt x="370" y="1463"/>
                  </a:cubicBezTo>
                  <a:cubicBezTo>
                    <a:pt x="372" y="1527"/>
                    <a:pt x="442" y="1580"/>
                    <a:pt x="502" y="1580"/>
                  </a:cubicBezTo>
                  <a:cubicBezTo>
                    <a:pt x="503" y="1580"/>
                    <a:pt x="505" y="1580"/>
                    <a:pt x="507" y="1580"/>
                  </a:cubicBezTo>
                  <a:cubicBezTo>
                    <a:pt x="566" y="1580"/>
                    <a:pt x="615" y="1545"/>
                    <a:pt x="657" y="1507"/>
                  </a:cubicBezTo>
                  <a:cubicBezTo>
                    <a:pt x="989" y="1211"/>
                    <a:pt x="1044" y="679"/>
                    <a:pt x="1319" y="328"/>
                  </a:cubicBezTo>
                  <a:lnTo>
                    <a:pt x="1171" y="255"/>
                  </a:lnTo>
                  <a:cubicBezTo>
                    <a:pt x="1132" y="205"/>
                    <a:pt x="1088" y="152"/>
                    <a:pt x="1031" y="128"/>
                  </a:cubicBezTo>
                  <a:cubicBezTo>
                    <a:pt x="996" y="115"/>
                    <a:pt x="956" y="113"/>
                    <a:pt x="921" y="95"/>
                  </a:cubicBezTo>
                  <a:cubicBezTo>
                    <a:pt x="886" y="80"/>
                    <a:pt x="855" y="33"/>
                    <a:pt x="873"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30"/>
            <p:cNvSpPr/>
            <p:nvPr/>
          </p:nvSpPr>
          <p:spPr>
            <a:xfrm>
              <a:off x="7064400" y="1304425"/>
              <a:ext cx="153500" cy="292050"/>
            </a:xfrm>
            <a:custGeom>
              <a:rect b="b" l="l" r="r" t="t"/>
              <a:pathLst>
                <a:path extrusionOk="0" h="11682" w="6140">
                  <a:moveTo>
                    <a:pt x="4119" y="1"/>
                  </a:moveTo>
                  <a:lnTo>
                    <a:pt x="1564" y="179"/>
                  </a:lnTo>
                  <a:cubicBezTo>
                    <a:pt x="537" y="4066"/>
                    <a:pt x="277" y="7705"/>
                    <a:pt x="1" y="11309"/>
                  </a:cubicBezTo>
                  <a:cubicBezTo>
                    <a:pt x="335" y="11395"/>
                    <a:pt x="1088" y="11544"/>
                    <a:pt x="1428" y="11627"/>
                  </a:cubicBezTo>
                  <a:cubicBezTo>
                    <a:pt x="1584" y="11666"/>
                    <a:pt x="1737" y="11682"/>
                    <a:pt x="1890" y="11682"/>
                  </a:cubicBezTo>
                  <a:cubicBezTo>
                    <a:pt x="2455" y="11682"/>
                    <a:pt x="3006" y="11466"/>
                    <a:pt x="3570" y="11397"/>
                  </a:cubicBezTo>
                  <a:cubicBezTo>
                    <a:pt x="3664" y="11385"/>
                    <a:pt x="3758" y="11380"/>
                    <a:pt x="3852" y="11380"/>
                  </a:cubicBezTo>
                  <a:cubicBezTo>
                    <a:pt x="4415" y="11380"/>
                    <a:pt x="4963" y="11560"/>
                    <a:pt x="5527" y="11560"/>
                  </a:cubicBezTo>
                  <a:cubicBezTo>
                    <a:pt x="5598" y="11560"/>
                    <a:pt x="5670" y="11557"/>
                    <a:pt x="5742" y="11550"/>
                  </a:cubicBezTo>
                  <a:cubicBezTo>
                    <a:pt x="5871" y="11539"/>
                    <a:pt x="6005" y="11520"/>
                    <a:pt x="6139" y="11496"/>
                  </a:cubicBezTo>
                  <a:cubicBezTo>
                    <a:pt x="5715" y="8759"/>
                    <a:pt x="5761" y="4040"/>
                    <a:pt x="4119"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30"/>
            <p:cNvSpPr/>
            <p:nvPr/>
          </p:nvSpPr>
          <p:spPr>
            <a:xfrm>
              <a:off x="7081400" y="1312750"/>
              <a:ext cx="34275" cy="277200"/>
            </a:xfrm>
            <a:custGeom>
              <a:rect b="b" l="l" r="r" t="t"/>
              <a:pathLst>
                <a:path extrusionOk="0" h="11088" w="1371">
                  <a:moveTo>
                    <a:pt x="1325" y="0"/>
                  </a:moveTo>
                  <a:cubicBezTo>
                    <a:pt x="1310" y="0"/>
                    <a:pt x="1295" y="9"/>
                    <a:pt x="1289" y="28"/>
                  </a:cubicBezTo>
                  <a:cubicBezTo>
                    <a:pt x="1071" y="707"/>
                    <a:pt x="985" y="1431"/>
                    <a:pt x="924" y="2136"/>
                  </a:cubicBezTo>
                  <a:cubicBezTo>
                    <a:pt x="860" y="2844"/>
                    <a:pt x="834" y="3559"/>
                    <a:pt x="805" y="4273"/>
                  </a:cubicBezTo>
                  <a:cubicBezTo>
                    <a:pt x="775" y="5002"/>
                    <a:pt x="746" y="5731"/>
                    <a:pt x="669" y="6458"/>
                  </a:cubicBezTo>
                  <a:cubicBezTo>
                    <a:pt x="595" y="7185"/>
                    <a:pt x="458" y="7897"/>
                    <a:pt x="327" y="8611"/>
                  </a:cubicBezTo>
                  <a:cubicBezTo>
                    <a:pt x="179" y="9401"/>
                    <a:pt x="19" y="10207"/>
                    <a:pt x="2" y="11013"/>
                  </a:cubicBezTo>
                  <a:cubicBezTo>
                    <a:pt x="0" y="11063"/>
                    <a:pt x="36" y="11087"/>
                    <a:pt x="74" y="11087"/>
                  </a:cubicBezTo>
                  <a:cubicBezTo>
                    <a:pt x="112" y="11087"/>
                    <a:pt x="152" y="11062"/>
                    <a:pt x="155" y="11013"/>
                  </a:cubicBezTo>
                  <a:cubicBezTo>
                    <a:pt x="215" y="10288"/>
                    <a:pt x="309" y="9568"/>
                    <a:pt x="443" y="8854"/>
                  </a:cubicBezTo>
                  <a:cubicBezTo>
                    <a:pt x="570" y="8158"/>
                    <a:pt x="709" y="7464"/>
                    <a:pt x="794" y="6761"/>
                  </a:cubicBezTo>
                  <a:cubicBezTo>
                    <a:pt x="968" y="5336"/>
                    <a:pt x="939" y="3898"/>
                    <a:pt x="1036" y="2466"/>
                  </a:cubicBezTo>
                  <a:cubicBezTo>
                    <a:pt x="1091" y="1649"/>
                    <a:pt x="1214" y="852"/>
                    <a:pt x="1365" y="48"/>
                  </a:cubicBezTo>
                  <a:cubicBezTo>
                    <a:pt x="1371" y="19"/>
                    <a:pt x="1348" y="0"/>
                    <a:pt x="1325"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30"/>
            <p:cNvSpPr/>
            <p:nvPr/>
          </p:nvSpPr>
          <p:spPr>
            <a:xfrm>
              <a:off x="7114800" y="1317625"/>
              <a:ext cx="13875" cy="276450"/>
            </a:xfrm>
            <a:custGeom>
              <a:rect b="b" l="l" r="r" t="t"/>
              <a:pathLst>
                <a:path extrusionOk="0" h="11058" w="555">
                  <a:moveTo>
                    <a:pt x="488" y="1"/>
                  </a:moveTo>
                  <a:cubicBezTo>
                    <a:pt x="453" y="1"/>
                    <a:pt x="417" y="23"/>
                    <a:pt x="414" y="66"/>
                  </a:cubicBezTo>
                  <a:lnTo>
                    <a:pt x="416" y="68"/>
                  </a:lnTo>
                  <a:cubicBezTo>
                    <a:pt x="190" y="2899"/>
                    <a:pt x="69" y="5741"/>
                    <a:pt x="36" y="8580"/>
                  </a:cubicBezTo>
                  <a:cubicBezTo>
                    <a:pt x="27" y="9378"/>
                    <a:pt x="1" y="10181"/>
                    <a:pt x="40" y="10979"/>
                  </a:cubicBezTo>
                  <a:cubicBezTo>
                    <a:pt x="43" y="11031"/>
                    <a:pt x="83" y="11058"/>
                    <a:pt x="123" y="11058"/>
                  </a:cubicBezTo>
                  <a:cubicBezTo>
                    <a:pt x="163" y="11058"/>
                    <a:pt x="203" y="11031"/>
                    <a:pt x="205" y="10979"/>
                  </a:cubicBezTo>
                  <a:cubicBezTo>
                    <a:pt x="227" y="10269"/>
                    <a:pt x="203" y="9558"/>
                    <a:pt x="205" y="8848"/>
                  </a:cubicBezTo>
                  <a:cubicBezTo>
                    <a:pt x="207" y="8139"/>
                    <a:pt x="216" y="7427"/>
                    <a:pt x="231" y="6716"/>
                  </a:cubicBezTo>
                  <a:cubicBezTo>
                    <a:pt x="262" y="5297"/>
                    <a:pt x="317" y="3876"/>
                    <a:pt x="398" y="2460"/>
                  </a:cubicBezTo>
                  <a:cubicBezTo>
                    <a:pt x="444" y="1660"/>
                    <a:pt x="495" y="863"/>
                    <a:pt x="552" y="66"/>
                  </a:cubicBezTo>
                  <a:cubicBezTo>
                    <a:pt x="554" y="22"/>
                    <a:pt x="522" y="1"/>
                    <a:pt x="488"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30"/>
            <p:cNvSpPr/>
            <p:nvPr/>
          </p:nvSpPr>
          <p:spPr>
            <a:xfrm>
              <a:off x="7139900" y="1313625"/>
              <a:ext cx="7825" cy="272025"/>
            </a:xfrm>
            <a:custGeom>
              <a:rect b="b" l="l" r="r" t="t"/>
              <a:pathLst>
                <a:path extrusionOk="0" h="10881" w="313">
                  <a:moveTo>
                    <a:pt x="186" y="0"/>
                  </a:moveTo>
                  <a:cubicBezTo>
                    <a:pt x="165" y="0"/>
                    <a:pt x="144" y="14"/>
                    <a:pt x="143" y="41"/>
                  </a:cubicBezTo>
                  <a:cubicBezTo>
                    <a:pt x="53" y="1443"/>
                    <a:pt x="29" y="2841"/>
                    <a:pt x="16" y="4245"/>
                  </a:cubicBezTo>
                  <a:cubicBezTo>
                    <a:pt x="1" y="5639"/>
                    <a:pt x="9" y="7032"/>
                    <a:pt x="40" y="8424"/>
                  </a:cubicBezTo>
                  <a:cubicBezTo>
                    <a:pt x="49" y="8815"/>
                    <a:pt x="60" y="9204"/>
                    <a:pt x="71" y="9595"/>
                  </a:cubicBezTo>
                  <a:cubicBezTo>
                    <a:pt x="84" y="9992"/>
                    <a:pt x="82" y="10394"/>
                    <a:pt x="117" y="10792"/>
                  </a:cubicBezTo>
                  <a:cubicBezTo>
                    <a:pt x="122" y="10850"/>
                    <a:pt x="169" y="10881"/>
                    <a:pt x="214" y="10881"/>
                  </a:cubicBezTo>
                  <a:cubicBezTo>
                    <a:pt x="258" y="10881"/>
                    <a:pt x="300" y="10851"/>
                    <a:pt x="301" y="10792"/>
                  </a:cubicBezTo>
                  <a:cubicBezTo>
                    <a:pt x="312" y="10093"/>
                    <a:pt x="257" y="9388"/>
                    <a:pt x="240" y="8690"/>
                  </a:cubicBezTo>
                  <a:cubicBezTo>
                    <a:pt x="222" y="7991"/>
                    <a:pt x="211" y="7291"/>
                    <a:pt x="203" y="6588"/>
                  </a:cubicBezTo>
                  <a:cubicBezTo>
                    <a:pt x="185" y="5196"/>
                    <a:pt x="181" y="3801"/>
                    <a:pt x="203" y="2409"/>
                  </a:cubicBezTo>
                  <a:cubicBezTo>
                    <a:pt x="216" y="1620"/>
                    <a:pt x="225" y="830"/>
                    <a:pt x="227" y="41"/>
                  </a:cubicBezTo>
                  <a:cubicBezTo>
                    <a:pt x="227" y="14"/>
                    <a:pt x="206" y="0"/>
                    <a:pt x="186"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30"/>
            <p:cNvSpPr/>
            <p:nvPr/>
          </p:nvSpPr>
          <p:spPr>
            <a:xfrm>
              <a:off x="7155650" y="1313400"/>
              <a:ext cx="17650" cy="270325"/>
            </a:xfrm>
            <a:custGeom>
              <a:rect b="b" l="l" r="r" t="t"/>
              <a:pathLst>
                <a:path extrusionOk="0" h="10813" w="706">
                  <a:moveTo>
                    <a:pt x="66" y="1"/>
                  </a:moveTo>
                  <a:cubicBezTo>
                    <a:pt x="34" y="1"/>
                    <a:pt x="0" y="21"/>
                    <a:pt x="5" y="57"/>
                  </a:cubicBezTo>
                  <a:cubicBezTo>
                    <a:pt x="370" y="2802"/>
                    <a:pt x="350" y="5576"/>
                    <a:pt x="427" y="8339"/>
                  </a:cubicBezTo>
                  <a:lnTo>
                    <a:pt x="460" y="9503"/>
                  </a:lnTo>
                  <a:cubicBezTo>
                    <a:pt x="473" y="9907"/>
                    <a:pt x="464" y="10320"/>
                    <a:pt x="504" y="10721"/>
                  </a:cubicBezTo>
                  <a:cubicBezTo>
                    <a:pt x="509" y="10781"/>
                    <a:pt x="556" y="10812"/>
                    <a:pt x="601" y="10812"/>
                  </a:cubicBezTo>
                  <a:cubicBezTo>
                    <a:pt x="645" y="10812"/>
                    <a:pt x="688" y="10782"/>
                    <a:pt x="690" y="10721"/>
                  </a:cubicBezTo>
                  <a:cubicBezTo>
                    <a:pt x="706" y="10370"/>
                    <a:pt x="679" y="10014"/>
                    <a:pt x="671" y="9663"/>
                  </a:cubicBezTo>
                  <a:lnTo>
                    <a:pt x="642" y="8602"/>
                  </a:lnTo>
                  <a:cubicBezTo>
                    <a:pt x="622" y="7897"/>
                    <a:pt x="603" y="7190"/>
                    <a:pt x="581" y="6485"/>
                  </a:cubicBezTo>
                  <a:cubicBezTo>
                    <a:pt x="537" y="5097"/>
                    <a:pt x="513" y="3707"/>
                    <a:pt x="405" y="2323"/>
                  </a:cubicBezTo>
                  <a:cubicBezTo>
                    <a:pt x="346" y="1559"/>
                    <a:pt x="251" y="799"/>
                    <a:pt x="122" y="42"/>
                  </a:cubicBezTo>
                  <a:cubicBezTo>
                    <a:pt x="117" y="14"/>
                    <a:pt x="92" y="1"/>
                    <a:pt x="66"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30"/>
            <p:cNvSpPr/>
            <p:nvPr/>
          </p:nvSpPr>
          <p:spPr>
            <a:xfrm>
              <a:off x="7166650" y="1316500"/>
              <a:ext cx="35750" cy="270325"/>
            </a:xfrm>
            <a:custGeom>
              <a:rect b="b" l="l" r="r" t="t"/>
              <a:pathLst>
                <a:path extrusionOk="0" h="10813" w="1430">
                  <a:moveTo>
                    <a:pt x="53" y="0"/>
                  </a:moveTo>
                  <a:cubicBezTo>
                    <a:pt x="27" y="0"/>
                    <a:pt x="0" y="22"/>
                    <a:pt x="7" y="56"/>
                  </a:cubicBezTo>
                  <a:cubicBezTo>
                    <a:pt x="286" y="1435"/>
                    <a:pt x="481" y="2832"/>
                    <a:pt x="593" y="4235"/>
                  </a:cubicBezTo>
                  <a:cubicBezTo>
                    <a:pt x="705" y="5625"/>
                    <a:pt x="771" y="7020"/>
                    <a:pt x="905" y="8408"/>
                  </a:cubicBezTo>
                  <a:cubicBezTo>
                    <a:pt x="982" y="9188"/>
                    <a:pt x="1076" y="9963"/>
                    <a:pt x="1210" y="10736"/>
                  </a:cubicBezTo>
                  <a:cubicBezTo>
                    <a:pt x="1220" y="10789"/>
                    <a:pt x="1258" y="10812"/>
                    <a:pt x="1299" y="10812"/>
                  </a:cubicBezTo>
                  <a:cubicBezTo>
                    <a:pt x="1361" y="10812"/>
                    <a:pt x="1430" y="10759"/>
                    <a:pt x="1417" y="10679"/>
                  </a:cubicBezTo>
                  <a:cubicBezTo>
                    <a:pt x="942" y="7920"/>
                    <a:pt x="962" y="5109"/>
                    <a:pt x="569" y="2342"/>
                  </a:cubicBezTo>
                  <a:cubicBezTo>
                    <a:pt x="459" y="1562"/>
                    <a:pt x="318" y="787"/>
                    <a:pt x="97" y="32"/>
                  </a:cubicBezTo>
                  <a:cubicBezTo>
                    <a:pt x="89" y="10"/>
                    <a:pt x="71" y="0"/>
                    <a:pt x="53"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30"/>
            <p:cNvSpPr/>
            <p:nvPr/>
          </p:nvSpPr>
          <p:spPr>
            <a:xfrm>
              <a:off x="7124525" y="1198150"/>
              <a:ext cx="17425" cy="31100"/>
            </a:xfrm>
            <a:custGeom>
              <a:rect b="b" l="l" r="r" t="t"/>
              <a:pathLst>
                <a:path extrusionOk="0" h="1244" w="697">
                  <a:moveTo>
                    <a:pt x="449" y="0"/>
                  </a:moveTo>
                  <a:lnTo>
                    <a:pt x="5" y="11"/>
                  </a:lnTo>
                  <a:lnTo>
                    <a:pt x="5" y="1162"/>
                  </a:lnTo>
                  <a:cubicBezTo>
                    <a:pt x="1" y="1186"/>
                    <a:pt x="7" y="1210"/>
                    <a:pt x="20" y="1230"/>
                  </a:cubicBezTo>
                  <a:cubicBezTo>
                    <a:pt x="32" y="1239"/>
                    <a:pt x="48" y="1244"/>
                    <a:pt x="63" y="1244"/>
                  </a:cubicBezTo>
                  <a:cubicBezTo>
                    <a:pt x="70" y="1244"/>
                    <a:pt x="77" y="1243"/>
                    <a:pt x="84" y="1241"/>
                  </a:cubicBezTo>
                  <a:cubicBezTo>
                    <a:pt x="290" y="1212"/>
                    <a:pt x="497" y="1164"/>
                    <a:pt x="697" y="1098"/>
                  </a:cubicBezTo>
                  <a:cubicBezTo>
                    <a:pt x="657" y="1063"/>
                    <a:pt x="620" y="901"/>
                    <a:pt x="574" y="670"/>
                  </a:cubicBezTo>
                  <a:cubicBezTo>
                    <a:pt x="561" y="600"/>
                    <a:pt x="547" y="525"/>
                    <a:pt x="532" y="442"/>
                  </a:cubicBezTo>
                  <a:cubicBezTo>
                    <a:pt x="508" y="305"/>
                    <a:pt x="482" y="156"/>
                    <a:pt x="449"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30"/>
            <p:cNvSpPr/>
            <p:nvPr/>
          </p:nvSpPr>
          <p:spPr>
            <a:xfrm>
              <a:off x="7127875" y="1209175"/>
              <a:ext cx="11050" cy="6300"/>
            </a:xfrm>
            <a:custGeom>
              <a:rect b="b" l="l" r="r" t="t"/>
              <a:pathLst>
                <a:path extrusionOk="0" h="252" w="442">
                  <a:moveTo>
                    <a:pt x="400" y="1"/>
                  </a:moveTo>
                  <a:cubicBezTo>
                    <a:pt x="326" y="8"/>
                    <a:pt x="253" y="11"/>
                    <a:pt x="179" y="11"/>
                  </a:cubicBezTo>
                  <a:cubicBezTo>
                    <a:pt x="119" y="11"/>
                    <a:pt x="60" y="9"/>
                    <a:pt x="1" y="5"/>
                  </a:cubicBezTo>
                  <a:lnTo>
                    <a:pt x="1" y="5"/>
                  </a:lnTo>
                  <a:cubicBezTo>
                    <a:pt x="81" y="205"/>
                    <a:pt x="187" y="251"/>
                    <a:pt x="289" y="251"/>
                  </a:cubicBezTo>
                  <a:cubicBezTo>
                    <a:pt x="342" y="251"/>
                    <a:pt x="394" y="239"/>
                    <a:pt x="442" y="229"/>
                  </a:cubicBezTo>
                  <a:cubicBezTo>
                    <a:pt x="429" y="159"/>
                    <a:pt x="416" y="84"/>
                    <a:pt x="40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30"/>
            <p:cNvSpPr/>
            <p:nvPr/>
          </p:nvSpPr>
          <p:spPr>
            <a:xfrm>
              <a:off x="7102500" y="1151050"/>
              <a:ext cx="49825" cy="58950"/>
            </a:xfrm>
            <a:custGeom>
              <a:rect b="b" l="l" r="r" t="t"/>
              <a:pathLst>
                <a:path extrusionOk="0" h="2358" w="1993">
                  <a:moveTo>
                    <a:pt x="1023" y="1"/>
                  </a:moveTo>
                  <a:cubicBezTo>
                    <a:pt x="367" y="1"/>
                    <a:pt x="40" y="332"/>
                    <a:pt x="23" y="527"/>
                  </a:cubicBezTo>
                  <a:cubicBezTo>
                    <a:pt x="1" y="760"/>
                    <a:pt x="78" y="990"/>
                    <a:pt x="100" y="1223"/>
                  </a:cubicBezTo>
                  <a:cubicBezTo>
                    <a:pt x="120" y="1434"/>
                    <a:pt x="159" y="1640"/>
                    <a:pt x="216" y="1845"/>
                  </a:cubicBezTo>
                  <a:cubicBezTo>
                    <a:pt x="231" y="1897"/>
                    <a:pt x="248" y="1907"/>
                    <a:pt x="267" y="1907"/>
                  </a:cubicBezTo>
                  <a:cubicBezTo>
                    <a:pt x="281" y="1907"/>
                    <a:pt x="296" y="1902"/>
                    <a:pt x="313" y="1902"/>
                  </a:cubicBezTo>
                  <a:cubicBezTo>
                    <a:pt x="334" y="1902"/>
                    <a:pt x="358" y="1909"/>
                    <a:pt x="385" y="1939"/>
                  </a:cubicBezTo>
                  <a:cubicBezTo>
                    <a:pt x="539" y="2102"/>
                    <a:pt x="773" y="2348"/>
                    <a:pt x="984" y="2348"/>
                  </a:cubicBezTo>
                  <a:cubicBezTo>
                    <a:pt x="989" y="2348"/>
                    <a:pt x="995" y="2348"/>
                    <a:pt x="1000" y="2348"/>
                  </a:cubicBezTo>
                  <a:cubicBezTo>
                    <a:pt x="1077" y="2354"/>
                    <a:pt x="1145" y="2357"/>
                    <a:pt x="1206" y="2357"/>
                  </a:cubicBezTo>
                  <a:cubicBezTo>
                    <a:pt x="1554" y="2357"/>
                    <a:pt x="1677" y="2250"/>
                    <a:pt x="1839" y="2020"/>
                  </a:cubicBezTo>
                  <a:cubicBezTo>
                    <a:pt x="1966" y="1840"/>
                    <a:pt x="1993" y="1596"/>
                    <a:pt x="1993" y="1366"/>
                  </a:cubicBezTo>
                  <a:cubicBezTo>
                    <a:pt x="1993" y="1063"/>
                    <a:pt x="1953" y="760"/>
                    <a:pt x="1874" y="468"/>
                  </a:cubicBezTo>
                  <a:cubicBezTo>
                    <a:pt x="1874" y="468"/>
                    <a:pt x="1793" y="26"/>
                    <a:pt x="1092" y="2"/>
                  </a:cubicBezTo>
                  <a:cubicBezTo>
                    <a:pt x="1069" y="1"/>
                    <a:pt x="1046" y="1"/>
                    <a:pt x="1023"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30"/>
            <p:cNvSpPr/>
            <p:nvPr/>
          </p:nvSpPr>
          <p:spPr>
            <a:xfrm>
              <a:off x="7107825" y="1219175"/>
              <a:ext cx="68150" cy="91450"/>
            </a:xfrm>
            <a:custGeom>
              <a:rect b="b" l="l" r="r" t="t"/>
              <a:pathLst>
                <a:path extrusionOk="0" h="3658" w="2726">
                  <a:moveTo>
                    <a:pt x="1444" y="0"/>
                  </a:moveTo>
                  <a:cubicBezTo>
                    <a:pt x="1444" y="0"/>
                    <a:pt x="1226" y="135"/>
                    <a:pt x="863" y="135"/>
                  </a:cubicBezTo>
                  <a:cubicBezTo>
                    <a:pt x="809" y="135"/>
                    <a:pt x="753" y="132"/>
                    <a:pt x="693" y="125"/>
                  </a:cubicBezTo>
                  <a:cubicBezTo>
                    <a:pt x="688" y="125"/>
                    <a:pt x="682" y="124"/>
                    <a:pt x="677" y="124"/>
                  </a:cubicBezTo>
                  <a:cubicBezTo>
                    <a:pt x="597" y="124"/>
                    <a:pt x="521" y="204"/>
                    <a:pt x="451" y="336"/>
                  </a:cubicBezTo>
                  <a:cubicBezTo>
                    <a:pt x="429" y="376"/>
                    <a:pt x="409" y="422"/>
                    <a:pt x="387" y="472"/>
                  </a:cubicBezTo>
                  <a:cubicBezTo>
                    <a:pt x="245" y="824"/>
                    <a:pt x="128" y="1386"/>
                    <a:pt x="45" y="1904"/>
                  </a:cubicBezTo>
                  <a:cubicBezTo>
                    <a:pt x="65" y="2025"/>
                    <a:pt x="84" y="2144"/>
                    <a:pt x="98" y="2264"/>
                  </a:cubicBezTo>
                  <a:cubicBezTo>
                    <a:pt x="139" y="2598"/>
                    <a:pt x="78" y="2871"/>
                    <a:pt x="40" y="3198"/>
                  </a:cubicBezTo>
                  <a:cubicBezTo>
                    <a:pt x="1" y="3529"/>
                    <a:pt x="273" y="3578"/>
                    <a:pt x="548" y="3600"/>
                  </a:cubicBezTo>
                  <a:cubicBezTo>
                    <a:pt x="629" y="3604"/>
                    <a:pt x="708" y="3615"/>
                    <a:pt x="787" y="3626"/>
                  </a:cubicBezTo>
                  <a:cubicBezTo>
                    <a:pt x="977" y="3635"/>
                    <a:pt x="1256" y="3658"/>
                    <a:pt x="1541" y="3658"/>
                  </a:cubicBezTo>
                  <a:cubicBezTo>
                    <a:pt x="2121" y="3658"/>
                    <a:pt x="2725" y="3562"/>
                    <a:pt x="2647" y="3057"/>
                  </a:cubicBezTo>
                  <a:cubicBezTo>
                    <a:pt x="2592" y="2708"/>
                    <a:pt x="2456" y="2427"/>
                    <a:pt x="2483" y="2060"/>
                  </a:cubicBezTo>
                  <a:cubicBezTo>
                    <a:pt x="2496" y="1909"/>
                    <a:pt x="2524" y="1762"/>
                    <a:pt x="2522" y="1612"/>
                  </a:cubicBezTo>
                  <a:cubicBezTo>
                    <a:pt x="2480" y="1516"/>
                    <a:pt x="2408" y="1443"/>
                    <a:pt x="2338" y="1368"/>
                  </a:cubicBezTo>
                  <a:lnTo>
                    <a:pt x="2320" y="1351"/>
                  </a:lnTo>
                  <a:cubicBezTo>
                    <a:pt x="2274" y="1300"/>
                    <a:pt x="2228" y="1248"/>
                    <a:pt x="2184" y="1195"/>
                  </a:cubicBezTo>
                  <a:cubicBezTo>
                    <a:pt x="2096" y="1092"/>
                    <a:pt x="2010" y="982"/>
                    <a:pt x="1931" y="870"/>
                  </a:cubicBezTo>
                  <a:cubicBezTo>
                    <a:pt x="1892" y="815"/>
                    <a:pt x="1857" y="760"/>
                    <a:pt x="1822" y="705"/>
                  </a:cubicBezTo>
                  <a:cubicBezTo>
                    <a:pt x="1773" y="631"/>
                    <a:pt x="1727" y="556"/>
                    <a:pt x="1685" y="479"/>
                  </a:cubicBezTo>
                  <a:cubicBezTo>
                    <a:pt x="1650" y="418"/>
                    <a:pt x="1615" y="356"/>
                    <a:pt x="1584" y="292"/>
                  </a:cubicBezTo>
                  <a:cubicBezTo>
                    <a:pt x="1534" y="198"/>
                    <a:pt x="1488" y="101"/>
                    <a:pt x="1444"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30"/>
            <p:cNvSpPr/>
            <p:nvPr/>
          </p:nvSpPr>
          <p:spPr>
            <a:xfrm>
              <a:off x="7105300" y="1279075"/>
              <a:ext cx="1950" cy="15550"/>
            </a:xfrm>
            <a:custGeom>
              <a:rect b="b" l="l" r="r" t="t"/>
              <a:pathLst>
                <a:path extrusionOk="0" h="622" w="78">
                  <a:moveTo>
                    <a:pt x="73" y="0"/>
                  </a:moveTo>
                  <a:cubicBezTo>
                    <a:pt x="38" y="270"/>
                    <a:pt x="14" y="494"/>
                    <a:pt x="1" y="622"/>
                  </a:cubicBezTo>
                  <a:cubicBezTo>
                    <a:pt x="32" y="492"/>
                    <a:pt x="67" y="367"/>
                    <a:pt x="73" y="257"/>
                  </a:cubicBezTo>
                  <a:cubicBezTo>
                    <a:pt x="78" y="172"/>
                    <a:pt x="78" y="86"/>
                    <a:pt x="73"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30"/>
            <p:cNvSpPr/>
            <p:nvPr/>
          </p:nvSpPr>
          <p:spPr>
            <a:xfrm>
              <a:off x="7085825" y="1227725"/>
              <a:ext cx="52950" cy="103100"/>
            </a:xfrm>
            <a:custGeom>
              <a:rect b="b" l="l" r="r" t="t"/>
              <a:pathLst>
                <a:path extrusionOk="0" h="4124" w="2118">
                  <a:moveTo>
                    <a:pt x="1303" y="0"/>
                  </a:moveTo>
                  <a:cubicBezTo>
                    <a:pt x="1118" y="0"/>
                    <a:pt x="962" y="195"/>
                    <a:pt x="857" y="376"/>
                  </a:cubicBezTo>
                  <a:cubicBezTo>
                    <a:pt x="545" y="914"/>
                    <a:pt x="400" y="1556"/>
                    <a:pt x="279" y="2186"/>
                  </a:cubicBezTo>
                  <a:cubicBezTo>
                    <a:pt x="172" y="2750"/>
                    <a:pt x="79" y="3321"/>
                    <a:pt x="0" y="3892"/>
                  </a:cubicBezTo>
                  <a:cubicBezTo>
                    <a:pt x="624" y="4020"/>
                    <a:pt x="1259" y="4097"/>
                    <a:pt x="1893" y="4123"/>
                  </a:cubicBezTo>
                  <a:cubicBezTo>
                    <a:pt x="1929" y="3822"/>
                    <a:pt x="1961" y="3519"/>
                    <a:pt x="1992" y="3216"/>
                  </a:cubicBezTo>
                  <a:cubicBezTo>
                    <a:pt x="2082" y="2272"/>
                    <a:pt x="2117" y="1268"/>
                    <a:pt x="1731" y="427"/>
                  </a:cubicBezTo>
                  <a:cubicBezTo>
                    <a:pt x="1731" y="427"/>
                    <a:pt x="1632" y="58"/>
                    <a:pt x="1353" y="5"/>
                  </a:cubicBezTo>
                  <a:cubicBezTo>
                    <a:pt x="1336" y="2"/>
                    <a:pt x="1320" y="0"/>
                    <a:pt x="130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30"/>
            <p:cNvSpPr/>
            <p:nvPr/>
          </p:nvSpPr>
          <p:spPr>
            <a:xfrm>
              <a:off x="6984675" y="1227075"/>
              <a:ext cx="137350" cy="66450"/>
            </a:xfrm>
            <a:custGeom>
              <a:rect b="b" l="l" r="r" t="t"/>
              <a:pathLst>
                <a:path extrusionOk="0" h="2658" w="5494">
                  <a:moveTo>
                    <a:pt x="5346" y="0"/>
                  </a:moveTo>
                  <a:lnTo>
                    <a:pt x="3991" y="811"/>
                  </a:lnTo>
                  <a:cubicBezTo>
                    <a:pt x="3528" y="1085"/>
                    <a:pt x="3043" y="1371"/>
                    <a:pt x="2518" y="1441"/>
                  </a:cubicBezTo>
                  <a:cubicBezTo>
                    <a:pt x="2433" y="1452"/>
                    <a:pt x="2348" y="1457"/>
                    <a:pt x="2264" y="1457"/>
                  </a:cubicBezTo>
                  <a:cubicBezTo>
                    <a:pt x="1898" y="1457"/>
                    <a:pt x="1537" y="1358"/>
                    <a:pt x="1220" y="1171"/>
                  </a:cubicBezTo>
                  <a:cubicBezTo>
                    <a:pt x="846" y="954"/>
                    <a:pt x="488" y="670"/>
                    <a:pt x="258" y="319"/>
                  </a:cubicBezTo>
                  <a:cubicBezTo>
                    <a:pt x="150" y="407"/>
                    <a:pt x="109" y="457"/>
                    <a:pt x="1" y="543"/>
                  </a:cubicBezTo>
                  <a:cubicBezTo>
                    <a:pt x="271" y="982"/>
                    <a:pt x="491" y="1454"/>
                    <a:pt x="818" y="1856"/>
                  </a:cubicBezTo>
                  <a:cubicBezTo>
                    <a:pt x="1143" y="2258"/>
                    <a:pt x="1598" y="2594"/>
                    <a:pt x="2155" y="2649"/>
                  </a:cubicBezTo>
                  <a:cubicBezTo>
                    <a:pt x="2215" y="2655"/>
                    <a:pt x="2275" y="2657"/>
                    <a:pt x="2336" y="2657"/>
                  </a:cubicBezTo>
                  <a:cubicBezTo>
                    <a:pt x="2550" y="2657"/>
                    <a:pt x="2770" y="2625"/>
                    <a:pt x="2986" y="2585"/>
                  </a:cubicBezTo>
                  <a:cubicBezTo>
                    <a:pt x="3218" y="2544"/>
                    <a:pt x="3449" y="2487"/>
                    <a:pt x="3673" y="2410"/>
                  </a:cubicBezTo>
                  <a:cubicBezTo>
                    <a:pt x="4705" y="2041"/>
                    <a:pt x="5485" y="1017"/>
                    <a:pt x="5494" y="22"/>
                  </a:cubicBezTo>
                  <a:lnTo>
                    <a:pt x="5346"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30"/>
            <p:cNvSpPr/>
            <p:nvPr/>
          </p:nvSpPr>
          <p:spPr>
            <a:xfrm>
              <a:off x="7115950" y="1214825"/>
              <a:ext cx="36700" cy="28350"/>
            </a:xfrm>
            <a:custGeom>
              <a:rect b="b" l="l" r="r" t="t"/>
              <a:pathLst>
                <a:path extrusionOk="0" h="1134" w="1468">
                  <a:moveTo>
                    <a:pt x="1062" y="1"/>
                  </a:moveTo>
                  <a:cubicBezTo>
                    <a:pt x="1062" y="1"/>
                    <a:pt x="928" y="126"/>
                    <a:pt x="651" y="135"/>
                  </a:cubicBezTo>
                  <a:cubicBezTo>
                    <a:pt x="639" y="135"/>
                    <a:pt x="628" y="135"/>
                    <a:pt x="617" y="135"/>
                  </a:cubicBezTo>
                  <a:cubicBezTo>
                    <a:pt x="365" y="135"/>
                    <a:pt x="243" y="45"/>
                    <a:pt x="243" y="45"/>
                  </a:cubicBezTo>
                  <a:cubicBezTo>
                    <a:pt x="239" y="43"/>
                    <a:pt x="235" y="43"/>
                    <a:pt x="231" y="43"/>
                  </a:cubicBezTo>
                  <a:cubicBezTo>
                    <a:pt x="186" y="43"/>
                    <a:pt x="128" y="134"/>
                    <a:pt x="144" y="225"/>
                  </a:cubicBezTo>
                  <a:cubicBezTo>
                    <a:pt x="161" y="321"/>
                    <a:pt x="161" y="304"/>
                    <a:pt x="82" y="359"/>
                  </a:cubicBezTo>
                  <a:cubicBezTo>
                    <a:pt x="1" y="411"/>
                    <a:pt x="82" y="455"/>
                    <a:pt x="322" y="679"/>
                  </a:cubicBezTo>
                  <a:cubicBezTo>
                    <a:pt x="434" y="782"/>
                    <a:pt x="502" y="805"/>
                    <a:pt x="561" y="805"/>
                  </a:cubicBezTo>
                  <a:cubicBezTo>
                    <a:pt x="606" y="805"/>
                    <a:pt x="646" y="792"/>
                    <a:pt x="698" y="792"/>
                  </a:cubicBezTo>
                  <a:cubicBezTo>
                    <a:pt x="724" y="792"/>
                    <a:pt x="752" y="795"/>
                    <a:pt x="785" y="805"/>
                  </a:cubicBezTo>
                  <a:cubicBezTo>
                    <a:pt x="972" y="857"/>
                    <a:pt x="1382" y="1134"/>
                    <a:pt x="1382" y="1134"/>
                  </a:cubicBezTo>
                  <a:cubicBezTo>
                    <a:pt x="1455" y="980"/>
                    <a:pt x="1468" y="805"/>
                    <a:pt x="1418" y="642"/>
                  </a:cubicBezTo>
                  <a:lnTo>
                    <a:pt x="1266" y="411"/>
                  </a:lnTo>
                  <a:cubicBezTo>
                    <a:pt x="1268" y="354"/>
                    <a:pt x="1273" y="297"/>
                    <a:pt x="1284" y="242"/>
                  </a:cubicBezTo>
                  <a:cubicBezTo>
                    <a:pt x="1303" y="161"/>
                    <a:pt x="1062" y="1"/>
                    <a:pt x="1062"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30"/>
            <p:cNvSpPr/>
            <p:nvPr/>
          </p:nvSpPr>
          <p:spPr>
            <a:xfrm>
              <a:off x="7042400" y="1227125"/>
              <a:ext cx="79675" cy="66375"/>
            </a:xfrm>
            <a:custGeom>
              <a:rect b="b" l="l" r="r" t="t"/>
              <a:pathLst>
                <a:path extrusionOk="0" h="2655" w="3187">
                  <a:moveTo>
                    <a:pt x="3040" y="1"/>
                  </a:moveTo>
                  <a:lnTo>
                    <a:pt x="1685" y="809"/>
                  </a:lnTo>
                  <a:cubicBezTo>
                    <a:pt x="1221" y="1083"/>
                    <a:pt x="736" y="1371"/>
                    <a:pt x="211" y="1441"/>
                  </a:cubicBezTo>
                  <a:cubicBezTo>
                    <a:pt x="147" y="1450"/>
                    <a:pt x="84" y="1455"/>
                    <a:pt x="20" y="1457"/>
                  </a:cubicBezTo>
                  <a:cubicBezTo>
                    <a:pt x="22" y="1624"/>
                    <a:pt x="24" y="1795"/>
                    <a:pt x="29" y="1960"/>
                  </a:cubicBezTo>
                  <a:cubicBezTo>
                    <a:pt x="35" y="2190"/>
                    <a:pt x="26" y="2423"/>
                    <a:pt x="0" y="2654"/>
                  </a:cubicBezTo>
                  <a:cubicBezTo>
                    <a:pt x="13" y="2654"/>
                    <a:pt x="26" y="2654"/>
                    <a:pt x="38" y="2654"/>
                  </a:cubicBezTo>
                  <a:cubicBezTo>
                    <a:pt x="250" y="2654"/>
                    <a:pt x="463" y="2621"/>
                    <a:pt x="677" y="2583"/>
                  </a:cubicBezTo>
                  <a:cubicBezTo>
                    <a:pt x="909" y="2544"/>
                    <a:pt x="1142" y="2485"/>
                    <a:pt x="1366" y="2410"/>
                  </a:cubicBezTo>
                  <a:cubicBezTo>
                    <a:pt x="2398" y="2039"/>
                    <a:pt x="3178" y="1015"/>
                    <a:pt x="3187" y="20"/>
                  </a:cubicBezTo>
                  <a:lnTo>
                    <a:pt x="3040"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30"/>
            <p:cNvSpPr/>
            <p:nvPr/>
          </p:nvSpPr>
          <p:spPr>
            <a:xfrm>
              <a:off x="7043100" y="1240950"/>
              <a:ext cx="78050" cy="37600"/>
            </a:xfrm>
            <a:custGeom>
              <a:rect b="b" l="l" r="r" t="t"/>
              <a:pathLst>
                <a:path extrusionOk="0" h="1504" w="3122">
                  <a:moveTo>
                    <a:pt x="3024" y="0"/>
                  </a:moveTo>
                  <a:cubicBezTo>
                    <a:pt x="3019" y="0"/>
                    <a:pt x="3015" y="0"/>
                    <a:pt x="3009" y="1"/>
                  </a:cubicBezTo>
                  <a:cubicBezTo>
                    <a:pt x="2542" y="69"/>
                    <a:pt x="2122" y="322"/>
                    <a:pt x="1740" y="590"/>
                  </a:cubicBezTo>
                  <a:cubicBezTo>
                    <a:pt x="1204" y="965"/>
                    <a:pt x="670" y="1126"/>
                    <a:pt x="75" y="1365"/>
                  </a:cubicBezTo>
                  <a:cubicBezTo>
                    <a:pt x="1" y="1391"/>
                    <a:pt x="18" y="1499"/>
                    <a:pt x="97" y="1501"/>
                  </a:cubicBezTo>
                  <a:lnTo>
                    <a:pt x="99" y="1501"/>
                  </a:lnTo>
                  <a:cubicBezTo>
                    <a:pt x="125" y="1503"/>
                    <a:pt x="151" y="1503"/>
                    <a:pt x="176" y="1503"/>
                  </a:cubicBezTo>
                  <a:cubicBezTo>
                    <a:pt x="629" y="1503"/>
                    <a:pt x="1092" y="1288"/>
                    <a:pt x="1472" y="1055"/>
                  </a:cubicBezTo>
                  <a:cubicBezTo>
                    <a:pt x="2001" y="730"/>
                    <a:pt x="2460" y="432"/>
                    <a:pt x="3038" y="183"/>
                  </a:cubicBezTo>
                  <a:cubicBezTo>
                    <a:pt x="3120" y="148"/>
                    <a:pt x="3121" y="0"/>
                    <a:pt x="3024"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30"/>
            <p:cNvSpPr/>
            <p:nvPr/>
          </p:nvSpPr>
          <p:spPr>
            <a:xfrm>
              <a:off x="7041125" y="1237175"/>
              <a:ext cx="76175" cy="36750"/>
            </a:xfrm>
            <a:custGeom>
              <a:rect b="b" l="l" r="r" t="t"/>
              <a:pathLst>
                <a:path extrusionOk="0" h="1470" w="3047">
                  <a:moveTo>
                    <a:pt x="2961" y="1"/>
                  </a:moveTo>
                  <a:cubicBezTo>
                    <a:pt x="2487" y="1"/>
                    <a:pt x="2091" y="301"/>
                    <a:pt x="1727" y="578"/>
                  </a:cubicBezTo>
                  <a:cubicBezTo>
                    <a:pt x="1189" y="987"/>
                    <a:pt x="659" y="1204"/>
                    <a:pt x="25" y="1426"/>
                  </a:cubicBezTo>
                  <a:cubicBezTo>
                    <a:pt x="1" y="1432"/>
                    <a:pt x="5" y="1470"/>
                    <a:pt x="31" y="1470"/>
                  </a:cubicBezTo>
                  <a:lnTo>
                    <a:pt x="31" y="1468"/>
                  </a:lnTo>
                  <a:cubicBezTo>
                    <a:pt x="47" y="1468"/>
                    <a:pt x="62" y="1468"/>
                    <a:pt x="78" y="1468"/>
                  </a:cubicBezTo>
                  <a:cubicBezTo>
                    <a:pt x="1197" y="1468"/>
                    <a:pt x="1986" y="529"/>
                    <a:pt x="2979" y="137"/>
                  </a:cubicBezTo>
                  <a:cubicBezTo>
                    <a:pt x="3047" y="108"/>
                    <a:pt x="3042" y="3"/>
                    <a:pt x="2961"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30"/>
            <p:cNvSpPr/>
            <p:nvPr/>
          </p:nvSpPr>
          <p:spPr>
            <a:xfrm>
              <a:off x="7030200" y="1257550"/>
              <a:ext cx="21050" cy="40725"/>
            </a:xfrm>
            <a:custGeom>
              <a:rect b="b" l="l" r="r" t="t"/>
              <a:pathLst>
                <a:path extrusionOk="0" h="1629" w="842">
                  <a:moveTo>
                    <a:pt x="657" y="0"/>
                  </a:moveTo>
                  <a:cubicBezTo>
                    <a:pt x="657" y="36"/>
                    <a:pt x="613" y="62"/>
                    <a:pt x="574" y="62"/>
                  </a:cubicBezTo>
                  <a:cubicBezTo>
                    <a:pt x="572" y="62"/>
                    <a:pt x="571" y="62"/>
                    <a:pt x="569" y="62"/>
                  </a:cubicBezTo>
                  <a:cubicBezTo>
                    <a:pt x="530" y="62"/>
                    <a:pt x="497" y="44"/>
                    <a:pt x="457" y="40"/>
                  </a:cubicBezTo>
                  <a:cubicBezTo>
                    <a:pt x="453" y="40"/>
                    <a:pt x="448" y="39"/>
                    <a:pt x="444" y="39"/>
                  </a:cubicBezTo>
                  <a:cubicBezTo>
                    <a:pt x="387" y="39"/>
                    <a:pt x="330" y="64"/>
                    <a:pt x="275" y="90"/>
                  </a:cubicBezTo>
                  <a:lnTo>
                    <a:pt x="113" y="84"/>
                  </a:lnTo>
                  <a:lnTo>
                    <a:pt x="113" y="84"/>
                  </a:lnTo>
                  <a:cubicBezTo>
                    <a:pt x="194" y="523"/>
                    <a:pt x="1" y="1022"/>
                    <a:pt x="159" y="1437"/>
                  </a:cubicBezTo>
                  <a:cubicBezTo>
                    <a:pt x="181" y="1492"/>
                    <a:pt x="209" y="1546"/>
                    <a:pt x="264" y="1573"/>
                  </a:cubicBezTo>
                  <a:cubicBezTo>
                    <a:pt x="282" y="1582"/>
                    <a:pt x="303" y="1587"/>
                    <a:pt x="325" y="1587"/>
                  </a:cubicBezTo>
                  <a:cubicBezTo>
                    <a:pt x="369" y="1587"/>
                    <a:pt x="415" y="1567"/>
                    <a:pt x="435" y="1529"/>
                  </a:cubicBezTo>
                  <a:cubicBezTo>
                    <a:pt x="451" y="1503"/>
                    <a:pt x="455" y="1465"/>
                    <a:pt x="484" y="1452"/>
                  </a:cubicBezTo>
                  <a:cubicBezTo>
                    <a:pt x="491" y="1449"/>
                    <a:pt x="497" y="1447"/>
                    <a:pt x="503" y="1447"/>
                  </a:cubicBezTo>
                  <a:cubicBezTo>
                    <a:pt x="541" y="1447"/>
                    <a:pt x="560" y="1507"/>
                    <a:pt x="574" y="1546"/>
                  </a:cubicBezTo>
                  <a:cubicBezTo>
                    <a:pt x="593" y="1596"/>
                    <a:pt x="650" y="1629"/>
                    <a:pt x="707" y="1629"/>
                  </a:cubicBezTo>
                  <a:cubicBezTo>
                    <a:pt x="740" y="1629"/>
                    <a:pt x="773" y="1618"/>
                    <a:pt x="798" y="1593"/>
                  </a:cubicBezTo>
                  <a:cubicBezTo>
                    <a:pt x="842" y="1546"/>
                    <a:pt x="842" y="1481"/>
                    <a:pt x="837" y="1423"/>
                  </a:cubicBezTo>
                  <a:cubicBezTo>
                    <a:pt x="815" y="1044"/>
                    <a:pt x="785" y="668"/>
                    <a:pt x="745" y="292"/>
                  </a:cubicBezTo>
                  <a:cubicBezTo>
                    <a:pt x="734" y="189"/>
                    <a:pt x="721" y="82"/>
                    <a:pt x="657"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30"/>
            <p:cNvSpPr/>
            <p:nvPr/>
          </p:nvSpPr>
          <p:spPr>
            <a:xfrm>
              <a:off x="7136300" y="1177825"/>
              <a:ext cx="8500" cy="18000"/>
            </a:xfrm>
            <a:custGeom>
              <a:rect b="b" l="l" r="r" t="t"/>
              <a:pathLst>
                <a:path extrusionOk="0" h="720" w="340">
                  <a:moveTo>
                    <a:pt x="131" y="1"/>
                  </a:moveTo>
                  <a:cubicBezTo>
                    <a:pt x="124" y="1"/>
                    <a:pt x="117" y="5"/>
                    <a:pt x="114" y="14"/>
                  </a:cubicBezTo>
                  <a:cubicBezTo>
                    <a:pt x="79" y="119"/>
                    <a:pt x="87" y="240"/>
                    <a:pt x="118" y="345"/>
                  </a:cubicBezTo>
                  <a:cubicBezTo>
                    <a:pt x="141" y="418"/>
                    <a:pt x="175" y="487"/>
                    <a:pt x="230" y="538"/>
                  </a:cubicBezTo>
                  <a:lnTo>
                    <a:pt x="230" y="538"/>
                  </a:lnTo>
                  <a:cubicBezTo>
                    <a:pt x="210" y="554"/>
                    <a:pt x="189" y="569"/>
                    <a:pt x="166" y="583"/>
                  </a:cubicBezTo>
                  <a:cubicBezTo>
                    <a:pt x="129" y="598"/>
                    <a:pt x="92" y="613"/>
                    <a:pt x="54" y="624"/>
                  </a:cubicBezTo>
                  <a:cubicBezTo>
                    <a:pt x="1" y="640"/>
                    <a:pt x="17" y="719"/>
                    <a:pt x="65" y="719"/>
                  </a:cubicBezTo>
                  <a:cubicBezTo>
                    <a:pt x="70" y="719"/>
                    <a:pt x="75" y="718"/>
                    <a:pt x="81" y="716"/>
                  </a:cubicBezTo>
                  <a:cubicBezTo>
                    <a:pt x="169" y="681"/>
                    <a:pt x="252" y="631"/>
                    <a:pt x="322" y="565"/>
                  </a:cubicBezTo>
                  <a:cubicBezTo>
                    <a:pt x="340" y="547"/>
                    <a:pt x="336" y="517"/>
                    <a:pt x="314" y="503"/>
                  </a:cubicBezTo>
                  <a:cubicBezTo>
                    <a:pt x="158" y="405"/>
                    <a:pt x="164" y="178"/>
                    <a:pt x="149" y="18"/>
                  </a:cubicBezTo>
                  <a:cubicBezTo>
                    <a:pt x="149" y="7"/>
                    <a:pt x="140" y="1"/>
                    <a:pt x="13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30"/>
            <p:cNvSpPr/>
            <p:nvPr/>
          </p:nvSpPr>
          <p:spPr>
            <a:xfrm>
              <a:off x="7131825" y="1198350"/>
              <a:ext cx="10950" cy="6250"/>
            </a:xfrm>
            <a:custGeom>
              <a:rect b="b" l="l" r="r" t="t"/>
              <a:pathLst>
                <a:path extrusionOk="0" h="250" w="438">
                  <a:moveTo>
                    <a:pt x="438" y="1"/>
                  </a:moveTo>
                  <a:lnTo>
                    <a:pt x="438" y="1"/>
                  </a:lnTo>
                  <a:cubicBezTo>
                    <a:pt x="342" y="10"/>
                    <a:pt x="247" y="15"/>
                    <a:pt x="152" y="15"/>
                  </a:cubicBezTo>
                  <a:cubicBezTo>
                    <a:pt x="109" y="15"/>
                    <a:pt x="67" y="14"/>
                    <a:pt x="25" y="12"/>
                  </a:cubicBezTo>
                  <a:lnTo>
                    <a:pt x="25" y="12"/>
                  </a:lnTo>
                  <a:cubicBezTo>
                    <a:pt x="1" y="163"/>
                    <a:pt x="78" y="245"/>
                    <a:pt x="201" y="249"/>
                  </a:cubicBezTo>
                  <a:cubicBezTo>
                    <a:pt x="383" y="240"/>
                    <a:pt x="425" y="122"/>
                    <a:pt x="4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30"/>
            <p:cNvSpPr/>
            <p:nvPr/>
          </p:nvSpPr>
          <p:spPr>
            <a:xfrm>
              <a:off x="7118750" y="1173925"/>
              <a:ext cx="12175" cy="3775"/>
            </a:xfrm>
            <a:custGeom>
              <a:rect b="b" l="l" r="r" t="t"/>
              <a:pathLst>
                <a:path extrusionOk="0" h="151" w="487">
                  <a:moveTo>
                    <a:pt x="287" y="1"/>
                  </a:moveTo>
                  <a:cubicBezTo>
                    <a:pt x="172" y="1"/>
                    <a:pt x="47" y="48"/>
                    <a:pt x="5" y="128"/>
                  </a:cubicBezTo>
                  <a:cubicBezTo>
                    <a:pt x="0" y="138"/>
                    <a:pt x="9" y="150"/>
                    <a:pt x="19" y="150"/>
                  </a:cubicBezTo>
                  <a:cubicBezTo>
                    <a:pt x="22" y="150"/>
                    <a:pt x="25" y="150"/>
                    <a:pt x="27" y="148"/>
                  </a:cubicBezTo>
                  <a:cubicBezTo>
                    <a:pt x="102" y="110"/>
                    <a:pt x="168" y="75"/>
                    <a:pt x="254" y="73"/>
                  </a:cubicBezTo>
                  <a:cubicBezTo>
                    <a:pt x="257" y="73"/>
                    <a:pt x="261" y="73"/>
                    <a:pt x="265" y="73"/>
                  </a:cubicBezTo>
                  <a:cubicBezTo>
                    <a:pt x="326" y="73"/>
                    <a:pt x="385" y="100"/>
                    <a:pt x="445" y="100"/>
                  </a:cubicBezTo>
                  <a:cubicBezTo>
                    <a:pt x="451" y="100"/>
                    <a:pt x="456" y="100"/>
                    <a:pt x="462" y="99"/>
                  </a:cubicBezTo>
                  <a:cubicBezTo>
                    <a:pt x="473" y="99"/>
                    <a:pt x="486" y="84"/>
                    <a:pt x="478" y="73"/>
                  </a:cubicBezTo>
                  <a:cubicBezTo>
                    <a:pt x="439" y="23"/>
                    <a:pt x="366" y="1"/>
                    <a:pt x="28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30"/>
            <p:cNvSpPr/>
            <p:nvPr/>
          </p:nvSpPr>
          <p:spPr>
            <a:xfrm>
              <a:off x="7141550" y="1172625"/>
              <a:ext cx="9125" cy="3100"/>
            </a:xfrm>
            <a:custGeom>
              <a:rect b="b" l="l" r="r" t="t"/>
              <a:pathLst>
                <a:path extrusionOk="0" h="124" w="365">
                  <a:moveTo>
                    <a:pt x="247" y="1"/>
                  </a:moveTo>
                  <a:cubicBezTo>
                    <a:pt x="215" y="1"/>
                    <a:pt x="182" y="7"/>
                    <a:pt x="150" y="13"/>
                  </a:cubicBezTo>
                  <a:cubicBezTo>
                    <a:pt x="95" y="22"/>
                    <a:pt x="7" y="42"/>
                    <a:pt x="0" y="108"/>
                  </a:cubicBezTo>
                  <a:cubicBezTo>
                    <a:pt x="0" y="117"/>
                    <a:pt x="7" y="123"/>
                    <a:pt x="16" y="123"/>
                  </a:cubicBezTo>
                  <a:cubicBezTo>
                    <a:pt x="17" y="123"/>
                    <a:pt x="19" y="123"/>
                    <a:pt x="20" y="123"/>
                  </a:cubicBezTo>
                  <a:cubicBezTo>
                    <a:pt x="77" y="101"/>
                    <a:pt x="137" y="88"/>
                    <a:pt x="198" y="81"/>
                  </a:cubicBezTo>
                  <a:cubicBezTo>
                    <a:pt x="208" y="80"/>
                    <a:pt x="219" y="80"/>
                    <a:pt x="230" y="80"/>
                  </a:cubicBezTo>
                  <a:cubicBezTo>
                    <a:pt x="249" y="80"/>
                    <a:pt x="268" y="81"/>
                    <a:pt x="286" y="86"/>
                  </a:cubicBezTo>
                  <a:cubicBezTo>
                    <a:pt x="294" y="88"/>
                    <a:pt x="302" y="89"/>
                    <a:pt x="310" y="89"/>
                  </a:cubicBezTo>
                  <a:cubicBezTo>
                    <a:pt x="322" y="89"/>
                    <a:pt x="335" y="86"/>
                    <a:pt x="345" y="81"/>
                  </a:cubicBezTo>
                  <a:cubicBezTo>
                    <a:pt x="361" y="72"/>
                    <a:pt x="365" y="48"/>
                    <a:pt x="352" y="35"/>
                  </a:cubicBezTo>
                  <a:cubicBezTo>
                    <a:pt x="320" y="9"/>
                    <a:pt x="284" y="1"/>
                    <a:pt x="24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30"/>
            <p:cNvSpPr/>
            <p:nvPr/>
          </p:nvSpPr>
          <p:spPr>
            <a:xfrm>
              <a:off x="7092525" y="1145675"/>
              <a:ext cx="54050" cy="155925"/>
            </a:xfrm>
            <a:custGeom>
              <a:rect b="b" l="l" r="r" t="t"/>
              <a:pathLst>
                <a:path extrusionOk="0" h="6237" w="2162">
                  <a:moveTo>
                    <a:pt x="960" y="1"/>
                  </a:moveTo>
                  <a:cubicBezTo>
                    <a:pt x="931" y="1"/>
                    <a:pt x="905" y="3"/>
                    <a:pt x="883" y="8"/>
                  </a:cubicBezTo>
                  <a:cubicBezTo>
                    <a:pt x="578" y="76"/>
                    <a:pt x="303" y="274"/>
                    <a:pt x="163" y="551"/>
                  </a:cubicBezTo>
                  <a:cubicBezTo>
                    <a:pt x="16" y="836"/>
                    <a:pt x="9" y="1170"/>
                    <a:pt x="7" y="1491"/>
                  </a:cubicBezTo>
                  <a:cubicBezTo>
                    <a:pt x="2" y="2057"/>
                    <a:pt x="0" y="2637"/>
                    <a:pt x="191" y="3173"/>
                  </a:cubicBezTo>
                  <a:cubicBezTo>
                    <a:pt x="347" y="3610"/>
                    <a:pt x="624" y="3997"/>
                    <a:pt x="767" y="4438"/>
                  </a:cubicBezTo>
                  <a:cubicBezTo>
                    <a:pt x="953" y="5013"/>
                    <a:pt x="896" y="5635"/>
                    <a:pt x="830" y="6237"/>
                  </a:cubicBezTo>
                  <a:cubicBezTo>
                    <a:pt x="973" y="6210"/>
                    <a:pt x="1085" y="6090"/>
                    <a:pt x="1140" y="5953"/>
                  </a:cubicBezTo>
                  <a:cubicBezTo>
                    <a:pt x="1197" y="5817"/>
                    <a:pt x="1204" y="5668"/>
                    <a:pt x="1212" y="5521"/>
                  </a:cubicBezTo>
                  <a:cubicBezTo>
                    <a:pt x="1232" y="5760"/>
                    <a:pt x="1274" y="5997"/>
                    <a:pt x="1342" y="6226"/>
                  </a:cubicBezTo>
                  <a:cubicBezTo>
                    <a:pt x="1347" y="6226"/>
                    <a:pt x="1353" y="6227"/>
                    <a:pt x="1358" y="6227"/>
                  </a:cubicBezTo>
                  <a:cubicBezTo>
                    <a:pt x="1443" y="6227"/>
                    <a:pt x="1500" y="6128"/>
                    <a:pt x="1527" y="6043"/>
                  </a:cubicBezTo>
                  <a:cubicBezTo>
                    <a:pt x="1702" y="5488"/>
                    <a:pt x="1610" y="4884"/>
                    <a:pt x="1518" y="4306"/>
                  </a:cubicBezTo>
                  <a:lnTo>
                    <a:pt x="1518" y="4306"/>
                  </a:lnTo>
                  <a:cubicBezTo>
                    <a:pt x="1704" y="4574"/>
                    <a:pt x="1893" y="4838"/>
                    <a:pt x="2087" y="5103"/>
                  </a:cubicBezTo>
                  <a:cubicBezTo>
                    <a:pt x="2161" y="3968"/>
                    <a:pt x="1166" y="3625"/>
                    <a:pt x="887" y="2299"/>
                  </a:cubicBezTo>
                  <a:cubicBezTo>
                    <a:pt x="837" y="2062"/>
                    <a:pt x="815" y="1223"/>
                    <a:pt x="793" y="983"/>
                  </a:cubicBezTo>
                  <a:cubicBezTo>
                    <a:pt x="791" y="957"/>
                    <a:pt x="788" y="930"/>
                    <a:pt x="786" y="903"/>
                  </a:cubicBezTo>
                  <a:lnTo>
                    <a:pt x="786" y="903"/>
                  </a:lnTo>
                  <a:cubicBezTo>
                    <a:pt x="1137" y="633"/>
                    <a:pt x="1812" y="563"/>
                    <a:pt x="1733" y="373"/>
                  </a:cubicBezTo>
                  <a:cubicBezTo>
                    <a:pt x="1645" y="163"/>
                    <a:pt x="1199" y="1"/>
                    <a:pt x="96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30"/>
            <p:cNvSpPr/>
            <p:nvPr/>
          </p:nvSpPr>
          <p:spPr>
            <a:xfrm>
              <a:off x="7129950" y="1150000"/>
              <a:ext cx="21350" cy="19450"/>
            </a:xfrm>
            <a:custGeom>
              <a:rect b="b" l="l" r="r" t="t"/>
              <a:pathLst>
                <a:path extrusionOk="0" h="778" w="854">
                  <a:moveTo>
                    <a:pt x="131" y="0"/>
                  </a:moveTo>
                  <a:cubicBezTo>
                    <a:pt x="1" y="0"/>
                    <a:pt x="49" y="64"/>
                    <a:pt x="124" y="112"/>
                  </a:cubicBezTo>
                  <a:cubicBezTo>
                    <a:pt x="199" y="160"/>
                    <a:pt x="267" y="312"/>
                    <a:pt x="504" y="360"/>
                  </a:cubicBezTo>
                  <a:cubicBezTo>
                    <a:pt x="740" y="406"/>
                    <a:pt x="852" y="754"/>
                    <a:pt x="853" y="777"/>
                  </a:cubicBezTo>
                  <a:lnTo>
                    <a:pt x="853" y="777"/>
                  </a:lnTo>
                  <a:lnTo>
                    <a:pt x="840" y="332"/>
                  </a:lnTo>
                  <a:lnTo>
                    <a:pt x="745" y="193"/>
                  </a:lnTo>
                  <a:lnTo>
                    <a:pt x="585" y="53"/>
                  </a:lnTo>
                  <a:cubicBezTo>
                    <a:pt x="585" y="53"/>
                    <a:pt x="260" y="0"/>
                    <a:pt x="131" y="0"/>
                  </a:cubicBezTo>
                  <a:close/>
                  <a:moveTo>
                    <a:pt x="853" y="777"/>
                  </a:moveTo>
                  <a:lnTo>
                    <a:pt x="853" y="778"/>
                  </a:lnTo>
                  <a:cubicBezTo>
                    <a:pt x="853" y="777"/>
                    <a:pt x="853" y="777"/>
                    <a:pt x="853" y="777"/>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30"/>
            <p:cNvSpPr/>
            <p:nvPr/>
          </p:nvSpPr>
          <p:spPr>
            <a:xfrm>
              <a:off x="7106125" y="1157550"/>
              <a:ext cx="11950" cy="23275"/>
            </a:xfrm>
            <a:custGeom>
              <a:rect b="b" l="l" r="r" t="t"/>
              <a:pathLst>
                <a:path extrusionOk="0" h="931" w="478">
                  <a:moveTo>
                    <a:pt x="446" y="0"/>
                  </a:moveTo>
                  <a:cubicBezTo>
                    <a:pt x="441" y="0"/>
                    <a:pt x="436" y="1"/>
                    <a:pt x="431" y="3"/>
                  </a:cubicBezTo>
                  <a:cubicBezTo>
                    <a:pt x="302" y="41"/>
                    <a:pt x="201" y="144"/>
                    <a:pt x="133" y="262"/>
                  </a:cubicBezTo>
                  <a:cubicBezTo>
                    <a:pt x="67" y="379"/>
                    <a:pt x="32" y="513"/>
                    <a:pt x="1" y="645"/>
                  </a:cubicBezTo>
                  <a:lnTo>
                    <a:pt x="194" y="930"/>
                  </a:lnTo>
                  <a:cubicBezTo>
                    <a:pt x="260" y="880"/>
                    <a:pt x="319" y="825"/>
                    <a:pt x="376" y="765"/>
                  </a:cubicBezTo>
                  <a:cubicBezTo>
                    <a:pt x="401" y="741"/>
                    <a:pt x="420" y="713"/>
                    <a:pt x="436" y="682"/>
                  </a:cubicBezTo>
                  <a:cubicBezTo>
                    <a:pt x="453" y="640"/>
                    <a:pt x="462" y="596"/>
                    <a:pt x="464" y="552"/>
                  </a:cubicBezTo>
                  <a:cubicBezTo>
                    <a:pt x="475" y="377"/>
                    <a:pt x="477" y="203"/>
                    <a:pt x="469" y="28"/>
                  </a:cubicBezTo>
                  <a:cubicBezTo>
                    <a:pt x="469" y="19"/>
                    <a:pt x="466" y="10"/>
                    <a:pt x="460" y="3"/>
                  </a:cubicBezTo>
                  <a:cubicBezTo>
                    <a:pt x="455" y="1"/>
                    <a:pt x="451" y="0"/>
                    <a:pt x="446"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0"/>
            <p:cNvSpPr/>
            <p:nvPr/>
          </p:nvSpPr>
          <p:spPr>
            <a:xfrm>
              <a:off x="7083075" y="1322125"/>
              <a:ext cx="51525" cy="14900"/>
            </a:xfrm>
            <a:custGeom>
              <a:rect b="b" l="l" r="r" t="t"/>
              <a:pathLst>
                <a:path extrusionOk="0" h="596" w="2061">
                  <a:moveTo>
                    <a:pt x="47" y="0"/>
                  </a:moveTo>
                  <a:cubicBezTo>
                    <a:pt x="47" y="53"/>
                    <a:pt x="0" y="294"/>
                    <a:pt x="0" y="294"/>
                  </a:cubicBezTo>
                  <a:cubicBezTo>
                    <a:pt x="0" y="294"/>
                    <a:pt x="213" y="439"/>
                    <a:pt x="1035" y="534"/>
                  </a:cubicBezTo>
                  <a:cubicBezTo>
                    <a:pt x="1471" y="584"/>
                    <a:pt x="1728" y="596"/>
                    <a:pt x="1873" y="596"/>
                  </a:cubicBezTo>
                  <a:cubicBezTo>
                    <a:pt x="2002" y="596"/>
                    <a:pt x="2043" y="586"/>
                    <a:pt x="2043" y="586"/>
                  </a:cubicBezTo>
                  <a:lnTo>
                    <a:pt x="2060" y="200"/>
                  </a:lnTo>
                  <a:lnTo>
                    <a:pt x="47" y="0"/>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0"/>
            <p:cNvSpPr/>
            <p:nvPr/>
          </p:nvSpPr>
          <p:spPr>
            <a:xfrm>
              <a:off x="7103000" y="1305200"/>
              <a:ext cx="21225" cy="14300"/>
            </a:xfrm>
            <a:custGeom>
              <a:rect b="b" l="l" r="r" t="t"/>
              <a:pathLst>
                <a:path extrusionOk="0" h="572" w="849">
                  <a:moveTo>
                    <a:pt x="802" y="0"/>
                  </a:moveTo>
                  <a:cubicBezTo>
                    <a:pt x="769" y="0"/>
                    <a:pt x="741" y="26"/>
                    <a:pt x="710" y="45"/>
                  </a:cubicBezTo>
                  <a:lnTo>
                    <a:pt x="580" y="128"/>
                  </a:lnTo>
                  <a:cubicBezTo>
                    <a:pt x="495" y="181"/>
                    <a:pt x="411" y="233"/>
                    <a:pt x="328" y="288"/>
                  </a:cubicBezTo>
                  <a:cubicBezTo>
                    <a:pt x="249" y="339"/>
                    <a:pt x="170" y="389"/>
                    <a:pt x="97" y="446"/>
                  </a:cubicBezTo>
                  <a:cubicBezTo>
                    <a:pt x="80" y="462"/>
                    <a:pt x="60" y="477"/>
                    <a:pt x="42" y="495"/>
                  </a:cubicBezTo>
                  <a:cubicBezTo>
                    <a:pt x="31" y="506"/>
                    <a:pt x="9" y="519"/>
                    <a:pt x="5" y="534"/>
                  </a:cubicBezTo>
                  <a:cubicBezTo>
                    <a:pt x="1" y="551"/>
                    <a:pt x="9" y="572"/>
                    <a:pt x="27" y="572"/>
                  </a:cubicBezTo>
                  <a:cubicBezTo>
                    <a:pt x="27" y="572"/>
                    <a:pt x="28" y="572"/>
                    <a:pt x="29" y="572"/>
                  </a:cubicBezTo>
                  <a:cubicBezTo>
                    <a:pt x="35" y="572"/>
                    <a:pt x="39" y="569"/>
                    <a:pt x="42" y="566"/>
                  </a:cubicBezTo>
                  <a:lnTo>
                    <a:pt x="42" y="566"/>
                  </a:lnTo>
                  <a:lnTo>
                    <a:pt x="42" y="567"/>
                  </a:lnTo>
                  <a:cubicBezTo>
                    <a:pt x="49" y="556"/>
                    <a:pt x="69" y="547"/>
                    <a:pt x="78" y="541"/>
                  </a:cubicBezTo>
                  <a:cubicBezTo>
                    <a:pt x="95" y="530"/>
                    <a:pt x="115" y="519"/>
                    <a:pt x="132" y="506"/>
                  </a:cubicBezTo>
                  <a:lnTo>
                    <a:pt x="231" y="442"/>
                  </a:lnTo>
                  <a:cubicBezTo>
                    <a:pt x="302" y="398"/>
                    <a:pt x="374" y="356"/>
                    <a:pt x="447" y="315"/>
                  </a:cubicBezTo>
                  <a:cubicBezTo>
                    <a:pt x="517" y="271"/>
                    <a:pt x="591" y="227"/>
                    <a:pt x="666" y="183"/>
                  </a:cubicBezTo>
                  <a:lnTo>
                    <a:pt x="772" y="119"/>
                  </a:lnTo>
                  <a:cubicBezTo>
                    <a:pt x="807" y="97"/>
                    <a:pt x="848" y="84"/>
                    <a:pt x="848" y="36"/>
                  </a:cubicBezTo>
                  <a:cubicBezTo>
                    <a:pt x="848" y="25"/>
                    <a:pt x="842" y="12"/>
                    <a:pt x="831" y="7"/>
                  </a:cubicBezTo>
                  <a:cubicBezTo>
                    <a:pt x="821" y="2"/>
                    <a:pt x="811" y="0"/>
                    <a:pt x="802"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0"/>
            <p:cNvSpPr/>
            <p:nvPr/>
          </p:nvSpPr>
          <p:spPr>
            <a:xfrm>
              <a:off x="7094850" y="1254800"/>
              <a:ext cx="14450" cy="21575"/>
            </a:xfrm>
            <a:custGeom>
              <a:rect b="b" l="l" r="r" t="t"/>
              <a:pathLst>
                <a:path extrusionOk="0" h="863" w="578">
                  <a:moveTo>
                    <a:pt x="540" y="0"/>
                  </a:moveTo>
                  <a:cubicBezTo>
                    <a:pt x="532" y="0"/>
                    <a:pt x="526" y="4"/>
                    <a:pt x="522" y="12"/>
                  </a:cubicBezTo>
                  <a:cubicBezTo>
                    <a:pt x="511" y="49"/>
                    <a:pt x="502" y="86"/>
                    <a:pt x="500" y="124"/>
                  </a:cubicBezTo>
                  <a:cubicBezTo>
                    <a:pt x="491" y="163"/>
                    <a:pt x="483" y="203"/>
                    <a:pt x="469" y="242"/>
                  </a:cubicBezTo>
                  <a:cubicBezTo>
                    <a:pt x="445" y="317"/>
                    <a:pt x="412" y="391"/>
                    <a:pt x="371" y="460"/>
                  </a:cubicBezTo>
                  <a:cubicBezTo>
                    <a:pt x="283" y="598"/>
                    <a:pt x="166" y="716"/>
                    <a:pt x="28" y="804"/>
                  </a:cubicBezTo>
                  <a:cubicBezTo>
                    <a:pt x="1" y="823"/>
                    <a:pt x="17" y="862"/>
                    <a:pt x="44" y="862"/>
                  </a:cubicBezTo>
                  <a:cubicBezTo>
                    <a:pt x="49" y="862"/>
                    <a:pt x="55" y="861"/>
                    <a:pt x="61" y="857"/>
                  </a:cubicBezTo>
                  <a:cubicBezTo>
                    <a:pt x="208" y="767"/>
                    <a:pt x="331" y="644"/>
                    <a:pt x="423" y="497"/>
                  </a:cubicBezTo>
                  <a:cubicBezTo>
                    <a:pt x="467" y="427"/>
                    <a:pt x="502" y="350"/>
                    <a:pt x="529" y="271"/>
                  </a:cubicBezTo>
                  <a:cubicBezTo>
                    <a:pt x="542" y="227"/>
                    <a:pt x="553" y="185"/>
                    <a:pt x="562" y="141"/>
                  </a:cubicBezTo>
                  <a:cubicBezTo>
                    <a:pt x="566" y="104"/>
                    <a:pt x="577" y="53"/>
                    <a:pt x="566" y="18"/>
                  </a:cubicBezTo>
                  <a:cubicBezTo>
                    <a:pt x="562" y="8"/>
                    <a:pt x="550" y="0"/>
                    <a:pt x="540"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30"/>
            <p:cNvSpPr/>
            <p:nvPr/>
          </p:nvSpPr>
          <p:spPr>
            <a:xfrm>
              <a:off x="7110075" y="1614800"/>
              <a:ext cx="37150" cy="12100"/>
            </a:xfrm>
            <a:custGeom>
              <a:rect b="b" l="l" r="r" t="t"/>
              <a:pathLst>
                <a:path extrusionOk="0" h="484" w="1486">
                  <a:moveTo>
                    <a:pt x="616" y="1"/>
                  </a:moveTo>
                  <a:cubicBezTo>
                    <a:pt x="616" y="1"/>
                    <a:pt x="573" y="89"/>
                    <a:pt x="352" y="89"/>
                  </a:cubicBezTo>
                  <a:cubicBezTo>
                    <a:pt x="268" y="89"/>
                    <a:pt x="157" y="76"/>
                    <a:pt x="12" y="40"/>
                  </a:cubicBezTo>
                  <a:lnTo>
                    <a:pt x="1" y="429"/>
                  </a:lnTo>
                  <a:lnTo>
                    <a:pt x="1411" y="484"/>
                  </a:lnTo>
                  <a:cubicBezTo>
                    <a:pt x="1411" y="484"/>
                    <a:pt x="1486" y="387"/>
                    <a:pt x="1391" y="354"/>
                  </a:cubicBezTo>
                  <a:cubicBezTo>
                    <a:pt x="1297" y="321"/>
                    <a:pt x="616" y="1"/>
                    <a:pt x="616"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30"/>
            <p:cNvSpPr/>
            <p:nvPr/>
          </p:nvSpPr>
          <p:spPr>
            <a:xfrm>
              <a:off x="7110350" y="1612225"/>
              <a:ext cx="16725" cy="9025"/>
            </a:xfrm>
            <a:custGeom>
              <a:rect b="b" l="l" r="r" t="t"/>
              <a:pathLst>
                <a:path extrusionOk="0" h="361" w="669">
                  <a:moveTo>
                    <a:pt x="8" y="1"/>
                  </a:moveTo>
                  <a:lnTo>
                    <a:pt x="1" y="143"/>
                  </a:lnTo>
                  <a:lnTo>
                    <a:pt x="319" y="361"/>
                  </a:lnTo>
                  <a:lnTo>
                    <a:pt x="557" y="328"/>
                  </a:lnTo>
                  <a:lnTo>
                    <a:pt x="669" y="211"/>
                  </a:lnTo>
                  <a:lnTo>
                    <a:pt x="651" y="29"/>
                  </a:lnTo>
                  <a:lnTo>
                    <a:pt x="8" y="1"/>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30"/>
            <p:cNvSpPr/>
            <p:nvPr/>
          </p:nvSpPr>
          <p:spPr>
            <a:xfrm>
              <a:off x="7158625" y="1614800"/>
              <a:ext cx="37200" cy="12100"/>
            </a:xfrm>
            <a:custGeom>
              <a:rect b="b" l="l" r="r" t="t"/>
              <a:pathLst>
                <a:path extrusionOk="0" h="484" w="1488">
                  <a:moveTo>
                    <a:pt x="615" y="1"/>
                  </a:moveTo>
                  <a:cubicBezTo>
                    <a:pt x="615" y="1"/>
                    <a:pt x="574" y="89"/>
                    <a:pt x="354" y="89"/>
                  </a:cubicBezTo>
                  <a:cubicBezTo>
                    <a:pt x="269" y="89"/>
                    <a:pt x="158" y="76"/>
                    <a:pt x="14" y="40"/>
                  </a:cubicBezTo>
                  <a:lnTo>
                    <a:pt x="0" y="429"/>
                  </a:lnTo>
                  <a:lnTo>
                    <a:pt x="1410" y="484"/>
                  </a:lnTo>
                  <a:cubicBezTo>
                    <a:pt x="1410" y="484"/>
                    <a:pt x="1487" y="387"/>
                    <a:pt x="1393" y="354"/>
                  </a:cubicBezTo>
                  <a:cubicBezTo>
                    <a:pt x="1298" y="321"/>
                    <a:pt x="615" y="1"/>
                    <a:pt x="615"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30"/>
            <p:cNvSpPr/>
            <p:nvPr/>
          </p:nvSpPr>
          <p:spPr>
            <a:xfrm>
              <a:off x="7158575" y="1613050"/>
              <a:ext cx="16225" cy="7175"/>
            </a:xfrm>
            <a:custGeom>
              <a:rect b="b" l="l" r="r" t="t"/>
              <a:pathLst>
                <a:path extrusionOk="0" h="287" w="649">
                  <a:moveTo>
                    <a:pt x="0" y="0"/>
                  </a:moveTo>
                  <a:lnTo>
                    <a:pt x="16" y="110"/>
                  </a:lnTo>
                  <a:lnTo>
                    <a:pt x="182" y="235"/>
                  </a:lnTo>
                  <a:cubicBezTo>
                    <a:pt x="182" y="235"/>
                    <a:pt x="404" y="286"/>
                    <a:pt x="436" y="286"/>
                  </a:cubicBezTo>
                  <a:cubicBezTo>
                    <a:pt x="438" y="286"/>
                    <a:pt x="439" y="286"/>
                    <a:pt x="439" y="286"/>
                  </a:cubicBezTo>
                  <a:cubicBezTo>
                    <a:pt x="457" y="282"/>
                    <a:pt x="648" y="183"/>
                    <a:pt x="648" y="183"/>
                  </a:cubicBezTo>
                  <a:lnTo>
                    <a:pt x="631" y="11"/>
                  </a:lnTo>
                  <a:lnTo>
                    <a:pt x="0" y="0"/>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0"/>
            <p:cNvSpPr/>
            <p:nvPr/>
          </p:nvSpPr>
          <p:spPr>
            <a:xfrm>
              <a:off x="7090600" y="1130950"/>
              <a:ext cx="22425" cy="20225"/>
            </a:xfrm>
            <a:custGeom>
              <a:rect b="b" l="l" r="r" t="t"/>
              <a:pathLst>
                <a:path extrusionOk="0" h="809" w="897">
                  <a:moveTo>
                    <a:pt x="481" y="1"/>
                  </a:moveTo>
                  <a:cubicBezTo>
                    <a:pt x="369" y="1"/>
                    <a:pt x="255" y="55"/>
                    <a:pt x="176" y="138"/>
                  </a:cubicBezTo>
                  <a:cubicBezTo>
                    <a:pt x="77" y="242"/>
                    <a:pt x="27" y="384"/>
                    <a:pt x="9" y="525"/>
                  </a:cubicBezTo>
                  <a:cubicBezTo>
                    <a:pt x="0" y="597"/>
                    <a:pt x="3" y="679"/>
                    <a:pt x="57" y="727"/>
                  </a:cubicBezTo>
                  <a:cubicBezTo>
                    <a:pt x="104" y="769"/>
                    <a:pt x="174" y="769"/>
                    <a:pt x="235" y="769"/>
                  </a:cubicBezTo>
                  <a:lnTo>
                    <a:pt x="538" y="764"/>
                  </a:lnTo>
                  <a:cubicBezTo>
                    <a:pt x="604" y="764"/>
                    <a:pt x="677" y="764"/>
                    <a:pt x="727" y="808"/>
                  </a:cubicBezTo>
                  <a:lnTo>
                    <a:pt x="820" y="782"/>
                  </a:lnTo>
                  <a:cubicBezTo>
                    <a:pt x="870" y="637"/>
                    <a:pt x="896" y="479"/>
                    <a:pt x="859" y="332"/>
                  </a:cubicBezTo>
                  <a:cubicBezTo>
                    <a:pt x="822" y="182"/>
                    <a:pt x="712" y="46"/>
                    <a:pt x="563" y="11"/>
                  </a:cubicBezTo>
                  <a:cubicBezTo>
                    <a:pt x="536" y="4"/>
                    <a:pt x="508" y="1"/>
                    <a:pt x="48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0"/>
            <p:cNvSpPr/>
            <p:nvPr/>
          </p:nvSpPr>
          <p:spPr>
            <a:xfrm>
              <a:off x="6969975" y="1215275"/>
              <a:ext cx="24225" cy="27325"/>
            </a:xfrm>
            <a:custGeom>
              <a:rect b="b" l="l" r="r" t="t"/>
              <a:pathLst>
                <a:path extrusionOk="0" h="1093" w="969">
                  <a:moveTo>
                    <a:pt x="165" y="0"/>
                  </a:moveTo>
                  <a:lnTo>
                    <a:pt x="165" y="0"/>
                  </a:lnTo>
                  <a:cubicBezTo>
                    <a:pt x="145" y="18"/>
                    <a:pt x="161" y="51"/>
                    <a:pt x="174" y="73"/>
                  </a:cubicBezTo>
                  <a:lnTo>
                    <a:pt x="404" y="442"/>
                  </a:lnTo>
                  <a:cubicBezTo>
                    <a:pt x="312" y="359"/>
                    <a:pt x="118" y="234"/>
                    <a:pt x="57" y="234"/>
                  </a:cubicBezTo>
                  <a:cubicBezTo>
                    <a:pt x="50" y="234"/>
                    <a:pt x="45" y="236"/>
                    <a:pt x="42" y="240"/>
                  </a:cubicBezTo>
                  <a:cubicBezTo>
                    <a:pt x="14" y="275"/>
                    <a:pt x="117" y="376"/>
                    <a:pt x="172" y="431"/>
                  </a:cubicBezTo>
                  <a:lnTo>
                    <a:pt x="365" y="633"/>
                  </a:lnTo>
                  <a:cubicBezTo>
                    <a:pt x="278" y="585"/>
                    <a:pt x="122" y="513"/>
                    <a:pt x="54" y="513"/>
                  </a:cubicBezTo>
                  <a:cubicBezTo>
                    <a:pt x="38" y="513"/>
                    <a:pt x="26" y="518"/>
                    <a:pt x="22" y="527"/>
                  </a:cubicBezTo>
                  <a:cubicBezTo>
                    <a:pt x="0" y="578"/>
                    <a:pt x="216" y="714"/>
                    <a:pt x="325" y="798"/>
                  </a:cubicBezTo>
                  <a:cubicBezTo>
                    <a:pt x="459" y="899"/>
                    <a:pt x="560" y="1061"/>
                    <a:pt x="725" y="1090"/>
                  </a:cubicBezTo>
                  <a:cubicBezTo>
                    <a:pt x="734" y="1091"/>
                    <a:pt x="742" y="1092"/>
                    <a:pt x="751" y="1092"/>
                  </a:cubicBezTo>
                  <a:cubicBezTo>
                    <a:pt x="788" y="1092"/>
                    <a:pt x="824" y="1077"/>
                    <a:pt x="852" y="1050"/>
                  </a:cubicBezTo>
                  <a:cubicBezTo>
                    <a:pt x="883" y="1011"/>
                    <a:pt x="903" y="962"/>
                    <a:pt x="907" y="912"/>
                  </a:cubicBezTo>
                  <a:cubicBezTo>
                    <a:pt x="863" y="802"/>
                    <a:pt x="903" y="679"/>
                    <a:pt x="932" y="565"/>
                  </a:cubicBezTo>
                  <a:cubicBezTo>
                    <a:pt x="962" y="451"/>
                    <a:pt x="969" y="224"/>
                    <a:pt x="905" y="224"/>
                  </a:cubicBezTo>
                  <a:cubicBezTo>
                    <a:pt x="839" y="227"/>
                    <a:pt x="776" y="431"/>
                    <a:pt x="767" y="549"/>
                  </a:cubicBezTo>
                  <a:cubicBezTo>
                    <a:pt x="686" y="365"/>
                    <a:pt x="463" y="43"/>
                    <a:pt x="414" y="43"/>
                  </a:cubicBezTo>
                  <a:cubicBezTo>
                    <a:pt x="412" y="43"/>
                    <a:pt x="410" y="43"/>
                    <a:pt x="409" y="44"/>
                  </a:cubicBezTo>
                  <a:cubicBezTo>
                    <a:pt x="369" y="71"/>
                    <a:pt x="527" y="308"/>
                    <a:pt x="600" y="433"/>
                  </a:cubicBezTo>
                  <a:cubicBezTo>
                    <a:pt x="477" y="268"/>
                    <a:pt x="347" y="99"/>
                    <a:pt x="165"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0"/>
            <p:cNvSpPr/>
            <p:nvPr/>
          </p:nvSpPr>
          <p:spPr>
            <a:xfrm>
              <a:off x="7123700" y="1181500"/>
              <a:ext cx="5525" cy="5575"/>
            </a:xfrm>
            <a:custGeom>
              <a:rect b="b" l="l" r="r" t="t"/>
              <a:pathLst>
                <a:path extrusionOk="0" h="223" w="221">
                  <a:moveTo>
                    <a:pt x="110" y="1"/>
                  </a:moveTo>
                  <a:cubicBezTo>
                    <a:pt x="97" y="1"/>
                    <a:pt x="82" y="3"/>
                    <a:pt x="69" y="9"/>
                  </a:cubicBezTo>
                  <a:cubicBezTo>
                    <a:pt x="42" y="20"/>
                    <a:pt x="20" y="40"/>
                    <a:pt x="9" y="69"/>
                  </a:cubicBezTo>
                  <a:cubicBezTo>
                    <a:pt x="3" y="82"/>
                    <a:pt x="1" y="97"/>
                    <a:pt x="1" y="110"/>
                  </a:cubicBezTo>
                  <a:lnTo>
                    <a:pt x="5" y="141"/>
                  </a:lnTo>
                  <a:cubicBezTo>
                    <a:pt x="9" y="159"/>
                    <a:pt x="18" y="176"/>
                    <a:pt x="31" y="190"/>
                  </a:cubicBezTo>
                  <a:lnTo>
                    <a:pt x="56" y="207"/>
                  </a:lnTo>
                  <a:cubicBezTo>
                    <a:pt x="71" y="216"/>
                    <a:pt x="90" y="222"/>
                    <a:pt x="110" y="222"/>
                  </a:cubicBezTo>
                  <a:lnTo>
                    <a:pt x="110" y="222"/>
                  </a:lnTo>
                  <a:cubicBezTo>
                    <a:pt x="124" y="222"/>
                    <a:pt x="139" y="220"/>
                    <a:pt x="152" y="214"/>
                  </a:cubicBezTo>
                  <a:cubicBezTo>
                    <a:pt x="179" y="203"/>
                    <a:pt x="200" y="181"/>
                    <a:pt x="209" y="154"/>
                  </a:cubicBezTo>
                  <a:cubicBezTo>
                    <a:pt x="218" y="141"/>
                    <a:pt x="220" y="126"/>
                    <a:pt x="220" y="110"/>
                  </a:cubicBezTo>
                  <a:lnTo>
                    <a:pt x="216" y="82"/>
                  </a:lnTo>
                  <a:cubicBezTo>
                    <a:pt x="211" y="64"/>
                    <a:pt x="203" y="47"/>
                    <a:pt x="190" y="34"/>
                  </a:cubicBezTo>
                  <a:lnTo>
                    <a:pt x="165" y="16"/>
                  </a:lnTo>
                  <a:cubicBezTo>
                    <a:pt x="150" y="5"/>
                    <a:pt x="130" y="1"/>
                    <a:pt x="110" y="1"/>
                  </a:cubicBezTo>
                  <a:close/>
                  <a:moveTo>
                    <a:pt x="110" y="222"/>
                  </a:moveTo>
                  <a:cubicBezTo>
                    <a:pt x="109" y="222"/>
                    <a:pt x="109" y="222"/>
                    <a:pt x="108" y="222"/>
                  </a:cubicBezTo>
                  <a:lnTo>
                    <a:pt x="110" y="222"/>
                  </a:lnTo>
                  <a:cubicBezTo>
                    <a:pt x="110" y="222"/>
                    <a:pt x="110" y="222"/>
                    <a:pt x="110" y="222"/>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0"/>
            <p:cNvSpPr/>
            <p:nvPr/>
          </p:nvSpPr>
          <p:spPr>
            <a:xfrm>
              <a:off x="7143850" y="1179300"/>
              <a:ext cx="5900" cy="5900"/>
            </a:xfrm>
            <a:custGeom>
              <a:rect b="b" l="l" r="r" t="t"/>
              <a:pathLst>
                <a:path extrusionOk="0" h="236" w="236">
                  <a:moveTo>
                    <a:pt x="117" y="1"/>
                  </a:moveTo>
                  <a:cubicBezTo>
                    <a:pt x="102" y="1"/>
                    <a:pt x="86" y="5"/>
                    <a:pt x="73" y="12"/>
                  </a:cubicBezTo>
                  <a:cubicBezTo>
                    <a:pt x="58" y="16"/>
                    <a:pt x="45" y="25"/>
                    <a:pt x="36" y="36"/>
                  </a:cubicBezTo>
                  <a:cubicBezTo>
                    <a:pt x="23" y="47"/>
                    <a:pt x="16" y="60"/>
                    <a:pt x="12" y="73"/>
                  </a:cubicBezTo>
                  <a:cubicBezTo>
                    <a:pt x="3" y="89"/>
                    <a:pt x="1" y="104"/>
                    <a:pt x="1" y="119"/>
                  </a:cubicBezTo>
                  <a:lnTo>
                    <a:pt x="5" y="150"/>
                  </a:lnTo>
                  <a:cubicBezTo>
                    <a:pt x="9" y="170"/>
                    <a:pt x="20" y="188"/>
                    <a:pt x="36" y="203"/>
                  </a:cubicBezTo>
                  <a:lnTo>
                    <a:pt x="58" y="220"/>
                  </a:lnTo>
                  <a:cubicBezTo>
                    <a:pt x="77" y="231"/>
                    <a:pt x="97" y="236"/>
                    <a:pt x="117" y="236"/>
                  </a:cubicBezTo>
                  <a:lnTo>
                    <a:pt x="119" y="236"/>
                  </a:lnTo>
                  <a:cubicBezTo>
                    <a:pt x="150" y="236"/>
                    <a:pt x="179" y="223"/>
                    <a:pt x="200" y="203"/>
                  </a:cubicBezTo>
                  <a:cubicBezTo>
                    <a:pt x="211" y="192"/>
                    <a:pt x="220" y="179"/>
                    <a:pt x="225" y="166"/>
                  </a:cubicBezTo>
                  <a:cubicBezTo>
                    <a:pt x="233" y="150"/>
                    <a:pt x="236" y="135"/>
                    <a:pt x="236" y="119"/>
                  </a:cubicBezTo>
                  <a:lnTo>
                    <a:pt x="231" y="89"/>
                  </a:lnTo>
                  <a:cubicBezTo>
                    <a:pt x="227" y="69"/>
                    <a:pt x="216" y="51"/>
                    <a:pt x="200" y="36"/>
                  </a:cubicBezTo>
                  <a:lnTo>
                    <a:pt x="176" y="18"/>
                  </a:lnTo>
                  <a:cubicBezTo>
                    <a:pt x="159" y="7"/>
                    <a:pt x="139" y="1"/>
                    <a:pt x="11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0"/>
            <p:cNvSpPr/>
            <p:nvPr/>
          </p:nvSpPr>
          <p:spPr>
            <a:xfrm>
              <a:off x="7112100" y="1169250"/>
              <a:ext cx="27875" cy="25150"/>
            </a:xfrm>
            <a:custGeom>
              <a:rect b="b" l="l" r="r" t="t"/>
              <a:pathLst>
                <a:path extrusionOk="0" h="1006" w="1115">
                  <a:moveTo>
                    <a:pt x="566" y="97"/>
                  </a:moveTo>
                  <a:cubicBezTo>
                    <a:pt x="714" y="97"/>
                    <a:pt x="851" y="160"/>
                    <a:pt x="924" y="304"/>
                  </a:cubicBezTo>
                  <a:cubicBezTo>
                    <a:pt x="1009" y="471"/>
                    <a:pt x="961" y="680"/>
                    <a:pt x="823" y="800"/>
                  </a:cubicBezTo>
                  <a:cubicBezTo>
                    <a:pt x="740" y="871"/>
                    <a:pt x="637" y="907"/>
                    <a:pt x="534" y="907"/>
                  </a:cubicBezTo>
                  <a:cubicBezTo>
                    <a:pt x="460" y="907"/>
                    <a:pt x="387" y="889"/>
                    <a:pt x="320" y="853"/>
                  </a:cubicBezTo>
                  <a:cubicBezTo>
                    <a:pt x="232" y="807"/>
                    <a:pt x="162" y="728"/>
                    <a:pt x="126" y="633"/>
                  </a:cubicBezTo>
                  <a:cubicBezTo>
                    <a:pt x="111" y="596"/>
                    <a:pt x="101" y="555"/>
                    <a:pt x="97" y="512"/>
                  </a:cubicBezTo>
                  <a:lnTo>
                    <a:pt x="97" y="512"/>
                  </a:lnTo>
                  <a:cubicBezTo>
                    <a:pt x="104" y="507"/>
                    <a:pt x="109" y="500"/>
                    <a:pt x="111" y="491"/>
                  </a:cubicBezTo>
                  <a:cubicBezTo>
                    <a:pt x="129" y="405"/>
                    <a:pt x="148" y="324"/>
                    <a:pt x="203" y="253"/>
                  </a:cubicBezTo>
                  <a:cubicBezTo>
                    <a:pt x="265" y="179"/>
                    <a:pt x="350" y="128"/>
                    <a:pt x="445" y="111"/>
                  </a:cubicBezTo>
                  <a:cubicBezTo>
                    <a:pt x="485" y="102"/>
                    <a:pt x="526" y="97"/>
                    <a:pt x="566" y="97"/>
                  </a:cubicBezTo>
                  <a:close/>
                  <a:moveTo>
                    <a:pt x="579" y="1"/>
                  </a:moveTo>
                  <a:cubicBezTo>
                    <a:pt x="551" y="1"/>
                    <a:pt x="524" y="2"/>
                    <a:pt x="498" y="5"/>
                  </a:cubicBezTo>
                  <a:cubicBezTo>
                    <a:pt x="366" y="21"/>
                    <a:pt x="238" y="69"/>
                    <a:pt x="151" y="168"/>
                  </a:cubicBezTo>
                  <a:cubicBezTo>
                    <a:pt x="106" y="218"/>
                    <a:pt x="69" y="279"/>
                    <a:pt x="48" y="344"/>
                  </a:cubicBezTo>
                  <a:lnTo>
                    <a:pt x="48" y="344"/>
                  </a:lnTo>
                  <a:cubicBezTo>
                    <a:pt x="1" y="430"/>
                    <a:pt x="12" y="555"/>
                    <a:pt x="39" y="644"/>
                  </a:cubicBezTo>
                  <a:cubicBezTo>
                    <a:pt x="69" y="745"/>
                    <a:pt x="133" y="835"/>
                    <a:pt x="219" y="899"/>
                  </a:cubicBezTo>
                  <a:cubicBezTo>
                    <a:pt x="314" y="970"/>
                    <a:pt x="426" y="1006"/>
                    <a:pt x="538" y="1006"/>
                  </a:cubicBezTo>
                  <a:cubicBezTo>
                    <a:pt x="641" y="1006"/>
                    <a:pt x="744" y="976"/>
                    <a:pt x="834" y="915"/>
                  </a:cubicBezTo>
                  <a:cubicBezTo>
                    <a:pt x="1022" y="785"/>
                    <a:pt x="1115" y="539"/>
                    <a:pt x="1040" y="322"/>
                  </a:cubicBezTo>
                  <a:cubicBezTo>
                    <a:pt x="1005" y="221"/>
                    <a:pt x="939" y="135"/>
                    <a:pt x="851" y="76"/>
                  </a:cubicBezTo>
                  <a:cubicBezTo>
                    <a:pt x="771" y="21"/>
                    <a:pt x="674" y="1"/>
                    <a:pt x="57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0"/>
            <p:cNvSpPr/>
            <p:nvPr/>
          </p:nvSpPr>
          <p:spPr>
            <a:xfrm>
              <a:off x="7139450" y="1170200"/>
              <a:ext cx="20025" cy="21925"/>
            </a:xfrm>
            <a:custGeom>
              <a:rect b="b" l="l" r="r" t="t"/>
              <a:pathLst>
                <a:path extrusionOk="0" h="877" w="801">
                  <a:moveTo>
                    <a:pt x="374" y="86"/>
                  </a:moveTo>
                  <a:cubicBezTo>
                    <a:pt x="472" y="86"/>
                    <a:pt x="563" y="149"/>
                    <a:pt x="616" y="246"/>
                  </a:cubicBezTo>
                  <a:cubicBezTo>
                    <a:pt x="686" y="371"/>
                    <a:pt x="712" y="552"/>
                    <a:pt x="627" y="674"/>
                  </a:cubicBezTo>
                  <a:cubicBezTo>
                    <a:pt x="574" y="749"/>
                    <a:pt x="492" y="783"/>
                    <a:pt x="408" y="783"/>
                  </a:cubicBezTo>
                  <a:cubicBezTo>
                    <a:pt x="351" y="783"/>
                    <a:pt x="294" y="767"/>
                    <a:pt x="245" y="738"/>
                  </a:cubicBezTo>
                  <a:cubicBezTo>
                    <a:pt x="174" y="692"/>
                    <a:pt x="122" y="624"/>
                    <a:pt x="98" y="543"/>
                  </a:cubicBezTo>
                  <a:cubicBezTo>
                    <a:pt x="90" y="516"/>
                    <a:pt x="85" y="490"/>
                    <a:pt x="83" y="464"/>
                  </a:cubicBezTo>
                  <a:lnTo>
                    <a:pt x="83" y="464"/>
                  </a:lnTo>
                  <a:cubicBezTo>
                    <a:pt x="83" y="404"/>
                    <a:pt x="85" y="343"/>
                    <a:pt x="106" y="290"/>
                  </a:cubicBezTo>
                  <a:cubicBezTo>
                    <a:pt x="133" y="222"/>
                    <a:pt x="179" y="163"/>
                    <a:pt x="240" y="125"/>
                  </a:cubicBezTo>
                  <a:cubicBezTo>
                    <a:pt x="285" y="98"/>
                    <a:pt x="330" y="86"/>
                    <a:pt x="374" y="86"/>
                  </a:cubicBezTo>
                  <a:close/>
                  <a:moveTo>
                    <a:pt x="356" y="1"/>
                  </a:moveTo>
                  <a:cubicBezTo>
                    <a:pt x="326" y="1"/>
                    <a:pt x="295" y="4"/>
                    <a:pt x="264" y="11"/>
                  </a:cubicBezTo>
                  <a:cubicBezTo>
                    <a:pt x="163" y="38"/>
                    <a:pt x="80" y="108"/>
                    <a:pt x="38" y="205"/>
                  </a:cubicBezTo>
                  <a:cubicBezTo>
                    <a:pt x="12" y="261"/>
                    <a:pt x="4" y="325"/>
                    <a:pt x="4" y="389"/>
                  </a:cubicBezTo>
                  <a:lnTo>
                    <a:pt x="4" y="389"/>
                  </a:lnTo>
                  <a:cubicBezTo>
                    <a:pt x="0" y="440"/>
                    <a:pt x="5" y="492"/>
                    <a:pt x="17" y="542"/>
                  </a:cubicBezTo>
                  <a:lnTo>
                    <a:pt x="17" y="542"/>
                  </a:lnTo>
                  <a:cubicBezTo>
                    <a:pt x="18" y="545"/>
                    <a:pt x="18" y="548"/>
                    <a:pt x="19" y="552"/>
                  </a:cubicBezTo>
                  <a:cubicBezTo>
                    <a:pt x="19" y="557"/>
                    <a:pt x="21" y="561"/>
                    <a:pt x="23" y="565"/>
                  </a:cubicBezTo>
                  <a:lnTo>
                    <a:pt x="23" y="565"/>
                  </a:lnTo>
                  <a:cubicBezTo>
                    <a:pt x="48" y="645"/>
                    <a:pt x="93" y="719"/>
                    <a:pt x="155" y="773"/>
                  </a:cubicBezTo>
                  <a:cubicBezTo>
                    <a:pt x="221" y="835"/>
                    <a:pt x="308" y="872"/>
                    <a:pt x="401" y="877"/>
                  </a:cubicBezTo>
                  <a:cubicBezTo>
                    <a:pt x="404" y="877"/>
                    <a:pt x="407" y="877"/>
                    <a:pt x="410" y="877"/>
                  </a:cubicBezTo>
                  <a:cubicBezTo>
                    <a:pt x="501" y="877"/>
                    <a:pt x="587" y="844"/>
                    <a:pt x="655" y="784"/>
                  </a:cubicBezTo>
                  <a:cubicBezTo>
                    <a:pt x="800" y="657"/>
                    <a:pt x="794" y="433"/>
                    <a:pt x="728" y="268"/>
                  </a:cubicBezTo>
                  <a:cubicBezTo>
                    <a:pt x="697" y="172"/>
                    <a:pt x="629" y="93"/>
                    <a:pt x="541" y="44"/>
                  </a:cubicBezTo>
                  <a:cubicBezTo>
                    <a:pt x="483" y="16"/>
                    <a:pt x="420" y="1"/>
                    <a:pt x="35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0"/>
            <p:cNvSpPr/>
            <p:nvPr/>
          </p:nvSpPr>
          <p:spPr>
            <a:xfrm>
              <a:off x="7136175" y="1176050"/>
              <a:ext cx="5675" cy="3200"/>
            </a:xfrm>
            <a:custGeom>
              <a:rect b="b" l="l" r="r" t="t"/>
              <a:pathLst>
                <a:path extrusionOk="0" h="128" w="227">
                  <a:moveTo>
                    <a:pt x="138" y="0"/>
                  </a:moveTo>
                  <a:cubicBezTo>
                    <a:pt x="129" y="0"/>
                    <a:pt x="119" y="2"/>
                    <a:pt x="110" y="3"/>
                  </a:cubicBezTo>
                  <a:cubicBezTo>
                    <a:pt x="99" y="3"/>
                    <a:pt x="88" y="3"/>
                    <a:pt x="77" y="8"/>
                  </a:cubicBezTo>
                  <a:lnTo>
                    <a:pt x="55" y="14"/>
                  </a:lnTo>
                  <a:cubicBezTo>
                    <a:pt x="46" y="17"/>
                    <a:pt x="37" y="21"/>
                    <a:pt x="29" y="28"/>
                  </a:cubicBezTo>
                  <a:cubicBezTo>
                    <a:pt x="18" y="32"/>
                    <a:pt x="11" y="41"/>
                    <a:pt x="7" y="50"/>
                  </a:cubicBezTo>
                  <a:cubicBezTo>
                    <a:pt x="0" y="63"/>
                    <a:pt x="0" y="76"/>
                    <a:pt x="7" y="87"/>
                  </a:cubicBezTo>
                  <a:lnTo>
                    <a:pt x="9" y="87"/>
                  </a:lnTo>
                  <a:cubicBezTo>
                    <a:pt x="22" y="115"/>
                    <a:pt x="62" y="115"/>
                    <a:pt x="88" y="118"/>
                  </a:cubicBezTo>
                  <a:lnTo>
                    <a:pt x="73" y="118"/>
                  </a:lnTo>
                  <a:cubicBezTo>
                    <a:pt x="81" y="118"/>
                    <a:pt x="92" y="120"/>
                    <a:pt x="101" y="120"/>
                  </a:cubicBezTo>
                  <a:lnTo>
                    <a:pt x="134" y="120"/>
                  </a:lnTo>
                  <a:cubicBezTo>
                    <a:pt x="141" y="124"/>
                    <a:pt x="150" y="126"/>
                    <a:pt x="156" y="126"/>
                  </a:cubicBezTo>
                  <a:cubicBezTo>
                    <a:pt x="159" y="127"/>
                    <a:pt x="163" y="127"/>
                    <a:pt x="166" y="127"/>
                  </a:cubicBezTo>
                  <a:cubicBezTo>
                    <a:pt x="176" y="127"/>
                    <a:pt x="185" y="125"/>
                    <a:pt x="193" y="120"/>
                  </a:cubicBezTo>
                  <a:cubicBezTo>
                    <a:pt x="202" y="115"/>
                    <a:pt x="211" y="107"/>
                    <a:pt x="215" y="98"/>
                  </a:cubicBezTo>
                  <a:cubicBezTo>
                    <a:pt x="224" y="85"/>
                    <a:pt x="226" y="69"/>
                    <a:pt x="222" y="54"/>
                  </a:cubicBezTo>
                  <a:cubicBezTo>
                    <a:pt x="220" y="47"/>
                    <a:pt x="218" y="41"/>
                    <a:pt x="213" y="36"/>
                  </a:cubicBezTo>
                  <a:cubicBezTo>
                    <a:pt x="209" y="25"/>
                    <a:pt x="200" y="17"/>
                    <a:pt x="189" y="12"/>
                  </a:cubicBezTo>
                  <a:cubicBezTo>
                    <a:pt x="178" y="6"/>
                    <a:pt x="165" y="1"/>
                    <a:pt x="150" y="1"/>
                  </a:cubicBezTo>
                  <a:cubicBezTo>
                    <a:pt x="146" y="1"/>
                    <a:pt x="142" y="0"/>
                    <a:pt x="13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0"/>
            <p:cNvSpPr/>
            <p:nvPr/>
          </p:nvSpPr>
          <p:spPr>
            <a:xfrm>
              <a:off x="7192000" y="1370875"/>
              <a:ext cx="47850" cy="242575"/>
            </a:xfrm>
            <a:custGeom>
              <a:rect b="b" l="l" r="r" t="t"/>
              <a:pathLst>
                <a:path extrusionOk="0" h="9703" w="1914">
                  <a:moveTo>
                    <a:pt x="1817" y="0"/>
                  </a:moveTo>
                  <a:lnTo>
                    <a:pt x="108" y="534"/>
                  </a:lnTo>
                  <a:cubicBezTo>
                    <a:pt x="1" y="1678"/>
                    <a:pt x="49" y="2833"/>
                    <a:pt x="255" y="3966"/>
                  </a:cubicBezTo>
                  <a:cubicBezTo>
                    <a:pt x="321" y="4324"/>
                    <a:pt x="403" y="4685"/>
                    <a:pt x="416" y="5049"/>
                  </a:cubicBezTo>
                  <a:cubicBezTo>
                    <a:pt x="438" y="5594"/>
                    <a:pt x="306" y="6136"/>
                    <a:pt x="310" y="6683"/>
                  </a:cubicBezTo>
                  <a:cubicBezTo>
                    <a:pt x="324" y="7718"/>
                    <a:pt x="826" y="8682"/>
                    <a:pt x="1007" y="9703"/>
                  </a:cubicBezTo>
                  <a:lnTo>
                    <a:pt x="1540" y="9703"/>
                  </a:lnTo>
                  <a:cubicBezTo>
                    <a:pt x="1490" y="8888"/>
                    <a:pt x="1518" y="8073"/>
                    <a:pt x="1624" y="7265"/>
                  </a:cubicBezTo>
                  <a:cubicBezTo>
                    <a:pt x="1672" y="6885"/>
                    <a:pt x="1740" y="6505"/>
                    <a:pt x="1711" y="6123"/>
                  </a:cubicBezTo>
                  <a:cubicBezTo>
                    <a:pt x="1690" y="5818"/>
                    <a:pt x="1608" y="5519"/>
                    <a:pt x="1575" y="5216"/>
                  </a:cubicBezTo>
                  <a:cubicBezTo>
                    <a:pt x="1503" y="4577"/>
                    <a:pt x="1635" y="3936"/>
                    <a:pt x="1727" y="3301"/>
                  </a:cubicBezTo>
                  <a:cubicBezTo>
                    <a:pt x="1883" y="2207"/>
                    <a:pt x="1914" y="1098"/>
                    <a:pt x="1817"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0"/>
            <p:cNvSpPr/>
            <p:nvPr/>
          </p:nvSpPr>
          <p:spPr>
            <a:xfrm>
              <a:off x="7239050" y="1374000"/>
              <a:ext cx="51650" cy="241425"/>
            </a:xfrm>
            <a:custGeom>
              <a:rect b="b" l="l" r="r" t="t"/>
              <a:pathLst>
                <a:path extrusionOk="0" h="9657" w="2066">
                  <a:moveTo>
                    <a:pt x="16" y="0"/>
                  </a:moveTo>
                  <a:lnTo>
                    <a:pt x="16" y="0"/>
                  </a:lnTo>
                  <a:cubicBezTo>
                    <a:pt x="1" y="1105"/>
                    <a:pt x="111" y="2208"/>
                    <a:pt x="346" y="3286"/>
                  </a:cubicBezTo>
                  <a:cubicBezTo>
                    <a:pt x="482" y="3914"/>
                    <a:pt x="662" y="4544"/>
                    <a:pt x="635" y="5186"/>
                  </a:cubicBezTo>
                  <a:cubicBezTo>
                    <a:pt x="622" y="5491"/>
                    <a:pt x="563" y="5794"/>
                    <a:pt x="563" y="6101"/>
                  </a:cubicBezTo>
                  <a:cubicBezTo>
                    <a:pt x="565" y="6483"/>
                    <a:pt x="657" y="6859"/>
                    <a:pt x="734" y="7232"/>
                  </a:cubicBezTo>
                  <a:cubicBezTo>
                    <a:pt x="897" y="8032"/>
                    <a:pt x="985" y="8842"/>
                    <a:pt x="996" y="9657"/>
                  </a:cubicBezTo>
                  <a:lnTo>
                    <a:pt x="1527" y="9620"/>
                  </a:lnTo>
                  <a:cubicBezTo>
                    <a:pt x="1633" y="8590"/>
                    <a:pt x="2065" y="7593"/>
                    <a:pt x="2001" y="6558"/>
                  </a:cubicBezTo>
                  <a:cubicBezTo>
                    <a:pt x="1969" y="6013"/>
                    <a:pt x="1797" y="5482"/>
                    <a:pt x="1777" y="4937"/>
                  </a:cubicBezTo>
                  <a:cubicBezTo>
                    <a:pt x="1767" y="4573"/>
                    <a:pt x="1821" y="4208"/>
                    <a:pt x="1861" y="3846"/>
                  </a:cubicBezTo>
                  <a:cubicBezTo>
                    <a:pt x="1984" y="2702"/>
                    <a:pt x="1949" y="1547"/>
                    <a:pt x="1760" y="411"/>
                  </a:cubicBezTo>
                  <a:lnTo>
                    <a:pt x="16"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0"/>
            <p:cNvSpPr/>
            <p:nvPr/>
          </p:nvSpPr>
          <p:spPr>
            <a:xfrm>
              <a:off x="7177850" y="1129950"/>
              <a:ext cx="103550" cy="64600"/>
            </a:xfrm>
            <a:custGeom>
              <a:rect b="b" l="l" r="r" t="t"/>
              <a:pathLst>
                <a:path extrusionOk="0" h="2584" w="4142">
                  <a:moveTo>
                    <a:pt x="2049" y="0"/>
                  </a:moveTo>
                  <a:cubicBezTo>
                    <a:pt x="1753" y="0"/>
                    <a:pt x="1453" y="45"/>
                    <a:pt x="1162" y="134"/>
                  </a:cubicBezTo>
                  <a:cubicBezTo>
                    <a:pt x="1076" y="161"/>
                    <a:pt x="993" y="192"/>
                    <a:pt x="914" y="231"/>
                  </a:cubicBezTo>
                  <a:cubicBezTo>
                    <a:pt x="701" y="334"/>
                    <a:pt x="521" y="506"/>
                    <a:pt x="345" y="677"/>
                  </a:cubicBezTo>
                  <a:cubicBezTo>
                    <a:pt x="264" y="754"/>
                    <a:pt x="182" y="833"/>
                    <a:pt x="125" y="934"/>
                  </a:cubicBezTo>
                  <a:cubicBezTo>
                    <a:pt x="64" y="1050"/>
                    <a:pt x="29" y="1178"/>
                    <a:pt x="20" y="1309"/>
                  </a:cubicBezTo>
                  <a:cubicBezTo>
                    <a:pt x="0" y="1487"/>
                    <a:pt x="9" y="1674"/>
                    <a:pt x="81" y="1828"/>
                  </a:cubicBezTo>
                  <a:cubicBezTo>
                    <a:pt x="220" y="2120"/>
                    <a:pt x="540" y="2225"/>
                    <a:pt x="832" y="2304"/>
                  </a:cubicBezTo>
                  <a:cubicBezTo>
                    <a:pt x="945" y="2335"/>
                    <a:pt x="1060" y="2368"/>
                    <a:pt x="1178" y="2368"/>
                  </a:cubicBezTo>
                  <a:cubicBezTo>
                    <a:pt x="1218" y="2368"/>
                    <a:pt x="1259" y="2364"/>
                    <a:pt x="1300" y="2355"/>
                  </a:cubicBezTo>
                  <a:lnTo>
                    <a:pt x="2056" y="2563"/>
                  </a:lnTo>
                  <a:cubicBezTo>
                    <a:pt x="2148" y="2577"/>
                    <a:pt x="2242" y="2583"/>
                    <a:pt x="2337" y="2583"/>
                  </a:cubicBezTo>
                  <a:cubicBezTo>
                    <a:pt x="2790" y="2583"/>
                    <a:pt x="3254" y="2433"/>
                    <a:pt x="3648" y="2155"/>
                  </a:cubicBezTo>
                  <a:cubicBezTo>
                    <a:pt x="3716" y="2109"/>
                    <a:pt x="3777" y="2054"/>
                    <a:pt x="3835" y="1995"/>
                  </a:cubicBezTo>
                  <a:cubicBezTo>
                    <a:pt x="3900" y="1918"/>
                    <a:pt x="3951" y="1832"/>
                    <a:pt x="3988" y="1738"/>
                  </a:cubicBezTo>
                  <a:cubicBezTo>
                    <a:pt x="4142" y="1342"/>
                    <a:pt x="4032" y="872"/>
                    <a:pt x="3764" y="596"/>
                  </a:cubicBezTo>
                  <a:cubicBezTo>
                    <a:pt x="3652" y="486"/>
                    <a:pt x="3523" y="394"/>
                    <a:pt x="3380" y="323"/>
                  </a:cubicBezTo>
                  <a:cubicBezTo>
                    <a:pt x="2971" y="109"/>
                    <a:pt x="2514" y="0"/>
                    <a:pt x="2049"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0"/>
            <p:cNvSpPr/>
            <p:nvPr/>
          </p:nvSpPr>
          <p:spPr>
            <a:xfrm>
              <a:off x="7195525" y="1269400"/>
              <a:ext cx="79350" cy="72850"/>
            </a:xfrm>
            <a:custGeom>
              <a:rect b="b" l="l" r="r" t="t"/>
              <a:pathLst>
                <a:path extrusionOk="0" h="2914" w="3174">
                  <a:moveTo>
                    <a:pt x="2699" y="1"/>
                  </a:moveTo>
                  <a:lnTo>
                    <a:pt x="363" y="38"/>
                  </a:lnTo>
                  <a:cubicBezTo>
                    <a:pt x="400" y="150"/>
                    <a:pt x="349" y="1417"/>
                    <a:pt x="349" y="1417"/>
                  </a:cubicBezTo>
                  <a:cubicBezTo>
                    <a:pt x="349" y="1417"/>
                    <a:pt x="0" y="2612"/>
                    <a:pt x="38" y="2625"/>
                  </a:cubicBezTo>
                  <a:cubicBezTo>
                    <a:pt x="73" y="2635"/>
                    <a:pt x="839" y="2914"/>
                    <a:pt x="1573" y="2914"/>
                  </a:cubicBezTo>
                  <a:cubicBezTo>
                    <a:pt x="1617" y="2914"/>
                    <a:pt x="1661" y="2913"/>
                    <a:pt x="1704" y="2911"/>
                  </a:cubicBezTo>
                  <a:cubicBezTo>
                    <a:pt x="2475" y="2873"/>
                    <a:pt x="3174" y="2463"/>
                    <a:pt x="3174" y="2463"/>
                  </a:cubicBezTo>
                  <a:lnTo>
                    <a:pt x="2811" y="1468"/>
                  </a:lnTo>
                  <a:lnTo>
                    <a:pt x="2699"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0"/>
            <p:cNvSpPr/>
            <p:nvPr/>
          </p:nvSpPr>
          <p:spPr>
            <a:xfrm>
              <a:off x="7221225" y="1195450"/>
              <a:ext cx="17350" cy="31125"/>
            </a:xfrm>
            <a:custGeom>
              <a:rect b="b" l="l" r="r" t="t"/>
              <a:pathLst>
                <a:path extrusionOk="0" h="1245" w="694">
                  <a:moveTo>
                    <a:pt x="446" y="0"/>
                  </a:moveTo>
                  <a:lnTo>
                    <a:pt x="2" y="11"/>
                  </a:lnTo>
                  <a:lnTo>
                    <a:pt x="2" y="727"/>
                  </a:lnTo>
                  <a:lnTo>
                    <a:pt x="2" y="1162"/>
                  </a:lnTo>
                  <a:cubicBezTo>
                    <a:pt x="0" y="1186"/>
                    <a:pt x="4" y="1211"/>
                    <a:pt x="18" y="1230"/>
                  </a:cubicBezTo>
                  <a:cubicBezTo>
                    <a:pt x="30" y="1239"/>
                    <a:pt x="45" y="1244"/>
                    <a:pt x="61" y="1244"/>
                  </a:cubicBezTo>
                  <a:cubicBezTo>
                    <a:pt x="67" y="1244"/>
                    <a:pt x="74" y="1243"/>
                    <a:pt x="81" y="1241"/>
                  </a:cubicBezTo>
                  <a:cubicBezTo>
                    <a:pt x="290" y="1213"/>
                    <a:pt x="494" y="1164"/>
                    <a:pt x="694" y="1099"/>
                  </a:cubicBezTo>
                  <a:cubicBezTo>
                    <a:pt x="670" y="1077"/>
                    <a:pt x="646" y="1000"/>
                    <a:pt x="617" y="888"/>
                  </a:cubicBezTo>
                  <a:cubicBezTo>
                    <a:pt x="608" y="846"/>
                    <a:pt x="597" y="798"/>
                    <a:pt x="586" y="747"/>
                  </a:cubicBezTo>
                  <a:cubicBezTo>
                    <a:pt x="582" y="723"/>
                    <a:pt x="578" y="699"/>
                    <a:pt x="573" y="670"/>
                  </a:cubicBezTo>
                  <a:cubicBezTo>
                    <a:pt x="558" y="600"/>
                    <a:pt x="545" y="525"/>
                    <a:pt x="529" y="444"/>
                  </a:cubicBezTo>
                  <a:cubicBezTo>
                    <a:pt x="505" y="308"/>
                    <a:pt x="479" y="156"/>
                    <a:pt x="446"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0"/>
            <p:cNvSpPr/>
            <p:nvPr/>
          </p:nvSpPr>
          <p:spPr>
            <a:xfrm>
              <a:off x="7224500" y="1206550"/>
              <a:ext cx="11075" cy="6250"/>
            </a:xfrm>
            <a:custGeom>
              <a:rect b="b" l="l" r="r" t="t"/>
              <a:pathLst>
                <a:path extrusionOk="0" h="250" w="443">
                  <a:moveTo>
                    <a:pt x="401" y="0"/>
                  </a:moveTo>
                  <a:cubicBezTo>
                    <a:pt x="327" y="6"/>
                    <a:pt x="254" y="10"/>
                    <a:pt x="181" y="10"/>
                  </a:cubicBezTo>
                  <a:cubicBezTo>
                    <a:pt x="121" y="10"/>
                    <a:pt x="61" y="7"/>
                    <a:pt x="1" y="2"/>
                  </a:cubicBezTo>
                  <a:lnTo>
                    <a:pt x="1" y="2"/>
                  </a:lnTo>
                  <a:cubicBezTo>
                    <a:pt x="82" y="204"/>
                    <a:pt x="188" y="249"/>
                    <a:pt x="291" y="249"/>
                  </a:cubicBezTo>
                  <a:cubicBezTo>
                    <a:pt x="344" y="249"/>
                    <a:pt x="395" y="237"/>
                    <a:pt x="442" y="229"/>
                  </a:cubicBezTo>
                  <a:cubicBezTo>
                    <a:pt x="429" y="158"/>
                    <a:pt x="416" y="81"/>
                    <a:pt x="401"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0"/>
            <p:cNvSpPr/>
            <p:nvPr/>
          </p:nvSpPr>
          <p:spPr>
            <a:xfrm>
              <a:off x="7202650" y="1147400"/>
              <a:ext cx="49550" cy="61475"/>
            </a:xfrm>
            <a:custGeom>
              <a:rect b="b" l="l" r="r" t="t"/>
              <a:pathLst>
                <a:path extrusionOk="0" h="2459" w="1982">
                  <a:moveTo>
                    <a:pt x="860" y="0"/>
                  </a:moveTo>
                  <a:cubicBezTo>
                    <a:pt x="383" y="0"/>
                    <a:pt x="107" y="214"/>
                    <a:pt x="62" y="372"/>
                  </a:cubicBezTo>
                  <a:cubicBezTo>
                    <a:pt x="1" y="598"/>
                    <a:pt x="40" y="840"/>
                    <a:pt x="23" y="1073"/>
                  </a:cubicBezTo>
                  <a:cubicBezTo>
                    <a:pt x="10" y="1283"/>
                    <a:pt x="119" y="1720"/>
                    <a:pt x="192" y="1828"/>
                  </a:cubicBezTo>
                  <a:cubicBezTo>
                    <a:pt x="324" y="2019"/>
                    <a:pt x="418" y="2287"/>
                    <a:pt x="820" y="2412"/>
                  </a:cubicBezTo>
                  <a:cubicBezTo>
                    <a:pt x="921" y="2444"/>
                    <a:pt x="1009" y="2458"/>
                    <a:pt x="1088" y="2458"/>
                  </a:cubicBezTo>
                  <a:cubicBezTo>
                    <a:pt x="1320" y="2458"/>
                    <a:pt x="1474" y="2333"/>
                    <a:pt x="1652" y="2160"/>
                  </a:cubicBezTo>
                  <a:cubicBezTo>
                    <a:pt x="1808" y="2004"/>
                    <a:pt x="1881" y="1769"/>
                    <a:pt x="1918" y="1540"/>
                  </a:cubicBezTo>
                  <a:cubicBezTo>
                    <a:pt x="1971" y="1242"/>
                    <a:pt x="1982" y="936"/>
                    <a:pt x="1951" y="636"/>
                  </a:cubicBezTo>
                  <a:cubicBezTo>
                    <a:pt x="1951" y="636"/>
                    <a:pt x="1942" y="188"/>
                    <a:pt x="1235" y="40"/>
                  </a:cubicBezTo>
                  <a:cubicBezTo>
                    <a:pt x="1099" y="13"/>
                    <a:pt x="974" y="0"/>
                    <a:pt x="860"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0"/>
            <p:cNvSpPr/>
            <p:nvPr/>
          </p:nvSpPr>
          <p:spPr>
            <a:xfrm>
              <a:off x="7222300" y="1195450"/>
              <a:ext cx="16275" cy="7000"/>
            </a:xfrm>
            <a:custGeom>
              <a:rect b="b" l="l" r="r" t="t"/>
              <a:pathLst>
                <a:path extrusionOk="0" h="280" w="651">
                  <a:moveTo>
                    <a:pt x="14" y="0"/>
                  </a:moveTo>
                  <a:lnTo>
                    <a:pt x="1" y="5"/>
                  </a:lnTo>
                  <a:cubicBezTo>
                    <a:pt x="1" y="5"/>
                    <a:pt x="25" y="275"/>
                    <a:pt x="315" y="279"/>
                  </a:cubicBezTo>
                  <a:cubicBezTo>
                    <a:pt x="318" y="279"/>
                    <a:pt x="322" y="280"/>
                    <a:pt x="325" y="280"/>
                  </a:cubicBezTo>
                  <a:cubicBezTo>
                    <a:pt x="604" y="280"/>
                    <a:pt x="651" y="0"/>
                    <a:pt x="6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0"/>
            <p:cNvSpPr/>
            <p:nvPr/>
          </p:nvSpPr>
          <p:spPr>
            <a:xfrm>
              <a:off x="7211325" y="1170050"/>
              <a:ext cx="13250" cy="3025"/>
            </a:xfrm>
            <a:custGeom>
              <a:rect b="b" l="l" r="r" t="t"/>
              <a:pathLst>
                <a:path extrusionOk="0" h="121" w="530">
                  <a:moveTo>
                    <a:pt x="269" y="0"/>
                  </a:moveTo>
                  <a:cubicBezTo>
                    <a:pt x="176" y="0"/>
                    <a:pt x="82" y="21"/>
                    <a:pt x="27" y="57"/>
                  </a:cubicBezTo>
                  <a:cubicBezTo>
                    <a:pt x="1" y="74"/>
                    <a:pt x="12" y="116"/>
                    <a:pt x="45" y="116"/>
                  </a:cubicBezTo>
                  <a:cubicBezTo>
                    <a:pt x="52" y="116"/>
                    <a:pt x="60" y="117"/>
                    <a:pt x="67" y="117"/>
                  </a:cubicBezTo>
                  <a:cubicBezTo>
                    <a:pt x="139" y="117"/>
                    <a:pt x="209" y="102"/>
                    <a:pt x="281" y="102"/>
                  </a:cubicBezTo>
                  <a:cubicBezTo>
                    <a:pt x="292" y="102"/>
                    <a:pt x="304" y="102"/>
                    <a:pt x="315" y="103"/>
                  </a:cubicBezTo>
                  <a:cubicBezTo>
                    <a:pt x="357" y="106"/>
                    <a:pt x="405" y="121"/>
                    <a:pt x="449" y="121"/>
                  </a:cubicBezTo>
                  <a:cubicBezTo>
                    <a:pt x="474" y="121"/>
                    <a:pt x="497" y="116"/>
                    <a:pt x="519" y="103"/>
                  </a:cubicBezTo>
                  <a:cubicBezTo>
                    <a:pt x="528" y="96"/>
                    <a:pt x="530" y="81"/>
                    <a:pt x="521" y="72"/>
                  </a:cubicBezTo>
                  <a:lnTo>
                    <a:pt x="521" y="72"/>
                  </a:lnTo>
                  <a:lnTo>
                    <a:pt x="521" y="74"/>
                  </a:lnTo>
                  <a:cubicBezTo>
                    <a:pt x="468" y="23"/>
                    <a:pt x="369" y="0"/>
                    <a:pt x="26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0"/>
            <p:cNvSpPr/>
            <p:nvPr/>
          </p:nvSpPr>
          <p:spPr>
            <a:xfrm>
              <a:off x="7234675" y="1170575"/>
              <a:ext cx="12250" cy="2725"/>
            </a:xfrm>
            <a:custGeom>
              <a:rect b="b" l="l" r="r" t="t"/>
              <a:pathLst>
                <a:path extrusionOk="0" h="109" w="490">
                  <a:moveTo>
                    <a:pt x="272" y="2"/>
                  </a:moveTo>
                  <a:cubicBezTo>
                    <a:pt x="248" y="2"/>
                    <a:pt x="226" y="2"/>
                    <a:pt x="204" y="3"/>
                  </a:cubicBezTo>
                  <a:cubicBezTo>
                    <a:pt x="136" y="7"/>
                    <a:pt x="46" y="1"/>
                    <a:pt x="4" y="60"/>
                  </a:cubicBezTo>
                  <a:cubicBezTo>
                    <a:pt x="0" y="71"/>
                    <a:pt x="2" y="82"/>
                    <a:pt x="13" y="88"/>
                  </a:cubicBezTo>
                  <a:cubicBezTo>
                    <a:pt x="34" y="104"/>
                    <a:pt x="60" y="109"/>
                    <a:pt x="88" y="109"/>
                  </a:cubicBezTo>
                  <a:cubicBezTo>
                    <a:pt x="131" y="109"/>
                    <a:pt x="179" y="96"/>
                    <a:pt x="220" y="95"/>
                  </a:cubicBezTo>
                  <a:cubicBezTo>
                    <a:pt x="224" y="95"/>
                    <a:pt x="228" y="95"/>
                    <a:pt x="233" y="95"/>
                  </a:cubicBezTo>
                  <a:cubicBezTo>
                    <a:pt x="281" y="95"/>
                    <a:pt x="330" y="102"/>
                    <a:pt x="379" y="102"/>
                  </a:cubicBezTo>
                  <a:cubicBezTo>
                    <a:pt x="406" y="102"/>
                    <a:pt x="433" y="100"/>
                    <a:pt x="459" y="93"/>
                  </a:cubicBezTo>
                  <a:cubicBezTo>
                    <a:pt x="485" y="88"/>
                    <a:pt x="490" y="53"/>
                    <a:pt x="466" y="40"/>
                  </a:cubicBezTo>
                  <a:cubicBezTo>
                    <a:pt x="410" y="8"/>
                    <a:pt x="339" y="2"/>
                    <a:pt x="272" y="2"/>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0"/>
            <p:cNvSpPr/>
            <p:nvPr/>
          </p:nvSpPr>
          <p:spPr>
            <a:xfrm>
              <a:off x="7199750" y="1178200"/>
              <a:ext cx="8650" cy="13600"/>
            </a:xfrm>
            <a:custGeom>
              <a:rect b="b" l="l" r="r" t="t"/>
              <a:pathLst>
                <a:path extrusionOk="0" h="544" w="346">
                  <a:moveTo>
                    <a:pt x="150" y="1"/>
                  </a:moveTo>
                  <a:cubicBezTo>
                    <a:pt x="117" y="1"/>
                    <a:pt x="87" y="16"/>
                    <a:pt x="66" y="40"/>
                  </a:cubicBezTo>
                  <a:cubicBezTo>
                    <a:pt x="46" y="67"/>
                    <a:pt x="31" y="98"/>
                    <a:pt x="22" y="133"/>
                  </a:cubicBezTo>
                  <a:cubicBezTo>
                    <a:pt x="14" y="157"/>
                    <a:pt x="9" y="185"/>
                    <a:pt x="7" y="212"/>
                  </a:cubicBezTo>
                  <a:cubicBezTo>
                    <a:pt x="0" y="341"/>
                    <a:pt x="68" y="462"/>
                    <a:pt x="185" y="521"/>
                  </a:cubicBezTo>
                  <a:cubicBezTo>
                    <a:pt x="213" y="535"/>
                    <a:pt x="244" y="543"/>
                    <a:pt x="275" y="543"/>
                  </a:cubicBezTo>
                  <a:cubicBezTo>
                    <a:pt x="300" y="543"/>
                    <a:pt x="324" y="537"/>
                    <a:pt x="345" y="524"/>
                  </a:cubicBezTo>
                  <a:lnTo>
                    <a:pt x="257" y="78"/>
                  </a:lnTo>
                  <a:cubicBezTo>
                    <a:pt x="233" y="40"/>
                    <a:pt x="200" y="3"/>
                    <a:pt x="156" y="1"/>
                  </a:cubicBezTo>
                  <a:cubicBezTo>
                    <a:pt x="154" y="1"/>
                    <a:pt x="152" y="1"/>
                    <a:pt x="150"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0"/>
            <p:cNvSpPr/>
            <p:nvPr/>
          </p:nvSpPr>
          <p:spPr>
            <a:xfrm>
              <a:off x="7246975" y="1178225"/>
              <a:ext cx="9125" cy="13100"/>
            </a:xfrm>
            <a:custGeom>
              <a:rect b="b" l="l" r="r" t="t"/>
              <a:pathLst>
                <a:path extrusionOk="0" h="524" w="365">
                  <a:moveTo>
                    <a:pt x="266" y="0"/>
                  </a:moveTo>
                  <a:cubicBezTo>
                    <a:pt x="244" y="0"/>
                    <a:pt x="221" y="5"/>
                    <a:pt x="200" y="15"/>
                  </a:cubicBezTo>
                  <a:cubicBezTo>
                    <a:pt x="160" y="28"/>
                    <a:pt x="127" y="57"/>
                    <a:pt x="108" y="94"/>
                  </a:cubicBezTo>
                  <a:lnTo>
                    <a:pt x="0" y="512"/>
                  </a:lnTo>
                  <a:cubicBezTo>
                    <a:pt x="3" y="520"/>
                    <a:pt x="15" y="523"/>
                    <a:pt x="26" y="523"/>
                  </a:cubicBezTo>
                  <a:cubicBezTo>
                    <a:pt x="29" y="523"/>
                    <a:pt x="32" y="523"/>
                    <a:pt x="35" y="523"/>
                  </a:cubicBezTo>
                  <a:cubicBezTo>
                    <a:pt x="224" y="496"/>
                    <a:pt x="365" y="334"/>
                    <a:pt x="365" y="143"/>
                  </a:cubicBezTo>
                  <a:cubicBezTo>
                    <a:pt x="365" y="86"/>
                    <a:pt x="343" y="20"/>
                    <a:pt x="288" y="2"/>
                  </a:cubicBezTo>
                  <a:cubicBezTo>
                    <a:pt x="281" y="1"/>
                    <a:pt x="273" y="0"/>
                    <a:pt x="266"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0"/>
            <p:cNvSpPr/>
            <p:nvPr/>
          </p:nvSpPr>
          <p:spPr>
            <a:xfrm>
              <a:off x="7202050" y="1218075"/>
              <a:ext cx="53825" cy="23025"/>
            </a:xfrm>
            <a:custGeom>
              <a:rect b="b" l="l" r="r" t="t"/>
              <a:pathLst>
                <a:path extrusionOk="0" h="921" w="2153">
                  <a:moveTo>
                    <a:pt x="1331" y="0"/>
                  </a:moveTo>
                  <a:lnTo>
                    <a:pt x="747" y="38"/>
                  </a:lnTo>
                  <a:cubicBezTo>
                    <a:pt x="710" y="38"/>
                    <a:pt x="1" y="387"/>
                    <a:pt x="1" y="387"/>
                  </a:cubicBezTo>
                  <a:lnTo>
                    <a:pt x="1182" y="921"/>
                  </a:lnTo>
                  <a:lnTo>
                    <a:pt x="2153" y="312"/>
                  </a:lnTo>
                  <a:lnTo>
                    <a:pt x="1331"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0"/>
            <p:cNvSpPr/>
            <p:nvPr/>
          </p:nvSpPr>
          <p:spPr>
            <a:xfrm>
              <a:off x="7227950" y="1175150"/>
              <a:ext cx="8550" cy="18000"/>
            </a:xfrm>
            <a:custGeom>
              <a:rect b="b" l="l" r="r" t="t"/>
              <a:pathLst>
                <a:path extrusionOk="0" h="720" w="342">
                  <a:moveTo>
                    <a:pt x="131" y="0"/>
                  </a:moveTo>
                  <a:cubicBezTo>
                    <a:pt x="124" y="0"/>
                    <a:pt x="117" y="5"/>
                    <a:pt x="115" y="13"/>
                  </a:cubicBezTo>
                  <a:lnTo>
                    <a:pt x="113" y="13"/>
                  </a:lnTo>
                  <a:cubicBezTo>
                    <a:pt x="78" y="119"/>
                    <a:pt x="89" y="239"/>
                    <a:pt x="120" y="345"/>
                  </a:cubicBezTo>
                  <a:cubicBezTo>
                    <a:pt x="141" y="418"/>
                    <a:pt x="176" y="488"/>
                    <a:pt x="231" y="539"/>
                  </a:cubicBezTo>
                  <a:lnTo>
                    <a:pt x="231" y="539"/>
                  </a:lnTo>
                  <a:cubicBezTo>
                    <a:pt x="211" y="555"/>
                    <a:pt x="189" y="570"/>
                    <a:pt x="166" y="582"/>
                  </a:cubicBezTo>
                  <a:cubicBezTo>
                    <a:pt x="131" y="599"/>
                    <a:pt x="93" y="613"/>
                    <a:pt x="56" y="624"/>
                  </a:cubicBezTo>
                  <a:cubicBezTo>
                    <a:pt x="1" y="639"/>
                    <a:pt x="18" y="719"/>
                    <a:pt x="64" y="719"/>
                  </a:cubicBezTo>
                  <a:cubicBezTo>
                    <a:pt x="69" y="719"/>
                    <a:pt x="74" y="718"/>
                    <a:pt x="80" y="716"/>
                  </a:cubicBezTo>
                  <a:cubicBezTo>
                    <a:pt x="170" y="681"/>
                    <a:pt x="252" y="630"/>
                    <a:pt x="322" y="567"/>
                  </a:cubicBezTo>
                  <a:cubicBezTo>
                    <a:pt x="342" y="547"/>
                    <a:pt x="337" y="516"/>
                    <a:pt x="315" y="503"/>
                  </a:cubicBezTo>
                  <a:cubicBezTo>
                    <a:pt x="159" y="406"/>
                    <a:pt x="166" y="178"/>
                    <a:pt x="150" y="20"/>
                  </a:cubicBezTo>
                  <a:cubicBezTo>
                    <a:pt x="150" y="7"/>
                    <a:pt x="141" y="0"/>
                    <a:pt x="131"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0"/>
            <p:cNvSpPr/>
            <p:nvPr/>
          </p:nvSpPr>
          <p:spPr>
            <a:xfrm>
              <a:off x="7211600" y="1142475"/>
              <a:ext cx="46975" cy="27750"/>
            </a:xfrm>
            <a:custGeom>
              <a:rect b="b" l="l" r="r" t="t"/>
              <a:pathLst>
                <a:path extrusionOk="0" h="1110" w="1879">
                  <a:moveTo>
                    <a:pt x="9" y="139"/>
                  </a:moveTo>
                  <a:lnTo>
                    <a:pt x="5" y="143"/>
                  </a:lnTo>
                  <a:cubicBezTo>
                    <a:pt x="7" y="142"/>
                    <a:pt x="8" y="141"/>
                    <a:pt x="9" y="140"/>
                  </a:cubicBezTo>
                  <a:lnTo>
                    <a:pt x="9" y="140"/>
                  </a:lnTo>
                  <a:cubicBezTo>
                    <a:pt x="9" y="140"/>
                    <a:pt x="9" y="139"/>
                    <a:pt x="9" y="139"/>
                  </a:cubicBezTo>
                  <a:close/>
                  <a:moveTo>
                    <a:pt x="666" y="0"/>
                  </a:moveTo>
                  <a:cubicBezTo>
                    <a:pt x="438" y="0"/>
                    <a:pt x="204" y="20"/>
                    <a:pt x="9" y="140"/>
                  </a:cubicBezTo>
                  <a:lnTo>
                    <a:pt x="9" y="140"/>
                  </a:lnTo>
                  <a:cubicBezTo>
                    <a:pt x="1" y="280"/>
                    <a:pt x="23" y="420"/>
                    <a:pt x="71" y="554"/>
                  </a:cubicBezTo>
                  <a:cubicBezTo>
                    <a:pt x="111" y="679"/>
                    <a:pt x="170" y="800"/>
                    <a:pt x="262" y="894"/>
                  </a:cubicBezTo>
                  <a:cubicBezTo>
                    <a:pt x="347" y="979"/>
                    <a:pt x="465" y="1040"/>
                    <a:pt x="584" y="1040"/>
                  </a:cubicBezTo>
                  <a:cubicBezTo>
                    <a:pt x="594" y="1040"/>
                    <a:pt x="604" y="1040"/>
                    <a:pt x="613" y="1039"/>
                  </a:cubicBezTo>
                  <a:cubicBezTo>
                    <a:pt x="567" y="918"/>
                    <a:pt x="438" y="833"/>
                    <a:pt x="429" y="703"/>
                  </a:cubicBezTo>
                  <a:lnTo>
                    <a:pt x="429" y="703"/>
                  </a:lnTo>
                  <a:cubicBezTo>
                    <a:pt x="455" y="710"/>
                    <a:pt x="479" y="725"/>
                    <a:pt x="495" y="749"/>
                  </a:cubicBezTo>
                  <a:cubicBezTo>
                    <a:pt x="583" y="852"/>
                    <a:pt x="686" y="942"/>
                    <a:pt x="800" y="1013"/>
                  </a:cubicBezTo>
                  <a:cubicBezTo>
                    <a:pt x="904" y="1076"/>
                    <a:pt x="1019" y="1109"/>
                    <a:pt x="1138" y="1109"/>
                  </a:cubicBezTo>
                  <a:cubicBezTo>
                    <a:pt x="1155" y="1109"/>
                    <a:pt x="1172" y="1108"/>
                    <a:pt x="1189" y="1107"/>
                  </a:cubicBezTo>
                  <a:cubicBezTo>
                    <a:pt x="1206" y="1107"/>
                    <a:pt x="1226" y="1103"/>
                    <a:pt x="1233" y="1085"/>
                  </a:cubicBezTo>
                  <a:cubicBezTo>
                    <a:pt x="1198" y="1041"/>
                    <a:pt x="1145" y="1019"/>
                    <a:pt x="1097" y="988"/>
                  </a:cubicBezTo>
                  <a:cubicBezTo>
                    <a:pt x="1050" y="960"/>
                    <a:pt x="1004" y="914"/>
                    <a:pt x="1009" y="859"/>
                  </a:cubicBezTo>
                  <a:lnTo>
                    <a:pt x="1009" y="859"/>
                  </a:lnTo>
                  <a:cubicBezTo>
                    <a:pt x="1189" y="971"/>
                    <a:pt x="1391" y="1043"/>
                    <a:pt x="1602" y="1068"/>
                  </a:cubicBezTo>
                  <a:cubicBezTo>
                    <a:pt x="1623" y="1070"/>
                    <a:pt x="1646" y="1072"/>
                    <a:pt x="1668" y="1072"/>
                  </a:cubicBezTo>
                  <a:cubicBezTo>
                    <a:pt x="1717" y="1072"/>
                    <a:pt x="1766" y="1063"/>
                    <a:pt x="1804" y="1032"/>
                  </a:cubicBezTo>
                  <a:cubicBezTo>
                    <a:pt x="1878" y="971"/>
                    <a:pt x="1874" y="857"/>
                    <a:pt x="1848" y="767"/>
                  </a:cubicBezTo>
                  <a:cubicBezTo>
                    <a:pt x="1795" y="580"/>
                    <a:pt x="1681" y="420"/>
                    <a:pt x="1549" y="279"/>
                  </a:cubicBezTo>
                  <a:cubicBezTo>
                    <a:pt x="1509" y="231"/>
                    <a:pt x="1461" y="189"/>
                    <a:pt x="1411" y="154"/>
                  </a:cubicBezTo>
                  <a:cubicBezTo>
                    <a:pt x="1362" y="121"/>
                    <a:pt x="1310" y="97"/>
                    <a:pt x="1255" y="79"/>
                  </a:cubicBezTo>
                  <a:cubicBezTo>
                    <a:pt x="1079" y="16"/>
                    <a:pt x="890" y="2"/>
                    <a:pt x="706" y="0"/>
                  </a:cubicBezTo>
                  <a:cubicBezTo>
                    <a:pt x="693" y="0"/>
                    <a:pt x="679" y="0"/>
                    <a:pt x="666"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0"/>
            <p:cNvSpPr/>
            <p:nvPr/>
          </p:nvSpPr>
          <p:spPr>
            <a:xfrm>
              <a:off x="7199850" y="1145525"/>
              <a:ext cx="14075" cy="38575"/>
            </a:xfrm>
            <a:custGeom>
              <a:rect b="b" l="l" r="r" t="t"/>
              <a:pathLst>
                <a:path extrusionOk="0" h="1543" w="563">
                  <a:moveTo>
                    <a:pt x="459" y="0"/>
                  </a:moveTo>
                  <a:cubicBezTo>
                    <a:pt x="453" y="0"/>
                    <a:pt x="447" y="1"/>
                    <a:pt x="440" y="3"/>
                  </a:cubicBezTo>
                  <a:cubicBezTo>
                    <a:pt x="275" y="43"/>
                    <a:pt x="148" y="179"/>
                    <a:pt x="80" y="333"/>
                  </a:cubicBezTo>
                  <a:cubicBezTo>
                    <a:pt x="12" y="489"/>
                    <a:pt x="1" y="662"/>
                    <a:pt x="12" y="831"/>
                  </a:cubicBezTo>
                  <a:cubicBezTo>
                    <a:pt x="23" y="1000"/>
                    <a:pt x="53" y="1167"/>
                    <a:pt x="67" y="1336"/>
                  </a:cubicBezTo>
                  <a:lnTo>
                    <a:pt x="71" y="1332"/>
                  </a:lnTo>
                  <a:cubicBezTo>
                    <a:pt x="72" y="1332"/>
                    <a:pt x="73" y="1332"/>
                    <a:pt x="74" y="1332"/>
                  </a:cubicBezTo>
                  <a:cubicBezTo>
                    <a:pt x="118" y="1332"/>
                    <a:pt x="144" y="1384"/>
                    <a:pt x="157" y="1429"/>
                  </a:cubicBezTo>
                  <a:cubicBezTo>
                    <a:pt x="168" y="1475"/>
                    <a:pt x="181" y="1530"/>
                    <a:pt x="227" y="1543"/>
                  </a:cubicBezTo>
                  <a:cubicBezTo>
                    <a:pt x="306" y="1299"/>
                    <a:pt x="244" y="1016"/>
                    <a:pt x="381" y="801"/>
                  </a:cubicBezTo>
                  <a:cubicBezTo>
                    <a:pt x="436" y="713"/>
                    <a:pt x="523" y="640"/>
                    <a:pt x="552" y="537"/>
                  </a:cubicBezTo>
                  <a:cubicBezTo>
                    <a:pt x="563" y="471"/>
                    <a:pt x="563" y="405"/>
                    <a:pt x="550" y="342"/>
                  </a:cubicBezTo>
                  <a:cubicBezTo>
                    <a:pt x="534" y="247"/>
                    <a:pt x="521" y="153"/>
                    <a:pt x="508" y="58"/>
                  </a:cubicBezTo>
                  <a:cubicBezTo>
                    <a:pt x="504" y="36"/>
                    <a:pt x="499" y="10"/>
                    <a:pt x="477" y="3"/>
                  </a:cubicBezTo>
                  <a:cubicBezTo>
                    <a:pt x="472" y="1"/>
                    <a:pt x="466" y="0"/>
                    <a:pt x="45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0"/>
            <p:cNvSpPr/>
            <p:nvPr/>
          </p:nvSpPr>
          <p:spPr>
            <a:xfrm>
              <a:off x="7248725" y="1167400"/>
              <a:ext cx="5225" cy="16650"/>
            </a:xfrm>
            <a:custGeom>
              <a:rect b="b" l="l" r="r" t="t"/>
              <a:pathLst>
                <a:path extrusionOk="0" h="666" w="209">
                  <a:moveTo>
                    <a:pt x="189" y="0"/>
                  </a:moveTo>
                  <a:lnTo>
                    <a:pt x="0" y="64"/>
                  </a:lnTo>
                  <a:cubicBezTo>
                    <a:pt x="73" y="253"/>
                    <a:pt x="13" y="466"/>
                    <a:pt x="51" y="666"/>
                  </a:cubicBezTo>
                  <a:cubicBezTo>
                    <a:pt x="66" y="582"/>
                    <a:pt x="90" y="492"/>
                    <a:pt x="163" y="450"/>
                  </a:cubicBezTo>
                  <a:cubicBezTo>
                    <a:pt x="176" y="446"/>
                    <a:pt x="187" y="437"/>
                    <a:pt x="198" y="426"/>
                  </a:cubicBezTo>
                  <a:cubicBezTo>
                    <a:pt x="207" y="413"/>
                    <a:pt x="209" y="396"/>
                    <a:pt x="207" y="378"/>
                  </a:cubicBezTo>
                  <a:cubicBezTo>
                    <a:pt x="202" y="251"/>
                    <a:pt x="196" y="125"/>
                    <a:pt x="18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0"/>
            <p:cNvSpPr/>
            <p:nvPr/>
          </p:nvSpPr>
          <p:spPr>
            <a:xfrm>
              <a:off x="7185075" y="1221025"/>
              <a:ext cx="96275" cy="72450"/>
            </a:xfrm>
            <a:custGeom>
              <a:rect b="b" l="l" r="r" t="t"/>
              <a:pathLst>
                <a:path extrusionOk="0" h="2898" w="3851">
                  <a:moveTo>
                    <a:pt x="1226" y="1"/>
                  </a:moveTo>
                  <a:cubicBezTo>
                    <a:pt x="425" y="205"/>
                    <a:pt x="381" y="524"/>
                    <a:pt x="27" y="1033"/>
                  </a:cubicBezTo>
                  <a:cubicBezTo>
                    <a:pt x="1" y="1077"/>
                    <a:pt x="798" y="1604"/>
                    <a:pt x="798" y="1604"/>
                  </a:cubicBezTo>
                  <a:lnTo>
                    <a:pt x="763" y="1958"/>
                  </a:lnTo>
                  <a:lnTo>
                    <a:pt x="737" y="2245"/>
                  </a:lnTo>
                  <a:lnTo>
                    <a:pt x="673" y="2887"/>
                  </a:lnTo>
                  <a:lnTo>
                    <a:pt x="3335" y="2898"/>
                  </a:lnTo>
                  <a:lnTo>
                    <a:pt x="3251" y="2278"/>
                  </a:lnTo>
                  <a:lnTo>
                    <a:pt x="3205" y="1949"/>
                  </a:lnTo>
                  <a:lnTo>
                    <a:pt x="3179" y="1762"/>
                  </a:lnTo>
                  <a:lnTo>
                    <a:pt x="3159" y="1615"/>
                  </a:lnTo>
                  <a:lnTo>
                    <a:pt x="3297" y="1521"/>
                  </a:lnTo>
                  <a:lnTo>
                    <a:pt x="3851" y="1132"/>
                  </a:lnTo>
                  <a:cubicBezTo>
                    <a:pt x="3851" y="1132"/>
                    <a:pt x="3763" y="1013"/>
                    <a:pt x="3484" y="589"/>
                  </a:cubicBezTo>
                  <a:cubicBezTo>
                    <a:pt x="3203" y="168"/>
                    <a:pt x="2426" y="36"/>
                    <a:pt x="2426" y="36"/>
                  </a:cubicBezTo>
                  <a:cubicBezTo>
                    <a:pt x="2426" y="36"/>
                    <a:pt x="2245" y="214"/>
                    <a:pt x="1804" y="247"/>
                  </a:cubicBezTo>
                  <a:cubicBezTo>
                    <a:pt x="1779" y="249"/>
                    <a:pt x="1756" y="250"/>
                    <a:pt x="1733" y="250"/>
                  </a:cubicBezTo>
                  <a:cubicBezTo>
                    <a:pt x="1348" y="250"/>
                    <a:pt x="1226" y="1"/>
                    <a:pt x="1226"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0"/>
            <p:cNvSpPr/>
            <p:nvPr/>
          </p:nvSpPr>
          <p:spPr>
            <a:xfrm>
              <a:off x="7253825" y="1232075"/>
              <a:ext cx="5625" cy="8025"/>
            </a:xfrm>
            <a:custGeom>
              <a:rect b="b" l="l" r="r" t="t"/>
              <a:pathLst>
                <a:path extrusionOk="0" h="321" w="225">
                  <a:moveTo>
                    <a:pt x="163" y="0"/>
                  </a:moveTo>
                  <a:cubicBezTo>
                    <a:pt x="163" y="0"/>
                    <a:pt x="1" y="14"/>
                    <a:pt x="20" y="163"/>
                  </a:cubicBezTo>
                  <a:cubicBezTo>
                    <a:pt x="33" y="275"/>
                    <a:pt x="111" y="320"/>
                    <a:pt x="172" y="320"/>
                  </a:cubicBezTo>
                  <a:cubicBezTo>
                    <a:pt x="192" y="320"/>
                    <a:pt x="211" y="315"/>
                    <a:pt x="225" y="306"/>
                  </a:cubicBezTo>
                  <a:lnTo>
                    <a:pt x="163"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0"/>
            <p:cNvSpPr/>
            <p:nvPr/>
          </p:nvSpPr>
          <p:spPr>
            <a:xfrm>
              <a:off x="7187600" y="1304825"/>
              <a:ext cx="102900" cy="111575"/>
            </a:xfrm>
            <a:custGeom>
              <a:rect b="b" l="l" r="r" t="t"/>
              <a:pathLst>
                <a:path extrusionOk="0" h="4463" w="4116">
                  <a:moveTo>
                    <a:pt x="664" y="0"/>
                  </a:moveTo>
                  <a:cubicBezTo>
                    <a:pt x="614" y="121"/>
                    <a:pt x="568" y="248"/>
                    <a:pt x="526" y="380"/>
                  </a:cubicBezTo>
                  <a:cubicBezTo>
                    <a:pt x="517" y="409"/>
                    <a:pt x="506" y="437"/>
                    <a:pt x="497" y="468"/>
                  </a:cubicBezTo>
                  <a:cubicBezTo>
                    <a:pt x="1" y="2113"/>
                    <a:pt x="111" y="4458"/>
                    <a:pt x="111" y="4458"/>
                  </a:cubicBezTo>
                  <a:lnTo>
                    <a:pt x="4042" y="4458"/>
                  </a:lnTo>
                  <a:cubicBezTo>
                    <a:pt x="4042" y="4458"/>
                    <a:pt x="4045" y="4462"/>
                    <a:pt x="4048" y="4462"/>
                  </a:cubicBezTo>
                  <a:cubicBezTo>
                    <a:pt x="4068" y="4462"/>
                    <a:pt x="4116" y="4349"/>
                    <a:pt x="3937" y="2908"/>
                  </a:cubicBezTo>
                  <a:cubicBezTo>
                    <a:pt x="3833" y="2078"/>
                    <a:pt x="3631" y="1265"/>
                    <a:pt x="3335" y="483"/>
                  </a:cubicBezTo>
                  <a:cubicBezTo>
                    <a:pt x="3315" y="431"/>
                    <a:pt x="3295" y="380"/>
                    <a:pt x="3278" y="338"/>
                  </a:cubicBezTo>
                  <a:cubicBezTo>
                    <a:pt x="3190" y="119"/>
                    <a:pt x="3131" y="0"/>
                    <a:pt x="313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0"/>
            <p:cNvSpPr/>
            <p:nvPr/>
          </p:nvSpPr>
          <p:spPr>
            <a:xfrm>
              <a:off x="7200025" y="1313225"/>
              <a:ext cx="70900" cy="5025"/>
            </a:xfrm>
            <a:custGeom>
              <a:rect b="b" l="l" r="r" t="t"/>
              <a:pathLst>
                <a:path extrusionOk="0" h="201" w="2836">
                  <a:moveTo>
                    <a:pt x="2778" y="0"/>
                  </a:moveTo>
                  <a:cubicBezTo>
                    <a:pt x="2372" y="16"/>
                    <a:pt x="1964" y="46"/>
                    <a:pt x="1557" y="51"/>
                  </a:cubicBezTo>
                  <a:cubicBezTo>
                    <a:pt x="1468" y="52"/>
                    <a:pt x="1378" y="52"/>
                    <a:pt x="1288" y="52"/>
                  </a:cubicBezTo>
                  <a:cubicBezTo>
                    <a:pt x="870" y="52"/>
                    <a:pt x="448" y="42"/>
                    <a:pt x="29" y="42"/>
                  </a:cubicBezTo>
                  <a:cubicBezTo>
                    <a:pt x="20" y="71"/>
                    <a:pt x="11" y="101"/>
                    <a:pt x="0" y="130"/>
                  </a:cubicBezTo>
                  <a:cubicBezTo>
                    <a:pt x="360" y="161"/>
                    <a:pt x="729" y="183"/>
                    <a:pt x="1101" y="191"/>
                  </a:cubicBezTo>
                  <a:cubicBezTo>
                    <a:pt x="1136" y="194"/>
                    <a:pt x="1169" y="194"/>
                    <a:pt x="1202" y="194"/>
                  </a:cubicBezTo>
                  <a:cubicBezTo>
                    <a:pt x="1344" y="200"/>
                    <a:pt x="1487" y="200"/>
                    <a:pt x="1630" y="200"/>
                  </a:cubicBezTo>
                  <a:lnTo>
                    <a:pt x="1713" y="200"/>
                  </a:lnTo>
                  <a:cubicBezTo>
                    <a:pt x="2091" y="198"/>
                    <a:pt x="2469" y="180"/>
                    <a:pt x="2836" y="147"/>
                  </a:cubicBezTo>
                  <a:cubicBezTo>
                    <a:pt x="2816" y="95"/>
                    <a:pt x="2798" y="44"/>
                    <a:pt x="2778"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0"/>
            <p:cNvSpPr/>
            <p:nvPr/>
          </p:nvSpPr>
          <p:spPr>
            <a:xfrm>
              <a:off x="7226200" y="1314725"/>
              <a:ext cx="7225" cy="101575"/>
            </a:xfrm>
            <a:custGeom>
              <a:rect b="b" l="l" r="r" t="t"/>
              <a:pathLst>
                <a:path extrusionOk="0" h="4063" w="289">
                  <a:moveTo>
                    <a:pt x="103" y="1"/>
                  </a:moveTo>
                  <a:cubicBezTo>
                    <a:pt x="82" y="1"/>
                    <a:pt x="60" y="15"/>
                    <a:pt x="60" y="43"/>
                  </a:cubicBezTo>
                  <a:cubicBezTo>
                    <a:pt x="58" y="72"/>
                    <a:pt x="54" y="103"/>
                    <a:pt x="54" y="134"/>
                  </a:cubicBezTo>
                  <a:cubicBezTo>
                    <a:pt x="1" y="849"/>
                    <a:pt x="56" y="1587"/>
                    <a:pt x="80" y="2308"/>
                  </a:cubicBezTo>
                  <a:cubicBezTo>
                    <a:pt x="98" y="2892"/>
                    <a:pt x="115" y="3478"/>
                    <a:pt x="148" y="4062"/>
                  </a:cubicBezTo>
                  <a:lnTo>
                    <a:pt x="289" y="4062"/>
                  </a:lnTo>
                  <a:cubicBezTo>
                    <a:pt x="267" y="3478"/>
                    <a:pt x="234" y="2892"/>
                    <a:pt x="216" y="2308"/>
                  </a:cubicBezTo>
                  <a:cubicBezTo>
                    <a:pt x="196" y="1587"/>
                    <a:pt x="223" y="852"/>
                    <a:pt x="155" y="136"/>
                  </a:cubicBezTo>
                  <a:cubicBezTo>
                    <a:pt x="152" y="103"/>
                    <a:pt x="148" y="74"/>
                    <a:pt x="146" y="43"/>
                  </a:cubicBezTo>
                  <a:cubicBezTo>
                    <a:pt x="146" y="15"/>
                    <a:pt x="124" y="1"/>
                    <a:pt x="103"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0"/>
            <p:cNvSpPr/>
            <p:nvPr/>
          </p:nvSpPr>
          <p:spPr>
            <a:xfrm>
              <a:off x="7238900" y="1315000"/>
              <a:ext cx="8250" cy="101300"/>
            </a:xfrm>
            <a:custGeom>
              <a:rect b="b" l="l" r="r" t="t"/>
              <a:pathLst>
                <a:path extrusionOk="0" h="4052" w="330">
                  <a:moveTo>
                    <a:pt x="121" y="0"/>
                  </a:moveTo>
                  <a:cubicBezTo>
                    <a:pt x="105" y="0"/>
                    <a:pt x="86" y="13"/>
                    <a:pt x="84" y="32"/>
                  </a:cubicBezTo>
                  <a:cubicBezTo>
                    <a:pt x="79" y="63"/>
                    <a:pt x="77" y="96"/>
                    <a:pt x="75" y="129"/>
                  </a:cubicBezTo>
                  <a:cubicBezTo>
                    <a:pt x="0" y="845"/>
                    <a:pt x="64" y="1598"/>
                    <a:pt x="92" y="2316"/>
                  </a:cubicBezTo>
                  <a:cubicBezTo>
                    <a:pt x="114" y="2894"/>
                    <a:pt x="145" y="3474"/>
                    <a:pt x="182" y="4051"/>
                  </a:cubicBezTo>
                  <a:lnTo>
                    <a:pt x="330" y="4051"/>
                  </a:lnTo>
                  <a:cubicBezTo>
                    <a:pt x="292" y="3439"/>
                    <a:pt x="262" y="2826"/>
                    <a:pt x="240" y="2211"/>
                  </a:cubicBezTo>
                  <a:cubicBezTo>
                    <a:pt x="211" y="1524"/>
                    <a:pt x="242" y="814"/>
                    <a:pt x="158" y="127"/>
                  </a:cubicBezTo>
                  <a:cubicBezTo>
                    <a:pt x="154" y="92"/>
                    <a:pt x="152" y="63"/>
                    <a:pt x="145" y="24"/>
                  </a:cubicBezTo>
                  <a:cubicBezTo>
                    <a:pt x="143" y="7"/>
                    <a:pt x="133" y="0"/>
                    <a:pt x="121"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0"/>
            <p:cNvSpPr/>
            <p:nvPr/>
          </p:nvSpPr>
          <p:spPr>
            <a:xfrm>
              <a:off x="7231750" y="1323825"/>
              <a:ext cx="8100" cy="6225"/>
            </a:xfrm>
            <a:custGeom>
              <a:rect b="b" l="l" r="r" t="t"/>
              <a:pathLst>
                <a:path extrusionOk="0" h="249" w="324">
                  <a:moveTo>
                    <a:pt x="161" y="0"/>
                  </a:moveTo>
                  <a:cubicBezTo>
                    <a:pt x="1" y="0"/>
                    <a:pt x="1" y="248"/>
                    <a:pt x="161" y="248"/>
                  </a:cubicBezTo>
                  <a:cubicBezTo>
                    <a:pt x="321" y="248"/>
                    <a:pt x="324" y="0"/>
                    <a:pt x="161"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0"/>
            <p:cNvSpPr/>
            <p:nvPr/>
          </p:nvSpPr>
          <p:spPr>
            <a:xfrm>
              <a:off x="7232425" y="1339850"/>
              <a:ext cx="9125" cy="7100"/>
            </a:xfrm>
            <a:custGeom>
              <a:rect b="b" l="l" r="r" t="t"/>
              <a:pathLst>
                <a:path extrusionOk="0" h="284" w="365">
                  <a:moveTo>
                    <a:pt x="182" y="0"/>
                  </a:moveTo>
                  <a:cubicBezTo>
                    <a:pt x="0" y="0"/>
                    <a:pt x="0" y="284"/>
                    <a:pt x="182" y="284"/>
                  </a:cubicBezTo>
                  <a:cubicBezTo>
                    <a:pt x="365" y="284"/>
                    <a:pt x="365" y="0"/>
                    <a:pt x="182"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0"/>
            <p:cNvSpPr/>
            <p:nvPr/>
          </p:nvSpPr>
          <p:spPr>
            <a:xfrm>
              <a:off x="7235000" y="1359925"/>
              <a:ext cx="5725" cy="5750"/>
            </a:xfrm>
            <a:custGeom>
              <a:rect b="b" l="l" r="r" t="t"/>
              <a:pathLst>
                <a:path extrusionOk="0" h="230" w="229">
                  <a:moveTo>
                    <a:pt x="123" y="1"/>
                  </a:moveTo>
                  <a:cubicBezTo>
                    <a:pt x="120" y="1"/>
                    <a:pt x="117" y="1"/>
                    <a:pt x="114" y="1"/>
                  </a:cubicBezTo>
                  <a:lnTo>
                    <a:pt x="86" y="3"/>
                  </a:lnTo>
                  <a:lnTo>
                    <a:pt x="57" y="17"/>
                  </a:lnTo>
                  <a:cubicBezTo>
                    <a:pt x="44" y="23"/>
                    <a:pt x="33" y="32"/>
                    <a:pt x="27" y="45"/>
                  </a:cubicBezTo>
                  <a:cubicBezTo>
                    <a:pt x="18" y="52"/>
                    <a:pt x="13" y="60"/>
                    <a:pt x="11" y="69"/>
                  </a:cubicBezTo>
                  <a:cubicBezTo>
                    <a:pt x="2" y="85"/>
                    <a:pt x="0" y="98"/>
                    <a:pt x="0" y="113"/>
                  </a:cubicBezTo>
                  <a:lnTo>
                    <a:pt x="5" y="144"/>
                  </a:lnTo>
                  <a:lnTo>
                    <a:pt x="16" y="172"/>
                  </a:lnTo>
                  <a:cubicBezTo>
                    <a:pt x="27" y="188"/>
                    <a:pt x="40" y="203"/>
                    <a:pt x="57" y="212"/>
                  </a:cubicBezTo>
                  <a:lnTo>
                    <a:pt x="60" y="214"/>
                  </a:lnTo>
                  <a:cubicBezTo>
                    <a:pt x="77" y="224"/>
                    <a:pt x="96" y="229"/>
                    <a:pt x="115" y="229"/>
                  </a:cubicBezTo>
                  <a:cubicBezTo>
                    <a:pt x="134" y="229"/>
                    <a:pt x="153" y="224"/>
                    <a:pt x="169" y="214"/>
                  </a:cubicBezTo>
                  <a:lnTo>
                    <a:pt x="174" y="212"/>
                  </a:lnTo>
                  <a:cubicBezTo>
                    <a:pt x="185" y="205"/>
                    <a:pt x="196" y="194"/>
                    <a:pt x="205" y="183"/>
                  </a:cubicBezTo>
                  <a:cubicBezTo>
                    <a:pt x="211" y="177"/>
                    <a:pt x="215" y="168"/>
                    <a:pt x="220" y="159"/>
                  </a:cubicBezTo>
                  <a:cubicBezTo>
                    <a:pt x="226" y="144"/>
                    <a:pt x="229" y="129"/>
                    <a:pt x="229" y="115"/>
                  </a:cubicBezTo>
                  <a:lnTo>
                    <a:pt x="224" y="85"/>
                  </a:lnTo>
                  <a:lnTo>
                    <a:pt x="213" y="56"/>
                  </a:lnTo>
                  <a:cubicBezTo>
                    <a:pt x="207" y="43"/>
                    <a:pt x="196" y="32"/>
                    <a:pt x="185" y="25"/>
                  </a:cubicBezTo>
                  <a:cubicBezTo>
                    <a:pt x="178" y="19"/>
                    <a:pt x="169" y="12"/>
                    <a:pt x="158" y="10"/>
                  </a:cubicBezTo>
                  <a:cubicBezTo>
                    <a:pt x="148" y="5"/>
                    <a:pt x="135" y="1"/>
                    <a:pt x="123"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0"/>
            <p:cNvSpPr/>
            <p:nvPr/>
          </p:nvSpPr>
          <p:spPr>
            <a:xfrm>
              <a:off x="7234600" y="1378000"/>
              <a:ext cx="7400" cy="5750"/>
            </a:xfrm>
            <a:custGeom>
              <a:rect b="b" l="l" r="r" t="t"/>
              <a:pathLst>
                <a:path extrusionOk="0" h="230" w="296">
                  <a:moveTo>
                    <a:pt x="148" y="1"/>
                  </a:moveTo>
                  <a:cubicBezTo>
                    <a:pt x="1" y="1"/>
                    <a:pt x="1" y="229"/>
                    <a:pt x="148" y="229"/>
                  </a:cubicBezTo>
                  <a:cubicBezTo>
                    <a:pt x="295" y="229"/>
                    <a:pt x="295" y="1"/>
                    <a:pt x="148"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0"/>
            <p:cNvSpPr/>
            <p:nvPr/>
          </p:nvSpPr>
          <p:spPr>
            <a:xfrm>
              <a:off x="7233850" y="1398825"/>
              <a:ext cx="8900" cy="6875"/>
            </a:xfrm>
            <a:custGeom>
              <a:rect b="b" l="l" r="r" t="t"/>
              <a:pathLst>
                <a:path extrusionOk="0" h="275" w="356">
                  <a:moveTo>
                    <a:pt x="178" y="0"/>
                  </a:moveTo>
                  <a:cubicBezTo>
                    <a:pt x="0" y="0"/>
                    <a:pt x="0" y="275"/>
                    <a:pt x="178" y="275"/>
                  </a:cubicBezTo>
                  <a:cubicBezTo>
                    <a:pt x="356" y="275"/>
                    <a:pt x="356" y="0"/>
                    <a:pt x="178"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0"/>
            <p:cNvSpPr/>
            <p:nvPr/>
          </p:nvSpPr>
          <p:spPr>
            <a:xfrm>
              <a:off x="7204250" y="1587250"/>
              <a:ext cx="27650" cy="37950"/>
            </a:xfrm>
            <a:custGeom>
              <a:rect b="b" l="l" r="r" t="t"/>
              <a:pathLst>
                <a:path extrusionOk="0" h="1518" w="1106">
                  <a:moveTo>
                    <a:pt x="216" y="0"/>
                  </a:moveTo>
                  <a:cubicBezTo>
                    <a:pt x="216" y="0"/>
                    <a:pt x="525" y="1300"/>
                    <a:pt x="495" y="1303"/>
                  </a:cubicBezTo>
                  <a:cubicBezTo>
                    <a:pt x="88" y="1329"/>
                    <a:pt x="0" y="1518"/>
                    <a:pt x="0" y="1518"/>
                  </a:cubicBezTo>
                  <a:lnTo>
                    <a:pt x="1105" y="1518"/>
                  </a:lnTo>
                  <a:lnTo>
                    <a:pt x="1077"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0"/>
            <p:cNvSpPr/>
            <p:nvPr/>
          </p:nvSpPr>
          <p:spPr>
            <a:xfrm>
              <a:off x="7261400" y="1587250"/>
              <a:ext cx="27600" cy="37950"/>
            </a:xfrm>
            <a:custGeom>
              <a:rect b="b" l="l" r="r" t="t"/>
              <a:pathLst>
                <a:path extrusionOk="0" h="1518" w="1104">
                  <a:moveTo>
                    <a:pt x="27" y="0"/>
                  </a:moveTo>
                  <a:lnTo>
                    <a:pt x="1" y="1518"/>
                  </a:lnTo>
                  <a:lnTo>
                    <a:pt x="1103" y="1518"/>
                  </a:lnTo>
                  <a:cubicBezTo>
                    <a:pt x="1103" y="1518"/>
                    <a:pt x="1017" y="1329"/>
                    <a:pt x="609" y="1303"/>
                  </a:cubicBezTo>
                  <a:cubicBezTo>
                    <a:pt x="580" y="1300"/>
                    <a:pt x="890" y="0"/>
                    <a:pt x="89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0"/>
            <p:cNvSpPr/>
            <p:nvPr/>
          </p:nvSpPr>
          <p:spPr>
            <a:xfrm>
              <a:off x="7214400" y="1178650"/>
              <a:ext cx="5900" cy="4625"/>
            </a:xfrm>
            <a:custGeom>
              <a:rect b="b" l="l" r="r" t="t"/>
              <a:pathLst>
                <a:path extrusionOk="0" h="185" w="236">
                  <a:moveTo>
                    <a:pt x="119" y="0"/>
                  </a:moveTo>
                  <a:cubicBezTo>
                    <a:pt x="1" y="0"/>
                    <a:pt x="1" y="185"/>
                    <a:pt x="119" y="185"/>
                  </a:cubicBezTo>
                  <a:cubicBezTo>
                    <a:pt x="236" y="185"/>
                    <a:pt x="236" y="0"/>
                    <a:pt x="11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0"/>
            <p:cNvSpPr/>
            <p:nvPr/>
          </p:nvSpPr>
          <p:spPr>
            <a:xfrm>
              <a:off x="7235775" y="1178650"/>
              <a:ext cx="5950" cy="4625"/>
            </a:xfrm>
            <a:custGeom>
              <a:rect b="b" l="l" r="r" t="t"/>
              <a:pathLst>
                <a:path extrusionOk="0" h="185" w="238">
                  <a:moveTo>
                    <a:pt x="119" y="0"/>
                  </a:moveTo>
                  <a:cubicBezTo>
                    <a:pt x="0" y="0"/>
                    <a:pt x="0" y="185"/>
                    <a:pt x="119" y="185"/>
                  </a:cubicBezTo>
                  <a:cubicBezTo>
                    <a:pt x="237" y="185"/>
                    <a:pt x="237" y="0"/>
                    <a:pt x="11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 name="Google Shape;297;p30"/>
          <p:cNvGrpSpPr/>
          <p:nvPr/>
        </p:nvGrpSpPr>
        <p:grpSpPr>
          <a:xfrm>
            <a:off x="7558440" y="4205489"/>
            <a:ext cx="830933" cy="670529"/>
            <a:chOff x="7514750" y="4210883"/>
            <a:chExt cx="953999" cy="769838"/>
          </a:xfrm>
        </p:grpSpPr>
        <p:sp>
          <p:nvSpPr>
            <p:cNvPr id="298" name="Google Shape;298;p30"/>
            <p:cNvSpPr/>
            <p:nvPr/>
          </p:nvSpPr>
          <p:spPr>
            <a:xfrm>
              <a:off x="8024561" y="4469182"/>
              <a:ext cx="243136" cy="460933"/>
            </a:xfrm>
            <a:custGeom>
              <a:rect b="b" l="l" r="r" t="t"/>
              <a:pathLst>
                <a:path extrusionOk="0" h="6385" w="3368">
                  <a:moveTo>
                    <a:pt x="2453" y="0"/>
                  </a:moveTo>
                  <a:cubicBezTo>
                    <a:pt x="1997" y="0"/>
                    <a:pt x="1513" y="355"/>
                    <a:pt x="1213" y="747"/>
                  </a:cubicBezTo>
                  <a:cubicBezTo>
                    <a:pt x="554" y="1606"/>
                    <a:pt x="225" y="2680"/>
                    <a:pt x="102" y="3754"/>
                  </a:cubicBezTo>
                  <a:cubicBezTo>
                    <a:pt x="1" y="4626"/>
                    <a:pt x="29" y="5506"/>
                    <a:pt x="82" y="6385"/>
                  </a:cubicBezTo>
                  <a:cubicBezTo>
                    <a:pt x="480" y="6365"/>
                    <a:pt x="879" y="6352"/>
                    <a:pt x="1279" y="6347"/>
                  </a:cubicBezTo>
                  <a:lnTo>
                    <a:pt x="1677" y="6341"/>
                  </a:lnTo>
                  <a:cubicBezTo>
                    <a:pt x="2537" y="4946"/>
                    <a:pt x="3021" y="3326"/>
                    <a:pt x="3273" y="1698"/>
                  </a:cubicBezTo>
                  <a:cubicBezTo>
                    <a:pt x="3361" y="1132"/>
                    <a:pt x="3368" y="435"/>
                    <a:pt x="2884" y="126"/>
                  </a:cubicBezTo>
                  <a:cubicBezTo>
                    <a:pt x="2748" y="39"/>
                    <a:pt x="2602" y="0"/>
                    <a:pt x="24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0"/>
            <p:cNvSpPr/>
            <p:nvPr/>
          </p:nvSpPr>
          <p:spPr>
            <a:xfrm>
              <a:off x="7780773" y="4269286"/>
              <a:ext cx="284790" cy="657651"/>
            </a:xfrm>
            <a:custGeom>
              <a:rect b="b" l="l" r="r" t="t"/>
              <a:pathLst>
                <a:path extrusionOk="0" h="9110" w="3945">
                  <a:moveTo>
                    <a:pt x="787" y="0"/>
                  </a:moveTo>
                  <a:cubicBezTo>
                    <a:pt x="685" y="0"/>
                    <a:pt x="588" y="26"/>
                    <a:pt x="521" y="101"/>
                  </a:cubicBezTo>
                  <a:cubicBezTo>
                    <a:pt x="466" y="158"/>
                    <a:pt x="444" y="237"/>
                    <a:pt x="424" y="316"/>
                  </a:cubicBezTo>
                  <a:cubicBezTo>
                    <a:pt x="0" y="1964"/>
                    <a:pt x="727" y="3663"/>
                    <a:pt x="1439" y="5207"/>
                  </a:cubicBezTo>
                  <a:lnTo>
                    <a:pt x="3207" y="9053"/>
                  </a:lnTo>
                  <a:lnTo>
                    <a:pt x="3945" y="9110"/>
                  </a:lnTo>
                  <a:cubicBezTo>
                    <a:pt x="3938" y="7406"/>
                    <a:pt x="3804" y="5706"/>
                    <a:pt x="3538" y="4021"/>
                  </a:cubicBezTo>
                  <a:cubicBezTo>
                    <a:pt x="3409" y="3193"/>
                    <a:pt x="3242" y="2357"/>
                    <a:pt x="2851" y="1617"/>
                  </a:cubicBezTo>
                  <a:cubicBezTo>
                    <a:pt x="2460" y="874"/>
                    <a:pt x="1810" y="233"/>
                    <a:pt x="997" y="29"/>
                  </a:cubicBezTo>
                  <a:cubicBezTo>
                    <a:pt x="930" y="13"/>
                    <a:pt x="857" y="0"/>
                    <a:pt x="7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0"/>
            <p:cNvSpPr/>
            <p:nvPr/>
          </p:nvSpPr>
          <p:spPr>
            <a:xfrm>
              <a:off x="8003842" y="4210883"/>
              <a:ext cx="185889" cy="717641"/>
            </a:xfrm>
            <a:custGeom>
              <a:rect b="b" l="l" r="r" t="t"/>
              <a:pathLst>
                <a:path extrusionOk="0" h="9941" w="2575">
                  <a:moveTo>
                    <a:pt x="980" y="0"/>
                  </a:moveTo>
                  <a:cubicBezTo>
                    <a:pt x="972" y="0"/>
                    <a:pt x="964" y="0"/>
                    <a:pt x="956" y="1"/>
                  </a:cubicBezTo>
                  <a:cubicBezTo>
                    <a:pt x="764" y="14"/>
                    <a:pt x="635" y="196"/>
                    <a:pt x="554" y="368"/>
                  </a:cubicBezTo>
                  <a:cubicBezTo>
                    <a:pt x="229" y="1044"/>
                    <a:pt x="198" y="1819"/>
                    <a:pt x="176" y="2571"/>
                  </a:cubicBezTo>
                  <a:cubicBezTo>
                    <a:pt x="125" y="4268"/>
                    <a:pt x="73" y="5966"/>
                    <a:pt x="20" y="7666"/>
                  </a:cubicBezTo>
                  <a:cubicBezTo>
                    <a:pt x="7" y="8129"/>
                    <a:pt x="0" y="8621"/>
                    <a:pt x="235" y="9023"/>
                  </a:cubicBezTo>
                  <a:lnTo>
                    <a:pt x="892" y="9941"/>
                  </a:lnTo>
                  <a:cubicBezTo>
                    <a:pt x="1039" y="9936"/>
                    <a:pt x="1188" y="9932"/>
                    <a:pt x="1338" y="9930"/>
                  </a:cubicBezTo>
                  <a:cubicBezTo>
                    <a:pt x="2295" y="7470"/>
                    <a:pt x="2574" y="4797"/>
                    <a:pt x="2141" y="2193"/>
                  </a:cubicBezTo>
                  <a:cubicBezTo>
                    <a:pt x="2023" y="1492"/>
                    <a:pt x="1841" y="772"/>
                    <a:pt x="1375" y="236"/>
                  </a:cubicBezTo>
                  <a:cubicBezTo>
                    <a:pt x="1271" y="115"/>
                    <a:pt x="1135" y="0"/>
                    <a:pt x="9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0"/>
            <p:cNvSpPr/>
            <p:nvPr/>
          </p:nvSpPr>
          <p:spPr>
            <a:xfrm>
              <a:off x="7731322" y="4624175"/>
              <a:ext cx="309839" cy="312799"/>
            </a:xfrm>
            <a:custGeom>
              <a:rect b="b" l="l" r="r" t="t"/>
              <a:pathLst>
                <a:path extrusionOk="0" h="4333" w="4292">
                  <a:moveTo>
                    <a:pt x="415" y="0"/>
                  </a:moveTo>
                  <a:cubicBezTo>
                    <a:pt x="382" y="0"/>
                    <a:pt x="350" y="5"/>
                    <a:pt x="318" y="17"/>
                  </a:cubicBezTo>
                  <a:cubicBezTo>
                    <a:pt x="171" y="72"/>
                    <a:pt x="112" y="245"/>
                    <a:pt x="90" y="401"/>
                  </a:cubicBezTo>
                  <a:cubicBezTo>
                    <a:pt x="0" y="1073"/>
                    <a:pt x="268" y="1756"/>
                    <a:pt x="679" y="2299"/>
                  </a:cubicBezTo>
                  <a:cubicBezTo>
                    <a:pt x="1089" y="2841"/>
                    <a:pt x="1630" y="3265"/>
                    <a:pt x="2165" y="3684"/>
                  </a:cubicBezTo>
                  <a:lnTo>
                    <a:pt x="2996" y="4332"/>
                  </a:lnTo>
                  <a:cubicBezTo>
                    <a:pt x="3211" y="4306"/>
                    <a:pt x="3426" y="4286"/>
                    <a:pt x="3641" y="4269"/>
                  </a:cubicBezTo>
                  <a:cubicBezTo>
                    <a:pt x="3841" y="4253"/>
                    <a:pt x="4039" y="4242"/>
                    <a:pt x="4239" y="4233"/>
                  </a:cubicBezTo>
                  <a:lnTo>
                    <a:pt x="4291" y="4174"/>
                  </a:lnTo>
                  <a:cubicBezTo>
                    <a:pt x="3859" y="2307"/>
                    <a:pt x="2436" y="702"/>
                    <a:pt x="632" y="50"/>
                  </a:cubicBezTo>
                  <a:cubicBezTo>
                    <a:pt x="563" y="24"/>
                    <a:pt x="488" y="0"/>
                    <a:pt x="4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0"/>
            <p:cNvSpPr/>
            <p:nvPr/>
          </p:nvSpPr>
          <p:spPr>
            <a:xfrm>
              <a:off x="7514750" y="4638613"/>
              <a:ext cx="106264" cy="330053"/>
            </a:xfrm>
            <a:custGeom>
              <a:rect b="b" l="l" r="r" t="t"/>
              <a:pathLst>
                <a:path extrusionOk="0" h="4572" w="1472">
                  <a:moveTo>
                    <a:pt x="262" y="0"/>
                  </a:moveTo>
                  <a:cubicBezTo>
                    <a:pt x="250" y="0"/>
                    <a:pt x="237" y="4"/>
                    <a:pt x="226" y="12"/>
                  </a:cubicBezTo>
                  <a:cubicBezTo>
                    <a:pt x="206" y="32"/>
                    <a:pt x="193" y="61"/>
                    <a:pt x="193" y="91"/>
                  </a:cubicBezTo>
                  <a:cubicBezTo>
                    <a:pt x="0" y="1587"/>
                    <a:pt x="428" y="3155"/>
                    <a:pt x="1357" y="4343"/>
                  </a:cubicBezTo>
                  <a:lnTo>
                    <a:pt x="1346" y="4571"/>
                  </a:lnTo>
                  <a:cubicBezTo>
                    <a:pt x="1410" y="3776"/>
                    <a:pt x="1471" y="2973"/>
                    <a:pt x="1359" y="2182"/>
                  </a:cubicBezTo>
                  <a:cubicBezTo>
                    <a:pt x="1245" y="1391"/>
                    <a:pt x="938" y="603"/>
                    <a:pt x="360" y="52"/>
                  </a:cubicBezTo>
                  <a:cubicBezTo>
                    <a:pt x="333" y="26"/>
                    <a:pt x="296" y="0"/>
                    <a:pt x="2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0"/>
            <p:cNvSpPr/>
            <p:nvPr/>
          </p:nvSpPr>
          <p:spPr>
            <a:xfrm>
              <a:off x="8176666" y="4630600"/>
              <a:ext cx="145607" cy="350122"/>
            </a:xfrm>
            <a:custGeom>
              <a:rect b="b" l="l" r="r" t="t"/>
              <a:pathLst>
                <a:path extrusionOk="0" h="4850" w="2017">
                  <a:moveTo>
                    <a:pt x="1887" y="0"/>
                  </a:moveTo>
                  <a:cubicBezTo>
                    <a:pt x="1384" y="470"/>
                    <a:pt x="870" y="951"/>
                    <a:pt x="540" y="1555"/>
                  </a:cubicBezTo>
                  <a:cubicBezTo>
                    <a:pt x="0" y="2541"/>
                    <a:pt x="7" y="3727"/>
                    <a:pt x="77" y="4849"/>
                  </a:cubicBezTo>
                  <a:lnTo>
                    <a:pt x="514" y="4777"/>
                  </a:lnTo>
                  <a:cubicBezTo>
                    <a:pt x="1212" y="3569"/>
                    <a:pt x="1693" y="2245"/>
                    <a:pt x="1930" y="868"/>
                  </a:cubicBezTo>
                  <a:cubicBezTo>
                    <a:pt x="1981" y="578"/>
                    <a:pt x="2016" y="264"/>
                    <a:pt x="18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0"/>
            <p:cNvSpPr/>
            <p:nvPr/>
          </p:nvSpPr>
          <p:spPr>
            <a:xfrm>
              <a:off x="8367683" y="4462179"/>
              <a:ext cx="101066" cy="466203"/>
            </a:xfrm>
            <a:custGeom>
              <a:rect b="b" l="l" r="r" t="t"/>
              <a:pathLst>
                <a:path extrusionOk="0" h="6458" w="1400">
                  <a:moveTo>
                    <a:pt x="180" y="1"/>
                  </a:moveTo>
                  <a:cubicBezTo>
                    <a:pt x="177" y="1"/>
                    <a:pt x="175" y="1"/>
                    <a:pt x="172" y="1"/>
                  </a:cubicBezTo>
                  <a:cubicBezTo>
                    <a:pt x="38" y="10"/>
                    <a:pt x="0" y="188"/>
                    <a:pt x="0" y="324"/>
                  </a:cubicBezTo>
                  <a:cubicBezTo>
                    <a:pt x="18" y="2386"/>
                    <a:pt x="246" y="4442"/>
                    <a:pt x="679" y="6458"/>
                  </a:cubicBezTo>
                  <a:cubicBezTo>
                    <a:pt x="752" y="6453"/>
                    <a:pt x="824" y="6451"/>
                    <a:pt x="896" y="6449"/>
                  </a:cubicBezTo>
                  <a:cubicBezTo>
                    <a:pt x="1254" y="5537"/>
                    <a:pt x="1399" y="4558"/>
                    <a:pt x="1318" y="3583"/>
                  </a:cubicBezTo>
                  <a:cubicBezTo>
                    <a:pt x="1221" y="2423"/>
                    <a:pt x="806" y="1316"/>
                    <a:pt x="396" y="227"/>
                  </a:cubicBezTo>
                  <a:cubicBezTo>
                    <a:pt x="357" y="122"/>
                    <a:pt x="289" y="1"/>
                    <a:pt x="1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 name="Google Shape;305;p30"/>
          <p:cNvGrpSpPr/>
          <p:nvPr/>
        </p:nvGrpSpPr>
        <p:grpSpPr>
          <a:xfrm>
            <a:off x="1991626" y="1573307"/>
            <a:ext cx="518333" cy="517543"/>
            <a:chOff x="5550100" y="4738125"/>
            <a:chExt cx="196950" cy="196650"/>
          </a:xfrm>
        </p:grpSpPr>
        <p:sp>
          <p:nvSpPr>
            <p:cNvPr id="306" name="Google Shape;306;p30"/>
            <p:cNvSpPr/>
            <p:nvPr/>
          </p:nvSpPr>
          <p:spPr>
            <a:xfrm>
              <a:off x="5599125" y="4738125"/>
              <a:ext cx="22250" cy="185825"/>
            </a:xfrm>
            <a:custGeom>
              <a:rect b="b" l="l" r="r" t="t"/>
              <a:pathLst>
                <a:path extrusionOk="0" h="7433" w="890">
                  <a:moveTo>
                    <a:pt x="161" y="1"/>
                  </a:moveTo>
                  <a:lnTo>
                    <a:pt x="161" y="1"/>
                  </a:lnTo>
                  <a:cubicBezTo>
                    <a:pt x="0" y="2480"/>
                    <a:pt x="90" y="4971"/>
                    <a:pt x="431" y="7432"/>
                  </a:cubicBezTo>
                  <a:lnTo>
                    <a:pt x="694" y="7364"/>
                  </a:lnTo>
                  <a:cubicBezTo>
                    <a:pt x="890" y="4898"/>
                    <a:pt x="710" y="2414"/>
                    <a:pt x="16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0"/>
            <p:cNvSpPr/>
            <p:nvPr/>
          </p:nvSpPr>
          <p:spPr>
            <a:xfrm>
              <a:off x="5631300" y="4739725"/>
              <a:ext cx="50100" cy="186200"/>
            </a:xfrm>
            <a:custGeom>
              <a:rect b="b" l="l" r="r" t="t"/>
              <a:pathLst>
                <a:path extrusionOk="0" h="7448" w="2004">
                  <a:moveTo>
                    <a:pt x="2003" y="0"/>
                  </a:moveTo>
                  <a:lnTo>
                    <a:pt x="2003" y="0"/>
                  </a:lnTo>
                  <a:cubicBezTo>
                    <a:pt x="1153" y="745"/>
                    <a:pt x="765" y="1880"/>
                    <a:pt x="508" y="2983"/>
                  </a:cubicBezTo>
                  <a:cubicBezTo>
                    <a:pt x="167" y="4445"/>
                    <a:pt x="0" y="5943"/>
                    <a:pt x="7" y="7447"/>
                  </a:cubicBezTo>
                  <a:lnTo>
                    <a:pt x="123" y="7366"/>
                  </a:lnTo>
                  <a:cubicBezTo>
                    <a:pt x="710" y="4900"/>
                    <a:pt x="1336" y="2445"/>
                    <a:pt x="200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0"/>
            <p:cNvSpPr/>
            <p:nvPr/>
          </p:nvSpPr>
          <p:spPr>
            <a:xfrm>
              <a:off x="5666650" y="4823825"/>
              <a:ext cx="24950" cy="110950"/>
            </a:xfrm>
            <a:custGeom>
              <a:rect b="b" l="l" r="r" t="t"/>
              <a:pathLst>
                <a:path extrusionOk="0" h="4438" w="998">
                  <a:moveTo>
                    <a:pt x="310" y="1"/>
                  </a:moveTo>
                  <a:cubicBezTo>
                    <a:pt x="1" y="458"/>
                    <a:pt x="18" y="1053"/>
                    <a:pt x="47" y="1604"/>
                  </a:cubicBezTo>
                  <a:cubicBezTo>
                    <a:pt x="93" y="2491"/>
                    <a:pt x="141" y="3394"/>
                    <a:pt x="436" y="4233"/>
                  </a:cubicBezTo>
                  <a:lnTo>
                    <a:pt x="998" y="4437"/>
                  </a:lnTo>
                  <a:cubicBezTo>
                    <a:pt x="917" y="2939"/>
                    <a:pt x="686" y="1452"/>
                    <a:pt x="31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0"/>
            <p:cNvSpPr/>
            <p:nvPr/>
          </p:nvSpPr>
          <p:spPr>
            <a:xfrm>
              <a:off x="5699275" y="4765300"/>
              <a:ext cx="47775" cy="157100"/>
            </a:xfrm>
            <a:custGeom>
              <a:rect b="b" l="l" r="r" t="t"/>
              <a:pathLst>
                <a:path extrusionOk="0" h="6284" w="1911">
                  <a:moveTo>
                    <a:pt x="1852" y="1"/>
                  </a:moveTo>
                  <a:lnTo>
                    <a:pt x="1852" y="1"/>
                  </a:lnTo>
                  <a:cubicBezTo>
                    <a:pt x="707" y="1545"/>
                    <a:pt x="64" y="3405"/>
                    <a:pt x="9" y="5326"/>
                  </a:cubicBezTo>
                  <a:cubicBezTo>
                    <a:pt x="0" y="5651"/>
                    <a:pt x="11" y="5985"/>
                    <a:pt x="141" y="6284"/>
                  </a:cubicBezTo>
                  <a:lnTo>
                    <a:pt x="558" y="6282"/>
                  </a:lnTo>
                  <a:cubicBezTo>
                    <a:pt x="738" y="5485"/>
                    <a:pt x="1184" y="4775"/>
                    <a:pt x="1459" y="4007"/>
                  </a:cubicBezTo>
                  <a:cubicBezTo>
                    <a:pt x="1911" y="2735"/>
                    <a:pt x="1885" y="1349"/>
                    <a:pt x="185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0"/>
            <p:cNvSpPr/>
            <p:nvPr/>
          </p:nvSpPr>
          <p:spPr>
            <a:xfrm>
              <a:off x="5550100" y="4798800"/>
              <a:ext cx="40800" cy="129000"/>
            </a:xfrm>
            <a:custGeom>
              <a:rect b="b" l="l" r="r" t="t"/>
              <a:pathLst>
                <a:path extrusionOk="0" h="5160" w="1632">
                  <a:moveTo>
                    <a:pt x="420" y="0"/>
                  </a:moveTo>
                  <a:lnTo>
                    <a:pt x="420" y="0"/>
                  </a:lnTo>
                  <a:cubicBezTo>
                    <a:pt x="0" y="1687"/>
                    <a:pt x="281" y="3538"/>
                    <a:pt x="1184" y="5025"/>
                  </a:cubicBezTo>
                  <a:lnTo>
                    <a:pt x="1632" y="5159"/>
                  </a:lnTo>
                  <a:cubicBezTo>
                    <a:pt x="1404" y="4885"/>
                    <a:pt x="1426" y="4492"/>
                    <a:pt x="1408" y="4136"/>
                  </a:cubicBezTo>
                  <a:cubicBezTo>
                    <a:pt x="1384" y="3655"/>
                    <a:pt x="1259" y="3185"/>
                    <a:pt x="1136" y="2717"/>
                  </a:cubicBezTo>
                  <a:cubicBezTo>
                    <a:pt x="896" y="1812"/>
                    <a:pt x="659" y="905"/>
                    <a:pt x="42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 name="Google Shape;311;p30"/>
          <p:cNvGrpSpPr/>
          <p:nvPr/>
        </p:nvGrpSpPr>
        <p:grpSpPr>
          <a:xfrm>
            <a:off x="278353" y="156809"/>
            <a:ext cx="681823" cy="550203"/>
            <a:chOff x="7514750" y="4210883"/>
            <a:chExt cx="953999" cy="769838"/>
          </a:xfrm>
        </p:grpSpPr>
        <p:sp>
          <p:nvSpPr>
            <p:cNvPr id="312" name="Google Shape;312;p30"/>
            <p:cNvSpPr/>
            <p:nvPr/>
          </p:nvSpPr>
          <p:spPr>
            <a:xfrm>
              <a:off x="8024561" y="4469182"/>
              <a:ext cx="243136" cy="460933"/>
            </a:xfrm>
            <a:custGeom>
              <a:rect b="b" l="l" r="r" t="t"/>
              <a:pathLst>
                <a:path extrusionOk="0" h="6385" w="3368">
                  <a:moveTo>
                    <a:pt x="2453" y="0"/>
                  </a:moveTo>
                  <a:cubicBezTo>
                    <a:pt x="1997" y="0"/>
                    <a:pt x="1513" y="355"/>
                    <a:pt x="1213" y="747"/>
                  </a:cubicBezTo>
                  <a:cubicBezTo>
                    <a:pt x="554" y="1606"/>
                    <a:pt x="225" y="2680"/>
                    <a:pt x="102" y="3754"/>
                  </a:cubicBezTo>
                  <a:cubicBezTo>
                    <a:pt x="1" y="4626"/>
                    <a:pt x="29" y="5506"/>
                    <a:pt x="82" y="6385"/>
                  </a:cubicBezTo>
                  <a:cubicBezTo>
                    <a:pt x="480" y="6365"/>
                    <a:pt x="879" y="6352"/>
                    <a:pt x="1279" y="6347"/>
                  </a:cubicBezTo>
                  <a:lnTo>
                    <a:pt x="1677" y="6341"/>
                  </a:lnTo>
                  <a:cubicBezTo>
                    <a:pt x="2537" y="4946"/>
                    <a:pt x="3021" y="3326"/>
                    <a:pt x="3273" y="1698"/>
                  </a:cubicBezTo>
                  <a:cubicBezTo>
                    <a:pt x="3361" y="1132"/>
                    <a:pt x="3368" y="435"/>
                    <a:pt x="2884" y="126"/>
                  </a:cubicBezTo>
                  <a:cubicBezTo>
                    <a:pt x="2748" y="39"/>
                    <a:pt x="2602" y="0"/>
                    <a:pt x="24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0"/>
            <p:cNvSpPr/>
            <p:nvPr/>
          </p:nvSpPr>
          <p:spPr>
            <a:xfrm>
              <a:off x="7780773" y="4269286"/>
              <a:ext cx="284790" cy="657651"/>
            </a:xfrm>
            <a:custGeom>
              <a:rect b="b" l="l" r="r" t="t"/>
              <a:pathLst>
                <a:path extrusionOk="0" h="9110" w="3945">
                  <a:moveTo>
                    <a:pt x="787" y="0"/>
                  </a:moveTo>
                  <a:cubicBezTo>
                    <a:pt x="685" y="0"/>
                    <a:pt x="588" y="26"/>
                    <a:pt x="521" y="101"/>
                  </a:cubicBezTo>
                  <a:cubicBezTo>
                    <a:pt x="466" y="158"/>
                    <a:pt x="444" y="237"/>
                    <a:pt x="424" y="316"/>
                  </a:cubicBezTo>
                  <a:cubicBezTo>
                    <a:pt x="0" y="1964"/>
                    <a:pt x="727" y="3663"/>
                    <a:pt x="1439" y="5207"/>
                  </a:cubicBezTo>
                  <a:lnTo>
                    <a:pt x="3207" y="9053"/>
                  </a:lnTo>
                  <a:lnTo>
                    <a:pt x="3945" y="9110"/>
                  </a:lnTo>
                  <a:cubicBezTo>
                    <a:pt x="3938" y="7406"/>
                    <a:pt x="3804" y="5706"/>
                    <a:pt x="3538" y="4021"/>
                  </a:cubicBezTo>
                  <a:cubicBezTo>
                    <a:pt x="3409" y="3193"/>
                    <a:pt x="3242" y="2357"/>
                    <a:pt x="2851" y="1617"/>
                  </a:cubicBezTo>
                  <a:cubicBezTo>
                    <a:pt x="2460" y="874"/>
                    <a:pt x="1810" y="233"/>
                    <a:pt x="997" y="29"/>
                  </a:cubicBezTo>
                  <a:cubicBezTo>
                    <a:pt x="930" y="13"/>
                    <a:pt x="857" y="0"/>
                    <a:pt x="7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0"/>
            <p:cNvSpPr/>
            <p:nvPr/>
          </p:nvSpPr>
          <p:spPr>
            <a:xfrm>
              <a:off x="8003842" y="4210883"/>
              <a:ext cx="185889" cy="717641"/>
            </a:xfrm>
            <a:custGeom>
              <a:rect b="b" l="l" r="r" t="t"/>
              <a:pathLst>
                <a:path extrusionOk="0" h="9941" w="2575">
                  <a:moveTo>
                    <a:pt x="980" y="0"/>
                  </a:moveTo>
                  <a:cubicBezTo>
                    <a:pt x="972" y="0"/>
                    <a:pt x="964" y="0"/>
                    <a:pt x="956" y="1"/>
                  </a:cubicBezTo>
                  <a:cubicBezTo>
                    <a:pt x="764" y="14"/>
                    <a:pt x="635" y="196"/>
                    <a:pt x="554" y="368"/>
                  </a:cubicBezTo>
                  <a:cubicBezTo>
                    <a:pt x="229" y="1044"/>
                    <a:pt x="198" y="1819"/>
                    <a:pt x="176" y="2571"/>
                  </a:cubicBezTo>
                  <a:cubicBezTo>
                    <a:pt x="125" y="4268"/>
                    <a:pt x="73" y="5966"/>
                    <a:pt x="20" y="7666"/>
                  </a:cubicBezTo>
                  <a:cubicBezTo>
                    <a:pt x="7" y="8129"/>
                    <a:pt x="0" y="8621"/>
                    <a:pt x="235" y="9023"/>
                  </a:cubicBezTo>
                  <a:lnTo>
                    <a:pt x="892" y="9941"/>
                  </a:lnTo>
                  <a:cubicBezTo>
                    <a:pt x="1039" y="9936"/>
                    <a:pt x="1188" y="9932"/>
                    <a:pt x="1338" y="9930"/>
                  </a:cubicBezTo>
                  <a:cubicBezTo>
                    <a:pt x="2295" y="7470"/>
                    <a:pt x="2574" y="4797"/>
                    <a:pt x="2141" y="2193"/>
                  </a:cubicBezTo>
                  <a:cubicBezTo>
                    <a:pt x="2023" y="1492"/>
                    <a:pt x="1841" y="772"/>
                    <a:pt x="1375" y="236"/>
                  </a:cubicBezTo>
                  <a:cubicBezTo>
                    <a:pt x="1271" y="115"/>
                    <a:pt x="1135" y="0"/>
                    <a:pt x="9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0"/>
            <p:cNvSpPr/>
            <p:nvPr/>
          </p:nvSpPr>
          <p:spPr>
            <a:xfrm>
              <a:off x="7731322" y="4624175"/>
              <a:ext cx="309839" cy="312799"/>
            </a:xfrm>
            <a:custGeom>
              <a:rect b="b" l="l" r="r" t="t"/>
              <a:pathLst>
                <a:path extrusionOk="0" h="4333" w="4292">
                  <a:moveTo>
                    <a:pt x="415" y="0"/>
                  </a:moveTo>
                  <a:cubicBezTo>
                    <a:pt x="382" y="0"/>
                    <a:pt x="350" y="5"/>
                    <a:pt x="318" y="17"/>
                  </a:cubicBezTo>
                  <a:cubicBezTo>
                    <a:pt x="171" y="72"/>
                    <a:pt x="112" y="245"/>
                    <a:pt x="90" y="401"/>
                  </a:cubicBezTo>
                  <a:cubicBezTo>
                    <a:pt x="0" y="1073"/>
                    <a:pt x="268" y="1756"/>
                    <a:pt x="679" y="2299"/>
                  </a:cubicBezTo>
                  <a:cubicBezTo>
                    <a:pt x="1089" y="2841"/>
                    <a:pt x="1630" y="3265"/>
                    <a:pt x="2165" y="3684"/>
                  </a:cubicBezTo>
                  <a:lnTo>
                    <a:pt x="2996" y="4332"/>
                  </a:lnTo>
                  <a:cubicBezTo>
                    <a:pt x="3211" y="4306"/>
                    <a:pt x="3426" y="4286"/>
                    <a:pt x="3641" y="4269"/>
                  </a:cubicBezTo>
                  <a:cubicBezTo>
                    <a:pt x="3841" y="4253"/>
                    <a:pt x="4039" y="4242"/>
                    <a:pt x="4239" y="4233"/>
                  </a:cubicBezTo>
                  <a:lnTo>
                    <a:pt x="4291" y="4174"/>
                  </a:lnTo>
                  <a:cubicBezTo>
                    <a:pt x="3859" y="2307"/>
                    <a:pt x="2436" y="702"/>
                    <a:pt x="632" y="50"/>
                  </a:cubicBezTo>
                  <a:cubicBezTo>
                    <a:pt x="563" y="24"/>
                    <a:pt x="488" y="0"/>
                    <a:pt x="4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0"/>
            <p:cNvSpPr/>
            <p:nvPr/>
          </p:nvSpPr>
          <p:spPr>
            <a:xfrm>
              <a:off x="7514750" y="4638613"/>
              <a:ext cx="106264" cy="330053"/>
            </a:xfrm>
            <a:custGeom>
              <a:rect b="b" l="l" r="r" t="t"/>
              <a:pathLst>
                <a:path extrusionOk="0" h="4572" w="1472">
                  <a:moveTo>
                    <a:pt x="262" y="0"/>
                  </a:moveTo>
                  <a:cubicBezTo>
                    <a:pt x="250" y="0"/>
                    <a:pt x="237" y="4"/>
                    <a:pt x="226" y="12"/>
                  </a:cubicBezTo>
                  <a:cubicBezTo>
                    <a:pt x="206" y="32"/>
                    <a:pt x="193" y="61"/>
                    <a:pt x="193" y="91"/>
                  </a:cubicBezTo>
                  <a:cubicBezTo>
                    <a:pt x="0" y="1587"/>
                    <a:pt x="428" y="3155"/>
                    <a:pt x="1357" y="4343"/>
                  </a:cubicBezTo>
                  <a:lnTo>
                    <a:pt x="1346" y="4571"/>
                  </a:lnTo>
                  <a:cubicBezTo>
                    <a:pt x="1410" y="3776"/>
                    <a:pt x="1471" y="2973"/>
                    <a:pt x="1359" y="2182"/>
                  </a:cubicBezTo>
                  <a:cubicBezTo>
                    <a:pt x="1245" y="1391"/>
                    <a:pt x="938" y="603"/>
                    <a:pt x="360" y="52"/>
                  </a:cubicBezTo>
                  <a:cubicBezTo>
                    <a:pt x="333" y="26"/>
                    <a:pt x="296" y="0"/>
                    <a:pt x="2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0"/>
            <p:cNvSpPr/>
            <p:nvPr/>
          </p:nvSpPr>
          <p:spPr>
            <a:xfrm>
              <a:off x="8176666" y="4630600"/>
              <a:ext cx="145607" cy="350122"/>
            </a:xfrm>
            <a:custGeom>
              <a:rect b="b" l="l" r="r" t="t"/>
              <a:pathLst>
                <a:path extrusionOk="0" h="4850" w="2017">
                  <a:moveTo>
                    <a:pt x="1887" y="0"/>
                  </a:moveTo>
                  <a:cubicBezTo>
                    <a:pt x="1384" y="470"/>
                    <a:pt x="870" y="951"/>
                    <a:pt x="540" y="1555"/>
                  </a:cubicBezTo>
                  <a:cubicBezTo>
                    <a:pt x="0" y="2541"/>
                    <a:pt x="7" y="3727"/>
                    <a:pt x="77" y="4849"/>
                  </a:cubicBezTo>
                  <a:lnTo>
                    <a:pt x="514" y="4777"/>
                  </a:lnTo>
                  <a:cubicBezTo>
                    <a:pt x="1212" y="3569"/>
                    <a:pt x="1693" y="2245"/>
                    <a:pt x="1930" y="868"/>
                  </a:cubicBezTo>
                  <a:cubicBezTo>
                    <a:pt x="1981" y="578"/>
                    <a:pt x="2016" y="264"/>
                    <a:pt x="18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0"/>
            <p:cNvSpPr/>
            <p:nvPr/>
          </p:nvSpPr>
          <p:spPr>
            <a:xfrm>
              <a:off x="8367683" y="4462179"/>
              <a:ext cx="101066" cy="466203"/>
            </a:xfrm>
            <a:custGeom>
              <a:rect b="b" l="l" r="r" t="t"/>
              <a:pathLst>
                <a:path extrusionOk="0" h="6458" w="1400">
                  <a:moveTo>
                    <a:pt x="180" y="1"/>
                  </a:moveTo>
                  <a:cubicBezTo>
                    <a:pt x="177" y="1"/>
                    <a:pt x="175" y="1"/>
                    <a:pt x="172" y="1"/>
                  </a:cubicBezTo>
                  <a:cubicBezTo>
                    <a:pt x="38" y="10"/>
                    <a:pt x="0" y="188"/>
                    <a:pt x="0" y="324"/>
                  </a:cubicBezTo>
                  <a:cubicBezTo>
                    <a:pt x="18" y="2386"/>
                    <a:pt x="246" y="4442"/>
                    <a:pt x="679" y="6458"/>
                  </a:cubicBezTo>
                  <a:cubicBezTo>
                    <a:pt x="752" y="6453"/>
                    <a:pt x="824" y="6451"/>
                    <a:pt x="896" y="6449"/>
                  </a:cubicBezTo>
                  <a:cubicBezTo>
                    <a:pt x="1254" y="5537"/>
                    <a:pt x="1399" y="4558"/>
                    <a:pt x="1318" y="3583"/>
                  </a:cubicBezTo>
                  <a:cubicBezTo>
                    <a:pt x="1221" y="2423"/>
                    <a:pt x="806" y="1316"/>
                    <a:pt x="396" y="227"/>
                  </a:cubicBezTo>
                  <a:cubicBezTo>
                    <a:pt x="357" y="122"/>
                    <a:pt x="289" y="1"/>
                    <a:pt x="1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2" name="Shape 322"/>
        <p:cNvGrpSpPr/>
        <p:nvPr/>
      </p:nvGrpSpPr>
      <p:grpSpPr>
        <a:xfrm>
          <a:off x="0" y="0"/>
          <a:ext cx="0" cy="0"/>
          <a:chOff x="0" y="0"/>
          <a:chExt cx="0" cy="0"/>
        </a:xfrm>
      </p:grpSpPr>
      <p:sp>
        <p:nvSpPr>
          <p:cNvPr id="323" name="Google Shape;323;p31"/>
          <p:cNvSpPr txBox="1"/>
          <p:nvPr>
            <p:ph type="ctrTitle"/>
          </p:nvPr>
        </p:nvSpPr>
        <p:spPr>
          <a:xfrm flipH="1">
            <a:off x="2923175" y="1800175"/>
            <a:ext cx="3297600" cy="1095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accent2"/>
                </a:solidFill>
              </a:rPr>
              <a:t>WHOA!</a:t>
            </a:r>
            <a:endParaRPr>
              <a:solidFill>
                <a:schemeClr val="accent2"/>
              </a:solidFill>
            </a:endParaRPr>
          </a:p>
        </p:txBody>
      </p:sp>
      <p:sp>
        <p:nvSpPr>
          <p:cNvPr id="324" name="Google Shape;324;p31"/>
          <p:cNvSpPr txBox="1"/>
          <p:nvPr>
            <p:ph idx="1" type="subTitle"/>
          </p:nvPr>
        </p:nvSpPr>
        <p:spPr>
          <a:xfrm flipH="1">
            <a:off x="2923175" y="3084413"/>
            <a:ext cx="3297600" cy="67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rgbClr val="666666"/>
                </a:solidFill>
              </a:rPr>
              <a:t>It could be the part of the presentation where you can introduce yourself, write your email…</a:t>
            </a:r>
            <a:endParaRPr>
              <a:solidFill>
                <a:srgbClr val="666666"/>
              </a:solidFill>
            </a:endParaRPr>
          </a:p>
        </p:txBody>
      </p:sp>
      <p:cxnSp>
        <p:nvCxnSpPr>
          <p:cNvPr id="325" name="Google Shape;325;p31"/>
          <p:cNvCxnSpPr/>
          <p:nvPr/>
        </p:nvCxnSpPr>
        <p:spPr>
          <a:xfrm>
            <a:off x="3267150" y="2884950"/>
            <a:ext cx="2609700" cy="0"/>
          </a:xfrm>
          <a:prstGeom prst="straightConnector1">
            <a:avLst/>
          </a:prstGeom>
          <a:noFill/>
          <a:ln cap="flat" cmpd="sng" w="19050">
            <a:solidFill>
              <a:schemeClr val="accent1"/>
            </a:solidFill>
            <a:prstDash val="dash"/>
            <a:round/>
            <a:headEnd len="med" w="med" type="none"/>
            <a:tailEnd len="med" w="med" type="none"/>
          </a:ln>
        </p:spPr>
      </p:cxnSp>
      <p:grpSp>
        <p:nvGrpSpPr>
          <p:cNvPr id="326" name="Google Shape;326;p31"/>
          <p:cNvGrpSpPr/>
          <p:nvPr/>
        </p:nvGrpSpPr>
        <p:grpSpPr>
          <a:xfrm>
            <a:off x="5759532" y="3347032"/>
            <a:ext cx="2653733" cy="1335732"/>
            <a:chOff x="6085575" y="1233350"/>
            <a:chExt cx="598375" cy="301200"/>
          </a:xfrm>
        </p:grpSpPr>
        <p:sp>
          <p:nvSpPr>
            <p:cNvPr id="327" name="Google Shape;327;p31"/>
            <p:cNvSpPr/>
            <p:nvPr/>
          </p:nvSpPr>
          <p:spPr>
            <a:xfrm>
              <a:off x="6575200" y="1335500"/>
              <a:ext cx="16725" cy="24025"/>
            </a:xfrm>
            <a:custGeom>
              <a:rect b="b" l="l" r="r" t="t"/>
              <a:pathLst>
                <a:path extrusionOk="0" h="961" w="669">
                  <a:moveTo>
                    <a:pt x="60" y="1"/>
                  </a:moveTo>
                  <a:cubicBezTo>
                    <a:pt x="1" y="98"/>
                    <a:pt x="5" y="221"/>
                    <a:pt x="32" y="330"/>
                  </a:cubicBezTo>
                  <a:cubicBezTo>
                    <a:pt x="91" y="589"/>
                    <a:pt x="251" y="816"/>
                    <a:pt x="477" y="961"/>
                  </a:cubicBezTo>
                  <a:lnTo>
                    <a:pt x="669" y="741"/>
                  </a:lnTo>
                  <a:cubicBezTo>
                    <a:pt x="508" y="697"/>
                    <a:pt x="370" y="585"/>
                    <a:pt x="271" y="451"/>
                  </a:cubicBezTo>
                  <a:cubicBezTo>
                    <a:pt x="172" y="317"/>
                    <a:pt x="111" y="159"/>
                    <a:pt x="60"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1"/>
            <p:cNvSpPr/>
            <p:nvPr/>
          </p:nvSpPr>
          <p:spPr>
            <a:xfrm>
              <a:off x="6572025" y="1338875"/>
              <a:ext cx="27250" cy="40650"/>
            </a:xfrm>
            <a:custGeom>
              <a:rect b="b" l="l" r="r" t="t"/>
              <a:pathLst>
                <a:path extrusionOk="0" h="1626" w="1090">
                  <a:moveTo>
                    <a:pt x="388" y="0"/>
                  </a:moveTo>
                  <a:cubicBezTo>
                    <a:pt x="342" y="0"/>
                    <a:pt x="306" y="55"/>
                    <a:pt x="312" y="105"/>
                  </a:cubicBezTo>
                  <a:cubicBezTo>
                    <a:pt x="319" y="158"/>
                    <a:pt x="541" y="549"/>
                    <a:pt x="725" y="588"/>
                  </a:cubicBezTo>
                  <a:cubicBezTo>
                    <a:pt x="514" y="729"/>
                    <a:pt x="310" y="876"/>
                    <a:pt x="110" y="1030"/>
                  </a:cubicBezTo>
                  <a:cubicBezTo>
                    <a:pt x="80" y="1050"/>
                    <a:pt x="55" y="1078"/>
                    <a:pt x="38" y="1109"/>
                  </a:cubicBezTo>
                  <a:cubicBezTo>
                    <a:pt x="1" y="1188"/>
                    <a:pt x="62" y="1276"/>
                    <a:pt x="119" y="1342"/>
                  </a:cubicBezTo>
                  <a:lnTo>
                    <a:pt x="359" y="1625"/>
                  </a:lnTo>
                  <a:lnTo>
                    <a:pt x="569" y="1298"/>
                  </a:lnTo>
                  <a:cubicBezTo>
                    <a:pt x="569" y="1298"/>
                    <a:pt x="908" y="940"/>
                    <a:pt x="1037" y="777"/>
                  </a:cubicBezTo>
                  <a:cubicBezTo>
                    <a:pt x="1063" y="744"/>
                    <a:pt x="1090" y="700"/>
                    <a:pt x="1068" y="665"/>
                  </a:cubicBezTo>
                  <a:cubicBezTo>
                    <a:pt x="1057" y="648"/>
                    <a:pt x="1039" y="635"/>
                    <a:pt x="1022" y="626"/>
                  </a:cubicBezTo>
                  <a:cubicBezTo>
                    <a:pt x="760" y="481"/>
                    <a:pt x="545" y="266"/>
                    <a:pt x="402" y="2"/>
                  </a:cubicBezTo>
                  <a:cubicBezTo>
                    <a:pt x="398" y="1"/>
                    <a:pt x="393" y="0"/>
                    <a:pt x="388"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1"/>
            <p:cNvSpPr/>
            <p:nvPr/>
          </p:nvSpPr>
          <p:spPr>
            <a:xfrm>
              <a:off x="6548575" y="1366650"/>
              <a:ext cx="69050" cy="134125"/>
            </a:xfrm>
            <a:custGeom>
              <a:rect b="b" l="l" r="r" t="t"/>
              <a:pathLst>
                <a:path extrusionOk="0" h="5365" w="2762">
                  <a:moveTo>
                    <a:pt x="1604" y="0"/>
                  </a:moveTo>
                  <a:cubicBezTo>
                    <a:pt x="1512" y="95"/>
                    <a:pt x="1154" y="369"/>
                    <a:pt x="1154" y="369"/>
                  </a:cubicBezTo>
                  <a:cubicBezTo>
                    <a:pt x="1154" y="369"/>
                    <a:pt x="2085" y="3940"/>
                    <a:pt x="2048" y="3944"/>
                  </a:cubicBezTo>
                  <a:cubicBezTo>
                    <a:pt x="2047" y="3944"/>
                    <a:pt x="2047" y="3944"/>
                    <a:pt x="2047" y="3944"/>
                  </a:cubicBezTo>
                  <a:cubicBezTo>
                    <a:pt x="2007" y="3944"/>
                    <a:pt x="1496" y="2871"/>
                    <a:pt x="1290" y="2297"/>
                  </a:cubicBezTo>
                  <a:cubicBezTo>
                    <a:pt x="1086" y="1724"/>
                    <a:pt x="794" y="1136"/>
                    <a:pt x="258" y="846"/>
                  </a:cubicBezTo>
                  <a:lnTo>
                    <a:pt x="1" y="4034"/>
                  </a:lnTo>
                  <a:cubicBezTo>
                    <a:pt x="157" y="4254"/>
                    <a:pt x="326" y="4467"/>
                    <a:pt x="508" y="4669"/>
                  </a:cubicBezTo>
                  <a:cubicBezTo>
                    <a:pt x="688" y="4871"/>
                    <a:pt x="881" y="5067"/>
                    <a:pt x="1119" y="5201"/>
                  </a:cubicBezTo>
                  <a:cubicBezTo>
                    <a:pt x="1294" y="5300"/>
                    <a:pt x="1495" y="5365"/>
                    <a:pt x="1695" y="5365"/>
                  </a:cubicBezTo>
                  <a:cubicBezTo>
                    <a:pt x="1763" y="5365"/>
                    <a:pt x="1831" y="5357"/>
                    <a:pt x="1898" y="5341"/>
                  </a:cubicBezTo>
                  <a:cubicBezTo>
                    <a:pt x="2276" y="5251"/>
                    <a:pt x="2551" y="4904"/>
                    <a:pt x="2656" y="4531"/>
                  </a:cubicBezTo>
                  <a:cubicBezTo>
                    <a:pt x="2761" y="4157"/>
                    <a:pt x="2724" y="3762"/>
                    <a:pt x="2667" y="3378"/>
                  </a:cubicBezTo>
                  <a:cubicBezTo>
                    <a:pt x="2491" y="2203"/>
                    <a:pt x="2133" y="1063"/>
                    <a:pt x="1604"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1"/>
            <p:cNvSpPr/>
            <p:nvPr/>
          </p:nvSpPr>
          <p:spPr>
            <a:xfrm>
              <a:off x="6556700" y="1385900"/>
              <a:ext cx="10950" cy="40550"/>
            </a:xfrm>
            <a:custGeom>
              <a:rect b="b" l="l" r="r" t="t"/>
              <a:pathLst>
                <a:path extrusionOk="0" h="1622" w="438">
                  <a:moveTo>
                    <a:pt x="7" y="1"/>
                  </a:moveTo>
                  <a:cubicBezTo>
                    <a:pt x="3" y="1"/>
                    <a:pt x="1" y="1"/>
                    <a:pt x="1" y="1"/>
                  </a:cubicBezTo>
                  <a:lnTo>
                    <a:pt x="207" y="1622"/>
                  </a:lnTo>
                  <a:cubicBezTo>
                    <a:pt x="374" y="1297"/>
                    <a:pt x="438" y="930"/>
                    <a:pt x="390" y="568"/>
                  </a:cubicBezTo>
                  <a:cubicBezTo>
                    <a:pt x="313" y="25"/>
                    <a:pt x="53" y="1"/>
                    <a:pt x="7"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1"/>
            <p:cNvSpPr/>
            <p:nvPr/>
          </p:nvSpPr>
          <p:spPr>
            <a:xfrm>
              <a:off x="6534075" y="1363900"/>
              <a:ext cx="28475" cy="41700"/>
            </a:xfrm>
            <a:custGeom>
              <a:rect b="b" l="l" r="r" t="t"/>
              <a:pathLst>
                <a:path extrusionOk="0" h="1668" w="1139">
                  <a:moveTo>
                    <a:pt x="65" y="0"/>
                  </a:moveTo>
                  <a:lnTo>
                    <a:pt x="14" y="989"/>
                  </a:lnTo>
                  <a:lnTo>
                    <a:pt x="1" y="1232"/>
                  </a:lnTo>
                  <a:lnTo>
                    <a:pt x="1139" y="1667"/>
                  </a:lnTo>
                  <a:lnTo>
                    <a:pt x="1101" y="1362"/>
                  </a:lnTo>
                  <a:lnTo>
                    <a:pt x="1062" y="1024"/>
                  </a:lnTo>
                  <a:lnTo>
                    <a:pt x="1062" y="1017"/>
                  </a:lnTo>
                  <a:lnTo>
                    <a:pt x="1031" y="765"/>
                  </a:lnTo>
                  <a:lnTo>
                    <a:pt x="996" y="472"/>
                  </a:lnTo>
                  <a:lnTo>
                    <a:pt x="978" y="312"/>
                  </a:lnTo>
                  <a:lnTo>
                    <a:pt x="65"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1"/>
            <p:cNvSpPr/>
            <p:nvPr/>
          </p:nvSpPr>
          <p:spPr>
            <a:xfrm>
              <a:off x="6408850" y="1384450"/>
              <a:ext cx="168475" cy="131250"/>
            </a:xfrm>
            <a:custGeom>
              <a:rect b="b" l="l" r="r" t="t"/>
              <a:pathLst>
                <a:path extrusionOk="0" h="5250" w="6739">
                  <a:moveTo>
                    <a:pt x="5115" y="0"/>
                  </a:moveTo>
                  <a:cubicBezTo>
                    <a:pt x="4912" y="0"/>
                    <a:pt x="4713" y="44"/>
                    <a:pt x="4527" y="129"/>
                  </a:cubicBezTo>
                  <a:cubicBezTo>
                    <a:pt x="4072" y="344"/>
                    <a:pt x="3736" y="753"/>
                    <a:pt x="3440" y="1161"/>
                  </a:cubicBezTo>
                  <a:cubicBezTo>
                    <a:pt x="3016" y="1746"/>
                    <a:pt x="2632" y="2358"/>
                    <a:pt x="2293" y="2995"/>
                  </a:cubicBezTo>
                  <a:cubicBezTo>
                    <a:pt x="2265" y="3046"/>
                    <a:pt x="2232" y="3101"/>
                    <a:pt x="2184" y="3118"/>
                  </a:cubicBezTo>
                  <a:cubicBezTo>
                    <a:pt x="2168" y="3124"/>
                    <a:pt x="2151" y="3127"/>
                    <a:pt x="2135" y="3127"/>
                  </a:cubicBezTo>
                  <a:cubicBezTo>
                    <a:pt x="2099" y="3127"/>
                    <a:pt x="2062" y="3115"/>
                    <a:pt x="2028" y="3103"/>
                  </a:cubicBezTo>
                  <a:cubicBezTo>
                    <a:pt x="1966" y="3083"/>
                    <a:pt x="1905" y="3063"/>
                    <a:pt x="1845" y="3044"/>
                  </a:cubicBezTo>
                  <a:cubicBezTo>
                    <a:pt x="1540" y="2943"/>
                    <a:pt x="1237" y="2842"/>
                    <a:pt x="934" y="2740"/>
                  </a:cubicBezTo>
                  <a:lnTo>
                    <a:pt x="1" y="4937"/>
                  </a:lnTo>
                  <a:cubicBezTo>
                    <a:pt x="752" y="5145"/>
                    <a:pt x="1525" y="5249"/>
                    <a:pt x="2299" y="5249"/>
                  </a:cubicBezTo>
                  <a:cubicBezTo>
                    <a:pt x="2993" y="5249"/>
                    <a:pt x="3687" y="5165"/>
                    <a:pt x="4367" y="4998"/>
                  </a:cubicBezTo>
                  <a:cubicBezTo>
                    <a:pt x="4694" y="4917"/>
                    <a:pt x="5025" y="4811"/>
                    <a:pt x="5291" y="4603"/>
                  </a:cubicBezTo>
                  <a:cubicBezTo>
                    <a:pt x="5522" y="4421"/>
                    <a:pt x="5610" y="3902"/>
                    <a:pt x="5871" y="3902"/>
                  </a:cubicBezTo>
                  <a:cubicBezTo>
                    <a:pt x="5888" y="3902"/>
                    <a:pt x="5905" y="3904"/>
                    <a:pt x="5924" y="3909"/>
                  </a:cubicBezTo>
                  <a:cubicBezTo>
                    <a:pt x="5978" y="3922"/>
                    <a:pt x="6029" y="3928"/>
                    <a:pt x="6077" y="3928"/>
                  </a:cubicBezTo>
                  <a:cubicBezTo>
                    <a:pt x="6394" y="3928"/>
                    <a:pt x="6576" y="3665"/>
                    <a:pt x="6738" y="3505"/>
                  </a:cubicBezTo>
                  <a:cubicBezTo>
                    <a:pt x="6580" y="3320"/>
                    <a:pt x="6464" y="3103"/>
                    <a:pt x="6396" y="2870"/>
                  </a:cubicBezTo>
                  <a:cubicBezTo>
                    <a:pt x="6235" y="2352"/>
                    <a:pt x="6253" y="1750"/>
                    <a:pt x="6200" y="1194"/>
                  </a:cubicBezTo>
                  <a:cubicBezTo>
                    <a:pt x="6174" y="891"/>
                    <a:pt x="6115" y="575"/>
                    <a:pt x="5919" y="340"/>
                  </a:cubicBezTo>
                  <a:cubicBezTo>
                    <a:pt x="5739" y="123"/>
                    <a:pt x="5469" y="15"/>
                    <a:pt x="5183" y="2"/>
                  </a:cubicBezTo>
                  <a:cubicBezTo>
                    <a:pt x="5161" y="1"/>
                    <a:pt x="5138" y="0"/>
                    <a:pt x="5115"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1"/>
            <p:cNvSpPr/>
            <p:nvPr/>
          </p:nvSpPr>
          <p:spPr>
            <a:xfrm>
              <a:off x="6256425" y="1344400"/>
              <a:ext cx="23150" cy="50875"/>
            </a:xfrm>
            <a:custGeom>
              <a:rect b="b" l="l" r="r" t="t"/>
              <a:pathLst>
                <a:path extrusionOk="0" h="2035" w="926">
                  <a:moveTo>
                    <a:pt x="260" y="1"/>
                  </a:moveTo>
                  <a:lnTo>
                    <a:pt x="1" y="1481"/>
                  </a:lnTo>
                  <a:lnTo>
                    <a:pt x="666" y="2034"/>
                  </a:lnTo>
                  <a:lnTo>
                    <a:pt x="926" y="407"/>
                  </a:lnTo>
                  <a:lnTo>
                    <a:pt x="260"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1"/>
            <p:cNvSpPr/>
            <p:nvPr/>
          </p:nvSpPr>
          <p:spPr>
            <a:xfrm>
              <a:off x="6132625" y="1385100"/>
              <a:ext cx="56350" cy="54525"/>
            </a:xfrm>
            <a:custGeom>
              <a:rect b="b" l="l" r="r" t="t"/>
              <a:pathLst>
                <a:path extrusionOk="0" h="2181" w="2254">
                  <a:moveTo>
                    <a:pt x="442" y="0"/>
                  </a:moveTo>
                  <a:lnTo>
                    <a:pt x="1" y="406"/>
                  </a:lnTo>
                  <a:cubicBezTo>
                    <a:pt x="1" y="406"/>
                    <a:pt x="739" y="1553"/>
                    <a:pt x="739" y="1663"/>
                  </a:cubicBezTo>
                  <a:lnTo>
                    <a:pt x="1441" y="2181"/>
                  </a:lnTo>
                  <a:lnTo>
                    <a:pt x="2254" y="1812"/>
                  </a:lnTo>
                  <a:lnTo>
                    <a:pt x="442"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1"/>
            <p:cNvSpPr/>
            <p:nvPr/>
          </p:nvSpPr>
          <p:spPr>
            <a:xfrm>
              <a:off x="6228275" y="1375425"/>
              <a:ext cx="51625" cy="118250"/>
            </a:xfrm>
            <a:custGeom>
              <a:rect b="b" l="l" r="r" t="t"/>
              <a:pathLst>
                <a:path extrusionOk="0" h="4730" w="2065">
                  <a:moveTo>
                    <a:pt x="962" y="1"/>
                  </a:moveTo>
                  <a:cubicBezTo>
                    <a:pt x="962" y="1"/>
                    <a:pt x="115" y="4050"/>
                    <a:pt x="0" y="4169"/>
                  </a:cubicBezTo>
                  <a:cubicBezTo>
                    <a:pt x="0" y="4169"/>
                    <a:pt x="614" y="4730"/>
                    <a:pt x="1122" y="4730"/>
                  </a:cubicBezTo>
                  <a:cubicBezTo>
                    <a:pt x="1356" y="4730"/>
                    <a:pt x="1568" y="4611"/>
                    <a:pt x="1687" y="4263"/>
                  </a:cubicBezTo>
                  <a:cubicBezTo>
                    <a:pt x="2065" y="3163"/>
                    <a:pt x="2027" y="418"/>
                    <a:pt x="2027" y="418"/>
                  </a:cubicBezTo>
                  <a:lnTo>
                    <a:pt x="962"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1"/>
            <p:cNvSpPr/>
            <p:nvPr/>
          </p:nvSpPr>
          <p:spPr>
            <a:xfrm>
              <a:off x="6141475" y="1410400"/>
              <a:ext cx="308150" cy="111875"/>
            </a:xfrm>
            <a:custGeom>
              <a:rect b="b" l="l" r="r" t="t"/>
              <a:pathLst>
                <a:path extrusionOk="0" h="4475" w="12326">
                  <a:moveTo>
                    <a:pt x="612" y="0"/>
                  </a:moveTo>
                  <a:cubicBezTo>
                    <a:pt x="371" y="0"/>
                    <a:pt x="131" y="91"/>
                    <a:pt x="0" y="288"/>
                  </a:cubicBezTo>
                  <a:cubicBezTo>
                    <a:pt x="0" y="288"/>
                    <a:pt x="1650" y="4123"/>
                    <a:pt x="5023" y="4439"/>
                  </a:cubicBezTo>
                  <a:cubicBezTo>
                    <a:pt x="5272" y="4462"/>
                    <a:pt x="5807" y="4475"/>
                    <a:pt x="6471" y="4475"/>
                  </a:cubicBezTo>
                  <a:cubicBezTo>
                    <a:pt x="8417" y="4475"/>
                    <a:pt x="11469" y="4368"/>
                    <a:pt x="11662" y="4123"/>
                  </a:cubicBezTo>
                  <a:cubicBezTo>
                    <a:pt x="11666" y="4116"/>
                    <a:pt x="11673" y="4109"/>
                    <a:pt x="11679" y="4105"/>
                  </a:cubicBezTo>
                  <a:cubicBezTo>
                    <a:pt x="11660" y="3600"/>
                    <a:pt x="11660" y="3088"/>
                    <a:pt x="11859" y="2616"/>
                  </a:cubicBezTo>
                  <a:cubicBezTo>
                    <a:pt x="11910" y="2500"/>
                    <a:pt x="11971" y="2390"/>
                    <a:pt x="12044" y="2284"/>
                  </a:cubicBezTo>
                  <a:cubicBezTo>
                    <a:pt x="12127" y="2161"/>
                    <a:pt x="12222" y="2047"/>
                    <a:pt x="12325" y="1940"/>
                  </a:cubicBezTo>
                  <a:cubicBezTo>
                    <a:pt x="11566" y="912"/>
                    <a:pt x="10346" y="401"/>
                    <a:pt x="9076" y="401"/>
                  </a:cubicBezTo>
                  <a:cubicBezTo>
                    <a:pt x="8975" y="401"/>
                    <a:pt x="8873" y="405"/>
                    <a:pt x="8772" y="411"/>
                  </a:cubicBezTo>
                  <a:cubicBezTo>
                    <a:pt x="7379" y="499"/>
                    <a:pt x="6624" y="896"/>
                    <a:pt x="5460" y="1667"/>
                  </a:cubicBezTo>
                  <a:cubicBezTo>
                    <a:pt x="5341" y="1746"/>
                    <a:pt x="4924" y="2153"/>
                    <a:pt x="4564" y="2179"/>
                  </a:cubicBezTo>
                  <a:cubicBezTo>
                    <a:pt x="4540" y="2181"/>
                    <a:pt x="4514" y="2182"/>
                    <a:pt x="4489" y="2182"/>
                  </a:cubicBezTo>
                  <a:cubicBezTo>
                    <a:pt x="4131" y="2182"/>
                    <a:pt x="3642" y="2020"/>
                    <a:pt x="3499" y="1909"/>
                  </a:cubicBezTo>
                  <a:lnTo>
                    <a:pt x="1658" y="495"/>
                  </a:lnTo>
                  <a:cubicBezTo>
                    <a:pt x="1410" y="304"/>
                    <a:pt x="1151" y="106"/>
                    <a:pt x="846" y="29"/>
                  </a:cubicBezTo>
                  <a:cubicBezTo>
                    <a:pt x="770" y="10"/>
                    <a:pt x="691" y="0"/>
                    <a:pt x="612"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1"/>
            <p:cNvSpPr/>
            <p:nvPr/>
          </p:nvSpPr>
          <p:spPr>
            <a:xfrm>
              <a:off x="6261925" y="1420425"/>
              <a:ext cx="187700" cy="48975"/>
            </a:xfrm>
            <a:custGeom>
              <a:rect b="b" l="l" r="r" t="t"/>
              <a:pathLst>
                <a:path extrusionOk="0" h="1959" w="7508">
                  <a:moveTo>
                    <a:pt x="4258" y="0"/>
                  </a:moveTo>
                  <a:cubicBezTo>
                    <a:pt x="4157" y="0"/>
                    <a:pt x="4055" y="4"/>
                    <a:pt x="3954" y="10"/>
                  </a:cubicBezTo>
                  <a:cubicBezTo>
                    <a:pt x="2561" y="98"/>
                    <a:pt x="1806" y="495"/>
                    <a:pt x="642" y="1266"/>
                  </a:cubicBezTo>
                  <a:cubicBezTo>
                    <a:pt x="552" y="1326"/>
                    <a:pt x="284" y="1580"/>
                    <a:pt x="1" y="1706"/>
                  </a:cubicBezTo>
                  <a:cubicBezTo>
                    <a:pt x="68" y="1711"/>
                    <a:pt x="135" y="1714"/>
                    <a:pt x="203" y="1714"/>
                  </a:cubicBezTo>
                  <a:cubicBezTo>
                    <a:pt x="418" y="1714"/>
                    <a:pt x="636" y="1683"/>
                    <a:pt x="868" y="1598"/>
                  </a:cubicBezTo>
                  <a:cubicBezTo>
                    <a:pt x="1301" y="1442"/>
                    <a:pt x="1696" y="1200"/>
                    <a:pt x="2129" y="1038"/>
                  </a:cubicBezTo>
                  <a:cubicBezTo>
                    <a:pt x="2568" y="873"/>
                    <a:pt x="3036" y="809"/>
                    <a:pt x="3505" y="809"/>
                  </a:cubicBezTo>
                  <a:cubicBezTo>
                    <a:pt x="3923" y="809"/>
                    <a:pt x="4342" y="859"/>
                    <a:pt x="4746" y="935"/>
                  </a:cubicBezTo>
                  <a:cubicBezTo>
                    <a:pt x="4757" y="937"/>
                    <a:pt x="4766" y="941"/>
                    <a:pt x="4775" y="948"/>
                  </a:cubicBezTo>
                  <a:cubicBezTo>
                    <a:pt x="5342" y="1018"/>
                    <a:pt x="5889" y="1301"/>
                    <a:pt x="6385" y="1558"/>
                  </a:cubicBezTo>
                  <a:cubicBezTo>
                    <a:pt x="6635" y="1688"/>
                    <a:pt x="6883" y="1815"/>
                    <a:pt x="7136" y="1938"/>
                  </a:cubicBezTo>
                  <a:lnTo>
                    <a:pt x="7180" y="1958"/>
                  </a:lnTo>
                  <a:cubicBezTo>
                    <a:pt x="7195" y="1934"/>
                    <a:pt x="7208" y="1908"/>
                    <a:pt x="7226" y="1883"/>
                  </a:cubicBezTo>
                  <a:cubicBezTo>
                    <a:pt x="7309" y="1760"/>
                    <a:pt x="7404" y="1646"/>
                    <a:pt x="7507" y="1539"/>
                  </a:cubicBezTo>
                  <a:cubicBezTo>
                    <a:pt x="6748" y="511"/>
                    <a:pt x="5528" y="0"/>
                    <a:pt x="4258"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1"/>
            <p:cNvSpPr/>
            <p:nvPr/>
          </p:nvSpPr>
          <p:spPr>
            <a:xfrm>
              <a:off x="6322275" y="1420475"/>
              <a:ext cx="127350" cy="101625"/>
            </a:xfrm>
            <a:custGeom>
              <a:rect b="b" l="l" r="r" t="t"/>
              <a:pathLst>
                <a:path extrusionOk="0" h="4065" w="5094">
                  <a:moveTo>
                    <a:pt x="1850" y="0"/>
                  </a:moveTo>
                  <a:cubicBezTo>
                    <a:pt x="1747" y="0"/>
                    <a:pt x="1643" y="4"/>
                    <a:pt x="1540" y="10"/>
                  </a:cubicBezTo>
                  <a:cubicBezTo>
                    <a:pt x="1439" y="15"/>
                    <a:pt x="1342" y="24"/>
                    <a:pt x="1248" y="34"/>
                  </a:cubicBezTo>
                  <a:cubicBezTo>
                    <a:pt x="529" y="520"/>
                    <a:pt x="147" y="1451"/>
                    <a:pt x="48" y="2308"/>
                  </a:cubicBezTo>
                  <a:cubicBezTo>
                    <a:pt x="0" y="2716"/>
                    <a:pt x="48" y="3063"/>
                    <a:pt x="145" y="3456"/>
                  </a:cubicBezTo>
                  <a:cubicBezTo>
                    <a:pt x="196" y="3660"/>
                    <a:pt x="251" y="3862"/>
                    <a:pt x="312" y="4064"/>
                  </a:cubicBezTo>
                  <a:cubicBezTo>
                    <a:pt x="2144" y="4034"/>
                    <a:pt x="4270" y="3924"/>
                    <a:pt x="4430" y="3722"/>
                  </a:cubicBezTo>
                  <a:cubicBezTo>
                    <a:pt x="4434" y="3715"/>
                    <a:pt x="4441" y="3709"/>
                    <a:pt x="4447" y="3704"/>
                  </a:cubicBezTo>
                  <a:cubicBezTo>
                    <a:pt x="4428" y="3199"/>
                    <a:pt x="4428" y="2687"/>
                    <a:pt x="4630" y="2215"/>
                  </a:cubicBezTo>
                  <a:cubicBezTo>
                    <a:pt x="4678" y="2099"/>
                    <a:pt x="4739" y="1987"/>
                    <a:pt x="4812" y="1884"/>
                  </a:cubicBezTo>
                  <a:cubicBezTo>
                    <a:pt x="4895" y="1761"/>
                    <a:pt x="4990" y="1644"/>
                    <a:pt x="5093" y="1539"/>
                  </a:cubicBezTo>
                  <a:cubicBezTo>
                    <a:pt x="4336" y="511"/>
                    <a:pt x="3118" y="0"/>
                    <a:pt x="1850"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1"/>
            <p:cNvSpPr/>
            <p:nvPr/>
          </p:nvSpPr>
          <p:spPr>
            <a:xfrm>
              <a:off x="6458425" y="1388600"/>
              <a:ext cx="118900" cy="127050"/>
            </a:xfrm>
            <a:custGeom>
              <a:rect b="b" l="l" r="r" t="t"/>
              <a:pathLst>
                <a:path extrusionOk="0" h="5082" w="4756">
                  <a:moveTo>
                    <a:pt x="2594" y="0"/>
                  </a:moveTo>
                  <a:cubicBezTo>
                    <a:pt x="2548" y="0"/>
                    <a:pt x="2502" y="3"/>
                    <a:pt x="2456" y="9"/>
                  </a:cubicBezTo>
                  <a:cubicBezTo>
                    <a:pt x="2045" y="233"/>
                    <a:pt x="1736" y="613"/>
                    <a:pt x="1457" y="993"/>
                  </a:cubicBezTo>
                  <a:cubicBezTo>
                    <a:pt x="1033" y="1577"/>
                    <a:pt x="651" y="2190"/>
                    <a:pt x="310" y="2827"/>
                  </a:cubicBezTo>
                  <a:cubicBezTo>
                    <a:pt x="282" y="2878"/>
                    <a:pt x="253" y="2932"/>
                    <a:pt x="201" y="2952"/>
                  </a:cubicBezTo>
                  <a:cubicBezTo>
                    <a:pt x="121" y="3352"/>
                    <a:pt x="1" y="3743"/>
                    <a:pt x="1" y="4154"/>
                  </a:cubicBezTo>
                  <a:cubicBezTo>
                    <a:pt x="1" y="4496"/>
                    <a:pt x="73" y="4788"/>
                    <a:pt x="176" y="5080"/>
                  </a:cubicBezTo>
                  <a:cubicBezTo>
                    <a:pt x="227" y="5081"/>
                    <a:pt x="278" y="5082"/>
                    <a:pt x="328" y="5082"/>
                  </a:cubicBezTo>
                  <a:cubicBezTo>
                    <a:pt x="1020" y="5082"/>
                    <a:pt x="1710" y="4998"/>
                    <a:pt x="2384" y="4830"/>
                  </a:cubicBezTo>
                  <a:cubicBezTo>
                    <a:pt x="2711" y="4749"/>
                    <a:pt x="3042" y="4645"/>
                    <a:pt x="3308" y="4437"/>
                  </a:cubicBezTo>
                  <a:cubicBezTo>
                    <a:pt x="3541" y="4253"/>
                    <a:pt x="3627" y="3736"/>
                    <a:pt x="3888" y="3736"/>
                  </a:cubicBezTo>
                  <a:cubicBezTo>
                    <a:pt x="3905" y="3736"/>
                    <a:pt x="3922" y="3738"/>
                    <a:pt x="3941" y="3743"/>
                  </a:cubicBezTo>
                  <a:cubicBezTo>
                    <a:pt x="3995" y="3756"/>
                    <a:pt x="4046" y="3762"/>
                    <a:pt x="4094" y="3762"/>
                  </a:cubicBezTo>
                  <a:cubicBezTo>
                    <a:pt x="4411" y="3762"/>
                    <a:pt x="4593" y="3499"/>
                    <a:pt x="4755" y="3339"/>
                  </a:cubicBezTo>
                  <a:cubicBezTo>
                    <a:pt x="4597" y="3152"/>
                    <a:pt x="4481" y="2937"/>
                    <a:pt x="4415" y="2704"/>
                  </a:cubicBezTo>
                  <a:cubicBezTo>
                    <a:pt x="4402" y="2704"/>
                    <a:pt x="4389" y="2704"/>
                    <a:pt x="4378" y="2706"/>
                  </a:cubicBezTo>
                  <a:cubicBezTo>
                    <a:pt x="4320" y="2711"/>
                    <a:pt x="4265" y="2713"/>
                    <a:pt x="4213" y="2713"/>
                  </a:cubicBezTo>
                  <a:cubicBezTo>
                    <a:pt x="3123" y="2713"/>
                    <a:pt x="3438" y="1702"/>
                    <a:pt x="3455" y="905"/>
                  </a:cubicBezTo>
                  <a:cubicBezTo>
                    <a:pt x="3442" y="822"/>
                    <a:pt x="3427" y="741"/>
                    <a:pt x="3407" y="657"/>
                  </a:cubicBezTo>
                  <a:cubicBezTo>
                    <a:pt x="3307" y="216"/>
                    <a:pt x="2975" y="0"/>
                    <a:pt x="2594"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1"/>
            <p:cNvSpPr/>
            <p:nvPr/>
          </p:nvSpPr>
          <p:spPr>
            <a:xfrm>
              <a:off x="6493025" y="1393325"/>
              <a:ext cx="111800" cy="137650"/>
            </a:xfrm>
            <a:custGeom>
              <a:rect b="b" l="l" r="r" t="t"/>
              <a:pathLst>
                <a:path extrusionOk="0" h="5506" w="4472">
                  <a:moveTo>
                    <a:pt x="1294" y="1"/>
                  </a:moveTo>
                  <a:cubicBezTo>
                    <a:pt x="811" y="1"/>
                    <a:pt x="76" y="825"/>
                    <a:pt x="185" y="2555"/>
                  </a:cubicBezTo>
                  <a:cubicBezTo>
                    <a:pt x="295" y="4329"/>
                    <a:pt x="0" y="5289"/>
                    <a:pt x="1219" y="5473"/>
                  </a:cubicBezTo>
                  <a:cubicBezTo>
                    <a:pt x="1368" y="5496"/>
                    <a:pt x="1529" y="5506"/>
                    <a:pt x="1697" y="5506"/>
                  </a:cubicBezTo>
                  <a:cubicBezTo>
                    <a:pt x="2904" y="5506"/>
                    <a:pt x="4472" y="4995"/>
                    <a:pt x="4472" y="4995"/>
                  </a:cubicBezTo>
                  <a:lnTo>
                    <a:pt x="4362" y="4623"/>
                  </a:lnTo>
                  <a:cubicBezTo>
                    <a:pt x="4362" y="4623"/>
                    <a:pt x="2218" y="4476"/>
                    <a:pt x="1959" y="3958"/>
                  </a:cubicBezTo>
                  <a:cubicBezTo>
                    <a:pt x="1700" y="3442"/>
                    <a:pt x="2106" y="77"/>
                    <a:pt x="1331" y="3"/>
                  </a:cubicBezTo>
                  <a:cubicBezTo>
                    <a:pt x="1319" y="2"/>
                    <a:pt x="1307" y="1"/>
                    <a:pt x="1294"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1"/>
            <p:cNvSpPr/>
            <p:nvPr/>
          </p:nvSpPr>
          <p:spPr>
            <a:xfrm>
              <a:off x="6540225" y="1375700"/>
              <a:ext cx="20400" cy="13650"/>
            </a:xfrm>
            <a:custGeom>
              <a:rect b="b" l="l" r="r" t="t"/>
              <a:pathLst>
                <a:path extrusionOk="0" h="546" w="816">
                  <a:moveTo>
                    <a:pt x="750" y="0"/>
                  </a:moveTo>
                  <a:lnTo>
                    <a:pt x="1" y="16"/>
                  </a:lnTo>
                  <a:cubicBezTo>
                    <a:pt x="1" y="27"/>
                    <a:pt x="335" y="481"/>
                    <a:pt x="816" y="545"/>
                  </a:cubicBezTo>
                  <a:lnTo>
                    <a:pt x="785" y="293"/>
                  </a:lnTo>
                  <a:lnTo>
                    <a:pt x="750"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1"/>
            <p:cNvSpPr/>
            <p:nvPr/>
          </p:nvSpPr>
          <p:spPr>
            <a:xfrm>
              <a:off x="6506850" y="1308175"/>
              <a:ext cx="75750" cy="70325"/>
            </a:xfrm>
            <a:custGeom>
              <a:rect b="b" l="l" r="r" t="t"/>
              <a:pathLst>
                <a:path extrusionOk="0" h="2813" w="3030">
                  <a:moveTo>
                    <a:pt x="2280" y="0"/>
                  </a:moveTo>
                  <a:cubicBezTo>
                    <a:pt x="2228" y="7"/>
                    <a:pt x="2175" y="11"/>
                    <a:pt x="2124" y="18"/>
                  </a:cubicBezTo>
                  <a:cubicBezTo>
                    <a:pt x="1826" y="62"/>
                    <a:pt x="1531" y="123"/>
                    <a:pt x="1242" y="200"/>
                  </a:cubicBezTo>
                  <a:cubicBezTo>
                    <a:pt x="807" y="314"/>
                    <a:pt x="352" y="428"/>
                    <a:pt x="3" y="716"/>
                  </a:cubicBezTo>
                  <a:cubicBezTo>
                    <a:pt x="1" y="817"/>
                    <a:pt x="5" y="916"/>
                    <a:pt x="18" y="1015"/>
                  </a:cubicBezTo>
                  <a:cubicBezTo>
                    <a:pt x="34" y="1116"/>
                    <a:pt x="53" y="1217"/>
                    <a:pt x="78" y="1316"/>
                  </a:cubicBezTo>
                  <a:lnTo>
                    <a:pt x="60" y="1276"/>
                  </a:lnTo>
                  <a:lnTo>
                    <a:pt x="60" y="1276"/>
                  </a:lnTo>
                  <a:cubicBezTo>
                    <a:pt x="62" y="1764"/>
                    <a:pt x="341" y="2229"/>
                    <a:pt x="743" y="2502"/>
                  </a:cubicBezTo>
                  <a:cubicBezTo>
                    <a:pt x="1056" y="2712"/>
                    <a:pt x="1433" y="2813"/>
                    <a:pt x="1810" y="2813"/>
                  </a:cubicBezTo>
                  <a:cubicBezTo>
                    <a:pt x="1921" y="2813"/>
                    <a:pt x="2031" y="2804"/>
                    <a:pt x="2140" y="2787"/>
                  </a:cubicBezTo>
                  <a:cubicBezTo>
                    <a:pt x="2324" y="2761"/>
                    <a:pt x="2511" y="2706"/>
                    <a:pt x="2660" y="2596"/>
                  </a:cubicBezTo>
                  <a:cubicBezTo>
                    <a:pt x="2702" y="2565"/>
                    <a:pt x="2742" y="2530"/>
                    <a:pt x="2779" y="2493"/>
                  </a:cubicBezTo>
                  <a:cubicBezTo>
                    <a:pt x="2970" y="2232"/>
                    <a:pt x="3029" y="1931"/>
                    <a:pt x="2895" y="1606"/>
                  </a:cubicBezTo>
                  <a:cubicBezTo>
                    <a:pt x="2772" y="1309"/>
                    <a:pt x="2766" y="1013"/>
                    <a:pt x="2700" y="703"/>
                  </a:cubicBezTo>
                  <a:cubicBezTo>
                    <a:pt x="2634" y="407"/>
                    <a:pt x="2482" y="202"/>
                    <a:pt x="2280"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1"/>
            <p:cNvSpPr/>
            <p:nvPr/>
          </p:nvSpPr>
          <p:spPr>
            <a:xfrm>
              <a:off x="6551550" y="1345500"/>
              <a:ext cx="6500" cy="5075"/>
            </a:xfrm>
            <a:custGeom>
              <a:rect b="b" l="l" r="r" t="t"/>
              <a:pathLst>
                <a:path extrusionOk="0" h="203" w="260">
                  <a:moveTo>
                    <a:pt x="130" y="1"/>
                  </a:moveTo>
                  <a:cubicBezTo>
                    <a:pt x="0" y="1"/>
                    <a:pt x="0" y="203"/>
                    <a:pt x="130" y="203"/>
                  </a:cubicBezTo>
                  <a:cubicBezTo>
                    <a:pt x="260" y="203"/>
                    <a:pt x="260" y="1"/>
                    <a:pt x="13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1"/>
            <p:cNvSpPr/>
            <p:nvPr/>
          </p:nvSpPr>
          <p:spPr>
            <a:xfrm>
              <a:off x="6570825" y="1340175"/>
              <a:ext cx="5575" cy="4375"/>
            </a:xfrm>
            <a:custGeom>
              <a:rect b="b" l="l" r="r" t="t"/>
              <a:pathLst>
                <a:path extrusionOk="0" h="175" w="223">
                  <a:moveTo>
                    <a:pt x="112" y="1"/>
                  </a:moveTo>
                  <a:cubicBezTo>
                    <a:pt x="2" y="1"/>
                    <a:pt x="0" y="174"/>
                    <a:pt x="112" y="174"/>
                  </a:cubicBezTo>
                  <a:cubicBezTo>
                    <a:pt x="222" y="174"/>
                    <a:pt x="222" y="1"/>
                    <a:pt x="11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1"/>
            <p:cNvSpPr/>
            <p:nvPr/>
          </p:nvSpPr>
          <p:spPr>
            <a:xfrm>
              <a:off x="6563525" y="1337325"/>
              <a:ext cx="10325" cy="19950"/>
            </a:xfrm>
            <a:custGeom>
              <a:rect b="b" l="l" r="r" t="t"/>
              <a:pathLst>
                <a:path extrusionOk="0" h="798" w="413">
                  <a:moveTo>
                    <a:pt x="40" y="1"/>
                  </a:moveTo>
                  <a:cubicBezTo>
                    <a:pt x="26" y="1"/>
                    <a:pt x="13" y="8"/>
                    <a:pt x="11" y="25"/>
                  </a:cubicBezTo>
                  <a:cubicBezTo>
                    <a:pt x="0" y="112"/>
                    <a:pt x="13" y="202"/>
                    <a:pt x="44" y="286"/>
                  </a:cubicBezTo>
                  <a:cubicBezTo>
                    <a:pt x="70" y="361"/>
                    <a:pt x="121" y="424"/>
                    <a:pt x="187" y="468"/>
                  </a:cubicBezTo>
                  <a:cubicBezTo>
                    <a:pt x="224" y="490"/>
                    <a:pt x="268" y="503"/>
                    <a:pt x="301" y="530"/>
                  </a:cubicBezTo>
                  <a:cubicBezTo>
                    <a:pt x="316" y="541"/>
                    <a:pt x="334" y="556"/>
                    <a:pt x="323" y="578"/>
                  </a:cubicBezTo>
                  <a:cubicBezTo>
                    <a:pt x="312" y="596"/>
                    <a:pt x="294" y="609"/>
                    <a:pt x="277" y="620"/>
                  </a:cubicBezTo>
                  <a:cubicBezTo>
                    <a:pt x="209" y="675"/>
                    <a:pt x="128" y="714"/>
                    <a:pt x="62" y="773"/>
                  </a:cubicBezTo>
                  <a:cubicBezTo>
                    <a:pt x="51" y="782"/>
                    <a:pt x="59" y="798"/>
                    <a:pt x="73" y="798"/>
                  </a:cubicBezTo>
                  <a:cubicBezTo>
                    <a:pt x="163" y="791"/>
                    <a:pt x="250" y="734"/>
                    <a:pt x="323" y="681"/>
                  </a:cubicBezTo>
                  <a:cubicBezTo>
                    <a:pt x="358" y="655"/>
                    <a:pt x="400" y="628"/>
                    <a:pt x="409" y="582"/>
                  </a:cubicBezTo>
                  <a:cubicBezTo>
                    <a:pt x="413" y="541"/>
                    <a:pt x="398" y="501"/>
                    <a:pt x="365" y="475"/>
                  </a:cubicBezTo>
                  <a:cubicBezTo>
                    <a:pt x="332" y="442"/>
                    <a:pt x="286" y="426"/>
                    <a:pt x="246" y="407"/>
                  </a:cubicBezTo>
                  <a:cubicBezTo>
                    <a:pt x="207" y="385"/>
                    <a:pt x="176" y="354"/>
                    <a:pt x="152" y="317"/>
                  </a:cubicBezTo>
                  <a:cubicBezTo>
                    <a:pt x="130" y="277"/>
                    <a:pt x="112" y="233"/>
                    <a:pt x="106" y="187"/>
                  </a:cubicBezTo>
                  <a:cubicBezTo>
                    <a:pt x="92" y="132"/>
                    <a:pt x="92" y="77"/>
                    <a:pt x="77" y="25"/>
                  </a:cubicBezTo>
                  <a:cubicBezTo>
                    <a:pt x="72" y="10"/>
                    <a:pt x="56" y="1"/>
                    <a:pt x="4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1"/>
            <p:cNvSpPr/>
            <p:nvPr/>
          </p:nvSpPr>
          <p:spPr>
            <a:xfrm>
              <a:off x="6542675" y="1335450"/>
              <a:ext cx="11750" cy="7900"/>
            </a:xfrm>
            <a:custGeom>
              <a:rect b="b" l="l" r="r" t="t"/>
              <a:pathLst>
                <a:path extrusionOk="0" h="316" w="470">
                  <a:moveTo>
                    <a:pt x="358" y="1"/>
                  </a:moveTo>
                  <a:cubicBezTo>
                    <a:pt x="293" y="1"/>
                    <a:pt x="227" y="24"/>
                    <a:pt x="171" y="53"/>
                  </a:cubicBezTo>
                  <a:cubicBezTo>
                    <a:pt x="134" y="73"/>
                    <a:pt x="101" y="100"/>
                    <a:pt x="70" y="130"/>
                  </a:cubicBezTo>
                  <a:cubicBezTo>
                    <a:pt x="54" y="148"/>
                    <a:pt x="39" y="165"/>
                    <a:pt x="28" y="185"/>
                  </a:cubicBezTo>
                  <a:cubicBezTo>
                    <a:pt x="24" y="192"/>
                    <a:pt x="19" y="201"/>
                    <a:pt x="15" y="209"/>
                  </a:cubicBezTo>
                  <a:cubicBezTo>
                    <a:pt x="9" y="220"/>
                    <a:pt x="6" y="232"/>
                    <a:pt x="7" y="244"/>
                  </a:cubicBezTo>
                  <a:lnTo>
                    <a:pt x="7" y="244"/>
                  </a:lnTo>
                  <a:cubicBezTo>
                    <a:pt x="0" y="265"/>
                    <a:pt x="4" y="289"/>
                    <a:pt x="17" y="306"/>
                  </a:cubicBezTo>
                  <a:lnTo>
                    <a:pt x="11" y="295"/>
                  </a:lnTo>
                  <a:lnTo>
                    <a:pt x="13" y="297"/>
                  </a:lnTo>
                  <a:cubicBezTo>
                    <a:pt x="16" y="308"/>
                    <a:pt x="26" y="316"/>
                    <a:pt x="37" y="316"/>
                  </a:cubicBezTo>
                  <a:cubicBezTo>
                    <a:pt x="39" y="316"/>
                    <a:pt x="41" y="316"/>
                    <a:pt x="44" y="315"/>
                  </a:cubicBezTo>
                  <a:cubicBezTo>
                    <a:pt x="57" y="310"/>
                    <a:pt x="65" y="313"/>
                    <a:pt x="76" y="302"/>
                  </a:cubicBezTo>
                  <a:lnTo>
                    <a:pt x="84" y="295"/>
                  </a:lnTo>
                  <a:lnTo>
                    <a:pt x="84" y="295"/>
                  </a:lnTo>
                  <a:cubicBezTo>
                    <a:pt x="115" y="283"/>
                    <a:pt x="137" y="248"/>
                    <a:pt x="160" y="225"/>
                  </a:cubicBezTo>
                  <a:cubicBezTo>
                    <a:pt x="166" y="218"/>
                    <a:pt x="173" y="212"/>
                    <a:pt x="182" y="207"/>
                  </a:cubicBezTo>
                  <a:cubicBezTo>
                    <a:pt x="182" y="207"/>
                    <a:pt x="191" y="200"/>
                    <a:pt x="189" y="200"/>
                  </a:cubicBezTo>
                  <a:lnTo>
                    <a:pt x="189" y="200"/>
                  </a:lnTo>
                  <a:cubicBezTo>
                    <a:pt x="189" y="200"/>
                    <a:pt x="188" y="200"/>
                    <a:pt x="186" y="201"/>
                  </a:cubicBezTo>
                  <a:lnTo>
                    <a:pt x="186" y="201"/>
                  </a:lnTo>
                  <a:cubicBezTo>
                    <a:pt x="189" y="199"/>
                    <a:pt x="193" y="196"/>
                    <a:pt x="193" y="196"/>
                  </a:cubicBezTo>
                  <a:cubicBezTo>
                    <a:pt x="193" y="196"/>
                    <a:pt x="206" y="187"/>
                    <a:pt x="206" y="187"/>
                  </a:cubicBezTo>
                  <a:lnTo>
                    <a:pt x="206" y="187"/>
                  </a:lnTo>
                  <a:cubicBezTo>
                    <a:pt x="206" y="187"/>
                    <a:pt x="205" y="188"/>
                    <a:pt x="202" y="190"/>
                  </a:cubicBezTo>
                  <a:lnTo>
                    <a:pt x="213" y="181"/>
                  </a:lnTo>
                  <a:cubicBezTo>
                    <a:pt x="221" y="176"/>
                    <a:pt x="228" y="170"/>
                    <a:pt x="237" y="165"/>
                  </a:cubicBezTo>
                  <a:cubicBezTo>
                    <a:pt x="252" y="157"/>
                    <a:pt x="268" y="148"/>
                    <a:pt x="283" y="141"/>
                  </a:cubicBezTo>
                  <a:cubicBezTo>
                    <a:pt x="285" y="140"/>
                    <a:pt x="287" y="140"/>
                    <a:pt x="287" y="140"/>
                  </a:cubicBezTo>
                  <a:lnTo>
                    <a:pt x="287" y="140"/>
                  </a:lnTo>
                  <a:cubicBezTo>
                    <a:pt x="287" y="140"/>
                    <a:pt x="286" y="140"/>
                    <a:pt x="283" y="141"/>
                  </a:cubicBezTo>
                  <a:lnTo>
                    <a:pt x="296" y="137"/>
                  </a:lnTo>
                  <a:lnTo>
                    <a:pt x="322" y="128"/>
                  </a:lnTo>
                  <a:cubicBezTo>
                    <a:pt x="355" y="115"/>
                    <a:pt x="390" y="108"/>
                    <a:pt x="423" y="100"/>
                  </a:cubicBezTo>
                  <a:cubicBezTo>
                    <a:pt x="470" y="86"/>
                    <a:pt x="470" y="23"/>
                    <a:pt x="423" y="7"/>
                  </a:cubicBezTo>
                  <a:lnTo>
                    <a:pt x="423" y="9"/>
                  </a:lnTo>
                  <a:cubicBezTo>
                    <a:pt x="402" y="3"/>
                    <a:pt x="380" y="1"/>
                    <a:pt x="358"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1"/>
            <p:cNvSpPr/>
            <p:nvPr/>
          </p:nvSpPr>
          <p:spPr>
            <a:xfrm>
              <a:off x="6567625" y="1328500"/>
              <a:ext cx="7675" cy="4875"/>
            </a:xfrm>
            <a:custGeom>
              <a:rect b="b" l="l" r="r" t="t"/>
              <a:pathLst>
                <a:path extrusionOk="0" h="195" w="307">
                  <a:moveTo>
                    <a:pt x="146" y="152"/>
                  </a:moveTo>
                  <a:lnTo>
                    <a:pt x="137" y="156"/>
                  </a:lnTo>
                  <a:cubicBezTo>
                    <a:pt x="140" y="154"/>
                    <a:pt x="143" y="153"/>
                    <a:pt x="146" y="152"/>
                  </a:cubicBezTo>
                  <a:close/>
                  <a:moveTo>
                    <a:pt x="220" y="1"/>
                  </a:moveTo>
                  <a:cubicBezTo>
                    <a:pt x="206" y="1"/>
                    <a:pt x="192" y="3"/>
                    <a:pt x="179" y="4"/>
                  </a:cubicBezTo>
                  <a:cubicBezTo>
                    <a:pt x="155" y="9"/>
                    <a:pt x="130" y="17"/>
                    <a:pt x="108" y="26"/>
                  </a:cubicBezTo>
                  <a:cubicBezTo>
                    <a:pt x="86" y="37"/>
                    <a:pt x="67" y="52"/>
                    <a:pt x="49" y="68"/>
                  </a:cubicBezTo>
                  <a:cubicBezTo>
                    <a:pt x="49" y="68"/>
                    <a:pt x="47" y="70"/>
                    <a:pt x="45" y="72"/>
                  </a:cubicBezTo>
                  <a:cubicBezTo>
                    <a:pt x="39" y="80"/>
                    <a:pt x="35" y="87"/>
                    <a:pt x="31" y="95"/>
                  </a:cubicBezTo>
                  <a:lnTo>
                    <a:pt x="31" y="95"/>
                  </a:lnTo>
                  <a:cubicBezTo>
                    <a:pt x="32" y="93"/>
                    <a:pt x="32" y="92"/>
                    <a:pt x="32" y="92"/>
                  </a:cubicBezTo>
                  <a:lnTo>
                    <a:pt x="32" y="92"/>
                  </a:lnTo>
                  <a:cubicBezTo>
                    <a:pt x="31" y="92"/>
                    <a:pt x="31" y="93"/>
                    <a:pt x="29" y="94"/>
                  </a:cubicBezTo>
                  <a:cubicBezTo>
                    <a:pt x="27" y="96"/>
                    <a:pt x="27" y="99"/>
                    <a:pt x="25" y="99"/>
                  </a:cubicBezTo>
                  <a:cubicBezTo>
                    <a:pt x="21" y="107"/>
                    <a:pt x="16" y="118"/>
                    <a:pt x="12" y="127"/>
                  </a:cubicBezTo>
                  <a:cubicBezTo>
                    <a:pt x="1" y="145"/>
                    <a:pt x="5" y="167"/>
                    <a:pt x="18" y="182"/>
                  </a:cubicBezTo>
                  <a:cubicBezTo>
                    <a:pt x="28" y="190"/>
                    <a:pt x="40" y="195"/>
                    <a:pt x="51" y="195"/>
                  </a:cubicBezTo>
                  <a:cubicBezTo>
                    <a:pt x="59" y="195"/>
                    <a:pt x="66" y="193"/>
                    <a:pt x="73" y="189"/>
                  </a:cubicBezTo>
                  <a:cubicBezTo>
                    <a:pt x="80" y="184"/>
                    <a:pt x="86" y="180"/>
                    <a:pt x="93" y="178"/>
                  </a:cubicBezTo>
                  <a:lnTo>
                    <a:pt x="102" y="173"/>
                  </a:lnTo>
                  <a:cubicBezTo>
                    <a:pt x="103" y="173"/>
                    <a:pt x="104" y="172"/>
                    <a:pt x="105" y="172"/>
                  </a:cubicBezTo>
                  <a:lnTo>
                    <a:pt x="105" y="172"/>
                  </a:lnTo>
                  <a:cubicBezTo>
                    <a:pt x="121" y="167"/>
                    <a:pt x="137" y="159"/>
                    <a:pt x="151" y="150"/>
                  </a:cubicBezTo>
                  <a:lnTo>
                    <a:pt x="151" y="150"/>
                  </a:lnTo>
                  <a:cubicBezTo>
                    <a:pt x="169" y="143"/>
                    <a:pt x="187" y="139"/>
                    <a:pt x="205" y="135"/>
                  </a:cubicBezTo>
                  <a:lnTo>
                    <a:pt x="205" y="135"/>
                  </a:lnTo>
                  <a:cubicBezTo>
                    <a:pt x="227" y="134"/>
                    <a:pt x="254" y="134"/>
                    <a:pt x="273" y="121"/>
                  </a:cubicBezTo>
                  <a:cubicBezTo>
                    <a:pt x="291" y="112"/>
                    <a:pt x="302" y="94"/>
                    <a:pt x="304" y="77"/>
                  </a:cubicBezTo>
                  <a:cubicBezTo>
                    <a:pt x="306" y="57"/>
                    <a:pt x="300" y="37"/>
                    <a:pt x="286" y="24"/>
                  </a:cubicBezTo>
                  <a:cubicBezTo>
                    <a:pt x="267" y="6"/>
                    <a:pt x="244" y="1"/>
                    <a:pt x="22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1"/>
            <p:cNvSpPr/>
            <p:nvPr/>
          </p:nvSpPr>
          <p:spPr>
            <a:xfrm>
              <a:off x="6502075" y="1304475"/>
              <a:ext cx="67550" cy="70750"/>
            </a:xfrm>
            <a:custGeom>
              <a:rect b="b" l="l" r="r" t="t"/>
              <a:pathLst>
                <a:path extrusionOk="0" h="2830" w="2702">
                  <a:moveTo>
                    <a:pt x="2030" y="1"/>
                  </a:moveTo>
                  <a:cubicBezTo>
                    <a:pt x="1540" y="1"/>
                    <a:pt x="890" y="76"/>
                    <a:pt x="609" y="262"/>
                  </a:cubicBezTo>
                  <a:cubicBezTo>
                    <a:pt x="174" y="555"/>
                    <a:pt x="1" y="776"/>
                    <a:pt x="23" y="1486"/>
                  </a:cubicBezTo>
                  <a:cubicBezTo>
                    <a:pt x="47" y="2193"/>
                    <a:pt x="627" y="2582"/>
                    <a:pt x="798" y="2676"/>
                  </a:cubicBezTo>
                  <a:cubicBezTo>
                    <a:pt x="903" y="2733"/>
                    <a:pt x="1121" y="2792"/>
                    <a:pt x="1272" y="2830"/>
                  </a:cubicBezTo>
                  <a:cubicBezTo>
                    <a:pt x="1272" y="2689"/>
                    <a:pt x="1239" y="2557"/>
                    <a:pt x="1204" y="2423"/>
                  </a:cubicBezTo>
                  <a:lnTo>
                    <a:pt x="1202" y="2423"/>
                  </a:lnTo>
                  <a:cubicBezTo>
                    <a:pt x="1190" y="2424"/>
                    <a:pt x="1178" y="2425"/>
                    <a:pt x="1166" y="2425"/>
                  </a:cubicBezTo>
                  <a:cubicBezTo>
                    <a:pt x="1084" y="2425"/>
                    <a:pt x="1002" y="2405"/>
                    <a:pt x="927" y="2369"/>
                  </a:cubicBezTo>
                  <a:cubicBezTo>
                    <a:pt x="752" y="2281"/>
                    <a:pt x="655" y="2085"/>
                    <a:pt x="695" y="1892"/>
                  </a:cubicBezTo>
                  <a:cubicBezTo>
                    <a:pt x="714" y="1785"/>
                    <a:pt x="795" y="1707"/>
                    <a:pt x="892" y="1707"/>
                  </a:cubicBezTo>
                  <a:cubicBezTo>
                    <a:pt x="916" y="1707"/>
                    <a:pt x="941" y="1712"/>
                    <a:pt x="967" y="1723"/>
                  </a:cubicBezTo>
                  <a:lnTo>
                    <a:pt x="978" y="1723"/>
                  </a:lnTo>
                  <a:cubicBezTo>
                    <a:pt x="1037" y="1729"/>
                    <a:pt x="1072" y="1778"/>
                    <a:pt x="1097" y="1837"/>
                  </a:cubicBezTo>
                  <a:cubicBezTo>
                    <a:pt x="1114" y="1866"/>
                    <a:pt x="1125" y="1896"/>
                    <a:pt x="1129" y="1929"/>
                  </a:cubicBezTo>
                  <a:cubicBezTo>
                    <a:pt x="1147" y="1982"/>
                    <a:pt x="1162" y="2028"/>
                    <a:pt x="1189" y="2037"/>
                  </a:cubicBezTo>
                  <a:cubicBezTo>
                    <a:pt x="1195" y="2039"/>
                    <a:pt x="1201" y="2040"/>
                    <a:pt x="1207" y="2040"/>
                  </a:cubicBezTo>
                  <a:cubicBezTo>
                    <a:pt x="1274" y="2040"/>
                    <a:pt x="1337" y="1926"/>
                    <a:pt x="1230" y="1628"/>
                  </a:cubicBezTo>
                  <a:cubicBezTo>
                    <a:pt x="1116" y="1301"/>
                    <a:pt x="1321" y="1365"/>
                    <a:pt x="1450" y="1218"/>
                  </a:cubicBezTo>
                  <a:cubicBezTo>
                    <a:pt x="1580" y="1073"/>
                    <a:pt x="1577" y="656"/>
                    <a:pt x="1577" y="656"/>
                  </a:cubicBezTo>
                  <a:lnTo>
                    <a:pt x="1586" y="653"/>
                  </a:lnTo>
                  <a:cubicBezTo>
                    <a:pt x="1540" y="473"/>
                    <a:pt x="1817" y="388"/>
                    <a:pt x="1985" y="388"/>
                  </a:cubicBezTo>
                  <a:cubicBezTo>
                    <a:pt x="2001" y="388"/>
                    <a:pt x="2016" y="388"/>
                    <a:pt x="2030" y="390"/>
                  </a:cubicBezTo>
                  <a:cubicBezTo>
                    <a:pt x="2077" y="395"/>
                    <a:pt x="2114" y="404"/>
                    <a:pt x="2151" y="404"/>
                  </a:cubicBezTo>
                  <a:cubicBezTo>
                    <a:pt x="2187" y="404"/>
                    <a:pt x="2223" y="395"/>
                    <a:pt x="2267" y="366"/>
                  </a:cubicBezTo>
                  <a:cubicBezTo>
                    <a:pt x="2342" y="315"/>
                    <a:pt x="2383" y="243"/>
                    <a:pt x="2467" y="201"/>
                  </a:cubicBezTo>
                  <a:cubicBezTo>
                    <a:pt x="2539" y="164"/>
                    <a:pt x="2621" y="144"/>
                    <a:pt x="2702" y="142"/>
                  </a:cubicBezTo>
                  <a:cubicBezTo>
                    <a:pt x="2678" y="109"/>
                    <a:pt x="2645" y="82"/>
                    <a:pt x="2607" y="65"/>
                  </a:cubicBezTo>
                  <a:cubicBezTo>
                    <a:pt x="2526" y="24"/>
                    <a:pt x="2303" y="1"/>
                    <a:pt x="203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1"/>
            <p:cNvSpPr/>
            <p:nvPr/>
          </p:nvSpPr>
          <p:spPr>
            <a:xfrm>
              <a:off x="6563525" y="1357750"/>
              <a:ext cx="11325" cy="8625"/>
            </a:xfrm>
            <a:custGeom>
              <a:rect b="b" l="l" r="r" t="t"/>
              <a:pathLst>
                <a:path extrusionOk="0" h="345" w="453">
                  <a:moveTo>
                    <a:pt x="453" y="0"/>
                  </a:moveTo>
                  <a:lnTo>
                    <a:pt x="0" y="174"/>
                  </a:lnTo>
                  <a:cubicBezTo>
                    <a:pt x="0" y="174"/>
                    <a:pt x="90" y="344"/>
                    <a:pt x="218" y="344"/>
                  </a:cubicBezTo>
                  <a:cubicBezTo>
                    <a:pt x="241" y="344"/>
                    <a:pt x="265" y="338"/>
                    <a:pt x="290" y="325"/>
                  </a:cubicBezTo>
                  <a:cubicBezTo>
                    <a:pt x="453" y="240"/>
                    <a:pt x="453" y="0"/>
                    <a:pt x="4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1"/>
            <p:cNvSpPr/>
            <p:nvPr/>
          </p:nvSpPr>
          <p:spPr>
            <a:xfrm>
              <a:off x="6530300" y="1305375"/>
              <a:ext cx="50325" cy="24550"/>
            </a:xfrm>
            <a:custGeom>
              <a:rect b="b" l="l" r="r" t="t"/>
              <a:pathLst>
                <a:path extrusionOk="0" h="982" w="2013">
                  <a:moveTo>
                    <a:pt x="1300" y="1"/>
                  </a:moveTo>
                  <a:cubicBezTo>
                    <a:pt x="1119" y="1"/>
                    <a:pt x="936" y="47"/>
                    <a:pt x="763" y="106"/>
                  </a:cubicBezTo>
                  <a:cubicBezTo>
                    <a:pt x="499" y="196"/>
                    <a:pt x="244" y="312"/>
                    <a:pt x="0" y="450"/>
                  </a:cubicBezTo>
                  <a:lnTo>
                    <a:pt x="358" y="486"/>
                  </a:lnTo>
                  <a:cubicBezTo>
                    <a:pt x="369" y="589"/>
                    <a:pt x="451" y="668"/>
                    <a:pt x="528" y="734"/>
                  </a:cubicBezTo>
                  <a:cubicBezTo>
                    <a:pt x="631" y="819"/>
                    <a:pt x="741" y="901"/>
                    <a:pt x="868" y="947"/>
                  </a:cubicBezTo>
                  <a:cubicBezTo>
                    <a:pt x="930" y="968"/>
                    <a:pt x="997" y="981"/>
                    <a:pt x="1063" y="981"/>
                  </a:cubicBezTo>
                  <a:cubicBezTo>
                    <a:pt x="1130" y="981"/>
                    <a:pt x="1197" y="968"/>
                    <a:pt x="1257" y="938"/>
                  </a:cubicBezTo>
                  <a:cubicBezTo>
                    <a:pt x="1145" y="901"/>
                    <a:pt x="1019" y="848"/>
                    <a:pt x="987" y="734"/>
                  </a:cubicBezTo>
                  <a:lnTo>
                    <a:pt x="987" y="734"/>
                  </a:lnTo>
                  <a:cubicBezTo>
                    <a:pt x="1101" y="805"/>
                    <a:pt x="1231" y="841"/>
                    <a:pt x="1361" y="841"/>
                  </a:cubicBezTo>
                  <a:cubicBezTo>
                    <a:pt x="1471" y="841"/>
                    <a:pt x="1580" y="816"/>
                    <a:pt x="1681" y="764"/>
                  </a:cubicBezTo>
                  <a:cubicBezTo>
                    <a:pt x="1606" y="688"/>
                    <a:pt x="1448" y="725"/>
                    <a:pt x="1402" y="628"/>
                  </a:cubicBezTo>
                  <a:lnTo>
                    <a:pt x="1402" y="628"/>
                  </a:lnTo>
                  <a:cubicBezTo>
                    <a:pt x="1454" y="637"/>
                    <a:pt x="1507" y="641"/>
                    <a:pt x="1560" y="641"/>
                  </a:cubicBezTo>
                  <a:cubicBezTo>
                    <a:pt x="1705" y="641"/>
                    <a:pt x="1850" y="610"/>
                    <a:pt x="1981" y="547"/>
                  </a:cubicBezTo>
                  <a:cubicBezTo>
                    <a:pt x="1992" y="543"/>
                    <a:pt x="2003" y="534"/>
                    <a:pt x="2010" y="523"/>
                  </a:cubicBezTo>
                  <a:cubicBezTo>
                    <a:pt x="2012" y="514"/>
                    <a:pt x="2012" y="503"/>
                    <a:pt x="2010" y="494"/>
                  </a:cubicBezTo>
                  <a:cubicBezTo>
                    <a:pt x="1966" y="248"/>
                    <a:pt x="1735" y="68"/>
                    <a:pt x="1492" y="20"/>
                  </a:cubicBezTo>
                  <a:cubicBezTo>
                    <a:pt x="1428" y="7"/>
                    <a:pt x="1364" y="1"/>
                    <a:pt x="130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1"/>
            <p:cNvSpPr/>
            <p:nvPr/>
          </p:nvSpPr>
          <p:spPr>
            <a:xfrm>
              <a:off x="6539350" y="1318425"/>
              <a:ext cx="14525" cy="12275"/>
            </a:xfrm>
            <a:custGeom>
              <a:rect b="b" l="l" r="r" t="t"/>
              <a:pathLst>
                <a:path extrusionOk="0" h="491" w="581">
                  <a:moveTo>
                    <a:pt x="17" y="1"/>
                  </a:moveTo>
                  <a:cubicBezTo>
                    <a:pt x="9" y="1"/>
                    <a:pt x="0" y="7"/>
                    <a:pt x="3" y="16"/>
                  </a:cubicBezTo>
                  <a:cubicBezTo>
                    <a:pt x="38" y="144"/>
                    <a:pt x="108" y="256"/>
                    <a:pt x="205" y="341"/>
                  </a:cubicBezTo>
                  <a:cubicBezTo>
                    <a:pt x="256" y="385"/>
                    <a:pt x="310" y="420"/>
                    <a:pt x="370" y="447"/>
                  </a:cubicBezTo>
                  <a:cubicBezTo>
                    <a:pt x="427" y="475"/>
                    <a:pt x="493" y="491"/>
                    <a:pt x="559" y="491"/>
                  </a:cubicBezTo>
                  <a:cubicBezTo>
                    <a:pt x="578" y="491"/>
                    <a:pt x="581" y="462"/>
                    <a:pt x="563" y="458"/>
                  </a:cubicBezTo>
                  <a:cubicBezTo>
                    <a:pt x="534" y="447"/>
                    <a:pt x="504" y="442"/>
                    <a:pt x="477" y="434"/>
                  </a:cubicBezTo>
                  <a:cubicBezTo>
                    <a:pt x="447" y="425"/>
                    <a:pt x="418" y="414"/>
                    <a:pt x="392" y="401"/>
                  </a:cubicBezTo>
                  <a:cubicBezTo>
                    <a:pt x="337" y="376"/>
                    <a:pt x="284" y="343"/>
                    <a:pt x="238" y="306"/>
                  </a:cubicBezTo>
                  <a:cubicBezTo>
                    <a:pt x="141" y="229"/>
                    <a:pt x="69" y="126"/>
                    <a:pt x="27" y="10"/>
                  </a:cubicBezTo>
                  <a:cubicBezTo>
                    <a:pt x="26" y="4"/>
                    <a:pt x="22" y="1"/>
                    <a:pt x="1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1"/>
            <p:cNvSpPr/>
            <p:nvPr/>
          </p:nvSpPr>
          <p:spPr>
            <a:xfrm>
              <a:off x="6230800" y="1307225"/>
              <a:ext cx="54325" cy="47350"/>
            </a:xfrm>
            <a:custGeom>
              <a:rect b="b" l="l" r="r" t="t"/>
              <a:pathLst>
                <a:path extrusionOk="0" h="1894" w="2173">
                  <a:moveTo>
                    <a:pt x="231" y="1"/>
                  </a:moveTo>
                  <a:cubicBezTo>
                    <a:pt x="231" y="1"/>
                    <a:pt x="0" y="194"/>
                    <a:pt x="841" y="914"/>
                  </a:cubicBezTo>
                  <a:cubicBezTo>
                    <a:pt x="1257" y="1303"/>
                    <a:pt x="1285" y="1488"/>
                    <a:pt x="1285" y="1488"/>
                  </a:cubicBezTo>
                  <a:lnTo>
                    <a:pt x="1951" y="1894"/>
                  </a:lnTo>
                  <a:lnTo>
                    <a:pt x="2172" y="1193"/>
                  </a:lnTo>
                  <a:lnTo>
                    <a:pt x="231"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1"/>
            <p:cNvSpPr/>
            <p:nvPr/>
          </p:nvSpPr>
          <p:spPr>
            <a:xfrm>
              <a:off x="6085575" y="1373000"/>
              <a:ext cx="62000" cy="31550"/>
            </a:xfrm>
            <a:custGeom>
              <a:rect b="b" l="l" r="r" t="t"/>
              <a:pathLst>
                <a:path extrusionOk="0" h="1262" w="2480">
                  <a:moveTo>
                    <a:pt x="1962" y="1"/>
                  </a:moveTo>
                  <a:lnTo>
                    <a:pt x="0" y="1158"/>
                  </a:lnTo>
                  <a:cubicBezTo>
                    <a:pt x="0" y="1158"/>
                    <a:pt x="23" y="1262"/>
                    <a:pt x="256" y="1262"/>
                  </a:cubicBezTo>
                  <a:cubicBezTo>
                    <a:pt x="416" y="1262"/>
                    <a:pt x="675" y="1213"/>
                    <a:pt x="1094" y="1048"/>
                  </a:cubicBezTo>
                  <a:cubicBezTo>
                    <a:pt x="1419" y="936"/>
                    <a:pt x="1611" y="914"/>
                    <a:pt x="1713" y="914"/>
                  </a:cubicBezTo>
                  <a:cubicBezTo>
                    <a:pt x="1780" y="914"/>
                    <a:pt x="1808" y="923"/>
                    <a:pt x="1808" y="923"/>
                  </a:cubicBezTo>
                  <a:lnTo>
                    <a:pt x="2480" y="526"/>
                  </a:lnTo>
                  <a:lnTo>
                    <a:pt x="1962"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1"/>
            <p:cNvSpPr/>
            <p:nvPr/>
          </p:nvSpPr>
          <p:spPr>
            <a:xfrm>
              <a:off x="6443325" y="1319975"/>
              <a:ext cx="111150" cy="147450"/>
            </a:xfrm>
            <a:custGeom>
              <a:rect b="b" l="l" r="r" t="t"/>
              <a:pathLst>
                <a:path extrusionOk="0" h="5898" w="4446">
                  <a:moveTo>
                    <a:pt x="2535" y="0"/>
                  </a:moveTo>
                  <a:cubicBezTo>
                    <a:pt x="2535" y="0"/>
                    <a:pt x="2217" y="512"/>
                    <a:pt x="2028" y="1790"/>
                  </a:cubicBezTo>
                  <a:cubicBezTo>
                    <a:pt x="1931" y="2443"/>
                    <a:pt x="1806" y="3154"/>
                    <a:pt x="1310" y="3587"/>
                  </a:cubicBezTo>
                  <a:cubicBezTo>
                    <a:pt x="1075" y="3791"/>
                    <a:pt x="778" y="3912"/>
                    <a:pt x="475" y="3982"/>
                  </a:cubicBezTo>
                  <a:cubicBezTo>
                    <a:pt x="330" y="4015"/>
                    <a:pt x="150" y="4068"/>
                    <a:pt x="128" y="4215"/>
                  </a:cubicBezTo>
                  <a:cubicBezTo>
                    <a:pt x="117" y="4305"/>
                    <a:pt x="179" y="4393"/>
                    <a:pt x="258" y="4434"/>
                  </a:cubicBezTo>
                  <a:cubicBezTo>
                    <a:pt x="322" y="4470"/>
                    <a:pt x="396" y="4480"/>
                    <a:pt x="469" y="4480"/>
                  </a:cubicBezTo>
                  <a:cubicBezTo>
                    <a:pt x="486" y="4480"/>
                    <a:pt x="502" y="4479"/>
                    <a:pt x="519" y="4478"/>
                  </a:cubicBezTo>
                  <a:cubicBezTo>
                    <a:pt x="690" y="4470"/>
                    <a:pt x="859" y="4430"/>
                    <a:pt x="1013" y="4362"/>
                  </a:cubicBezTo>
                  <a:lnTo>
                    <a:pt x="1013" y="4362"/>
                  </a:lnTo>
                  <a:cubicBezTo>
                    <a:pt x="974" y="4711"/>
                    <a:pt x="605" y="4957"/>
                    <a:pt x="251" y="4957"/>
                  </a:cubicBezTo>
                  <a:cubicBezTo>
                    <a:pt x="172" y="4957"/>
                    <a:pt x="78" y="4957"/>
                    <a:pt x="38" y="5025"/>
                  </a:cubicBezTo>
                  <a:cubicBezTo>
                    <a:pt x="1" y="5091"/>
                    <a:pt x="62" y="5188"/>
                    <a:pt x="139" y="5216"/>
                  </a:cubicBezTo>
                  <a:cubicBezTo>
                    <a:pt x="216" y="5247"/>
                    <a:pt x="299" y="5234"/>
                    <a:pt x="381" y="5245"/>
                  </a:cubicBezTo>
                  <a:cubicBezTo>
                    <a:pt x="462" y="5254"/>
                    <a:pt x="552" y="5293"/>
                    <a:pt x="570" y="5374"/>
                  </a:cubicBezTo>
                  <a:cubicBezTo>
                    <a:pt x="591" y="5467"/>
                    <a:pt x="508" y="5548"/>
                    <a:pt x="493" y="5642"/>
                  </a:cubicBezTo>
                  <a:cubicBezTo>
                    <a:pt x="471" y="5778"/>
                    <a:pt x="616" y="5895"/>
                    <a:pt x="754" y="5897"/>
                  </a:cubicBezTo>
                  <a:cubicBezTo>
                    <a:pt x="892" y="5897"/>
                    <a:pt x="1015" y="5818"/>
                    <a:pt x="1125" y="5732"/>
                  </a:cubicBezTo>
                  <a:cubicBezTo>
                    <a:pt x="1458" y="5463"/>
                    <a:pt x="1719" y="5119"/>
                    <a:pt x="1886" y="4728"/>
                  </a:cubicBezTo>
                  <a:lnTo>
                    <a:pt x="1886" y="4728"/>
                  </a:lnTo>
                  <a:cubicBezTo>
                    <a:pt x="1826" y="4899"/>
                    <a:pt x="1767" y="5070"/>
                    <a:pt x="1707" y="5240"/>
                  </a:cubicBezTo>
                  <a:cubicBezTo>
                    <a:pt x="1681" y="5317"/>
                    <a:pt x="1661" y="5423"/>
                    <a:pt x="1729" y="5471"/>
                  </a:cubicBezTo>
                  <a:cubicBezTo>
                    <a:pt x="2087" y="5190"/>
                    <a:pt x="2359" y="4814"/>
                    <a:pt x="2515" y="4388"/>
                  </a:cubicBezTo>
                  <a:cubicBezTo>
                    <a:pt x="2673" y="3956"/>
                    <a:pt x="2709" y="3479"/>
                    <a:pt x="2924" y="3071"/>
                  </a:cubicBezTo>
                  <a:cubicBezTo>
                    <a:pt x="2937" y="3042"/>
                    <a:pt x="2959" y="3018"/>
                    <a:pt x="2985" y="3005"/>
                  </a:cubicBezTo>
                  <a:cubicBezTo>
                    <a:pt x="2994" y="3003"/>
                    <a:pt x="3002" y="3002"/>
                    <a:pt x="3011" y="3002"/>
                  </a:cubicBezTo>
                  <a:cubicBezTo>
                    <a:pt x="3030" y="3002"/>
                    <a:pt x="3048" y="3006"/>
                    <a:pt x="3064" y="3014"/>
                  </a:cubicBezTo>
                  <a:cubicBezTo>
                    <a:pt x="3532" y="3183"/>
                    <a:pt x="3741" y="3734"/>
                    <a:pt x="4145" y="4026"/>
                  </a:cubicBezTo>
                  <a:cubicBezTo>
                    <a:pt x="4186" y="4056"/>
                    <a:pt x="4238" y="4084"/>
                    <a:pt x="4288" y="4084"/>
                  </a:cubicBezTo>
                  <a:cubicBezTo>
                    <a:pt x="4304" y="4084"/>
                    <a:pt x="4320" y="4081"/>
                    <a:pt x="4336" y="4074"/>
                  </a:cubicBezTo>
                  <a:cubicBezTo>
                    <a:pt x="4397" y="4048"/>
                    <a:pt x="4417" y="3975"/>
                    <a:pt x="4424" y="3910"/>
                  </a:cubicBezTo>
                  <a:cubicBezTo>
                    <a:pt x="4446" y="3635"/>
                    <a:pt x="4281" y="3380"/>
                    <a:pt x="4090" y="3183"/>
                  </a:cubicBezTo>
                  <a:cubicBezTo>
                    <a:pt x="3569" y="2537"/>
                    <a:pt x="3741" y="1022"/>
                    <a:pt x="3741" y="1022"/>
                  </a:cubicBezTo>
                  <a:lnTo>
                    <a:pt x="2535"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1"/>
            <p:cNvSpPr/>
            <p:nvPr/>
          </p:nvSpPr>
          <p:spPr>
            <a:xfrm>
              <a:off x="6510800" y="1340025"/>
              <a:ext cx="32425" cy="32075"/>
            </a:xfrm>
            <a:custGeom>
              <a:rect b="b" l="l" r="r" t="t"/>
              <a:pathLst>
                <a:path extrusionOk="0" h="1283" w="1297">
                  <a:moveTo>
                    <a:pt x="649" y="1"/>
                  </a:moveTo>
                  <a:cubicBezTo>
                    <a:pt x="485" y="1"/>
                    <a:pt x="321" y="63"/>
                    <a:pt x="196" y="187"/>
                  </a:cubicBezTo>
                  <a:cubicBezTo>
                    <a:pt x="86" y="296"/>
                    <a:pt x="1" y="481"/>
                    <a:pt x="7" y="641"/>
                  </a:cubicBezTo>
                  <a:cubicBezTo>
                    <a:pt x="16" y="806"/>
                    <a:pt x="69" y="979"/>
                    <a:pt x="196" y="1094"/>
                  </a:cubicBezTo>
                  <a:cubicBezTo>
                    <a:pt x="317" y="1212"/>
                    <a:pt x="480" y="1278"/>
                    <a:pt x="649" y="1283"/>
                  </a:cubicBezTo>
                  <a:cubicBezTo>
                    <a:pt x="818" y="1280"/>
                    <a:pt x="980" y="1212"/>
                    <a:pt x="1101" y="1094"/>
                  </a:cubicBezTo>
                  <a:cubicBezTo>
                    <a:pt x="1211" y="984"/>
                    <a:pt x="1297" y="799"/>
                    <a:pt x="1290" y="641"/>
                  </a:cubicBezTo>
                  <a:cubicBezTo>
                    <a:pt x="1281" y="477"/>
                    <a:pt x="1228" y="303"/>
                    <a:pt x="1101" y="187"/>
                  </a:cubicBezTo>
                  <a:cubicBezTo>
                    <a:pt x="976" y="63"/>
                    <a:pt x="812" y="1"/>
                    <a:pt x="649"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1"/>
            <p:cNvSpPr/>
            <p:nvPr/>
          </p:nvSpPr>
          <p:spPr>
            <a:xfrm>
              <a:off x="6518450" y="1299450"/>
              <a:ext cx="35275" cy="58700"/>
            </a:xfrm>
            <a:custGeom>
              <a:rect b="b" l="l" r="r" t="t"/>
              <a:pathLst>
                <a:path extrusionOk="0" h="2348" w="1411">
                  <a:moveTo>
                    <a:pt x="1193" y="0"/>
                  </a:moveTo>
                  <a:cubicBezTo>
                    <a:pt x="1091" y="0"/>
                    <a:pt x="972" y="30"/>
                    <a:pt x="900" y="46"/>
                  </a:cubicBezTo>
                  <a:cubicBezTo>
                    <a:pt x="738" y="79"/>
                    <a:pt x="580" y="127"/>
                    <a:pt x="426" y="191"/>
                  </a:cubicBezTo>
                  <a:cubicBezTo>
                    <a:pt x="319" y="237"/>
                    <a:pt x="154" y="283"/>
                    <a:pt x="77" y="378"/>
                  </a:cubicBezTo>
                  <a:cubicBezTo>
                    <a:pt x="0" y="470"/>
                    <a:pt x="29" y="643"/>
                    <a:pt x="33" y="756"/>
                  </a:cubicBezTo>
                  <a:cubicBezTo>
                    <a:pt x="37" y="927"/>
                    <a:pt x="48" y="1098"/>
                    <a:pt x="64" y="1269"/>
                  </a:cubicBezTo>
                  <a:cubicBezTo>
                    <a:pt x="99" y="1612"/>
                    <a:pt x="141" y="1972"/>
                    <a:pt x="253" y="2299"/>
                  </a:cubicBezTo>
                  <a:cubicBezTo>
                    <a:pt x="262" y="2333"/>
                    <a:pt x="288" y="2347"/>
                    <a:pt x="314" y="2347"/>
                  </a:cubicBezTo>
                  <a:cubicBezTo>
                    <a:pt x="353" y="2347"/>
                    <a:pt x="393" y="2314"/>
                    <a:pt x="380" y="2264"/>
                  </a:cubicBezTo>
                  <a:cubicBezTo>
                    <a:pt x="343" y="2018"/>
                    <a:pt x="283" y="1772"/>
                    <a:pt x="246" y="1526"/>
                  </a:cubicBezTo>
                  <a:cubicBezTo>
                    <a:pt x="209" y="1263"/>
                    <a:pt x="185" y="999"/>
                    <a:pt x="176" y="736"/>
                  </a:cubicBezTo>
                  <a:cubicBezTo>
                    <a:pt x="174" y="679"/>
                    <a:pt x="174" y="619"/>
                    <a:pt x="171" y="562"/>
                  </a:cubicBezTo>
                  <a:cubicBezTo>
                    <a:pt x="171" y="485"/>
                    <a:pt x="196" y="448"/>
                    <a:pt x="261" y="415"/>
                  </a:cubicBezTo>
                  <a:cubicBezTo>
                    <a:pt x="373" y="356"/>
                    <a:pt x="490" y="305"/>
                    <a:pt x="611" y="261"/>
                  </a:cubicBezTo>
                  <a:cubicBezTo>
                    <a:pt x="716" y="224"/>
                    <a:pt x="821" y="182"/>
                    <a:pt x="929" y="152"/>
                  </a:cubicBezTo>
                  <a:cubicBezTo>
                    <a:pt x="959" y="144"/>
                    <a:pt x="1112" y="104"/>
                    <a:pt x="1219" y="104"/>
                  </a:cubicBezTo>
                  <a:cubicBezTo>
                    <a:pt x="1293" y="104"/>
                    <a:pt x="1346" y="123"/>
                    <a:pt x="1324" y="182"/>
                  </a:cubicBezTo>
                  <a:cubicBezTo>
                    <a:pt x="1316" y="203"/>
                    <a:pt x="1335" y="217"/>
                    <a:pt x="1354" y="217"/>
                  </a:cubicBezTo>
                  <a:cubicBezTo>
                    <a:pt x="1365" y="217"/>
                    <a:pt x="1376" y="211"/>
                    <a:pt x="1379" y="198"/>
                  </a:cubicBezTo>
                  <a:cubicBezTo>
                    <a:pt x="1410" y="42"/>
                    <a:pt x="1313" y="0"/>
                    <a:pt x="1193"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1"/>
            <p:cNvSpPr/>
            <p:nvPr/>
          </p:nvSpPr>
          <p:spPr>
            <a:xfrm>
              <a:off x="6523325" y="1367875"/>
              <a:ext cx="87050" cy="90350"/>
            </a:xfrm>
            <a:custGeom>
              <a:rect b="b" l="l" r="r" t="t"/>
              <a:pathLst>
                <a:path extrusionOk="0" h="3614" w="3482">
                  <a:moveTo>
                    <a:pt x="132" y="1"/>
                  </a:moveTo>
                  <a:cubicBezTo>
                    <a:pt x="106" y="1"/>
                    <a:pt x="79" y="15"/>
                    <a:pt x="73" y="43"/>
                  </a:cubicBezTo>
                  <a:cubicBezTo>
                    <a:pt x="1" y="395"/>
                    <a:pt x="273" y="751"/>
                    <a:pt x="514" y="972"/>
                  </a:cubicBezTo>
                  <a:cubicBezTo>
                    <a:pt x="767" y="1201"/>
                    <a:pt x="1088" y="1357"/>
                    <a:pt x="1399" y="1486"/>
                  </a:cubicBezTo>
                  <a:cubicBezTo>
                    <a:pt x="1746" y="1627"/>
                    <a:pt x="2107" y="1715"/>
                    <a:pt x="2465" y="1818"/>
                  </a:cubicBezTo>
                  <a:cubicBezTo>
                    <a:pt x="2719" y="1893"/>
                    <a:pt x="2853" y="2042"/>
                    <a:pt x="2853" y="2312"/>
                  </a:cubicBezTo>
                  <a:cubicBezTo>
                    <a:pt x="2853" y="2503"/>
                    <a:pt x="2794" y="2692"/>
                    <a:pt x="2787" y="2883"/>
                  </a:cubicBezTo>
                  <a:cubicBezTo>
                    <a:pt x="2772" y="3300"/>
                    <a:pt x="3097" y="3498"/>
                    <a:pt x="3453" y="3612"/>
                  </a:cubicBezTo>
                  <a:cubicBezTo>
                    <a:pt x="3455" y="3613"/>
                    <a:pt x="3456" y="3613"/>
                    <a:pt x="3458" y="3613"/>
                  </a:cubicBezTo>
                  <a:cubicBezTo>
                    <a:pt x="3473" y="3613"/>
                    <a:pt x="3482" y="3589"/>
                    <a:pt x="3466" y="3584"/>
                  </a:cubicBezTo>
                  <a:cubicBezTo>
                    <a:pt x="3246" y="3478"/>
                    <a:pt x="2990" y="3373"/>
                    <a:pt x="2906" y="3122"/>
                  </a:cubicBezTo>
                  <a:cubicBezTo>
                    <a:pt x="2829" y="2890"/>
                    <a:pt x="2921" y="2648"/>
                    <a:pt x="2943" y="2411"/>
                  </a:cubicBezTo>
                  <a:cubicBezTo>
                    <a:pt x="2959" y="2235"/>
                    <a:pt x="2943" y="2040"/>
                    <a:pt x="2823" y="1901"/>
                  </a:cubicBezTo>
                  <a:cubicBezTo>
                    <a:pt x="2684" y="1745"/>
                    <a:pt x="2454" y="1712"/>
                    <a:pt x="2263" y="1660"/>
                  </a:cubicBezTo>
                  <a:cubicBezTo>
                    <a:pt x="1834" y="1541"/>
                    <a:pt x="1382" y="1427"/>
                    <a:pt x="1000" y="1194"/>
                  </a:cubicBezTo>
                  <a:cubicBezTo>
                    <a:pt x="809" y="1078"/>
                    <a:pt x="635" y="931"/>
                    <a:pt x="490" y="762"/>
                  </a:cubicBezTo>
                  <a:cubicBezTo>
                    <a:pt x="304" y="544"/>
                    <a:pt x="231" y="322"/>
                    <a:pt x="187" y="43"/>
                  </a:cubicBezTo>
                  <a:cubicBezTo>
                    <a:pt x="183" y="14"/>
                    <a:pt x="158" y="1"/>
                    <a:pt x="132"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1"/>
            <p:cNvSpPr/>
            <p:nvPr/>
          </p:nvSpPr>
          <p:spPr>
            <a:xfrm>
              <a:off x="6575375" y="1369875"/>
              <a:ext cx="42900" cy="88725"/>
            </a:xfrm>
            <a:custGeom>
              <a:rect b="b" l="l" r="r" t="t"/>
              <a:pathLst>
                <a:path extrusionOk="0" h="3549" w="1716">
                  <a:moveTo>
                    <a:pt x="98" y="0"/>
                  </a:moveTo>
                  <a:cubicBezTo>
                    <a:pt x="88" y="0"/>
                    <a:pt x="77" y="6"/>
                    <a:pt x="73" y="18"/>
                  </a:cubicBezTo>
                  <a:lnTo>
                    <a:pt x="73" y="16"/>
                  </a:lnTo>
                  <a:lnTo>
                    <a:pt x="73" y="16"/>
                  </a:lnTo>
                  <a:cubicBezTo>
                    <a:pt x="1" y="348"/>
                    <a:pt x="440" y="543"/>
                    <a:pt x="659" y="684"/>
                  </a:cubicBezTo>
                  <a:cubicBezTo>
                    <a:pt x="866" y="815"/>
                    <a:pt x="1033" y="989"/>
                    <a:pt x="973" y="1253"/>
                  </a:cubicBezTo>
                  <a:cubicBezTo>
                    <a:pt x="932" y="1441"/>
                    <a:pt x="844" y="1613"/>
                    <a:pt x="919" y="1806"/>
                  </a:cubicBezTo>
                  <a:cubicBezTo>
                    <a:pt x="1048" y="2146"/>
                    <a:pt x="1716" y="2414"/>
                    <a:pt x="1542" y="2832"/>
                  </a:cubicBezTo>
                  <a:cubicBezTo>
                    <a:pt x="1476" y="2987"/>
                    <a:pt x="1312" y="3088"/>
                    <a:pt x="1296" y="3269"/>
                  </a:cubicBezTo>
                  <a:cubicBezTo>
                    <a:pt x="1285" y="3381"/>
                    <a:pt x="1334" y="3506"/>
                    <a:pt x="1446" y="3545"/>
                  </a:cubicBezTo>
                  <a:cubicBezTo>
                    <a:pt x="1451" y="3547"/>
                    <a:pt x="1455" y="3548"/>
                    <a:pt x="1460" y="3548"/>
                  </a:cubicBezTo>
                  <a:cubicBezTo>
                    <a:pt x="1501" y="3548"/>
                    <a:pt x="1517" y="3476"/>
                    <a:pt x="1468" y="3462"/>
                  </a:cubicBezTo>
                  <a:cubicBezTo>
                    <a:pt x="1213" y="3396"/>
                    <a:pt x="1465" y="3080"/>
                    <a:pt x="1536" y="2968"/>
                  </a:cubicBezTo>
                  <a:cubicBezTo>
                    <a:pt x="1615" y="2838"/>
                    <a:pt x="1643" y="2702"/>
                    <a:pt x="1595" y="2557"/>
                  </a:cubicBezTo>
                  <a:cubicBezTo>
                    <a:pt x="1479" y="2206"/>
                    <a:pt x="998" y="2045"/>
                    <a:pt x="973" y="1665"/>
                  </a:cubicBezTo>
                  <a:cubicBezTo>
                    <a:pt x="958" y="1468"/>
                    <a:pt x="1088" y="1288"/>
                    <a:pt x="1068" y="1088"/>
                  </a:cubicBezTo>
                  <a:cubicBezTo>
                    <a:pt x="1055" y="949"/>
                    <a:pt x="973" y="831"/>
                    <a:pt x="872" y="739"/>
                  </a:cubicBezTo>
                  <a:cubicBezTo>
                    <a:pt x="749" y="629"/>
                    <a:pt x="600" y="559"/>
                    <a:pt x="464" y="468"/>
                  </a:cubicBezTo>
                  <a:cubicBezTo>
                    <a:pt x="284" y="350"/>
                    <a:pt x="183" y="225"/>
                    <a:pt x="123" y="18"/>
                  </a:cubicBezTo>
                  <a:cubicBezTo>
                    <a:pt x="119" y="6"/>
                    <a:pt x="109" y="0"/>
                    <a:pt x="98"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1"/>
            <p:cNvSpPr/>
            <p:nvPr/>
          </p:nvSpPr>
          <p:spPr>
            <a:xfrm>
              <a:off x="6606825" y="1455200"/>
              <a:ext cx="9050" cy="5900"/>
            </a:xfrm>
            <a:custGeom>
              <a:rect b="b" l="l" r="r" t="t"/>
              <a:pathLst>
                <a:path extrusionOk="0" h="236" w="362">
                  <a:moveTo>
                    <a:pt x="278" y="1"/>
                  </a:moveTo>
                  <a:cubicBezTo>
                    <a:pt x="251" y="3"/>
                    <a:pt x="225" y="9"/>
                    <a:pt x="201" y="18"/>
                  </a:cubicBezTo>
                  <a:cubicBezTo>
                    <a:pt x="174" y="27"/>
                    <a:pt x="150" y="38"/>
                    <a:pt x="126" y="49"/>
                  </a:cubicBezTo>
                  <a:cubicBezTo>
                    <a:pt x="106" y="60"/>
                    <a:pt x="89" y="71"/>
                    <a:pt x="73" y="84"/>
                  </a:cubicBezTo>
                  <a:cubicBezTo>
                    <a:pt x="47" y="99"/>
                    <a:pt x="27" y="121"/>
                    <a:pt x="12" y="148"/>
                  </a:cubicBezTo>
                  <a:cubicBezTo>
                    <a:pt x="1" y="165"/>
                    <a:pt x="1" y="187"/>
                    <a:pt x="12" y="207"/>
                  </a:cubicBezTo>
                  <a:cubicBezTo>
                    <a:pt x="23" y="225"/>
                    <a:pt x="43" y="233"/>
                    <a:pt x="62" y="233"/>
                  </a:cubicBezTo>
                  <a:lnTo>
                    <a:pt x="62" y="236"/>
                  </a:lnTo>
                  <a:cubicBezTo>
                    <a:pt x="88" y="234"/>
                    <a:pt x="112" y="227"/>
                    <a:pt x="136" y="216"/>
                  </a:cubicBezTo>
                  <a:lnTo>
                    <a:pt x="136" y="216"/>
                  </a:lnTo>
                  <a:lnTo>
                    <a:pt x="133" y="218"/>
                  </a:lnTo>
                  <a:cubicBezTo>
                    <a:pt x="159" y="205"/>
                    <a:pt x="188" y="196"/>
                    <a:pt x="216" y="185"/>
                  </a:cubicBezTo>
                  <a:cubicBezTo>
                    <a:pt x="232" y="181"/>
                    <a:pt x="245" y="176"/>
                    <a:pt x="260" y="172"/>
                  </a:cubicBezTo>
                  <a:lnTo>
                    <a:pt x="282" y="165"/>
                  </a:lnTo>
                  <a:cubicBezTo>
                    <a:pt x="295" y="163"/>
                    <a:pt x="306" y="159"/>
                    <a:pt x="319" y="152"/>
                  </a:cubicBezTo>
                  <a:cubicBezTo>
                    <a:pt x="335" y="143"/>
                    <a:pt x="346" y="130"/>
                    <a:pt x="352" y="113"/>
                  </a:cubicBezTo>
                  <a:cubicBezTo>
                    <a:pt x="359" y="97"/>
                    <a:pt x="361" y="77"/>
                    <a:pt x="357" y="60"/>
                  </a:cubicBezTo>
                  <a:cubicBezTo>
                    <a:pt x="346" y="25"/>
                    <a:pt x="315" y="1"/>
                    <a:pt x="278"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1"/>
            <p:cNvSpPr/>
            <p:nvPr/>
          </p:nvSpPr>
          <p:spPr>
            <a:xfrm>
              <a:off x="6609150" y="1459325"/>
              <a:ext cx="26800" cy="41250"/>
            </a:xfrm>
            <a:custGeom>
              <a:rect b="b" l="l" r="r" t="t"/>
              <a:pathLst>
                <a:path extrusionOk="0" h="1650" w="1072">
                  <a:moveTo>
                    <a:pt x="75" y="0"/>
                  </a:moveTo>
                  <a:cubicBezTo>
                    <a:pt x="54" y="0"/>
                    <a:pt x="35" y="12"/>
                    <a:pt x="31" y="38"/>
                  </a:cubicBezTo>
                  <a:cubicBezTo>
                    <a:pt x="0" y="226"/>
                    <a:pt x="132" y="385"/>
                    <a:pt x="281" y="479"/>
                  </a:cubicBezTo>
                  <a:cubicBezTo>
                    <a:pt x="433" y="573"/>
                    <a:pt x="604" y="606"/>
                    <a:pt x="751" y="696"/>
                  </a:cubicBezTo>
                  <a:cubicBezTo>
                    <a:pt x="916" y="800"/>
                    <a:pt x="1002" y="986"/>
                    <a:pt x="931" y="1173"/>
                  </a:cubicBezTo>
                  <a:cubicBezTo>
                    <a:pt x="857" y="1371"/>
                    <a:pt x="622" y="1390"/>
                    <a:pt x="523" y="1562"/>
                  </a:cubicBezTo>
                  <a:cubicBezTo>
                    <a:pt x="497" y="1607"/>
                    <a:pt x="537" y="1650"/>
                    <a:pt x="577" y="1650"/>
                  </a:cubicBezTo>
                  <a:cubicBezTo>
                    <a:pt x="595" y="1650"/>
                    <a:pt x="612" y="1641"/>
                    <a:pt x="624" y="1621"/>
                  </a:cubicBezTo>
                  <a:cubicBezTo>
                    <a:pt x="674" y="1527"/>
                    <a:pt x="769" y="1483"/>
                    <a:pt x="850" y="1421"/>
                  </a:cubicBezTo>
                  <a:cubicBezTo>
                    <a:pt x="920" y="1368"/>
                    <a:pt x="975" y="1298"/>
                    <a:pt x="1008" y="1217"/>
                  </a:cubicBezTo>
                  <a:cubicBezTo>
                    <a:pt x="1072" y="1059"/>
                    <a:pt x="1059" y="863"/>
                    <a:pt x="951" y="727"/>
                  </a:cubicBezTo>
                  <a:cubicBezTo>
                    <a:pt x="843" y="591"/>
                    <a:pt x="674" y="523"/>
                    <a:pt x="521" y="450"/>
                  </a:cubicBezTo>
                  <a:cubicBezTo>
                    <a:pt x="439" y="415"/>
                    <a:pt x="363" y="371"/>
                    <a:pt x="292" y="321"/>
                  </a:cubicBezTo>
                  <a:cubicBezTo>
                    <a:pt x="198" y="246"/>
                    <a:pt x="165" y="150"/>
                    <a:pt x="130" y="38"/>
                  </a:cubicBezTo>
                  <a:cubicBezTo>
                    <a:pt x="123" y="14"/>
                    <a:pt x="98" y="0"/>
                    <a:pt x="75"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1"/>
            <p:cNvSpPr/>
            <p:nvPr/>
          </p:nvSpPr>
          <p:spPr>
            <a:xfrm>
              <a:off x="6594150" y="1494725"/>
              <a:ext cx="39450" cy="39825"/>
            </a:xfrm>
            <a:custGeom>
              <a:rect b="b" l="l" r="r" t="t"/>
              <a:pathLst>
                <a:path extrusionOk="0" h="1593" w="1578">
                  <a:moveTo>
                    <a:pt x="888" y="0"/>
                  </a:moveTo>
                  <a:cubicBezTo>
                    <a:pt x="789" y="0"/>
                    <a:pt x="702" y="77"/>
                    <a:pt x="631" y="150"/>
                  </a:cubicBezTo>
                  <a:cubicBezTo>
                    <a:pt x="409" y="376"/>
                    <a:pt x="207" y="618"/>
                    <a:pt x="20" y="873"/>
                  </a:cubicBezTo>
                  <a:lnTo>
                    <a:pt x="1" y="1083"/>
                  </a:lnTo>
                  <a:cubicBezTo>
                    <a:pt x="271" y="1264"/>
                    <a:pt x="545" y="1433"/>
                    <a:pt x="824" y="1593"/>
                  </a:cubicBezTo>
                  <a:cubicBezTo>
                    <a:pt x="1035" y="1198"/>
                    <a:pt x="1259" y="800"/>
                    <a:pt x="1577" y="488"/>
                  </a:cubicBezTo>
                  <a:cubicBezTo>
                    <a:pt x="1417" y="324"/>
                    <a:pt x="1237" y="179"/>
                    <a:pt x="1042" y="58"/>
                  </a:cubicBezTo>
                  <a:cubicBezTo>
                    <a:pt x="1004" y="32"/>
                    <a:pt x="965" y="14"/>
                    <a:pt x="921" y="3"/>
                  </a:cubicBezTo>
                  <a:cubicBezTo>
                    <a:pt x="910" y="1"/>
                    <a:pt x="899" y="0"/>
                    <a:pt x="88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1"/>
            <p:cNvSpPr/>
            <p:nvPr/>
          </p:nvSpPr>
          <p:spPr>
            <a:xfrm>
              <a:off x="6589825" y="1496825"/>
              <a:ext cx="30425" cy="29975"/>
            </a:xfrm>
            <a:custGeom>
              <a:rect b="b" l="l" r="r" t="t"/>
              <a:pathLst>
                <a:path extrusionOk="0" h="1199" w="1217">
                  <a:moveTo>
                    <a:pt x="707" y="0"/>
                  </a:moveTo>
                  <a:cubicBezTo>
                    <a:pt x="679" y="2"/>
                    <a:pt x="652" y="18"/>
                    <a:pt x="635" y="40"/>
                  </a:cubicBezTo>
                  <a:lnTo>
                    <a:pt x="18" y="606"/>
                  </a:lnTo>
                  <a:cubicBezTo>
                    <a:pt x="18" y="606"/>
                    <a:pt x="0" y="1019"/>
                    <a:pt x="66" y="1019"/>
                  </a:cubicBezTo>
                  <a:cubicBezTo>
                    <a:pt x="269" y="1019"/>
                    <a:pt x="455" y="881"/>
                    <a:pt x="585" y="881"/>
                  </a:cubicBezTo>
                  <a:cubicBezTo>
                    <a:pt x="621" y="881"/>
                    <a:pt x="652" y="892"/>
                    <a:pt x="679" y="918"/>
                  </a:cubicBezTo>
                  <a:cubicBezTo>
                    <a:pt x="757" y="975"/>
                    <a:pt x="766" y="1198"/>
                    <a:pt x="854" y="1198"/>
                  </a:cubicBezTo>
                  <a:cubicBezTo>
                    <a:pt x="858" y="1198"/>
                    <a:pt x="861" y="1198"/>
                    <a:pt x="865" y="1197"/>
                  </a:cubicBezTo>
                  <a:cubicBezTo>
                    <a:pt x="944" y="1043"/>
                    <a:pt x="931" y="813"/>
                    <a:pt x="646" y="703"/>
                  </a:cubicBezTo>
                  <a:lnTo>
                    <a:pt x="1217" y="387"/>
                  </a:lnTo>
                  <a:cubicBezTo>
                    <a:pt x="1081" y="248"/>
                    <a:pt x="927" y="125"/>
                    <a:pt x="762" y="22"/>
                  </a:cubicBezTo>
                  <a:cubicBezTo>
                    <a:pt x="747" y="9"/>
                    <a:pt x="727" y="2"/>
                    <a:pt x="707"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1"/>
            <p:cNvSpPr/>
            <p:nvPr/>
          </p:nvSpPr>
          <p:spPr>
            <a:xfrm>
              <a:off x="6601075" y="1505975"/>
              <a:ext cx="17050" cy="20575"/>
            </a:xfrm>
            <a:custGeom>
              <a:rect b="b" l="l" r="r" t="t"/>
              <a:pathLst>
                <a:path extrusionOk="0" h="823" w="682">
                  <a:moveTo>
                    <a:pt x="336" y="1"/>
                  </a:moveTo>
                  <a:lnTo>
                    <a:pt x="143" y="146"/>
                  </a:lnTo>
                  <a:cubicBezTo>
                    <a:pt x="143" y="146"/>
                    <a:pt x="1" y="411"/>
                    <a:pt x="123" y="411"/>
                  </a:cubicBezTo>
                  <a:cubicBezTo>
                    <a:pt x="139" y="411"/>
                    <a:pt x="161" y="406"/>
                    <a:pt x="189" y="394"/>
                  </a:cubicBezTo>
                  <a:cubicBezTo>
                    <a:pt x="209" y="386"/>
                    <a:pt x="228" y="382"/>
                    <a:pt x="246" y="382"/>
                  </a:cubicBezTo>
                  <a:cubicBezTo>
                    <a:pt x="439" y="382"/>
                    <a:pt x="541" y="807"/>
                    <a:pt x="541" y="807"/>
                  </a:cubicBezTo>
                  <a:cubicBezTo>
                    <a:pt x="549" y="818"/>
                    <a:pt x="559" y="822"/>
                    <a:pt x="570" y="822"/>
                  </a:cubicBezTo>
                  <a:cubicBezTo>
                    <a:pt x="607" y="822"/>
                    <a:pt x="650" y="765"/>
                    <a:pt x="655" y="717"/>
                  </a:cubicBezTo>
                  <a:cubicBezTo>
                    <a:pt x="681" y="438"/>
                    <a:pt x="560" y="168"/>
                    <a:pt x="336"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1"/>
            <p:cNvSpPr/>
            <p:nvPr/>
          </p:nvSpPr>
          <p:spPr>
            <a:xfrm>
              <a:off x="6607925" y="1504125"/>
              <a:ext cx="15175" cy="19950"/>
            </a:xfrm>
            <a:custGeom>
              <a:rect b="b" l="l" r="r" t="t"/>
              <a:pathLst>
                <a:path extrusionOk="0" h="798" w="607">
                  <a:moveTo>
                    <a:pt x="205" y="0"/>
                  </a:moveTo>
                  <a:lnTo>
                    <a:pt x="5" y="64"/>
                  </a:lnTo>
                  <a:lnTo>
                    <a:pt x="1" y="233"/>
                  </a:lnTo>
                  <a:cubicBezTo>
                    <a:pt x="1" y="233"/>
                    <a:pt x="291" y="622"/>
                    <a:pt x="326" y="736"/>
                  </a:cubicBezTo>
                  <a:cubicBezTo>
                    <a:pt x="340" y="784"/>
                    <a:pt x="360" y="798"/>
                    <a:pt x="377" y="798"/>
                  </a:cubicBezTo>
                  <a:cubicBezTo>
                    <a:pt x="403" y="798"/>
                    <a:pt x="425" y="769"/>
                    <a:pt x="425" y="769"/>
                  </a:cubicBezTo>
                  <a:cubicBezTo>
                    <a:pt x="607" y="584"/>
                    <a:pt x="596" y="246"/>
                    <a:pt x="403" y="73"/>
                  </a:cubicBezTo>
                  <a:lnTo>
                    <a:pt x="205"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1"/>
            <p:cNvSpPr/>
            <p:nvPr/>
          </p:nvSpPr>
          <p:spPr>
            <a:xfrm>
              <a:off x="6607000" y="1497025"/>
              <a:ext cx="23700" cy="18325"/>
            </a:xfrm>
            <a:custGeom>
              <a:rect b="b" l="l" r="r" t="t"/>
              <a:pathLst>
                <a:path extrusionOk="0" h="733" w="948">
                  <a:moveTo>
                    <a:pt x="95" y="1"/>
                  </a:moveTo>
                  <a:cubicBezTo>
                    <a:pt x="44" y="1"/>
                    <a:pt x="0" y="104"/>
                    <a:pt x="0" y="131"/>
                  </a:cubicBezTo>
                  <a:cubicBezTo>
                    <a:pt x="0" y="157"/>
                    <a:pt x="321" y="440"/>
                    <a:pt x="321" y="440"/>
                  </a:cubicBezTo>
                  <a:cubicBezTo>
                    <a:pt x="331" y="439"/>
                    <a:pt x="342" y="439"/>
                    <a:pt x="352" y="439"/>
                  </a:cubicBezTo>
                  <a:cubicBezTo>
                    <a:pt x="633" y="439"/>
                    <a:pt x="798" y="733"/>
                    <a:pt x="869" y="733"/>
                  </a:cubicBezTo>
                  <a:cubicBezTo>
                    <a:pt x="875" y="733"/>
                    <a:pt x="881" y="730"/>
                    <a:pt x="886" y="726"/>
                  </a:cubicBezTo>
                  <a:cubicBezTo>
                    <a:pt x="947" y="664"/>
                    <a:pt x="765" y="359"/>
                    <a:pt x="611" y="243"/>
                  </a:cubicBezTo>
                  <a:cubicBezTo>
                    <a:pt x="459" y="128"/>
                    <a:pt x="286" y="1"/>
                    <a:pt x="95"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1"/>
            <p:cNvSpPr/>
            <p:nvPr/>
          </p:nvSpPr>
          <p:spPr>
            <a:xfrm>
              <a:off x="6248375" y="1337050"/>
              <a:ext cx="36750" cy="54600"/>
            </a:xfrm>
            <a:custGeom>
              <a:rect b="b" l="l" r="r" t="t"/>
              <a:pathLst>
                <a:path extrusionOk="0" h="2184" w="1470">
                  <a:moveTo>
                    <a:pt x="1469" y="0"/>
                  </a:moveTo>
                  <a:lnTo>
                    <a:pt x="481" y="57"/>
                  </a:lnTo>
                  <a:lnTo>
                    <a:pt x="0" y="1665"/>
                  </a:lnTo>
                  <a:lnTo>
                    <a:pt x="1351" y="2183"/>
                  </a:lnTo>
                  <a:lnTo>
                    <a:pt x="1469"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1"/>
            <p:cNvSpPr/>
            <p:nvPr/>
          </p:nvSpPr>
          <p:spPr>
            <a:xfrm>
              <a:off x="6126425" y="1373000"/>
              <a:ext cx="53175" cy="58825"/>
            </a:xfrm>
            <a:custGeom>
              <a:rect b="b" l="l" r="r" t="t"/>
              <a:pathLst>
                <a:path extrusionOk="0" h="2353" w="2127">
                  <a:moveTo>
                    <a:pt x="330" y="1"/>
                  </a:moveTo>
                  <a:lnTo>
                    <a:pt x="0" y="895"/>
                  </a:lnTo>
                  <a:lnTo>
                    <a:pt x="611" y="2353"/>
                  </a:lnTo>
                  <a:cubicBezTo>
                    <a:pt x="666" y="2316"/>
                    <a:pt x="2126" y="1483"/>
                    <a:pt x="2126" y="1483"/>
                  </a:cubicBezTo>
                  <a:lnTo>
                    <a:pt x="330"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1"/>
            <p:cNvSpPr/>
            <p:nvPr/>
          </p:nvSpPr>
          <p:spPr>
            <a:xfrm>
              <a:off x="6608325" y="1287200"/>
              <a:ext cx="37125" cy="33300"/>
            </a:xfrm>
            <a:custGeom>
              <a:rect b="b" l="l" r="r" t="t"/>
              <a:pathLst>
                <a:path extrusionOk="0" h="1332" w="1485">
                  <a:moveTo>
                    <a:pt x="755" y="1"/>
                  </a:moveTo>
                  <a:cubicBezTo>
                    <a:pt x="623" y="1"/>
                    <a:pt x="492" y="33"/>
                    <a:pt x="374" y="97"/>
                  </a:cubicBezTo>
                  <a:cubicBezTo>
                    <a:pt x="169" y="209"/>
                    <a:pt x="35" y="418"/>
                    <a:pt x="16" y="650"/>
                  </a:cubicBezTo>
                  <a:cubicBezTo>
                    <a:pt x="0" y="883"/>
                    <a:pt x="117" y="1105"/>
                    <a:pt x="316" y="1226"/>
                  </a:cubicBezTo>
                  <a:lnTo>
                    <a:pt x="316" y="1224"/>
                  </a:lnTo>
                  <a:lnTo>
                    <a:pt x="316" y="1224"/>
                  </a:lnTo>
                  <a:cubicBezTo>
                    <a:pt x="327" y="1232"/>
                    <a:pt x="339" y="1240"/>
                    <a:pt x="352" y="1248"/>
                  </a:cubicBezTo>
                  <a:cubicBezTo>
                    <a:pt x="448" y="1305"/>
                    <a:pt x="559" y="1331"/>
                    <a:pt x="672" y="1331"/>
                  </a:cubicBezTo>
                  <a:cubicBezTo>
                    <a:pt x="739" y="1331"/>
                    <a:pt x="806" y="1322"/>
                    <a:pt x="870" y="1305"/>
                  </a:cubicBezTo>
                  <a:cubicBezTo>
                    <a:pt x="1109" y="1241"/>
                    <a:pt x="1322" y="1065"/>
                    <a:pt x="1404" y="830"/>
                  </a:cubicBezTo>
                  <a:cubicBezTo>
                    <a:pt x="1485" y="598"/>
                    <a:pt x="1419" y="314"/>
                    <a:pt x="1228" y="158"/>
                  </a:cubicBezTo>
                  <a:cubicBezTo>
                    <a:pt x="1171" y="112"/>
                    <a:pt x="1107" y="77"/>
                    <a:pt x="1039" y="53"/>
                  </a:cubicBezTo>
                  <a:cubicBezTo>
                    <a:pt x="948" y="18"/>
                    <a:pt x="851" y="1"/>
                    <a:pt x="755"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1"/>
            <p:cNvSpPr/>
            <p:nvPr/>
          </p:nvSpPr>
          <p:spPr>
            <a:xfrm>
              <a:off x="6615225" y="1297250"/>
              <a:ext cx="8075" cy="8275"/>
            </a:xfrm>
            <a:custGeom>
              <a:rect b="b" l="l" r="r" t="t"/>
              <a:pathLst>
                <a:path extrusionOk="0" h="331" w="323">
                  <a:moveTo>
                    <a:pt x="165" y="0"/>
                  </a:moveTo>
                  <a:cubicBezTo>
                    <a:pt x="150" y="0"/>
                    <a:pt x="135" y="5"/>
                    <a:pt x="122" y="16"/>
                  </a:cubicBezTo>
                  <a:cubicBezTo>
                    <a:pt x="82" y="46"/>
                    <a:pt x="60" y="103"/>
                    <a:pt x="43" y="150"/>
                  </a:cubicBezTo>
                  <a:cubicBezTo>
                    <a:pt x="25" y="198"/>
                    <a:pt x="1" y="270"/>
                    <a:pt x="29" y="319"/>
                  </a:cubicBezTo>
                  <a:cubicBezTo>
                    <a:pt x="33" y="326"/>
                    <a:pt x="40" y="330"/>
                    <a:pt x="48" y="330"/>
                  </a:cubicBezTo>
                  <a:cubicBezTo>
                    <a:pt x="54" y="330"/>
                    <a:pt x="60" y="328"/>
                    <a:pt x="65" y="323"/>
                  </a:cubicBezTo>
                  <a:lnTo>
                    <a:pt x="65" y="325"/>
                  </a:lnTo>
                  <a:cubicBezTo>
                    <a:pt x="80" y="299"/>
                    <a:pt x="91" y="273"/>
                    <a:pt x="95" y="242"/>
                  </a:cubicBezTo>
                  <a:cubicBezTo>
                    <a:pt x="104" y="202"/>
                    <a:pt x="117" y="163"/>
                    <a:pt x="135" y="128"/>
                  </a:cubicBezTo>
                  <a:cubicBezTo>
                    <a:pt x="144" y="108"/>
                    <a:pt x="152" y="92"/>
                    <a:pt x="163" y="75"/>
                  </a:cubicBezTo>
                  <a:cubicBezTo>
                    <a:pt x="170" y="75"/>
                    <a:pt x="194" y="121"/>
                    <a:pt x="196" y="125"/>
                  </a:cubicBezTo>
                  <a:cubicBezTo>
                    <a:pt x="216" y="156"/>
                    <a:pt x="232" y="191"/>
                    <a:pt x="251" y="224"/>
                  </a:cubicBezTo>
                  <a:cubicBezTo>
                    <a:pt x="258" y="235"/>
                    <a:pt x="269" y="240"/>
                    <a:pt x="280" y="240"/>
                  </a:cubicBezTo>
                  <a:cubicBezTo>
                    <a:pt x="301" y="240"/>
                    <a:pt x="322" y="222"/>
                    <a:pt x="315" y="196"/>
                  </a:cubicBezTo>
                  <a:cubicBezTo>
                    <a:pt x="295" y="136"/>
                    <a:pt x="267" y="81"/>
                    <a:pt x="227" y="35"/>
                  </a:cubicBezTo>
                  <a:cubicBezTo>
                    <a:pt x="214" y="13"/>
                    <a:pt x="190" y="0"/>
                    <a:pt x="16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1"/>
            <p:cNvSpPr/>
            <p:nvPr/>
          </p:nvSpPr>
          <p:spPr>
            <a:xfrm>
              <a:off x="6628150" y="1294100"/>
              <a:ext cx="7025" cy="7675"/>
            </a:xfrm>
            <a:custGeom>
              <a:rect b="b" l="l" r="r" t="t"/>
              <a:pathLst>
                <a:path extrusionOk="0" h="307" w="281">
                  <a:moveTo>
                    <a:pt x="109" y="0"/>
                  </a:moveTo>
                  <a:cubicBezTo>
                    <a:pt x="102" y="0"/>
                    <a:pt x="95" y="1"/>
                    <a:pt x="88" y="3"/>
                  </a:cubicBezTo>
                  <a:cubicBezTo>
                    <a:pt x="40" y="14"/>
                    <a:pt x="26" y="67"/>
                    <a:pt x="18" y="111"/>
                  </a:cubicBezTo>
                  <a:cubicBezTo>
                    <a:pt x="2" y="168"/>
                    <a:pt x="0" y="229"/>
                    <a:pt x="9" y="289"/>
                  </a:cubicBezTo>
                  <a:cubicBezTo>
                    <a:pt x="13" y="301"/>
                    <a:pt x="24" y="307"/>
                    <a:pt x="35" y="307"/>
                  </a:cubicBezTo>
                  <a:cubicBezTo>
                    <a:pt x="47" y="307"/>
                    <a:pt x="58" y="301"/>
                    <a:pt x="64" y="289"/>
                  </a:cubicBezTo>
                  <a:lnTo>
                    <a:pt x="66" y="289"/>
                  </a:lnTo>
                  <a:cubicBezTo>
                    <a:pt x="70" y="256"/>
                    <a:pt x="72" y="221"/>
                    <a:pt x="79" y="190"/>
                  </a:cubicBezTo>
                  <a:cubicBezTo>
                    <a:pt x="79" y="157"/>
                    <a:pt x="86" y="126"/>
                    <a:pt x="97" y="98"/>
                  </a:cubicBezTo>
                  <a:cubicBezTo>
                    <a:pt x="103" y="89"/>
                    <a:pt x="109" y="85"/>
                    <a:pt x="114" y="85"/>
                  </a:cubicBezTo>
                  <a:cubicBezTo>
                    <a:pt x="132" y="85"/>
                    <a:pt x="145" y="123"/>
                    <a:pt x="154" y="139"/>
                  </a:cubicBezTo>
                  <a:cubicBezTo>
                    <a:pt x="169" y="168"/>
                    <a:pt x="178" y="201"/>
                    <a:pt x="191" y="232"/>
                  </a:cubicBezTo>
                  <a:cubicBezTo>
                    <a:pt x="199" y="251"/>
                    <a:pt x="216" y="259"/>
                    <a:pt x="232" y="259"/>
                  </a:cubicBezTo>
                  <a:cubicBezTo>
                    <a:pt x="257" y="259"/>
                    <a:pt x="281" y="240"/>
                    <a:pt x="270" y="210"/>
                  </a:cubicBezTo>
                  <a:cubicBezTo>
                    <a:pt x="250" y="157"/>
                    <a:pt x="226" y="106"/>
                    <a:pt x="198" y="60"/>
                  </a:cubicBezTo>
                  <a:cubicBezTo>
                    <a:pt x="177" y="29"/>
                    <a:pt x="146" y="0"/>
                    <a:pt x="10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1"/>
            <p:cNvSpPr/>
            <p:nvPr/>
          </p:nvSpPr>
          <p:spPr>
            <a:xfrm>
              <a:off x="6620550" y="1304775"/>
              <a:ext cx="13325" cy="10300"/>
            </a:xfrm>
            <a:custGeom>
              <a:rect b="b" l="l" r="r" t="t"/>
              <a:pathLst>
                <a:path extrusionOk="0" h="412" w="533">
                  <a:moveTo>
                    <a:pt x="532" y="0"/>
                  </a:moveTo>
                  <a:lnTo>
                    <a:pt x="532" y="0"/>
                  </a:lnTo>
                  <a:cubicBezTo>
                    <a:pt x="357" y="48"/>
                    <a:pt x="181" y="90"/>
                    <a:pt x="1" y="127"/>
                  </a:cubicBezTo>
                  <a:lnTo>
                    <a:pt x="23" y="138"/>
                  </a:lnTo>
                  <a:cubicBezTo>
                    <a:pt x="32" y="220"/>
                    <a:pt x="73" y="297"/>
                    <a:pt x="135" y="351"/>
                  </a:cubicBezTo>
                  <a:cubicBezTo>
                    <a:pt x="181" y="391"/>
                    <a:pt x="238" y="411"/>
                    <a:pt x="297" y="411"/>
                  </a:cubicBezTo>
                  <a:cubicBezTo>
                    <a:pt x="320" y="411"/>
                    <a:pt x="343" y="408"/>
                    <a:pt x="366" y="402"/>
                  </a:cubicBezTo>
                  <a:cubicBezTo>
                    <a:pt x="379" y="398"/>
                    <a:pt x="390" y="391"/>
                    <a:pt x="401" y="384"/>
                  </a:cubicBezTo>
                  <a:cubicBezTo>
                    <a:pt x="425" y="371"/>
                    <a:pt x="445" y="351"/>
                    <a:pt x="460" y="327"/>
                  </a:cubicBezTo>
                  <a:cubicBezTo>
                    <a:pt x="524" y="233"/>
                    <a:pt x="530" y="114"/>
                    <a:pt x="5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1"/>
            <p:cNvSpPr/>
            <p:nvPr/>
          </p:nvSpPr>
          <p:spPr>
            <a:xfrm>
              <a:off x="6645925" y="1252475"/>
              <a:ext cx="38025" cy="33025"/>
            </a:xfrm>
            <a:custGeom>
              <a:rect b="b" l="l" r="r" t="t"/>
              <a:pathLst>
                <a:path extrusionOk="0" h="1321" w="1521">
                  <a:moveTo>
                    <a:pt x="706" y="1"/>
                  </a:moveTo>
                  <a:cubicBezTo>
                    <a:pt x="699" y="1"/>
                    <a:pt x="691" y="1"/>
                    <a:pt x="684" y="1"/>
                  </a:cubicBezTo>
                  <a:cubicBezTo>
                    <a:pt x="451" y="10"/>
                    <a:pt x="238" y="135"/>
                    <a:pt x="115" y="335"/>
                  </a:cubicBezTo>
                  <a:cubicBezTo>
                    <a:pt x="1" y="528"/>
                    <a:pt x="1" y="784"/>
                    <a:pt x="119" y="974"/>
                  </a:cubicBezTo>
                  <a:lnTo>
                    <a:pt x="119" y="974"/>
                  </a:lnTo>
                  <a:cubicBezTo>
                    <a:pt x="127" y="990"/>
                    <a:pt x="136" y="1005"/>
                    <a:pt x="146" y="1020"/>
                  </a:cubicBezTo>
                  <a:cubicBezTo>
                    <a:pt x="244" y="1172"/>
                    <a:pt x="411" y="1268"/>
                    <a:pt x="585" y="1304"/>
                  </a:cubicBezTo>
                  <a:cubicBezTo>
                    <a:pt x="639" y="1315"/>
                    <a:pt x="694" y="1320"/>
                    <a:pt x="750" y="1320"/>
                  </a:cubicBezTo>
                  <a:cubicBezTo>
                    <a:pt x="943" y="1320"/>
                    <a:pt x="1136" y="1252"/>
                    <a:pt x="1274" y="1119"/>
                  </a:cubicBezTo>
                  <a:cubicBezTo>
                    <a:pt x="1452" y="946"/>
                    <a:pt x="1520" y="662"/>
                    <a:pt x="1419" y="438"/>
                  </a:cubicBezTo>
                  <a:cubicBezTo>
                    <a:pt x="1389" y="372"/>
                    <a:pt x="1347" y="311"/>
                    <a:pt x="1296" y="260"/>
                  </a:cubicBezTo>
                  <a:cubicBezTo>
                    <a:pt x="1145" y="95"/>
                    <a:pt x="931" y="1"/>
                    <a:pt x="70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1"/>
            <p:cNvSpPr/>
            <p:nvPr/>
          </p:nvSpPr>
          <p:spPr>
            <a:xfrm>
              <a:off x="6654375" y="1259975"/>
              <a:ext cx="8100" cy="6900"/>
            </a:xfrm>
            <a:custGeom>
              <a:rect b="b" l="l" r="r" t="t"/>
              <a:pathLst>
                <a:path extrusionOk="0" h="276" w="324">
                  <a:moveTo>
                    <a:pt x="238" y="1"/>
                  </a:moveTo>
                  <a:cubicBezTo>
                    <a:pt x="233" y="1"/>
                    <a:pt x="228" y="1"/>
                    <a:pt x="223" y="2"/>
                  </a:cubicBezTo>
                  <a:cubicBezTo>
                    <a:pt x="172" y="11"/>
                    <a:pt x="128" y="53"/>
                    <a:pt x="93" y="83"/>
                  </a:cubicBezTo>
                  <a:cubicBezTo>
                    <a:pt x="58" y="116"/>
                    <a:pt x="1" y="173"/>
                    <a:pt x="3" y="228"/>
                  </a:cubicBezTo>
                  <a:cubicBezTo>
                    <a:pt x="5" y="241"/>
                    <a:pt x="16" y="251"/>
                    <a:pt x="28" y="251"/>
                  </a:cubicBezTo>
                  <a:cubicBezTo>
                    <a:pt x="30" y="251"/>
                    <a:pt x="32" y="251"/>
                    <a:pt x="34" y="250"/>
                  </a:cubicBezTo>
                  <a:cubicBezTo>
                    <a:pt x="60" y="237"/>
                    <a:pt x="82" y="215"/>
                    <a:pt x="97" y="191"/>
                  </a:cubicBezTo>
                  <a:cubicBezTo>
                    <a:pt x="124" y="160"/>
                    <a:pt x="152" y="132"/>
                    <a:pt x="185" y="105"/>
                  </a:cubicBezTo>
                  <a:cubicBezTo>
                    <a:pt x="201" y="94"/>
                    <a:pt x="216" y="81"/>
                    <a:pt x="231" y="72"/>
                  </a:cubicBezTo>
                  <a:cubicBezTo>
                    <a:pt x="238" y="92"/>
                    <a:pt x="240" y="112"/>
                    <a:pt x="240" y="132"/>
                  </a:cubicBezTo>
                  <a:cubicBezTo>
                    <a:pt x="242" y="169"/>
                    <a:pt x="240" y="206"/>
                    <a:pt x="245" y="244"/>
                  </a:cubicBezTo>
                  <a:cubicBezTo>
                    <a:pt x="247" y="265"/>
                    <a:pt x="264" y="276"/>
                    <a:pt x="281" y="276"/>
                  </a:cubicBezTo>
                  <a:cubicBezTo>
                    <a:pt x="296" y="276"/>
                    <a:pt x="311" y="267"/>
                    <a:pt x="315" y="248"/>
                  </a:cubicBezTo>
                  <a:cubicBezTo>
                    <a:pt x="324" y="187"/>
                    <a:pt x="321" y="125"/>
                    <a:pt x="308" y="66"/>
                  </a:cubicBezTo>
                  <a:cubicBezTo>
                    <a:pt x="304" y="27"/>
                    <a:pt x="273" y="1"/>
                    <a:pt x="238"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1"/>
            <p:cNvSpPr/>
            <p:nvPr/>
          </p:nvSpPr>
          <p:spPr>
            <a:xfrm>
              <a:off x="6667250" y="1262175"/>
              <a:ext cx="6975" cy="7550"/>
            </a:xfrm>
            <a:custGeom>
              <a:rect b="b" l="l" r="r" t="t"/>
              <a:pathLst>
                <a:path extrusionOk="0" h="302" w="279">
                  <a:moveTo>
                    <a:pt x="186" y="0"/>
                  </a:moveTo>
                  <a:cubicBezTo>
                    <a:pt x="146" y="0"/>
                    <a:pt x="115" y="37"/>
                    <a:pt x="92" y="68"/>
                  </a:cubicBezTo>
                  <a:cubicBezTo>
                    <a:pt x="52" y="112"/>
                    <a:pt x="24" y="165"/>
                    <a:pt x="4" y="222"/>
                  </a:cubicBezTo>
                  <a:cubicBezTo>
                    <a:pt x="1" y="242"/>
                    <a:pt x="18" y="256"/>
                    <a:pt x="34" y="256"/>
                  </a:cubicBezTo>
                  <a:cubicBezTo>
                    <a:pt x="42" y="256"/>
                    <a:pt x="49" y="254"/>
                    <a:pt x="55" y="248"/>
                  </a:cubicBezTo>
                  <a:cubicBezTo>
                    <a:pt x="74" y="219"/>
                    <a:pt x="92" y="193"/>
                    <a:pt x="110" y="165"/>
                  </a:cubicBezTo>
                  <a:cubicBezTo>
                    <a:pt x="125" y="138"/>
                    <a:pt x="145" y="114"/>
                    <a:pt x="167" y="92"/>
                  </a:cubicBezTo>
                  <a:cubicBezTo>
                    <a:pt x="173" y="88"/>
                    <a:pt x="178" y="87"/>
                    <a:pt x="182" y="87"/>
                  </a:cubicBezTo>
                  <a:cubicBezTo>
                    <a:pt x="204" y="87"/>
                    <a:pt x="200" y="133"/>
                    <a:pt x="200" y="154"/>
                  </a:cubicBezTo>
                  <a:cubicBezTo>
                    <a:pt x="200" y="187"/>
                    <a:pt x="195" y="219"/>
                    <a:pt x="191" y="255"/>
                  </a:cubicBezTo>
                  <a:cubicBezTo>
                    <a:pt x="188" y="284"/>
                    <a:pt x="214" y="302"/>
                    <a:pt x="237" y="302"/>
                  </a:cubicBezTo>
                  <a:cubicBezTo>
                    <a:pt x="254" y="302"/>
                    <a:pt x="269" y="292"/>
                    <a:pt x="272" y="270"/>
                  </a:cubicBezTo>
                  <a:cubicBezTo>
                    <a:pt x="279" y="215"/>
                    <a:pt x="279" y="158"/>
                    <a:pt x="272" y="103"/>
                  </a:cubicBezTo>
                  <a:cubicBezTo>
                    <a:pt x="268" y="59"/>
                    <a:pt x="248" y="13"/>
                    <a:pt x="202" y="2"/>
                  </a:cubicBezTo>
                  <a:cubicBezTo>
                    <a:pt x="196" y="1"/>
                    <a:pt x="191" y="0"/>
                    <a:pt x="186"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1"/>
            <p:cNvSpPr/>
            <p:nvPr/>
          </p:nvSpPr>
          <p:spPr>
            <a:xfrm>
              <a:off x="6657075" y="1270225"/>
              <a:ext cx="13650" cy="10275"/>
            </a:xfrm>
            <a:custGeom>
              <a:rect b="b" l="l" r="r" t="t"/>
              <a:pathLst>
                <a:path extrusionOk="0" h="411" w="546">
                  <a:moveTo>
                    <a:pt x="14" y="1"/>
                  </a:moveTo>
                  <a:lnTo>
                    <a:pt x="27" y="18"/>
                  </a:lnTo>
                  <a:cubicBezTo>
                    <a:pt x="0" y="97"/>
                    <a:pt x="0" y="183"/>
                    <a:pt x="33" y="260"/>
                  </a:cubicBezTo>
                  <a:cubicBezTo>
                    <a:pt x="64" y="337"/>
                    <a:pt x="134" y="394"/>
                    <a:pt x="216" y="409"/>
                  </a:cubicBezTo>
                  <a:cubicBezTo>
                    <a:pt x="222" y="410"/>
                    <a:pt x="229" y="411"/>
                    <a:pt x="235" y="411"/>
                  </a:cubicBezTo>
                  <a:cubicBezTo>
                    <a:pt x="242" y="411"/>
                    <a:pt x="249" y="410"/>
                    <a:pt x="255" y="409"/>
                  </a:cubicBezTo>
                  <a:cubicBezTo>
                    <a:pt x="284" y="407"/>
                    <a:pt x="310" y="398"/>
                    <a:pt x="332" y="385"/>
                  </a:cubicBezTo>
                  <a:cubicBezTo>
                    <a:pt x="433" y="328"/>
                    <a:pt x="492" y="225"/>
                    <a:pt x="545" y="124"/>
                  </a:cubicBezTo>
                  <a:cubicBezTo>
                    <a:pt x="367" y="89"/>
                    <a:pt x="189" y="47"/>
                    <a:pt x="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1"/>
            <p:cNvSpPr/>
            <p:nvPr/>
          </p:nvSpPr>
          <p:spPr>
            <a:xfrm>
              <a:off x="6462775" y="1233350"/>
              <a:ext cx="43000" cy="59425"/>
            </a:xfrm>
            <a:custGeom>
              <a:rect b="b" l="l" r="r" t="t"/>
              <a:pathLst>
                <a:path extrusionOk="0" h="2377" w="1720">
                  <a:moveTo>
                    <a:pt x="1215" y="0"/>
                  </a:moveTo>
                  <a:cubicBezTo>
                    <a:pt x="1212" y="0"/>
                    <a:pt x="1209" y="1"/>
                    <a:pt x="1206" y="2"/>
                  </a:cubicBezTo>
                  <a:cubicBezTo>
                    <a:pt x="964" y="92"/>
                    <a:pt x="727" y="202"/>
                    <a:pt x="501" y="325"/>
                  </a:cubicBezTo>
                  <a:cubicBezTo>
                    <a:pt x="409" y="378"/>
                    <a:pt x="99" y="507"/>
                    <a:pt x="66" y="602"/>
                  </a:cubicBezTo>
                  <a:cubicBezTo>
                    <a:pt x="31" y="709"/>
                    <a:pt x="103" y="801"/>
                    <a:pt x="154" y="889"/>
                  </a:cubicBezTo>
                  <a:cubicBezTo>
                    <a:pt x="292" y="1131"/>
                    <a:pt x="435" y="1335"/>
                    <a:pt x="525" y="1577"/>
                  </a:cubicBezTo>
                  <a:cubicBezTo>
                    <a:pt x="500" y="1572"/>
                    <a:pt x="474" y="1569"/>
                    <a:pt x="448" y="1569"/>
                  </a:cubicBezTo>
                  <a:cubicBezTo>
                    <a:pt x="405" y="1569"/>
                    <a:pt x="362" y="1576"/>
                    <a:pt x="321" y="1590"/>
                  </a:cubicBezTo>
                  <a:cubicBezTo>
                    <a:pt x="132" y="1654"/>
                    <a:pt x="2" y="1831"/>
                    <a:pt x="0" y="2031"/>
                  </a:cubicBezTo>
                  <a:cubicBezTo>
                    <a:pt x="0" y="2189"/>
                    <a:pt x="122" y="2376"/>
                    <a:pt x="291" y="2376"/>
                  </a:cubicBezTo>
                  <a:cubicBezTo>
                    <a:pt x="292" y="2376"/>
                    <a:pt x="293" y="2376"/>
                    <a:pt x="294" y="2376"/>
                  </a:cubicBezTo>
                  <a:cubicBezTo>
                    <a:pt x="327" y="2376"/>
                    <a:pt x="356" y="2359"/>
                    <a:pt x="374" y="2330"/>
                  </a:cubicBezTo>
                  <a:cubicBezTo>
                    <a:pt x="387" y="2331"/>
                    <a:pt x="401" y="2332"/>
                    <a:pt x="416" y="2332"/>
                  </a:cubicBezTo>
                  <a:cubicBezTo>
                    <a:pt x="486" y="2332"/>
                    <a:pt x="557" y="2314"/>
                    <a:pt x="617" y="2277"/>
                  </a:cubicBezTo>
                  <a:cubicBezTo>
                    <a:pt x="786" y="2181"/>
                    <a:pt x="887" y="1968"/>
                    <a:pt x="800" y="1783"/>
                  </a:cubicBezTo>
                  <a:cubicBezTo>
                    <a:pt x="786" y="1755"/>
                    <a:pt x="769" y="1728"/>
                    <a:pt x="747" y="1704"/>
                  </a:cubicBezTo>
                  <a:cubicBezTo>
                    <a:pt x="720" y="1498"/>
                    <a:pt x="630" y="1311"/>
                    <a:pt x="518" y="1126"/>
                  </a:cubicBezTo>
                  <a:cubicBezTo>
                    <a:pt x="455" y="1028"/>
                    <a:pt x="224" y="812"/>
                    <a:pt x="215" y="700"/>
                  </a:cubicBezTo>
                  <a:cubicBezTo>
                    <a:pt x="200" y="496"/>
                    <a:pt x="435" y="400"/>
                    <a:pt x="573" y="320"/>
                  </a:cubicBezTo>
                  <a:cubicBezTo>
                    <a:pt x="655" y="275"/>
                    <a:pt x="970" y="76"/>
                    <a:pt x="1072" y="76"/>
                  </a:cubicBezTo>
                  <a:cubicBezTo>
                    <a:pt x="1082" y="76"/>
                    <a:pt x="1091" y="78"/>
                    <a:pt x="1096" y="83"/>
                  </a:cubicBezTo>
                  <a:cubicBezTo>
                    <a:pt x="1206" y="176"/>
                    <a:pt x="1096" y="428"/>
                    <a:pt x="1078" y="558"/>
                  </a:cubicBezTo>
                  <a:cubicBezTo>
                    <a:pt x="1035" y="865"/>
                    <a:pt x="1028" y="1173"/>
                    <a:pt x="1017" y="1480"/>
                  </a:cubicBezTo>
                  <a:cubicBezTo>
                    <a:pt x="1002" y="1535"/>
                    <a:pt x="1010" y="1594"/>
                    <a:pt x="1043" y="1640"/>
                  </a:cubicBezTo>
                  <a:cubicBezTo>
                    <a:pt x="1100" y="1721"/>
                    <a:pt x="1183" y="1755"/>
                    <a:pt x="1270" y="1755"/>
                  </a:cubicBezTo>
                  <a:cubicBezTo>
                    <a:pt x="1483" y="1755"/>
                    <a:pt x="1720" y="1549"/>
                    <a:pt x="1660" y="1324"/>
                  </a:cubicBezTo>
                  <a:cubicBezTo>
                    <a:pt x="1627" y="1202"/>
                    <a:pt x="1514" y="1119"/>
                    <a:pt x="1390" y="1119"/>
                  </a:cubicBezTo>
                  <a:cubicBezTo>
                    <a:pt x="1375" y="1119"/>
                    <a:pt x="1361" y="1120"/>
                    <a:pt x="1346" y="1122"/>
                  </a:cubicBezTo>
                  <a:cubicBezTo>
                    <a:pt x="1241" y="1140"/>
                    <a:pt x="1164" y="1219"/>
                    <a:pt x="1109" y="1313"/>
                  </a:cubicBezTo>
                  <a:cubicBezTo>
                    <a:pt x="1100" y="883"/>
                    <a:pt x="1166" y="457"/>
                    <a:pt x="1237" y="31"/>
                  </a:cubicBezTo>
                  <a:cubicBezTo>
                    <a:pt x="1238" y="18"/>
                    <a:pt x="1229" y="0"/>
                    <a:pt x="1215"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1"/>
            <p:cNvSpPr/>
            <p:nvPr/>
          </p:nvSpPr>
          <p:spPr>
            <a:xfrm>
              <a:off x="6518625" y="1252750"/>
              <a:ext cx="16850" cy="38975"/>
            </a:xfrm>
            <a:custGeom>
              <a:rect b="b" l="l" r="r" t="t"/>
              <a:pathLst>
                <a:path extrusionOk="0" h="1559" w="674">
                  <a:moveTo>
                    <a:pt x="412" y="1"/>
                  </a:moveTo>
                  <a:cubicBezTo>
                    <a:pt x="387" y="1"/>
                    <a:pt x="361" y="21"/>
                    <a:pt x="360" y="47"/>
                  </a:cubicBezTo>
                  <a:cubicBezTo>
                    <a:pt x="342" y="414"/>
                    <a:pt x="329" y="783"/>
                    <a:pt x="294" y="1150"/>
                  </a:cubicBezTo>
                  <a:cubicBezTo>
                    <a:pt x="267" y="1137"/>
                    <a:pt x="239" y="1131"/>
                    <a:pt x="212" y="1131"/>
                  </a:cubicBezTo>
                  <a:cubicBezTo>
                    <a:pt x="126" y="1131"/>
                    <a:pt x="48" y="1192"/>
                    <a:pt x="26" y="1306"/>
                  </a:cubicBezTo>
                  <a:cubicBezTo>
                    <a:pt x="1" y="1445"/>
                    <a:pt x="98" y="1558"/>
                    <a:pt x="212" y="1558"/>
                  </a:cubicBezTo>
                  <a:cubicBezTo>
                    <a:pt x="258" y="1558"/>
                    <a:pt x="307" y="1540"/>
                    <a:pt x="351" y="1497"/>
                  </a:cubicBezTo>
                  <a:cubicBezTo>
                    <a:pt x="417" y="1431"/>
                    <a:pt x="432" y="1308"/>
                    <a:pt x="386" y="1236"/>
                  </a:cubicBezTo>
                  <a:cubicBezTo>
                    <a:pt x="391" y="906"/>
                    <a:pt x="415" y="579"/>
                    <a:pt x="441" y="252"/>
                  </a:cubicBezTo>
                  <a:cubicBezTo>
                    <a:pt x="489" y="379"/>
                    <a:pt x="538" y="509"/>
                    <a:pt x="590" y="636"/>
                  </a:cubicBezTo>
                  <a:cubicBezTo>
                    <a:pt x="597" y="651"/>
                    <a:pt x="609" y="657"/>
                    <a:pt x="621" y="657"/>
                  </a:cubicBezTo>
                  <a:cubicBezTo>
                    <a:pt x="646" y="657"/>
                    <a:pt x="673" y="632"/>
                    <a:pt x="667" y="603"/>
                  </a:cubicBezTo>
                  <a:cubicBezTo>
                    <a:pt x="623" y="399"/>
                    <a:pt x="540" y="212"/>
                    <a:pt x="448" y="23"/>
                  </a:cubicBezTo>
                  <a:cubicBezTo>
                    <a:pt x="440" y="7"/>
                    <a:pt x="426" y="1"/>
                    <a:pt x="412"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1"/>
            <p:cNvSpPr/>
            <p:nvPr/>
          </p:nvSpPr>
          <p:spPr>
            <a:xfrm>
              <a:off x="6608200" y="1287175"/>
              <a:ext cx="44500" cy="39875"/>
            </a:xfrm>
            <a:custGeom>
              <a:rect b="b" l="l" r="r" t="t"/>
              <a:pathLst>
                <a:path extrusionOk="0" h="1595" w="1780">
                  <a:moveTo>
                    <a:pt x="906" y="1"/>
                  </a:moveTo>
                  <a:cubicBezTo>
                    <a:pt x="748" y="1"/>
                    <a:pt x="591" y="39"/>
                    <a:pt x="449" y="115"/>
                  </a:cubicBezTo>
                  <a:cubicBezTo>
                    <a:pt x="209" y="249"/>
                    <a:pt x="38" y="504"/>
                    <a:pt x="18" y="779"/>
                  </a:cubicBezTo>
                  <a:cubicBezTo>
                    <a:pt x="1" y="1053"/>
                    <a:pt x="144" y="1334"/>
                    <a:pt x="383" y="1471"/>
                  </a:cubicBezTo>
                  <a:lnTo>
                    <a:pt x="382" y="1468"/>
                  </a:lnTo>
                  <a:lnTo>
                    <a:pt x="382" y="1468"/>
                  </a:lnTo>
                  <a:cubicBezTo>
                    <a:pt x="395" y="1477"/>
                    <a:pt x="409" y="1486"/>
                    <a:pt x="422" y="1495"/>
                  </a:cubicBezTo>
                  <a:cubicBezTo>
                    <a:pt x="536" y="1564"/>
                    <a:pt x="668" y="1595"/>
                    <a:pt x="801" y="1595"/>
                  </a:cubicBezTo>
                  <a:cubicBezTo>
                    <a:pt x="882" y="1595"/>
                    <a:pt x="964" y="1584"/>
                    <a:pt x="1042" y="1563"/>
                  </a:cubicBezTo>
                  <a:cubicBezTo>
                    <a:pt x="1329" y="1486"/>
                    <a:pt x="1584" y="1275"/>
                    <a:pt x="1681" y="996"/>
                  </a:cubicBezTo>
                  <a:cubicBezTo>
                    <a:pt x="1780" y="715"/>
                    <a:pt x="1701" y="375"/>
                    <a:pt x="1470" y="188"/>
                  </a:cubicBezTo>
                  <a:cubicBezTo>
                    <a:pt x="1402" y="135"/>
                    <a:pt x="1327" y="91"/>
                    <a:pt x="1246" y="63"/>
                  </a:cubicBezTo>
                  <a:cubicBezTo>
                    <a:pt x="1136" y="21"/>
                    <a:pt x="1021" y="1"/>
                    <a:pt x="90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1"/>
            <p:cNvSpPr/>
            <p:nvPr/>
          </p:nvSpPr>
          <p:spPr>
            <a:xfrm>
              <a:off x="6616500" y="1299350"/>
              <a:ext cx="9725" cy="9875"/>
            </a:xfrm>
            <a:custGeom>
              <a:rect b="b" l="l" r="r" t="t"/>
              <a:pathLst>
                <a:path extrusionOk="0" h="395" w="389">
                  <a:moveTo>
                    <a:pt x="201" y="0"/>
                  </a:moveTo>
                  <a:cubicBezTo>
                    <a:pt x="184" y="0"/>
                    <a:pt x="166" y="6"/>
                    <a:pt x="148" y="19"/>
                  </a:cubicBezTo>
                  <a:cubicBezTo>
                    <a:pt x="101" y="52"/>
                    <a:pt x="73" y="125"/>
                    <a:pt x="53" y="178"/>
                  </a:cubicBezTo>
                  <a:cubicBezTo>
                    <a:pt x="31" y="237"/>
                    <a:pt x="0" y="322"/>
                    <a:pt x="36" y="382"/>
                  </a:cubicBezTo>
                  <a:cubicBezTo>
                    <a:pt x="40" y="390"/>
                    <a:pt x="49" y="395"/>
                    <a:pt x="58" y="395"/>
                  </a:cubicBezTo>
                  <a:cubicBezTo>
                    <a:pt x="65" y="395"/>
                    <a:pt x="72" y="392"/>
                    <a:pt x="77" y="386"/>
                  </a:cubicBezTo>
                  <a:lnTo>
                    <a:pt x="77" y="384"/>
                  </a:lnTo>
                  <a:cubicBezTo>
                    <a:pt x="99" y="355"/>
                    <a:pt x="110" y="322"/>
                    <a:pt x="115" y="287"/>
                  </a:cubicBezTo>
                  <a:cubicBezTo>
                    <a:pt x="126" y="239"/>
                    <a:pt x="143" y="193"/>
                    <a:pt x="163" y="149"/>
                  </a:cubicBezTo>
                  <a:cubicBezTo>
                    <a:pt x="172" y="129"/>
                    <a:pt x="183" y="107"/>
                    <a:pt x="196" y="87"/>
                  </a:cubicBezTo>
                  <a:cubicBezTo>
                    <a:pt x="202" y="87"/>
                    <a:pt x="231" y="142"/>
                    <a:pt x="235" y="147"/>
                  </a:cubicBezTo>
                  <a:cubicBezTo>
                    <a:pt x="257" y="186"/>
                    <a:pt x="275" y="230"/>
                    <a:pt x="301" y="265"/>
                  </a:cubicBezTo>
                  <a:cubicBezTo>
                    <a:pt x="310" y="278"/>
                    <a:pt x="324" y="284"/>
                    <a:pt x="338" y="284"/>
                  </a:cubicBezTo>
                  <a:cubicBezTo>
                    <a:pt x="364" y="284"/>
                    <a:pt x="389" y="264"/>
                    <a:pt x="380" y="232"/>
                  </a:cubicBezTo>
                  <a:cubicBezTo>
                    <a:pt x="356" y="162"/>
                    <a:pt x="319" y="98"/>
                    <a:pt x="273" y="41"/>
                  </a:cubicBezTo>
                  <a:cubicBezTo>
                    <a:pt x="253" y="15"/>
                    <a:pt x="228" y="0"/>
                    <a:pt x="20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1"/>
            <p:cNvSpPr/>
            <p:nvPr/>
          </p:nvSpPr>
          <p:spPr>
            <a:xfrm>
              <a:off x="6631975" y="1295425"/>
              <a:ext cx="8475" cy="9225"/>
            </a:xfrm>
            <a:custGeom>
              <a:rect b="b" l="l" r="r" t="t"/>
              <a:pathLst>
                <a:path extrusionOk="0" h="369" w="339">
                  <a:moveTo>
                    <a:pt x="129" y="0"/>
                  </a:moveTo>
                  <a:cubicBezTo>
                    <a:pt x="122" y="0"/>
                    <a:pt x="114" y="1"/>
                    <a:pt x="106" y="3"/>
                  </a:cubicBezTo>
                  <a:cubicBezTo>
                    <a:pt x="49" y="16"/>
                    <a:pt x="34" y="80"/>
                    <a:pt x="23" y="132"/>
                  </a:cubicBezTo>
                  <a:cubicBezTo>
                    <a:pt x="5" y="201"/>
                    <a:pt x="1" y="273"/>
                    <a:pt x="12" y="343"/>
                  </a:cubicBezTo>
                  <a:cubicBezTo>
                    <a:pt x="17" y="360"/>
                    <a:pt x="32" y="368"/>
                    <a:pt x="46" y="368"/>
                  </a:cubicBezTo>
                  <a:cubicBezTo>
                    <a:pt x="60" y="368"/>
                    <a:pt x="74" y="360"/>
                    <a:pt x="80" y="343"/>
                  </a:cubicBezTo>
                  <a:lnTo>
                    <a:pt x="80" y="346"/>
                  </a:lnTo>
                  <a:cubicBezTo>
                    <a:pt x="86" y="306"/>
                    <a:pt x="89" y="264"/>
                    <a:pt x="95" y="227"/>
                  </a:cubicBezTo>
                  <a:cubicBezTo>
                    <a:pt x="102" y="196"/>
                    <a:pt x="102" y="143"/>
                    <a:pt x="119" y="117"/>
                  </a:cubicBezTo>
                  <a:cubicBezTo>
                    <a:pt x="126" y="105"/>
                    <a:pt x="133" y="100"/>
                    <a:pt x="140" y="100"/>
                  </a:cubicBezTo>
                  <a:cubicBezTo>
                    <a:pt x="160" y="100"/>
                    <a:pt x="178" y="144"/>
                    <a:pt x="187" y="165"/>
                  </a:cubicBezTo>
                  <a:cubicBezTo>
                    <a:pt x="205" y="201"/>
                    <a:pt x="216" y="240"/>
                    <a:pt x="231" y="277"/>
                  </a:cubicBezTo>
                  <a:cubicBezTo>
                    <a:pt x="240" y="299"/>
                    <a:pt x="260" y="309"/>
                    <a:pt x="280" y="309"/>
                  </a:cubicBezTo>
                  <a:cubicBezTo>
                    <a:pt x="310" y="309"/>
                    <a:pt x="339" y="287"/>
                    <a:pt x="326" y="251"/>
                  </a:cubicBezTo>
                  <a:cubicBezTo>
                    <a:pt x="302" y="187"/>
                    <a:pt x="273" y="128"/>
                    <a:pt x="238" y="71"/>
                  </a:cubicBezTo>
                  <a:cubicBezTo>
                    <a:pt x="213" y="33"/>
                    <a:pt x="176" y="0"/>
                    <a:pt x="12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1"/>
            <p:cNvSpPr/>
            <p:nvPr/>
          </p:nvSpPr>
          <p:spPr>
            <a:xfrm>
              <a:off x="6622975" y="1308275"/>
              <a:ext cx="15900" cy="12325"/>
            </a:xfrm>
            <a:custGeom>
              <a:rect b="b" l="l" r="r" t="t"/>
              <a:pathLst>
                <a:path extrusionOk="0" h="493" w="636">
                  <a:moveTo>
                    <a:pt x="635" y="1"/>
                  </a:moveTo>
                  <a:cubicBezTo>
                    <a:pt x="424" y="58"/>
                    <a:pt x="214" y="108"/>
                    <a:pt x="1" y="152"/>
                  </a:cubicBezTo>
                  <a:lnTo>
                    <a:pt x="25" y="165"/>
                  </a:lnTo>
                  <a:cubicBezTo>
                    <a:pt x="36" y="264"/>
                    <a:pt x="84" y="354"/>
                    <a:pt x="159" y="420"/>
                  </a:cubicBezTo>
                  <a:cubicBezTo>
                    <a:pt x="214" y="468"/>
                    <a:pt x="284" y="492"/>
                    <a:pt x="355" y="492"/>
                  </a:cubicBezTo>
                  <a:cubicBezTo>
                    <a:pt x="382" y="492"/>
                    <a:pt x="409" y="489"/>
                    <a:pt x="435" y="482"/>
                  </a:cubicBezTo>
                  <a:cubicBezTo>
                    <a:pt x="451" y="475"/>
                    <a:pt x="464" y="468"/>
                    <a:pt x="479" y="462"/>
                  </a:cubicBezTo>
                  <a:cubicBezTo>
                    <a:pt x="506" y="442"/>
                    <a:pt x="530" y="420"/>
                    <a:pt x="547" y="392"/>
                  </a:cubicBezTo>
                  <a:cubicBezTo>
                    <a:pt x="624" y="280"/>
                    <a:pt x="633" y="135"/>
                    <a:pt x="6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 name="Google Shape;382;p31"/>
          <p:cNvGrpSpPr/>
          <p:nvPr/>
        </p:nvGrpSpPr>
        <p:grpSpPr>
          <a:xfrm>
            <a:off x="7107319" y="400211"/>
            <a:ext cx="1533997" cy="2495032"/>
            <a:chOff x="6362575" y="3991175"/>
            <a:chExt cx="336425" cy="510075"/>
          </a:xfrm>
        </p:grpSpPr>
        <p:sp>
          <p:nvSpPr>
            <p:cNvPr id="383" name="Google Shape;383;p31"/>
            <p:cNvSpPr/>
            <p:nvPr/>
          </p:nvSpPr>
          <p:spPr>
            <a:xfrm>
              <a:off x="6545950" y="4311575"/>
              <a:ext cx="22250" cy="185825"/>
            </a:xfrm>
            <a:custGeom>
              <a:rect b="b" l="l" r="r" t="t"/>
              <a:pathLst>
                <a:path extrusionOk="0" h="7433" w="890">
                  <a:moveTo>
                    <a:pt x="729" y="1"/>
                  </a:moveTo>
                  <a:lnTo>
                    <a:pt x="729" y="1"/>
                  </a:lnTo>
                  <a:cubicBezTo>
                    <a:pt x="180" y="2414"/>
                    <a:pt x="0" y="4898"/>
                    <a:pt x="198" y="7364"/>
                  </a:cubicBezTo>
                  <a:lnTo>
                    <a:pt x="459" y="7432"/>
                  </a:lnTo>
                  <a:cubicBezTo>
                    <a:pt x="800" y="4971"/>
                    <a:pt x="890" y="2480"/>
                    <a:pt x="72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1"/>
            <p:cNvSpPr/>
            <p:nvPr/>
          </p:nvSpPr>
          <p:spPr>
            <a:xfrm>
              <a:off x="6461950" y="4313175"/>
              <a:ext cx="50100" cy="186200"/>
            </a:xfrm>
            <a:custGeom>
              <a:rect b="b" l="l" r="r" t="t"/>
              <a:pathLst>
                <a:path extrusionOk="0" h="7448" w="2004">
                  <a:moveTo>
                    <a:pt x="0" y="0"/>
                  </a:moveTo>
                  <a:lnTo>
                    <a:pt x="0" y="0"/>
                  </a:lnTo>
                  <a:cubicBezTo>
                    <a:pt x="668" y="2447"/>
                    <a:pt x="1294" y="4902"/>
                    <a:pt x="1880" y="7368"/>
                  </a:cubicBezTo>
                  <a:lnTo>
                    <a:pt x="1997" y="7448"/>
                  </a:lnTo>
                  <a:cubicBezTo>
                    <a:pt x="2003" y="5945"/>
                    <a:pt x="1836" y="4448"/>
                    <a:pt x="1496" y="2983"/>
                  </a:cubicBezTo>
                  <a:cubicBezTo>
                    <a:pt x="1239" y="1882"/>
                    <a:pt x="852" y="747"/>
                    <a:pt x="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1"/>
            <p:cNvSpPr/>
            <p:nvPr/>
          </p:nvSpPr>
          <p:spPr>
            <a:xfrm>
              <a:off x="6576425" y="4372250"/>
              <a:ext cx="40800" cy="129000"/>
            </a:xfrm>
            <a:custGeom>
              <a:rect b="b" l="l" r="r" t="t"/>
              <a:pathLst>
                <a:path extrusionOk="0" h="5160" w="1632">
                  <a:moveTo>
                    <a:pt x="1213" y="0"/>
                  </a:moveTo>
                  <a:lnTo>
                    <a:pt x="497" y="2719"/>
                  </a:lnTo>
                  <a:cubicBezTo>
                    <a:pt x="374" y="3185"/>
                    <a:pt x="251" y="3655"/>
                    <a:pt x="224" y="4136"/>
                  </a:cubicBezTo>
                  <a:cubicBezTo>
                    <a:pt x="207" y="4492"/>
                    <a:pt x="229" y="4887"/>
                    <a:pt x="0" y="5159"/>
                  </a:cubicBezTo>
                  <a:lnTo>
                    <a:pt x="448" y="5027"/>
                  </a:lnTo>
                  <a:cubicBezTo>
                    <a:pt x="1351" y="3541"/>
                    <a:pt x="1632"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1"/>
            <p:cNvSpPr/>
            <p:nvPr/>
          </p:nvSpPr>
          <p:spPr>
            <a:xfrm>
              <a:off x="6566800" y="4320550"/>
              <a:ext cx="36350" cy="180650"/>
            </a:xfrm>
            <a:custGeom>
              <a:rect b="b" l="l" r="r" t="t"/>
              <a:pathLst>
                <a:path extrusionOk="0" h="7226" w="1454">
                  <a:moveTo>
                    <a:pt x="1426" y="1"/>
                  </a:moveTo>
                  <a:cubicBezTo>
                    <a:pt x="1418" y="1"/>
                    <a:pt x="1411" y="5"/>
                    <a:pt x="1406" y="13"/>
                  </a:cubicBezTo>
                  <a:cubicBezTo>
                    <a:pt x="897" y="1164"/>
                    <a:pt x="717" y="2459"/>
                    <a:pt x="535" y="3696"/>
                  </a:cubicBezTo>
                  <a:cubicBezTo>
                    <a:pt x="440" y="4335"/>
                    <a:pt x="352" y="4976"/>
                    <a:pt x="260" y="5617"/>
                  </a:cubicBezTo>
                  <a:cubicBezTo>
                    <a:pt x="216" y="5936"/>
                    <a:pt x="170" y="6254"/>
                    <a:pt x="124" y="6575"/>
                  </a:cubicBezTo>
                  <a:cubicBezTo>
                    <a:pt x="100" y="6744"/>
                    <a:pt x="1" y="7010"/>
                    <a:pt x="78" y="7172"/>
                  </a:cubicBezTo>
                  <a:cubicBezTo>
                    <a:pt x="92" y="7207"/>
                    <a:pt x="125" y="7226"/>
                    <a:pt x="158" y="7226"/>
                  </a:cubicBezTo>
                  <a:cubicBezTo>
                    <a:pt x="182" y="7226"/>
                    <a:pt x="205" y="7216"/>
                    <a:pt x="223" y="7196"/>
                  </a:cubicBezTo>
                  <a:lnTo>
                    <a:pt x="236" y="7179"/>
                  </a:lnTo>
                  <a:cubicBezTo>
                    <a:pt x="249" y="7164"/>
                    <a:pt x="253" y="7142"/>
                    <a:pt x="245" y="7124"/>
                  </a:cubicBezTo>
                  <a:cubicBezTo>
                    <a:pt x="242" y="7117"/>
                    <a:pt x="240" y="7109"/>
                    <a:pt x="238" y="7102"/>
                  </a:cubicBezTo>
                  <a:cubicBezTo>
                    <a:pt x="232" y="7088"/>
                    <a:pt x="218" y="7079"/>
                    <a:pt x="204" y="7079"/>
                  </a:cubicBezTo>
                  <a:cubicBezTo>
                    <a:pt x="200" y="7079"/>
                    <a:pt x="196" y="7080"/>
                    <a:pt x="192" y="7081"/>
                  </a:cubicBezTo>
                  <a:lnTo>
                    <a:pt x="192" y="7081"/>
                  </a:lnTo>
                  <a:cubicBezTo>
                    <a:pt x="322" y="6988"/>
                    <a:pt x="324" y="6422"/>
                    <a:pt x="348" y="6243"/>
                  </a:cubicBezTo>
                  <a:cubicBezTo>
                    <a:pt x="387" y="5964"/>
                    <a:pt x="425" y="5685"/>
                    <a:pt x="464" y="5407"/>
                  </a:cubicBezTo>
                  <a:cubicBezTo>
                    <a:pt x="548" y="4805"/>
                    <a:pt x="629" y="4203"/>
                    <a:pt x="717" y="3601"/>
                  </a:cubicBezTo>
                  <a:cubicBezTo>
                    <a:pt x="895" y="2391"/>
                    <a:pt x="1160" y="1214"/>
                    <a:pt x="1450" y="26"/>
                  </a:cubicBezTo>
                  <a:cubicBezTo>
                    <a:pt x="1453" y="11"/>
                    <a:pt x="1440" y="1"/>
                    <a:pt x="1426"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1"/>
            <p:cNvSpPr/>
            <p:nvPr/>
          </p:nvSpPr>
          <p:spPr>
            <a:xfrm>
              <a:off x="6578850" y="4324375"/>
              <a:ext cx="38150" cy="27425"/>
            </a:xfrm>
            <a:custGeom>
              <a:rect b="b" l="l" r="r" t="t"/>
              <a:pathLst>
                <a:path extrusionOk="0" h="1097" w="1526">
                  <a:moveTo>
                    <a:pt x="19" y="1"/>
                  </a:moveTo>
                  <a:cubicBezTo>
                    <a:pt x="10" y="1"/>
                    <a:pt x="1" y="8"/>
                    <a:pt x="2" y="20"/>
                  </a:cubicBezTo>
                  <a:cubicBezTo>
                    <a:pt x="33" y="310"/>
                    <a:pt x="72" y="1076"/>
                    <a:pt x="476" y="1096"/>
                  </a:cubicBezTo>
                  <a:cubicBezTo>
                    <a:pt x="484" y="1097"/>
                    <a:pt x="492" y="1097"/>
                    <a:pt x="499" y="1097"/>
                  </a:cubicBezTo>
                  <a:cubicBezTo>
                    <a:pt x="928" y="1097"/>
                    <a:pt x="1388" y="558"/>
                    <a:pt x="1504" y="194"/>
                  </a:cubicBezTo>
                  <a:cubicBezTo>
                    <a:pt x="1526" y="149"/>
                    <a:pt x="1489" y="113"/>
                    <a:pt x="1453" y="113"/>
                  </a:cubicBezTo>
                  <a:cubicBezTo>
                    <a:pt x="1435" y="113"/>
                    <a:pt x="1416" y="123"/>
                    <a:pt x="1405" y="145"/>
                  </a:cubicBezTo>
                  <a:cubicBezTo>
                    <a:pt x="1225" y="448"/>
                    <a:pt x="1047" y="716"/>
                    <a:pt x="738" y="903"/>
                  </a:cubicBezTo>
                  <a:cubicBezTo>
                    <a:pt x="665" y="947"/>
                    <a:pt x="600" y="966"/>
                    <a:pt x="542" y="966"/>
                  </a:cubicBezTo>
                  <a:cubicBezTo>
                    <a:pt x="197" y="966"/>
                    <a:pt x="81" y="294"/>
                    <a:pt x="39" y="18"/>
                  </a:cubicBezTo>
                  <a:cubicBezTo>
                    <a:pt x="37" y="6"/>
                    <a:pt x="28" y="1"/>
                    <a:pt x="1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1"/>
            <p:cNvSpPr/>
            <p:nvPr/>
          </p:nvSpPr>
          <p:spPr>
            <a:xfrm>
              <a:off x="6587625" y="4317325"/>
              <a:ext cx="7650" cy="33550"/>
            </a:xfrm>
            <a:custGeom>
              <a:rect b="b" l="l" r="r" t="t"/>
              <a:pathLst>
                <a:path extrusionOk="0" h="1342" w="306">
                  <a:moveTo>
                    <a:pt x="129" y="1"/>
                  </a:moveTo>
                  <a:cubicBezTo>
                    <a:pt x="114" y="1"/>
                    <a:pt x="98" y="10"/>
                    <a:pt x="95" y="25"/>
                  </a:cubicBezTo>
                  <a:cubicBezTo>
                    <a:pt x="0" y="401"/>
                    <a:pt x="51" y="954"/>
                    <a:pt x="202" y="1310"/>
                  </a:cubicBezTo>
                  <a:cubicBezTo>
                    <a:pt x="212" y="1332"/>
                    <a:pt x="232" y="1342"/>
                    <a:pt x="251" y="1342"/>
                  </a:cubicBezTo>
                  <a:cubicBezTo>
                    <a:pt x="279" y="1342"/>
                    <a:pt x="306" y="1321"/>
                    <a:pt x="303" y="1286"/>
                  </a:cubicBezTo>
                  <a:cubicBezTo>
                    <a:pt x="295" y="1073"/>
                    <a:pt x="213" y="867"/>
                    <a:pt x="178" y="658"/>
                  </a:cubicBezTo>
                  <a:cubicBezTo>
                    <a:pt x="143" y="449"/>
                    <a:pt x="154" y="241"/>
                    <a:pt x="156" y="28"/>
                  </a:cubicBezTo>
                  <a:cubicBezTo>
                    <a:pt x="156" y="9"/>
                    <a:pt x="143" y="1"/>
                    <a:pt x="12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1"/>
            <p:cNvSpPr/>
            <p:nvPr/>
          </p:nvSpPr>
          <p:spPr>
            <a:xfrm>
              <a:off x="6573450" y="4321200"/>
              <a:ext cx="9025" cy="7600"/>
            </a:xfrm>
            <a:custGeom>
              <a:rect b="b" l="l" r="r" t="t"/>
              <a:pathLst>
                <a:path extrusionOk="0" h="304" w="361">
                  <a:moveTo>
                    <a:pt x="165" y="0"/>
                  </a:moveTo>
                  <a:cubicBezTo>
                    <a:pt x="96" y="0"/>
                    <a:pt x="27" y="47"/>
                    <a:pt x="14" y="127"/>
                  </a:cubicBezTo>
                  <a:cubicBezTo>
                    <a:pt x="1" y="209"/>
                    <a:pt x="58" y="288"/>
                    <a:pt x="139" y="301"/>
                  </a:cubicBezTo>
                  <a:cubicBezTo>
                    <a:pt x="148" y="302"/>
                    <a:pt x="157" y="303"/>
                    <a:pt x="165" y="303"/>
                  </a:cubicBezTo>
                  <a:cubicBezTo>
                    <a:pt x="285" y="303"/>
                    <a:pt x="360" y="166"/>
                    <a:pt x="288" y="64"/>
                  </a:cubicBezTo>
                  <a:cubicBezTo>
                    <a:pt x="257" y="20"/>
                    <a:pt x="211" y="0"/>
                    <a:pt x="16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1"/>
            <p:cNvSpPr/>
            <p:nvPr/>
          </p:nvSpPr>
          <p:spPr>
            <a:xfrm>
              <a:off x="6586425" y="4313675"/>
              <a:ext cx="8200" cy="7425"/>
            </a:xfrm>
            <a:custGeom>
              <a:rect b="b" l="l" r="r" t="t"/>
              <a:pathLst>
                <a:path extrusionOk="0" h="297" w="328">
                  <a:moveTo>
                    <a:pt x="169" y="1"/>
                  </a:moveTo>
                  <a:cubicBezTo>
                    <a:pt x="78" y="1"/>
                    <a:pt x="0" y="85"/>
                    <a:pt x="22" y="182"/>
                  </a:cubicBezTo>
                  <a:cubicBezTo>
                    <a:pt x="33" y="233"/>
                    <a:pt x="72" y="275"/>
                    <a:pt x="123" y="290"/>
                  </a:cubicBezTo>
                  <a:cubicBezTo>
                    <a:pt x="138" y="295"/>
                    <a:pt x="152" y="297"/>
                    <a:pt x="166" y="297"/>
                  </a:cubicBezTo>
                  <a:cubicBezTo>
                    <a:pt x="209" y="297"/>
                    <a:pt x="246" y="275"/>
                    <a:pt x="281" y="244"/>
                  </a:cubicBezTo>
                  <a:lnTo>
                    <a:pt x="281" y="244"/>
                  </a:lnTo>
                  <a:lnTo>
                    <a:pt x="268" y="257"/>
                  </a:lnTo>
                  <a:cubicBezTo>
                    <a:pt x="307" y="229"/>
                    <a:pt x="327" y="180"/>
                    <a:pt x="323" y="132"/>
                  </a:cubicBezTo>
                  <a:cubicBezTo>
                    <a:pt x="318" y="84"/>
                    <a:pt x="290" y="42"/>
                    <a:pt x="246" y="22"/>
                  </a:cubicBezTo>
                  <a:cubicBezTo>
                    <a:pt x="239" y="20"/>
                    <a:pt x="235" y="18"/>
                    <a:pt x="228" y="13"/>
                  </a:cubicBezTo>
                  <a:cubicBezTo>
                    <a:pt x="208" y="5"/>
                    <a:pt x="188" y="1"/>
                    <a:pt x="16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1"/>
            <p:cNvSpPr/>
            <p:nvPr/>
          </p:nvSpPr>
          <p:spPr>
            <a:xfrm>
              <a:off x="6597275" y="4315250"/>
              <a:ext cx="10525" cy="8775"/>
            </a:xfrm>
            <a:custGeom>
              <a:rect b="b" l="l" r="r" t="t"/>
              <a:pathLst>
                <a:path extrusionOk="0" h="351" w="421">
                  <a:moveTo>
                    <a:pt x="228" y="1"/>
                  </a:moveTo>
                  <a:cubicBezTo>
                    <a:pt x="194" y="1"/>
                    <a:pt x="160" y="11"/>
                    <a:pt x="128" y="34"/>
                  </a:cubicBezTo>
                  <a:cubicBezTo>
                    <a:pt x="1" y="124"/>
                    <a:pt x="47" y="324"/>
                    <a:pt x="201" y="348"/>
                  </a:cubicBezTo>
                  <a:cubicBezTo>
                    <a:pt x="210" y="349"/>
                    <a:pt x="219" y="350"/>
                    <a:pt x="228" y="350"/>
                  </a:cubicBezTo>
                  <a:cubicBezTo>
                    <a:pt x="310" y="350"/>
                    <a:pt x="391" y="290"/>
                    <a:pt x="400" y="205"/>
                  </a:cubicBezTo>
                  <a:cubicBezTo>
                    <a:pt x="420" y="90"/>
                    <a:pt x="328" y="1"/>
                    <a:pt x="228"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1"/>
            <p:cNvSpPr/>
            <p:nvPr/>
          </p:nvSpPr>
          <p:spPr>
            <a:xfrm>
              <a:off x="6611175" y="4323175"/>
              <a:ext cx="9750" cy="9125"/>
            </a:xfrm>
            <a:custGeom>
              <a:rect b="b" l="l" r="r" t="t"/>
              <a:pathLst>
                <a:path extrusionOk="0" h="365" w="390">
                  <a:moveTo>
                    <a:pt x="198" y="0"/>
                  </a:moveTo>
                  <a:cubicBezTo>
                    <a:pt x="113" y="0"/>
                    <a:pt x="26" y="64"/>
                    <a:pt x="16" y="152"/>
                  </a:cubicBezTo>
                  <a:cubicBezTo>
                    <a:pt x="0" y="250"/>
                    <a:pt x="66" y="343"/>
                    <a:pt x="165" y="362"/>
                  </a:cubicBezTo>
                  <a:cubicBezTo>
                    <a:pt x="174" y="364"/>
                    <a:pt x="183" y="365"/>
                    <a:pt x="192" y="365"/>
                  </a:cubicBezTo>
                  <a:cubicBezTo>
                    <a:pt x="278" y="365"/>
                    <a:pt x="364" y="301"/>
                    <a:pt x="376" y="213"/>
                  </a:cubicBezTo>
                  <a:cubicBezTo>
                    <a:pt x="389" y="114"/>
                    <a:pt x="323" y="20"/>
                    <a:pt x="224" y="2"/>
                  </a:cubicBezTo>
                  <a:cubicBezTo>
                    <a:pt x="216" y="1"/>
                    <a:pt x="207" y="0"/>
                    <a:pt x="19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1"/>
            <p:cNvSpPr/>
            <p:nvPr/>
          </p:nvSpPr>
          <p:spPr>
            <a:xfrm>
              <a:off x="6590800" y="4338275"/>
              <a:ext cx="45075" cy="14200"/>
            </a:xfrm>
            <a:custGeom>
              <a:rect b="b" l="l" r="r" t="t"/>
              <a:pathLst>
                <a:path extrusionOk="0" h="568" w="1803">
                  <a:moveTo>
                    <a:pt x="1745" y="1"/>
                  </a:moveTo>
                  <a:cubicBezTo>
                    <a:pt x="1734" y="1"/>
                    <a:pt x="1723" y="5"/>
                    <a:pt x="1714" y="15"/>
                  </a:cubicBezTo>
                  <a:cubicBezTo>
                    <a:pt x="1417" y="301"/>
                    <a:pt x="944" y="451"/>
                    <a:pt x="505" y="451"/>
                  </a:cubicBezTo>
                  <a:cubicBezTo>
                    <a:pt x="343" y="451"/>
                    <a:pt x="185" y="430"/>
                    <a:pt x="42" y="389"/>
                  </a:cubicBezTo>
                  <a:cubicBezTo>
                    <a:pt x="39" y="388"/>
                    <a:pt x="36" y="387"/>
                    <a:pt x="33" y="387"/>
                  </a:cubicBezTo>
                  <a:cubicBezTo>
                    <a:pt x="8" y="387"/>
                    <a:pt x="1" y="430"/>
                    <a:pt x="25" y="444"/>
                  </a:cubicBezTo>
                  <a:cubicBezTo>
                    <a:pt x="182" y="535"/>
                    <a:pt x="346" y="568"/>
                    <a:pt x="514" y="568"/>
                  </a:cubicBezTo>
                  <a:cubicBezTo>
                    <a:pt x="695" y="568"/>
                    <a:pt x="878" y="530"/>
                    <a:pt x="1059" y="485"/>
                  </a:cubicBezTo>
                  <a:cubicBezTo>
                    <a:pt x="1336" y="419"/>
                    <a:pt x="1672" y="354"/>
                    <a:pt x="1788" y="64"/>
                  </a:cubicBezTo>
                  <a:cubicBezTo>
                    <a:pt x="1803" y="30"/>
                    <a:pt x="1775" y="1"/>
                    <a:pt x="174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1"/>
            <p:cNvSpPr/>
            <p:nvPr/>
          </p:nvSpPr>
          <p:spPr>
            <a:xfrm>
              <a:off x="6628600" y="4334775"/>
              <a:ext cx="12650" cy="9300"/>
            </a:xfrm>
            <a:custGeom>
              <a:rect b="b" l="l" r="r" t="t"/>
              <a:pathLst>
                <a:path extrusionOk="0" h="372" w="506">
                  <a:moveTo>
                    <a:pt x="248" y="1"/>
                  </a:moveTo>
                  <a:cubicBezTo>
                    <a:pt x="43" y="1"/>
                    <a:pt x="1" y="331"/>
                    <a:pt x="221" y="368"/>
                  </a:cubicBezTo>
                  <a:cubicBezTo>
                    <a:pt x="233" y="370"/>
                    <a:pt x="245" y="371"/>
                    <a:pt x="256" y="371"/>
                  </a:cubicBezTo>
                  <a:cubicBezTo>
                    <a:pt x="462" y="371"/>
                    <a:pt x="506" y="41"/>
                    <a:pt x="283" y="4"/>
                  </a:cubicBezTo>
                  <a:cubicBezTo>
                    <a:pt x="271" y="2"/>
                    <a:pt x="259" y="1"/>
                    <a:pt x="248"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1"/>
            <p:cNvSpPr/>
            <p:nvPr/>
          </p:nvSpPr>
          <p:spPr>
            <a:xfrm>
              <a:off x="6362575" y="3991175"/>
              <a:ext cx="336425" cy="290775"/>
            </a:xfrm>
            <a:custGeom>
              <a:rect b="b" l="l" r="r" t="t"/>
              <a:pathLst>
                <a:path extrusionOk="0" h="11631" w="13457">
                  <a:moveTo>
                    <a:pt x="6784" y="0"/>
                  </a:moveTo>
                  <a:cubicBezTo>
                    <a:pt x="5458" y="0"/>
                    <a:pt x="4138" y="366"/>
                    <a:pt x="3044" y="1113"/>
                  </a:cubicBezTo>
                  <a:cubicBezTo>
                    <a:pt x="1089" y="2451"/>
                    <a:pt x="0" y="5005"/>
                    <a:pt x="536" y="7313"/>
                  </a:cubicBezTo>
                  <a:cubicBezTo>
                    <a:pt x="1067" y="9600"/>
                    <a:pt x="3252" y="11438"/>
                    <a:pt x="5597" y="11438"/>
                  </a:cubicBezTo>
                  <a:cubicBezTo>
                    <a:pt x="5616" y="11438"/>
                    <a:pt x="5636" y="11438"/>
                    <a:pt x="5655" y="11437"/>
                  </a:cubicBezTo>
                  <a:lnTo>
                    <a:pt x="4195" y="10883"/>
                  </a:lnTo>
                  <a:lnTo>
                    <a:pt x="4195" y="10883"/>
                  </a:lnTo>
                  <a:cubicBezTo>
                    <a:pt x="5361" y="11312"/>
                    <a:pt x="6627" y="11631"/>
                    <a:pt x="7847" y="11631"/>
                  </a:cubicBezTo>
                  <a:cubicBezTo>
                    <a:pt x="8803" y="11631"/>
                    <a:pt x="9731" y="11435"/>
                    <a:pt x="10562" y="10943"/>
                  </a:cubicBezTo>
                  <a:cubicBezTo>
                    <a:pt x="12793" y="9621"/>
                    <a:pt x="13456" y="6525"/>
                    <a:pt x="12665" y="4054"/>
                  </a:cubicBezTo>
                  <a:cubicBezTo>
                    <a:pt x="12358" y="3092"/>
                    <a:pt x="11857" y="2172"/>
                    <a:pt x="11102" y="1502"/>
                  </a:cubicBezTo>
                  <a:cubicBezTo>
                    <a:pt x="10720" y="1164"/>
                    <a:pt x="10278" y="894"/>
                    <a:pt x="9817" y="674"/>
                  </a:cubicBezTo>
                  <a:cubicBezTo>
                    <a:pt x="8875" y="227"/>
                    <a:pt x="7828" y="0"/>
                    <a:pt x="678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1"/>
            <p:cNvSpPr/>
            <p:nvPr/>
          </p:nvSpPr>
          <p:spPr>
            <a:xfrm>
              <a:off x="6526450" y="4070700"/>
              <a:ext cx="15350" cy="423675"/>
            </a:xfrm>
            <a:custGeom>
              <a:rect b="b" l="l" r="r" t="t"/>
              <a:pathLst>
                <a:path extrusionOk="0" h="16947" w="614">
                  <a:moveTo>
                    <a:pt x="155" y="1"/>
                  </a:moveTo>
                  <a:cubicBezTo>
                    <a:pt x="99" y="1"/>
                    <a:pt x="44" y="39"/>
                    <a:pt x="38" y="115"/>
                  </a:cubicBezTo>
                  <a:cubicBezTo>
                    <a:pt x="1" y="656"/>
                    <a:pt x="18" y="1202"/>
                    <a:pt x="16" y="1743"/>
                  </a:cubicBezTo>
                  <a:cubicBezTo>
                    <a:pt x="12" y="2283"/>
                    <a:pt x="18" y="2828"/>
                    <a:pt x="20" y="3370"/>
                  </a:cubicBezTo>
                  <a:cubicBezTo>
                    <a:pt x="25" y="4455"/>
                    <a:pt x="42" y="5538"/>
                    <a:pt x="53" y="6623"/>
                  </a:cubicBezTo>
                  <a:cubicBezTo>
                    <a:pt x="80" y="8792"/>
                    <a:pt x="104" y="10960"/>
                    <a:pt x="130" y="13130"/>
                  </a:cubicBezTo>
                  <a:lnTo>
                    <a:pt x="152" y="14968"/>
                  </a:lnTo>
                  <a:cubicBezTo>
                    <a:pt x="154" y="15271"/>
                    <a:pt x="159" y="15572"/>
                    <a:pt x="159" y="15875"/>
                  </a:cubicBezTo>
                  <a:cubicBezTo>
                    <a:pt x="159" y="16187"/>
                    <a:pt x="143" y="16499"/>
                    <a:pt x="196" y="16806"/>
                  </a:cubicBezTo>
                  <a:cubicBezTo>
                    <a:pt x="213" y="16899"/>
                    <a:pt x="301" y="16946"/>
                    <a:pt x="388" y="16946"/>
                  </a:cubicBezTo>
                  <a:cubicBezTo>
                    <a:pt x="474" y="16946"/>
                    <a:pt x="560" y="16900"/>
                    <a:pt x="574" y="16806"/>
                  </a:cubicBezTo>
                  <a:cubicBezTo>
                    <a:pt x="613" y="16532"/>
                    <a:pt x="596" y="16259"/>
                    <a:pt x="589" y="15980"/>
                  </a:cubicBezTo>
                  <a:cubicBezTo>
                    <a:pt x="583" y="15715"/>
                    <a:pt x="576" y="15447"/>
                    <a:pt x="572" y="15181"/>
                  </a:cubicBezTo>
                  <a:lnTo>
                    <a:pt x="545" y="13554"/>
                  </a:lnTo>
                  <a:cubicBezTo>
                    <a:pt x="530" y="12469"/>
                    <a:pt x="512" y="11386"/>
                    <a:pt x="495" y="10301"/>
                  </a:cubicBezTo>
                  <a:cubicBezTo>
                    <a:pt x="462" y="8131"/>
                    <a:pt x="442" y="5964"/>
                    <a:pt x="392" y="3794"/>
                  </a:cubicBezTo>
                  <a:lnTo>
                    <a:pt x="348" y="1956"/>
                  </a:lnTo>
                  <a:cubicBezTo>
                    <a:pt x="335" y="1345"/>
                    <a:pt x="335" y="724"/>
                    <a:pt x="275" y="115"/>
                  </a:cubicBezTo>
                  <a:cubicBezTo>
                    <a:pt x="269" y="39"/>
                    <a:pt x="212" y="1"/>
                    <a:pt x="15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1"/>
            <p:cNvSpPr/>
            <p:nvPr/>
          </p:nvSpPr>
          <p:spPr>
            <a:xfrm>
              <a:off x="6452575" y="4137750"/>
              <a:ext cx="187125" cy="120825"/>
            </a:xfrm>
            <a:custGeom>
              <a:rect b="b" l="l" r="r" t="t"/>
              <a:pathLst>
                <a:path extrusionOk="0" h="4833" w="7485">
                  <a:moveTo>
                    <a:pt x="7184" y="0"/>
                  </a:moveTo>
                  <a:cubicBezTo>
                    <a:pt x="7134" y="0"/>
                    <a:pt x="7085" y="19"/>
                    <a:pt x="7045" y="62"/>
                  </a:cubicBezTo>
                  <a:cubicBezTo>
                    <a:pt x="6781" y="345"/>
                    <a:pt x="6546" y="662"/>
                    <a:pt x="6303" y="963"/>
                  </a:cubicBezTo>
                  <a:lnTo>
                    <a:pt x="5602" y="1828"/>
                  </a:lnTo>
                  <a:lnTo>
                    <a:pt x="4164" y="3600"/>
                  </a:lnTo>
                  <a:cubicBezTo>
                    <a:pt x="3959" y="3855"/>
                    <a:pt x="3764" y="4156"/>
                    <a:pt x="3485" y="4336"/>
                  </a:cubicBezTo>
                  <a:cubicBezTo>
                    <a:pt x="3408" y="4385"/>
                    <a:pt x="3314" y="4439"/>
                    <a:pt x="3217" y="4439"/>
                  </a:cubicBezTo>
                  <a:cubicBezTo>
                    <a:pt x="3207" y="4439"/>
                    <a:pt x="3197" y="4438"/>
                    <a:pt x="3186" y="4437"/>
                  </a:cubicBezTo>
                  <a:cubicBezTo>
                    <a:pt x="3044" y="4421"/>
                    <a:pt x="2971" y="4277"/>
                    <a:pt x="2901" y="4171"/>
                  </a:cubicBezTo>
                  <a:cubicBezTo>
                    <a:pt x="2484" y="3532"/>
                    <a:pt x="2064" y="2893"/>
                    <a:pt x="1645" y="2256"/>
                  </a:cubicBezTo>
                  <a:cubicBezTo>
                    <a:pt x="1170" y="1538"/>
                    <a:pt x="711" y="804"/>
                    <a:pt x="180" y="128"/>
                  </a:cubicBezTo>
                  <a:cubicBezTo>
                    <a:pt x="163" y="106"/>
                    <a:pt x="142" y="97"/>
                    <a:pt x="121" y="97"/>
                  </a:cubicBezTo>
                  <a:cubicBezTo>
                    <a:pt x="61" y="97"/>
                    <a:pt x="1" y="173"/>
                    <a:pt x="35" y="240"/>
                  </a:cubicBezTo>
                  <a:cubicBezTo>
                    <a:pt x="410" y="965"/>
                    <a:pt x="858" y="1648"/>
                    <a:pt x="1291" y="2340"/>
                  </a:cubicBezTo>
                  <a:cubicBezTo>
                    <a:pt x="1724" y="3029"/>
                    <a:pt x="2156" y="3723"/>
                    <a:pt x="2596" y="4411"/>
                  </a:cubicBezTo>
                  <a:cubicBezTo>
                    <a:pt x="2750" y="4650"/>
                    <a:pt x="2950" y="4832"/>
                    <a:pt x="3227" y="4832"/>
                  </a:cubicBezTo>
                  <a:cubicBezTo>
                    <a:pt x="3269" y="4832"/>
                    <a:pt x="3314" y="4828"/>
                    <a:pt x="3360" y="4819"/>
                  </a:cubicBezTo>
                  <a:cubicBezTo>
                    <a:pt x="3667" y="4760"/>
                    <a:pt x="3933" y="4525"/>
                    <a:pt x="4131" y="4296"/>
                  </a:cubicBezTo>
                  <a:cubicBezTo>
                    <a:pt x="4649" y="3699"/>
                    <a:pt x="5137" y="3073"/>
                    <a:pt x="5637" y="2460"/>
                  </a:cubicBezTo>
                  <a:lnTo>
                    <a:pt x="6509" y="1393"/>
                  </a:lnTo>
                  <a:cubicBezTo>
                    <a:pt x="6801" y="1039"/>
                    <a:pt x="7113" y="692"/>
                    <a:pt x="7379" y="319"/>
                  </a:cubicBezTo>
                  <a:cubicBezTo>
                    <a:pt x="7485" y="170"/>
                    <a:pt x="7334" y="0"/>
                    <a:pt x="718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1"/>
            <p:cNvSpPr/>
            <p:nvPr/>
          </p:nvSpPr>
          <p:spPr>
            <a:xfrm>
              <a:off x="6486275" y="4094825"/>
              <a:ext cx="72825" cy="59100"/>
            </a:xfrm>
            <a:custGeom>
              <a:rect b="b" l="l" r="r" t="t"/>
              <a:pathLst>
                <a:path extrusionOk="0" h="2364" w="2913">
                  <a:moveTo>
                    <a:pt x="105" y="1"/>
                  </a:moveTo>
                  <a:cubicBezTo>
                    <a:pt x="49" y="1"/>
                    <a:pt x="0" y="57"/>
                    <a:pt x="33" y="119"/>
                  </a:cubicBezTo>
                  <a:lnTo>
                    <a:pt x="35" y="119"/>
                  </a:lnTo>
                  <a:cubicBezTo>
                    <a:pt x="64" y="172"/>
                    <a:pt x="79" y="229"/>
                    <a:pt x="110" y="281"/>
                  </a:cubicBezTo>
                  <a:cubicBezTo>
                    <a:pt x="136" y="325"/>
                    <a:pt x="169" y="365"/>
                    <a:pt x="198" y="407"/>
                  </a:cubicBezTo>
                  <a:cubicBezTo>
                    <a:pt x="257" y="501"/>
                    <a:pt x="319" y="593"/>
                    <a:pt x="384" y="681"/>
                  </a:cubicBezTo>
                  <a:cubicBezTo>
                    <a:pt x="512" y="855"/>
                    <a:pt x="641" y="1024"/>
                    <a:pt x="769" y="1197"/>
                  </a:cubicBezTo>
                  <a:cubicBezTo>
                    <a:pt x="1030" y="1546"/>
                    <a:pt x="1276" y="1909"/>
                    <a:pt x="1535" y="2260"/>
                  </a:cubicBezTo>
                  <a:cubicBezTo>
                    <a:pt x="1580" y="2319"/>
                    <a:pt x="1656" y="2363"/>
                    <a:pt x="1729" y="2363"/>
                  </a:cubicBezTo>
                  <a:cubicBezTo>
                    <a:pt x="1776" y="2363"/>
                    <a:pt x="1822" y="2345"/>
                    <a:pt x="1858" y="2302"/>
                  </a:cubicBezTo>
                  <a:lnTo>
                    <a:pt x="2418" y="1632"/>
                  </a:lnTo>
                  <a:lnTo>
                    <a:pt x="2688" y="1307"/>
                  </a:lnTo>
                  <a:cubicBezTo>
                    <a:pt x="2789" y="1184"/>
                    <a:pt x="2871" y="1092"/>
                    <a:pt x="2899" y="931"/>
                  </a:cubicBezTo>
                  <a:cubicBezTo>
                    <a:pt x="2912" y="848"/>
                    <a:pt x="2856" y="747"/>
                    <a:pt x="2768" y="747"/>
                  </a:cubicBezTo>
                  <a:cubicBezTo>
                    <a:pt x="2754" y="747"/>
                    <a:pt x="2739" y="750"/>
                    <a:pt x="2723" y="756"/>
                  </a:cubicBezTo>
                  <a:cubicBezTo>
                    <a:pt x="2581" y="808"/>
                    <a:pt x="2506" y="874"/>
                    <a:pt x="2412" y="991"/>
                  </a:cubicBezTo>
                  <a:lnTo>
                    <a:pt x="2124" y="1338"/>
                  </a:lnTo>
                  <a:lnTo>
                    <a:pt x="1719" y="1829"/>
                  </a:lnTo>
                  <a:lnTo>
                    <a:pt x="1719" y="1829"/>
                  </a:lnTo>
                  <a:cubicBezTo>
                    <a:pt x="1503" y="1550"/>
                    <a:pt x="1279" y="1278"/>
                    <a:pt x="1059" y="1004"/>
                  </a:cubicBezTo>
                  <a:cubicBezTo>
                    <a:pt x="920" y="830"/>
                    <a:pt x="780" y="657"/>
                    <a:pt x="635" y="488"/>
                  </a:cubicBezTo>
                  <a:cubicBezTo>
                    <a:pt x="569" y="409"/>
                    <a:pt x="501" y="334"/>
                    <a:pt x="428" y="259"/>
                  </a:cubicBezTo>
                  <a:cubicBezTo>
                    <a:pt x="391" y="224"/>
                    <a:pt x="358" y="185"/>
                    <a:pt x="321" y="150"/>
                  </a:cubicBezTo>
                  <a:cubicBezTo>
                    <a:pt x="270" y="99"/>
                    <a:pt x="213" y="66"/>
                    <a:pt x="160" y="22"/>
                  </a:cubicBezTo>
                  <a:cubicBezTo>
                    <a:pt x="143" y="7"/>
                    <a:pt x="123" y="1"/>
                    <a:pt x="10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1"/>
            <p:cNvSpPr/>
            <p:nvPr/>
          </p:nvSpPr>
          <p:spPr>
            <a:xfrm>
              <a:off x="6405000" y="4072900"/>
              <a:ext cx="11450" cy="8925"/>
            </a:xfrm>
            <a:custGeom>
              <a:rect b="b" l="l" r="r" t="t"/>
              <a:pathLst>
                <a:path extrusionOk="0" h="357" w="458">
                  <a:moveTo>
                    <a:pt x="229" y="1"/>
                  </a:moveTo>
                  <a:cubicBezTo>
                    <a:pt x="1" y="1"/>
                    <a:pt x="1" y="357"/>
                    <a:pt x="229" y="357"/>
                  </a:cubicBezTo>
                  <a:cubicBezTo>
                    <a:pt x="458" y="357"/>
                    <a:pt x="458" y="1"/>
                    <a:pt x="229"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1"/>
            <p:cNvSpPr/>
            <p:nvPr/>
          </p:nvSpPr>
          <p:spPr>
            <a:xfrm>
              <a:off x="6430475" y="4054800"/>
              <a:ext cx="10850" cy="8375"/>
            </a:xfrm>
            <a:custGeom>
              <a:rect b="b" l="l" r="r" t="t"/>
              <a:pathLst>
                <a:path extrusionOk="0" h="335" w="434">
                  <a:moveTo>
                    <a:pt x="218" y="0"/>
                  </a:moveTo>
                  <a:cubicBezTo>
                    <a:pt x="1" y="0"/>
                    <a:pt x="1" y="334"/>
                    <a:pt x="218" y="334"/>
                  </a:cubicBezTo>
                  <a:cubicBezTo>
                    <a:pt x="433" y="334"/>
                    <a:pt x="433" y="0"/>
                    <a:pt x="218"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1"/>
            <p:cNvSpPr/>
            <p:nvPr/>
          </p:nvSpPr>
          <p:spPr>
            <a:xfrm>
              <a:off x="6434225" y="4081575"/>
              <a:ext cx="10500" cy="8150"/>
            </a:xfrm>
            <a:custGeom>
              <a:rect b="b" l="l" r="r" t="t"/>
              <a:pathLst>
                <a:path extrusionOk="0" h="326" w="420">
                  <a:moveTo>
                    <a:pt x="211" y="1"/>
                  </a:moveTo>
                  <a:cubicBezTo>
                    <a:pt x="0" y="1"/>
                    <a:pt x="0" y="326"/>
                    <a:pt x="211" y="326"/>
                  </a:cubicBezTo>
                  <a:cubicBezTo>
                    <a:pt x="420" y="326"/>
                    <a:pt x="420" y="1"/>
                    <a:pt x="211"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 name="Google Shape;402;p31"/>
          <p:cNvGrpSpPr/>
          <p:nvPr/>
        </p:nvGrpSpPr>
        <p:grpSpPr>
          <a:xfrm flipH="1">
            <a:off x="929038" y="3754933"/>
            <a:ext cx="953999" cy="769838"/>
            <a:chOff x="7514750" y="4210883"/>
            <a:chExt cx="953999" cy="769838"/>
          </a:xfrm>
        </p:grpSpPr>
        <p:sp>
          <p:nvSpPr>
            <p:cNvPr id="403" name="Google Shape;403;p31"/>
            <p:cNvSpPr/>
            <p:nvPr/>
          </p:nvSpPr>
          <p:spPr>
            <a:xfrm>
              <a:off x="8024561" y="4469182"/>
              <a:ext cx="243136" cy="460933"/>
            </a:xfrm>
            <a:custGeom>
              <a:rect b="b" l="l" r="r" t="t"/>
              <a:pathLst>
                <a:path extrusionOk="0" h="6385" w="3368">
                  <a:moveTo>
                    <a:pt x="2453" y="0"/>
                  </a:moveTo>
                  <a:cubicBezTo>
                    <a:pt x="1997" y="0"/>
                    <a:pt x="1513" y="355"/>
                    <a:pt x="1213" y="747"/>
                  </a:cubicBezTo>
                  <a:cubicBezTo>
                    <a:pt x="554" y="1606"/>
                    <a:pt x="225" y="2680"/>
                    <a:pt x="102" y="3754"/>
                  </a:cubicBezTo>
                  <a:cubicBezTo>
                    <a:pt x="1" y="4626"/>
                    <a:pt x="29" y="5506"/>
                    <a:pt x="82" y="6385"/>
                  </a:cubicBezTo>
                  <a:cubicBezTo>
                    <a:pt x="480" y="6365"/>
                    <a:pt x="879" y="6352"/>
                    <a:pt x="1279" y="6347"/>
                  </a:cubicBezTo>
                  <a:lnTo>
                    <a:pt x="1677" y="6341"/>
                  </a:lnTo>
                  <a:cubicBezTo>
                    <a:pt x="2537" y="4946"/>
                    <a:pt x="3021" y="3326"/>
                    <a:pt x="3273" y="1698"/>
                  </a:cubicBezTo>
                  <a:cubicBezTo>
                    <a:pt x="3361" y="1132"/>
                    <a:pt x="3368" y="435"/>
                    <a:pt x="2884" y="126"/>
                  </a:cubicBezTo>
                  <a:cubicBezTo>
                    <a:pt x="2748" y="39"/>
                    <a:pt x="2602" y="0"/>
                    <a:pt x="24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1"/>
            <p:cNvSpPr/>
            <p:nvPr/>
          </p:nvSpPr>
          <p:spPr>
            <a:xfrm>
              <a:off x="7780773" y="4269286"/>
              <a:ext cx="284790" cy="657651"/>
            </a:xfrm>
            <a:custGeom>
              <a:rect b="b" l="l" r="r" t="t"/>
              <a:pathLst>
                <a:path extrusionOk="0" h="9110" w="3945">
                  <a:moveTo>
                    <a:pt x="787" y="0"/>
                  </a:moveTo>
                  <a:cubicBezTo>
                    <a:pt x="685" y="0"/>
                    <a:pt x="588" y="26"/>
                    <a:pt x="521" y="101"/>
                  </a:cubicBezTo>
                  <a:cubicBezTo>
                    <a:pt x="466" y="158"/>
                    <a:pt x="444" y="237"/>
                    <a:pt x="424" y="316"/>
                  </a:cubicBezTo>
                  <a:cubicBezTo>
                    <a:pt x="0" y="1964"/>
                    <a:pt x="727" y="3663"/>
                    <a:pt x="1439" y="5207"/>
                  </a:cubicBezTo>
                  <a:lnTo>
                    <a:pt x="3207" y="9053"/>
                  </a:lnTo>
                  <a:lnTo>
                    <a:pt x="3945" y="9110"/>
                  </a:lnTo>
                  <a:cubicBezTo>
                    <a:pt x="3938" y="7406"/>
                    <a:pt x="3804" y="5706"/>
                    <a:pt x="3538" y="4021"/>
                  </a:cubicBezTo>
                  <a:cubicBezTo>
                    <a:pt x="3409" y="3193"/>
                    <a:pt x="3242" y="2357"/>
                    <a:pt x="2851" y="1617"/>
                  </a:cubicBezTo>
                  <a:cubicBezTo>
                    <a:pt x="2460" y="874"/>
                    <a:pt x="1810" y="233"/>
                    <a:pt x="997" y="29"/>
                  </a:cubicBezTo>
                  <a:cubicBezTo>
                    <a:pt x="930" y="13"/>
                    <a:pt x="857" y="0"/>
                    <a:pt x="7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1"/>
            <p:cNvSpPr/>
            <p:nvPr/>
          </p:nvSpPr>
          <p:spPr>
            <a:xfrm>
              <a:off x="8003842" y="4210883"/>
              <a:ext cx="185889" cy="717641"/>
            </a:xfrm>
            <a:custGeom>
              <a:rect b="b" l="l" r="r" t="t"/>
              <a:pathLst>
                <a:path extrusionOk="0" h="9941" w="2575">
                  <a:moveTo>
                    <a:pt x="980" y="0"/>
                  </a:moveTo>
                  <a:cubicBezTo>
                    <a:pt x="972" y="0"/>
                    <a:pt x="964" y="0"/>
                    <a:pt x="956" y="1"/>
                  </a:cubicBezTo>
                  <a:cubicBezTo>
                    <a:pt x="764" y="14"/>
                    <a:pt x="635" y="196"/>
                    <a:pt x="554" y="368"/>
                  </a:cubicBezTo>
                  <a:cubicBezTo>
                    <a:pt x="229" y="1044"/>
                    <a:pt x="198" y="1819"/>
                    <a:pt x="176" y="2571"/>
                  </a:cubicBezTo>
                  <a:cubicBezTo>
                    <a:pt x="125" y="4268"/>
                    <a:pt x="73" y="5966"/>
                    <a:pt x="20" y="7666"/>
                  </a:cubicBezTo>
                  <a:cubicBezTo>
                    <a:pt x="7" y="8129"/>
                    <a:pt x="0" y="8621"/>
                    <a:pt x="235" y="9023"/>
                  </a:cubicBezTo>
                  <a:lnTo>
                    <a:pt x="892" y="9941"/>
                  </a:lnTo>
                  <a:cubicBezTo>
                    <a:pt x="1039" y="9936"/>
                    <a:pt x="1188" y="9932"/>
                    <a:pt x="1338" y="9930"/>
                  </a:cubicBezTo>
                  <a:cubicBezTo>
                    <a:pt x="2295" y="7470"/>
                    <a:pt x="2574" y="4797"/>
                    <a:pt x="2141" y="2193"/>
                  </a:cubicBezTo>
                  <a:cubicBezTo>
                    <a:pt x="2023" y="1492"/>
                    <a:pt x="1841" y="772"/>
                    <a:pt x="1375" y="236"/>
                  </a:cubicBezTo>
                  <a:cubicBezTo>
                    <a:pt x="1271" y="115"/>
                    <a:pt x="1135" y="0"/>
                    <a:pt x="9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1"/>
            <p:cNvSpPr/>
            <p:nvPr/>
          </p:nvSpPr>
          <p:spPr>
            <a:xfrm>
              <a:off x="7731322" y="4624175"/>
              <a:ext cx="309839" cy="312799"/>
            </a:xfrm>
            <a:custGeom>
              <a:rect b="b" l="l" r="r" t="t"/>
              <a:pathLst>
                <a:path extrusionOk="0" h="4333" w="4292">
                  <a:moveTo>
                    <a:pt x="415" y="0"/>
                  </a:moveTo>
                  <a:cubicBezTo>
                    <a:pt x="382" y="0"/>
                    <a:pt x="350" y="5"/>
                    <a:pt x="318" y="17"/>
                  </a:cubicBezTo>
                  <a:cubicBezTo>
                    <a:pt x="171" y="72"/>
                    <a:pt x="112" y="245"/>
                    <a:pt x="90" y="401"/>
                  </a:cubicBezTo>
                  <a:cubicBezTo>
                    <a:pt x="0" y="1073"/>
                    <a:pt x="268" y="1756"/>
                    <a:pt x="679" y="2299"/>
                  </a:cubicBezTo>
                  <a:cubicBezTo>
                    <a:pt x="1089" y="2841"/>
                    <a:pt x="1630" y="3265"/>
                    <a:pt x="2165" y="3684"/>
                  </a:cubicBezTo>
                  <a:lnTo>
                    <a:pt x="2996" y="4332"/>
                  </a:lnTo>
                  <a:cubicBezTo>
                    <a:pt x="3211" y="4306"/>
                    <a:pt x="3426" y="4286"/>
                    <a:pt x="3641" y="4269"/>
                  </a:cubicBezTo>
                  <a:cubicBezTo>
                    <a:pt x="3841" y="4253"/>
                    <a:pt x="4039" y="4242"/>
                    <a:pt x="4239" y="4233"/>
                  </a:cubicBezTo>
                  <a:lnTo>
                    <a:pt x="4291" y="4174"/>
                  </a:lnTo>
                  <a:cubicBezTo>
                    <a:pt x="3859" y="2307"/>
                    <a:pt x="2436" y="702"/>
                    <a:pt x="632" y="50"/>
                  </a:cubicBezTo>
                  <a:cubicBezTo>
                    <a:pt x="563" y="24"/>
                    <a:pt x="488" y="0"/>
                    <a:pt x="4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1"/>
            <p:cNvSpPr/>
            <p:nvPr/>
          </p:nvSpPr>
          <p:spPr>
            <a:xfrm>
              <a:off x="7514750" y="4638613"/>
              <a:ext cx="106264" cy="330053"/>
            </a:xfrm>
            <a:custGeom>
              <a:rect b="b" l="l" r="r" t="t"/>
              <a:pathLst>
                <a:path extrusionOk="0" h="4572" w="1472">
                  <a:moveTo>
                    <a:pt x="262" y="0"/>
                  </a:moveTo>
                  <a:cubicBezTo>
                    <a:pt x="250" y="0"/>
                    <a:pt x="237" y="4"/>
                    <a:pt x="226" y="12"/>
                  </a:cubicBezTo>
                  <a:cubicBezTo>
                    <a:pt x="206" y="32"/>
                    <a:pt x="193" y="61"/>
                    <a:pt x="193" y="91"/>
                  </a:cubicBezTo>
                  <a:cubicBezTo>
                    <a:pt x="0" y="1587"/>
                    <a:pt x="428" y="3155"/>
                    <a:pt x="1357" y="4343"/>
                  </a:cubicBezTo>
                  <a:lnTo>
                    <a:pt x="1346" y="4571"/>
                  </a:lnTo>
                  <a:cubicBezTo>
                    <a:pt x="1410" y="3776"/>
                    <a:pt x="1471" y="2973"/>
                    <a:pt x="1359" y="2182"/>
                  </a:cubicBezTo>
                  <a:cubicBezTo>
                    <a:pt x="1245" y="1391"/>
                    <a:pt x="938" y="603"/>
                    <a:pt x="360" y="52"/>
                  </a:cubicBezTo>
                  <a:cubicBezTo>
                    <a:pt x="333" y="26"/>
                    <a:pt x="296" y="0"/>
                    <a:pt x="2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1"/>
            <p:cNvSpPr/>
            <p:nvPr/>
          </p:nvSpPr>
          <p:spPr>
            <a:xfrm>
              <a:off x="8176666" y="4630600"/>
              <a:ext cx="145607" cy="350122"/>
            </a:xfrm>
            <a:custGeom>
              <a:rect b="b" l="l" r="r" t="t"/>
              <a:pathLst>
                <a:path extrusionOk="0" h="4850" w="2017">
                  <a:moveTo>
                    <a:pt x="1887" y="0"/>
                  </a:moveTo>
                  <a:cubicBezTo>
                    <a:pt x="1384" y="470"/>
                    <a:pt x="870" y="951"/>
                    <a:pt x="540" y="1555"/>
                  </a:cubicBezTo>
                  <a:cubicBezTo>
                    <a:pt x="0" y="2541"/>
                    <a:pt x="7" y="3727"/>
                    <a:pt x="77" y="4849"/>
                  </a:cubicBezTo>
                  <a:lnTo>
                    <a:pt x="514" y="4777"/>
                  </a:lnTo>
                  <a:cubicBezTo>
                    <a:pt x="1212" y="3569"/>
                    <a:pt x="1693" y="2245"/>
                    <a:pt x="1930" y="868"/>
                  </a:cubicBezTo>
                  <a:cubicBezTo>
                    <a:pt x="1981" y="578"/>
                    <a:pt x="2016" y="264"/>
                    <a:pt x="18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1"/>
            <p:cNvSpPr/>
            <p:nvPr/>
          </p:nvSpPr>
          <p:spPr>
            <a:xfrm>
              <a:off x="8367683" y="4462179"/>
              <a:ext cx="101066" cy="466203"/>
            </a:xfrm>
            <a:custGeom>
              <a:rect b="b" l="l" r="r" t="t"/>
              <a:pathLst>
                <a:path extrusionOk="0" h="6458" w="1400">
                  <a:moveTo>
                    <a:pt x="180" y="1"/>
                  </a:moveTo>
                  <a:cubicBezTo>
                    <a:pt x="177" y="1"/>
                    <a:pt x="175" y="1"/>
                    <a:pt x="172" y="1"/>
                  </a:cubicBezTo>
                  <a:cubicBezTo>
                    <a:pt x="38" y="10"/>
                    <a:pt x="0" y="188"/>
                    <a:pt x="0" y="324"/>
                  </a:cubicBezTo>
                  <a:cubicBezTo>
                    <a:pt x="18" y="2386"/>
                    <a:pt x="246" y="4442"/>
                    <a:pt x="679" y="6458"/>
                  </a:cubicBezTo>
                  <a:cubicBezTo>
                    <a:pt x="752" y="6453"/>
                    <a:pt x="824" y="6451"/>
                    <a:pt x="896" y="6449"/>
                  </a:cubicBezTo>
                  <a:cubicBezTo>
                    <a:pt x="1254" y="5537"/>
                    <a:pt x="1399" y="4558"/>
                    <a:pt x="1318" y="3583"/>
                  </a:cubicBezTo>
                  <a:cubicBezTo>
                    <a:pt x="1221" y="2423"/>
                    <a:pt x="806" y="1316"/>
                    <a:pt x="396" y="227"/>
                  </a:cubicBezTo>
                  <a:cubicBezTo>
                    <a:pt x="357" y="122"/>
                    <a:pt x="289" y="1"/>
                    <a:pt x="1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 name="Google Shape;410;p31"/>
          <p:cNvGrpSpPr/>
          <p:nvPr/>
        </p:nvGrpSpPr>
        <p:grpSpPr>
          <a:xfrm>
            <a:off x="759408" y="576903"/>
            <a:ext cx="699758" cy="564676"/>
            <a:chOff x="7514750" y="4210883"/>
            <a:chExt cx="953999" cy="769838"/>
          </a:xfrm>
        </p:grpSpPr>
        <p:sp>
          <p:nvSpPr>
            <p:cNvPr id="411" name="Google Shape;411;p31"/>
            <p:cNvSpPr/>
            <p:nvPr/>
          </p:nvSpPr>
          <p:spPr>
            <a:xfrm>
              <a:off x="8024561" y="4469182"/>
              <a:ext cx="243136" cy="460933"/>
            </a:xfrm>
            <a:custGeom>
              <a:rect b="b" l="l" r="r" t="t"/>
              <a:pathLst>
                <a:path extrusionOk="0" h="6385" w="3368">
                  <a:moveTo>
                    <a:pt x="2453" y="0"/>
                  </a:moveTo>
                  <a:cubicBezTo>
                    <a:pt x="1997" y="0"/>
                    <a:pt x="1513" y="355"/>
                    <a:pt x="1213" y="747"/>
                  </a:cubicBezTo>
                  <a:cubicBezTo>
                    <a:pt x="554" y="1606"/>
                    <a:pt x="225" y="2680"/>
                    <a:pt x="102" y="3754"/>
                  </a:cubicBezTo>
                  <a:cubicBezTo>
                    <a:pt x="1" y="4626"/>
                    <a:pt x="29" y="5506"/>
                    <a:pt x="82" y="6385"/>
                  </a:cubicBezTo>
                  <a:cubicBezTo>
                    <a:pt x="480" y="6365"/>
                    <a:pt x="879" y="6352"/>
                    <a:pt x="1279" y="6347"/>
                  </a:cubicBezTo>
                  <a:lnTo>
                    <a:pt x="1677" y="6341"/>
                  </a:lnTo>
                  <a:cubicBezTo>
                    <a:pt x="2537" y="4946"/>
                    <a:pt x="3021" y="3326"/>
                    <a:pt x="3273" y="1698"/>
                  </a:cubicBezTo>
                  <a:cubicBezTo>
                    <a:pt x="3361" y="1132"/>
                    <a:pt x="3368" y="435"/>
                    <a:pt x="2884" y="126"/>
                  </a:cubicBezTo>
                  <a:cubicBezTo>
                    <a:pt x="2748" y="39"/>
                    <a:pt x="2602" y="0"/>
                    <a:pt x="24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1"/>
            <p:cNvSpPr/>
            <p:nvPr/>
          </p:nvSpPr>
          <p:spPr>
            <a:xfrm>
              <a:off x="7780773" y="4269286"/>
              <a:ext cx="284790" cy="657651"/>
            </a:xfrm>
            <a:custGeom>
              <a:rect b="b" l="l" r="r" t="t"/>
              <a:pathLst>
                <a:path extrusionOk="0" h="9110" w="3945">
                  <a:moveTo>
                    <a:pt x="787" y="0"/>
                  </a:moveTo>
                  <a:cubicBezTo>
                    <a:pt x="685" y="0"/>
                    <a:pt x="588" y="26"/>
                    <a:pt x="521" y="101"/>
                  </a:cubicBezTo>
                  <a:cubicBezTo>
                    <a:pt x="466" y="158"/>
                    <a:pt x="444" y="237"/>
                    <a:pt x="424" y="316"/>
                  </a:cubicBezTo>
                  <a:cubicBezTo>
                    <a:pt x="0" y="1964"/>
                    <a:pt x="727" y="3663"/>
                    <a:pt x="1439" y="5207"/>
                  </a:cubicBezTo>
                  <a:lnTo>
                    <a:pt x="3207" y="9053"/>
                  </a:lnTo>
                  <a:lnTo>
                    <a:pt x="3945" y="9110"/>
                  </a:lnTo>
                  <a:cubicBezTo>
                    <a:pt x="3938" y="7406"/>
                    <a:pt x="3804" y="5706"/>
                    <a:pt x="3538" y="4021"/>
                  </a:cubicBezTo>
                  <a:cubicBezTo>
                    <a:pt x="3409" y="3193"/>
                    <a:pt x="3242" y="2357"/>
                    <a:pt x="2851" y="1617"/>
                  </a:cubicBezTo>
                  <a:cubicBezTo>
                    <a:pt x="2460" y="874"/>
                    <a:pt x="1810" y="233"/>
                    <a:pt x="997" y="29"/>
                  </a:cubicBezTo>
                  <a:cubicBezTo>
                    <a:pt x="930" y="13"/>
                    <a:pt x="857" y="0"/>
                    <a:pt x="7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1"/>
            <p:cNvSpPr/>
            <p:nvPr/>
          </p:nvSpPr>
          <p:spPr>
            <a:xfrm>
              <a:off x="8003842" y="4210883"/>
              <a:ext cx="185889" cy="717641"/>
            </a:xfrm>
            <a:custGeom>
              <a:rect b="b" l="l" r="r" t="t"/>
              <a:pathLst>
                <a:path extrusionOk="0" h="9941" w="2575">
                  <a:moveTo>
                    <a:pt x="980" y="0"/>
                  </a:moveTo>
                  <a:cubicBezTo>
                    <a:pt x="972" y="0"/>
                    <a:pt x="964" y="0"/>
                    <a:pt x="956" y="1"/>
                  </a:cubicBezTo>
                  <a:cubicBezTo>
                    <a:pt x="764" y="14"/>
                    <a:pt x="635" y="196"/>
                    <a:pt x="554" y="368"/>
                  </a:cubicBezTo>
                  <a:cubicBezTo>
                    <a:pt x="229" y="1044"/>
                    <a:pt x="198" y="1819"/>
                    <a:pt x="176" y="2571"/>
                  </a:cubicBezTo>
                  <a:cubicBezTo>
                    <a:pt x="125" y="4268"/>
                    <a:pt x="73" y="5966"/>
                    <a:pt x="20" y="7666"/>
                  </a:cubicBezTo>
                  <a:cubicBezTo>
                    <a:pt x="7" y="8129"/>
                    <a:pt x="0" y="8621"/>
                    <a:pt x="235" y="9023"/>
                  </a:cubicBezTo>
                  <a:lnTo>
                    <a:pt x="892" y="9941"/>
                  </a:lnTo>
                  <a:cubicBezTo>
                    <a:pt x="1039" y="9936"/>
                    <a:pt x="1188" y="9932"/>
                    <a:pt x="1338" y="9930"/>
                  </a:cubicBezTo>
                  <a:cubicBezTo>
                    <a:pt x="2295" y="7470"/>
                    <a:pt x="2574" y="4797"/>
                    <a:pt x="2141" y="2193"/>
                  </a:cubicBezTo>
                  <a:cubicBezTo>
                    <a:pt x="2023" y="1492"/>
                    <a:pt x="1841" y="772"/>
                    <a:pt x="1375" y="236"/>
                  </a:cubicBezTo>
                  <a:cubicBezTo>
                    <a:pt x="1271" y="115"/>
                    <a:pt x="1135" y="0"/>
                    <a:pt x="9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1"/>
            <p:cNvSpPr/>
            <p:nvPr/>
          </p:nvSpPr>
          <p:spPr>
            <a:xfrm>
              <a:off x="7731322" y="4624175"/>
              <a:ext cx="309839" cy="312799"/>
            </a:xfrm>
            <a:custGeom>
              <a:rect b="b" l="l" r="r" t="t"/>
              <a:pathLst>
                <a:path extrusionOk="0" h="4333" w="4292">
                  <a:moveTo>
                    <a:pt x="415" y="0"/>
                  </a:moveTo>
                  <a:cubicBezTo>
                    <a:pt x="382" y="0"/>
                    <a:pt x="350" y="5"/>
                    <a:pt x="318" y="17"/>
                  </a:cubicBezTo>
                  <a:cubicBezTo>
                    <a:pt x="171" y="72"/>
                    <a:pt x="112" y="245"/>
                    <a:pt x="90" y="401"/>
                  </a:cubicBezTo>
                  <a:cubicBezTo>
                    <a:pt x="0" y="1073"/>
                    <a:pt x="268" y="1756"/>
                    <a:pt x="679" y="2299"/>
                  </a:cubicBezTo>
                  <a:cubicBezTo>
                    <a:pt x="1089" y="2841"/>
                    <a:pt x="1630" y="3265"/>
                    <a:pt x="2165" y="3684"/>
                  </a:cubicBezTo>
                  <a:lnTo>
                    <a:pt x="2996" y="4332"/>
                  </a:lnTo>
                  <a:cubicBezTo>
                    <a:pt x="3211" y="4306"/>
                    <a:pt x="3426" y="4286"/>
                    <a:pt x="3641" y="4269"/>
                  </a:cubicBezTo>
                  <a:cubicBezTo>
                    <a:pt x="3841" y="4253"/>
                    <a:pt x="4039" y="4242"/>
                    <a:pt x="4239" y="4233"/>
                  </a:cubicBezTo>
                  <a:lnTo>
                    <a:pt x="4291" y="4174"/>
                  </a:lnTo>
                  <a:cubicBezTo>
                    <a:pt x="3859" y="2307"/>
                    <a:pt x="2436" y="702"/>
                    <a:pt x="632" y="50"/>
                  </a:cubicBezTo>
                  <a:cubicBezTo>
                    <a:pt x="563" y="24"/>
                    <a:pt x="488" y="0"/>
                    <a:pt x="4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1"/>
            <p:cNvSpPr/>
            <p:nvPr/>
          </p:nvSpPr>
          <p:spPr>
            <a:xfrm>
              <a:off x="7514750" y="4638613"/>
              <a:ext cx="106264" cy="330053"/>
            </a:xfrm>
            <a:custGeom>
              <a:rect b="b" l="l" r="r" t="t"/>
              <a:pathLst>
                <a:path extrusionOk="0" h="4572" w="1472">
                  <a:moveTo>
                    <a:pt x="262" y="0"/>
                  </a:moveTo>
                  <a:cubicBezTo>
                    <a:pt x="250" y="0"/>
                    <a:pt x="237" y="4"/>
                    <a:pt x="226" y="12"/>
                  </a:cubicBezTo>
                  <a:cubicBezTo>
                    <a:pt x="206" y="32"/>
                    <a:pt x="193" y="61"/>
                    <a:pt x="193" y="91"/>
                  </a:cubicBezTo>
                  <a:cubicBezTo>
                    <a:pt x="0" y="1587"/>
                    <a:pt x="428" y="3155"/>
                    <a:pt x="1357" y="4343"/>
                  </a:cubicBezTo>
                  <a:lnTo>
                    <a:pt x="1346" y="4571"/>
                  </a:lnTo>
                  <a:cubicBezTo>
                    <a:pt x="1410" y="3776"/>
                    <a:pt x="1471" y="2973"/>
                    <a:pt x="1359" y="2182"/>
                  </a:cubicBezTo>
                  <a:cubicBezTo>
                    <a:pt x="1245" y="1391"/>
                    <a:pt x="938" y="603"/>
                    <a:pt x="360" y="52"/>
                  </a:cubicBezTo>
                  <a:cubicBezTo>
                    <a:pt x="333" y="26"/>
                    <a:pt x="296" y="0"/>
                    <a:pt x="2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1"/>
            <p:cNvSpPr/>
            <p:nvPr/>
          </p:nvSpPr>
          <p:spPr>
            <a:xfrm>
              <a:off x="8176666" y="4630600"/>
              <a:ext cx="145607" cy="350122"/>
            </a:xfrm>
            <a:custGeom>
              <a:rect b="b" l="l" r="r" t="t"/>
              <a:pathLst>
                <a:path extrusionOk="0" h="4850" w="2017">
                  <a:moveTo>
                    <a:pt x="1887" y="0"/>
                  </a:moveTo>
                  <a:cubicBezTo>
                    <a:pt x="1384" y="470"/>
                    <a:pt x="870" y="951"/>
                    <a:pt x="540" y="1555"/>
                  </a:cubicBezTo>
                  <a:cubicBezTo>
                    <a:pt x="0" y="2541"/>
                    <a:pt x="7" y="3727"/>
                    <a:pt x="77" y="4849"/>
                  </a:cubicBezTo>
                  <a:lnTo>
                    <a:pt x="514" y="4777"/>
                  </a:lnTo>
                  <a:cubicBezTo>
                    <a:pt x="1212" y="3569"/>
                    <a:pt x="1693" y="2245"/>
                    <a:pt x="1930" y="868"/>
                  </a:cubicBezTo>
                  <a:cubicBezTo>
                    <a:pt x="1981" y="578"/>
                    <a:pt x="2016" y="264"/>
                    <a:pt x="18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1"/>
            <p:cNvSpPr/>
            <p:nvPr/>
          </p:nvSpPr>
          <p:spPr>
            <a:xfrm>
              <a:off x="8367683" y="4462179"/>
              <a:ext cx="101066" cy="466203"/>
            </a:xfrm>
            <a:custGeom>
              <a:rect b="b" l="l" r="r" t="t"/>
              <a:pathLst>
                <a:path extrusionOk="0" h="6458" w="1400">
                  <a:moveTo>
                    <a:pt x="180" y="1"/>
                  </a:moveTo>
                  <a:cubicBezTo>
                    <a:pt x="177" y="1"/>
                    <a:pt x="175" y="1"/>
                    <a:pt x="172" y="1"/>
                  </a:cubicBezTo>
                  <a:cubicBezTo>
                    <a:pt x="38" y="10"/>
                    <a:pt x="0" y="188"/>
                    <a:pt x="0" y="324"/>
                  </a:cubicBezTo>
                  <a:cubicBezTo>
                    <a:pt x="18" y="2386"/>
                    <a:pt x="246" y="4442"/>
                    <a:pt x="679" y="6458"/>
                  </a:cubicBezTo>
                  <a:cubicBezTo>
                    <a:pt x="752" y="6453"/>
                    <a:pt x="824" y="6451"/>
                    <a:pt x="896" y="6449"/>
                  </a:cubicBezTo>
                  <a:cubicBezTo>
                    <a:pt x="1254" y="5537"/>
                    <a:pt x="1399" y="4558"/>
                    <a:pt x="1318" y="3583"/>
                  </a:cubicBezTo>
                  <a:cubicBezTo>
                    <a:pt x="1221" y="2423"/>
                    <a:pt x="806" y="1316"/>
                    <a:pt x="396" y="227"/>
                  </a:cubicBezTo>
                  <a:cubicBezTo>
                    <a:pt x="357" y="122"/>
                    <a:pt x="289" y="1"/>
                    <a:pt x="1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 name="Google Shape;418;p31"/>
          <p:cNvGrpSpPr/>
          <p:nvPr/>
        </p:nvGrpSpPr>
        <p:grpSpPr>
          <a:xfrm>
            <a:off x="5678890" y="4044816"/>
            <a:ext cx="686607" cy="685483"/>
            <a:chOff x="5721625" y="4984150"/>
            <a:chExt cx="196950" cy="196650"/>
          </a:xfrm>
        </p:grpSpPr>
        <p:sp>
          <p:nvSpPr>
            <p:cNvPr id="419" name="Google Shape;419;p31"/>
            <p:cNvSpPr/>
            <p:nvPr/>
          </p:nvSpPr>
          <p:spPr>
            <a:xfrm>
              <a:off x="5847225" y="4984150"/>
              <a:ext cx="22325" cy="185825"/>
            </a:xfrm>
            <a:custGeom>
              <a:rect b="b" l="l" r="r" t="t"/>
              <a:pathLst>
                <a:path extrusionOk="0" h="7433" w="893">
                  <a:moveTo>
                    <a:pt x="732" y="1"/>
                  </a:moveTo>
                  <a:lnTo>
                    <a:pt x="732" y="1"/>
                  </a:lnTo>
                  <a:cubicBezTo>
                    <a:pt x="181" y="2414"/>
                    <a:pt x="1" y="4898"/>
                    <a:pt x="199" y="7364"/>
                  </a:cubicBezTo>
                  <a:lnTo>
                    <a:pt x="462" y="7432"/>
                  </a:lnTo>
                  <a:cubicBezTo>
                    <a:pt x="803" y="4971"/>
                    <a:pt x="893" y="2480"/>
                    <a:pt x="73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1"/>
            <p:cNvSpPr/>
            <p:nvPr/>
          </p:nvSpPr>
          <p:spPr>
            <a:xfrm>
              <a:off x="5787275" y="4985750"/>
              <a:ext cx="50100" cy="186200"/>
            </a:xfrm>
            <a:custGeom>
              <a:rect b="b" l="l" r="r" t="t"/>
              <a:pathLst>
                <a:path extrusionOk="0" h="7448" w="2004">
                  <a:moveTo>
                    <a:pt x="1" y="0"/>
                  </a:moveTo>
                  <a:lnTo>
                    <a:pt x="1" y="0"/>
                  </a:lnTo>
                  <a:cubicBezTo>
                    <a:pt x="666" y="2447"/>
                    <a:pt x="1294" y="4902"/>
                    <a:pt x="1881" y="7368"/>
                  </a:cubicBezTo>
                  <a:lnTo>
                    <a:pt x="1997" y="7447"/>
                  </a:lnTo>
                  <a:cubicBezTo>
                    <a:pt x="2004" y="5945"/>
                    <a:pt x="1835" y="4448"/>
                    <a:pt x="1496" y="2983"/>
                  </a:cubicBezTo>
                  <a:cubicBezTo>
                    <a:pt x="1239" y="1882"/>
                    <a:pt x="851" y="747"/>
                    <a:pt x="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1"/>
            <p:cNvSpPr/>
            <p:nvPr/>
          </p:nvSpPr>
          <p:spPr>
            <a:xfrm>
              <a:off x="5777075" y="5069900"/>
              <a:ext cx="24950" cy="110900"/>
            </a:xfrm>
            <a:custGeom>
              <a:rect b="b" l="l" r="r" t="t"/>
              <a:pathLst>
                <a:path extrusionOk="0" h="4436" w="998">
                  <a:moveTo>
                    <a:pt x="688" y="1"/>
                  </a:moveTo>
                  <a:cubicBezTo>
                    <a:pt x="312" y="1453"/>
                    <a:pt x="81" y="2937"/>
                    <a:pt x="0" y="4435"/>
                  </a:cubicBezTo>
                  <a:lnTo>
                    <a:pt x="562" y="4231"/>
                  </a:lnTo>
                  <a:cubicBezTo>
                    <a:pt x="857" y="3392"/>
                    <a:pt x="905" y="2489"/>
                    <a:pt x="951" y="1602"/>
                  </a:cubicBezTo>
                  <a:cubicBezTo>
                    <a:pt x="980" y="1053"/>
                    <a:pt x="997" y="458"/>
                    <a:pt x="68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1"/>
            <p:cNvSpPr/>
            <p:nvPr/>
          </p:nvSpPr>
          <p:spPr>
            <a:xfrm>
              <a:off x="5721625" y="5011325"/>
              <a:ext cx="47775" cy="157175"/>
            </a:xfrm>
            <a:custGeom>
              <a:rect b="b" l="l" r="r" t="t"/>
              <a:pathLst>
                <a:path extrusionOk="0" h="6287" w="1911">
                  <a:moveTo>
                    <a:pt x="59" y="1"/>
                  </a:moveTo>
                  <a:lnTo>
                    <a:pt x="59" y="1"/>
                  </a:lnTo>
                  <a:cubicBezTo>
                    <a:pt x="26" y="1349"/>
                    <a:pt x="0" y="2735"/>
                    <a:pt x="452" y="4006"/>
                  </a:cubicBezTo>
                  <a:cubicBezTo>
                    <a:pt x="727" y="4775"/>
                    <a:pt x="1173" y="5487"/>
                    <a:pt x="1353" y="6284"/>
                  </a:cubicBezTo>
                  <a:lnTo>
                    <a:pt x="1770" y="6286"/>
                  </a:lnTo>
                  <a:cubicBezTo>
                    <a:pt x="1900" y="5987"/>
                    <a:pt x="1911" y="5651"/>
                    <a:pt x="1902" y="5326"/>
                  </a:cubicBezTo>
                  <a:cubicBezTo>
                    <a:pt x="1845" y="3405"/>
                    <a:pt x="1204" y="1547"/>
                    <a:pt x="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1"/>
            <p:cNvSpPr/>
            <p:nvPr/>
          </p:nvSpPr>
          <p:spPr>
            <a:xfrm>
              <a:off x="5877750" y="5044825"/>
              <a:ext cx="40825" cy="129000"/>
            </a:xfrm>
            <a:custGeom>
              <a:rect b="b" l="l" r="r" t="t"/>
              <a:pathLst>
                <a:path extrusionOk="0" h="5160" w="1633">
                  <a:moveTo>
                    <a:pt x="1213" y="0"/>
                  </a:moveTo>
                  <a:lnTo>
                    <a:pt x="1213" y="0"/>
                  </a:lnTo>
                  <a:cubicBezTo>
                    <a:pt x="974" y="907"/>
                    <a:pt x="737" y="1812"/>
                    <a:pt x="497" y="2719"/>
                  </a:cubicBezTo>
                  <a:cubicBezTo>
                    <a:pt x="374" y="3185"/>
                    <a:pt x="249" y="3655"/>
                    <a:pt x="225" y="4136"/>
                  </a:cubicBezTo>
                  <a:cubicBezTo>
                    <a:pt x="205" y="4491"/>
                    <a:pt x="229" y="4887"/>
                    <a:pt x="1" y="5159"/>
                  </a:cubicBezTo>
                  <a:lnTo>
                    <a:pt x="447" y="5027"/>
                  </a:lnTo>
                  <a:cubicBezTo>
                    <a:pt x="1352" y="3541"/>
                    <a:pt x="1633"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 name="Google Shape;424;p31"/>
          <p:cNvGrpSpPr/>
          <p:nvPr/>
        </p:nvGrpSpPr>
        <p:grpSpPr>
          <a:xfrm>
            <a:off x="-859800" y="-489834"/>
            <a:ext cx="6475026" cy="3467735"/>
            <a:chOff x="-859800" y="-489834"/>
            <a:chExt cx="6475026" cy="3467735"/>
          </a:xfrm>
        </p:grpSpPr>
        <p:sp>
          <p:nvSpPr>
            <p:cNvPr id="425" name="Google Shape;425;p31"/>
            <p:cNvSpPr/>
            <p:nvPr/>
          </p:nvSpPr>
          <p:spPr>
            <a:xfrm>
              <a:off x="-859800" y="-489834"/>
              <a:ext cx="6475026" cy="3467735"/>
            </a:xfrm>
            <a:custGeom>
              <a:rect b="b" l="l" r="r" t="t"/>
              <a:pathLst>
                <a:path extrusionOk="0" h="21499" w="40144">
                  <a:moveTo>
                    <a:pt x="37082" y="1"/>
                  </a:moveTo>
                  <a:cubicBezTo>
                    <a:pt x="37030" y="1"/>
                    <a:pt x="36980" y="3"/>
                    <a:pt x="36931" y="7"/>
                  </a:cubicBezTo>
                  <a:cubicBezTo>
                    <a:pt x="35241" y="146"/>
                    <a:pt x="34183" y="2200"/>
                    <a:pt x="32993" y="3189"/>
                  </a:cubicBezTo>
                  <a:cubicBezTo>
                    <a:pt x="30766" y="5040"/>
                    <a:pt x="27809" y="5923"/>
                    <a:pt x="25130" y="6891"/>
                  </a:cubicBezTo>
                  <a:cubicBezTo>
                    <a:pt x="19428" y="8949"/>
                    <a:pt x="13925" y="11546"/>
                    <a:pt x="8151" y="13394"/>
                  </a:cubicBezTo>
                  <a:cubicBezTo>
                    <a:pt x="6456" y="13936"/>
                    <a:pt x="4716" y="14423"/>
                    <a:pt x="3194" y="15346"/>
                  </a:cubicBezTo>
                  <a:cubicBezTo>
                    <a:pt x="1671" y="16271"/>
                    <a:pt x="361" y="17718"/>
                    <a:pt x="70" y="19475"/>
                  </a:cubicBezTo>
                  <a:cubicBezTo>
                    <a:pt x="6" y="19869"/>
                    <a:pt x="1" y="20307"/>
                    <a:pt x="236" y="20630"/>
                  </a:cubicBezTo>
                  <a:cubicBezTo>
                    <a:pt x="405" y="20866"/>
                    <a:pt x="676" y="21007"/>
                    <a:pt x="945" y="21115"/>
                  </a:cubicBezTo>
                  <a:cubicBezTo>
                    <a:pt x="1608" y="21382"/>
                    <a:pt x="2310" y="21498"/>
                    <a:pt x="3020" y="21498"/>
                  </a:cubicBezTo>
                  <a:cubicBezTo>
                    <a:pt x="4181" y="21498"/>
                    <a:pt x="5363" y="21188"/>
                    <a:pt x="6433" y="20718"/>
                  </a:cubicBezTo>
                  <a:cubicBezTo>
                    <a:pt x="8157" y="19961"/>
                    <a:pt x="9679" y="18818"/>
                    <a:pt x="11294" y="17848"/>
                  </a:cubicBezTo>
                  <a:cubicBezTo>
                    <a:pt x="15824" y="15125"/>
                    <a:pt x="21022" y="13783"/>
                    <a:pt x="25991" y="11988"/>
                  </a:cubicBezTo>
                  <a:cubicBezTo>
                    <a:pt x="30566" y="10335"/>
                    <a:pt x="35249" y="8146"/>
                    <a:pt x="38462" y="4366"/>
                  </a:cubicBezTo>
                  <a:cubicBezTo>
                    <a:pt x="39191" y="3509"/>
                    <a:pt x="40144" y="2493"/>
                    <a:pt x="39551" y="1320"/>
                  </a:cubicBezTo>
                  <a:cubicBezTo>
                    <a:pt x="39166" y="560"/>
                    <a:pt x="37955" y="1"/>
                    <a:pt x="37082"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 name="Google Shape;426;p31"/>
            <p:cNvGrpSpPr/>
            <p:nvPr/>
          </p:nvGrpSpPr>
          <p:grpSpPr>
            <a:xfrm>
              <a:off x="2219922" y="1563358"/>
              <a:ext cx="239200" cy="60809"/>
              <a:chOff x="2701150" y="1792225"/>
              <a:chExt cx="37075" cy="9425"/>
            </a:xfrm>
          </p:grpSpPr>
          <p:sp>
            <p:nvSpPr>
              <p:cNvPr id="427" name="Google Shape;427;p31"/>
              <p:cNvSpPr/>
              <p:nvPr/>
            </p:nvSpPr>
            <p:spPr>
              <a:xfrm>
                <a:off x="2701150" y="1792225"/>
                <a:ext cx="19100" cy="5050"/>
              </a:xfrm>
              <a:custGeom>
                <a:rect b="b" l="l" r="r" t="t"/>
                <a:pathLst>
                  <a:path extrusionOk="0" h="202" w="764">
                    <a:moveTo>
                      <a:pt x="673" y="1"/>
                    </a:moveTo>
                    <a:cubicBezTo>
                      <a:pt x="659" y="1"/>
                      <a:pt x="644" y="3"/>
                      <a:pt x="630" y="4"/>
                    </a:cubicBezTo>
                    <a:cubicBezTo>
                      <a:pt x="604" y="6"/>
                      <a:pt x="577" y="8"/>
                      <a:pt x="552" y="10"/>
                    </a:cubicBezTo>
                    <a:cubicBezTo>
                      <a:pt x="492" y="17"/>
                      <a:pt x="433" y="26"/>
                      <a:pt x="373" y="35"/>
                    </a:cubicBezTo>
                    <a:cubicBezTo>
                      <a:pt x="264" y="51"/>
                      <a:pt x="155" y="70"/>
                      <a:pt x="45" y="87"/>
                    </a:cubicBezTo>
                    <a:cubicBezTo>
                      <a:pt x="17" y="91"/>
                      <a:pt x="0" y="125"/>
                      <a:pt x="4" y="150"/>
                    </a:cubicBezTo>
                    <a:cubicBezTo>
                      <a:pt x="7" y="175"/>
                      <a:pt x="31" y="201"/>
                      <a:pt x="58" y="201"/>
                    </a:cubicBezTo>
                    <a:cubicBezTo>
                      <a:pt x="59" y="201"/>
                      <a:pt x="60" y="201"/>
                      <a:pt x="61" y="201"/>
                    </a:cubicBezTo>
                    <a:cubicBezTo>
                      <a:pt x="171" y="190"/>
                      <a:pt x="281" y="179"/>
                      <a:pt x="392" y="168"/>
                    </a:cubicBezTo>
                    <a:cubicBezTo>
                      <a:pt x="448" y="162"/>
                      <a:pt x="505" y="155"/>
                      <a:pt x="561" y="147"/>
                    </a:cubicBezTo>
                    <a:cubicBezTo>
                      <a:pt x="590" y="143"/>
                      <a:pt x="619" y="138"/>
                      <a:pt x="647" y="133"/>
                    </a:cubicBezTo>
                    <a:cubicBezTo>
                      <a:pt x="662" y="131"/>
                      <a:pt x="676" y="129"/>
                      <a:pt x="690" y="125"/>
                    </a:cubicBezTo>
                    <a:cubicBezTo>
                      <a:pt x="708" y="120"/>
                      <a:pt x="725" y="111"/>
                      <a:pt x="738" y="97"/>
                    </a:cubicBezTo>
                    <a:cubicBezTo>
                      <a:pt x="764" y="78"/>
                      <a:pt x="757" y="28"/>
                      <a:pt x="728" y="16"/>
                    </a:cubicBezTo>
                    <a:cubicBezTo>
                      <a:pt x="711" y="6"/>
                      <a:pt x="692" y="2"/>
                      <a:pt x="673"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1"/>
              <p:cNvSpPr/>
              <p:nvPr/>
            </p:nvSpPr>
            <p:spPr>
              <a:xfrm>
                <a:off x="2720900" y="1795025"/>
                <a:ext cx="17325" cy="6625"/>
              </a:xfrm>
              <a:custGeom>
                <a:rect b="b" l="l" r="r" t="t"/>
                <a:pathLst>
                  <a:path extrusionOk="0" h="265" w="693">
                    <a:moveTo>
                      <a:pt x="590" y="0"/>
                    </a:moveTo>
                    <a:cubicBezTo>
                      <a:pt x="573" y="3"/>
                      <a:pt x="557" y="5"/>
                      <a:pt x="541" y="10"/>
                    </a:cubicBezTo>
                    <a:lnTo>
                      <a:pt x="471" y="23"/>
                    </a:lnTo>
                    <a:cubicBezTo>
                      <a:pt x="426" y="34"/>
                      <a:pt x="380" y="43"/>
                      <a:pt x="335" y="54"/>
                    </a:cubicBezTo>
                    <a:lnTo>
                      <a:pt x="62" y="121"/>
                    </a:lnTo>
                    <a:cubicBezTo>
                      <a:pt x="23" y="133"/>
                      <a:pt x="0" y="172"/>
                      <a:pt x="11" y="211"/>
                    </a:cubicBezTo>
                    <a:cubicBezTo>
                      <a:pt x="20" y="244"/>
                      <a:pt x="51" y="265"/>
                      <a:pt x="83" y="265"/>
                    </a:cubicBezTo>
                    <a:cubicBezTo>
                      <a:pt x="89" y="265"/>
                      <a:pt x="94" y="264"/>
                      <a:pt x="100" y="263"/>
                    </a:cubicBezTo>
                    <a:lnTo>
                      <a:pt x="100" y="264"/>
                    </a:lnTo>
                    <a:lnTo>
                      <a:pt x="377" y="204"/>
                    </a:lnTo>
                    <a:cubicBezTo>
                      <a:pt x="423" y="195"/>
                      <a:pt x="468" y="185"/>
                      <a:pt x="512" y="173"/>
                    </a:cubicBezTo>
                    <a:lnTo>
                      <a:pt x="581" y="156"/>
                    </a:lnTo>
                    <a:cubicBezTo>
                      <a:pt x="608" y="150"/>
                      <a:pt x="633" y="139"/>
                      <a:pt x="656" y="124"/>
                    </a:cubicBezTo>
                    <a:cubicBezTo>
                      <a:pt x="680" y="109"/>
                      <a:pt x="692" y="79"/>
                      <a:pt x="685" y="51"/>
                    </a:cubicBezTo>
                    <a:cubicBezTo>
                      <a:pt x="676" y="25"/>
                      <a:pt x="652" y="6"/>
                      <a:pt x="624" y="5"/>
                    </a:cubicBezTo>
                    <a:cubicBezTo>
                      <a:pt x="613" y="3"/>
                      <a:pt x="601" y="2"/>
                      <a:pt x="590"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 name="Google Shape;429;p31"/>
            <p:cNvGrpSpPr/>
            <p:nvPr/>
          </p:nvGrpSpPr>
          <p:grpSpPr>
            <a:xfrm>
              <a:off x="3776397" y="509596"/>
              <a:ext cx="239200" cy="60809"/>
              <a:chOff x="2701150" y="1792225"/>
              <a:chExt cx="37075" cy="9425"/>
            </a:xfrm>
          </p:grpSpPr>
          <p:sp>
            <p:nvSpPr>
              <p:cNvPr id="430" name="Google Shape;430;p31"/>
              <p:cNvSpPr/>
              <p:nvPr/>
            </p:nvSpPr>
            <p:spPr>
              <a:xfrm>
                <a:off x="2701150" y="1792225"/>
                <a:ext cx="19100" cy="5050"/>
              </a:xfrm>
              <a:custGeom>
                <a:rect b="b" l="l" r="r" t="t"/>
                <a:pathLst>
                  <a:path extrusionOk="0" h="202" w="764">
                    <a:moveTo>
                      <a:pt x="673" y="1"/>
                    </a:moveTo>
                    <a:cubicBezTo>
                      <a:pt x="659" y="1"/>
                      <a:pt x="644" y="3"/>
                      <a:pt x="630" y="4"/>
                    </a:cubicBezTo>
                    <a:cubicBezTo>
                      <a:pt x="604" y="6"/>
                      <a:pt x="577" y="8"/>
                      <a:pt x="552" y="10"/>
                    </a:cubicBezTo>
                    <a:cubicBezTo>
                      <a:pt x="492" y="17"/>
                      <a:pt x="433" y="26"/>
                      <a:pt x="373" y="35"/>
                    </a:cubicBezTo>
                    <a:cubicBezTo>
                      <a:pt x="264" y="51"/>
                      <a:pt x="155" y="70"/>
                      <a:pt x="45" y="87"/>
                    </a:cubicBezTo>
                    <a:cubicBezTo>
                      <a:pt x="17" y="91"/>
                      <a:pt x="0" y="125"/>
                      <a:pt x="4" y="150"/>
                    </a:cubicBezTo>
                    <a:cubicBezTo>
                      <a:pt x="7" y="175"/>
                      <a:pt x="31" y="201"/>
                      <a:pt x="58" y="201"/>
                    </a:cubicBezTo>
                    <a:cubicBezTo>
                      <a:pt x="59" y="201"/>
                      <a:pt x="60" y="201"/>
                      <a:pt x="61" y="201"/>
                    </a:cubicBezTo>
                    <a:cubicBezTo>
                      <a:pt x="171" y="190"/>
                      <a:pt x="281" y="179"/>
                      <a:pt x="392" y="168"/>
                    </a:cubicBezTo>
                    <a:cubicBezTo>
                      <a:pt x="448" y="162"/>
                      <a:pt x="505" y="155"/>
                      <a:pt x="561" y="147"/>
                    </a:cubicBezTo>
                    <a:cubicBezTo>
                      <a:pt x="590" y="143"/>
                      <a:pt x="619" y="138"/>
                      <a:pt x="647" y="133"/>
                    </a:cubicBezTo>
                    <a:cubicBezTo>
                      <a:pt x="662" y="131"/>
                      <a:pt x="676" y="129"/>
                      <a:pt x="690" y="125"/>
                    </a:cubicBezTo>
                    <a:cubicBezTo>
                      <a:pt x="708" y="120"/>
                      <a:pt x="725" y="111"/>
                      <a:pt x="738" y="97"/>
                    </a:cubicBezTo>
                    <a:cubicBezTo>
                      <a:pt x="764" y="78"/>
                      <a:pt x="757" y="28"/>
                      <a:pt x="728" y="16"/>
                    </a:cubicBezTo>
                    <a:cubicBezTo>
                      <a:pt x="711" y="6"/>
                      <a:pt x="692" y="2"/>
                      <a:pt x="673"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1"/>
              <p:cNvSpPr/>
              <p:nvPr/>
            </p:nvSpPr>
            <p:spPr>
              <a:xfrm>
                <a:off x="2720900" y="1795025"/>
                <a:ext cx="17325" cy="6625"/>
              </a:xfrm>
              <a:custGeom>
                <a:rect b="b" l="l" r="r" t="t"/>
                <a:pathLst>
                  <a:path extrusionOk="0" h="265" w="693">
                    <a:moveTo>
                      <a:pt x="590" y="0"/>
                    </a:moveTo>
                    <a:cubicBezTo>
                      <a:pt x="573" y="3"/>
                      <a:pt x="557" y="5"/>
                      <a:pt x="541" y="10"/>
                    </a:cubicBezTo>
                    <a:lnTo>
                      <a:pt x="471" y="23"/>
                    </a:lnTo>
                    <a:cubicBezTo>
                      <a:pt x="426" y="34"/>
                      <a:pt x="380" y="43"/>
                      <a:pt x="335" y="54"/>
                    </a:cubicBezTo>
                    <a:lnTo>
                      <a:pt x="62" y="121"/>
                    </a:lnTo>
                    <a:cubicBezTo>
                      <a:pt x="23" y="133"/>
                      <a:pt x="0" y="172"/>
                      <a:pt x="11" y="211"/>
                    </a:cubicBezTo>
                    <a:cubicBezTo>
                      <a:pt x="20" y="244"/>
                      <a:pt x="51" y="265"/>
                      <a:pt x="83" y="265"/>
                    </a:cubicBezTo>
                    <a:cubicBezTo>
                      <a:pt x="89" y="265"/>
                      <a:pt x="94" y="264"/>
                      <a:pt x="100" y="263"/>
                    </a:cubicBezTo>
                    <a:lnTo>
                      <a:pt x="100" y="264"/>
                    </a:lnTo>
                    <a:lnTo>
                      <a:pt x="377" y="204"/>
                    </a:lnTo>
                    <a:cubicBezTo>
                      <a:pt x="423" y="195"/>
                      <a:pt x="468" y="185"/>
                      <a:pt x="512" y="173"/>
                    </a:cubicBezTo>
                    <a:lnTo>
                      <a:pt x="581" y="156"/>
                    </a:lnTo>
                    <a:cubicBezTo>
                      <a:pt x="608" y="150"/>
                      <a:pt x="633" y="139"/>
                      <a:pt x="656" y="124"/>
                    </a:cubicBezTo>
                    <a:cubicBezTo>
                      <a:pt x="680" y="109"/>
                      <a:pt x="692" y="79"/>
                      <a:pt x="685" y="51"/>
                    </a:cubicBezTo>
                    <a:cubicBezTo>
                      <a:pt x="676" y="25"/>
                      <a:pt x="652" y="6"/>
                      <a:pt x="624" y="5"/>
                    </a:cubicBezTo>
                    <a:cubicBezTo>
                      <a:pt x="613" y="3"/>
                      <a:pt x="601" y="2"/>
                      <a:pt x="590"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 name="Google Shape;432;p31"/>
            <p:cNvGrpSpPr/>
            <p:nvPr/>
          </p:nvGrpSpPr>
          <p:grpSpPr>
            <a:xfrm>
              <a:off x="224772" y="1896296"/>
              <a:ext cx="239200" cy="60809"/>
              <a:chOff x="2701150" y="1792225"/>
              <a:chExt cx="37075" cy="9425"/>
            </a:xfrm>
          </p:grpSpPr>
          <p:sp>
            <p:nvSpPr>
              <p:cNvPr id="433" name="Google Shape;433;p31"/>
              <p:cNvSpPr/>
              <p:nvPr/>
            </p:nvSpPr>
            <p:spPr>
              <a:xfrm>
                <a:off x="2701150" y="1792225"/>
                <a:ext cx="19100" cy="5050"/>
              </a:xfrm>
              <a:custGeom>
                <a:rect b="b" l="l" r="r" t="t"/>
                <a:pathLst>
                  <a:path extrusionOk="0" h="202" w="764">
                    <a:moveTo>
                      <a:pt x="673" y="1"/>
                    </a:moveTo>
                    <a:cubicBezTo>
                      <a:pt x="659" y="1"/>
                      <a:pt x="644" y="3"/>
                      <a:pt x="630" y="4"/>
                    </a:cubicBezTo>
                    <a:cubicBezTo>
                      <a:pt x="604" y="6"/>
                      <a:pt x="577" y="8"/>
                      <a:pt x="552" y="10"/>
                    </a:cubicBezTo>
                    <a:cubicBezTo>
                      <a:pt x="492" y="17"/>
                      <a:pt x="433" y="26"/>
                      <a:pt x="373" y="35"/>
                    </a:cubicBezTo>
                    <a:cubicBezTo>
                      <a:pt x="264" y="51"/>
                      <a:pt x="155" y="70"/>
                      <a:pt x="45" y="87"/>
                    </a:cubicBezTo>
                    <a:cubicBezTo>
                      <a:pt x="17" y="91"/>
                      <a:pt x="0" y="125"/>
                      <a:pt x="4" y="150"/>
                    </a:cubicBezTo>
                    <a:cubicBezTo>
                      <a:pt x="7" y="175"/>
                      <a:pt x="31" y="201"/>
                      <a:pt x="58" y="201"/>
                    </a:cubicBezTo>
                    <a:cubicBezTo>
                      <a:pt x="59" y="201"/>
                      <a:pt x="60" y="201"/>
                      <a:pt x="61" y="201"/>
                    </a:cubicBezTo>
                    <a:cubicBezTo>
                      <a:pt x="171" y="190"/>
                      <a:pt x="281" y="179"/>
                      <a:pt x="392" y="168"/>
                    </a:cubicBezTo>
                    <a:cubicBezTo>
                      <a:pt x="448" y="162"/>
                      <a:pt x="505" y="155"/>
                      <a:pt x="561" y="147"/>
                    </a:cubicBezTo>
                    <a:cubicBezTo>
                      <a:pt x="590" y="143"/>
                      <a:pt x="619" y="138"/>
                      <a:pt x="647" y="133"/>
                    </a:cubicBezTo>
                    <a:cubicBezTo>
                      <a:pt x="662" y="131"/>
                      <a:pt x="676" y="129"/>
                      <a:pt x="690" y="125"/>
                    </a:cubicBezTo>
                    <a:cubicBezTo>
                      <a:pt x="708" y="120"/>
                      <a:pt x="725" y="111"/>
                      <a:pt x="738" y="97"/>
                    </a:cubicBezTo>
                    <a:cubicBezTo>
                      <a:pt x="764" y="78"/>
                      <a:pt x="757" y="28"/>
                      <a:pt x="728" y="16"/>
                    </a:cubicBezTo>
                    <a:cubicBezTo>
                      <a:pt x="711" y="6"/>
                      <a:pt x="692" y="2"/>
                      <a:pt x="673"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1"/>
              <p:cNvSpPr/>
              <p:nvPr/>
            </p:nvSpPr>
            <p:spPr>
              <a:xfrm>
                <a:off x="2720900" y="1795025"/>
                <a:ext cx="17325" cy="6625"/>
              </a:xfrm>
              <a:custGeom>
                <a:rect b="b" l="l" r="r" t="t"/>
                <a:pathLst>
                  <a:path extrusionOk="0" h="265" w="693">
                    <a:moveTo>
                      <a:pt x="590" y="0"/>
                    </a:moveTo>
                    <a:cubicBezTo>
                      <a:pt x="573" y="3"/>
                      <a:pt x="557" y="5"/>
                      <a:pt x="541" y="10"/>
                    </a:cubicBezTo>
                    <a:lnTo>
                      <a:pt x="471" y="23"/>
                    </a:lnTo>
                    <a:cubicBezTo>
                      <a:pt x="426" y="34"/>
                      <a:pt x="380" y="43"/>
                      <a:pt x="335" y="54"/>
                    </a:cubicBezTo>
                    <a:lnTo>
                      <a:pt x="62" y="121"/>
                    </a:lnTo>
                    <a:cubicBezTo>
                      <a:pt x="23" y="133"/>
                      <a:pt x="0" y="172"/>
                      <a:pt x="11" y="211"/>
                    </a:cubicBezTo>
                    <a:cubicBezTo>
                      <a:pt x="20" y="244"/>
                      <a:pt x="51" y="265"/>
                      <a:pt x="83" y="265"/>
                    </a:cubicBezTo>
                    <a:cubicBezTo>
                      <a:pt x="89" y="265"/>
                      <a:pt x="94" y="264"/>
                      <a:pt x="100" y="263"/>
                    </a:cubicBezTo>
                    <a:lnTo>
                      <a:pt x="100" y="264"/>
                    </a:lnTo>
                    <a:lnTo>
                      <a:pt x="377" y="204"/>
                    </a:lnTo>
                    <a:cubicBezTo>
                      <a:pt x="423" y="195"/>
                      <a:pt x="468" y="185"/>
                      <a:pt x="512" y="173"/>
                    </a:cubicBezTo>
                    <a:lnTo>
                      <a:pt x="581" y="156"/>
                    </a:lnTo>
                    <a:cubicBezTo>
                      <a:pt x="608" y="150"/>
                      <a:pt x="633" y="139"/>
                      <a:pt x="656" y="124"/>
                    </a:cubicBezTo>
                    <a:cubicBezTo>
                      <a:pt x="680" y="109"/>
                      <a:pt x="692" y="79"/>
                      <a:pt x="685" y="51"/>
                    </a:cubicBezTo>
                    <a:cubicBezTo>
                      <a:pt x="676" y="25"/>
                      <a:pt x="652" y="6"/>
                      <a:pt x="624" y="5"/>
                    </a:cubicBezTo>
                    <a:cubicBezTo>
                      <a:pt x="613" y="3"/>
                      <a:pt x="601" y="2"/>
                      <a:pt x="590"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 name="Shape 438"/>
        <p:cNvGrpSpPr/>
        <p:nvPr/>
      </p:nvGrpSpPr>
      <p:grpSpPr>
        <a:xfrm>
          <a:off x="0" y="0"/>
          <a:ext cx="0" cy="0"/>
          <a:chOff x="0" y="0"/>
          <a:chExt cx="0" cy="0"/>
        </a:xfrm>
      </p:grpSpPr>
      <p:sp>
        <p:nvSpPr>
          <p:cNvPr id="439" name="Google Shape;439;p32"/>
          <p:cNvSpPr/>
          <p:nvPr/>
        </p:nvSpPr>
        <p:spPr>
          <a:xfrm>
            <a:off x="7870209" y="6440694"/>
            <a:ext cx="126240" cy="56437"/>
          </a:xfrm>
          <a:custGeom>
            <a:rect b="b" l="l" r="r" t="t"/>
            <a:pathLst>
              <a:path extrusionOk="0" h="266" w="595">
                <a:moveTo>
                  <a:pt x="67" y="0"/>
                </a:moveTo>
                <a:cubicBezTo>
                  <a:pt x="41" y="0"/>
                  <a:pt x="16" y="18"/>
                  <a:pt x="9" y="45"/>
                </a:cubicBezTo>
                <a:cubicBezTo>
                  <a:pt x="1" y="77"/>
                  <a:pt x="20" y="111"/>
                  <a:pt x="52" y="120"/>
                </a:cubicBezTo>
                <a:lnTo>
                  <a:pt x="51" y="120"/>
                </a:lnTo>
                <a:lnTo>
                  <a:pt x="293" y="200"/>
                </a:lnTo>
                <a:cubicBezTo>
                  <a:pt x="332" y="214"/>
                  <a:pt x="372" y="226"/>
                  <a:pt x="413" y="237"/>
                </a:cubicBezTo>
                <a:lnTo>
                  <a:pt x="471" y="256"/>
                </a:lnTo>
                <a:cubicBezTo>
                  <a:pt x="494" y="263"/>
                  <a:pt x="519" y="266"/>
                  <a:pt x="544" y="266"/>
                </a:cubicBezTo>
                <a:cubicBezTo>
                  <a:pt x="565" y="266"/>
                  <a:pt x="583" y="252"/>
                  <a:pt x="590" y="231"/>
                </a:cubicBezTo>
                <a:cubicBezTo>
                  <a:pt x="595" y="211"/>
                  <a:pt x="585" y="190"/>
                  <a:pt x="568" y="179"/>
                </a:cubicBezTo>
                <a:cubicBezTo>
                  <a:pt x="560" y="172"/>
                  <a:pt x="551" y="166"/>
                  <a:pt x="542" y="160"/>
                </a:cubicBezTo>
                <a:cubicBezTo>
                  <a:pt x="530" y="155"/>
                  <a:pt x="517" y="150"/>
                  <a:pt x="505" y="146"/>
                </a:cubicBezTo>
                <a:lnTo>
                  <a:pt x="447" y="126"/>
                </a:lnTo>
                <a:cubicBezTo>
                  <a:pt x="407" y="111"/>
                  <a:pt x="367" y="96"/>
                  <a:pt x="325" y="82"/>
                </a:cubicBezTo>
                <a:lnTo>
                  <a:pt x="83" y="2"/>
                </a:lnTo>
                <a:cubicBezTo>
                  <a:pt x="78" y="1"/>
                  <a:pt x="73" y="0"/>
                  <a:pt x="6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0" name="Google Shape;440;p32"/>
          <p:cNvGrpSpPr/>
          <p:nvPr/>
        </p:nvGrpSpPr>
        <p:grpSpPr>
          <a:xfrm>
            <a:off x="3202226" y="2260652"/>
            <a:ext cx="2055670" cy="1990695"/>
            <a:chOff x="5237850" y="1147875"/>
            <a:chExt cx="542150" cy="525000"/>
          </a:xfrm>
        </p:grpSpPr>
        <p:sp>
          <p:nvSpPr>
            <p:cNvPr id="441" name="Google Shape;441;p32"/>
            <p:cNvSpPr/>
            <p:nvPr/>
          </p:nvSpPr>
          <p:spPr>
            <a:xfrm>
              <a:off x="5320750" y="1174500"/>
              <a:ext cx="51250" cy="63850"/>
            </a:xfrm>
            <a:custGeom>
              <a:rect b="b" l="l" r="r" t="t"/>
              <a:pathLst>
                <a:path extrusionOk="0" h="2554" w="2050">
                  <a:moveTo>
                    <a:pt x="123" y="1"/>
                  </a:moveTo>
                  <a:cubicBezTo>
                    <a:pt x="82" y="1"/>
                    <a:pt x="42" y="2"/>
                    <a:pt x="1" y="6"/>
                  </a:cubicBezTo>
                  <a:lnTo>
                    <a:pt x="18" y="2477"/>
                  </a:lnTo>
                  <a:cubicBezTo>
                    <a:pt x="266" y="2515"/>
                    <a:pt x="517" y="2554"/>
                    <a:pt x="766" y="2554"/>
                  </a:cubicBezTo>
                  <a:cubicBezTo>
                    <a:pt x="892" y="2554"/>
                    <a:pt x="1018" y="2544"/>
                    <a:pt x="1143" y="2519"/>
                  </a:cubicBezTo>
                  <a:cubicBezTo>
                    <a:pt x="1512" y="2446"/>
                    <a:pt x="1872" y="2209"/>
                    <a:pt x="1991" y="1853"/>
                  </a:cubicBezTo>
                  <a:cubicBezTo>
                    <a:pt x="2050" y="1666"/>
                    <a:pt x="2041" y="1462"/>
                    <a:pt x="2010" y="1269"/>
                  </a:cubicBezTo>
                  <a:cubicBezTo>
                    <a:pt x="1975" y="1054"/>
                    <a:pt x="1914" y="834"/>
                    <a:pt x="1771" y="667"/>
                  </a:cubicBezTo>
                  <a:cubicBezTo>
                    <a:pt x="1628" y="500"/>
                    <a:pt x="1420" y="404"/>
                    <a:pt x="1218" y="314"/>
                  </a:cubicBezTo>
                  <a:cubicBezTo>
                    <a:pt x="868" y="159"/>
                    <a:pt x="501" y="1"/>
                    <a:pt x="12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2"/>
            <p:cNvSpPr/>
            <p:nvPr/>
          </p:nvSpPr>
          <p:spPr>
            <a:xfrm>
              <a:off x="5290400" y="1233875"/>
              <a:ext cx="36650" cy="45725"/>
            </a:xfrm>
            <a:custGeom>
              <a:rect b="b" l="l" r="r" t="t"/>
              <a:pathLst>
                <a:path extrusionOk="0" h="1829" w="1466">
                  <a:moveTo>
                    <a:pt x="956" y="1"/>
                  </a:moveTo>
                  <a:lnTo>
                    <a:pt x="0" y="1059"/>
                  </a:lnTo>
                  <a:lnTo>
                    <a:pt x="1118" y="1828"/>
                  </a:lnTo>
                  <a:lnTo>
                    <a:pt x="1465" y="923"/>
                  </a:lnTo>
                  <a:lnTo>
                    <a:pt x="956"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2"/>
            <p:cNvSpPr/>
            <p:nvPr/>
          </p:nvSpPr>
          <p:spPr>
            <a:xfrm>
              <a:off x="5284675" y="1259575"/>
              <a:ext cx="40825" cy="53725"/>
            </a:xfrm>
            <a:custGeom>
              <a:rect b="b" l="l" r="r" t="t"/>
              <a:pathLst>
                <a:path extrusionOk="0" h="2149" w="1633">
                  <a:moveTo>
                    <a:pt x="388" y="1"/>
                  </a:moveTo>
                  <a:cubicBezTo>
                    <a:pt x="326" y="1"/>
                    <a:pt x="271" y="10"/>
                    <a:pt x="229" y="31"/>
                  </a:cubicBezTo>
                  <a:cubicBezTo>
                    <a:pt x="1" y="152"/>
                    <a:pt x="756" y="1863"/>
                    <a:pt x="756" y="1863"/>
                  </a:cubicBezTo>
                  <a:lnTo>
                    <a:pt x="1380" y="2148"/>
                  </a:lnTo>
                  <a:lnTo>
                    <a:pt x="1633" y="1468"/>
                  </a:lnTo>
                  <a:lnTo>
                    <a:pt x="1521" y="800"/>
                  </a:lnTo>
                  <a:lnTo>
                    <a:pt x="1097" y="185"/>
                  </a:lnTo>
                  <a:cubicBezTo>
                    <a:pt x="1097" y="185"/>
                    <a:pt x="669" y="1"/>
                    <a:pt x="388"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2"/>
            <p:cNvSpPr/>
            <p:nvPr/>
          </p:nvSpPr>
          <p:spPr>
            <a:xfrm>
              <a:off x="5492125" y="1600700"/>
              <a:ext cx="30150" cy="16275"/>
            </a:xfrm>
            <a:custGeom>
              <a:rect b="b" l="l" r="r" t="t"/>
              <a:pathLst>
                <a:path extrusionOk="0" h="651" w="1206">
                  <a:moveTo>
                    <a:pt x="95" y="0"/>
                  </a:moveTo>
                  <a:lnTo>
                    <a:pt x="0" y="369"/>
                  </a:lnTo>
                  <a:lnTo>
                    <a:pt x="461" y="650"/>
                  </a:lnTo>
                  <a:cubicBezTo>
                    <a:pt x="461" y="650"/>
                    <a:pt x="1149" y="567"/>
                    <a:pt x="1177" y="567"/>
                  </a:cubicBezTo>
                  <a:cubicBezTo>
                    <a:pt x="1206" y="567"/>
                    <a:pt x="720" y="104"/>
                    <a:pt x="720" y="104"/>
                  </a:cubicBezTo>
                  <a:lnTo>
                    <a:pt x="95"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2"/>
            <p:cNvSpPr/>
            <p:nvPr/>
          </p:nvSpPr>
          <p:spPr>
            <a:xfrm>
              <a:off x="5317850" y="1433800"/>
              <a:ext cx="162075" cy="217550"/>
            </a:xfrm>
            <a:custGeom>
              <a:rect b="b" l="l" r="r" t="t"/>
              <a:pathLst>
                <a:path extrusionOk="0" h="8702" w="6483">
                  <a:moveTo>
                    <a:pt x="2568" y="0"/>
                  </a:moveTo>
                  <a:lnTo>
                    <a:pt x="0" y="650"/>
                  </a:lnTo>
                  <a:lnTo>
                    <a:pt x="3268" y="2600"/>
                  </a:lnTo>
                  <a:cubicBezTo>
                    <a:pt x="3613" y="2807"/>
                    <a:pt x="4004" y="3090"/>
                    <a:pt x="3989" y="3490"/>
                  </a:cubicBezTo>
                  <a:cubicBezTo>
                    <a:pt x="3982" y="3646"/>
                    <a:pt x="3914" y="3793"/>
                    <a:pt x="3866" y="3940"/>
                  </a:cubicBezTo>
                  <a:cubicBezTo>
                    <a:pt x="3686" y="4489"/>
                    <a:pt x="3800" y="5093"/>
                    <a:pt x="4013" y="5629"/>
                  </a:cubicBezTo>
                  <a:cubicBezTo>
                    <a:pt x="4228" y="6165"/>
                    <a:pt x="4540" y="6657"/>
                    <a:pt x="4777" y="7181"/>
                  </a:cubicBezTo>
                  <a:cubicBezTo>
                    <a:pt x="4951" y="7564"/>
                    <a:pt x="5082" y="7961"/>
                    <a:pt x="5175" y="8370"/>
                  </a:cubicBezTo>
                  <a:cubicBezTo>
                    <a:pt x="5190" y="8440"/>
                    <a:pt x="5208" y="8512"/>
                    <a:pt x="5258" y="8563"/>
                  </a:cubicBezTo>
                  <a:cubicBezTo>
                    <a:pt x="5317" y="8618"/>
                    <a:pt x="5403" y="8627"/>
                    <a:pt x="5484" y="8631"/>
                  </a:cubicBezTo>
                  <a:cubicBezTo>
                    <a:pt x="5627" y="8640"/>
                    <a:pt x="6111" y="8701"/>
                    <a:pt x="6333" y="8701"/>
                  </a:cubicBezTo>
                  <a:cubicBezTo>
                    <a:pt x="6435" y="8701"/>
                    <a:pt x="6482" y="8688"/>
                    <a:pt x="6413" y="8651"/>
                  </a:cubicBezTo>
                  <a:cubicBezTo>
                    <a:pt x="5754" y="8383"/>
                    <a:pt x="5607" y="6485"/>
                    <a:pt x="5533" y="5376"/>
                  </a:cubicBezTo>
                  <a:cubicBezTo>
                    <a:pt x="5460" y="4283"/>
                    <a:pt x="5506" y="3180"/>
                    <a:pt x="5355" y="2093"/>
                  </a:cubicBezTo>
                  <a:cubicBezTo>
                    <a:pt x="5300" y="1695"/>
                    <a:pt x="5208" y="1278"/>
                    <a:pt x="4926" y="990"/>
                  </a:cubicBezTo>
                  <a:cubicBezTo>
                    <a:pt x="4753" y="810"/>
                    <a:pt x="4520" y="701"/>
                    <a:pt x="4290" y="602"/>
                  </a:cubicBezTo>
                  <a:cubicBezTo>
                    <a:pt x="3730" y="358"/>
                    <a:pt x="3156" y="158"/>
                    <a:pt x="2568"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2"/>
            <p:cNvSpPr/>
            <p:nvPr/>
          </p:nvSpPr>
          <p:spPr>
            <a:xfrm>
              <a:off x="5246975" y="1373100"/>
              <a:ext cx="263275" cy="236175"/>
            </a:xfrm>
            <a:custGeom>
              <a:rect b="b" l="l" r="r" t="t"/>
              <a:pathLst>
                <a:path extrusionOk="0" h="9447" w="10531">
                  <a:moveTo>
                    <a:pt x="1702" y="0"/>
                  </a:moveTo>
                  <a:cubicBezTo>
                    <a:pt x="1271" y="0"/>
                    <a:pt x="841" y="26"/>
                    <a:pt x="413" y="76"/>
                  </a:cubicBezTo>
                  <a:lnTo>
                    <a:pt x="396" y="113"/>
                  </a:lnTo>
                  <a:lnTo>
                    <a:pt x="130" y="667"/>
                  </a:lnTo>
                  <a:cubicBezTo>
                    <a:pt x="0" y="1846"/>
                    <a:pt x="325" y="3151"/>
                    <a:pt x="1261" y="3875"/>
                  </a:cubicBezTo>
                  <a:cubicBezTo>
                    <a:pt x="1832" y="4319"/>
                    <a:pt x="2551" y="4490"/>
                    <a:pt x="3282" y="4490"/>
                  </a:cubicBezTo>
                  <a:cubicBezTo>
                    <a:pt x="3670" y="4490"/>
                    <a:pt x="4061" y="4442"/>
                    <a:pt x="4436" y="4361"/>
                  </a:cubicBezTo>
                  <a:cubicBezTo>
                    <a:pt x="4509" y="4345"/>
                    <a:pt x="4584" y="4328"/>
                    <a:pt x="4656" y="4310"/>
                  </a:cubicBezTo>
                  <a:cubicBezTo>
                    <a:pt x="5655" y="4064"/>
                    <a:pt x="6604" y="3638"/>
                    <a:pt x="7608" y="3394"/>
                  </a:cubicBezTo>
                  <a:cubicBezTo>
                    <a:pt x="7675" y="3356"/>
                    <a:pt x="7736" y="3339"/>
                    <a:pt x="7793" y="3339"/>
                  </a:cubicBezTo>
                  <a:cubicBezTo>
                    <a:pt x="8068" y="3339"/>
                    <a:pt x="8219" y="3725"/>
                    <a:pt x="8214" y="3814"/>
                  </a:cubicBezTo>
                  <a:cubicBezTo>
                    <a:pt x="7740" y="7014"/>
                    <a:pt x="9494" y="7598"/>
                    <a:pt x="9865" y="9405"/>
                  </a:cubicBezTo>
                  <a:cubicBezTo>
                    <a:pt x="9885" y="9436"/>
                    <a:pt x="9926" y="9447"/>
                    <a:pt x="9978" y="9447"/>
                  </a:cubicBezTo>
                  <a:cubicBezTo>
                    <a:pt x="10087" y="9447"/>
                    <a:pt x="10244" y="9400"/>
                    <a:pt x="10355" y="9399"/>
                  </a:cubicBezTo>
                  <a:cubicBezTo>
                    <a:pt x="10403" y="9399"/>
                    <a:pt x="10461" y="9394"/>
                    <a:pt x="10494" y="9359"/>
                  </a:cubicBezTo>
                  <a:cubicBezTo>
                    <a:pt x="10531" y="9322"/>
                    <a:pt x="10531" y="9262"/>
                    <a:pt x="10524" y="9208"/>
                  </a:cubicBezTo>
                  <a:cubicBezTo>
                    <a:pt x="10002" y="8841"/>
                    <a:pt x="9597" y="4411"/>
                    <a:pt x="9189" y="2894"/>
                  </a:cubicBezTo>
                  <a:cubicBezTo>
                    <a:pt x="9108" y="2584"/>
                    <a:pt x="8996" y="2259"/>
                    <a:pt x="8748" y="2055"/>
                  </a:cubicBezTo>
                  <a:cubicBezTo>
                    <a:pt x="8607" y="1938"/>
                    <a:pt x="8431" y="1872"/>
                    <a:pt x="8258" y="1813"/>
                  </a:cubicBezTo>
                  <a:cubicBezTo>
                    <a:pt x="7263" y="1468"/>
                    <a:pt x="6226" y="1257"/>
                    <a:pt x="5177" y="1183"/>
                  </a:cubicBezTo>
                  <a:cubicBezTo>
                    <a:pt x="4900" y="1164"/>
                    <a:pt x="4624" y="1154"/>
                    <a:pt x="4347" y="1154"/>
                  </a:cubicBezTo>
                  <a:cubicBezTo>
                    <a:pt x="4013" y="1154"/>
                    <a:pt x="3678" y="1168"/>
                    <a:pt x="3345" y="1196"/>
                  </a:cubicBezTo>
                  <a:cubicBezTo>
                    <a:pt x="3220" y="864"/>
                    <a:pt x="3092" y="533"/>
                    <a:pt x="2967" y="201"/>
                  </a:cubicBezTo>
                  <a:cubicBezTo>
                    <a:pt x="2956" y="162"/>
                    <a:pt x="2936" y="124"/>
                    <a:pt x="2908" y="96"/>
                  </a:cubicBezTo>
                  <a:cubicBezTo>
                    <a:pt x="2868" y="63"/>
                    <a:pt x="2818" y="58"/>
                    <a:pt x="2770" y="52"/>
                  </a:cubicBezTo>
                  <a:cubicBezTo>
                    <a:pt x="2585" y="34"/>
                    <a:pt x="2401" y="19"/>
                    <a:pt x="2214" y="12"/>
                  </a:cubicBezTo>
                  <a:cubicBezTo>
                    <a:pt x="2043" y="4"/>
                    <a:pt x="1873" y="0"/>
                    <a:pt x="1702"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2"/>
            <p:cNvSpPr/>
            <p:nvPr/>
          </p:nvSpPr>
          <p:spPr>
            <a:xfrm>
              <a:off x="5447375" y="1645450"/>
              <a:ext cx="63150" cy="21750"/>
            </a:xfrm>
            <a:custGeom>
              <a:rect b="b" l="l" r="r" t="t"/>
              <a:pathLst>
                <a:path extrusionOk="0" h="870" w="2526">
                  <a:moveTo>
                    <a:pt x="1142" y="0"/>
                  </a:moveTo>
                  <a:cubicBezTo>
                    <a:pt x="972" y="81"/>
                    <a:pt x="775" y="119"/>
                    <a:pt x="578" y="119"/>
                  </a:cubicBezTo>
                  <a:cubicBezTo>
                    <a:pt x="375" y="119"/>
                    <a:pt x="173" y="79"/>
                    <a:pt x="0" y="5"/>
                  </a:cubicBezTo>
                  <a:lnTo>
                    <a:pt x="0" y="800"/>
                  </a:lnTo>
                  <a:cubicBezTo>
                    <a:pt x="830" y="819"/>
                    <a:pt x="1661" y="844"/>
                    <a:pt x="2493" y="870"/>
                  </a:cubicBezTo>
                  <a:cubicBezTo>
                    <a:pt x="2526" y="815"/>
                    <a:pt x="2462" y="751"/>
                    <a:pt x="2407" y="718"/>
                  </a:cubicBezTo>
                  <a:cubicBezTo>
                    <a:pt x="1992" y="470"/>
                    <a:pt x="1533" y="279"/>
                    <a:pt x="1142"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2"/>
            <p:cNvSpPr/>
            <p:nvPr/>
          </p:nvSpPr>
          <p:spPr>
            <a:xfrm>
              <a:off x="5489250" y="1605575"/>
              <a:ext cx="60150" cy="33575"/>
            </a:xfrm>
            <a:custGeom>
              <a:rect b="b" l="l" r="r" t="t"/>
              <a:pathLst>
                <a:path extrusionOk="0" h="1343" w="2406">
                  <a:moveTo>
                    <a:pt x="133" y="1"/>
                  </a:moveTo>
                  <a:cubicBezTo>
                    <a:pt x="98" y="128"/>
                    <a:pt x="62" y="253"/>
                    <a:pt x="27" y="381"/>
                  </a:cubicBezTo>
                  <a:cubicBezTo>
                    <a:pt x="1" y="433"/>
                    <a:pt x="23" y="497"/>
                    <a:pt x="73" y="523"/>
                  </a:cubicBezTo>
                  <a:cubicBezTo>
                    <a:pt x="717" y="1053"/>
                    <a:pt x="1523" y="1343"/>
                    <a:pt x="2357" y="1343"/>
                  </a:cubicBezTo>
                  <a:cubicBezTo>
                    <a:pt x="2406" y="1220"/>
                    <a:pt x="2300" y="1092"/>
                    <a:pt x="2199" y="1007"/>
                  </a:cubicBezTo>
                  <a:cubicBezTo>
                    <a:pt x="1894" y="741"/>
                    <a:pt x="1551" y="523"/>
                    <a:pt x="1242" y="264"/>
                  </a:cubicBezTo>
                  <a:cubicBezTo>
                    <a:pt x="1226" y="251"/>
                    <a:pt x="1213" y="240"/>
                    <a:pt x="1198" y="227"/>
                  </a:cubicBezTo>
                  <a:cubicBezTo>
                    <a:pt x="1105" y="260"/>
                    <a:pt x="1003" y="275"/>
                    <a:pt x="899" y="275"/>
                  </a:cubicBezTo>
                  <a:cubicBezTo>
                    <a:pt x="626" y="275"/>
                    <a:pt x="335" y="170"/>
                    <a:pt x="133"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2"/>
            <p:cNvSpPr/>
            <p:nvPr/>
          </p:nvSpPr>
          <p:spPr>
            <a:xfrm>
              <a:off x="5276525" y="1492450"/>
              <a:ext cx="93050" cy="179125"/>
            </a:xfrm>
            <a:custGeom>
              <a:rect b="b" l="l" r="r" t="t"/>
              <a:pathLst>
                <a:path extrusionOk="0" h="7165" w="3722">
                  <a:moveTo>
                    <a:pt x="97" y="1"/>
                  </a:moveTo>
                  <a:cubicBezTo>
                    <a:pt x="48" y="1"/>
                    <a:pt x="1" y="49"/>
                    <a:pt x="33" y="105"/>
                  </a:cubicBezTo>
                  <a:cubicBezTo>
                    <a:pt x="1342" y="2354"/>
                    <a:pt x="1913" y="4980"/>
                    <a:pt x="3428" y="7108"/>
                  </a:cubicBezTo>
                  <a:cubicBezTo>
                    <a:pt x="3457" y="7148"/>
                    <a:pt x="3497" y="7165"/>
                    <a:pt x="3537" y="7165"/>
                  </a:cubicBezTo>
                  <a:cubicBezTo>
                    <a:pt x="3630" y="7165"/>
                    <a:pt x="3721" y="7072"/>
                    <a:pt x="3652" y="6977"/>
                  </a:cubicBezTo>
                  <a:cubicBezTo>
                    <a:pt x="2121" y="4849"/>
                    <a:pt x="1697" y="2145"/>
                    <a:pt x="158" y="32"/>
                  </a:cubicBezTo>
                  <a:cubicBezTo>
                    <a:pt x="142" y="10"/>
                    <a:pt x="119" y="1"/>
                    <a:pt x="97"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2"/>
            <p:cNvSpPr/>
            <p:nvPr/>
          </p:nvSpPr>
          <p:spPr>
            <a:xfrm>
              <a:off x="5290775" y="1493450"/>
              <a:ext cx="80025" cy="177450"/>
            </a:xfrm>
            <a:custGeom>
              <a:rect b="b" l="l" r="r" t="t"/>
              <a:pathLst>
                <a:path extrusionOk="0" h="7098" w="3201">
                  <a:moveTo>
                    <a:pt x="3116" y="0"/>
                  </a:moveTo>
                  <a:cubicBezTo>
                    <a:pt x="3095" y="0"/>
                    <a:pt x="3073" y="9"/>
                    <a:pt x="3060" y="30"/>
                  </a:cubicBezTo>
                  <a:cubicBezTo>
                    <a:pt x="2384" y="1134"/>
                    <a:pt x="1876" y="2360"/>
                    <a:pt x="1365" y="3546"/>
                  </a:cubicBezTo>
                  <a:cubicBezTo>
                    <a:pt x="886" y="4651"/>
                    <a:pt x="302" y="5801"/>
                    <a:pt x="18" y="6970"/>
                  </a:cubicBezTo>
                  <a:cubicBezTo>
                    <a:pt x="1" y="7041"/>
                    <a:pt x="63" y="7097"/>
                    <a:pt x="123" y="7097"/>
                  </a:cubicBezTo>
                  <a:cubicBezTo>
                    <a:pt x="154" y="7097"/>
                    <a:pt x="184" y="7082"/>
                    <a:pt x="203" y="7047"/>
                  </a:cubicBezTo>
                  <a:cubicBezTo>
                    <a:pt x="794" y="5907"/>
                    <a:pt x="1174" y="4624"/>
                    <a:pt x="1685" y="3445"/>
                  </a:cubicBezTo>
                  <a:cubicBezTo>
                    <a:pt x="2173" y="2318"/>
                    <a:pt x="2742" y="1225"/>
                    <a:pt x="3183" y="83"/>
                  </a:cubicBezTo>
                  <a:cubicBezTo>
                    <a:pt x="3200" y="35"/>
                    <a:pt x="3158" y="0"/>
                    <a:pt x="3116"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2"/>
            <p:cNvSpPr/>
            <p:nvPr/>
          </p:nvSpPr>
          <p:spPr>
            <a:xfrm>
              <a:off x="5272600" y="1486225"/>
              <a:ext cx="102000" cy="23850"/>
            </a:xfrm>
            <a:custGeom>
              <a:rect b="b" l="l" r="r" t="t"/>
              <a:pathLst>
                <a:path extrusionOk="0" h="954" w="4080">
                  <a:moveTo>
                    <a:pt x="4057" y="0"/>
                  </a:moveTo>
                  <a:lnTo>
                    <a:pt x="29" y="44"/>
                  </a:lnTo>
                  <a:lnTo>
                    <a:pt x="1" y="692"/>
                  </a:lnTo>
                  <a:lnTo>
                    <a:pt x="4079" y="953"/>
                  </a:lnTo>
                  <a:lnTo>
                    <a:pt x="4057"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2"/>
            <p:cNvSpPr/>
            <p:nvPr/>
          </p:nvSpPr>
          <p:spPr>
            <a:xfrm>
              <a:off x="5246975" y="1373400"/>
              <a:ext cx="129425" cy="111975"/>
            </a:xfrm>
            <a:custGeom>
              <a:rect b="b" l="l" r="r" t="t"/>
              <a:pathLst>
                <a:path extrusionOk="0" h="4479" w="5177">
                  <a:moveTo>
                    <a:pt x="2214" y="0"/>
                  </a:moveTo>
                  <a:cubicBezTo>
                    <a:pt x="1979" y="13"/>
                    <a:pt x="1742" y="31"/>
                    <a:pt x="1507" y="49"/>
                  </a:cubicBezTo>
                  <a:cubicBezTo>
                    <a:pt x="1177" y="74"/>
                    <a:pt x="848" y="103"/>
                    <a:pt x="520" y="103"/>
                  </a:cubicBezTo>
                  <a:cubicBezTo>
                    <a:pt x="478" y="103"/>
                    <a:pt x="437" y="102"/>
                    <a:pt x="396" y="101"/>
                  </a:cubicBezTo>
                  <a:lnTo>
                    <a:pt x="130" y="655"/>
                  </a:lnTo>
                  <a:cubicBezTo>
                    <a:pt x="0" y="1834"/>
                    <a:pt x="323" y="3139"/>
                    <a:pt x="1261" y="3863"/>
                  </a:cubicBezTo>
                  <a:cubicBezTo>
                    <a:pt x="1833" y="4308"/>
                    <a:pt x="2553" y="4479"/>
                    <a:pt x="3286" y="4479"/>
                  </a:cubicBezTo>
                  <a:cubicBezTo>
                    <a:pt x="3673" y="4479"/>
                    <a:pt x="4063" y="4431"/>
                    <a:pt x="4436" y="4351"/>
                  </a:cubicBezTo>
                  <a:cubicBezTo>
                    <a:pt x="4509" y="4333"/>
                    <a:pt x="4584" y="4316"/>
                    <a:pt x="4656" y="4298"/>
                  </a:cubicBezTo>
                  <a:cubicBezTo>
                    <a:pt x="4597" y="3822"/>
                    <a:pt x="4559" y="3338"/>
                    <a:pt x="4601" y="2857"/>
                  </a:cubicBezTo>
                  <a:cubicBezTo>
                    <a:pt x="4643" y="2315"/>
                    <a:pt x="4790" y="1775"/>
                    <a:pt x="5080" y="1316"/>
                  </a:cubicBezTo>
                  <a:cubicBezTo>
                    <a:pt x="5111" y="1267"/>
                    <a:pt x="5144" y="1219"/>
                    <a:pt x="5177" y="1171"/>
                  </a:cubicBezTo>
                  <a:cubicBezTo>
                    <a:pt x="4900" y="1152"/>
                    <a:pt x="4624" y="1142"/>
                    <a:pt x="4347" y="1142"/>
                  </a:cubicBezTo>
                  <a:cubicBezTo>
                    <a:pt x="4012" y="1142"/>
                    <a:pt x="3677" y="1156"/>
                    <a:pt x="3343" y="1184"/>
                  </a:cubicBezTo>
                  <a:cubicBezTo>
                    <a:pt x="3218" y="852"/>
                    <a:pt x="3092" y="521"/>
                    <a:pt x="2967" y="189"/>
                  </a:cubicBezTo>
                  <a:cubicBezTo>
                    <a:pt x="2956" y="150"/>
                    <a:pt x="2934" y="112"/>
                    <a:pt x="2906" y="84"/>
                  </a:cubicBezTo>
                  <a:cubicBezTo>
                    <a:pt x="2868" y="51"/>
                    <a:pt x="2818" y="46"/>
                    <a:pt x="2770" y="40"/>
                  </a:cubicBezTo>
                  <a:cubicBezTo>
                    <a:pt x="2585" y="22"/>
                    <a:pt x="2398" y="7"/>
                    <a:pt x="2214"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2"/>
            <p:cNvSpPr/>
            <p:nvPr/>
          </p:nvSpPr>
          <p:spPr>
            <a:xfrm>
              <a:off x="5237850" y="1259900"/>
              <a:ext cx="95075" cy="130525"/>
            </a:xfrm>
            <a:custGeom>
              <a:rect b="b" l="l" r="r" t="t"/>
              <a:pathLst>
                <a:path extrusionOk="0" h="5221" w="3803">
                  <a:moveTo>
                    <a:pt x="2144" y="1"/>
                  </a:moveTo>
                  <a:cubicBezTo>
                    <a:pt x="1086" y="275"/>
                    <a:pt x="330" y="1297"/>
                    <a:pt x="148" y="2375"/>
                  </a:cubicBezTo>
                  <a:cubicBezTo>
                    <a:pt x="1" y="3249"/>
                    <a:pt x="179" y="4145"/>
                    <a:pt x="517" y="4971"/>
                  </a:cubicBezTo>
                  <a:cubicBezTo>
                    <a:pt x="969" y="5133"/>
                    <a:pt x="1494" y="5220"/>
                    <a:pt x="2023" y="5220"/>
                  </a:cubicBezTo>
                  <a:cubicBezTo>
                    <a:pt x="2275" y="5220"/>
                    <a:pt x="2528" y="5201"/>
                    <a:pt x="2774" y="5160"/>
                  </a:cubicBezTo>
                  <a:cubicBezTo>
                    <a:pt x="2908" y="5116"/>
                    <a:pt x="3042" y="5070"/>
                    <a:pt x="3174" y="5019"/>
                  </a:cubicBezTo>
                  <a:cubicBezTo>
                    <a:pt x="3229" y="4997"/>
                    <a:pt x="3286" y="4973"/>
                    <a:pt x="3319" y="4925"/>
                  </a:cubicBezTo>
                  <a:cubicBezTo>
                    <a:pt x="3339" y="4887"/>
                    <a:pt x="3352" y="4846"/>
                    <a:pt x="3356" y="4802"/>
                  </a:cubicBezTo>
                  <a:lnTo>
                    <a:pt x="3545" y="3499"/>
                  </a:lnTo>
                  <a:cubicBezTo>
                    <a:pt x="3677" y="2588"/>
                    <a:pt x="3802" y="1611"/>
                    <a:pt x="3394" y="787"/>
                  </a:cubicBezTo>
                  <a:lnTo>
                    <a:pt x="3394" y="787"/>
                  </a:lnTo>
                  <a:cubicBezTo>
                    <a:pt x="3407" y="934"/>
                    <a:pt x="3413" y="1088"/>
                    <a:pt x="3356" y="1226"/>
                  </a:cubicBezTo>
                  <a:cubicBezTo>
                    <a:pt x="3301" y="1353"/>
                    <a:pt x="3178" y="1459"/>
                    <a:pt x="3042" y="1459"/>
                  </a:cubicBezTo>
                  <a:cubicBezTo>
                    <a:pt x="3032" y="1459"/>
                    <a:pt x="3022" y="1458"/>
                    <a:pt x="3012" y="1457"/>
                  </a:cubicBezTo>
                  <a:cubicBezTo>
                    <a:pt x="2834" y="1433"/>
                    <a:pt x="2735" y="1242"/>
                    <a:pt x="2667" y="1075"/>
                  </a:cubicBezTo>
                  <a:lnTo>
                    <a:pt x="2247" y="69"/>
                  </a:lnTo>
                  <a:lnTo>
                    <a:pt x="2144"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2"/>
            <p:cNvSpPr/>
            <p:nvPr/>
          </p:nvSpPr>
          <p:spPr>
            <a:xfrm>
              <a:off x="5250100" y="1268500"/>
              <a:ext cx="107250" cy="125975"/>
            </a:xfrm>
            <a:custGeom>
              <a:rect b="b" l="l" r="r" t="t"/>
              <a:pathLst>
                <a:path extrusionOk="0" h="5039" w="4290">
                  <a:moveTo>
                    <a:pt x="1185" y="1"/>
                  </a:moveTo>
                  <a:cubicBezTo>
                    <a:pt x="1122" y="1"/>
                    <a:pt x="1058" y="13"/>
                    <a:pt x="997" y="39"/>
                  </a:cubicBezTo>
                  <a:cubicBezTo>
                    <a:pt x="839" y="105"/>
                    <a:pt x="716" y="234"/>
                    <a:pt x="620" y="373"/>
                  </a:cubicBezTo>
                  <a:cubicBezTo>
                    <a:pt x="385" y="711"/>
                    <a:pt x="275" y="1117"/>
                    <a:pt x="200" y="1521"/>
                  </a:cubicBezTo>
                  <a:cubicBezTo>
                    <a:pt x="29" y="2424"/>
                    <a:pt x="0" y="3351"/>
                    <a:pt x="117" y="4262"/>
                  </a:cubicBezTo>
                  <a:cubicBezTo>
                    <a:pt x="145" y="4480"/>
                    <a:pt x="189" y="4712"/>
                    <a:pt x="354" y="4855"/>
                  </a:cubicBezTo>
                  <a:cubicBezTo>
                    <a:pt x="457" y="4947"/>
                    <a:pt x="596" y="4989"/>
                    <a:pt x="734" y="5013"/>
                  </a:cubicBezTo>
                  <a:cubicBezTo>
                    <a:pt x="839" y="5031"/>
                    <a:pt x="945" y="5039"/>
                    <a:pt x="1050" y="5039"/>
                  </a:cubicBezTo>
                  <a:cubicBezTo>
                    <a:pt x="1419" y="5039"/>
                    <a:pt x="1790" y="4945"/>
                    <a:pt x="2150" y="4851"/>
                  </a:cubicBezTo>
                  <a:cubicBezTo>
                    <a:pt x="2638" y="4723"/>
                    <a:pt x="3123" y="4598"/>
                    <a:pt x="3611" y="4469"/>
                  </a:cubicBezTo>
                  <a:cubicBezTo>
                    <a:pt x="3798" y="4418"/>
                    <a:pt x="3993" y="4363"/>
                    <a:pt x="4125" y="4220"/>
                  </a:cubicBezTo>
                  <a:cubicBezTo>
                    <a:pt x="4257" y="4080"/>
                    <a:pt x="4290" y="3827"/>
                    <a:pt x="4138" y="3707"/>
                  </a:cubicBezTo>
                  <a:lnTo>
                    <a:pt x="4138" y="3707"/>
                  </a:lnTo>
                  <a:cubicBezTo>
                    <a:pt x="3581" y="3767"/>
                    <a:pt x="3022" y="3796"/>
                    <a:pt x="2463" y="3796"/>
                  </a:cubicBezTo>
                  <a:cubicBezTo>
                    <a:pt x="2289" y="3796"/>
                    <a:pt x="2114" y="3794"/>
                    <a:pt x="1940" y="3788"/>
                  </a:cubicBezTo>
                  <a:cubicBezTo>
                    <a:pt x="1876" y="3786"/>
                    <a:pt x="1810" y="3783"/>
                    <a:pt x="1760" y="3746"/>
                  </a:cubicBezTo>
                  <a:cubicBezTo>
                    <a:pt x="1674" y="3685"/>
                    <a:pt x="1667" y="3564"/>
                    <a:pt x="1669" y="3458"/>
                  </a:cubicBezTo>
                  <a:cubicBezTo>
                    <a:pt x="1685" y="2731"/>
                    <a:pt x="1700" y="2004"/>
                    <a:pt x="1718" y="1278"/>
                  </a:cubicBezTo>
                  <a:cubicBezTo>
                    <a:pt x="1729" y="854"/>
                    <a:pt x="1746" y="316"/>
                    <a:pt x="1478" y="100"/>
                  </a:cubicBezTo>
                  <a:cubicBezTo>
                    <a:pt x="1394" y="35"/>
                    <a:pt x="1290" y="1"/>
                    <a:pt x="1185"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2"/>
            <p:cNvSpPr/>
            <p:nvPr/>
          </p:nvSpPr>
          <p:spPr>
            <a:xfrm>
              <a:off x="5287475" y="1193700"/>
              <a:ext cx="75375" cy="71875"/>
            </a:xfrm>
            <a:custGeom>
              <a:rect b="b" l="l" r="r" t="t"/>
              <a:pathLst>
                <a:path extrusionOk="0" h="2875" w="3015">
                  <a:moveTo>
                    <a:pt x="1920" y="0"/>
                  </a:moveTo>
                  <a:cubicBezTo>
                    <a:pt x="1562" y="130"/>
                    <a:pt x="1165" y="97"/>
                    <a:pt x="789" y="121"/>
                  </a:cubicBezTo>
                  <a:cubicBezTo>
                    <a:pt x="598" y="132"/>
                    <a:pt x="403" y="150"/>
                    <a:pt x="207" y="165"/>
                  </a:cubicBezTo>
                  <a:cubicBezTo>
                    <a:pt x="177" y="240"/>
                    <a:pt x="150" y="316"/>
                    <a:pt x="133" y="396"/>
                  </a:cubicBezTo>
                  <a:cubicBezTo>
                    <a:pt x="1" y="962"/>
                    <a:pt x="164" y="1566"/>
                    <a:pt x="462" y="2062"/>
                  </a:cubicBezTo>
                  <a:cubicBezTo>
                    <a:pt x="871" y="2589"/>
                    <a:pt x="1202" y="2829"/>
                    <a:pt x="1769" y="2875"/>
                  </a:cubicBezTo>
                  <a:cubicBezTo>
                    <a:pt x="3014" y="2846"/>
                    <a:pt x="2838" y="1838"/>
                    <a:pt x="2961" y="668"/>
                  </a:cubicBezTo>
                  <a:cubicBezTo>
                    <a:pt x="2920" y="540"/>
                    <a:pt x="2845" y="426"/>
                    <a:pt x="2748" y="334"/>
                  </a:cubicBezTo>
                  <a:cubicBezTo>
                    <a:pt x="2522" y="121"/>
                    <a:pt x="2217" y="40"/>
                    <a:pt x="1920"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2"/>
            <p:cNvSpPr/>
            <p:nvPr/>
          </p:nvSpPr>
          <p:spPr>
            <a:xfrm>
              <a:off x="5350925" y="1215500"/>
              <a:ext cx="10300" cy="3875"/>
            </a:xfrm>
            <a:custGeom>
              <a:rect b="b" l="l" r="r" t="t"/>
              <a:pathLst>
                <a:path extrusionOk="0" h="155" w="412">
                  <a:moveTo>
                    <a:pt x="219" y="0"/>
                  </a:moveTo>
                  <a:cubicBezTo>
                    <a:pt x="133" y="0"/>
                    <a:pt x="43" y="41"/>
                    <a:pt x="8" y="112"/>
                  </a:cubicBezTo>
                  <a:cubicBezTo>
                    <a:pt x="1" y="126"/>
                    <a:pt x="12" y="148"/>
                    <a:pt x="30" y="148"/>
                  </a:cubicBezTo>
                  <a:cubicBezTo>
                    <a:pt x="32" y="148"/>
                    <a:pt x="35" y="148"/>
                    <a:pt x="37" y="147"/>
                  </a:cubicBezTo>
                  <a:cubicBezTo>
                    <a:pt x="85" y="123"/>
                    <a:pt x="140" y="110"/>
                    <a:pt x="195" y="110"/>
                  </a:cubicBezTo>
                  <a:cubicBezTo>
                    <a:pt x="254" y="112"/>
                    <a:pt x="300" y="138"/>
                    <a:pt x="355" y="154"/>
                  </a:cubicBezTo>
                  <a:cubicBezTo>
                    <a:pt x="358" y="154"/>
                    <a:pt x="361" y="155"/>
                    <a:pt x="363" y="155"/>
                  </a:cubicBezTo>
                  <a:cubicBezTo>
                    <a:pt x="390" y="155"/>
                    <a:pt x="411" y="125"/>
                    <a:pt x="397" y="99"/>
                  </a:cubicBezTo>
                  <a:cubicBezTo>
                    <a:pt x="366" y="31"/>
                    <a:pt x="294" y="0"/>
                    <a:pt x="21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2"/>
            <p:cNvSpPr/>
            <p:nvPr/>
          </p:nvSpPr>
          <p:spPr>
            <a:xfrm>
              <a:off x="5322825" y="1213400"/>
              <a:ext cx="16950" cy="5550"/>
            </a:xfrm>
            <a:custGeom>
              <a:rect b="b" l="l" r="r" t="t"/>
              <a:pathLst>
                <a:path extrusionOk="0" h="222" w="678">
                  <a:moveTo>
                    <a:pt x="306" y="0"/>
                  </a:moveTo>
                  <a:cubicBezTo>
                    <a:pt x="298" y="0"/>
                    <a:pt x="290" y="0"/>
                    <a:pt x="282" y="1"/>
                  </a:cubicBezTo>
                  <a:cubicBezTo>
                    <a:pt x="179" y="7"/>
                    <a:pt x="36" y="47"/>
                    <a:pt x="8" y="161"/>
                  </a:cubicBezTo>
                  <a:cubicBezTo>
                    <a:pt x="0" y="192"/>
                    <a:pt x="25" y="222"/>
                    <a:pt x="57" y="222"/>
                  </a:cubicBezTo>
                  <a:cubicBezTo>
                    <a:pt x="61" y="222"/>
                    <a:pt x="65" y="221"/>
                    <a:pt x="69" y="220"/>
                  </a:cubicBezTo>
                  <a:cubicBezTo>
                    <a:pt x="157" y="200"/>
                    <a:pt x="217" y="141"/>
                    <a:pt x="315" y="141"/>
                  </a:cubicBezTo>
                  <a:cubicBezTo>
                    <a:pt x="419" y="141"/>
                    <a:pt x="509" y="185"/>
                    <a:pt x="607" y="214"/>
                  </a:cubicBezTo>
                  <a:cubicBezTo>
                    <a:pt x="611" y="215"/>
                    <a:pt x="615" y="215"/>
                    <a:pt x="619" y="215"/>
                  </a:cubicBezTo>
                  <a:cubicBezTo>
                    <a:pt x="654" y="215"/>
                    <a:pt x="677" y="169"/>
                    <a:pt x="649" y="141"/>
                  </a:cubicBezTo>
                  <a:cubicBezTo>
                    <a:pt x="558" y="50"/>
                    <a:pt x="434" y="0"/>
                    <a:pt x="306"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2"/>
            <p:cNvSpPr/>
            <p:nvPr/>
          </p:nvSpPr>
          <p:spPr>
            <a:xfrm>
              <a:off x="5336250" y="1248650"/>
              <a:ext cx="11925" cy="8375"/>
            </a:xfrm>
            <a:custGeom>
              <a:rect b="b" l="l" r="r" t="t"/>
              <a:pathLst>
                <a:path extrusionOk="0" h="335" w="477">
                  <a:moveTo>
                    <a:pt x="0" y="1"/>
                  </a:moveTo>
                  <a:cubicBezTo>
                    <a:pt x="55" y="117"/>
                    <a:pt x="112" y="242"/>
                    <a:pt x="200" y="301"/>
                  </a:cubicBezTo>
                  <a:cubicBezTo>
                    <a:pt x="229" y="324"/>
                    <a:pt x="264" y="334"/>
                    <a:pt x="300" y="334"/>
                  </a:cubicBezTo>
                  <a:cubicBezTo>
                    <a:pt x="321" y="334"/>
                    <a:pt x="342" y="331"/>
                    <a:pt x="363" y="323"/>
                  </a:cubicBezTo>
                  <a:cubicBezTo>
                    <a:pt x="380" y="315"/>
                    <a:pt x="395" y="304"/>
                    <a:pt x="409" y="290"/>
                  </a:cubicBezTo>
                  <a:cubicBezTo>
                    <a:pt x="455" y="240"/>
                    <a:pt x="475" y="148"/>
                    <a:pt x="459" y="58"/>
                  </a:cubicBezTo>
                  <a:lnTo>
                    <a:pt x="477" y="25"/>
                  </a:lnTo>
                  <a:lnTo>
                    <a:pt x="477" y="25"/>
                  </a:lnTo>
                  <a:cubicBezTo>
                    <a:pt x="413" y="69"/>
                    <a:pt x="340" y="91"/>
                    <a:pt x="265" y="91"/>
                  </a:cubicBezTo>
                  <a:cubicBezTo>
                    <a:pt x="177" y="91"/>
                    <a:pt x="85" y="6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2"/>
            <p:cNvSpPr/>
            <p:nvPr/>
          </p:nvSpPr>
          <p:spPr>
            <a:xfrm>
              <a:off x="5338000" y="1216050"/>
              <a:ext cx="14400" cy="29850"/>
            </a:xfrm>
            <a:custGeom>
              <a:rect b="b" l="l" r="r" t="t"/>
              <a:pathLst>
                <a:path extrusionOk="0" h="1194" w="576">
                  <a:moveTo>
                    <a:pt x="439" y="1"/>
                  </a:moveTo>
                  <a:cubicBezTo>
                    <a:pt x="428" y="1"/>
                    <a:pt x="418" y="6"/>
                    <a:pt x="411" y="18"/>
                  </a:cubicBezTo>
                  <a:lnTo>
                    <a:pt x="411" y="20"/>
                  </a:lnTo>
                  <a:cubicBezTo>
                    <a:pt x="252" y="255"/>
                    <a:pt x="257" y="712"/>
                    <a:pt x="419" y="970"/>
                  </a:cubicBezTo>
                  <a:lnTo>
                    <a:pt x="419" y="970"/>
                  </a:lnTo>
                  <a:cubicBezTo>
                    <a:pt x="308" y="1012"/>
                    <a:pt x="194" y="1045"/>
                    <a:pt x="77" y="1070"/>
                  </a:cubicBezTo>
                  <a:cubicBezTo>
                    <a:pt x="1" y="1084"/>
                    <a:pt x="27" y="1194"/>
                    <a:pt x="99" y="1194"/>
                  </a:cubicBezTo>
                  <a:cubicBezTo>
                    <a:pt x="103" y="1194"/>
                    <a:pt x="108" y="1193"/>
                    <a:pt x="112" y="1193"/>
                  </a:cubicBezTo>
                  <a:cubicBezTo>
                    <a:pt x="260" y="1164"/>
                    <a:pt x="402" y="1114"/>
                    <a:pt x="539" y="1045"/>
                  </a:cubicBezTo>
                  <a:cubicBezTo>
                    <a:pt x="569" y="1026"/>
                    <a:pt x="576" y="982"/>
                    <a:pt x="550" y="955"/>
                  </a:cubicBezTo>
                  <a:cubicBezTo>
                    <a:pt x="334" y="725"/>
                    <a:pt x="402" y="314"/>
                    <a:pt x="473" y="44"/>
                  </a:cubicBezTo>
                  <a:cubicBezTo>
                    <a:pt x="480" y="19"/>
                    <a:pt x="459" y="1"/>
                    <a:pt x="439"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2"/>
            <p:cNvSpPr/>
            <p:nvPr/>
          </p:nvSpPr>
          <p:spPr>
            <a:xfrm>
              <a:off x="5269750" y="1173400"/>
              <a:ext cx="74525" cy="107625"/>
            </a:xfrm>
            <a:custGeom>
              <a:rect b="b" l="l" r="r" t="t"/>
              <a:pathLst>
                <a:path extrusionOk="0" h="4305" w="2981">
                  <a:moveTo>
                    <a:pt x="1952" y="1"/>
                  </a:moveTo>
                  <a:cubicBezTo>
                    <a:pt x="1600" y="1"/>
                    <a:pt x="1241" y="120"/>
                    <a:pt x="956" y="331"/>
                  </a:cubicBezTo>
                  <a:cubicBezTo>
                    <a:pt x="471" y="689"/>
                    <a:pt x="185" y="1273"/>
                    <a:pt x="91" y="1871"/>
                  </a:cubicBezTo>
                  <a:cubicBezTo>
                    <a:pt x="1" y="2446"/>
                    <a:pt x="86" y="3074"/>
                    <a:pt x="453" y="3527"/>
                  </a:cubicBezTo>
                  <a:cubicBezTo>
                    <a:pt x="657" y="3781"/>
                    <a:pt x="936" y="3966"/>
                    <a:pt x="1178" y="4186"/>
                  </a:cubicBezTo>
                  <a:cubicBezTo>
                    <a:pt x="1217" y="4225"/>
                    <a:pt x="1255" y="4265"/>
                    <a:pt x="1294" y="4304"/>
                  </a:cubicBezTo>
                  <a:cubicBezTo>
                    <a:pt x="1391" y="4282"/>
                    <a:pt x="1490" y="4262"/>
                    <a:pt x="1591" y="4247"/>
                  </a:cubicBezTo>
                  <a:cubicBezTo>
                    <a:pt x="1560" y="4146"/>
                    <a:pt x="1549" y="4043"/>
                    <a:pt x="1556" y="3937"/>
                  </a:cubicBezTo>
                  <a:cubicBezTo>
                    <a:pt x="1586" y="3639"/>
                    <a:pt x="1832" y="3417"/>
                    <a:pt x="2032" y="3193"/>
                  </a:cubicBezTo>
                  <a:cubicBezTo>
                    <a:pt x="2704" y="2437"/>
                    <a:pt x="2981" y="1350"/>
                    <a:pt x="2750" y="364"/>
                  </a:cubicBezTo>
                  <a:cubicBezTo>
                    <a:pt x="2735" y="301"/>
                    <a:pt x="2702" y="224"/>
                    <a:pt x="2638" y="224"/>
                  </a:cubicBezTo>
                  <a:lnTo>
                    <a:pt x="2660" y="186"/>
                  </a:lnTo>
                  <a:cubicBezTo>
                    <a:pt x="2445" y="59"/>
                    <a:pt x="2200" y="1"/>
                    <a:pt x="195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2"/>
            <p:cNvSpPr/>
            <p:nvPr/>
          </p:nvSpPr>
          <p:spPr>
            <a:xfrm>
              <a:off x="5298075" y="1264575"/>
              <a:ext cx="16625" cy="42750"/>
            </a:xfrm>
            <a:custGeom>
              <a:rect b="b" l="l" r="r" t="t"/>
              <a:pathLst>
                <a:path extrusionOk="0" h="1710" w="665">
                  <a:moveTo>
                    <a:pt x="280" y="0"/>
                  </a:moveTo>
                  <a:lnTo>
                    <a:pt x="177" y="101"/>
                  </a:lnTo>
                  <a:cubicBezTo>
                    <a:pt x="69" y="376"/>
                    <a:pt x="1" y="670"/>
                    <a:pt x="29" y="962"/>
                  </a:cubicBezTo>
                  <a:cubicBezTo>
                    <a:pt x="58" y="1254"/>
                    <a:pt x="196" y="1544"/>
                    <a:pt x="440" y="1709"/>
                  </a:cubicBezTo>
                  <a:cubicBezTo>
                    <a:pt x="592" y="1590"/>
                    <a:pt x="660" y="1388"/>
                    <a:pt x="662" y="1197"/>
                  </a:cubicBezTo>
                  <a:cubicBezTo>
                    <a:pt x="664" y="1004"/>
                    <a:pt x="607" y="815"/>
                    <a:pt x="548" y="631"/>
                  </a:cubicBezTo>
                  <a:cubicBezTo>
                    <a:pt x="477" y="411"/>
                    <a:pt x="403" y="192"/>
                    <a:pt x="28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2"/>
            <p:cNvSpPr/>
            <p:nvPr/>
          </p:nvSpPr>
          <p:spPr>
            <a:xfrm>
              <a:off x="5298700" y="1295375"/>
              <a:ext cx="16325" cy="34350"/>
            </a:xfrm>
            <a:custGeom>
              <a:rect b="b" l="l" r="r" t="t"/>
              <a:pathLst>
                <a:path extrusionOk="0" h="1374" w="653">
                  <a:moveTo>
                    <a:pt x="220" y="1"/>
                  </a:moveTo>
                  <a:cubicBezTo>
                    <a:pt x="152" y="88"/>
                    <a:pt x="105" y="189"/>
                    <a:pt x="83" y="297"/>
                  </a:cubicBezTo>
                  <a:cubicBezTo>
                    <a:pt x="0" y="681"/>
                    <a:pt x="110" y="1083"/>
                    <a:pt x="378" y="1373"/>
                  </a:cubicBezTo>
                  <a:cubicBezTo>
                    <a:pt x="492" y="1292"/>
                    <a:pt x="567" y="1164"/>
                    <a:pt x="606" y="1028"/>
                  </a:cubicBezTo>
                  <a:cubicBezTo>
                    <a:pt x="639" y="892"/>
                    <a:pt x="652" y="752"/>
                    <a:pt x="643" y="611"/>
                  </a:cubicBezTo>
                  <a:cubicBezTo>
                    <a:pt x="637" y="420"/>
                    <a:pt x="608" y="211"/>
                    <a:pt x="466" y="84"/>
                  </a:cubicBezTo>
                  <a:lnTo>
                    <a:pt x="220"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2"/>
            <p:cNvSpPr/>
            <p:nvPr/>
          </p:nvSpPr>
          <p:spPr>
            <a:xfrm>
              <a:off x="5302925" y="1318700"/>
              <a:ext cx="10875" cy="24400"/>
            </a:xfrm>
            <a:custGeom>
              <a:rect b="b" l="l" r="r" t="t"/>
              <a:pathLst>
                <a:path extrusionOk="0" h="976" w="435">
                  <a:moveTo>
                    <a:pt x="119" y="1"/>
                  </a:moveTo>
                  <a:cubicBezTo>
                    <a:pt x="55" y="163"/>
                    <a:pt x="0" y="335"/>
                    <a:pt x="5" y="508"/>
                  </a:cubicBezTo>
                  <a:cubicBezTo>
                    <a:pt x="9" y="682"/>
                    <a:pt x="77" y="864"/>
                    <a:pt x="220" y="965"/>
                  </a:cubicBezTo>
                  <a:cubicBezTo>
                    <a:pt x="226" y="972"/>
                    <a:pt x="237" y="976"/>
                    <a:pt x="246" y="976"/>
                  </a:cubicBezTo>
                  <a:cubicBezTo>
                    <a:pt x="266" y="976"/>
                    <a:pt x="279" y="956"/>
                    <a:pt x="288" y="939"/>
                  </a:cubicBezTo>
                  <a:cubicBezTo>
                    <a:pt x="413" y="669"/>
                    <a:pt x="435" y="361"/>
                    <a:pt x="354" y="76"/>
                  </a:cubicBezTo>
                  <a:lnTo>
                    <a:pt x="119"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2"/>
            <p:cNvSpPr/>
            <p:nvPr/>
          </p:nvSpPr>
          <p:spPr>
            <a:xfrm>
              <a:off x="5330050" y="1228675"/>
              <a:ext cx="7100" cy="5500"/>
            </a:xfrm>
            <a:custGeom>
              <a:rect b="b" l="l" r="r" t="t"/>
              <a:pathLst>
                <a:path extrusionOk="0" h="220" w="284">
                  <a:moveTo>
                    <a:pt x="141" y="0"/>
                  </a:moveTo>
                  <a:cubicBezTo>
                    <a:pt x="0" y="0"/>
                    <a:pt x="0" y="220"/>
                    <a:pt x="141" y="220"/>
                  </a:cubicBezTo>
                  <a:cubicBezTo>
                    <a:pt x="283" y="220"/>
                    <a:pt x="283" y="0"/>
                    <a:pt x="14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2"/>
            <p:cNvSpPr/>
            <p:nvPr/>
          </p:nvSpPr>
          <p:spPr>
            <a:xfrm>
              <a:off x="5362750" y="1357700"/>
              <a:ext cx="43175" cy="23625"/>
            </a:xfrm>
            <a:custGeom>
              <a:rect b="b" l="l" r="r" t="t"/>
              <a:pathLst>
                <a:path extrusionOk="0" h="945" w="1727">
                  <a:moveTo>
                    <a:pt x="249" y="0"/>
                  </a:moveTo>
                  <a:cubicBezTo>
                    <a:pt x="249" y="48"/>
                    <a:pt x="1" y="824"/>
                    <a:pt x="873" y="936"/>
                  </a:cubicBezTo>
                  <a:cubicBezTo>
                    <a:pt x="918" y="942"/>
                    <a:pt x="961" y="945"/>
                    <a:pt x="1001" y="945"/>
                  </a:cubicBezTo>
                  <a:cubicBezTo>
                    <a:pt x="1726" y="945"/>
                    <a:pt x="1565" y="16"/>
                    <a:pt x="1565" y="16"/>
                  </a:cubicBezTo>
                  <a:lnTo>
                    <a:pt x="249"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2"/>
            <p:cNvSpPr/>
            <p:nvPr/>
          </p:nvSpPr>
          <p:spPr>
            <a:xfrm>
              <a:off x="5347275" y="1350325"/>
              <a:ext cx="34725" cy="30525"/>
            </a:xfrm>
            <a:custGeom>
              <a:rect b="b" l="l" r="r" t="t"/>
              <a:pathLst>
                <a:path extrusionOk="0" h="1221" w="1389">
                  <a:moveTo>
                    <a:pt x="624" y="1"/>
                  </a:moveTo>
                  <a:cubicBezTo>
                    <a:pt x="435" y="152"/>
                    <a:pt x="275" y="335"/>
                    <a:pt x="150" y="543"/>
                  </a:cubicBezTo>
                  <a:lnTo>
                    <a:pt x="1" y="963"/>
                  </a:lnTo>
                  <a:cubicBezTo>
                    <a:pt x="198" y="1064"/>
                    <a:pt x="407" y="1141"/>
                    <a:pt x="624" y="1191"/>
                  </a:cubicBezTo>
                  <a:cubicBezTo>
                    <a:pt x="689" y="1208"/>
                    <a:pt x="756" y="1220"/>
                    <a:pt x="823" y="1220"/>
                  </a:cubicBezTo>
                  <a:cubicBezTo>
                    <a:pt x="881" y="1220"/>
                    <a:pt x="939" y="1210"/>
                    <a:pt x="991" y="1185"/>
                  </a:cubicBezTo>
                  <a:cubicBezTo>
                    <a:pt x="1103" y="1130"/>
                    <a:pt x="1169" y="969"/>
                    <a:pt x="1088" y="875"/>
                  </a:cubicBezTo>
                  <a:lnTo>
                    <a:pt x="1088" y="875"/>
                  </a:lnTo>
                  <a:cubicBezTo>
                    <a:pt x="1112" y="877"/>
                    <a:pt x="1136" y="879"/>
                    <a:pt x="1159" y="879"/>
                  </a:cubicBezTo>
                  <a:cubicBezTo>
                    <a:pt x="1188" y="879"/>
                    <a:pt x="1215" y="876"/>
                    <a:pt x="1241" y="864"/>
                  </a:cubicBezTo>
                  <a:cubicBezTo>
                    <a:pt x="1290" y="842"/>
                    <a:pt x="1325" y="785"/>
                    <a:pt x="1301" y="739"/>
                  </a:cubicBezTo>
                  <a:cubicBezTo>
                    <a:pt x="1279" y="690"/>
                    <a:pt x="1213" y="677"/>
                    <a:pt x="1191" y="631"/>
                  </a:cubicBezTo>
                  <a:lnTo>
                    <a:pt x="1191" y="631"/>
                  </a:lnTo>
                  <a:cubicBezTo>
                    <a:pt x="1211" y="634"/>
                    <a:pt x="1232" y="637"/>
                    <a:pt x="1252" y="637"/>
                  </a:cubicBezTo>
                  <a:cubicBezTo>
                    <a:pt x="1278" y="637"/>
                    <a:pt x="1303" y="632"/>
                    <a:pt x="1325" y="620"/>
                  </a:cubicBezTo>
                  <a:cubicBezTo>
                    <a:pt x="1364" y="600"/>
                    <a:pt x="1389" y="541"/>
                    <a:pt x="1358" y="508"/>
                  </a:cubicBezTo>
                  <a:cubicBezTo>
                    <a:pt x="1345" y="495"/>
                    <a:pt x="1327" y="486"/>
                    <a:pt x="1307" y="480"/>
                  </a:cubicBezTo>
                  <a:cubicBezTo>
                    <a:pt x="1193" y="442"/>
                    <a:pt x="1077" y="411"/>
                    <a:pt x="959" y="387"/>
                  </a:cubicBezTo>
                  <a:lnTo>
                    <a:pt x="959" y="387"/>
                  </a:lnTo>
                  <a:cubicBezTo>
                    <a:pt x="959" y="387"/>
                    <a:pt x="959" y="387"/>
                    <a:pt x="960" y="387"/>
                  </a:cubicBezTo>
                  <a:cubicBezTo>
                    <a:pt x="1006" y="387"/>
                    <a:pt x="1052" y="382"/>
                    <a:pt x="1097" y="368"/>
                  </a:cubicBezTo>
                  <a:cubicBezTo>
                    <a:pt x="1219" y="328"/>
                    <a:pt x="1323" y="194"/>
                    <a:pt x="1281" y="71"/>
                  </a:cubicBezTo>
                  <a:lnTo>
                    <a:pt x="1281" y="71"/>
                  </a:lnTo>
                  <a:cubicBezTo>
                    <a:pt x="1202" y="93"/>
                    <a:pt x="1121" y="104"/>
                    <a:pt x="1040" y="104"/>
                  </a:cubicBezTo>
                  <a:cubicBezTo>
                    <a:pt x="896" y="104"/>
                    <a:pt x="754" y="70"/>
                    <a:pt x="624"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2"/>
            <p:cNvSpPr/>
            <p:nvPr/>
          </p:nvSpPr>
          <p:spPr>
            <a:xfrm>
              <a:off x="5352275" y="1228200"/>
              <a:ext cx="5275" cy="4050"/>
            </a:xfrm>
            <a:custGeom>
              <a:rect b="b" l="l" r="r" t="t"/>
              <a:pathLst>
                <a:path extrusionOk="0" h="162" w="211">
                  <a:moveTo>
                    <a:pt x="118" y="0"/>
                  </a:moveTo>
                  <a:cubicBezTo>
                    <a:pt x="111" y="0"/>
                    <a:pt x="103" y="2"/>
                    <a:pt x="95" y="4"/>
                  </a:cubicBezTo>
                  <a:cubicBezTo>
                    <a:pt x="75" y="10"/>
                    <a:pt x="55" y="17"/>
                    <a:pt x="36" y="26"/>
                  </a:cubicBezTo>
                  <a:cubicBezTo>
                    <a:pt x="14" y="39"/>
                    <a:pt x="0" y="63"/>
                    <a:pt x="0" y="89"/>
                  </a:cubicBezTo>
                  <a:cubicBezTo>
                    <a:pt x="0" y="100"/>
                    <a:pt x="3" y="111"/>
                    <a:pt x="7" y="120"/>
                  </a:cubicBezTo>
                  <a:lnTo>
                    <a:pt x="11" y="127"/>
                  </a:lnTo>
                  <a:cubicBezTo>
                    <a:pt x="24" y="149"/>
                    <a:pt x="50" y="161"/>
                    <a:pt x="77" y="161"/>
                  </a:cubicBezTo>
                  <a:cubicBezTo>
                    <a:pt x="82" y="161"/>
                    <a:pt x="87" y="161"/>
                    <a:pt x="93" y="160"/>
                  </a:cubicBezTo>
                  <a:cubicBezTo>
                    <a:pt x="106" y="158"/>
                    <a:pt x="121" y="155"/>
                    <a:pt x="134" y="147"/>
                  </a:cubicBezTo>
                  <a:cubicBezTo>
                    <a:pt x="211" y="116"/>
                    <a:pt x="193" y="0"/>
                    <a:pt x="11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2"/>
            <p:cNvSpPr/>
            <p:nvPr/>
          </p:nvSpPr>
          <p:spPr>
            <a:xfrm>
              <a:off x="5354025" y="1227575"/>
              <a:ext cx="4100" cy="3525"/>
            </a:xfrm>
            <a:custGeom>
              <a:rect b="b" l="l" r="r" t="t"/>
              <a:pathLst>
                <a:path extrusionOk="0" h="141" w="164">
                  <a:moveTo>
                    <a:pt x="163" y="0"/>
                  </a:moveTo>
                  <a:lnTo>
                    <a:pt x="1" y="51"/>
                  </a:lnTo>
                  <a:lnTo>
                    <a:pt x="82" y="141"/>
                  </a:lnTo>
                  <a:lnTo>
                    <a:pt x="163"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2"/>
            <p:cNvSpPr/>
            <p:nvPr/>
          </p:nvSpPr>
          <p:spPr>
            <a:xfrm>
              <a:off x="5353775" y="1227325"/>
              <a:ext cx="4650" cy="4050"/>
            </a:xfrm>
            <a:custGeom>
              <a:rect b="b" l="l" r="r" t="t"/>
              <a:pathLst>
                <a:path extrusionOk="0" h="162" w="186">
                  <a:moveTo>
                    <a:pt x="152" y="27"/>
                  </a:moveTo>
                  <a:cubicBezTo>
                    <a:pt x="129" y="61"/>
                    <a:pt x="102" y="96"/>
                    <a:pt x="89" y="133"/>
                  </a:cubicBezTo>
                  <a:lnTo>
                    <a:pt x="89" y="133"/>
                  </a:lnTo>
                  <a:cubicBezTo>
                    <a:pt x="82" y="125"/>
                    <a:pt x="74" y="116"/>
                    <a:pt x="66" y="109"/>
                  </a:cubicBezTo>
                  <a:lnTo>
                    <a:pt x="28" y="67"/>
                  </a:lnTo>
                  <a:lnTo>
                    <a:pt x="28" y="67"/>
                  </a:lnTo>
                  <a:lnTo>
                    <a:pt x="152" y="27"/>
                  </a:lnTo>
                  <a:close/>
                  <a:moveTo>
                    <a:pt x="175" y="0"/>
                  </a:moveTo>
                  <a:cubicBezTo>
                    <a:pt x="174" y="0"/>
                    <a:pt x="172" y="1"/>
                    <a:pt x="171" y="1"/>
                  </a:cubicBezTo>
                  <a:lnTo>
                    <a:pt x="11" y="51"/>
                  </a:lnTo>
                  <a:lnTo>
                    <a:pt x="11" y="51"/>
                  </a:lnTo>
                  <a:cubicBezTo>
                    <a:pt x="6" y="51"/>
                    <a:pt x="1" y="56"/>
                    <a:pt x="1" y="61"/>
                  </a:cubicBezTo>
                  <a:lnTo>
                    <a:pt x="1" y="61"/>
                  </a:lnTo>
                  <a:cubicBezTo>
                    <a:pt x="1" y="66"/>
                    <a:pt x="4" y="71"/>
                    <a:pt x="8" y="72"/>
                  </a:cubicBezTo>
                  <a:lnTo>
                    <a:pt x="8" y="72"/>
                  </a:lnTo>
                  <a:lnTo>
                    <a:pt x="85" y="160"/>
                  </a:lnTo>
                  <a:cubicBezTo>
                    <a:pt x="87" y="161"/>
                    <a:pt x="89" y="162"/>
                    <a:pt x="91" y="162"/>
                  </a:cubicBezTo>
                  <a:cubicBezTo>
                    <a:pt x="95" y="162"/>
                    <a:pt x="98" y="160"/>
                    <a:pt x="101" y="157"/>
                  </a:cubicBezTo>
                  <a:lnTo>
                    <a:pt x="182" y="15"/>
                  </a:lnTo>
                  <a:cubicBezTo>
                    <a:pt x="186" y="9"/>
                    <a:pt x="182" y="0"/>
                    <a:pt x="17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2"/>
            <p:cNvSpPr/>
            <p:nvPr/>
          </p:nvSpPr>
          <p:spPr>
            <a:xfrm>
              <a:off x="5567950" y="1266225"/>
              <a:ext cx="152325" cy="78050"/>
            </a:xfrm>
            <a:custGeom>
              <a:rect b="b" l="l" r="r" t="t"/>
              <a:pathLst>
                <a:path extrusionOk="0" h="3122" w="6093">
                  <a:moveTo>
                    <a:pt x="5611" y="0"/>
                  </a:moveTo>
                  <a:cubicBezTo>
                    <a:pt x="5152" y="141"/>
                    <a:pt x="4968" y="165"/>
                    <a:pt x="4384" y="1254"/>
                  </a:cubicBezTo>
                  <a:cubicBezTo>
                    <a:pt x="4134" y="1718"/>
                    <a:pt x="3617" y="1996"/>
                    <a:pt x="3010" y="1996"/>
                  </a:cubicBezTo>
                  <a:cubicBezTo>
                    <a:pt x="2189" y="1996"/>
                    <a:pt x="1204" y="1487"/>
                    <a:pt x="494" y="238"/>
                  </a:cubicBezTo>
                  <a:cubicBezTo>
                    <a:pt x="478" y="194"/>
                    <a:pt x="438" y="178"/>
                    <a:pt x="389" y="178"/>
                  </a:cubicBezTo>
                  <a:cubicBezTo>
                    <a:pt x="240" y="178"/>
                    <a:pt x="0" y="323"/>
                    <a:pt x="0" y="323"/>
                  </a:cubicBezTo>
                  <a:cubicBezTo>
                    <a:pt x="0" y="323"/>
                    <a:pt x="929" y="3121"/>
                    <a:pt x="3147" y="3121"/>
                  </a:cubicBezTo>
                  <a:cubicBezTo>
                    <a:pt x="3254" y="3121"/>
                    <a:pt x="3364" y="3115"/>
                    <a:pt x="3477" y="3101"/>
                  </a:cubicBezTo>
                  <a:cubicBezTo>
                    <a:pt x="5911" y="2805"/>
                    <a:pt x="6001" y="1012"/>
                    <a:pt x="6013" y="1012"/>
                  </a:cubicBezTo>
                  <a:cubicBezTo>
                    <a:pt x="6013" y="1012"/>
                    <a:pt x="6013" y="1012"/>
                    <a:pt x="6013" y="1013"/>
                  </a:cubicBezTo>
                  <a:cubicBezTo>
                    <a:pt x="6013" y="1013"/>
                    <a:pt x="6070" y="508"/>
                    <a:pt x="6081" y="290"/>
                  </a:cubicBezTo>
                  <a:cubicBezTo>
                    <a:pt x="6092" y="73"/>
                    <a:pt x="5611" y="0"/>
                    <a:pt x="5611"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2"/>
            <p:cNvSpPr/>
            <p:nvPr/>
          </p:nvSpPr>
          <p:spPr>
            <a:xfrm>
              <a:off x="5648975" y="1264725"/>
              <a:ext cx="59225" cy="79375"/>
            </a:xfrm>
            <a:custGeom>
              <a:rect b="b" l="l" r="r" t="t"/>
              <a:pathLst>
                <a:path extrusionOk="0" h="3175" w="2369">
                  <a:moveTo>
                    <a:pt x="2349" y="0"/>
                  </a:moveTo>
                  <a:cubicBezTo>
                    <a:pt x="2268" y="0"/>
                    <a:pt x="1948" y="25"/>
                    <a:pt x="1676" y="396"/>
                  </a:cubicBezTo>
                  <a:cubicBezTo>
                    <a:pt x="1364" y="825"/>
                    <a:pt x="1167" y="1448"/>
                    <a:pt x="888" y="1613"/>
                  </a:cubicBezTo>
                  <a:cubicBezTo>
                    <a:pt x="609" y="1778"/>
                    <a:pt x="1" y="2008"/>
                    <a:pt x="1" y="2008"/>
                  </a:cubicBezTo>
                  <a:lnTo>
                    <a:pt x="477" y="3175"/>
                  </a:lnTo>
                  <a:cubicBezTo>
                    <a:pt x="477" y="3175"/>
                    <a:pt x="1580" y="3142"/>
                    <a:pt x="2039" y="2731"/>
                  </a:cubicBezTo>
                  <a:lnTo>
                    <a:pt x="2368" y="1"/>
                  </a:lnTo>
                  <a:cubicBezTo>
                    <a:pt x="2368" y="1"/>
                    <a:pt x="2361" y="0"/>
                    <a:pt x="2349"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2"/>
            <p:cNvSpPr/>
            <p:nvPr/>
          </p:nvSpPr>
          <p:spPr>
            <a:xfrm>
              <a:off x="5549700" y="1245075"/>
              <a:ext cx="33075" cy="36850"/>
            </a:xfrm>
            <a:custGeom>
              <a:rect b="b" l="l" r="r" t="t"/>
              <a:pathLst>
                <a:path extrusionOk="0" h="1474" w="1323">
                  <a:moveTo>
                    <a:pt x="194" y="1"/>
                  </a:moveTo>
                  <a:cubicBezTo>
                    <a:pt x="168" y="27"/>
                    <a:pt x="188" y="71"/>
                    <a:pt x="207" y="100"/>
                  </a:cubicBezTo>
                  <a:lnTo>
                    <a:pt x="552" y="596"/>
                  </a:lnTo>
                  <a:cubicBezTo>
                    <a:pt x="418" y="489"/>
                    <a:pt x="147" y="333"/>
                    <a:pt x="60" y="333"/>
                  </a:cubicBezTo>
                  <a:cubicBezTo>
                    <a:pt x="49" y="333"/>
                    <a:pt x="40" y="335"/>
                    <a:pt x="36" y="341"/>
                  </a:cubicBezTo>
                  <a:cubicBezTo>
                    <a:pt x="1" y="392"/>
                    <a:pt x="148" y="524"/>
                    <a:pt x="227" y="596"/>
                  </a:cubicBezTo>
                  <a:lnTo>
                    <a:pt x="508" y="862"/>
                  </a:lnTo>
                  <a:cubicBezTo>
                    <a:pt x="388" y="803"/>
                    <a:pt x="176" y="716"/>
                    <a:pt x="77" y="716"/>
                  </a:cubicBezTo>
                  <a:cubicBezTo>
                    <a:pt x="49" y="716"/>
                    <a:pt x="31" y="723"/>
                    <a:pt x="25" y="739"/>
                  </a:cubicBezTo>
                  <a:cubicBezTo>
                    <a:pt x="1" y="813"/>
                    <a:pt x="308" y="985"/>
                    <a:pt x="464" y="1095"/>
                  </a:cubicBezTo>
                  <a:cubicBezTo>
                    <a:pt x="655" y="1226"/>
                    <a:pt x="807" y="1444"/>
                    <a:pt x="1037" y="1472"/>
                  </a:cubicBezTo>
                  <a:cubicBezTo>
                    <a:pt x="1045" y="1473"/>
                    <a:pt x="1052" y="1473"/>
                    <a:pt x="1059" y="1473"/>
                  </a:cubicBezTo>
                  <a:cubicBezTo>
                    <a:pt x="1113" y="1473"/>
                    <a:pt x="1166" y="1452"/>
                    <a:pt x="1204" y="1411"/>
                  </a:cubicBezTo>
                  <a:cubicBezTo>
                    <a:pt x="1272" y="1334"/>
                    <a:pt x="1272" y="1213"/>
                    <a:pt x="1272" y="1213"/>
                  </a:cubicBezTo>
                  <a:cubicBezTo>
                    <a:pt x="1204" y="1064"/>
                    <a:pt x="1253" y="890"/>
                    <a:pt x="1288" y="732"/>
                  </a:cubicBezTo>
                  <a:cubicBezTo>
                    <a:pt x="1323" y="575"/>
                    <a:pt x="1319" y="267"/>
                    <a:pt x="1230" y="267"/>
                  </a:cubicBezTo>
                  <a:cubicBezTo>
                    <a:pt x="1230" y="267"/>
                    <a:pt x="1229" y="267"/>
                    <a:pt x="1229" y="267"/>
                  </a:cubicBezTo>
                  <a:cubicBezTo>
                    <a:pt x="1141" y="271"/>
                    <a:pt x="1064" y="559"/>
                    <a:pt x="1059" y="723"/>
                  </a:cubicBezTo>
                  <a:cubicBezTo>
                    <a:pt x="933" y="475"/>
                    <a:pt x="611" y="45"/>
                    <a:pt x="538" y="45"/>
                  </a:cubicBezTo>
                  <a:cubicBezTo>
                    <a:pt x="535" y="45"/>
                    <a:pt x="532" y="45"/>
                    <a:pt x="530" y="47"/>
                  </a:cubicBezTo>
                  <a:cubicBezTo>
                    <a:pt x="477" y="86"/>
                    <a:pt x="710" y="405"/>
                    <a:pt x="820" y="572"/>
                  </a:cubicBezTo>
                  <a:cubicBezTo>
                    <a:pt x="640" y="352"/>
                    <a:pt x="449" y="126"/>
                    <a:pt x="194"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2"/>
            <p:cNvSpPr/>
            <p:nvPr/>
          </p:nvSpPr>
          <p:spPr>
            <a:xfrm>
              <a:off x="5703600" y="1237175"/>
              <a:ext cx="27600" cy="41975"/>
            </a:xfrm>
            <a:custGeom>
              <a:rect b="b" l="l" r="r" t="t"/>
              <a:pathLst>
                <a:path extrusionOk="0" h="1679" w="1104">
                  <a:moveTo>
                    <a:pt x="857" y="1"/>
                  </a:moveTo>
                  <a:lnTo>
                    <a:pt x="102" y="479"/>
                  </a:lnTo>
                  <a:cubicBezTo>
                    <a:pt x="117" y="528"/>
                    <a:pt x="1" y="1678"/>
                    <a:pt x="1" y="1678"/>
                  </a:cubicBezTo>
                  <a:lnTo>
                    <a:pt x="1103" y="1448"/>
                  </a:lnTo>
                  <a:lnTo>
                    <a:pt x="857" y="1"/>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2"/>
            <p:cNvSpPr/>
            <p:nvPr/>
          </p:nvSpPr>
          <p:spPr>
            <a:xfrm>
              <a:off x="5696750" y="1259575"/>
              <a:ext cx="40875" cy="53725"/>
            </a:xfrm>
            <a:custGeom>
              <a:rect b="b" l="l" r="r" t="t"/>
              <a:pathLst>
                <a:path extrusionOk="0" h="2149" w="1635">
                  <a:moveTo>
                    <a:pt x="1245" y="1"/>
                  </a:moveTo>
                  <a:cubicBezTo>
                    <a:pt x="965" y="1"/>
                    <a:pt x="538" y="185"/>
                    <a:pt x="538" y="185"/>
                  </a:cubicBezTo>
                  <a:lnTo>
                    <a:pt x="112" y="800"/>
                  </a:lnTo>
                  <a:lnTo>
                    <a:pt x="0" y="1468"/>
                  </a:lnTo>
                  <a:lnTo>
                    <a:pt x="253" y="2148"/>
                  </a:lnTo>
                  <a:lnTo>
                    <a:pt x="879" y="1863"/>
                  </a:lnTo>
                  <a:cubicBezTo>
                    <a:pt x="879" y="1863"/>
                    <a:pt x="1634" y="152"/>
                    <a:pt x="1404" y="31"/>
                  </a:cubicBezTo>
                  <a:cubicBezTo>
                    <a:pt x="1362" y="10"/>
                    <a:pt x="1307" y="1"/>
                    <a:pt x="1245"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2"/>
            <p:cNvSpPr/>
            <p:nvPr/>
          </p:nvSpPr>
          <p:spPr>
            <a:xfrm>
              <a:off x="5499975" y="1600700"/>
              <a:ext cx="30225" cy="16275"/>
            </a:xfrm>
            <a:custGeom>
              <a:rect b="b" l="l" r="r" t="t"/>
              <a:pathLst>
                <a:path extrusionOk="0" h="651" w="1209">
                  <a:moveTo>
                    <a:pt x="1114" y="0"/>
                  </a:moveTo>
                  <a:lnTo>
                    <a:pt x="488" y="104"/>
                  </a:lnTo>
                  <a:cubicBezTo>
                    <a:pt x="488" y="104"/>
                    <a:pt x="0" y="567"/>
                    <a:pt x="29" y="567"/>
                  </a:cubicBezTo>
                  <a:cubicBezTo>
                    <a:pt x="57" y="567"/>
                    <a:pt x="745" y="650"/>
                    <a:pt x="745" y="650"/>
                  </a:cubicBezTo>
                  <a:lnTo>
                    <a:pt x="1208" y="369"/>
                  </a:lnTo>
                  <a:lnTo>
                    <a:pt x="1114" y="0"/>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2"/>
            <p:cNvSpPr/>
            <p:nvPr/>
          </p:nvSpPr>
          <p:spPr>
            <a:xfrm>
              <a:off x="5542325" y="1433800"/>
              <a:ext cx="162125" cy="217550"/>
            </a:xfrm>
            <a:custGeom>
              <a:rect b="b" l="l" r="r" t="t"/>
              <a:pathLst>
                <a:path extrusionOk="0" h="8702" w="6485">
                  <a:moveTo>
                    <a:pt x="3915" y="0"/>
                  </a:moveTo>
                  <a:cubicBezTo>
                    <a:pt x="3329" y="158"/>
                    <a:pt x="2753" y="358"/>
                    <a:pt x="2193" y="602"/>
                  </a:cubicBezTo>
                  <a:cubicBezTo>
                    <a:pt x="1965" y="701"/>
                    <a:pt x="1732" y="810"/>
                    <a:pt x="1556" y="990"/>
                  </a:cubicBezTo>
                  <a:cubicBezTo>
                    <a:pt x="1275" y="1278"/>
                    <a:pt x="1183" y="1695"/>
                    <a:pt x="1128" y="2093"/>
                  </a:cubicBezTo>
                  <a:cubicBezTo>
                    <a:pt x="977" y="3180"/>
                    <a:pt x="1023" y="4283"/>
                    <a:pt x="950" y="5376"/>
                  </a:cubicBezTo>
                  <a:cubicBezTo>
                    <a:pt x="876" y="6485"/>
                    <a:pt x="729" y="8383"/>
                    <a:pt x="70" y="8651"/>
                  </a:cubicBezTo>
                  <a:cubicBezTo>
                    <a:pt x="1" y="8688"/>
                    <a:pt x="48" y="8701"/>
                    <a:pt x="150" y="8701"/>
                  </a:cubicBezTo>
                  <a:cubicBezTo>
                    <a:pt x="373" y="8701"/>
                    <a:pt x="857" y="8640"/>
                    <a:pt x="1001" y="8631"/>
                  </a:cubicBezTo>
                  <a:cubicBezTo>
                    <a:pt x="1080" y="8627"/>
                    <a:pt x="1168" y="8618"/>
                    <a:pt x="1225" y="8563"/>
                  </a:cubicBezTo>
                  <a:cubicBezTo>
                    <a:pt x="1278" y="8512"/>
                    <a:pt x="1293" y="8440"/>
                    <a:pt x="1308" y="8370"/>
                  </a:cubicBezTo>
                  <a:cubicBezTo>
                    <a:pt x="1401" y="7961"/>
                    <a:pt x="1535" y="7564"/>
                    <a:pt x="1708" y="7181"/>
                  </a:cubicBezTo>
                  <a:cubicBezTo>
                    <a:pt x="1945" y="6657"/>
                    <a:pt x="2257" y="6165"/>
                    <a:pt x="2470" y="5629"/>
                  </a:cubicBezTo>
                  <a:cubicBezTo>
                    <a:pt x="2685" y="5093"/>
                    <a:pt x="2797" y="4489"/>
                    <a:pt x="2619" y="3940"/>
                  </a:cubicBezTo>
                  <a:cubicBezTo>
                    <a:pt x="2571" y="3793"/>
                    <a:pt x="2501" y="3646"/>
                    <a:pt x="2496" y="3490"/>
                  </a:cubicBezTo>
                  <a:cubicBezTo>
                    <a:pt x="2481" y="3090"/>
                    <a:pt x="2870" y="2807"/>
                    <a:pt x="3215" y="2600"/>
                  </a:cubicBezTo>
                  <a:lnTo>
                    <a:pt x="6485" y="650"/>
                  </a:lnTo>
                  <a:lnTo>
                    <a:pt x="3915"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2"/>
            <p:cNvSpPr/>
            <p:nvPr/>
          </p:nvSpPr>
          <p:spPr>
            <a:xfrm>
              <a:off x="5472900" y="1605575"/>
              <a:ext cx="59750" cy="33575"/>
            </a:xfrm>
            <a:custGeom>
              <a:rect b="b" l="l" r="r" t="t"/>
              <a:pathLst>
                <a:path extrusionOk="0" h="1343" w="2390">
                  <a:moveTo>
                    <a:pt x="2271" y="1"/>
                  </a:moveTo>
                  <a:cubicBezTo>
                    <a:pt x="2069" y="170"/>
                    <a:pt x="1779" y="275"/>
                    <a:pt x="1506" y="275"/>
                  </a:cubicBezTo>
                  <a:cubicBezTo>
                    <a:pt x="1403" y="275"/>
                    <a:pt x="1301" y="260"/>
                    <a:pt x="1208" y="227"/>
                  </a:cubicBezTo>
                  <a:cubicBezTo>
                    <a:pt x="1193" y="240"/>
                    <a:pt x="1178" y="251"/>
                    <a:pt x="1164" y="264"/>
                  </a:cubicBezTo>
                  <a:cubicBezTo>
                    <a:pt x="853" y="523"/>
                    <a:pt x="510" y="741"/>
                    <a:pt x="207" y="1007"/>
                  </a:cubicBezTo>
                  <a:cubicBezTo>
                    <a:pt x="106" y="1092"/>
                    <a:pt x="0" y="1220"/>
                    <a:pt x="49" y="1343"/>
                  </a:cubicBezTo>
                  <a:cubicBezTo>
                    <a:pt x="881" y="1343"/>
                    <a:pt x="1687" y="1053"/>
                    <a:pt x="2331" y="523"/>
                  </a:cubicBezTo>
                  <a:cubicBezTo>
                    <a:pt x="2357" y="508"/>
                    <a:pt x="2375" y="482"/>
                    <a:pt x="2385" y="453"/>
                  </a:cubicBezTo>
                  <a:cubicBezTo>
                    <a:pt x="2390" y="429"/>
                    <a:pt x="2388" y="405"/>
                    <a:pt x="2379" y="381"/>
                  </a:cubicBezTo>
                  <a:cubicBezTo>
                    <a:pt x="2342" y="253"/>
                    <a:pt x="2306" y="128"/>
                    <a:pt x="2271"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2"/>
            <p:cNvSpPr/>
            <p:nvPr/>
          </p:nvSpPr>
          <p:spPr>
            <a:xfrm>
              <a:off x="5554275" y="1438300"/>
              <a:ext cx="122225" cy="207800"/>
            </a:xfrm>
            <a:custGeom>
              <a:rect b="b" l="l" r="r" t="t"/>
              <a:pathLst>
                <a:path extrusionOk="0" h="8312" w="4889">
                  <a:moveTo>
                    <a:pt x="3229" y="0"/>
                  </a:moveTo>
                  <a:lnTo>
                    <a:pt x="909" y="147"/>
                  </a:lnTo>
                  <a:cubicBezTo>
                    <a:pt x="909" y="147"/>
                    <a:pt x="598" y="1972"/>
                    <a:pt x="466" y="4406"/>
                  </a:cubicBezTo>
                  <a:cubicBezTo>
                    <a:pt x="332" y="6841"/>
                    <a:pt x="0" y="7755"/>
                    <a:pt x="53" y="7794"/>
                  </a:cubicBezTo>
                  <a:cubicBezTo>
                    <a:pt x="586" y="8187"/>
                    <a:pt x="1120" y="8312"/>
                    <a:pt x="1583" y="8312"/>
                  </a:cubicBezTo>
                  <a:cubicBezTo>
                    <a:pt x="2380" y="8312"/>
                    <a:pt x="2965" y="7944"/>
                    <a:pt x="2965" y="7944"/>
                  </a:cubicBezTo>
                  <a:cubicBezTo>
                    <a:pt x="2965" y="7944"/>
                    <a:pt x="2752" y="5903"/>
                    <a:pt x="2620" y="4983"/>
                  </a:cubicBezTo>
                  <a:cubicBezTo>
                    <a:pt x="2488" y="4061"/>
                    <a:pt x="1979" y="3354"/>
                    <a:pt x="2159" y="3042"/>
                  </a:cubicBezTo>
                  <a:cubicBezTo>
                    <a:pt x="2341" y="2730"/>
                    <a:pt x="4017" y="1660"/>
                    <a:pt x="4017" y="1660"/>
                  </a:cubicBezTo>
                  <a:lnTo>
                    <a:pt x="4889" y="1693"/>
                  </a:lnTo>
                  <a:lnTo>
                    <a:pt x="3229"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2"/>
            <p:cNvSpPr/>
            <p:nvPr/>
          </p:nvSpPr>
          <p:spPr>
            <a:xfrm>
              <a:off x="5512050" y="1373075"/>
              <a:ext cx="263225" cy="258400"/>
            </a:xfrm>
            <a:custGeom>
              <a:rect b="b" l="l" r="r" t="t"/>
              <a:pathLst>
                <a:path extrusionOk="0" h="10336" w="10529">
                  <a:moveTo>
                    <a:pt x="8841" y="1"/>
                  </a:moveTo>
                  <a:cubicBezTo>
                    <a:pt x="8666" y="1"/>
                    <a:pt x="8490" y="5"/>
                    <a:pt x="8315" y="13"/>
                  </a:cubicBezTo>
                  <a:cubicBezTo>
                    <a:pt x="8131" y="20"/>
                    <a:pt x="7944" y="35"/>
                    <a:pt x="7759" y="53"/>
                  </a:cubicBezTo>
                  <a:cubicBezTo>
                    <a:pt x="7711" y="59"/>
                    <a:pt x="7661" y="64"/>
                    <a:pt x="7623" y="97"/>
                  </a:cubicBezTo>
                  <a:cubicBezTo>
                    <a:pt x="7592" y="125"/>
                    <a:pt x="7573" y="163"/>
                    <a:pt x="7562" y="202"/>
                  </a:cubicBezTo>
                  <a:cubicBezTo>
                    <a:pt x="7437" y="534"/>
                    <a:pt x="7311" y="865"/>
                    <a:pt x="7186" y="1197"/>
                  </a:cubicBezTo>
                  <a:cubicBezTo>
                    <a:pt x="6852" y="1169"/>
                    <a:pt x="6517" y="1155"/>
                    <a:pt x="6182" y="1155"/>
                  </a:cubicBezTo>
                  <a:cubicBezTo>
                    <a:pt x="5905" y="1155"/>
                    <a:pt x="5629" y="1165"/>
                    <a:pt x="5352" y="1184"/>
                  </a:cubicBezTo>
                  <a:cubicBezTo>
                    <a:pt x="4303" y="1258"/>
                    <a:pt x="3266" y="1469"/>
                    <a:pt x="2271" y="1814"/>
                  </a:cubicBezTo>
                  <a:cubicBezTo>
                    <a:pt x="2098" y="1873"/>
                    <a:pt x="1924" y="1939"/>
                    <a:pt x="1781" y="2056"/>
                  </a:cubicBezTo>
                  <a:cubicBezTo>
                    <a:pt x="1533" y="2260"/>
                    <a:pt x="1423" y="2585"/>
                    <a:pt x="1340" y="2895"/>
                  </a:cubicBezTo>
                  <a:cubicBezTo>
                    <a:pt x="931" y="4412"/>
                    <a:pt x="527" y="8842"/>
                    <a:pt x="5" y="9209"/>
                  </a:cubicBezTo>
                  <a:cubicBezTo>
                    <a:pt x="1" y="9261"/>
                    <a:pt x="2732" y="10335"/>
                    <a:pt x="3124" y="10335"/>
                  </a:cubicBezTo>
                  <a:cubicBezTo>
                    <a:pt x="3144" y="10335"/>
                    <a:pt x="3158" y="10332"/>
                    <a:pt x="3165" y="10326"/>
                  </a:cubicBezTo>
                  <a:cubicBezTo>
                    <a:pt x="3782" y="5750"/>
                    <a:pt x="2368" y="4006"/>
                    <a:pt x="2921" y="3659"/>
                  </a:cubicBezTo>
                  <a:lnTo>
                    <a:pt x="2921" y="3659"/>
                  </a:lnTo>
                  <a:cubicBezTo>
                    <a:pt x="3925" y="3903"/>
                    <a:pt x="4876" y="4065"/>
                    <a:pt x="5873" y="4311"/>
                  </a:cubicBezTo>
                  <a:cubicBezTo>
                    <a:pt x="5945" y="4329"/>
                    <a:pt x="6020" y="4346"/>
                    <a:pt x="6092" y="4362"/>
                  </a:cubicBezTo>
                  <a:cubicBezTo>
                    <a:pt x="6468" y="4443"/>
                    <a:pt x="6859" y="4491"/>
                    <a:pt x="7247" y="4491"/>
                  </a:cubicBezTo>
                  <a:cubicBezTo>
                    <a:pt x="7978" y="4491"/>
                    <a:pt x="8697" y="4320"/>
                    <a:pt x="9268" y="3876"/>
                  </a:cubicBezTo>
                  <a:cubicBezTo>
                    <a:pt x="10204" y="3152"/>
                    <a:pt x="10529" y="1847"/>
                    <a:pt x="10399" y="668"/>
                  </a:cubicBezTo>
                  <a:lnTo>
                    <a:pt x="10133" y="114"/>
                  </a:lnTo>
                  <a:lnTo>
                    <a:pt x="10116" y="77"/>
                  </a:lnTo>
                  <a:cubicBezTo>
                    <a:pt x="9693" y="26"/>
                    <a:pt x="9267" y="1"/>
                    <a:pt x="8841"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2"/>
            <p:cNvSpPr/>
            <p:nvPr/>
          </p:nvSpPr>
          <p:spPr>
            <a:xfrm>
              <a:off x="5511725" y="1645450"/>
              <a:ext cx="63200" cy="21750"/>
            </a:xfrm>
            <a:custGeom>
              <a:rect b="b" l="l" r="r" t="t"/>
              <a:pathLst>
                <a:path extrusionOk="0" h="870" w="2528">
                  <a:moveTo>
                    <a:pt x="1386" y="0"/>
                  </a:moveTo>
                  <a:cubicBezTo>
                    <a:pt x="995" y="279"/>
                    <a:pt x="536" y="470"/>
                    <a:pt x="121" y="718"/>
                  </a:cubicBezTo>
                  <a:cubicBezTo>
                    <a:pt x="64" y="751"/>
                    <a:pt x="0" y="815"/>
                    <a:pt x="35" y="870"/>
                  </a:cubicBezTo>
                  <a:cubicBezTo>
                    <a:pt x="865" y="844"/>
                    <a:pt x="1698" y="819"/>
                    <a:pt x="2528" y="800"/>
                  </a:cubicBezTo>
                  <a:lnTo>
                    <a:pt x="2528" y="5"/>
                  </a:lnTo>
                  <a:cubicBezTo>
                    <a:pt x="2355" y="79"/>
                    <a:pt x="2153" y="119"/>
                    <a:pt x="1950" y="119"/>
                  </a:cubicBezTo>
                  <a:cubicBezTo>
                    <a:pt x="1753" y="119"/>
                    <a:pt x="1556" y="81"/>
                    <a:pt x="1386"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2"/>
            <p:cNvSpPr/>
            <p:nvPr/>
          </p:nvSpPr>
          <p:spPr>
            <a:xfrm>
              <a:off x="5652725" y="1492500"/>
              <a:ext cx="93025" cy="179125"/>
            </a:xfrm>
            <a:custGeom>
              <a:rect b="b" l="l" r="r" t="t"/>
              <a:pathLst>
                <a:path extrusionOk="0" h="7165" w="3721">
                  <a:moveTo>
                    <a:pt x="3626" y="1"/>
                  </a:moveTo>
                  <a:cubicBezTo>
                    <a:pt x="3603" y="1"/>
                    <a:pt x="3581" y="10"/>
                    <a:pt x="3564" y="33"/>
                  </a:cubicBezTo>
                  <a:lnTo>
                    <a:pt x="3564" y="30"/>
                  </a:lnTo>
                  <a:cubicBezTo>
                    <a:pt x="2023" y="2145"/>
                    <a:pt x="1599" y="4847"/>
                    <a:pt x="68" y="6977"/>
                  </a:cubicBezTo>
                  <a:cubicBezTo>
                    <a:pt x="0" y="7072"/>
                    <a:pt x="90" y="7164"/>
                    <a:pt x="183" y="7164"/>
                  </a:cubicBezTo>
                  <a:cubicBezTo>
                    <a:pt x="223" y="7164"/>
                    <a:pt x="263" y="7147"/>
                    <a:pt x="292" y="7106"/>
                  </a:cubicBezTo>
                  <a:cubicBezTo>
                    <a:pt x="1807" y="4981"/>
                    <a:pt x="2381" y="2352"/>
                    <a:pt x="3687" y="105"/>
                  </a:cubicBezTo>
                  <a:cubicBezTo>
                    <a:pt x="3721" y="48"/>
                    <a:pt x="3675" y="1"/>
                    <a:pt x="3626"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2"/>
            <p:cNvSpPr/>
            <p:nvPr/>
          </p:nvSpPr>
          <p:spPr>
            <a:xfrm>
              <a:off x="5647150" y="1493500"/>
              <a:ext cx="84400" cy="177400"/>
            </a:xfrm>
            <a:custGeom>
              <a:rect b="b" l="l" r="r" t="t"/>
              <a:pathLst>
                <a:path extrusionOk="0" h="7096" w="3376">
                  <a:moveTo>
                    <a:pt x="84" y="1"/>
                  </a:moveTo>
                  <a:cubicBezTo>
                    <a:pt x="42" y="1"/>
                    <a:pt x="1" y="33"/>
                    <a:pt x="21" y="81"/>
                  </a:cubicBezTo>
                  <a:lnTo>
                    <a:pt x="19" y="81"/>
                  </a:lnTo>
                  <a:cubicBezTo>
                    <a:pt x="493" y="1227"/>
                    <a:pt x="1090" y="2321"/>
                    <a:pt x="1606" y="3447"/>
                  </a:cubicBezTo>
                  <a:cubicBezTo>
                    <a:pt x="2149" y="4627"/>
                    <a:pt x="2551" y="5909"/>
                    <a:pt x="3172" y="7047"/>
                  </a:cubicBezTo>
                  <a:cubicBezTo>
                    <a:pt x="3191" y="7081"/>
                    <a:pt x="3221" y="7096"/>
                    <a:pt x="3253" y="7096"/>
                  </a:cubicBezTo>
                  <a:cubicBezTo>
                    <a:pt x="3313" y="7096"/>
                    <a:pt x="3376" y="7040"/>
                    <a:pt x="3357" y="6968"/>
                  </a:cubicBezTo>
                  <a:cubicBezTo>
                    <a:pt x="3052" y="5799"/>
                    <a:pt x="2432" y="4638"/>
                    <a:pt x="1932" y="3542"/>
                  </a:cubicBezTo>
                  <a:cubicBezTo>
                    <a:pt x="1389" y="2354"/>
                    <a:pt x="851" y="1130"/>
                    <a:pt x="142" y="30"/>
                  </a:cubicBezTo>
                  <a:cubicBezTo>
                    <a:pt x="128" y="10"/>
                    <a:pt x="106" y="1"/>
                    <a:pt x="84"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2"/>
            <p:cNvSpPr/>
            <p:nvPr/>
          </p:nvSpPr>
          <p:spPr>
            <a:xfrm>
              <a:off x="5647650" y="1486225"/>
              <a:ext cx="102050" cy="23850"/>
            </a:xfrm>
            <a:custGeom>
              <a:rect b="b" l="l" r="r" t="t"/>
              <a:pathLst>
                <a:path extrusionOk="0" h="954" w="4082">
                  <a:moveTo>
                    <a:pt x="25" y="0"/>
                  </a:moveTo>
                  <a:lnTo>
                    <a:pt x="1" y="953"/>
                  </a:lnTo>
                  <a:lnTo>
                    <a:pt x="4081" y="692"/>
                  </a:lnTo>
                  <a:lnTo>
                    <a:pt x="4053" y="44"/>
                  </a:lnTo>
                  <a:lnTo>
                    <a:pt x="25"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2"/>
            <p:cNvSpPr/>
            <p:nvPr/>
          </p:nvSpPr>
          <p:spPr>
            <a:xfrm>
              <a:off x="5689375" y="1259900"/>
              <a:ext cx="90625" cy="130525"/>
            </a:xfrm>
            <a:custGeom>
              <a:rect b="b" l="l" r="r" t="t"/>
              <a:pathLst>
                <a:path extrusionOk="0" h="5221" w="3625">
                  <a:moveTo>
                    <a:pt x="1657" y="1"/>
                  </a:moveTo>
                  <a:lnTo>
                    <a:pt x="1554" y="69"/>
                  </a:lnTo>
                  <a:lnTo>
                    <a:pt x="1136" y="1075"/>
                  </a:lnTo>
                  <a:cubicBezTo>
                    <a:pt x="1066" y="1242"/>
                    <a:pt x="967" y="1433"/>
                    <a:pt x="789" y="1457"/>
                  </a:cubicBezTo>
                  <a:cubicBezTo>
                    <a:pt x="779" y="1458"/>
                    <a:pt x="769" y="1459"/>
                    <a:pt x="759" y="1459"/>
                  </a:cubicBezTo>
                  <a:cubicBezTo>
                    <a:pt x="623" y="1459"/>
                    <a:pt x="500" y="1353"/>
                    <a:pt x="447" y="1226"/>
                  </a:cubicBezTo>
                  <a:cubicBezTo>
                    <a:pt x="390" y="1088"/>
                    <a:pt x="396" y="934"/>
                    <a:pt x="407" y="787"/>
                  </a:cubicBezTo>
                  <a:lnTo>
                    <a:pt x="407" y="787"/>
                  </a:lnTo>
                  <a:cubicBezTo>
                    <a:pt x="1" y="1611"/>
                    <a:pt x="124" y="2588"/>
                    <a:pt x="256" y="3499"/>
                  </a:cubicBezTo>
                  <a:lnTo>
                    <a:pt x="447" y="4802"/>
                  </a:lnTo>
                  <a:cubicBezTo>
                    <a:pt x="449" y="4846"/>
                    <a:pt x="462" y="4887"/>
                    <a:pt x="484" y="4925"/>
                  </a:cubicBezTo>
                  <a:cubicBezTo>
                    <a:pt x="517" y="4973"/>
                    <a:pt x="572" y="4997"/>
                    <a:pt x="627" y="5019"/>
                  </a:cubicBezTo>
                  <a:cubicBezTo>
                    <a:pt x="759" y="5070"/>
                    <a:pt x="893" y="5116"/>
                    <a:pt x="1027" y="5160"/>
                  </a:cubicBezTo>
                  <a:cubicBezTo>
                    <a:pt x="1273" y="5201"/>
                    <a:pt x="1526" y="5220"/>
                    <a:pt x="1778" y="5220"/>
                  </a:cubicBezTo>
                  <a:cubicBezTo>
                    <a:pt x="2307" y="5220"/>
                    <a:pt x="2832" y="5133"/>
                    <a:pt x="3284" y="4971"/>
                  </a:cubicBezTo>
                  <a:cubicBezTo>
                    <a:pt x="3625" y="4145"/>
                    <a:pt x="3416" y="262"/>
                    <a:pt x="1657"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2"/>
            <p:cNvSpPr/>
            <p:nvPr/>
          </p:nvSpPr>
          <p:spPr>
            <a:xfrm>
              <a:off x="5664950" y="1268500"/>
              <a:ext cx="107200" cy="125975"/>
            </a:xfrm>
            <a:custGeom>
              <a:rect b="b" l="l" r="r" t="t"/>
              <a:pathLst>
                <a:path extrusionOk="0" h="5039" w="4288">
                  <a:moveTo>
                    <a:pt x="3103" y="1"/>
                  </a:moveTo>
                  <a:cubicBezTo>
                    <a:pt x="2999" y="1"/>
                    <a:pt x="2896" y="35"/>
                    <a:pt x="2810" y="100"/>
                  </a:cubicBezTo>
                  <a:cubicBezTo>
                    <a:pt x="2544" y="316"/>
                    <a:pt x="2561" y="854"/>
                    <a:pt x="2572" y="1278"/>
                  </a:cubicBezTo>
                  <a:cubicBezTo>
                    <a:pt x="2590" y="2004"/>
                    <a:pt x="2603" y="2731"/>
                    <a:pt x="2618" y="3458"/>
                  </a:cubicBezTo>
                  <a:cubicBezTo>
                    <a:pt x="2623" y="3564"/>
                    <a:pt x="2616" y="3685"/>
                    <a:pt x="2531" y="3746"/>
                  </a:cubicBezTo>
                  <a:cubicBezTo>
                    <a:pt x="2480" y="3783"/>
                    <a:pt x="2412" y="3786"/>
                    <a:pt x="2351" y="3788"/>
                  </a:cubicBezTo>
                  <a:cubicBezTo>
                    <a:pt x="2176" y="3794"/>
                    <a:pt x="2001" y="3796"/>
                    <a:pt x="1827" y="3796"/>
                  </a:cubicBezTo>
                  <a:cubicBezTo>
                    <a:pt x="1267" y="3796"/>
                    <a:pt x="708" y="3767"/>
                    <a:pt x="152" y="3707"/>
                  </a:cubicBezTo>
                  <a:lnTo>
                    <a:pt x="152" y="3707"/>
                  </a:lnTo>
                  <a:cubicBezTo>
                    <a:pt x="1" y="3827"/>
                    <a:pt x="31" y="4080"/>
                    <a:pt x="163" y="4220"/>
                  </a:cubicBezTo>
                  <a:cubicBezTo>
                    <a:pt x="297" y="4363"/>
                    <a:pt x="493" y="4418"/>
                    <a:pt x="679" y="4469"/>
                  </a:cubicBezTo>
                  <a:cubicBezTo>
                    <a:pt x="1165" y="4598"/>
                    <a:pt x="1652" y="4723"/>
                    <a:pt x="2138" y="4851"/>
                  </a:cubicBezTo>
                  <a:cubicBezTo>
                    <a:pt x="2498" y="4945"/>
                    <a:pt x="2869" y="5039"/>
                    <a:pt x="3239" y="5039"/>
                  </a:cubicBezTo>
                  <a:cubicBezTo>
                    <a:pt x="3345" y="5039"/>
                    <a:pt x="3451" y="5031"/>
                    <a:pt x="3556" y="5013"/>
                  </a:cubicBezTo>
                  <a:cubicBezTo>
                    <a:pt x="3692" y="4989"/>
                    <a:pt x="3831" y="4947"/>
                    <a:pt x="3936" y="4855"/>
                  </a:cubicBezTo>
                  <a:cubicBezTo>
                    <a:pt x="4099" y="4712"/>
                    <a:pt x="4145" y="4480"/>
                    <a:pt x="4171" y="4262"/>
                  </a:cubicBezTo>
                  <a:cubicBezTo>
                    <a:pt x="4288" y="3351"/>
                    <a:pt x="4261" y="2424"/>
                    <a:pt x="4090" y="1521"/>
                  </a:cubicBezTo>
                  <a:cubicBezTo>
                    <a:pt x="4013" y="1117"/>
                    <a:pt x="3903" y="711"/>
                    <a:pt x="3670" y="373"/>
                  </a:cubicBezTo>
                  <a:cubicBezTo>
                    <a:pt x="3572" y="234"/>
                    <a:pt x="3449" y="105"/>
                    <a:pt x="3290" y="39"/>
                  </a:cubicBezTo>
                  <a:cubicBezTo>
                    <a:pt x="3230" y="13"/>
                    <a:pt x="3166" y="1"/>
                    <a:pt x="3103"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2"/>
            <p:cNvSpPr/>
            <p:nvPr/>
          </p:nvSpPr>
          <p:spPr>
            <a:xfrm>
              <a:off x="5674225" y="1182175"/>
              <a:ext cx="75350" cy="73525"/>
            </a:xfrm>
            <a:custGeom>
              <a:rect b="b" l="l" r="r" t="t"/>
              <a:pathLst>
                <a:path extrusionOk="0" h="2941" w="3014">
                  <a:moveTo>
                    <a:pt x="236" y="0"/>
                  </a:moveTo>
                  <a:cubicBezTo>
                    <a:pt x="172" y="0"/>
                    <a:pt x="35" y="75"/>
                    <a:pt x="54" y="734"/>
                  </a:cubicBezTo>
                  <a:cubicBezTo>
                    <a:pt x="75" y="1586"/>
                    <a:pt x="1" y="2912"/>
                    <a:pt x="1246" y="2941"/>
                  </a:cubicBezTo>
                  <a:cubicBezTo>
                    <a:pt x="1813" y="2895"/>
                    <a:pt x="2144" y="2655"/>
                    <a:pt x="2553" y="2130"/>
                  </a:cubicBezTo>
                  <a:cubicBezTo>
                    <a:pt x="2851" y="1632"/>
                    <a:pt x="3014" y="1028"/>
                    <a:pt x="2882" y="463"/>
                  </a:cubicBezTo>
                  <a:cubicBezTo>
                    <a:pt x="2865" y="384"/>
                    <a:pt x="2838" y="305"/>
                    <a:pt x="2807" y="231"/>
                  </a:cubicBezTo>
                  <a:cubicBezTo>
                    <a:pt x="2612" y="213"/>
                    <a:pt x="2417" y="198"/>
                    <a:pt x="2226" y="187"/>
                  </a:cubicBezTo>
                  <a:cubicBezTo>
                    <a:pt x="1850" y="165"/>
                    <a:pt x="1452" y="195"/>
                    <a:pt x="1094" y="66"/>
                  </a:cubicBezTo>
                  <a:cubicBezTo>
                    <a:pt x="1044" y="73"/>
                    <a:pt x="986" y="76"/>
                    <a:pt x="925" y="76"/>
                  </a:cubicBezTo>
                  <a:cubicBezTo>
                    <a:pt x="632" y="76"/>
                    <a:pt x="267" y="7"/>
                    <a:pt x="267" y="7"/>
                  </a:cubicBezTo>
                  <a:cubicBezTo>
                    <a:pt x="267" y="7"/>
                    <a:pt x="254" y="0"/>
                    <a:pt x="236"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2"/>
            <p:cNvSpPr/>
            <p:nvPr/>
          </p:nvSpPr>
          <p:spPr>
            <a:xfrm>
              <a:off x="5675900" y="1205650"/>
              <a:ext cx="10250" cy="3850"/>
            </a:xfrm>
            <a:custGeom>
              <a:rect b="b" l="l" r="r" t="t"/>
              <a:pathLst>
                <a:path extrusionOk="0" h="154" w="410">
                  <a:moveTo>
                    <a:pt x="193" y="0"/>
                  </a:moveTo>
                  <a:cubicBezTo>
                    <a:pt x="117" y="0"/>
                    <a:pt x="44" y="31"/>
                    <a:pt x="13" y="98"/>
                  </a:cubicBezTo>
                  <a:cubicBezTo>
                    <a:pt x="1" y="124"/>
                    <a:pt x="20" y="153"/>
                    <a:pt x="48" y="153"/>
                  </a:cubicBezTo>
                  <a:cubicBezTo>
                    <a:pt x="51" y="153"/>
                    <a:pt x="54" y="153"/>
                    <a:pt x="57" y="153"/>
                  </a:cubicBezTo>
                  <a:cubicBezTo>
                    <a:pt x="112" y="137"/>
                    <a:pt x="156" y="111"/>
                    <a:pt x="215" y="109"/>
                  </a:cubicBezTo>
                  <a:cubicBezTo>
                    <a:pt x="270" y="109"/>
                    <a:pt x="325" y="122"/>
                    <a:pt x="375" y="146"/>
                  </a:cubicBezTo>
                  <a:cubicBezTo>
                    <a:pt x="378" y="147"/>
                    <a:pt x="380" y="148"/>
                    <a:pt x="383" y="148"/>
                  </a:cubicBezTo>
                  <a:cubicBezTo>
                    <a:pt x="399" y="148"/>
                    <a:pt x="409" y="124"/>
                    <a:pt x="402" y="111"/>
                  </a:cubicBezTo>
                  <a:cubicBezTo>
                    <a:pt x="368" y="40"/>
                    <a:pt x="279" y="0"/>
                    <a:pt x="19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2"/>
            <p:cNvSpPr/>
            <p:nvPr/>
          </p:nvSpPr>
          <p:spPr>
            <a:xfrm>
              <a:off x="5697250" y="1203525"/>
              <a:ext cx="17000" cy="5575"/>
            </a:xfrm>
            <a:custGeom>
              <a:rect b="b" l="l" r="r" t="t"/>
              <a:pathLst>
                <a:path extrusionOk="0" h="223" w="680">
                  <a:moveTo>
                    <a:pt x="381" y="0"/>
                  </a:moveTo>
                  <a:cubicBezTo>
                    <a:pt x="249" y="0"/>
                    <a:pt x="123" y="50"/>
                    <a:pt x="29" y="141"/>
                  </a:cubicBezTo>
                  <a:cubicBezTo>
                    <a:pt x="1" y="171"/>
                    <a:pt x="23" y="215"/>
                    <a:pt x="60" y="215"/>
                  </a:cubicBezTo>
                  <a:cubicBezTo>
                    <a:pt x="64" y="215"/>
                    <a:pt x="68" y="214"/>
                    <a:pt x="72" y="213"/>
                  </a:cubicBezTo>
                  <a:cubicBezTo>
                    <a:pt x="169" y="187"/>
                    <a:pt x="259" y="141"/>
                    <a:pt x="362" y="141"/>
                  </a:cubicBezTo>
                  <a:cubicBezTo>
                    <a:pt x="461" y="141"/>
                    <a:pt x="520" y="202"/>
                    <a:pt x="611" y="220"/>
                  </a:cubicBezTo>
                  <a:cubicBezTo>
                    <a:pt x="615" y="221"/>
                    <a:pt x="620" y="222"/>
                    <a:pt x="625" y="222"/>
                  </a:cubicBezTo>
                  <a:cubicBezTo>
                    <a:pt x="656" y="222"/>
                    <a:pt x="680" y="193"/>
                    <a:pt x="672" y="161"/>
                  </a:cubicBezTo>
                  <a:cubicBezTo>
                    <a:pt x="643" y="46"/>
                    <a:pt x="501" y="7"/>
                    <a:pt x="397" y="0"/>
                  </a:cubicBezTo>
                  <a:cubicBezTo>
                    <a:pt x="392" y="0"/>
                    <a:pt x="386" y="0"/>
                    <a:pt x="38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2"/>
            <p:cNvSpPr/>
            <p:nvPr/>
          </p:nvSpPr>
          <p:spPr>
            <a:xfrm>
              <a:off x="5688900" y="1238825"/>
              <a:ext cx="11925" cy="8350"/>
            </a:xfrm>
            <a:custGeom>
              <a:rect b="b" l="l" r="r" t="t"/>
              <a:pathLst>
                <a:path extrusionOk="0" h="334" w="477">
                  <a:moveTo>
                    <a:pt x="477" y="0"/>
                  </a:moveTo>
                  <a:lnTo>
                    <a:pt x="477" y="0"/>
                  </a:lnTo>
                  <a:cubicBezTo>
                    <a:pt x="393" y="61"/>
                    <a:pt x="302" y="91"/>
                    <a:pt x="214" y="91"/>
                  </a:cubicBezTo>
                  <a:cubicBezTo>
                    <a:pt x="138" y="91"/>
                    <a:pt x="64" y="68"/>
                    <a:pt x="0" y="22"/>
                  </a:cubicBezTo>
                  <a:lnTo>
                    <a:pt x="0" y="22"/>
                  </a:lnTo>
                  <a:lnTo>
                    <a:pt x="18" y="55"/>
                  </a:lnTo>
                  <a:cubicBezTo>
                    <a:pt x="2" y="145"/>
                    <a:pt x="20" y="240"/>
                    <a:pt x="68" y="288"/>
                  </a:cubicBezTo>
                  <a:cubicBezTo>
                    <a:pt x="81" y="301"/>
                    <a:pt x="97" y="312"/>
                    <a:pt x="114" y="321"/>
                  </a:cubicBezTo>
                  <a:cubicBezTo>
                    <a:pt x="135" y="329"/>
                    <a:pt x="156" y="333"/>
                    <a:pt x="176" y="333"/>
                  </a:cubicBezTo>
                  <a:cubicBezTo>
                    <a:pt x="212" y="333"/>
                    <a:pt x="248" y="321"/>
                    <a:pt x="277" y="299"/>
                  </a:cubicBezTo>
                  <a:cubicBezTo>
                    <a:pt x="365" y="240"/>
                    <a:pt x="422" y="117"/>
                    <a:pt x="4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2"/>
            <p:cNvSpPr/>
            <p:nvPr/>
          </p:nvSpPr>
          <p:spPr>
            <a:xfrm>
              <a:off x="5684675" y="1206250"/>
              <a:ext cx="14375" cy="29775"/>
            </a:xfrm>
            <a:custGeom>
              <a:rect b="b" l="l" r="r" t="t"/>
              <a:pathLst>
                <a:path extrusionOk="0" h="1191" w="575">
                  <a:moveTo>
                    <a:pt x="137" y="0"/>
                  </a:moveTo>
                  <a:cubicBezTo>
                    <a:pt x="116" y="0"/>
                    <a:pt x="96" y="18"/>
                    <a:pt x="103" y="43"/>
                  </a:cubicBezTo>
                  <a:cubicBezTo>
                    <a:pt x="174" y="311"/>
                    <a:pt x="242" y="724"/>
                    <a:pt x="26" y="952"/>
                  </a:cubicBezTo>
                  <a:cubicBezTo>
                    <a:pt x="0" y="978"/>
                    <a:pt x="7" y="1022"/>
                    <a:pt x="37" y="1042"/>
                  </a:cubicBezTo>
                  <a:cubicBezTo>
                    <a:pt x="174" y="1110"/>
                    <a:pt x="316" y="1161"/>
                    <a:pt x="463" y="1189"/>
                  </a:cubicBezTo>
                  <a:cubicBezTo>
                    <a:pt x="469" y="1190"/>
                    <a:pt x="474" y="1191"/>
                    <a:pt x="479" y="1191"/>
                  </a:cubicBezTo>
                  <a:cubicBezTo>
                    <a:pt x="549" y="1191"/>
                    <a:pt x="574" y="1083"/>
                    <a:pt x="499" y="1066"/>
                  </a:cubicBezTo>
                  <a:cubicBezTo>
                    <a:pt x="382" y="1042"/>
                    <a:pt x="268" y="1010"/>
                    <a:pt x="157" y="968"/>
                  </a:cubicBezTo>
                  <a:lnTo>
                    <a:pt x="157" y="968"/>
                  </a:lnTo>
                  <a:cubicBezTo>
                    <a:pt x="319" y="711"/>
                    <a:pt x="324" y="252"/>
                    <a:pt x="165" y="17"/>
                  </a:cubicBezTo>
                  <a:cubicBezTo>
                    <a:pt x="158" y="5"/>
                    <a:pt x="147" y="0"/>
                    <a:pt x="13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2"/>
            <p:cNvSpPr/>
            <p:nvPr/>
          </p:nvSpPr>
          <p:spPr>
            <a:xfrm>
              <a:off x="5699925" y="1218775"/>
              <a:ext cx="7100" cy="5525"/>
            </a:xfrm>
            <a:custGeom>
              <a:rect b="b" l="l" r="r" t="t"/>
              <a:pathLst>
                <a:path extrusionOk="0" h="221" w="284">
                  <a:moveTo>
                    <a:pt x="143" y="1"/>
                  </a:moveTo>
                  <a:cubicBezTo>
                    <a:pt x="1" y="1"/>
                    <a:pt x="1" y="220"/>
                    <a:pt x="143" y="220"/>
                  </a:cubicBezTo>
                  <a:cubicBezTo>
                    <a:pt x="284" y="220"/>
                    <a:pt x="284" y="1"/>
                    <a:pt x="14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2"/>
            <p:cNvSpPr/>
            <p:nvPr/>
          </p:nvSpPr>
          <p:spPr>
            <a:xfrm>
              <a:off x="5678525" y="1218225"/>
              <a:ext cx="6725" cy="5200"/>
            </a:xfrm>
            <a:custGeom>
              <a:rect b="b" l="l" r="r" t="t"/>
              <a:pathLst>
                <a:path extrusionOk="0" h="208" w="269">
                  <a:moveTo>
                    <a:pt x="134" y="1"/>
                  </a:moveTo>
                  <a:cubicBezTo>
                    <a:pt x="0" y="1"/>
                    <a:pt x="0" y="207"/>
                    <a:pt x="134" y="207"/>
                  </a:cubicBezTo>
                  <a:cubicBezTo>
                    <a:pt x="268" y="207"/>
                    <a:pt x="268" y="1"/>
                    <a:pt x="13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2"/>
            <p:cNvSpPr/>
            <p:nvPr/>
          </p:nvSpPr>
          <p:spPr>
            <a:xfrm>
              <a:off x="5599200" y="1355600"/>
              <a:ext cx="43150" cy="23700"/>
            </a:xfrm>
            <a:custGeom>
              <a:rect b="b" l="l" r="r" t="t"/>
              <a:pathLst>
                <a:path extrusionOk="0" h="948" w="1726">
                  <a:moveTo>
                    <a:pt x="1480" y="1"/>
                  </a:moveTo>
                  <a:lnTo>
                    <a:pt x="164" y="18"/>
                  </a:lnTo>
                  <a:cubicBezTo>
                    <a:pt x="164" y="18"/>
                    <a:pt x="1" y="948"/>
                    <a:pt x="724" y="948"/>
                  </a:cubicBezTo>
                  <a:cubicBezTo>
                    <a:pt x="764" y="948"/>
                    <a:pt x="808" y="945"/>
                    <a:pt x="854" y="938"/>
                  </a:cubicBezTo>
                  <a:cubicBezTo>
                    <a:pt x="1726" y="824"/>
                    <a:pt x="1480" y="51"/>
                    <a:pt x="148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2"/>
            <p:cNvSpPr/>
            <p:nvPr/>
          </p:nvSpPr>
          <p:spPr>
            <a:xfrm>
              <a:off x="5628175" y="1356875"/>
              <a:ext cx="25500" cy="18625"/>
            </a:xfrm>
            <a:custGeom>
              <a:rect b="b" l="l" r="r" t="t"/>
              <a:pathLst>
                <a:path extrusionOk="0" h="745" w="1020">
                  <a:moveTo>
                    <a:pt x="484" y="1"/>
                  </a:moveTo>
                  <a:cubicBezTo>
                    <a:pt x="390" y="1"/>
                    <a:pt x="298" y="17"/>
                    <a:pt x="229" y="46"/>
                  </a:cubicBezTo>
                  <a:cubicBezTo>
                    <a:pt x="182" y="66"/>
                    <a:pt x="213" y="123"/>
                    <a:pt x="251" y="128"/>
                  </a:cubicBezTo>
                  <a:cubicBezTo>
                    <a:pt x="398" y="145"/>
                    <a:pt x="1019" y="176"/>
                    <a:pt x="725" y="477"/>
                  </a:cubicBezTo>
                  <a:cubicBezTo>
                    <a:pt x="649" y="555"/>
                    <a:pt x="554" y="575"/>
                    <a:pt x="453" y="575"/>
                  </a:cubicBezTo>
                  <a:cubicBezTo>
                    <a:pt x="349" y="575"/>
                    <a:pt x="239" y="554"/>
                    <a:pt x="139" y="554"/>
                  </a:cubicBezTo>
                  <a:cubicBezTo>
                    <a:pt x="110" y="554"/>
                    <a:pt x="82" y="556"/>
                    <a:pt x="55" y="560"/>
                  </a:cubicBezTo>
                  <a:cubicBezTo>
                    <a:pt x="0" y="571"/>
                    <a:pt x="7" y="641"/>
                    <a:pt x="40" y="668"/>
                  </a:cubicBezTo>
                  <a:cubicBezTo>
                    <a:pt x="116" y="725"/>
                    <a:pt x="227" y="745"/>
                    <a:pt x="340" y="745"/>
                  </a:cubicBezTo>
                  <a:cubicBezTo>
                    <a:pt x="448" y="745"/>
                    <a:pt x="559" y="727"/>
                    <a:pt x="644" y="705"/>
                  </a:cubicBezTo>
                  <a:cubicBezTo>
                    <a:pt x="802" y="666"/>
                    <a:pt x="927" y="558"/>
                    <a:pt x="956" y="391"/>
                  </a:cubicBezTo>
                  <a:cubicBezTo>
                    <a:pt x="1005" y="114"/>
                    <a:pt x="734" y="1"/>
                    <a:pt x="48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2"/>
            <p:cNvSpPr/>
            <p:nvPr/>
          </p:nvSpPr>
          <p:spPr>
            <a:xfrm>
              <a:off x="5640250" y="1352200"/>
              <a:ext cx="34725" cy="28625"/>
            </a:xfrm>
            <a:custGeom>
              <a:rect b="b" l="l" r="r" t="t"/>
              <a:pathLst>
                <a:path extrusionOk="0" h="1145" w="1389">
                  <a:moveTo>
                    <a:pt x="850" y="1"/>
                  </a:moveTo>
                  <a:cubicBezTo>
                    <a:pt x="721" y="36"/>
                    <a:pt x="589" y="64"/>
                    <a:pt x="455" y="84"/>
                  </a:cubicBezTo>
                  <a:cubicBezTo>
                    <a:pt x="427" y="88"/>
                    <a:pt x="400" y="90"/>
                    <a:pt x="373" y="90"/>
                  </a:cubicBezTo>
                  <a:cubicBezTo>
                    <a:pt x="276" y="90"/>
                    <a:pt x="187" y="64"/>
                    <a:pt x="106" y="5"/>
                  </a:cubicBezTo>
                  <a:lnTo>
                    <a:pt x="106" y="5"/>
                  </a:lnTo>
                  <a:cubicBezTo>
                    <a:pt x="75" y="126"/>
                    <a:pt x="174" y="251"/>
                    <a:pt x="295" y="293"/>
                  </a:cubicBezTo>
                  <a:cubicBezTo>
                    <a:pt x="335" y="304"/>
                    <a:pt x="376" y="310"/>
                    <a:pt x="418" y="310"/>
                  </a:cubicBezTo>
                  <a:cubicBezTo>
                    <a:pt x="432" y="310"/>
                    <a:pt x="446" y="309"/>
                    <a:pt x="459" y="308"/>
                  </a:cubicBezTo>
                  <a:lnTo>
                    <a:pt x="459" y="308"/>
                  </a:lnTo>
                  <a:cubicBezTo>
                    <a:pt x="330" y="332"/>
                    <a:pt x="205" y="365"/>
                    <a:pt x="79" y="405"/>
                  </a:cubicBezTo>
                  <a:cubicBezTo>
                    <a:pt x="62" y="409"/>
                    <a:pt x="44" y="418"/>
                    <a:pt x="31" y="431"/>
                  </a:cubicBezTo>
                  <a:cubicBezTo>
                    <a:pt x="0" y="466"/>
                    <a:pt x="25" y="523"/>
                    <a:pt x="64" y="545"/>
                  </a:cubicBezTo>
                  <a:cubicBezTo>
                    <a:pt x="87" y="557"/>
                    <a:pt x="112" y="560"/>
                    <a:pt x="138" y="560"/>
                  </a:cubicBezTo>
                  <a:cubicBezTo>
                    <a:pt x="158" y="560"/>
                    <a:pt x="177" y="558"/>
                    <a:pt x="196" y="556"/>
                  </a:cubicBezTo>
                  <a:lnTo>
                    <a:pt x="196" y="556"/>
                  </a:lnTo>
                  <a:cubicBezTo>
                    <a:pt x="174" y="602"/>
                    <a:pt x="110" y="615"/>
                    <a:pt x="86" y="662"/>
                  </a:cubicBezTo>
                  <a:cubicBezTo>
                    <a:pt x="64" y="708"/>
                    <a:pt x="99" y="767"/>
                    <a:pt x="148" y="789"/>
                  </a:cubicBezTo>
                  <a:cubicBezTo>
                    <a:pt x="173" y="800"/>
                    <a:pt x="200" y="803"/>
                    <a:pt x="229" y="803"/>
                  </a:cubicBezTo>
                  <a:cubicBezTo>
                    <a:pt x="253" y="803"/>
                    <a:pt x="277" y="801"/>
                    <a:pt x="301" y="798"/>
                  </a:cubicBezTo>
                  <a:lnTo>
                    <a:pt x="301" y="798"/>
                  </a:lnTo>
                  <a:cubicBezTo>
                    <a:pt x="220" y="894"/>
                    <a:pt x="286" y="1052"/>
                    <a:pt x="398" y="1110"/>
                  </a:cubicBezTo>
                  <a:cubicBezTo>
                    <a:pt x="450" y="1135"/>
                    <a:pt x="506" y="1144"/>
                    <a:pt x="564" y="1144"/>
                  </a:cubicBezTo>
                  <a:cubicBezTo>
                    <a:pt x="631" y="1144"/>
                    <a:pt x="700" y="1132"/>
                    <a:pt x="765" y="1116"/>
                  </a:cubicBezTo>
                  <a:cubicBezTo>
                    <a:pt x="980" y="1066"/>
                    <a:pt x="1191" y="987"/>
                    <a:pt x="1388" y="886"/>
                  </a:cubicBezTo>
                  <a:lnTo>
                    <a:pt x="1239" y="468"/>
                  </a:lnTo>
                  <a:cubicBezTo>
                    <a:pt x="1134" y="295"/>
                    <a:pt x="1002" y="137"/>
                    <a:pt x="850"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2"/>
            <p:cNvSpPr/>
            <p:nvPr/>
          </p:nvSpPr>
          <p:spPr>
            <a:xfrm>
              <a:off x="5723850" y="1267000"/>
              <a:ext cx="49300" cy="85325"/>
            </a:xfrm>
            <a:custGeom>
              <a:rect b="b" l="l" r="r" t="t"/>
              <a:pathLst>
                <a:path extrusionOk="0" h="3413" w="1972">
                  <a:moveTo>
                    <a:pt x="651" y="1"/>
                  </a:moveTo>
                  <a:cubicBezTo>
                    <a:pt x="0" y="1"/>
                    <a:pt x="212" y="411"/>
                    <a:pt x="212" y="411"/>
                  </a:cubicBezTo>
                  <a:cubicBezTo>
                    <a:pt x="212" y="488"/>
                    <a:pt x="129" y="3299"/>
                    <a:pt x="129" y="3299"/>
                  </a:cubicBezTo>
                  <a:lnTo>
                    <a:pt x="1971" y="3413"/>
                  </a:lnTo>
                  <a:cubicBezTo>
                    <a:pt x="1971" y="3413"/>
                    <a:pt x="1905" y="297"/>
                    <a:pt x="820" y="9"/>
                  </a:cubicBezTo>
                  <a:cubicBezTo>
                    <a:pt x="758" y="3"/>
                    <a:pt x="702" y="1"/>
                    <a:pt x="651"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2"/>
            <p:cNvSpPr/>
            <p:nvPr/>
          </p:nvSpPr>
          <p:spPr>
            <a:xfrm>
              <a:off x="5692525" y="1256500"/>
              <a:ext cx="39500" cy="54325"/>
            </a:xfrm>
            <a:custGeom>
              <a:rect b="b" l="l" r="r" t="t"/>
              <a:pathLst>
                <a:path extrusionOk="0" h="2173" w="1580">
                  <a:moveTo>
                    <a:pt x="1465" y="1"/>
                  </a:moveTo>
                  <a:lnTo>
                    <a:pt x="380" y="216"/>
                  </a:lnTo>
                  <a:lnTo>
                    <a:pt x="165" y="956"/>
                  </a:lnTo>
                  <a:lnTo>
                    <a:pt x="0" y="1894"/>
                  </a:lnTo>
                  <a:lnTo>
                    <a:pt x="362" y="2173"/>
                  </a:lnTo>
                  <a:lnTo>
                    <a:pt x="1087" y="2107"/>
                  </a:lnTo>
                  <a:lnTo>
                    <a:pt x="1579" y="1433"/>
                  </a:lnTo>
                  <a:lnTo>
                    <a:pt x="1579" y="216"/>
                  </a:lnTo>
                  <a:lnTo>
                    <a:pt x="1465" y="1"/>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2"/>
            <p:cNvSpPr/>
            <p:nvPr/>
          </p:nvSpPr>
          <p:spPr>
            <a:xfrm>
              <a:off x="5650525" y="1147875"/>
              <a:ext cx="76275" cy="48725"/>
            </a:xfrm>
            <a:custGeom>
              <a:rect b="b" l="l" r="r" t="t"/>
              <a:pathLst>
                <a:path extrusionOk="0" h="1949" w="3051">
                  <a:moveTo>
                    <a:pt x="2113" y="1"/>
                  </a:moveTo>
                  <a:cubicBezTo>
                    <a:pt x="2086" y="1"/>
                    <a:pt x="2059" y="3"/>
                    <a:pt x="2032" y="8"/>
                  </a:cubicBezTo>
                  <a:cubicBezTo>
                    <a:pt x="1946" y="26"/>
                    <a:pt x="1860" y="70"/>
                    <a:pt x="1816" y="147"/>
                  </a:cubicBezTo>
                  <a:cubicBezTo>
                    <a:pt x="1792" y="186"/>
                    <a:pt x="1781" y="232"/>
                    <a:pt x="1759" y="272"/>
                  </a:cubicBezTo>
                  <a:cubicBezTo>
                    <a:pt x="1706" y="362"/>
                    <a:pt x="1604" y="403"/>
                    <a:pt x="1498" y="403"/>
                  </a:cubicBezTo>
                  <a:cubicBezTo>
                    <a:pt x="1443" y="403"/>
                    <a:pt x="1386" y="392"/>
                    <a:pt x="1335" y="371"/>
                  </a:cubicBezTo>
                  <a:cubicBezTo>
                    <a:pt x="1276" y="344"/>
                    <a:pt x="1221" y="309"/>
                    <a:pt x="1160" y="285"/>
                  </a:cubicBezTo>
                  <a:cubicBezTo>
                    <a:pt x="1118" y="268"/>
                    <a:pt x="1074" y="260"/>
                    <a:pt x="1030" y="260"/>
                  </a:cubicBezTo>
                  <a:cubicBezTo>
                    <a:pt x="958" y="260"/>
                    <a:pt x="887" y="281"/>
                    <a:pt x="826" y="322"/>
                  </a:cubicBezTo>
                  <a:cubicBezTo>
                    <a:pt x="734" y="393"/>
                    <a:pt x="687" y="527"/>
                    <a:pt x="736" y="634"/>
                  </a:cubicBezTo>
                  <a:cubicBezTo>
                    <a:pt x="756" y="678"/>
                    <a:pt x="791" y="720"/>
                    <a:pt x="786" y="768"/>
                  </a:cubicBezTo>
                  <a:cubicBezTo>
                    <a:pt x="780" y="854"/>
                    <a:pt x="665" y="878"/>
                    <a:pt x="580" y="878"/>
                  </a:cubicBezTo>
                  <a:cubicBezTo>
                    <a:pt x="457" y="880"/>
                    <a:pt x="329" y="882"/>
                    <a:pt x="226" y="948"/>
                  </a:cubicBezTo>
                  <a:cubicBezTo>
                    <a:pt x="123" y="1014"/>
                    <a:pt x="68" y="1168"/>
                    <a:pt x="145" y="1260"/>
                  </a:cubicBezTo>
                  <a:cubicBezTo>
                    <a:pt x="174" y="1295"/>
                    <a:pt x="215" y="1315"/>
                    <a:pt x="246" y="1346"/>
                  </a:cubicBezTo>
                  <a:cubicBezTo>
                    <a:pt x="279" y="1376"/>
                    <a:pt x="301" y="1425"/>
                    <a:pt x="281" y="1464"/>
                  </a:cubicBezTo>
                  <a:cubicBezTo>
                    <a:pt x="270" y="1482"/>
                    <a:pt x="255" y="1497"/>
                    <a:pt x="237" y="1508"/>
                  </a:cubicBezTo>
                  <a:cubicBezTo>
                    <a:pt x="228" y="1514"/>
                    <a:pt x="218" y="1519"/>
                    <a:pt x="208" y="1524"/>
                  </a:cubicBezTo>
                  <a:lnTo>
                    <a:pt x="208" y="1524"/>
                  </a:lnTo>
                  <a:cubicBezTo>
                    <a:pt x="187" y="1518"/>
                    <a:pt x="164" y="1515"/>
                    <a:pt x="142" y="1515"/>
                  </a:cubicBezTo>
                  <a:cubicBezTo>
                    <a:pt x="88" y="1515"/>
                    <a:pt x="35" y="1533"/>
                    <a:pt x="0" y="1574"/>
                  </a:cubicBezTo>
                  <a:cubicBezTo>
                    <a:pt x="73" y="1574"/>
                    <a:pt x="143" y="1556"/>
                    <a:pt x="208" y="1524"/>
                  </a:cubicBezTo>
                  <a:lnTo>
                    <a:pt x="208" y="1524"/>
                  </a:lnTo>
                  <a:cubicBezTo>
                    <a:pt x="227" y="1528"/>
                    <a:pt x="245" y="1535"/>
                    <a:pt x="261" y="1543"/>
                  </a:cubicBezTo>
                  <a:cubicBezTo>
                    <a:pt x="347" y="1585"/>
                    <a:pt x="413" y="1660"/>
                    <a:pt x="488" y="1717"/>
                  </a:cubicBezTo>
                  <a:cubicBezTo>
                    <a:pt x="550" y="1764"/>
                    <a:pt x="625" y="1806"/>
                    <a:pt x="702" y="1806"/>
                  </a:cubicBezTo>
                  <a:cubicBezTo>
                    <a:pt x="718" y="1806"/>
                    <a:pt x="733" y="1804"/>
                    <a:pt x="749" y="1800"/>
                  </a:cubicBezTo>
                  <a:cubicBezTo>
                    <a:pt x="832" y="1778"/>
                    <a:pt x="889" y="1708"/>
                    <a:pt x="951" y="1647"/>
                  </a:cubicBezTo>
                  <a:cubicBezTo>
                    <a:pt x="1002" y="1594"/>
                    <a:pt x="1071" y="1544"/>
                    <a:pt x="1141" y="1544"/>
                  </a:cubicBezTo>
                  <a:cubicBezTo>
                    <a:pt x="1153" y="1544"/>
                    <a:pt x="1164" y="1545"/>
                    <a:pt x="1175" y="1548"/>
                  </a:cubicBezTo>
                  <a:cubicBezTo>
                    <a:pt x="1285" y="1574"/>
                    <a:pt x="1320" y="1706"/>
                    <a:pt x="1384" y="1798"/>
                  </a:cubicBezTo>
                  <a:cubicBezTo>
                    <a:pt x="1449" y="1895"/>
                    <a:pt x="1568" y="1948"/>
                    <a:pt x="1685" y="1948"/>
                  </a:cubicBezTo>
                  <a:cubicBezTo>
                    <a:pt x="1779" y="1948"/>
                    <a:pt x="1872" y="1913"/>
                    <a:pt x="1933" y="1840"/>
                  </a:cubicBezTo>
                  <a:cubicBezTo>
                    <a:pt x="1983" y="1781"/>
                    <a:pt x="2007" y="1701"/>
                    <a:pt x="2058" y="1642"/>
                  </a:cubicBezTo>
                  <a:cubicBezTo>
                    <a:pt x="2093" y="1603"/>
                    <a:pt x="2148" y="1573"/>
                    <a:pt x="2199" y="1573"/>
                  </a:cubicBezTo>
                  <a:cubicBezTo>
                    <a:pt x="2222" y="1573"/>
                    <a:pt x="2245" y="1579"/>
                    <a:pt x="2264" y="1594"/>
                  </a:cubicBezTo>
                  <a:cubicBezTo>
                    <a:pt x="2291" y="1616"/>
                    <a:pt x="2306" y="1649"/>
                    <a:pt x="2330" y="1675"/>
                  </a:cubicBezTo>
                  <a:cubicBezTo>
                    <a:pt x="2362" y="1709"/>
                    <a:pt x="2403" y="1723"/>
                    <a:pt x="2447" y="1723"/>
                  </a:cubicBezTo>
                  <a:cubicBezTo>
                    <a:pt x="2529" y="1723"/>
                    <a:pt x="2622" y="1674"/>
                    <a:pt x="2682" y="1611"/>
                  </a:cubicBezTo>
                  <a:cubicBezTo>
                    <a:pt x="2851" y="1434"/>
                    <a:pt x="2912" y="1185"/>
                    <a:pt x="2965" y="948"/>
                  </a:cubicBezTo>
                  <a:cubicBezTo>
                    <a:pt x="2993" y="825"/>
                    <a:pt x="3051" y="608"/>
                    <a:pt x="2925" y="588"/>
                  </a:cubicBezTo>
                  <a:cubicBezTo>
                    <a:pt x="2613" y="535"/>
                    <a:pt x="2603" y="322"/>
                    <a:pt x="2541" y="237"/>
                  </a:cubicBezTo>
                  <a:cubicBezTo>
                    <a:pt x="2445" y="97"/>
                    <a:pt x="2281" y="1"/>
                    <a:pt x="211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2"/>
            <p:cNvSpPr/>
            <p:nvPr/>
          </p:nvSpPr>
          <p:spPr>
            <a:xfrm>
              <a:off x="5710700" y="1158125"/>
              <a:ext cx="59250" cy="92300"/>
            </a:xfrm>
            <a:custGeom>
              <a:rect b="b" l="l" r="r" t="t"/>
              <a:pathLst>
                <a:path extrusionOk="0" h="3692" w="2370">
                  <a:moveTo>
                    <a:pt x="675" y="0"/>
                  </a:moveTo>
                  <a:cubicBezTo>
                    <a:pt x="635" y="0"/>
                    <a:pt x="595" y="8"/>
                    <a:pt x="556" y="24"/>
                  </a:cubicBezTo>
                  <a:cubicBezTo>
                    <a:pt x="450" y="70"/>
                    <a:pt x="380" y="174"/>
                    <a:pt x="303" y="261"/>
                  </a:cubicBezTo>
                  <a:cubicBezTo>
                    <a:pt x="236" y="336"/>
                    <a:pt x="145" y="404"/>
                    <a:pt x="50" y="404"/>
                  </a:cubicBezTo>
                  <a:cubicBezTo>
                    <a:pt x="34" y="404"/>
                    <a:pt x="17" y="402"/>
                    <a:pt x="0" y="398"/>
                  </a:cubicBezTo>
                  <a:lnTo>
                    <a:pt x="0" y="398"/>
                  </a:lnTo>
                  <a:lnTo>
                    <a:pt x="253" y="1164"/>
                  </a:lnTo>
                  <a:cubicBezTo>
                    <a:pt x="272" y="1145"/>
                    <a:pt x="297" y="1137"/>
                    <a:pt x="323" y="1137"/>
                  </a:cubicBezTo>
                  <a:cubicBezTo>
                    <a:pt x="388" y="1137"/>
                    <a:pt x="460" y="1191"/>
                    <a:pt x="474" y="1261"/>
                  </a:cubicBezTo>
                  <a:cubicBezTo>
                    <a:pt x="494" y="1357"/>
                    <a:pt x="441" y="1454"/>
                    <a:pt x="380" y="1531"/>
                  </a:cubicBezTo>
                  <a:cubicBezTo>
                    <a:pt x="318" y="1610"/>
                    <a:pt x="246" y="1682"/>
                    <a:pt x="220" y="1779"/>
                  </a:cubicBezTo>
                  <a:cubicBezTo>
                    <a:pt x="215" y="1790"/>
                    <a:pt x="215" y="1801"/>
                    <a:pt x="217" y="1814"/>
                  </a:cubicBezTo>
                  <a:cubicBezTo>
                    <a:pt x="222" y="1834"/>
                    <a:pt x="244" y="1847"/>
                    <a:pt x="264" y="1858"/>
                  </a:cubicBezTo>
                  <a:lnTo>
                    <a:pt x="584" y="2027"/>
                  </a:lnTo>
                  <a:cubicBezTo>
                    <a:pt x="600" y="2034"/>
                    <a:pt x="611" y="2045"/>
                    <a:pt x="617" y="2058"/>
                  </a:cubicBezTo>
                  <a:cubicBezTo>
                    <a:pt x="622" y="2075"/>
                    <a:pt x="617" y="2093"/>
                    <a:pt x="606" y="2106"/>
                  </a:cubicBezTo>
                  <a:cubicBezTo>
                    <a:pt x="543" y="2227"/>
                    <a:pt x="505" y="2359"/>
                    <a:pt x="499" y="2493"/>
                  </a:cubicBezTo>
                  <a:cubicBezTo>
                    <a:pt x="492" y="2523"/>
                    <a:pt x="501" y="2554"/>
                    <a:pt x="518" y="2578"/>
                  </a:cubicBezTo>
                  <a:cubicBezTo>
                    <a:pt x="531" y="2591"/>
                    <a:pt x="545" y="2596"/>
                    <a:pt x="561" y="2596"/>
                  </a:cubicBezTo>
                  <a:cubicBezTo>
                    <a:pt x="598" y="2596"/>
                    <a:pt x="640" y="2565"/>
                    <a:pt x="657" y="2528"/>
                  </a:cubicBezTo>
                  <a:cubicBezTo>
                    <a:pt x="679" y="2475"/>
                    <a:pt x="679" y="2414"/>
                    <a:pt x="707" y="2363"/>
                  </a:cubicBezTo>
                  <a:cubicBezTo>
                    <a:pt x="742" y="2307"/>
                    <a:pt x="803" y="2275"/>
                    <a:pt x="867" y="2275"/>
                  </a:cubicBezTo>
                  <a:cubicBezTo>
                    <a:pt x="884" y="2275"/>
                    <a:pt x="901" y="2277"/>
                    <a:pt x="918" y="2282"/>
                  </a:cubicBezTo>
                  <a:cubicBezTo>
                    <a:pt x="999" y="2306"/>
                    <a:pt x="1063" y="2365"/>
                    <a:pt x="1094" y="2442"/>
                  </a:cubicBezTo>
                  <a:cubicBezTo>
                    <a:pt x="1193" y="2666"/>
                    <a:pt x="1041" y="2921"/>
                    <a:pt x="797" y="2941"/>
                  </a:cubicBezTo>
                  <a:cubicBezTo>
                    <a:pt x="777" y="2941"/>
                    <a:pt x="758" y="2945"/>
                    <a:pt x="740" y="2954"/>
                  </a:cubicBezTo>
                  <a:cubicBezTo>
                    <a:pt x="723" y="2969"/>
                    <a:pt x="712" y="2987"/>
                    <a:pt x="707" y="3009"/>
                  </a:cubicBezTo>
                  <a:cubicBezTo>
                    <a:pt x="635" y="3228"/>
                    <a:pt x="615" y="3463"/>
                    <a:pt x="652" y="3692"/>
                  </a:cubicBezTo>
                  <a:cubicBezTo>
                    <a:pt x="769" y="3422"/>
                    <a:pt x="1094" y="3329"/>
                    <a:pt x="1333" y="3160"/>
                  </a:cubicBezTo>
                  <a:cubicBezTo>
                    <a:pt x="1656" y="2925"/>
                    <a:pt x="1825" y="2534"/>
                    <a:pt x="1777" y="2139"/>
                  </a:cubicBezTo>
                  <a:cubicBezTo>
                    <a:pt x="1770" y="2086"/>
                    <a:pt x="1759" y="2032"/>
                    <a:pt x="1775" y="1981"/>
                  </a:cubicBezTo>
                  <a:cubicBezTo>
                    <a:pt x="1801" y="1902"/>
                    <a:pt x="1884" y="1854"/>
                    <a:pt x="1963" y="1827"/>
                  </a:cubicBezTo>
                  <a:cubicBezTo>
                    <a:pt x="2045" y="1801"/>
                    <a:pt x="2130" y="1786"/>
                    <a:pt x="2196" y="1735"/>
                  </a:cubicBezTo>
                  <a:cubicBezTo>
                    <a:pt x="2370" y="1599"/>
                    <a:pt x="2299" y="1322"/>
                    <a:pt x="2082" y="1285"/>
                  </a:cubicBezTo>
                  <a:cubicBezTo>
                    <a:pt x="2049" y="1278"/>
                    <a:pt x="2012" y="1280"/>
                    <a:pt x="1983" y="1261"/>
                  </a:cubicBezTo>
                  <a:cubicBezTo>
                    <a:pt x="1911" y="1212"/>
                    <a:pt x="1955" y="1098"/>
                    <a:pt x="2021" y="1041"/>
                  </a:cubicBezTo>
                  <a:cubicBezTo>
                    <a:pt x="2084" y="984"/>
                    <a:pt x="2168" y="927"/>
                    <a:pt x="2168" y="841"/>
                  </a:cubicBezTo>
                  <a:cubicBezTo>
                    <a:pt x="2168" y="742"/>
                    <a:pt x="2055" y="691"/>
                    <a:pt x="1953" y="691"/>
                  </a:cubicBezTo>
                  <a:cubicBezTo>
                    <a:pt x="1939" y="691"/>
                    <a:pt x="1926" y="692"/>
                    <a:pt x="1913" y="694"/>
                  </a:cubicBezTo>
                  <a:cubicBezTo>
                    <a:pt x="1867" y="701"/>
                    <a:pt x="1817" y="712"/>
                    <a:pt x="1770" y="712"/>
                  </a:cubicBezTo>
                  <a:cubicBezTo>
                    <a:pt x="1730" y="712"/>
                    <a:pt x="1693" y="704"/>
                    <a:pt x="1663" y="679"/>
                  </a:cubicBezTo>
                  <a:cubicBezTo>
                    <a:pt x="1586" y="611"/>
                    <a:pt x="1625" y="481"/>
                    <a:pt x="1590" y="384"/>
                  </a:cubicBezTo>
                  <a:cubicBezTo>
                    <a:pt x="1556" y="307"/>
                    <a:pt x="1482" y="263"/>
                    <a:pt x="1405" y="263"/>
                  </a:cubicBezTo>
                  <a:cubicBezTo>
                    <a:pt x="1372" y="263"/>
                    <a:pt x="1338" y="271"/>
                    <a:pt x="1307" y="288"/>
                  </a:cubicBezTo>
                  <a:cubicBezTo>
                    <a:pt x="1291" y="299"/>
                    <a:pt x="1276" y="310"/>
                    <a:pt x="1258" y="319"/>
                  </a:cubicBezTo>
                  <a:cubicBezTo>
                    <a:pt x="1247" y="323"/>
                    <a:pt x="1235" y="325"/>
                    <a:pt x="1224" y="325"/>
                  </a:cubicBezTo>
                  <a:cubicBezTo>
                    <a:pt x="1161" y="325"/>
                    <a:pt x="1103" y="263"/>
                    <a:pt x="1059" y="209"/>
                  </a:cubicBezTo>
                  <a:cubicBezTo>
                    <a:pt x="963" y="94"/>
                    <a:pt x="818" y="0"/>
                    <a:pt x="67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2"/>
            <p:cNvSpPr/>
            <p:nvPr/>
          </p:nvSpPr>
          <p:spPr>
            <a:xfrm>
              <a:off x="5408950" y="1388750"/>
              <a:ext cx="197750" cy="284125"/>
            </a:xfrm>
            <a:custGeom>
              <a:rect b="b" l="l" r="r" t="t"/>
              <a:pathLst>
                <a:path extrusionOk="0" h="11365" w="7910">
                  <a:moveTo>
                    <a:pt x="7812" y="0"/>
                  </a:moveTo>
                  <a:cubicBezTo>
                    <a:pt x="7795" y="0"/>
                    <a:pt x="7778" y="7"/>
                    <a:pt x="7763" y="23"/>
                  </a:cubicBezTo>
                  <a:cubicBezTo>
                    <a:pt x="4594" y="3300"/>
                    <a:pt x="3338" y="7910"/>
                    <a:pt x="92" y="11142"/>
                  </a:cubicBezTo>
                  <a:cubicBezTo>
                    <a:pt x="0" y="11234"/>
                    <a:pt x="90" y="11365"/>
                    <a:pt x="190" y="11365"/>
                  </a:cubicBezTo>
                  <a:cubicBezTo>
                    <a:pt x="219" y="11365"/>
                    <a:pt x="250" y="11354"/>
                    <a:pt x="277" y="11327"/>
                  </a:cubicBezTo>
                  <a:cubicBezTo>
                    <a:pt x="3512" y="8090"/>
                    <a:pt x="4893" y="3568"/>
                    <a:pt x="7864" y="124"/>
                  </a:cubicBezTo>
                  <a:cubicBezTo>
                    <a:pt x="7910" y="71"/>
                    <a:pt x="7864" y="0"/>
                    <a:pt x="7812"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2"/>
            <p:cNvSpPr/>
            <p:nvPr/>
          </p:nvSpPr>
          <p:spPr>
            <a:xfrm>
              <a:off x="5399250" y="1390275"/>
              <a:ext cx="181125" cy="281450"/>
            </a:xfrm>
            <a:custGeom>
              <a:rect b="b" l="l" r="r" t="t"/>
              <a:pathLst>
                <a:path extrusionOk="0" h="11258" w="7245">
                  <a:moveTo>
                    <a:pt x="92" y="0"/>
                  </a:moveTo>
                  <a:cubicBezTo>
                    <a:pt x="47" y="0"/>
                    <a:pt x="0" y="55"/>
                    <a:pt x="30" y="100"/>
                  </a:cubicBezTo>
                  <a:cubicBezTo>
                    <a:pt x="1216" y="1967"/>
                    <a:pt x="2525" y="3755"/>
                    <a:pt x="3709" y="5624"/>
                  </a:cubicBezTo>
                  <a:cubicBezTo>
                    <a:pt x="4280" y="6529"/>
                    <a:pt x="4837" y="7440"/>
                    <a:pt x="5380" y="8360"/>
                  </a:cubicBezTo>
                  <a:cubicBezTo>
                    <a:pt x="5931" y="9296"/>
                    <a:pt x="6399" y="10335"/>
                    <a:pt x="7031" y="11215"/>
                  </a:cubicBezTo>
                  <a:cubicBezTo>
                    <a:pt x="7053" y="11244"/>
                    <a:pt x="7087" y="11258"/>
                    <a:pt x="7121" y="11258"/>
                  </a:cubicBezTo>
                  <a:cubicBezTo>
                    <a:pt x="7184" y="11258"/>
                    <a:pt x="7244" y="11212"/>
                    <a:pt x="7216" y="11136"/>
                  </a:cubicBezTo>
                  <a:cubicBezTo>
                    <a:pt x="6829" y="10161"/>
                    <a:pt x="6199" y="9239"/>
                    <a:pt x="5667" y="8336"/>
                  </a:cubicBezTo>
                  <a:cubicBezTo>
                    <a:pt x="5103" y="7381"/>
                    <a:pt x="4525" y="6432"/>
                    <a:pt x="3930" y="5496"/>
                  </a:cubicBezTo>
                  <a:cubicBezTo>
                    <a:pt x="2747" y="3630"/>
                    <a:pt x="1541" y="1732"/>
                    <a:pt x="135" y="21"/>
                  </a:cubicBezTo>
                  <a:cubicBezTo>
                    <a:pt x="123" y="6"/>
                    <a:pt x="108" y="0"/>
                    <a:pt x="92"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2"/>
            <p:cNvSpPr/>
            <p:nvPr/>
          </p:nvSpPr>
          <p:spPr>
            <a:xfrm>
              <a:off x="5364675" y="1379925"/>
              <a:ext cx="287350" cy="25450"/>
            </a:xfrm>
            <a:custGeom>
              <a:rect b="b" l="l" r="r" t="t"/>
              <a:pathLst>
                <a:path extrusionOk="0" h="1018" w="11494">
                  <a:moveTo>
                    <a:pt x="11421" y="1"/>
                  </a:moveTo>
                  <a:lnTo>
                    <a:pt x="23" y="97"/>
                  </a:lnTo>
                  <a:lnTo>
                    <a:pt x="1" y="558"/>
                  </a:lnTo>
                  <a:lnTo>
                    <a:pt x="11493" y="1017"/>
                  </a:lnTo>
                  <a:lnTo>
                    <a:pt x="11493" y="1017"/>
                  </a:lnTo>
                  <a:lnTo>
                    <a:pt x="11421"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3" name="Google Shape;503;p32"/>
          <p:cNvSpPr txBox="1"/>
          <p:nvPr>
            <p:ph idx="1" type="subTitle"/>
          </p:nvPr>
        </p:nvSpPr>
        <p:spPr>
          <a:xfrm flipH="1">
            <a:off x="2661700" y="993750"/>
            <a:ext cx="3454800" cy="1268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“This is a quote. Words full of wisdom that someone important said and can make the reader get inspired.”</a:t>
            </a:r>
            <a:endParaRPr/>
          </a:p>
        </p:txBody>
      </p:sp>
      <p:sp>
        <p:nvSpPr>
          <p:cNvPr id="504" name="Google Shape;504;p32"/>
          <p:cNvSpPr txBox="1"/>
          <p:nvPr>
            <p:ph type="ctrTitle"/>
          </p:nvPr>
        </p:nvSpPr>
        <p:spPr>
          <a:xfrm flipH="1">
            <a:off x="2955705" y="1749725"/>
            <a:ext cx="3160800" cy="677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—Someone famous</a:t>
            </a:r>
            <a:endParaRPr/>
          </a:p>
        </p:txBody>
      </p:sp>
      <p:sp>
        <p:nvSpPr>
          <p:cNvPr id="505" name="Google Shape;505;p32"/>
          <p:cNvSpPr/>
          <p:nvPr/>
        </p:nvSpPr>
        <p:spPr>
          <a:xfrm>
            <a:off x="2712421" y="1963825"/>
            <a:ext cx="281200" cy="695900"/>
          </a:xfrm>
          <a:custGeom>
            <a:rect b="b" l="l" r="r" t="t"/>
            <a:pathLst>
              <a:path extrusionOk="0" h="27836" w="11248">
                <a:moveTo>
                  <a:pt x="659" y="0"/>
                </a:moveTo>
                <a:cubicBezTo>
                  <a:pt x="-1748" y="9631"/>
                  <a:pt x="2994" y="22321"/>
                  <a:pt x="11248" y="27836"/>
                </a:cubicBezTo>
              </a:path>
            </a:pathLst>
          </a:custGeom>
          <a:noFill/>
          <a:ln cap="flat" cmpd="sng" w="19050">
            <a:solidFill>
              <a:schemeClr val="accent2"/>
            </a:solidFill>
            <a:prstDash val="dash"/>
            <a:round/>
            <a:headEnd len="med" w="med" type="none"/>
            <a:tailEnd len="med" w="med" type="none"/>
          </a:ln>
        </p:spPr>
      </p:sp>
      <p:pic>
        <p:nvPicPr>
          <p:cNvPr id="506" name="Google Shape;506;p32"/>
          <p:cNvPicPr preferRelativeResize="0"/>
          <p:nvPr/>
        </p:nvPicPr>
        <p:blipFill>
          <a:blip r:embed="rId3">
            <a:alphaModFix/>
          </a:blip>
          <a:stretch>
            <a:fillRect/>
          </a:stretch>
        </p:blipFill>
        <p:spPr>
          <a:xfrm>
            <a:off x="8043274" y="4318412"/>
            <a:ext cx="695900" cy="570200"/>
          </a:xfrm>
          <a:prstGeom prst="rect">
            <a:avLst/>
          </a:prstGeom>
          <a:noFill/>
          <a:ln>
            <a:noFill/>
          </a:ln>
        </p:spPr>
      </p:pic>
      <p:grpSp>
        <p:nvGrpSpPr>
          <p:cNvPr id="507" name="Google Shape;507;p32"/>
          <p:cNvGrpSpPr/>
          <p:nvPr/>
        </p:nvGrpSpPr>
        <p:grpSpPr>
          <a:xfrm>
            <a:off x="8075910" y="2039274"/>
            <a:ext cx="630641" cy="901539"/>
            <a:chOff x="5979675" y="4640775"/>
            <a:chExt cx="241875" cy="345775"/>
          </a:xfrm>
        </p:grpSpPr>
        <p:sp>
          <p:nvSpPr>
            <p:cNvPr id="508" name="Google Shape;508;p32"/>
            <p:cNvSpPr/>
            <p:nvPr/>
          </p:nvSpPr>
          <p:spPr>
            <a:xfrm>
              <a:off x="6008100" y="4698050"/>
              <a:ext cx="80475" cy="288500"/>
            </a:xfrm>
            <a:custGeom>
              <a:rect b="b" l="l" r="r" t="t"/>
              <a:pathLst>
                <a:path extrusionOk="0" h="11540" w="3219">
                  <a:moveTo>
                    <a:pt x="1" y="0"/>
                  </a:moveTo>
                  <a:lnTo>
                    <a:pt x="1" y="0"/>
                  </a:lnTo>
                  <a:cubicBezTo>
                    <a:pt x="859" y="1536"/>
                    <a:pt x="1375" y="3238"/>
                    <a:pt x="1516" y="4992"/>
                  </a:cubicBezTo>
                  <a:cubicBezTo>
                    <a:pt x="1606" y="6126"/>
                    <a:pt x="1538" y="7272"/>
                    <a:pt x="1705" y="8396"/>
                  </a:cubicBezTo>
                  <a:cubicBezTo>
                    <a:pt x="1838" y="9291"/>
                    <a:pt x="2148" y="10201"/>
                    <a:pt x="2725" y="10885"/>
                  </a:cubicBezTo>
                  <a:lnTo>
                    <a:pt x="2725" y="10885"/>
                  </a:lnTo>
                  <a:cubicBezTo>
                    <a:pt x="2210" y="9347"/>
                    <a:pt x="2351" y="7625"/>
                    <a:pt x="2265" y="5981"/>
                  </a:cubicBezTo>
                  <a:cubicBezTo>
                    <a:pt x="2217" y="5078"/>
                    <a:pt x="2096" y="4180"/>
                    <a:pt x="1903" y="3295"/>
                  </a:cubicBezTo>
                  <a:cubicBezTo>
                    <a:pt x="1626" y="2021"/>
                    <a:pt x="1119" y="675"/>
                    <a:pt x="1" y="0"/>
                  </a:cubicBezTo>
                  <a:close/>
                  <a:moveTo>
                    <a:pt x="2725" y="10885"/>
                  </a:moveTo>
                  <a:cubicBezTo>
                    <a:pt x="2799" y="11107"/>
                    <a:pt x="2887" y="11325"/>
                    <a:pt x="2992" y="11539"/>
                  </a:cubicBezTo>
                  <a:lnTo>
                    <a:pt x="3218" y="11359"/>
                  </a:lnTo>
                  <a:cubicBezTo>
                    <a:pt x="3035" y="11218"/>
                    <a:pt x="2872" y="11059"/>
                    <a:pt x="2725" y="10885"/>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2"/>
            <p:cNvSpPr/>
            <p:nvPr/>
          </p:nvSpPr>
          <p:spPr>
            <a:xfrm>
              <a:off x="6087325" y="4640775"/>
              <a:ext cx="52850" cy="339950"/>
            </a:xfrm>
            <a:custGeom>
              <a:rect b="b" l="l" r="r" t="t"/>
              <a:pathLst>
                <a:path extrusionOk="0" h="13598" w="2114">
                  <a:moveTo>
                    <a:pt x="2076" y="1"/>
                  </a:moveTo>
                  <a:lnTo>
                    <a:pt x="2076" y="1"/>
                  </a:lnTo>
                  <a:cubicBezTo>
                    <a:pt x="475" y="4345"/>
                    <a:pt x="1" y="9023"/>
                    <a:pt x="695" y="13597"/>
                  </a:cubicBezTo>
                  <a:lnTo>
                    <a:pt x="1147" y="13593"/>
                  </a:lnTo>
                  <a:cubicBezTo>
                    <a:pt x="1802" y="9093"/>
                    <a:pt x="2113" y="4549"/>
                    <a:pt x="2076"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2"/>
            <p:cNvSpPr/>
            <p:nvPr/>
          </p:nvSpPr>
          <p:spPr>
            <a:xfrm>
              <a:off x="6133350" y="4694750"/>
              <a:ext cx="88200" cy="291675"/>
            </a:xfrm>
            <a:custGeom>
              <a:rect b="b" l="l" r="r" t="t"/>
              <a:pathLst>
                <a:path extrusionOk="0" h="11667" w="3528">
                  <a:moveTo>
                    <a:pt x="3527" y="1"/>
                  </a:moveTo>
                  <a:lnTo>
                    <a:pt x="3527" y="1"/>
                  </a:lnTo>
                  <a:cubicBezTo>
                    <a:pt x="2506" y="925"/>
                    <a:pt x="1845" y="2199"/>
                    <a:pt x="1469" y="3525"/>
                  </a:cubicBezTo>
                  <a:cubicBezTo>
                    <a:pt x="1092" y="4854"/>
                    <a:pt x="984" y="6240"/>
                    <a:pt x="929" y="7619"/>
                  </a:cubicBezTo>
                  <a:cubicBezTo>
                    <a:pt x="874" y="9025"/>
                    <a:pt x="839" y="10538"/>
                    <a:pt x="0" y="11667"/>
                  </a:cubicBezTo>
                  <a:lnTo>
                    <a:pt x="398" y="11530"/>
                  </a:lnTo>
                  <a:cubicBezTo>
                    <a:pt x="1199" y="9925"/>
                    <a:pt x="1775" y="8214"/>
                    <a:pt x="2108" y="6451"/>
                  </a:cubicBezTo>
                  <a:cubicBezTo>
                    <a:pt x="2521" y="4281"/>
                    <a:pt x="2576" y="1995"/>
                    <a:pt x="352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2"/>
            <p:cNvSpPr/>
            <p:nvPr/>
          </p:nvSpPr>
          <p:spPr>
            <a:xfrm>
              <a:off x="5979675" y="4815875"/>
              <a:ext cx="46625" cy="169850"/>
            </a:xfrm>
            <a:custGeom>
              <a:rect b="b" l="l" r="r" t="t"/>
              <a:pathLst>
                <a:path extrusionOk="0" h="6794" w="1865">
                  <a:moveTo>
                    <a:pt x="378" y="0"/>
                  </a:moveTo>
                  <a:lnTo>
                    <a:pt x="378" y="0"/>
                  </a:lnTo>
                  <a:cubicBezTo>
                    <a:pt x="0" y="2304"/>
                    <a:pt x="450" y="4737"/>
                    <a:pt x="1627" y="6754"/>
                  </a:cubicBezTo>
                  <a:lnTo>
                    <a:pt x="1746" y="6793"/>
                  </a:lnTo>
                  <a:cubicBezTo>
                    <a:pt x="1865" y="4450"/>
                    <a:pt x="1395" y="2115"/>
                    <a:pt x="37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2"/>
            <p:cNvSpPr/>
            <p:nvPr/>
          </p:nvSpPr>
          <p:spPr>
            <a:xfrm>
              <a:off x="6072900" y="4675250"/>
              <a:ext cx="13975" cy="309825"/>
            </a:xfrm>
            <a:custGeom>
              <a:rect b="b" l="l" r="r" t="t"/>
              <a:pathLst>
                <a:path extrusionOk="0" h="12393" w="559">
                  <a:moveTo>
                    <a:pt x="480" y="0"/>
                  </a:moveTo>
                  <a:cubicBezTo>
                    <a:pt x="465" y="0"/>
                    <a:pt x="450" y="9"/>
                    <a:pt x="444" y="27"/>
                  </a:cubicBezTo>
                  <a:cubicBezTo>
                    <a:pt x="330" y="412"/>
                    <a:pt x="275" y="827"/>
                    <a:pt x="222" y="1224"/>
                  </a:cubicBezTo>
                  <a:cubicBezTo>
                    <a:pt x="167" y="1622"/>
                    <a:pt x="119" y="2019"/>
                    <a:pt x="84" y="2417"/>
                  </a:cubicBezTo>
                  <a:cubicBezTo>
                    <a:pt x="18" y="3216"/>
                    <a:pt x="5" y="4018"/>
                    <a:pt x="2" y="4817"/>
                  </a:cubicBezTo>
                  <a:cubicBezTo>
                    <a:pt x="0" y="6445"/>
                    <a:pt x="57" y="8072"/>
                    <a:pt x="99" y="9699"/>
                  </a:cubicBezTo>
                  <a:cubicBezTo>
                    <a:pt x="110" y="10156"/>
                    <a:pt x="121" y="10613"/>
                    <a:pt x="132" y="11072"/>
                  </a:cubicBezTo>
                  <a:cubicBezTo>
                    <a:pt x="139" y="11309"/>
                    <a:pt x="143" y="11546"/>
                    <a:pt x="152" y="11786"/>
                  </a:cubicBezTo>
                  <a:cubicBezTo>
                    <a:pt x="156" y="11959"/>
                    <a:pt x="117" y="12216"/>
                    <a:pt x="251" y="12350"/>
                  </a:cubicBezTo>
                  <a:cubicBezTo>
                    <a:pt x="279" y="12378"/>
                    <a:pt x="316" y="12392"/>
                    <a:pt x="354" y="12392"/>
                  </a:cubicBezTo>
                  <a:cubicBezTo>
                    <a:pt x="378" y="12392"/>
                    <a:pt x="402" y="12386"/>
                    <a:pt x="424" y="12374"/>
                  </a:cubicBezTo>
                  <a:cubicBezTo>
                    <a:pt x="502" y="12324"/>
                    <a:pt x="559" y="12192"/>
                    <a:pt x="456" y="12139"/>
                  </a:cubicBezTo>
                  <a:lnTo>
                    <a:pt x="456" y="12139"/>
                  </a:lnTo>
                  <a:cubicBezTo>
                    <a:pt x="456" y="12135"/>
                    <a:pt x="456" y="12132"/>
                    <a:pt x="457" y="12128"/>
                  </a:cubicBezTo>
                  <a:cubicBezTo>
                    <a:pt x="444" y="12086"/>
                    <a:pt x="455" y="12016"/>
                    <a:pt x="453" y="11970"/>
                  </a:cubicBezTo>
                  <a:cubicBezTo>
                    <a:pt x="453" y="11882"/>
                    <a:pt x="450" y="11794"/>
                    <a:pt x="448" y="11707"/>
                  </a:cubicBezTo>
                  <a:cubicBezTo>
                    <a:pt x="444" y="11496"/>
                    <a:pt x="437" y="11283"/>
                    <a:pt x="431" y="11072"/>
                  </a:cubicBezTo>
                  <a:cubicBezTo>
                    <a:pt x="420" y="10668"/>
                    <a:pt x="409" y="10261"/>
                    <a:pt x="395" y="9857"/>
                  </a:cubicBezTo>
                  <a:cubicBezTo>
                    <a:pt x="374" y="9056"/>
                    <a:pt x="352" y="8256"/>
                    <a:pt x="330" y="7455"/>
                  </a:cubicBezTo>
                  <a:cubicBezTo>
                    <a:pt x="286" y="5869"/>
                    <a:pt x="272" y="4290"/>
                    <a:pt x="325" y="2704"/>
                  </a:cubicBezTo>
                  <a:cubicBezTo>
                    <a:pt x="341" y="2263"/>
                    <a:pt x="365" y="1822"/>
                    <a:pt x="395" y="1380"/>
                  </a:cubicBezTo>
                  <a:cubicBezTo>
                    <a:pt x="426" y="932"/>
                    <a:pt x="497" y="484"/>
                    <a:pt x="516" y="36"/>
                  </a:cubicBezTo>
                  <a:cubicBezTo>
                    <a:pt x="516" y="13"/>
                    <a:pt x="498" y="0"/>
                    <a:pt x="48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2"/>
            <p:cNvSpPr/>
            <p:nvPr/>
          </p:nvSpPr>
          <p:spPr>
            <a:xfrm>
              <a:off x="6046475" y="4682750"/>
              <a:ext cx="64175" cy="48100"/>
            </a:xfrm>
            <a:custGeom>
              <a:rect b="b" l="l" r="r" t="t"/>
              <a:pathLst>
                <a:path extrusionOk="0" h="1924" w="2567">
                  <a:moveTo>
                    <a:pt x="2461" y="0"/>
                  </a:moveTo>
                  <a:cubicBezTo>
                    <a:pt x="2430" y="0"/>
                    <a:pt x="2402" y="14"/>
                    <a:pt x="2388" y="46"/>
                  </a:cubicBezTo>
                  <a:cubicBezTo>
                    <a:pt x="2263" y="338"/>
                    <a:pt x="2179" y="634"/>
                    <a:pt x="2008" y="907"/>
                  </a:cubicBezTo>
                  <a:cubicBezTo>
                    <a:pt x="1835" y="1183"/>
                    <a:pt x="1613" y="1425"/>
                    <a:pt x="1354" y="1620"/>
                  </a:cubicBezTo>
                  <a:cubicBezTo>
                    <a:pt x="1255" y="1694"/>
                    <a:pt x="1127" y="1771"/>
                    <a:pt x="1002" y="1771"/>
                  </a:cubicBezTo>
                  <a:cubicBezTo>
                    <a:pt x="954" y="1771"/>
                    <a:pt x="907" y="1760"/>
                    <a:pt x="862" y="1732"/>
                  </a:cubicBezTo>
                  <a:cubicBezTo>
                    <a:pt x="708" y="1640"/>
                    <a:pt x="611" y="1416"/>
                    <a:pt x="526" y="1267"/>
                  </a:cubicBezTo>
                  <a:cubicBezTo>
                    <a:pt x="339" y="940"/>
                    <a:pt x="185" y="593"/>
                    <a:pt x="69" y="235"/>
                  </a:cubicBezTo>
                  <a:cubicBezTo>
                    <a:pt x="65" y="218"/>
                    <a:pt x="52" y="211"/>
                    <a:pt x="39" y="211"/>
                  </a:cubicBezTo>
                  <a:cubicBezTo>
                    <a:pt x="20" y="211"/>
                    <a:pt x="1" y="227"/>
                    <a:pt x="7" y="252"/>
                  </a:cubicBezTo>
                  <a:lnTo>
                    <a:pt x="7" y="254"/>
                  </a:lnTo>
                  <a:cubicBezTo>
                    <a:pt x="119" y="665"/>
                    <a:pt x="269" y="1074"/>
                    <a:pt x="477" y="1449"/>
                  </a:cubicBezTo>
                  <a:cubicBezTo>
                    <a:pt x="563" y="1605"/>
                    <a:pt x="653" y="1794"/>
                    <a:pt x="820" y="1880"/>
                  </a:cubicBezTo>
                  <a:cubicBezTo>
                    <a:pt x="881" y="1911"/>
                    <a:pt x="946" y="1924"/>
                    <a:pt x="1011" y="1924"/>
                  </a:cubicBezTo>
                  <a:cubicBezTo>
                    <a:pt x="1111" y="1924"/>
                    <a:pt x="1212" y="1894"/>
                    <a:pt x="1301" y="1851"/>
                  </a:cubicBezTo>
                  <a:cubicBezTo>
                    <a:pt x="1635" y="1697"/>
                    <a:pt x="1914" y="1401"/>
                    <a:pt x="2125" y="1109"/>
                  </a:cubicBezTo>
                  <a:cubicBezTo>
                    <a:pt x="2333" y="821"/>
                    <a:pt x="2540" y="454"/>
                    <a:pt x="2564" y="94"/>
                  </a:cubicBezTo>
                  <a:cubicBezTo>
                    <a:pt x="2566" y="39"/>
                    <a:pt x="2511" y="0"/>
                    <a:pt x="246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2"/>
            <p:cNvSpPr/>
            <p:nvPr/>
          </p:nvSpPr>
          <p:spPr>
            <a:xfrm>
              <a:off x="6062450" y="4673175"/>
              <a:ext cx="18600" cy="55125"/>
            </a:xfrm>
            <a:custGeom>
              <a:rect b="b" l="l" r="r" t="t"/>
              <a:pathLst>
                <a:path extrusionOk="0" h="2205" w="744">
                  <a:moveTo>
                    <a:pt x="83" y="0"/>
                  </a:moveTo>
                  <a:cubicBezTo>
                    <a:pt x="61" y="0"/>
                    <a:pt x="39" y="13"/>
                    <a:pt x="32" y="38"/>
                  </a:cubicBezTo>
                  <a:cubicBezTo>
                    <a:pt x="1" y="126"/>
                    <a:pt x="18" y="227"/>
                    <a:pt x="27" y="319"/>
                  </a:cubicBezTo>
                  <a:cubicBezTo>
                    <a:pt x="36" y="400"/>
                    <a:pt x="45" y="484"/>
                    <a:pt x="60" y="565"/>
                  </a:cubicBezTo>
                  <a:cubicBezTo>
                    <a:pt x="91" y="760"/>
                    <a:pt x="135" y="956"/>
                    <a:pt x="188" y="1145"/>
                  </a:cubicBezTo>
                  <a:cubicBezTo>
                    <a:pt x="236" y="1331"/>
                    <a:pt x="289" y="1518"/>
                    <a:pt x="352" y="1698"/>
                  </a:cubicBezTo>
                  <a:cubicBezTo>
                    <a:pt x="385" y="1788"/>
                    <a:pt x="423" y="1878"/>
                    <a:pt x="460" y="1968"/>
                  </a:cubicBezTo>
                  <a:cubicBezTo>
                    <a:pt x="495" y="2056"/>
                    <a:pt x="524" y="2135"/>
                    <a:pt x="600" y="2192"/>
                  </a:cubicBezTo>
                  <a:cubicBezTo>
                    <a:pt x="612" y="2201"/>
                    <a:pt x="626" y="2205"/>
                    <a:pt x="641" y="2205"/>
                  </a:cubicBezTo>
                  <a:cubicBezTo>
                    <a:pt x="680" y="2205"/>
                    <a:pt x="724" y="2177"/>
                    <a:pt x="730" y="2137"/>
                  </a:cubicBezTo>
                  <a:cubicBezTo>
                    <a:pt x="743" y="2045"/>
                    <a:pt x="710" y="1971"/>
                    <a:pt x="675" y="1887"/>
                  </a:cubicBezTo>
                  <a:cubicBezTo>
                    <a:pt x="638" y="1799"/>
                    <a:pt x="603" y="1707"/>
                    <a:pt x="565" y="1619"/>
                  </a:cubicBezTo>
                  <a:cubicBezTo>
                    <a:pt x="495" y="1452"/>
                    <a:pt x="420" y="1288"/>
                    <a:pt x="359" y="1116"/>
                  </a:cubicBezTo>
                  <a:cubicBezTo>
                    <a:pt x="297" y="949"/>
                    <a:pt x="249" y="776"/>
                    <a:pt x="212" y="602"/>
                  </a:cubicBezTo>
                  <a:cubicBezTo>
                    <a:pt x="194" y="508"/>
                    <a:pt x="179" y="413"/>
                    <a:pt x="170" y="319"/>
                  </a:cubicBezTo>
                  <a:cubicBezTo>
                    <a:pt x="159" y="225"/>
                    <a:pt x="168" y="126"/>
                    <a:pt x="135" y="38"/>
                  </a:cubicBezTo>
                  <a:cubicBezTo>
                    <a:pt x="127" y="13"/>
                    <a:pt x="105" y="0"/>
                    <a:pt x="8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2"/>
            <p:cNvSpPr/>
            <p:nvPr/>
          </p:nvSpPr>
          <p:spPr>
            <a:xfrm>
              <a:off x="6038200" y="4683400"/>
              <a:ext cx="12525" cy="12475"/>
            </a:xfrm>
            <a:custGeom>
              <a:rect b="b" l="l" r="r" t="t"/>
              <a:pathLst>
                <a:path extrusionOk="0" h="499" w="501">
                  <a:moveTo>
                    <a:pt x="251" y="0"/>
                  </a:moveTo>
                  <a:cubicBezTo>
                    <a:pt x="114" y="2"/>
                    <a:pt x="5" y="112"/>
                    <a:pt x="0" y="250"/>
                  </a:cubicBezTo>
                  <a:lnTo>
                    <a:pt x="9" y="316"/>
                  </a:lnTo>
                  <a:cubicBezTo>
                    <a:pt x="20" y="358"/>
                    <a:pt x="42" y="395"/>
                    <a:pt x="73" y="426"/>
                  </a:cubicBezTo>
                  <a:lnTo>
                    <a:pt x="123" y="466"/>
                  </a:lnTo>
                  <a:cubicBezTo>
                    <a:pt x="163" y="488"/>
                    <a:pt x="207" y="499"/>
                    <a:pt x="251" y="499"/>
                  </a:cubicBezTo>
                  <a:cubicBezTo>
                    <a:pt x="254" y="499"/>
                    <a:pt x="257" y="499"/>
                    <a:pt x="261" y="499"/>
                  </a:cubicBezTo>
                  <a:cubicBezTo>
                    <a:pt x="290" y="499"/>
                    <a:pt x="320" y="490"/>
                    <a:pt x="347" y="477"/>
                  </a:cubicBezTo>
                  <a:cubicBezTo>
                    <a:pt x="378" y="468"/>
                    <a:pt x="404" y="450"/>
                    <a:pt x="426" y="426"/>
                  </a:cubicBezTo>
                  <a:cubicBezTo>
                    <a:pt x="472" y="378"/>
                    <a:pt x="499" y="314"/>
                    <a:pt x="501" y="248"/>
                  </a:cubicBezTo>
                  <a:lnTo>
                    <a:pt x="492" y="182"/>
                  </a:lnTo>
                  <a:cubicBezTo>
                    <a:pt x="479" y="141"/>
                    <a:pt x="457" y="103"/>
                    <a:pt x="426" y="73"/>
                  </a:cubicBezTo>
                  <a:lnTo>
                    <a:pt x="376" y="33"/>
                  </a:lnTo>
                  <a:cubicBezTo>
                    <a:pt x="338" y="11"/>
                    <a:pt x="294" y="0"/>
                    <a:pt x="25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2"/>
            <p:cNvSpPr/>
            <p:nvPr/>
          </p:nvSpPr>
          <p:spPr>
            <a:xfrm>
              <a:off x="6056850" y="4666675"/>
              <a:ext cx="14300" cy="13550"/>
            </a:xfrm>
            <a:custGeom>
              <a:rect b="b" l="l" r="r" t="t"/>
              <a:pathLst>
                <a:path extrusionOk="0" h="542" w="572">
                  <a:moveTo>
                    <a:pt x="264" y="0"/>
                  </a:moveTo>
                  <a:cubicBezTo>
                    <a:pt x="243" y="0"/>
                    <a:pt x="222" y="4"/>
                    <a:pt x="203" y="10"/>
                  </a:cubicBezTo>
                  <a:lnTo>
                    <a:pt x="137" y="37"/>
                  </a:lnTo>
                  <a:cubicBezTo>
                    <a:pt x="106" y="54"/>
                    <a:pt x="80" y="78"/>
                    <a:pt x="62" y="107"/>
                  </a:cubicBezTo>
                  <a:cubicBezTo>
                    <a:pt x="38" y="133"/>
                    <a:pt x="21" y="164"/>
                    <a:pt x="14" y="199"/>
                  </a:cubicBezTo>
                  <a:cubicBezTo>
                    <a:pt x="3" y="234"/>
                    <a:pt x="1" y="272"/>
                    <a:pt x="7" y="307"/>
                  </a:cubicBezTo>
                  <a:cubicBezTo>
                    <a:pt x="10" y="342"/>
                    <a:pt x="21" y="377"/>
                    <a:pt x="40" y="408"/>
                  </a:cubicBezTo>
                  <a:lnTo>
                    <a:pt x="82" y="463"/>
                  </a:lnTo>
                  <a:cubicBezTo>
                    <a:pt x="135" y="511"/>
                    <a:pt x="203" y="537"/>
                    <a:pt x="275" y="542"/>
                  </a:cubicBezTo>
                  <a:lnTo>
                    <a:pt x="348" y="531"/>
                  </a:lnTo>
                  <a:cubicBezTo>
                    <a:pt x="392" y="520"/>
                    <a:pt x="434" y="496"/>
                    <a:pt x="466" y="463"/>
                  </a:cubicBezTo>
                  <a:lnTo>
                    <a:pt x="508" y="408"/>
                  </a:lnTo>
                  <a:cubicBezTo>
                    <a:pt x="524" y="380"/>
                    <a:pt x="535" y="350"/>
                    <a:pt x="541" y="319"/>
                  </a:cubicBezTo>
                  <a:lnTo>
                    <a:pt x="541" y="319"/>
                  </a:lnTo>
                  <a:cubicBezTo>
                    <a:pt x="572" y="224"/>
                    <a:pt x="534" y="116"/>
                    <a:pt x="447" y="63"/>
                  </a:cubicBezTo>
                  <a:lnTo>
                    <a:pt x="447" y="63"/>
                  </a:lnTo>
                  <a:cubicBezTo>
                    <a:pt x="436" y="53"/>
                    <a:pt x="423" y="44"/>
                    <a:pt x="409" y="37"/>
                  </a:cubicBezTo>
                  <a:cubicBezTo>
                    <a:pt x="381" y="17"/>
                    <a:pt x="346" y="6"/>
                    <a:pt x="311" y="6"/>
                  </a:cubicBezTo>
                  <a:cubicBezTo>
                    <a:pt x="295" y="2"/>
                    <a:pt x="279" y="0"/>
                    <a:pt x="26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2"/>
            <p:cNvSpPr/>
            <p:nvPr/>
          </p:nvSpPr>
          <p:spPr>
            <a:xfrm>
              <a:off x="6078100" y="4666375"/>
              <a:ext cx="14475" cy="14475"/>
            </a:xfrm>
            <a:custGeom>
              <a:rect b="b" l="l" r="r" t="t"/>
              <a:pathLst>
                <a:path extrusionOk="0" h="579" w="579">
                  <a:moveTo>
                    <a:pt x="289" y="0"/>
                  </a:moveTo>
                  <a:cubicBezTo>
                    <a:pt x="251" y="0"/>
                    <a:pt x="214" y="9"/>
                    <a:pt x="179" y="27"/>
                  </a:cubicBezTo>
                  <a:cubicBezTo>
                    <a:pt x="73" y="73"/>
                    <a:pt x="5" y="176"/>
                    <a:pt x="1" y="290"/>
                  </a:cubicBezTo>
                  <a:lnTo>
                    <a:pt x="12" y="367"/>
                  </a:lnTo>
                  <a:cubicBezTo>
                    <a:pt x="25" y="415"/>
                    <a:pt x="51" y="459"/>
                    <a:pt x="86" y="494"/>
                  </a:cubicBezTo>
                  <a:lnTo>
                    <a:pt x="146" y="540"/>
                  </a:lnTo>
                  <a:cubicBezTo>
                    <a:pt x="190" y="565"/>
                    <a:pt x="240" y="578"/>
                    <a:pt x="291" y="578"/>
                  </a:cubicBezTo>
                  <a:cubicBezTo>
                    <a:pt x="294" y="578"/>
                    <a:pt x="298" y="578"/>
                    <a:pt x="302" y="578"/>
                  </a:cubicBezTo>
                  <a:cubicBezTo>
                    <a:pt x="336" y="578"/>
                    <a:pt x="371" y="569"/>
                    <a:pt x="401" y="554"/>
                  </a:cubicBezTo>
                  <a:cubicBezTo>
                    <a:pt x="506" y="508"/>
                    <a:pt x="576" y="404"/>
                    <a:pt x="578" y="290"/>
                  </a:cubicBezTo>
                  <a:lnTo>
                    <a:pt x="567" y="213"/>
                  </a:lnTo>
                  <a:cubicBezTo>
                    <a:pt x="554" y="165"/>
                    <a:pt x="528" y="121"/>
                    <a:pt x="493" y="86"/>
                  </a:cubicBezTo>
                  <a:lnTo>
                    <a:pt x="436" y="40"/>
                  </a:lnTo>
                  <a:cubicBezTo>
                    <a:pt x="390" y="16"/>
                    <a:pt x="341" y="0"/>
                    <a:pt x="28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2"/>
            <p:cNvSpPr/>
            <p:nvPr/>
          </p:nvSpPr>
          <p:spPr>
            <a:xfrm>
              <a:off x="6101825" y="4675875"/>
              <a:ext cx="15125" cy="15075"/>
            </a:xfrm>
            <a:custGeom>
              <a:rect b="b" l="l" r="r" t="t"/>
              <a:pathLst>
                <a:path extrusionOk="0" h="603" w="605">
                  <a:moveTo>
                    <a:pt x="301" y="0"/>
                  </a:moveTo>
                  <a:cubicBezTo>
                    <a:pt x="137" y="2"/>
                    <a:pt x="5" y="136"/>
                    <a:pt x="1" y="301"/>
                  </a:cubicBezTo>
                  <a:lnTo>
                    <a:pt x="12" y="382"/>
                  </a:lnTo>
                  <a:cubicBezTo>
                    <a:pt x="25" y="433"/>
                    <a:pt x="51" y="477"/>
                    <a:pt x="88" y="514"/>
                  </a:cubicBezTo>
                  <a:lnTo>
                    <a:pt x="150" y="562"/>
                  </a:lnTo>
                  <a:cubicBezTo>
                    <a:pt x="196" y="589"/>
                    <a:pt x="249" y="602"/>
                    <a:pt x="301" y="602"/>
                  </a:cubicBezTo>
                  <a:cubicBezTo>
                    <a:pt x="305" y="602"/>
                    <a:pt x="309" y="602"/>
                    <a:pt x="313" y="602"/>
                  </a:cubicBezTo>
                  <a:cubicBezTo>
                    <a:pt x="349" y="602"/>
                    <a:pt x="384" y="593"/>
                    <a:pt x="418" y="576"/>
                  </a:cubicBezTo>
                  <a:cubicBezTo>
                    <a:pt x="490" y="549"/>
                    <a:pt x="550" y="490"/>
                    <a:pt x="576" y="417"/>
                  </a:cubicBezTo>
                  <a:cubicBezTo>
                    <a:pt x="596" y="380"/>
                    <a:pt x="604" y="341"/>
                    <a:pt x="604" y="301"/>
                  </a:cubicBezTo>
                  <a:lnTo>
                    <a:pt x="594" y="220"/>
                  </a:lnTo>
                  <a:cubicBezTo>
                    <a:pt x="578" y="169"/>
                    <a:pt x="552" y="125"/>
                    <a:pt x="514" y="88"/>
                  </a:cubicBezTo>
                  <a:lnTo>
                    <a:pt x="455" y="40"/>
                  </a:lnTo>
                  <a:cubicBezTo>
                    <a:pt x="409" y="13"/>
                    <a:pt x="356" y="0"/>
                    <a:pt x="30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2"/>
            <p:cNvSpPr/>
            <p:nvPr/>
          </p:nvSpPr>
          <p:spPr>
            <a:xfrm>
              <a:off x="6072975" y="4695800"/>
              <a:ext cx="72525" cy="33000"/>
            </a:xfrm>
            <a:custGeom>
              <a:rect b="b" l="l" r="r" t="t"/>
              <a:pathLst>
                <a:path extrusionOk="0" h="1320" w="2901">
                  <a:moveTo>
                    <a:pt x="2811" y="1"/>
                  </a:moveTo>
                  <a:cubicBezTo>
                    <a:pt x="2794" y="1"/>
                    <a:pt x="2777" y="7"/>
                    <a:pt x="2762" y="22"/>
                  </a:cubicBezTo>
                  <a:cubicBezTo>
                    <a:pt x="2615" y="178"/>
                    <a:pt x="2512" y="350"/>
                    <a:pt x="2329" y="475"/>
                  </a:cubicBezTo>
                  <a:cubicBezTo>
                    <a:pt x="2143" y="604"/>
                    <a:pt x="1932" y="699"/>
                    <a:pt x="1726" y="795"/>
                  </a:cubicBezTo>
                  <a:cubicBezTo>
                    <a:pt x="1323" y="981"/>
                    <a:pt x="871" y="1159"/>
                    <a:pt x="417" y="1159"/>
                  </a:cubicBezTo>
                  <a:cubicBezTo>
                    <a:pt x="306" y="1159"/>
                    <a:pt x="195" y="1148"/>
                    <a:pt x="85" y="1125"/>
                  </a:cubicBezTo>
                  <a:cubicBezTo>
                    <a:pt x="80" y="1123"/>
                    <a:pt x="75" y="1123"/>
                    <a:pt x="70" y="1123"/>
                  </a:cubicBezTo>
                  <a:cubicBezTo>
                    <a:pt x="18" y="1123"/>
                    <a:pt x="0" y="1203"/>
                    <a:pt x="59" y="1221"/>
                  </a:cubicBezTo>
                  <a:lnTo>
                    <a:pt x="56" y="1221"/>
                  </a:lnTo>
                  <a:cubicBezTo>
                    <a:pt x="234" y="1290"/>
                    <a:pt x="413" y="1319"/>
                    <a:pt x="590" y="1319"/>
                  </a:cubicBezTo>
                  <a:cubicBezTo>
                    <a:pt x="1007" y="1319"/>
                    <a:pt x="1421" y="1161"/>
                    <a:pt x="1813" y="993"/>
                  </a:cubicBezTo>
                  <a:cubicBezTo>
                    <a:pt x="2053" y="890"/>
                    <a:pt x="2299" y="787"/>
                    <a:pt x="2512" y="635"/>
                  </a:cubicBezTo>
                  <a:cubicBezTo>
                    <a:pt x="2692" y="505"/>
                    <a:pt x="2901" y="317"/>
                    <a:pt x="2890" y="75"/>
                  </a:cubicBezTo>
                  <a:cubicBezTo>
                    <a:pt x="2888" y="33"/>
                    <a:pt x="2850" y="1"/>
                    <a:pt x="281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2"/>
            <p:cNvSpPr/>
            <p:nvPr/>
          </p:nvSpPr>
          <p:spPr>
            <a:xfrm>
              <a:off x="6134175" y="4689975"/>
              <a:ext cx="19675" cy="15300"/>
            </a:xfrm>
            <a:custGeom>
              <a:rect b="b" l="l" r="r" t="t"/>
              <a:pathLst>
                <a:path extrusionOk="0" h="612" w="787">
                  <a:moveTo>
                    <a:pt x="393" y="1"/>
                  </a:moveTo>
                  <a:cubicBezTo>
                    <a:pt x="0" y="1"/>
                    <a:pt x="0" y="611"/>
                    <a:pt x="393" y="611"/>
                  </a:cubicBezTo>
                  <a:cubicBezTo>
                    <a:pt x="786" y="611"/>
                    <a:pt x="786" y="1"/>
                    <a:pt x="39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 name="Google Shape;521;p32"/>
          <p:cNvGrpSpPr/>
          <p:nvPr/>
        </p:nvGrpSpPr>
        <p:grpSpPr>
          <a:xfrm>
            <a:off x="7746325" y="309651"/>
            <a:ext cx="1062111" cy="843334"/>
            <a:chOff x="4725053" y="4107929"/>
            <a:chExt cx="398900" cy="316721"/>
          </a:xfrm>
        </p:grpSpPr>
        <p:sp>
          <p:nvSpPr>
            <p:cNvPr id="522" name="Google Shape;522;p32"/>
            <p:cNvSpPr/>
            <p:nvPr/>
          </p:nvSpPr>
          <p:spPr>
            <a:xfrm>
              <a:off x="4725053" y="4107929"/>
              <a:ext cx="398900" cy="261351"/>
            </a:xfrm>
            <a:custGeom>
              <a:rect b="b" l="l" r="r" t="t"/>
              <a:pathLst>
                <a:path extrusionOk="0" h="9319" w="15956">
                  <a:moveTo>
                    <a:pt x="7919" y="1"/>
                  </a:moveTo>
                  <a:cubicBezTo>
                    <a:pt x="6674" y="1"/>
                    <a:pt x="5425" y="185"/>
                    <a:pt x="4303" y="548"/>
                  </a:cubicBezTo>
                  <a:cubicBezTo>
                    <a:pt x="3756" y="724"/>
                    <a:pt x="3235" y="939"/>
                    <a:pt x="2783" y="1211"/>
                  </a:cubicBezTo>
                  <a:cubicBezTo>
                    <a:pt x="1975" y="1692"/>
                    <a:pt x="1329" y="2406"/>
                    <a:pt x="932" y="3258"/>
                  </a:cubicBezTo>
                  <a:cubicBezTo>
                    <a:pt x="0" y="5237"/>
                    <a:pt x="795" y="7718"/>
                    <a:pt x="3444" y="8773"/>
                  </a:cubicBezTo>
                  <a:cubicBezTo>
                    <a:pt x="4426" y="9163"/>
                    <a:pt x="5521" y="9318"/>
                    <a:pt x="6649" y="9318"/>
                  </a:cubicBezTo>
                  <a:cubicBezTo>
                    <a:pt x="8094" y="9318"/>
                    <a:pt x="9592" y="9063"/>
                    <a:pt x="10975" y="8718"/>
                  </a:cubicBezTo>
                  <a:lnTo>
                    <a:pt x="10975" y="8718"/>
                  </a:lnTo>
                  <a:lnTo>
                    <a:pt x="9264" y="9159"/>
                  </a:lnTo>
                  <a:cubicBezTo>
                    <a:pt x="9282" y="9159"/>
                    <a:pt x="9301" y="9159"/>
                    <a:pt x="9319" y="9159"/>
                  </a:cubicBezTo>
                  <a:cubicBezTo>
                    <a:pt x="12107" y="9159"/>
                    <a:pt x="14699" y="7684"/>
                    <a:pt x="15325" y="5847"/>
                  </a:cubicBezTo>
                  <a:cubicBezTo>
                    <a:pt x="15956" y="3998"/>
                    <a:pt x="14658" y="1956"/>
                    <a:pt x="12336" y="888"/>
                  </a:cubicBezTo>
                  <a:cubicBezTo>
                    <a:pt x="11043" y="293"/>
                    <a:pt x="9484" y="1"/>
                    <a:pt x="791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2"/>
            <p:cNvSpPr/>
            <p:nvPr/>
          </p:nvSpPr>
          <p:spPr>
            <a:xfrm>
              <a:off x="4913100" y="4172025"/>
              <a:ext cx="21550" cy="252625"/>
            </a:xfrm>
            <a:custGeom>
              <a:rect b="b" l="l" r="r" t="t"/>
              <a:pathLst>
                <a:path extrusionOk="0" h="10105" w="862">
                  <a:moveTo>
                    <a:pt x="647" y="1"/>
                  </a:moveTo>
                  <a:cubicBezTo>
                    <a:pt x="568" y="1"/>
                    <a:pt x="488" y="21"/>
                    <a:pt x="479" y="59"/>
                  </a:cubicBezTo>
                  <a:cubicBezTo>
                    <a:pt x="398" y="424"/>
                    <a:pt x="398" y="795"/>
                    <a:pt x="378" y="1162"/>
                  </a:cubicBezTo>
                  <a:cubicBezTo>
                    <a:pt x="358" y="1520"/>
                    <a:pt x="339" y="1878"/>
                    <a:pt x="319" y="2236"/>
                  </a:cubicBezTo>
                  <a:cubicBezTo>
                    <a:pt x="246" y="3531"/>
                    <a:pt x="222" y="4827"/>
                    <a:pt x="174" y="6123"/>
                  </a:cubicBezTo>
                  <a:cubicBezTo>
                    <a:pt x="150" y="6771"/>
                    <a:pt x="125" y="7421"/>
                    <a:pt x="101" y="8071"/>
                  </a:cubicBezTo>
                  <a:cubicBezTo>
                    <a:pt x="90" y="8394"/>
                    <a:pt x="77" y="8717"/>
                    <a:pt x="66" y="9039"/>
                  </a:cubicBezTo>
                  <a:cubicBezTo>
                    <a:pt x="60" y="9200"/>
                    <a:pt x="53" y="9362"/>
                    <a:pt x="42" y="9523"/>
                  </a:cubicBezTo>
                  <a:cubicBezTo>
                    <a:pt x="33" y="9685"/>
                    <a:pt x="0" y="9848"/>
                    <a:pt x="55" y="10008"/>
                  </a:cubicBezTo>
                  <a:cubicBezTo>
                    <a:pt x="71" y="10056"/>
                    <a:pt x="145" y="10096"/>
                    <a:pt x="290" y="10105"/>
                  </a:cubicBezTo>
                  <a:cubicBezTo>
                    <a:pt x="298" y="10105"/>
                    <a:pt x="306" y="10105"/>
                    <a:pt x="315" y="10105"/>
                  </a:cubicBezTo>
                  <a:cubicBezTo>
                    <a:pt x="430" y="10105"/>
                    <a:pt x="568" y="10077"/>
                    <a:pt x="587" y="10034"/>
                  </a:cubicBezTo>
                  <a:cubicBezTo>
                    <a:pt x="661" y="9845"/>
                    <a:pt x="639" y="9659"/>
                    <a:pt x="639" y="9470"/>
                  </a:cubicBezTo>
                  <a:cubicBezTo>
                    <a:pt x="639" y="9290"/>
                    <a:pt x="644" y="9112"/>
                    <a:pt x="650" y="8932"/>
                  </a:cubicBezTo>
                  <a:cubicBezTo>
                    <a:pt x="659" y="8569"/>
                    <a:pt x="668" y="8205"/>
                    <a:pt x="679" y="7843"/>
                  </a:cubicBezTo>
                  <a:cubicBezTo>
                    <a:pt x="712" y="6547"/>
                    <a:pt x="747" y="5253"/>
                    <a:pt x="784" y="3958"/>
                  </a:cubicBezTo>
                  <a:cubicBezTo>
                    <a:pt x="802" y="3307"/>
                    <a:pt x="826" y="2657"/>
                    <a:pt x="833" y="2007"/>
                  </a:cubicBezTo>
                  <a:cubicBezTo>
                    <a:pt x="835" y="1684"/>
                    <a:pt x="846" y="1366"/>
                    <a:pt x="841" y="1041"/>
                  </a:cubicBezTo>
                  <a:cubicBezTo>
                    <a:pt x="835" y="714"/>
                    <a:pt x="861" y="384"/>
                    <a:pt x="809" y="59"/>
                  </a:cubicBezTo>
                  <a:cubicBezTo>
                    <a:pt x="802" y="20"/>
                    <a:pt x="725" y="1"/>
                    <a:pt x="64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2"/>
            <p:cNvSpPr/>
            <p:nvPr/>
          </p:nvSpPr>
          <p:spPr>
            <a:xfrm>
              <a:off x="4796700" y="4226125"/>
              <a:ext cx="220125" cy="95400"/>
            </a:xfrm>
            <a:custGeom>
              <a:rect b="b" l="l" r="r" t="t"/>
              <a:pathLst>
                <a:path extrusionOk="0" h="3816" w="8805">
                  <a:moveTo>
                    <a:pt x="303" y="1"/>
                  </a:moveTo>
                  <a:cubicBezTo>
                    <a:pt x="152" y="1"/>
                    <a:pt x="1" y="117"/>
                    <a:pt x="108" y="217"/>
                  </a:cubicBezTo>
                  <a:cubicBezTo>
                    <a:pt x="429" y="515"/>
                    <a:pt x="795" y="792"/>
                    <a:pt x="1142" y="1078"/>
                  </a:cubicBezTo>
                  <a:lnTo>
                    <a:pt x="2150" y="1908"/>
                  </a:lnTo>
                  <a:cubicBezTo>
                    <a:pt x="2752" y="2402"/>
                    <a:pt x="3339" y="2905"/>
                    <a:pt x="3956" y="3390"/>
                  </a:cubicBezTo>
                  <a:cubicBezTo>
                    <a:pt x="4186" y="3570"/>
                    <a:pt x="4498" y="3759"/>
                    <a:pt x="4856" y="3805"/>
                  </a:cubicBezTo>
                  <a:cubicBezTo>
                    <a:pt x="4906" y="3812"/>
                    <a:pt x="4956" y="3816"/>
                    <a:pt x="5006" y="3816"/>
                  </a:cubicBezTo>
                  <a:cubicBezTo>
                    <a:pt x="5128" y="3816"/>
                    <a:pt x="5250" y="3795"/>
                    <a:pt x="5366" y="3752"/>
                  </a:cubicBezTo>
                  <a:cubicBezTo>
                    <a:pt x="5541" y="3687"/>
                    <a:pt x="5649" y="3570"/>
                    <a:pt x="5752" y="3458"/>
                  </a:cubicBezTo>
                  <a:cubicBezTo>
                    <a:pt x="6266" y="2911"/>
                    <a:pt x="6778" y="2362"/>
                    <a:pt x="7283" y="1813"/>
                  </a:cubicBezTo>
                  <a:cubicBezTo>
                    <a:pt x="7790" y="1264"/>
                    <a:pt x="8315" y="722"/>
                    <a:pt x="8765" y="151"/>
                  </a:cubicBezTo>
                  <a:lnTo>
                    <a:pt x="8765" y="149"/>
                  </a:lnTo>
                  <a:cubicBezTo>
                    <a:pt x="8804" y="99"/>
                    <a:pt x="8748" y="59"/>
                    <a:pt x="8685" y="59"/>
                  </a:cubicBezTo>
                  <a:cubicBezTo>
                    <a:pt x="8657" y="59"/>
                    <a:pt x="8627" y="67"/>
                    <a:pt x="8605" y="87"/>
                  </a:cubicBezTo>
                  <a:cubicBezTo>
                    <a:pt x="7988" y="636"/>
                    <a:pt x="7445" y="1227"/>
                    <a:pt x="6885" y="1802"/>
                  </a:cubicBezTo>
                  <a:cubicBezTo>
                    <a:pt x="6383" y="2318"/>
                    <a:pt x="5888" y="2839"/>
                    <a:pt x="5388" y="3357"/>
                  </a:cubicBezTo>
                  <a:cubicBezTo>
                    <a:pt x="5306" y="3441"/>
                    <a:pt x="5216" y="3535"/>
                    <a:pt x="5054" y="3546"/>
                  </a:cubicBezTo>
                  <a:cubicBezTo>
                    <a:pt x="5039" y="3547"/>
                    <a:pt x="5025" y="3548"/>
                    <a:pt x="5010" y="3548"/>
                  </a:cubicBezTo>
                  <a:cubicBezTo>
                    <a:pt x="4878" y="3548"/>
                    <a:pt x="4748" y="3497"/>
                    <a:pt x="4643" y="3447"/>
                  </a:cubicBezTo>
                  <a:cubicBezTo>
                    <a:pt x="4322" y="3300"/>
                    <a:pt x="4096" y="3065"/>
                    <a:pt x="3855" y="2865"/>
                  </a:cubicBezTo>
                  <a:lnTo>
                    <a:pt x="2150" y="1453"/>
                  </a:lnTo>
                  <a:lnTo>
                    <a:pt x="1301" y="746"/>
                  </a:lnTo>
                  <a:cubicBezTo>
                    <a:pt x="1017" y="511"/>
                    <a:pt x="743" y="267"/>
                    <a:pt x="442" y="43"/>
                  </a:cubicBezTo>
                  <a:cubicBezTo>
                    <a:pt x="402" y="13"/>
                    <a:pt x="352" y="1"/>
                    <a:pt x="30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2"/>
            <p:cNvSpPr/>
            <p:nvPr/>
          </p:nvSpPr>
          <p:spPr>
            <a:xfrm>
              <a:off x="4891150" y="4191050"/>
              <a:ext cx="85575" cy="46575"/>
            </a:xfrm>
            <a:custGeom>
              <a:rect b="b" l="l" r="r" t="t"/>
              <a:pathLst>
                <a:path extrusionOk="0" h="1863" w="3423">
                  <a:moveTo>
                    <a:pt x="3315" y="0"/>
                  </a:moveTo>
                  <a:cubicBezTo>
                    <a:pt x="3297" y="0"/>
                    <a:pt x="3278" y="4"/>
                    <a:pt x="3261" y="14"/>
                  </a:cubicBezTo>
                  <a:cubicBezTo>
                    <a:pt x="3208" y="49"/>
                    <a:pt x="3147" y="69"/>
                    <a:pt x="3099" y="104"/>
                  </a:cubicBezTo>
                  <a:cubicBezTo>
                    <a:pt x="3050" y="137"/>
                    <a:pt x="3009" y="172"/>
                    <a:pt x="2960" y="205"/>
                  </a:cubicBezTo>
                  <a:cubicBezTo>
                    <a:pt x="2870" y="269"/>
                    <a:pt x="2785" y="335"/>
                    <a:pt x="2701" y="401"/>
                  </a:cubicBezTo>
                  <a:cubicBezTo>
                    <a:pt x="2536" y="537"/>
                    <a:pt x="2374" y="673"/>
                    <a:pt x="2211" y="809"/>
                  </a:cubicBezTo>
                  <a:cubicBezTo>
                    <a:pt x="1942" y="1039"/>
                    <a:pt x="1669" y="1266"/>
                    <a:pt x="1405" y="1499"/>
                  </a:cubicBezTo>
                  <a:lnTo>
                    <a:pt x="1405" y="1499"/>
                  </a:lnTo>
                  <a:lnTo>
                    <a:pt x="920" y="1104"/>
                  </a:lnTo>
                  <a:lnTo>
                    <a:pt x="602" y="844"/>
                  </a:lnTo>
                  <a:cubicBezTo>
                    <a:pt x="551" y="803"/>
                    <a:pt x="503" y="761"/>
                    <a:pt x="450" y="721"/>
                  </a:cubicBezTo>
                  <a:cubicBezTo>
                    <a:pt x="386" y="673"/>
                    <a:pt x="323" y="656"/>
                    <a:pt x="239" y="627"/>
                  </a:cubicBezTo>
                  <a:cubicBezTo>
                    <a:pt x="219" y="621"/>
                    <a:pt x="197" y="618"/>
                    <a:pt x="175" y="618"/>
                  </a:cubicBezTo>
                  <a:cubicBezTo>
                    <a:pt x="85" y="618"/>
                    <a:pt x="0" y="669"/>
                    <a:pt x="31" y="737"/>
                  </a:cubicBezTo>
                  <a:cubicBezTo>
                    <a:pt x="55" y="794"/>
                    <a:pt x="66" y="847"/>
                    <a:pt x="121" y="895"/>
                  </a:cubicBezTo>
                  <a:cubicBezTo>
                    <a:pt x="176" y="941"/>
                    <a:pt x="235" y="985"/>
                    <a:pt x="290" y="1031"/>
                  </a:cubicBezTo>
                  <a:lnTo>
                    <a:pt x="610" y="1290"/>
                  </a:lnTo>
                  <a:lnTo>
                    <a:pt x="1269" y="1822"/>
                  </a:lnTo>
                  <a:cubicBezTo>
                    <a:pt x="1305" y="1851"/>
                    <a:pt x="1352" y="1863"/>
                    <a:pt x="1399" y="1863"/>
                  </a:cubicBezTo>
                  <a:cubicBezTo>
                    <a:pt x="1473" y="1863"/>
                    <a:pt x="1549" y="1833"/>
                    <a:pt x="1592" y="1793"/>
                  </a:cubicBezTo>
                  <a:cubicBezTo>
                    <a:pt x="1897" y="1512"/>
                    <a:pt x="2194" y="1224"/>
                    <a:pt x="2503" y="943"/>
                  </a:cubicBezTo>
                  <a:cubicBezTo>
                    <a:pt x="2659" y="803"/>
                    <a:pt x="2815" y="664"/>
                    <a:pt x="2971" y="524"/>
                  </a:cubicBezTo>
                  <a:cubicBezTo>
                    <a:pt x="3042" y="458"/>
                    <a:pt x="3110" y="390"/>
                    <a:pt x="3178" y="322"/>
                  </a:cubicBezTo>
                  <a:cubicBezTo>
                    <a:pt x="3215" y="284"/>
                    <a:pt x="3257" y="247"/>
                    <a:pt x="3294" y="208"/>
                  </a:cubicBezTo>
                  <a:cubicBezTo>
                    <a:pt x="3331" y="168"/>
                    <a:pt x="3351" y="124"/>
                    <a:pt x="3386" y="85"/>
                  </a:cubicBezTo>
                  <a:lnTo>
                    <a:pt x="3386" y="80"/>
                  </a:lnTo>
                  <a:cubicBezTo>
                    <a:pt x="3423" y="39"/>
                    <a:pt x="3371" y="0"/>
                    <a:pt x="33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2"/>
            <p:cNvSpPr/>
            <p:nvPr/>
          </p:nvSpPr>
          <p:spPr>
            <a:xfrm>
              <a:off x="5026525" y="4154875"/>
              <a:ext cx="7775" cy="6075"/>
            </a:xfrm>
            <a:custGeom>
              <a:rect b="b" l="l" r="r" t="t"/>
              <a:pathLst>
                <a:path extrusionOk="0" h="243" w="311">
                  <a:moveTo>
                    <a:pt x="157" y="1"/>
                  </a:moveTo>
                  <a:cubicBezTo>
                    <a:pt x="1" y="1"/>
                    <a:pt x="1" y="242"/>
                    <a:pt x="157" y="242"/>
                  </a:cubicBezTo>
                  <a:cubicBezTo>
                    <a:pt x="310" y="242"/>
                    <a:pt x="310" y="1"/>
                    <a:pt x="15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2"/>
            <p:cNvSpPr/>
            <p:nvPr/>
          </p:nvSpPr>
          <p:spPr>
            <a:xfrm>
              <a:off x="5002150" y="4132700"/>
              <a:ext cx="9075" cy="8975"/>
            </a:xfrm>
            <a:custGeom>
              <a:rect b="b" l="l" r="r" t="t"/>
              <a:pathLst>
                <a:path extrusionOk="0" h="359" w="363">
                  <a:moveTo>
                    <a:pt x="207" y="1"/>
                  </a:moveTo>
                  <a:cubicBezTo>
                    <a:pt x="150" y="1"/>
                    <a:pt x="99" y="29"/>
                    <a:pt x="73" y="77"/>
                  </a:cubicBezTo>
                  <a:lnTo>
                    <a:pt x="22" y="143"/>
                  </a:lnTo>
                  <a:cubicBezTo>
                    <a:pt x="11" y="159"/>
                    <a:pt x="7" y="178"/>
                    <a:pt x="5" y="196"/>
                  </a:cubicBezTo>
                  <a:cubicBezTo>
                    <a:pt x="1" y="216"/>
                    <a:pt x="3" y="236"/>
                    <a:pt x="9" y="253"/>
                  </a:cubicBezTo>
                  <a:lnTo>
                    <a:pt x="22" y="288"/>
                  </a:lnTo>
                  <a:lnTo>
                    <a:pt x="44" y="317"/>
                  </a:lnTo>
                  <a:cubicBezTo>
                    <a:pt x="58" y="330"/>
                    <a:pt x="73" y="341"/>
                    <a:pt x="91" y="345"/>
                  </a:cubicBezTo>
                  <a:cubicBezTo>
                    <a:pt x="102" y="352"/>
                    <a:pt x="115" y="356"/>
                    <a:pt x="128" y="356"/>
                  </a:cubicBezTo>
                  <a:cubicBezTo>
                    <a:pt x="135" y="358"/>
                    <a:pt x="142" y="359"/>
                    <a:pt x="149" y="359"/>
                  </a:cubicBezTo>
                  <a:cubicBezTo>
                    <a:pt x="160" y="359"/>
                    <a:pt x="172" y="357"/>
                    <a:pt x="183" y="354"/>
                  </a:cubicBezTo>
                  <a:lnTo>
                    <a:pt x="218" y="339"/>
                  </a:lnTo>
                  <a:lnTo>
                    <a:pt x="284" y="288"/>
                  </a:lnTo>
                  <a:cubicBezTo>
                    <a:pt x="332" y="262"/>
                    <a:pt x="361" y="211"/>
                    <a:pt x="361" y="157"/>
                  </a:cubicBezTo>
                  <a:cubicBezTo>
                    <a:pt x="363" y="135"/>
                    <a:pt x="356" y="115"/>
                    <a:pt x="347" y="95"/>
                  </a:cubicBezTo>
                  <a:cubicBezTo>
                    <a:pt x="341" y="77"/>
                    <a:pt x="330" y="60"/>
                    <a:pt x="315" y="47"/>
                  </a:cubicBezTo>
                  <a:cubicBezTo>
                    <a:pt x="297" y="27"/>
                    <a:pt x="273" y="14"/>
                    <a:pt x="246" y="5"/>
                  </a:cubicBezTo>
                  <a:lnTo>
                    <a:pt x="207"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2"/>
            <p:cNvSpPr/>
            <p:nvPr/>
          </p:nvSpPr>
          <p:spPr>
            <a:xfrm>
              <a:off x="4996825" y="4178825"/>
              <a:ext cx="10300" cy="7975"/>
            </a:xfrm>
            <a:custGeom>
              <a:rect b="b" l="l" r="r" t="t"/>
              <a:pathLst>
                <a:path extrusionOk="0" h="319" w="412">
                  <a:moveTo>
                    <a:pt x="205" y="0"/>
                  </a:moveTo>
                  <a:cubicBezTo>
                    <a:pt x="0" y="0"/>
                    <a:pt x="0" y="319"/>
                    <a:pt x="205" y="319"/>
                  </a:cubicBezTo>
                  <a:cubicBezTo>
                    <a:pt x="411" y="319"/>
                    <a:pt x="411" y="0"/>
                    <a:pt x="20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 name="Google Shape;529;p32"/>
          <p:cNvGrpSpPr/>
          <p:nvPr/>
        </p:nvGrpSpPr>
        <p:grpSpPr>
          <a:xfrm>
            <a:off x="587151" y="1223391"/>
            <a:ext cx="1463852" cy="2439434"/>
            <a:chOff x="6362575" y="3991175"/>
            <a:chExt cx="336425" cy="510075"/>
          </a:xfrm>
        </p:grpSpPr>
        <p:sp>
          <p:nvSpPr>
            <p:cNvPr id="530" name="Google Shape;530;p32"/>
            <p:cNvSpPr/>
            <p:nvPr/>
          </p:nvSpPr>
          <p:spPr>
            <a:xfrm>
              <a:off x="6545950" y="4311575"/>
              <a:ext cx="22250" cy="185825"/>
            </a:xfrm>
            <a:custGeom>
              <a:rect b="b" l="l" r="r" t="t"/>
              <a:pathLst>
                <a:path extrusionOk="0" h="7433" w="890">
                  <a:moveTo>
                    <a:pt x="729" y="1"/>
                  </a:moveTo>
                  <a:lnTo>
                    <a:pt x="729" y="1"/>
                  </a:lnTo>
                  <a:cubicBezTo>
                    <a:pt x="180" y="2414"/>
                    <a:pt x="0" y="4898"/>
                    <a:pt x="198" y="7364"/>
                  </a:cubicBezTo>
                  <a:lnTo>
                    <a:pt x="459" y="7432"/>
                  </a:lnTo>
                  <a:cubicBezTo>
                    <a:pt x="800" y="4971"/>
                    <a:pt x="890" y="2480"/>
                    <a:pt x="72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2"/>
            <p:cNvSpPr/>
            <p:nvPr/>
          </p:nvSpPr>
          <p:spPr>
            <a:xfrm>
              <a:off x="6461950" y="4313175"/>
              <a:ext cx="50100" cy="186200"/>
            </a:xfrm>
            <a:custGeom>
              <a:rect b="b" l="l" r="r" t="t"/>
              <a:pathLst>
                <a:path extrusionOk="0" h="7448" w="2004">
                  <a:moveTo>
                    <a:pt x="0" y="0"/>
                  </a:moveTo>
                  <a:lnTo>
                    <a:pt x="0" y="0"/>
                  </a:lnTo>
                  <a:cubicBezTo>
                    <a:pt x="668" y="2447"/>
                    <a:pt x="1294" y="4902"/>
                    <a:pt x="1880" y="7368"/>
                  </a:cubicBezTo>
                  <a:lnTo>
                    <a:pt x="1997" y="7448"/>
                  </a:lnTo>
                  <a:cubicBezTo>
                    <a:pt x="2003" y="5945"/>
                    <a:pt x="1836" y="4448"/>
                    <a:pt x="1496" y="2983"/>
                  </a:cubicBezTo>
                  <a:cubicBezTo>
                    <a:pt x="1239" y="1882"/>
                    <a:pt x="852" y="747"/>
                    <a:pt x="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2"/>
            <p:cNvSpPr/>
            <p:nvPr/>
          </p:nvSpPr>
          <p:spPr>
            <a:xfrm>
              <a:off x="6576425" y="4372250"/>
              <a:ext cx="40800" cy="129000"/>
            </a:xfrm>
            <a:custGeom>
              <a:rect b="b" l="l" r="r" t="t"/>
              <a:pathLst>
                <a:path extrusionOk="0" h="5160" w="1632">
                  <a:moveTo>
                    <a:pt x="1213" y="0"/>
                  </a:moveTo>
                  <a:lnTo>
                    <a:pt x="497" y="2719"/>
                  </a:lnTo>
                  <a:cubicBezTo>
                    <a:pt x="374" y="3185"/>
                    <a:pt x="251" y="3655"/>
                    <a:pt x="224" y="4136"/>
                  </a:cubicBezTo>
                  <a:cubicBezTo>
                    <a:pt x="207" y="4492"/>
                    <a:pt x="229" y="4887"/>
                    <a:pt x="0" y="5159"/>
                  </a:cubicBezTo>
                  <a:lnTo>
                    <a:pt x="448" y="5027"/>
                  </a:lnTo>
                  <a:cubicBezTo>
                    <a:pt x="1351" y="3541"/>
                    <a:pt x="1632"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2"/>
            <p:cNvSpPr/>
            <p:nvPr/>
          </p:nvSpPr>
          <p:spPr>
            <a:xfrm>
              <a:off x="6566800" y="4320550"/>
              <a:ext cx="36350" cy="180650"/>
            </a:xfrm>
            <a:custGeom>
              <a:rect b="b" l="l" r="r" t="t"/>
              <a:pathLst>
                <a:path extrusionOk="0" h="7226" w="1454">
                  <a:moveTo>
                    <a:pt x="1426" y="1"/>
                  </a:moveTo>
                  <a:cubicBezTo>
                    <a:pt x="1418" y="1"/>
                    <a:pt x="1411" y="5"/>
                    <a:pt x="1406" y="13"/>
                  </a:cubicBezTo>
                  <a:cubicBezTo>
                    <a:pt x="897" y="1164"/>
                    <a:pt x="717" y="2459"/>
                    <a:pt x="535" y="3696"/>
                  </a:cubicBezTo>
                  <a:cubicBezTo>
                    <a:pt x="440" y="4335"/>
                    <a:pt x="352" y="4976"/>
                    <a:pt x="260" y="5617"/>
                  </a:cubicBezTo>
                  <a:cubicBezTo>
                    <a:pt x="216" y="5936"/>
                    <a:pt x="170" y="6254"/>
                    <a:pt x="124" y="6575"/>
                  </a:cubicBezTo>
                  <a:cubicBezTo>
                    <a:pt x="100" y="6744"/>
                    <a:pt x="1" y="7010"/>
                    <a:pt x="78" y="7172"/>
                  </a:cubicBezTo>
                  <a:cubicBezTo>
                    <a:pt x="92" y="7207"/>
                    <a:pt x="125" y="7226"/>
                    <a:pt x="158" y="7226"/>
                  </a:cubicBezTo>
                  <a:cubicBezTo>
                    <a:pt x="182" y="7226"/>
                    <a:pt x="205" y="7216"/>
                    <a:pt x="223" y="7196"/>
                  </a:cubicBezTo>
                  <a:lnTo>
                    <a:pt x="236" y="7179"/>
                  </a:lnTo>
                  <a:cubicBezTo>
                    <a:pt x="249" y="7164"/>
                    <a:pt x="253" y="7142"/>
                    <a:pt x="245" y="7124"/>
                  </a:cubicBezTo>
                  <a:cubicBezTo>
                    <a:pt x="242" y="7117"/>
                    <a:pt x="240" y="7109"/>
                    <a:pt x="238" y="7102"/>
                  </a:cubicBezTo>
                  <a:cubicBezTo>
                    <a:pt x="232" y="7088"/>
                    <a:pt x="218" y="7079"/>
                    <a:pt x="204" y="7079"/>
                  </a:cubicBezTo>
                  <a:cubicBezTo>
                    <a:pt x="200" y="7079"/>
                    <a:pt x="196" y="7080"/>
                    <a:pt x="192" y="7081"/>
                  </a:cubicBezTo>
                  <a:lnTo>
                    <a:pt x="192" y="7081"/>
                  </a:lnTo>
                  <a:cubicBezTo>
                    <a:pt x="322" y="6988"/>
                    <a:pt x="324" y="6422"/>
                    <a:pt x="348" y="6243"/>
                  </a:cubicBezTo>
                  <a:cubicBezTo>
                    <a:pt x="387" y="5964"/>
                    <a:pt x="425" y="5685"/>
                    <a:pt x="464" y="5407"/>
                  </a:cubicBezTo>
                  <a:cubicBezTo>
                    <a:pt x="548" y="4805"/>
                    <a:pt x="629" y="4203"/>
                    <a:pt x="717" y="3601"/>
                  </a:cubicBezTo>
                  <a:cubicBezTo>
                    <a:pt x="895" y="2391"/>
                    <a:pt x="1160" y="1214"/>
                    <a:pt x="1450" y="26"/>
                  </a:cubicBezTo>
                  <a:cubicBezTo>
                    <a:pt x="1453" y="11"/>
                    <a:pt x="1440" y="1"/>
                    <a:pt x="1426"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2"/>
            <p:cNvSpPr/>
            <p:nvPr/>
          </p:nvSpPr>
          <p:spPr>
            <a:xfrm>
              <a:off x="6578850" y="4324375"/>
              <a:ext cx="38150" cy="27425"/>
            </a:xfrm>
            <a:custGeom>
              <a:rect b="b" l="l" r="r" t="t"/>
              <a:pathLst>
                <a:path extrusionOk="0" h="1097" w="1526">
                  <a:moveTo>
                    <a:pt x="19" y="1"/>
                  </a:moveTo>
                  <a:cubicBezTo>
                    <a:pt x="10" y="1"/>
                    <a:pt x="1" y="8"/>
                    <a:pt x="2" y="20"/>
                  </a:cubicBezTo>
                  <a:cubicBezTo>
                    <a:pt x="33" y="310"/>
                    <a:pt x="72" y="1076"/>
                    <a:pt x="476" y="1096"/>
                  </a:cubicBezTo>
                  <a:cubicBezTo>
                    <a:pt x="484" y="1097"/>
                    <a:pt x="492" y="1097"/>
                    <a:pt x="499" y="1097"/>
                  </a:cubicBezTo>
                  <a:cubicBezTo>
                    <a:pt x="928" y="1097"/>
                    <a:pt x="1388" y="558"/>
                    <a:pt x="1504" y="194"/>
                  </a:cubicBezTo>
                  <a:cubicBezTo>
                    <a:pt x="1526" y="149"/>
                    <a:pt x="1489" y="113"/>
                    <a:pt x="1453" y="113"/>
                  </a:cubicBezTo>
                  <a:cubicBezTo>
                    <a:pt x="1435" y="113"/>
                    <a:pt x="1416" y="123"/>
                    <a:pt x="1405" y="145"/>
                  </a:cubicBezTo>
                  <a:cubicBezTo>
                    <a:pt x="1225" y="448"/>
                    <a:pt x="1047" y="716"/>
                    <a:pt x="738" y="903"/>
                  </a:cubicBezTo>
                  <a:cubicBezTo>
                    <a:pt x="665" y="947"/>
                    <a:pt x="600" y="966"/>
                    <a:pt x="542" y="966"/>
                  </a:cubicBezTo>
                  <a:cubicBezTo>
                    <a:pt x="197" y="966"/>
                    <a:pt x="81" y="294"/>
                    <a:pt x="39" y="18"/>
                  </a:cubicBezTo>
                  <a:cubicBezTo>
                    <a:pt x="37" y="6"/>
                    <a:pt x="28" y="1"/>
                    <a:pt x="1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2"/>
            <p:cNvSpPr/>
            <p:nvPr/>
          </p:nvSpPr>
          <p:spPr>
            <a:xfrm>
              <a:off x="6587625" y="4317325"/>
              <a:ext cx="7650" cy="33550"/>
            </a:xfrm>
            <a:custGeom>
              <a:rect b="b" l="l" r="r" t="t"/>
              <a:pathLst>
                <a:path extrusionOk="0" h="1342" w="306">
                  <a:moveTo>
                    <a:pt x="129" y="1"/>
                  </a:moveTo>
                  <a:cubicBezTo>
                    <a:pt x="114" y="1"/>
                    <a:pt x="98" y="10"/>
                    <a:pt x="95" y="25"/>
                  </a:cubicBezTo>
                  <a:cubicBezTo>
                    <a:pt x="0" y="401"/>
                    <a:pt x="51" y="954"/>
                    <a:pt x="202" y="1310"/>
                  </a:cubicBezTo>
                  <a:cubicBezTo>
                    <a:pt x="212" y="1332"/>
                    <a:pt x="232" y="1342"/>
                    <a:pt x="251" y="1342"/>
                  </a:cubicBezTo>
                  <a:cubicBezTo>
                    <a:pt x="279" y="1342"/>
                    <a:pt x="306" y="1321"/>
                    <a:pt x="303" y="1286"/>
                  </a:cubicBezTo>
                  <a:cubicBezTo>
                    <a:pt x="295" y="1073"/>
                    <a:pt x="213" y="867"/>
                    <a:pt x="178" y="658"/>
                  </a:cubicBezTo>
                  <a:cubicBezTo>
                    <a:pt x="143" y="449"/>
                    <a:pt x="154" y="241"/>
                    <a:pt x="156" y="28"/>
                  </a:cubicBezTo>
                  <a:cubicBezTo>
                    <a:pt x="156" y="9"/>
                    <a:pt x="143" y="1"/>
                    <a:pt x="12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2"/>
            <p:cNvSpPr/>
            <p:nvPr/>
          </p:nvSpPr>
          <p:spPr>
            <a:xfrm>
              <a:off x="6573450" y="4321200"/>
              <a:ext cx="9025" cy="7600"/>
            </a:xfrm>
            <a:custGeom>
              <a:rect b="b" l="l" r="r" t="t"/>
              <a:pathLst>
                <a:path extrusionOk="0" h="304" w="361">
                  <a:moveTo>
                    <a:pt x="165" y="0"/>
                  </a:moveTo>
                  <a:cubicBezTo>
                    <a:pt x="96" y="0"/>
                    <a:pt x="27" y="47"/>
                    <a:pt x="14" y="127"/>
                  </a:cubicBezTo>
                  <a:cubicBezTo>
                    <a:pt x="1" y="209"/>
                    <a:pt x="58" y="288"/>
                    <a:pt x="139" y="301"/>
                  </a:cubicBezTo>
                  <a:cubicBezTo>
                    <a:pt x="148" y="302"/>
                    <a:pt x="157" y="303"/>
                    <a:pt x="165" y="303"/>
                  </a:cubicBezTo>
                  <a:cubicBezTo>
                    <a:pt x="285" y="303"/>
                    <a:pt x="360" y="166"/>
                    <a:pt x="288" y="64"/>
                  </a:cubicBezTo>
                  <a:cubicBezTo>
                    <a:pt x="257" y="20"/>
                    <a:pt x="211" y="0"/>
                    <a:pt x="16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2"/>
            <p:cNvSpPr/>
            <p:nvPr/>
          </p:nvSpPr>
          <p:spPr>
            <a:xfrm>
              <a:off x="6586425" y="4313675"/>
              <a:ext cx="8200" cy="7425"/>
            </a:xfrm>
            <a:custGeom>
              <a:rect b="b" l="l" r="r" t="t"/>
              <a:pathLst>
                <a:path extrusionOk="0" h="297" w="328">
                  <a:moveTo>
                    <a:pt x="169" y="1"/>
                  </a:moveTo>
                  <a:cubicBezTo>
                    <a:pt x="78" y="1"/>
                    <a:pt x="0" y="85"/>
                    <a:pt x="22" y="182"/>
                  </a:cubicBezTo>
                  <a:cubicBezTo>
                    <a:pt x="33" y="233"/>
                    <a:pt x="72" y="275"/>
                    <a:pt x="123" y="290"/>
                  </a:cubicBezTo>
                  <a:cubicBezTo>
                    <a:pt x="138" y="295"/>
                    <a:pt x="152" y="297"/>
                    <a:pt x="166" y="297"/>
                  </a:cubicBezTo>
                  <a:cubicBezTo>
                    <a:pt x="209" y="297"/>
                    <a:pt x="246" y="275"/>
                    <a:pt x="281" y="244"/>
                  </a:cubicBezTo>
                  <a:lnTo>
                    <a:pt x="281" y="244"/>
                  </a:lnTo>
                  <a:lnTo>
                    <a:pt x="268" y="257"/>
                  </a:lnTo>
                  <a:cubicBezTo>
                    <a:pt x="307" y="229"/>
                    <a:pt x="327" y="180"/>
                    <a:pt x="323" y="132"/>
                  </a:cubicBezTo>
                  <a:cubicBezTo>
                    <a:pt x="318" y="84"/>
                    <a:pt x="290" y="42"/>
                    <a:pt x="246" y="22"/>
                  </a:cubicBezTo>
                  <a:cubicBezTo>
                    <a:pt x="239" y="20"/>
                    <a:pt x="235" y="18"/>
                    <a:pt x="228" y="13"/>
                  </a:cubicBezTo>
                  <a:cubicBezTo>
                    <a:pt x="208" y="5"/>
                    <a:pt x="188" y="1"/>
                    <a:pt x="16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2"/>
            <p:cNvSpPr/>
            <p:nvPr/>
          </p:nvSpPr>
          <p:spPr>
            <a:xfrm>
              <a:off x="6597275" y="4315250"/>
              <a:ext cx="10525" cy="8775"/>
            </a:xfrm>
            <a:custGeom>
              <a:rect b="b" l="l" r="r" t="t"/>
              <a:pathLst>
                <a:path extrusionOk="0" h="351" w="421">
                  <a:moveTo>
                    <a:pt x="228" y="1"/>
                  </a:moveTo>
                  <a:cubicBezTo>
                    <a:pt x="194" y="1"/>
                    <a:pt x="160" y="11"/>
                    <a:pt x="128" y="34"/>
                  </a:cubicBezTo>
                  <a:cubicBezTo>
                    <a:pt x="1" y="124"/>
                    <a:pt x="47" y="324"/>
                    <a:pt x="201" y="348"/>
                  </a:cubicBezTo>
                  <a:cubicBezTo>
                    <a:pt x="210" y="349"/>
                    <a:pt x="219" y="350"/>
                    <a:pt x="228" y="350"/>
                  </a:cubicBezTo>
                  <a:cubicBezTo>
                    <a:pt x="310" y="350"/>
                    <a:pt x="391" y="290"/>
                    <a:pt x="400" y="205"/>
                  </a:cubicBezTo>
                  <a:cubicBezTo>
                    <a:pt x="420" y="90"/>
                    <a:pt x="328" y="1"/>
                    <a:pt x="228"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2"/>
            <p:cNvSpPr/>
            <p:nvPr/>
          </p:nvSpPr>
          <p:spPr>
            <a:xfrm>
              <a:off x="6611175" y="4323175"/>
              <a:ext cx="9750" cy="9125"/>
            </a:xfrm>
            <a:custGeom>
              <a:rect b="b" l="l" r="r" t="t"/>
              <a:pathLst>
                <a:path extrusionOk="0" h="365" w="390">
                  <a:moveTo>
                    <a:pt x="198" y="0"/>
                  </a:moveTo>
                  <a:cubicBezTo>
                    <a:pt x="113" y="0"/>
                    <a:pt x="26" y="64"/>
                    <a:pt x="16" y="152"/>
                  </a:cubicBezTo>
                  <a:cubicBezTo>
                    <a:pt x="0" y="250"/>
                    <a:pt x="66" y="343"/>
                    <a:pt x="165" y="362"/>
                  </a:cubicBezTo>
                  <a:cubicBezTo>
                    <a:pt x="174" y="364"/>
                    <a:pt x="183" y="365"/>
                    <a:pt x="192" y="365"/>
                  </a:cubicBezTo>
                  <a:cubicBezTo>
                    <a:pt x="278" y="365"/>
                    <a:pt x="364" y="301"/>
                    <a:pt x="376" y="213"/>
                  </a:cubicBezTo>
                  <a:cubicBezTo>
                    <a:pt x="389" y="114"/>
                    <a:pt x="323" y="20"/>
                    <a:pt x="224" y="2"/>
                  </a:cubicBezTo>
                  <a:cubicBezTo>
                    <a:pt x="216" y="1"/>
                    <a:pt x="207" y="0"/>
                    <a:pt x="19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2"/>
            <p:cNvSpPr/>
            <p:nvPr/>
          </p:nvSpPr>
          <p:spPr>
            <a:xfrm>
              <a:off x="6590800" y="4338275"/>
              <a:ext cx="45075" cy="14200"/>
            </a:xfrm>
            <a:custGeom>
              <a:rect b="b" l="l" r="r" t="t"/>
              <a:pathLst>
                <a:path extrusionOk="0" h="568" w="1803">
                  <a:moveTo>
                    <a:pt x="1745" y="1"/>
                  </a:moveTo>
                  <a:cubicBezTo>
                    <a:pt x="1734" y="1"/>
                    <a:pt x="1723" y="5"/>
                    <a:pt x="1714" y="15"/>
                  </a:cubicBezTo>
                  <a:cubicBezTo>
                    <a:pt x="1417" y="301"/>
                    <a:pt x="944" y="451"/>
                    <a:pt x="505" y="451"/>
                  </a:cubicBezTo>
                  <a:cubicBezTo>
                    <a:pt x="343" y="451"/>
                    <a:pt x="185" y="430"/>
                    <a:pt x="42" y="389"/>
                  </a:cubicBezTo>
                  <a:cubicBezTo>
                    <a:pt x="39" y="388"/>
                    <a:pt x="36" y="387"/>
                    <a:pt x="33" y="387"/>
                  </a:cubicBezTo>
                  <a:cubicBezTo>
                    <a:pt x="8" y="387"/>
                    <a:pt x="1" y="430"/>
                    <a:pt x="25" y="444"/>
                  </a:cubicBezTo>
                  <a:cubicBezTo>
                    <a:pt x="182" y="535"/>
                    <a:pt x="346" y="568"/>
                    <a:pt x="514" y="568"/>
                  </a:cubicBezTo>
                  <a:cubicBezTo>
                    <a:pt x="695" y="568"/>
                    <a:pt x="878" y="530"/>
                    <a:pt x="1059" y="485"/>
                  </a:cubicBezTo>
                  <a:cubicBezTo>
                    <a:pt x="1336" y="419"/>
                    <a:pt x="1672" y="354"/>
                    <a:pt x="1788" y="64"/>
                  </a:cubicBezTo>
                  <a:cubicBezTo>
                    <a:pt x="1803" y="30"/>
                    <a:pt x="1775" y="1"/>
                    <a:pt x="174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2"/>
            <p:cNvSpPr/>
            <p:nvPr/>
          </p:nvSpPr>
          <p:spPr>
            <a:xfrm>
              <a:off x="6628600" y="4334775"/>
              <a:ext cx="12650" cy="9300"/>
            </a:xfrm>
            <a:custGeom>
              <a:rect b="b" l="l" r="r" t="t"/>
              <a:pathLst>
                <a:path extrusionOk="0" h="372" w="506">
                  <a:moveTo>
                    <a:pt x="248" y="1"/>
                  </a:moveTo>
                  <a:cubicBezTo>
                    <a:pt x="43" y="1"/>
                    <a:pt x="1" y="331"/>
                    <a:pt x="221" y="368"/>
                  </a:cubicBezTo>
                  <a:cubicBezTo>
                    <a:pt x="233" y="370"/>
                    <a:pt x="245" y="371"/>
                    <a:pt x="256" y="371"/>
                  </a:cubicBezTo>
                  <a:cubicBezTo>
                    <a:pt x="462" y="371"/>
                    <a:pt x="506" y="41"/>
                    <a:pt x="283" y="4"/>
                  </a:cubicBezTo>
                  <a:cubicBezTo>
                    <a:pt x="271" y="2"/>
                    <a:pt x="259" y="1"/>
                    <a:pt x="248"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2"/>
            <p:cNvSpPr/>
            <p:nvPr/>
          </p:nvSpPr>
          <p:spPr>
            <a:xfrm>
              <a:off x="6362575" y="3991175"/>
              <a:ext cx="336425" cy="290775"/>
            </a:xfrm>
            <a:custGeom>
              <a:rect b="b" l="l" r="r" t="t"/>
              <a:pathLst>
                <a:path extrusionOk="0" h="11631" w="13457">
                  <a:moveTo>
                    <a:pt x="6784" y="0"/>
                  </a:moveTo>
                  <a:cubicBezTo>
                    <a:pt x="5458" y="0"/>
                    <a:pt x="4138" y="366"/>
                    <a:pt x="3044" y="1113"/>
                  </a:cubicBezTo>
                  <a:cubicBezTo>
                    <a:pt x="1089" y="2451"/>
                    <a:pt x="0" y="5005"/>
                    <a:pt x="536" y="7313"/>
                  </a:cubicBezTo>
                  <a:cubicBezTo>
                    <a:pt x="1067" y="9600"/>
                    <a:pt x="3252" y="11438"/>
                    <a:pt x="5597" y="11438"/>
                  </a:cubicBezTo>
                  <a:cubicBezTo>
                    <a:pt x="5616" y="11438"/>
                    <a:pt x="5636" y="11438"/>
                    <a:pt x="5655" y="11437"/>
                  </a:cubicBezTo>
                  <a:lnTo>
                    <a:pt x="4195" y="10883"/>
                  </a:lnTo>
                  <a:lnTo>
                    <a:pt x="4195" y="10883"/>
                  </a:lnTo>
                  <a:cubicBezTo>
                    <a:pt x="5361" y="11312"/>
                    <a:pt x="6627" y="11631"/>
                    <a:pt x="7847" y="11631"/>
                  </a:cubicBezTo>
                  <a:cubicBezTo>
                    <a:pt x="8803" y="11631"/>
                    <a:pt x="9731" y="11435"/>
                    <a:pt x="10562" y="10943"/>
                  </a:cubicBezTo>
                  <a:cubicBezTo>
                    <a:pt x="12793" y="9621"/>
                    <a:pt x="13456" y="6525"/>
                    <a:pt x="12665" y="4054"/>
                  </a:cubicBezTo>
                  <a:cubicBezTo>
                    <a:pt x="12358" y="3092"/>
                    <a:pt x="11857" y="2172"/>
                    <a:pt x="11102" y="1502"/>
                  </a:cubicBezTo>
                  <a:cubicBezTo>
                    <a:pt x="10720" y="1164"/>
                    <a:pt x="10278" y="894"/>
                    <a:pt x="9817" y="674"/>
                  </a:cubicBezTo>
                  <a:cubicBezTo>
                    <a:pt x="8875" y="227"/>
                    <a:pt x="7828" y="0"/>
                    <a:pt x="678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2"/>
            <p:cNvSpPr/>
            <p:nvPr/>
          </p:nvSpPr>
          <p:spPr>
            <a:xfrm>
              <a:off x="6526450" y="4070700"/>
              <a:ext cx="15350" cy="423675"/>
            </a:xfrm>
            <a:custGeom>
              <a:rect b="b" l="l" r="r" t="t"/>
              <a:pathLst>
                <a:path extrusionOk="0" h="16947" w="614">
                  <a:moveTo>
                    <a:pt x="155" y="1"/>
                  </a:moveTo>
                  <a:cubicBezTo>
                    <a:pt x="99" y="1"/>
                    <a:pt x="44" y="39"/>
                    <a:pt x="38" y="115"/>
                  </a:cubicBezTo>
                  <a:cubicBezTo>
                    <a:pt x="1" y="656"/>
                    <a:pt x="18" y="1202"/>
                    <a:pt x="16" y="1743"/>
                  </a:cubicBezTo>
                  <a:cubicBezTo>
                    <a:pt x="12" y="2283"/>
                    <a:pt x="18" y="2828"/>
                    <a:pt x="20" y="3370"/>
                  </a:cubicBezTo>
                  <a:cubicBezTo>
                    <a:pt x="25" y="4455"/>
                    <a:pt x="42" y="5538"/>
                    <a:pt x="53" y="6623"/>
                  </a:cubicBezTo>
                  <a:cubicBezTo>
                    <a:pt x="80" y="8792"/>
                    <a:pt x="104" y="10960"/>
                    <a:pt x="130" y="13130"/>
                  </a:cubicBezTo>
                  <a:lnTo>
                    <a:pt x="152" y="14968"/>
                  </a:lnTo>
                  <a:cubicBezTo>
                    <a:pt x="154" y="15271"/>
                    <a:pt x="159" y="15572"/>
                    <a:pt x="159" y="15875"/>
                  </a:cubicBezTo>
                  <a:cubicBezTo>
                    <a:pt x="159" y="16187"/>
                    <a:pt x="143" y="16499"/>
                    <a:pt x="196" y="16806"/>
                  </a:cubicBezTo>
                  <a:cubicBezTo>
                    <a:pt x="213" y="16899"/>
                    <a:pt x="301" y="16946"/>
                    <a:pt x="388" y="16946"/>
                  </a:cubicBezTo>
                  <a:cubicBezTo>
                    <a:pt x="474" y="16946"/>
                    <a:pt x="560" y="16900"/>
                    <a:pt x="574" y="16806"/>
                  </a:cubicBezTo>
                  <a:cubicBezTo>
                    <a:pt x="613" y="16532"/>
                    <a:pt x="596" y="16259"/>
                    <a:pt x="589" y="15980"/>
                  </a:cubicBezTo>
                  <a:cubicBezTo>
                    <a:pt x="583" y="15715"/>
                    <a:pt x="576" y="15447"/>
                    <a:pt x="572" y="15181"/>
                  </a:cubicBezTo>
                  <a:lnTo>
                    <a:pt x="545" y="13554"/>
                  </a:lnTo>
                  <a:cubicBezTo>
                    <a:pt x="530" y="12469"/>
                    <a:pt x="512" y="11386"/>
                    <a:pt x="495" y="10301"/>
                  </a:cubicBezTo>
                  <a:cubicBezTo>
                    <a:pt x="462" y="8131"/>
                    <a:pt x="442" y="5964"/>
                    <a:pt x="392" y="3794"/>
                  </a:cubicBezTo>
                  <a:lnTo>
                    <a:pt x="348" y="1956"/>
                  </a:lnTo>
                  <a:cubicBezTo>
                    <a:pt x="335" y="1345"/>
                    <a:pt x="335" y="724"/>
                    <a:pt x="275" y="115"/>
                  </a:cubicBezTo>
                  <a:cubicBezTo>
                    <a:pt x="269" y="39"/>
                    <a:pt x="212" y="1"/>
                    <a:pt x="15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2"/>
            <p:cNvSpPr/>
            <p:nvPr/>
          </p:nvSpPr>
          <p:spPr>
            <a:xfrm>
              <a:off x="6452575" y="4137750"/>
              <a:ext cx="187125" cy="120825"/>
            </a:xfrm>
            <a:custGeom>
              <a:rect b="b" l="l" r="r" t="t"/>
              <a:pathLst>
                <a:path extrusionOk="0" h="4833" w="7485">
                  <a:moveTo>
                    <a:pt x="7184" y="0"/>
                  </a:moveTo>
                  <a:cubicBezTo>
                    <a:pt x="7134" y="0"/>
                    <a:pt x="7085" y="19"/>
                    <a:pt x="7045" y="62"/>
                  </a:cubicBezTo>
                  <a:cubicBezTo>
                    <a:pt x="6781" y="345"/>
                    <a:pt x="6546" y="662"/>
                    <a:pt x="6303" y="963"/>
                  </a:cubicBezTo>
                  <a:lnTo>
                    <a:pt x="5602" y="1828"/>
                  </a:lnTo>
                  <a:lnTo>
                    <a:pt x="4164" y="3600"/>
                  </a:lnTo>
                  <a:cubicBezTo>
                    <a:pt x="3959" y="3855"/>
                    <a:pt x="3764" y="4156"/>
                    <a:pt x="3485" y="4336"/>
                  </a:cubicBezTo>
                  <a:cubicBezTo>
                    <a:pt x="3408" y="4385"/>
                    <a:pt x="3314" y="4439"/>
                    <a:pt x="3217" y="4439"/>
                  </a:cubicBezTo>
                  <a:cubicBezTo>
                    <a:pt x="3207" y="4439"/>
                    <a:pt x="3197" y="4438"/>
                    <a:pt x="3186" y="4437"/>
                  </a:cubicBezTo>
                  <a:cubicBezTo>
                    <a:pt x="3044" y="4421"/>
                    <a:pt x="2971" y="4277"/>
                    <a:pt x="2901" y="4171"/>
                  </a:cubicBezTo>
                  <a:cubicBezTo>
                    <a:pt x="2484" y="3532"/>
                    <a:pt x="2064" y="2893"/>
                    <a:pt x="1645" y="2256"/>
                  </a:cubicBezTo>
                  <a:cubicBezTo>
                    <a:pt x="1170" y="1538"/>
                    <a:pt x="711" y="804"/>
                    <a:pt x="180" y="128"/>
                  </a:cubicBezTo>
                  <a:cubicBezTo>
                    <a:pt x="163" y="106"/>
                    <a:pt x="142" y="97"/>
                    <a:pt x="121" y="97"/>
                  </a:cubicBezTo>
                  <a:cubicBezTo>
                    <a:pt x="61" y="97"/>
                    <a:pt x="1" y="173"/>
                    <a:pt x="35" y="240"/>
                  </a:cubicBezTo>
                  <a:cubicBezTo>
                    <a:pt x="410" y="965"/>
                    <a:pt x="858" y="1648"/>
                    <a:pt x="1291" y="2340"/>
                  </a:cubicBezTo>
                  <a:cubicBezTo>
                    <a:pt x="1724" y="3029"/>
                    <a:pt x="2156" y="3723"/>
                    <a:pt x="2596" y="4411"/>
                  </a:cubicBezTo>
                  <a:cubicBezTo>
                    <a:pt x="2750" y="4650"/>
                    <a:pt x="2950" y="4832"/>
                    <a:pt x="3227" y="4832"/>
                  </a:cubicBezTo>
                  <a:cubicBezTo>
                    <a:pt x="3269" y="4832"/>
                    <a:pt x="3314" y="4828"/>
                    <a:pt x="3360" y="4819"/>
                  </a:cubicBezTo>
                  <a:cubicBezTo>
                    <a:pt x="3667" y="4760"/>
                    <a:pt x="3933" y="4525"/>
                    <a:pt x="4131" y="4296"/>
                  </a:cubicBezTo>
                  <a:cubicBezTo>
                    <a:pt x="4649" y="3699"/>
                    <a:pt x="5137" y="3073"/>
                    <a:pt x="5637" y="2460"/>
                  </a:cubicBezTo>
                  <a:lnTo>
                    <a:pt x="6509" y="1393"/>
                  </a:lnTo>
                  <a:cubicBezTo>
                    <a:pt x="6801" y="1039"/>
                    <a:pt x="7113" y="692"/>
                    <a:pt x="7379" y="319"/>
                  </a:cubicBezTo>
                  <a:cubicBezTo>
                    <a:pt x="7485" y="170"/>
                    <a:pt x="7334" y="0"/>
                    <a:pt x="718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2"/>
            <p:cNvSpPr/>
            <p:nvPr/>
          </p:nvSpPr>
          <p:spPr>
            <a:xfrm>
              <a:off x="6486275" y="4094825"/>
              <a:ext cx="72825" cy="59100"/>
            </a:xfrm>
            <a:custGeom>
              <a:rect b="b" l="l" r="r" t="t"/>
              <a:pathLst>
                <a:path extrusionOk="0" h="2364" w="2913">
                  <a:moveTo>
                    <a:pt x="105" y="1"/>
                  </a:moveTo>
                  <a:cubicBezTo>
                    <a:pt x="49" y="1"/>
                    <a:pt x="0" y="57"/>
                    <a:pt x="33" y="119"/>
                  </a:cubicBezTo>
                  <a:lnTo>
                    <a:pt x="35" y="119"/>
                  </a:lnTo>
                  <a:cubicBezTo>
                    <a:pt x="64" y="172"/>
                    <a:pt x="79" y="229"/>
                    <a:pt x="110" y="281"/>
                  </a:cubicBezTo>
                  <a:cubicBezTo>
                    <a:pt x="136" y="325"/>
                    <a:pt x="169" y="365"/>
                    <a:pt x="198" y="407"/>
                  </a:cubicBezTo>
                  <a:cubicBezTo>
                    <a:pt x="257" y="501"/>
                    <a:pt x="319" y="593"/>
                    <a:pt x="384" y="681"/>
                  </a:cubicBezTo>
                  <a:cubicBezTo>
                    <a:pt x="512" y="855"/>
                    <a:pt x="641" y="1024"/>
                    <a:pt x="769" y="1197"/>
                  </a:cubicBezTo>
                  <a:cubicBezTo>
                    <a:pt x="1030" y="1546"/>
                    <a:pt x="1276" y="1909"/>
                    <a:pt x="1535" y="2260"/>
                  </a:cubicBezTo>
                  <a:cubicBezTo>
                    <a:pt x="1580" y="2319"/>
                    <a:pt x="1656" y="2363"/>
                    <a:pt x="1729" y="2363"/>
                  </a:cubicBezTo>
                  <a:cubicBezTo>
                    <a:pt x="1776" y="2363"/>
                    <a:pt x="1822" y="2345"/>
                    <a:pt x="1858" y="2302"/>
                  </a:cubicBezTo>
                  <a:lnTo>
                    <a:pt x="2418" y="1632"/>
                  </a:lnTo>
                  <a:lnTo>
                    <a:pt x="2688" y="1307"/>
                  </a:lnTo>
                  <a:cubicBezTo>
                    <a:pt x="2789" y="1184"/>
                    <a:pt x="2871" y="1092"/>
                    <a:pt x="2899" y="931"/>
                  </a:cubicBezTo>
                  <a:cubicBezTo>
                    <a:pt x="2912" y="848"/>
                    <a:pt x="2856" y="747"/>
                    <a:pt x="2768" y="747"/>
                  </a:cubicBezTo>
                  <a:cubicBezTo>
                    <a:pt x="2754" y="747"/>
                    <a:pt x="2739" y="750"/>
                    <a:pt x="2723" y="756"/>
                  </a:cubicBezTo>
                  <a:cubicBezTo>
                    <a:pt x="2581" y="808"/>
                    <a:pt x="2506" y="874"/>
                    <a:pt x="2412" y="991"/>
                  </a:cubicBezTo>
                  <a:lnTo>
                    <a:pt x="2124" y="1338"/>
                  </a:lnTo>
                  <a:lnTo>
                    <a:pt x="1719" y="1829"/>
                  </a:lnTo>
                  <a:lnTo>
                    <a:pt x="1719" y="1829"/>
                  </a:lnTo>
                  <a:cubicBezTo>
                    <a:pt x="1503" y="1550"/>
                    <a:pt x="1279" y="1278"/>
                    <a:pt x="1059" y="1004"/>
                  </a:cubicBezTo>
                  <a:cubicBezTo>
                    <a:pt x="920" y="830"/>
                    <a:pt x="780" y="657"/>
                    <a:pt x="635" y="488"/>
                  </a:cubicBezTo>
                  <a:cubicBezTo>
                    <a:pt x="569" y="409"/>
                    <a:pt x="501" y="334"/>
                    <a:pt x="428" y="259"/>
                  </a:cubicBezTo>
                  <a:cubicBezTo>
                    <a:pt x="391" y="224"/>
                    <a:pt x="358" y="185"/>
                    <a:pt x="321" y="150"/>
                  </a:cubicBezTo>
                  <a:cubicBezTo>
                    <a:pt x="270" y="99"/>
                    <a:pt x="213" y="66"/>
                    <a:pt x="160" y="22"/>
                  </a:cubicBezTo>
                  <a:cubicBezTo>
                    <a:pt x="143" y="7"/>
                    <a:pt x="123" y="1"/>
                    <a:pt x="10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2"/>
            <p:cNvSpPr/>
            <p:nvPr/>
          </p:nvSpPr>
          <p:spPr>
            <a:xfrm>
              <a:off x="6405000" y="4072900"/>
              <a:ext cx="11450" cy="8925"/>
            </a:xfrm>
            <a:custGeom>
              <a:rect b="b" l="l" r="r" t="t"/>
              <a:pathLst>
                <a:path extrusionOk="0" h="357" w="458">
                  <a:moveTo>
                    <a:pt x="229" y="1"/>
                  </a:moveTo>
                  <a:cubicBezTo>
                    <a:pt x="1" y="1"/>
                    <a:pt x="1" y="357"/>
                    <a:pt x="229" y="357"/>
                  </a:cubicBezTo>
                  <a:cubicBezTo>
                    <a:pt x="458" y="357"/>
                    <a:pt x="458" y="1"/>
                    <a:pt x="229"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2"/>
            <p:cNvSpPr/>
            <p:nvPr/>
          </p:nvSpPr>
          <p:spPr>
            <a:xfrm>
              <a:off x="6430475" y="4054800"/>
              <a:ext cx="10850" cy="8375"/>
            </a:xfrm>
            <a:custGeom>
              <a:rect b="b" l="l" r="r" t="t"/>
              <a:pathLst>
                <a:path extrusionOk="0" h="335" w="434">
                  <a:moveTo>
                    <a:pt x="218" y="0"/>
                  </a:moveTo>
                  <a:cubicBezTo>
                    <a:pt x="1" y="0"/>
                    <a:pt x="1" y="334"/>
                    <a:pt x="218" y="334"/>
                  </a:cubicBezTo>
                  <a:cubicBezTo>
                    <a:pt x="433" y="334"/>
                    <a:pt x="433" y="0"/>
                    <a:pt x="218"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2"/>
            <p:cNvSpPr/>
            <p:nvPr/>
          </p:nvSpPr>
          <p:spPr>
            <a:xfrm>
              <a:off x="6434225" y="4081575"/>
              <a:ext cx="10500" cy="8150"/>
            </a:xfrm>
            <a:custGeom>
              <a:rect b="b" l="l" r="r" t="t"/>
              <a:pathLst>
                <a:path extrusionOk="0" h="326" w="420">
                  <a:moveTo>
                    <a:pt x="211" y="1"/>
                  </a:moveTo>
                  <a:cubicBezTo>
                    <a:pt x="0" y="1"/>
                    <a:pt x="0" y="326"/>
                    <a:pt x="211" y="326"/>
                  </a:cubicBezTo>
                  <a:cubicBezTo>
                    <a:pt x="420" y="326"/>
                    <a:pt x="420" y="1"/>
                    <a:pt x="211"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 name="Google Shape;549;p32"/>
          <p:cNvGrpSpPr/>
          <p:nvPr/>
        </p:nvGrpSpPr>
        <p:grpSpPr>
          <a:xfrm>
            <a:off x="4833907" y="3931641"/>
            <a:ext cx="486191" cy="485450"/>
            <a:chOff x="5721625" y="4984150"/>
            <a:chExt cx="196950" cy="196650"/>
          </a:xfrm>
        </p:grpSpPr>
        <p:sp>
          <p:nvSpPr>
            <p:cNvPr id="550" name="Google Shape;550;p32"/>
            <p:cNvSpPr/>
            <p:nvPr/>
          </p:nvSpPr>
          <p:spPr>
            <a:xfrm>
              <a:off x="5847225" y="4984150"/>
              <a:ext cx="22325" cy="185825"/>
            </a:xfrm>
            <a:custGeom>
              <a:rect b="b" l="l" r="r" t="t"/>
              <a:pathLst>
                <a:path extrusionOk="0" h="7433" w="893">
                  <a:moveTo>
                    <a:pt x="732" y="1"/>
                  </a:moveTo>
                  <a:lnTo>
                    <a:pt x="732" y="1"/>
                  </a:lnTo>
                  <a:cubicBezTo>
                    <a:pt x="181" y="2414"/>
                    <a:pt x="1" y="4898"/>
                    <a:pt x="199" y="7364"/>
                  </a:cubicBezTo>
                  <a:lnTo>
                    <a:pt x="462" y="7432"/>
                  </a:lnTo>
                  <a:cubicBezTo>
                    <a:pt x="803" y="4971"/>
                    <a:pt x="893" y="2480"/>
                    <a:pt x="73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2"/>
            <p:cNvSpPr/>
            <p:nvPr/>
          </p:nvSpPr>
          <p:spPr>
            <a:xfrm>
              <a:off x="5787275" y="4985750"/>
              <a:ext cx="50100" cy="186200"/>
            </a:xfrm>
            <a:custGeom>
              <a:rect b="b" l="l" r="r" t="t"/>
              <a:pathLst>
                <a:path extrusionOk="0" h="7448" w="2004">
                  <a:moveTo>
                    <a:pt x="1" y="0"/>
                  </a:moveTo>
                  <a:lnTo>
                    <a:pt x="1" y="0"/>
                  </a:lnTo>
                  <a:cubicBezTo>
                    <a:pt x="666" y="2447"/>
                    <a:pt x="1294" y="4902"/>
                    <a:pt x="1881" y="7368"/>
                  </a:cubicBezTo>
                  <a:lnTo>
                    <a:pt x="1997" y="7447"/>
                  </a:lnTo>
                  <a:cubicBezTo>
                    <a:pt x="2004" y="5945"/>
                    <a:pt x="1835" y="4448"/>
                    <a:pt x="1496" y="2983"/>
                  </a:cubicBezTo>
                  <a:cubicBezTo>
                    <a:pt x="1239" y="1882"/>
                    <a:pt x="851" y="747"/>
                    <a:pt x="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2"/>
            <p:cNvSpPr/>
            <p:nvPr/>
          </p:nvSpPr>
          <p:spPr>
            <a:xfrm>
              <a:off x="5777075" y="5069900"/>
              <a:ext cx="24950" cy="110900"/>
            </a:xfrm>
            <a:custGeom>
              <a:rect b="b" l="l" r="r" t="t"/>
              <a:pathLst>
                <a:path extrusionOk="0" h="4436" w="998">
                  <a:moveTo>
                    <a:pt x="688" y="1"/>
                  </a:moveTo>
                  <a:cubicBezTo>
                    <a:pt x="312" y="1453"/>
                    <a:pt x="81" y="2937"/>
                    <a:pt x="0" y="4435"/>
                  </a:cubicBezTo>
                  <a:lnTo>
                    <a:pt x="562" y="4231"/>
                  </a:lnTo>
                  <a:cubicBezTo>
                    <a:pt x="857" y="3392"/>
                    <a:pt x="905" y="2489"/>
                    <a:pt x="951" y="1602"/>
                  </a:cubicBezTo>
                  <a:cubicBezTo>
                    <a:pt x="980" y="1053"/>
                    <a:pt x="997" y="458"/>
                    <a:pt x="68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2"/>
            <p:cNvSpPr/>
            <p:nvPr/>
          </p:nvSpPr>
          <p:spPr>
            <a:xfrm>
              <a:off x="5721625" y="5011325"/>
              <a:ext cx="47775" cy="157175"/>
            </a:xfrm>
            <a:custGeom>
              <a:rect b="b" l="l" r="r" t="t"/>
              <a:pathLst>
                <a:path extrusionOk="0" h="6287" w="1911">
                  <a:moveTo>
                    <a:pt x="59" y="1"/>
                  </a:moveTo>
                  <a:lnTo>
                    <a:pt x="59" y="1"/>
                  </a:lnTo>
                  <a:cubicBezTo>
                    <a:pt x="26" y="1349"/>
                    <a:pt x="0" y="2735"/>
                    <a:pt x="452" y="4006"/>
                  </a:cubicBezTo>
                  <a:cubicBezTo>
                    <a:pt x="727" y="4775"/>
                    <a:pt x="1173" y="5487"/>
                    <a:pt x="1353" y="6284"/>
                  </a:cubicBezTo>
                  <a:lnTo>
                    <a:pt x="1770" y="6286"/>
                  </a:lnTo>
                  <a:cubicBezTo>
                    <a:pt x="1900" y="5987"/>
                    <a:pt x="1911" y="5651"/>
                    <a:pt x="1902" y="5326"/>
                  </a:cubicBezTo>
                  <a:cubicBezTo>
                    <a:pt x="1845" y="3405"/>
                    <a:pt x="1204" y="1547"/>
                    <a:pt x="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2"/>
            <p:cNvSpPr/>
            <p:nvPr/>
          </p:nvSpPr>
          <p:spPr>
            <a:xfrm>
              <a:off x="5877750" y="5044825"/>
              <a:ext cx="40825" cy="129000"/>
            </a:xfrm>
            <a:custGeom>
              <a:rect b="b" l="l" r="r" t="t"/>
              <a:pathLst>
                <a:path extrusionOk="0" h="5160" w="1633">
                  <a:moveTo>
                    <a:pt x="1213" y="0"/>
                  </a:moveTo>
                  <a:lnTo>
                    <a:pt x="1213" y="0"/>
                  </a:lnTo>
                  <a:cubicBezTo>
                    <a:pt x="974" y="907"/>
                    <a:pt x="737" y="1812"/>
                    <a:pt x="497" y="2719"/>
                  </a:cubicBezTo>
                  <a:cubicBezTo>
                    <a:pt x="374" y="3185"/>
                    <a:pt x="249" y="3655"/>
                    <a:pt x="225" y="4136"/>
                  </a:cubicBezTo>
                  <a:cubicBezTo>
                    <a:pt x="205" y="4491"/>
                    <a:pt x="229" y="4887"/>
                    <a:pt x="1" y="5159"/>
                  </a:cubicBezTo>
                  <a:lnTo>
                    <a:pt x="447" y="5027"/>
                  </a:lnTo>
                  <a:cubicBezTo>
                    <a:pt x="1352" y="3541"/>
                    <a:pt x="1633"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 name="Google Shape;555;p32"/>
          <p:cNvGrpSpPr/>
          <p:nvPr/>
        </p:nvGrpSpPr>
        <p:grpSpPr>
          <a:xfrm>
            <a:off x="5855892" y="2765248"/>
            <a:ext cx="3850083" cy="3030809"/>
            <a:chOff x="5855892" y="2765248"/>
            <a:chExt cx="3850083" cy="3030809"/>
          </a:xfrm>
        </p:grpSpPr>
        <p:sp>
          <p:nvSpPr>
            <p:cNvPr id="556" name="Google Shape;556;p32"/>
            <p:cNvSpPr/>
            <p:nvPr/>
          </p:nvSpPr>
          <p:spPr>
            <a:xfrm flipH="1">
              <a:off x="5855892" y="2765248"/>
              <a:ext cx="3850083" cy="3030809"/>
            </a:xfrm>
            <a:custGeom>
              <a:rect b="b" l="l" r="r" t="t"/>
              <a:pathLst>
                <a:path extrusionOk="0" h="17376" w="22073">
                  <a:moveTo>
                    <a:pt x="1149" y="0"/>
                  </a:moveTo>
                  <a:cubicBezTo>
                    <a:pt x="1" y="0"/>
                    <a:pt x="975" y="2695"/>
                    <a:pt x="1358" y="3386"/>
                  </a:cubicBezTo>
                  <a:cubicBezTo>
                    <a:pt x="2198" y="4899"/>
                    <a:pt x="3524" y="6098"/>
                    <a:pt x="4943" y="7061"/>
                  </a:cubicBezTo>
                  <a:cubicBezTo>
                    <a:pt x="6771" y="8300"/>
                    <a:pt x="8801" y="9217"/>
                    <a:pt x="10658" y="10413"/>
                  </a:cubicBezTo>
                  <a:cubicBezTo>
                    <a:pt x="11457" y="10929"/>
                    <a:pt x="12230" y="11501"/>
                    <a:pt x="12866" y="12205"/>
                  </a:cubicBezTo>
                  <a:cubicBezTo>
                    <a:pt x="13900" y="13351"/>
                    <a:pt x="14533" y="14792"/>
                    <a:pt x="15350" y="16101"/>
                  </a:cubicBezTo>
                  <a:cubicBezTo>
                    <a:pt x="15612" y="16521"/>
                    <a:pt x="15913" y="16946"/>
                    <a:pt x="16354" y="17170"/>
                  </a:cubicBezTo>
                  <a:cubicBezTo>
                    <a:pt x="16670" y="17332"/>
                    <a:pt x="17026" y="17376"/>
                    <a:pt x="17384" y="17376"/>
                  </a:cubicBezTo>
                  <a:cubicBezTo>
                    <a:pt x="17538" y="17376"/>
                    <a:pt x="17691" y="17368"/>
                    <a:pt x="17843" y="17358"/>
                  </a:cubicBezTo>
                  <a:cubicBezTo>
                    <a:pt x="18720" y="17300"/>
                    <a:pt x="19595" y="17192"/>
                    <a:pt x="20459" y="17032"/>
                  </a:cubicBezTo>
                  <a:cubicBezTo>
                    <a:pt x="20939" y="16945"/>
                    <a:pt x="21463" y="16811"/>
                    <a:pt x="21742" y="16411"/>
                  </a:cubicBezTo>
                  <a:cubicBezTo>
                    <a:pt x="22072" y="15937"/>
                    <a:pt x="21926" y="15287"/>
                    <a:pt x="21702" y="14755"/>
                  </a:cubicBezTo>
                  <a:cubicBezTo>
                    <a:pt x="20625" y="12206"/>
                    <a:pt x="18172" y="10535"/>
                    <a:pt x="15740" y="9217"/>
                  </a:cubicBezTo>
                  <a:cubicBezTo>
                    <a:pt x="13914" y="8227"/>
                    <a:pt x="12030" y="7347"/>
                    <a:pt x="10191" y="6384"/>
                  </a:cubicBezTo>
                  <a:cubicBezTo>
                    <a:pt x="8553" y="5526"/>
                    <a:pt x="6939" y="4603"/>
                    <a:pt x="5465" y="3480"/>
                  </a:cubicBezTo>
                  <a:cubicBezTo>
                    <a:pt x="4223" y="2534"/>
                    <a:pt x="3150" y="816"/>
                    <a:pt x="1746" y="164"/>
                  </a:cubicBezTo>
                  <a:cubicBezTo>
                    <a:pt x="1502" y="51"/>
                    <a:pt x="1306" y="0"/>
                    <a:pt x="114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7" name="Google Shape;557;p32"/>
            <p:cNvGrpSpPr/>
            <p:nvPr/>
          </p:nvGrpSpPr>
          <p:grpSpPr>
            <a:xfrm>
              <a:off x="8320882" y="3662814"/>
              <a:ext cx="301490" cy="101204"/>
              <a:chOff x="8273257" y="3662814"/>
              <a:chExt cx="301490" cy="101204"/>
            </a:xfrm>
          </p:grpSpPr>
          <p:sp>
            <p:nvSpPr>
              <p:cNvPr id="558" name="Google Shape;558;p32"/>
              <p:cNvSpPr/>
              <p:nvPr/>
            </p:nvSpPr>
            <p:spPr>
              <a:xfrm>
                <a:off x="8412651" y="3672361"/>
                <a:ext cx="162096" cy="91656"/>
              </a:xfrm>
              <a:custGeom>
                <a:rect b="b" l="l" r="r" t="t"/>
                <a:pathLst>
                  <a:path extrusionOk="0" h="432" w="764">
                    <a:moveTo>
                      <a:pt x="693" y="0"/>
                    </a:moveTo>
                    <a:cubicBezTo>
                      <a:pt x="688" y="0"/>
                      <a:pt x="683" y="1"/>
                      <a:pt x="677" y="2"/>
                    </a:cubicBezTo>
                    <a:cubicBezTo>
                      <a:pt x="663" y="6"/>
                      <a:pt x="650" y="8"/>
                      <a:pt x="637" y="12"/>
                    </a:cubicBezTo>
                    <a:cubicBezTo>
                      <a:pt x="619" y="17"/>
                      <a:pt x="601" y="24"/>
                      <a:pt x="585" y="32"/>
                    </a:cubicBezTo>
                    <a:lnTo>
                      <a:pt x="507" y="69"/>
                    </a:lnTo>
                    <a:cubicBezTo>
                      <a:pt x="455" y="92"/>
                      <a:pt x="404" y="119"/>
                      <a:pt x="354" y="144"/>
                    </a:cubicBezTo>
                    <a:lnTo>
                      <a:pt x="46" y="298"/>
                    </a:lnTo>
                    <a:cubicBezTo>
                      <a:pt x="12" y="319"/>
                      <a:pt x="0" y="363"/>
                      <a:pt x="21" y="396"/>
                    </a:cubicBezTo>
                    <a:cubicBezTo>
                      <a:pt x="35" y="419"/>
                      <a:pt x="59" y="431"/>
                      <a:pt x="84" y="431"/>
                    </a:cubicBezTo>
                    <a:cubicBezTo>
                      <a:pt x="96" y="431"/>
                      <a:pt x="108" y="429"/>
                      <a:pt x="119" y="423"/>
                    </a:cubicBezTo>
                    <a:lnTo>
                      <a:pt x="431" y="276"/>
                    </a:lnTo>
                    <a:cubicBezTo>
                      <a:pt x="483" y="252"/>
                      <a:pt x="535" y="228"/>
                      <a:pt x="586" y="203"/>
                    </a:cubicBezTo>
                    <a:lnTo>
                      <a:pt x="660" y="166"/>
                    </a:lnTo>
                    <a:cubicBezTo>
                      <a:pt x="688" y="150"/>
                      <a:pt x="715" y="130"/>
                      <a:pt x="739" y="108"/>
                    </a:cubicBezTo>
                    <a:cubicBezTo>
                      <a:pt x="760" y="88"/>
                      <a:pt x="764" y="57"/>
                      <a:pt x="750" y="31"/>
                    </a:cubicBezTo>
                    <a:cubicBezTo>
                      <a:pt x="738" y="12"/>
                      <a:pt x="716" y="0"/>
                      <a:pt x="693"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2"/>
              <p:cNvSpPr/>
              <p:nvPr/>
            </p:nvSpPr>
            <p:spPr>
              <a:xfrm>
                <a:off x="8273257" y="3662814"/>
                <a:ext cx="153821" cy="63226"/>
              </a:xfrm>
              <a:custGeom>
                <a:rect b="b" l="l" r="r" t="t"/>
                <a:pathLst>
                  <a:path extrusionOk="0" h="298" w="725">
                    <a:moveTo>
                      <a:pt x="675" y="0"/>
                    </a:moveTo>
                    <a:cubicBezTo>
                      <a:pt x="674" y="0"/>
                      <a:pt x="674" y="0"/>
                      <a:pt x="674" y="0"/>
                    </a:cubicBezTo>
                    <a:cubicBezTo>
                      <a:pt x="618" y="1"/>
                      <a:pt x="563" y="15"/>
                      <a:pt x="509" y="28"/>
                    </a:cubicBezTo>
                    <a:cubicBezTo>
                      <a:pt x="454" y="41"/>
                      <a:pt x="403" y="53"/>
                      <a:pt x="350" y="70"/>
                    </a:cubicBezTo>
                    <a:cubicBezTo>
                      <a:pt x="244" y="105"/>
                      <a:pt x="139" y="145"/>
                      <a:pt x="37" y="189"/>
                    </a:cubicBezTo>
                    <a:cubicBezTo>
                      <a:pt x="8" y="202"/>
                      <a:pt x="0" y="244"/>
                      <a:pt x="15" y="268"/>
                    </a:cubicBezTo>
                    <a:cubicBezTo>
                      <a:pt x="27" y="287"/>
                      <a:pt x="46" y="297"/>
                      <a:pt x="66" y="297"/>
                    </a:cubicBezTo>
                    <a:cubicBezTo>
                      <a:pt x="76" y="297"/>
                      <a:pt x="86" y="295"/>
                      <a:pt x="96" y="289"/>
                    </a:cubicBezTo>
                    <a:cubicBezTo>
                      <a:pt x="188" y="248"/>
                      <a:pt x="287" y="210"/>
                      <a:pt x="387" y="176"/>
                    </a:cubicBezTo>
                    <a:cubicBezTo>
                      <a:pt x="436" y="159"/>
                      <a:pt x="486" y="141"/>
                      <a:pt x="535" y="123"/>
                    </a:cubicBezTo>
                    <a:cubicBezTo>
                      <a:pt x="588" y="108"/>
                      <a:pt x="641" y="90"/>
                      <a:pt x="692" y="68"/>
                    </a:cubicBezTo>
                    <a:cubicBezTo>
                      <a:pt x="725" y="52"/>
                      <a:pt x="708" y="0"/>
                      <a:pt x="67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 name="Google Shape;560;p32"/>
            <p:cNvGrpSpPr/>
            <p:nvPr/>
          </p:nvGrpSpPr>
          <p:grpSpPr>
            <a:xfrm>
              <a:off x="7235032" y="4603489"/>
              <a:ext cx="301490" cy="101204"/>
              <a:chOff x="8273257" y="3662814"/>
              <a:chExt cx="301490" cy="101204"/>
            </a:xfrm>
          </p:grpSpPr>
          <p:sp>
            <p:nvSpPr>
              <p:cNvPr id="561" name="Google Shape;561;p32"/>
              <p:cNvSpPr/>
              <p:nvPr/>
            </p:nvSpPr>
            <p:spPr>
              <a:xfrm>
                <a:off x="8412651" y="3672361"/>
                <a:ext cx="162096" cy="91656"/>
              </a:xfrm>
              <a:custGeom>
                <a:rect b="b" l="l" r="r" t="t"/>
                <a:pathLst>
                  <a:path extrusionOk="0" h="432" w="764">
                    <a:moveTo>
                      <a:pt x="693" y="0"/>
                    </a:moveTo>
                    <a:cubicBezTo>
                      <a:pt x="688" y="0"/>
                      <a:pt x="683" y="1"/>
                      <a:pt x="677" y="2"/>
                    </a:cubicBezTo>
                    <a:cubicBezTo>
                      <a:pt x="663" y="6"/>
                      <a:pt x="650" y="8"/>
                      <a:pt x="637" y="12"/>
                    </a:cubicBezTo>
                    <a:cubicBezTo>
                      <a:pt x="619" y="17"/>
                      <a:pt x="601" y="24"/>
                      <a:pt x="585" y="32"/>
                    </a:cubicBezTo>
                    <a:lnTo>
                      <a:pt x="507" y="69"/>
                    </a:lnTo>
                    <a:cubicBezTo>
                      <a:pt x="455" y="92"/>
                      <a:pt x="404" y="119"/>
                      <a:pt x="354" y="144"/>
                    </a:cubicBezTo>
                    <a:lnTo>
                      <a:pt x="46" y="298"/>
                    </a:lnTo>
                    <a:cubicBezTo>
                      <a:pt x="12" y="319"/>
                      <a:pt x="0" y="363"/>
                      <a:pt x="21" y="396"/>
                    </a:cubicBezTo>
                    <a:cubicBezTo>
                      <a:pt x="35" y="419"/>
                      <a:pt x="59" y="431"/>
                      <a:pt x="84" y="431"/>
                    </a:cubicBezTo>
                    <a:cubicBezTo>
                      <a:pt x="96" y="431"/>
                      <a:pt x="108" y="429"/>
                      <a:pt x="119" y="423"/>
                    </a:cubicBezTo>
                    <a:lnTo>
                      <a:pt x="431" y="276"/>
                    </a:lnTo>
                    <a:cubicBezTo>
                      <a:pt x="483" y="252"/>
                      <a:pt x="535" y="228"/>
                      <a:pt x="586" y="203"/>
                    </a:cubicBezTo>
                    <a:lnTo>
                      <a:pt x="660" y="166"/>
                    </a:lnTo>
                    <a:cubicBezTo>
                      <a:pt x="688" y="150"/>
                      <a:pt x="715" y="130"/>
                      <a:pt x="739" y="108"/>
                    </a:cubicBezTo>
                    <a:cubicBezTo>
                      <a:pt x="760" y="88"/>
                      <a:pt x="764" y="57"/>
                      <a:pt x="750" y="31"/>
                    </a:cubicBezTo>
                    <a:cubicBezTo>
                      <a:pt x="738" y="12"/>
                      <a:pt x="716" y="0"/>
                      <a:pt x="693"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2"/>
              <p:cNvSpPr/>
              <p:nvPr/>
            </p:nvSpPr>
            <p:spPr>
              <a:xfrm>
                <a:off x="8273257" y="3662814"/>
                <a:ext cx="153821" cy="63226"/>
              </a:xfrm>
              <a:custGeom>
                <a:rect b="b" l="l" r="r" t="t"/>
                <a:pathLst>
                  <a:path extrusionOk="0" h="298" w="725">
                    <a:moveTo>
                      <a:pt x="675" y="0"/>
                    </a:moveTo>
                    <a:cubicBezTo>
                      <a:pt x="674" y="0"/>
                      <a:pt x="674" y="0"/>
                      <a:pt x="674" y="0"/>
                    </a:cubicBezTo>
                    <a:cubicBezTo>
                      <a:pt x="618" y="1"/>
                      <a:pt x="563" y="15"/>
                      <a:pt x="509" y="28"/>
                    </a:cubicBezTo>
                    <a:cubicBezTo>
                      <a:pt x="454" y="41"/>
                      <a:pt x="403" y="53"/>
                      <a:pt x="350" y="70"/>
                    </a:cubicBezTo>
                    <a:cubicBezTo>
                      <a:pt x="244" y="105"/>
                      <a:pt x="139" y="145"/>
                      <a:pt x="37" y="189"/>
                    </a:cubicBezTo>
                    <a:cubicBezTo>
                      <a:pt x="8" y="202"/>
                      <a:pt x="0" y="244"/>
                      <a:pt x="15" y="268"/>
                    </a:cubicBezTo>
                    <a:cubicBezTo>
                      <a:pt x="27" y="287"/>
                      <a:pt x="46" y="297"/>
                      <a:pt x="66" y="297"/>
                    </a:cubicBezTo>
                    <a:cubicBezTo>
                      <a:pt x="76" y="297"/>
                      <a:pt x="86" y="295"/>
                      <a:pt x="96" y="289"/>
                    </a:cubicBezTo>
                    <a:cubicBezTo>
                      <a:pt x="188" y="248"/>
                      <a:pt x="287" y="210"/>
                      <a:pt x="387" y="176"/>
                    </a:cubicBezTo>
                    <a:cubicBezTo>
                      <a:pt x="436" y="159"/>
                      <a:pt x="486" y="141"/>
                      <a:pt x="535" y="123"/>
                    </a:cubicBezTo>
                    <a:cubicBezTo>
                      <a:pt x="588" y="108"/>
                      <a:pt x="641" y="90"/>
                      <a:pt x="692" y="68"/>
                    </a:cubicBezTo>
                    <a:cubicBezTo>
                      <a:pt x="725" y="52"/>
                      <a:pt x="708" y="0"/>
                      <a:pt x="67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6" name="Shape 566"/>
        <p:cNvGrpSpPr/>
        <p:nvPr/>
      </p:nvGrpSpPr>
      <p:grpSpPr>
        <a:xfrm>
          <a:off x="0" y="0"/>
          <a:ext cx="0" cy="0"/>
          <a:chOff x="0" y="0"/>
          <a:chExt cx="0" cy="0"/>
        </a:xfrm>
      </p:grpSpPr>
      <p:grpSp>
        <p:nvGrpSpPr>
          <p:cNvPr id="567" name="Google Shape;567;p33"/>
          <p:cNvGrpSpPr/>
          <p:nvPr/>
        </p:nvGrpSpPr>
        <p:grpSpPr>
          <a:xfrm>
            <a:off x="932427" y="-322363"/>
            <a:ext cx="9738304" cy="4326956"/>
            <a:chOff x="1585550" y="2824225"/>
            <a:chExt cx="1513875" cy="672650"/>
          </a:xfrm>
        </p:grpSpPr>
        <p:sp>
          <p:nvSpPr>
            <p:cNvPr id="568" name="Google Shape;568;p33"/>
            <p:cNvSpPr/>
            <p:nvPr/>
          </p:nvSpPr>
          <p:spPr>
            <a:xfrm>
              <a:off x="1585550" y="2824225"/>
              <a:ext cx="1513875" cy="672650"/>
            </a:xfrm>
            <a:custGeom>
              <a:rect b="b" l="l" r="r" t="t"/>
              <a:pathLst>
                <a:path extrusionOk="0" h="26906" w="60555">
                  <a:moveTo>
                    <a:pt x="30368" y="1"/>
                  </a:moveTo>
                  <a:cubicBezTo>
                    <a:pt x="29859" y="1"/>
                    <a:pt x="29289" y="93"/>
                    <a:pt x="28992" y="105"/>
                  </a:cubicBezTo>
                  <a:lnTo>
                    <a:pt x="25316" y="255"/>
                  </a:lnTo>
                  <a:cubicBezTo>
                    <a:pt x="24289" y="297"/>
                    <a:pt x="23262" y="343"/>
                    <a:pt x="22235" y="382"/>
                  </a:cubicBezTo>
                  <a:cubicBezTo>
                    <a:pt x="21241" y="420"/>
                    <a:pt x="20858" y="575"/>
                    <a:pt x="19992" y="1085"/>
                  </a:cubicBezTo>
                  <a:cubicBezTo>
                    <a:pt x="18442" y="1998"/>
                    <a:pt x="16834" y="2805"/>
                    <a:pt x="15216" y="3589"/>
                  </a:cubicBezTo>
                  <a:cubicBezTo>
                    <a:pt x="10132" y="6050"/>
                    <a:pt x="3799" y="8371"/>
                    <a:pt x="918" y="13609"/>
                  </a:cubicBezTo>
                  <a:cubicBezTo>
                    <a:pt x="1" y="15277"/>
                    <a:pt x="44" y="16824"/>
                    <a:pt x="912" y="18515"/>
                  </a:cubicBezTo>
                  <a:cubicBezTo>
                    <a:pt x="3962" y="24466"/>
                    <a:pt x="10965" y="25739"/>
                    <a:pt x="17006" y="26454"/>
                  </a:cubicBezTo>
                  <a:cubicBezTo>
                    <a:pt x="17872" y="26557"/>
                    <a:pt x="18795" y="26736"/>
                    <a:pt x="19683" y="26736"/>
                  </a:cubicBezTo>
                  <a:cubicBezTo>
                    <a:pt x="19821" y="26736"/>
                    <a:pt x="19959" y="26731"/>
                    <a:pt x="20095" y="26722"/>
                  </a:cubicBezTo>
                  <a:cubicBezTo>
                    <a:pt x="20696" y="26679"/>
                    <a:pt x="21227" y="26546"/>
                    <a:pt x="21817" y="26546"/>
                  </a:cubicBezTo>
                  <a:cubicBezTo>
                    <a:pt x="21917" y="26546"/>
                    <a:pt x="22020" y="26549"/>
                    <a:pt x="22125" y="26558"/>
                  </a:cubicBezTo>
                  <a:lnTo>
                    <a:pt x="22310" y="26574"/>
                  </a:lnTo>
                  <a:cubicBezTo>
                    <a:pt x="24357" y="26746"/>
                    <a:pt x="26382" y="26905"/>
                    <a:pt x="28439" y="26905"/>
                  </a:cubicBezTo>
                  <a:cubicBezTo>
                    <a:pt x="28546" y="26905"/>
                    <a:pt x="28654" y="26905"/>
                    <a:pt x="28762" y="26904"/>
                  </a:cubicBezTo>
                  <a:cubicBezTo>
                    <a:pt x="31570" y="26880"/>
                    <a:pt x="34392" y="26703"/>
                    <a:pt x="37183" y="26397"/>
                  </a:cubicBezTo>
                  <a:cubicBezTo>
                    <a:pt x="40909" y="25991"/>
                    <a:pt x="44586" y="25231"/>
                    <a:pt x="48222" y="24336"/>
                  </a:cubicBezTo>
                  <a:cubicBezTo>
                    <a:pt x="51765" y="23463"/>
                    <a:pt x="55234" y="22562"/>
                    <a:pt x="58428" y="20736"/>
                  </a:cubicBezTo>
                  <a:cubicBezTo>
                    <a:pt x="59364" y="20201"/>
                    <a:pt x="60356" y="19457"/>
                    <a:pt x="60455" y="18383"/>
                  </a:cubicBezTo>
                  <a:cubicBezTo>
                    <a:pt x="60555" y="17316"/>
                    <a:pt x="59658" y="16354"/>
                    <a:pt x="58636" y="16034"/>
                  </a:cubicBezTo>
                  <a:cubicBezTo>
                    <a:pt x="58242" y="15911"/>
                    <a:pt x="57836" y="15862"/>
                    <a:pt x="57425" y="15862"/>
                  </a:cubicBezTo>
                  <a:cubicBezTo>
                    <a:pt x="56769" y="15862"/>
                    <a:pt x="56103" y="15987"/>
                    <a:pt x="55461" y="16136"/>
                  </a:cubicBezTo>
                  <a:cubicBezTo>
                    <a:pt x="52270" y="16878"/>
                    <a:pt x="49222" y="18146"/>
                    <a:pt x="46130" y="19209"/>
                  </a:cubicBezTo>
                  <a:cubicBezTo>
                    <a:pt x="42962" y="20297"/>
                    <a:pt x="39753" y="21288"/>
                    <a:pt x="36473" y="21983"/>
                  </a:cubicBezTo>
                  <a:cubicBezTo>
                    <a:pt x="33633" y="22584"/>
                    <a:pt x="30836" y="22859"/>
                    <a:pt x="28061" y="22859"/>
                  </a:cubicBezTo>
                  <a:cubicBezTo>
                    <a:pt x="23194" y="22859"/>
                    <a:pt x="18394" y="22011"/>
                    <a:pt x="13550" y="20582"/>
                  </a:cubicBezTo>
                  <a:cubicBezTo>
                    <a:pt x="12514" y="20277"/>
                    <a:pt x="11473" y="19930"/>
                    <a:pt x="10585" y="19315"/>
                  </a:cubicBezTo>
                  <a:cubicBezTo>
                    <a:pt x="9696" y="18702"/>
                    <a:pt x="8969" y="17781"/>
                    <a:pt x="8814" y="16713"/>
                  </a:cubicBezTo>
                  <a:cubicBezTo>
                    <a:pt x="8634" y="15469"/>
                    <a:pt x="9239" y="14249"/>
                    <a:pt x="9947" y="13211"/>
                  </a:cubicBezTo>
                  <a:cubicBezTo>
                    <a:pt x="11915" y="10335"/>
                    <a:pt x="15499" y="7337"/>
                    <a:pt x="19073" y="6824"/>
                  </a:cubicBezTo>
                  <a:cubicBezTo>
                    <a:pt x="23152" y="6237"/>
                    <a:pt x="27106" y="4191"/>
                    <a:pt x="30457" y="1792"/>
                  </a:cubicBezTo>
                  <a:cubicBezTo>
                    <a:pt x="30759" y="1575"/>
                    <a:pt x="31069" y="1342"/>
                    <a:pt x="31241" y="1011"/>
                  </a:cubicBezTo>
                  <a:cubicBezTo>
                    <a:pt x="31675" y="181"/>
                    <a:pt x="31080" y="1"/>
                    <a:pt x="30368"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3"/>
            <p:cNvSpPr/>
            <p:nvPr/>
          </p:nvSpPr>
          <p:spPr>
            <a:xfrm>
              <a:off x="1782375" y="3125625"/>
              <a:ext cx="28025" cy="7225"/>
            </a:xfrm>
            <a:custGeom>
              <a:rect b="b" l="l" r="r" t="t"/>
              <a:pathLst>
                <a:path extrusionOk="0" h="289" w="1121">
                  <a:moveTo>
                    <a:pt x="135" y="215"/>
                  </a:moveTo>
                  <a:lnTo>
                    <a:pt x="135" y="215"/>
                  </a:lnTo>
                  <a:cubicBezTo>
                    <a:pt x="133" y="215"/>
                    <a:pt x="131" y="215"/>
                    <a:pt x="129" y="215"/>
                  </a:cubicBezTo>
                  <a:lnTo>
                    <a:pt x="129" y="215"/>
                  </a:lnTo>
                  <a:lnTo>
                    <a:pt x="129" y="215"/>
                  </a:lnTo>
                  <a:lnTo>
                    <a:pt x="135" y="215"/>
                  </a:lnTo>
                  <a:close/>
                  <a:moveTo>
                    <a:pt x="403" y="1"/>
                  </a:moveTo>
                  <a:cubicBezTo>
                    <a:pt x="369" y="1"/>
                    <a:pt x="334" y="2"/>
                    <a:pt x="300" y="3"/>
                  </a:cubicBezTo>
                  <a:cubicBezTo>
                    <a:pt x="225" y="6"/>
                    <a:pt x="150" y="15"/>
                    <a:pt x="76" y="25"/>
                  </a:cubicBezTo>
                  <a:cubicBezTo>
                    <a:pt x="53" y="29"/>
                    <a:pt x="28" y="52"/>
                    <a:pt x="17" y="71"/>
                  </a:cubicBezTo>
                  <a:cubicBezTo>
                    <a:pt x="4" y="94"/>
                    <a:pt x="0" y="121"/>
                    <a:pt x="7" y="147"/>
                  </a:cubicBezTo>
                  <a:cubicBezTo>
                    <a:pt x="14" y="172"/>
                    <a:pt x="30" y="193"/>
                    <a:pt x="52" y="206"/>
                  </a:cubicBezTo>
                  <a:cubicBezTo>
                    <a:pt x="69" y="214"/>
                    <a:pt x="87" y="219"/>
                    <a:pt x="105" y="219"/>
                  </a:cubicBezTo>
                  <a:cubicBezTo>
                    <a:pt x="113" y="219"/>
                    <a:pt x="121" y="218"/>
                    <a:pt x="129" y="216"/>
                  </a:cubicBezTo>
                  <a:lnTo>
                    <a:pt x="129" y="216"/>
                  </a:lnTo>
                  <a:lnTo>
                    <a:pt x="129" y="216"/>
                  </a:lnTo>
                  <a:lnTo>
                    <a:pt x="114" y="217"/>
                  </a:lnTo>
                  <a:cubicBezTo>
                    <a:pt x="119" y="217"/>
                    <a:pt x="124" y="216"/>
                    <a:pt x="129" y="215"/>
                  </a:cubicBezTo>
                  <a:lnTo>
                    <a:pt x="129" y="215"/>
                  </a:lnTo>
                  <a:lnTo>
                    <a:pt x="129" y="216"/>
                  </a:lnTo>
                  <a:lnTo>
                    <a:pt x="129" y="216"/>
                  </a:lnTo>
                  <a:lnTo>
                    <a:pt x="141" y="214"/>
                  </a:lnTo>
                  <a:lnTo>
                    <a:pt x="135" y="215"/>
                  </a:lnTo>
                  <a:lnTo>
                    <a:pt x="135" y="215"/>
                  </a:lnTo>
                  <a:cubicBezTo>
                    <a:pt x="223" y="204"/>
                    <a:pt x="311" y="198"/>
                    <a:pt x="399" y="198"/>
                  </a:cubicBezTo>
                  <a:cubicBezTo>
                    <a:pt x="495" y="198"/>
                    <a:pt x="590" y="205"/>
                    <a:pt x="685" y="217"/>
                  </a:cubicBezTo>
                  <a:lnTo>
                    <a:pt x="658" y="214"/>
                  </a:lnTo>
                  <a:lnTo>
                    <a:pt x="658" y="214"/>
                  </a:lnTo>
                  <a:cubicBezTo>
                    <a:pt x="769" y="229"/>
                    <a:pt x="879" y="252"/>
                    <a:pt x="985" y="285"/>
                  </a:cubicBezTo>
                  <a:cubicBezTo>
                    <a:pt x="993" y="287"/>
                    <a:pt x="1002" y="288"/>
                    <a:pt x="1010" y="288"/>
                  </a:cubicBezTo>
                  <a:cubicBezTo>
                    <a:pt x="1053" y="288"/>
                    <a:pt x="1098" y="258"/>
                    <a:pt x="1107" y="215"/>
                  </a:cubicBezTo>
                  <a:cubicBezTo>
                    <a:pt x="1120" y="162"/>
                    <a:pt x="1089" y="110"/>
                    <a:pt x="1038" y="94"/>
                  </a:cubicBezTo>
                  <a:cubicBezTo>
                    <a:pt x="831" y="32"/>
                    <a:pt x="618" y="1"/>
                    <a:pt x="403"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3"/>
            <p:cNvSpPr/>
            <p:nvPr/>
          </p:nvSpPr>
          <p:spPr>
            <a:xfrm>
              <a:off x="2016825" y="3386125"/>
              <a:ext cx="32150" cy="9625"/>
            </a:xfrm>
            <a:custGeom>
              <a:rect b="b" l="l" r="r" t="t"/>
              <a:pathLst>
                <a:path extrusionOk="0" h="385" w="1286">
                  <a:moveTo>
                    <a:pt x="103" y="1"/>
                  </a:moveTo>
                  <a:cubicBezTo>
                    <a:pt x="86" y="1"/>
                    <a:pt x="69" y="5"/>
                    <a:pt x="53" y="14"/>
                  </a:cubicBezTo>
                  <a:cubicBezTo>
                    <a:pt x="31" y="27"/>
                    <a:pt x="15" y="48"/>
                    <a:pt x="8" y="73"/>
                  </a:cubicBezTo>
                  <a:cubicBezTo>
                    <a:pt x="1" y="99"/>
                    <a:pt x="5" y="127"/>
                    <a:pt x="17" y="149"/>
                  </a:cubicBezTo>
                  <a:cubicBezTo>
                    <a:pt x="32" y="171"/>
                    <a:pt x="52" y="187"/>
                    <a:pt x="76" y="195"/>
                  </a:cubicBezTo>
                  <a:lnTo>
                    <a:pt x="76" y="194"/>
                  </a:lnTo>
                  <a:cubicBezTo>
                    <a:pt x="353" y="297"/>
                    <a:pt x="644" y="360"/>
                    <a:pt x="938" y="378"/>
                  </a:cubicBezTo>
                  <a:cubicBezTo>
                    <a:pt x="1002" y="383"/>
                    <a:pt x="1065" y="384"/>
                    <a:pt x="1129" y="384"/>
                  </a:cubicBezTo>
                  <a:cubicBezTo>
                    <a:pt x="1148" y="384"/>
                    <a:pt x="1166" y="384"/>
                    <a:pt x="1185" y="384"/>
                  </a:cubicBezTo>
                  <a:cubicBezTo>
                    <a:pt x="1236" y="383"/>
                    <a:pt x="1286" y="338"/>
                    <a:pt x="1284" y="285"/>
                  </a:cubicBezTo>
                  <a:cubicBezTo>
                    <a:pt x="1282" y="231"/>
                    <a:pt x="1241" y="186"/>
                    <a:pt x="1186" y="186"/>
                  </a:cubicBezTo>
                  <a:cubicBezTo>
                    <a:pt x="1186" y="186"/>
                    <a:pt x="1185" y="186"/>
                    <a:pt x="1185" y="186"/>
                  </a:cubicBezTo>
                  <a:cubicBezTo>
                    <a:pt x="1164" y="186"/>
                    <a:pt x="1144" y="186"/>
                    <a:pt x="1123" y="186"/>
                  </a:cubicBezTo>
                  <a:cubicBezTo>
                    <a:pt x="994" y="186"/>
                    <a:pt x="864" y="178"/>
                    <a:pt x="735" y="160"/>
                  </a:cubicBezTo>
                  <a:lnTo>
                    <a:pt x="735" y="160"/>
                  </a:lnTo>
                  <a:lnTo>
                    <a:pt x="762" y="164"/>
                  </a:lnTo>
                  <a:cubicBezTo>
                    <a:pt x="546" y="135"/>
                    <a:pt x="334" y="81"/>
                    <a:pt x="129" y="4"/>
                  </a:cubicBezTo>
                  <a:cubicBezTo>
                    <a:pt x="121" y="2"/>
                    <a:pt x="112" y="1"/>
                    <a:pt x="103"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3"/>
            <p:cNvSpPr/>
            <p:nvPr/>
          </p:nvSpPr>
          <p:spPr>
            <a:xfrm>
              <a:off x="2176925" y="3462300"/>
              <a:ext cx="38275" cy="9325"/>
            </a:xfrm>
            <a:custGeom>
              <a:rect b="b" l="l" r="r" t="t"/>
              <a:pathLst>
                <a:path extrusionOk="0" h="373" w="1531">
                  <a:moveTo>
                    <a:pt x="109" y="0"/>
                  </a:moveTo>
                  <a:cubicBezTo>
                    <a:pt x="66" y="0"/>
                    <a:pt x="26" y="29"/>
                    <a:pt x="14" y="73"/>
                  </a:cubicBezTo>
                  <a:cubicBezTo>
                    <a:pt x="0" y="125"/>
                    <a:pt x="31" y="179"/>
                    <a:pt x="83" y="194"/>
                  </a:cubicBezTo>
                  <a:cubicBezTo>
                    <a:pt x="422" y="305"/>
                    <a:pt x="776" y="365"/>
                    <a:pt x="1133" y="372"/>
                  </a:cubicBezTo>
                  <a:cubicBezTo>
                    <a:pt x="1158" y="373"/>
                    <a:pt x="1184" y="373"/>
                    <a:pt x="1209" y="373"/>
                  </a:cubicBezTo>
                  <a:cubicBezTo>
                    <a:pt x="1283" y="373"/>
                    <a:pt x="1356" y="371"/>
                    <a:pt x="1429" y="367"/>
                  </a:cubicBezTo>
                  <a:cubicBezTo>
                    <a:pt x="1480" y="364"/>
                    <a:pt x="1530" y="324"/>
                    <a:pt x="1527" y="268"/>
                  </a:cubicBezTo>
                  <a:cubicBezTo>
                    <a:pt x="1525" y="219"/>
                    <a:pt x="1486" y="169"/>
                    <a:pt x="1434" y="169"/>
                  </a:cubicBezTo>
                  <a:cubicBezTo>
                    <a:pt x="1432" y="169"/>
                    <a:pt x="1431" y="169"/>
                    <a:pt x="1429" y="169"/>
                  </a:cubicBezTo>
                  <a:cubicBezTo>
                    <a:pt x="1355" y="173"/>
                    <a:pt x="1281" y="176"/>
                    <a:pt x="1207" y="176"/>
                  </a:cubicBezTo>
                  <a:cubicBezTo>
                    <a:pt x="1051" y="176"/>
                    <a:pt x="894" y="165"/>
                    <a:pt x="740" y="144"/>
                  </a:cubicBezTo>
                  <a:lnTo>
                    <a:pt x="740" y="144"/>
                  </a:lnTo>
                  <a:lnTo>
                    <a:pt x="766" y="148"/>
                  </a:lnTo>
                  <a:cubicBezTo>
                    <a:pt x="552" y="119"/>
                    <a:pt x="341" y="71"/>
                    <a:pt x="135" y="4"/>
                  </a:cubicBezTo>
                  <a:cubicBezTo>
                    <a:pt x="126" y="2"/>
                    <a:pt x="117" y="0"/>
                    <a:pt x="109"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3"/>
            <p:cNvSpPr/>
            <p:nvPr/>
          </p:nvSpPr>
          <p:spPr>
            <a:xfrm>
              <a:off x="2742800" y="3321650"/>
              <a:ext cx="34475" cy="4975"/>
            </a:xfrm>
            <a:custGeom>
              <a:rect b="b" l="l" r="r" t="t"/>
              <a:pathLst>
                <a:path extrusionOk="0" h="199" w="1379">
                  <a:moveTo>
                    <a:pt x="102" y="0"/>
                  </a:moveTo>
                  <a:cubicBezTo>
                    <a:pt x="50" y="0"/>
                    <a:pt x="1" y="47"/>
                    <a:pt x="3" y="99"/>
                  </a:cubicBezTo>
                  <a:cubicBezTo>
                    <a:pt x="4" y="154"/>
                    <a:pt x="48" y="197"/>
                    <a:pt x="102" y="198"/>
                  </a:cubicBezTo>
                  <a:lnTo>
                    <a:pt x="1277" y="198"/>
                  </a:lnTo>
                  <a:cubicBezTo>
                    <a:pt x="1330" y="198"/>
                    <a:pt x="1379" y="153"/>
                    <a:pt x="1377" y="99"/>
                  </a:cubicBezTo>
                  <a:cubicBezTo>
                    <a:pt x="1376" y="45"/>
                    <a:pt x="1332" y="1"/>
                    <a:pt x="127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3"/>
            <p:cNvSpPr/>
            <p:nvPr/>
          </p:nvSpPr>
          <p:spPr>
            <a:xfrm>
              <a:off x="2775300" y="3334025"/>
              <a:ext cx="22125" cy="4950"/>
            </a:xfrm>
            <a:custGeom>
              <a:rect b="b" l="l" r="r" t="t"/>
              <a:pathLst>
                <a:path extrusionOk="0" h="198" w="885">
                  <a:moveTo>
                    <a:pt x="102" y="1"/>
                  </a:moveTo>
                  <a:cubicBezTo>
                    <a:pt x="50" y="1"/>
                    <a:pt x="1" y="46"/>
                    <a:pt x="4" y="99"/>
                  </a:cubicBezTo>
                  <a:cubicBezTo>
                    <a:pt x="4" y="154"/>
                    <a:pt x="48" y="197"/>
                    <a:pt x="102" y="198"/>
                  </a:cubicBezTo>
                  <a:lnTo>
                    <a:pt x="783" y="198"/>
                  </a:lnTo>
                  <a:cubicBezTo>
                    <a:pt x="835" y="198"/>
                    <a:pt x="884" y="152"/>
                    <a:pt x="882" y="99"/>
                  </a:cubicBezTo>
                  <a:cubicBezTo>
                    <a:pt x="881" y="45"/>
                    <a:pt x="837" y="2"/>
                    <a:pt x="783"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3"/>
            <p:cNvSpPr/>
            <p:nvPr/>
          </p:nvSpPr>
          <p:spPr>
            <a:xfrm>
              <a:off x="2238400" y="3455625"/>
              <a:ext cx="17650" cy="6675"/>
            </a:xfrm>
            <a:custGeom>
              <a:rect b="b" l="l" r="r" t="t"/>
              <a:pathLst>
                <a:path extrusionOk="0" h="267" w="706">
                  <a:moveTo>
                    <a:pt x="601" y="1"/>
                  </a:moveTo>
                  <a:cubicBezTo>
                    <a:pt x="593" y="1"/>
                    <a:pt x="584" y="2"/>
                    <a:pt x="577" y="6"/>
                  </a:cubicBezTo>
                  <a:cubicBezTo>
                    <a:pt x="506" y="35"/>
                    <a:pt x="431" y="55"/>
                    <a:pt x="355" y="66"/>
                  </a:cubicBezTo>
                  <a:lnTo>
                    <a:pt x="382" y="61"/>
                  </a:lnTo>
                  <a:lnTo>
                    <a:pt x="382" y="61"/>
                  </a:lnTo>
                  <a:cubicBezTo>
                    <a:pt x="343" y="67"/>
                    <a:pt x="304" y="69"/>
                    <a:pt x="264" y="69"/>
                  </a:cubicBezTo>
                  <a:cubicBezTo>
                    <a:pt x="227" y="69"/>
                    <a:pt x="190" y="67"/>
                    <a:pt x="153" y="62"/>
                  </a:cubicBezTo>
                  <a:lnTo>
                    <a:pt x="153" y="62"/>
                  </a:lnTo>
                  <a:cubicBezTo>
                    <a:pt x="146" y="61"/>
                    <a:pt x="140" y="60"/>
                    <a:pt x="133" y="58"/>
                  </a:cubicBezTo>
                  <a:cubicBezTo>
                    <a:pt x="125" y="56"/>
                    <a:pt x="117" y="55"/>
                    <a:pt x="109" y="55"/>
                  </a:cubicBezTo>
                  <a:cubicBezTo>
                    <a:pt x="91" y="55"/>
                    <a:pt x="73" y="60"/>
                    <a:pt x="57" y="69"/>
                  </a:cubicBezTo>
                  <a:cubicBezTo>
                    <a:pt x="34" y="81"/>
                    <a:pt x="18" y="103"/>
                    <a:pt x="11" y="128"/>
                  </a:cubicBezTo>
                  <a:cubicBezTo>
                    <a:pt x="0" y="176"/>
                    <a:pt x="25" y="240"/>
                    <a:pt x="80" y="249"/>
                  </a:cubicBezTo>
                  <a:cubicBezTo>
                    <a:pt x="141" y="261"/>
                    <a:pt x="203" y="266"/>
                    <a:pt x="265" y="266"/>
                  </a:cubicBezTo>
                  <a:cubicBezTo>
                    <a:pt x="389" y="266"/>
                    <a:pt x="513" y="243"/>
                    <a:pt x="630" y="196"/>
                  </a:cubicBezTo>
                  <a:cubicBezTo>
                    <a:pt x="654" y="188"/>
                    <a:pt x="675" y="172"/>
                    <a:pt x="689" y="151"/>
                  </a:cubicBezTo>
                  <a:cubicBezTo>
                    <a:pt x="701" y="128"/>
                    <a:pt x="706" y="100"/>
                    <a:pt x="698" y="74"/>
                  </a:cubicBezTo>
                  <a:cubicBezTo>
                    <a:pt x="692" y="50"/>
                    <a:pt x="675" y="29"/>
                    <a:pt x="653" y="15"/>
                  </a:cubicBezTo>
                  <a:cubicBezTo>
                    <a:pt x="638" y="7"/>
                    <a:pt x="619" y="1"/>
                    <a:pt x="601"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3"/>
            <p:cNvSpPr/>
            <p:nvPr/>
          </p:nvSpPr>
          <p:spPr>
            <a:xfrm>
              <a:off x="1657950" y="3320775"/>
              <a:ext cx="20900" cy="6150"/>
            </a:xfrm>
            <a:custGeom>
              <a:rect b="b" l="l" r="r" t="t"/>
              <a:pathLst>
                <a:path extrusionOk="0" h="246" w="836">
                  <a:moveTo>
                    <a:pt x="504" y="1"/>
                  </a:moveTo>
                  <a:cubicBezTo>
                    <a:pt x="363" y="1"/>
                    <a:pt x="221" y="18"/>
                    <a:pt x="83" y="52"/>
                  </a:cubicBezTo>
                  <a:cubicBezTo>
                    <a:pt x="32" y="67"/>
                    <a:pt x="1" y="121"/>
                    <a:pt x="15" y="173"/>
                  </a:cubicBezTo>
                  <a:cubicBezTo>
                    <a:pt x="27" y="218"/>
                    <a:pt x="67" y="246"/>
                    <a:pt x="111" y="246"/>
                  </a:cubicBezTo>
                  <a:cubicBezTo>
                    <a:pt x="120" y="246"/>
                    <a:pt x="128" y="245"/>
                    <a:pt x="136" y="243"/>
                  </a:cubicBezTo>
                  <a:cubicBezTo>
                    <a:pt x="195" y="228"/>
                    <a:pt x="255" y="216"/>
                    <a:pt x="315" y="208"/>
                  </a:cubicBezTo>
                  <a:lnTo>
                    <a:pt x="315" y="208"/>
                  </a:lnTo>
                  <a:lnTo>
                    <a:pt x="289" y="211"/>
                  </a:lnTo>
                  <a:cubicBezTo>
                    <a:pt x="360" y="202"/>
                    <a:pt x="433" y="197"/>
                    <a:pt x="505" y="197"/>
                  </a:cubicBezTo>
                  <a:cubicBezTo>
                    <a:pt x="577" y="197"/>
                    <a:pt x="649" y="202"/>
                    <a:pt x="721" y="211"/>
                  </a:cubicBezTo>
                  <a:lnTo>
                    <a:pt x="695" y="208"/>
                  </a:lnTo>
                  <a:lnTo>
                    <a:pt x="707" y="210"/>
                  </a:lnTo>
                  <a:cubicBezTo>
                    <a:pt x="717" y="211"/>
                    <a:pt x="726" y="212"/>
                    <a:pt x="735" y="212"/>
                  </a:cubicBezTo>
                  <a:cubicBezTo>
                    <a:pt x="752" y="212"/>
                    <a:pt x="768" y="209"/>
                    <a:pt x="784" y="200"/>
                  </a:cubicBezTo>
                  <a:cubicBezTo>
                    <a:pt x="806" y="187"/>
                    <a:pt x="822" y="166"/>
                    <a:pt x="830" y="141"/>
                  </a:cubicBezTo>
                  <a:cubicBezTo>
                    <a:pt x="836" y="115"/>
                    <a:pt x="833" y="88"/>
                    <a:pt x="819" y="65"/>
                  </a:cubicBezTo>
                  <a:cubicBezTo>
                    <a:pt x="806" y="45"/>
                    <a:pt x="785" y="22"/>
                    <a:pt x="760" y="19"/>
                  </a:cubicBezTo>
                  <a:cubicBezTo>
                    <a:pt x="675" y="7"/>
                    <a:pt x="590" y="1"/>
                    <a:pt x="504"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6" name="Google Shape;576;p33"/>
          <p:cNvSpPr txBox="1"/>
          <p:nvPr>
            <p:ph idx="2" type="title"/>
          </p:nvPr>
        </p:nvSpPr>
        <p:spPr>
          <a:xfrm>
            <a:off x="3896487" y="1413403"/>
            <a:ext cx="17538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01</a:t>
            </a:r>
            <a:endParaRPr/>
          </a:p>
        </p:txBody>
      </p:sp>
      <p:sp>
        <p:nvSpPr>
          <p:cNvPr id="577" name="Google Shape;577;p33"/>
          <p:cNvSpPr txBox="1"/>
          <p:nvPr>
            <p:ph type="ctrTitle"/>
          </p:nvPr>
        </p:nvSpPr>
        <p:spPr>
          <a:xfrm>
            <a:off x="6015600" y="1200700"/>
            <a:ext cx="24084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Title here</a:t>
            </a:r>
            <a:endParaRPr/>
          </a:p>
        </p:txBody>
      </p:sp>
      <p:sp>
        <p:nvSpPr>
          <p:cNvPr id="578" name="Google Shape;578;p33"/>
          <p:cNvSpPr txBox="1"/>
          <p:nvPr>
            <p:ph idx="1" type="subTitle"/>
          </p:nvPr>
        </p:nvSpPr>
        <p:spPr>
          <a:xfrm>
            <a:off x="6015600" y="1626100"/>
            <a:ext cx="24084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This is the subtitle that makes it comprehensible</a:t>
            </a:r>
            <a:endParaRPr/>
          </a:p>
        </p:txBody>
      </p:sp>
      <p:cxnSp>
        <p:nvCxnSpPr>
          <p:cNvPr id="579" name="Google Shape;579;p33"/>
          <p:cNvCxnSpPr/>
          <p:nvPr/>
        </p:nvCxnSpPr>
        <p:spPr>
          <a:xfrm>
            <a:off x="5801575" y="1246450"/>
            <a:ext cx="0" cy="911700"/>
          </a:xfrm>
          <a:prstGeom prst="straightConnector1">
            <a:avLst/>
          </a:prstGeom>
          <a:noFill/>
          <a:ln cap="flat" cmpd="sng" w="28575">
            <a:solidFill>
              <a:schemeClr val="accent2"/>
            </a:solidFill>
            <a:prstDash val="dash"/>
            <a:round/>
            <a:headEnd len="med" w="med" type="none"/>
            <a:tailEnd len="med" w="med" type="none"/>
          </a:ln>
        </p:spPr>
      </p:cxnSp>
      <p:grpSp>
        <p:nvGrpSpPr>
          <p:cNvPr id="580" name="Google Shape;580;p33"/>
          <p:cNvGrpSpPr/>
          <p:nvPr/>
        </p:nvGrpSpPr>
        <p:grpSpPr>
          <a:xfrm flipH="1">
            <a:off x="1930142" y="1246462"/>
            <a:ext cx="2723644" cy="2099845"/>
            <a:chOff x="5700375" y="488025"/>
            <a:chExt cx="769000" cy="592875"/>
          </a:xfrm>
        </p:grpSpPr>
        <p:sp>
          <p:nvSpPr>
            <p:cNvPr id="581" name="Google Shape;581;p33"/>
            <p:cNvSpPr/>
            <p:nvPr/>
          </p:nvSpPr>
          <p:spPr>
            <a:xfrm>
              <a:off x="6014650" y="638350"/>
              <a:ext cx="375500" cy="326525"/>
            </a:xfrm>
            <a:custGeom>
              <a:rect b="b" l="l" r="r" t="t"/>
              <a:pathLst>
                <a:path extrusionOk="0" h="13061" w="15020">
                  <a:moveTo>
                    <a:pt x="13" y="0"/>
                  </a:moveTo>
                  <a:lnTo>
                    <a:pt x="0" y="110"/>
                  </a:lnTo>
                  <a:cubicBezTo>
                    <a:pt x="1204" y="248"/>
                    <a:pt x="2699" y="422"/>
                    <a:pt x="3986" y="1023"/>
                  </a:cubicBezTo>
                  <a:cubicBezTo>
                    <a:pt x="5361" y="1667"/>
                    <a:pt x="6329" y="2769"/>
                    <a:pt x="6578" y="3975"/>
                  </a:cubicBezTo>
                  <a:cubicBezTo>
                    <a:pt x="6630" y="4221"/>
                    <a:pt x="6652" y="4476"/>
                    <a:pt x="6674" y="4726"/>
                  </a:cubicBezTo>
                  <a:cubicBezTo>
                    <a:pt x="6698" y="4979"/>
                    <a:pt x="6720" y="5238"/>
                    <a:pt x="6773" y="5490"/>
                  </a:cubicBezTo>
                  <a:cubicBezTo>
                    <a:pt x="6973" y="6455"/>
                    <a:pt x="7610" y="7373"/>
                    <a:pt x="8565" y="8071"/>
                  </a:cubicBezTo>
                  <a:cubicBezTo>
                    <a:pt x="9439" y="8712"/>
                    <a:pt x="10460" y="9105"/>
                    <a:pt x="11433" y="9437"/>
                  </a:cubicBezTo>
                  <a:lnTo>
                    <a:pt x="11556" y="9479"/>
                  </a:lnTo>
                  <a:cubicBezTo>
                    <a:pt x="12002" y="9630"/>
                    <a:pt x="12465" y="9786"/>
                    <a:pt x="12872" y="10030"/>
                  </a:cubicBezTo>
                  <a:cubicBezTo>
                    <a:pt x="13895" y="10647"/>
                    <a:pt x="14677" y="11809"/>
                    <a:pt x="14912" y="13061"/>
                  </a:cubicBezTo>
                  <a:lnTo>
                    <a:pt x="15020" y="13039"/>
                  </a:lnTo>
                  <a:cubicBezTo>
                    <a:pt x="14897" y="12406"/>
                    <a:pt x="14651" y="11804"/>
                    <a:pt x="14293" y="11269"/>
                  </a:cubicBezTo>
                  <a:cubicBezTo>
                    <a:pt x="13922" y="10711"/>
                    <a:pt x="13449" y="10250"/>
                    <a:pt x="12927" y="9936"/>
                  </a:cubicBezTo>
                  <a:cubicBezTo>
                    <a:pt x="12509" y="9685"/>
                    <a:pt x="12042" y="9527"/>
                    <a:pt x="11591" y="9373"/>
                  </a:cubicBezTo>
                  <a:lnTo>
                    <a:pt x="11466" y="9332"/>
                  </a:lnTo>
                  <a:cubicBezTo>
                    <a:pt x="10502" y="9002"/>
                    <a:pt x="9490" y="8613"/>
                    <a:pt x="8629" y="7981"/>
                  </a:cubicBezTo>
                  <a:cubicBezTo>
                    <a:pt x="7695" y="7298"/>
                    <a:pt x="7074" y="6406"/>
                    <a:pt x="6881" y="5469"/>
                  </a:cubicBezTo>
                  <a:cubicBezTo>
                    <a:pt x="6830" y="5223"/>
                    <a:pt x="6806" y="4968"/>
                    <a:pt x="6784" y="4717"/>
                  </a:cubicBezTo>
                  <a:cubicBezTo>
                    <a:pt x="6762" y="4465"/>
                    <a:pt x="6738" y="4206"/>
                    <a:pt x="6685" y="3953"/>
                  </a:cubicBezTo>
                  <a:cubicBezTo>
                    <a:pt x="6551" y="3303"/>
                    <a:pt x="6228" y="2695"/>
                    <a:pt x="5725" y="2146"/>
                  </a:cubicBezTo>
                  <a:cubicBezTo>
                    <a:pt x="5271" y="1652"/>
                    <a:pt x="4687" y="1230"/>
                    <a:pt x="4032" y="922"/>
                  </a:cubicBezTo>
                  <a:cubicBezTo>
                    <a:pt x="2730" y="314"/>
                    <a:pt x="1223" y="141"/>
                    <a:pt x="1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3"/>
            <p:cNvSpPr/>
            <p:nvPr/>
          </p:nvSpPr>
          <p:spPr>
            <a:xfrm>
              <a:off x="6363950" y="1024325"/>
              <a:ext cx="29725" cy="47675"/>
            </a:xfrm>
            <a:custGeom>
              <a:rect b="b" l="l" r="r" t="t"/>
              <a:pathLst>
                <a:path extrusionOk="0" h="1907" w="1189">
                  <a:moveTo>
                    <a:pt x="756" y="0"/>
                  </a:moveTo>
                  <a:lnTo>
                    <a:pt x="687" y="11"/>
                  </a:lnTo>
                  <a:cubicBezTo>
                    <a:pt x="608" y="24"/>
                    <a:pt x="529" y="35"/>
                    <a:pt x="448" y="46"/>
                  </a:cubicBezTo>
                  <a:cubicBezTo>
                    <a:pt x="446" y="268"/>
                    <a:pt x="393" y="488"/>
                    <a:pt x="292" y="687"/>
                  </a:cubicBezTo>
                  <a:lnTo>
                    <a:pt x="165" y="936"/>
                  </a:lnTo>
                  <a:lnTo>
                    <a:pt x="169" y="940"/>
                  </a:lnTo>
                  <a:lnTo>
                    <a:pt x="51" y="1168"/>
                  </a:lnTo>
                  <a:cubicBezTo>
                    <a:pt x="0" y="1263"/>
                    <a:pt x="29" y="1381"/>
                    <a:pt x="116" y="1445"/>
                  </a:cubicBezTo>
                  <a:lnTo>
                    <a:pt x="832" y="1906"/>
                  </a:lnTo>
                  <a:cubicBezTo>
                    <a:pt x="942" y="1696"/>
                    <a:pt x="911" y="1439"/>
                    <a:pt x="756" y="1261"/>
                  </a:cubicBezTo>
                  <a:lnTo>
                    <a:pt x="1188" y="334"/>
                  </a:lnTo>
                  <a:cubicBezTo>
                    <a:pt x="1144" y="301"/>
                    <a:pt x="1109" y="272"/>
                    <a:pt x="1087" y="253"/>
                  </a:cubicBezTo>
                  <a:cubicBezTo>
                    <a:pt x="1021" y="196"/>
                    <a:pt x="894" y="101"/>
                    <a:pt x="756"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3"/>
            <p:cNvSpPr/>
            <p:nvPr/>
          </p:nvSpPr>
          <p:spPr>
            <a:xfrm>
              <a:off x="6290300" y="1024750"/>
              <a:ext cx="40875" cy="37925"/>
            </a:xfrm>
            <a:custGeom>
              <a:rect b="b" l="l" r="r" t="t"/>
              <a:pathLst>
                <a:path extrusionOk="0" h="1517" w="1635">
                  <a:moveTo>
                    <a:pt x="363" y="1"/>
                  </a:moveTo>
                  <a:lnTo>
                    <a:pt x="52" y="383"/>
                  </a:lnTo>
                  <a:cubicBezTo>
                    <a:pt x="34" y="403"/>
                    <a:pt x="19" y="420"/>
                    <a:pt x="1" y="440"/>
                  </a:cubicBezTo>
                  <a:lnTo>
                    <a:pt x="532" y="1156"/>
                  </a:lnTo>
                  <a:lnTo>
                    <a:pt x="530" y="1156"/>
                  </a:lnTo>
                  <a:lnTo>
                    <a:pt x="699" y="1428"/>
                  </a:lnTo>
                  <a:cubicBezTo>
                    <a:pt x="731" y="1485"/>
                    <a:pt x="789" y="1516"/>
                    <a:pt x="849" y="1516"/>
                  </a:cubicBezTo>
                  <a:cubicBezTo>
                    <a:pt x="885" y="1516"/>
                    <a:pt x="921" y="1505"/>
                    <a:pt x="952" y="1481"/>
                  </a:cubicBezTo>
                  <a:lnTo>
                    <a:pt x="1635" y="958"/>
                  </a:lnTo>
                  <a:cubicBezTo>
                    <a:pt x="1550" y="815"/>
                    <a:pt x="1395" y="728"/>
                    <a:pt x="1228" y="728"/>
                  </a:cubicBezTo>
                  <a:cubicBezTo>
                    <a:pt x="1226" y="728"/>
                    <a:pt x="1224" y="728"/>
                    <a:pt x="1222" y="728"/>
                  </a:cubicBezTo>
                  <a:lnTo>
                    <a:pt x="838" y="64"/>
                  </a:lnTo>
                  <a:cubicBezTo>
                    <a:pt x="680" y="47"/>
                    <a:pt x="521" y="25"/>
                    <a:pt x="363"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3"/>
            <p:cNvSpPr/>
            <p:nvPr/>
          </p:nvSpPr>
          <p:spPr>
            <a:xfrm>
              <a:off x="6249950" y="960350"/>
              <a:ext cx="197575" cy="110275"/>
            </a:xfrm>
            <a:custGeom>
              <a:rect b="b" l="l" r="r" t="t"/>
              <a:pathLst>
                <a:path extrusionOk="0" h="4411" w="7903">
                  <a:moveTo>
                    <a:pt x="5700" y="1"/>
                  </a:moveTo>
                  <a:lnTo>
                    <a:pt x="2937" y="115"/>
                  </a:lnTo>
                  <a:cubicBezTo>
                    <a:pt x="2226" y="145"/>
                    <a:pt x="1595" y="442"/>
                    <a:pt x="1217" y="894"/>
                  </a:cubicBezTo>
                  <a:cubicBezTo>
                    <a:pt x="1188" y="901"/>
                    <a:pt x="987" y="945"/>
                    <a:pt x="754" y="945"/>
                  </a:cubicBezTo>
                  <a:cubicBezTo>
                    <a:pt x="458" y="945"/>
                    <a:pt x="111" y="874"/>
                    <a:pt x="1" y="567"/>
                  </a:cubicBezTo>
                  <a:lnTo>
                    <a:pt x="1" y="567"/>
                  </a:lnTo>
                  <a:cubicBezTo>
                    <a:pt x="1" y="568"/>
                    <a:pt x="167" y="1478"/>
                    <a:pt x="715" y="1478"/>
                  </a:cubicBezTo>
                  <a:cubicBezTo>
                    <a:pt x="778" y="1478"/>
                    <a:pt x="846" y="1466"/>
                    <a:pt x="919" y="1439"/>
                  </a:cubicBezTo>
                  <a:lnTo>
                    <a:pt x="919" y="1439"/>
                  </a:lnTo>
                  <a:lnTo>
                    <a:pt x="686" y="2366"/>
                  </a:lnTo>
                  <a:lnTo>
                    <a:pt x="552" y="2979"/>
                  </a:lnTo>
                  <a:lnTo>
                    <a:pt x="161" y="3398"/>
                  </a:lnTo>
                  <a:cubicBezTo>
                    <a:pt x="80" y="3470"/>
                    <a:pt x="64" y="3591"/>
                    <a:pt x="126" y="3684"/>
                  </a:cubicBezTo>
                  <a:lnTo>
                    <a:pt x="627" y="4410"/>
                  </a:lnTo>
                  <a:cubicBezTo>
                    <a:pt x="807" y="4257"/>
                    <a:pt x="862" y="3991"/>
                    <a:pt x="776" y="3771"/>
                  </a:cubicBezTo>
                  <a:lnTo>
                    <a:pt x="1024" y="3578"/>
                  </a:lnTo>
                  <a:cubicBezTo>
                    <a:pt x="1242" y="3411"/>
                    <a:pt x="1439" y="3222"/>
                    <a:pt x="1615" y="3014"/>
                  </a:cubicBezTo>
                  <a:cubicBezTo>
                    <a:pt x="1633" y="2994"/>
                    <a:pt x="1648" y="2976"/>
                    <a:pt x="1666" y="2957"/>
                  </a:cubicBezTo>
                  <a:lnTo>
                    <a:pt x="1980" y="2577"/>
                  </a:lnTo>
                  <a:cubicBezTo>
                    <a:pt x="2135" y="2601"/>
                    <a:pt x="2294" y="2621"/>
                    <a:pt x="2452" y="2638"/>
                  </a:cubicBezTo>
                  <a:cubicBezTo>
                    <a:pt x="2831" y="2680"/>
                    <a:pt x="3211" y="2701"/>
                    <a:pt x="3592" y="2701"/>
                  </a:cubicBezTo>
                  <a:cubicBezTo>
                    <a:pt x="4065" y="2701"/>
                    <a:pt x="4538" y="2669"/>
                    <a:pt x="5008" y="2603"/>
                  </a:cubicBezTo>
                  <a:cubicBezTo>
                    <a:pt x="5089" y="2592"/>
                    <a:pt x="5168" y="2583"/>
                    <a:pt x="5247" y="2570"/>
                  </a:cubicBezTo>
                  <a:lnTo>
                    <a:pt x="5316" y="2559"/>
                  </a:lnTo>
                  <a:cubicBezTo>
                    <a:pt x="5454" y="2658"/>
                    <a:pt x="5581" y="2752"/>
                    <a:pt x="5647" y="2812"/>
                  </a:cubicBezTo>
                  <a:cubicBezTo>
                    <a:pt x="5667" y="2831"/>
                    <a:pt x="5704" y="2858"/>
                    <a:pt x="5748" y="2891"/>
                  </a:cubicBezTo>
                  <a:cubicBezTo>
                    <a:pt x="6047" y="3110"/>
                    <a:pt x="6780" y="3585"/>
                    <a:pt x="6982" y="3716"/>
                  </a:cubicBezTo>
                  <a:lnTo>
                    <a:pt x="6980" y="3719"/>
                  </a:lnTo>
                  <a:lnTo>
                    <a:pt x="7237" y="3883"/>
                  </a:lnTo>
                  <a:cubicBezTo>
                    <a:pt x="7267" y="3902"/>
                    <a:pt x="7299" y="3911"/>
                    <a:pt x="7331" y="3911"/>
                  </a:cubicBezTo>
                  <a:cubicBezTo>
                    <a:pt x="7396" y="3911"/>
                    <a:pt x="7458" y="3874"/>
                    <a:pt x="7488" y="3809"/>
                  </a:cubicBezTo>
                  <a:lnTo>
                    <a:pt x="7903" y="3014"/>
                  </a:lnTo>
                  <a:cubicBezTo>
                    <a:pt x="7829" y="2966"/>
                    <a:pt x="7745" y="2942"/>
                    <a:pt x="7661" y="2942"/>
                  </a:cubicBezTo>
                  <a:cubicBezTo>
                    <a:pt x="7553" y="2942"/>
                    <a:pt x="7445" y="2982"/>
                    <a:pt x="7362" y="3060"/>
                  </a:cubicBezTo>
                  <a:lnTo>
                    <a:pt x="6855" y="2684"/>
                  </a:lnTo>
                  <a:cubicBezTo>
                    <a:pt x="6690" y="2557"/>
                    <a:pt x="6609" y="2348"/>
                    <a:pt x="6642" y="2144"/>
                  </a:cubicBezTo>
                  <a:lnTo>
                    <a:pt x="6693" y="1986"/>
                  </a:lnTo>
                  <a:cubicBezTo>
                    <a:pt x="6695" y="1981"/>
                    <a:pt x="6697" y="1975"/>
                    <a:pt x="6699" y="1971"/>
                  </a:cubicBezTo>
                  <a:cubicBezTo>
                    <a:pt x="6706" y="1957"/>
                    <a:pt x="6714" y="1944"/>
                    <a:pt x="6723" y="1929"/>
                  </a:cubicBezTo>
                  <a:lnTo>
                    <a:pt x="6723" y="1929"/>
                  </a:lnTo>
                  <a:lnTo>
                    <a:pt x="6708" y="1931"/>
                  </a:lnTo>
                  <a:lnTo>
                    <a:pt x="7158" y="519"/>
                  </a:lnTo>
                  <a:lnTo>
                    <a:pt x="5700"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3"/>
            <p:cNvSpPr/>
            <p:nvPr/>
          </p:nvSpPr>
          <p:spPr>
            <a:xfrm>
              <a:off x="6327275" y="970450"/>
              <a:ext cx="34550" cy="20350"/>
            </a:xfrm>
            <a:custGeom>
              <a:rect b="b" l="l" r="r" t="t"/>
              <a:pathLst>
                <a:path extrusionOk="0" h="814" w="1382">
                  <a:moveTo>
                    <a:pt x="692" y="1"/>
                  </a:moveTo>
                  <a:cubicBezTo>
                    <a:pt x="310" y="1"/>
                    <a:pt x="0" y="183"/>
                    <a:pt x="0" y="407"/>
                  </a:cubicBezTo>
                  <a:cubicBezTo>
                    <a:pt x="0" y="631"/>
                    <a:pt x="310" y="813"/>
                    <a:pt x="692" y="813"/>
                  </a:cubicBezTo>
                  <a:cubicBezTo>
                    <a:pt x="1072" y="813"/>
                    <a:pt x="1381" y="631"/>
                    <a:pt x="1381" y="407"/>
                  </a:cubicBezTo>
                  <a:cubicBezTo>
                    <a:pt x="1381" y="183"/>
                    <a:pt x="1072" y="1"/>
                    <a:pt x="692"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3"/>
            <p:cNvSpPr/>
            <p:nvPr/>
          </p:nvSpPr>
          <p:spPr>
            <a:xfrm>
              <a:off x="6302950" y="988725"/>
              <a:ext cx="14225" cy="8425"/>
            </a:xfrm>
            <a:custGeom>
              <a:rect b="b" l="l" r="r" t="t"/>
              <a:pathLst>
                <a:path extrusionOk="0" h="337" w="569">
                  <a:moveTo>
                    <a:pt x="283" y="1"/>
                  </a:moveTo>
                  <a:cubicBezTo>
                    <a:pt x="127" y="1"/>
                    <a:pt x="0" y="76"/>
                    <a:pt x="0" y="168"/>
                  </a:cubicBezTo>
                  <a:cubicBezTo>
                    <a:pt x="0" y="260"/>
                    <a:pt x="127" y="337"/>
                    <a:pt x="283" y="337"/>
                  </a:cubicBezTo>
                  <a:cubicBezTo>
                    <a:pt x="442" y="337"/>
                    <a:pt x="569" y="260"/>
                    <a:pt x="569" y="168"/>
                  </a:cubicBezTo>
                  <a:cubicBezTo>
                    <a:pt x="569" y="76"/>
                    <a:pt x="442" y="1"/>
                    <a:pt x="283"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3"/>
            <p:cNvSpPr/>
            <p:nvPr/>
          </p:nvSpPr>
          <p:spPr>
            <a:xfrm>
              <a:off x="6337425" y="1005000"/>
              <a:ext cx="14250" cy="8350"/>
            </a:xfrm>
            <a:custGeom>
              <a:rect b="b" l="l" r="r" t="t"/>
              <a:pathLst>
                <a:path extrusionOk="0" h="334" w="570">
                  <a:moveTo>
                    <a:pt x="286" y="0"/>
                  </a:moveTo>
                  <a:cubicBezTo>
                    <a:pt x="128" y="0"/>
                    <a:pt x="0" y="75"/>
                    <a:pt x="0" y="167"/>
                  </a:cubicBezTo>
                  <a:cubicBezTo>
                    <a:pt x="0" y="259"/>
                    <a:pt x="128" y="334"/>
                    <a:pt x="286" y="334"/>
                  </a:cubicBezTo>
                  <a:cubicBezTo>
                    <a:pt x="442" y="334"/>
                    <a:pt x="569" y="259"/>
                    <a:pt x="569" y="167"/>
                  </a:cubicBezTo>
                  <a:cubicBezTo>
                    <a:pt x="569" y="75"/>
                    <a:pt x="442" y="0"/>
                    <a:pt x="286"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3"/>
            <p:cNvSpPr/>
            <p:nvPr/>
          </p:nvSpPr>
          <p:spPr>
            <a:xfrm>
              <a:off x="6390250" y="922775"/>
              <a:ext cx="78300" cy="61550"/>
            </a:xfrm>
            <a:custGeom>
              <a:rect b="b" l="l" r="r" t="t"/>
              <a:pathLst>
                <a:path extrusionOk="0" h="2462" w="3132">
                  <a:moveTo>
                    <a:pt x="1228" y="1"/>
                  </a:moveTo>
                  <a:cubicBezTo>
                    <a:pt x="1215" y="1"/>
                    <a:pt x="1203" y="1"/>
                    <a:pt x="1190" y="1"/>
                  </a:cubicBezTo>
                  <a:cubicBezTo>
                    <a:pt x="529" y="21"/>
                    <a:pt x="2" y="564"/>
                    <a:pt x="0" y="1225"/>
                  </a:cubicBezTo>
                  <a:lnTo>
                    <a:pt x="0" y="2178"/>
                  </a:lnTo>
                  <a:cubicBezTo>
                    <a:pt x="0" y="2334"/>
                    <a:pt x="127" y="2461"/>
                    <a:pt x="283" y="2461"/>
                  </a:cubicBezTo>
                  <a:lnTo>
                    <a:pt x="2172" y="2461"/>
                  </a:lnTo>
                  <a:cubicBezTo>
                    <a:pt x="2328" y="2461"/>
                    <a:pt x="2455" y="2334"/>
                    <a:pt x="2455" y="2180"/>
                  </a:cubicBezTo>
                  <a:lnTo>
                    <a:pt x="2723" y="2180"/>
                  </a:lnTo>
                  <a:cubicBezTo>
                    <a:pt x="2965" y="2180"/>
                    <a:pt x="3132" y="1938"/>
                    <a:pt x="3048" y="1712"/>
                  </a:cubicBezTo>
                  <a:cubicBezTo>
                    <a:pt x="2965" y="1493"/>
                    <a:pt x="2794" y="1255"/>
                    <a:pt x="2453" y="1150"/>
                  </a:cubicBezTo>
                  <a:cubicBezTo>
                    <a:pt x="2412" y="501"/>
                    <a:pt x="1872" y="1"/>
                    <a:pt x="1228"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3"/>
            <p:cNvSpPr/>
            <p:nvPr/>
          </p:nvSpPr>
          <p:spPr>
            <a:xfrm>
              <a:off x="6453550" y="954375"/>
              <a:ext cx="15825" cy="10550"/>
            </a:xfrm>
            <a:custGeom>
              <a:rect b="b" l="l" r="r" t="t"/>
              <a:pathLst>
                <a:path extrusionOk="0" h="422" w="633">
                  <a:moveTo>
                    <a:pt x="211" y="0"/>
                  </a:moveTo>
                  <a:cubicBezTo>
                    <a:pt x="95" y="0"/>
                    <a:pt x="0" y="95"/>
                    <a:pt x="0" y="211"/>
                  </a:cubicBezTo>
                  <a:cubicBezTo>
                    <a:pt x="0" y="327"/>
                    <a:pt x="95" y="422"/>
                    <a:pt x="211" y="422"/>
                  </a:cubicBezTo>
                  <a:lnTo>
                    <a:pt x="422" y="422"/>
                  </a:lnTo>
                  <a:cubicBezTo>
                    <a:pt x="538" y="422"/>
                    <a:pt x="633" y="327"/>
                    <a:pt x="633" y="211"/>
                  </a:cubicBezTo>
                  <a:cubicBezTo>
                    <a:pt x="633" y="95"/>
                    <a:pt x="538" y="0"/>
                    <a:pt x="422"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3"/>
            <p:cNvSpPr/>
            <p:nvPr/>
          </p:nvSpPr>
          <p:spPr>
            <a:xfrm>
              <a:off x="6381950" y="960350"/>
              <a:ext cx="45000" cy="33850"/>
            </a:xfrm>
            <a:custGeom>
              <a:rect b="b" l="l" r="r" t="t"/>
              <a:pathLst>
                <a:path extrusionOk="0" h="1354" w="1800">
                  <a:moveTo>
                    <a:pt x="330" y="1"/>
                  </a:moveTo>
                  <a:lnTo>
                    <a:pt x="0" y="12"/>
                  </a:lnTo>
                  <a:cubicBezTo>
                    <a:pt x="321" y="1323"/>
                    <a:pt x="1659" y="1353"/>
                    <a:pt x="1659" y="1353"/>
                  </a:cubicBezTo>
                  <a:lnTo>
                    <a:pt x="1799" y="958"/>
                  </a:lnTo>
                  <a:lnTo>
                    <a:pt x="1799" y="958"/>
                  </a:lnTo>
                  <a:cubicBezTo>
                    <a:pt x="1772" y="960"/>
                    <a:pt x="1746" y="961"/>
                    <a:pt x="1719" y="961"/>
                  </a:cubicBezTo>
                  <a:cubicBezTo>
                    <a:pt x="877" y="961"/>
                    <a:pt x="330" y="1"/>
                    <a:pt x="33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3"/>
            <p:cNvSpPr/>
            <p:nvPr/>
          </p:nvSpPr>
          <p:spPr>
            <a:xfrm>
              <a:off x="6390250" y="941025"/>
              <a:ext cx="20100" cy="53725"/>
            </a:xfrm>
            <a:custGeom>
              <a:rect b="b" l="l" r="r" t="t"/>
              <a:pathLst>
                <a:path extrusionOk="0" h="2149" w="804">
                  <a:moveTo>
                    <a:pt x="402" y="1"/>
                  </a:moveTo>
                  <a:cubicBezTo>
                    <a:pt x="180" y="1"/>
                    <a:pt x="0" y="181"/>
                    <a:pt x="0" y="402"/>
                  </a:cubicBezTo>
                  <a:lnTo>
                    <a:pt x="0" y="1746"/>
                  </a:lnTo>
                  <a:cubicBezTo>
                    <a:pt x="0" y="1968"/>
                    <a:pt x="180" y="2148"/>
                    <a:pt x="402" y="2148"/>
                  </a:cubicBezTo>
                  <a:cubicBezTo>
                    <a:pt x="624" y="2148"/>
                    <a:pt x="804" y="1968"/>
                    <a:pt x="804" y="1746"/>
                  </a:cubicBezTo>
                  <a:lnTo>
                    <a:pt x="804" y="402"/>
                  </a:lnTo>
                  <a:cubicBezTo>
                    <a:pt x="804" y="181"/>
                    <a:pt x="624" y="1"/>
                    <a:pt x="402"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3"/>
            <p:cNvSpPr/>
            <p:nvPr/>
          </p:nvSpPr>
          <p:spPr>
            <a:xfrm>
              <a:off x="6438325" y="977650"/>
              <a:ext cx="7050" cy="10075"/>
            </a:xfrm>
            <a:custGeom>
              <a:rect b="b" l="l" r="r" t="t"/>
              <a:pathLst>
                <a:path extrusionOk="0" h="403" w="282">
                  <a:moveTo>
                    <a:pt x="1" y="0"/>
                  </a:moveTo>
                  <a:lnTo>
                    <a:pt x="1" y="262"/>
                  </a:lnTo>
                  <a:cubicBezTo>
                    <a:pt x="1" y="339"/>
                    <a:pt x="62" y="402"/>
                    <a:pt x="141" y="402"/>
                  </a:cubicBezTo>
                  <a:cubicBezTo>
                    <a:pt x="218" y="402"/>
                    <a:pt x="282" y="339"/>
                    <a:pt x="282" y="262"/>
                  </a:cubicBezTo>
                  <a:lnTo>
                    <a:pt x="282"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3"/>
            <p:cNvSpPr/>
            <p:nvPr/>
          </p:nvSpPr>
          <p:spPr>
            <a:xfrm>
              <a:off x="6433175" y="972550"/>
              <a:ext cx="19125" cy="6275"/>
            </a:xfrm>
            <a:custGeom>
              <a:rect b="b" l="l" r="r" t="t"/>
              <a:pathLst>
                <a:path extrusionOk="0" h="251" w="765">
                  <a:moveTo>
                    <a:pt x="40" y="0"/>
                  </a:moveTo>
                  <a:cubicBezTo>
                    <a:pt x="18" y="2"/>
                    <a:pt x="0" y="20"/>
                    <a:pt x="0" y="42"/>
                  </a:cubicBezTo>
                  <a:lnTo>
                    <a:pt x="0" y="70"/>
                  </a:lnTo>
                  <a:cubicBezTo>
                    <a:pt x="3" y="169"/>
                    <a:pt x="86" y="250"/>
                    <a:pt x="187" y="250"/>
                  </a:cubicBezTo>
                  <a:lnTo>
                    <a:pt x="725" y="244"/>
                  </a:lnTo>
                  <a:cubicBezTo>
                    <a:pt x="747" y="242"/>
                    <a:pt x="765" y="224"/>
                    <a:pt x="765" y="202"/>
                  </a:cubicBezTo>
                  <a:cubicBezTo>
                    <a:pt x="762" y="180"/>
                    <a:pt x="745" y="163"/>
                    <a:pt x="723" y="163"/>
                  </a:cubicBezTo>
                  <a:lnTo>
                    <a:pt x="187" y="169"/>
                  </a:lnTo>
                  <a:lnTo>
                    <a:pt x="185" y="169"/>
                  </a:lnTo>
                  <a:cubicBezTo>
                    <a:pt x="128" y="169"/>
                    <a:pt x="82" y="123"/>
                    <a:pt x="82" y="68"/>
                  </a:cubicBezTo>
                  <a:lnTo>
                    <a:pt x="82" y="40"/>
                  </a:lnTo>
                  <a:cubicBezTo>
                    <a:pt x="79" y="18"/>
                    <a:pt x="62" y="0"/>
                    <a:pt x="4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3"/>
            <p:cNvSpPr/>
            <p:nvPr/>
          </p:nvSpPr>
          <p:spPr>
            <a:xfrm>
              <a:off x="6427300" y="947550"/>
              <a:ext cx="8375" cy="5750"/>
            </a:xfrm>
            <a:custGeom>
              <a:rect b="b" l="l" r="r" t="t"/>
              <a:pathLst>
                <a:path extrusionOk="0" h="230" w="335">
                  <a:moveTo>
                    <a:pt x="127" y="0"/>
                  </a:moveTo>
                  <a:cubicBezTo>
                    <a:pt x="100" y="0"/>
                    <a:pt x="72" y="6"/>
                    <a:pt x="47" y="18"/>
                  </a:cubicBezTo>
                  <a:cubicBezTo>
                    <a:pt x="7" y="40"/>
                    <a:pt x="0" y="71"/>
                    <a:pt x="16" y="89"/>
                  </a:cubicBezTo>
                  <a:cubicBezTo>
                    <a:pt x="33" y="108"/>
                    <a:pt x="55" y="122"/>
                    <a:pt x="79" y="130"/>
                  </a:cubicBezTo>
                  <a:cubicBezTo>
                    <a:pt x="104" y="141"/>
                    <a:pt x="130" y="152"/>
                    <a:pt x="150" y="163"/>
                  </a:cubicBezTo>
                  <a:cubicBezTo>
                    <a:pt x="172" y="174"/>
                    <a:pt x="196" y="188"/>
                    <a:pt x="218" y="201"/>
                  </a:cubicBezTo>
                  <a:cubicBezTo>
                    <a:pt x="240" y="216"/>
                    <a:pt x="264" y="227"/>
                    <a:pt x="288" y="229"/>
                  </a:cubicBezTo>
                  <a:cubicBezTo>
                    <a:pt x="312" y="229"/>
                    <a:pt x="334" y="207"/>
                    <a:pt x="330" y="166"/>
                  </a:cubicBezTo>
                  <a:cubicBezTo>
                    <a:pt x="319" y="104"/>
                    <a:pt x="279" y="51"/>
                    <a:pt x="222" y="25"/>
                  </a:cubicBezTo>
                  <a:cubicBezTo>
                    <a:pt x="193" y="8"/>
                    <a:pt x="160" y="0"/>
                    <a:pt x="127"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3"/>
            <p:cNvSpPr/>
            <p:nvPr/>
          </p:nvSpPr>
          <p:spPr>
            <a:xfrm>
              <a:off x="6428275" y="954100"/>
              <a:ext cx="2725" cy="4950"/>
            </a:xfrm>
            <a:custGeom>
              <a:rect b="b" l="l" r="r" t="t"/>
              <a:pathLst>
                <a:path extrusionOk="0" h="198" w="109">
                  <a:moveTo>
                    <a:pt x="57" y="0"/>
                  </a:moveTo>
                  <a:cubicBezTo>
                    <a:pt x="32" y="0"/>
                    <a:pt x="10" y="21"/>
                    <a:pt x="8" y="46"/>
                  </a:cubicBezTo>
                  <a:lnTo>
                    <a:pt x="3" y="147"/>
                  </a:lnTo>
                  <a:cubicBezTo>
                    <a:pt x="1" y="174"/>
                    <a:pt x="23" y="198"/>
                    <a:pt x="49" y="198"/>
                  </a:cubicBezTo>
                  <a:cubicBezTo>
                    <a:pt x="51" y="198"/>
                    <a:pt x="52" y="198"/>
                    <a:pt x="53" y="198"/>
                  </a:cubicBezTo>
                  <a:cubicBezTo>
                    <a:pt x="80" y="198"/>
                    <a:pt x="100" y="177"/>
                    <a:pt x="102" y="152"/>
                  </a:cubicBezTo>
                  <a:lnTo>
                    <a:pt x="106" y="53"/>
                  </a:lnTo>
                  <a:cubicBezTo>
                    <a:pt x="109" y="24"/>
                    <a:pt x="87" y="2"/>
                    <a:pt x="60" y="0"/>
                  </a:cubicBezTo>
                  <a:cubicBezTo>
                    <a:pt x="59" y="0"/>
                    <a:pt x="58" y="0"/>
                    <a:pt x="5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3"/>
            <p:cNvSpPr/>
            <p:nvPr/>
          </p:nvSpPr>
          <p:spPr>
            <a:xfrm>
              <a:off x="5814400" y="521150"/>
              <a:ext cx="105175" cy="85100"/>
            </a:xfrm>
            <a:custGeom>
              <a:rect b="b" l="l" r="r" t="t"/>
              <a:pathLst>
                <a:path extrusionOk="0" h="3404" w="4207">
                  <a:moveTo>
                    <a:pt x="1020" y="1"/>
                  </a:moveTo>
                  <a:cubicBezTo>
                    <a:pt x="968" y="1"/>
                    <a:pt x="943" y="67"/>
                    <a:pt x="914" y="138"/>
                  </a:cubicBezTo>
                  <a:cubicBezTo>
                    <a:pt x="822" y="366"/>
                    <a:pt x="840" y="647"/>
                    <a:pt x="855" y="889"/>
                  </a:cubicBezTo>
                  <a:cubicBezTo>
                    <a:pt x="877" y="1242"/>
                    <a:pt x="901" y="1629"/>
                    <a:pt x="699" y="1921"/>
                  </a:cubicBezTo>
                  <a:cubicBezTo>
                    <a:pt x="587" y="2086"/>
                    <a:pt x="416" y="2198"/>
                    <a:pt x="271" y="2336"/>
                  </a:cubicBezTo>
                  <a:cubicBezTo>
                    <a:pt x="128" y="2472"/>
                    <a:pt x="1" y="2657"/>
                    <a:pt x="23" y="2854"/>
                  </a:cubicBezTo>
                  <a:cubicBezTo>
                    <a:pt x="45" y="3043"/>
                    <a:pt x="198" y="3195"/>
                    <a:pt x="374" y="3267"/>
                  </a:cubicBezTo>
                  <a:cubicBezTo>
                    <a:pt x="550" y="3342"/>
                    <a:pt x="743" y="3351"/>
                    <a:pt x="932" y="3357"/>
                  </a:cubicBezTo>
                  <a:lnTo>
                    <a:pt x="1597" y="3386"/>
                  </a:lnTo>
                  <a:cubicBezTo>
                    <a:pt x="1816" y="3395"/>
                    <a:pt x="2035" y="3404"/>
                    <a:pt x="2254" y="3404"/>
                  </a:cubicBezTo>
                  <a:cubicBezTo>
                    <a:pt x="2510" y="3404"/>
                    <a:pt x="2765" y="3392"/>
                    <a:pt x="3018" y="3355"/>
                  </a:cubicBezTo>
                  <a:cubicBezTo>
                    <a:pt x="3343" y="3309"/>
                    <a:pt x="3679" y="3208"/>
                    <a:pt x="3894" y="2962"/>
                  </a:cubicBezTo>
                  <a:cubicBezTo>
                    <a:pt x="4145" y="2676"/>
                    <a:pt x="4173" y="2266"/>
                    <a:pt x="4189" y="1886"/>
                  </a:cubicBezTo>
                  <a:cubicBezTo>
                    <a:pt x="4197" y="1668"/>
                    <a:pt x="4206" y="1447"/>
                    <a:pt x="4147" y="1240"/>
                  </a:cubicBezTo>
                  <a:cubicBezTo>
                    <a:pt x="4090" y="1038"/>
                    <a:pt x="3969" y="860"/>
                    <a:pt x="3844" y="693"/>
                  </a:cubicBezTo>
                  <a:cubicBezTo>
                    <a:pt x="3769" y="592"/>
                    <a:pt x="3688" y="491"/>
                    <a:pt x="3580" y="425"/>
                  </a:cubicBezTo>
                  <a:cubicBezTo>
                    <a:pt x="3451" y="344"/>
                    <a:pt x="3295" y="320"/>
                    <a:pt x="3141" y="302"/>
                  </a:cubicBezTo>
                  <a:cubicBezTo>
                    <a:pt x="2853" y="267"/>
                    <a:pt x="2566" y="263"/>
                    <a:pt x="2279" y="263"/>
                  </a:cubicBezTo>
                  <a:cubicBezTo>
                    <a:pt x="2175" y="263"/>
                    <a:pt x="2072" y="263"/>
                    <a:pt x="1968" y="263"/>
                  </a:cubicBezTo>
                  <a:cubicBezTo>
                    <a:pt x="1746" y="263"/>
                    <a:pt x="1524" y="261"/>
                    <a:pt x="1303" y="243"/>
                  </a:cubicBezTo>
                  <a:cubicBezTo>
                    <a:pt x="1075" y="225"/>
                    <a:pt x="1230" y="135"/>
                    <a:pt x="1092" y="32"/>
                  </a:cubicBezTo>
                  <a:cubicBezTo>
                    <a:pt x="1063" y="10"/>
                    <a:pt x="1040" y="1"/>
                    <a:pt x="102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3"/>
            <p:cNvSpPr/>
            <p:nvPr/>
          </p:nvSpPr>
          <p:spPr>
            <a:xfrm>
              <a:off x="5860900" y="689450"/>
              <a:ext cx="218325" cy="321375"/>
            </a:xfrm>
            <a:custGeom>
              <a:rect b="b" l="l" r="r" t="t"/>
              <a:pathLst>
                <a:path extrusionOk="0" h="12855" w="8733">
                  <a:moveTo>
                    <a:pt x="2208" y="1"/>
                  </a:moveTo>
                  <a:lnTo>
                    <a:pt x="829" y="886"/>
                  </a:lnTo>
                  <a:lnTo>
                    <a:pt x="1" y="1415"/>
                  </a:lnTo>
                  <a:cubicBezTo>
                    <a:pt x="220" y="1834"/>
                    <a:pt x="466" y="2239"/>
                    <a:pt x="734" y="2630"/>
                  </a:cubicBezTo>
                  <a:cubicBezTo>
                    <a:pt x="1549" y="3813"/>
                    <a:pt x="2568" y="4841"/>
                    <a:pt x="3745" y="5671"/>
                  </a:cubicBezTo>
                  <a:cubicBezTo>
                    <a:pt x="4086" y="5911"/>
                    <a:pt x="4444" y="6137"/>
                    <a:pt x="4747" y="6427"/>
                  </a:cubicBezTo>
                  <a:cubicBezTo>
                    <a:pt x="5535" y="7184"/>
                    <a:pt x="5441" y="7696"/>
                    <a:pt x="5658" y="8610"/>
                  </a:cubicBezTo>
                  <a:cubicBezTo>
                    <a:pt x="5858" y="9462"/>
                    <a:pt x="6326" y="10659"/>
                    <a:pt x="8026" y="12725"/>
                  </a:cubicBezTo>
                  <a:cubicBezTo>
                    <a:pt x="8059" y="12767"/>
                    <a:pt x="8094" y="12811"/>
                    <a:pt x="8131" y="12855"/>
                  </a:cubicBezTo>
                  <a:cubicBezTo>
                    <a:pt x="8333" y="12826"/>
                    <a:pt x="8533" y="12789"/>
                    <a:pt x="8733" y="12745"/>
                  </a:cubicBezTo>
                  <a:cubicBezTo>
                    <a:pt x="8636" y="12372"/>
                    <a:pt x="8476" y="12016"/>
                    <a:pt x="8390" y="11636"/>
                  </a:cubicBezTo>
                  <a:cubicBezTo>
                    <a:pt x="8217" y="10880"/>
                    <a:pt x="8037" y="10125"/>
                    <a:pt x="7874" y="9365"/>
                  </a:cubicBezTo>
                  <a:cubicBezTo>
                    <a:pt x="7731" y="8862"/>
                    <a:pt x="7602" y="8355"/>
                    <a:pt x="7487" y="7843"/>
                  </a:cubicBezTo>
                  <a:cubicBezTo>
                    <a:pt x="7446" y="7657"/>
                    <a:pt x="7406" y="7470"/>
                    <a:pt x="7369" y="7283"/>
                  </a:cubicBezTo>
                  <a:cubicBezTo>
                    <a:pt x="7263" y="6756"/>
                    <a:pt x="7173" y="6220"/>
                    <a:pt x="6974" y="5720"/>
                  </a:cubicBezTo>
                  <a:cubicBezTo>
                    <a:pt x="6800" y="5289"/>
                    <a:pt x="6550" y="4894"/>
                    <a:pt x="6286" y="4514"/>
                  </a:cubicBezTo>
                  <a:cubicBezTo>
                    <a:pt x="5682" y="3644"/>
                    <a:pt x="4995" y="2836"/>
                    <a:pt x="4233" y="2100"/>
                  </a:cubicBezTo>
                  <a:cubicBezTo>
                    <a:pt x="3530" y="1424"/>
                    <a:pt x="2761" y="802"/>
                    <a:pt x="2208"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3"/>
            <p:cNvSpPr/>
            <p:nvPr/>
          </p:nvSpPr>
          <p:spPr>
            <a:xfrm>
              <a:off x="5791675" y="692650"/>
              <a:ext cx="90725" cy="361725"/>
            </a:xfrm>
            <a:custGeom>
              <a:rect b="b" l="l" r="r" t="t"/>
              <a:pathLst>
                <a:path extrusionOk="0" h="14469" w="3629">
                  <a:moveTo>
                    <a:pt x="1781" y="0"/>
                  </a:moveTo>
                  <a:cubicBezTo>
                    <a:pt x="385" y="3013"/>
                    <a:pt x="1011" y="6523"/>
                    <a:pt x="618" y="9826"/>
                  </a:cubicBezTo>
                  <a:cubicBezTo>
                    <a:pt x="607" y="9931"/>
                    <a:pt x="591" y="10039"/>
                    <a:pt x="576" y="10144"/>
                  </a:cubicBezTo>
                  <a:cubicBezTo>
                    <a:pt x="385" y="11499"/>
                    <a:pt x="0" y="12859"/>
                    <a:pt x="121" y="14216"/>
                  </a:cubicBezTo>
                  <a:cubicBezTo>
                    <a:pt x="128" y="14299"/>
                    <a:pt x="137" y="14383"/>
                    <a:pt x="148" y="14468"/>
                  </a:cubicBezTo>
                  <a:cubicBezTo>
                    <a:pt x="312" y="14449"/>
                    <a:pt x="477" y="14429"/>
                    <a:pt x="642" y="14409"/>
                  </a:cubicBezTo>
                  <a:lnTo>
                    <a:pt x="668" y="14407"/>
                  </a:lnTo>
                  <a:cubicBezTo>
                    <a:pt x="1098" y="13028"/>
                    <a:pt x="2047" y="11868"/>
                    <a:pt x="2596" y="10533"/>
                  </a:cubicBezTo>
                  <a:cubicBezTo>
                    <a:pt x="2616" y="10482"/>
                    <a:pt x="2636" y="10430"/>
                    <a:pt x="2656" y="10379"/>
                  </a:cubicBezTo>
                  <a:cubicBezTo>
                    <a:pt x="3145" y="9103"/>
                    <a:pt x="3224" y="7711"/>
                    <a:pt x="3297" y="6347"/>
                  </a:cubicBezTo>
                  <a:cubicBezTo>
                    <a:pt x="3365" y="5064"/>
                    <a:pt x="3435" y="3782"/>
                    <a:pt x="3503" y="2502"/>
                  </a:cubicBezTo>
                  <a:cubicBezTo>
                    <a:pt x="3534" y="1920"/>
                    <a:pt x="3567" y="1338"/>
                    <a:pt x="3598" y="758"/>
                  </a:cubicBezTo>
                  <a:cubicBezTo>
                    <a:pt x="3607" y="567"/>
                    <a:pt x="3617" y="378"/>
                    <a:pt x="3628" y="189"/>
                  </a:cubicBezTo>
                  <a:lnTo>
                    <a:pt x="1781"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3"/>
            <p:cNvSpPr/>
            <p:nvPr/>
          </p:nvSpPr>
          <p:spPr>
            <a:xfrm>
              <a:off x="5793200" y="938275"/>
              <a:ext cx="63350" cy="114725"/>
            </a:xfrm>
            <a:custGeom>
              <a:rect b="b" l="l" r="r" t="t"/>
              <a:pathLst>
                <a:path extrusionOk="0" h="4589" w="2534">
                  <a:moveTo>
                    <a:pt x="559" y="1"/>
                  </a:moveTo>
                  <a:cubicBezTo>
                    <a:pt x="557" y="31"/>
                    <a:pt x="495" y="108"/>
                    <a:pt x="416" y="280"/>
                  </a:cubicBezTo>
                  <a:cubicBezTo>
                    <a:pt x="370" y="381"/>
                    <a:pt x="328" y="484"/>
                    <a:pt x="293" y="589"/>
                  </a:cubicBezTo>
                  <a:cubicBezTo>
                    <a:pt x="264" y="677"/>
                    <a:pt x="236" y="776"/>
                    <a:pt x="207" y="892"/>
                  </a:cubicBezTo>
                  <a:cubicBezTo>
                    <a:pt x="179" y="1009"/>
                    <a:pt x="150" y="1141"/>
                    <a:pt x="126" y="1285"/>
                  </a:cubicBezTo>
                  <a:cubicBezTo>
                    <a:pt x="58" y="1712"/>
                    <a:pt x="21" y="2142"/>
                    <a:pt x="12" y="2572"/>
                  </a:cubicBezTo>
                  <a:cubicBezTo>
                    <a:pt x="1" y="2919"/>
                    <a:pt x="3" y="3315"/>
                    <a:pt x="23" y="3765"/>
                  </a:cubicBezTo>
                  <a:cubicBezTo>
                    <a:pt x="23" y="3769"/>
                    <a:pt x="23" y="3774"/>
                    <a:pt x="25" y="3776"/>
                  </a:cubicBezTo>
                  <a:cubicBezTo>
                    <a:pt x="25" y="3785"/>
                    <a:pt x="25" y="3791"/>
                    <a:pt x="25" y="3800"/>
                  </a:cubicBezTo>
                  <a:cubicBezTo>
                    <a:pt x="34" y="3987"/>
                    <a:pt x="45" y="4184"/>
                    <a:pt x="62" y="4393"/>
                  </a:cubicBezTo>
                  <a:lnTo>
                    <a:pt x="583" y="4588"/>
                  </a:lnTo>
                  <a:cubicBezTo>
                    <a:pt x="589" y="4586"/>
                    <a:pt x="600" y="4584"/>
                    <a:pt x="609" y="4584"/>
                  </a:cubicBezTo>
                  <a:cubicBezTo>
                    <a:pt x="638" y="4490"/>
                    <a:pt x="671" y="4395"/>
                    <a:pt x="704" y="4303"/>
                  </a:cubicBezTo>
                  <a:cubicBezTo>
                    <a:pt x="873" y="3840"/>
                    <a:pt x="1097" y="3400"/>
                    <a:pt x="1336" y="2970"/>
                  </a:cubicBezTo>
                  <a:cubicBezTo>
                    <a:pt x="1523" y="2629"/>
                    <a:pt x="1720" y="2291"/>
                    <a:pt x="1912" y="1953"/>
                  </a:cubicBezTo>
                  <a:cubicBezTo>
                    <a:pt x="1927" y="1929"/>
                    <a:pt x="1940" y="1903"/>
                    <a:pt x="1955" y="1878"/>
                  </a:cubicBezTo>
                  <a:cubicBezTo>
                    <a:pt x="2013" y="1773"/>
                    <a:pt x="2072" y="1668"/>
                    <a:pt x="2127" y="1562"/>
                  </a:cubicBezTo>
                  <a:cubicBezTo>
                    <a:pt x="2131" y="1558"/>
                    <a:pt x="2133" y="1553"/>
                    <a:pt x="2136" y="1549"/>
                  </a:cubicBezTo>
                  <a:cubicBezTo>
                    <a:pt x="2175" y="1474"/>
                    <a:pt x="2215" y="1397"/>
                    <a:pt x="2254" y="1321"/>
                  </a:cubicBezTo>
                  <a:cubicBezTo>
                    <a:pt x="2265" y="1296"/>
                    <a:pt x="2278" y="1272"/>
                    <a:pt x="2291" y="1244"/>
                  </a:cubicBezTo>
                  <a:cubicBezTo>
                    <a:pt x="2327" y="1173"/>
                    <a:pt x="2360" y="1101"/>
                    <a:pt x="2395" y="1026"/>
                  </a:cubicBezTo>
                  <a:cubicBezTo>
                    <a:pt x="2412" y="989"/>
                    <a:pt x="2430" y="947"/>
                    <a:pt x="2450" y="906"/>
                  </a:cubicBezTo>
                  <a:cubicBezTo>
                    <a:pt x="2478" y="840"/>
                    <a:pt x="2507" y="774"/>
                    <a:pt x="2533" y="708"/>
                  </a:cubicBezTo>
                  <a:lnTo>
                    <a:pt x="55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3"/>
            <p:cNvSpPr/>
            <p:nvPr/>
          </p:nvSpPr>
          <p:spPr>
            <a:xfrm>
              <a:off x="6002275" y="885525"/>
              <a:ext cx="75025" cy="122075"/>
            </a:xfrm>
            <a:custGeom>
              <a:rect b="b" l="l" r="r" t="t"/>
              <a:pathLst>
                <a:path extrusionOk="0" h="4883" w="3001">
                  <a:moveTo>
                    <a:pt x="1832" y="0"/>
                  </a:moveTo>
                  <a:lnTo>
                    <a:pt x="1" y="769"/>
                  </a:lnTo>
                  <a:cubicBezTo>
                    <a:pt x="21" y="854"/>
                    <a:pt x="43" y="940"/>
                    <a:pt x="69" y="1030"/>
                  </a:cubicBezTo>
                  <a:cubicBezTo>
                    <a:pt x="91" y="1107"/>
                    <a:pt x="115" y="1186"/>
                    <a:pt x="144" y="1270"/>
                  </a:cubicBezTo>
                  <a:cubicBezTo>
                    <a:pt x="183" y="1395"/>
                    <a:pt x="236" y="1527"/>
                    <a:pt x="291" y="1667"/>
                  </a:cubicBezTo>
                  <a:cubicBezTo>
                    <a:pt x="322" y="1744"/>
                    <a:pt x="354" y="1821"/>
                    <a:pt x="392" y="1900"/>
                  </a:cubicBezTo>
                  <a:cubicBezTo>
                    <a:pt x="587" y="2330"/>
                    <a:pt x="868" y="2835"/>
                    <a:pt x="1277" y="3437"/>
                  </a:cubicBezTo>
                  <a:cubicBezTo>
                    <a:pt x="1571" y="3868"/>
                    <a:pt x="1929" y="4346"/>
                    <a:pt x="2371" y="4882"/>
                  </a:cubicBezTo>
                  <a:lnTo>
                    <a:pt x="3001" y="4702"/>
                  </a:lnTo>
                  <a:cubicBezTo>
                    <a:pt x="2990" y="4652"/>
                    <a:pt x="2983" y="4603"/>
                    <a:pt x="2972" y="4555"/>
                  </a:cubicBezTo>
                  <a:cubicBezTo>
                    <a:pt x="2924" y="4311"/>
                    <a:pt x="2876" y="4065"/>
                    <a:pt x="2821" y="3824"/>
                  </a:cubicBezTo>
                  <a:cubicBezTo>
                    <a:pt x="2748" y="3503"/>
                    <a:pt x="2678" y="3182"/>
                    <a:pt x="2597" y="2864"/>
                  </a:cubicBezTo>
                  <a:cubicBezTo>
                    <a:pt x="2577" y="2778"/>
                    <a:pt x="2555" y="2693"/>
                    <a:pt x="2533" y="2607"/>
                  </a:cubicBezTo>
                  <a:cubicBezTo>
                    <a:pt x="2445" y="2280"/>
                    <a:pt x="2283" y="1937"/>
                    <a:pt x="2234" y="1606"/>
                  </a:cubicBezTo>
                  <a:cubicBezTo>
                    <a:pt x="2234" y="1597"/>
                    <a:pt x="2234" y="1586"/>
                    <a:pt x="2237" y="1577"/>
                  </a:cubicBezTo>
                  <a:cubicBezTo>
                    <a:pt x="2193" y="1430"/>
                    <a:pt x="2151" y="1281"/>
                    <a:pt x="2111" y="1133"/>
                  </a:cubicBezTo>
                  <a:cubicBezTo>
                    <a:pt x="2078" y="1019"/>
                    <a:pt x="2050" y="907"/>
                    <a:pt x="2024" y="795"/>
                  </a:cubicBezTo>
                  <a:cubicBezTo>
                    <a:pt x="1995" y="696"/>
                    <a:pt x="1971" y="598"/>
                    <a:pt x="1947" y="501"/>
                  </a:cubicBezTo>
                  <a:cubicBezTo>
                    <a:pt x="1923" y="395"/>
                    <a:pt x="1898" y="290"/>
                    <a:pt x="1874" y="185"/>
                  </a:cubicBezTo>
                  <a:cubicBezTo>
                    <a:pt x="1861" y="123"/>
                    <a:pt x="1846" y="62"/>
                    <a:pt x="18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3"/>
            <p:cNvSpPr/>
            <p:nvPr/>
          </p:nvSpPr>
          <p:spPr>
            <a:xfrm>
              <a:off x="6004050" y="890125"/>
              <a:ext cx="46950" cy="27100"/>
            </a:xfrm>
            <a:custGeom>
              <a:rect b="b" l="l" r="r" t="t"/>
              <a:pathLst>
                <a:path extrusionOk="0" h="1084" w="1878">
                  <a:moveTo>
                    <a:pt x="1805" y="1"/>
                  </a:moveTo>
                  <a:cubicBezTo>
                    <a:pt x="1548" y="124"/>
                    <a:pt x="1300" y="266"/>
                    <a:pt x="1050" y="383"/>
                  </a:cubicBezTo>
                  <a:cubicBezTo>
                    <a:pt x="705" y="543"/>
                    <a:pt x="345" y="684"/>
                    <a:pt x="0" y="846"/>
                  </a:cubicBezTo>
                  <a:cubicBezTo>
                    <a:pt x="22" y="921"/>
                    <a:pt x="44" y="1000"/>
                    <a:pt x="73" y="1083"/>
                  </a:cubicBezTo>
                  <a:cubicBezTo>
                    <a:pt x="422" y="969"/>
                    <a:pt x="762" y="818"/>
                    <a:pt x="1096" y="668"/>
                  </a:cubicBezTo>
                  <a:cubicBezTo>
                    <a:pt x="1346" y="556"/>
                    <a:pt x="1619" y="449"/>
                    <a:pt x="1878" y="315"/>
                  </a:cubicBezTo>
                  <a:cubicBezTo>
                    <a:pt x="1852" y="209"/>
                    <a:pt x="1827" y="106"/>
                    <a:pt x="180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3"/>
            <p:cNvSpPr/>
            <p:nvPr/>
          </p:nvSpPr>
          <p:spPr>
            <a:xfrm>
              <a:off x="6009525" y="905350"/>
              <a:ext cx="45550" cy="27675"/>
            </a:xfrm>
            <a:custGeom>
              <a:rect b="b" l="l" r="r" t="t"/>
              <a:pathLst>
                <a:path extrusionOk="0" h="1107" w="1822">
                  <a:moveTo>
                    <a:pt x="1734" y="0"/>
                  </a:moveTo>
                  <a:cubicBezTo>
                    <a:pt x="1470" y="130"/>
                    <a:pt x="1213" y="277"/>
                    <a:pt x="956" y="406"/>
                  </a:cubicBezTo>
                  <a:cubicBezTo>
                    <a:pt x="640" y="564"/>
                    <a:pt x="319" y="718"/>
                    <a:pt x="1" y="874"/>
                  </a:cubicBezTo>
                  <a:cubicBezTo>
                    <a:pt x="32" y="949"/>
                    <a:pt x="67" y="1026"/>
                    <a:pt x="102" y="1107"/>
                  </a:cubicBezTo>
                  <a:cubicBezTo>
                    <a:pt x="407" y="986"/>
                    <a:pt x="710" y="852"/>
                    <a:pt x="1011" y="716"/>
                  </a:cubicBezTo>
                  <a:cubicBezTo>
                    <a:pt x="1277" y="595"/>
                    <a:pt x="1556" y="477"/>
                    <a:pt x="1821" y="340"/>
                  </a:cubicBezTo>
                  <a:cubicBezTo>
                    <a:pt x="1791" y="226"/>
                    <a:pt x="1760" y="114"/>
                    <a:pt x="1734"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3"/>
            <p:cNvSpPr/>
            <p:nvPr/>
          </p:nvSpPr>
          <p:spPr>
            <a:xfrm>
              <a:off x="5800500" y="945250"/>
              <a:ext cx="53950" cy="24125"/>
            </a:xfrm>
            <a:custGeom>
              <a:rect b="b" l="l" r="r" t="t"/>
              <a:pathLst>
                <a:path extrusionOk="0" h="965" w="2158">
                  <a:moveTo>
                    <a:pt x="124" y="1"/>
                  </a:moveTo>
                  <a:cubicBezTo>
                    <a:pt x="76" y="99"/>
                    <a:pt x="36" y="203"/>
                    <a:pt x="1" y="308"/>
                  </a:cubicBezTo>
                  <a:cubicBezTo>
                    <a:pt x="493" y="523"/>
                    <a:pt x="1022" y="675"/>
                    <a:pt x="1527" y="824"/>
                  </a:cubicBezTo>
                  <a:cubicBezTo>
                    <a:pt x="1679" y="868"/>
                    <a:pt x="1837" y="916"/>
                    <a:pt x="1997" y="965"/>
                  </a:cubicBezTo>
                  <a:cubicBezTo>
                    <a:pt x="2035" y="894"/>
                    <a:pt x="2068" y="822"/>
                    <a:pt x="2103" y="749"/>
                  </a:cubicBezTo>
                  <a:lnTo>
                    <a:pt x="2158" y="627"/>
                  </a:lnTo>
                  <a:cubicBezTo>
                    <a:pt x="2008" y="594"/>
                    <a:pt x="1863" y="556"/>
                    <a:pt x="1721" y="517"/>
                  </a:cubicBezTo>
                  <a:cubicBezTo>
                    <a:pt x="1187" y="365"/>
                    <a:pt x="658" y="159"/>
                    <a:pt x="12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3"/>
            <p:cNvSpPr/>
            <p:nvPr/>
          </p:nvSpPr>
          <p:spPr>
            <a:xfrm>
              <a:off x="5796350" y="960575"/>
              <a:ext cx="50250" cy="26550"/>
            </a:xfrm>
            <a:custGeom>
              <a:rect b="b" l="l" r="r" t="t"/>
              <a:pathLst>
                <a:path extrusionOk="0" h="1062" w="2010">
                  <a:moveTo>
                    <a:pt x="81" y="0"/>
                  </a:moveTo>
                  <a:cubicBezTo>
                    <a:pt x="53" y="115"/>
                    <a:pt x="26" y="246"/>
                    <a:pt x="0" y="393"/>
                  </a:cubicBezTo>
                  <a:cubicBezTo>
                    <a:pt x="422" y="611"/>
                    <a:pt x="883" y="776"/>
                    <a:pt x="1327" y="918"/>
                  </a:cubicBezTo>
                  <a:cubicBezTo>
                    <a:pt x="1476" y="967"/>
                    <a:pt x="1630" y="1015"/>
                    <a:pt x="1788" y="1061"/>
                  </a:cubicBezTo>
                  <a:cubicBezTo>
                    <a:pt x="1803" y="1037"/>
                    <a:pt x="1816" y="1013"/>
                    <a:pt x="1829" y="986"/>
                  </a:cubicBezTo>
                  <a:cubicBezTo>
                    <a:pt x="1889" y="881"/>
                    <a:pt x="1948" y="776"/>
                    <a:pt x="2003" y="670"/>
                  </a:cubicBezTo>
                  <a:lnTo>
                    <a:pt x="2010" y="657"/>
                  </a:lnTo>
                  <a:cubicBezTo>
                    <a:pt x="1849" y="620"/>
                    <a:pt x="1691" y="580"/>
                    <a:pt x="1535" y="532"/>
                  </a:cubicBezTo>
                  <a:cubicBezTo>
                    <a:pt x="1043" y="385"/>
                    <a:pt x="567" y="174"/>
                    <a:pt x="81"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3"/>
            <p:cNvSpPr/>
            <p:nvPr/>
          </p:nvSpPr>
          <p:spPr>
            <a:xfrm>
              <a:off x="5898300" y="529200"/>
              <a:ext cx="153650" cy="115725"/>
            </a:xfrm>
            <a:custGeom>
              <a:rect b="b" l="l" r="r" t="t"/>
              <a:pathLst>
                <a:path extrusionOk="0" h="4629" w="6146">
                  <a:moveTo>
                    <a:pt x="5558" y="1"/>
                  </a:moveTo>
                  <a:cubicBezTo>
                    <a:pt x="5539" y="1"/>
                    <a:pt x="5520" y="4"/>
                    <a:pt x="5502" y="11"/>
                  </a:cubicBezTo>
                  <a:cubicBezTo>
                    <a:pt x="5471" y="29"/>
                    <a:pt x="5449" y="57"/>
                    <a:pt x="5438" y="90"/>
                  </a:cubicBezTo>
                  <a:cubicBezTo>
                    <a:pt x="5300" y="369"/>
                    <a:pt x="5142" y="639"/>
                    <a:pt x="4964" y="894"/>
                  </a:cubicBezTo>
                  <a:cubicBezTo>
                    <a:pt x="4808" y="1125"/>
                    <a:pt x="4625" y="1338"/>
                    <a:pt x="4421" y="1531"/>
                  </a:cubicBezTo>
                  <a:cubicBezTo>
                    <a:pt x="3879" y="2027"/>
                    <a:pt x="3139" y="2304"/>
                    <a:pt x="2385" y="2409"/>
                  </a:cubicBezTo>
                  <a:cubicBezTo>
                    <a:pt x="2105" y="2448"/>
                    <a:pt x="1822" y="2464"/>
                    <a:pt x="1539" y="2464"/>
                  </a:cubicBezTo>
                  <a:cubicBezTo>
                    <a:pt x="1064" y="2464"/>
                    <a:pt x="587" y="2419"/>
                    <a:pt x="117" y="2357"/>
                  </a:cubicBezTo>
                  <a:lnTo>
                    <a:pt x="0" y="4526"/>
                  </a:lnTo>
                  <a:cubicBezTo>
                    <a:pt x="399" y="4593"/>
                    <a:pt x="804" y="4629"/>
                    <a:pt x="1209" y="4629"/>
                  </a:cubicBezTo>
                  <a:cubicBezTo>
                    <a:pt x="1770" y="4629"/>
                    <a:pt x="2330" y="4559"/>
                    <a:pt x="2866" y="4403"/>
                  </a:cubicBezTo>
                  <a:cubicBezTo>
                    <a:pt x="3791" y="4135"/>
                    <a:pt x="4639" y="3606"/>
                    <a:pt x="5186" y="2860"/>
                  </a:cubicBezTo>
                  <a:cubicBezTo>
                    <a:pt x="5754" y="2084"/>
                    <a:pt x="5972" y="1133"/>
                    <a:pt x="6134" y="202"/>
                  </a:cubicBezTo>
                  <a:cubicBezTo>
                    <a:pt x="6141" y="167"/>
                    <a:pt x="6145" y="123"/>
                    <a:pt x="6119" y="97"/>
                  </a:cubicBezTo>
                  <a:cubicBezTo>
                    <a:pt x="6093" y="75"/>
                    <a:pt x="6062" y="62"/>
                    <a:pt x="6027" y="62"/>
                  </a:cubicBezTo>
                  <a:lnTo>
                    <a:pt x="5592" y="5"/>
                  </a:lnTo>
                  <a:cubicBezTo>
                    <a:pt x="5581" y="2"/>
                    <a:pt x="5570" y="1"/>
                    <a:pt x="5558"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3"/>
            <p:cNvSpPr/>
            <p:nvPr/>
          </p:nvSpPr>
          <p:spPr>
            <a:xfrm>
              <a:off x="5894175" y="586900"/>
              <a:ext cx="55375" cy="59800"/>
            </a:xfrm>
            <a:custGeom>
              <a:rect b="b" l="l" r="r" t="t"/>
              <a:pathLst>
                <a:path extrusionOk="0" h="2392" w="2215">
                  <a:moveTo>
                    <a:pt x="486" y="0"/>
                  </a:moveTo>
                  <a:lnTo>
                    <a:pt x="1" y="404"/>
                  </a:lnTo>
                  <a:lnTo>
                    <a:pt x="1178" y="2392"/>
                  </a:lnTo>
                  <a:cubicBezTo>
                    <a:pt x="2214" y="1931"/>
                    <a:pt x="2012" y="86"/>
                    <a:pt x="2012" y="86"/>
                  </a:cubicBezTo>
                  <a:cubicBezTo>
                    <a:pt x="2012" y="86"/>
                    <a:pt x="543" y="0"/>
                    <a:pt x="486"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3"/>
            <p:cNvSpPr/>
            <p:nvPr/>
          </p:nvSpPr>
          <p:spPr>
            <a:xfrm>
              <a:off x="5855150" y="563775"/>
              <a:ext cx="65800" cy="86225"/>
            </a:xfrm>
            <a:custGeom>
              <a:rect b="b" l="l" r="r" t="t"/>
              <a:pathLst>
                <a:path extrusionOk="0" h="3449" w="2632">
                  <a:moveTo>
                    <a:pt x="1120" y="1"/>
                  </a:moveTo>
                  <a:cubicBezTo>
                    <a:pt x="1114" y="196"/>
                    <a:pt x="1076" y="389"/>
                    <a:pt x="1008" y="539"/>
                  </a:cubicBezTo>
                  <a:cubicBezTo>
                    <a:pt x="903" y="769"/>
                    <a:pt x="670" y="822"/>
                    <a:pt x="437" y="844"/>
                  </a:cubicBezTo>
                  <a:cubicBezTo>
                    <a:pt x="279" y="892"/>
                    <a:pt x="106" y="912"/>
                    <a:pt x="0" y="1033"/>
                  </a:cubicBezTo>
                  <a:lnTo>
                    <a:pt x="2622" y="3449"/>
                  </a:lnTo>
                  <a:cubicBezTo>
                    <a:pt x="2631" y="3137"/>
                    <a:pt x="2578" y="2832"/>
                    <a:pt x="2528" y="2524"/>
                  </a:cubicBezTo>
                  <a:lnTo>
                    <a:pt x="2416" y="1870"/>
                  </a:lnTo>
                  <a:cubicBezTo>
                    <a:pt x="2262" y="1665"/>
                    <a:pt x="2161" y="1419"/>
                    <a:pt x="2098" y="1156"/>
                  </a:cubicBezTo>
                  <a:cubicBezTo>
                    <a:pt x="2060" y="987"/>
                    <a:pt x="2034" y="818"/>
                    <a:pt x="2023" y="646"/>
                  </a:cubicBezTo>
                  <a:lnTo>
                    <a:pt x="2023" y="629"/>
                  </a:lnTo>
                  <a:cubicBezTo>
                    <a:pt x="2010" y="471"/>
                    <a:pt x="2010" y="310"/>
                    <a:pt x="2014" y="157"/>
                  </a:cubicBezTo>
                  <a:cubicBezTo>
                    <a:pt x="2016" y="130"/>
                    <a:pt x="2016" y="102"/>
                    <a:pt x="2016" y="75"/>
                  </a:cubicBezTo>
                  <a:cubicBezTo>
                    <a:pt x="2012" y="75"/>
                    <a:pt x="2007" y="73"/>
                    <a:pt x="2005" y="73"/>
                  </a:cubicBezTo>
                  <a:cubicBezTo>
                    <a:pt x="1711" y="29"/>
                    <a:pt x="1417" y="7"/>
                    <a:pt x="1120"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3"/>
            <p:cNvSpPr/>
            <p:nvPr/>
          </p:nvSpPr>
          <p:spPr>
            <a:xfrm>
              <a:off x="5808525" y="690775"/>
              <a:ext cx="164350" cy="97725"/>
            </a:xfrm>
            <a:custGeom>
              <a:rect b="b" l="l" r="r" t="t"/>
              <a:pathLst>
                <a:path extrusionOk="0" h="3909" w="6574">
                  <a:moveTo>
                    <a:pt x="903" y="0"/>
                  </a:moveTo>
                  <a:cubicBezTo>
                    <a:pt x="486" y="1303"/>
                    <a:pt x="73" y="2596"/>
                    <a:pt x="1" y="3479"/>
                  </a:cubicBezTo>
                  <a:cubicBezTo>
                    <a:pt x="1" y="3479"/>
                    <a:pt x="616" y="3615"/>
                    <a:pt x="1635" y="3787"/>
                  </a:cubicBezTo>
                  <a:cubicBezTo>
                    <a:pt x="2201" y="3883"/>
                    <a:pt x="2742" y="3908"/>
                    <a:pt x="3164" y="3908"/>
                  </a:cubicBezTo>
                  <a:cubicBezTo>
                    <a:pt x="3503" y="3908"/>
                    <a:pt x="3764" y="3892"/>
                    <a:pt x="3901" y="3883"/>
                  </a:cubicBezTo>
                  <a:cubicBezTo>
                    <a:pt x="5911" y="3644"/>
                    <a:pt x="6574" y="2232"/>
                    <a:pt x="6574" y="2232"/>
                  </a:cubicBezTo>
                  <a:cubicBezTo>
                    <a:pt x="6027" y="1847"/>
                    <a:pt x="5322" y="1057"/>
                    <a:pt x="4613" y="251"/>
                  </a:cubicBezTo>
                  <a:lnTo>
                    <a:pt x="903"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3"/>
            <p:cNvSpPr/>
            <p:nvPr/>
          </p:nvSpPr>
          <p:spPr>
            <a:xfrm>
              <a:off x="5813850" y="585000"/>
              <a:ext cx="134600" cy="155425"/>
            </a:xfrm>
            <a:custGeom>
              <a:rect b="b" l="l" r="r" t="t"/>
              <a:pathLst>
                <a:path extrusionOk="0" h="6217" w="5384">
                  <a:moveTo>
                    <a:pt x="2144" y="0"/>
                  </a:moveTo>
                  <a:cubicBezTo>
                    <a:pt x="2057" y="0"/>
                    <a:pt x="1962" y="24"/>
                    <a:pt x="1859" y="76"/>
                  </a:cubicBezTo>
                  <a:cubicBezTo>
                    <a:pt x="1009" y="509"/>
                    <a:pt x="1127" y="3081"/>
                    <a:pt x="1127" y="3081"/>
                  </a:cubicBezTo>
                  <a:cubicBezTo>
                    <a:pt x="1009" y="3478"/>
                    <a:pt x="124" y="5507"/>
                    <a:pt x="1" y="5784"/>
                  </a:cubicBezTo>
                  <a:cubicBezTo>
                    <a:pt x="73" y="5763"/>
                    <a:pt x="145" y="5754"/>
                    <a:pt x="216" y="5754"/>
                  </a:cubicBezTo>
                  <a:cubicBezTo>
                    <a:pt x="566" y="5754"/>
                    <a:pt x="901" y="5977"/>
                    <a:pt x="1237" y="6114"/>
                  </a:cubicBezTo>
                  <a:cubicBezTo>
                    <a:pt x="1421" y="6188"/>
                    <a:pt x="1599" y="6216"/>
                    <a:pt x="1775" y="6216"/>
                  </a:cubicBezTo>
                  <a:cubicBezTo>
                    <a:pt x="2267" y="6216"/>
                    <a:pt x="2739" y="5995"/>
                    <a:pt x="3251" y="5960"/>
                  </a:cubicBezTo>
                  <a:cubicBezTo>
                    <a:pt x="3288" y="5957"/>
                    <a:pt x="3325" y="5956"/>
                    <a:pt x="3362" y="5956"/>
                  </a:cubicBezTo>
                  <a:cubicBezTo>
                    <a:pt x="3624" y="5956"/>
                    <a:pt x="3885" y="6013"/>
                    <a:pt x="4147" y="6013"/>
                  </a:cubicBezTo>
                  <a:cubicBezTo>
                    <a:pt x="4190" y="6013"/>
                    <a:pt x="4234" y="6012"/>
                    <a:pt x="4277" y="6008"/>
                  </a:cubicBezTo>
                  <a:cubicBezTo>
                    <a:pt x="4661" y="5973"/>
                    <a:pt x="4955" y="5729"/>
                    <a:pt x="5293" y="5564"/>
                  </a:cubicBezTo>
                  <a:cubicBezTo>
                    <a:pt x="5322" y="5551"/>
                    <a:pt x="5353" y="5540"/>
                    <a:pt x="5383" y="5527"/>
                  </a:cubicBezTo>
                  <a:cubicBezTo>
                    <a:pt x="5036" y="5163"/>
                    <a:pt x="4584" y="4655"/>
                    <a:pt x="4580" y="4502"/>
                  </a:cubicBezTo>
                  <a:cubicBezTo>
                    <a:pt x="4562" y="3968"/>
                    <a:pt x="4507" y="2657"/>
                    <a:pt x="4507" y="2657"/>
                  </a:cubicBezTo>
                  <a:lnTo>
                    <a:pt x="4769" y="2024"/>
                  </a:lnTo>
                  <a:cubicBezTo>
                    <a:pt x="4769" y="2024"/>
                    <a:pt x="4604" y="2009"/>
                    <a:pt x="4397" y="1592"/>
                  </a:cubicBezTo>
                  <a:cubicBezTo>
                    <a:pt x="4193" y="1172"/>
                    <a:pt x="4138" y="1029"/>
                    <a:pt x="4138" y="1029"/>
                  </a:cubicBezTo>
                  <a:cubicBezTo>
                    <a:pt x="4138" y="1029"/>
                    <a:pt x="3789" y="1232"/>
                    <a:pt x="3405" y="1232"/>
                  </a:cubicBezTo>
                  <a:cubicBezTo>
                    <a:pt x="3393" y="1232"/>
                    <a:pt x="3381" y="1232"/>
                    <a:pt x="3370" y="1231"/>
                  </a:cubicBezTo>
                  <a:cubicBezTo>
                    <a:pt x="3018" y="1218"/>
                    <a:pt x="2776" y="0"/>
                    <a:pt x="2144"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3"/>
            <p:cNvSpPr/>
            <p:nvPr/>
          </p:nvSpPr>
          <p:spPr>
            <a:xfrm>
              <a:off x="5855350" y="585975"/>
              <a:ext cx="175300" cy="132225"/>
            </a:xfrm>
            <a:custGeom>
              <a:rect b="b" l="l" r="r" t="t"/>
              <a:pathLst>
                <a:path extrusionOk="0" h="5289" w="7012">
                  <a:moveTo>
                    <a:pt x="506" y="1"/>
                  </a:moveTo>
                  <a:cubicBezTo>
                    <a:pt x="355" y="1"/>
                    <a:pt x="186" y="69"/>
                    <a:pt x="1" y="253"/>
                  </a:cubicBezTo>
                  <a:cubicBezTo>
                    <a:pt x="71" y="1524"/>
                    <a:pt x="750" y="2688"/>
                    <a:pt x="1442" y="3755"/>
                  </a:cubicBezTo>
                  <a:cubicBezTo>
                    <a:pt x="1865" y="4410"/>
                    <a:pt x="2399" y="5082"/>
                    <a:pt x="3161" y="5249"/>
                  </a:cubicBezTo>
                  <a:cubicBezTo>
                    <a:pt x="3285" y="5276"/>
                    <a:pt x="3409" y="5289"/>
                    <a:pt x="3531" y="5289"/>
                  </a:cubicBezTo>
                  <a:cubicBezTo>
                    <a:pt x="4365" y="5289"/>
                    <a:pt x="5150" y="4699"/>
                    <a:pt x="5799" y="4127"/>
                  </a:cubicBezTo>
                  <a:cubicBezTo>
                    <a:pt x="6319" y="3665"/>
                    <a:pt x="6860" y="3151"/>
                    <a:pt x="7011" y="2473"/>
                  </a:cubicBezTo>
                  <a:cubicBezTo>
                    <a:pt x="6975" y="2469"/>
                    <a:pt x="6939" y="2467"/>
                    <a:pt x="6903" y="2467"/>
                  </a:cubicBezTo>
                  <a:cubicBezTo>
                    <a:pt x="6117" y="2467"/>
                    <a:pt x="5548" y="3382"/>
                    <a:pt x="4749" y="3534"/>
                  </a:cubicBezTo>
                  <a:cubicBezTo>
                    <a:pt x="4671" y="3549"/>
                    <a:pt x="4593" y="3556"/>
                    <a:pt x="4515" y="3556"/>
                  </a:cubicBezTo>
                  <a:cubicBezTo>
                    <a:pt x="4066" y="3556"/>
                    <a:pt x="3624" y="3321"/>
                    <a:pt x="3291" y="3006"/>
                  </a:cubicBezTo>
                  <a:cubicBezTo>
                    <a:pt x="2900" y="2640"/>
                    <a:pt x="2623" y="2170"/>
                    <a:pt x="2311" y="1733"/>
                  </a:cubicBezTo>
                  <a:cubicBezTo>
                    <a:pt x="1995" y="1287"/>
                    <a:pt x="1626" y="878"/>
                    <a:pt x="1242" y="487"/>
                  </a:cubicBezTo>
                  <a:cubicBezTo>
                    <a:pt x="1093" y="336"/>
                    <a:pt x="843" y="1"/>
                    <a:pt x="506"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3"/>
            <p:cNvSpPr/>
            <p:nvPr/>
          </p:nvSpPr>
          <p:spPr>
            <a:xfrm>
              <a:off x="5838825" y="496300"/>
              <a:ext cx="84425" cy="75475"/>
            </a:xfrm>
            <a:custGeom>
              <a:rect b="b" l="l" r="r" t="t"/>
              <a:pathLst>
                <a:path extrusionOk="0" h="3019" w="3377">
                  <a:moveTo>
                    <a:pt x="2120" y="1"/>
                  </a:moveTo>
                  <a:cubicBezTo>
                    <a:pt x="2070" y="18"/>
                    <a:pt x="2017" y="36"/>
                    <a:pt x="1966" y="56"/>
                  </a:cubicBezTo>
                  <a:cubicBezTo>
                    <a:pt x="1679" y="176"/>
                    <a:pt x="1398" y="310"/>
                    <a:pt x="1123" y="462"/>
                  </a:cubicBezTo>
                  <a:cubicBezTo>
                    <a:pt x="712" y="686"/>
                    <a:pt x="282" y="914"/>
                    <a:pt x="1" y="1292"/>
                  </a:cubicBezTo>
                  <a:cubicBezTo>
                    <a:pt x="23" y="1393"/>
                    <a:pt x="54" y="1492"/>
                    <a:pt x="91" y="1588"/>
                  </a:cubicBezTo>
                  <a:cubicBezTo>
                    <a:pt x="130" y="1687"/>
                    <a:pt x="174" y="1784"/>
                    <a:pt x="225" y="1876"/>
                  </a:cubicBezTo>
                  <a:lnTo>
                    <a:pt x="199" y="1843"/>
                  </a:lnTo>
                  <a:lnTo>
                    <a:pt x="199" y="1843"/>
                  </a:lnTo>
                  <a:cubicBezTo>
                    <a:pt x="322" y="2333"/>
                    <a:pt x="719" y="2733"/>
                    <a:pt x="1193" y="2908"/>
                  </a:cubicBezTo>
                  <a:cubicBezTo>
                    <a:pt x="1398" y="2983"/>
                    <a:pt x="1616" y="3019"/>
                    <a:pt x="1834" y="3019"/>
                  </a:cubicBezTo>
                  <a:cubicBezTo>
                    <a:pt x="2121" y="3019"/>
                    <a:pt x="2409" y="2958"/>
                    <a:pt x="2674" y="2847"/>
                  </a:cubicBezTo>
                  <a:cubicBezTo>
                    <a:pt x="2854" y="2772"/>
                    <a:pt x="3027" y="2673"/>
                    <a:pt x="3152" y="2524"/>
                  </a:cubicBezTo>
                  <a:cubicBezTo>
                    <a:pt x="3188" y="2484"/>
                    <a:pt x="3218" y="2441"/>
                    <a:pt x="3247" y="2392"/>
                  </a:cubicBezTo>
                  <a:cubicBezTo>
                    <a:pt x="3376" y="2080"/>
                    <a:pt x="3359" y="1762"/>
                    <a:pt x="3141" y="1465"/>
                  </a:cubicBezTo>
                  <a:cubicBezTo>
                    <a:pt x="2944" y="1198"/>
                    <a:pt x="2865" y="901"/>
                    <a:pt x="2720" y="605"/>
                  </a:cubicBezTo>
                  <a:cubicBezTo>
                    <a:pt x="2581" y="321"/>
                    <a:pt x="2375" y="152"/>
                    <a:pt x="2120"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3"/>
            <p:cNvSpPr/>
            <p:nvPr/>
          </p:nvSpPr>
          <p:spPr>
            <a:xfrm>
              <a:off x="5885975" y="567725"/>
              <a:ext cx="19700" cy="11850"/>
            </a:xfrm>
            <a:custGeom>
              <a:rect b="b" l="l" r="r" t="t"/>
              <a:pathLst>
                <a:path extrusionOk="0" h="474" w="788">
                  <a:moveTo>
                    <a:pt x="779" y="1"/>
                  </a:moveTo>
                  <a:cubicBezTo>
                    <a:pt x="642" y="64"/>
                    <a:pt x="495" y="97"/>
                    <a:pt x="345" y="97"/>
                  </a:cubicBezTo>
                  <a:cubicBezTo>
                    <a:pt x="302" y="97"/>
                    <a:pt x="260" y="94"/>
                    <a:pt x="217" y="89"/>
                  </a:cubicBezTo>
                  <a:cubicBezTo>
                    <a:pt x="208" y="87"/>
                    <a:pt x="199" y="87"/>
                    <a:pt x="191" y="87"/>
                  </a:cubicBezTo>
                  <a:cubicBezTo>
                    <a:pt x="0" y="87"/>
                    <a:pt x="243" y="473"/>
                    <a:pt x="721" y="473"/>
                  </a:cubicBezTo>
                  <a:cubicBezTo>
                    <a:pt x="743" y="473"/>
                    <a:pt x="765" y="472"/>
                    <a:pt x="788" y="471"/>
                  </a:cubicBezTo>
                  <a:cubicBezTo>
                    <a:pt x="777" y="313"/>
                    <a:pt x="774" y="155"/>
                    <a:pt x="779"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3"/>
            <p:cNvSpPr/>
            <p:nvPr/>
          </p:nvSpPr>
          <p:spPr>
            <a:xfrm>
              <a:off x="5788600" y="1035300"/>
              <a:ext cx="62175" cy="45600"/>
            </a:xfrm>
            <a:custGeom>
              <a:rect b="b" l="l" r="r" t="t"/>
              <a:pathLst>
                <a:path extrusionOk="0" h="1824" w="2487">
                  <a:moveTo>
                    <a:pt x="218" y="0"/>
                  </a:moveTo>
                  <a:cubicBezTo>
                    <a:pt x="200" y="40"/>
                    <a:pt x="134" y="218"/>
                    <a:pt x="77" y="576"/>
                  </a:cubicBezTo>
                  <a:cubicBezTo>
                    <a:pt x="9" y="989"/>
                    <a:pt x="0" y="894"/>
                    <a:pt x="2438" y="1823"/>
                  </a:cubicBezTo>
                  <a:cubicBezTo>
                    <a:pt x="2486" y="1680"/>
                    <a:pt x="2429" y="1520"/>
                    <a:pt x="2333" y="1401"/>
                  </a:cubicBezTo>
                  <a:cubicBezTo>
                    <a:pt x="2236" y="1285"/>
                    <a:pt x="2107" y="1204"/>
                    <a:pt x="1981" y="1120"/>
                  </a:cubicBezTo>
                  <a:cubicBezTo>
                    <a:pt x="1612" y="868"/>
                    <a:pt x="1281" y="571"/>
                    <a:pt x="991" y="233"/>
                  </a:cubicBezTo>
                  <a:cubicBezTo>
                    <a:pt x="940" y="229"/>
                    <a:pt x="892" y="224"/>
                    <a:pt x="857" y="220"/>
                  </a:cubicBezTo>
                  <a:cubicBezTo>
                    <a:pt x="629" y="198"/>
                    <a:pt x="387" y="158"/>
                    <a:pt x="218"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3"/>
            <p:cNvSpPr/>
            <p:nvPr/>
          </p:nvSpPr>
          <p:spPr>
            <a:xfrm>
              <a:off x="6003500" y="631400"/>
              <a:ext cx="43400" cy="40375"/>
            </a:xfrm>
            <a:custGeom>
              <a:rect b="b" l="l" r="r" t="t"/>
              <a:pathLst>
                <a:path extrusionOk="0" h="1615" w="1736">
                  <a:moveTo>
                    <a:pt x="1159" y="1"/>
                  </a:moveTo>
                  <a:cubicBezTo>
                    <a:pt x="1060" y="1"/>
                    <a:pt x="592" y="439"/>
                    <a:pt x="389" y="704"/>
                  </a:cubicBezTo>
                  <a:cubicBezTo>
                    <a:pt x="422" y="504"/>
                    <a:pt x="391" y="142"/>
                    <a:pt x="284" y="118"/>
                  </a:cubicBezTo>
                  <a:cubicBezTo>
                    <a:pt x="280" y="117"/>
                    <a:pt x="277" y="117"/>
                    <a:pt x="274" y="117"/>
                  </a:cubicBezTo>
                  <a:cubicBezTo>
                    <a:pt x="174" y="117"/>
                    <a:pt x="106" y="475"/>
                    <a:pt x="112" y="669"/>
                  </a:cubicBezTo>
                  <a:cubicBezTo>
                    <a:pt x="121" y="869"/>
                    <a:pt x="141" y="1086"/>
                    <a:pt x="27" y="1251"/>
                  </a:cubicBezTo>
                  <a:cubicBezTo>
                    <a:pt x="27" y="1251"/>
                    <a:pt x="0" y="1396"/>
                    <a:pt x="66" y="1504"/>
                  </a:cubicBezTo>
                  <a:cubicBezTo>
                    <a:pt x="108" y="1569"/>
                    <a:pt x="180" y="1609"/>
                    <a:pt x="257" y="1613"/>
                  </a:cubicBezTo>
                  <a:cubicBezTo>
                    <a:pt x="266" y="1614"/>
                    <a:pt x="275" y="1614"/>
                    <a:pt x="284" y="1614"/>
                  </a:cubicBezTo>
                  <a:cubicBezTo>
                    <a:pt x="555" y="1614"/>
                    <a:pt x="777" y="1396"/>
                    <a:pt x="1026" y="1282"/>
                  </a:cubicBezTo>
                  <a:cubicBezTo>
                    <a:pt x="1239" y="1185"/>
                    <a:pt x="1645" y="1042"/>
                    <a:pt x="1630" y="948"/>
                  </a:cubicBezTo>
                  <a:cubicBezTo>
                    <a:pt x="1625" y="917"/>
                    <a:pt x="1578" y="906"/>
                    <a:pt x="1511" y="906"/>
                  </a:cubicBezTo>
                  <a:cubicBezTo>
                    <a:pt x="1375" y="906"/>
                    <a:pt x="1155" y="954"/>
                    <a:pt x="1021" y="992"/>
                  </a:cubicBezTo>
                  <a:lnTo>
                    <a:pt x="1419" y="733"/>
                  </a:lnTo>
                  <a:cubicBezTo>
                    <a:pt x="1529" y="662"/>
                    <a:pt x="1735" y="535"/>
                    <a:pt x="1702" y="467"/>
                  </a:cubicBezTo>
                  <a:cubicBezTo>
                    <a:pt x="1696" y="455"/>
                    <a:pt x="1678" y="449"/>
                    <a:pt x="1652" y="449"/>
                  </a:cubicBezTo>
                  <a:cubicBezTo>
                    <a:pt x="1525" y="449"/>
                    <a:pt x="1200" y="570"/>
                    <a:pt x="1028" y="662"/>
                  </a:cubicBezTo>
                  <a:lnTo>
                    <a:pt x="1549" y="138"/>
                  </a:lnTo>
                  <a:cubicBezTo>
                    <a:pt x="1581" y="107"/>
                    <a:pt x="1614" y="61"/>
                    <a:pt x="1588" y="23"/>
                  </a:cubicBezTo>
                  <a:lnTo>
                    <a:pt x="1588" y="23"/>
                  </a:lnTo>
                  <a:cubicBezTo>
                    <a:pt x="1252" y="118"/>
                    <a:pt x="975" y="351"/>
                    <a:pt x="710" y="577"/>
                  </a:cubicBezTo>
                  <a:cubicBezTo>
                    <a:pt x="879" y="397"/>
                    <a:pt x="1228" y="63"/>
                    <a:pt x="1173" y="6"/>
                  </a:cubicBezTo>
                  <a:cubicBezTo>
                    <a:pt x="1170" y="2"/>
                    <a:pt x="1165" y="1"/>
                    <a:pt x="1159"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3"/>
            <p:cNvSpPr/>
            <p:nvPr/>
          </p:nvSpPr>
          <p:spPr>
            <a:xfrm>
              <a:off x="5885725" y="537525"/>
              <a:ext cx="8525" cy="6625"/>
            </a:xfrm>
            <a:custGeom>
              <a:rect b="b" l="l" r="r" t="t"/>
              <a:pathLst>
                <a:path extrusionOk="0" h="265" w="341">
                  <a:moveTo>
                    <a:pt x="170" y="1"/>
                  </a:moveTo>
                  <a:cubicBezTo>
                    <a:pt x="0" y="1"/>
                    <a:pt x="0" y="264"/>
                    <a:pt x="170" y="264"/>
                  </a:cubicBezTo>
                  <a:cubicBezTo>
                    <a:pt x="341" y="264"/>
                    <a:pt x="341" y="1"/>
                    <a:pt x="17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3"/>
            <p:cNvSpPr/>
            <p:nvPr/>
          </p:nvSpPr>
          <p:spPr>
            <a:xfrm>
              <a:off x="5906525" y="525450"/>
              <a:ext cx="7450" cy="5750"/>
            </a:xfrm>
            <a:custGeom>
              <a:rect b="b" l="l" r="r" t="t"/>
              <a:pathLst>
                <a:path extrusionOk="0" h="230" w="298">
                  <a:moveTo>
                    <a:pt x="148" y="1"/>
                  </a:moveTo>
                  <a:cubicBezTo>
                    <a:pt x="1" y="1"/>
                    <a:pt x="1" y="229"/>
                    <a:pt x="148" y="229"/>
                  </a:cubicBezTo>
                  <a:cubicBezTo>
                    <a:pt x="297" y="229"/>
                    <a:pt x="297" y="1"/>
                    <a:pt x="148"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3"/>
            <p:cNvSpPr/>
            <p:nvPr/>
          </p:nvSpPr>
          <p:spPr>
            <a:xfrm>
              <a:off x="5898900" y="525275"/>
              <a:ext cx="15450" cy="20300"/>
            </a:xfrm>
            <a:custGeom>
              <a:rect b="b" l="l" r="r" t="t"/>
              <a:pathLst>
                <a:path extrusionOk="0" h="812" w="618">
                  <a:moveTo>
                    <a:pt x="47" y="0"/>
                  </a:moveTo>
                  <a:cubicBezTo>
                    <a:pt x="23" y="0"/>
                    <a:pt x="0" y="16"/>
                    <a:pt x="3" y="45"/>
                  </a:cubicBezTo>
                  <a:cubicBezTo>
                    <a:pt x="18" y="179"/>
                    <a:pt x="88" y="324"/>
                    <a:pt x="200" y="405"/>
                  </a:cubicBezTo>
                  <a:cubicBezTo>
                    <a:pt x="251" y="443"/>
                    <a:pt x="440" y="476"/>
                    <a:pt x="442" y="546"/>
                  </a:cubicBezTo>
                  <a:cubicBezTo>
                    <a:pt x="444" y="601"/>
                    <a:pt x="282" y="730"/>
                    <a:pt x="246" y="783"/>
                  </a:cubicBezTo>
                  <a:cubicBezTo>
                    <a:pt x="240" y="797"/>
                    <a:pt x="251" y="812"/>
                    <a:pt x="265" y="812"/>
                  </a:cubicBezTo>
                  <a:cubicBezTo>
                    <a:pt x="266" y="812"/>
                    <a:pt x="267" y="812"/>
                    <a:pt x="268" y="812"/>
                  </a:cubicBezTo>
                  <a:cubicBezTo>
                    <a:pt x="378" y="772"/>
                    <a:pt x="618" y="603"/>
                    <a:pt x="550" y="460"/>
                  </a:cubicBezTo>
                  <a:cubicBezTo>
                    <a:pt x="514" y="388"/>
                    <a:pt x="431" y="381"/>
                    <a:pt x="365" y="361"/>
                  </a:cubicBezTo>
                  <a:cubicBezTo>
                    <a:pt x="187" y="309"/>
                    <a:pt x="170" y="159"/>
                    <a:pt x="86" y="21"/>
                  </a:cubicBezTo>
                  <a:cubicBezTo>
                    <a:pt x="77" y="7"/>
                    <a:pt x="62" y="0"/>
                    <a:pt x="47"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3"/>
            <p:cNvSpPr/>
            <p:nvPr/>
          </p:nvSpPr>
          <p:spPr>
            <a:xfrm>
              <a:off x="5877750" y="527350"/>
              <a:ext cx="12875" cy="8750"/>
            </a:xfrm>
            <a:custGeom>
              <a:rect b="b" l="l" r="r" t="t"/>
              <a:pathLst>
                <a:path extrusionOk="0" h="350" w="515">
                  <a:moveTo>
                    <a:pt x="377" y="1"/>
                  </a:moveTo>
                  <a:cubicBezTo>
                    <a:pt x="303" y="1"/>
                    <a:pt x="227" y="28"/>
                    <a:pt x="166" y="63"/>
                  </a:cubicBezTo>
                  <a:cubicBezTo>
                    <a:pt x="73" y="116"/>
                    <a:pt x="14" y="191"/>
                    <a:pt x="1" y="294"/>
                  </a:cubicBezTo>
                  <a:cubicBezTo>
                    <a:pt x="1" y="327"/>
                    <a:pt x="28" y="350"/>
                    <a:pt x="58" y="350"/>
                  </a:cubicBezTo>
                  <a:cubicBezTo>
                    <a:pt x="68" y="350"/>
                    <a:pt x="77" y="347"/>
                    <a:pt x="87" y="342"/>
                  </a:cubicBezTo>
                  <a:cubicBezTo>
                    <a:pt x="142" y="300"/>
                    <a:pt x="192" y="248"/>
                    <a:pt x="251" y="208"/>
                  </a:cubicBezTo>
                  <a:cubicBezTo>
                    <a:pt x="315" y="166"/>
                    <a:pt x="385" y="153"/>
                    <a:pt x="456" y="129"/>
                  </a:cubicBezTo>
                  <a:cubicBezTo>
                    <a:pt x="515" y="111"/>
                    <a:pt x="515" y="30"/>
                    <a:pt x="456" y="13"/>
                  </a:cubicBezTo>
                  <a:cubicBezTo>
                    <a:pt x="430" y="4"/>
                    <a:pt x="404" y="1"/>
                    <a:pt x="37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3"/>
            <p:cNvSpPr/>
            <p:nvPr/>
          </p:nvSpPr>
          <p:spPr>
            <a:xfrm>
              <a:off x="5900950" y="516375"/>
              <a:ext cx="8675" cy="6725"/>
            </a:xfrm>
            <a:custGeom>
              <a:rect b="b" l="l" r="r" t="t"/>
              <a:pathLst>
                <a:path extrusionOk="0" h="269" w="347">
                  <a:moveTo>
                    <a:pt x="219" y="1"/>
                  </a:moveTo>
                  <a:cubicBezTo>
                    <a:pt x="112" y="1"/>
                    <a:pt x="21" y="96"/>
                    <a:pt x="6" y="197"/>
                  </a:cubicBezTo>
                  <a:cubicBezTo>
                    <a:pt x="0" y="236"/>
                    <a:pt x="29" y="269"/>
                    <a:pt x="62" y="269"/>
                  </a:cubicBezTo>
                  <a:cubicBezTo>
                    <a:pt x="76" y="269"/>
                    <a:pt x="90" y="264"/>
                    <a:pt x="103" y="252"/>
                  </a:cubicBezTo>
                  <a:cubicBezTo>
                    <a:pt x="154" y="206"/>
                    <a:pt x="215" y="184"/>
                    <a:pt x="274" y="151"/>
                  </a:cubicBezTo>
                  <a:cubicBezTo>
                    <a:pt x="347" y="109"/>
                    <a:pt x="309" y="6"/>
                    <a:pt x="233" y="1"/>
                  </a:cubicBezTo>
                  <a:cubicBezTo>
                    <a:pt x="228" y="1"/>
                    <a:pt x="223" y="1"/>
                    <a:pt x="21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3"/>
            <p:cNvSpPr/>
            <p:nvPr/>
          </p:nvSpPr>
          <p:spPr>
            <a:xfrm>
              <a:off x="5897100" y="547750"/>
              <a:ext cx="17975" cy="12175"/>
            </a:xfrm>
            <a:custGeom>
              <a:rect b="b" l="l" r="r" t="t"/>
              <a:pathLst>
                <a:path extrusionOk="0" h="487" w="719">
                  <a:moveTo>
                    <a:pt x="584" y="0"/>
                  </a:moveTo>
                  <a:cubicBezTo>
                    <a:pt x="463" y="101"/>
                    <a:pt x="321" y="172"/>
                    <a:pt x="165" y="202"/>
                  </a:cubicBezTo>
                  <a:cubicBezTo>
                    <a:pt x="139" y="208"/>
                    <a:pt x="112" y="212"/>
                    <a:pt x="85" y="212"/>
                  </a:cubicBezTo>
                  <a:cubicBezTo>
                    <a:pt x="55" y="212"/>
                    <a:pt x="26" y="207"/>
                    <a:pt x="0" y="191"/>
                  </a:cubicBezTo>
                  <a:lnTo>
                    <a:pt x="0" y="191"/>
                  </a:lnTo>
                  <a:cubicBezTo>
                    <a:pt x="0" y="192"/>
                    <a:pt x="89" y="486"/>
                    <a:pt x="296" y="486"/>
                  </a:cubicBezTo>
                  <a:cubicBezTo>
                    <a:pt x="334" y="486"/>
                    <a:pt x="376" y="476"/>
                    <a:pt x="422" y="453"/>
                  </a:cubicBezTo>
                  <a:cubicBezTo>
                    <a:pt x="718" y="304"/>
                    <a:pt x="584" y="0"/>
                    <a:pt x="5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3"/>
            <p:cNvSpPr/>
            <p:nvPr/>
          </p:nvSpPr>
          <p:spPr>
            <a:xfrm>
              <a:off x="5833450" y="493125"/>
              <a:ext cx="67825" cy="78600"/>
            </a:xfrm>
            <a:custGeom>
              <a:rect b="b" l="l" r="r" t="t"/>
              <a:pathLst>
                <a:path extrusionOk="0" h="3144" w="2713">
                  <a:moveTo>
                    <a:pt x="2380" y="0"/>
                  </a:moveTo>
                  <a:cubicBezTo>
                    <a:pt x="2004" y="0"/>
                    <a:pt x="828" y="333"/>
                    <a:pt x="488" y="707"/>
                  </a:cubicBezTo>
                  <a:cubicBezTo>
                    <a:pt x="121" y="1109"/>
                    <a:pt x="1" y="1377"/>
                    <a:pt x="201" y="2087"/>
                  </a:cubicBezTo>
                  <a:cubicBezTo>
                    <a:pt x="400" y="2794"/>
                    <a:pt x="1083" y="3042"/>
                    <a:pt x="1279" y="3095"/>
                  </a:cubicBezTo>
                  <a:cubicBezTo>
                    <a:pt x="1448" y="3140"/>
                    <a:pt x="1811" y="3143"/>
                    <a:pt x="1912" y="3143"/>
                  </a:cubicBezTo>
                  <a:cubicBezTo>
                    <a:pt x="1928" y="3143"/>
                    <a:pt x="1938" y="3143"/>
                    <a:pt x="1938" y="3143"/>
                  </a:cubicBezTo>
                  <a:lnTo>
                    <a:pt x="1597" y="2638"/>
                  </a:lnTo>
                  <a:cubicBezTo>
                    <a:pt x="1597" y="2638"/>
                    <a:pt x="1551" y="2660"/>
                    <a:pt x="1484" y="2660"/>
                  </a:cubicBezTo>
                  <a:cubicBezTo>
                    <a:pt x="1399" y="2660"/>
                    <a:pt x="1280" y="2623"/>
                    <a:pt x="1184" y="2458"/>
                  </a:cubicBezTo>
                  <a:lnTo>
                    <a:pt x="1169" y="2427"/>
                  </a:lnTo>
                  <a:cubicBezTo>
                    <a:pt x="1050" y="2236"/>
                    <a:pt x="1068" y="2109"/>
                    <a:pt x="1224" y="2087"/>
                  </a:cubicBezTo>
                  <a:cubicBezTo>
                    <a:pt x="1230" y="2086"/>
                    <a:pt x="1235" y="2085"/>
                    <a:pt x="1241" y="2085"/>
                  </a:cubicBezTo>
                  <a:cubicBezTo>
                    <a:pt x="1382" y="2085"/>
                    <a:pt x="1442" y="2346"/>
                    <a:pt x="1516" y="2350"/>
                  </a:cubicBezTo>
                  <a:cubicBezTo>
                    <a:pt x="1518" y="2350"/>
                    <a:pt x="1520" y="2350"/>
                    <a:pt x="1522" y="2350"/>
                  </a:cubicBezTo>
                  <a:cubicBezTo>
                    <a:pt x="1598" y="2350"/>
                    <a:pt x="1650" y="2222"/>
                    <a:pt x="1457" y="1928"/>
                  </a:cubicBezTo>
                  <a:cubicBezTo>
                    <a:pt x="1259" y="1625"/>
                    <a:pt x="1481" y="1639"/>
                    <a:pt x="1578" y="1461"/>
                  </a:cubicBezTo>
                  <a:cubicBezTo>
                    <a:pt x="1597" y="1419"/>
                    <a:pt x="1608" y="1375"/>
                    <a:pt x="1613" y="1331"/>
                  </a:cubicBezTo>
                  <a:cubicBezTo>
                    <a:pt x="1652" y="1002"/>
                    <a:pt x="1845" y="712"/>
                    <a:pt x="2133" y="549"/>
                  </a:cubicBezTo>
                  <a:lnTo>
                    <a:pt x="2166" y="532"/>
                  </a:lnTo>
                  <a:cubicBezTo>
                    <a:pt x="2386" y="404"/>
                    <a:pt x="2581" y="284"/>
                    <a:pt x="2581" y="284"/>
                  </a:cubicBezTo>
                  <a:cubicBezTo>
                    <a:pt x="2581" y="284"/>
                    <a:pt x="2713" y="66"/>
                    <a:pt x="2454" y="7"/>
                  </a:cubicBezTo>
                  <a:cubicBezTo>
                    <a:pt x="2435" y="2"/>
                    <a:pt x="2410" y="0"/>
                    <a:pt x="238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3"/>
            <p:cNvSpPr/>
            <p:nvPr/>
          </p:nvSpPr>
          <p:spPr>
            <a:xfrm>
              <a:off x="6025775" y="488025"/>
              <a:ext cx="43400" cy="50650"/>
            </a:xfrm>
            <a:custGeom>
              <a:rect b="b" l="l" r="r" t="t"/>
              <a:pathLst>
                <a:path extrusionOk="0" h="2026" w="1736">
                  <a:moveTo>
                    <a:pt x="1248" y="0"/>
                  </a:moveTo>
                  <a:cubicBezTo>
                    <a:pt x="983" y="228"/>
                    <a:pt x="833" y="558"/>
                    <a:pt x="688" y="876"/>
                  </a:cubicBezTo>
                  <a:cubicBezTo>
                    <a:pt x="765" y="643"/>
                    <a:pt x="939" y="191"/>
                    <a:pt x="864" y="163"/>
                  </a:cubicBezTo>
                  <a:cubicBezTo>
                    <a:pt x="862" y="162"/>
                    <a:pt x="860" y="161"/>
                    <a:pt x="859" y="161"/>
                  </a:cubicBezTo>
                  <a:cubicBezTo>
                    <a:pt x="777" y="161"/>
                    <a:pt x="526" y="790"/>
                    <a:pt x="453" y="1129"/>
                  </a:cubicBezTo>
                  <a:cubicBezTo>
                    <a:pt x="398" y="943"/>
                    <a:pt x="227" y="642"/>
                    <a:pt x="120" y="642"/>
                  </a:cubicBezTo>
                  <a:cubicBezTo>
                    <a:pt x="116" y="642"/>
                    <a:pt x="112" y="643"/>
                    <a:pt x="108" y="643"/>
                  </a:cubicBezTo>
                  <a:cubicBezTo>
                    <a:pt x="1" y="668"/>
                    <a:pt x="95" y="1037"/>
                    <a:pt x="188" y="1214"/>
                  </a:cubicBezTo>
                  <a:cubicBezTo>
                    <a:pt x="280" y="1392"/>
                    <a:pt x="390" y="1581"/>
                    <a:pt x="359" y="1779"/>
                  </a:cubicBezTo>
                  <a:cubicBezTo>
                    <a:pt x="359" y="1779"/>
                    <a:pt x="398" y="1919"/>
                    <a:pt x="502" y="1990"/>
                  </a:cubicBezTo>
                  <a:cubicBezTo>
                    <a:pt x="540" y="2013"/>
                    <a:pt x="583" y="2025"/>
                    <a:pt x="626" y="2025"/>
                  </a:cubicBezTo>
                  <a:cubicBezTo>
                    <a:pt x="659" y="2025"/>
                    <a:pt x="692" y="2018"/>
                    <a:pt x="723" y="2005"/>
                  </a:cubicBezTo>
                  <a:cubicBezTo>
                    <a:pt x="985" y="1900"/>
                    <a:pt x="1095" y="1594"/>
                    <a:pt x="1277" y="1379"/>
                  </a:cubicBezTo>
                  <a:cubicBezTo>
                    <a:pt x="1428" y="1199"/>
                    <a:pt x="1736" y="896"/>
                    <a:pt x="1681" y="819"/>
                  </a:cubicBezTo>
                  <a:cubicBezTo>
                    <a:pt x="1674" y="808"/>
                    <a:pt x="1662" y="804"/>
                    <a:pt x="1646" y="804"/>
                  </a:cubicBezTo>
                  <a:cubicBezTo>
                    <a:pt x="1544" y="804"/>
                    <a:pt x="1285" y="1000"/>
                    <a:pt x="1152" y="1118"/>
                  </a:cubicBezTo>
                  <a:lnTo>
                    <a:pt x="1398" y="714"/>
                  </a:lnTo>
                  <a:cubicBezTo>
                    <a:pt x="1468" y="602"/>
                    <a:pt x="1600" y="400"/>
                    <a:pt x="1540" y="351"/>
                  </a:cubicBezTo>
                  <a:cubicBezTo>
                    <a:pt x="1536" y="348"/>
                    <a:pt x="1531" y="347"/>
                    <a:pt x="1525" y="347"/>
                  </a:cubicBezTo>
                  <a:cubicBezTo>
                    <a:pt x="1437" y="347"/>
                    <a:pt x="1144" y="639"/>
                    <a:pt x="1013" y="817"/>
                  </a:cubicBezTo>
                  <a:lnTo>
                    <a:pt x="1261" y="121"/>
                  </a:lnTo>
                  <a:cubicBezTo>
                    <a:pt x="1277" y="79"/>
                    <a:pt x="1286" y="22"/>
                    <a:pt x="1248"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3"/>
            <p:cNvSpPr/>
            <p:nvPr/>
          </p:nvSpPr>
          <p:spPr>
            <a:xfrm>
              <a:off x="6055650" y="990100"/>
              <a:ext cx="76025" cy="28300"/>
            </a:xfrm>
            <a:custGeom>
              <a:rect b="b" l="l" r="r" t="t"/>
              <a:pathLst>
                <a:path extrusionOk="0" h="1132" w="3041">
                  <a:moveTo>
                    <a:pt x="2558" y="0"/>
                  </a:moveTo>
                  <a:cubicBezTo>
                    <a:pt x="2442" y="0"/>
                    <a:pt x="2324" y="19"/>
                    <a:pt x="2208" y="34"/>
                  </a:cubicBezTo>
                  <a:cubicBezTo>
                    <a:pt x="1981" y="62"/>
                    <a:pt x="1753" y="76"/>
                    <a:pt x="1525" y="76"/>
                  </a:cubicBezTo>
                  <a:cubicBezTo>
                    <a:pt x="1285" y="76"/>
                    <a:pt x="1045" y="60"/>
                    <a:pt x="807" y="27"/>
                  </a:cubicBezTo>
                  <a:cubicBezTo>
                    <a:pt x="760" y="60"/>
                    <a:pt x="717" y="89"/>
                    <a:pt x="686" y="111"/>
                  </a:cubicBezTo>
                  <a:cubicBezTo>
                    <a:pt x="481" y="245"/>
                    <a:pt x="260" y="379"/>
                    <a:pt x="23" y="379"/>
                  </a:cubicBezTo>
                  <a:cubicBezTo>
                    <a:pt x="15" y="379"/>
                    <a:pt x="8" y="379"/>
                    <a:pt x="1" y="379"/>
                  </a:cubicBezTo>
                  <a:lnTo>
                    <a:pt x="1" y="379"/>
                  </a:lnTo>
                  <a:cubicBezTo>
                    <a:pt x="12" y="423"/>
                    <a:pt x="66" y="605"/>
                    <a:pt x="242" y="925"/>
                  </a:cubicBezTo>
                  <a:cubicBezTo>
                    <a:pt x="314" y="1056"/>
                    <a:pt x="352" y="1131"/>
                    <a:pt x="490" y="1131"/>
                  </a:cubicBezTo>
                  <a:cubicBezTo>
                    <a:pt x="741" y="1131"/>
                    <a:pt x="1323" y="884"/>
                    <a:pt x="3040" y="267"/>
                  </a:cubicBezTo>
                  <a:cubicBezTo>
                    <a:pt x="2994" y="122"/>
                    <a:pt x="2842" y="34"/>
                    <a:pt x="2686" y="10"/>
                  </a:cubicBezTo>
                  <a:cubicBezTo>
                    <a:pt x="2644" y="3"/>
                    <a:pt x="2601" y="0"/>
                    <a:pt x="2558"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3"/>
            <p:cNvSpPr/>
            <p:nvPr/>
          </p:nvSpPr>
          <p:spPr>
            <a:xfrm>
              <a:off x="5849650" y="583775"/>
              <a:ext cx="63550" cy="67275"/>
            </a:xfrm>
            <a:custGeom>
              <a:rect b="b" l="l" r="r" t="t"/>
              <a:pathLst>
                <a:path extrusionOk="0" h="2691" w="2542">
                  <a:moveTo>
                    <a:pt x="841" y="1"/>
                  </a:moveTo>
                  <a:cubicBezTo>
                    <a:pt x="829" y="1"/>
                    <a:pt x="818" y="1"/>
                    <a:pt x="807" y="2"/>
                  </a:cubicBezTo>
                  <a:cubicBezTo>
                    <a:pt x="139" y="62"/>
                    <a:pt x="139" y="360"/>
                    <a:pt x="55" y="514"/>
                  </a:cubicBezTo>
                  <a:cubicBezTo>
                    <a:pt x="23" y="1109"/>
                    <a:pt x="1" y="1724"/>
                    <a:pt x="176" y="2690"/>
                  </a:cubicBezTo>
                  <a:cubicBezTo>
                    <a:pt x="1154" y="2574"/>
                    <a:pt x="1955" y="2245"/>
                    <a:pt x="2542" y="1656"/>
                  </a:cubicBezTo>
                  <a:cubicBezTo>
                    <a:pt x="2542" y="1656"/>
                    <a:pt x="1508" y="1"/>
                    <a:pt x="841"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3"/>
            <p:cNvSpPr/>
            <p:nvPr/>
          </p:nvSpPr>
          <p:spPr>
            <a:xfrm>
              <a:off x="5793200" y="1002575"/>
              <a:ext cx="33350" cy="43225"/>
            </a:xfrm>
            <a:custGeom>
              <a:rect b="b" l="l" r="r" t="t"/>
              <a:pathLst>
                <a:path extrusionOk="0" h="1729" w="1334">
                  <a:moveTo>
                    <a:pt x="12" y="0"/>
                  </a:moveTo>
                  <a:cubicBezTo>
                    <a:pt x="1" y="347"/>
                    <a:pt x="3" y="743"/>
                    <a:pt x="23" y="1191"/>
                  </a:cubicBezTo>
                  <a:cubicBezTo>
                    <a:pt x="23" y="1195"/>
                    <a:pt x="23" y="1199"/>
                    <a:pt x="23" y="1204"/>
                  </a:cubicBezTo>
                  <a:cubicBezTo>
                    <a:pt x="25" y="1213"/>
                    <a:pt x="25" y="1219"/>
                    <a:pt x="25" y="1228"/>
                  </a:cubicBezTo>
                  <a:cubicBezTo>
                    <a:pt x="32" y="1279"/>
                    <a:pt x="34" y="1309"/>
                    <a:pt x="34" y="1309"/>
                  </a:cubicBezTo>
                  <a:lnTo>
                    <a:pt x="109" y="1593"/>
                  </a:lnTo>
                  <a:lnTo>
                    <a:pt x="704" y="1729"/>
                  </a:lnTo>
                  <a:cubicBezTo>
                    <a:pt x="873" y="1268"/>
                    <a:pt x="1095" y="828"/>
                    <a:pt x="1334" y="396"/>
                  </a:cubicBezTo>
                  <a:cubicBezTo>
                    <a:pt x="1040" y="306"/>
                    <a:pt x="242" y="62"/>
                    <a:pt x="12"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3"/>
            <p:cNvSpPr/>
            <p:nvPr/>
          </p:nvSpPr>
          <p:spPr>
            <a:xfrm>
              <a:off x="6034250" y="957050"/>
              <a:ext cx="42350" cy="50550"/>
            </a:xfrm>
            <a:custGeom>
              <a:rect b="b" l="l" r="r" t="t"/>
              <a:pathLst>
                <a:path extrusionOk="0" h="2022" w="1694">
                  <a:moveTo>
                    <a:pt x="1320" y="1"/>
                  </a:moveTo>
                  <a:lnTo>
                    <a:pt x="0" y="576"/>
                  </a:lnTo>
                  <a:cubicBezTo>
                    <a:pt x="292" y="1007"/>
                    <a:pt x="650" y="1485"/>
                    <a:pt x="1092" y="2021"/>
                  </a:cubicBezTo>
                  <a:lnTo>
                    <a:pt x="1693" y="1692"/>
                  </a:lnTo>
                  <a:cubicBezTo>
                    <a:pt x="1645" y="1448"/>
                    <a:pt x="1597" y="1202"/>
                    <a:pt x="1542" y="961"/>
                  </a:cubicBezTo>
                  <a:cubicBezTo>
                    <a:pt x="1471" y="640"/>
                    <a:pt x="1399" y="319"/>
                    <a:pt x="1320"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3"/>
            <p:cNvSpPr/>
            <p:nvPr/>
          </p:nvSpPr>
          <p:spPr>
            <a:xfrm>
              <a:off x="5700375" y="519700"/>
              <a:ext cx="57325" cy="50525"/>
            </a:xfrm>
            <a:custGeom>
              <a:rect b="b" l="l" r="r" t="t"/>
              <a:pathLst>
                <a:path extrusionOk="0" h="2021" w="2293">
                  <a:moveTo>
                    <a:pt x="364" y="1"/>
                  </a:moveTo>
                  <a:cubicBezTo>
                    <a:pt x="252" y="1"/>
                    <a:pt x="144" y="45"/>
                    <a:pt x="88" y="139"/>
                  </a:cubicBezTo>
                  <a:cubicBezTo>
                    <a:pt x="0" y="283"/>
                    <a:pt x="62" y="468"/>
                    <a:pt x="136" y="620"/>
                  </a:cubicBezTo>
                  <a:cubicBezTo>
                    <a:pt x="417" y="1186"/>
                    <a:pt x="843" y="1669"/>
                    <a:pt x="1368" y="2021"/>
                  </a:cubicBezTo>
                  <a:lnTo>
                    <a:pt x="1458" y="1911"/>
                  </a:lnTo>
                  <a:lnTo>
                    <a:pt x="2054" y="1114"/>
                  </a:lnTo>
                  <a:cubicBezTo>
                    <a:pt x="2135" y="1002"/>
                    <a:pt x="2220" y="890"/>
                    <a:pt x="2256" y="756"/>
                  </a:cubicBezTo>
                  <a:cubicBezTo>
                    <a:pt x="2293" y="620"/>
                    <a:pt x="2269" y="464"/>
                    <a:pt x="2163" y="374"/>
                  </a:cubicBezTo>
                  <a:cubicBezTo>
                    <a:pt x="2101" y="322"/>
                    <a:pt x="2023" y="302"/>
                    <a:pt x="1941" y="302"/>
                  </a:cubicBezTo>
                  <a:cubicBezTo>
                    <a:pt x="1870" y="302"/>
                    <a:pt x="1797" y="317"/>
                    <a:pt x="1731" y="341"/>
                  </a:cubicBezTo>
                  <a:cubicBezTo>
                    <a:pt x="1474" y="431"/>
                    <a:pt x="1243" y="641"/>
                    <a:pt x="1201" y="912"/>
                  </a:cubicBezTo>
                  <a:cubicBezTo>
                    <a:pt x="1068" y="793"/>
                    <a:pt x="991" y="624"/>
                    <a:pt x="907" y="464"/>
                  </a:cubicBezTo>
                  <a:cubicBezTo>
                    <a:pt x="826" y="303"/>
                    <a:pt x="725" y="139"/>
                    <a:pt x="569" y="53"/>
                  </a:cubicBezTo>
                  <a:cubicBezTo>
                    <a:pt x="507" y="19"/>
                    <a:pt x="435" y="1"/>
                    <a:pt x="3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3"/>
            <p:cNvSpPr/>
            <p:nvPr/>
          </p:nvSpPr>
          <p:spPr>
            <a:xfrm>
              <a:off x="5876275" y="527825"/>
              <a:ext cx="21500" cy="21550"/>
            </a:xfrm>
            <a:custGeom>
              <a:rect b="b" l="l" r="r" t="t"/>
              <a:pathLst>
                <a:path extrusionOk="0" fill="none" h="862" w="860">
                  <a:moveTo>
                    <a:pt x="859" y="431"/>
                  </a:moveTo>
                  <a:cubicBezTo>
                    <a:pt x="859" y="670"/>
                    <a:pt x="668" y="861"/>
                    <a:pt x="429" y="861"/>
                  </a:cubicBezTo>
                  <a:cubicBezTo>
                    <a:pt x="192" y="861"/>
                    <a:pt x="1" y="670"/>
                    <a:pt x="1" y="431"/>
                  </a:cubicBezTo>
                  <a:cubicBezTo>
                    <a:pt x="1" y="193"/>
                    <a:pt x="192" y="0"/>
                    <a:pt x="429" y="0"/>
                  </a:cubicBezTo>
                  <a:cubicBezTo>
                    <a:pt x="668" y="0"/>
                    <a:pt x="859" y="193"/>
                    <a:pt x="859" y="431"/>
                  </a:cubicBezTo>
                  <a:close/>
                </a:path>
              </a:pathLst>
            </a:custGeom>
            <a:noFill/>
            <a:ln cap="flat" cmpd="sng" w="2075">
              <a:solidFill>
                <a:srgbClr val="243466"/>
              </a:solidFill>
              <a:prstDash val="solid"/>
              <a:miter lim="21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3"/>
            <p:cNvSpPr/>
            <p:nvPr/>
          </p:nvSpPr>
          <p:spPr>
            <a:xfrm>
              <a:off x="5898575" y="513225"/>
              <a:ext cx="25100" cy="25150"/>
            </a:xfrm>
            <a:custGeom>
              <a:rect b="b" l="l" r="r" t="t"/>
              <a:pathLst>
                <a:path extrusionOk="0" fill="none" h="1006" w="1004">
                  <a:moveTo>
                    <a:pt x="1004" y="430"/>
                  </a:moveTo>
                  <a:cubicBezTo>
                    <a:pt x="1004" y="813"/>
                    <a:pt x="541" y="1006"/>
                    <a:pt x="270" y="734"/>
                  </a:cubicBezTo>
                  <a:cubicBezTo>
                    <a:pt x="0" y="463"/>
                    <a:pt x="191" y="0"/>
                    <a:pt x="576" y="0"/>
                  </a:cubicBezTo>
                  <a:cubicBezTo>
                    <a:pt x="813" y="0"/>
                    <a:pt x="1004" y="193"/>
                    <a:pt x="1004" y="430"/>
                  </a:cubicBezTo>
                  <a:close/>
                </a:path>
              </a:pathLst>
            </a:custGeom>
            <a:noFill/>
            <a:ln cap="flat" cmpd="sng" w="2075">
              <a:solidFill>
                <a:srgbClr val="243466"/>
              </a:solidFill>
              <a:prstDash val="solid"/>
              <a:miter lim="21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3"/>
            <p:cNvSpPr/>
            <p:nvPr/>
          </p:nvSpPr>
          <p:spPr>
            <a:xfrm>
              <a:off x="5894500" y="525300"/>
              <a:ext cx="7950" cy="5500"/>
            </a:xfrm>
            <a:custGeom>
              <a:rect b="b" l="l" r="r" t="t"/>
              <a:pathLst>
                <a:path extrusionOk="0" fill="none" h="220" w="318">
                  <a:moveTo>
                    <a:pt x="1" y="220"/>
                  </a:moveTo>
                  <a:lnTo>
                    <a:pt x="38" y="132"/>
                  </a:lnTo>
                  <a:cubicBezTo>
                    <a:pt x="75" y="46"/>
                    <a:pt x="172" y="0"/>
                    <a:pt x="262" y="22"/>
                  </a:cubicBezTo>
                  <a:lnTo>
                    <a:pt x="317" y="38"/>
                  </a:lnTo>
                </a:path>
              </a:pathLst>
            </a:custGeom>
            <a:noFill/>
            <a:ln cap="flat" cmpd="sng" w="2075">
              <a:solidFill>
                <a:srgbClr val="243466"/>
              </a:solidFill>
              <a:prstDash val="solid"/>
              <a:miter lim="21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 name="Google Shape;631;p33"/>
          <p:cNvGrpSpPr/>
          <p:nvPr/>
        </p:nvGrpSpPr>
        <p:grpSpPr>
          <a:xfrm>
            <a:off x="7833943" y="512149"/>
            <a:ext cx="472050" cy="471331"/>
            <a:chOff x="5721625" y="4984150"/>
            <a:chExt cx="196950" cy="196650"/>
          </a:xfrm>
        </p:grpSpPr>
        <p:sp>
          <p:nvSpPr>
            <p:cNvPr id="632" name="Google Shape;632;p33"/>
            <p:cNvSpPr/>
            <p:nvPr/>
          </p:nvSpPr>
          <p:spPr>
            <a:xfrm>
              <a:off x="5847225" y="4984150"/>
              <a:ext cx="22325" cy="185825"/>
            </a:xfrm>
            <a:custGeom>
              <a:rect b="b" l="l" r="r" t="t"/>
              <a:pathLst>
                <a:path extrusionOk="0" h="7433" w="893">
                  <a:moveTo>
                    <a:pt x="732" y="1"/>
                  </a:moveTo>
                  <a:lnTo>
                    <a:pt x="732" y="1"/>
                  </a:lnTo>
                  <a:cubicBezTo>
                    <a:pt x="181" y="2414"/>
                    <a:pt x="1" y="4898"/>
                    <a:pt x="199" y="7364"/>
                  </a:cubicBezTo>
                  <a:lnTo>
                    <a:pt x="462" y="7432"/>
                  </a:lnTo>
                  <a:cubicBezTo>
                    <a:pt x="803" y="4971"/>
                    <a:pt x="893" y="2480"/>
                    <a:pt x="73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3"/>
            <p:cNvSpPr/>
            <p:nvPr/>
          </p:nvSpPr>
          <p:spPr>
            <a:xfrm>
              <a:off x="5787275" y="4985750"/>
              <a:ext cx="50100" cy="186200"/>
            </a:xfrm>
            <a:custGeom>
              <a:rect b="b" l="l" r="r" t="t"/>
              <a:pathLst>
                <a:path extrusionOk="0" h="7448" w="2004">
                  <a:moveTo>
                    <a:pt x="1" y="0"/>
                  </a:moveTo>
                  <a:lnTo>
                    <a:pt x="1" y="0"/>
                  </a:lnTo>
                  <a:cubicBezTo>
                    <a:pt x="666" y="2447"/>
                    <a:pt x="1294" y="4902"/>
                    <a:pt x="1881" y="7368"/>
                  </a:cubicBezTo>
                  <a:lnTo>
                    <a:pt x="1997" y="7447"/>
                  </a:lnTo>
                  <a:cubicBezTo>
                    <a:pt x="2004" y="5945"/>
                    <a:pt x="1835" y="4448"/>
                    <a:pt x="1496" y="2983"/>
                  </a:cubicBezTo>
                  <a:cubicBezTo>
                    <a:pt x="1239" y="1882"/>
                    <a:pt x="851" y="747"/>
                    <a:pt x="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3"/>
            <p:cNvSpPr/>
            <p:nvPr/>
          </p:nvSpPr>
          <p:spPr>
            <a:xfrm>
              <a:off x="5777075" y="5069900"/>
              <a:ext cx="24950" cy="110900"/>
            </a:xfrm>
            <a:custGeom>
              <a:rect b="b" l="l" r="r" t="t"/>
              <a:pathLst>
                <a:path extrusionOk="0" h="4436" w="998">
                  <a:moveTo>
                    <a:pt x="688" y="1"/>
                  </a:moveTo>
                  <a:cubicBezTo>
                    <a:pt x="312" y="1453"/>
                    <a:pt x="81" y="2937"/>
                    <a:pt x="0" y="4435"/>
                  </a:cubicBezTo>
                  <a:lnTo>
                    <a:pt x="562" y="4231"/>
                  </a:lnTo>
                  <a:cubicBezTo>
                    <a:pt x="857" y="3392"/>
                    <a:pt x="905" y="2489"/>
                    <a:pt x="951" y="1602"/>
                  </a:cubicBezTo>
                  <a:cubicBezTo>
                    <a:pt x="980" y="1053"/>
                    <a:pt x="997" y="458"/>
                    <a:pt x="68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3"/>
            <p:cNvSpPr/>
            <p:nvPr/>
          </p:nvSpPr>
          <p:spPr>
            <a:xfrm>
              <a:off x="5721625" y="5011325"/>
              <a:ext cx="47775" cy="157175"/>
            </a:xfrm>
            <a:custGeom>
              <a:rect b="b" l="l" r="r" t="t"/>
              <a:pathLst>
                <a:path extrusionOk="0" h="6287" w="1911">
                  <a:moveTo>
                    <a:pt x="59" y="1"/>
                  </a:moveTo>
                  <a:lnTo>
                    <a:pt x="59" y="1"/>
                  </a:lnTo>
                  <a:cubicBezTo>
                    <a:pt x="26" y="1349"/>
                    <a:pt x="0" y="2735"/>
                    <a:pt x="452" y="4006"/>
                  </a:cubicBezTo>
                  <a:cubicBezTo>
                    <a:pt x="727" y="4775"/>
                    <a:pt x="1173" y="5487"/>
                    <a:pt x="1353" y="6284"/>
                  </a:cubicBezTo>
                  <a:lnTo>
                    <a:pt x="1770" y="6286"/>
                  </a:lnTo>
                  <a:cubicBezTo>
                    <a:pt x="1900" y="5987"/>
                    <a:pt x="1911" y="5651"/>
                    <a:pt x="1902" y="5326"/>
                  </a:cubicBezTo>
                  <a:cubicBezTo>
                    <a:pt x="1845" y="3405"/>
                    <a:pt x="1204" y="1547"/>
                    <a:pt x="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3"/>
            <p:cNvSpPr/>
            <p:nvPr/>
          </p:nvSpPr>
          <p:spPr>
            <a:xfrm>
              <a:off x="5877750" y="5044825"/>
              <a:ext cx="40825" cy="129000"/>
            </a:xfrm>
            <a:custGeom>
              <a:rect b="b" l="l" r="r" t="t"/>
              <a:pathLst>
                <a:path extrusionOk="0" h="5160" w="1633">
                  <a:moveTo>
                    <a:pt x="1213" y="0"/>
                  </a:moveTo>
                  <a:lnTo>
                    <a:pt x="1213" y="0"/>
                  </a:lnTo>
                  <a:cubicBezTo>
                    <a:pt x="974" y="907"/>
                    <a:pt x="737" y="1812"/>
                    <a:pt x="497" y="2719"/>
                  </a:cubicBezTo>
                  <a:cubicBezTo>
                    <a:pt x="374" y="3185"/>
                    <a:pt x="249" y="3655"/>
                    <a:pt x="225" y="4136"/>
                  </a:cubicBezTo>
                  <a:cubicBezTo>
                    <a:pt x="205" y="4491"/>
                    <a:pt x="229" y="4887"/>
                    <a:pt x="1" y="5159"/>
                  </a:cubicBezTo>
                  <a:lnTo>
                    <a:pt x="447" y="5027"/>
                  </a:lnTo>
                  <a:cubicBezTo>
                    <a:pt x="1352" y="3541"/>
                    <a:pt x="1633"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 name="Google Shape;637;p33"/>
          <p:cNvGrpSpPr/>
          <p:nvPr/>
        </p:nvGrpSpPr>
        <p:grpSpPr>
          <a:xfrm>
            <a:off x="5389785" y="2053982"/>
            <a:ext cx="823587" cy="664601"/>
            <a:chOff x="7514750" y="4210883"/>
            <a:chExt cx="953999" cy="769838"/>
          </a:xfrm>
        </p:grpSpPr>
        <p:sp>
          <p:nvSpPr>
            <p:cNvPr id="638" name="Google Shape;638;p33"/>
            <p:cNvSpPr/>
            <p:nvPr/>
          </p:nvSpPr>
          <p:spPr>
            <a:xfrm>
              <a:off x="8024561" y="4469182"/>
              <a:ext cx="243136" cy="460933"/>
            </a:xfrm>
            <a:custGeom>
              <a:rect b="b" l="l" r="r" t="t"/>
              <a:pathLst>
                <a:path extrusionOk="0" h="6385" w="3368">
                  <a:moveTo>
                    <a:pt x="2453" y="0"/>
                  </a:moveTo>
                  <a:cubicBezTo>
                    <a:pt x="1997" y="0"/>
                    <a:pt x="1513" y="355"/>
                    <a:pt x="1213" y="747"/>
                  </a:cubicBezTo>
                  <a:cubicBezTo>
                    <a:pt x="554" y="1606"/>
                    <a:pt x="225" y="2680"/>
                    <a:pt x="102" y="3754"/>
                  </a:cubicBezTo>
                  <a:cubicBezTo>
                    <a:pt x="1" y="4626"/>
                    <a:pt x="29" y="5506"/>
                    <a:pt x="82" y="6385"/>
                  </a:cubicBezTo>
                  <a:cubicBezTo>
                    <a:pt x="480" y="6365"/>
                    <a:pt x="879" y="6352"/>
                    <a:pt x="1279" y="6347"/>
                  </a:cubicBezTo>
                  <a:lnTo>
                    <a:pt x="1677" y="6341"/>
                  </a:lnTo>
                  <a:cubicBezTo>
                    <a:pt x="2537" y="4946"/>
                    <a:pt x="3021" y="3326"/>
                    <a:pt x="3273" y="1698"/>
                  </a:cubicBezTo>
                  <a:cubicBezTo>
                    <a:pt x="3361" y="1132"/>
                    <a:pt x="3368" y="435"/>
                    <a:pt x="2884" y="126"/>
                  </a:cubicBezTo>
                  <a:cubicBezTo>
                    <a:pt x="2748" y="39"/>
                    <a:pt x="2602" y="0"/>
                    <a:pt x="24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3"/>
            <p:cNvSpPr/>
            <p:nvPr/>
          </p:nvSpPr>
          <p:spPr>
            <a:xfrm>
              <a:off x="7780773" y="4269286"/>
              <a:ext cx="284790" cy="657651"/>
            </a:xfrm>
            <a:custGeom>
              <a:rect b="b" l="l" r="r" t="t"/>
              <a:pathLst>
                <a:path extrusionOk="0" h="9110" w="3945">
                  <a:moveTo>
                    <a:pt x="787" y="0"/>
                  </a:moveTo>
                  <a:cubicBezTo>
                    <a:pt x="685" y="0"/>
                    <a:pt x="588" y="26"/>
                    <a:pt x="521" y="101"/>
                  </a:cubicBezTo>
                  <a:cubicBezTo>
                    <a:pt x="466" y="158"/>
                    <a:pt x="444" y="237"/>
                    <a:pt x="424" y="316"/>
                  </a:cubicBezTo>
                  <a:cubicBezTo>
                    <a:pt x="0" y="1964"/>
                    <a:pt x="727" y="3663"/>
                    <a:pt x="1439" y="5207"/>
                  </a:cubicBezTo>
                  <a:lnTo>
                    <a:pt x="3207" y="9053"/>
                  </a:lnTo>
                  <a:lnTo>
                    <a:pt x="3945" y="9110"/>
                  </a:lnTo>
                  <a:cubicBezTo>
                    <a:pt x="3938" y="7406"/>
                    <a:pt x="3804" y="5706"/>
                    <a:pt x="3538" y="4021"/>
                  </a:cubicBezTo>
                  <a:cubicBezTo>
                    <a:pt x="3409" y="3193"/>
                    <a:pt x="3242" y="2357"/>
                    <a:pt x="2851" y="1617"/>
                  </a:cubicBezTo>
                  <a:cubicBezTo>
                    <a:pt x="2460" y="874"/>
                    <a:pt x="1810" y="233"/>
                    <a:pt x="997" y="29"/>
                  </a:cubicBezTo>
                  <a:cubicBezTo>
                    <a:pt x="930" y="13"/>
                    <a:pt x="857" y="0"/>
                    <a:pt x="7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3"/>
            <p:cNvSpPr/>
            <p:nvPr/>
          </p:nvSpPr>
          <p:spPr>
            <a:xfrm>
              <a:off x="8003842" y="4210883"/>
              <a:ext cx="185889" cy="717641"/>
            </a:xfrm>
            <a:custGeom>
              <a:rect b="b" l="l" r="r" t="t"/>
              <a:pathLst>
                <a:path extrusionOk="0" h="9941" w="2575">
                  <a:moveTo>
                    <a:pt x="980" y="0"/>
                  </a:moveTo>
                  <a:cubicBezTo>
                    <a:pt x="972" y="0"/>
                    <a:pt x="964" y="0"/>
                    <a:pt x="956" y="1"/>
                  </a:cubicBezTo>
                  <a:cubicBezTo>
                    <a:pt x="764" y="14"/>
                    <a:pt x="635" y="196"/>
                    <a:pt x="554" y="368"/>
                  </a:cubicBezTo>
                  <a:cubicBezTo>
                    <a:pt x="229" y="1044"/>
                    <a:pt x="198" y="1819"/>
                    <a:pt x="176" y="2571"/>
                  </a:cubicBezTo>
                  <a:cubicBezTo>
                    <a:pt x="125" y="4268"/>
                    <a:pt x="73" y="5966"/>
                    <a:pt x="20" y="7666"/>
                  </a:cubicBezTo>
                  <a:cubicBezTo>
                    <a:pt x="7" y="8129"/>
                    <a:pt x="0" y="8621"/>
                    <a:pt x="235" y="9023"/>
                  </a:cubicBezTo>
                  <a:lnTo>
                    <a:pt x="892" y="9941"/>
                  </a:lnTo>
                  <a:cubicBezTo>
                    <a:pt x="1039" y="9936"/>
                    <a:pt x="1188" y="9932"/>
                    <a:pt x="1338" y="9930"/>
                  </a:cubicBezTo>
                  <a:cubicBezTo>
                    <a:pt x="2295" y="7470"/>
                    <a:pt x="2574" y="4797"/>
                    <a:pt x="2141" y="2193"/>
                  </a:cubicBezTo>
                  <a:cubicBezTo>
                    <a:pt x="2023" y="1492"/>
                    <a:pt x="1841" y="772"/>
                    <a:pt x="1375" y="236"/>
                  </a:cubicBezTo>
                  <a:cubicBezTo>
                    <a:pt x="1271" y="115"/>
                    <a:pt x="1135" y="0"/>
                    <a:pt x="9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3"/>
            <p:cNvSpPr/>
            <p:nvPr/>
          </p:nvSpPr>
          <p:spPr>
            <a:xfrm>
              <a:off x="7731322" y="4624175"/>
              <a:ext cx="309839" cy="312799"/>
            </a:xfrm>
            <a:custGeom>
              <a:rect b="b" l="l" r="r" t="t"/>
              <a:pathLst>
                <a:path extrusionOk="0" h="4333" w="4292">
                  <a:moveTo>
                    <a:pt x="415" y="0"/>
                  </a:moveTo>
                  <a:cubicBezTo>
                    <a:pt x="382" y="0"/>
                    <a:pt x="350" y="5"/>
                    <a:pt x="318" y="17"/>
                  </a:cubicBezTo>
                  <a:cubicBezTo>
                    <a:pt x="171" y="72"/>
                    <a:pt x="112" y="245"/>
                    <a:pt x="90" y="401"/>
                  </a:cubicBezTo>
                  <a:cubicBezTo>
                    <a:pt x="0" y="1073"/>
                    <a:pt x="268" y="1756"/>
                    <a:pt x="679" y="2299"/>
                  </a:cubicBezTo>
                  <a:cubicBezTo>
                    <a:pt x="1089" y="2841"/>
                    <a:pt x="1630" y="3265"/>
                    <a:pt x="2165" y="3684"/>
                  </a:cubicBezTo>
                  <a:lnTo>
                    <a:pt x="2996" y="4332"/>
                  </a:lnTo>
                  <a:cubicBezTo>
                    <a:pt x="3211" y="4306"/>
                    <a:pt x="3426" y="4286"/>
                    <a:pt x="3641" y="4269"/>
                  </a:cubicBezTo>
                  <a:cubicBezTo>
                    <a:pt x="3841" y="4253"/>
                    <a:pt x="4039" y="4242"/>
                    <a:pt x="4239" y="4233"/>
                  </a:cubicBezTo>
                  <a:lnTo>
                    <a:pt x="4291" y="4174"/>
                  </a:lnTo>
                  <a:cubicBezTo>
                    <a:pt x="3859" y="2307"/>
                    <a:pt x="2436" y="702"/>
                    <a:pt x="632" y="50"/>
                  </a:cubicBezTo>
                  <a:cubicBezTo>
                    <a:pt x="563" y="24"/>
                    <a:pt x="488" y="0"/>
                    <a:pt x="4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3"/>
            <p:cNvSpPr/>
            <p:nvPr/>
          </p:nvSpPr>
          <p:spPr>
            <a:xfrm>
              <a:off x="7514750" y="4638613"/>
              <a:ext cx="106264" cy="330053"/>
            </a:xfrm>
            <a:custGeom>
              <a:rect b="b" l="l" r="r" t="t"/>
              <a:pathLst>
                <a:path extrusionOk="0" h="4572" w="1472">
                  <a:moveTo>
                    <a:pt x="262" y="0"/>
                  </a:moveTo>
                  <a:cubicBezTo>
                    <a:pt x="250" y="0"/>
                    <a:pt x="237" y="4"/>
                    <a:pt x="226" y="12"/>
                  </a:cubicBezTo>
                  <a:cubicBezTo>
                    <a:pt x="206" y="32"/>
                    <a:pt x="193" y="61"/>
                    <a:pt x="193" y="91"/>
                  </a:cubicBezTo>
                  <a:cubicBezTo>
                    <a:pt x="0" y="1587"/>
                    <a:pt x="428" y="3155"/>
                    <a:pt x="1357" y="4343"/>
                  </a:cubicBezTo>
                  <a:lnTo>
                    <a:pt x="1346" y="4571"/>
                  </a:lnTo>
                  <a:cubicBezTo>
                    <a:pt x="1410" y="3776"/>
                    <a:pt x="1471" y="2973"/>
                    <a:pt x="1359" y="2182"/>
                  </a:cubicBezTo>
                  <a:cubicBezTo>
                    <a:pt x="1245" y="1391"/>
                    <a:pt x="938" y="603"/>
                    <a:pt x="360" y="52"/>
                  </a:cubicBezTo>
                  <a:cubicBezTo>
                    <a:pt x="333" y="26"/>
                    <a:pt x="296" y="0"/>
                    <a:pt x="2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3"/>
            <p:cNvSpPr/>
            <p:nvPr/>
          </p:nvSpPr>
          <p:spPr>
            <a:xfrm>
              <a:off x="8176666" y="4630600"/>
              <a:ext cx="145607" cy="350122"/>
            </a:xfrm>
            <a:custGeom>
              <a:rect b="b" l="l" r="r" t="t"/>
              <a:pathLst>
                <a:path extrusionOk="0" h="4850" w="2017">
                  <a:moveTo>
                    <a:pt x="1887" y="0"/>
                  </a:moveTo>
                  <a:cubicBezTo>
                    <a:pt x="1384" y="470"/>
                    <a:pt x="870" y="951"/>
                    <a:pt x="540" y="1555"/>
                  </a:cubicBezTo>
                  <a:cubicBezTo>
                    <a:pt x="0" y="2541"/>
                    <a:pt x="7" y="3727"/>
                    <a:pt x="77" y="4849"/>
                  </a:cubicBezTo>
                  <a:lnTo>
                    <a:pt x="514" y="4777"/>
                  </a:lnTo>
                  <a:cubicBezTo>
                    <a:pt x="1212" y="3569"/>
                    <a:pt x="1693" y="2245"/>
                    <a:pt x="1930" y="868"/>
                  </a:cubicBezTo>
                  <a:cubicBezTo>
                    <a:pt x="1981" y="578"/>
                    <a:pt x="2016" y="264"/>
                    <a:pt x="18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3"/>
            <p:cNvSpPr/>
            <p:nvPr/>
          </p:nvSpPr>
          <p:spPr>
            <a:xfrm>
              <a:off x="8367683" y="4462179"/>
              <a:ext cx="101066" cy="466203"/>
            </a:xfrm>
            <a:custGeom>
              <a:rect b="b" l="l" r="r" t="t"/>
              <a:pathLst>
                <a:path extrusionOk="0" h="6458" w="1400">
                  <a:moveTo>
                    <a:pt x="180" y="1"/>
                  </a:moveTo>
                  <a:cubicBezTo>
                    <a:pt x="177" y="1"/>
                    <a:pt x="175" y="1"/>
                    <a:pt x="172" y="1"/>
                  </a:cubicBezTo>
                  <a:cubicBezTo>
                    <a:pt x="38" y="10"/>
                    <a:pt x="0" y="188"/>
                    <a:pt x="0" y="324"/>
                  </a:cubicBezTo>
                  <a:cubicBezTo>
                    <a:pt x="18" y="2386"/>
                    <a:pt x="246" y="4442"/>
                    <a:pt x="679" y="6458"/>
                  </a:cubicBezTo>
                  <a:cubicBezTo>
                    <a:pt x="752" y="6453"/>
                    <a:pt x="824" y="6451"/>
                    <a:pt x="896" y="6449"/>
                  </a:cubicBezTo>
                  <a:cubicBezTo>
                    <a:pt x="1254" y="5537"/>
                    <a:pt x="1399" y="4558"/>
                    <a:pt x="1318" y="3583"/>
                  </a:cubicBezTo>
                  <a:cubicBezTo>
                    <a:pt x="1221" y="2423"/>
                    <a:pt x="806" y="1316"/>
                    <a:pt x="396" y="227"/>
                  </a:cubicBezTo>
                  <a:cubicBezTo>
                    <a:pt x="357" y="122"/>
                    <a:pt x="289" y="1"/>
                    <a:pt x="1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 name="Google Shape;645;p33"/>
          <p:cNvGrpSpPr/>
          <p:nvPr/>
        </p:nvGrpSpPr>
        <p:grpSpPr>
          <a:xfrm>
            <a:off x="7775525" y="2876714"/>
            <a:ext cx="1189738" cy="1890055"/>
            <a:chOff x="5283050" y="4042750"/>
            <a:chExt cx="399000" cy="595950"/>
          </a:xfrm>
        </p:grpSpPr>
        <p:sp>
          <p:nvSpPr>
            <p:cNvPr id="646" name="Google Shape;646;p33"/>
            <p:cNvSpPr/>
            <p:nvPr/>
          </p:nvSpPr>
          <p:spPr>
            <a:xfrm>
              <a:off x="5283050" y="4042750"/>
              <a:ext cx="399000" cy="344900"/>
            </a:xfrm>
            <a:custGeom>
              <a:rect b="b" l="l" r="r" t="t"/>
              <a:pathLst>
                <a:path extrusionOk="0" h="13796" w="15960">
                  <a:moveTo>
                    <a:pt x="8041" y="0"/>
                  </a:moveTo>
                  <a:cubicBezTo>
                    <a:pt x="6475" y="0"/>
                    <a:pt x="4915" y="432"/>
                    <a:pt x="3622" y="1312"/>
                  </a:cubicBezTo>
                  <a:cubicBezTo>
                    <a:pt x="1300" y="2891"/>
                    <a:pt x="0" y="5920"/>
                    <a:pt x="633" y="8656"/>
                  </a:cubicBezTo>
                  <a:cubicBezTo>
                    <a:pt x="1259" y="11376"/>
                    <a:pt x="3849" y="13561"/>
                    <a:pt x="6636" y="13561"/>
                  </a:cubicBezTo>
                  <a:cubicBezTo>
                    <a:pt x="6655" y="13561"/>
                    <a:pt x="6675" y="13561"/>
                    <a:pt x="6694" y="13560"/>
                  </a:cubicBezTo>
                  <a:lnTo>
                    <a:pt x="4984" y="12908"/>
                  </a:lnTo>
                  <a:lnTo>
                    <a:pt x="4984" y="12908"/>
                  </a:lnTo>
                  <a:cubicBezTo>
                    <a:pt x="6366" y="13418"/>
                    <a:pt x="7864" y="13796"/>
                    <a:pt x="9308" y="13796"/>
                  </a:cubicBezTo>
                  <a:cubicBezTo>
                    <a:pt x="10436" y="13796"/>
                    <a:pt x="11532" y="13565"/>
                    <a:pt x="12514" y="12987"/>
                  </a:cubicBezTo>
                  <a:cubicBezTo>
                    <a:pt x="15162" y="11426"/>
                    <a:pt x="15960" y="7754"/>
                    <a:pt x="15026" y="4822"/>
                  </a:cubicBezTo>
                  <a:cubicBezTo>
                    <a:pt x="14664" y="3680"/>
                    <a:pt x="14071" y="2588"/>
                    <a:pt x="13175" y="1793"/>
                  </a:cubicBezTo>
                  <a:cubicBezTo>
                    <a:pt x="12722" y="1389"/>
                    <a:pt x="12202" y="1071"/>
                    <a:pt x="11655" y="809"/>
                  </a:cubicBezTo>
                  <a:cubicBezTo>
                    <a:pt x="10533" y="273"/>
                    <a:pt x="9285" y="0"/>
                    <a:pt x="804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3"/>
            <p:cNvSpPr/>
            <p:nvPr/>
          </p:nvSpPr>
          <p:spPr>
            <a:xfrm>
              <a:off x="5478275" y="4137575"/>
              <a:ext cx="15450" cy="501125"/>
            </a:xfrm>
            <a:custGeom>
              <a:rect b="b" l="l" r="r" t="t"/>
              <a:pathLst>
                <a:path extrusionOk="0" h="20045" w="618">
                  <a:moveTo>
                    <a:pt x="154" y="1"/>
                  </a:moveTo>
                  <a:cubicBezTo>
                    <a:pt x="98" y="1"/>
                    <a:pt x="42" y="39"/>
                    <a:pt x="38" y="115"/>
                  </a:cubicBezTo>
                  <a:lnTo>
                    <a:pt x="38" y="117"/>
                  </a:lnTo>
                  <a:cubicBezTo>
                    <a:pt x="1" y="763"/>
                    <a:pt x="16" y="1418"/>
                    <a:pt x="14" y="2063"/>
                  </a:cubicBezTo>
                  <a:cubicBezTo>
                    <a:pt x="12" y="2705"/>
                    <a:pt x="18" y="3344"/>
                    <a:pt x="20" y="3985"/>
                  </a:cubicBezTo>
                  <a:cubicBezTo>
                    <a:pt x="25" y="5274"/>
                    <a:pt x="40" y="6561"/>
                    <a:pt x="53" y="7850"/>
                  </a:cubicBezTo>
                  <a:lnTo>
                    <a:pt x="130" y="15559"/>
                  </a:lnTo>
                  <a:cubicBezTo>
                    <a:pt x="137" y="16277"/>
                    <a:pt x="146" y="16997"/>
                    <a:pt x="152" y="17717"/>
                  </a:cubicBezTo>
                  <a:cubicBezTo>
                    <a:pt x="154" y="18073"/>
                    <a:pt x="159" y="18429"/>
                    <a:pt x="159" y="18785"/>
                  </a:cubicBezTo>
                  <a:cubicBezTo>
                    <a:pt x="159" y="19158"/>
                    <a:pt x="143" y="19531"/>
                    <a:pt x="198" y="19903"/>
                  </a:cubicBezTo>
                  <a:cubicBezTo>
                    <a:pt x="210" y="19989"/>
                    <a:pt x="308" y="20045"/>
                    <a:pt x="390" y="20045"/>
                  </a:cubicBezTo>
                  <a:cubicBezTo>
                    <a:pt x="397" y="20045"/>
                    <a:pt x="404" y="20044"/>
                    <a:pt x="411" y="20043"/>
                  </a:cubicBezTo>
                  <a:cubicBezTo>
                    <a:pt x="515" y="20028"/>
                    <a:pt x="567" y="19949"/>
                    <a:pt x="580" y="19850"/>
                  </a:cubicBezTo>
                  <a:cubicBezTo>
                    <a:pt x="618" y="19531"/>
                    <a:pt x="596" y="19211"/>
                    <a:pt x="589" y="18890"/>
                  </a:cubicBezTo>
                  <a:cubicBezTo>
                    <a:pt x="583" y="18567"/>
                    <a:pt x="576" y="18249"/>
                    <a:pt x="572" y="17928"/>
                  </a:cubicBezTo>
                  <a:cubicBezTo>
                    <a:pt x="563" y="17287"/>
                    <a:pt x="554" y="16648"/>
                    <a:pt x="545" y="16009"/>
                  </a:cubicBezTo>
                  <a:lnTo>
                    <a:pt x="495" y="12141"/>
                  </a:lnTo>
                  <a:cubicBezTo>
                    <a:pt x="460" y="9574"/>
                    <a:pt x="442" y="7005"/>
                    <a:pt x="392" y="4435"/>
                  </a:cubicBezTo>
                  <a:cubicBezTo>
                    <a:pt x="376" y="3724"/>
                    <a:pt x="363" y="3012"/>
                    <a:pt x="348" y="2303"/>
                  </a:cubicBezTo>
                  <a:cubicBezTo>
                    <a:pt x="334" y="1576"/>
                    <a:pt x="334" y="840"/>
                    <a:pt x="275" y="115"/>
                  </a:cubicBezTo>
                  <a:cubicBezTo>
                    <a:pt x="269" y="39"/>
                    <a:pt x="211" y="1"/>
                    <a:pt x="15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3"/>
            <p:cNvSpPr/>
            <p:nvPr/>
          </p:nvSpPr>
          <p:spPr>
            <a:xfrm>
              <a:off x="5390175" y="4217750"/>
              <a:ext cx="220175" cy="141200"/>
            </a:xfrm>
            <a:custGeom>
              <a:rect b="b" l="l" r="r" t="t"/>
              <a:pathLst>
                <a:path extrusionOk="0" h="5648" w="8807">
                  <a:moveTo>
                    <a:pt x="8503" y="0"/>
                  </a:moveTo>
                  <a:cubicBezTo>
                    <a:pt x="8453" y="0"/>
                    <a:pt x="8404" y="19"/>
                    <a:pt x="8365" y="62"/>
                  </a:cubicBezTo>
                  <a:cubicBezTo>
                    <a:pt x="8062" y="394"/>
                    <a:pt x="7790" y="756"/>
                    <a:pt x="7506" y="1103"/>
                  </a:cubicBezTo>
                  <a:lnTo>
                    <a:pt x="6654" y="2148"/>
                  </a:lnTo>
                  <a:lnTo>
                    <a:pt x="4950" y="4241"/>
                  </a:lnTo>
                  <a:cubicBezTo>
                    <a:pt x="4708" y="4538"/>
                    <a:pt x="4482" y="4885"/>
                    <a:pt x="4162" y="5102"/>
                  </a:cubicBezTo>
                  <a:cubicBezTo>
                    <a:pt x="4055" y="5177"/>
                    <a:pt x="3922" y="5253"/>
                    <a:pt x="3787" y="5253"/>
                  </a:cubicBezTo>
                  <a:cubicBezTo>
                    <a:pt x="3775" y="5253"/>
                    <a:pt x="3763" y="5253"/>
                    <a:pt x="3751" y="5251"/>
                  </a:cubicBezTo>
                  <a:cubicBezTo>
                    <a:pt x="3588" y="5234"/>
                    <a:pt x="3498" y="5093"/>
                    <a:pt x="3417" y="4968"/>
                  </a:cubicBezTo>
                  <a:cubicBezTo>
                    <a:pt x="2916" y="4202"/>
                    <a:pt x="2422" y="3433"/>
                    <a:pt x="1919" y="2669"/>
                  </a:cubicBezTo>
                  <a:cubicBezTo>
                    <a:pt x="1361" y="1812"/>
                    <a:pt x="817" y="943"/>
                    <a:pt x="200" y="128"/>
                  </a:cubicBezTo>
                  <a:cubicBezTo>
                    <a:pt x="178" y="99"/>
                    <a:pt x="148" y="87"/>
                    <a:pt x="120" y="87"/>
                  </a:cubicBezTo>
                  <a:cubicBezTo>
                    <a:pt x="58" y="87"/>
                    <a:pt x="1" y="146"/>
                    <a:pt x="42" y="220"/>
                  </a:cubicBezTo>
                  <a:lnTo>
                    <a:pt x="42" y="222"/>
                  </a:lnTo>
                  <a:cubicBezTo>
                    <a:pt x="492" y="1068"/>
                    <a:pt x="1017" y="1872"/>
                    <a:pt x="1524" y="2684"/>
                  </a:cubicBezTo>
                  <a:cubicBezTo>
                    <a:pt x="2031" y="3497"/>
                    <a:pt x="2541" y="4309"/>
                    <a:pt x="3055" y="5120"/>
                  </a:cubicBezTo>
                  <a:cubicBezTo>
                    <a:pt x="3158" y="5284"/>
                    <a:pt x="3266" y="5458"/>
                    <a:pt x="3441" y="5557"/>
                  </a:cubicBezTo>
                  <a:cubicBezTo>
                    <a:pt x="3551" y="5617"/>
                    <a:pt x="3673" y="5648"/>
                    <a:pt x="3796" y="5648"/>
                  </a:cubicBezTo>
                  <a:cubicBezTo>
                    <a:pt x="3848" y="5648"/>
                    <a:pt x="3901" y="5642"/>
                    <a:pt x="3953" y="5631"/>
                  </a:cubicBezTo>
                  <a:cubicBezTo>
                    <a:pt x="4309" y="5563"/>
                    <a:pt x="4621" y="5284"/>
                    <a:pt x="4851" y="5016"/>
                  </a:cubicBezTo>
                  <a:cubicBezTo>
                    <a:pt x="5468" y="4298"/>
                    <a:pt x="6055" y="3554"/>
                    <a:pt x="6656" y="2820"/>
                  </a:cubicBezTo>
                  <a:lnTo>
                    <a:pt x="7664" y="1595"/>
                  </a:lnTo>
                  <a:cubicBezTo>
                    <a:pt x="8009" y="1173"/>
                    <a:pt x="8378" y="760"/>
                    <a:pt x="8699" y="319"/>
                  </a:cubicBezTo>
                  <a:cubicBezTo>
                    <a:pt x="8806" y="172"/>
                    <a:pt x="8653" y="0"/>
                    <a:pt x="850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3"/>
            <p:cNvSpPr/>
            <p:nvPr/>
          </p:nvSpPr>
          <p:spPr>
            <a:xfrm>
              <a:off x="5430325" y="4165850"/>
              <a:ext cx="85525" cy="68950"/>
            </a:xfrm>
            <a:custGeom>
              <a:rect b="b" l="l" r="r" t="t"/>
              <a:pathLst>
                <a:path extrusionOk="0" h="2758" w="3421">
                  <a:moveTo>
                    <a:pt x="107" y="1"/>
                  </a:moveTo>
                  <a:cubicBezTo>
                    <a:pt x="51" y="1"/>
                    <a:pt x="0" y="59"/>
                    <a:pt x="37" y="120"/>
                  </a:cubicBezTo>
                  <a:lnTo>
                    <a:pt x="37" y="122"/>
                  </a:lnTo>
                  <a:cubicBezTo>
                    <a:pt x="72" y="183"/>
                    <a:pt x="91" y="247"/>
                    <a:pt x="129" y="306"/>
                  </a:cubicBezTo>
                  <a:cubicBezTo>
                    <a:pt x="166" y="366"/>
                    <a:pt x="208" y="418"/>
                    <a:pt x="245" y="475"/>
                  </a:cubicBezTo>
                  <a:cubicBezTo>
                    <a:pt x="313" y="576"/>
                    <a:pt x="379" y="675"/>
                    <a:pt x="452" y="772"/>
                  </a:cubicBezTo>
                  <a:cubicBezTo>
                    <a:pt x="608" y="981"/>
                    <a:pt x="763" y="1187"/>
                    <a:pt x="919" y="1393"/>
                  </a:cubicBezTo>
                  <a:cubicBezTo>
                    <a:pt x="1229" y="1811"/>
                    <a:pt x="1523" y="2237"/>
                    <a:pt x="1831" y="2654"/>
                  </a:cubicBezTo>
                  <a:cubicBezTo>
                    <a:pt x="1874" y="2713"/>
                    <a:pt x="1950" y="2757"/>
                    <a:pt x="2024" y="2757"/>
                  </a:cubicBezTo>
                  <a:cubicBezTo>
                    <a:pt x="2072" y="2757"/>
                    <a:pt x="2118" y="2739"/>
                    <a:pt x="2154" y="2696"/>
                  </a:cubicBezTo>
                  <a:lnTo>
                    <a:pt x="2813" y="1910"/>
                  </a:lnTo>
                  <a:lnTo>
                    <a:pt x="3133" y="1525"/>
                  </a:lnTo>
                  <a:cubicBezTo>
                    <a:pt x="3188" y="1457"/>
                    <a:pt x="3247" y="1391"/>
                    <a:pt x="3302" y="1323"/>
                  </a:cubicBezTo>
                  <a:cubicBezTo>
                    <a:pt x="3357" y="1255"/>
                    <a:pt x="3368" y="1174"/>
                    <a:pt x="3392" y="1093"/>
                  </a:cubicBezTo>
                  <a:cubicBezTo>
                    <a:pt x="3420" y="991"/>
                    <a:pt x="3339" y="914"/>
                    <a:pt x="3251" y="914"/>
                  </a:cubicBezTo>
                  <a:cubicBezTo>
                    <a:pt x="3228" y="914"/>
                    <a:pt x="3205" y="919"/>
                    <a:pt x="3184" y="930"/>
                  </a:cubicBezTo>
                  <a:cubicBezTo>
                    <a:pt x="3100" y="972"/>
                    <a:pt x="3037" y="998"/>
                    <a:pt x="2973" y="1068"/>
                  </a:cubicBezTo>
                  <a:cubicBezTo>
                    <a:pt x="2920" y="1128"/>
                    <a:pt x="2872" y="1189"/>
                    <a:pt x="2821" y="1251"/>
                  </a:cubicBezTo>
                  <a:lnTo>
                    <a:pt x="2503" y="1635"/>
                  </a:lnTo>
                  <a:lnTo>
                    <a:pt x="2017" y="2220"/>
                  </a:lnTo>
                  <a:lnTo>
                    <a:pt x="2017" y="2220"/>
                  </a:lnTo>
                  <a:cubicBezTo>
                    <a:pt x="1754" y="1875"/>
                    <a:pt x="1480" y="1538"/>
                    <a:pt x="1212" y="1200"/>
                  </a:cubicBezTo>
                  <a:cubicBezTo>
                    <a:pt x="1049" y="996"/>
                    <a:pt x="886" y="794"/>
                    <a:pt x="722" y="596"/>
                  </a:cubicBezTo>
                  <a:cubicBezTo>
                    <a:pt x="638" y="495"/>
                    <a:pt x="553" y="401"/>
                    <a:pt x="463" y="306"/>
                  </a:cubicBezTo>
                  <a:cubicBezTo>
                    <a:pt x="414" y="256"/>
                    <a:pt x="370" y="203"/>
                    <a:pt x="322" y="155"/>
                  </a:cubicBezTo>
                  <a:cubicBezTo>
                    <a:pt x="274" y="104"/>
                    <a:pt x="214" y="71"/>
                    <a:pt x="162" y="23"/>
                  </a:cubicBezTo>
                  <a:cubicBezTo>
                    <a:pt x="145" y="7"/>
                    <a:pt x="126" y="1"/>
                    <a:pt x="10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3"/>
            <p:cNvSpPr/>
            <p:nvPr/>
          </p:nvSpPr>
          <p:spPr>
            <a:xfrm>
              <a:off x="5373400" y="4126775"/>
              <a:ext cx="7775" cy="6000"/>
            </a:xfrm>
            <a:custGeom>
              <a:rect b="b" l="l" r="r" t="t"/>
              <a:pathLst>
                <a:path extrusionOk="0" h="240" w="311">
                  <a:moveTo>
                    <a:pt x="157" y="0"/>
                  </a:moveTo>
                  <a:cubicBezTo>
                    <a:pt x="1" y="0"/>
                    <a:pt x="1" y="240"/>
                    <a:pt x="157" y="240"/>
                  </a:cubicBezTo>
                  <a:cubicBezTo>
                    <a:pt x="311" y="240"/>
                    <a:pt x="311" y="0"/>
                    <a:pt x="15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3"/>
            <p:cNvSpPr/>
            <p:nvPr/>
          </p:nvSpPr>
          <p:spPr>
            <a:xfrm>
              <a:off x="5396525" y="4104525"/>
              <a:ext cx="9025" cy="9000"/>
            </a:xfrm>
            <a:custGeom>
              <a:rect b="b" l="l" r="r" t="t"/>
              <a:pathLst>
                <a:path extrusionOk="0" h="360" w="361">
                  <a:moveTo>
                    <a:pt x="157" y="1"/>
                  </a:moveTo>
                  <a:lnTo>
                    <a:pt x="115" y="8"/>
                  </a:lnTo>
                  <a:cubicBezTo>
                    <a:pt x="88" y="14"/>
                    <a:pt x="66" y="27"/>
                    <a:pt x="47" y="47"/>
                  </a:cubicBezTo>
                  <a:cubicBezTo>
                    <a:pt x="31" y="60"/>
                    <a:pt x="20" y="78"/>
                    <a:pt x="14" y="98"/>
                  </a:cubicBezTo>
                  <a:cubicBezTo>
                    <a:pt x="5" y="115"/>
                    <a:pt x="1" y="137"/>
                    <a:pt x="1" y="157"/>
                  </a:cubicBezTo>
                  <a:cubicBezTo>
                    <a:pt x="1" y="212"/>
                    <a:pt x="29" y="262"/>
                    <a:pt x="77" y="291"/>
                  </a:cubicBezTo>
                  <a:lnTo>
                    <a:pt x="143" y="339"/>
                  </a:lnTo>
                  <a:lnTo>
                    <a:pt x="178" y="355"/>
                  </a:lnTo>
                  <a:cubicBezTo>
                    <a:pt x="188" y="358"/>
                    <a:pt x="198" y="360"/>
                    <a:pt x="209" y="360"/>
                  </a:cubicBezTo>
                  <a:cubicBezTo>
                    <a:pt x="218" y="360"/>
                    <a:pt x="227" y="359"/>
                    <a:pt x="236" y="357"/>
                  </a:cubicBezTo>
                  <a:cubicBezTo>
                    <a:pt x="249" y="357"/>
                    <a:pt x="260" y="355"/>
                    <a:pt x="271" y="348"/>
                  </a:cubicBezTo>
                  <a:cubicBezTo>
                    <a:pt x="288" y="341"/>
                    <a:pt x="304" y="330"/>
                    <a:pt x="317" y="317"/>
                  </a:cubicBezTo>
                  <a:lnTo>
                    <a:pt x="339" y="289"/>
                  </a:lnTo>
                  <a:lnTo>
                    <a:pt x="354" y="256"/>
                  </a:lnTo>
                  <a:cubicBezTo>
                    <a:pt x="359" y="236"/>
                    <a:pt x="361" y="216"/>
                    <a:pt x="356" y="199"/>
                  </a:cubicBezTo>
                  <a:cubicBezTo>
                    <a:pt x="356" y="179"/>
                    <a:pt x="350" y="161"/>
                    <a:pt x="339" y="146"/>
                  </a:cubicBezTo>
                  <a:lnTo>
                    <a:pt x="290" y="78"/>
                  </a:lnTo>
                  <a:cubicBezTo>
                    <a:pt x="262" y="32"/>
                    <a:pt x="211" y="1"/>
                    <a:pt x="15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3"/>
            <p:cNvSpPr/>
            <p:nvPr/>
          </p:nvSpPr>
          <p:spPr>
            <a:xfrm>
              <a:off x="5400650" y="4150700"/>
              <a:ext cx="10225" cy="7950"/>
            </a:xfrm>
            <a:custGeom>
              <a:rect b="b" l="l" r="r" t="t"/>
              <a:pathLst>
                <a:path extrusionOk="0" h="318" w="409">
                  <a:moveTo>
                    <a:pt x="205" y="1"/>
                  </a:moveTo>
                  <a:cubicBezTo>
                    <a:pt x="0" y="1"/>
                    <a:pt x="0" y="317"/>
                    <a:pt x="205" y="317"/>
                  </a:cubicBezTo>
                  <a:cubicBezTo>
                    <a:pt x="409" y="317"/>
                    <a:pt x="409" y="1"/>
                    <a:pt x="205"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3"/>
            <p:cNvSpPr/>
            <p:nvPr/>
          </p:nvSpPr>
          <p:spPr>
            <a:xfrm>
              <a:off x="5600500" y="4299225"/>
              <a:ext cx="12375" cy="9625"/>
            </a:xfrm>
            <a:custGeom>
              <a:rect b="b" l="l" r="r" t="t"/>
              <a:pathLst>
                <a:path extrusionOk="0" h="385" w="495">
                  <a:moveTo>
                    <a:pt x="246" y="1"/>
                  </a:moveTo>
                  <a:cubicBezTo>
                    <a:pt x="0" y="1"/>
                    <a:pt x="0" y="385"/>
                    <a:pt x="246" y="385"/>
                  </a:cubicBezTo>
                  <a:cubicBezTo>
                    <a:pt x="494" y="385"/>
                    <a:pt x="494" y="1"/>
                    <a:pt x="246"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 name="Google Shape;654;p33"/>
          <p:cNvGrpSpPr/>
          <p:nvPr/>
        </p:nvGrpSpPr>
        <p:grpSpPr>
          <a:xfrm>
            <a:off x="137025" y="2876724"/>
            <a:ext cx="1165945" cy="925797"/>
            <a:chOff x="4725046" y="4107922"/>
            <a:chExt cx="398900" cy="316728"/>
          </a:xfrm>
        </p:grpSpPr>
        <p:sp>
          <p:nvSpPr>
            <p:cNvPr id="655" name="Google Shape;655;p33"/>
            <p:cNvSpPr/>
            <p:nvPr/>
          </p:nvSpPr>
          <p:spPr>
            <a:xfrm>
              <a:off x="4725046" y="4107922"/>
              <a:ext cx="398900" cy="266640"/>
            </a:xfrm>
            <a:custGeom>
              <a:rect b="b" l="l" r="r" t="t"/>
              <a:pathLst>
                <a:path extrusionOk="0" h="9319" w="15956">
                  <a:moveTo>
                    <a:pt x="7919" y="1"/>
                  </a:moveTo>
                  <a:cubicBezTo>
                    <a:pt x="6674" y="1"/>
                    <a:pt x="5425" y="185"/>
                    <a:pt x="4303" y="548"/>
                  </a:cubicBezTo>
                  <a:cubicBezTo>
                    <a:pt x="3756" y="724"/>
                    <a:pt x="3235" y="939"/>
                    <a:pt x="2783" y="1211"/>
                  </a:cubicBezTo>
                  <a:cubicBezTo>
                    <a:pt x="1975" y="1692"/>
                    <a:pt x="1329" y="2406"/>
                    <a:pt x="932" y="3258"/>
                  </a:cubicBezTo>
                  <a:cubicBezTo>
                    <a:pt x="0" y="5237"/>
                    <a:pt x="795" y="7718"/>
                    <a:pt x="3444" y="8773"/>
                  </a:cubicBezTo>
                  <a:cubicBezTo>
                    <a:pt x="4426" y="9163"/>
                    <a:pt x="5521" y="9318"/>
                    <a:pt x="6649" y="9318"/>
                  </a:cubicBezTo>
                  <a:cubicBezTo>
                    <a:pt x="8094" y="9318"/>
                    <a:pt x="9592" y="9063"/>
                    <a:pt x="10975" y="8718"/>
                  </a:cubicBezTo>
                  <a:lnTo>
                    <a:pt x="10975" y="8718"/>
                  </a:lnTo>
                  <a:lnTo>
                    <a:pt x="9264" y="9159"/>
                  </a:lnTo>
                  <a:cubicBezTo>
                    <a:pt x="9282" y="9159"/>
                    <a:pt x="9301" y="9159"/>
                    <a:pt x="9319" y="9159"/>
                  </a:cubicBezTo>
                  <a:cubicBezTo>
                    <a:pt x="12107" y="9159"/>
                    <a:pt x="14699" y="7684"/>
                    <a:pt x="15325" y="5847"/>
                  </a:cubicBezTo>
                  <a:cubicBezTo>
                    <a:pt x="15956" y="3998"/>
                    <a:pt x="14658" y="1956"/>
                    <a:pt x="12336" y="888"/>
                  </a:cubicBezTo>
                  <a:cubicBezTo>
                    <a:pt x="11043" y="293"/>
                    <a:pt x="9484" y="1"/>
                    <a:pt x="791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3"/>
            <p:cNvSpPr/>
            <p:nvPr/>
          </p:nvSpPr>
          <p:spPr>
            <a:xfrm>
              <a:off x="4913100" y="4172025"/>
              <a:ext cx="21550" cy="252625"/>
            </a:xfrm>
            <a:custGeom>
              <a:rect b="b" l="l" r="r" t="t"/>
              <a:pathLst>
                <a:path extrusionOk="0" h="10105" w="862">
                  <a:moveTo>
                    <a:pt x="647" y="1"/>
                  </a:moveTo>
                  <a:cubicBezTo>
                    <a:pt x="568" y="1"/>
                    <a:pt x="488" y="21"/>
                    <a:pt x="479" y="59"/>
                  </a:cubicBezTo>
                  <a:cubicBezTo>
                    <a:pt x="398" y="424"/>
                    <a:pt x="398" y="795"/>
                    <a:pt x="378" y="1162"/>
                  </a:cubicBezTo>
                  <a:cubicBezTo>
                    <a:pt x="358" y="1520"/>
                    <a:pt x="339" y="1878"/>
                    <a:pt x="319" y="2236"/>
                  </a:cubicBezTo>
                  <a:cubicBezTo>
                    <a:pt x="246" y="3531"/>
                    <a:pt x="222" y="4827"/>
                    <a:pt x="174" y="6123"/>
                  </a:cubicBezTo>
                  <a:cubicBezTo>
                    <a:pt x="150" y="6771"/>
                    <a:pt x="125" y="7421"/>
                    <a:pt x="101" y="8071"/>
                  </a:cubicBezTo>
                  <a:cubicBezTo>
                    <a:pt x="90" y="8394"/>
                    <a:pt x="77" y="8717"/>
                    <a:pt x="66" y="9039"/>
                  </a:cubicBezTo>
                  <a:cubicBezTo>
                    <a:pt x="60" y="9200"/>
                    <a:pt x="53" y="9362"/>
                    <a:pt x="42" y="9523"/>
                  </a:cubicBezTo>
                  <a:cubicBezTo>
                    <a:pt x="33" y="9685"/>
                    <a:pt x="0" y="9848"/>
                    <a:pt x="55" y="10008"/>
                  </a:cubicBezTo>
                  <a:cubicBezTo>
                    <a:pt x="71" y="10056"/>
                    <a:pt x="145" y="10096"/>
                    <a:pt x="290" y="10105"/>
                  </a:cubicBezTo>
                  <a:cubicBezTo>
                    <a:pt x="298" y="10105"/>
                    <a:pt x="306" y="10105"/>
                    <a:pt x="315" y="10105"/>
                  </a:cubicBezTo>
                  <a:cubicBezTo>
                    <a:pt x="430" y="10105"/>
                    <a:pt x="568" y="10077"/>
                    <a:pt x="587" y="10034"/>
                  </a:cubicBezTo>
                  <a:cubicBezTo>
                    <a:pt x="661" y="9845"/>
                    <a:pt x="639" y="9659"/>
                    <a:pt x="639" y="9470"/>
                  </a:cubicBezTo>
                  <a:cubicBezTo>
                    <a:pt x="639" y="9290"/>
                    <a:pt x="644" y="9112"/>
                    <a:pt x="650" y="8932"/>
                  </a:cubicBezTo>
                  <a:cubicBezTo>
                    <a:pt x="659" y="8569"/>
                    <a:pt x="668" y="8205"/>
                    <a:pt x="679" y="7843"/>
                  </a:cubicBezTo>
                  <a:cubicBezTo>
                    <a:pt x="712" y="6547"/>
                    <a:pt x="747" y="5253"/>
                    <a:pt x="784" y="3958"/>
                  </a:cubicBezTo>
                  <a:cubicBezTo>
                    <a:pt x="802" y="3307"/>
                    <a:pt x="826" y="2657"/>
                    <a:pt x="833" y="2007"/>
                  </a:cubicBezTo>
                  <a:cubicBezTo>
                    <a:pt x="835" y="1684"/>
                    <a:pt x="846" y="1366"/>
                    <a:pt x="841" y="1041"/>
                  </a:cubicBezTo>
                  <a:cubicBezTo>
                    <a:pt x="835" y="714"/>
                    <a:pt x="861" y="384"/>
                    <a:pt x="809" y="59"/>
                  </a:cubicBezTo>
                  <a:cubicBezTo>
                    <a:pt x="802" y="20"/>
                    <a:pt x="725" y="1"/>
                    <a:pt x="64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3"/>
            <p:cNvSpPr/>
            <p:nvPr/>
          </p:nvSpPr>
          <p:spPr>
            <a:xfrm>
              <a:off x="4796700" y="4226125"/>
              <a:ext cx="220125" cy="95400"/>
            </a:xfrm>
            <a:custGeom>
              <a:rect b="b" l="l" r="r" t="t"/>
              <a:pathLst>
                <a:path extrusionOk="0" h="3816" w="8805">
                  <a:moveTo>
                    <a:pt x="303" y="1"/>
                  </a:moveTo>
                  <a:cubicBezTo>
                    <a:pt x="152" y="1"/>
                    <a:pt x="1" y="117"/>
                    <a:pt x="108" y="217"/>
                  </a:cubicBezTo>
                  <a:cubicBezTo>
                    <a:pt x="429" y="515"/>
                    <a:pt x="795" y="792"/>
                    <a:pt x="1142" y="1078"/>
                  </a:cubicBezTo>
                  <a:lnTo>
                    <a:pt x="2150" y="1908"/>
                  </a:lnTo>
                  <a:cubicBezTo>
                    <a:pt x="2752" y="2402"/>
                    <a:pt x="3339" y="2905"/>
                    <a:pt x="3956" y="3390"/>
                  </a:cubicBezTo>
                  <a:cubicBezTo>
                    <a:pt x="4186" y="3570"/>
                    <a:pt x="4498" y="3759"/>
                    <a:pt x="4856" y="3805"/>
                  </a:cubicBezTo>
                  <a:cubicBezTo>
                    <a:pt x="4906" y="3812"/>
                    <a:pt x="4956" y="3816"/>
                    <a:pt x="5006" y="3816"/>
                  </a:cubicBezTo>
                  <a:cubicBezTo>
                    <a:pt x="5128" y="3816"/>
                    <a:pt x="5250" y="3795"/>
                    <a:pt x="5366" y="3752"/>
                  </a:cubicBezTo>
                  <a:cubicBezTo>
                    <a:pt x="5541" y="3687"/>
                    <a:pt x="5649" y="3570"/>
                    <a:pt x="5752" y="3458"/>
                  </a:cubicBezTo>
                  <a:cubicBezTo>
                    <a:pt x="6266" y="2911"/>
                    <a:pt x="6778" y="2362"/>
                    <a:pt x="7283" y="1813"/>
                  </a:cubicBezTo>
                  <a:cubicBezTo>
                    <a:pt x="7790" y="1264"/>
                    <a:pt x="8315" y="722"/>
                    <a:pt x="8765" y="151"/>
                  </a:cubicBezTo>
                  <a:lnTo>
                    <a:pt x="8765" y="149"/>
                  </a:lnTo>
                  <a:cubicBezTo>
                    <a:pt x="8804" y="99"/>
                    <a:pt x="8748" y="59"/>
                    <a:pt x="8685" y="59"/>
                  </a:cubicBezTo>
                  <a:cubicBezTo>
                    <a:pt x="8657" y="59"/>
                    <a:pt x="8627" y="67"/>
                    <a:pt x="8605" y="87"/>
                  </a:cubicBezTo>
                  <a:cubicBezTo>
                    <a:pt x="7988" y="636"/>
                    <a:pt x="7445" y="1227"/>
                    <a:pt x="6885" y="1802"/>
                  </a:cubicBezTo>
                  <a:cubicBezTo>
                    <a:pt x="6383" y="2318"/>
                    <a:pt x="5888" y="2839"/>
                    <a:pt x="5388" y="3357"/>
                  </a:cubicBezTo>
                  <a:cubicBezTo>
                    <a:pt x="5306" y="3441"/>
                    <a:pt x="5216" y="3535"/>
                    <a:pt x="5054" y="3546"/>
                  </a:cubicBezTo>
                  <a:cubicBezTo>
                    <a:pt x="5039" y="3547"/>
                    <a:pt x="5025" y="3548"/>
                    <a:pt x="5010" y="3548"/>
                  </a:cubicBezTo>
                  <a:cubicBezTo>
                    <a:pt x="4878" y="3548"/>
                    <a:pt x="4748" y="3497"/>
                    <a:pt x="4643" y="3447"/>
                  </a:cubicBezTo>
                  <a:cubicBezTo>
                    <a:pt x="4322" y="3300"/>
                    <a:pt x="4096" y="3065"/>
                    <a:pt x="3855" y="2865"/>
                  </a:cubicBezTo>
                  <a:lnTo>
                    <a:pt x="2150" y="1453"/>
                  </a:lnTo>
                  <a:lnTo>
                    <a:pt x="1301" y="746"/>
                  </a:lnTo>
                  <a:cubicBezTo>
                    <a:pt x="1017" y="511"/>
                    <a:pt x="743" y="267"/>
                    <a:pt x="442" y="43"/>
                  </a:cubicBezTo>
                  <a:cubicBezTo>
                    <a:pt x="402" y="13"/>
                    <a:pt x="352" y="1"/>
                    <a:pt x="30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3"/>
            <p:cNvSpPr/>
            <p:nvPr/>
          </p:nvSpPr>
          <p:spPr>
            <a:xfrm>
              <a:off x="4891150" y="4191050"/>
              <a:ext cx="85575" cy="46575"/>
            </a:xfrm>
            <a:custGeom>
              <a:rect b="b" l="l" r="r" t="t"/>
              <a:pathLst>
                <a:path extrusionOk="0" h="1863" w="3423">
                  <a:moveTo>
                    <a:pt x="3315" y="0"/>
                  </a:moveTo>
                  <a:cubicBezTo>
                    <a:pt x="3297" y="0"/>
                    <a:pt x="3278" y="4"/>
                    <a:pt x="3261" y="14"/>
                  </a:cubicBezTo>
                  <a:cubicBezTo>
                    <a:pt x="3208" y="49"/>
                    <a:pt x="3147" y="69"/>
                    <a:pt x="3099" y="104"/>
                  </a:cubicBezTo>
                  <a:cubicBezTo>
                    <a:pt x="3050" y="137"/>
                    <a:pt x="3009" y="172"/>
                    <a:pt x="2960" y="205"/>
                  </a:cubicBezTo>
                  <a:cubicBezTo>
                    <a:pt x="2870" y="269"/>
                    <a:pt x="2785" y="335"/>
                    <a:pt x="2701" y="401"/>
                  </a:cubicBezTo>
                  <a:cubicBezTo>
                    <a:pt x="2536" y="537"/>
                    <a:pt x="2374" y="673"/>
                    <a:pt x="2211" y="809"/>
                  </a:cubicBezTo>
                  <a:cubicBezTo>
                    <a:pt x="1942" y="1039"/>
                    <a:pt x="1669" y="1266"/>
                    <a:pt x="1405" y="1499"/>
                  </a:cubicBezTo>
                  <a:lnTo>
                    <a:pt x="1405" y="1499"/>
                  </a:lnTo>
                  <a:lnTo>
                    <a:pt x="920" y="1104"/>
                  </a:lnTo>
                  <a:lnTo>
                    <a:pt x="602" y="844"/>
                  </a:lnTo>
                  <a:cubicBezTo>
                    <a:pt x="551" y="803"/>
                    <a:pt x="503" y="761"/>
                    <a:pt x="450" y="721"/>
                  </a:cubicBezTo>
                  <a:cubicBezTo>
                    <a:pt x="386" y="673"/>
                    <a:pt x="323" y="656"/>
                    <a:pt x="239" y="627"/>
                  </a:cubicBezTo>
                  <a:cubicBezTo>
                    <a:pt x="219" y="621"/>
                    <a:pt x="197" y="618"/>
                    <a:pt x="175" y="618"/>
                  </a:cubicBezTo>
                  <a:cubicBezTo>
                    <a:pt x="85" y="618"/>
                    <a:pt x="0" y="669"/>
                    <a:pt x="31" y="737"/>
                  </a:cubicBezTo>
                  <a:cubicBezTo>
                    <a:pt x="55" y="794"/>
                    <a:pt x="66" y="847"/>
                    <a:pt x="121" y="895"/>
                  </a:cubicBezTo>
                  <a:cubicBezTo>
                    <a:pt x="176" y="941"/>
                    <a:pt x="235" y="985"/>
                    <a:pt x="290" y="1031"/>
                  </a:cubicBezTo>
                  <a:lnTo>
                    <a:pt x="610" y="1290"/>
                  </a:lnTo>
                  <a:lnTo>
                    <a:pt x="1269" y="1822"/>
                  </a:lnTo>
                  <a:cubicBezTo>
                    <a:pt x="1305" y="1851"/>
                    <a:pt x="1352" y="1863"/>
                    <a:pt x="1399" y="1863"/>
                  </a:cubicBezTo>
                  <a:cubicBezTo>
                    <a:pt x="1473" y="1863"/>
                    <a:pt x="1549" y="1833"/>
                    <a:pt x="1592" y="1793"/>
                  </a:cubicBezTo>
                  <a:cubicBezTo>
                    <a:pt x="1897" y="1512"/>
                    <a:pt x="2194" y="1224"/>
                    <a:pt x="2503" y="943"/>
                  </a:cubicBezTo>
                  <a:cubicBezTo>
                    <a:pt x="2659" y="803"/>
                    <a:pt x="2815" y="664"/>
                    <a:pt x="2971" y="524"/>
                  </a:cubicBezTo>
                  <a:cubicBezTo>
                    <a:pt x="3042" y="458"/>
                    <a:pt x="3110" y="390"/>
                    <a:pt x="3178" y="322"/>
                  </a:cubicBezTo>
                  <a:cubicBezTo>
                    <a:pt x="3215" y="284"/>
                    <a:pt x="3257" y="247"/>
                    <a:pt x="3294" y="208"/>
                  </a:cubicBezTo>
                  <a:cubicBezTo>
                    <a:pt x="3331" y="168"/>
                    <a:pt x="3351" y="124"/>
                    <a:pt x="3386" y="85"/>
                  </a:cubicBezTo>
                  <a:lnTo>
                    <a:pt x="3386" y="80"/>
                  </a:lnTo>
                  <a:cubicBezTo>
                    <a:pt x="3423" y="39"/>
                    <a:pt x="3371" y="0"/>
                    <a:pt x="33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3"/>
            <p:cNvSpPr/>
            <p:nvPr/>
          </p:nvSpPr>
          <p:spPr>
            <a:xfrm>
              <a:off x="5026525" y="4154875"/>
              <a:ext cx="7775" cy="6075"/>
            </a:xfrm>
            <a:custGeom>
              <a:rect b="b" l="l" r="r" t="t"/>
              <a:pathLst>
                <a:path extrusionOk="0" h="243" w="311">
                  <a:moveTo>
                    <a:pt x="157" y="1"/>
                  </a:moveTo>
                  <a:cubicBezTo>
                    <a:pt x="1" y="1"/>
                    <a:pt x="1" y="242"/>
                    <a:pt x="157" y="242"/>
                  </a:cubicBezTo>
                  <a:cubicBezTo>
                    <a:pt x="310" y="242"/>
                    <a:pt x="310" y="1"/>
                    <a:pt x="15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3"/>
            <p:cNvSpPr/>
            <p:nvPr/>
          </p:nvSpPr>
          <p:spPr>
            <a:xfrm>
              <a:off x="5002150" y="4132700"/>
              <a:ext cx="9075" cy="8975"/>
            </a:xfrm>
            <a:custGeom>
              <a:rect b="b" l="l" r="r" t="t"/>
              <a:pathLst>
                <a:path extrusionOk="0" h="359" w="363">
                  <a:moveTo>
                    <a:pt x="207" y="1"/>
                  </a:moveTo>
                  <a:cubicBezTo>
                    <a:pt x="150" y="1"/>
                    <a:pt x="99" y="29"/>
                    <a:pt x="73" y="77"/>
                  </a:cubicBezTo>
                  <a:lnTo>
                    <a:pt x="22" y="143"/>
                  </a:lnTo>
                  <a:cubicBezTo>
                    <a:pt x="11" y="159"/>
                    <a:pt x="7" y="178"/>
                    <a:pt x="5" y="196"/>
                  </a:cubicBezTo>
                  <a:cubicBezTo>
                    <a:pt x="1" y="216"/>
                    <a:pt x="3" y="236"/>
                    <a:pt x="9" y="253"/>
                  </a:cubicBezTo>
                  <a:lnTo>
                    <a:pt x="22" y="288"/>
                  </a:lnTo>
                  <a:lnTo>
                    <a:pt x="44" y="317"/>
                  </a:lnTo>
                  <a:cubicBezTo>
                    <a:pt x="58" y="330"/>
                    <a:pt x="73" y="341"/>
                    <a:pt x="91" y="345"/>
                  </a:cubicBezTo>
                  <a:cubicBezTo>
                    <a:pt x="102" y="352"/>
                    <a:pt x="115" y="356"/>
                    <a:pt x="128" y="356"/>
                  </a:cubicBezTo>
                  <a:cubicBezTo>
                    <a:pt x="135" y="358"/>
                    <a:pt x="142" y="359"/>
                    <a:pt x="149" y="359"/>
                  </a:cubicBezTo>
                  <a:cubicBezTo>
                    <a:pt x="160" y="359"/>
                    <a:pt x="172" y="357"/>
                    <a:pt x="183" y="354"/>
                  </a:cubicBezTo>
                  <a:lnTo>
                    <a:pt x="218" y="339"/>
                  </a:lnTo>
                  <a:lnTo>
                    <a:pt x="284" y="288"/>
                  </a:lnTo>
                  <a:cubicBezTo>
                    <a:pt x="332" y="262"/>
                    <a:pt x="361" y="211"/>
                    <a:pt x="361" y="157"/>
                  </a:cubicBezTo>
                  <a:cubicBezTo>
                    <a:pt x="363" y="135"/>
                    <a:pt x="356" y="115"/>
                    <a:pt x="347" y="95"/>
                  </a:cubicBezTo>
                  <a:cubicBezTo>
                    <a:pt x="341" y="77"/>
                    <a:pt x="330" y="60"/>
                    <a:pt x="315" y="47"/>
                  </a:cubicBezTo>
                  <a:cubicBezTo>
                    <a:pt x="297" y="27"/>
                    <a:pt x="273" y="14"/>
                    <a:pt x="246" y="5"/>
                  </a:cubicBezTo>
                  <a:lnTo>
                    <a:pt x="207"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3"/>
            <p:cNvSpPr/>
            <p:nvPr/>
          </p:nvSpPr>
          <p:spPr>
            <a:xfrm>
              <a:off x="4996825" y="4178825"/>
              <a:ext cx="10300" cy="7975"/>
            </a:xfrm>
            <a:custGeom>
              <a:rect b="b" l="l" r="r" t="t"/>
              <a:pathLst>
                <a:path extrusionOk="0" h="319" w="412">
                  <a:moveTo>
                    <a:pt x="205" y="0"/>
                  </a:moveTo>
                  <a:cubicBezTo>
                    <a:pt x="0" y="0"/>
                    <a:pt x="0" y="319"/>
                    <a:pt x="205" y="319"/>
                  </a:cubicBezTo>
                  <a:cubicBezTo>
                    <a:pt x="411" y="319"/>
                    <a:pt x="411" y="0"/>
                    <a:pt x="20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 name="Google Shape;662;p33"/>
          <p:cNvGrpSpPr/>
          <p:nvPr/>
        </p:nvGrpSpPr>
        <p:grpSpPr>
          <a:xfrm>
            <a:off x="1302974" y="3928406"/>
            <a:ext cx="586474" cy="838366"/>
            <a:chOff x="5979675" y="4640775"/>
            <a:chExt cx="241875" cy="345775"/>
          </a:xfrm>
        </p:grpSpPr>
        <p:sp>
          <p:nvSpPr>
            <p:cNvPr id="663" name="Google Shape;663;p33"/>
            <p:cNvSpPr/>
            <p:nvPr/>
          </p:nvSpPr>
          <p:spPr>
            <a:xfrm>
              <a:off x="6008100" y="4698050"/>
              <a:ext cx="80475" cy="288500"/>
            </a:xfrm>
            <a:custGeom>
              <a:rect b="b" l="l" r="r" t="t"/>
              <a:pathLst>
                <a:path extrusionOk="0" h="11540" w="3219">
                  <a:moveTo>
                    <a:pt x="1" y="0"/>
                  </a:moveTo>
                  <a:lnTo>
                    <a:pt x="1" y="0"/>
                  </a:lnTo>
                  <a:cubicBezTo>
                    <a:pt x="859" y="1536"/>
                    <a:pt x="1375" y="3238"/>
                    <a:pt x="1516" y="4992"/>
                  </a:cubicBezTo>
                  <a:cubicBezTo>
                    <a:pt x="1606" y="6126"/>
                    <a:pt x="1538" y="7272"/>
                    <a:pt x="1705" y="8396"/>
                  </a:cubicBezTo>
                  <a:cubicBezTo>
                    <a:pt x="1838" y="9291"/>
                    <a:pt x="2148" y="10201"/>
                    <a:pt x="2725" y="10885"/>
                  </a:cubicBezTo>
                  <a:lnTo>
                    <a:pt x="2725" y="10885"/>
                  </a:lnTo>
                  <a:cubicBezTo>
                    <a:pt x="2210" y="9347"/>
                    <a:pt x="2351" y="7625"/>
                    <a:pt x="2265" y="5981"/>
                  </a:cubicBezTo>
                  <a:cubicBezTo>
                    <a:pt x="2217" y="5078"/>
                    <a:pt x="2096" y="4180"/>
                    <a:pt x="1903" y="3295"/>
                  </a:cubicBezTo>
                  <a:cubicBezTo>
                    <a:pt x="1626" y="2021"/>
                    <a:pt x="1119" y="675"/>
                    <a:pt x="1" y="0"/>
                  </a:cubicBezTo>
                  <a:close/>
                  <a:moveTo>
                    <a:pt x="2725" y="10885"/>
                  </a:moveTo>
                  <a:cubicBezTo>
                    <a:pt x="2799" y="11107"/>
                    <a:pt x="2887" y="11325"/>
                    <a:pt x="2992" y="11539"/>
                  </a:cubicBezTo>
                  <a:lnTo>
                    <a:pt x="3218" y="11359"/>
                  </a:lnTo>
                  <a:cubicBezTo>
                    <a:pt x="3035" y="11218"/>
                    <a:pt x="2872" y="11059"/>
                    <a:pt x="2725" y="10885"/>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3"/>
            <p:cNvSpPr/>
            <p:nvPr/>
          </p:nvSpPr>
          <p:spPr>
            <a:xfrm>
              <a:off x="6087325" y="4640775"/>
              <a:ext cx="52850" cy="339950"/>
            </a:xfrm>
            <a:custGeom>
              <a:rect b="b" l="l" r="r" t="t"/>
              <a:pathLst>
                <a:path extrusionOk="0" h="13598" w="2114">
                  <a:moveTo>
                    <a:pt x="2076" y="1"/>
                  </a:moveTo>
                  <a:lnTo>
                    <a:pt x="2076" y="1"/>
                  </a:lnTo>
                  <a:cubicBezTo>
                    <a:pt x="475" y="4345"/>
                    <a:pt x="1" y="9023"/>
                    <a:pt x="695" y="13597"/>
                  </a:cubicBezTo>
                  <a:lnTo>
                    <a:pt x="1147" y="13593"/>
                  </a:lnTo>
                  <a:cubicBezTo>
                    <a:pt x="1802" y="9093"/>
                    <a:pt x="2113" y="4549"/>
                    <a:pt x="2076"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3"/>
            <p:cNvSpPr/>
            <p:nvPr/>
          </p:nvSpPr>
          <p:spPr>
            <a:xfrm>
              <a:off x="6133350" y="4694750"/>
              <a:ext cx="88200" cy="291675"/>
            </a:xfrm>
            <a:custGeom>
              <a:rect b="b" l="l" r="r" t="t"/>
              <a:pathLst>
                <a:path extrusionOk="0" h="11667" w="3528">
                  <a:moveTo>
                    <a:pt x="3527" y="1"/>
                  </a:moveTo>
                  <a:lnTo>
                    <a:pt x="3527" y="1"/>
                  </a:lnTo>
                  <a:cubicBezTo>
                    <a:pt x="2506" y="925"/>
                    <a:pt x="1845" y="2199"/>
                    <a:pt x="1469" y="3525"/>
                  </a:cubicBezTo>
                  <a:cubicBezTo>
                    <a:pt x="1092" y="4854"/>
                    <a:pt x="984" y="6240"/>
                    <a:pt x="929" y="7619"/>
                  </a:cubicBezTo>
                  <a:cubicBezTo>
                    <a:pt x="874" y="9025"/>
                    <a:pt x="839" y="10538"/>
                    <a:pt x="0" y="11667"/>
                  </a:cubicBezTo>
                  <a:lnTo>
                    <a:pt x="398" y="11530"/>
                  </a:lnTo>
                  <a:cubicBezTo>
                    <a:pt x="1199" y="9925"/>
                    <a:pt x="1775" y="8214"/>
                    <a:pt x="2108" y="6451"/>
                  </a:cubicBezTo>
                  <a:cubicBezTo>
                    <a:pt x="2521" y="4281"/>
                    <a:pt x="2576" y="1995"/>
                    <a:pt x="352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3"/>
            <p:cNvSpPr/>
            <p:nvPr/>
          </p:nvSpPr>
          <p:spPr>
            <a:xfrm>
              <a:off x="5979675" y="4815875"/>
              <a:ext cx="46625" cy="169850"/>
            </a:xfrm>
            <a:custGeom>
              <a:rect b="b" l="l" r="r" t="t"/>
              <a:pathLst>
                <a:path extrusionOk="0" h="6794" w="1865">
                  <a:moveTo>
                    <a:pt x="378" y="0"/>
                  </a:moveTo>
                  <a:lnTo>
                    <a:pt x="378" y="0"/>
                  </a:lnTo>
                  <a:cubicBezTo>
                    <a:pt x="0" y="2304"/>
                    <a:pt x="450" y="4737"/>
                    <a:pt x="1627" y="6754"/>
                  </a:cubicBezTo>
                  <a:lnTo>
                    <a:pt x="1746" y="6793"/>
                  </a:lnTo>
                  <a:cubicBezTo>
                    <a:pt x="1865" y="4450"/>
                    <a:pt x="1395" y="2115"/>
                    <a:pt x="37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3"/>
            <p:cNvSpPr/>
            <p:nvPr/>
          </p:nvSpPr>
          <p:spPr>
            <a:xfrm>
              <a:off x="6072900" y="4675250"/>
              <a:ext cx="13975" cy="309825"/>
            </a:xfrm>
            <a:custGeom>
              <a:rect b="b" l="l" r="r" t="t"/>
              <a:pathLst>
                <a:path extrusionOk="0" h="12393" w="559">
                  <a:moveTo>
                    <a:pt x="480" y="0"/>
                  </a:moveTo>
                  <a:cubicBezTo>
                    <a:pt x="465" y="0"/>
                    <a:pt x="450" y="9"/>
                    <a:pt x="444" y="27"/>
                  </a:cubicBezTo>
                  <a:cubicBezTo>
                    <a:pt x="330" y="412"/>
                    <a:pt x="275" y="827"/>
                    <a:pt x="222" y="1224"/>
                  </a:cubicBezTo>
                  <a:cubicBezTo>
                    <a:pt x="167" y="1622"/>
                    <a:pt x="119" y="2019"/>
                    <a:pt x="84" y="2417"/>
                  </a:cubicBezTo>
                  <a:cubicBezTo>
                    <a:pt x="18" y="3216"/>
                    <a:pt x="5" y="4018"/>
                    <a:pt x="2" y="4817"/>
                  </a:cubicBezTo>
                  <a:cubicBezTo>
                    <a:pt x="0" y="6445"/>
                    <a:pt x="57" y="8072"/>
                    <a:pt x="99" y="9699"/>
                  </a:cubicBezTo>
                  <a:cubicBezTo>
                    <a:pt x="110" y="10156"/>
                    <a:pt x="121" y="10613"/>
                    <a:pt x="132" y="11072"/>
                  </a:cubicBezTo>
                  <a:cubicBezTo>
                    <a:pt x="139" y="11309"/>
                    <a:pt x="143" y="11546"/>
                    <a:pt x="152" y="11786"/>
                  </a:cubicBezTo>
                  <a:cubicBezTo>
                    <a:pt x="156" y="11959"/>
                    <a:pt x="117" y="12216"/>
                    <a:pt x="251" y="12350"/>
                  </a:cubicBezTo>
                  <a:cubicBezTo>
                    <a:pt x="279" y="12378"/>
                    <a:pt x="316" y="12392"/>
                    <a:pt x="354" y="12392"/>
                  </a:cubicBezTo>
                  <a:cubicBezTo>
                    <a:pt x="378" y="12392"/>
                    <a:pt x="402" y="12386"/>
                    <a:pt x="424" y="12374"/>
                  </a:cubicBezTo>
                  <a:cubicBezTo>
                    <a:pt x="502" y="12324"/>
                    <a:pt x="559" y="12192"/>
                    <a:pt x="456" y="12139"/>
                  </a:cubicBezTo>
                  <a:lnTo>
                    <a:pt x="456" y="12139"/>
                  </a:lnTo>
                  <a:cubicBezTo>
                    <a:pt x="456" y="12135"/>
                    <a:pt x="456" y="12132"/>
                    <a:pt x="457" y="12128"/>
                  </a:cubicBezTo>
                  <a:cubicBezTo>
                    <a:pt x="444" y="12086"/>
                    <a:pt x="455" y="12016"/>
                    <a:pt x="453" y="11970"/>
                  </a:cubicBezTo>
                  <a:cubicBezTo>
                    <a:pt x="453" y="11882"/>
                    <a:pt x="450" y="11794"/>
                    <a:pt x="448" y="11707"/>
                  </a:cubicBezTo>
                  <a:cubicBezTo>
                    <a:pt x="444" y="11496"/>
                    <a:pt x="437" y="11283"/>
                    <a:pt x="431" y="11072"/>
                  </a:cubicBezTo>
                  <a:cubicBezTo>
                    <a:pt x="420" y="10668"/>
                    <a:pt x="409" y="10261"/>
                    <a:pt x="395" y="9857"/>
                  </a:cubicBezTo>
                  <a:cubicBezTo>
                    <a:pt x="374" y="9056"/>
                    <a:pt x="352" y="8256"/>
                    <a:pt x="330" y="7455"/>
                  </a:cubicBezTo>
                  <a:cubicBezTo>
                    <a:pt x="286" y="5869"/>
                    <a:pt x="272" y="4290"/>
                    <a:pt x="325" y="2704"/>
                  </a:cubicBezTo>
                  <a:cubicBezTo>
                    <a:pt x="341" y="2263"/>
                    <a:pt x="365" y="1822"/>
                    <a:pt x="395" y="1380"/>
                  </a:cubicBezTo>
                  <a:cubicBezTo>
                    <a:pt x="426" y="932"/>
                    <a:pt x="497" y="484"/>
                    <a:pt x="516" y="36"/>
                  </a:cubicBezTo>
                  <a:cubicBezTo>
                    <a:pt x="516" y="13"/>
                    <a:pt x="498" y="0"/>
                    <a:pt x="48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3"/>
            <p:cNvSpPr/>
            <p:nvPr/>
          </p:nvSpPr>
          <p:spPr>
            <a:xfrm>
              <a:off x="6046475" y="4682750"/>
              <a:ext cx="64175" cy="48100"/>
            </a:xfrm>
            <a:custGeom>
              <a:rect b="b" l="l" r="r" t="t"/>
              <a:pathLst>
                <a:path extrusionOk="0" h="1924" w="2567">
                  <a:moveTo>
                    <a:pt x="2461" y="0"/>
                  </a:moveTo>
                  <a:cubicBezTo>
                    <a:pt x="2430" y="0"/>
                    <a:pt x="2402" y="14"/>
                    <a:pt x="2388" y="46"/>
                  </a:cubicBezTo>
                  <a:cubicBezTo>
                    <a:pt x="2263" y="338"/>
                    <a:pt x="2179" y="634"/>
                    <a:pt x="2008" y="907"/>
                  </a:cubicBezTo>
                  <a:cubicBezTo>
                    <a:pt x="1835" y="1183"/>
                    <a:pt x="1613" y="1425"/>
                    <a:pt x="1354" y="1620"/>
                  </a:cubicBezTo>
                  <a:cubicBezTo>
                    <a:pt x="1255" y="1694"/>
                    <a:pt x="1127" y="1771"/>
                    <a:pt x="1002" y="1771"/>
                  </a:cubicBezTo>
                  <a:cubicBezTo>
                    <a:pt x="954" y="1771"/>
                    <a:pt x="907" y="1760"/>
                    <a:pt x="862" y="1732"/>
                  </a:cubicBezTo>
                  <a:cubicBezTo>
                    <a:pt x="708" y="1640"/>
                    <a:pt x="611" y="1416"/>
                    <a:pt x="526" y="1267"/>
                  </a:cubicBezTo>
                  <a:cubicBezTo>
                    <a:pt x="339" y="940"/>
                    <a:pt x="185" y="593"/>
                    <a:pt x="69" y="235"/>
                  </a:cubicBezTo>
                  <a:cubicBezTo>
                    <a:pt x="65" y="218"/>
                    <a:pt x="52" y="211"/>
                    <a:pt x="39" y="211"/>
                  </a:cubicBezTo>
                  <a:cubicBezTo>
                    <a:pt x="20" y="211"/>
                    <a:pt x="1" y="227"/>
                    <a:pt x="7" y="252"/>
                  </a:cubicBezTo>
                  <a:lnTo>
                    <a:pt x="7" y="254"/>
                  </a:lnTo>
                  <a:cubicBezTo>
                    <a:pt x="119" y="665"/>
                    <a:pt x="269" y="1074"/>
                    <a:pt x="477" y="1449"/>
                  </a:cubicBezTo>
                  <a:cubicBezTo>
                    <a:pt x="563" y="1605"/>
                    <a:pt x="653" y="1794"/>
                    <a:pt x="820" y="1880"/>
                  </a:cubicBezTo>
                  <a:cubicBezTo>
                    <a:pt x="881" y="1911"/>
                    <a:pt x="946" y="1924"/>
                    <a:pt x="1011" y="1924"/>
                  </a:cubicBezTo>
                  <a:cubicBezTo>
                    <a:pt x="1111" y="1924"/>
                    <a:pt x="1212" y="1894"/>
                    <a:pt x="1301" y="1851"/>
                  </a:cubicBezTo>
                  <a:cubicBezTo>
                    <a:pt x="1635" y="1697"/>
                    <a:pt x="1914" y="1401"/>
                    <a:pt x="2125" y="1109"/>
                  </a:cubicBezTo>
                  <a:cubicBezTo>
                    <a:pt x="2333" y="821"/>
                    <a:pt x="2540" y="454"/>
                    <a:pt x="2564" y="94"/>
                  </a:cubicBezTo>
                  <a:cubicBezTo>
                    <a:pt x="2566" y="39"/>
                    <a:pt x="2511" y="0"/>
                    <a:pt x="246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3"/>
            <p:cNvSpPr/>
            <p:nvPr/>
          </p:nvSpPr>
          <p:spPr>
            <a:xfrm>
              <a:off x="6062450" y="4673175"/>
              <a:ext cx="18600" cy="55125"/>
            </a:xfrm>
            <a:custGeom>
              <a:rect b="b" l="l" r="r" t="t"/>
              <a:pathLst>
                <a:path extrusionOk="0" h="2205" w="744">
                  <a:moveTo>
                    <a:pt x="83" y="0"/>
                  </a:moveTo>
                  <a:cubicBezTo>
                    <a:pt x="61" y="0"/>
                    <a:pt x="39" y="13"/>
                    <a:pt x="32" y="38"/>
                  </a:cubicBezTo>
                  <a:cubicBezTo>
                    <a:pt x="1" y="126"/>
                    <a:pt x="18" y="227"/>
                    <a:pt x="27" y="319"/>
                  </a:cubicBezTo>
                  <a:cubicBezTo>
                    <a:pt x="36" y="400"/>
                    <a:pt x="45" y="484"/>
                    <a:pt x="60" y="565"/>
                  </a:cubicBezTo>
                  <a:cubicBezTo>
                    <a:pt x="91" y="760"/>
                    <a:pt x="135" y="956"/>
                    <a:pt x="188" y="1145"/>
                  </a:cubicBezTo>
                  <a:cubicBezTo>
                    <a:pt x="236" y="1331"/>
                    <a:pt x="289" y="1518"/>
                    <a:pt x="352" y="1698"/>
                  </a:cubicBezTo>
                  <a:cubicBezTo>
                    <a:pt x="385" y="1788"/>
                    <a:pt x="423" y="1878"/>
                    <a:pt x="460" y="1968"/>
                  </a:cubicBezTo>
                  <a:cubicBezTo>
                    <a:pt x="495" y="2056"/>
                    <a:pt x="524" y="2135"/>
                    <a:pt x="600" y="2192"/>
                  </a:cubicBezTo>
                  <a:cubicBezTo>
                    <a:pt x="612" y="2201"/>
                    <a:pt x="626" y="2205"/>
                    <a:pt x="641" y="2205"/>
                  </a:cubicBezTo>
                  <a:cubicBezTo>
                    <a:pt x="680" y="2205"/>
                    <a:pt x="724" y="2177"/>
                    <a:pt x="730" y="2137"/>
                  </a:cubicBezTo>
                  <a:cubicBezTo>
                    <a:pt x="743" y="2045"/>
                    <a:pt x="710" y="1971"/>
                    <a:pt x="675" y="1887"/>
                  </a:cubicBezTo>
                  <a:cubicBezTo>
                    <a:pt x="638" y="1799"/>
                    <a:pt x="603" y="1707"/>
                    <a:pt x="565" y="1619"/>
                  </a:cubicBezTo>
                  <a:cubicBezTo>
                    <a:pt x="495" y="1452"/>
                    <a:pt x="420" y="1288"/>
                    <a:pt x="359" y="1116"/>
                  </a:cubicBezTo>
                  <a:cubicBezTo>
                    <a:pt x="297" y="949"/>
                    <a:pt x="249" y="776"/>
                    <a:pt x="212" y="602"/>
                  </a:cubicBezTo>
                  <a:cubicBezTo>
                    <a:pt x="194" y="508"/>
                    <a:pt x="179" y="413"/>
                    <a:pt x="170" y="319"/>
                  </a:cubicBezTo>
                  <a:cubicBezTo>
                    <a:pt x="159" y="225"/>
                    <a:pt x="168" y="126"/>
                    <a:pt x="135" y="38"/>
                  </a:cubicBezTo>
                  <a:cubicBezTo>
                    <a:pt x="127" y="13"/>
                    <a:pt x="105" y="0"/>
                    <a:pt x="8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3"/>
            <p:cNvSpPr/>
            <p:nvPr/>
          </p:nvSpPr>
          <p:spPr>
            <a:xfrm>
              <a:off x="6038200" y="4683400"/>
              <a:ext cx="12525" cy="12475"/>
            </a:xfrm>
            <a:custGeom>
              <a:rect b="b" l="l" r="r" t="t"/>
              <a:pathLst>
                <a:path extrusionOk="0" h="499" w="501">
                  <a:moveTo>
                    <a:pt x="251" y="0"/>
                  </a:moveTo>
                  <a:cubicBezTo>
                    <a:pt x="114" y="2"/>
                    <a:pt x="5" y="112"/>
                    <a:pt x="0" y="250"/>
                  </a:cubicBezTo>
                  <a:lnTo>
                    <a:pt x="9" y="316"/>
                  </a:lnTo>
                  <a:cubicBezTo>
                    <a:pt x="20" y="358"/>
                    <a:pt x="42" y="395"/>
                    <a:pt x="73" y="426"/>
                  </a:cubicBezTo>
                  <a:lnTo>
                    <a:pt x="123" y="466"/>
                  </a:lnTo>
                  <a:cubicBezTo>
                    <a:pt x="163" y="488"/>
                    <a:pt x="207" y="499"/>
                    <a:pt x="251" y="499"/>
                  </a:cubicBezTo>
                  <a:cubicBezTo>
                    <a:pt x="254" y="499"/>
                    <a:pt x="257" y="499"/>
                    <a:pt x="261" y="499"/>
                  </a:cubicBezTo>
                  <a:cubicBezTo>
                    <a:pt x="290" y="499"/>
                    <a:pt x="320" y="490"/>
                    <a:pt x="347" y="477"/>
                  </a:cubicBezTo>
                  <a:cubicBezTo>
                    <a:pt x="378" y="468"/>
                    <a:pt x="404" y="450"/>
                    <a:pt x="426" y="426"/>
                  </a:cubicBezTo>
                  <a:cubicBezTo>
                    <a:pt x="472" y="378"/>
                    <a:pt x="499" y="314"/>
                    <a:pt x="501" y="248"/>
                  </a:cubicBezTo>
                  <a:lnTo>
                    <a:pt x="492" y="182"/>
                  </a:lnTo>
                  <a:cubicBezTo>
                    <a:pt x="479" y="141"/>
                    <a:pt x="457" y="103"/>
                    <a:pt x="426" y="73"/>
                  </a:cubicBezTo>
                  <a:lnTo>
                    <a:pt x="376" y="33"/>
                  </a:lnTo>
                  <a:cubicBezTo>
                    <a:pt x="338" y="11"/>
                    <a:pt x="294" y="0"/>
                    <a:pt x="25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3"/>
            <p:cNvSpPr/>
            <p:nvPr/>
          </p:nvSpPr>
          <p:spPr>
            <a:xfrm>
              <a:off x="6056850" y="4666675"/>
              <a:ext cx="14300" cy="13550"/>
            </a:xfrm>
            <a:custGeom>
              <a:rect b="b" l="l" r="r" t="t"/>
              <a:pathLst>
                <a:path extrusionOk="0" h="542" w="572">
                  <a:moveTo>
                    <a:pt x="264" y="0"/>
                  </a:moveTo>
                  <a:cubicBezTo>
                    <a:pt x="243" y="0"/>
                    <a:pt x="222" y="4"/>
                    <a:pt x="203" y="10"/>
                  </a:cubicBezTo>
                  <a:lnTo>
                    <a:pt x="137" y="37"/>
                  </a:lnTo>
                  <a:cubicBezTo>
                    <a:pt x="106" y="54"/>
                    <a:pt x="80" y="78"/>
                    <a:pt x="62" y="107"/>
                  </a:cubicBezTo>
                  <a:cubicBezTo>
                    <a:pt x="38" y="133"/>
                    <a:pt x="21" y="164"/>
                    <a:pt x="14" y="199"/>
                  </a:cubicBezTo>
                  <a:cubicBezTo>
                    <a:pt x="3" y="234"/>
                    <a:pt x="1" y="272"/>
                    <a:pt x="7" y="307"/>
                  </a:cubicBezTo>
                  <a:cubicBezTo>
                    <a:pt x="10" y="342"/>
                    <a:pt x="21" y="377"/>
                    <a:pt x="40" y="408"/>
                  </a:cubicBezTo>
                  <a:lnTo>
                    <a:pt x="82" y="463"/>
                  </a:lnTo>
                  <a:cubicBezTo>
                    <a:pt x="135" y="511"/>
                    <a:pt x="203" y="537"/>
                    <a:pt x="275" y="542"/>
                  </a:cubicBezTo>
                  <a:lnTo>
                    <a:pt x="348" y="531"/>
                  </a:lnTo>
                  <a:cubicBezTo>
                    <a:pt x="392" y="520"/>
                    <a:pt x="434" y="496"/>
                    <a:pt x="466" y="463"/>
                  </a:cubicBezTo>
                  <a:lnTo>
                    <a:pt x="508" y="408"/>
                  </a:lnTo>
                  <a:cubicBezTo>
                    <a:pt x="524" y="380"/>
                    <a:pt x="535" y="350"/>
                    <a:pt x="541" y="319"/>
                  </a:cubicBezTo>
                  <a:lnTo>
                    <a:pt x="541" y="319"/>
                  </a:lnTo>
                  <a:cubicBezTo>
                    <a:pt x="572" y="224"/>
                    <a:pt x="534" y="116"/>
                    <a:pt x="447" y="63"/>
                  </a:cubicBezTo>
                  <a:lnTo>
                    <a:pt x="447" y="63"/>
                  </a:lnTo>
                  <a:cubicBezTo>
                    <a:pt x="436" y="53"/>
                    <a:pt x="423" y="44"/>
                    <a:pt x="409" y="37"/>
                  </a:cubicBezTo>
                  <a:cubicBezTo>
                    <a:pt x="381" y="17"/>
                    <a:pt x="346" y="6"/>
                    <a:pt x="311" y="6"/>
                  </a:cubicBezTo>
                  <a:cubicBezTo>
                    <a:pt x="295" y="2"/>
                    <a:pt x="279" y="0"/>
                    <a:pt x="26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3"/>
            <p:cNvSpPr/>
            <p:nvPr/>
          </p:nvSpPr>
          <p:spPr>
            <a:xfrm>
              <a:off x="6078100" y="4666375"/>
              <a:ext cx="14475" cy="14475"/>
            </a:xfrm>
            <a:custGeom>
              <a:rect b="b" l="l" r="r" t="t"/>
              <a:pathLst>
                <a:path extrusionOk="0" h="579" w="579">
                  <a:moveTo>
                    <a:pt x="289" y="0"/>
                  </a:moveTo>
                  <a:cubicBezTo>
                    <a:pt x="251" y="0"/>
                    <a:pt x="214" y="9"/>
                    <a:pt x="179" y="27"/>
                  </a:cubicBezTo>
                  <a:cubicBezTo>
                    <a:pt x="73" y="73"/>
                    <a:pt x="5" y="176"/>
                    <a:pt x="1" y="290"/>
                  </a:cubicBezTo>
                  <a:lnTo>
                    <a:pt x="12" y="367"/>
                  </a:lnTo>
                  <a:cubicBezTo>
                    <a:pt x="25" y="415"/>
                    <a:pt x="51" y="459"/>
                    <a:pt x="86" y="494"/>
                  </a:cubicBezTo>
                  <a:lnTo>
                    <a:pt x="146" y="540"/>
                  </a:lnTo>
                  <a:cubicBezTo>
                    <a:pt x="190" y="565"/>
                    <a:pt x="240" y="578"/>
                    <a:pt x="291" y="578"/>
                  </a:cubicBezTo>
                  <a:cubicBezTo>
                    <a:pt x="294" y="578"/>
                    <a:pt x="298" y="578"/>
                    <a:pt x="302" y="578"/>
                  </a:cubicBezTo>
                  <a:cubicBezTo>
                    <a:pt x="336" y="578"/>
                    <a:pt x="371" y="569"/>
                    <a:pt x="401" y="554"/>
                  </a:cubicBezTo>
                  <a:cubicBezTo>
                    <a:pt x="506" y="508"/>
                    <a:pt x="576" y="404"/>
                    <a:pt x="578" y="290"/>
                  </a:cubicBezTo>
                  <a:lnTo>
                    <a:pt x="567" y="213"/>
                  </a:lnTo>
                  <a:cubicBezTo>
                    <a:pt x="554" y="165"/>
                    <a:pt x="528" y="121"/>
                    <a:pt x="493" y="86"/>
                  </a:cubicBezTo>
                  <a:lnTo>
                    <a:pt x="436" y="40"/>
                  </a:lnTo>
                  <a:cubicBezTo>
                    <a:pt x="390" y="16"/>
                    <a:pt x="341" y="0"/>
                    <a:pt x="28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3"/>
            <p:cNvSpPr/>
            <p:nvPr/>
          </p:nvSpPr>
          <p:spPr>
            <a:xfrm>
              <a:off x="6101825" y="4675875"/>
              <a:ext cx="15125" cy="15075"/>
            </a:xfrm>
            <a:custGeom>
              <a:rect b="b" l="l" r="r" t="t"/>
              <a:pathLst>
                <a:path extrusionOk="0" h="603" w="605">
                  <a:moveTo>
                    <a:pt x="301" y="0"/>
                  </a:moveTo>
                  <a:cubicBezTo>
                    <a:pt x="137" y="2"/>
                    <a:pt x="5" y="136"/>
                    <a:pt x="1" y="301"/>
                  </a:cubicBezTo>
                  <a:lnTo>
                    <a:pt x="12" y="382"/>
                  </a:lnTo>
                  <a:cubicBezTo>
                    <a:pt x="25" y="433"/>
                    <a:pt x="51" y="477"/>
                    <a:pt x="88" y="514"/>
                  </a:cubicBezTo>
                  <a:lnTo>
                    <a:pt x="150" y="562"/>
                  </a:lnTo>
                  <a:cubicBezTo>
                    <a:pt x="196" y="589"/>
                    <a:pt x="249" y="602"/>
                    <a:pt x="301" y="602"/>
                  </a:cubicBezTo>
                  <a:cubicBezTo>
                    <a:pt x="305" y="602"/>
                    <a:pt x="309" y="602"/>
                    <a:pt x="313" y="602"/>
                  </a:cubicBezTo>
                  <a:cubicBezTo>
                    <a:pt x="349" y="602"/>
                    <a:pt x="384" y="593"/>
                    <a:pt x="418" y="576"/>
                  </a:cubicBezTo>
                  <a:cubicBezTo>
                    <a:pt x="490" y="549"/>
                    <a:pt x="550" y="490"/>
                    <a:pt x="576" y="417"/>
                  </a:cubicBezTo>
                  <a:cubicBezTo>
                    <a:pt x="596" y="380"/>
                    <a:pt x="604" y="341"/>
                    <a:pt x="604" y="301"/>
                  </a:cubicBezTo>
                  <a:lnTo>
                    <a:pt x="594" y="220"/>
                  </a:lnTo>
                  <a:cubicBezTo>
                    <a:pt x="578" y="169"/>
                    <a:pt x="552" y="125"/>
                    <a:pt x="514" y="88"/>
                  </a:cubicBezTo>
                  <a:lnTo>
                    <a:pt x="455" y="40"/>
                  </a:lnTo>
                  <a:cubicBezTo>
                    <a:pt x="409" y="13"/>
                    <a:pt x="356" y="0"/>
                    <a:pt x="30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3"/>
            <p:cNvSpPr/>
            <p:nvPr/>
          </p:nvSpPr>
          <p:spPr>
            <a:xfrm>
              <a:off x="6072975" y="4695800"/>
              <a:ext cx="72525" cy="33000"/>
            </a:xfrm>
            <a:custGeom>
              <a:rect b="b" l="l" r="r" t="t"/>
              <a:pathLst>
                <a:path extrusionOk="0" h="1320" w="2901">
                  <a:moveTo>
                    <a:pt x="2811" y="1"/>
                  </a:moveTo>
                  <a:cubicBezTo>
                    <a:pt x="2794" y="1"/>
                    <a:pt x="2777" y="7"/>
                    <a:pt x="2762" y="22"/>
                  </a:cubicBezTo>
                  <a:cubicBezTo>
                    <a:pt x="2615" y="178"/>
                    <a:pt x="2512" y="350"/>
                    <a:pt x="2329" y="475"/>
                  </a:cubicBezTo>
                  <a:cubicBezTo>
                    <a:pt x="2143" y="604"/>
                    <a:pt x="1932" y="699"/>
                    <a:pt x="1726" y="795"/>
                  </a:cubicBezTo>
                  <a:cubicBezTo>
                    <a:pt x="1323" y="981"/>
                    <a:pt x="871" y="1159"/>
                    <a:pt x="417" y="1159"/>
                  </a:cubicBezTo>
                  <a:cubicBezTo>
                    <a:pt x="306" y="1159"/>
                    <a:pt x="195" y="1148"/>
                    <a:pt x="85" y="1125"/>
                  </a:cubicBezTo>
                  <a:cubicBezTo>
                    <a:pt x="80" y="1123"/>
                    <a:pt x="75" y="1123"/>
                    <a:pt x="70" y="1123"/>
                  </a:cubicBezTo>
                  <a:cubicBezTo>
                    <a:pt x="18" y="1123"/>
                    <a:pt x="0" y="1203"/>
                    <a:pt x="59" y="1221"/>
                  </a:cubicBezTo>
                  <a:lnTo>
                    <a:pt x="56" y="1221"/>
                  </a:lnTo>
                  <a:cubicBezTo>
                    <a:pt x="234" y="1290"/>
                    <a:pt x="413" y="1319"/>
                    <a:pt x="590" y="1319"/>
                  </a:cubicBezTo>
                  <a:cubicBezTo>
                    <a:pt x="1007" y="1319"/>
                    <a:pt x="1421" y="1161"/>
                    <a:pt x="1813" y="993"/>
                  </a:cubicBezTo>
                  <a:cubicBezTo>
                    <a:pt x="2053" y="890"/>
                    <a:pt x="2299" y="787"/>
                    <a:pt x="2512" y="635"/>
                  </a:cubicBezTo>
                  <a:cubicBezTo>
                    <a:pt x="2692" y="505"/>
                    <a:pt x="2901" y="317"/>
                    <a:pt x="2890" y="75"/>
                  </a:cubicBezTo>
                  <a:cubicBezTo>
                    <a:pt x="2888" y="33"/>
                    <a:pt x="2850" y="1"/>
                    <a:pt x="281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3"/>
            <p:cNvSpPr/>
            <p:nvPr/>
          </p:nvSpPr>
          <p:spPr>
            <a:xfrm>
              <a:off x="6134175" y="4689975"/>
              <a:ext cx="19675" cy="15300"/>
            </a:xfrm>
            <a:custGeom>
              <a:rect b="b" l="l" r="r" t="t"/>
              <a:pathLst>
                <a:path extrusionOk="0" h="612" w="787">
                  <a:moveTo>
                    <a:pt x="393" y="1"/>
                  </a:moveTo>
                  <a:cubicBezTo>
                    <a:pt x="0" y="1"/>
                    <a:pt x="0" y="611"/>
                    <a:pt x="393" y="611"/>
                  </a:cubicBezTo>
                  <a:cubicBezTo>
                    <a:pt x="786" y="611"/>
                    <a:pt x="786" y="1"/>
                    <a:pt x="39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9" name="Shape 679"/>
        <p:cNvGrpSpPr/>
        <p:nvPr/>
      </p:nvGrpSpPr>
      <p:grpSpPr>
        <a:xfrm>
          <a:off x="0" y="0"/>
          <a:ext cx="0" cy="0"/>
          <a:chOff x="0" y="0"/>
          <a:chExt cx="0" cy="0"/>
        </a:xfrm>
      </p:grpSpPr>
      <p:grpSp>
        <p:nvGrpSpPr>
          <p:cNvPr id="680" name="Google Shape;680;p34"/>
          <p:cNvGrpSpPr/>
          <p:nvPr/>
        </p:nvGrpSpPr>
        <p:grpSpPr>
          <a:xfrm>
            <a:off x="5543449" y="2229185"/>
            <a:ext cx="2260010" cy="2401799"/>
            <a:chOff x="4806475" y="654050"/>
            <a:chExt cx="413225" cy="439150"/>
          </a:xfrm>
        </p:grpSpPr>
        <p:sp>
          <p:nvSpPr>
            <p:cNvPr id="681" name="Google Shape;681;p34"/>
            <p:cNvSpPr/>
            <p:nvPr/>
          </p:nvSpPr>
          <p:spPr>
            <a:xfrm>
              <a:off x="5081375" y="845775"/>
              <a:ext cx="87150" cy="104050"/>
            </a:xfrm>
            <a:custGeom>
              <a:rect b="b" l="l" r="r" t="t"/>
              <a:pathLst>
                <a:path extrusionOk="0" h="4162" w="3486">
                  <a:moveTo>
                    <a:pt x="1538" y="0"/>
                  </a:moveTo>
                  <a:lnTo>
                    <a:pt x="416" y="549"/>
                  </a:lnTo>
                  <a:lnTo>
                    <a:pt x="1" y="753"/>
                  </a:lnTo>
                  <a:cubicBezTo>
                    <a:pt x="130" y="1065"/>
                    <a:pt x="271" y="1368"/>
                    <a:pt x="411" y="1674"/>
                  </a:cubicBezTo>
                  <a:cubicBezTo>
                    <a:pt x="741" y="2385"/>
                    <a:pt x="1079" y="3092"/>
                    <a:pt x="1325" y="3835"/>
                  </a:cubicBezTo>
                  <a:lnTo>
                    <a:pt x="3486" y="4162"/>
                  </a:lnTo>
                  <a:cubicBezTo>
                    <a:pt x="3299" y="3235"/>
                    <a:pt x="2840" y="2387"/>
                    <a:pt x="2388" y="1557"/>
                  </a:cubicBezTo>
                  <a:cubicBezTo>
                    <a:pt x="2104" y="1039"/>
                    <a:pt x="1821" y="518"/>
                    <a:pt x="1538"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4"/>
            <p:cNvSpPr/>
            <p:nvPr/>
          </p:nvSpPr>
          <p:spPr>
            <a:xfrm>
              <a:off x="5085775" y="1040725"/>
              <a:ext cx="22700" cy="11125"/>
            </a:xfrm>
            <a:custGeom>
              <a:rect b="b" l="l" r="r" t="t"/>
              <a:pathLst>
                <a:path extrusionOk="0" h="445" w="908">
                  <a:moveTo>
                    <a:pt x="44" y="1"/>
                  </a:moveTo>
                  <a:cubicBezTo>
                    <a:pt x="29" y="97"/>
                    <a:pt x="16" y="194"/>
                    <a:pt x="5" y="297"/>
                  </a:cubicBezTo>
                  <a:cubicBezTo>
                    <a:pt x="2" y="310"/>
                    <a:pt x="2" y="324"/>
                    <a:pt x="0" y="337"/>
                  </a:cubicBezTo>
                  <a:cubicBezTo>
                    <a:pt x="13" y="341"/>
                    <a:pt x="29" y="343"/>
                    <a:pt x="44" y="348"/>
                  </a:cubicBezTo>
                  <a:cubicBezTo>
                    <a:pt x="167" y="374"/>
                    <a:pt x="290" y="405"/>
                    <a:pt x="413" y="436"/>
                  </a:cubicBezTo>
                  <a:cubicBezTo>
                    <a:pt x="432" y="441"/>
                    <a:pt x="452" y="444"/>
                    <a:pt x="472" y="444"/>
                  </a:cubicBezTo>
                  <a:cubicBezTo>
                    <a:pt x="482" y="444"/>
                    <a:pt x="491" y="444"/>
                    <a:pt x="501" y="442"/>
                  </a:cubicBezTo>
                  <a:cubicBezTo>
                    <a:pt x="532" y="429"/>
                    <a:pt x="558" y="411"/>
                    <a:pt x="580" y="387"/>
                  </a:cubicBezTo>
                  <a:lnTo>
                    <a:pt x="907" y="58"/>
                  </a:lnTo>
                  <a:lnTo>
                    <a:pt x="44"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4"/>
            <p:cNvSpPr/>
            <p:nvPr/>
          </p:nvSpPr>
          <p:spPr>
            <a:xfrm>
              <a:off x="5050750" y="1045675"/>
              <a:ext cx="21875" cy="34250"/>
            </a:xfrm>
            <a:custGeom>
              <a:rect b="b" l="l" r="r" t="t"/>
              <a:pathLst>
                <a:path extrusionOk="0" h="1370" w="875">
                  <a:moveTo>
                    <a:pt x="874" y="0"/>
                  </a:moveTo>
                  <a:lnTo>
                    <a:pt x="0" y="244"/>
                  </a:lnTo>
                  <a:lnTo>
                    <a:pt x="279" y="1329"/>
                  </a:lnTo>
                  <a:cubicBezTo>
                    <a:pt x="331" y="1359"/>
                    <a:pt x="398" y="1369"/>
                    <a:pt x="465" y="1369"/>
                  </a:cubicBezTo>
                  <a:cubicBezTo>
                    <a:pt x="619" y="1369"/>
                    <a:pt x="778" y="1314"/>
                    <a:pt x="778" y="1314"/>
                  </a:cubicBezTo>
                  <a:cubicBezTo>
                    <a:pt x="778" y="1314"/>
                    <a:pt x="819" y="635"/>
                    <a:pt x="874"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4"/>
            <p:cNvSpPr/>
            <p:nvPr/>
          </p:nvSpPr>
          <p:spPr>
            <a:xfrm>
              <a:off x="5064025" y="841475"/>
              <a:ext cx="29350" cy="34575"/>
            </a:xfrm>
            <a:custGeom>
              <a:rect b="b" l="l" r="r" t="t"/>
              <a:pathLst>
                <a:path extrusionOk="0" h="1383" w="1174">
                  <a:moveTo>
                    <a:pt x="1158" y="1"/>
                  </a:moveTo>
                  <a:lnTo>
                    <a:pt x="1" y="245"/>
                  </a:lnTo>
                  <a:lnTo>
                    <a:pt x="1173" y="1382"/>
                  </a:lnTo>
                  <a:cubicBezTo>
                    <a:pt x="1173" y="1163"/>
                    <a:pt x="1173" y="943"/>
                    <a:pt x="1171" y="723"/>
                  </a:cubicBezTo>
                  <a:cubicBezTo>
                    <a:pt x="1169" y="482"/>
                    <a:pt x="1165" y="240"/>
                    <a:pt x="1158"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4"/>
            <p:cNvSpPr/>
            <p:nvPr/>
          </p:nvSpPr>
          <p:spPr>
            <a:xfrm>
              <a:off x="5054700" y="797400"/>
              <a:ext cx="70950" cy="40575"/>
            </a:xfrm>
            <a:custGeom>
              <a:rect b="b" l="l" r="r" t="t"/>
              <a:pathLst>
                <a:path extrusionOk="0" h="1623" w="2838">
                  <a:moveTo>
                    <a:pt x="2550" y="0"/>
                  </a:moveTo>
                  <a:lnTo>
                    <a:pt x="385" y="191"/>
                  </a:lnTo>
                  <a:lnTo>
                    <a:pt x="0" y="1138"/>
                  </a:lnTo>
                  <a:cubicBezTo>
                    <a:pt x="0" y="1138"/>
                    <a:pt x="747" y="1622"/>
                    <a:pt x="1585" y="1622"/>
                  </a:cubicBezTo>
                  <a:cubicBezTo>
                    <a:pt x="1623" y="1622"/>
                    <a:pt x="1662" y="1621"/>
                    <a:pt x="1700" y="1619"/>
                  </a:cubicBezTo>
                  <a:cubicBezTo>
                    <a:pt x="2581" y="1571"/>
                    <a:pt x="2838" y="1362"/>
                    <a:pt x="2838" y="1362"/>
                  </a:cubicBezTo>
                  <a:lnTo>
                    <a:pt x="2550"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4"/>
            <p:cNvSpPr/>
            <p:nvPr/>
          </p:nvSpPr>
          <p:spPr>
            <a:xfrm>
              <a:off x="5078350" y="730025"/>
              <a:ext cx="34450" cy="31700"/>
            </a:xfrm>
            <a:custGeom>
              <a:rect b="b" l="l" r="r" t="t"/>
              <a:pathLst>
                <a:path extrusionOk="0" h="1268" w="1378">
                  <a:moveTo>
                    <a:pt x="321" y="1"/>
                  </a:moveTo>
                  <a:lnTo>
                    <a:pt x="1" y="851"/>
                  </a:lnTo>
                  <a:lnTo>
                    <a:pt x="642" y="1268"/>
                  </a:lnTo>
                  <a:lnTo>
                    <a:pt x="1378" y="1140"/>
                  </a:lnTo>
                  <a:lnTo>
                    <a:pt x="1246" y="5"/>
                  </a:lnTo>
                  <a:lnTo>
                    <a:pt x="321"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4"/>
            <p:cNvSpPr/>
            <p:nvPr/>
          </p:nvSpPr>
          <p:spPr>
            <a:xfrm>
              <a:off x="5084825" y="703400"/>
              <a:ext cx="24675" cy="36200"/>
            </a:xfrm>
            <a:custGeom>
              <a:rect b="b" l="l" r="r" t="t"/>
              <a:pathLst>
                <a:path extrusionOk="0" h="1448" w="987">
                  <a:moveTo>
                    <a:pt x="932" y="1"/>
                  </a:moveTo>
                  <a:lnTo>
                    <a:pt x="141" y="271"/>
                  </a:lnTo>
                  <a:lnTo>
                    <a:pt x="124" y="411"/>
                  </a:lnTo>
                  <a:lnTo>
                    <a:pt x="95" y="664"/>
                  </a:lnTo>
                  <a:lnTo>
                    <a:pt x="82" y="774"/>
                  </a:lnTo>
                  <a:lnTo>
                    <a:pt x="69" y="883"/>
                  </a:lnTo>
                  <a:lnTo>
                    <a:pt x="69" y="890"/>
                  </a:lnTo>
                  <a:lnTo>
                    <a:pt x="51" y="1033"/>
                  </a:lnTo>
                  <a:lnTo>
                    <a:pt x="34" y="1182"/>
                  </a:lnTo>
                  <a:lnTo>
                    <a:pt x="1" y="1448"/>
                  </a:lnTo>
                  <a:lnTo>
                    <a:pt x="987" y="1070"/>
                  </a:lnTo>
                  <a:lnTo>
                    <a:pt x="978" y="859"/>
                  </a:lnTo>
                  <a:lnTo>
                    <a:pt x="932"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4"/>
            <p:cNvSpPr/>
            <p:nvPr/>
          </p:nvSpPr>
          <p:spPr>
            <a:xfrm>
              <a:off x="5196225" y="822375"/>
              <a:ext cx="23475" cy="15900"/>
            </a:xfrm>
            <a:custGeom>
              <a:rect b="b" l="l" r="r" t="t"/>
              <a:pathLst>
                <a:path extrusionOk="0" h="636" w="939">
                  <a:moveTo>
                    <a:pt x="704" y="1"/>
                  </a:moveTo>
                  <a:cubicBezTo>
                    <a:pt x="570" y="3"/>
                    <a:pt x="442" y="60"/>
                    <a:pt x="330" y="130"/>
                  </a:cubicBezTo>
                  <a:cubicBezTo>
                    <a:pt x="216" y="200"/>
                    <a:pt x="113" y="286"/>
                    <a:pt x="1" y="359"/>
                  </a:cubicBezTo>
                  <a:lnTo>
                    <a:pt x="69" y="508"/>
                  </a:lnTo>
                  <a:cubicBezTo>
                    <a:pt x="86" y="500"/>
                    <a:pt x="103" y="497"/>
                    <a:pt x="121" y="497"/>
                  </a:cubicBezTo>
                  <a:cubicBezTo>
                    <a:pt x="172" y="497"/>
                    <a:pt x="226" y="525"/>
                    <a:pt x="273" y="550"/>
                  </a:cubicBezTo>
                  <a:cubicBezTo>
                    <a:pt x="374" y="605"/>
                    <a:pt x="486" y="633"/>
                    <a:pt x="603" y="635"/>
                  </a:cubicBezTo>
                  <a:cubicBezTo>
                    <a:pt x="719" y="635"/>
                    <a:pt x="831" y="594"/>
                    <a:pt x="915" y="515"/>
                  </a:cubicBezTo>
                  <a:cubicBezTo>
                    <a:pt x="930" y="501"/>
                    <a:pt x="939" y="484"/>
                    <a:pt x="937" y="466"/>
                  </a:cubicBezTo>
                  <a:cubicBezTo>
                    <a:pt x="932" y="455"/>
                    <a:pt x="926" y="446"/>
                    <a:pt x="917" y="440"/>
                  </a:cubicBezTo>
                  <a:cubicBezTo>
                    <a:pt x="888" y="418"/>
                    <a:pt x="853" y="407"/>
                    <a:pt x="818" y="403"/>
                  </a:cubicBezTo>
                  <a:cubicBezTo>
                    <a:pt x="838" y="370"/>
                    <a:pt x="888" y="361"/>
                    <a:pt x="897" y="323"/>
                  </a:cubicBezTo>
                  <a:cubicBezTo>
                    <a:pt x="899" y="299"/>
                    <a:pt x="882" y="275"/>
                    <a:pt x="857" y="266"/>
                  </a:cubicBezTo>
                  <a:cubicBezTo>
                    <a:pt x="844" y="263"/>
                    <a:pt x="831" y="261"/>
                    <a:pt x="818" y="261"/>
                  </a:cubicBezTo>
                  <a:cubicBezTo>
                    <a:pt x="807" y="261"/>
                    <a:pt x="796" y="262"/>
                    <a:pt x="785" y="264"/>
                  </a:cubicBezTo>
                  <a:cubicBezTo>
                    <a:pt x="803" y="240"/>
                    <a:pt x="831" y="220"/>
                    <a:pt x="840" y="192"/>
                  </a:cubicBezTo>
                  <a:cubicBezTo>
                    <a:pt x="845" y="169"/>
                    <a:pt x="821" y="143"/>
                    <a:pt x="803" y="143"/>
                  </a:cubicBezTo>
                  <a:cubicBezTo>
                    <a:pt x="797" y="143"/>
                    <a:pt x="791" y="146"/>
                    <a:pt x="787" y="152"/>
                  </a:cubicBezTo>
                  <a:cubicBezTo>
                    <a:pt x="798" y="102"/>
                    <a:pt x="803" y="36"/>
                    <a:pt x="756" y="12"/>
                  </a:cubicBezTo>
                  <a:cubicBezTo>
                    <a:pt x="741" y="3"/>
                    <a:pt x="721" y="1"/>
                    <a:pt x="704"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4"/>
            <p:cNvSpPr/>
            <p:nvPr/>
          </p:nvSpPr>
          <p:spPr>
            <a:xfrm>
              <a:off x="5197125" y="817700"/>
              <a:ext cx="13575" cy="14100"/>
            </a:xfrm>
            <a:custGeom>
              <a:rect b="b" l="l" r="r" t="t"/>
              <a:pathLst>
                <a:path extrusionOk="0" h="564" w="543">
                  <a:moveTo>
                    <a:pt x="536" y="3"/>
                  </a:moveTo>
                  <a:lnTo>
                    <a:pt x="536" y="3"/>
                  </a:lnTo>
                  <a:cubicBezTo>
                    <a:pt x="437" y="23"/>
                    <a:pt x="325" y="1"/>
                    <a:pt x="242" y="65"/>
                  </a:cubicBezTo>
                  <a:cubicBezTo>
                    <a:pt x="156" y="128"/>
                    <a:pt x="145" y="247"/>
                    <a:pt x="114" y="348"/>
                  </a:cubicBezTo>
                  <a:cubicBezTo>
                    <a:pt x="90" y="427"/>
                    <a:pt x="53" y="499"/>
                    <a:pt x="0" y="563"/>
                  </a:cubicBezTo>
                  <a:lnTo>
                    <a:pt x="406" y="392"/>
                  </a:lnTo>
                  <a:cubicBezTo>
                    <a:pt x="360" y="335"/>
                    <a:pt x="395" y="251"/>
                    <a:pt x="439" y="192"/>
                  </a:cubicBezTo>
                  <a:cubicBezTo>
                    <a:pt x="485" y="135"/>
                    <a:pt x="543" y="76"/>
                    <a:pt x="536" y="3"/>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4"/>
            <p:cNvSpPr/>
            <p:nvPr/>
          </p:nvSpPr>
          <p:spPr>
            <a:xfrm>
              <a:off x="5113225" y="798825"/>
              <a:ext cx="2775" cy="1700"/>
            </a:xfrm>
            <a:custGeom>
              <a:rect b="b" l="l" r="r" t="t"/>
              <a:pathLst>
                <a:path extrusionOk="0" h="68" w="111">
                  <a:moveTo>
                    <a:pt x="67" y="0"/>
                  </a:moveTo>
                  <a:cubicBezTo>
                    <a:pt x="36" y="0"/>
                    <a:pt x="15" y="28"/>
                    <a:pt x="0" y="60"/>
                  </a:cubicBezTo>
                  <a:lnTo>
                    <a:pt x="57" y="58"/>
                  </a:lnTo>
                  <a:cubicBezTo>
                    <a:pt x="61" y="65"/>
                    <a:pt x="66" y="68"/>
                    <a:pt x="70" y="68"/>
                  </a:cubicBezTo>
                  <a:cubicBezTo>
                    <a:pt x="91" y="68"/>
                    <a:pt x="110" y="2"/>
                    <a:pt x="71" y="0"/>
                  </a:cubicBezTo>
                  <a:cubicBezTo>
                    <a:pt x="69" y="0"/>
                    <a:pt x="68" y="0"/>
                    <a:pt x="6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4"/>
            <p:cNvSpPr/>
            <p:nvPr/>
          </p:nvSpPr>
          <p:spPr>
            <a:xfrm>
              <a:off x="5060025" y="741550"/>
              <a:ext cx="25" cy="100"/>
            </a:xfrm>
            <a:custGeom>
              <a:rect b="b" l="l" r="r" t="t"/>
              <a:pathLst>
                <a:path extrusionOk="0" h="4" w="1">
                  <a:moveTo>
                    <a:pt x="0" y="3"/>
                  </a:moveTo>
                  <a:lnTo>
                    <a:pt x="0" y="1"/>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4"/>
            <p:cNvSpPr/>
            <p:nvPr/>
          </p:nvSpPr>
          <p:spPr>
            <a:xfrm>
              <a:off x="5060025" y="747100"/>
              <a:ext cx="25" cy="75"/>
            </a:xfrm>
            <a:custGeom>
              <a:rect b="b" l="l" r="r" t="t"/>
              <a:pathLst>
                <a:path extrusionOk="0" h="3" w="1">
                  <a:moveTo>
                    <a:pt x="0" y="3"/>
                  </a:moveTo>
                  <a:lnTo>
                    <a:pt x="0" y="1"/>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4"/>
            <p:cNvSpPr/>
            <p:nvPr/>
          </p:nvSpPr>
          <p:spPr>
            <a:xfrm>
              <a:off x="5013450" y="855975"/>
              <a:ext cx="16275" cy="22200"/>
            </a:xfrm>
            <a:custGeom>
              <a:rect b="b" l="l" r="r" t="t"/>
              <a:pathLst>
                <a:path extrusionOk="0" h="888" w="651">
                  <a:moveTo>
                    <a:pt x="438" y="1"/>
                  </a:moveTo>
                  <a:lnTo>
                    <a:pt x="275" y="34"/>
                  </a:lnTo>
                  <a:cubicBezTo>
                    <a:pt x="291" y="104"/>
                    <a:pt x="234" y="168"/>
                    <a:pt x="188" y="222"/>
                  </a:cubicBezTo>
                  <a:cubicBezTo>
                    <a:pt x="111" y="308"/>
                    <a:pt x="58" y="411"/>
                    <a:pt x="29" y="523"/>
                  </a:cubicBezTo>
                  <a:cubicBezTo>
                    <a:pt x="1" y="635"/>
                    <a:pt x="18" y="756"/>
                    <a:pt x="76" y="855"/>
                  </a:cubicBezTo>
                  <a:cubicBezTo>
                    <a:pt x="84" y="873"/>
                    <a:pt x="100" y="888"/>
                    <a:pt x="117" y="888"/>
                  </a:cubicBezTo>
                  <a:cubicBezTo>
                    <a:pt x="128" y="886"/>
                    <a:pt x="139" y="881"/>
                    <a:pt x="148" y="875"/>
                  </a:cubicBezTo>
                  <a:cubicBezTo>
                    <a:pt x="174" y="851"/>
                    <a:pt x="194" y="822"/>
                    <a:pt x="205" y="787"/>
                  </a:cubicBezTo>
                  <a:cubicBezTo>
                    <a:pt x="232" y="813"/>
                    <a:pt x="229" y="866"/>
                    <a:pt x="264" y="881"/>
                  </a:cubicBezTo>
                  <a:cubicBezTo>
                    <a:pt x="270" y="883"/>
                    <a:pt x="276" y="884"/>
                    <a:pt x="282" y="884"/>
                  </a:cubicBezTo>
                  <a:cubicBezTo>
                    <a:pt x="300" y="884"/>
                    <a:pt x="318" y="874"/>
                    <a:pt x="328" y="857"/>
                  </a:cubicBezTo>
                  <a:cubicBezTo>
                    <a:pt x="341" y="835"/>
                    <a:pt x="348" y="811"/>
                    <a:pt x="348" y="785"/>
                  </a:cubicBezTo>
                  <a:cubicBezTo>
                    <a:pt x="368" y="809"/>
                    <a:pt x="379" y="840"/>
                    <a:pt x="407" y="855"/>
                  </a:cubicBezTo>
                  <a:cubicBezTo>
                    <a:pt x="412" y="858"/>
                    <a:pt x="417" y="859"/>
                    <a:pt x="422" y="859"/>
                  </a:cubicBezTo>
                  <a:cubicBezTo>
                    <a:pt x="447" y="859"/>
                    <a:pt x="474" y="831"/>
                    <a:pt x="458" y="813"/>
                  </a:cubicBezTo>
                  <a:lnTo>
                    <a:pt x="458" y="813"/>
                  </a:lnTo>
                  <a:cubicBezTo>
                    <a:pt x="485" y="826"/>
                    <a:pt x="519" y="839"/>
                    <a:pt x="548" y="839"/>
                  </a:cubicBezTo>
                  <a:cubicBezTo>
                    <a:pt x="569" y="839"/>
                    <a:pt x="587" y="833"/>
                    <a:pt x="600" y="818"/>
                  </a:cubicBezTo>
                  <a:cubicBezTo>
                    <a:pt x="611" y="802"/>
                    <a:pt x="620" y="785"/>
                    <a:pt x="622" y="767"/>
                  </a:cubicBezTo>
                  <a:cubicBezTo>
                    <a:pt x="651" y="638"/>
                    <a:pt x="627" y="501"/>
                    <a:pt x="583" y="374"/>
                  </a:cubicBezTo>
                  <a:cubicBezTo>
                    <a:pt x="541" y="247"/>
                    <a:pt x="480" y="126"/>
                    <a:pt x="438"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4"/>
            <p:cNvSpPr/>
            <p:nvPr/>
          </p:nvSpPr>
          <p:spPr>
            <a:xfrm>
              <a:off x="5023725" y="856750"/>
              <a:ext cx="11825" cy="16275"/>
            </a:xfrm>
            <a:custGeom>
              <a:rect b="b" l="l" r="r" t="t"/>
              <a:pathLst>
                <a:path extrusionOk="0" h="651" w="473">
                  <a:moveTo>
                    <a:pt x="1" y="0"/>
                  </a:moveTo>
                  <a:lnTo>
                    <a:pt x="73" y="435"/>
                  </a:lnTo>
                  <a:cubicBezTo>
                    <a:pt x="87" y="429"/>
                    <a:pt x="100" y="426"/>
                    <a:pt x="114" y="426"/>
                  </a:cubicBezTo>
                  <a:cubicBezTo>
                    <a:pt x="168" y="426"/>
                    <a:pt x="223" y="469"/>
                    <a:pt x="260" y="514"/>
                  </a:cubicBezTo>
                  <a:cubicBezTo>
                    <a:pt x="304" y="571"/>
                    <a:pt x="350" y="642"/>
                    <a:pt x="422" y="650"/>
                  </a:cubicBezTo>
                  <a:cubicBezTo>
                    <a:pt x="427" y="549"/>
                    <a:pt x="473" y="446"/>
                    <a:pt x="429" y="350"/>
                  </a:cubicBezTo>
                  <a:cubicBezTo>
                    <a:pt x="387" y="253"/>
                    <a:pt x="273" y="213"/>
                    <a:pt x="183" y="161"/>
                  </a:cubicBezTo>
                  <a:cubicBezTo>
                    <a:pt x="113" y="119"/>
                    <a:pt x="49" y="64"/>
                    <a:pt x="1"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4"/>
            <p:cNvSpPr/>
            <p:nvPr/>
          </p:nvSpPr>
          <p:spPr>
            <a:xfrm>
              <a:off x="5056125" y="1085925"/>
              <a:ext cx="31525" cy="6400"/>
            </a:xfrm>
            <a:custGeom>
              <a:rect b="b" l="l" r="r" t="t"/>
              <a:pathLst>
                <a:path extrusionOk="0" h="256" w="1261">
                  <a:moveTo>
                    <a:pt x="437" y="0"/>
                  </a:moveTo>
                  <a:cubicBezTo>
                    <a:pt x="368" y="17"/>
                    <a:pt x="296" y="26"/>
                    <a:pt x="224" y="26"/>
                  </a:cubicBezTo>
                  <a:cubicBezTo>
                    <a:pt x="167" y="26"/>
                    <a:pt x="111" y="21"/>
                    <a:pt x="55" y="9"/>
                  </a:cubicBezTo>
                  <a:lnTo>
                    <a:pt x="33" y="5"/>
                  </a:lnTo>
                  <a:cubicBezTo>
                    <a:pt x="22" y="59"/>
                    <a:pt x="14" y="114"/>
                    <a:pt x="5" y="169"/>
                  </a:cubicBezTo>
                  <a:cubicBezTo>
                    <a:pt x="0" y="185"/>
                    <a:pt x="5" y="200"/>
                    <a:pt x="14" y="215"/>
                  </a:cubicBezTo>
                  <a:cubicBezTo>
                    <a:pt x="24" y="224"/>
                    <a:pt x="38" y="229"/>
                    <a:pt x="53" y="229"/>
                  </a:cubicBezTo>
                  <a:cubicBezTo>
                    <a:pt x="282" y="246"/>
                    <a:pt x="512" y="255"/>
                    <a:pt x="741" y="255"/>
                  </a:cubicBezTo>
                  <a:cubicBezTo>
                    <a:pt x="915" y="255"/>
                    <a:pt x="1088" y="250"/>
                    <a:pt x="1261" y="240"/>
                  </a:cubicBezTo>
                  <a:lnTo>
                    <a:pt x="437"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4"/>
            <p:cNvSpPr/>
            <p:nvPr/>
          </p:nvSpPr>
          <p:spPr>
            <a:xfrm>
              <a:off x="5054575" y="1072575"/>
              <a:ext cx="17775" cy="18025"/>
            </a:xfrm>
            <a:custGeom>
              <a:rect b="b" l="l" r="r" t="t"/>
              <a:pathLst>
                <a:path extrusionOk="0" h="721" w="711">
                  <a:moveTo>
                    <a:pt x="710" y="0"/>
                  </a:moveTo>
                  <a:lnTo>
                    <a:pt x="1" y="14"/>
                  </a:lnTo>
                  <a:lnTo>
                    <a:pt x="84" y="699"/>
                  </a:lnTo>
                  <a:cubicBezTo>
                    <a:pt x="117" y="703"/>
                    <a:pt x="152" y="708"/>
                    <a:pt x="188" y="712"/>
                  </a:cubicBezTo>
                  <a:cubicBezTo>
                    <a:pt x="223" y="716"/>
                    <a:pt x="258" y="719"/>
                    <a:pt x="293" y="721"/>
                  </a:cubicBezTo>
                  <a:lnTo>
                    <a:pt x="616" y="598"/>
                  </a:lnTo>
                  <a:lnTo>
                    <a:pt x="710"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4"/>
            <p:cNvSpPr/>
            <p:nvPr/>
          </p:nvSpPr>
          <p:spPr>
            <a:xfrm>
              <a:off x="5083075" y="1057375"/>
              <a:ext cx="31500" cy="6850"/>
            </a:xfrm>
            <a:custGeom>
              <a:rect b="b" l="l" r="r" t="t"/>
              <a:pathLst>
                <a:path extrusionOk="0" h="274" w="1260">
                  <a:moveTo>
                    <a:pt x="403" y="0"/>
                  </a:moveTo>
                  <a:cubicBezTo>
                    <a:pt x="329" y="20"/>
                    <a:pt x="254" y="31"/>
                    <a:pt x="178" y="31"/>
                  </a:cubicBezTo>
                  <a:cubicBezTo>
                    <a:pt x="130" y="31"/>
                    <a:pt x="82" y="26"/>
                    <a:pt x="34" y="18"/>
                  </a:cubicBezTo>
                  <a:cubicBezTo>
                    <a:pt x="23" y="70"/>
                    <a:pt x="14" y="121"/>
                    <a:pt x="5" y="176"/>
                  </a:cubicBezTo>
                  <a:cubicBezTo>
                    <a:pt x="1" y="191"/>
                    <a:pt x="3" y="209"/>
                    <a:pt x="12" y="222"/>
                  </a:cubicBezTo>
                  <a:cubicBezTo>
                    <a:pt x="23" y="233"/>
                    <a:pt x="38" y="237"/>
                    <a:pt x="53" y="237"/>
                  </a:cubicBezTo>
                  <a:cubicBezTo>
                    <a:pt x="321" y="261"/>
                    <a:pt x="589" y="273"/>
                    <a:pt x="857" y="273"/>
                  </a:cubicBezTo>
                  <a:cubicBezTo>
                    <a:pt x="991" y="273"/>
                    <a:pt x="1125" y="270"/>
                    <a:pt x="1259" y="264"/>
                  </a:cubicBezTo>
                  <a:lnTo>
                    <a:pt x="403"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4"/>
            <p:cNvSpPr/>
            <p:nvPr/>
          </p:nvSpPr>
          <p:spPr>
            <a:xfrm>
              <a:off x="5083200" y="1045350"/>
              <a:ext cx="23725" cy="16425"/>
            </a:xfrm>
            <a:custGeom>
              <a:rect b="b" l="l" r="r" t="t"/>
              <a:pathLst>
                <a:path extrusionOk="0" h="657" w="949">
                  <a:moveTo>
                    <a:pt x="165" y="0"/>
                  </a:moveTo>
                  <a:lnTo>
                    <a:pt x="0" y="657"/>
                  </a:lnTo>
                  <a:lnTo>
                    <a:pt x="507" y="633"/>
                  </a:lnTo>
                  <a:lnTo>
                    <a:pt x="949" y="59"/>
                  </a:lnTo>
                  <a:lnTo>
                    <a:pt x="165"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4"/>
            <p:cNvSpPr/>
            <p:nvPr/>
          </p:nvSpPr>
          <p:spPr>
            <a:xfrm>
              <a:off x="4994575" y="740450"/>
              <a:ext cx="112625" cy="121875"/>
            </a:xfrm>
            <a:custGeom>
              <a:rect b="b" l="l" r="r" t="t"/>
              <a:pathLst>
                <a:path extrusionOk="0" h="4875" w="4505">
                  <a:moveTo>
                    <a:pt x="2935" y="1"/>
                  </a:moveTo>
                  <a:cubicBezTo>
                    <a:pt x="2934" y="1"/>
                    <a:pt x="1380" y="723"/>
                    <a:pt x="690" y="1683"/>
                  </a:cubicBezTo>
                  <a:cubicBezTo>
                    <a:pt x="0" y="2645"/>
                    <a:pt x="932" y="4874"/>
                    <a:pt x="932" y="4874"/>
                  </a:cubicBezTo>
                  <a:lnTo>
                    <a:pt x="1298" y="4795"/>
                  </a:lnTo>
                  <a:cubicBezTo>
                    <a:pt x="1298" y="4795"/>
                    <a:pt x="754" y="2518"/>
                    <a:pt x="2133" y="1892"/>
                  </a:cubicBezTo>
                  <a:cubicBezTo>
                    <a:pt x="3512" y="1268"/>
                    <a:pt x="4505" y="34"/>
                    <a:pt x="2935"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4"/>
            <p:cNvSpPr/>
            <p:nvPr/>
          </p:nvSpPr>
          <p:spPr>
            <a:xfrm>
              <a:off x="5102175" y="736700"/>
              <a:ext cx="103975" cy="99375"/>
            </a:xfrm>
            <a:custGeom>
              <a:rect b="b" l="l" r="r" t="t"/>
              <a:pathLst>
                <a:path extrusionOk="0" h="3975" w="4159">
                  <a:moveTo>
                    <a:pt x="536" y="1"/>
                  </a:moveTo>
                  <a:cubicBezTo>
                    <a:pt x="337" y="1"/>
                    <a:pt x="147" y="197"/>
                    <a:pt x="1" y="669"/>
                  </a:cubicBezTo>
                  <a:cubicBezTo>
                    <a:pt x="1" y="669"/>
                    <a:pt x="267" y="2362"/>
                    <a:pt x="1002" y="3289"/>
                  </a:cubicBezTo>
                  <a:cubicBezTo>
                    <a:pt x="1459" y="3866"/>
                    <a:pt x="2560" y="3975"/>
                    <a:pt x="3327" y="3975"/>
                  </a:cubicBezTo>
                  <a:cubicBezTo>
                    <a:pt x="3792" y="3975"/>
                    <a:pt x="4134" y="3935"/>
                    <a:pt x="4134" y="3935"/>
                  </a:cubicBezTo>
                  <a:lnTo>
                    <a:pt x="4158" y="3559"/>
                  </a:lnTo>
                  <a:cubicBezTo>
                    <a:pt x="4158" y="3559"/>
                    <a:pt x="1822" y="3456"/>
                    <a:pt x="1600" y="1958"/>
                  </a:cubicBezTo>
                  <a:cubicBezTo>
                    <a:pt x="1448" y="932"/>
                    <a:pt x="971" y="1"/>
                    <a:pt x="536"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4"/>
            <p:cNvSpPr/>
            <p:nvPr/>
          </p:nvSpPr>
          <p:spPr>
            <a:xfrm>
              <a:off x="5031750" y="814800"/>
              <a:ext cx="112675" cy="240550"/>
            </a:xfrm>
            <a:custGeom>
              <a:rect b="b" l="l" r="r" t="t"/>
              <a:pathLst>
                <a:path extrusionOk="0" h="9622" w="4507">
                  <a:moveTo>
                    <a:pt x="1109" y="1"/>
                  </a:moveTo>
                  <a:cubicBezTo>
                    <a:pt x="907" y="304"/>
                    <a:pt x="806" y="2456"/>
                    <a:pt x="413" y="4520"/>
                  </a:cubicBezTo>
                  <a:cubicBezTo>
                    <a:pt x="0" y="6690"/>
                    <a:pt x="288" y="9622"/>
                    <a:pt x="288" y="9622"/>
                  </a:cubicBezTo>
                  <a:lnTo>
                    <a:pt x="1711" y="9488"/>
                  </a:lnTo>
                  <a:lnTo>
                    <a:pt x="2519" y="3080"/>
                  </a:lnTo>
                  <a:lnTo>
                    <a:pt x="2568" y="3334"/>
                  </a:lnTo>
                  <a:lnTo>
                    <a:pt x="4507" y="2517"/>
                  </a:lnTo>
                  <a:cubicBezTo>
                    <a:pt x="4507" y="2517"/>
                    <a:pt x="3929" y="1380"/>
                    <a:pt x="3929" y="1331"/>
                  </a:cubicBezTo>
                  <a:cubicBezTo>
                    <a:pt x="3929" y="1283"/>
                    <a:pt x="3672" y="194"/>
                    <a:pt x="3672" y="194"/>
                  </a:cubicBezTo>
                  <a:cubicBezTo>
                    <a:pt x="3672" y="194"/>
                    <a:pt x="3145" y="321"/>
                    <a:pt x="2616" y="321"/>
                  </a:cubicBezTo>
                  <a:cubicBezTo>
                    <a:pt x="2348" y="321"/>
                    <a:pt x="2023" y="266"/>
                    <a:pt x="1737" y="196"/>
                  </a:cubicBezTo>
                  <a:cubicBezTo>
                    <a:pt x="1597" y="163"/>
                    <a:pt x="1465" y="126"/>
                    <a:pt x="1355" y="91"/>
                  </a:cubicBezTo>
                  <a:cubicBezTo>
                    <a:pt x="1272" y="66"/>
                    <a:pt x="1188" y="36"/>
                    <a:pt x="1109"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4"/>
            <p:cNvSpPr/>
            <p:nvPr/>
          </p:nvSpPr>
          <p:spPr>
            <a:xfrm>
              <a:off x="5065400" y="659850"/>
              <a:ext cx="27850" cy="70325"/>
            </a:xfrm>
            <a:custGeom>
              <a:rect b="b" l="l" r="r" t="t"/>
              <a:pathLst>
                <a:path extrusionOk="0" h="2813" w="1114">
                  <a:moveTo>
                    <a:pt x="675" y="1"/>
                  </a:moveTo>
                  <a:cubicBezTo>
                    <a:pt x="508" y="58"/>
                    <a:pt x="378" y="194"/>
                    <a:pt x="332" y="366"/>
                  </a:cubicBezTo>
                  <a:cubicBezTo>
                    <a:pt x="306" y="462"/>
                    <a:pt x="275" y="559"/>
                    <a:pt x="262" y="629"/>
                  </a:cubicBezTo>
                  <a:cubicBezTo>
                    <a:pt x="240" y="750"/>
                    <a:pt x="284" y="853"/>
                    <a:pt x="262" y="972"/>
                  </a:cubicBezTo>
                  <a:cubicBezTo>
                    <a:pt x="246" y="1066"/>
                    <a:pt x="224" y="1161"/>
                    <a:pt x="196" y="1251"/>
                  </a:cubicBezTo>
                  <a:cubicBezTo>
                    <a:pt x="150" y="1382"/>
                    <a:pt x="77" y="1501"/>
                    <a:pt x="40" y="1635"/>
                  </a:cubicBezTo>
                  <a:cubicBezTo>
                    <a:pt x="20" y="1716"/>
                    <a:pt x="9" y="1800"/>
                    <a:pt x="7" y="1883"/>
                  </a:cubicBezTo>
                  <a:cubicBezTo>
                    <a:pt x="0" y="2052"/>
                    <a:pt x="16" y="2234"/>
                    <a:pt x="134" y="2353"/>
                  </a:cubicBezTo>
                  <a:cubicBezTo>
                    <a:pt x="112" y="2217"/>
                    <a:pt x="145" y="2079"/>
                    <a:pt x="229" y="1969"/>
                  </a:cubicBezTo>
                  <a:cubicBezTo>
                    <a:pt x="400" y="2287"/>
                    <a:pt x="525" y="2610"/>
                    <a:pt x="824" y="2812"/>
                  </a:cubicBezTo>
                  <a:cubicBezTo>
                    <a:pt x="826" y="2781"/>
                    <a:pt x="848" y="2718"/>
                    <a:pt x="837" y="2689"/>
                  </a:cubicBezTo>
                  <a:cubicBezTo>
                    <a:pt x="837" y="2689"/>
                    <a:pt x="872" y="2516"/>
                    <a:pt x="866" y="2467"/>
                  </a:cubicBezTo>
                  <a:cubicBezTo>
                    <a:pt x="826" y="2213"/>
                    <a:pt x="976" y="2013"/>
                    <a:pt x="1022" y="1760"/>
                  </a:cubicBezTo>
                  <a:cubicBezTo>
                    <a:pt x="1055" y="1578"/>
                    <a:pt x="1094" y="1393"/>
                    <a:pt x="1105" y="1207"/>
                  </a:cubicBezTo>
                  <a:cubicBezTo>
                    <a:pt x="1114" y="1020"/>
                    <a:pt x="1094" y="827"/>
                    <a:pt x="1017" y="658"/>
                  </a:cubicBezTo>
                  <a:cubicBezTo>
                    <a:pt x="897" y="398"/>
                    <a:pt x="958" y="30"/>
                    <a:pt x="67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4"/>
            <p:cNvSpPr/>
            <p:nvPr/>
          </p:nvSpPr>
          <p:spPr>
            <a:xfrm>
              <a:off x="5102300" y="690575"/>
              <a:ext cx="33675" cy="41850"/>
            </a:xfrm>
            <a:custGeom>
              <a:rect b="b" l="l" r="r" t="t"/>
              <a:pathLst>
                <a:path extrusionOk="0" h="1674" w="1347">
                  <a:moveTo>
                    <a:pt x="1268" y="1"/>
                  </a:moveTo>
                  <a:cubicBezTo>
                    <a:pt x="1258" y="1"/>
                    <a:pt x="1248" y="3"/>
                    <a:pt x="1239" y="8"/>
                  </a:cubicBezTo>
                  <a:lnTo>
                    <a:pt x="391" y="854"/>
                  </a:lnTo>
                  <a:cubicBezTo>
                    <a:pt x="319" y="988"/>
                    <a:pt x="323" y="1153"/>
                    <a:pt x="262" y="1293"/>
                  </a:cubicBezTo>
                  <a:cubicBezTo>
                    <a:pt x="207" y="1416"/>
                    <a:pt x="101" y="1511"/>
                    <a:pt x="0" y="1601"/>
                  </a:cubicBezTo>
                  <a:cubicBezTo>
                    <a:pt x="189" y="1568"/>
                    <a:pt x="356" y="1458"/>
                    <a:pt x="459" y="1298"/>
                  </a:cubicBezTo>
                  <a:lnTo>
                    <a:pt x="459" y="1298"/>
                  </a:lnTo>
                  <a:cubicBezTo>
                    <a:pt x="429" y="1429"/>
                    <a:pt x="378" y="1557"/>
                    <a:pt x="308" y="1673"/>
                  </a:cubicBezTo>
                  <a:cubicBezTo>
                    <a:pt x="321" y="1653"/>
                    <a:pt x="396" y="1629"/>
                    <a:pt x="418" y="1618"/>
                  </a:cubicBezTo>
                  <a:cubicBezTo>
                    <a:pt x="457" y="1596"/>
                    <a:pt x="494" y="1572"/>
                    <a:pt x="532" y="1546"/>
                  </a:cubicBezTo>
                  <a:cubicBezTo>
                    <a:pt x="602" y="1493"/>
                    <a:pt x="670" y="1436"/>
                    <a:pt x="729" y="1370"/>
                  </a:cubicBezTo>
                  <a:cubicBezTo>
                    <a:pt x="789" y="1306"/>
                    <a:pt x="844" y="1236"/>
                    <a:pt x="890" y="1161"/>
                  </a:cubicBezTo>
                  <a:cubicBezTo>
                    <a:pt x="927" y="1100"/>
                    <a:pt x="1206" y="768"/>
                    <a:pt x="1235" y="700"/>
                  </a:cubicBezTo>
                  <a:cubicBezTo>
                    <a:pt x="1329" y="467"/>
                    <a:pt x="1347" y="437"/>
                    <a:pt x="1344" y="311"/>
                  </a:cubicBezTo>
                  <a:lnTo>
                    <a:pt x="1338" y="120"/>
                  </a:lnTo>
                  <a:cubicBezTo>
                    <a:pt x="1340" y="90"/>
                    <a:pt x="1333" y="59"/>
                    <a:pt x="1318" y="30"/>
                  </a:cubicBezTo>
                  <a:cubicBezTo>
                    <a:pt x="1308" y="11"/>
                    <a:pt x="1288" y="1"/>
                    <a:pt x="1268"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4"/>
            <p:cNvSpPr/>
            <p:nvPr/>
          </p:nvSpPr>
          <p:spPr>
            <a:xfrm>
              <a:off x="5067275" y="662325"/>
              <a:ext cx="65725" cy="61225"/>
            </a:xfrm>
            <a:custGeom>
              <a:rect b="b" l="l" r="r" t="t"/>
              <a:pathLst>
                <a:path extrusionOk="0" h="2449" w="2629">
                  <a:moveTo>
                    <a:pt x="650" y="1"/>
                  </a:moveTo>
                  <a:cubicBezTo>
                    <a:pt x="475" y="176"/>
                    <a:pt x="343" y="354"/>
                    <a:pt x="288" y="611"/>
                  </a:cubicBezTo>
                  <a:cubicBezTo>
                    <a:pt x="229" y="879"/>
                    <a:pt x="224" y="1136"/>
                    <a:pt x="119" y="1393"/>
                  </a:cubicBezTo>
                  <a:cubicBezTo>
                    <a:pt x="0" y="1679"/>
                    <a:pt x="40" y="2204"/>
                    <a:pt x="235" y="2327"/>
                  </a:cubicBezTo>
                  <a:cubicBezTo>
                    <a:pt x="393" y="2428"/>
                    <a:pt x="617" y="2449"/>
                    <a:pt x="784" y="2449"/>
                  </a:cubicBezTo>
                  <a:cubicBezTo>
                    <a:pt x="830" y="2449"/>
                    <a:pt x="872" y="2447"/>
                    <a:pt x="907" y="2445"/>
                  </a:cubicBezTo>
                  <a:cubicBezTo>
                    <a:pt x="1366" y="2421"/>
                    <a:pt x="1634" y="2408"/>
                    <a:pt x="1983" y="2171"/>
                  </a:cubicBezTo>
                  <a:cubicBezTo>
                    <a:pt x="2332" y="1936"/>
                    <a:pt x="2574" y="1532"/>
                    <a:pt x="2576" y="1110"/>
                  </a:cubicBezTo>
                  <a:lnTo>
                    <a:pt x="2576" y="1110"/>
                  </a:lnTo>
                  <a:lnTo>
                    <a:pt x="2561" y="1143"/>
                  </a:lnTo>
                  <a:cubicBezTo>
                    <a:pt x="2583" y="1057"/>
                    <a:pt x="2600" y="969"/>
                    <a:pt x="2611" y="884"/>
                  </a:cubicBezTo>
                  <a:cubicBezTo>
                    <a:pt x="2625" y="796"/>
                    <a:pt x="2629" y="710"/>
                    <a:pt x="2627" y="625"/>
                  </a:cubicBezTo>
                  <a:cubicBezTo>
                    <a:pt x="2324" y="374"/>
                    <a:pt x="1931" y="275"/>
                    <a:pt x="1551" y="176"/>
                  </a:cubicBezTo>
                  <a:cubicBezTo>
                    <a:pt x="1300" y="108"/>
                    <a:pt x="1046" y="56"/>
                    <a:pt x="786" y="18"/>
                  </a:cubicBezTo>
                  <a:cubicBezTo>
                    <a:pt x="742" y="12"/>
                    <a:pt x="696" y="7"/>
                    <a:pt x="650"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4"/>
            <p:cNvSpPr/>
            <p:nvPr/>
          </p:nvSpPr>
          <p:spPr>
            <a:xfrm>
              <a:off x="5074525" y="687550"/>
              <a:ext cx="9500" cy="17375"/>
            </a:xfrm>
            <a:custGeom>
              <a:rect b="b" l="l" r="r" t="t"/>
              <a:pathLst>
                <a:path extrusionOk="0" h="695" w="380">
                  <a:moveTo>
                    <a:pt x="339" y="0"/>
                  </a:moveTo>
                  <a:cubicBezTo>
                    <a:pt x="327" y="0"/>
                    <a:pt x="316" y="7"/>
                    <a:pt x="312" y="22"/>
                  </a:cubicBezTo>
                  <a:cubicBezTo>
                    <a:pt x="279" y="156"/>
                    <a:pt x="281" y="281"/>
                    <a:pt x="152" y="358"/>
                  </a:cubicBezTo>
                  <a:cubicBezTo>
                    <a:pt x="103" y="386"/>
                    <a:pt x="37" y="406"/>
                    <a:pt x="24" y="470"/>
                  </a:cubicBezTo>
                  <a:cubicBezTo>
                    <a:pt x="0" y="593"/>
                    <a:pt x="226" y="678"/>
                    <a:pt x="314" y="694"/>
                  </a:cubicBezTo>
                  <a:cubicBezTo>
                    <a:pt x="315" y="694"/>
                    <a:pt x="316" y="694"/>
                    <a:pt x="316" y="694"/>
                  </a:cubicBezTo>
                  <a:cubicBezTo>
                    <a:pt x="327" y="694"/>
                    <a:pt x="338" y="680"/>
                    <a:pt x="327" y="672"/>
                  </a:cubicBezTo>
                  <a:cubicBezTo>
                    <a:pt x="275" y="630"/>
                    <a:pt x="187" y="597"/>
                    <a:pt x="149" y="544"/>
                  </a:cubicBezTo>
                  <a:cubicBezTo>
                    <a:pt x="99" y="523"/>
                    <a:pt x="101" y="487"/>
                    <a:pt x="156" y="439"/>
                  </a:cubicBezTo>
                  <a:lnTo>
                    <a:pt x="189" y="424"/>
                  </a:lnTo>
                  <a:cubicBezTo>
                    <a:pt x="215" y="402"/>
                    <a:pt x="235" y="400"/>
                    <a:pt x="261" y="378"/>
                  </a:cubicBezTo>
                  <a:cubicBezTo>
                    <a:pt x="351" y="292"/>
                    <a:pt x="380" y="151"/>
                    <a:pt x="373" y="31"/>
                  </a:cubicBezTo>
                  <a:cubicBezTo>
                    <a:pt x="372" y="12"/>
                    <a:pt x="355" y="0"/>
                    <a:pt x="339"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4"/>
            <p:cNvSpPr/>
            <p:nvPr/>
          </p:nvSpPr>
          <p:spPr>
            <a:xfrm>
              <a:off x="5092150" y="687225"/>
              <a:ext cx="10100" cy="4425"/>
            </a:xfrm>
            <a:custGeom>
              <a:rect b="b" l="l" r="r" t="t"/>
              <a:pathLst>
                <a:path extrusionOk="0" h="177" w="404">
                  <a:moveTo>
                    <a:pt x="120" y="0"/>
                  </a:moveTo>
                  <a:cubicBezTo>
                    <a:pt x="84" y="0"/>
                    <a:pt x="50" y="5"/>
                    <a:pt x="22" y="15"/>
                  </a:cubicBezTo>
                  <a:cubicBezTo>
                    <a:pt x="0" y="24"/>
                    <a:pt x="2" y="59"/>
                    <a:pt x="26" y="59"/>
                  </a:cubicBezTo>
                  <a:cubicBezTo>
                    <a:pt x="45" y="56"/>
                    <a:pt x="65" y="55"/>
                    <a:pt x="83" y="55"/>
                  </a:cubicBezTo>
                  <a:cubicBezTo>
                    <a:pt x="132" y="55"/>
                    <a:pt x="180" y="64"/>
                    <a:pt x="226" y="81"/>
                  </a:cubicBezTo>
                  <a:cubicBezTo>
                    <a:pt x="286" y="103"/>
                    <a:pt x="329" y="147"/>
                    <a:pt x="384" y="175"/>
                  </a:cubicBezTo>
                  <a:cubicBezTo>
                    <a:pt x="386" y="176"/>
                    <a:pt x="388" y="177"/>
                    <a:pt x="390" y="177"/>
                  </a:cubicBezTo>
                  <a:cubicBezTo>
                    <a:pt x="397" y="177"/>
                    <a:pt x="404" y="171"/>
                    <a:pt x="402" y="162"/>
                  </a:cubicBezTo>
                  <a:cubicBezTo>
                    <a:pt x="372" y="53"/>
                    <a:pt x="236" y="0"/>
                    <a:pt x="12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4"/>
            <p:cNvSpPr/>
            <p:nvPr/>
          </p:nvSpPr>
          <p:spPr>
            <a:xfrm>
              <a:off x="5074575" y="680450"/>
              <a:ext cx="5300" cy="4625"/>
            </a:xfrm>
            <a:custGeom>
              <a:rect b="b" l="l" r="r" t="t"/>
              <a:pathLst>
                <a:path extrusionOk="0" h="185" w="212">
                  <a:moveTo>
                    <a:pt x="51" y="0"/>
                  </a:moveTo>
                  <a:cubicBezTo>
                    <a:pt x="38" y="0"/>
                    <a:pt x="25" y="3"/>
                    <a:pt x="11" y="9"/>
                  </a:cubicBezTo>
                  <a:cubicBezTo>
                    <a:pt x="2" y="14"/>
                    <a:pt x="0" y="27"/>
                    <a:pt x="7" y="33"/>
                  </a:cubicBezTo>
                  <a:cubicBezTo>
                    <a:pt x="35" y="58"/>
                    <a:pt x="64" y="62"/>
                    <a:pt x="92" y="82"/>
                  </a:cubicBezTo>
                  <a:cubicBezTo>
                    <a:pt x="125" y="106"/>
                    <a:pt x="154" y="137"/>
                    <a:pt x="172" y="174"/>
                  </a:cubicBezTo>
                  <a:cubicBezTo>
                    <a:pt x="175" y="182"/>
                    <a:pt x="181" y="185"/>
                    <a:pt x="188" y="185"/>
                  </a:cubicBezTo>
                  <a:cubicBezTo>
                    <a:pt x="199" y="185"/>
                    <a:pt x="212" y="173"/>
                    <a:pt x="209" y="159"/>
                  </a:cubicBezTo>
                  <a:cubicBezTo>
                    <a:pt x="194" y="91"/>
                    <a:pt x="127" y="0"/>
                    <a:pt x="5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4"/>
            <p:cNvSpPr/>
            <p:nvPr/>
          </p:nvSpPr>
          <p:spPr>
            <a:xfrm>
              <a:off x="5078675" y="654050"/>
              <a:ext cx="58625" cy="66400"/>
            </a:xfrm>
            <a:custGeom>
              <a:rect b="b" l="l" r="r" t="t"/>
              <a:pathLst>
                <a:path extrusionOk="0" h="2656" w="2345">
                  <a:moveTo>
                    <a:pt x="1201" y="1"/>
                  </a:moveTo>
                  <a:cubicBezTo>
                    <a:pt x="769" y="1"/>
                    <a:pt x="226" y="185"/>
                    <a:pt x="82" y="257"/>
                  </a:cubicBezTo>
                  <a:cubicBezTo>
                    <a:pt x="49" y="273"/>
                    <a:pt x="21" y="294"/>
                    <a:pt x="1" y="325"/>
                  </a:cubicBezTo>
                  <a:cubicBezTo>
                    <a:pt x="71" y="325"/>
                    <a:pt x="142" y="343"/>
                    <a:pt x="205" y="376"/>
                  </a:cubicBezTo>
                  <a:cubicBezTo>
                    <a:pt x="278" y="413"/>
                    <a:pt x="313" y="475"/>
                    <a:pt x="377" y="518"/>
                  </a:cubicBezTo>
                  <a:cubicBezTo>
                    <a:pt x="415" y="545"/>
                    <a:pt x="446" y="553"/>
                    <a:pt x="478" y="553"/>
                  </a:cubicBezTo>
                  <a:cubicBezTo>
                    <a:pt x="510" y="553"/>
                    <a:pt x="543" y="545"/>
                    <a:pt x="585" y="540"/>
                  </a:cubicBezTo>
                  <a:cubicBezTo>
                    <a:pt x="597" y="539"/>
                    <a:pt x="611" y="538"/>
                    <a:pt x="625" y="538"/>
                  </a:cubicBezTo>
                  <a:cubicBezTo>
                    <a:pt x="771" y="538"/>
                    <a:pt x="1009" y="611"/>
                    <a:pt x="965" y="767"/>
                  </a:cubicBezTo>
                  <a:lnTo>
                    <a:pt x="974" y="769"/>
                  </a:lnTo>
                  <a:cubicBezTo>
                    <a:pt x="974" y="769"/>
                    <a:pt x="969" y="1129"/>
                    <a:pt x="1084" y="1256"/>
                  </a:cubicBezTo>
                  <a:cubicBezTo>
                    <a:pt x="1198" y="1384"/>
                    <a:pt x="1378" y="1329"/>
                    <a:pt x="1277" y="1612"/>
                  </a:cubicBezTo>
                  <a:cubicBezTo>
                    <a:pt x="1183" y="1873"/>
                    <a:pt x="1239" y="1971"/>
                    <a:pt x="1296" y="1971"/>
                  </a:cubicBezTo>
                  <a:cubicBezTo>
                    <a:pt x="1301" y="1971"/>
                    <a:pt x="1307" y="1970"/>
                    <a:pt x="1312" y="1968"/>
                  </a:cubicBezTo>
                  <a:cubicBezTo>
                    <a:pt x="1334" y="1959"/>
                    <a:pt x="1349" y="1922"/>
                    <a:pt x="1363" y="1876"/>
                  </a:cubicBezTo>
                  <a:cubicBezTo>
                    <a:pt x="1369" y="1847"/>
                    <a:pt x="1378" y="1819"/>
                    <a:pt x="1393" y="1794"/>
                  </a:cubicBezTo>
                  <a:cubicBezTo>
                    <a:pt x="1413" y="1744"/>
                    <a:pt x="1444" y="1700"/>
                    <a:pt x="1497" y="1696"/>
                  </a:cubicBezTo>
                  <a:lnTo>
                    <a:pt x="1505" y="1696"/>
                  </a:lnTo>
                  <a:cubicBezTo>
                    <a:pt x="1527" y="1686"/>
                    <a:pt x="1549" y="1682"/>
                    <a:pt x="1570" y="1682"/>
                  </a:cubicBezTo>
                  <a:cubicBezTo>
                    <a:pt x="1653" y="1682"/>
                    <a:pt x="1723" y="1750"/>
                    <a:pt x="1740" y="1843"/>
                  </a:cubicBezTo>
                  <a:cubicBezTo>
                    <a:pt x="1775" y="2010"/>
                    <a:pt x="1692" y="2179"/>
                    <a:pt x="1538" y="2256"/>
                  </a:cubicBezTo>
                  <a:cubicBezTo>
                    <a:pt x="1477" y="2287"/>
                    <a:pt x="1407" y="2303"/>
                    <a:pt x="1338" y="2303"/>
                  </a:cubicBezTo>
                  <a:cubicBezTo>
                    <a:pt x="1326" y="2303"/>
                    <a:pt x="1313" y="2303"/>
                    <a:pt x="1301" y="2302"/>
                  </a:cubicBezTo>
                  <a:lnTo>
                    <a:pt x="1299" y="2302"/>
                  </a:lnTo>
                  <a:cubicBezTo>
                    <a:pt x="1268" y="2420"/>
                    <a:pt x="1242" y="2535"/>
                    <a:pt x="1242" y="2655"/>
                  </a:cubicBezTo>
                  <a:cubicBezTo>
                    <a:pt x="1374" y="2622"/>
                    <a:pt x="1562" y="2572"/>
                    <a:pt x="1652" y="2521"/>
                  </a:cubicBezTo>
                  <a:cubicBezTo>
                    <a:pt x="1802" y="2440"/>
                    <a:pt x="2305" y="2102"/>
                    <a:pt x="2325" y="1489"/>
                  </a:cubicBezTo>
                  <a:cubicBezTo>
                    <a:pt x="2344" y="874"/>
                    <a:pt x="1995" y="349"/>
                    <a:pt x="1617" y="97"/>
                  </a:cubicBezTo>
                  <a:cubicBezTo>
                    <a:pt x="1513" y="27"/>
                    <a:pt x="1365" y="1"/>
                    <a:pt x="120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4"/>
            <p:cNvSpPr/>
            <p:nvPr/>
          </p:nvSpPr>
          <p:spPr>
            <a:xfrm>
              <a:off x="5074175" y="705275"/>
              <a:ext cx="9800" cy="7500"/>
            </a:xfrm>
            <a:custGeom>
              <a:rect b="b" l="l" r="r" t="t"/>
              <a:pathLst>
                <a:path extrusionOk="0" h="300" w="392">
                  <a:moveTo>
                    <a:pt x="1" y="0"/>
                  </a:moveTo>
                  <a:cubicBezTo>
                    <a:pt x="1" y="0"/>
                    <a:pt x="1" y="209"/>
                    <a:pt x="141" y="284"/>
                  </a:cubicBezTo>
                  <a:cubicBezTo>
                    <a:pt x="163" y="295"/>
                    <a:pt x="184" y="300"/>
                    <a:pt x="204" y="300"/>
                  </a:cubicBezTo>
                  <a:cubicBezTo>
                    <a:pt x="315" y="300"/>
                    <a:pt x="392" y="152"/>
                    <a:pt x="392" y="152"/>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4"/>
            <p:cNvSpPr/>
            <p:nvPr/>
          </p:nvSpPr>
          <p:spPr>
            <a:xfrm>
              <a:off x="5092350" y="671150"/>
              <a:ext cx="12625" cy="10700"/>
            </a:xfrm>
            <a:custGeom>
              <a:rect b="b" l="l" r="r" t="t"/>
              <a:pathLst>
                <a:path extrusionOk="0" h="428" w="505">
                  <a:moveTo>
                    <a:pt x="490" y="1"/>
                  </a:moveTo>
                  <a:cubicBezTo>
                    <a:pt x="485" y="1"/>
                    <a:pt x="481" y="3"/>
                    <a:pt x="480" y="8"/>
                  </a:cubicBezTo>
                  <a:lnTo>
                    <a:pt x="480" y="10"/>
                  </a:lnTo>
                  <a:cubicBezTo>
                    <a:pt x="409" y="225"/>
                    <a:pt x="223" y="337"/>
                    <a:pt x="16" y="399"/>
                  </a:cubicBezTo>
                  <a:cubicBezTo>
                    <a:pt x="1" y="403"/>
                    <a:pt x="5" y="425"/>
                    <a:pt x="21" y="427"/>
                  </a:cubicBezTo>
                  <a:cubicBezTo>
                    <a:pt x="258" y="425"/>
                    <a:pt x="438" y="228"/>
                    <a:pt x="502" y="15"/>
                  </a:cubicBezTo>
                  <a:cubicBezTo>
                    <a:pt x="504" y="6"/>
                    <a:pt x="497" y="1"/>
                    <a:pt x="49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4"/>
            <p:cNvSpPr/>
            <p:nvPr/>
          </p:nvSpPr>
          <p:spPr>
            <a:xfrm>
              <a:off x="5074400" y="657050"/>
              <a:ext cx="39225" cy="36000"/>
            </a:xfrm>
            <a:custGeom>
              <a:rect b="b" l="l" r="r" t="t"/>
              <a:pathLst>
                <a:path extrusionOk="0" h="1440" w="1569">
                  <a:moveTo>
                    <a:pt x="712" y="1"/>
                  </a:moveTo>
                  <a:cubicBezTo>
                    <a:pt x="607" y="1"/>
                    <a:pt x="154" y="155"/>
                    <a:pt x="84" y="232"/>
                  </a:cubicBezTo>
                  <a:cubicBezTo>
                    <a:pt x="49" y="273"/>
                    <a:pt x="25" y="326"/>
                    <a:pt x="20" y="381"/>
                  </a:cubicBezTo>
                  <a:cubicBezTo>
                    <a:pt x="1" y="526"/>
                    <a:pt x="75" y="908"/>
                    <a:pt x="187" y="1005"/>
                  </a:cubicBezTo>
                  <a:cubicBezTo>
                    <a:pt x="205" y="934"/>
                    <a:pt x="233" y="647"/>
                    <a:pt x="297" y="609"/>
                  </a:cubicBezTo>
                  <a:lnTo>
                    <a:pt x="297" y="609"/>
                  </a:lnTo>
                  <a:cubicBezTo>
                    <a:pt x="339" y="912"/>
                    <a:pt x="135" y="1193"/>
                    <a:pt x="319" y="1439"/>
                  </a:cubicBezTo>
                  <a:cubicBezTo>
                    <a:pt x="367" y="1213"/>
                    <a:pt x="638" y="983"/>
                    <a:pt x="703" y="761"/>
                  </a:cubicBezTo>
                  <a:cubicBezTo>
                    <a:pt x="881" y="906"/>
                    <a:pt x="879" y="1189"/>
                    <a:pt x="1101" y="1251"/>
                  </a:cubicBezTo>
                  <a:cubicBezTo>
                    <a:pt x="1112" y="1114"/>
                    <a:pt x="1371" y="809"/>
                    <a:pt x="1452" y="702"/>
                  </a:cubicBezTo>
                  <a:cubicBezTo>
                    <a:pt x="1503" y="636"/>
                    <a:pt x="1569" y="568"/>
                    <a:pt x="1564" y="484"/>
                  </a:cubicBezTo>
                  <a:cubicBezTo>
                    <a:pt x="1560" y="429"/>
                    <a:pt x="1531" y="379"/>
                    <a:pt x="1485" y="348"/>
                  </a:cubicBezTo>
                  <a:cubicBezTo>
                    <a:pt x="1441" y="317"/>
                    <a:pt x="1391" y="293"/>
                    <a:pt x="1336" y="280"/>
                  </a:cubicBezTo>
                  <a:cubicBezTo>
                    <a:pt x="1209" y="247"/>
                    <a:pt x="1081" y="223"/>
                    <a:pt x="949" y="207"/>
                  </a:cubicBezTo>
                  <a:lnTo>
                    <a:pt x="611" y="159"/>
                  </a:lnTo>
                  <a:lnTo>
                    <a:pt x="712"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4"/>
            <p:cNvSpPr/>
            <p:nvPr/>
          </p:nvSpPr>
          <p:spPr>
            <a:xfrm>
              <a:off x="5092800" y="694175"/>
              <a:ext cx="5075" cy="2900"/>
            </a:xfrm>
            <a:custGeom>
              <a:rect b="b" l="l" r="r" t="t"/>
              <a:pathLst>
                <a:path extrusionOk="0" h="116" w="203">
                  <a:moveTo>
                    <a:pt x="120" y="0"/>
                  </a:moveTo>
                  <a:cubicBezTo>
                    <a:pt x="102" y="0"/>
                    <a:pt x="84" y="3"/>
                    <a:pt x="66" y="9"/>
                  </a:cubicBezTo>
                  <a:cubicBezTo>
                    <a:pt x="49" y="12"/>
                    <a:pt x="31" y="20"/>
                    <a:pt x="18" y="34"/>
                  </a:cubicBezTo>
                  <a:cubicBezTo>
                    <a:pt x="3" y="47"/>
                    <a:pt x="0" y="66"/>
                    <a:pt x="7" y="84"/>
                  </a:cubicBezTo>
                  <a:cubicBezTo>
                    <a:pt x="18" y="102"/>
                    <a:pt x="36" y="110"/>
                    <a:pt x="55" y="113"/>
                  </a:cubicBezTo>
                  <a:cubicBezTo>
                    <a:pt x="66" y="115"/>
                    <a:pt x="78" y="116"/>
                    <a:pt x="89" y="116"/>
                  </a:cubicBezTo>
                  <a:cubicBezTo>
                    <a:pt x="115" y="116"/>
                    <a:pt x="140" y="110"/>
                    <a:pt x="165" y="99"/>
                  </a:cubicBezTo>
                  <a:cubicBezTo>
                    <a:pt x="176" y="95"/>
                    <a:pt x="185" y="86"/>
                    <a:pt x="194" y="77"/>
                  </a:cubicBezTo>
                  <a:cubicBezTo>
                    <a:pt x="200" y="69"/>
                    <a:pt x="202" y="55"/>
                    <a:pt x="198" y="44"/>
                  </a:cubicBezTo>
                  <a:cubicBezTo>
                    <a:pt x="187" y="29"/>
                    <a:pt x="176" y="14"/>
                    <a:pt x="161" y="5"/>
                  </a:cubicBezTo>
                  <a:cubicBezTo>
                    <a:pt x="147" y="2"/>
                    <a:pt x="133" y="0"/>
                    <a:pt x="12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4"/>
            <p:cNvSpPr/>
            <p:nvPr/>
          </p:nvSpPr>
          <p:spPr>
            <a:xfrm>
              <a:off x="5074800" y="688900"/>
              <a:ext cx="4575" cy="3375"/>
            </a:xfrm>
            <a:custGeom>
              <a:rect b="b" l="l" r="r" t="t"/>
              <a:pathLst>
                <a:path extrusionOk="0" h="135" w="183">
                  <a:moveTo>
                    <a:pt x="54" y="1"/>
                  </a:moveTo>
                  <a:cubicBezTo>
                    <a:pt x="48" y="1"/>
                    <a:pt x="41" y="1"/>
                    <a:pt x="35" y="3"/>
                  </a:cubicBezTo>
                  <a:cubicBezTo>
                    <a:pt x="15" y="5"/>
                    <a:pt x="2" y="21"/>
                    <a:pt x="0" y="40"/>
                  </a:cubicBezTo>
                  <a:cubicBezTo>
                    <a:pt x="0" y="60"/>
                    <a:pt x="11" y="78"/>
                    <a:pt x="26" y="86"/>
                  </a:cubicBezTo>
                  <a:cubicBezTo>
                    <a:pt x="55" y="113"/>
                    <a:pt x="90" y="128"/>
                    <a:pt x="127" y="135"/>
                  </a:cubicBezTo>
                  <a:cubicBezTo>
                    <a:pt x="138" y="135"/>
                    <a:pt x="152" y="135"/>
                    <a:pt x="163" y="130"/>
                  </a:cubicBezTo>
                  <a:cubicBezTo>
                    <a:pt x="174" y="126"/>
                    <a:pt x="182" y="115"/>
                    <a:pt x="182" y="104"/>
                  </a:cubicBezTo>
                  <a:cubicBezTo>
                    <a:pt x="182" y="84"/>
                    <a:pt x="180" y="67"/>
                    <a:pt x="171" y="51"/>
                  </a:cubicBezTo>
                  <a:cubicBezTo>
                    <a:pt x="149" y="29"/>
                    <a:pt x="121" y="14"/>
                    <a:pt x="90" y="7"/>
                  </a:cubicBezTo>
                  <a:cubicBezTo>
                    <a:pt x="79" y="3"/>
                    <a:pt x="66" y="1"/>
                    <a:pt x="5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4"/>
            <p:cNvSpPr/>
            <p:nvPr/>
          </p:nvSpPr>
          <p:spPr>
            <a:xfrm>
              <a:off x="4946300" y="909775"/>
              <a:ext cx="6025" cy="5350"/>
            </a:xfrm>
            <a:custGeom>
              <a:rect b="b" l="l" r="r" t="t"/>
              <a:pathLst>
                <a:path extrusionOk="0" h="214" w="241">
                  <a:moveTo>
                    <a:pt x="122" y="1"/>
                  </a:moveTo>
                  <a:cubicBezTo>
                    <a:pt x="38" y="1"/>
                    <a:pt x="1" y="87"/>
                    <a:pt x="32" y="155"/>
                  </a:cubicBezTo>
                  <a:lnTo>
                    <a:pt x="38" y="168"/>
                  </a:lnTo>
                  <a:cubicBezTo>
                    <a:pt x="53" y="199"/>
                    <a:pt x="87" y="214"/>
                    <a:pt x="121" y="214"/>
                  </a:cubicBezTo>
                  <a:cubicBezTo>
                    <a:pt x="155" y="214"/>
                    <a:pt x="189" y="199"/>
                    <a:pt x="203" y="168"/>
                  </a:cubicBezTo>
                  <a:lnTo>
                    <a:pt x="210" y="155"/>
                  </a:lnTo>
                  <a:cubicBezTo>
                    <a:pt x="240" y="87"/>
                    <a:pt x="205" y="1"/>
                    <a:pt x="122"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4"/>
            <p:cNvSpPr/>
            <p:nvPr/>
          </p:nvSpPr>
          <p:spPr>
            <a:xfrm>
              <a:off x="4937375" y="897025"/>
              <a:ext cx="9350" cy="8075"/>
            </a:xfrm>
            <a:custGeom>
              <a:rect b="b" l="l" r="r" t="t"/>
              <a:pathLst>
                <a:path extrusionOk="0" h="323" w="374">
                  <a:moveTo>
                    <a:pt x="161" y="0"/>
                  </a:moveTo>
                  <a:cubicBezTo>
                    <a:pt x="79" y="0"/>
                    <a:pt x="0" y="65"/>
                    <a:pt x="0" y="162"/>
                  </a:cubicBezTo>
                  <a:cubicBezTo>
                    <a:pt x="0" y="250"/>
                    <a:pt x="70" y="320"/>
                    <a:pt x="160" y="322"/>
                  </a:cubicBezTo>
                  <a:cubicBezTo>
                    <a:pt x="301" y="320"/>
                    <a:pt x="373" y="149"/>
                    <a:pt x="272" y="47"/>
                  </a:cubicBezTo>
                  <a:cubicBezTo>
                    <a:pt x="240" y="15"/>
                    <a:pt x="200" y="0"/>
                    <a:pt x="161"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4"/>
            <p:cNvSpPr/>
            <p:nvPr/>
          </p:nvSpPr>
          <p:spPr>
            <a:xfrm>
              <a:off x="5086100" y="722050"/>
              <a:ext cx="17525" cy="8125"/>
            </a:xfrm>
            <a:custGeom>
              <a:rect b="b" l="l" r="r" t="t"/>
              <a:pathLst>
                <a:path extrusionOk="0" h="325" w="701">
                  <a:moveTo>
                    <a:pt x="635" y="0"/>
                  </a:moveTo>
                  <a:cubicBezTo>
                    <a:pt x="628" y="0"/>
                    <a:pt x="617" y="4"/>
                    <a:pt x="602" y="12"/>
                  </a:cubicBezTo>
                  <a:cubicBezTo>
                    <a:pt x="517" y="60"/>
                    <a:pt x="361" y="72"/>
                    <a:pt x="233" y="72"/>
                  </a:cubicBezTo>
                  <a:cubicBezTo>
                    <a:pt x="132" y="72"/>
                    <a:pt x="48" y="65"/>
                    <a:pt x="29" y="63"/>
                  </a:cubicBezTo>
                  <a:lnTo>
                    <a:pt x="18" y="173"/>
                  </a:lnTo>
                  <a:lnTo>
                    <a:pt x="18" y="179"/>
                  </a:lnTo>
                  <a:lnTo>
                    <a:pt x="0" y="324"/>
                  </a:lnTo>
                  <a:cubicBezTo>
                    <a:pt x="3" y="324"/>
                    <a:pt x="6" y="324"/>
                    <a:pt x="8" y="324"/>
                  </a:cubicBezTo>
                  <a:cubicBezTo>
                    <a:pt x="438" y="324"/>
                    <a:pt x="701" y="0"/>
                    <a:pt x="635"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4"/>
            <p:cNvSpPr/>
            <p:nvPr/>
          </p:nvSpPr>
          <p:spPr>
            <a:xfrm>
              <a:off x="4954750" y="1056275"/>
              <a:ext cx="234750" cy="19025"/>
            </a:xfrm>
            <a:custGeom>
              <a:rect b="b" l="l" r="r" t="t"/>
              <a:pathLst>
                <a:path extrusionOk="0" h="761" w="9390">
                  <a:moveTo>
                    <a:pt x="191" y="1"/>
                  </a:moveTo>
                  <a:cubicBezTo>
                    <a:pt x="96" y="1"/>
                    <a:pt x="1" y="76"/>
                    <a:pt x="45" y="187"/>
                  </a:cubicBezTo>
                  <a:cubicBezTo>
                    <a:pt x="223" y="631"/>
                    <a:pt x="664" y="635"/>
                    <a:pt x="1088" y="652"/>
                  </a:cubicBezTo>
                  <a:cubicBezTo>
                    <a:pt x="1998" y="694"/>
                    <a:pt x="2907" y="714"/>
                    <a:pt x="3816" y="729"/>
                  </a:cubicBezTo>
                  <a:cubicBezTo>
                    <a:pt x="4291" y="737"/>
                    <a:pt x="4767" y="740"/>
                    <a:pt x="5242" y="740"/>
                  </a:cubicBezTo>
                  <a:cubicBezTo>
                    <a:pt x="5717" y="740"/>
                    <a:pt x="6192" y="737"/>
                    <a:pt x="6667" y="732"/>
                  </a:cubicBezTo>
                  <a:cubicBezTo>
                    <a:pt x="7536" y="721"/>
                    <a:pt x="8434" y="760"/>
                    <a:pt x="9293" y="615"/>
                  </a:cubicBezTo>
                  <a:cubicBezTo>
                    <a:pt x="9390" y="598"/>
                    <a:pt x="9352" y="466"/>
                    <a:pt x="9271" y="455"/>
                  </a:cubicBezTo>
                  <a:cubicBezTo>
                    <a:pt x="8777" y="401"/>
                    <a:pt x="8274" y="384"/>
                    <a:pt x="7767" y="384"/>
                  </a:cubicBezTo>
                  <a:cubicBezTo>
                    <a:pt x="6851" y="384"/>
                    <a:pt x="5923" y="441"/>
                    <a:pt x="5018" y="441"/>
                  </a:cubicBezTo>
                  <a:cubicBezTo>
                    <a:pt x="4948" y="441"/>
                    <a:pt x="4878" y="440"/>
                    <a:pt x="4809" y="439"/>
                  </a:cubicBezTo>
                  <a:cubicBezTo>
                    <a:pt x="4064" y="431"/>
                    <a:pt x="3320" y="420"/>
                    <a:pt x="2577" y="398"/>
                  </a:cubicBezTo>
                  <a:cubicBezTo>
                    <a:pt x="2566" y="397"/>
                    <a:pt x="2555" y="397"/>
                    <a:pt x="2542" y="397"/>
                  </a:cubicBezTo>
                  <a:cubicBezTo>
                    <a:pt x="2366" y="397"/>
                    <a:pt x="2015" y="419"/>
                    <a:pt x="1644" y="419"/>
                  </a:cubicBezTo>
                  <a:cubicBezTo>
                    <a:pt x="1067" y="419"/>
                    <a:pt x="440" y="367"/>
                    <a:pt x="342" y="103"/>
                  </a:cubicBezTo>
                  <a:cubicBezTo>
                    <a:pt x="315" y="31"/>
                    <a:pt x="253" y="1"/>
                    <a:pt x="191"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4"/>
            <p:cNvSpPr/>
            <p:nvPr/>
          </p:nvSpPr>
          <p:spPr>
            <a:xfrm>
              <a:off x="4984850" y="1075425"/>
              <a:ext cx="17775" cy="17775"/>
            </a:xfrm>
            <a:custGeom>
              <a:rect b="b" l="l" r="r" t="t"/>
              <a:pathLst>
                <a:path extrusionOk="0" h="711" w="711">
                  <a:moveTo>
                    <a:pt x="354" y="1"/>
                  </a:moveTo>
                  <a:cubicBezTo>
                    <a:pt x="159" y="1"/>
                    <a:pt x="1" y="159"/>
                    <a:pt x="1" y="356"/>
                  </a:cubicBezTo>
                  <a:cubicBezTo>
                    <a:pt x="1" y="552"/>
                    <a:pt x="159" y="710"/>
                    <a:pt x="354" y="710"/>
                  </a:cubicBezTo>
                  <a:cubicBezTo>
                    <a:pt x="552" y="710"/>
                    <a:pt x="710" y="552"/>
                    <a:pt x="710" y="356"/>
                  </a:cubicBezTo>
                  <a:cubicBezTo>
                    <a:pt x="710" y="159"/>
                    <a:pt x="552" y="1"/>
                    <a:pt x="354"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4"/>
            <p:cNvSpPr/>
            <p:nvPr/>
          </p:nvSpPr>
          <p:spPr>
            <a:xfrm>
              <a:off x="5137225" y="1075425"/>
              <a:ext cx="17750" cy="17775"/>
            </a:xfrm>
            <a:custGeom>
              <a:rect b="b" l="l" r="r" t="t"/>
              <a:pathLst>
                <a:path extrusionOk="0" h="711" w="710">
                  <a:moveTo>
                    <a:pt x="354" y="1"/>
                  </a:moveTo>
                  <a:cubicBezTo>
                    <a:pt x="158" y="1"/>
                    <a:pt x="0" y="159"/>
                    <a:pt x="0" y="356"/>
                  </a:cubicBezTo>
                  <a:cubicBezTo>
                    <a:pt x="0" y="552"/>
                    <a:pt x="158" y="710"/>
                    <a:pt x="354" y="710"/>
                  </a:cubicBezTo>
                  <a:cubicBezTo>
                    <a:pt x="551" y="710"/>
                    <a:pt x="709" y="552"/>
                    <a:pt x="709" y="356"/>
                  </a:cubicBezTo>
                  <a:cubicBezTo>
                    <a:pt x="709" y="159"/>
                    <a:pt x="551" y="1"/>
                    <a:pt x="354"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4"/>
            <p:cNvSpPr/>
            <p:nvPr/>
          </p:nvSpPr>
          <p:spPr>
            <a:xfrm>
              <a:off x="5014950" y="730025"/>
              <a:ext cx="140675" cy="125300"/>
            </a:xfrm>
            <a:custGeom>
              <a:rect b="b" l="l" r="r" t="t"/>
              <a:pathLst>
                <a:path extrusionOk="0" h="5012" w="5627">
                  <a:moveTo>
                    <a:pt x="2855" y="1"/>
                  </a:moveTo>
                  <a:cubicBezTo>
                    <a:pt x="2622" y="20"/>
                    <a:pt x="2100" y="62"/>
                    <a:pt x="1792" y="86"/>
                  </a:cubicBezTo>
                  <a:cubicBezTo>
                    <a:pt x="1634" y="97"/>
                    <a:pt x="1483" y="161"/>
                    <a:pt x="1364" y="262"/>
                  </a:cubicBezTo>
                  <a:cubicBezTo>
                    <a:pt x="951" y="613"/>
                    <a:pt x="0" y="1426"/>
                    <a:pt x="18" y="1430"/>
                  </a:cubicBezTo>
                  <a:cubicBezTo>
                    <a:pt x="42" y="1437"/>
                    <a:pt x="1447" y="2853"/>
                    <a:pt x="1447" y="2853"/>
                  </a:cubicBezTo>
                  <a:lnTo>
                    <a:pt x="1942" y="2197"/>
                  </a:lnTo>
                  <a:lnTo>
                    <a:pt x="1942" y="2197"/>
                  </a:lnTo>
                  <a:cubicBezTo>
                    <a:pt x="1663" y="3113"/>
                    <a:pt x="956" y="4753"/>
                    <a:pt x="956" y="4753"/>
                  </a:cubicBezTo>
                  <a:lnTo>
                    <a:pt x="2412" y="4973"/>
                  </a:lnTo>
                  <a:cubicBezTo>
                    <a:pt x="2580" y="4999"/>
                    <a:pt x="2750" y="5012"/>
                    <a:pt x="2920" y="5012"/>
                  </a:cubicBezTo>
                  <a:cubicBezTo>
                    <a:pt x="3039" y="5012"/>
                    <a:pt x="3158" y="5005"/>
                    <a:pt x="3277" y="4993"/>
                  </a:cubicBezTo>
                  <a:lnTo>
                    <a:pt x="4794" y="4837"/>
                  </a:lnTo>
                  <a:cubicBezTo>
                    <a:pt x="4794" y="4837"/>
                    <a:pt x="4643" y="3668"/>
                    <a:pt x="4533" y="2785"/>
                  </a:cubicBezTo>
                  <a:lnTo>
                    <a:pt x="5627" y="2353"/>
                  </a:lnTo>
                  <a:lnTo>
                    <a:pt x="5047" y="521"/>
                  </a:lnTo>
                  <a:cubicBezTo>
                    <a:pt x="4977" y="299"/>
                    <a:pt x="4786" y="139"/>
                    <a:pt x="4557" y="108"/>
                  </a:cubicBezTo>
                  <a:lnTo>
                    <a:pt x="3782" y="5"/>
                  </a:lnTo>
                  <a:lnTo>
                    <a:pt x="3756" y="383"/>
                  </a:lnTo>
                  <a:cubicBezTo>
                    <a:pt x="3749" y="463"/>
                    <a:pt x="3682" y="517"/>
                    <a:pt x="3610" y="517"/>
                  </a:cubicBezTo>
                  <a:cubicBezTo>
                    <a:pt x="3581" y="517"/>
                    <a:pt x="3552" y="508"/>
                    <a:pt x="3525" y="488"/>
                  </a:cubicBezTo>
                  <a:lnTo>
                    <a:pt x="2855" y="1"/>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4"/>
            <p:cNvSpPr/>
            <p:nvPr/>
          </p:nvSpPr>
          <p:spPr>
            <a:xfrm>
              <a:off x="5083200" y="874800"/>
              <a:ext cx="92350" cy="167500"/>
            </a:xfrm>
            <a:custGeom>
              <a:rect b="b" l="l" r="r" t="t"/>
              <a:pathLst>
                <a:path extrusionOk="0" h="6700" w="3694">
                  <a:moveTo>
                    <a:pt x="2389" y="1"/>
                  </a:moveTo>
                  <a:lnTo>
                    <a:pt x="351" y="640"/>
                  </a:lnTo>
                  <a:lnTo>
                    <a:pt x="1254" y="3348"/>
                  </a:lnTo>
                  <a:lnTo>
                    <a:pt x="0" y="6638"/>
                  </a:lnTo>
                  <a:lnTo>
                    <a:pt x="1575" y="6699"/>
                  </a:lnTo>
                  <a:lnTo>
                    <a:pt x="3542" y="3524"/>
                  </a:lnTo>
                  <a:cubicBezTo>
                    <a:pt x="3676" y="3304"/>
                    <a:pt x="3694" y="3034"/>
                    <a:pt x="3589" y="2801"/>
                  </a:cubicBezTo>
                  <a:lnTo>
                    <a:pt x="2389" y="1"/>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4"/>
            <p:cNvSpPr/>
            <p:nvPr/>
          </p:nvSpPr>
          <p:spPr>
            <a:xfrm>
              <a:off x="4882850" y="687000"/>
              <a:ext cx="26475" cy="64800"/>
            </a:xfrm>
            <a:custGeom>
              <a:rect b="b" l="l" r="r" t="t"/>
              <a:pathLst>
                <a:path extrusionOk="0" h="2592" w="1059">
                  <a:moveTo>
                    <a:pt x="261" y="0"/>
                  </a:moveTo>
                  <a:cubicBezTo>
                    <a:pt x="249" y="0"/>
                    <a:pt x="238" y="1"/>
                    <a:pt x="226" y="2"/>
                  </a:cubicBezTo>
                  <a:lnTo>
                    <a:pt x="376" y="66"/>
                  </a:lnTo>
                  <a:cubicBezTo>
                    <a:pt x="363" y="149"/>
                    <a:pt x="314" y="222"/>
                    <a:pt x="275" y="296"/>
                  </a:cubicBezTo>
                  <a:cubicBezTo>
                    <a:pt x="220" y="406"/>
                    <a:pt x="178" y="523"/>
                    <a:pt x="152" y="643"/>
                  </a:cubicBezTo>
                  <a:cubicBezTo>
                    <a:pt x="121" y="755"/>
                    <a:pt x="150" y="841"/>
                    <a:pt x="141" y="955"/>
                  </a:cubicBezTo>
                  <a:cubicBezTo>
                    <a:pt x="128" y="1124"/>
                    <a:pt x="66" y="1285"/>
                    <a:pt x="33" y="1449"/>
                  </a:cubicBezTo>
                  <a:cubicBezTo>
                    <a:pt x="7" y="1583"/>
                    <a:pt x="0" y="1728"/>
                    <a:pt x="49" y="1851"/>
                  </a:cubicBezTo>
                  <a:cubicBezTo>
                    <a:pt x="56" y="1867"/>
                    <a:pt x="70" y="1875"/>
                    <a:pt x="84" y="1875"/>
                  </a:cubicBezTo>
                  <a:cubicBezTo>
                    <a:pt x="100" y="1875"/>
                    <a:pt x="115" y="1865"/>
                    <a:pt x="121" y="1847"/>
                  </a:cubicBezTo>
                  <a:cubicBezTo>
                    <a:pt x="163" y="1695"/>
                    <a:pt x="209" y="1546"/>
                    <a:pt x="257" y="1397"/>
                  </a:cubicBezTo>
                  <a:lnTo>
                    <a:pt x="257" y="1397"/>
                  </a:lnTo>
                  <a:cubicBezTo>
                    <a:pt x="299" y="1489"/>
                    <a:pt x="266" y="1594"/>
                    <a:pt x="244" y="1693"/>
                  </a:cubicBezTo>
                  <a:cubicBezTo>
                    <a:pt x="224" y="1785"/>
                    <a:pt x="211" y="1880"/>
                    <a:pt x="202" y="1974"/>
                  </a:cubicBezTo>
                  <a:lnTo>
                    <a:pt x="180" y="2178"/>
                  </a:lnTo>
                  <a:cubicBezTo>
                    <a:pt x="176" y="2220"/>
                    <a:pt x="172" y="2262"/>
                    <a:pt x="174" y="2306"/>
                  </a:cubicBezTo>
                  <a:cubicBezTo>
                    <a:pt x="174" y="2356"/>
                    <a:pt x="185" y="2407"/>
                    <a:pt x="200" y="2457"/>
                  </a:cubicBezTo>
                  <a:cubicBezTo>
                    <a:pt x="211" y="2499"/>
                    <a:pt x="233" y="2536"/>
                    <a:pt x="266" y="2565"/>
                  </a:cubicBezTo>
                  <a:cubicBezTo>
                    <a:pt x="294" y="2583"/>
                    <a:pt x="325" y="2592"/>
                    <a:pt x="357" y="2592"/>
                  </a:cubicBezTo>
                  <a:cubicBezTo>
                    <a:pt x="383" y="2592"/>
                    <a:pt x="410" y="2586"/>
                    <a:pt x="435" y="2574"/>
                  </a:cubicBezTo>
                  <a:cubicBezTo>
                    <a:pt x="490" y="2541"/>
                    <a:pt x="536" y="2499"/>
                    <a:pt x="571" y="2446"/>
                  </a:cubicBezTo>
                  <a:cubicBezTo>
                    <a:pt x="633" y="2363"/>
                    <a:pt x="688" y="2273"/>
                    <a:pt x="734" y="2181"/>
                  </a:cubicBezTo>
                  <a:lnTo>
                    <a:pt x="901" y="1838"/>
                  </a:lnTo>
                  <a:cubicBezTo>
                    <a:pt x="929" y="1781"/>
                    <a:pt x="958" y="1724"/>
                    <a:pt x="982" y="1667"/>
                  </a:cubicBezTo>
                  <a:cubicBezTo>
                    <a:pt x="1017" y="1594"/>
                    <a:pt x="1039" y="1517"/>
                    <a:pt x="1050" y="1438"/>
                  </a:cubicBezTo>
                  <a:cubicBezTo>
                    <a:pt x="1059" y="1370"/>
                    <a:pt x="1052" y="1302"/>
                    <a:pt x="1032" y="1239"/>
                  </a:cubicBezTo>
                  <a:cubicBezTo>
                    <a:pt x="1004" y="1164"/>
                    <a:pt x="964" y="1094"/>
                    <a:pt x="914" y="1032"/>
                  </a:cubicBezTo>
                  <a:lnTo>
                    <a:pt x="780" y="839"/>
                  </a:lnTo>
                  <a:cubicBezTo>
                    <a:pt x="710" y="740"/>
                    <a:pt x="637" y="639"/>
                    <a:pt x="606" y="520"/>
                  </a:cubicBezTo>
                  <a:cubicBezTo>
                    <a:pt x="573" y="395"/>
                    <a:pt x="587" y="255"/>
                    <a:pt x="519" y="143"/>
                  </a:cubicBezTo>
                  <a:cubicBezTo>
                    <a:pt x="463" y="54"/>
                    <a:pt x="365" y="0"/>
                    <a:pt x="261"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4"/>
            <p:cNvSpPr/>
            <p:nvPr/>
          </p:nvSpPr>
          <p:spPr>
            <a:xfrm>
              <a:off x="4933750" y="668650"/>
              <a:ext cx="15125" cy="34225"/>
            </a:xfrm>
            <a:custGeom>
              <a:rect b="b" l="l" r="r" t="t"/>
              <a:pathLst>
                <a:path extrusionOk="0" h="1369" w="605">
                  <a:moveTo>
                    <a:pt x="97" y="0"/>
                  </a:moveTo>
                  <a:lnTo>
                    <a:pt x="0" y="1327"/>
                  </a:lnTo>
                  <a:cubicBezTo>
                    <a:pt x="167" y="1328"/>
                    <a:pt x="225" y="1369"/>
                    <a:pt x="284" y="1369"/>
                  </a:cubicBezTo>
                  <a:cubicBezTo>
                    <a:pt x="330" y="1369"/>
                    <a:pt x="376" y="1345"/>
                    <a:pt x="472" y="1261"/>
                  </a:cubicBezTo>
                  <a:cubicBezTo>
                    <a:pt x="538" y="1204"/>
                    <a:pt x="584" y="1011"/>
                    <a:pt x="595" y="925"/>
                  </a:cubicBezTo>
                  <a:cubicBezTo>
                    <a:pt x="604" y="874"/>
                    <a:pt x="584" y="473"/>
                    <a:pt x="571" y="424"/>
                  </a:cubicBezTo>
                  <a:cubicBezTo>
                    <a:pt x="518" y="235"/>
                    <a:pt x="481" y="279"/>
                    <a:pt x="330" y="158"/>
                  </a:cubicBezTo>
                  <a:cubicBezTo>
                    <a:pt x="176" y="35"/>
                    <a:pt x="288" y="44"/>
                    <a:pt x="97"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4"/>
            <p:cNvSpPr/>
            <p:nvPr/>
          </p:nvSpPr>
          <p:spPr>
            <a:xfrm>
              <a:off x="4820250" y="1015575"/>
              <a:ext cx="35650" cy="32600"/>
            </a:xfrm>
            <a:custGeom>
              <a:rect b="b" l="l" r="r" t="t"/>
              <a:pathLst>
                <a:path extrusionOk="0" h="1304" w="1426">
                  <a:moveTo>
                    <a:pt x="1263" y="1"/>
                  </a:moveTo>
                  <a:lnTo>
                    <a:pt x="130" y="794"/>
                  </a:lnTo>
                  <a:cubicBezTo>
                    <a:pt x="1" y="1026"/>
                    <a:pt x="394" y="1303"/>
                    <a:pt x="394" y="1303"/>
                  </a:cubicBezTo>
                  <a:lnTo>
                    <a:pt x="1426" y="686"/>
                  </a:lnTo>
                  <a:lnTo>
                    <a:pt x="1263"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4"/>
            <p:cNvSpPr/>
            <p:nvPr/>
          </p:nvSpPr>
          <p:spPr>
            <a:xfrm>
              <a:off x="4904475" y="709725"/>
              <a:ext cx="20900" cy="40475"/>
            </a:xfrm>
            <a:custGeom>
              <a:rect b="b" l="l" r="r" t="t"/>
              <a:pathLst>
                <a:path extrusionOk="0" h="1619" w="836">
                  <a:moveTo>
                    <a:pt x="225" y="0"/>
                  </a:moveTo>
                  <a:cubicBezTo>
                    <a:pt x="216" y="24"/>
                    <a:pt x="1" y="813"/>
                    <a:pt x="1" y="813"/>
                  </a:cubicBezTo>
                  <a:cubicBezTo>
                    <a:pt x="1" y="813"/>
                    <a:pt x="771" y="1533"/>
                    <a:pt x="835" y="1619"/>
                  </a:cubicBezTo>
                  <a:cubicBezTo>
                    <a:pt x="824" y="1570"/>
                    <a:pt x="811" y="1320"/>
                    <a:pt x="798" y="1043"/>
                  </a:cubicBezTo>
                  <a:cubicBezTo>
                    <a:pt x="793" y="938"/>
                    <a:pt x="789" y="828"/>
                    <a:pt x="782" y="727"/>
                  </a:cubicBezTo>
                  <a:cubicBezTo>
                    <a:pt x="774" y="468"/>
                    <a:pt x="767" y="255"/>
                    <a:pt x="767" y="255"/>
                  </a:cubicBezTo>
                  <a:lnTo>
                    <a:pt x="225"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4"/>
            <p:cNvSpPr/>
            <p:nvPr/>
          </p:nvSpPr>
          <p:spPr>
            <a:xfrm>
              <a:off x="4897550" y="1046600"/>
              <a:ext cx="15725" cy="28800"/>
            </a:xfrm>
            <a:custGeom>
              <a:rect b="b" l="l" r="r" t="t"/>
              <a:pathLst>
                <a:path extrusionOk="0" h="1152" w="629">
                  <a:moveTo>
                    <a:pt x="629" y="1"/>
                  </a:moveTo>
                  <a:lnTo>
                    <a:pt x="150" y="40"/>
                  </a:lnTo>
                  <a:cubicBezTo>
                    <a:pt x="150" y="405"/>
                    <a:pt x="102" y="769"/>
                    <a:pt x="1" y="1121"/>
                  </a:cubicBezTo>
                  <a:cubicBezTo>
                    <a:pt x="18" y="1121"/>
                    <a:pt x="34" y="1120"/>
                    <a:pt x="51" y="1120"/>
                  </a:cubicBezTo>
                  <a:cubicBezTo>
                    <a:pt x="234" y="1120"/>
                    <a:pt x="417" y="1131"/>
                    <a:pt x="600" y="1152"/>
                  </a:cubicBezTo>
                  <a:cubicBezTo>
                    <a:pt x="609" y="765"/>
                    <a:pt x="618" y="383"/>
                    <a:pt x="629"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4"/>
            <p:cNvSpPr/>
            <p:nvPr/>
          </p:nvSpPr>
          <p:spPr>
            <a:xfrm>
              <a:off x="4894600" y="1072300"/>
              <a:ext cx="46300" cy="18750"/>
            </a:xfrm>
            <a:custGeom>
              <a:rect b="b" l="l" r="r" t="t"/>
              <a:pathLst>
                <a:path extrusionOk="0" h="750" w="1852">
                  <a:moveTo>
                    <a:pt x="132" y="1"/>
                  </a:moveTo>
                  <a:cubicBezTo>
                    <a:pt x="106" y="170"/>
                    <a:pt x="18" y="321"/>
                    <a:pt x="5" y="495"/>
                  </a:cubicBezTo>
                  <a:cubicBezTo>
                    <a:pt x="0" y="580"/>
                    <a:pt x="5" y="666"/>
                    <a:pt x="20" y="749"/>
                  </a:cubicBezTo>
                  <a:lnTo>
                    <a:pt x="1852" y="741"/>
                  </a:lnTo>
                  <a:cubicBezTo>
                    <a:pt x="1838" y="679"/>
                    <a:pt x="1808" y="624"/>
                    <a:pt x="1762" y="582"/>
                  </a:cubicBezTo>
                  <a:cubicBezTo>
                    <a:pt x="1632" y="462"/>
                    <a:pt x="1415" y="466"/>
                    <a:pt x="1248" y="438"/>
                  </a:cubicBezTo>
                  <a:cubicBezTo>
                    <a:pt x="999" y="396"/>
                    <a:pt x="749" y="301"/>
                    <a:pt x="716" y="38"/>
                  </a:cubicBezTo>
                  <a:lnTo>
                    <a:pt x="712" y="38"/>
                  </a:lnTo>
                  <a:cubicBezTo>
                    <a:pt x="638" y="47"/>
                    <a:pt x="563" y="53"/>
                    <a:pt x="487" y="53"/>
                  </a:cubicBezTo>
                  <a:cubicBezTo>
                    <a:pt x="366" y="53"/>
                    <a:pt x="245" y="38"/>
                    <a:pt x="132"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4"/>
            <p:cNvSpPr/>
            <p:nvPr/>
          </p:nvSpPr>
          <p:spPr>
            <a:xfrm>
              <a:off x="4806475" y="1035400"/>
              <a:ext cx="28300" cy="43350"/>
            </a:xfrm>
            <a:custGeom>
              <a:rect b="b" l="l" r="r" t="t"/>
              <a:pathLst>
                <a:path extrusionOk="0" h="1734" w="1132">
                  <a:moveTo>
                    <a:pt x="688" y="1"/>
                  </a:moveTo>
                  <a:cubicBezTo>
                    <a:pt x="600" y="80"/>
                    <a:pt x="466" y="97"/>
                    <a:pt x="352" y="143"/>
                  </a:cubicBezTo>
                  <a:cubicBezTo>
                    <a:pt x="187" y="207"/>
                    <a:pt x="90" y="315"/>
                    <a:pt x="0" y="436"/>
                  </a:cubicBezTo>
                  <a:cubicBezTo>
                    <a:pt x="27" y="488"/>
                    <a:pt x="55" y="539"/>
                    <a:pt x="88" y="587"/>
                  </a:cubicBezTo>
                  <a:cubicBezTo>
                    <a:pt x="356" y="980"/>
                    <a:pt x="644" y="1358"/>
                    <a:pt x="953" y="1718"/>
                  </a:cubicBezTo>
                  <a:cubicBezTo>
                    <a:pt x="958" y="1725"/>
                    <a:pt x="962" y="1729"/>
                    <a:pt x="967" y="1733"/>
                  </a:cubicBezTo>
                  <a:cubicBezTo>
                    <a:pt x="995" y="1701"/>
                    <a:pt x="1017" y="1663"/>
                    <a:pt x="1037" y="1624"/>
                  </a:cubicBezTo>
                  <a:cubicBezTo>
                    <a:pt x="1131" y="1426"/>
                    <a:pt x="982" y="1211"/>
                    <a:pt x="914" y="1026"/>
                  </a:cubicBezTo>
                  <a:cubicBezTo>
                    <a:pt x="844" y="831"/>
                    <a:pt x="813" y="642"/>
                    <a:pt x="960" y="501"/>
                  </a:cubicBezTo>
                  <a:cubicBezTo>
                    <a:pt x="953" y="493"/>
                    <a:pt x="945" y="482"/>
                    <a:pt x="938" y="473"/>
                  </a:cubicBezTo>
                  <a:cubicBezTo>
                    <a:pt x="828" y="330"/>
                    <a:pt x="743" y="170"/>
                    <a:pt x="68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4"/>
            <p:cNvSpPr/>
            <p:nvPr/>
          </p:nvSpPr>
          <p:spPr>
            <a:xfrm>
              <a:off x="4893550" y="981600"/>
              <a:ext cx="38075" cy="73650"/>
            </a:xfrm>
            <a:custGeom>
              <a:rect b="b" l="l" r="r" t="t"/>
              <a:pathLst>
                <a:path extrusionOk="0" h="2946" w="1523">
                  <a:moveTo>
                    <a:pt x="1522" y="0"/>
                  </a:moveTo>
                  <a:lnTo>
                    <a:pt x="0" y="1276"/>
                  </a:lnTo>
                  <a:cubicBezTo>
                    <a:pt x="0" y="1276"/>
                    <a:pt x="121" y="2522"/>
                    <a:pt x="69" y="2807"/>
                  </a:cubicBezTo>
                  <a:lnTo>
                    <a:pt x="1151" y="2946"/>
                  </a:lnTo>
                  <a:cubicBezTo>
                    <a:pt x="1303" y="1966"/>
                    <a:pt x="1206" y="940"/>
                    <a:pt x="1522"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4"/>
            <p:cNvSpPr/>
            <p:nvPr/>
          </p:nvSpPr>
          <p:spPr>
            <a:xfrm>
              <a:off x="4841000" y="837525"/>
              <a:ext cx="100900" cy="198350"/>
            </a:xfrm>
            <a:custGeom>
              <a:rect b="b" l="l" r="r" t="t"/>
              <a:pathLst>
                <a:path extrusionOk="0" h="7934" w="4036">
                  <a:moveTo>
                    <a:pt x="2153" y="1"/>
                  </a:moveTo>
                  <a:cubicBezTo>
                    <a:pt x="1312" y="1712"/>
                    <a:pt x="1652" y="5091"/>
                    <a:pt x="1652" y="5091"/>
                  </a:cubicBezTo>
                  <a:cubicBezTo>
                    <a:pt x="1652" y="5091"/>
                    <a:pt x="1690" y="5706"/>
                    <a:pt x="1665" y="5772"/>
                  </a:cubicBezTo>
                  <a:cubicBezTo>
                    <a:pt x="1646" y="5827"/>
                    <a:pt x="1597" y="5864"/>
                    <a:pt x="1553" y="5900"/>
                  </a:cubicBezTo>
                  <a:lnTo>
                    <a:pt x="1" y="7121"/>
                  </a:lnTo>
                  <a:lnTo>
                    <a:pt x="504" y="7841"/>
                  </a:lnTo>
                  <a:cubicBezTo>
                    <a:pt x="523" y="7878"/>
                    <a:pt x="554" y="7907"/>
                    <a:pt x="592" y="7927"/>
                  </a:cubicBezTo>
                  <a:cubicBezTo>
                    <a:pt x="604" y="7931"/>
                    <a:pt x="617" y="7933"/>
                    <a:pt x="631" y="7933"/>
                  </a:cubicBezTo>
                  <a:cubicBezTo>
                    <a:pt x="674" y="7933"/>
                    <a:pt x="720" y="7912"/>
                    <a:pt x="758" y="7892"/>
                  </a:cubicBezTo>
                  <a:lnTo>
                    <a:pt x="3374" y="6523"/>
                  </a:lnTo>
                  <a:cubicBezTo>
                    <a:pt x="3493" y="6460"/>
                    <a:pt x="3613" y="6396"/>
                    <a:pt x="3693" y="6288"/>
                  </a:cubicBezTo>
                  <a:cubicBezTo>
                    <a:pt x="3791" y="6157"/>
                    <a:pt x="3811" y="5983"/>
                    <a:pt x="3824" y="5818"/>
                  </a:cubicBezTo>
                  <a:cubicBezTo>
                    <a:pt x="3941" y="4437"/>
                    <a:pt x="4011" y="3053"/>
                    <a:pt x="4035" y="1665"/>
                  </a:cubicBezTo>
                  <a:lnTo>
                    <a:pt x="3993" y="242"/>
                  </a:lnTo>
                  <a:lnTo>
                    <a:pt x="2206" y="3"/>
                  </a:lnTo>
                  <a:lnTo>
                    <a:pt x="2153"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4"/>
            <p:cNvSpPr/>
            <p:nvPr/>
          </p:nvSpPr>
          <p:spPr>
            <a:xfrm>
              <a:off x="4870925" y="748425"/>
              <a:ext cx="81075" cy="126900"/>
            </a:xfrm>
            <a:custGeom>
              <a:rect b="b" l="l" r="r" t="t"/>
              <a:pathLst>
                <a:path extrusionOk="0" h="5076" w="3243">
                  <a:moveTo>
                    <a:pt x="2252" y="0"/>
                  </a:moveTo>
                  <a:lnTo>
                    <a:pt x="1" y="1149"/>
                  </a:lnTo>
                  <a:lnTo>
                    <a:pt x="304" y="5043"/>
                  </a:lnTo>
                  <a:lnTo>
                    <a:pt x="3242" y="5076"/>
                  </a:lnTo>
                  <a:cubicBezTo>
                    <a:pt x="3242" y="5076"/>
                    <a:pt x="2827" y="1931"/>
                    <a:pt x="2682" y="1276"/>
                  </a:cubicBezTo>
                  <a:cubicBezTo>
                    <a:pt x="2539" y="622"/>
                    <a:pt x="2252" y="0"/>
                    <a:pt x="2252"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4"/>
            <p:cNvSpPr/>
            <p:nvPr/>
          </p:nvSpPr>
          <p:spPr>
            <a:xfrm>
              <a:off x="4890250" y="731850"/>
              <a:ext cx="50975" cy="124400"/>
            </a:xfrm>
            <a:custGeom>
              <a:rect b="b" l="l" r="r" t="t"/>
              <a:pathLst>
                <a:path extrusionOk="0" h="4976" w="2039">
                  <a:moveTo>
                    <a:pt x="589" y="0"/>
                  </a:moveTo>
                  <a:lnTo>
                    <a:pt x="1" y="802"/>
                  </a:lnTo>
                  <a:lnTo>
                    <a:pt x="317" y="2732"/>
                  </a:lnTo>
                  <a:lnTo>
                    <a:pt x="682" y="4974"/>
                  </a:lnTo>
                  <a:cubicBezTo>
                    <a:pt x="708" y="4975"/>
                    <a:pt x="735" y="4975"/>
                    <a:pt x="761" y="4975"/>
                  </a:cubicBezTo>
                  <a:cubicBezTo>
                    <a:pt x="1197" y="4975"/>
                    <a:pt x="1627" y="4922"/>
                    <a:pt x="2039" y="4742"/>
                  </a:cubicBezTo>
                  <a:cubicBezTo>
                    <a:pt x="1898" y="3745"/>
                    <a:pt x="1892" y="2723"/>
                    <a:pt x="1685" y="1735"/>
                  </a:cubicBezTo>
                  <a:cubicBezTo>
                    <a:pt x="1536" y="1024"/>
                    <a:pt x="1259" y="275"/>
                    <a:pt x="589"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4"/>
            <p:cNvSpPr/>
            <p:nvPr/>
          </p:nvSpPr>
          <p:spPr>
            <a:xfrm>
              <a:off x="4906025" y="836450"/>
              <a:ext cx="31975" cy="7950"/>
            </a:xfrm>
            <a:custGeom>
              <a:rect b="b" l="l" r="r" t="t"/>
              <a:pathLst>
                <a:path extrusionOk="0" h="318" w="1279">
                  <a:moveTo>
                    <a:pt x="1184" y="1"/>
                  </a:moveTo>
                  <a:cubicBezTo>
                    <a:pt x="1178" y="1"/>
                    <a:pt x="1171" y="2"/>
                    <a:pt x="1164" y="4"/>
                  </a:cubicBezTo>
                  <a:cubicBezTo>
                    <a:pt x="975" y="66"/>
                    <a:pt x="795" y="129"/>
                    <a:pt x="595" y="151"/>
                  </a:cubicBezTo>
                  <a:cubicBezTo>
                    <a:pt x="539" y="158"/>
                    <a:pt x="483" y="160"/>
                    <a:pt x="427" y="160"/>
                  </a:cubicBezTo>
                  <a:cubicBezTo>
                    <a:pt x="339" y="160"/>
                    <a:pt x="252" y="155"/>
                    <a:pt x="163" y="155"/>
                  </a:cubicBezTo>
                  <a:cubicBezTo>
                    <a:pt x="130" y="155"/>
                    <a:pt x="97" y="156"/>
                    <a:pt x="64" y="158"/>
                  </a:cubicBezTo>
                  <a:cubicBezTo>
                    <a:pt x="11" y="162"/>
                    <a:pt x="0" y="237"/>
                    <a:pt x="51" y="252"/>
                  </a:cubicBezTo>
                  <a:cubicBezTo>
                    <a:pt x="167" y="298"/>
                    <a:pt x="300" y="318"/>
                    <a:pt x="437" y="318"/>
                  </a:cubicBezTo>
                  <a:cubicBezTo>
                    <a:pt x="711" y="318"/>
                    <a:pt x="1002" y="239"/>
                    <a:pt x="1217" y="129"/>
                  </a:cubicBezTo>
                  <a:cubicBezTo>
                    <a:pt x="1278" y="98"/>
                    <a:pt x="1246" y="1"/>
                    <a:pt x="118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4"/>
            <p:cNvSpPr/>
            <p:nvPr/>
          </p:nvSpPr>
          <p:spPr>
            <a:xfrm>
              <a:off x="4902950" y="779700"/>
              <a:ext cx="30675" cy="7200"/>
            </a:xfrm>
            <a:custGeom>
              <a:rect b="b" l="l" r="r" t="t"/>
              <a:pathLst>
                <a:path extrusionOk="0" h="288" w="1227">
                  <a:moveTo>
                    <a:pt x="1168" y="1"/>
                  </a:moveTo>
                  <a:cubicBezTo>
                    <a:pt x="1167" y="1"/>
                    <a:pt x="1165" y="1"/>
                    <a:pt x="1164" y="1"/>
                  </a:cubicBezTo>
                  <a:cubicBezTo>
                    <a:pt x="986" y="14"/>
                    <a:pt x="813" y="85"/>
                    <a:pt x="635" y="120"/>
                  </a:cubicBezTo>
                  <a:cubicBezTo>
                    <a:pt x="437" y="159"/>
                    <a:pt x="233" y="177"/>
                    <a:pt x="37" y="223"/>
                  </a:cubicBezTo>
                  <a:cubicBezTo>
                    <a:pt x="0" y="230"/>
                    <a:pt x="11" y="280"/>
                    <a:pt x="44" y="282"/>
                  </a:cubicBezTo>
                  <a:cubicBezTo>
                    <a:pt x="87" y="286"/>
                    <a:pt x="130" y="288"/>
                    <a:pt x="173" y="288"/>
                  </a:cubicBezTo>
                  <a:cubicBezTo>
                    <a:pt x="325" y="288"/>
                    <a:pt x="477" y="266"/>
                    <a:pt x="626" y="241"/>
                  </a:cubicBezTo>
                  <a:cubicBezTo>
                    <a:pt x="815" y="210"/>
                    <a:pt x="1021" y="183"/>
                    <a:pt x="1188" y="91"/>
                  </a:cubicBezTo>
                  <a:cubicBezTo>
                    <a:pt x="1227" y="70"/>
                    <a:pt x="1213" y="1"/>
                    <a:pt x="1168"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4"/>
            <p:cNvSpPr/>
            <p:nvPr/>
          </p:nvSpPr>
          <p:spPr>
            <a:xfrm>
              <a:off x="4921550" y="782800"/>
              <a:ext cx="10025" cy="56150"/>
            </a:xfrm>
            <a:custGeom>
              <a:rect b="b" l="l" r="r" t="t"/>
              <a:pathLst>
                <a:path extrusionOk="0" h="2246" w="401">
                  <a:moveTo>
                    <a:pt x="47" y="0"/>
                  </a:moveTo>
                  <a:cubicBezTo>
                    <a:pt x="24" y="0"/>
                    <a:pt x="1" y="17"/>
                    <a:pt x="1" y="46"/>
                  </a:cubicBezTo>
                  <a:cubicBezTo>
                    <a:pt x="7" y="431"/>
                    <a:pt x="71" y="817"/>
                    <a:pt x="117" y="1197"/>
                  </a:cubicBezTo>
                  <a:cubicBezTo>
                    <a:pt x="159" y="1533"/>
                    <a:pt x="176" y="1878"/>
                    <a:pt x="271" y="2201"/>
                  </a:cubicBezTo>
                  <a:cubicBezTo>
                    <a:pt x="280" y="2231"/>
                    <a:pt x="305" y="2245"/>
                    <a:pt x="330" y="2245"/>
                  </a:cubicBezTo>
                  <a:cubicBezTo>
                    <a:pt x="361" y="2245"/>
                    <a:pt x="392" y="2224"/>
                    <a:pt x="394" y="2185"/>
                  </a:cubicBezTo>
                  <a:cubicBezTo>
                    <a:pt x="400" y="1849"/>
                    <a:pt x="328" y="1509"/>
                    <a:pt x="279" y="1175"/>
                  </a:cubicBezTo>
                  <a:cubicBezTo>
                    <a:pt x="225" y="795"/>
                    <a:pt x="185" y="406"/>
                    <a:pt x="91" y="33"/>
                  </a:cubicBezTo>
                  <a:cubicBezTo>
                    <a:pt x="84" y="11"/>
                    <a:pt x="65" y="0"/>
                    <a:pt x="4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4"/>
            <p:cNvSpPr/>
            <p:nvPr/>
          </p:nvSpPr>
          <p:spPr>
            <a:xfrm>
              <a:off x="4816200" y="828225"/>
              <a:ext cx="178175" cy="129325"/>
            </a:xfrm>
            <a:custGeom>
              <a:rect b="b" l="l" r="r" t="t"/>
              <a:pathLst>
                <a:path extrusionOk="0" h="5173" w="7127">
                  <a:moveTo>
                    <a:pt x="760" y="0"/>
                  </a:moveTo>
                  <a:cubicBezTo>
                    <a:pt x="743" y="0"/>
                    <a:pt x="726" y="3"/>
                    <a:pt x="709" y="8"/>
                  </a:cubicBezTo>
                  <a:cubicBezTo>
                    <a:pt x="655" y="28"/>
                    <a:pt x="617" y="78"/>
                    <a:pt x="584" y="125"/>
                  </a:cubicBezTo>
                  <a:cubicBezTo>
                    <a:pt x="398" y="384"/>
                    <a:pt x="211" y="643"/>
                    <a:pt x="24" y="902"/>
                  </a:cubicBezTo>
                  <a:lnTo>
                    <a:pt x="0" y="928"/>
                  </a:lnTo>
                  <a:cubicBezTo>
                    <a:pt x="321" y="1429"/>
                    <a:pt x="813" y="1791"/>
                    <a:pt x="1298" y="2136"/>
                  </a:cubicBezTo>
                  <a:cubicBezTo>
                    <a:pt x="2607" y="3067"/>
                    <a:pt x="3947" y="3952"/>
                    <a:pt x="5319" y="4791"/>
                  </a:cubicBezTo>
                  <a:cubicBezTo>
                    <a:pt x="5594" y="4961"/>
                    <a:pt x="5881" y="5132"/>
                    <a:pt x="6204" y="5167"/>
                  </a:cubicBezTo>
                  <a:cubicBezTo>
                    <a:pt x="6237" y="5171"/>
                    <a:pt x="6270" y="5172"/>
                    <a:pt x="6303" y="5172"/>
                  </a:cubicBezTo>
                  <a:cubicBezTo>
                    <a:pt x="6597" y="5172"/>
                    <a:pt x="6902" y="5034"/>
                    <a:pt x="7012" y="4767"/>
                  </a:cubicBezTo>
                  <a:cubicBezTo>
                    <a:pt x="7127" y="4495"/>
                    <a:pt x="7010" y="4174"/>
                    <a:pt x="6813" y="3957"/>
                  </a:cubicBezTo>
                  <a:cubicBezTo>
                    <a:pt x="6615" y="3742"/>
                    <a:pt x="6092" y="3353"/>
                    <a:pt x="6092" y="3353"/>
                  </a:cubicBezTo>
                  <a:cubicBezTo>
                    <a:pt x="6092" y="3353"/>
                    <a:pt x="2844" y="761"/>
                    <a:pt x="896" y="32"/>
                  </a:cubicBezTo>
                  <a:cubicBezTo>
                    <a:pt x="852" y="16"/>
                    <a:pt x="806" y="0"/>
                    <a:pt x="76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4"/>
            <p:cNvSpPr/>
            <p:nvPr/>
          </p:nvSpPr>
          <p:spPr>
            <a:xfrm>
              <a:off x="4887450" y="899475"/>
              <a:ext cx="18100" cy="19500"/>
            </a:xfrm>
            <a:custGeom>
              <a:rect b="b" l="l" r="r" t="t"/>
              <a:pathLst>
                <a:path extrusionOk="0" h="780" w="724">
                  <a:moveTo>
                    <a:pt x="657" y="0"/>
                  </a:moveTo>
                  <a:lnTo>
                    <a:pt x="49" y="18"/>
                  </a:lnTo>
                  <a:lnTo>
                    <a:pt x="25" y="292"/>
                  </a:lnTo>
                  <a:lnTo>
                    <a:pt x="9" y="290"/>
                  </a:lnTo>
                  <a:lnTo>
                    <a:pt x="9" y="290"/>
                  </a:lnTo>
                  <a:cubicBezTo>
                    <a:pt x="18" y="369"/>
                    <a:pt x="1" y="450"/>
                    <a:pt x="1" y="529"/>
                  </a:cubicBezTo>
                  <a:cubicBezTo>
                    <a:pt x="1" y="611"/>
                    <a:pt x="23" y="698"/>
                    <a:pt x="89" y="745"/>
                  </a:cubicBezTo>
                  <a:cubicBezTo>
                    <a:pt x="109" y="758"/>
                    <a:pt x="133" y="764"/>
                    <a:pt x="157" y="764"/>
                  </a:cubicBezTo>
                  <a:cubicBezTo>
                    <a:pt x="215" y="764"/>
                    <a:pt x="272" y="730"/>
                    <a:pt x="275" y="674"/>
                  </a:cubicBezTo>
                  <a:cubicBezTo>
                    <a:pt x="275" y="720"/>
                    <a:pt x="304" y="762"/>
                    <a:pt x="346" y="780"/>
                  </a:cubicBezTo>
                  <a:cubicBezTo>
                    <a:pt x="358" y="748"/>
                    <a:pt x="385" y="740"/>
                    <a:pt x="417" y="740"/>
                  </a:cubicBezTo>
                  <a:cubicBezTo>
                    <a:pt x="459" y="740"/>
                    <a:pt x="512" y="754"/>
                    <a:pt x="558" y="754"/>
                  </a:cubicBezTo>
                  <a:cubicBezTo>
                    <a:pt x="564" y="754"/>
                    <a:pt x="570" y="754"/>
                    <a:pt x="576" y="753"/>
                  </a:cubicBezTo>
                  <a:cubicBezTo>
                    <a:pt x="708" y="738"/>
                    <a:pt x="723" y="553"/>
                    <a:pt x="703" y="426"/>
                  </a:cubicBezTo>
                  <a:lnTo>
                    <a:pt x="649" y="415"/>
                  </a:lnTo>
                  <a:lnTo>
                    <a:pt x="701" y="398"/>
                  </a:lnTo>
                  <a:lnTo>
                    <a:pt x="657"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4"/>
            <p:cNvSpPr/>
            <p:nvPr/>
          </p:nvSpPr>
          <p:spPr>
            <a:xfrm>
              <a:off x="4856500" y="730075"/>
              <a:ext cx="55950" cy="176725"/>
            </a:xfrm>
            <a:custGeom>
              <a:rect b="b" l="l" r="r" t="t"/>
              <a:pathLst>
                <a:path extrusionOk="0" h="7069" w="2238">
                  <a:moveTo>
                    <a:pt x="1654" y="1"/>
                  </a:moveTo>
                  <a:cubicBezTo>
                    <a:pt x="725" y="368"/>
                    <a:pt x="185" y="1384"/>
                    <a:pt x="92" y="2379"/>
                  </a:cubicBezTo>
                  <a:cubicBezTo>
                    <a:pt x="0" y="3372"/>
                    <a:pt x="275" y="4360"/>
                    <a:pt x="547" y="5320"/>
                  </a:cubicBezTo>
                  <a:lnTo>
                    <a:pt x="1041" y="7068"/>
                  </a:lnTo>
                  <a:lnTo>
                    <a:pt x="2150" y="7020"/>
                  </a:lnTo>
                  <a:cubicBezTo>
                    <a:pt x="2078" y="5107"/>
                    <a:pt x="2029" y="2441"/>
                    <a:pt x="2238" y="636"/>
                  </a:cubicBezTo>
                  <a:cubicBezTo>
                    <a:pt x="2188" y="373"/>
                    <a:pt x="2045" y="48"/>
                    <a:pt x="1794" y="48"/>
                  </a:cubicBezTo>
                  <a:cubicBezTo>
                    <a:pt x="1780" y="48"/>
                    <a:pt x="1765" y="49"/>
                    <a:pt x="1750" y="51"/>
                  </a:cubicBezTo>
                  <a:lnTo>
                    <a:pt x="1654" y="1"/>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4"/>
            <p:cNvSpPr/>
            <p:nvPr/>
          </p:nvSpPr>
          <p:spPr>
            <a:xfrm>
              <a:off x="4963450" y="919725"/>
              <a:ext cx="15300" cy="11525"/>
            </a:xfrm>
            <a:custGeom>
              <a:rect b="b" l="l" r="r" t="t"/>
              <a:pathLst>
                <a:path extrusionOk="0" h="461" w="612">
                  <a:moveTo>
                    <a:pt x="147" y="0"/>
                  </a:moveTo>
                  <a:cubicBezTo>
                    <a:pt x="102" y="0"/>
                    <a:pt x="54" y="32"/>
                    <a:pt x="38" y="77"/>
                  </a:cubicBezTo>
                  <a:lnTo>
                    <a:pt x="35" y="77"/>
                  </a:lnTo>
                  <a:cubicBezTo>
                    <a:pt x="0" y="165"/>
                    <a:pt x="70" y="246"/>
                    <a:pt x="132" y="303"/>
                  </a:cubicBezTo>
                  <a:cubicBezTo>
                    <a:pt x="198" y="365"/>
                    <a:pt x="286" y="437"/>
                    <a:pt x="378" y="457"/>
                  </a:cubicBezTo>
                  <a:cubicBezTo>
                    <a:pt x="388" y="459"/>
                    <a:pt x="398" y="460"/>
                    <a:pt x="408" y="460"/>
                  </a:cubicBezTo>
                  <a:cubicBezTo>
                    <a:pt x="527" y="460"/>
                    <a:pt x="612" y="318"/>
                    <a:pt x="516" y="220"/>
                  </a:cubicBezTo>
                  <a:cubicBezTo>
                    <a:pt x="464" y="176"/>
                    <a:pt x="406" y="141"/>
                    <a:pt x="345" y="115"/>
                  </a:cubicBezTo>
                  <a:cubicBezTo>
                    <a:pt x="319" y="101"/>
                    <a:pt x="292" y="90"/>
                    <a:pt x="266" y="77"/>
                  </a:cubicBezTo>
                  <a:cubicBezTo>
                    <a:pt x="255" y="73"/>
                    <a:pt x="244" y="66"/>
                    <a:pt x="233" y="62"/>
                  </a:cubicBezTo>
                  <a:cubicBezTo>
                    <a:pt x="232" y="61"/>
                    <a:pt x="231" y="61"/>
                    <a:pt x="231" y="60"/>
                  </a:cubicBezTo>
                  <a:lnTo>
                    <a:pt x="231" y="60"/>
                  </a:lnTo>
                  <a:cubicBezTo>
                    <a:pt x="230" y="58"/>
                    <a:pt x="228" y="55"/>
                    <a:pt x="226" y="51"/>
                  </a:cubicBezTo>
                  <a:cubicBezTo>
                    <a:pt x="208" y="15"/>
                    <a:pt x="179" y="0"/>
                    <a:pt x="14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4"/>
            <p:cNvSpPr/>
            <p:nvPr/>
          </p:nvSpPr>
          <p:spPr>
            <a:xfrm>
              <a:off x="4952075" y="938750"/>
              <a:ext cx="13050" cy="10800"/>
            </a:xfrm>
            <a:custGeom>
              <a:rect b="b" l="l" r="r" t="t"/>
              <a:pathLst>
                <a:path extrusionOk="0" h="432" w="522">
                  <a:moveTo>
                    <a:pt x="130" y="1"/>
                  </a:moveTo>
                  <a:cubicBezTo>
                    <a:pt x="85" y="1"/>
                    <a:pt x="44" y="19"/>
                    <a:pt x="27" y="72"/>
                  </a:cubicBezTo>
                  <a:cubicBezTo>
                    <a:pt x="1" y="155"/>
                    <a:pt x="64" y="221"/>
                    <a:pt x="117" y="274"/>
                  </a:cubicBezTo>
                  <a:cubicBezTo>
                    <a:pt x="168" y="322"/>
                    <a:pt x="225" y="388"/>
                    <a:pt x="288" y="414"/>
                  </a:cubicBezTo>
                  <a:cubicBezTo>
                    <a:pt x="313" y="425"/>
                    <a:pt x="339" y="432"/>
                    <a:pt x="365" y="432"/>
                  </a:cubicBezTo>
                  <a:cubicBezTo>
                    <a:pt x="406" y="432"/>
                    <a:pt x="445" y="416"/>
                    <a:pt x="473" y="377"/>
                  </a:cubicBezTo>
                  <a:cubicBezTo>
                    <a:pt x="521" y="316"/>
                    <a:pt x="510" y="245"/>
                    <a:pt x="462" y="188"/>
                  </a:cubicBezTo>
                  <a:cubicBezTo>
                    <a:pt x="416" y="131"/>
                    <a:pt x="326" y="85"/>
                    <a:pt x="260" y="43"/>
                  </a:cubicBezTo>
                  <a:cubicBezTo>
                    <a:pt x="225" y="20"/>
                    <a:pt x="176" y="1"/>
                    <a:pt x="13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4"/>
            <p:cNvSpPr/>
            <p:nvPr/>
          </p:nvSpPr>
          <p:spPr>
            <a:xfrm>
              <a:off x="4832500" y="856900"/>
              <a:ext cx="12425" cy="10050"/>
            </a:xfrm>
            <a:custGeom>
              <a:rect b="b" l="l" r="r" t="t"/>
              <a:pathLst>
                <a:path extrusionOk="0" h="402" w="497">
                  <a:moveTo>
                    <a:pt x="130" y="1"/>
                  </a:moveTo>
                  <a:cubicBezTo>
                    <a:pt x="41" y="1"/>
                    <a:pt x="1" y="114"/>
                    <a:pt x="60" y="177"/>
                  </a:cubicBezTo>
                  <a:cubicBezTo>
                    <a:pt x="88" y="205"/>
                    <a:pt x="121" y="234"/>
                    <a:pt x="152" y="262"/>
                  </a:cubicBezTo>
                  <a:cubicBezTo>
                    <a:pt x="183" y="291"/>
                    <a:pt x="213" y="324"/>
                    <a:pt x="240" y="359"/>
                  </a:cubicBezTo>
                  <a:cubicBezTo>
                    <a:pt x="263" y="388"/>
                    <a:pt x="298" y="401"/>
                    <a:pt x="334" y="401"/>
                  </a:cubicBezTo>
                  <a:cubicBezTo>
                    <a:pt x="374" y="401"/>
                    <a:pt x="415" y="385"/>
                    <a:pt x="442" y="359"/>
                  </a:cubicBezTo>
                  <a:cubicBezTo>
                    <a:pt x="497" y="302"/>
                    <a:pt x="497" y="212"/>
                    <a:pt x="442" y="157"/>
                  </a:cubicBezTo>
                  <a:cubicBezTo>
                    <a:pt x="363" y="71"/>
                    <a:pt x="251" y="5"/>
                    <a:pt x="132" y="1"/>
                  </a:cubicBezTo>
                  <a:cubicBezTo>
                    <a:pt x="131" y="1"/>
                    <a:pt x="130" y="1"/>
                    <a:pt x="13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4"/>
            <p:cNvSpPr/>
            <p:nvPr/>
          </p:nvSpPr>
          <p:spPr>
            <a:xfrm>
              <a:off x="4844950" y="838025"/>
              <a:ext cx="13375" cy="9975"/>
            </a:xfrm>
            <a:custGeom>
              <a:rect b="b" l="l" r="r" t="t"/>
              <a:pathLst>
                <a:path extrusionOk="0" h="399" w="535">
                  <a:moveTo>
                    <a:pt x="162" y="0"/>
                  </a:moveTo>
                  <a:cubicBezTo>
                    <a:pt x="158" y="0"/>
                    <a:pt x="154" y="0"/>
                    <a:pt x="150" y="1"/>
                  </a:cubicBezTo>
                  <a:cubicBezTo>
                    <a:pt x="51" y="3"/>
                    <a:pt x="1" y="123"/>
                    <a:pt x="69" y="196"/>
                  </a:cubicBezTo>
                  <a:cubicBezTo>
                    <a:pt x="104" y="231"/>
                    <a:pt x="146" y="264"/>
                    <a:pt x="190" y="293"/>
                  </a:cubicBezTo>
                  <a:cubicBezTo>
                    <a:pt x="196" y="297"/>
                    <a:pt x="212" y="308"/>
                    <a:pt x="225" y="319"/>
                  </a:cubicBezTo>
                  <a:cubicBezTo>
                    <a:pt x="247" y="341"/>
                    <a:pt x="273" y="361"/>
                    <a:pt x="300" y="378"/>
                  </a:cubicBezTo>
                  <a:cubicBezTo>
                    <a:pt x="323" y="392"/>
                    <a:pt x="348" y="398"/>
                    <a:pt x="373" y="398"/>
                  </a:cubicBezTo>
                  <a:cubicBezTo>
                    <a:pt x="416" y="398"/>
                    <a:pt x="458" y="379"/>
                    <a:pt x="486" y="341"/>
                  </a:cubicBezTo>
                  <a:cubicBezTo>
                    <a:pt x="535" y="279"/>
                    <a:pt x="524" y="209"/>
                    <a:pt x="475" y="150"/>
                  </a:cubicBezTo>
                  <a:cubicBezTo>
                    <a:pt x="434" y="106"/>
                    <a:pt x="385" y="71"/>
                    <a:pt x="332" y="47"/>
                  </a:cubicBezTo>
                  <a:cubicBezTo>
                    <a:pt x="281" y="16"/>
                    <a:pt x="222" y="0"/>
                    <a:pt x="162"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4"/>
            <p:cNvSpPr/>
            <p:nvPr/>
          </p:nvSpPr>
          <p:spPr>
            <a:xfrm>
              <a:off x="4955650" y="922350"/>
              <a:ext cx="18300" cy="24675"/>
            </a:xfrm>
            <a:custGeom>
              <a:rect b="b" l="l" r="r" t="t"/>
              <a:pathLst>
                <a:path extrusionOk="0" h="987" w="732">
                  <a:moveTo>
                    <a:pt x="494" y="1"/>
                  </a:moveTo>
                  <a:lnTo>
                    <a:pt x="0" y="820"/>
                  </a:lnTo>
                  <a:lnTo>
                    <a:pt x="255" y="987"/>
                  </a:lnTo>
                  <a:lnTo>
                    <a:pt x="732" y="194"/>
                  </a:lnTo>
                  <a:lnTo>
                    <a:pt x="494"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4"/>
            <p:cNvSpPr/>
            <p:nvPr/>
          </p:nvSpPr>
          <p:spPr>
            <a:xfrm>
              <a:off x="4836400" y="842025"/>
              <a:ext cx="18525" cy="23850"/>
            </a:xfrm>
            <a:custGeom>
              <a:rect b="b" l="l" r="r" t="t"/>
              <a:pathLst>
                <a:path extrusionOk="0" h="954" w="741">
                  <a:moveTo>
                    <a:pt x="569" y="1"/>
                  </a:moveTo>
                  <a:cubicBezTo>
                    <a:pt x="530" y="1"/>
                    <a:pt x="0" y="743"/>
                    <a:pt x="0" y="743"/>
                  </a:cubicBezTo>
                  <a:cubicBezTo>
                    <a:pt x="0" y="743"/>
                    <a:pt x="264" y="941"/>
                    <a:pt x="306" y="954"/>
                  </a:cubicBezTo>
                  <a:lnTo>
                    <a:pt x="740" y="106"/>
                  </a:lnTo>
                  <a:cubicBezTo>
                    <a:pt x="740" y="106"/>
                    <a:pt x="609" y="1"/>
                    <a:pt x="56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4"/>
            <p:cNvSpPr/>
            <p:nvPr/>
          </p:nvSpPr>
          <p:spPr>
            <a:xfrm>
              <a:off x="4894050" y="668225"/>
              <a:ext cx="55000" cy="59750"/>
            </a:xfrm>
            <a:custGeom>
              <a:rect b="b" l="l" r="r" t="t"/>
              <a:pathLst>
                <a:path extrusionOk="0" h="2390" w="2200">
                  <a:moveTo>
                    <a:pt x="1316" y="1"/>
                  </a:moveTo>
                  <a:cubicBezTo>
                    <a:pt x="991" y="1"/>
                    <a:pt x="674" y="137"/>
                    <a:pt x="576" y="386"/>
                  </a:cubicBezTo>
                  <a:cubicBezTo>
                    <a:pt x="556" y="435"/>
                    <a:pt x="510" y="450"/>
                    <a:pt x="454" y="450"/>
                  </a:cubicBezTo>
                  <a:cubicBezTo>
                    <a:pt x="369" y="450"/>
                    <a:pt x="258" y="416"/>
                    <a:pt x="173" y="416"/>
                  </a:cubicBezTo>
                  <a:cubicBezTo>
                    <a:pt x="166" y="416"/>
                    <a:pt x="159" y="417"/>
                    <a:pt x="152" y="417"/>
                  </a:cubicBezTo>
                  <a:cubicBezTo>
                    <a:pt x="128" y="472"/>
                    <a:pt x="110" y="529"/>
                    <a:pt x="97" y="588"/>
                  </a:cubicBezTo>
                  <a:cubicBezTo>
                    <a:pt x="0" y="999"/>
                    <a:pt x="119" y="1438"/>
                    <a:pt x="334" y="1801"/>
                  </a:cubicBezTo>
                  <a:cubicBezTo>
                    <a:pt x="633" y="2183"/>
                    <a:pt x="874" y="2356"/>
                    <a:pt x="1285" y="2389"/>
                  </a:cubicBezTo>
                  <a:cubicBezTo>
                    <a:pt x="2192" y="2369"/>
                    <a:pt x="2137" y="1405"/>
                    <a:pt x="2155" y="784"/>
                  </a:cubicBezTo>
                  <a:cubicBezTo>
                    <a:pt x="2200" y="244"/>
                    <a:pt x="1751" y="1"/>
                    <a:pt x="1316"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4"/>
            <p:cNvSpPr/>
            <p:nvPr/>
          </p:nvSpPr>
          <p:spPr>
            <a:xfrm>
              <a:off x="4939075" y="690175"/>
              <a:ext cx="8600" cy="4500"/>
            </a:xfrm>
            <a:custGeom>
              <a:rect b="b" l="l" r="r" t="t"/>
              <a:pathLst>
                <a:path extrusionOk="0" h="180" w="344">
                  <a:moveTo>
                    <a:pt x="244" y="1"/>
                  </a:moveTo>
                  <a:cubicBezTo>
                    <a:pt x="152" y="1"/>
                    <a:pt x="34" y="86"/>
                    <a:pt x="4" y="152"/>
                  </a:cubicBezTo>
                  <a:cubicBezTo>
                    <a:pt x="1" y="161"/>
                    <a:pt x="7" y="179"/>
                    <a:pt x="20" y="179"/>
                  </a:cubicBezTo>
                  <a:cubicBezTo>
                    <a:pt x="22" y="179"/>
                    <a:pt x="24" y="179"/>
                    <a:pt x="26" y="178"/>
                  </a:cubicBezTo>
                  <a:cubicBezTo>
                    <a:pt x="97" y="148"/>
                    <a:pt x="174" y="86"/>
                    <a:pt x="256" y="86"/>
                  </a:cubicBezTo>
                  <a:cubicBezTo>
                    <a:pt x="271" y="86"/>
                    <a:pt x="286" y="88"/>
                    <a:pt x="301" y="92"/>
                  </a:cubicBezTo>
                  <a:cubicBezTo>
                    <a:pt x="304" y="93"/>
                    <a:pt x="306" y="94"/>
                    <a:pt x="309" y="94"/>
                  </a:cubicBezTo>
                  <a:cubicBezTo>
                    <a:pt x="329" y="94"/>
                    <a:pt x="343" y="70"/>
                    <a:pt x="332" y="51"/>
                  </a:cubicBezTo>
                  <a:lnTo>
                    <a:pt x="334" y="51"/>
                  </a:lnTo>
                  <a:cubicBezTo>
                    <a:pt x="314" y="15"/>
                    <a:pt x="281" y="1"/>
                    <a:pt x="244"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4"/>
            <p:cNvSpPr/>
            <p:nvPr/>
          </p:nvSpPr>
          <p:spPr>
            <a:xfrm>
              <a:off x="4919375" y="688075"/>
              <a:ext cx="14150" cy="6950"/>
            </a:xfrm>
            <a:custGeom>
              <a:rect b="b" l="l" r="r" t="t"/>
              <a:pathLst>
                <a:path extrusionOk="0" h="278" w="566">
                  <a:moveTo>
                    <a:pt x="217" y="1"/>
                  </a:moveTo>
                  <a:cubicBezTo>
                    <a:pt x="128" y="1"/>
                    <a:pt x="31" y="55"/>
                    <a:pt x="6" y="139"/>
                  </a:cubicBezTo>
                  <a:cubicBezTo>
                    <a:pt x="0" y="163"/>
                    <a:pt x="19" y="186"/>
                    <a:pt x="44" y="186"/>
                  </a:cubicBezTo>
                  <a:cubicBezTo>
                    <a:pt x="46" y="186"/>
                    <a:pt x="49" y="186"/>
                    <a:pt x="52" y="185"/>
                  </a:cubicBezTo>
                  <a:cubicBezTo>
                    <a:pt x="105" y="168"/>
                    <a:pt x="140" y="122"/>
                    <a:pt x="195" y="111"/>
                  </a:cubicBezTo>
                  <a:cubicBezTo>
                    <a:pt x="203" y="109"/>
                    <a:pt x="210" y="108"/>
                    <a:pt x="217" y="108"/>
                  </a:cubicBezTo>
                  <a:cubicBezTo>
                    <a:pt x="255" y="108"/>
                    <a:pt x="285" y="130"/>
                    <a:pt x="316" y="152"/>
                  </a:cubicBezTo>
                  <a:cubicBezTo>
                    <a:pt x="382" y="194"/>
                    <a:pt x="441" y="247"/>
                    <a:pt x="514" y="275"/>
                  </a:cubicBezTo>
                  <a:cubicBezTo>
                    <a:pt x="517" y="277"/>
                    <a:pt x="521" y="278"/>
                    <a:pt x="524" y="278"/>
                  </a:cubicBezTo>
                  <a:cubicBezTo>
                    <a:pt x="549" y="278"/>
                    <a:pt x="566" y="240"/>
                    <a:pt x="544" y="220"/>
                  </a:cubicBezTo>
                  <a:cubicBezTo>
                    <a:pt x="472" y="146"/>
                    <a:pt x="386" y="47"/>
                    <a:pt x="283" y="12"/>
                  </a:cubicBezTo>
                  <a:cubicBezTo>
                    <a:pt x="262" y="4"/>
                    <a:pt x="240" y="1"/>
                    <a:pt x="217"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4"/>
            <p:cNvSpPr/>
            <p:nvPr/>
          </p:nvSpPr>
          <p:spPr>
            <a:xfrm>
              <a:off x="4930775" y="691950"/>
              <a:ext cx="10625" cy="21775"/>
            </a:xfrm>
            <a:custGeom>
              <a:rect b="b" l="l" r="r" t="t"/>
              <a:pathLst>
                <a:path extrusionOk="0" h="871" w="425">
                  <a:moveTo>
                    <a:pt x="323" y="1"/>
                  </a:moveTo>
                  <a:cubicBezTo>
                    <a:pt x="315" y="1"/>
                    <a:pt x="307" y="4"/>
                    <a:pt x="301" y="13"/>
                  </a:cubicBezTo>
                  <a:cubicBezTo>
                    <a:pt x="185" y="185"/>
                    <a:pt x="190" y="517"/>
                    <a:pt x="306" y="704"/>
                  </a:cubicBezTo>
                  <a:lnTo>
                    <a:pt x="306" y="704"/>
                  </a:lnTo>
                  <a:cubicBezTo>
                    <a:pt x="225" y="734"/>
                    <a:pt x="142" y="758"/>
                    <a:pt x="58" y="775"/>
                  </a:cubicBezTo>
                  <a:cubicBezTo>
                    <a:pt x="0" y="787"/>
                    <a:pt x="19" y="870"/>
                    <a:pt x="74" y="870"/>
                  </a:cubicBezTo>
                  <a:cubicBezTo>
                    <a:pt x="78" y="870"/>
                    <a:pt x="82" y="870"/>
                    <a:pt x="86" y="869"/>
                  </a:cubicBezTo>
                  <a:cubicBezTo>
                    <a:pt x="194" y="847"/>
                    <a:pt x="299" y="812"/>
                    <a:pt x="396" y="762"/>
                  </a:cubicBezTo>
                  <a:cubicBezTo>
                    <a:pt x="420" y="746"/>
                    <a:pt x="424" y="713"/>
                    <a:pt x="405" y="694"/>
                  </a:cubicBezTo>
                  <a:cubicBezTo>
                    <a:pt x="249" y="527"/>
                    <a:pt x="299" y="228"/>
                    <a:pt x="350" y="32"/>
                  </a:cubicBezTo>
                  <a:cubicBezTo>
                    <a:pt x="354" y="14"/>
                    <a:pt x="339" y="1"/>
                    <a:pt x="323"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4"/>
            <p:cNvSpPr/>
            <p:nvPr/>
          </p:nvSpPr>
          <p:spPr>
            <a:xfrm>
              <a:off x="4879100" y="886550"/>
              <a:ext cx="31225" cy="5900"/>
            </a:xfrm>
            <a:custGeom>
              <a:rect b="b" l="l" r="r" t="t"/>
              <a:pathLst>
                <a:path extrusionOk="0" h="236" w="1249">
                  <a:moveTo>
                    <a:pt x="1137" y="0"/>
                  </a:moveTo>
                  <a:cubicBezTo>
                    <a:pt x="1134" y="0"/>
                    <a:pt x="1129" y="0"/>
                    <a:pt x="1125" y="1"/>
                  </a:cubicBezTo>
                  <a:cubicBezTo>
                    <a:pt x="921" y="32"/>
                    <a:pt x="717" y="56"/>
                    <a:pt x="510" y="73"/>
                  </a:cubicBezTo>
                  <a:cubicBezTo>
                    <a:pt x="352" y="84"/>
                    <a:pt x="181" y="69"/>
                    <a:pt x="32" y="133"/>
                  </a:cubicBezTo>
                  <a:cubicBezTo>
                    <a:pt x="1" y="141"/>
                    <a:pt x="1" y="188"/>
                    <a:pt x="32" y="199"/>
                  </a:cubicBezTo>
                  <a:lnTo>
                    <a:pt x="34" y="199"/>
                  </a:lnTo>
                  <a:cubicBezTo>
                    <a:pt x="106" y="226"/>
                    <a:pt x="185" y="235"/>
                    <a:pt x="266" y="235"/>
                  </a:cubicBezTo>
                  <a:cubicBezTo>
                    <a:pt x="376" y="235"/>
                    <a:pt x="490" y="218"/>
                    <a:pt x="594" y="210"/>
                  </a:cubicBezTo>
                  <a:cubicBezTo>
                    <a:pt x="785" y="194"/>
                    <a:pt x="974" y="168"/>
                    <a:pt x="1163" y="137"/>
                  </a:cubicBezTo>
                  <a:cubicBezTo>
                    <a:pt x="1249" y="125"/>
                    <a:pt x="1219" y="0"/>
                    <a:pt x="113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4"/>
            <p:cNvSpPr/>
            <p:nvPr/>
          </p:nvSpPr>
          <p:spPr>
            <a:xfrm>
              <a:off x="4865975" y="754825"/>
              <a:ext cx="44000" cy="17550"/>
            </a:xfrm>
            <a:custGeom>
              <a:rect b="b" l="l" r="r" t="t"/>
              <a:pathLst>
                <a:path extrusionOk="0" h="702" w="1760">
                  <a:moveTo>
                    <a:pt x="827" y="1"/>
                  </a:moveTo>
                  <a:cubicBezTo>
                    <a:pt x="526" y="1"/>
                    <a:pt x="222" y="95"/>
                    <a:pt x="30" y="260"/>
                  </a:cubicBezTo>
                  <a:cubicBezTo>
                    <a:pt x="0" y="286"/>
                    <a:pt x="28" y="332"/>
                    <a:pt x="61" y="332"/>
                  </a:cubicBezTo>
                  <a:cubicBezTo>
                    <a:pt x="67" y="332"/>
                    <a:pt x="74" y="330"/>
                    <a:pt x="80" y="326"/>
                  </a:cubicBezTo>
                  <a:cubicBezTo>
                    <a:pt x="278" y="208"/>
                    <a:pt x="553" y="129"/>
                    <a:pt x="818" y="129"/>
                  </a:cubicBezTo>
                  <a:cubicBezTo>
                    <a:pt x="1176" y="129"/>
                    <a:pt x="1516" y="272"/>
                    <a:pt x="1628" y="656"/>
                  </a:cubicBezTo>
                  <a:cubicBezTo>
                    <a:pt x="1637" y="687"/>
                    <a:pt x="1661" y="701"/>
                    <a:pt x="1685" y="701"/>
                  </a:cubicBezTo>
                  <a:cubicBezTo>
                    <a:pt x="1721" y="701"/>
                    <a:pt x="1759" y="670"/>
                    <a:pt x="1751" y="623"/>
                  </a:cubicBezTo>
                  <a:cubicBezTo>
                    <a:pt x="1667" y="187"/>
                    <a:pt x="1250" y="1"/>
                    <a:pt x="827"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4"/>
            <p:cNvSpPr/>
            <p:nvPr/>
          </p:nvSpPr>
          <p:spPr>
            <a:xfrm>
              <a:off x="4871325" y="756800"/>
              <a:ext cx="17600" cy="133775"/>
            </a:xfrm>
            <a:custGeom>
              <a:rect b="b" l="l" r="r" t="t"/>
              <a:pathLst>
                <a:path extrusionOk="0" h="5351" w="704">
                  <a:moveTo>
                    <a:pt x="412" y="1"/>
                  </a:moveTo>
                  <a:cubicBezTo>
                    <a:pt x="402" y="1"/>
                    <a:pt x="392" y="5"/>
                    <a:pt x="387" y="15"/>
                  </a:cubicBezTo>
                  <a:cubicBezTo>
                    <a:pt x="0" y="704"/>
                    <a:pt x="149" y="1754"/>
                    <a:pt x="204" y="2509"/>
                  </a:cubicBezTo>
                  <a:cubicBezTo>
                    <a:pt x="277" y="3452"/>
                    <a:pt x="411" y="4389"/>
                    <a:pt x="606" y="5316"/>
                  </a:cubicBezTo>
                  <a:cubicBezTo>
                    <a:pt x="610" y="5340"/>
                    <a:pt x="627" y="5350"/>
                    <a:pt x="645" y="5350"/>
                  </a:cubicBezTo>
                  <a:cubicBezTo>
                    <a:pt x="673" y="5350"/>
                    <a:pt x="704" y="5326"/>
                    <a:pt x="698" y="5290"/>
                  </a:cubicBezTo>
                  <a:cubicBezTo>
                    <a:pt x="567" y="4394"/>
                    <a:pt x="393" y="3509"/>
                    <a:pt x="316" y="2606"/>
                  </a:cubicBezTo>
                  <a:cubicBezTo>
                    <a:pt x="248" y="1804"/>
                    <a:pt x="141" y="799"/>
                    <a:pt x="441" y="39"/>
                  </a:cubicBezTo>
                  <a:cubicBezTo>
                    <a:pt x="450" y="17"/>
                    <a:pt x="431" y="1"/>
                    <a:pt x="41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4"/>
            <p:cNvSpPr/>
            <p:nvPr/>
          </p:nvSpPr>
          <p:spPr>
            <a:xfrm>
              <a:off x="4884225" y="895450"/>
              <a:ext cx="8625" cy="6725"/>
            </a:xfrm>
            <a:custGeom>
              <a:rect b="b" l="l" r="r" t="t"/>
              <a:pathLst>
                <a:path extrusionOk="0" h="269" w="345">
                  <a:moveTo>
                    <a:pt x="171" y="1"/>
                  </a:moveTo>
                  <a:cubicBezTo>
                    <a:pt x="0" y="1"/>
                    <a:pt x="0" y="269"/>
                    <a:pt x="171" y="269"/>
                  </a:cubicBezTo>
                  <a:cubicBezTo>
                    <a:pt x="343" y="269"/>
                    <a:pt x="345" y="1"/>
                    <a:pt x="17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4"/>
            <p:cNvSpPr/>
            <p:nvPr/>
          </p:nvSpPr>
          <p:spPr>
            <a:xfrm>
              <a:off x="4924275" y="698850"/>
              <a:ext cx="4150" cy="3550"/>
            </a:xfrm>
            <a:custGeom>
              <a:rect b="b" l="l" r="r" t="t"/>
              <a:pathLst>
                <a:path extrusionOk="0" h="142" w="166">
                  <a:moveTo>
                    <a:pt x="91" y="0"/>
                  </a:moveTo>
                  <a:cubicBezTo>
                    <a:pt x="48" y="0"/>
                    <a:pt x="1" y="36"/>
                    <a:pt x="17" y="90"/>
                  </a:cubicBezTo>
                  <a:cubicBezTo>
                    <a:pt x="27" y="126"/>
                    <a:pt x="54" y="141"/>
                    <a:pt x="81" y="141"/>
                  </a:cubicBezTo>
                  <a:cubicBezTo>
                    <a:pt x="123" y="141"/>
                    <a:pt x="166" y="106"/>
                    <a:pt x="155" y="53"/>
                  </a:cubicBezTo>
                  <a:cubicBezTo>
                    <a:pt x="148" y="16"/>
                    <a:pt x="120" y="0"/>
                    <a:pt x="9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4"/>
            <p:cNvSpPr/>
            <p:nvPr/>
          </p:nvSpPr>
          <p:spPr>
            <a:xfrm>
              <a:off x="4940825" y="699000"/>
              <a:ext cx="5350" cy="4150"/>
            </a:xfrm>
            <a:custGeom>
              <a:rect b="b" l="l" r="r" t="t"/>
              <a:pathLst>
                <a:path extrusionOk="0" h="166" w="214">
                  <a:moveTo>
                    <a:pt x="106" y="1"/>
                  </a:moveTo>
                  <a:cubicBezTo>
                    <a:pt x="0" y="1"/>
                    <a:pt x="0" y="166"/>
                    <a:pt x="106" y="166"/>
                  </a:cubicBezTo>
                  <a:cubicBezTo>
                    <a:pt x="213" y="166"/>
                    <a:pt x="213" y="1"/>
                    <a:pt x="106"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4"/>
            <p:cNvSpPr/>
            <p:nvPr/>
          </p:nvSpPr>
          <p:spPr>
            <a:xfrm>
              <a:off x="4922450" y="713500"/>
              <a:ext cx="10825" cy="5600"/>
            </a:xfrm>
            <a:custGeom>
              <a:rect b="b" l="l" r="r" t="t"/>
              <a:pathLst>
                <a:path extrusionOk="0" h="224" w="433">
                  <a:moveTo>
                    <a:pt x="29" y="1"/>
                  </a:moveTo>
                  <a:cubicBezTo>
                    <a:pt x="14" y="1"/>
                    <a:pt x="1" y="19"/>
                    <a:pt x="6" y="34"/>
                  </a:cubicBezTo>
                  <a:cubicBezTo>
                    <a:pt x="33" y="108"/>
                    <a:pt x="127" y="152"/>
                    <a:pt x="193" y="183"/>
                  </a:cubicBezTo>
                  <a:cubicBezTo>
                    <a:pt x="232" y="199"/>
                    <a:pt x="292" y="224"/>
                    <a:pt x="344" y="224"/>
                  </a:cubicBezTo>
                  <a:cubicBezTo>
                    <a:pt x="370" y="224"/>
                    <a:pt x="394" y="217"/>
                    <a:pt x="413" y="200"/>
                  </a:cubicBezTo>
                  <a:cubicBezTo>
                    <a:pt x="432" y="181"/>
                    <a:pt x="424" y="146"/>
                    <a:pt x="395" y="137"/>
                  </a:cubicBezTo>
                  <a:cubicBezTo>
                    <a:pt x="369" y="132"/>
                    <a:pt x="340" y="130"/>
                    <a:pt x="312" y="130"/>
                  </a:cubicBezTo>
                  <a:cubicBezTo>
                    <a:pt x="272" y="121"/>
                    <a:pt x="237" y="110"/>
                    <a:pt x="202" y="93"/>
                  </a:cubicBezTo>
                  <a:cubicBezTo>
                    <a:pt x="145" y="67"/>
                    <a:pt x="96" y="25"/>
                    <a:pt x="37" y="3"/>
                  </a:cubicBezTo>
                  <a:cubicBezTo>
                    <a:pt x="34" y="1"/>
                    <a:pt x="31" y="1"/>
                    <a:pt x="29"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4"/>
            <p:cNvSpPr/>
            <p:nvPr/>
          </p:nvSpPr>
          <p:spPr>
            <a:xfrm>
              <a:off x="4886125" y="662750"/>
              <a:ext cx="57950" cy="53350"/>
            </a:xfrm>
            <a:custGeom>
              <a:rect b="b" l="l" r="r" t="t"/>
              <a:pathLst>
                <a:path extrusionOk="0" h="2134" w="2318">
                  <a:moveTo>
                    <a:pt x="1306" y="1"/>
                  </a:moveTo>
                  <a:cubicBezTo>
                    <a:pt x="1294" y="1"/>
                    <a:pt x="1282" y="1"/>
                    <a:pt x="1270" y="1"/>
                  </a:cubicBezTo>
                  <a:cubicBezTo>
                    <a:pt x="855" y="15"/>
                    <a:pt x="467" y="293"/>
                    <a:pt x="254" y="640"/>
                  </a:cubicBezTo>
                  <a:cubicBezTo>
                    <a:pt x="238" y="667"/>
                    <a:pt x="225" y="691"/>
                    <a:pt x="210" y="717"/>
                  </a:cubicBezTo>
                  <a:cubicBezTo>
                    <a:pt x="128" y="873"/>
                    <a:pt x="1" y="1018"/>
                    <a:pt x="67" y="1389"/>
                  </a:cubicBezTo>
                  <a:cubicBezTo>
                    <a:pt x="164" y="1927"/>
                    <a:pt x="691" y="2134"/>
                    <a:pt x="691" y="2134"/>
                  </a:cubicBezTo>
                  <a:lnTo>
                    <a:pt x="816" y="1708"/>
                  </a:lnTo>
                  <a:lnTo>
                    <a:pt x="816" y="1708"/>
                  </a:lnTo>
                  <a:cubicBezTo>
                    <a:pt x="813" y="1708"/>
                    <a:pt x="810" y="1708"/>
                    <a:pt x="807" y="1708"/>
                  </a:cubicBezTo>
                  <a:cubicBezTo>
                    <a:pt x="695" y="1708"/>
                    <a:pt x="617" y="1591"/>
                    <a:pt x="590" y="1479"/>
                  </a:cubicBezTo>
                  <a:cubicBezTo>
                    <a:pt x="572" y="1398"/>
                    <a:pt x="574" y="1297"/>
                    <a:pt x="644" y="1249"/>
                  </a:cubicBezTo>
                  <a:cubicBezTo>
                    <a:pt x="666" y="1236"/>
                    <a:pt x="689" y="1230"/>
                    <a:pt x="713" y="1230"/>
                  </a:cubicBezTo>
                  <a:cubicBezTo>
                    <a:pt x="762" y="1230"/>
                    <a:pt x="812" y="1254"/>
                    <a:pt x="844" y="1291"/>
                  </a:cubicBezTo>
                  <a:cubicBezTo>
                    <a:pt x="893" y="1348"/>
                    <a:pt x="908" y="1424"/>
                    <a:pt x="912" y="1499"/>
                  </a:cubicBezTo>
                  <a:cubicBezTo>
                    <a:pt x="912" y="1521"/>
                    <a:pt x="915" y="1550"/>
                    <a:pt x="937" y="1558"/>
                  </a:cubicBezTo>
                  <a:cubicBezTo>
                    <a:pt x="940" y="1560"/>
                    <a:pt x="944" y="1561"/>
                    <a:pt x="947" y="1561"/>
                  </a:cubicBezTo>
                  <a:cubicBezTo>
                    <a:pt x="973" y="1561"/>
                    <a:pt x="992" y="1521"/>
                    <a:pt x="996" y="1490"/>
                  </a:cubicBezTo>
                  <a:cubicBezTo>
                    <a:pt x="1009" y="1363"/>
                    <a:pt x="1009" y="1238"/>
                    <a:pt x="1000" y="1113"/>
                  </a:cubicBezTo>
                  <a:cubicBezTo>
                    <a:pt x="1099" y="1064"/>
                    <a:pt x="1200" y="1029"/>
                    <a:pt x="1308" y="1005"/>
                  </a:cubicBezTo>
                  <a:cubicBezTo>
                    <a:pt x="1338" y="886"/>
                    <a:pt x="1378" y="772"/>
                    <a:pt x="1420" y="658"/>
                  </a:cubicBezTo>
                  <a:cubicBezTo>
                    <a:pt x="1422" y="603"/>
                    <a:pt x="1435" y="553"/>
                    <a:pt x="1461" y="506"/>
                  </a:cubicBezTo>
                  <a:cubicBezTo>
                    <a:pt x="1470" y="493"/>
                    <a:pt x="1481" y="480"/>
                    <a:pt x="1492" y="471"/>
                  </a:cubicBezTo>
                  <a:cubicBezTo>
                    <a:pt x="1492" y="470"/>
                    <a:pt x="1492" y="468"/>
                    <a:pt x="1494" y="468"/>
                  </a:cubicBezTo>
                  <a:cubicBezTo>
                    <a:pt x="1494" y="468"/>
                    <a:pt x="1495" y="469"/>
                    <a:pt x="1497" y="469"/>
                  </a:cubicBezTo>
                  <a:cubicBezTo>
                    <a:pt x="1536" y="439"/>
                    <a:pt x="1583" y="424"/>
                    <a:pt x="1631" y="424"/>
                  </a:cubicBezTo>
                  <a:cubicBezTo>
                    <a:pt x="1645" y="424"/>
                    <a:pt x="1658" y="425"/>
                    <a:pt x="1672" y="427"/>
                  </a:cubicBezTo>
                  <a:cubicBezTo>
                    <a:pt x="1761" y="418"/>
                    <a:pt x="1853" y="415"/>
                    <a:pt x="1944" y="415"/>
                  </a:cubicBezTo>
                  <a:cubicBezTo>
                    <a:pt x="2017" y="415"/>
                    <a:pt x="2090" y="417"/>
                    <a:pt x="2160" y="417"/>
                  </a:cubicBezTo>
                  <a:cubicBezTo>
                    <a:pt x="2178" y="417"/>
                    <a:pt x="2195" y="417"/>
                    <a:pt x="2213" y="416"/>
                  </a:cubicBezTo>
                  <a:cubicBezTo>
                    <a:pt x="2227" y="417"/>
                    <a:pt x="2242" y="418"/>
                    <a:pt x="2256" y="418"/>
                  </a:cubicBezTo>
                  <a:cubicBezTo>
                    <a:pt x="2277" y="418"/>
                    <a:pt x="2297" y="417"/>
                    <a:pt x="2318" y="414"/>
                  </a:cubicBezTo>
                  <a:cubicBezTo>
                    <a:pt x="2318" y="414"/>
                    <a:pt x="2239" y="324"/>
                    <a:pt x="2230" y="315"/>
                  </a:cubicBezTo>
                  <a:cubicBezTo>
                    <a:pt x="2191" y="280"/>
                    <a:pt x="2149" y="252"/>
                    <a:pt x="2103" y="225"/>
                  </a:cubicBezTo>
                  <a:cubicBezTo>
                    <a:pt x="2046" y="192"/>
                    <a:pt x="1984" y="164"/>
                    <a:pt x="1923" y="140"/>
                  </a:cubicBezTo>
                  <a:cubicBezTo>
                    <a:pt x="1885" y="127"/>
                    <a:pt x="1850" y="111"/>
                    <a:pt x="1813" y="100"/>
                  </a:cubicBezTo>
                  <a:cubicBezTo>
                    <a:pt x="1648" y="45"/>
                    <a:pt x="1478" y="1"/>
                    <a:pt x="1306"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4"/>
            <p:cNvSpPr/>
            <p:nvPr/>
          </p:nvSpPr>
          <p:spPr>
            <a:xfrm>
              <a:off x="4896075" y="720925"/>
              <a:ext cx="35175" cy="41475"/>
            </a:xfrm>
            <a:custGeom>
              <a:rect b="b" l="l" r="r" t="t"/>
              <a:pathLst>
                <a:path extrusionOk="0" h="1659" w="1407">
                  <a:moveTo>
                    <a:pt x="257" y="0"/>
                  </a:moveTo>
                  <a:lnTo>
                    <a:pt x="1" y="367"/>
                  </a:lnTo>
                  <a:lnTo>
                    <a:pt x="1118" y="1658"/>
                  </a:lnTo>
                  <a:lnTo>
                    <a:pt x="1406" y="1067"/>
                  </a:lnTo>
                  <a:cubicBezTo>
                    <a:pt x="1338" y="949"/>
                    <a:pt x="1252" y="841"/>
                    <a:pt x="1151" y="749"/>
                  </a:cubicBezTo>
                  <a:cubicBezTo>
                    <a:pt x="976" y="591"/>
                    <a:pt x="257" y="0"/>
                    <a:pt x="257"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4"/>
            <p:cNvSpPr/>
            <p:nvPr/>
          </p:nvSpPr>
          <p:spPr>
            <a:xfrm>
              <a:off x="4912650" y="721075"/>
              <a:ext cx="11775" cy="14800"/>
            </a:xfrm>
            <a:custGeom>
              <a:rect b="b" l="l" r="r" t="t"/>
              <a:pathLst>
                <a:path extrusionOk="0" h="592" w="471">
                  <a:moveTo>
                    <a:pt x="1" y="1"/>
                  </a:moveTo>
                  <a:cubicBezTo>
                    <a:pt x="95" y="297"/>
                    <a:pt x="306" y="484"/>
                    <a:pt x="471" y="591"/>
                  </a:cubicBezTo>
                  <a:cubicBezTo>
                    <a:pt x="466" y="484"/>
                    <a:pt x="462" y="376"/>
                    <a:pt x="455" y="273"/>
                  </a:cubicBezTo>
                  <a:cubicBezTo>
                    <a:pt x="282" y="229"/>
                    <a:pt x="122" y="135"/>
                    <a:pt x="1"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4"/>
            <p:cNvSpPr/>
            <p:nvPr/>
          </p:nvSpPr>
          <p:spPr>
            <a:xfrm>
              <a:off x="4895425" y="668925"/>
              <a:ext cx="45425" cy="25300"/>
            </a:xfrm>
            <a:custGeom>
              <a:rect b="b" l="l" r="r" t="t"/>
              <a:pathLst>
                <a:path extrusionOk="0" h="1012" w="1817">
                  <a:moveTo>
                    <a:pt x="1112" y="1"/>
                  </a:moveTo>
                  <a:cubicBezTo>
                    <a:pt x="648" y="1"/>
                    <a:pt x="211" y="276"/>
                    <a:pt x="22" y="723"/>
                  </a:cubicBezTo>
                  <a:cubicBezTo>
                    <a:pt x="11" y="749"/>
                    <a:pt x="2" y="780"/>
                    <a:pt x="0" y="809"/>
                  </a:cubicBezTo>
                  <a:cubicBezTo>
                    <a:pt x="5" y="866"/>
                    <a:pt x="35" y="918"/>
                    <a:pt x="86" y="947"/>
                  </a:cubicBezTo>
                  <a:cubicBezTo>
                    <a:pt x="134" y="973"/>
                    <a:pt x="189" y="991"/>
                    <a:pt x="244" y="995"/>
                  </a:cubicBezTo>
                  <a:cubicBezTo>
                    <a:pt x="313" y="1006"/>
                    <a:pt x="383" y="1011"/>
                    <a:pt x="453" y="1011"/>
                  </a:cubicBezTo>
                  <a:cubicBezTo>
                    <a:pt x="633" y="1011"/>
                    <a:pt x="811" y="974"/>
                    <a:pt x="966" y="885"/>
                  </a:cubicBezTo>
                  <a:lnTo>
                    <a:pt x="966" y="885"/>
                  </a:lnTo>
                  <a:cubicBezTo>
                    <a:pt x="958" y="894"/>
                    <a:pt x="953" y="905"/>
                    <a:pt x="953" y="918"/>
                  </a:cubicBezTo>
                  <a:cubicBezTo>
                    <a:pt x="1166" y="885"/>
                    <a:pt x="1357" y="769"/>
                    <a:pt x="1483" y="591"/>
                  </a:cubicBezTo>
                  <a:cubicBezTo>
                    <a:pt x="1500" y="622"/>
                    <a:pt x="1483" y="661"/>
                    <a:pt x="1496" y="692"/>
                  </a:cubicBezTo>
                  <a:cubicBezTo>
                    <a:pt x="1508" y="717"/>
                    <a:pt x="1534" y="732"/>
                    <a:pt x="1561" y="732"/>
                  </a:cubicBezTo>
                  <a:cubicBezTo>
                    <a:pt x="1567" y="732"/>
                    <a:pt x="1573" y="731"/>
                    <a:pt x="1579" y="729"/>
                  </a:cubicBezTo>
                  <a:cubicBezTo>
                    <a:pt x="1612" y="718"/>
                    <a:pt x="1641" y="699"/>
                    <a:pt x="1665" y="675"/>
                  </a:cubicBezTo>
                  <a:cubicBezTo>
                    <a:pt x="1726" y="622"/>
                    <a:pt x="1792" y="563"/>
                    <a:pt x="1810" y="481"/>
                  </a:cubicBezTo>
                  <a:cubicBezTo>
                    <a:pt x="1816" y="442"/>
                    <a:pt x="1814" y="400"/>
                    <a:pt x="1803" y="361"/>
                  </a:cubicBezTo>
                  <a:cubicBezTo>
                    <a:pt x="1761" y="209"/>
                    <a:pt x="1647" y="86"/>
                    <a:pt x="1498" y="38"/>
                  </a:cubicBezTo>
                  <a:lnTo>
                    <a:pt x="1472" y="57"/>
                  </a:lnTo>
                  <a:cubicBezTo>
                    <a:pt x="1352" y="19"/>
                    <a:pt x="1231" y="1"/>
                    <a:pt x="1112"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4"/>
            <p:cNvSpPr/>
            <p:nvPr/>
          </p:nvSpPr>
          <p:spPr>
            <a:xfrm>
              <a:off x="4920400" y="668475"/>
              <a:ext cx="27850" cy="13975"/>
            </a:xfrm>
            <a:custGeom>
              <a:rect b="b" l="l" r="r" t="t"/>
              <a:pathLst>
                <a:path extrusionOk="0" h="559" w="1114">
                  <a:moveTo>
                    <a:pt x="0" y="1"/>
                  </a:moveTo>
                  <a:lnTo>
                    <a:pt x="637" y="280"/>
                  </a:lnTo>
                  <a:cubicBezTo>
                    <a:pt x="694" y="254"/>
                    <a:pt x="749" y="240"/>
                    <a:pt x="802" y="240"/>
                  </a:cubicBezTo>
                  <a:cubicBezTo>
                    <a:pt x="931" y="240"/>
                    <a:pt x="1041" y="328"/>
                    <a:pt x="1105" y="559"/>
                  </a:cubicBezTo>
                  <a:cubicBezTo>
                    <a:pt x="1114" y="387"/>
                    <a:pt x="1000" y="183"/>
                    <a:pt x="859" y="86"/>
                  </a:cubicBezTo>
                  <a:cubicBezTo>
                    <a:pt x="780" y="33"/>
                    <a:pt x="736" y="24"/>
                    <a:pt x="683" y="24"/>
                  </a:cubicBezTo>
                  <a:cubicBezTo>
                    <a:pt x="656" y="24"/>
                    <a:pt x="628" y="26"/>
                    <a:pt x="591" y="26"/>
                  </a:cubicBezTo>
                  <a:cubicBezTo>
                    <a:pt x="569" y="26"/>
                    <a:pt x="545" y="25"/>
                    <a:pt x="517" y="23"/>
                  </a:cubicBezTo>
                  <a:cubicBezTo>
                    <a:pt x="345" y="7"/>
                    <a:pt x="172" y="14"/>
                    <a:pt x="0"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4"/>
            <p:cNvSpPr/>
            <p:nvPr/>
          </p:nvSpPr>
          <p:spPr>
            <a:xfrm>
              <a:off x="4876625" y="688650"/>
              <a:ext cx="16450" cy="23950"/>
            </a:xfrm>
            <a:custGeom>
              <a:rect b="b" l="l" r="r" t="t"/>
              <a:pathLst>
                <a:path extrusionOk="0" h="958" w="658">
                  <a:moveTo>
                    <a:pt x="563" y="0"/>
                  </a:moveTo>
                  <a:cubicBezTo>
                    <a:pt x="549" y="0"/>
                    <a:pt x="534" y="6"/>
                    <a:pt x="519" y="20"/>
                  </a:cubicBezTo>
                  <a:cubicBezTo>
                    <a:pt x="469" y="66"/>
                    <a:pt x="440" y="193"/>
                    <a:pt x="410" y="257"/>
                  </a:cubicBezTo>
                  <a:cubicBezTo>
                    <a:pt x="372" y="336"/>
                    <a:pt x="333" y="413"/>
                    <a:pt x="293" y="490"/>
                  </a:cubicBezTo>
                  <a:cubicBezTo>
                    <a:pt x="223" y="626"/>
                    <a:pt x="142" y="764"/>
                    <a:pt x="34" y="872"/>
                  </a:cubicBezTo>
                  <a:cubicBezTo>
                    <a:pt x="0" y="906"/>
                    <a:pt x="26" y="957"/>
                    <a:pt x="67" y="957"/>
                  </a:cubicBezTo>
                  <a:cubicBezTo>
                    <a:pt x="74" y="957"/>
                    <a:pt x="81" y="956"/>
                    <a:pt x="89" y="953"/>
                  </a:cubicBezTo>
                  <a:cubicBezTo>
                    <a:pt x="269" y="874"/>
                    <a:pt x="416" y="735"/>
                    <a:pt x="506" y="560"/>
                  </a:cubicBezTo>
                  <a:cubicBezTo>
                    <a:pt x="548" y="468"/>
                    <a:pt x="581" y="373"/>
                    <a:pt x="605" y="276"/>
                  </a:cubicBezTo>
                  <a:cubicBezTo>
                    <a:pt x="620" y="213"/>
                    <a:pt x="658" y="114"/>
                    <a:pt x="627" y="50"/>
                  </a:cubicBezTo>
                  <a:cubicBezTo>
                    <a:pt x="613" y="19"/>
                    <a:pt x="589" y="0"/>
                    <a:pt x="563"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4"/>
            <p:cNvSpPr/>
            <p:nvPr/>
          </p:nvSpPr>
          <p:spPr>
            <a:xfrm>
              <a:off x="4887950" y="680850"/>
              <a:ext cx="49050" cy="17625"/>
            </a:xfrm>
            <a:custGeom>
              <a:rect b="b" l="l" r="r" t="t"/>
              <a:pathLst>
                <a:path extrusionOk="0" h="705" w="1962">
                  <a:moveTo>
                    <a:pt x="1943" y="1"/>
                  </a:moveTo>
                  <a:cubicBezTo>
                    <a:pt x="1935" y="1"/>
                    <a:pt x="1927" y="5"/>
                    <a:pt x="1924" y="15"/>
                  </a:cubicBezTo>
                  <a:cubicBezTo>
                    <a:pt x="1813" y="485"/>
                    <a:pt x="1330" y="640"/>
                    <a:pt x="847" y="640"/>
                  </a:cubicBezTo>
                  <a:cubicBezTo>
                    <a:pt x="551" y="640"/>
                    <a:pt x="254" y="582"/>
                    <a:pt x="42" y="501"/>
                  </a:cubicBezTo>
                  <a:cubicBezTo>
                    <a:pt x="40" y="500"/>
                    <a:pt x="38" y="499"/>
                    <a:pt x="36" y="499"/>
                  </a:cubicBezTo>
                  <a:cubicBezTo>
                    <a:pt x="15" y="499"/>
                    <a:pt x="1" y="535"/>
                    <a:pt x="25" y="547"/>
                  </a:cubicBezTo>
                  <a:cubicBezTo>
                    <a:pt x="219" y="638"/>
                    <a:pt x="542" y="704"/>
                    <a:pt x="870" y="704"/>
                  </a:cubicBezTo>
                  <a:cubicBezTo>
                    <a:pt x="1400" y="704"/>
                    <a:pt x="1940" y="532"/>
                    <a:pt x="1962" y="20"/>
                  </a:cubicBezTo>
                  <a:cubicBezTo>
                    <a:pt x="1962" y="8"/>
                    <a:pt x="1952" y="1"/>
                    <a:pt x="1943"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4"/>
            <p:cNvSpPr/>
            <p:nvPr/>
          </p:nvSpPr>
          <p:spPr>
            <a:xfrm>
              <a:off x="4864000" y="687725"/>
              <a:ext cx="37525" cy="51575"/>
            </a:xfrm>
            <a:custGeom>
              <a:rect b="b" l="l" r="r" t="t"/>
              <a:pathLst>
                <a:path extrusionOk="0" h="2063" w="1501">
                  <a:moveTo>
                    <a:pt x="1008" y="0"/>
                  </a:moveTo>
                  <a:cubicBezTo>
                    <a:pt x="986" y="0"/>
                    <a:pt x="965" y="18"/>
                    <a:pt x="974" y="43"/>
                  </a:cubicBezTo>
                  <a:cubicBezTo>
                    <a:pt x="1231" y="768"/>
                    <a:pt x="1" y="1361"/>
                    <a:pt x="528" y="2044"/>
                  </a:cubicBezTo>
                  <a:cubicBezTo>
                    <a:pt x="537" y="2057"/>
                    <a:pt x="553" y="2062"/>
                    <a:pt x="568" y="2062"/>
                  </a:cubicBezTo>
                  <a:cubicBezTo>
                    <a:pt x="594" y="2062"/>
                    <a:pt x="620" y="2044"/>
                    <a:pt x="607" y="2011"/>
                  </a:cubicBezTo>
                  <a:cubicBezTo>
                    <a:pt x="317" y="1271"/>
                    <a:pt x="1501" y="726"/>
                    <a:pt x="1038" y="17"/>
                  </a:cubicBezTo>
                  <a:cubicBezTo>
                    <a:pt x="1031" y="5"/>
                    <a:pt x="1019" y="0"/>
                    <a:pt x="1008"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4"/>
            <p:cNvSpPr/>
            <p:nvPr/>
          </p:nvSpPr>
          <p:spPr>
            <a:xfrm>
              <a:off x="4890250" y="714250"/>
              <a:ext cx="16125" cy="34800"/>
            </a:xfrm>
            <a:custGeom>
              <a:rect b="b" l="l" r="r" t="t"/>
              <a:pathLst>
                <a:path extrusionOk="0" h="1392" w="645">
                  <a:moveTo>
                    <a:pt x="473" y="0"/>
                  </a:moveTo>
                  <a:cubicBezTo>
                    <a:pt x="461" y="0"/>
                    <a:pt x="449" y="4"/>
                    <a:pt x="440" y="12"/>
                  </a:cubicBezTo>
                  <a:cubicBezTo>
                    <a:pt x="416" y="26"/>
                    <a:pt x="405" y="54"/>
                    <a:pt x="414" y="80"/>
                  </a:cubicBezTo>
                  <a:cubicBezTo>
                    <a:pt x="415" y="97"/>
                    <a:pt x="430" y="109"/>
                    <a:pt x="444" y="109"/>
                  </a:cubicBezTo>
                  <a:cubicBezTo>
                    <a:pt x="452" y="109"/>
                    <a:pt x="459" y="105"/>
                    <a:pt x="464" y="96"/>
                  </a:cubicBezTo>
                  <a:lnTo>
                    <a:pt x="464" y="96"/>
                  </a:lnTo>
                  <a:cubicBezTo>
                    <a:pt x="367" y="289"/>
                    <a:pt x="225" y="425"/>
                    <a:pt x="113" y="608"/>
                  </a:cubicBezTo>
                  <a:cubicBezTo>
                    <a:pt x="47" y="711"/>
                    <a:pt x="1" y="825"/>
                    <a:pt x="9" y="948"/>
                  </a:cubicBezTo>
                  <a:cubicBezTo>
                    <a:pt x="29" y="1194"/>
                    <a:pt x="251" y="1352"/>
                    <a:pt x="477" y="1392"/>
                  </a:cubicBezTo>
                  <a:cubicBezTo>
                    <a:pt x="479" y="1392"/>
                    <a:pt x="481" y="1392"/>
                    <a:pt x="483" y="1392"/>
                  </a:cubicBezTo>
                  <a:cubicBezTo>
                    <a:pt x="518" y="1392"/>
                    <a:pt x="548" y="1353"/>
                    <a:pt x="517" y="1326"/>
                  </a:cubicBezTo>
                  <a:cubicBezTo>
                    <a:pt x="403" y="1222"/>
                    <a:pt x="231" y="1146"/>
                    <a:pt x="179" y="990"/>
                  </a:cubicBezTo>
                  <a:cubicBezTo>
                    <a:pt x="100" y="748"/>
                    <a:pt x="354" y="544"/>
                    <a:pt x="468" y="373"/>
                  </a:cubicBezTo>
                  <a:cubicBezTo>
                    <a:pt x="530" y="280"/>
                    <a:pt x="644" y="76"/>
                    <a:pt x="497" y="6"/>
                  </a:cubicBezTo>
                  <a:cubicBezTo>
                    <a:pt x="489" y="2"/>
                    <a:pt x="481" y="0"/>
                    <a:pt x="473"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4"/>
            <p:cNvSpPr/>
            <p:nvPr/>
          </p:nvSpPr>
          <p:spPr>
            <a:xfrm>
              <a:off x="4932575" y="669600"/>
              <a:ext cx="9600" cy="30700"/>
            </a:xfrm>
            <a:custGeom>
              <a:rect b="b" l="l" r="r" t="t"/>
              <a:pathLst>
                <a:path extrusionOk="0" h="1228" w="384">
                  <a:moveTo>
                    <a:pt x="217" y="1"/>
                  </a:moveTo>
                  <a:cubicBezTo>
                    <a:pt x="209" y="1"/>
                    <a:pt x="200" y="8"/>
                    <a:pt x="203" y="17"/>
                  </a:cubicBezTo>
                  <a:cubicBezTo>
                    <a:pt x="251" y="134"/>
                    <a:pt x="315" y="461"/>
                    <a:pt x="317" y="584"/>
                  </a:cubicBezTo>
                  <a:cubicBezTo>
                    <a:pt x="317" y="803"/>
                    <a:pt x="106" y="1025"/>
                    <a:pt x="5" y="1208"/>
                  </a:cubicBezTo>
                  <a:cubicBezTo>
                    <a:pt x="1" y="1217"/>
                    <a:pt x="10" y="1228"/>
                    <a:pt x="19" y="1228"/>
                  </a:cubicBezTo>
                  <a:cubicBezTo>
                    <a:pt x="22" y="1228"/>
                    <a:pt x="25" y="1227"/>
                    <a:pt x="27" y="1223"/>
                  </a:cubicBezTo>
                  <a:lnTo>
                    <a:pt x="27" y="1225"/>
                  </a:lnTo>
                  <a:cubicBezTo>
                    <a:pt x="159" y="1056"/>
                    <a:pt x="357" y="845"/>
                    <a:pt x="374" y="623"/>
                  </a:cubicBezTo>
                  <a:cubicBezTo>
                    <a:pt x="383" y="487"/>
                    <a:pt x="333" y="329"/>
                    <a:pt x="304" y="197"/>
                  </a:cubicBezTo>
                  <a:cubicBezTo>
                    <a:pt x="286" y="110"/>
                    <a:pt x="278" y="72"/>
                    <a:pt x="225" y="4"/>
                  </a:cubicBezTo>
                  <a:cubicBezTo>
                    <a:pt x="223" y="2"/>
                    <a:pt x="220" y="1"/>
                    <a:pt x="217"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4"/>
            <p:cNvSpPr/>
            <p:nvPr/>
          </p:nvSpPr>
          <p:spPr>
            <a:xfrm>
              <a:off x="5095050" y="694175"/>
              <a:ext cx="4700" cy="1775"/>
            </a:xfrm>
            <a:custGeom>
              <a:rect b="b" l="l" r="r" t="t"/>
              <a:pathLst>
                <a:path extrusionOk="0" h="71" w="188">
                  <a:moveTo>
                    <a:pt x="0" y="1"/>
                  </a:moveTo>
                  <a:lnTo>
                    <a:pt x="33" y="71"/>
                  </a:lnTo>
                  <a:cubicBezTo>
                    <a:pt x="75" y="62"/>
                    <a:pt x="117" y="51"/>
                    <a:pt x="156" y="34"/>
                  </a:cubicBezTo>
                  <a:cubicBezTo>
                    <a:pt x="187" y="14"/>
                    <a:pt x="165" y="1"/>
                    <a:pt x="16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4"/>
            <p:cNvSpPr/>
            <p:nvPr/>
          </p:nvSpPr>
          <p:spPr>
            <a:xfrm>
              <a:off x="5072975" y="687925"/>
              <a:ext cx="4850" cy="2725"/>
            </a:xfrm>
            <a:custGeom>
              <a:rect b="b" l="l" r="r" t="t"/>
              <a:pathLst>
                <a:path extrusionOk="0" h="109" w="194">
                  <a:moveTo>
                    <a:pt x="49" y="0"/>
                  </a:moveTo>
                  <a:cubicBezTo>
                    <a:pt x="49" y="0"/>
                    <a:pt x="1" y="0"/>
                    <a:pt x="102" y="77"/>
                  </a:cubicBezTo>
                  <a:cubicBezTo>
                    <a:pt x="132" y="100"/>
                    <a:pt x="151" y="108"/>
                    <a:pt x="163" y="108"/>
                  </a:cubicBezTo>
                  <a:cubicBezTo>
                    <a:pt x="194" y="108"/>
                    <a:pt x="183" y="60"/>
                    <a:pt x="183" y="60"/>
                  </a:cubicBezTo>
                  <a:lnTo>
                    <a:pt x="49"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8" name="Google Shape;768;p34"/>
          <p:cNvSpPr txBox="1"/>
          <p:nvPr>
            <p:ph idx="1" type="body"/>
          </p:nvPr>
        </p:nvSpPr>
        <p:spPr>
          <a:xfrm>
            <a:off x="717419" y="2593100"/>
            <a:ext cx="3440700" cy="1476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s"/>
              <a:t>Do you know what helps you make your point clear? Lists like this one:</a:t>
            </a:r>
            <a:br>
              <a:rPr lang="es"/>
            </a:br>
            <a:endParaRPr/>
          </a:p>
          <a:p>
            <a:pPr indent="-317500" lvl="0" marL="457200" rtl="0" algn="l">
              <a:lnSpc>
                <a:spcPct val="100000"/>
              </a:lnSpc>
              <a:spcBef>
                <a:spcPts val="0"/>
              </a:spcBef>
              <a:spcAft>
                <a:spcPts val="0"/>
              </a:spcAft>
              <a:buSzPts val="1400"/>
              <a:buFont typeface="Barlow Semi Condensed"/>
              <a:buChar char="⎯"/>
            </a:pPr>
            <a:r>
              <a:rPr lang="es"/>
              <a:t>They’re simple </a:t>
            </a:r>
            <a:endParaRPr/>
          </a:p>
          <a:p>
            <a:pPr indent="-317500" lvl="0" marL="457200" rtl="0" algn="l">
              <a:lnSpc>
                <a:spcPct val="100000"/>
              </a:lnSpc>
              <a:spcBef>
                <a:spcPts val="0"/>
              </a:spcBef>
              <a:spcAft>
                <a:spcPts val="0"/>
              </a:spcAft>
              <a:buSzPts val="1400"/>
              <a:buFont typeface="Barlow Semi Condensed"/>
              <a:buChar char="⎯"/>
            </a:pPr>
            <a:r>
              <a:rPr lang="es"/>
              <a:t>You can organize your ideas clearly</a:t>
            </a:r>
            <a:endParaRPr/>
          </a:p>
          <a:p>
            <a:pPr indent="-317500" lvl="0" marL="457200" rtl="0" algn="l">
              <a:lnSpc>
                <a:spcPct val="100000"/>
              </a:lnSpc>
              <a:spcBef>
                <a:spcPts val="0"/>
              </a:spcBef>
              <a:spcAft>
                <a:spcPts val="0"/>
              </a:spcAft>
              <a:buSzPts val="1400"/>
              <a:buFont typeface="Barlow Semi Condensed"/>
              <a:buChar char="⎯"/>
            </a:pPr>
            <a:r>
              <a:rPr lang="es"/>
              <a:t>And you’ll never forget to buy milk!</a:t>
            </a:r>
            <a:endParaRPr/>
          </a:p>
          <a:p>
            <a:pPr indent="0" lvl="0" marL="0" rtl="0" algn="l">
              <a:lnSpc>
                <a:spcPct val="100000"/>
              </a:lnSpc>
              <a:spcBef>
                <a:spcPts val="0"/>
              </a:spcBef>
              <a:spcAft>
                <a:spcPts val="0"/>
              </a:spcAft>
              <a:buClr>
                <a:schemeClr val="dk1"/>
              </a:buClr>
              <a:buSzPts val="1100"/>
              <a:buFont typeface="Arial"/>
              <a:buNone/>
            </a:pPr>
            <a:r>
              <a:t/>
            </a:r>
            <a:endParaRPr/>
          </a:p>
          <a:p>
            <a:pPr indent="0" lvl="0" marL="0" rtl="0" algn="l">
              <a:lnSpc>
                <a:spcPct val="100000"/>
              </a:lnSpc>
              <a:spcBef>
                <a:spcPts val="0"/>
              </a:spcBef>
              <a:spcAft>
                <a:spcPts val="0"/>
              </a:spcAft>
              <a:buClr>
                <a:schemeClr val="dk1"/>
              </a:buClr>
              <a:buSzPts val="1100"/>
              <a:buFont typeface="Arial"/>
              <a:buNone/>
            </a:pPr>
            <a:r>
              <a:rPr lang="es"/>
              <a:t>And the most important thing: the audience won’t miss the point of your presentation</a:t>
            </a:r>
            <a:endParaRPr/>
          </a:p>
        </p:txBody>
      </p:sp>
      <p:sp>
        <p:nvSpPr>
          <p:cNvPr id="769" name="Google Shape;769;p34"/>
          <p:cNvSpPr txBox="1"/>
          <p:nvPr>
            <p:ph type="title"/>
          </p:nvPr>
        </p:nvSpPr>
        <p:spPr>
          <a:xfrm>
            <a:off x="717419" y="1643600"/>
            <a:ext cx="3258600" cy="89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T</a:t>
            </a:r>
            <a:r>
              <a:rPr lang="es"/>
              <a:t>he</a:t>
            </a:r>
            <a:r>
              <a:rPr lang="es">
                <a:solidFill>
                  <a:srgbClr val="F4C5B1"/>
                </a:solidFill>
              </a:rPr>
              <a:t> </a:t>
            </a:r>
            <a:r>
              <a:rPr lang="es"/>
              <a:t>slide title goes here!</a:t>
            </a:r>
            <a:endParaRPr/>
          </a:p>
        </p:txBody>
      </p:sp>
      <p:grpSp>
        <p:nvGrpSpPr>
          <p:cNvPr id="770" name="Google Shape;770;p34"/>
          <p:cNvGrpSpPr/>
          <p:nvPr/>
        </p:nvGrpSpPr>
        <p:grpSpPr>
          <a:xfrm>
            <a:off x="3814368" y="-273836"/>
            <a:ext cx="2420762" cy="1627665"/>
            <a:chOff x="3690600" y="3380300"/>
            <a:chExt cx="821600" cy="552425"/>
          </a:xfrm>
        </p:grpSpPr>
        <p:sp>
          <p:nvSpPr>
            <p:cNvPr id="771" name="Google Shape;771;p34"/>
            <p:cNvSpPr/>
            <p:nvPr/>
          </p:nvSpPr>
          <p:spPr>
            <a:xfrm>
              <a:off x="3837525" y="3381825"/>
              <a:ext cx="159025" cy="550800"/>
            </a:xfrm>
            <a:custGeom>
              <a:rect b="b" l="l" r="r" t="t"/>
              <a:pathLst>
                <a:path extrusionOk="0" h="22032" w="6361">
                  <a:moveTo>
                    <a:pt x="304" y="0"/>
                  </a:moveTo>
                  <a:cubicBezTo>
                    <a:pt x="280" y="0"/>
                    <a:pt x="257" y="3"/>
                    <a:pt x="233" y="10"/>
                  </a:cubicBezTo>
                  <a:cubicBezTo>
                    <a:pt x="88" y="47"/>
                    <a:pt x="0" y="194"/>
                    <a:pt x="40" y="339"/>
                  </a:cubicBezTo>
                  <a:lnTo>
                    <a:pt x="2390" y="9108"/>
                  </a:lnTo>
                  <a:lnTo>
                    <a:pt x="2548" y="9704"/>
                  </a:lnTo>
                  <a:lnTo>
                    <a:pt x="5798" y="21831"/>
                  </a:lnTo>
                  <a:cubicBezTo>
                    <a:pt x="5829" y="21952"/>
                    <a:pt x="5939" y="22031"/>
                    <a:pt x="6058" y="22031"/>
                  </a:cubicBezTo>
                  <a:cubicBezTo>
                    <a:pt x="6082" y="22031"/>
                    <a:pt x="6106" y="22028"/>
                    <a:pt x="6130" y="22022"/>
                  </a:cubicBezTo>
                  <a:cubicBezTo>
                    <a:pt x="6275" y="21984"/>
                    <a:pt x="6360" y="21835"/>
                    <a:pt x="6321" y="21690"/>
                  </a:cubicBezTo>
                  <a:lnTo>
                    <a:pt x="3073" y="9563"/>
                  </a:lnTo>
                  <a:lnTo>
                    <a:pt x="2913" y="8968"/>
                  </a:lnTo>
                  <a:lnTo>
                    <a:pt x="563" y="201"/>
                  </a:lnTo>
                  <a:cubicBezTo>
                    <a:pt x="531" y="80"/>
                    <a:pt x="422" y="0"/>
                    <a:pt x="30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4"/>
            <p:cNvSpPr/>
            <p:nvPr/>
          </p:nvSpPr>
          <p:spPr>
            <a:xfrm>
              <a:off x="3690600" y="3381775"/>
              <a:ext cx="159025" cy="550850"/>
            </a:xfrm>
            <a:custGeom>
              <a:rect b="b" l="l" r="r" t="t"/>
              <a:pathLst>
                <a:path extrusionOk="0" h="22034" w="6361">
                  <a:moveTo>
                    <a:pt x="6059" y="1"/>
                  </a:moveTo>
                  <a:cubicBezTo>
                    <a:pt x="5939" y="1"/>
                    <a:pt x="5829" y="81"/>
                    <a:pt x="5796" y="203"/>
                  </a:cubicBezTo>
                  <a:lnTo>
                    <a:pt x="3446" y="8970"/>
                  </a:lnTo>
                  <a:lnTo>
                    <a:pt x="3288" y="9565"/>
                  </a:lnTo>
                  <a:lnTo>
                    <a:pt x="38" y="21692"/>
                  </a:lnTo>
                  <a:cubicBezTo>
                    <a:pt x="0" y="21837"/>
                    <a:pt x="86" y="21986"/>
                    <a:pt x="231" y="22024"/>
                  </a:cubicBezTo>
                  <a:cubicBezTo>
                    <a:pt x="255" y="22030"/>
                    <a:pt x="278" y="22033"/>
                    <a:pt x="302" y="22033"/>
                  </a:cubicBezTo>
                  <a:cubicBezTo>
                    <a:pt x="420" y="22033"/>
                    <a:pt x="530" y="21954"/>
                    <a:pt x="563" y="21833"/>
                  </a:cubicBezTo>
                  <a:lnTo>
                    <a:pt x="3813" y="9706"/>
                  </a:lnTo>
                  <a:lnTo>
                    <a:pt x="3971" y="9110"/>
                  </a:lnTo>
                  <a:lnTo>
                    <a:pt x="6321" y="341"/>
                  </a:lnTo>
                  <a:cubicBezTo>
                    <a:pt x="6361" y="196"/>
                    <a:pt x="6273" y="49"/>
                    <a:pt x="6130" y="12"/>
                  </a:cubicBezTo>
                  <a:lnTo>
                    <a:pt x="6128" y="10"/>
                  </a:lnTo>
                  <a:cubicBezTo>
                    <a:pt x="6105" y="4"/>
                    <a:pt x="6082" y="1"/>
                    <a:pt x="60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4"/>
            <p:cNvSpPr/>
            <p:nvPr/>
          </p:nvSpPr>
          <p:spPr>
            <a:xfrm>
              <a:off x="4352425" y="3380300"/>
              <a:ext cx="159775" cy="552275"/>
            </a:xfrm>
            <a:custGeom>
              <a:rect b="b" l="l" r="r" t="t"/>
              <a:pathLst>
                <a:path extrusionOk="0" h="22091" w="6391">
                  <a:moveTo>
                    <a:pt x="523" y="0"/>
                  </a:moveTo>
                  <a:lnTo>
                    <a:pt x="0" y="139"/>
                  </a:lnTo>
                  <a:lnTo>
                    <a:pt x="2420" y="9169"/>
                  </a:lnTo>
                  <a:lnTo>
                    <a:pt x="2578" y="9765"/>
                  </a:lnTo>
                  <a:lnTo>
                    <a:pt x="5826" y="21883"/>
                  </a:lnTo>
                  <a:cubicBezTo>
                    <a:pt x="5860" y="22008"/>
                    <a:pt x="5971" y="22090"/>
                    <a:pt x="6095" y="22090"/>
                  </a:cubicBezTo>
                  <a:cubicBezTo>
                    <a:pt x="6118" y="22090"/>
                    <a:pt x="6143" y="22087"/>
                    <a:pt x="6167" y="22081"/>
                  </a:cubicBezTo>
                  <a:cubicBezTo>
                    <a:pt x="6307" y="22043"/>
                    <a:pt x="6391" y="21898"/>
                    <a:pt x="6354" y="21760"/>
                  </a:cubicBezTo>
                  <a:lnTo>
                    <a:pt x="3101" y="9624"/>
                  </a:lnTo>
                  <a:lnTo>
                    <a:pt x="2941" y="9029"/>
                  </a:lnTo>
                  <a:lnTo>
                    <a:pt x="523"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4"/>
            <p:cNvSpPr/>
            <p:nvPr/>
          </p:nvSpPr>
          <p:spPr>
            <a:xfrm>
              <a:off x="4206325" y="3380300"/>
              <a:ext cx="159675" cy="552425"/>
            </a:xfrm>
            <a:custGeom>
              <a:rect b="b" l="l" r="r" t="t"/>
              <a:pathLst>
                <a:path extrusionOk="0" h="22097" w="6387">
                  <a:moveTo>
                    <a:pt x="5864" y="0"/>
                  </a:moveTo>
                  <a:lnTo>
                    <a:pt x="3444" y="9029"/>
                  </a:lnTo>
                  <a:lnTo>
                    <a:pt x="3286" y="9624"/>
                  </a:lnTo>
                  <a:lnTo>
                    <a:pt x="42" y="21727"/>
                  </a:lnTo>
                  <a:cubicBezTo>
                    <a:pt x="0" y="21885"/>
                    <a:pt x="92" y="22045"/>
                    <a:pt x="250" y="22089"/>
                  </a:cubicBezTo>
                  <a:cubicBezTo>
                    <a:pt x="271" y="22095"/>
                    <a:pt x="292" y="22097"/>
                    <a:pt x="312" y="22097"/>
                  </a:cubicBezTo>
                  <a:cubicBezTo>
                    <a:pt x="422" y="22097"/>
                    <a:pt x="522" y="22025"/>
                    <a:pt x="551" y="21914"/>
                  </a:cubicBezTo>
                  <a:lnTo>
                    <a:pt x="3806" y="9765"/>
                  </a:lnTo>
                  <a:lnTo>
                    <a:pt x="3966" y="9169"/>
                  </a:lnTo>
                  <a:lnTo>
                    <a:pt x="6387" y="139"/>
                  </a:lnTo>
                  <a:lnTo>
                    <a:pt x="5864"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4"/>
            <p:cNvSpPr/>
            <p:nvPr/>
          </p:nvSpPr>
          <p:spPr>
            <a:xfrm>
              <a:off x="3943100" y="3382875"/>
              <a:ext cx="119000" cy="438425"/>
            </a:xfrm>
            <a:custGeom>
              <a:rect b="b" l="l" r="r" t="t"/>
              <a:pathLst>
                <a:path extrusionOk="0" h="17537" w="4760">
                  <a:moveTo>
                    <a:pt x="4551" y="1"/>
                  </a:moveTo>
                  <a:lnTo>
                    <a:pt x="1" y="17482"/>
                  </a:lnTo>
                  <a:lnTo>
                    <a:pt x="209" y="17537"/>
                  </a:lnTo>
                  <a:lnTo>
                    <a:pt x="4760" y="56"/>
                  </a:lnTo>
                  <a:lnTo>
                    <a:pt x="4551"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4"/>
            <p:cNvSpPr/>
            <p:nvPr/>
          </p:nvSpPr>
          <p:spPr>
            <a:xfrm>
              <a:off x="3918900" y="3800325"/>
              <a:ext cx="156825" cy="40800"/>
            </a:xfrm>
            <a:custGeom>
              <a:rect b="b" l="l" r="r" t="t"/>
              <a:pathLst>
                <a:path extrusionOk="0" h="1632" w="6273">
                  <a:moveTo>
                    <a:pt x="1880" y="0"/>
                  </a:moveTo>
                  <a:cubicBezTo>
                    <a:pt x="1821" y="0"/>
                    <a:pt x="1761" y="20"/>
                    <a:pt x="1713" y="55"/>
                  </a:cubicBezTo>
                  <a:lnTo>
                    <a:pt x="231" y="1107"/>
                  </a:lnTo>
                  <a:cubicBezTo>
                    <a:pt x="0" y="1272"/>
                    <a:pt x="114" y="1632"/>
                    <a:pt x="398" y="1632"/>
                  </a:cubicBezTo>
                  <a:lnTo>
                    <a:pt x="4392" y="1632"/>
                  </a:lnTo>
                  <a:cubicBezTo>
                    <a:pt x="4452" y="1632"/>
                    <a:pt x="4511" y="1614"/>
                    <a:pt x="4559" y="1579"/>
                  </a:cubicBezTo>
                  <a:lnTo>
                    <a:pt x="6042" y="527"/>
                  </a:lnTo>
                  <a:cubicBezTo>
                    <a:pt x="6272" y="362"/>
                    <a:pt x="6158" y="0"/>
                    <a:pt x="5875"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4"/>
            <p:cNvSpPr/>
            <p:nvPr/>
          </p:nvSpPr>
          <p:spPr>
            <a:xfrm>
              <a:off x="4052350" y="3383350"/>
              <a:ext cx="118400" cy="437225"/>
            </a:xfrm>
            <a:custGeom>
              <a:rect b="b" l="l" r="r" t="t"/>
              <a:pathLst>
                <a:path extrusionOk="0" h="17489" w="4736">
                  <a:moveTo>
                    <a:pt x="4618" y="1"/>
                  </a:moveTo>
                  <a:cubicBezTo>
                    <a:pt x="4568" y="1"/>
                    <a:pt x="4523" y="32"/>
                    <a:pt x="4512" y="83"/>
                  </a:cubicBezTo>
                  <a:lnTo>
                    <a:pt x="14" y="17353"/>
                  </a:lnTo>
                  <a:cubicBezTo>
                    <a:pt x="1" y="17410"/>
                    <a:pt x="34" y="17470"/>
                    <a:pt x="93" y="17485"/>
                  </a:cubicBezTo>
                  <a:cubicBezTo>
                    <a:pt x="102" y="17487"/>
                    <a:pt x="111" y="17489"/>
                    <a:pt x="121" y="17489"/>
                  </a:cubicBezTo>
                  <a:cubicBezTo>
                    <a:pt x="168" y="17489"/>
                    <a:pt x="212" y="17456"/>
                    <a:pt x="225" y="17408"/>
                  </a:cubicBezTo>
                  <a:lnTo>
                    <a:pt x="4721" y="135"/>
                  </a:lnTo>
                  <a:cubicBezTo>
                    <a:pt x="4736" y="78"/>
                    <a:pt x="4701" y="19"/>
                    <a:pt x="4644" y="4"/>
                  </a:cubicBezTo>
                  <a:cubicBezTo>
                    <a:pt x="4635" y="2"/>
                    <a:pt x="4626" y="1"/>
                    <a:pt x="4618"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4"/>
            <p:cNvSpPr/>
            <p:nvPr/>
          </p:nvSpPr>
          <p:spPr>
            <a:xfrm>
              <a:off x="3843625" y="3380400"/>
              <a:ext cx="522750" cy="13550"/>
            </a:xfrm>
            <a:custGeom>
              <a:rect b="b" l="l" r="r" t="t"/>
              <a:pathLst>
                <a:path extrusionOk="0" h="542" w="20910">
                  <a:moveTo>
                    <a:pt x="0" y="1"/>
                  </a:moveTo>
                  <a:lnTo>
                    <a:pt x="0" y="541"/>
                  </a:lnTo>
                  <a:lnTo>
                    <a:pt x="20910" y="541"/>
                  </a:lnTo>
                  <a:lnTo>
                    <a:pt x="20910"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4"/>
            <p:cNvSpPr/>
            <p:nvPr/>
          </p:nvSpPr>
          <p:spPr>
            <a:xfrm>
              <a:off x="3837300" y="3380300"/>
              <a:ext cx="12650" cy="6875"/>
            </a:xfrm>
            <a:custGeom>
              <a:rect b="b" l="l" r="r" t="t"/>
              <a:pathLst>
                <a:path extrusionOk="0" h="275" w="506">
                  <a:moveTo>
                    <a:pt x="1" y="0"/>
                  </a:moveTo>
                  <a:lnTo>
                    <a:pt x="1" y="275"/>
                  </a:lnTo>
                  <a:lnTo>
                    <a:pt x="506" y="275"/>
                  </a:lnTo>
                  <a:lnTo>
                    <a:pt x="506"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 name="Google Shape;780;p34"/>
          <p:cNvGrpSpPr/>
          <p:nvPr/>
        </p:nvGrpSpPr>
        <p:grpSpPr>
          <a:xfrm>
            <a:off x="320975" y="336049"/>
            <a:ext cx="1165945" cy="925797"/>
            <a:chOff x="4725046" y="4107922"/>
            <a:chExt cx="398900" cy="316728"/>
          </a:xfrm>
        </p:grpSpPr>
        <p:sp>
          <p:nvSpPr>
            <p:cNvPr id="781" name="Google Shape;781;p34"/>
            <p:cNvSpPr/>
            <p:nvPr/>
          </p:nvSpPr>
          <p:spPr>
            <a:xfrm>
              <a:off x="4725046" y="4107922"/>
              <a:ext cx="398900" cy="266640"/>
            </a:xfrm>
            <a:custGeom>
              <a:rect b="b" l="l" r="r" t="t"/>
              <a:pathLst>
                <a:path extrusionOk="0" h="9319" w="15956">
                  <a:moveTo>
                    <a:pt x="7919" y="1"/>
                  </a:moveTo>
                  <a:cubicBezTo>
                    <a:pt x="6674" y="1"/>
                    <a:pt x="5425" y="185"/>
                    <a:pt x="4303" y="548"/>
                  </a:cubicBezTo>
                  <a:cubicBezTo>
                    <a:pt x="3756" y="724"/>
                    <a:pt x="3235" y="939"/>
                    <a:pt x="2783" y="1211"/>
                  </a:cubicBezTo>
                  <a:cubicBezTo>
                    <a:pt x="1975" y="1692"/>
                    <a:pt x="1329" y="2406"/>
                    <a:pt x="932" y="3258"/>
                  </a:cubicBezTo>
                  <a:cubicBezTo>
                    <a:pt x="0" y="5237"/>
                    <a:pt x="795" y="7718"/>
                    <a:pt x="3444" y="8773"/>
                  </a:cubicBezTo>
                  <a:cubicBezTo>
                    <a:pt x="4426" y="9163"/>
                    <a:pt x="5521" y="9318"/>
                    <a:pt x="6649" y="9318"/>
                  </a:cubicBezTo>
                  <a:cubicBezTo>
                    <a:pt x="8094" y="9318"/>
                    <a:pt x="9592" y="9063"/>
                    <a:pt x="10975" y="8718"/>
                  </a:cubicBezTo>
                  <a:lnTo>
                    <a:pt x="10975" y="8718"/>
                  </a:lnTo>
                  <a:lnTo>
                    <a:pt x="9264" y="9159"/>
                  </a:lnTo>
                  <a:cubicBezTo>
                    <a:pt x="9282" y="9159"/>
                    <a:pt x="9301" y="9159"/>
                    <a:pt x="9319" y="9159"/>
                  </a:cubicBezTo>
                  <a:cubicBezTo>
                    <a:pt x="12107" y="9159"/>
                    <a:pt x="14699" y="7684"/>
                    <a:pt x="15325" y="5847"/>
                  </a:cubicBezTo>
                  <a:cubicBezTo>
                    <a:pt x="15956" y="3998"/>
                    <a:pt x="14658" y="1956"/>
                    <a:pt x="12336" y="888"/>
                  </a:cubicBezTo>
                  <a:cubicBezTo>
                    <a:pt x="11043" y="293"/>
                    <a:pt x="9484" y="1"/>
                    <a:pt x="791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4"/>
            <p:cNvSpPr/>
            <p:nvPr/>
          </p:nvSpPr>
          <p:spPr>
            <a:xfrm>
              <a:off x="4913100" y="4172025"/>
              <a:ext cx="21550" cy="252625"/>
            </a:xfrm>
            <a:custGeom>
              <a:rect b="b" l="l" r="r" t="t"/>
              <a:pathLst>
                <a:path extrusionOk="0" h="10105" w="862">
                  <a:moveTo>
                    <a:pt x="647" y="1"/>
                  </a:moveTo>
                  <a:cubicBezTo>
                    <a:pt x="568" y="1"/>
                    <a:pt x="488" y="21"/>
                    <a:pt x="479" y="59"/>
                  </a:cubicBezTo>
                  <a:cubicBezTo>
                    <a:pt x="398" y="424"/>
                    <a:pt x="398" y="795"/>
                    <a:pt x="378" y="1162"/>
                  </a:cubicBezTo>
                  <a:cubicBezTo>
                    <a:pt x="358" y="1520"/>
                    <a:pt x="339" y="1878"/>
                    <a:pt x="319" y="2236"/>
                  </a:cubicBezTo>
                  <a:cubicBezTo>
                    <a:pt x="246" y="3531"/>
                    <a:pt x="222" y="4827"/>
                    <a:pt x="174" y="6123"/>
                  </a:cubicBezTo>
                  <a:cubicBezTo>
                    <a:pt x="150" y="6771"/>
                    <a:pt x="125" y="7421"/>
                    <a:pt x="101" y="8071"/>
                  </a:cubicBezTo>
                  <a:cubicBezTo>
                    <a:pt x="90" y="8394"/>
                    <a:pt x="77" y="8717"/>
                    <a:pt x="66" y="9039"/>
                  </a:cubicBezTo>
                  <a:cubicBezTo>
                    <a:pt x="60" y="9200"/>
                    <a:pt x="53" y="9362"/>
                    <a:pt x="42" y="9523"/>
                  </a:cubicBezTo>
                  <a:cubicBezTo>
                    <a:pt x="33" y="9685"/>
                    <a:pt x="0" y="9848"/>
                    <a:pt x="55" y="10008"/>
                  </a:cubicBezTo>
                  <a:cubicBezTo>
                    <a:pt x="71" y="10056"/>
                    <a:pt x="145" y="10096"/>
                    <a:pt x="290" y="10105"/>
                  </a:cubicBezTo>
                  <a:cubicBezTo>
                    <a:pt x="298" y="10105"/>
                    <a:pt x="306" y="10105"/>
                    <a:pt x="315" y="10105"/>
                  </a:cubicBezTo>
                  <a:cubicBezTo>
                    <a:pt x="430" y="10105"/>
                    <a:pt x="568" y="10077"/>
                    <a:pt x="587" y="10034"/>
                  </a:cubicBezTo>
                  <a:cubicBezTo>
                    <a:pt x="661" y="9845"/>
                    <a:pt x="639" y="9659"/>
                    <a:pt x="639" y="9470"/>
                  </a:cubicBezTo>
                  <a:cubicBezTo>
                    <a:pt x="639" y="9290"/>
                    <a:pt x="644" y="9112"/>
                    <a:pt x="650" y="8932"/>
                  </a:cubicBezTo>
                  <a:cubicBezTo>
                    <a:pt x="659" y="8569"/>
                    <a:pt x="668" y="8205"/>
                    <a:pt x="679" y="7843"/>
                  </a:cubicBezTo>
                  <a:cubicBezTo>
                    <a:pt x="712" y="6547"/>
                    <a:pt x="747" y="5253"/>
                    <a:pt x="784" y="3958"/>
                  </a:cubicBezTo>
                  <a:cubicBezTo>
                    <a:pt x="802" y="3307"/>
                    <a:pt x="826" y="2657"/>
                    <a:pt x="833" y="2007"/>
                  </a:cubicBezTo>
                  <a:cubicBezTo>
                    <a:pt x="835" y="1684"/>
                    <a:pt x="846" y="1366"/>
                    <a:pt x="841" y="1041"/>
                  </a:cubicBezTo>
                  <a:cubicBezTo>
                    <a:pt x="835" y="714"/>
                    <a:pt x="861" y="384"/>
                    <a:pt x="809" y="59"/>
                  </a:cubicBezTo>
                  <a:cubicBezTo>
                    <a:pt x="802" y="20"/>
                    <a:pt x="725" y="1"/>
                    <a:pt x="64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4"/>
            <p:cNvSpPr/>
            <p:nvPr/>
          </p:nvSpPr>
          <p:spPr>
            <a:xfrm>
              <a:off x="4796700" y="4226125"/>
              <a:ext cx="220125" cy="95400"/>
            </a:xfrm>
            <a:custGeom>
              <a:rect b="b" l="l" r="r" t="t"/>
              <a:pathLst>
                <a:path extrusionOk="0" h="3816" w="8805">
                  <a:moveTo>
                    <a:pt x="303" y="1"/>
                  </a:moveTo>
                  <a:cubicBezTo>
                    <a:pt x="152" y="1"/>
                    <a:pt x="1" y="117"/>
                    <a:pt x="108" y="217"/>
                  </a:cubicBezTo>
                  <a:cubicBezTo>
                    <a:pt x="429" y="515"/>
                    <a:pt x="795" y="792"/>
                    <a:pt x="1142" y="1078"/>
                  </a:cubicBezTo>
                  <a:lnTo>
                    <a:pt x="2150" y="1908"/>
                  </a:lnTo>
                  <a:cubicBezTo>
                    <a:pt x="2752" y="2402"/>
                    <a:pt x="3339" y="2905"/>
                    <a:pt x="3956" y="3390"/>
                  </a:cubicBezTo>
                  <a:cubicBezTo>
                    <a:pt x="4186" y="3570"/>
                    <a:pt x="4498" y="3759"/>
                    <a:pt x="4856" y="3805"/>
                  </a:cubicBezTo>
                  <a:cubicBezTo>
                    <a:pt x="4906" y="3812"/>
                    <a:pt x="4956" y="3816"/>
                    <a:pt x="5006" y="3816"/>
                  </a:cubicBezTo>
                  <a:cubicBezTo>
                    <a:pt x="5128" y="3816"/>
                    <a:pt x="5250" y="3795"/>
                    <a:pt x="5366" y="3752"/>
                  </a:cubicBezTo>
                  <a:cubicBezTo>
                    <a:pt x="5541" y="3687"/>
                    <a:pt x="5649" y="3570"/>
                    <a:pt x="5752" y="3458"/>
                  </a:cubicBezTo>
                  <a:cubicBezTo>
                    <a:pt x="6266" y="2911"/>
                    <a:pt x="6778" y="2362"/>
                    <a:pt x="7283" y="1813"/>
                  </a:cubicBezTo>
                  <a:cubicBezTo>
                    <a:pt x="7790" y="1264"/>
                    <a:pt x="8315" y="722"/>
                    <a:pt x="8765" y="151"/>
                  </a:cubicBezTo>
                  <a:lnTo>
                    <a:pt x="8765" y="149"/>
                  </a:lnTo>
                  <a:cubicBezTo>
                    <a:pt x="8804" y="99"/>
                    <a:pt x="8748" y="59"/>
                    <a:pt x="8685" y="59"/>
                  </a:cubicBezTo>
                  <a:cubicBezTo>
                    <a:pt x="8657" y="59"/>
                    <a:pt x="8627" y="67"/>
                    <a:pt x="8605" y="87"/>
                  </a:cubicBezTo>
                  <a:cubicBezTo>
                    <a:pt x="7988" y="636"/>
                    <a:pt x="7445" y="1227"/>
                    <a:pt x="6885" y="1802"/>
                  </a:cubicBezTo>
                  <a:cubicBezTo>
                    <a:pt x="6383" y="2318"/>
                    <a:pt x="5888" y="2839"/>
                    <a:pt x="5388" y="3357"/>
                  </a:cubicBezTo>
                  <a:cubicBezTo>
                    <a:pt x="5306" y="3441"/>
                    <a:pt x="5216" y="3535"/>
                    <a:pt x="5054" y="3546"/>
                  </a:cubicBezTo>
                  <a:cubicBezTo>
                    <a:pt x="5039" y="3547"/>
                    <a:pt x="5025" y="3548"/>
                    <a:pt x="5010" y="3548"/>
                  </a:cubicBezTo>
                  <a:cubicBezTo>
                    <a:pt x="4878" y="3548"/>
                    <a:pt x="4748" y="3497"/>
                    <a:pt x="4643" y="3447"/>
                  </a:cubicBezTo>
                  <a:cubicBezTo>
                    <a:pt x="4322" y="3300"/>
                    <a:pt x="4096" y="3065"/>
                    <a:pt x="3855" y="2865"/>
                  </a:cubicBezTo>
                  <a:lnTo>
                    <a:pt x="2150" y="1453"/>
                  </a:lnTo>
                  <a:lnTo>
                    <a:pt x="1301" y="746"/>
                  </a:lnTo>
                  <a:cubicBezTo>
                    <a:pt x="1017" y="511"/>
                    <a:pt x="743" y="267"/>
                    <a:pt x="442" y="43"/>
                  </a:cubicBezTo>
                  <a:cubicBezTo>
                    <a:pt x="402" y="13"/>
                    <a:pt x="352" y="1"/>
                    <a:pt x="30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4"/>
            <p:cNvSpPr/>
            <p:nvPr/>
          </p:nvSpPr>
          <p:spPr>
            <a:xfrm>
              <a:off x="4891150" y="4191050"/>
              <a:ext cx="85575" cy="46575"/>
            </a:xfrm>
            <a:custGeom>
              <a:rect b="b" l="l" r="r" t="t"/>
              <a:pathLst>
                <a:path extrusionOk="0" h="1863" w="3423">
                  <a:moveTo>
                    <a:pt x="3315" y="0"/>
                  </a:moveTo>
                  <a:cubicBezTo>
                    <a:pt x="3297" y="0"/>
                    <a:pt x="3278" y="4"/>
                    <a:pt x="3261" y="14"/>
                  </a:cubicBezTo>
                  <a:cubicBezTo>
                    <a:pt x="3208" y="49"/>
                    <a:pt x="3147" y="69"/>
                    <a:pt x="3099" y="104"/>
                  </a:cubicBezTo>
                  <a:cubicBezTo>
                    <a:pt x="3050" y="137"/>
                    <a:pt x="3009" y="172"/>
                    <a:pt x="2960" y="205"/>
                  </a:cubicBezTo>
                  <a:cubicBezTo>
                    <a:pt x="2870" y="269"/>
                    <a:pt x="2785" y="335"/>
                    <a:pt x="2701" y="401"/>
                  </a:cubicBezTo>
                  <a:cubicBezTo>
                    <a:pt x="2536" y="537"/>
                    <a:pt x="2374" y="673"/>
                    <a:pt x="2211" y="809"/>
                  </a:cubicBezTo>
                  <a:cubicBezTo>
                    <a:pt x="1942" y="1039"/>
                    <a:pt x="1669" y="1266"/>
                    <a:pt x="1405" y="1499"/>
                  </a:cubicBezTo>
                  <a:lnTo>
                    <a:pt x="1405" y="1499"/>
                  </a:lnTo>
                  <a:lnTo>
                    <a:pt x="920" y="1104"/>
                  </a:lnTo>
                  <a:lnTo>
                    <a:pt x="602" y="844"/>
                  </a:lnTo>
                  <a:cubicBezTo>
                    <a:pt x="551" y="803"/>
                    <a:pt x="503" y="761"/>
                    <a:pt x="450" y="721"/>
                  </a:cubicBezTo>
                  <a:cubicBezTo>
                    <a:pt x="386" y="673"/>
                    <a:pt x="323" y="656"/>
                    <a:pt x="239" y="627"/>
                  </a:cubicBezTo>
                  <a:cubicBezTo>
                    <a:pt x="219" y="621"/>
                    <a:pt x="197" y="618"/>
                    <a:pt x="175" y="618"/>
                  </a:cubicBezTo>
                  <a:cubicBezTo>
                    <a:pt x="85" y="618"/>
                    <a:pt x="0" y="669"/>
                    <a:pt x="31" y="737"/>
                  </a:cubicBezTo>
                  <a:cubicBezTo>
                    <a:pt x="55" y="794"/>
                    <a:pt x="66" y="847"/>
                    <a:pt x="121" y="895"/>
                  </a:cubicBezTo>
                  <a:cubicBezTo>
                    <a:pt x="176" y="941"/>
                    <a:pt x="235" y="985"/>
                    <a:pt x="290" y="1031"/>
                  </a:cubicBezTo>
                  <a:lnTo>
                    <a:pt x="610" y="1290"/>
                  </a:lnTo>
                  <a:lnTo>
                    <a:pt x="1269" y="1822"/>
                  </a:lnTo>
                  <a:cubicBezTo>
                    <a:pt x="1305" y="1851"/>
                    <a:pt x="1352" y="1863"/>
                    <a:pt x="1399" y="1863"/>
                  </a:cubicBezTo>
                  <a:cubicBezTo>
                    <a:pt x="1473" y="1863"/>
                    <a:pt x="1549" y="1833"/>
                    <a:pt x="1592" y="1793"/>
                  </a:cubicBezTo>
                  <a:cubicBezTo>
                    <a:pt x="1897" y="1512"/>
                    <a:pt x="2194" y="1224"/>
                    <a:pt x="2503" y="943"/>
                  </a:cubicBezTo>
                  <a:cubicBezTo>
                    <a:pt x="2659" y="803"/>
                    <a:pt x="2815" y="664"/>
                    <a:pt x="2971" y="524"/>
                  </a:cubicBezTo>
                  <a:cubicBezTo>
                    <a:pt x="3042" y="458"/>
                    <a:pt x="3110" y="390"/>
                    <a:pt x="3178" y="322"/>
                  </a:cubicBezTo>
                  <a:cubicBezTo>
                    <a:pt x="3215" y="284"/>
                    <a:pt x="3257" y="247"/>
                    <a:pt x="3294" y="208"/>
                  </a:cubicBezTo>
                  <a:cubicBezTo>
                    <a:pt x="3331" y="168"/>
                    <a:pt x="3351" y="124"/>
                    <a:pt x="3386" y="85"/>
                  </a:cubicBezTo>
                  <a:lnTo>
                    <a:pt x="3386" y="80"/>
                  </a:lnTo>
                  <a:cubicBezTo>
                    <a:pt x="3423" y="39"/>
                    <a:pt x="3371" y="0"/>
                    <a:pt x="33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4"/>
            <p:cNvSpPr/>
            <p:nvPr/>
          </p:nvSpPr>
          <p:spPr>
            <a:xfrm>
              <a:off x="5026525" y="4154875"/>
              <a:ext cx="7775" cy="6075"/>
            </a:xfrm>
            <a:custGeom>
              <a:rect b="b" l="l" r="r" t="t"/>
              <a:pathLst>
                <a:path extrusionOk="0" h="243" w="311">
                  <a:moveTo>
                    <a:pt x="157" y="1"/>
                  </a:moveTo>
                  <a:cubicBezTo>
                    <a:pt x="1" y="1"/>
                    <a:pt x="1" y="242"/>
                    <a:pt x="157" y="242"/>
                  </a:cubicBezTo>
                  <a:cubicBezTo>
                    <a:pt x="310" y="242"/>
                    <a:pt x="310" y="1"/>
                    <a:pt x="15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4"/>
            <p:cNvSpPr/>
            <p:nvPr/>
          </p:nvSpPr>
          <p:spPr>
            <a:xfrm>
              <a:off x="5002150" y="4132700"/>
              <a:ext cx="9075" cy="8975"/>
            </a:xfrm>
            <a:custGeom>
              <a:rect b="b" l="l" r="r" t="t"/>
              <a:pathLst>
                <a:path extrusionOk="0" h="359" w="363">
                  <a:moveTo>
                    <a:pt x="207" y="1"/>
                  </a:moveTo>
                  <a:cubicBezTo>
                    <a:pt x="150" y="1"/>
                    <a:pt x="99" y="29"/>
                    <a:pt x="73" y="77"/>
                  </a:cubicBezTo>
                  <a:lnTo>
                    <a:pt x="22" y="143"/>
                  </a:lnTo>
                  <a:cubicBezTo>
                    <a:pt x="11" y="159"/>
                    <a:pt x="7" y="178"/>
                    <a:pt x="5" y="196"/>
                  </a:cubicBezTo>
                  <a:cubicBezTo>
                    <a:pt x="1" y="216"/>
                    <a:pt x="3" y="236"/>
                    <a:pt x="9" y="253"/>
                  </a:cubicBezTo>
                  <a:lnTo>
                    <a:pt x="22" y="288"/>
                  </a:lnTo>
                  <a:lnTo>
                    <a:pt x="44" y="317"/>
                  </a:lnTo>
                  <a:cubicBezTo>
                    <a:pt x="58" y="330"/>
                    <a:pt x="73" y="341"/>
                    <a:pt x="91" y="345"/>
                  </a:cubicBezTo>
                  <a:cubicBezTo>
                    <a:pt x="102" y="352"/>
                    <a:pt x="115" y="356"/>
                    <a:pt x="128" y="356"/>
                  </a:cubicBezTo>
                  <a:cubicBezTo>
                    <a:pt x="135" y="358"/>
                    <a:pt x="142" y="359"/>
                    <a:pt x="149" y="359"/>
                  </a:cubicBezTo>
                  <a:cubicBezTo>
                    <a:pt x="160" y="359"/>
                    <a:pt x="172" y="357"/>
                    <a:pt x="183" y="354"/>
                  </a:cubicBezTo>
                  <a:lnTo>
                    <a:pt x="218" y="339"/>
                  </a:lnTo>
                  <a:lnTo>
                    <a:pt x="284" y="288"/>
                  </a:lnTo>
                  <a:cubicBezTo>
                    <a:pt x="332" y="262"/>
                    <a:pt x="361" y="211"/>
                    <a:pt x="361" y="157"/>
                  </a:cubicBezTo>
                  <a:cubicBezTo>
                    <a:pt x="363" y="135"/>
                    <a:pt x="356" y="115"/>
                    <a:pt x="347" y="95"/>
                  </a:cubicBezTo>
                  <a:cubicBezTo>
                    <a:pt x="341" y="77"/>
                    <a:pt x="330" y="60"/>
                    <a:pt x="315" y="47"/>
                  </a:cubicBezTo>
                  <a:cubicBezTo>
                    <a:pt x="297" y="27"/>
                    <a:pt x="273" y="14"/>
                    <a:pt x="246" y="5"/>
                  </a:cubicBezTo>
                  <a:lnTo>
                    <a:pt x="207"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4"/>
            <p:cNvSpPr/>
            <p:nvPr/>
          </p:nvSpPr>
          <p:spPr>
            <a:xfrm>
              <a:off x="4996825" y="4178825"/>
              <a:ext cx="10300" cy="7975"/>
            </a:xfrm>
            <a:custGeom>
              <a:rect b="b" l="l" r="r" t="t"/>
              <a:pathLst>
                <a:path extrusionOk="0" h="319" w="412">
                  <a:moveTo>
                    <a:pt x="205" y="0"/>
                  </a:moveTo>
                  <a:cubicBezTo>
                    <a:pt x="0" y="0"/>
                    <a:pt x="0" y="319"/>
                    <a:pt x="205" y="319"/>
                  </a:cubicBezTo>
                  <a:cubicBezTo>
                    <a:pt x="411" y="319"/>
                    <a:pt x="411" y="0"/>
                    <a:pt x="20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 name="Google Shape;788;p34"/>
          <p:cNvGrpSpPr/>
          <p:nvPr/>
        </p:nvGrpSpPr>
        <p:grpSpPr>
          <a:xfrm>
            <a:off x="7346967" y="1468365"/>
            <a:ext cx="364554" cy="507632"/>
            <a:chOff x="5979675" y="4640775"/>
            <a:chExt cx="241875" cy="345775"/>
          </a:xfrm>
        </p:grpSpPr>
        <p:sp>
          <p:nvSpPr>
            <p:cNvPr id="789" name="Google Shape;789;p34"/>
            <p:cNvSpPr/>
            <p:nvPr/>
          </p:nvSpPr>
          <p:spPr>
            <a:xfrm>
              <a:off x="6008100" y="4698050"/>
              <a:ext cx="80475" cy="288500"/>
            </a:xfrm>
            <a:custGeom>
              <a:rect b="b" l="l" r="r" t="t"/>
              <a:pathLst>
                <a:path extrusionOk="0" h="11540" w="3219">
                  <a:moveTo>
                    <a:pt x="1" y="0"/>
                  </a:moveTo>
                  <a:lnTo>
                    <a:pt x="1" y="0"/>
                  </a:lnTo>
                  <a:cubicBezTo>
                    <a:pt x="859" y="1536"/>
                    <a:pt x="1375" y="3238"/>
                    <a:pt x="1516" y="4992"/>
                  </a:cubicBezTo>
                  <a:cubicBezTo>
                    <a:pt x="1606" y="6126"/>
                    <a:pt x="1538" y="7272"/>
                    <a:pt x="1705" y="8396"/>
                  </a:cubicBezTo>
                  <a:cubicBezTo>
                    <a:pt x="1838" y="9291"/>
                    <a:pt x="2148" y="10201"/>
                    <a:pt x="2725" y="10885"/>
                  </a:cubicBezTo>
                  <a:lnTo>
                    <a:pt x="2725" y="10885"/>
                  </a:lnTo>
                  <a:cubicBezTo>
                    <a:pt x="2210" y="9347"/>
                    <a:pt x="2351" y="7625"/>
                    <a:pt x="2265" y="5981"/>
                  </a:cubicBezTo>
                  <a:cubicBezTo>
                    <a:pt x="2217" y="5078"/>
                    <a:pt x="2096" y="4180"/>
                    <a:pt x="1903" y="3295"/>
                  </a:cubicBezTo>
                  <a:cubicBezTo>
                    <a:pt x="1626" y="2021"/>
                    <a:pt x="1119" y="675"/>
                    <a:pt x="1" y="0"/>
                  </a:cubicBezTo>
                  <a:close/>
                  <a:moveTo>
                    <a:pt x="2725" y="10885"/>
                  </a:moveTo>
                  <a:cubicBezTo>
                    <a:pt x="2799" y="11107"/>
                    <a:pt x="2887" y="11325"/>
                    <a:pt x="2992" y="11539"/>
                  </a:cubicBezTo>
                  <a:lnTo>
                    <a:pt x="3218" y="11359"/>
                  </a:lnTo>
                  <a:cubicBezTo>
                    <a:pt x="3035" y="11218"/>
                    <a:pt x="2872" y="11059"/>
                    <a:pt x="2725" y="10885"/>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4"/>
            <p:cNvSpPr/>
            <p:nvPr/>
          </p:nvSpPr>
          <p:spPr>
            <a:xfrm>
              <a:off x="6087325" y="4640775"/>
              <a:ext cx="52850" cy="339950"/>
            </a:xfrm>
            <a:custGeom>
              <a:rect b="b" l="l" r="r" t="t"/>
              <a:pathLst>
                <a:path extrusionOk="0" h="13598" w="2114">
                  <a:moveTo>
                    <a:pt x="2076" y="1"/>
                  </a:moveTo>
                  <a:lnTo>
                    <a:pt x="2076" y="1"/>
                  </a:lnTo>
                  <a:cubicBezTo>
                    <a:pt x="475" y="4345"/>
                    <a:pt x="1" y="9023"/>
                    <a:pt x="695" y="13597"/>
                  </a:cubicBezTo>
                  <a:lnTo>
                    <a:pt x="1147" y="13593"/>
                  </a:lnTo>
                  <a:cubicBezTo>
                    <a:pt x="1802" y="9093"/>
                    <a:pt x="2113" y="4549"/>
                    <a:pt x="2076"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4"/>
            <p:cNvSpPr/>
            <p:nvPr/>
          </p:nvSpPr>
          <p:spPr>
            <a:xfrm>
              <a:off x="6133350" y="4694750"/>
              <a:ext cx="88200" cy="291675"/>
            </a:xfrm>
            <a:custGeom>
              <a:rect b="b" l="l" r="r" t="t"/>
              <a:pathLst>
                <a:path extrusionOk="0" h="11667" w="3528">
                  <a:moveTo>
                    <a:pt x="3527" y="1"/>
                  </a:moveTo>
                  <a:lnTo>
                    <a:pt x="3527" y="1"/>
                  </a:lnTo>
                  <a:cubicBezTo>
                    <a:pt x="2506" y="925"/>
                    <a:pt x="1845" y="2199"/>
                    <a:pt x="1469" y="3525"/>
                  </a:cubicBezTo>
                  <a:cubicBezTo>
                    <a:pt x="1092" y="4854"/>
                    <a:pt x="984" y="6240"/>
                    <a:pt x="929" y="7619"/>
                  </a:cubicBezTo>
                  <a:cubicBezTo>
                    <a:pt x="874" y="9025"/>
                    <a:pt x="839" y="10538"/>
                    <a:pt x="0" y="11667"/>
                  </a:cubicBezTo>
                  <a:lnTo>
                    <a:pt x="398" y="11530"/>
                  </a:lnTo>
                  <a:cubicBezTo>
                    <a:pt x="1199" y="9925"/>
                    <a:pt x="1775" y="8214"/>
                    <a:pt x="2108" y="6451"/>
                  </a:cubicBezTo>
                  <a:cubicBezTo>
                    <a:pt x="2521" y="4281"/>
                    <a:pt x="2576" y="1995"/>
                    <a:pt x="352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4"/>
            <p:cNvSpPr/>
            <p:nvPr/>
          </p:nvSpPr>
          <p:spPr>
            <a:xfrm>
              <a:off x="5979675" y="4815875"/>
              <a:ext cx="46625" cy="169850"/>
            </a:xfrm>
            <a:custGeom>
              <a:rect b="b" l="l" r="r" t="t"/>
              <a:pathLst>
                <a:path extrusionOk="0" h="6794" w="1865">
                  <a:moveTo>
                    <a:pt x="378" y="0"/>
                  </a:moveTo>
                  <a:lnTo>
                    <a:pt x="378" y="0"/>
                  </a:lnTo>
                  <a:cubicBezTo>
                    <a:pt x="0" y="2304"/>
                    <a:pt x="450" y="4737"/>
                    <a:pt x="1627" y="6754"/>
                  </a:cubicBezTo>
                  <a:lnTo>
                    <a:pt x="1746" y="6793"/>
                  </a:lnTo>
                  <a:cubicBezTo>
                    <a:pt x="1865" y="4450"/>
                    <a:pt x="1395" y="2115"/>
                    <a:pt x="37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4"/>
            <p:cNvSpPr/>
            <p:nvPr/>
          </p:nvSpPr>
          <p:spPr>
            <a:xfrm>
              <a:off x="6072900" y="4675250"/>
              <a:ext cx="13975" cy="309825"/>
            </a:xfrm>
            <a:custGeom>
              <a:rect b="b" l="l" r="r" t="t"/>
              <a:pathLst>
                <a:path extrusionOk="0" h="12393" w="559">
                  <a:moveTo>
                    <a:pt x="480" y="0"/>
                  </a:moveTo>
                  <a:cubicBezTo>
                    <a:pt x="465" y="0"/>
                    <a:pt x="450" y="9"/>
                    <a:pt x="444" y="27"/>
                  </a:cubicBezTo>
                  <a:cubicBezTo>
                    <a:pt x="330" y="412"/>
                    <a:pt x="275" y="827"/>
                    <a:pt x="222" y="1224"/>
                  </a:cubicBezTo>
                  <a:cubicBezTo>
                    <a:pt x="167" y="1622"/>
                    <a:pt x="119" y="2019"/>
                    <a:pt x="84" y="2417"/>
                  </a:cubicBezTo>
                  <a:cubicBezTo>
                    <a:pt x="18" y="3216"/>
                    <a:pt x="5" y="4018"/>
                    <a:pt x="2" y="4817"/>
                  </a:cubicBezTo>
                  <a:cubicBezTo>
                    <a:pt x="0" y="6445"/>
                    <a:pt x="57" y="8072"/>
                    <a:pt x="99" y="9699"/>
                  </a:cubicBezTo>
                  <a:cubicBezTo>
                    <a:pt x="110" y="10156"/>
                    <a:pt x="121" y="10613"/>
                    <a:pt x="132" y="11072"/>
                  </a:cubicBezTo>
                  <a:cubicBezTo>
                    <a:pt x="139" y="11309"/>
                    <a:pt x="143" y="11546"/>
                    <a:pt x="152" y="11786"/>
                  </a:cubicBezTo>
                  <a:cubicBezTo>
                    <a:pt x="156" y="11959"/>
                    <a:pt x="117" y="12216"/>
                    <a:pt x="251" y="12350"/>
                  </a:cubicBezTo>
                  <a:cubicBezTo>
                    <a:pt x="279" y="12378"/>
                    <a:pt x="316" y="12392"/>
                    <a:pt x="354" y="12392"/>
                  </a:cubicBezTo>
                  <a:cubicBezTo>
                    <a:pt x="378" y="12392"/>
                    <a:pt x="402" y="12386"/>
                    <a:pt x="424" y="12374"/>
                  </a:cubicBezTo>
                  <a:cubicBezTo>
                    <a:pt x="502" y="12324"/>
                    <a:pt x="559" y="12192"/>
                    <a:pt x="456" y="12139"/>
                  </a:cubicBezTo>
                  <a:lnTo>
                    <a:pt x="456" y="12139"/>
                  </a:lnTo>
                  <a:cubicBezTo>
                    <a:pt x="456" y="12135"/>
                    <a:pt x="456" y="12132"/>
                    <a:pt x="457" y="12128"/>
                  </a:cubicBezTo>
                  <a:cubicBezTo>
                    <a:pt x="444" y="12086"/>
                    <a:pt x="455" y="12016"/>
                    <a:pt x="453" y="11970"/>
                  </a:cubicBezTo>
                  <a:cubicBezTo>
                    <a:pt x="453" y="11882"/>
                    <a:pt x="450" y="11794"/>
                    <a:pt x="448" y="11707"/>
                  </a:cubicBezTo>
                  <a:cubicBezTo>
                    <a:pt x="444" y="11496"/>
                    <a:pt x="437" y="11283"/>
                    <a:pt x="431" y="11072"/>
                  </a:cubicBezTo>
                  <a:cubicBezTo>
                    <a:pt x="420" y="10668"/>
                    <a:pt x="409" y="10261"/>
                    <a:pt x="395" y="9857"/>
                  </a:cubicBezTo>
                  <a:cubicBezTo>
                    <a:pt x="374" y="9056"/>
                    <a:pt x="352" y="8256"/>
                    <a:pt x="330" y="7455"/>
                  </a:cubicBezTo>
                  <a:cubicBezTo>
                    <a:pt x="286" y="5869"/>
                    <a:pt x="272" y="4290"/>
                    <a:pt x="325" y="2704"/>
                  </a:cubicBezTo>
                  <a:cubicBezTo>
                    <a:pt x="341" y="2263"/>
                    <a:pt x="365" y="1822"/>
                    <a:pt x="395" y="1380"/>
                  </a:cubicBezTo>
                  <a:cubicBezTo>
                    <a:pt x="426" y="932"/>
                    <a:pt x="497" y="484"/>
                    <a:pt x="516" y="36"/>
                  </a:cubicBezTo>
                  <a:cubicBezTo>
                    <a:pt x="516" y="13"/>
                    <a:pt x="498" y="0"/>
                    <a:pt x="48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4"/>
            <p:cNvSpPr/>
            <p:nvPr/>
          </p:nvSpPr>
          <p:spPr>
            <a:xfrm>
              <a:off x="6046475" y="4682750"/>
              <a:ext cx="64175" cy="48100"/>
            </a:xfrm>
            <a:custGeom>
              <a:rect b="b" l="l" r="r" t="t"/>
              <a:pathLst>
                <a:path extrusionOk="0" h="1924" w="2567">
                  <a:moveTo>
                    <a:pt x="2461" y="0"/>
                  </a:moveTo>
                  <a:cubicBezTo>
                    <a:pt x="2430" y="0"/>
                    <a:pt x="2402" y="14"/>
                    <a:pt x="2388" y="46"/>
                  </a:cubicBezTo>
                  <a:cubicBezTo>
                    <a:pt x="2263" y="338"/>
                    <a:pt x="2179" y="634"/>
                    <a:pt x="2008" y="907"/>
                  </a:cubicBezTo>
                  <a:cubicBezTo>
                    <a:pt x="1835" y="1183"/>
                    <a:pt x="1613" y="1425"/>
                    <a:pt x="1354" y="1620"/>
                  </a:cubicBezTo>
                  <a:cubicBezTo>
                    <a:pt x="1255" y="1694"/>
                    <a:pt x="1127" y="1771"/>
                    <a:pt x="1002" y="1771"/>
                  </a:cubicBezTo>
                  <a:cubicBezTo>
                    <a:pt x="954" y="1771"/>
                    <a:pt x="907" y="1760"/>
                    <a:pt x="862" y="1732"/>
                  </a:cubicBezTo>
                  <a:cubicBezTo>
                    <a:pt x="708" y="1640"/>
                    <a:pt x="611" y="1416"/>
                    <a:pt x="526" y="1267"/>
                  </a:cubicBezTo>
                  <a:cubicBezTo>
                    <a:pt x="339" y="940"/>
                    <a:pt x="185" y="593"/>
                    <a:pt x="69" y="235"/>
                  </a:cubicBezTo>
                  <a:cubicBezTo>
                    <a:pt x="65" y="218"/>
                    <a:pt x="52" y="211"/>
                    <a:pt x="39" y="211"/>
                  </a:cubicBezTo>
                  <a:cubicBezTo>
                    <a:pt x="20" y="211"/>
                    <a:pt x="1" y="227"/>
                    <a:pt x="7" y="252"/>
                  </a:cubicBezTo>
                  <a:lnTo>
                    <a:pt x="7" y="254"/>
                  </a:lnTo>
                  <a:cubicBezTo>
                    <a:pt x="119" y="665"/>
                    <a:pt x="269" y="1074"/>
                    <a:pt x="477" y="1449"/>
                  </a:cubicBezTo>
                  <a:cubicBezTo>
                    <a:pt x="563" y="1605"/>
                    <a:pt x="653" y="1794"/>
                    <a:pt x="820" y="1880"/>
                  </a:cubicBezTo>
                  <a:cubicBezTo>
                    <a:pt x="881" y="1911"/>
                    <a:pt x="946" y="1924"/>
                    <a:pt x="1011" y="1924"/>
                  </a:cubicBezTo>
                  <a:cubicBezTo>
                    <a:pt x="1111" y="1924"/>
                    <a:pt x="1212" y="1894"/>
                    <a:pt x="1301" y="1851"/>
                  </a:cubicBezTo>
                  <a:cubicBezTo>
                    <a:pt x="1635" y="1697"/>
                    <a:pt x="1914" y="1401"/>
                    <a:pt x="2125" y="1109"/>
                  </a:cubicBezTo>
                  <a:cubicBezTo>
                    <a:pt x="2333" y="821"/>
                    <a:pt x="2540" y="454"/>
                    <a:pt x="2564" y="94"/>
                  </a:cubicBezTo>
                  <a:cubicBezTo>
                    <a:pt x="2566" y="39"/>
                    <a:pt x="2511" y="0"/>
                    <a:pt x="246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4"/>
            <p:cNvSpPr/>
            <p:nvPr/>
          </p:nvSpPr>
          <p:spPr>
            <a:xfrm>
              <a:off x="6062450" y="4673175"/>
              <a:ext cx="18600" cy="55125"/>
            </a:xfrm>
            <a:custGeom>
              <a:rect b="b" l="l" r="r" t="t"/>
              <a:pathLst>
                <a:path extrusionOk="0" h="2205" w="744">
                  <a:moveTo>
                    <a:pt x="83" y="0"/>
                  </a:moveTo>
                  <a:cubicBezTo>
                    <a:pt x="61" y="0"/>
                    <a:pt x="39" y="13"/>
                    <a:pt x="32" y="38"/>
                  </a:cubicBezTo>
                  <a:cubicBezTo>
                    <a:pt x="1" y="126"/>
                    <a:pt x="18" y="227"/>
                    <a:pt x="27" y="319"/>
                  </a:cubicBezTo>
                  <a:cubicBezTo>
                    <a:pt x="36" y="400"/>
                    <a:pt x="45" y="484"/>
                    <a:pt x="60" y="565"/>
                  </a:cubicBezTo>
                  <a:cubicBezTo>
                    <a:pt x="91" y="760"/>
                    <a:pt x="135" y="956"/>
                    <a:pt x="188" y="1145"/>
                  </a:cubicBezTo>
                  <a:cubicBezTo>
                    <a:pt x="236" y="1331"/>
                    <a:pt x="289" y="1518"/>
                    <a:pt x="352" y="1698"/>
                  </a:cubicBezTo>
                  <a:cubicBezTo>
                    <a:pt x="385" y="1788"/>
                    <a:pt x="423" y="1878"/>
                    <a:pt x="460" y="1968"/>
                  </a:cubicBezTo>
                  <a:cubicBezTo>
                    <a:pt x="495" y="2056"/>
                    <a:pt x="524" y="2135"/>
                    <a:pt x="600" y="2192"/>
                  </a:cubicBezTo>
                  <a:cubicBezTo>
                    <a:pt x="612" y="2201"/>
                    <a:pt x="626" y="2205"/>
                    <a:pt x="641" y="2205"/>
                  </a:cubicBezTo>
                  <a:cubicBezTo>
                    <a:pt x="680" y="2205"/>
                    <a:pt x="724" y="2177"/>
                    <a:pt x="730" y="2137"/>
                  </a:cubicBezTo>
                  <a:cubicBezTo>
                    <a:pt x="743" y="2045"/>
                    <a:pt x="710" y="1971"/>
                    <a:pt x="675" y="1887"/>
                  </a:cubicBezTo>
                  <a:cubicBezTo>
                    <a:pt x="638" y="1799"/>
                    <a:pt x="603" y="1707"/>
                    <a:pt x="565" y="1619"/>
                  </a:cubicBezTo>
                  <a:cubicBezTo>
                    <a:pt x="495" y="1452"/>
                    <a:pt x="420" y="1288"/>
                    <a:pt x="359" y="1116"/>
                  </a:cubicBezTo>
                  <a:cubicBezTo>
                    <a:pt x="297" y="949"/>
                    <a:pt x="249" y="776"/>
                    <a:pt x="212" y="602"/>
                  </a:cubicBezTo>
                  <a:cubicBezTo>
                    <a:pt x="194" y="508"/>
                    <a:pt x="179" y="413"/>
                    <a:pt x="170" y="319"/>
                  </a:cubicBezTo>
                  <a:cubicBezTo>
                    <a:pt x="159" y="225"/>
                    <a:pt x="168" y="126"/>
                    <a:pt x="135" y="38"/>
                  </a:cubicBezTo>
                  <a:cubicBezTo>
                    <a:pt x="127" y="13"/>
                    <a:pt x="105" y="0"/>
                    <a:pt x="8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4"/>
            <p:cNvSpPr/>
            <p:nvPr/>
          </p:nvSpPr>
          <p:spPr>
            <a:xfrm>
              <a:off x="6038200" y="4683400"/>
              <a:ext cx="12525" cy="12475"/>
            </a:xfrm>
            <a:custGeom>
              <a:rect b="b" l="l" r="r" t="t"/>
              <a:pathLst>
                <a:path extrusionOk="0" h="499" w="501">
                  <a:moveTo>
                    <a:pt x="251" y="0"/>
                  </a:moveTo>
                  <a:cubicBezTo>
                    <a:pt x="114" y="2"/>
                    <a:pt x="5" y="112"/>
                    <a:pt x="0" y="250"/>
                  </a:cubicBezTo>
                  <a:lnTo>
                    <a:pt x="9" y="316"/>
                  </a:lnTo>
                  <a:cubicBezTo>
                    <a:pt x="20" y="358"/>
                    <a:pt x="42" y="395"/>
                    <a:pt x="73" y="426"/>
                  </a:cubicBezTo>
                  <a:lnTo>
                    <a:pt x="123" y="466"/>
                  </a:lnTo>
                  <a:cubicBezTo>
                    <a:pt x="163" y="488"/>
                    <a:pt x="207" y="499"/>
                    <a:pt x="251" y="499"/>
                  </a:cubicBezTo>
                  <a:cubicBezTo>
                    <a:pt x="254" y="499"/>
                    <a:pt x="257" y="499"/>
                    <a:pt x="261" y="499"/>
                  </a:cubicBezTo>
                  <a:cubicBezTo>
                    <a:pt x="290" y="499"/>
                    <a:pt x="320" y="490"/>
                    <a:pt x="347" y="477"/>
                  </a:cubicBezTo>
                  <a:cubicBezTo>
                    <a:pt x="378" y="468"/>
                    <a:pt x="404" y="450"/>
                    <a:pt x="426" y="426"/>
                  </a:cubicBezTo>
                  <a:cubicBezTo>
                    <a:pt x="472" y="378"/>
                    <a:pt x="499" y="314"/>
                    <a:pt x="501" y="248"/>
                  </a:cubicBezTo>
                  <a:lnTo>
                    <a:pt x="492" y="182"/>
                  </a:lnTo>
                  <a:cubicBezTo>
                    <a:pt x="479" y="141"/>
                    <a:pt x="457" y="103"/>
                    <a:pt x="426" y="73"/>
                  </a:cubicBezTo>
                  <a:lnTo>
                    <a:pt x="376" y="33"/>
                  </a:lnTo>
                  <a:cubicBezTo>
                    <a:pt x="338" y="11"/>
                    <a:pt x="294" y="0"/>
                    <a:pt x="25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4"/>
            <p:cNvSpPr/>
            <p:nvPr/>
          </p:nvSpPr>
          <p:spPr>
            <a:xfrm>
              <a:off x="6056850" y="4666675"/>
              <a:ext cx="14300" cy="13550"/>
            </a:xfrm>
            <a:custGeom>
              <a:rect b="b" l="l" r="r" t="t"/>
              <a:pathLst>
                <a:path extrusionOk="0" h="542" w="572">
                  <a:moveTo>
                    <a:pt x="264" y="0"/>
                  </a:moveTo>
                  <a:cubicBezTo>
                    <a:pt x="243" y="0"/>
                    <a:pt x="222" y="4"/>
                    <a:pt x="203" y="10"/>
                  </a:cubicBezTo>
                  <a:lnTo>
                    <a:pt x="137" y="37"/>
                  </a:lnTo>
                  <a:cubicBezTo>
                    <a:pt x="106" y="54"/>
                    <a:pt x="80" y="78"/>
                    <a:pt x="62" y="107"/>
                  </a:cubicBezTo>
                  <a:cubicBezTo>
                    <a:pt x="38" y="133"/>
                    <a:pt x="21" y="164"/>
                    <a:pt x="14" y="199"/>
                  </a:cubicBezTo>
                  <a:cubicBezTo>
                    <a:pt x="3" y="234"/>
                    <a:pt x="1" y="272"/>
                    <a:pt x="7" y="307"/>
                  </a:cubicBezTo>
                  <a:cubicBezTo>
                    <a:pt x="10" y="342"/>
                    <a:pt x="21" y="377"/>
                    <a:pt x="40" y="408"/>
                  </a:cubicBezTo>
                  <a:lnTo>
                    <a:pt x="82" y="463"/>
                  </a:lnTo>
                  <a:cubicBezTo>
                    <a:pt x="135" y="511"/>
                    <a:pt x="203" y="537"/>
                    <a:pt x="275" y="542"/>
                  </a:cubicBezTo>
                  <a:lnTo>
                    <a:pt x="348" y="531"/>
                  </a:lnTo>
                  <a:cubicBezTo>
                    <a:pt x="392" y="520"/>
                    <a:pt x="434" y="496"/>
                    <a:pt x="466" y="463"/>
                  </a:cubicBezTo>
                  <a:lnTo>
                    <a:pt x="508" y="408"/>
                  </a:lnTo>
                  <a:cubicBezTo>
                    <a:pt x="524" y="380"/>
                    <a:pt x="535" y="350"/>
                    <a:pt x="541" y="319"/>
                  </a:cubicBezTo>
                  <a:lnTo>
                    <a:pt x="541" y="319"/>
                  </a:lnTo>
                  <a:cubicBezTo>
                    <a:pt x="572" y="224"/>
                    <a:pt x="534" y="116"/>
                    <a:pt x="447" y="63"/>
                  </a:cubicBezTo>
                  <a:lnTo>
                    <a:pt x="447" y="63"/>
                  </a:lnTo>
                  <a:cubicBezTo>
                    <a:pt x="436" y="53"/>
                    <a:pt x="423" y="44"/>
                    <a:pt x="409" y="37"/>
                  </a:cubicBezTo>
                  <a:cubicBezTo>
                    <a:pt x="381" y="17"/>
                    <a:pt x="346" y="6"/>
                    <a:pt x="311" y="6"/>
                  </a:cubicBezTo>
                  <a:cubicBezTo>
                    <a:pt x="295" y="2"/>
                    <a:pt x="279" y="0"/>
                    <a:pt x="26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4"/>
            <p:cNvSpPr/>
            <p:nvPr/>
          </p:nvSpPr>
          <p:spPr>
            <a:xfrm>
              <a:off x="6078100" y="4666375"/>
              <a:ext cx="14475" cy="14475"/>
            </a:xfrm>
            <a:custGeom>
              <a:rect b="b" l="l" r="r" t="t"/>
              <a:pathLst>
                <a:path extrusionOk="0" h="579" w="579">
                  <a:moveTo>
                    <a:pt x="289" y="0"/>
                  </a:moveTo>
                  <a:cubicBezTo>
                    <a:pt x="251" y="0"/>
                    <a:pt x="214" y="9"/>
                    <a:pt x="179" y="27"/>
                  </a:cubicBezTo>
                  <a:cubicBezTo>
                    <a:pt x="73" y="73"/>
                    <a:pt x="5" y="176"/>
                    <a:pt x="1" y="290"/>
                  </a:cubicBezTo>
                  <a:lnTo>
                    <a:pt x="12" y="367"/>
                  </a:lnTo>
                  <a:cubicBezTo>
                    <a:pt x="25" y="415"/>
                    <a:pt x="51" y="459"/>
                    <a:pt x="86" y="494"/>
                  </a:cubicBezTo>
                  <a:lnTo>
                    <a:pt x="146" y="540"/>
                  </a:lnTo>
                  <a:cubicBezTo>
                    <a:pt x="190" y="565"/>
                    <a:pt x="240" y="578"/>
                    <a:pt x="291" y="578"/>
                  </a:cubicBezTo>
                  <a:cubicBezTo>
                    <a:pt x="294" y="578"/>
                    <a:pt x="298" y="578"/>
                    <a:pt x="302" y="578"/>
                  </a:cubicBezTo>
                  <a:cubicBezTo>
                    <a:pt x="336" y="578"/>
                    <a:pt x="371" y="569"/>
                    <a:pt x="401" y="554"/>
                  </a:cubicBezTo>
                  <a:cubicBezTo>
                    <a:pt x="506" y="508"/>
                    <a:pt x="576" y="404"/>
                    <a:pt x="578" y="290"/>
                  </a:cubicBezTo>
                  <a:lnTo>
                    <a:pt x="567" y="213"/>
                  </a:lnTo>
                  <a:cubicBezTo>
                    <a:pt x="554" y="165"/>
                    <a:pt x="528" y="121"/>
                    <a:pt x="493" y="86"/>
                  </a:cubicBezTo>
                  <a:lnTo>
                    <a:pt x="436" y="40"/>
                  </a:lnTo>
                  <a:cubicBezTo>
                    <a:pt x="390" y="16"/>
                    <a:pt x="341" y="0"/>
                    <a:pt x="28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4"/>
            <p:cNvSpPr/>
            <p:nvPr/>
          </p:nvSpPr>
          <p:spPr>
            <a:xfrm>
              <a:off x="6101825" y="4675875"/>
              <a:ext cx="15125" cy="15075"/>
            </a:xfrm>
            <a:custGeom>
              <a:rect b="b" l="l" r="r" t="t"/>
              <a:pathLst>
                <a:path extrusionOk="0" h="603" w="605">
                  <a:moveTo>
                    <a:pt x="301" y="0"/>
                  </a:moveTo>
                  <a:cubicBezTo>
                    <a:pt x="137" y="2"/>
                    <a:pt x="5" y="136"/>
                    <a:pt x="1" y="301"/>
                  </a:cubicBezTo>
                  <a:lnTo>
                    <a:pt x="12" y="382"/>
                  </a:lnTo>
                  <a:cubicBezTo>
                    <a:pt x="25" y="433"/>
                    <a:pt x="51" y="477"/>
                    <a:pt x="88" y="514"/>
                  </a:cubicBezTo>
                  <a:lnTo>
                    <a:pt x="150" y="562"/>
                  </a:lnTo>
                  <a:cubicBezTo>
                    <a:pt x="196" y="589"/>
                    <a:pt x="249" y="602"/>
                    <a:pt x="301" y="602"/>
                  </a:cubicBezTo>
                  <a:cubicBezTo>
                    <a:pt x="305" y="602"/>
                    <a:pt x="309" y="602"/>
                    <a:pt x="313" y="602"/>
                  </a:cubicBezTo>
                  <a:cubicBezTo>
                    <a:pt x="349" y="602"/>
                    <a:pt x="384" y="593"/>
                    <a:pt x="418" y="576"/>
                  </a:cubicBezTo>
                  <a:cubicBezTo>
                    <a:pt x="490" y="549"/>
                    <a:pt x="550" y="490"/>
                    <a:pt x="576" y="417"/>
                  </a:cubicBezTo>
                  <a:cubicBezTo>
                    <a:pt x="596" y="380"/>
                    <a:pt x="604" y="341"/>
                    <a:pt x="604" y="301"/>
                  </a:cubicBezTo>
                  <a:lnTo>
                    <a:pt x="594" y="220"/>
                  </a:lnTo>
                  <a:cubicBezTo>
                    <a:pt x="578" y="169"/>
                    <a:pt x="552" y="125"/>
                    <a:pt x="514" y="88"/>
                  </a:cubicBezTo>
                  <a:lnTo>
                    <a:pt x="455" y="40"/>
                  </a:lnTo>
                  <a:cubicBezTo>
                    <a:pt x="409" y="13"/>
                    <a:pt x="356" y="0"/>
                    <a:pt x="30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4"/>
            <p:cNvSpPr/>
            <p:nvPr/>
          </p:nvSpPr>
          <p:spPr>
            <a:xfrm>
              <a:off x="6072975" y="4695800"/>
              <a:ext cx="72525" cy="33000"/>
            </a:xfrm>
            <a:custGeom>
              <a:rect b="b" l="l" r="r" t="t"/>
              <a:pathLst>
                <a:path extrusionOk="0" h="1320" w="2901">
                  <a:moveTo>
                    <a:pt x="2811" y="1"/>
                  </a:moveTo>
                  <a:cubicBezTo>
                    <a:pt x="2794" y="1"/>
                    <a:pt x="2777" y="7"/>
                    <a:pt x="2762" y="22"/>
                  </a:cubicBezTo>
                  <a:cubicBezTo>
                    <a:pt x="2615" y="178"/>
                    <a:pt x="2512" y="350"/>
                    <a:pt x="2329" y="475"/>
                  </a:cubicBezTo>
                  <a:cubicBezTo>
                    <a:pt x="2143" y="604"/>
                    <a:pt x="1932" y="699"/>
                    <a:pt x="1726" y="795"/>
                  </a:cubicBezTo>
                  <a:cubicBezTo>
                    <a:pt x="1323" y="981"/>
                    <a:pt x="871" y="1159"/>
                    <a:pt x="417" y="1159"/>
                  </a:cubicBezTo>
                  <a:cubicBezTo>
                    <a:pt x="306" y="1159"/>
                    <a:pt x="195" y="1148"/>
                    <a:pt x="85" y="1125"/>
                  </a:cubicBezTo>
                  <a:cubicBezTo>
                    <a:pt x="80" y="1123"/>
                    <a:pt x="75" y="1123"/>
                    <a:pt x="70" y="1123"/>
                  </a:cubicBezTo>
                  <a:cubicBezTo>
                    <a:pt x="18" y="1123"/>
                    <a:pt x="0" y="1203"/>
                    <a:pt x="59" y="1221"/>
                  </a:cubicBezTo>
                  <a:lnTo>
                    <a:pt x="56" y="1221"/>
                  </a:lnTo>
                  <a:cubicBezTo>
                    <a:pt x="234" y="1290"/>
                    <a:pt x="413" y="1319"/>
                    <a:pt x="590" y="1319"/>
                  </a:cubicBezTo>
                  <a:cubicBezTo>
                    <a:pt x="1007" y="1319"/>
                    <a:pt x="1421" y="1161"/>
                    <a:pt x="1813" y="993"/>
                  </a:cubicBezTo>
                  <a:cubicBezTo>
                    <a:pt x="2053" y="890"/>
                    <a:pt x="2299" y="787"/>
                    <a:pt x="2512" y="635"/>
                  </a:cubicBezTo>
                  <a:cubicBezTo>
                    <a:pt x="2692" y="505"/>
                    <a:pt x="2901" y="317"/>
                    <a:pt x="2890" y="75"/>
                  </a:cubicBezTo>
                  <a:cubicBezTo>
                    <a:pt x="2888" y="33"/>
                    <a:pt x="2850" y="1"/>
                    <a:pt x="281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4"/>
            <p:cNvSpPr/>
            <p:nvPr/>
          </p:nvSpPr>
          <p:spPr>
            <a:xfrm>
              <a:off x="6134175" y="4689975"/>
              <a:ext cx="19675" cy="15300"/>
            </a:xfrm>
            <a:custGeom>
              <a:rect b="b" l="l" r="r" t="t"/>
              <a:pathLst>
                <a:path extrusionOk="0" h="612" w="787">
                  <a:moveTo>
                    <a:pt x="393" y="1"/>
                  </a:moveTo>
                  <a:cubicBezTo>
                    <a:pt x="0" y="1"/>
                    <a:pt x="0" y="611"/>
                    <a:pt x="393" y="611"/>
                  </a:cubicBezTo>
                  <a:cubicBezTo>
                    <a:pt x="786" y="611"/>
                    <a:pt x="786" y="1"/>
                    <a:pt x="39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 name="Google Shape;802;p34"/>
          <p:cNvGrpSpPr/>
          <p:nvPr/>
        </p:nvGrpSpPr>
        <p:grpSpPr>
          <a:xfrm>
            <a:off x="4373708" y="4018965"/>
            <a:ext cx="798020" cy="643970"/>
            <a:chOff x="7514750" y="4210883"/>
            <a:chExt cx="953999" cy="769838"/>
          </a:xfrm>
        </p:grpSpPr>
        <p:sp>
          <p:nvSpPr>
            <p:cNvPr id="803" name="Google Shape;803;p34"/>
            <p:cNvSpPr/>
            <p:nvPr/>
          </p:nvSpPr>
          <p:spPr>
            <a:xfrm>
              <a:off x="8024561" y="4469182"/>
              <a:ext cx="243136" cy="460933"/>
            </a:xfrm>
            <a:custGeom>
              <a:rect b="b" l="l" r="r" t="t"/>
              <a:pathLst>
                <a:path extrusionOk="0" h="6385" w="3368">
                  <a:moveTo>
                    <a:pt x="2453" y="0"/>
                  </a:moveTo>
                  <a:cubicBezTo>
                    <a:pt x="1997" y="0"/>
                    <a:pt x="1513" y="355"/>
                    <a:pt x="1213" y="747"/>
                  </a:cubicBezTo>
                  <a:cubicBezTo>
                    <a:pt x="554" y="1606"/>
                    <a:pt x="225" y="2680"/>
                    <a:pt x="102" y="3754"/>
                  </a:cubicBezTo>
                  <a:cubicBezTo>
                    <a:pt x="1" y="4626"/>
                    <a:pt x="29" y="5506"/>
                    <a:pt x="82" y="6385"/>
                  </a:cubicBezTo>
                  <a:cubicBezTo>
                    <a:pt x="480" y="6365"/>
                    <a:pt x="879" y="6352"/>
                    <a:pt x="1279" y="6347"/>
                  </a:cubicBezTo>
                  <a:lnTo>
                    <a:pt x="1677" y="6341"/>
                  </a:lnTo>
                  <a:cubicBezTo>
                    <a:pt x="2537" y="4946"/>
                    <a:pt x="3021" y="3326"/>
                    <a:pt x="3273" y="1698"/>
                  </a:cubicBezTo>
                  <a:cubicBezTo>
                    <a:pt x="3361" y="1132"/>
                    <a:pt x="3368" y="435"/>
                    <a:pt x="2884" y="126"/>
                  </a:cubicBezTo>
                  <a:cubicBezTo>
                    <a:pt x="2748" y="39"/>
                    <a:pt x="2602" y="0"/>
                    <a:pt x="24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4"/>
            <p:cNvSpPr/>
            <p:nvPr/>
          </p:nvSpPr>
          <p:spPr>
            <a:xfrm>
              <a:off x="7780773" y="4269286"/>
              <a:ext cx="284790" cy="657651"/>
            </a:xfrm>
            <a:custGeom>
              <a:rect b="b" l="l" r="r" t="t"/>
              <a:pathLst>
                <a:path extrusionOk="0" h="9110" w="3945">
                  <a:moveTo>
                    <a:pt x="787" y="0"/>
                  </a:moveTo>
                  <a:cubicBezTo>
                    <a:pt x="685" y="0"/>
                    <a:pt x="588" y="26"/>
                    <a:pt x="521" y="101"/>
                  </a:cubicBezTo>
                  <a:cubicBezTo>
                    <a:pt x="466" y="158"/>
                    <a:pt x="444" y="237"/>
                    <a:pt x="424" y="316"/>
                  </a:cubicBezTo>
                  <a:cubicBezTo>
                    <a:pt x="0" y="1964"/>
                    <a:pt x="727" y="3663"/>
                    <a:pt x="1439" y="5207"/>
                  </a:cubicBezTo>
                  <a:lnTo>
                    <a:pt x="3207" y="9053"/>
                  </a:lnTo>
                  <a:lnTo>
                    <a:pt x="3945" y="9110"/>
                  </a:lnTo>
                  <a:cubicBezTo>
                    <a:pt x="3938" y="7406"/>
                    <a:pt x="3804" y="5706"/>
                    <a:pt x="3538" y="4021"/>
                  </a:cubicBezTo>
                  <a:cubicBezTo>
                    <a:pt x="3409" y="3193"/>
                    <a:pt x="3242" y="2357"/>
                    <a:pt x="2851" y="1617"/>
                  </a:cubicBezTo>
                  <a:cubicBezTo>
                    <a:pt x="2460" y="874"/>
                    <a:pt x="1810" y="233"/>
                    <a:pt x="997" y="29"/>
                  </a:cubicBezTo>
                  <a:cubicBezTo>
                    <a:pt x="930" y="13"/>
                    <a:pt x="857" y="0"/>
                    <a:pt x="7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4"/>
            <p:cNvSpPr/>
            <p:nvPr/>
          </p:nvSpPr>
          <p:spPr>
            <a:xfrm>
              <a:off x="8003842" y="4210883"/>
              <a:ext cx="185889" cy="717641"/>
            </a:xfrm>
            <a:custGeom>
              <a:rect b="b" l="l" r="r" t="t"/>
              <a:pathLst>
                <a:path extrusionOk="0" h="9941" w="2575">
                  <a:moveTo>
                    <a:pt x="980" y="0"/>
                  </a:moveTo>
                  <a:cubicBezTo>
                    <a:pt x="972" y="0"/>
                    <a:pt x="964" y="0"/>
                    <a:pt x="956" y="1"/>
                  </a:cubicBezTo>
                  <a:cubicBezTo>
                    <a:pt x="764" y="14"/>
                    <a:pt x="635" y="196"/>
                    <a:pt x="554" y="368"/>
                  </a:cubicBezTo>
                  <a:cubicBezTo>
                    <a:pt x="229" y="1044"/>
                    <a:pt x="198" y="1819"/>
                    <a:pt x="176" y="2571"/>
                  </a:cubicBezTo>
                  <a:cubicBezTo>
                    <a:pt x="125" y="4268"/>
                    <a:pt x="73" y="5966"/>
                    <a:pt x="20" y="7666"/>
                  </a:cubicBezTo>
                  <a:cubicBezTo>
                    <a:pt x="7" y="8129"/>
                    <a:pt x="0" y="8621"/>
                    <a:pt x="235" y="9023"/>
                  </a:cubicBezTo>
                  <a:lnTo>
                    <a:pt x="892" y="9941"/>
                  </a:lnTo>
                  <a:cubicBezTo>
                    <a:pt x="1039" y="9936"/>
                    <a:pt x="1188" y="9932"/>
                    <a:pt x="1338" y="9930"/>
                  </a:cubicBezTo>
                  <a:cubicBezTo>
                    <a:pt x="2295" y="7470"/>
                    <a:pt x="2574" y="4797"/>
                    <a:pt x="2141" y="2193"/>
                  </a:cubicBezTo>
                  <a:cubicBezTo>
                    <a:pt x="2023" y="1492"/>
                    <a:pt x="1841" y="772"/>
                    <a:pt x="1375" y="236"/>
                  </a:cubicBezTo>
                  <a:cubicBezTo>
                    <a:pt x="1271" y="115"/>
                    <a:pt x="1135" y="0"/>
                    <a:pt x="9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4"/>
            <p:cNvSpPr/>
            <p:nvPr/>
          </p:nvSpPr>
          <p:spPr>
            <a:xfrm>
              <a:off x="7731322" y="4624175"/>
              <a:ext cx="309839" cy="312799"/>
            </a:xfrm>
            <a:custGeom>
              <a:rect b="b" l="l" r="r" t="t"/>
              <a:pathLst>
                <a:path extrusionOk="0" h="4333" w="4292">
                  <a:moveTo>
                    <a:pt x="415" y="0"/>
                  </a:moveTo>
                  <a:cubicBezTo>
                    <a:pt x="382" y="0"/>
                    <a:pt x="350" y="5"/>
                    <a:pt x="318" y="17"/>
                  </a:cubicBezTo>
                  <a:cubicBezTo>
                    <a:pt x="171" y="72"/>
                    <a:pt x="112" y="245"/>
                    <a:pt x="90" y="401"/>
                  </a:cubicBezTo>
                  <a:cubicBezTo>
                    <a:pt x="0" y="1073"/>
                    <a:pt x="268" y="1756"/>
                    <a:pt x="679" y="2299"/>
                  </a:cubicBezTo>
                  <a:cubicBezTo>
                    <a:pt x="1089" y="2841"/>
                    <a:pt x="1630" y="3265"/>
                    <a:pt x="2165" y="3684"/>
                  </a:cubicBezTo>
                  <a:lnTo>
                    <a:pt x="2996" y="4332"/>
                  </a:lnTo>
                  <a:cubicBezTo>
                    <a:pt x="3211" y="4306"/>
                    <a:pt x="3426" y="4286"/>
                    <a:pt x="3641" y="4269"/>
                  </a:cubicBezTo>
                  <a:cubicBezTo>
                    <a:pt x="3841" y="4253"/>
                    <a:pt x="4039" y="4242"/>
                    <a:pt x="4239" y="4233"/>
                  </a:cubicBezTo>
                  <a:lnTo>
                    <a:pt x="4291" y="4174"/>
                  </a:lnTo>
                  <a:cubicBezTo>
                    <a:pt x="3859" y="2307"/>
                    <a:pt x="2436" y="702"/>
                    <a:pt x="632" y="50"/>
                  </a:cubicBezTo>
                  <a:cubicBezTo>
                    <a:pt x="563" y="24"/>
                    <a:pt x="488" y="0"/>
                    <a:pt x="4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4"/>
            <p:cNvSpPr/>
            <p:nvPr/>
          </p:nvSpPr>
          <p:spPr>
            <a:xfrm>
              <a:off x="7514750" y="4638613"/>
              <a:ext cx="106264" cy="330053"/>
            </a:xfrm>
            <a:custGeom>
              <a:rect b="b" l="l" r="r" t="t"/>
              <a:pathLst>
                <a:path extrusionOk="0" h="4572" w="1472">
                  <a:moveTo>
                    <a:pt x="262" y="0"/>
                  </a:moveTo>
                  <a:cubicBezTo>
                    <a:pt x="250" y="0"/>
                    <a:pt x="237" y="4"/>
                    <a:pt x="226" y="12"/>
                  </a:cubicBezTo>
                  <a:cubicBezTo>
                    <a:pt x="206" y="32"/>
                    <a:pt x="193" y="61"/>
                    <a:pt x="193" y="91"/>
                  </a:cubicBezTo>
                  <a:cubicBezTo>
                    <a:pt x="0" y="1587"/>
                    <a:pt x="428" y="3155"/>
                    <a:pt x="1357" y="4343"/>
                  </a:cubicBezTo>
                  <a:lnTo>
                    <a:pt x="1346" y="4571"/>
                  </a:lnTo>
                  <a:cubicBezTo>
                    <a:pt x="1410" y="3776"/>
                    <a:pt x="1471" y="2973"/>
                    <a:pt x="1359" y="2182"/>
                  </a:cubicBezTo>
                  <a:cubicBezTo>
                    <a:pt x="1245" y="1391"/>
                    <a:pt x="938" y="603"/>
                    <a:pt x="360" y="52"/>
                  </a:cubicBezTo>
                  <a:cubicBezTo>
                    <a:pt x="333" y="26"/>
                    <a:pt x="296" y="0"/>
                    <a:pt x="2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4"/>
            <p:cNvSpPr/>
            <p:nvPr/>
          </p:nvSpPr>
          <p:spPr>
            <a:xfrm>
              <a:off x="8176666" y="4630600"/>
              <a:ext cx="145607" cy="350122"/>
            </a:xfrm>
            <a:custGeom>
              <a:rect b="b" l="l" r="r" t="t"/>
              <a:pathLst>
                <a:path extrusionOk="0" h="4850" w="2017">
                  <a:moveTo>
                    <a:pt x="1887" y="0"/>
                  </a:moveTo>
                  <a:cubicBezTo>
                    <a:pt x="1384" y="470"/>
                    <a:pt x="870" y="951"/>
                    <a:pt x="540" y="1555"/>
                  </a:cubicBezTo>
                  <a:cubicBezTo>
                    <a:pt x="0" y="2541"/>
                    <a:pt x="7" y="3727"/>
                    <a:pt x="77" y="4849"/>
                  </a:cubicBezTo>
                  <a:lnTo>
                    <a:pt x="514" y="4777"/>
                  </a:lnTo>
                  <a:cubicBezTo>
                    <a:pt x="1212" y="3569"/>
                    <a:pt x="1693" y="2245"/>
                    <a:pt x="1930" y="868"/>
                  </a:cubicBezTo>
                  <a:cubicBezTo>
                    <a:pt x="1981" y="578"/>
                    <a:pt x="2016" y="264"/>
                    <a:pt x="18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4"/>
            <p:cNvSpPr/>
            <p:nvPr/>
          </p:nvSpPr>
          <p:spPr>
            <a:xfrm>
              <a:off x="8367683" y="4462179"/>
              <a:ext cx="101066" cy="466203"/>
            </a:xfrm>
            <a:custGeom>
              <a:rect b="b" l="l" r="r" t="t"/>
              <a:pathLst>
                <a:path extrusionOk="0" h="6458" w="1400">
                  <a:moveTo>
                    <a:pt x="180" y="1"/>
                  </a:moveTo>
                  <a:cubicBezTo>
                    <a:pt x="177" y="1"/>
                    <a:pt x="175" y="1"/>
                    <a:pt x="172" y="1"/>
                  </a:cubicBezTo>
                  <a:cubicBezTo>
                    <a:pt x="38" y="10"/>
                    <a:pt x="0" y="188"/>
                    <a:pt x="0" y="324"/>
                  </a:cubicBezTo>
                  <a:cubicBezTo>
                    <a:pt x="18" y="2386"/>
                    <a:pt x="246" y="4442"/>
                    <a:pt x="679" y="6458"/>
                  </a:cubicBezTo>
                  <a:cubicBezTo>
                    <a:pt x="752" y="6453"/>
                    <a:pt x="824" y="6451"/>
                    <a:pt x="896" y="6449"/>
                  </a:cubicBezTo>
                  <a:cubicBezTo>
                    <a:pt x="1254" y="5537"/>
                    <a:pt x="1399" y="4558"/>
                    <a:pt x="1318" y="3583"/>
                  </a:cubicBezTo>
                  <a:cubicBezTo>
                    <a:pt x="1221" y="2423"/>
                    <a:pt x="806" y="1316"/>
                    <a:pt x="396" y="227"/>
                  </a:cubicBezTo>
                  <a:cubicBezTo>
                    <a:pt x="357" y="122"/>
                    <a:pt x="289" y="1"/>
                    <a:pt x="1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3" name="Shape 813"/>
        <p:cNvGrpSpPr/>
        <p:nvPr/>
      </p:nvGrpSpPr>
      <p:grpSpPr>
        <a:xfrm>
          <a:off x="0" y="0"/>
          <a:ext cx="0" cy="0"/>
          <a:chOff x="0" y="0"/>
          <a:chExt cx="0" cy="0"/>
        </a:xfrm>
      </p:grpSpPr>
      <p:grpSp>
        <p:nvGrpSpPr>
          <p:cNvPr id="814" name="Google Shape;814;p35"/>
          <p:cNvGrpSpPr/>
          <p:nvPr/>
        </p:nvGrpSpPr>
        <p:grpSpPr>
          <a:xfrm>
            <a:off x="-913970" y="-717282"/>
            <a:ext cx="7924225" cy="2960105"/>
            <a:chOff x="1163125" y="4466300"/>
            <a:chExt cx="1482050" cy="573875"/>
          </a:xfrm>
        </p:grpSpPr>
        <p:sp>
          <p:nvSpPr>
            <p:cNvPr id="815" name="Google Shape;815;p35"/>
            <p:cNvSpPr/>
            <p:nvPr/>
          </p:nvSpPr>
          <p:spPr>
            <a:xfrm>
              <a:off x="1163125" y="4466300"/>
              <a:ext cx="1482050" cy="573875"/>
            </a:xfrm>
            <a:custGeom>
              <a:rect b="b" l="l" r="r" t="t"/>
              <a:pathLst>
                <a:path extrusionOk="0" h="22955" w="59282">
                  <a:moveTo>
                    <a:pt x="59206" y="0"/>
                  </a:moveTo>
                  <a:cubicBezTo>
                    <a:pt x="59201" y="0"/>
                    <a:pt x="59195" y="4"/>
                    <a:pt x="59188" y="13"/>
                  </a:cubicBezTo>
                  <a:lnTo>
                    <a:pt x="49580" y="3488"/>
                  </a:lnTo>
                  <a:cubicBezTo>
                    <a:pt x="49404" y="3866"/>
                    <a:pt x="49242" y="3992"/>
                    <a:pt x="49076" y="3992"/>
                  </a:cubicBezTo>
                  <a:cubicBezTo>
                    <a:pt x="48743" y="3992"/>
                    <a:pt x="48390" y="3490"/>
                    <a:pt x="47869" y="3490"/>
                  </a:cubicBezTo>
                  <a:cubicBezTo>
                    <a:pt x="47660" y="3490"/>
                    <a:pt x="47424" y="3571"/>
                    <a:pt x="47150" y="3799"/>
                  </a:cubicBezTo>
                  <a:cubicBezTo>
                    <a:pt x="46575" y="4279"/>
                    <a:pt x="8390" y="7892"/>
                    <a:pt x="4800" y="14575"/>
                  </a:cubicBezTo>
                  <a:cubicBezTo>
                    <a:pt x="3738" y="16555"/>
                    <a:pt x="1179" y="15755"/>
                    <a:pt x="590" y="17776"/>
                  </a:cubicBezTo>
                  <a:cubicBezTo>
                    <a:pt x="0" y="19797"/>
                    <a:pt x="1001" y="22299"/>
                    <a:pt x="3208" y="22955"/>
                  </a:cubicBezTo>
                  <a:cubicBezTo>
                    <a:pt x="3305" y="20620"/>
                    <a:pt x="5507" y="18897"/>
                    <a:pt x="7320" y="17755"/>
                  </a:cubicBezTo>
                  <a:cubicBezTo>
                    <a:pt x="9378" y="16460"/>
                    <a:pt x="11678" y="15617"/>
                    <a:pt x="13950" y="14787"/>
                  </a:cubicBezTo>
                  <a:cubicBezTo>
                    <a:pt x="19133" y="12891"/>
                    <a:pt x="24368" y="10983"/>
                    <a:pt x="29840" y="10269"/>
                  </a:cubicBezTo>
                  <a:cubicBezTo>
                    <a:pt x="35848" y="9485"/>
                    <a:pt x="42042" y="10154"/>
                    <a:pt x="47918" y="8679"/>
                  </a:cubicBezTo>
                  <a:cubicBezTo>
                    <a:pt x="50927" y="7925"/>
                    <a:pt x="54869" y="6755"/>
                    <a:pt x="56980" y="4385"/>
                  </a:cubicBezTo>
                  <a:cubicBezTo>
                    <a:pt x="57800" y="3464"/>
                    <a:pt x="58458" y="2369"/>
                    <a:pt x="58926" y="1230"/>
                  </a:cubicBezTo>
                  <a:cubicBezTo>
                    <a:pt x="58983" y="1089"/>
                    <a:pt x="59281" y="0"/>
                    <a:pt x="59206"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5"/>
            <p:cNvSpPr/>
            <p:nvPr/>
          </p:nvSpPr>
          <p:spPr>
            <a:xfrm>
              <a:off x="2108050" y="4644775"/>
              <a:ext cx="24625" cy="6150"/>
            </a:xfrm>
            <a:custGeom>
              <a:rect b="b" l="l" r="r" t="t"/>
              <a:pathLst>
                <a:path extrusionOk="0" h="246" w="985">
                  <a:moveTo>
                    <a:pt x="880" y="1"/>
                  </a:moveTo>
                  <a:cubicBezTo>
                    <a:pt x="872" y="1"/>
                    <a:pt x="864" y="2"/>
                    <a:pt x="856" y="3"/>
                  </a:cubicBezTo>
                  <a:cubicBezTo>
                    <a:pt x="829" y="7"/>
                    <a:pt x="805" y="12"/>
                    <a:pt x="779" y="15"/>
                  </a:cubicBezTo>
                  <a:lnTo>
                    <a:pt x="805" y="12"/>
                  </a:lnTo>
                  <a:lnTo>
                    <a:pt x="805" y="12"/>
                  </a:lnTo>
                  <a:cubicBezTo>
                    <a:pt x="620" y="36"/>
                    <a:pt x="435" y="48"/>
                    <a:pt x="249" y="48"/>
                  </a:cubicBezTo>
                  <a:cubicBezTo>
                    <a:pt x="199" y="48"/>
                    <a:pt x="149" y="47"/>
                    <a:pt x="100" y="45"/>
                  </a:cubicBezTo>
                  <a:cubicBezTo>
                    <a:pt x="45" y="46"/>
                    <a:pt x="1" y="90"/>
                    <a:pt x="1" y="145"/>
                  </a:cubicBezTo>
                  <a:cubicBezTo>
                    <a:pt x="2" y="198"/>
                    <a:pt x="45" y="242"/>
                    <a:pt x="100" y="244"/>
                  </a:cubicBezTo>
                  <a:lnTo>
                    <a:pt x="99" y="244"/>
                  </a:lnTo>
                  <a:cubicBezTo>
                    <a:pt x="145" y="245"/>
                    <a:pt x="192" y="246"/>
                    <a:pt x="239" y="246"/>
                  </a:cubicBezTo>
                  <a:cubicBezTo>
                    <a:pt x="463" y="246"/>
                    <a:pt x="687" y="229"/>
                    <a:pt x="908" y="194"/>
                  </a:cubicBezTo>
                  <a:cubicBezTo>
                    <a:pt x="934" y="188"/>
                    <a:pt x="955" y="171"/>
                    <a:pt x="967" y="149"/>
                  </a:cubicBezTo>
                  <a:cubicBezTo>
                    <a:pt x="981" y="126"/>
                    <a:pt x="984" y="98"/>
                    <a:pt x="978" y="73"/>
                  </a:cubicBezTo>
                  <a:cubicBezTo>
                    <a:pt x="971" y="48"/>
                    <a:pt x="955" y="26"/>
                    <a:pt x="933" y="14"/>
                  </a:cubicBezTo>
                  <a:cubicBezTo>
                    <a:pt x="916" y="5"/>
                    <a:pt x="898" y="1"/>
                    <a:pt x="880"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5"/>
            <p:cNvSpPr/>
            <p:nvPr/>
          </p:nvSpPr>
          <p:spPr>
            <a:xfrm>
              <a:off x="2127650" y="4653150"/>
              <a:ext cx="15275" cy="6125"/>
            </a:xfrm>
            <a:custGeom>
              <a:rect b="b" l="l" r="r" t="t"/>
              <a:pathLst>
                <a:path extrusionOk="0" h="245" w="611">
                  <a:moveTo>
                    <a:pt x="518" y="1"/>
                  </a:moveTo>
                  <a:cubicBezTo>
                    <a:pt x="516" y="1"/>
                    <a:pt x="514" y="1"/>
                    <a:pt x="511" y="1"/>
                  </a:cubicBezTo>
                  <a:lnTo>
                    <a:pt x="99" y="47"/>
                  </a:lnTo>
                  <a:cubicBezTo>
                    <a:pt x="74" y="47"/>
                    <a:pt x="48" y="57"/>
                    <a:pt x="29" y="75"/>
                  </a:cubicBezTo>
                  <a:cubicBezTo>
                    <a:pt x="12" y="94"/>
                    <a:pt x="1" y="119"/>
                    <a:pt x="1" y="146"/>
                  </a:cubicBezTo>
                  <a:cubicBezTo>
                    <a:pt x="1" y="171"/>
                    <a:pt x="12" y="196"/>
                    <a:pt x="29" y="215"/>
                  </a:cubicBezTo>
                  <a:cubicBezTo>
                    <a:pt x="46" y="231"/>
                    <a:pt x="69" y="244"/>
                    <a:pt x="92" y="244"/>
                  </a:cubicBezTo>
                  <a:cubicBezTo>
                    <a:pt x="94" y="244"/>
                    <a:pt x="97" y="244"/>
                    <a:pt x="99" y="244"/>
                  </a:cubicBezTo>
                  <a:lnTo>
                    <a:pt x="511" y="199"/>
                  </a:lnTo>
                  <a:cubicBezTo>
                    <a:pt x="538" y="197"/>
                    <a:pt x="563" y="188"/>
                    <a:pt x="582" y="170"/>
                  </a:cubicBezTo>
                  <a:cubicBezTo>
                    <a:pt x="600" y="151"/>
                    <a:pt x="610" y="126"/>
                    <a:pt x="610" y="100"/>
                  </a:cubicBezTo>
                  <a:cubicBezTo>
                    <a:pt x="610" y="74"/>
                    <a:pt x="600" y="49"/>
                    <a:pt x="582" y="30"/>
                  </a:cubicBezTo>
                  <a:cubicBezTo>
                    <a:pt x="566" y="15"/>
                    <a:pt x="542" y="1"/>
                    <a:pt x="518"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5"/>
            <p:cNvSpPr/>
            <p:nvPr/>
          </p:nvSpPr>
          <p:spPr>
            <a:xfrm>
              <a:off x="1847675" y="4703275"/>
              <a:ext cx="19600" cy="3675"/>
            </a:xfrm>
            <a:custGeom>
              <a:rect b="b" l="l" r="r" t="t"/>
              <a:pathLst>
                <a:path extrusionOk="0" h="147" w="784">
                  <a:moveTo>
                    <a:pt x="320" y="0"/>
                  </a:moveTo>
                  <a:cubicBezTo>
                    <a:pt x="236" y="0"/>
                    <a:pt x="153" y="5"/>
                    <a:pt x="70" y="13"/>
                  </a:cubicBezTo>
                  <a:cubicBezTo>
                    <a:pt x="35" y="18"/>
                    <a:pt x="1" y="42"/>
                    <a:pt x="4" y="80"/>
                  </a:cubicBezTo>
                  <a:cubicBezTo>
                    <a:pt x="5" y="111"/>
                    <a:pt x="30" y="145"/>
                    <a:pt x="64" y="145"/>
                  </a:cubicBezTo>
                  <a:cubicBezTo>
                    <a:pt x="66" y="145"/>
                    <a:pt x="68" y="145"/>
                    <a:pt x="70" y="145"/>
                  </a:cubicBezTo>
                  <a:lnTo>
                    <a:pt x="70" y="146"/>
                  </a:lnTo>
                  <a:cubicBezTo>
                    <a:pt x="145" y="139"/>
                    <a:pt x="221" y="136"/>
                    <a:pt x="296" y="136"/>
                  </a:cubicBezTo>
                  <a:cubicBezTo>
                    <a:pt x="332" y="136"/>
                    <a:pt x="367" y="136"/>
                    <a:pt x="402" y="138"/>
                  </a:cubicBezTo>
                  <a:cubicBezTo>
                    <a:pt x="456" y="141"/>
                    <a:pt x="512" y="141"/>
                    <a:pt x="567" y="144"/>
                  </a:cubicBezTo>
                  <a:cubicBezTo>
                    <a:pt x="570" y="144"/>
                    <a:pt x="572" y="144"/>
                    <a:pt x="575" y="144"/>
                  </a:cubicBezTo>
                  <a:cubicBezTo>
                    <a:pt x="582" y="144"/>
                    <a:pt x="590" y="143"/>
                    <a:pt x="597" y="142"/>
                  </a:cubicBezTo>
                  <a:cubicBezTo>
                    <a:pt x="597" y="142"/>
                    <a:pt x="604" y="140"/>
                    <a:pt x="606" y="139"/>
                  </a:cubicBezTo>
                  <a:lnTo>
                    <a:pt x="606" y="139"/>
                  </a:lnTo>
                  <a:cubicBezTo>
                    <a:pt x="612" y="138"/>
                    <a:pt x="617" y="138"/>
                    <a:pt x="622" y="138"/>
                  </a:cubicBezTo>
                  <a:cubicBezTo>
                    <a:pt x="631" y="138"/>
                    <a:pt x="640" y="139"/>
                    <a:pt x="649" y="140"/>
                  </a:cubicBezTo>
                  <a:cubicBezTo>
                    <a:pt x="677" y="140"/>
                    <a:pt x="704" y="142"/>
                    <a:pt x="732" y="144"/>
                  </a:cubicBezTo>
                  <a:cubicBezTo>
                    <a:pt x="732" y="144"/>
                    <a:pt x="733" y="144"/>
                    <a:pt x="734" y="144"/>
                  </a:cubicBezTo>
                  <a:cubicBezTo>
                    <a:pt x="777" y="144"/>
                    <a:pt x="784" y="77"/>
                    <a:pt x="742" y="66"/>
                  </a:cubicBezTo>
                  <a:cubicBezTo>
                    <a:pt x="716" y="59"/>
                    <a:pt x="689" y="51"/>
                    <a:pt x="662" y="45"/>
                  </a:cubicBezTo>
                  <a:cubicBezTo>
                    <a:pt x="647" y="43"/>
                    <a:pt x="634" y="40"/>
                    <a:pt x="619" y="35"/>
                  </a:cubicBezTo>
                  <a:lnTo>
                    <a:pt x="619" y="35"/>
                  </a:lnTo>
                  <a:cubicBezTo>
                    <a:pt x="617" y="33"/>
                    <a:pt x="611" y="29"/>
                    <a:pt x="611" y="29"/>
                  </a:cubicBezTo>
                  <a:cubicBezTo>
                    <a:pt x="603" y="25"/>
                    <a:pt x="593" y="22"/>
                    <a:pt x="584" y="21"/>
                  </a:cubicBezTo>
                  <a:cubicBezTo>
                    <a:pt x="525" y="11"/>
                    <a:pt x="465" y="4"/>
                    <a:pt x="405" y="2"/>
                  </a:cubicBezTo>
                  <a:cubicBezTo>
                    <a:pt x="376" y="1"/>
                    <a:pt x="348" y="0"/>
                    <a:pt x="320"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5"/>
            <p:cNvSpPr/>
            <p:nvPr/>
          </p:nvSpPr>
          <p:spPr>
            <a:xfrm>
              <a:off x="1871875" y="4706825"/>
              <a:ext cx="14075" cy="2900"/>
            </a:xfrm>
            <a:custGeom>
              <a:rect b="b" l="l" r="r" t="t"/>
              <a:pathLst>
                <a:path extrusionOk="0" h="116" w="563">
                  <a:moveTo>
                    <a:pt x="396" y="1"/>
                  </a:moveTo>
                  <a:cubicBezTo>
                    <a:pt x="357" y="1"/>
                    <a:pt x="319" y="1"/>
                    <a:pt x="280" y="2"/>
                  </a:cubicBezTo>
                  <a:lnTo>
                    <a:pt x="50" y="9"/>
                  </a:lnTo>
                  <a:cubicBezTo>
                    <a:pt x="24" y="9"/>
                    <a:pt x="2" y="32"/>
                    <a:pt x="1" y="59"/>
                  </a:cubicBezTo>
                  <a:cubicBezTo>
                    <a:pt x="2" y="85"/>
                    <a:pt x="24" y="107"/>
                    <a:pt x="50" y="107"/>
                  </a:cubicBezTo>
                  <a:lnTo>
                    <a:pt x="280" y="115"/>
                  </a:lnTo>
                  <a:cubicBezTo>
                    <a:pt x="317" y="116"/>
                    <a:pt x="355" y="116"/>
                    <a:pt x="392" y="116"/>
                  </a:cubicBezTo>
                  <a:lnTo>
                    <a:pt x="451" y="116"/>
                  </a:lnTo>
                  <a:cubicBezTo>
                    <a:pt x="473" y="114"/>
                    <a:pt x="495" y="111"/>
                    <a:pt x="517" y="104"/>
                  </a:cubicBezTo>
                  <a:cubicBezTo>
                    <a:pt x="563" y="94"/>
                    <a:pt x="563" y="23"/>
                    <a:pt x="517" y="13"/>
                  </a:cubicBezTo>
                  <a:cubicBezTo>
                    <a:pt x="497" y="6"/>
                    <a:pt x="476" y="2"/>
                    <a:pt x="455"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5"/>
            <p:cNvSpPr/>
            <p:nvPr/>
          </p:nvSpPr>
          <p:spPr>
            <a:xfrm>
              <a:off x="1515225" y="4762750"/>
              <a:ext cx="14550" cy="4375"/>
            </a:xfrm>
            <a:custGeom>
              <a:rect b="b" l="l" r="r" t="t"/>
              <a:pathLst>
                <a:path extrusionOk="0" h="175" w="582">
                  <a:moveTo>
                    <a:pt x="379" y="1"/>
                  </a:moveTo>
                  <a:cubicBezTo>
                    <a:pt x="353" y="1"/>
                    <a:pt x="326" y="3"/>
                    <a:pt x="299" y="4"/>
                  </a:cubicBezTo>
                  <a:lnTo>
                    <a:pt x="82" y="15"/>
                  </a:lnTo>
                  <a:cubicBezTo>
                    <a:pt x="41" y="18"/>
                    <a:pt x="1" y="51"/>
                    <a:pt x="3" y="94"/>
                  </a:cubicBezTo>
                  <a:cubicBezTo>
                    <a:pt x="5" y="132"/>
                    <a:pt x="34" y="174"/>
                    <a:pt x="74" y="174"/>
                  </a:cubicBezTo>
                  <a:cubicBezTo>
                    <a:pt x="76" y="174"/>
                    <a:pt x="79" y="174"/>
                    <a:pt x="82" y="173"/>
                  </a:cubicBezTo>
                  <a:lnTo>
                    <a:pt x="82" y="174"/>
                  </a:lnTo>
                  <a:lnTo>
                    <a:pt x="273" y="152"/>
                  </a:lnTo>
                  <a:cubicBezTo>
                    <a:pt x="306" y="149"/>
                    <a:pt x="338" y="146"/>
                    <a:pt x="371" y="141"/>
                  </a:cubicBezTo>
                  <a:cubicBezTo>
                    <a:pt x="406" y="136"/>
                    <a:pt x="439" y="128"/>
                    <a:pt x="474" y="121"/>
                  </a:cubicBezTo>
                  <a:cubicBezTo>
                    <a:pt x="508" y="114"/>
                    <a:pt x="565" y="112"/>
                    <a:pt x="576" y="71"/>
                  </a:cubicBezTo>
                  <a:cubicBezTo>
                    <a:pt x="582" y="49"/>
                    <a:pt x="573" y="27"/>
                    <a:pt x="554" y="16"/>
                  </a:cubicBezTo>
                  <a:cubicBezTo>
                    <a:pt x="538" y="6"/>
                    <a:pt x="519" y="5"/>
                    <a:pt x="501" y="5"/>
                  </a:cubicBezTo>
                  <a:cubicBezTo>
                    <a:pt x="498" y="5"/>
                    <a:pt x="494" y="5"/>
                    <a:pt x="491" y="5"/>
                  </a:cubicBezTo>
                  <a:lnTo>
                    <a:pt x="396" y="1"/>
                  </a:lnTo>
                  <a:cubicBezTo>
                    <a:pt x="390" y="1"/>
                    <a:pt x="385" y="1"/>
                    <a:pt x="379"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5"/>
            <p:cNvSpPr/>
            <p:nvPr/>
          </p:nvSpPr>
          <p:spPr>
            <a:xfrm>
              <a:off x="1535125" y="4754350"/>
              <a:ext cx="11325" cy="3525"/>
            </a:xfrm>
            <a:custGeom>
              <a:rect b="b" l="l" r="r" t="t"/>
              <a:pathLst>
                <a:path extrusionOk="0" h="141" w="453">
                  <a:moveTo>
                    <a:pt x="139" y="1"/>
                  </a:moveTo>
                  <a:cubicBezTo>
                    <a:pt x="116" y="1"/>
                    <a:pt x="93" y="1"/>
                    <a:pt x="70" y="1"/>
                  </a:cubicBezTo>
                  <a:cubicBezTo>
                    <a:pt x="32" y="1"/>
                    <a:pt x="2" y="33"/>
                    <a:pt x="1" y="71"/>
                  </a:cubicBezTo>
                  <a:cubicBezTo>
                    <a:pt x="2" y="108"/>
                    <a:pt x="32" y="139"/>
                    <a:pt x="70" y="140"/>
                  </a:cubicBezTo>
                  <a:cubicBezTo>
                    <a:pt x="93" y="140"/>
                    <a:pt x="116" y="140"/>
                    <a:pt x="139" y="140"/>
                  </a:cubicBezTo>
                  <a:cubicBezTo>
                    <a:pt x="174" y="140"/>
                    <a:pt x="208" y="140"/>
                    <a:pt x="242" y="138"/>
                  </a:cubicBezTo>
                  <a:cubicBezTo>
                    <a:pt x="271" y="137"/>
                    <a:pt x="298" y="134"/>
                    <a:pt x="327" y="131"/>
                  </a:cubicBezTo>
                  <a:cubicBezTo>
                    <a:pt x="359" y="126"/>
                    <a:pt x="394" y="126"/>
                    <a:pt x="424" y="110"/>
                  </a:cubicBezTo>
                  <a:cubicBezTo>
                    <a:pt x="452" y="92"/>
                    <a:pt x="452" y="49"/>
                    <a:pt x="424" y="32"/>
                  </a:cubicBezTo>
                  <a:cubicBezTo>
                    <a:pt x="395" y="15"/>
                    <a:pt x="361" y="15"/>
                    <a:pt x="330" y="10"/>
                  </a:cubicBezTo>
                  <a:cubicBezTo>
                    <a:pt x="300" y="7"/>
                    <a:pt x="272" y="4"/>
                    <a:pt x="242" y="3"/>
                  </a:cubicBezTo>
                  <a:cubicBezTo>
                    <a:pt x="208" y="1"/>
                    <a:pt x="174" y="1"/>
                    <a:pt x="139"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5"/>
            <p:cNvSpPr/>
            <p:nvPr/>
          </p:nvSpPr>
          <p:spPr>
            <a:xfrm>
              <a:off x="2371975" y="4664625"/>
              <a:ext cx="17450" cy="4625"/>
            </a:xfrm>
            <a:custGeom>
              <a:rect b="b" l="l" r="r" t="t"/>
              <a:pathLst>
                <a:path extrusionOk="0" h="185" w="698">
                  <a:moveTo>
                    <a:pt x="614" y="1"/>
                  </a:moveTo>
                  <a:cubicBezTo>
                    <a:pt x="612" y="1"/>
                    <a:pt x="609" y="1"/>
                    <a:pt x="607" y="1"/>
                  </a:cubicBezTo>
                  <a:cubicBezTo>
                    <a:pt x="595" y="1"/>
                    <a:pt x="582" y="2"/>
                    <a:pt x="571" y="3"/>
                  </a:cubicBezTo>
                  <a:lnTo>
                    <a:pt x="496" y="11"/>
                  </a:lnTo>
                  <a:cubicBezTo>
                    <a:pt x="447" y="15"/>
                    <a:pt x="399" y="21"/>
                    <a:pt x="349" y="26"/>
                  </a:cubicBezTo>
                  <a:cubicBezTo>
                    <a:pt x="248" y="40"/>
                    <a:pt x="147" y="56"/>
                    <a:pt x="46" y="72"/>
                  </a:cubicBezTo>
                  <a:cubicBezTo>
                    <a:pt x="17" y="75"/>
                    <a:pt x="0" y="110"/>
                    <a:pt x="4" y="135"/>
                  </a:cubicBezTo>
                  <a:cubicBezTo>
                    <a:pt x="8" y="159"/>
                    <a:pt x="29" y="185"/>
                    <a:pt x="55" y="185"/>
                  </a:cubicBezTo>
                  <a:cubicBezTo>
                    <a:pt x="57" y="185"/>
                    <a:pt x="59" y="185"/>
                    <a:pt x="61" y="184"/>
                  </a:cubicBezTo>
                  <a:lnTo>
                    <a:pt x="62" y="184"/>
                  </a:lnTo>
                  <a:cubicBezTo>
                    <a:pt x="164" y="173"/>
                    <a:pt x="266" y="163"/>
                    <a:pt x="367" y="150"/>
                  </a:cubicBezTo>
                  <a:cubicBezTo>
                    <a:pt x="416" y="143"/>
                    <a:pt x="464" y="136"/>
                    <a:pt x="512" y="129"/>
                  </a:cubicBezTo>
                  <a:lnTo>
                    <a:pt x="582" y="116"/>
                  </a:lnTo>
                  <a:cubicBezTo>
                    <a:pt x="596" y="114"/>
                    <a:pt x="609" y="112"/>
                    <a:pt x="621" y="109"/>
                  </a:cubicBezTo>
                  <a:cubicBezTo>
                    <a:pt x="636" y="105"/>
                    <a:pt x="650" y="99"/>
                    <a:pt x="663" y="92"/>
                  </a:cubicBezTo>
                  <a:cubicBezTo>
                    <a:pt x="697" y="71"/>
                    <a:pt x="690" y="19"/>
                    <a:pt x="652" y="7"/>
                  </a:cubicBezTo>
                  <a:cubicBezTo>
                    <a:pt x="640" y="3"/>
                    <a:pt x="627" y="1"/>
                    <a:pt x="614"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5"/>
            <p:cNvSpPr/>
            <p:nvPr/>
          </p:nvSpPr>
          <p:spPr>
            <a:xfrm>
              <a:off x="2398725" y="4652425"/>
              <a:ext cx="11450" cy="4725"/>
            </a:xfrm>
            <a:custGeom>
              <a:rect b="b" l="l" r="r" t="t"/>
              <a:pathLst>
                <a:path extrusionOk="0" h="189" w="458">
                  <a:moveTo>
                    <a:pt x="383" y="0"/>
                  </a:moveTo>
                  <a:cubicBezTo>
                    <a:pt x="369" y="0"/>
                    <a:pt x="356" y="2"/>
                    <a:pt x="343" y="4"/>
                  </a:cubicBezTo>
                  <a:lnTo>
                    <a:pt x="304" y="12"/>
                  </a:lnTo>
                  <a:lnTo>
                    <a:pt x="218" y="30"/>
                  </a:lnTo>
                  <a:cubicBezTo>
                    <a:pt x="162" y="43"/>
                    <a:pt x="106" y="59"/>
                    <a:pt x="50" y="74"/>
                  </a:cubicBezTo>
                  <a:cubicBezTo>
                    <a:pt x="19" y="82"/>
                    <a:pt x="1" y="115"/>
                    <a:pt x="9" y="145"/>
                  </a:cubicBezTo>
                  <a:cubicBezTo>
                    <a:pt x="17" y="172"/>
                    <a:pt x="40" y="189"/>
                    <a:pt x="66" y="189"/>
                  </a:cubicBezTo>
                  <a:cubicBezTo>
                    <a:pt x="71" y="189"/>
                    <a:pt x="77" y="188"/>
                    <a:pt x="82" y="186"/>
                  </a:cubicBezTo>
                  <a:cubicBezTo>
                    <a:pt x="138" y="174"/>
                    <a:pt x="195" y="160"/>
                    <a:pt x="249" y="144"/>
                  </a:cubicBezTo>
                  <a:lnTo>
                    <a:pt x="332" y="121"/>
                  </a:lnTo>
                  <a:cubicBezTo>
                    <a:pt x="344" y="117"/>
                    <a:pt x="359" y="114"/>
                    <a:pt x="372" y="109"/>
                  </a:cubicBezTo>
                  <a:cubicBezTo>
                    <a:pt x="389" y="103"/>
                    <a:pt x="404" y="96"/>
                    <a:pt x="419" y="86"/>
                  </a:cubicBezTo>
                  <a:cubicBezTo>
                    <a:pt x="457" y="62"/>
                    <a:pt x="441" y="3"/>
                    <a:pt x="396" y="1"/>
                  </a:cubicBezTo>
                  <a:cubicBezTo>
                    <a:pt x="391" y="1"/>
                    <a:pt x="387" y="0"/>
                    <a:pt x="383"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4" name="Google Shape;824;p35"/>
          <p:cNvSpPr txBox="1"/>
          <p:nvPr>
            <p:ph idx="4" type="title"/>
          </p:nvPr>
        </p:nvSpPr>
        <p:spPr>
          <a:xfrm>
            <a:off x="4550775" y="965025"/>
            <a:ext cx="3884400" cy="896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Maybe you need to divide the content</a:t>
            </a:r>
            <a:endParaRPr/>
          </a:p>
        </p:txBody>
      </p:sp>
      <p:sp>
        <p:nvSpPr>
          <p:cNvPr id="825" name="Google Shape;825;p35"/>
          <p:cNvSpPr txBox="1"/>
          <p:nvPr>
            <p:ph type="ctrTitle"/>
          </p:nvPr>
        </p:nvSpPr>
        <p:spPr>
          <a:xfrm flipH="1">
            <a:off x="1230888" y="2638476"/>
            <a:ext cx="31887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Mercury</a:t>
            </a:r>
            <a:endParaRPr/>
          </a:p>
        </p:txBody>
      </p:sp>
      <p:sp>
        <p:nvSpPr>
          <p:cNvPr id="826" name="Google Shape;826;p35"/>
          <p:cNvSpPr txBox="1"/>
          <p:nvPr>
            <p:ph idx="1" type="subTitle"/>
          </p:nvPr>
        </p:nvSpPr>
        <p:spPr>
          <a:xfrm flipH="1">
            <a:off x="1503450" y="3099925"/>
            <a:ext cx="27312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Mercury is the closest planet to the Sun and the smallest one in the Solar System—it’s only a bit larger than our Moon. The planet’s name has nothing to do with the liquid metal, since it was named after the Roman messenger god, Mercury</a:t>
            </a:r>
            <a:endParaRPr/>
          </a:p>
        </p:txBody>
      </p:sp>
      <p:sp>
        <p:nvSpPr>
          <p:cNvPr id="827" name="Google Shape;827;p35"/>
          <p:cNvSpPr txBox="1"/>
          <p:nvPr>
            <p:ph idx="2" type="ctrTitle"/>
          </p:nvPr>
        </p:nvSpPr>
        <p:spPr>
          <a:xfrm flipH="1">
            <a:off x="4724413" y="2638476"/>
            <a:ext cx="31887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Venus</a:t>
            </a:r>
            <a:endParaRPr/>
          </a:p>
        </p:txBody>
      </p:sp>
      <p:sp>
        <p:nvSpPr>
          <p:cNvPr id="828" name="Google Shape;828;p35"/>
          <p:cNvSpPr txBox="1"/>
          <p:nvPr>
            <p:ph idx="3" type="subTitle"/>
          </p:nvPr>
        </p:nvSpPr>
        <p:spPr>
          <a:xfrm flipH="1">
            <a:off x="5004625" y="3099925"/>
            <a:ext cx="26283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Venus has a beautiful name and is the second planet from the Sun. It’s terribly hot—even hotter than Mercury—and its atmosphere is extremely poisonous. It’s the second-brightest natural object in the night sky after the Moon</a:t>
            </a:r>
            <a:endParaRPr/>
          </a:p>
        </p:txBody>
      </p:sp>
      <p:pic>
        <p:nvPicPr>
          <p:cNvPr id="829" name="Google Shape;829;p35"/>
          <p:cNvPicPr preferRelativeResize="0"/>
          <p:nvPr/>
        </p:nvPicPr>
        <p:blipFill>
          <a:blip r:embed="rId3">
            <a:alphaModFix/>
          </a:blip>
          <a:stretch>
            <a:fillRect/>
          </a:stretch>
        </p:blipFill>
        <p:spPr>
          <a:xfrm>
            <a:off x="404675" y="3327052"/>
            <a:ext cx="630649" cy="925024"/>
          </a:xfrm>
          <a:prstGeom prst="rect">
            <a:avLst/>
          </a:prstGeom>
          <a:noFill/>
          <a:ln>
            <a:noFill/>
          </a:ln>
        </p:spPr>
      </p:pic>
      <p:grpSp>
        <p:nvGrpSpPr>
          <p:cNvPr id="830" name="Google Shape;830;p35"/>
          <p:cNvGrpSpPr/>
          <p:nvPr/>
        </p:nvGrpSpPr>
        <p:grpSpPr>
          <a:xfrm>
            <a:off x="6144501" y="2100152"/>
            <a:ext cx="348558" cy="540655"/>
            <a:chOff x="5896425" y="4111075"/>
            <a:chExt cx="430850" cy="668300"/>
          </a:xfrm>
        </p:grpSpPr>
        <p:sp>
          <p:nvSpPr>
            <p:cNvPr id="831" name="Google Shape;831;p35"/>
            <p:cNvSpPr/>
            <p:nvPr/>
          </p:nvSpPr>
          <p:spPr>
            <a:xfrm>
              <a:off x="5896425" y="4111450"/>
              <a:ext cx="430850" cy="449025"/>
            </a:xfrm>
            <a:custGeom>
              <a:rect b="b" l="l" r="r" t="t"/>
              <a:pathLst>
                <a:path extrusionOk="0" h="17961" w="17234">
                  <a:moveTo>
                    <a:pt x="8586" y="1"/>
                  </a:moveTo>
                  <a:cubicBezTo>
                    <a:pt x="4641" y="16"/>
                    <a:pt x="1269" y="2878"/>
                    <a:pt x="634" y="6792"/>
                  </a:cubicBezTo>
                  <a:cubicBezTo>
                    <a:pt x="0" y="10690"/>
                    <a:pt x="2290" y="14464"/>
                    <a:pt x="6033" y="15733"/>
                  </a:cubicBezTo>
                  <a:lnTo>
                    <a:pt x="6420" y="17961"/>
                  </a:lnTo>
                  <a:lnTo>
                    <a:pt x="10829" y="17961"/>
                  </a:lnTo>
                  <a:lnTo>
                    <a:pt x="11231" y="15717"/>
                  </a:lnTo>
                  <a:cubicBezTo>
                    <a:pt x="14975" y="14434"/>
                    <a:pt x="17233" y="10628"/>
                    <a:pt x="16568" y="6745"/>
                  </a:cubicBezTo>
                  <a:cubicBezTo>
                    <a:pt x="15918" y="2847"/>
                    <a:pt x="12546" y="1"/>
                    <a:pt x="85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5"/>
            <p:cNvSpPr/>
            <p:nvPr/>
          </p:nvSpPr>
          <p:spPr>
            <a:xfrm>
              <a:off x="6003550" y="4261125"/>
              <a:ext cx="216200" cy="172975"/>
            </a:xfrm>
            <a:custGeom>
              <a:rect b="b" l="l" r="r" t="t"/>
              <a:pathLst>
                <a:path extrusionOk="0" h="6919" w="8648">
                  <a:moveTo>
                    <a:pt x="6406" y="0"/>
                  </a:moveTo>
                  <a:cubicBezTo>
                    <a:pt x="5882" y="0"/>
                    <a:pt x="5360" y="201"/>
                    <a:pt x="4966" y="604"/>
                  </a:cubicBezTo>
                  <a:lnTo>
                    <a:pt x="4517" y="1052"/>
                  </a:lnTo>
                  <a:cubicBezTo>
                    <a:pt x="4463" y="1106"/>
                    <a:pt x="4390" y="1133"/>
                    <a:pt x="4318" y="1133"/>
                  </a:cubicBezTo>
                  <a:cubicBezTo>
                    <a:pt x="4247" y="1133"/>
                    <a:pt x="4177" y="1106"/>
                    <a:pt x="4131" y="1052"/>
                  </a:cubicBezTo>
                  <a:lnTo>
                    <a:pt x="3682" y="619"/>
                  </a:lnTo>
                  <a:cubicBezTo>
                    <a:pt x="3280" y="217"/>
                    <a:pt x="2758" y="16"/>
                    <a:pt x="2236" y="16"/>
                  </a:cubicBezTo>
                  <a:cubicBezTo>
                    <a:pt x="1713" y="16"/>
                    <a:pt x="1191" y="217"/>
                    <a:pt x="789" y="619"/>
                  </a:cubicBezTo>
                  <a:cubicBezTo>
                    <a:pt x="0" y="1408"/>
                    <a:pt x="0" y="2707"/>
                    <a:pt x="789" y="3512"/>
                  </a:cubicBezTo>
                  <a:lnTo>
                    <a:pt x="4131" y="6838"/>
                  </a:lnTo>
                  <a:cubicBezTo>
                    <a:pt x="4177" y="6892"/>
                    <a:pt x="4247" y="6919"/>
                    <a:pt x="4318" y="6919"/>
                  </a:cubicBezTo>
                  <a:cubicBezTo>
                    <a:pt x="4390" y="6919"/>
                    <a:pt x="4463" y="6892"/>
                    <a:pt x="4517" y="6838"/>
                  </a:cubicBezTo>
                  <a:lnTo>
                    <a:pt x="7843" y="3496"/>
                  </a:lnTo>
                  <a:cubicBezTo>
                    <a:pt x="8648" y="2707"/>
                    <a:pt x="8648" y="1408"/>
                    <a:pt x="7859" y="604"/>
                  </a:cubicBezTo>
                  <a:cubicBezTo>
                    <a:pt x="7456" y="201"/>
                    <a:pt x="6930" y="0"/>
                    <a:pt x="64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5"/>
            <p:cNvSpPr/>
            <p:nvPr/>
          </p:nvSpPr>
          <p:spPr>
            <a:xfrm>
              <a:off x="5994250" y="4250100"/>
              <a:ext cx="237500" cy="315800"/>
            </a:xfrm>
            <a:custGeom>
              <a:rect b="b" l="l" r="r" t="t"/>
              <a:pathLst>
                <a:path extrusionOk="0" h="12632" w="9500">
                  <a:moveTo>
                    <a:pt x="6829" y="816"/>
                  </a:moveTo>
                  <a:cubicBezTo>
                    <a:pt x="7248" y="816"/>
                    <a:pt x="7666" y="975"/>
                    <a:pt x="7983" y="1292"/>
                  </a:cubicBezTo>
                  <a:cubicBezTo>
                    <a:pt x="8633" y="1942"/>
                    <a:pt x="8633" y="2978"/>
                    <a:pt x="7983" y="3612"/>
                  </a:cubicBezTo>
                  <a:lnTo>
                    <a:pt x="4719" y="6861"/>
                  </a:lnTo>
                  <a:lnTo>
                    <a:pt x="1486" y="3628"/>
                  </a:lnTo>
                  <a:cubicBezTo>
                    <a:pt x="852" y="2978"/>
                    <a:pt x="852" y="1942"/>
                    <a:pt x="1486" y="1308"/>
                  </a:cubicBezTo>
                  <a:cubicBezTo>
                    <a:pt x="1803" y="983"/>
                    <a:pt x="2225" y="820"/>
                    <a:pt x="2646" y="820"/>
                  </a:cubicBezTo>
                  <a:cubicBezTo>
                    <a:pt x="3068" y="820"/>
                    <a:pt x="3489" y="983"/>
                    <a:pt x="3806" y="1308"/>
                  </a:cubicBezTo>
                  <a:lnTo>
                    <a:pt x="4255" y="1741"/>
                  </a:lnTo>
                  <a:cubicBezTo>
                    <a:pt x="4387" y="1880"/>
                    <a:pt x="4561" y="1950"/>
                    <a:pt x="4735" y="1950"/>
                  </a:cubicBezTo>
                  <a:cubicBezTo>
                    <a:pt x="4909" y="1950"/>
                    <a:pt x="5083" y="1880"/>
                    <a:pt x="5214" y="1741"/>
                  </a:cubicBezTo>
                  <a:lnTo>
                    <a:pt x="5663" y="1292"/>
                  </a:lnTo>
                  <a:cubicBezTo>
                    <a:pt x="5988" y="975"/>
                    <a:pt x="6409" y="816"/>
                    <a:pt x="6829" y="816"/>
                  </a:cubicBezTo>
                  <a:close/>
                  <a:moveTo>
                    <a:pt x="6821" y="0"/>
                  </a:moveTo>
                  <a:cubicBezTo>
                    <a:pt x="6196" y="0"/>
                    <a:pt x="5570" y="240"/>
                    <a:pt x="5090" y="720"/>
                  </a:cubicBezTo>
                  <a:lnTo>
                    <a:pt x="4719" y="1076"/>
                  </a:lnTo>
                  <a:lnTo>
                    <a:pt x="4379" y="735"/>
                  </a:lnTo>
                  <a:cubicBezTo>
                    <a:pt x="4038" y="379"/>
                    <a:pt x="3605" y="147"/>
                    <a:pt x="3141" y="55"/>
                  </a:cubicBezTo>
                  <a:cubicBezTo>
                    <a:pt x="2976" y="21"/>
                    <a:pt x="2811" y="4"/>
                    <a:pt x="2647" y="4"/>
                  </a:cubicBezTo>
                  <a:cubicBezTo>
                    <a:pt x="1768" y="4"/>
                    <a:pt x="939" y="479"/>
                    <a:pt x="496" y="1261"/>
                  </a:cubicBezTo>
                  <a:cubicBezTo>
                    <a:pt x="1" y="2143"/>
                    <a:pt x="187" y="3458"/>
                    <a:pt x="898" y="4169"/>
                  </a:cubicBezTo>
                  <a:lnTo>
                    <a:pt x="2909" y="6165"/>
                  </a:lnTo>
                  <a:lnTo>
                    <a:pt x="3559" y="12260"/>
                  </a:lnTo>
                  <a:cubicBezTo>
                    <a:pt x="3574" y="12461"/>
                    <a:pt x="3760" y="12616"/>
                    <a:pt x="3961" y="12616"/>
                  </a:cubicBezTo>
                  <a:lnTo>
                    <a:pt x="4008" y="12616"/>
                  </a:lnTo>
                  <a:cubicBezTo>
                    <a:pt x="4224" y="12600"/>
                    <a:pt x="4379" y="12399"/>
                    <a:pt x="4363" y="12182"/>
                  </a:cubicBezTo>
                  <a:lnTo>
                    <a:pt x="3822" y="7093"/>
                  </a:lnTo>
                  <a:lnTo>
                    <a:pt x="4240" y="7511"/>
                  </a:lnTo>
                  <a:cubicBezTo>
                    <a:pt x="4379" y="7642"/>
                    <a:pt x="4557" y="7708"/>
                    <a:pt x="4733" y="7708"/>
                  </a:cubicBezTo>
                  <a:cubicBezTo>
                    <a:pt x="4909" y="7708"/>
                    <a:pt x="5083" y="7642"/>
                    <a:pt x="5214" y="7511"/>
                  </a:cubicBezTo>
                  <a:lnTo>
                    <a:pt x="5632" y="7078"/>
                  </a:lnTo>
                  <a:lnTo>
                    <a:pt x="5632" y="7078"/>
                  </a:lnTo>
                  <a:lnTo>
                    <a:pt x="5059" y="12182"/>
                  </a:lnTo>
                  <a:cubicBezTo>
                    <a:pt x="5028" y="12399"/>
                    <a:pt x="5183" y="12600"/>
                    <a:pt x="5415" y="12631"/>
                  </a:cubicBezTo>
                  <a:lnTo>
                    <a:pt x="5462" y="12631"/>
                  </a:lnTo>
                  <a:cubicBezTo>
                    <a:pt x="5663" y="12631"/>
                    <a:pt x="5833" y="12476"/>
                    <a:pt x="5848" y="12275"/>
                  </a:cubicBezTo>
                  <a:lnTo>
                    <a:pt x="6544" y="6180"/>
                  </a:lnTo>
                  <a:lnTo>
                    <a:pt x="8540" y="4169"/>
                  </a:lnTo>
                  <a:cubicBezTo>
                    <a:pt x="9499" y="3210"/>
                    <a:pt x="9499" y="1663"/>
                    <a:pt x="8540" y="720"/>
                  </a:cubicBezTo>
                  <a:cubicBezTo>
                    <a:pt x="8068" y="240"/>
                    <a:pt x="7446" y="0"/>
                    <a:pt x="68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5"/>
            <p:cNvSpPr/>
            <p:nvPr/>
          </p:nvSpPr>
          <p:spPr>
            <a:xfrm>
              <a:off x="6046000" y="4312275"/>
              <a:ext cx="131200" cy="41850"/>
            </a:xfrm>
            <a:custGeom>
              <a:rect b="b" l="l" r="r" t="t"/>
              <a:pathLst>
                <a:path extrusionOk="0" h="1674" w="5248">
                  <a:moveTo>
                    <a:pt x="1961" y="0"/>
                  </a:moveTo>
                  <a:cubicBezTo>
                    <a:pt x="1845" y="0"/>
                    <a:pt x="1729" y="50"/>
                    <a:pt x="1644" y="151"/>
                  </a:cubicBezTo>
                  <a:lnTo>
                    <a:pt x="1241" y="630"/>
                  </a:lnTo>
                  <a:lnTo>
                    <a:pt x="855" y="151"/>
                  </a:lnTo>
                  <a:cubicBezTo>
                    <a:pt x="765" y="57"/>
                    <a:pt x="661" y="17"/>
                    <a:pt x="560" y="17"/>
                  </a:cubicBezTo>
                  <a:cubicBezTo>
                    <a:pt x="265" y="17"/>
                    <a:pt x="1" y="361"/>
                    <a:pt x="220" y="661"/>
                  </a:cubicBezTo>
                  <a:lnTo>
                    <a:pt x="932" y="1528"/>
                  </a:lnTo>
                  <a:cubicBezTo>
                    <a:pt x="1009" y="1620"/>
                    <a:pt x="1133" y="1667"/>
                    <a:pt x="1241" y="1667"/>
                  </a:cubicBezTo>
                  <a:cubicBezTo>
                    <a:pt x="1365" y="1667"/>
                    <a:pt x="1473" y="1620"/>
                    <a:pt x="1551" y="1528"/>
                  </a:cubicBezTo>
                  <a:lnTo>
                    <a:pt x="1953" y="1048"/>
                  </a:lnTo>
                  <a:lnTo>
                    <a:pt x="2340" y="1528"/>
                  </a:lnTo>
                  <a:cubicBezTo>
                    <a:pt x="2386" y="1574"/>
                    <a:pt x="2433" y="1605"/>
                    <a:pt x="2494" y="1636"/>
                  </a:cubicBezTo>
                  <a:cubicBezTo>
                    <a:pt x="2545" y="1661"/>
                    <a:pt x="2600" y="1673"/>
                    <a:pt x="2656" y="1673"/>
                  </a:cubicBezTo>
                  <a:cubicBezTo>
                    <a:pt x="2772" y="1673"/>
                    <a:pt x="2891" y="1622"/>
                    <a:pt x="2974" y="1528"/>
                  </a:cubicBezTo>
                  <a:lnTo>
                    <a:pt x="3376" y="1048"/>
                  </a:lnTo>
                  <a:lnTo>
                    <a:pt x="3763" y="1528"/>
                  </a:lnTo>
                  <a:cubicBezTo>
                    <a:pt x="3840" y="1620"/>
                    <a:pt x="3956" y="1667"/>
                    <a:pt x="4072" y="1667"/>
                  </a:cubicBezTo>
                  <a:cubicBezTo>
                    <a:pt x="4188" y="1667"/>
                    <a:pt x="4304" y="1620"/>
                    <a:pt x="4382" y="1528"/>
                  </a:cubicBezTo>
                  <a:lnTo>
                    <a:pt x="5093" y="661"/>
                  </a:lnTo>
                  <a:cubicBezTo>
                    <a:pt x="5248" y="491"/>
                    <a:pt x="5217" y="244"/>
                    <a:pt x="5047" y="89"/>
                  </a:cubicBezTo>
                  <a:cubicBezTo>
                    <a:pt x="4974" y="30"/>
                    <a:pt x="4888" y="1"/>
                    <a:pt x="4802" y="1"/>
                  </a:cubicBezTo>
                  <a:cubicBezTo>
                    <a:pt x="4686" y="1"/>
                    <a:pt x="4570" y="53"/>
                    <a:pt x="4490" y="151"/>
                  </a:cubicBezTo>
                  <a:lnTo>
                    <a:pt x="4088" y="630"/>
                  </a:lnTo>
                  <a:lnTo>
                    <a:pt x="3686" y="151"/>
                  </a:lnTo>
                  <a:cubicBezTo>
                    <a:pt x="3655" y="105"/>
                    <a:pt x="3593" y="74"/>
                    <a:pt x="3546" y="43"/>
                  </a:cubicBezTo>
                  <a:cubicBezTo>
                    <a:pt x="3491" y="17"/>
                    <a:pt x="3432" y="5"/>
                    <a:pt x="3374" y="5"/>
                  </a:cubicBezTo>
                  <a:cubicBezTo>
                    <a:pt x="3255" y="5"/>
                    <a:pt x="3140" y="57"/>
                    <a:pt x="3067" y="151"/>
                  </a:cubicBezTo>
                  <a:lnTo>
                    <a:pt x="2665" y="630"/>
                  </a:lnTo>
                  <a:lnTo>
                    <a:pt x="2278" y="151"/>
                  </a:lnTo>
                  <a:cubicBezTo>
                    <a:pt x="2193" y="50"/>
                    <a:pt x="2077" y="0"/>
                    <a:pt x="19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5"/>
            <p:cNvSpPr/>
            <p:nvPr/>
          </p:nvSpPr>
          <p:spPr>
            <a:xfrm>
              <a:off x="5896425" y="4111075"/>
              <a:ext cx="235550" cy="449025"/>
            </a:xfrm>
            <a:custGeom>
              <a:rect b="b" l="l" r="r" t="t"/>
              <a:pathLst>
                <a:path extrusionOk="0" h="17961" w="9422">
                  <a:moveTo>
                    <a:pt x="8617" y="0"/>
                  </a:moveTo>
                  <a:cubicBezTo>
                    <a:pt x="4656" y="0"/>
                    <a:pt x="1284" y="2862"/>
                    <a:pt x="650" y="6760"/>
                  </a:cubicBezTo>
                  <a:cubicBezTo>
                    <a:pt x="0" y="10674"/>
                    <a:pt x="2290" y="14464"/>
                    <a:pt x="6033" y="15732"/>
                  </a:cubicBezTo>
                  <a:lnTo>
                    <a:pt x="6420" y="17960"/>
                  </a:lnTo>
                  <a:lnTo>
                    <a:pt x="7209" y="17960"/>
                  </a:lnTo>
                  <a:lnTo>
                    <a:pt x="6900" y="15237"/>
                  </a:lnTo>
                  <a:cubicBezTo>
                    <a:pt x="6869" y="14897"/>
                    <a:pt x="6791" y="14619"/>
                    <a:pt x="6482" y="14479"/>
                  </a:cubicBezTo>
                  <a:cubicBezTo>
                    <a:pt x="3898" y="13273"/>
                    <a:pt x="2150" y="11184"/>
                    <a:pt x="2150" y="8075"/>
                  </a:cubicBezTo>
                  <a:cubicBezTo>
                    <a:pt x="2150" y="3929"/>
                    <a:pt x="5291" y="449"/>
                    <a:pt x="9421" y="31"/>
                  </a:cubicBezTo>
                  <a:cubicBezTo>
                    <a:pt x="9158" y="16"/>
                    <a:pt x="8895" y="0"/>
                    <a:pt x="861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5"/>
            <p:cNvSpPr/>
            <p:nvPr/>
          </p:nvSpPr>
          <p:spPr>
            <a:xfrm>
              <a:off x="6018625" y="4608400"/>
              <a:ext cx="186425" cy="57275"/>
            </a:xfrm>
            <a:custGeom>
              <a:rect b="b" l="l" r="r" t="t"/>
              <a:pathLst>
                <a:path extrusionOk="0" h="2291" w="7457">
                  <a:moveTo>
                    <a:pt x="1145" y="1"/>
                  </a:moveTo>
                  <a:cubicBezTo>
                    <a:pt x="511" y="1"/>
                    <a:pt x="1" y="511"/>
                    <a:pt x="1" y="1145"/>
                  </a:cubicBezTo>
                  <a:cubicBezTo>
                    <a:pt x="1" y="1780"/>
                    <a:pt x="511" y="2290"/>
                    <a:pt x="1145" y="2290"/>
                  </a:cubicBezTo>
                  <a:lnTo>
                    <a:pt x="6312" y="2290"/>
                  </a:lnTo>
                  <a:cubicBezTo>
                    <a:pt x="6946" y="2290"/>
                    <a:pt x="7457" y="1780"/>
                    <a:pt x="7457" y="1145"/>
                  </a:cubicBezTo>
                  <a:cubicBezTo>
                    <a:pt x="7457" y="511"/>
                    <a:pt x="6946" y="1"/>
                    <a:pt x="63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5"/>
            <p:cNvSpPr/>
            <p:nvPr/>
          </p:nvSpPr>
          <p:spPr>
            <a:xfrm>
              <a:off x="6018625" y="4608400"/>
              <a:ext cx="69250" cy="57275"/>
            </a:xfrm>
            <a:custGeom>
              <a:rect b="b" l="l" r="r" t="t"/>
              <a:pathLst>
                <a:path extrusionOk="0" h="2291" w="2770">
                  <a:moveTo>
                    <a:pt x="1145" y="1"/>
                  </a:moveTo>
                  <a:cubicBezTo>
                    <a:pt x="511" y="1"/>
                    <a:pt x="1" y="511"/>
                    <a:pt x="1" y="1145"/>
                  </a:cubicBezTo>
                  <a:cubicBezTo>
                    <a:pt x="1" y="1780"/>
                    <a:pt x="511" y="2290"/>
                    <a:pt x="1145" y="2290"/>
                  </a:cubicBezTo>
                  <a:lnTo>
                    <a:pt x="2770" y="2290"/>
                  </a:lnTo>
                  <a:cubicBezTo>
                    <a:pt x="2135" y="2290"/>
                    <a:pt x="1625" y="1780"/>
                    <a:pt x="1609" y="1145"/>
                  </a:cubicBezTo>
                  <a:cubicBezTo>
                    <a:pt x="1609" y="511"/>
                    <a:pt x="2135" y="1"/>
                    <a:pt x="27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5"/>
            <p:cNvSpPr/>
            <p:nvPr/>
          </p:nvSpPr>
          <p:spPr>
            <a:xfrm>
              <a:off x="6018625" y="4550775"/>
              <a:ext cx="186425" cy="57650"/>
            </a:xfrm>
            <a:custGeom>
              <a:rect b="b" l="l" r="r" t="t"/>
              <a:pathLst>
                <a:path extrusionOk="0" h="2306" w="7457">
                  <a:moveTo>
                    <a:pt x="1145" y="1"/>
                  </a:moveTo>
                  <a:cubicBezTo>
                    <a:pt x="511" y="1"/>
                    <a:pt x="1" y="527"/>
                    <a:pt x="1" y="1145"/>
                  </a:cubicBezTo>
                  <a:cubicBezTo>
                    <a:pt x="1" y="1780"/>
                    <a:pt x="511" y="2306"/>
                    <a:pt x="1145" y="2306"/>
                  </a:cubicBezTo>
                  <a:lnTo>
                    <a:pt x="6312" y="2306"/>
                  </a:lnTo>
                  <a:cubicBezTo>
                    <a:pt x="6946" y="2306"/>
                    <a:pt x="7457" y="1795"/>
                    <a:pt x="7457" y="1145"/>
                  </a:cubicBezTo>
                  <a:cubicBezTo>
                    <a:pt x="7457" y="527"/>
                    <a:pt x="6946" y="1"/>
                    <a:pt x="6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5"/>
            <p:cNvSpPr/>
            <p:nvPr/>
          </p:nvSpPr>
          <p:spPr>
            <a:xfrm>
              <a:off x="6018625" y="4550775"/>
              <a:ext cx="69250" cy="57650"/>
            </a:xfrm>
            <a:custGeom>
              <a:rect b="b" l="l" r="r" t="t"/>
              <a:pathLst>
                <a:path extrusionOk="0" h="2306" w="2770">
                  <a:moveTo>
                    <a:pt x="1145" y="1"/>
                  </a:moveTo>
                  <a:cubicBezTo>
                    <a:pt x="511" y="1"/>
                    <a:pt x="1" y="527"/>
                    <a:pt x="1" y="1161"/>
                  </a:cubicBezTo>
                  <a:cubicBezTo>
                    <a:pt x="1" y="1780"/>
                    <a:pt x="511" y="2306"/>
                    <a:pt x="1145" y="2306"/>
                  </a:cubicBezTo>
                  <a:lnTo>
                    <a:pt x="2770" y="2306"/>
                  </a:lnTo>
                  <a:cubicBezTo>
                    <a:pt x="2135" y="2306"/>
                    <a:pt x="1609" y="1780"/>
                    <a:pt x="1609" y="1161"/>
                  </a:cubicBezTo>
                  <a:cubicBezTo>
                    <a:pt x="1625" y="527"/>
                    <a:pt x="2135" y="1"/>
                    <a:pt x="277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5"/>
            <p:cNvSpPr/>
            <p:nvPr/>
          </p:nvSpPr>
          <p:spPr>
            <a:xfrm>
              <a:off x="6018625" y="4665650"/>
              <a:ext cx="186425" cy="57650"/>
            </a:xfrm>
            <a:custGeom>
              <a:rect b="b" l="l" r="r" t="t"/>
              <a:pathLst>
                <a:path extrusionOk="0" h="2306" w="7457">
                  <a:moveTo>
                    <a:pt x="1145" y="0"/>
                  </a:moveTo>
                  <a:cubicBezTo>
                    <a:pt x="511" y="0"/>
                    <a:pt x="1" y="511"/>
                    <a:pt x="1" y="1145"/>
                  </a:cubicBezTo>
                  <a:cubicBezTo>
                    <a:pt x="1" y="1779"/>
                    <a:pt x="511" y="2305"/>
                    <a:pt x="1145" y="2305"/>
                  </a:cubicBezTo>
                  <a:lnTo>
                    <a:pt x="6312" y="2305"/>
                  </a:lnTo>
                  <a:cubicBezTo>
                    <a:pt x="6946" y="2305"/>
                    <a:pt x="7457" y="1779"/>
                    <a:pt x="7457" y="1145"/>
                  </a:cubicBezTo>
                  <a:cubicBezTo>
                    <a:pt x="7457" y="511"/>
                    <a:pt x="6946" y="0"/>
                    <a:pt x="6312"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5"/>
            <p:cNvSpPr/>
            <p:nvPr/>
          </p:nvSpPr>
          <p:spPr>
            <a:xfrm>
              <a:off x="6016300" y="4665650"/>
              <a:ext cx="71575" cy="57650"/>
            </a:xfrm>
            <a:custGeom>
              <a:rect b="b" l="l" r="r" t="t"/>
              <a:pathLst>
                <a:path extrusionOk="0" h="2306" w="2863">
                  <a:moveTo>
                    <a:pt x="1269" y="0"/>
                  </a:moveTo>
                  <a:cubicBezTo>
                    <a:pt x="681" y="0"/>
                    <a:pt x="186" y="418"/>
                    <a:pt x="109" y="990"/>
                  </a:cubicBezTo>
                  <a:cubicBezTo>
                    <a:pt x="1" y="1671"/>
                    <a:pt x="542" y="2290"/>
                    <a:pt x="1238" y="2305"/>
                  </a:cubicBezTo>
                  <a:lnTo>
                    <a:pt x="2863" y="2305"/>
                  </a:lnTo>
                  <a:cubicBezTo>
                    <a:pt x="2228" y="2290"/>
                    <a:pt x="1718" y="1779"/>
                    <a:pt x="1702" y="1145"/>
                  </a:cubicBezTo>
                  <a:cubicBezTo>
                    <a:pt x="1702" y="511"/>
                    <a:pt x="2228" y="0"/>
                    <a:pt x="2863"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5"/>
            <p:cNvSpPr/>
            <p:nvPr/>
          </p:nvSpPr>
          <p:spPr>
            <a:xfrm>
              <a:off x="6049575" y="4723275"/>
              <a:ext cx="123775" cy="56100"/>
            </a:xfrm>
            <a:custGeom>
              <a:rect b="b" l="l" r="r" t="t"/>
              <a:pathLst>
                <a:path extrusionOk="0" h="2244" w="4951">
                  <a:moveTo>
                    <a:pt x="0" y="0"/>
                  </a:moveTo>
                  <a:lnTo>
                    <a:pt x="634" y="1934"/>
                  </a:lnTo>
                  <a:cubicBezTo>
                    <a:pt x="696" y="2119"/>
                    <a:pt x="866" y="2243"/>
                    <a:pt x="1052" y="2243"/>
                  </a:cubicBezTo>
                  <a:lnTo>
                    <a:pt x="3914" y="2243"/>
                  </a:lnTo>
                  <a:cubicBezTo>
                    <a:pt x="4099" y="2228"/>
                    <a:pt x="4270" y="2104"/>
                    <a:pt x="4331" y="1934"/>
                  </a:cubicBezTo>
                  <a:lnTo>
                    <a:pt x="495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5"/>
            <p:cNvSpPr/>
            <p:nvPr/>
          </p:nvSpPr>
          <p:spPr>
            <a:xfrm>
              <a:off x="6049575" y="4722875"/>
              <a:ext cx="58400" cy="56100"/>
            </a:xfrm>
            <a:custGeom>
              <a:rect b="b" l="l" r="r" t="t"/>
              <a:pathLst>
                <a:path extrusionOk="0" h="2244" w="2336">
                  <a:moveTo>
                    <a:pt x="1609" y="1"/>
                  </a:moveTo>
                  <a:lnTo>
                    <a:pt x="0" y="16"/>
                  </a:lnTo>
                  <a:lnTo>
                    <a:pt x="634" y="1950"/>
                  </a:lnTo>
                  <a:cubicBezTo>
                    <a:pt x="696" y="2120"/>
                    <a:pt x="866" y="2244"/>
                    <a:pt x="1052" y="2244"/>
                  </a:cubicBezTo>
                  <a:lnTo>
                    <a:pt x="2336" y="2244"/>
                  </a:lnTo>
                  <a:lnTo>
                    <a:pt x="16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5"/>
            <p:cNvSpPr/>
            <p:nvPr/>
          </p:nvSpPr>
          <p:spPr>
            <a:xfrm>
              <a:off x="6140050" y="4683825"/>
              <a:ext cx="45675" cy="19750"/>
            </a:xfrm>
            <a:custGeom>
              <a:rect b="b" l="l" r="r" t="t"/>
              <a:pathLst>
                <a:path extrusionOk="0" h="790" w="1827">
                  <a:moveTo>
                    <a:pt x="388" y="0"/>
                  </a:moveTo>
                  <a:cubicBezTo>
                    <a:pt x="171" y="0"/>
                    <a:pt x="1" y="186"/>
                    <a:pt x="1" y="402"/>
                  </a:cubicBezTo>
                  <a:cubicBezTo>
                    <a:pt x="16" y="619"/>
                    <a:pt x="187" y="789"/>
                    <a:pt x="403" y="789"/>
                  </a:cubicBezTo>
                  <a:lnTo>
                    <a:pt x="1409" y="789"/>
                  </a:lnTo>
                  <a:cubicBezTo>
                    <a:pt x="1625" y="789"/>
                    <a:pt x="1811" y="619"/>
                    <a:pt x="1811" y="402"/>
                  </a:cubicBezTo>
                  <a:cubicBezTo>
                    <a:pt x="1826" y="186"/>
                    <a:pt x="1641" y="0"/>
                    <a:pt x="1424"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5"/>
            <p:cNvSpPr/>
            <p:nvPr/>
          </p:nvSpPr>
          <p:spPr>
            <a:xfrm>
              <a:off x="6139675" y="4569350"/>
              <a:ext cx="46050" cy="19750"/>
            </a:xfrm>
            <a:custGeom>
              <a:rect b="b" l="l" r="r" t="t"/>
              <a:pathLst>
                <a:path extrusionOk="0" h="790" w="1842">
                  <a:moveTo>
                    <a:pt x="403" y="0"/>
                  </a:moveTo>
                  <a:cubicBezTo>
                    <a:pt x="186" y="0"/>
                    <a:pt x="0" y="170"/>
                    <a:pt x="16" y="402"/>
                  </a:cubicBezTo>
                  <a:cubicBezTo>
                    <a:pt x="16" y="619"/>
                    <a:pt x="202" y="789"/>
                    <a:pt x="418" y="789"/>
                  </a:cubicBezTo>
                  <a:lnTo>
                    <a:pt x="1424" y="789"/>
                  </a:lnTo>
                  <a:cubicBezTo>
                    <a:pt x="1640" y="789"/>
                    <a:pt x="1826" y="619"/>
                    <a:pt x="1826" y="402"/>
                  </a:cubicBezTo>
                  <a:cubicBezTo>
                    <a:pt x="1841" y="170"/>
                    <a:pt x="1671" y="0"/>
                    <a:pt x="1439"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 name="Google Shape;846;p35"/>
          <p:cNvGrpSpPr/>
          <p:nvPr/>
        </p:nvGrpSpPr>
        <p:grpSpPr>
          <a:xfrm>
            <a:off x="2489163" y="2097800"/>
            <a:ext cx="672175" cy="540675"/>
            <a:chOff x="4540525" y="4259950"/>
            <a:chExt cx="672175" cy="540675"/>
          </a:xfrm>
        </p:grpSpPr>
        <p:sp>
          <p:nvSpPr>
            <p:cNvPr id="847" name="Google Shape;847;p35"/>
            <p:cNvSpPr/>
            <p:nvPr/>
          </p:nvSpPr>
          <p:spPr>
            <a:xfrm>
              <a:off x="4540925" y="4475750"/>
              <a:ext cx="671775" cy="323725"/>
            </a:xfrm>
            <a:custGeom>
              <a:rect b="b" l="l" r="r" t="t"/>
              <a:pathLst>
                <a:path extrusionOk="0" h="12949" w="26871">
                  <a:moveTo>
                    <a:pt x="3357" y="1"/>
                  </a:moveTo>
                  <a:cubicBezTo>
                    <a:pt x="2986" y="1"/>
                    <a:pt x="2661" y="264"/>
                    <a:pt x="2583" y="635"/>
                  </a:cubicBezTo>
                  <a:lnTo>
                    <a:pt x="108" y="11974"/>
                  </a:lnTo>
                  <a:cubicBezTo>
                    <a:pt x="0" y="12469"/>
                    <a:pt x="371" y="12949"/>
                    <a:pt x="882" y="12949"/>
                  </a:cubicBezTo>
                  <a:lnTo>
                    <a:pt x="25989" y="12949"/>
                  </a:lnTo>
                  <a:cubicBezTo>
                    <a:pt x="26499" y="12949"/>
                    <a:pt x="26870" y="12469"/>
                    <a:pt x="26762" y="11974"/>
                  </a:cubicBezTo>
                  <a:lnTo>
                    <a:pt x="24287" y="635"/>
                  </a:lnTo>
                  <a:cubicBezTo>
                    <a:pt x="24210" y="264"/>
                    <a:pt x="23869" y="1"/>
                    <a:pt x="23498" y="1"/>
                  </a:cubicBezTo>
                  <a:close/>
                </a:path>
              </a:pathLst>
            </a:custGeom>
            <a:solidFill>
              <a:srgbClr val="5726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5"/>
            <p:cNvSpPr/>
            <p:nvPr/>
          </p:nvSpPr>
          <p:spPr>
            <a:xfrm>
              <a:off x="4597775" y="4475750"/>
              <a:ext cx="591725" cy="323350"/>
            </a:xfrm>
            <a:custGeom>
              <a:rect b="b" l="l" r="r" t="t"/>
              <a:pathLst>
                <a:path extrusionOk="0" h="12934" w="23669">
                  <a:moveTo>
                    <a:pt x="11154" y="3884"/>
                  </a:moveTo>
                  <a:cubicBezTo>
                    <a:pt x="11973" y="3884"/>
                    <a:pt x="12793" y="3961"/>
                    <a:pt x="13613" y="4131"/>
                  </a:cubicBezTo>
                  <a:cubicBezTo>
                    <a:pt x="15562" y="4549"/>
                    <a:pt x="16924" y="5446"/>
                    <a:pt x="16924" y="6482"/>
                  </a:cubicBezTo>
                  <a:cubicBezTo>
                    <a:pt x="16924" y="7936"/>
                    <a:pt x="14340" y="9112"/>
                    <a:pt x="11154" y="9112"/>
                  </a:cubicBezTo>
                  <a:lnTo>
                    <a:pt x="11154" y="9097"/>
                  </a:lnTo>
                  <a:cubicBezTo>
                    <a:pt x="7967" y="9097"/>
                    <a:pt x="5383" y="7936"/>
                    <a:pt x="5383" y="6482"/>
                  </a:cubicBezTo>
                  <a:cubicBezTo>
                    <a:pt x="5383" y="5446"/>
                    <a:pt x="6745" y="4549"/>
                    <a:pt x="8694" y="4131"/>
                  </a:cubicBezTo>
                  <a:cubicBezTo>
                    <a:pt x="9498" y="3961"/>
                    <a:pt x="10334" y="3884"/>
                    <a:pt x="11154" y="3884"/>
                  </a:cubicBezTo>
                  <a:close/>
                  <a:moveTo>
                    <a:pt x="1176" y="1"/>
                  </a:moveTo>
                  <a:cubicBezTo>
                    <a:pt x="804" y="1"/>
                    <a:pt x="480" y="264"/>
                    <a:pt x="402" y="620"/>
                  </a:cubicBezTo>
                  <a:lnTo>
                    <a:pt x="0" y="2491"/>
                  </a:lnTo>
                  <a:lnTo>
                    <a:pt x="2243" y="4750"/>
                  </a:lnTo>
                  <a:cubicBezTo>
                    <a:pt x="1764" y="5276"/>
                    <a:pt x="1485" y="5864"/>
                    <a:pt x="1485" y="6467"/>
                  </a:cubicBezTo>
                  <a:cubicBezTo>
                    <a:pt x="1485" y="8710"/>
                    <a:pt x="5151" y="10551"/>
                    <a:pt x="9885" y="10845"/>
                  </a:cubicBezTo>
                  <a:lnTo>
                    <a:pt x="9885" y="12933"/>
                  </a:lnTo>
                  <a:lnTo>
                    <a:pt x="12716" y="12933"/>
                  </a:lnTo>
                  <a:lnTo>
                    <a:pt x="12716" y="10876"/>
                  </a:lnTo>
                  <a:cubicBezTo>
                    <a:pt x="16289" y="10628"/>
                    <a:pt x="19213" y="9499"/>
                    <a:pt x="20404" y="7983"/>
                  </a:cubicBezTo>
                  <a:lnTo>
                    <a:pt x="20404" y="7967"/>
                  </a:lnTo>
                  <a:lnTo>
                    <a:pt x="23668" y="7967"/>
                  </a:lnTo>
                  <a:lnTo>
                    <a:pt x="23003" y="4951"/>
                  </a:lnTo>
                  <a:lnTo>
                    <a:pt x="20358" y="4951"/>
                  </a:lnTo>
                  <a:cubicBezTo>
                    <a:pt x="19445" y="3853"/>
                    <a:pt x="17604" y="2955"/>
                    <a:pt x="15268" y="2476"/>
                  </a:cubicBezTo>
                  <a:cubicBezTo>
                    <a:pt x="13907" y="2197"/>
                    <a:pt x="12526" y="2058"/>
                    <a:pt x="11148" y="2058"/>
                  </a:cubicBezTo>
                  <a:cubicBezTo>
                    <a:pt x="9769" y="2058"/>
                    <a:pt x="8392" y="2197"/>
                    <a:pt x="7039" y="2476"/>
                  </a:cubicBezTo>
                  <a:cubicBezTo>
                    <a:pt x="6373" y="2600"/>
                    <a:pt x="5724" y="2785"/>
                    <a:pt x="5074" y="3017"/>
                  </a:cubicBezTo>
                  <a:lnTo>
                    <a:pt x="205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5"/>
            <p:cNvSpPr/>
            <p:nvPr/>
          </p:nvSpPr>
          <p:spPr>
            <a:xfrm>
              <a:off x="4978700" y="4475750"/>
              <a:ext cx="193400" cy="123775"/>
            </a:xfrm>
            <a:custGeom>
              <a:rect b="b" l="l" r="r" t="t"/>
              <a:pathLst>
                <a:path extrusionOk="0" h="4951" w="7736">
                  <a:moveTo>
                    <a:pt x="2476" y="1"/>
                  </a:moveTo>
                  <a:lnTo>
                    <a:pt x="0" y="2476"/>
                  </a:lnTo>
                  <a:cubicBezTo>
                    <a:pt x="2336" y="2955"/>
                    <a:pt x="4177" y="3853"/>
                    <a:pt x="5090" y="4951"/>
                  </a:cubicBezTo>
                  <a:lnTo>
                    <a:pt x="7735" y="4951"/>
                  </a:lnTo>
                  <a:lnTo>
                    <a:pt x="6776" y="635"/>
                  </a:lnTo>
                  <a:cubicBezTo>
                    <a:pt x="6699" y="264"/>
                    <a:pt x="6374" y="1"/>
                    <a:pt x="60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5"/>
            <p:cNvSpPr/>
            <p:nvPr/>
          </p:nvSpPr>
          <p:spPr>
            <a:xfrm>
              <a:off x="4650350" y="4475750"/>
              <a:ext cx="123800" cy="75450"/>
            </a:xfrm>
            <a:custGeom>
              <a:rect b="b" l="l" r="r" t="t"/>
              <a:pathLst>
                <a:path extrusionOk="0" h="3018" w="4952">
                  <a:moveTo>
                    <a:pt x="1" y="1"/>
                  </a:moveTo>
                  <a:lnTo>
                    <a:pt x="3002" y="3017"/>
                  </a:lnTo>
                  <a:cubicBezTo>
                    <a:pt x="3636" y="2785"/>
                    <a:pt x="4286" y="2600"/>
                    <a:pt x="4951" y="2476"/>
                  </a:cubicBezTo>
                  <a:lnTo>
                    <a:pt x="249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5"/>
            <p:cNvSpPr/>
            <p:nvPr/>
          </p:nvSpPr>
          <p:spPr>
            <a:xfrm>
              <a:off x="4712250" y="4475750"/>
              <a:ext cx="328350" cy="61900"/>
            </a:xfrm>
            <a:custGeom>
              <a:rect b="b" l="l" r="r" t="t"/>
              <a:pathLst>
                <a:path extrusionOk="0" h="2476" w="13134">
                  <a:moveTo>
                    <a:pt x="0" y="1"/>
                  </a:moveTo>
                  <a:lnTo>
                    <a:pt x="2475" y="2476"/>
                  </a:lnTo>
                  <a:cubicBezTo>
                    <a:pt x="3829" y="2197"/>
                    <a:pt x="5202" y="2058"/>
                    <a:pt x="6575" y="2058"/>
                  </a:cubicBezTo>
                  <a:cubicBezTo>
                    <a:pt x="7947" y="2058"/>
                    <a:pt x="9320" y="2197"/>
                    <a:pt x="10674" y="2476"/>
                  </a:cubicBezTo>
                  <a:lnTo>
                    <a:pt x="13134" y="1"/>
                  </a:lnTo>
                  <a:close/>
                </a:path>
              </a:pathLst>
            </a:custGeom>
            <a:solidFill>
              <a:srgbClr val="5726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5"/>
            <p:cNvSpPr/>
            <p:nvPr/>
          </p:nvSpPr>
          <p:spPr>
            <a:xfrm>
              <a:off x="4554075" y="4539575"/>
              <a:ext cx="290825" cy="259900"/>
            </a:xfrm>
            <a:custGeom>
              <a:rect b="b" l="l" r="r" t="t"/>
              <a:pathLst>
                <a:path extrusionOk="0" h="10396" w="11633">
                  <a:moveTo>
                    <a:pt x="1733" y="0"/>
                  </a:moveTo>
                  <a:lnTo>
                    <a:pt x="0" y="7889"/>
                  </a:lnTo>
                  <a:lnTo>
                    <a:pt x="3713" y="7889"/>
                  </a:lnTo>
                  <a:lnTo>
                    <a:pt x="3218" y="10396"/>
                  </a:lnTo>
                  <a:lnTo>
                    <a:pt x="11633" y="10396"/>
                  </a:lnTo>
                  <a:lnTo>
                    <a:pt x="11633" y="8307"/>
                  </a:lnTo>
                  <a:cubicBezTo>
                    <a:pt x="6884" y="8029"/>
                    <a:pt x="3218" y="6188"/>
                    <a:pt x="3218" y="3960"/>
                  </a:cubicBezTo>
                  <a:cubicBezTo>
                    <a:pt x="3218" y="3357"/>
                    <a:pt x="3481" y="2785"/>
                    <a:pt x="3976" y="2259"/>
                  </a:cubicBezTo>
                  <a:lnTo>
                    <a:pt x="173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5"/>
            <p:cNvSpPr/>
            <p:nvPr/>
          </p:nvSpPr>
          <p:spPr>
            <a:xfrm>
              <a:off x="4540525" y="4736425"/>
              <a:ext cx="104050" cy="63050"/>
            </a:xfrm>
            <a:custGeom>
              <a:rect b="b" l="l" r="r" t="t"/>
              <a:pathLst>
                <a:path extrusionOk="0" h="2522" w="4162">
                  <a:moveTo>
                    <a:pt x="465" y="0"/>
                  </a:moveTo>
                  <a:lnTo>
                    <a:pt x="124" y="1547"/>
                  </a:lnTo>
                  <a:cubicBezTo>
                    <a:pt x="1" y="2042"/>
                    <a:pt x="387" y="2522"/>
                    <a:pt x="898" y="2522"/>
                  </a:cubicBezTo>
                  <a:lnTo>
                    <a:pt x="3667" y="2522"/>
                  </a:lnTo>
                  <a:lnTo>
                    <a:pt x="4162" y="15"/>
                  </a:lnTo>
                  <a:lnTo>
                    <a:pt x="41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5"/>
            <p:cNvSpPr/>
            <p:nvPr/>
          </p:nvSpPr>
          <p:spPr>
            <a:xfrm>
              <a:off x="4915275" y="4675300"/>
              <a:ext cx="279625" cy="125325"/>
            </a:xfrm>
            <a:custGeom>
              <a:rect b="b" l="l" r="r" t="t"/>
              <a:pathLst>
                <a:path extrusionOk="0" h="5013" w="11185">
                  <a:moveTo>
                    <a:pt x="7658" y="1"/>
                  </a:moveTo>
                  <a:lnTo>
                    <a:pt x="7658" y="16"/>
                  </a:lnTo>
                  <a:cubicBezTo>
                    <a:pt x="6482" y="1517"/>
                    <a:pt x="3558" y="2646"/>
                    <a:pt x="0" y="2894"/>
                  </a:cubicBezTo>
                  <a:lnTo>
                    <a:pt x="0" y="5013"/>
                  </a:lnTo>
                  <a:lnTo>
                    <a:pt x="8478" y="5013"/>
                  </a:lnTo>
                  <a:cubicBezTo>
                    <a:pt x="8462" y="4905"/>
                    <a:pt x="8462" y="4796"/>
                    <a:pt x="8462" y="4704"/>
                  </a:cubicBezTo>
                  <a:cubicBezTo>
                    <a:pt x="8462" y="3048"/>
                    <a:pt x="9591" y="1625"/>
                    <a:pt x="11185" y="1238"/>
                  </a:cubicBezTo>
                  <a:lnTo>
                    <a:pt x="1092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5"/>
            <p:cNvSpPr/>
            <p:nvPr/>
          </p:nvSpPr>
          <p:spPr>
            <a:xfrm>
              <a:off x="5126825" y="4705100"/>
              <a:ext cx="85875" cy="94375"/>
            </a:xfrm>
            <a:custGeom>
              <a:rect b="b" l="l" r="r" t="t"/>
              <a:pathLst>
                <a:path extrusionOk="0" h="3775" w="3435">
                  <a:moveTo>
                    <a:pt x="2723" y="0"/>
                  </a:moveTo>
                  <a:cubicBezTo>
                    <a:pt x="1129" y="387"/>
                    <a:pt x="0" y="1810"/>
                    <a:pt x="0" y="3450"/>
                  </a:cubicBezTo>
                  <a:cubicBezTo>
                    <a:pt x="0" y="3558"/>
                    <a:pt x="16" y="3666"/>
                    <a:pt x="16" y="3775"/>
                  </a:cubicBezTo>
                  <a:lnTo>
                    <a:pt x="2553" y="3775"/>
                  </a:lnTo>
                  <a:cubicBezTo>
                    <a:pt x="3063" y="3775"/>
                    <a:pt x="3434" y="3295"/>
                    <a:pt x="3326" y="2800"/>
                  </a:cubicBezTo>
                  <a:lnTo>
                    <a:pt x="27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5"/>
            <p:cNvSpPr/>
            <p:nvPr/>
          </p:nvSpPr>
          <p:spPr>
            <a:xfrm>
              <a:off x="4732350" y="4573175"/>
              <a:ext cx="288525" cy="130400"/>
            </a:xfrm>
            <a:custGeom>
              <a:rect b="b" l="l" r="r" t="t"/>
              <a:pathLst>
                <a:path extrusionOk="0" h="5216" w="11541">
                  <a:moveTo>
                    <a:pt x="5593" y="0"/>
                  </a:moveTo>
                  <a:cubicBezTo>
                    <a:pt x="4832" y="0"/>
                    <a:pt x="4072" y="92"/>
                    <a:pt x="3311" y="249"/>
                  </a:cubicBezTo>
                  <a:cubicBezTo>
                    <a:pt x="1362" y="667"/>
                    <a:pt x="0" y="1564"/>
                    <a:pt x="0" y="2601"/>
                  </a:cubicBezTo>
                  <a:cubicBezTo>
                    <a:pt x="0" y="4055"/>
                    <a:pt x="2584" y="5215"/>
                    <a:pt x="5771" y="5215"/>
                  </a:cubicBezTo>
                  <a:cubicBezTo>
                    <a:pt x="8957" y="5215"/>
                    <a:pt x="11541" y="4039"/>
                    <a:pt x="11541" y="2601"/>
                  </a:cubicBezTo>
                  <a:cubicBezTo>
                    <a:pt x="11541" y="1549"/>
                    <a:pt x="10179" y="652"/>
                    <a:pt x="8230" y="249"/>
                  </a:cubicBezTo>
                  <a:cubicBezTo>
                    <a:pt x="7469" y="92"/>
                    <a:pt x="6709" y="0"/>
                    <a:pt x="5948" y="0"/>
                  </a:cubicBezTo>
                  <a:cubicBezTo>
                    <a:pt x="5889" y="0"/>
                    <a:pt x="5830" y="1"/>
                    <a:pt x="5771" y="2"/>
                  </a:cubicBezTo>
                  <a:cubicBezTo>
                    <a:pt x="5711" y="1"/>
                    <a:pt x="5652" y="0"/>
                    <a:pt x="55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5"/>
            <p:cNvSpPr/>
            <p:nvPr/>
          </p:nvSpPr>
          <p:spPr>
            <a:xfrm>
              <a:off x="4595450" y="4475750"/>
              <a:ext cx="54550" cy="96325"/>
            </a:xfrm>
            <a:custGeom>
              <a:rect b="b" l="l" r="r" t="t"/>
              <a:pathLst>
                <a:path extrusionOk="0" h="3853" w="2182">
                  <a:moveTo>
                    <a:pt x="1176" y="1"/>
                  </a:moveTo>
                  <a:cubicBezTo>
                    <a:pt x="805" y="16"/>
                    <a:pt x="480" y="264"/>
                    <a:pt x="402" y="635"/>
                  </a:cubicBezTo>
                  <a:lnTo>
                    <a:pt x="0" y="2491"/>
                  </a:lnTo>
                  <a:lnTo>
                    <a:pt x="1331" y="3853"/>
                  </a:lnTo>
                  <a:lnTo>
                    <a:pt x="2181" y="16"/>
                  </a:lnTo>
                  <a:lnTo>
                    <a:pt x="1176"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5"/>
            <p:cNvSpPr/>
            <p:nvPr/>
          </p:nvSpPr>
          <p:spPr>
            <a:xfrm>
              <a:off x="4551750" y="4538400"/>
              <a:ext cx="76975" cy="198425"/>
            </a:xfrm>
            <a:custGeom>
              <a:rect b="b" l="l" r="r" t="t"/>
              <a:pathLst>
                <a:path extrusionOk="0" h="7937" w="3079">
                  <a:moveTo>
                    <a:pt x="1733" y="1"/>
                  </a:moveTo>
                  <a:lnTo>
                    <a:pt x="1068" y="3064"/>
                  </a:lnTo>
                  <a:lnTo>
                    <a:pt x="0" y="7936"/>
                  </a:lnTo>
                  <a:lnTo>
                    <a:pt x="1640" y="7936"/>
                  </a:lnTo>
                  <a:lnTo>
                    <a:pt x="3079" y="1347"/>
                  </a:lnTo>
                  <a:lnTo>
                    <a:pt x="1733"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5"/>
            <p:cNvSpPr/>
            <p:nvPr/>
          </p:nvSpPr>
          <p:spPr>
            <a:xfrm>
              <a:off x="4540525" y="4736800"/>
              <a:ext cx="52225" cy="62675"/>
            </a:xfrm>
            <a:custGeom>
              <a:rect b="b" l="l" r="r" t="t"/>
              <a:pathLst>
                <a:path extrusionOk="0" h="2507" w="2089">
                  <a:moveTo>
                    <a:pt x="465" y="0"/>
                  </a:moveTo>
                  <a:lnTo>
                    <a:pt x="124" y="1547"/>
                  </a:lnTo>
                  <a:cubicBezTo>
                    <a:pt x="1" y="2042"/>
                    <a:pt x="387" y="2507"/>
                    <a:pt x="898" y="2507"/>
                  </a:cubicBezTo>
                  <a:lnTo>
                    <a:pt x="1532" y="2507"/>
                  </a:lnTo>
                  <a:lnTo>
                    <a:pt x="2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5"/>
            <p:cNvSpPr/>
            <p:nvPr/>
          </p:nvSpPr>
          <p:spPr>
            <a:xfrm>
              <a:off x="4642250" y="4259950"/>
              <a:ext cx="468725" cy="374100"/>
            </a:xfrm>
            <a:custGeom>
              <a:rect b="b" l="l" r="r" t="t"/>
              <a:pathLst>
                <a:path extrusionOk="0" h="14964" w="18749">
                  <a:moveTo>
                    <a:pt x="4859" y="1"/>
                  </a:moveTo>
                  <a:cubicBezTo>
                    <a:pt x="3724" y="1"/>
                    <a:pt x="2591" y="434"/>
                    <a:pt x="1733" y="1300"/>
                  </a:cubicBezTo>
                  <a:cubicBezTo>
                    <a:pt x="0" y="3033"/>
                    <a:pt x="0" y="5833"/>
                    <a:pt x="1733" y="7565"/>
                  </a:cubicBezTo>
                  <a:lnTo>
                    <a:pt x="8957" y="14790"/>
                  </a:lnTo>
                  <a:cubicBezTo>
                    <a:pt x="9073" y="14906"/>
                    <a:pt x="9224" y="14964"/>
                    <a:pt x="9375" y="14964"/>
                  </a:cubicBezTo>
                  <a:cubicBezTo>
                    <a:pt x="9525" y="14964"/>
                    <a:pt x="9676" y="14906"/>
                    <a:pt x="9792" y="14790"/>
                  </a:cubicBezTo>
                  <a:lnTo>
                    <a:pt x="17032" y="7550"/>
                  </a:lnTo>
                  <a:cubicBezTo>
                    <a:pt x="18749" y="5817"/>
                    <a:pt x="18749" y="3017"/>
                    <a:pt x="17032" y="1300"/>
                  </a:cubicBezTo>
                  <a:cubicBezTo>
                    <a:pt x="16166" y="434"/>
                    <a:pt x="15032" y="1"/>
                    <a:pt x="13899" y="1"/>
                  </a:cubicBezTo>
                  <a:cubicBezTo>
                    <a:pt x="12766" y="1"/>
                    <a:pt x="11633" y="434"/>
                    <a:pt x="10767" y="1300"/>
                  </a:cubicBezTo>
                  <a:lnTo>
                    <a:pt x="9808" y="2259"/>
                  </a:lnTo>
                  <a:cubicBezTo>
                    <a:pt x="9692" y="2375"/>
                    <a:pt x="9537" y="2433"/>
                    <a:pt x="9382" y="2433"/>
                  </a:cubicBezTo>
                  <a:cubicBezTo>
                    <a:pt x="9228" y="2433"/>
                    <a:pt x="9073" y="2375"/>
                    <a:pt x="8957" y="2259"/>
                  </a:cubicBezTo>
                  <a:lnTo>
                    <a:pt x="7998" y="1300"/>
                  </a:lnTo>
                  <a:cubicBezTo>
                    <a:pt x="7131" y="434"/>
                    <a:pt x="5994" y="1"/>
                    <a:pt x="48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5"/>
            <p:cNvSpPr/>
            <p:nvPr/>
          </p:nvSpPr>
          <p:spPr>
            <a:xfrm>
              <a:off x="4642250" y="4260300"/>
              <a:ext cx="254475" cy="374125"/>
            </a:xfrm>
            <a:custGeom>
              <a:rect b="b" l="l" r="r" t="t"/>
              <a:pathLst>
                <a:path extrusionOk="0" h="14965" w="10179">
                  <a:moveTo>
                    <a:pt x="4850" y="0"/>
                  </a:moveTo>
                  <a:cubicBezTo>
                    <a:pt x="3691" y="0"/>
                    <a:pt x="2570" y="464"/>
                    <a:pt x="1733" y="1302"/>
                  </a:cubicBezTo>
                  <a:cubicBezTo>
                    <a:pt x="0" y="3034"/>
                    <a:pt x="0" y="5834"/>
                    <a:pt x="1733" y="7567"/>
                  </a:cubicBezTo>
                  <a:lnTo>
                    <a:pt x="8957" y="14791"/>
                  </a:lnTo>
                  <a:cubicBezTo>
                    <a:pt x="9073" y="14907"/>
                    <a:pt x="9224" y="14965"/>
                    <a:pt x="9375" y="14965"/>
                  </a:cubicBezTo>
                  <a:cubicBezTo>
                    <a:pt x="9525" y="14965"/>
                    <a:pt x="9676" y="14907"/>
                    <a:pt x="9792" y="14791"/>
                  </a:cubicBezTo>
                  <a:lnTo>
                    <a:pt x="10179" y="14404"/>
                  </a:lnTo>
                  <a:lnTo>
                    <a:pt x="3357" y="7567"/>
                  </a:lnTo>
                  <a:cubicBezTo>
                    <a:pt x="1624" y="5834"/>
                    <a:pt x="1624" y="3034"/>
                    <a:pt x="3357" y="1302"/>
                  </a:cubicBezTo>
                  <a:cubicBezTo>
                    <a:pt x="3991" y="668"/>
                    <a:pt x="4796" y="234"/>
                    <a:pt x="5677" y="80"/>
                  </a:cubicBezTo>
                  <a:cubicBezTo>
                    <a:pt x="5402" y="26"/>
                    <a:pt x="5125" y="0"/>
                    <a:pt x="48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5"/>
            <p:cNvSpPr/>
            <p:nvPr/>
          </p:nvSpPr>
          <p:spPr>
            <a:xfrm>
              <a:off x="4818600" y="4372875"/>
              <a:ext cx="116025" cy="115675"/>
            </a:xfrm>
            <a:custGeom>
              <a:rect b="b" l="l" r="r" t="t"/>
              <a:pathLst>
                <a:path extrusionOk="0" h="4627" w="4641">
                  <a:moveTo>
                    <a:pt x="2321" y="1"/>
                  </a:moveTo>
                  <a:cubicBezTo>
                    <a:pt x="1037" y="1"/>
                    <a:pt x="0" y="1037"/>
                    <a:pt x="0" y="2306"/>
                  </a:cubicBezTo>
                  <a:cubicBezTo>
                    <a:pt x="0" y="3590"/>
                    <a:pt x="1037" y="4626"/>
                    <a:pt x="2321" y="4626"/>
                  </a:cubicBezTo>
                  <a:cubicBezTo>
                    <a:pt x="3604" y="4626"/>
                    <a:pt x="4641" y="3590"/>
                    <a:pt x="4641" y="2306"/>
                  </a:cubicBezTo>
                  <a:cubicBezTo>
                    <a:pt x="4641" y="1037"/>
                    <a:pt x="3604" y="1"/>
                    <a:pt x="23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 name="Google Shape;863;p35"/>
          <p:cNvGrpSpPr/>
          <p:nvPr/>
        </p:nvGrpSpPr>
        <p:grpSpPr>
          <a:xfrm>
            <a:off x="4500882" y="2678122"/>
            <a:ext cx="422458" cy="421814"/>
            <a:chOff x="5721625" y="4984150"/>
            <a:chExt cx="196950" cy="196650"/>
          </a:xfrm>
        </p:grpSpPr>
        <p:sp>
          <p:nvSpPr>
            <p:cNvPr id="864" name="Google Shape;864;p35"/>
            <p:cNvSpPr/>
            <p:nvPr/>
          </p:nvSpPr>
          <p:spPr>
            <a:xfrm>
              <a:off x="5847225" y="4984150"/>
              <a:ext cx="22325" cy="185825"/>
            </a:xfrm>
            <a:custGeom>
              <a:rect b="b" l="l" r="r" t="t"/>
              <a:pathLst>
                <a:path extrusionOk="0" h="7433" w="893">
                  <a:moveTo>
                    <a:pt x="732" y="1"/>
                  </a:moveTo>
                  <a:lnTo>
                    <a:pt x="732" y="1"/>
                  </a:lnTo>
                  <a:cubicBezTo>
                    <a:pt x="181" y="2414"/>
                    <a:pt x="1" y="4898"/>
                    <a:pt x="199" y="7364"/>
                  </a:cubicBezTo>
                  <a:lnTo>
                    <a:pt x="462" y="7432"/>
                  </a:lnTo>
                  <a:cubicBezTo>
                    <a:pt x="803" y="4971"/>
                    <a:pt x="893" y="2480"/>
                    <a:pt x="73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5"/>
            <p:cNvSpPr/>
            <p:nvPr/>
          </p:nvSpPr>
          <p:spPr>
            <a:xfrm>
              <a:off x="5787275" y="4985750"/>
              <a:ext cx="50100" cy="186200"/>
            </a:xfrm>
            <a:custGeom>
              <a:rect b="b" l="l" r="r" t="t"/>
              <a:pathLst>
                <a:path extrusionOk="0" h="7448" w="2004">
                  <a:moveTo>
                    <a:pt x="1" y="0"/>
                  </a:moveTo>
                  <a:lnTo>
                    <a:pt x="1" y="0"/>
                  </a:lnTo>
                  <a:cubicBezTo>
                    <a:pt x="666" y="2447"/>
                    <a:pt x="1294" y="4902"/>
                    <a:pt x="1881" y="7368"/>
                  </a:cubicBezTo>
                  <a:lnTo>
                    <a:pt x="1997" y="7447"/>
                  </a:lnTo>
                  <a:cubicBezTo>
                    <a:pt x="2004" y="5945"/>
                    <a:pt x="1835" y="4448"/>
                    <a:pt x="1496" y="2983"/>
                  </a:cubicBezTo>
                  <a:cubicBezTo>
                    <a:pt x="1239" y="1882"/>
                    <a:pt x="851" y="747"/>
                    <a:pt x="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5"/>
            <p:cNvSpPr/>
            <p:nvPr/>
          </p:nvSpPr>
          <p:spPr>
            <a:xfrm>
              <a:off x="5777075" y="5069900"/>
              <a:ext cx="24950" cy="110900"/>
            </a:xfrm>
            <a:custGeom>
              <a:rect b="b" l="l" r="r" t="t"/>
              <a:pathLst>
                <a:path extrusionOk="0" h="4436" w="998">
                  <a:moveTo>
                    <a:pt x="688" y="1"/>
                  </a:moveTo>
                  <a:cubicBezTo>
                    <a:pt x="312" y="1453"/>
                    <a:pt x="81" y="2937"/>
                    <a:pt x="0" y="4435"/>
                  </a:cubicBezTo>
                  <a:lnTo>
                    <a:pt x="562" y="4231"/>
                  </a:lnTo>
                  <a:cubicBezTo>
                    <a:pt x="857" y="3392"/>
                    <a:pt x="905" y="2489"/>
                    <a:pt x="951" y="1602"/>
                  </a:cubicBezTo>
                  <a:cubicBezTo>
                    <a:pt x="980" y="1053"/>
                    <a:pt x="997" y="458"/>
                    <a:pt x="68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5"/>
            <p:cNvSpPr/>
            <p:nvPr/>
          </p:nvSpPr>
          <p:spPr>
            <a:xfrm>
              <a:off x="5721625" y="5011325"/>
              <a:ext cx="47775" cy="157175"/>
            </a:xfrm>
            <a:custGeom>
              <a:rect b="b" l="l" r="r" t="t"/>
              <a:pathLst>
                <a:path extrusionOk="0" h="6287" w="1911">
                  <a:moveTo>
                    <a:pt x="59" y="1"/>
                  </a:moveTo>
                  <a:lnTo>
                    <a:pt x="59" y="1"/>
                  </a:lnTo>
                  <a:cubicBezTo>
                    <a:pt x="26" y="1349"/>
                    <a:pt x="0" y="2735"/>
                    <a:pt x="452" y="4006"/>
                  </a:cubicBezTo>
                  <a:cubicBezTo>
                    <a:pt x="727" y="4775"/>
                    <a:pt x="1173" y="5487"/>
                    <a:pt x="1353" y="6284"/>
                  </a:cubicBezTo>
                  <a:lnTo>
                    <a:pt x="1770" y="6286"/>
                  </a:lnTo>
                  <a:cubicBezTo>
                    <a:pt x="1900" y="5987"/>
                    <a:pt x="1911" y="5651"/>
                    <a:pt x="1902" y="5326"/>
                  </a:cubicBezTo>
                  <a:cubicBezTo>
                    <a:pt x="1845" y="3405"/>
                    <a:pt x="1204" y="1547"/>
                    <a:pt x="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5"/>
            <p:cNvSpPr/>
            <p:nvPr/>
          </p:nvSpPr>
          <p:spPr>
            <a:xfrm>
              <a:off x="5877750" y="5044825"/>
              <a:ext cx="40825" cy="129000"/>
            </a:xfrm>
            <a:custGeom>
              <a:rect b="b" l="l" r="r" t="t"/>
              <a:pathLst>
                <a:path extrusionOk="0" h="5160" w="1633">
                  <a:moveTo>
                    <a:pt x="1213" y="0"/>
                  </a:moveTo>
                  <a:lnTo>
                    <a:pt x="1213" y="0"/>
                  </a:lnTo>
                  <a:cubicBezTo>
                    <a:pt x="974" y="907"/>
                    <a:pt x="737" y="1812"/>
                    <a:pt x="497" y="2719"/>
                  </a:cubicBezTo>
                  <a:cubicBezTo>
                    <a:pt x="374" y="3185"/>
                    <a:pt x="249" y="3655"/>
                    <a:pt x="225" y="4136"/>
                  </a:cubicBezTo>
                  <a:cubicBezTo>
                    <a:pt x="205" y="4491"/>
                    <a:pt x="229" y="4887"/>
                    <a:pt x="1" y="5159"/>
                  </a:cubicBezTo>
                  <a:lnTo>
                    <a:pt x="447" y="5027"/>
                  </a:lnTo>
                  <a:cubicBezTo>
                    <a:pt x="1352" y="3541"/>
                    <a:pt x="1633"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 name="Google Shape;869;p35"/>
          <p:cNvGrpSpPr/>
          <p:nvPr/>
        </p:nvGrpSpPr>
        <p:grpSpPr>
          <a:xfrm>
            <a:off x="7854407" y="364622"/>
            <a:ext cx="422458" cy="421814"/>
            <a:chOff x="5721625" y="4984150"/>
            <a:chExt cx="196950" cy="196650"/>
          </a:xfrm>
        </p:grpSpPr>
        <p:sp>
          <p:nvSpPr>
            <p:cNvPr id="870" name="Google Shape;870;p35"/>
            <p:cNvSpPr/>
            <p:nvPr/>
          </p:nvSpPr>
          <p:spPr>
            <a:xfrm>
              <a:off x="5847225" y="4984150"/>
              <a:ext cx="22325" cy="185825"/>
            </a:xfrm>
            <a:custGeom>
              <a:rect b="b" l="l" r="r" t="t"/>
              <a:pathLst>
                <a:path extrusionOk="0" h="7433" w="893">
                  <a:moveTo>
                    <a:pt x="732" y="1"/>
                  </a:moveTo>
                  <a:lnTo>
                    <a:pt x="732" y="1"/>
                  </a:lnTo>
                  <a:cubicBezTo>
                    <a:pt x="181" y="2414"/>
                    <a:pt x="1" y="4898"/>
                    <a:pt x="199" y="7364"/>
                  </a:cubicBezTo>
                  <a:lnTo>
                    <a:pt x="462" y="7432"/>
                  </a:lnTo>
                  <a:cubicBezTo>
                    <a:pt x="803" y="4971"/>
                    <a:pt x="893" y="2480"/>
                    <a:pt x="73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5"/>
            <p:cNvSpPr/>
            <p:nvPr/>
          </p:nvSpPr>
          <p:spPr>
            <a:xfrm>
              <a:off x="5787275" y="4985750"/>
              <a:ext cx="50100" cy="186200"/>
            </a:xfrm>
            <a:custGeom>
              <a:rect b="b" l="l" r="r" t="t"/>
              <a:pathLst>
                <a:path extrusionOk="0" h="7448" w="2004">
                  <a:moveTo>
                    <a:pt x="1" y="0"/>
                  </a:moveTo>
                  <a:lnTo>
                    <a:pt x="1" y="0"/>
                  </a:lnTo>
                  <a:cubicBezTo>
                    <a:pt x="666" y="2447"/>
                    <a:pt x="1294" y="4902"/>
                    <a:pt x="1881" y="7368"/>
                  </a:cubicBezTo>
                  <a:lnTo>
                    <a:pt x="1997" y="7447"/>
                  </a:lnTo>
                  <a:cubicBezTo>
                    <a:pt x="2004" y="5945"/>
                    <a:pt x="1835" y="4448"/>
                    <a:pt x="1496" y="2983"/>
                  </a:cubicBezTo>
                  <a:cubicBezTo>
                    <a:pt x="1239" y="1882"/>
                    <a:pt x="851" y="747"/>
                    <a:pt x="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5"/>
            <p:cNvSpPr/>
            <p:nvPr/>
          </p:nvSpPr>
          <p:spPr>
            <a:xfrm>
              <a:off x="5777075" y="5069900"/>
              <a:ext cx="24950" cy="110900"/>
            </a:xfrm>
            <a:custGeom>
              <a:rect b="b" l="l" r="r" t="t"/>
              <a:pathLst>
                <a:path extrusionOk="0" h="4436" w="998">
                  <a:moveTo>
                    <a:pt x="688" y="1"/>
                  </a:moveTo>
                  <a:cubicBezTo>
                    <a:pt x="312" y="1453"/>
                    <a:pt x="81" y="2937"/>
                    <a:pt x="0" y="4435"/>
                  </a:cubicBezTo>
                  <a:lnTo>
                    <a:pt x="562" y="4231"/>
                  </a:lnTo>
                  <a:cubicBezTo>
                    <a:pt x="857" y="3392"/>
                    <a:pt x="905" y="2489"/>
                    <a:pt x="951" y="1602"/>
                  </a:cubicBezTo>
                  <a:cubicBezTo>
                    <a:pt x="980" y="1053"/>
                    <a:pt x="997" y="458"/>
                    <a:pt x="68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5"/>
            <p:cNvSpPr/>
            <p:nvPr/>
          </p:nvSpPr>
          <p:spPr>
            <a:xfrm>
              <a:off x="5721625" y="5011325"/>
              <a:ext cx="47775" cy="157175"/>
            </a:xfrm>
            <a:custGeom>
              <a:rect b="b" l="l" r="r" t="t"/>
              <a:pathLst>
                <a:path extrusionOk="0" h="6287" w="1911">
                  <a:moveTo>
                    <a:pt x="59" y="1"/>
                  </a:moveTo>
                  <a:lnTo>
                    <a:pt x="59" y="1"/>
                  </a:lnTo>
                  <a:cubicBezTo>
                    <a:pt x="26" y="1349"/>
                    <a:pt x="0" y="2735"/>
                    <a:pt x="452" y="4006"/>
                  </a:cubicBezTo>
                  <a:cubicBezTo>
                    <a:pt x="727" y="4775"/>
                    <a:pt x="1173" y="5487"/>
                    <a:pt x="1353" y="6284"/>
                  </a:cubicBezTo>
                  <a:lnTo>
                    <a:pt x="1770" y="6286"/>
                  </a:lnTo>
                  <a:cubicBezTo>
                    <a:pt x="1900" y="5987"/>
                    <a:pt x="1911" y="5651"/>
                    <a:pt x="1902" y="5326"/>
                  </a:cubicBezTo>
                  <a:cubicBezTo>
                    <a:pt x="1845" y="3405"/>
                    <a:pt x="1204" y="1547"/>
                    <a:pt x="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5"/>
            <p:cNvSpPr/>
            <p:nvPr/>
          </p:nvSpPr>
          <p:spPr>
            <a:xfrm>
              <a:off x="5877750" y="5044825"/>
              <a:ext cx="40825" cy="129000"/>
            </a:xfrm>
            <a:custGeom>
              <a:rect b="b" l="l" r="r" t="t"/>
              <a:pathLst>
                <a:path extrusionOk="0" h="5160" w="1633">
                  <a:moveTo>
                    <a:pt x="1213" y="0"/>
                  </a:moveTo>
                  <a:lnTo>
                    <a:pt x="1213" y="0"/>
                  </a:lnTo>
                  <a:cubicBezTo>
                    <a:pt x="974" y="907"/>
                    <a:pt x="737" y="1812"/>
                    <a:pt x="497" y="2719"/>
                  </a:cubicBezTo>
                  <a:cubicBezTo>
                    <a:pt x="374" y="3185"/>
                    <a:pt x="249" y="3655"/>
                    <a:pt x="225" y="4136"/>
                  </a:cubicBezTo>
                  <a:cubicBezTo>
                    <a:pt x="205" y="4491"/>
                    <a:pt x="229" y="4887"/>
                    <a:pt x="1" y="5159"/>
                  </a:cubicBezTo>
                  <a:lnTo>
                    <a:pt x="447" y="5027"/>
                  </a:lnTo>
                  <a:cubicBezTo>
                    <a:pt x="1352" y="3541"/>
                    <a:pt x="1633"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 name="Google Shape;875;p35"/>
          <p:cNvGrpSpPr/>
          <p:nvPr/>
        </p:nvGrpSpPr>
        <p:grpSpPr>
          <a:xfrm>
            <a:off x="557100" y="1567726"/>
            <a:ext cx="890185" cy="675108"/>
            <a:chOff x="4725044" y="4077175"/>
            <a:chExt cx="398900" cy="347475"/>
          </a:xfrm>
        </p:grpSpPr>
        <p:sp>
          <p:nvSpPr>
            <p:cNvPr id="876" name="Google Shape;876;p35"/>
            <p:cNvSpPr/>
            <p:nvPr/>
          </p:nvSpPr>
          <p:spPr>
            <a:xfrm>
              <a:off x="4725044" y="4077175"/>
              <a:ext cx="398900" cy="297393"/>
            </a:xfrm>
            <a:custGeom>
              <a:rect b="b" l="l" r="r" t="t"/>
              <a:pathLst>
                <a:path extrusionOk="0" h="9319" w="15956">
                  <a:moveTo>
                    <a:pt x="7919" y="1"/>
                  </a:moveTo>
                  <a:cubicBezTo>
                    <a:pt x="6674" y="1"/>
                    <a:pt x="5425" y="185"/>
                    <a:pt x="4303" y="548"/>
                  </a:cubicBezTo>
                  <a:cubicBezTo>
                    <a:pt x="3756" y="724"/>
                    <a:pt x="3235" y="939"/>
                    <a:pt x="2783" y="1211"/>
                  </a:cubicBezTo>
                  <a:cubicBezTo>
                    <a:pt x="1975" y="1692"/>
                    <a:pt x="1329" y="2406"/>
                    <a:pt x="932" y="3258"/>
                  </a:cubicBezTo>
                  <a:cubicBezTo>
                    <a:pt x="0" y="5237"/>
                    <a:pt x="795" y="7718"/>
                    <a:pt x="3444" y="8773"/>
                  </a:cubicBezTo>
                  <a:cubicBezTo>
                    <a:pt x="4426" y="9163"/>
                    <a:pt x="5521" y="9318"/>
                    <a:pt x="6649" y="9318"/>
                  </a:cubicBezTo>
                  <a:cubicBezTo>
                    <a:pt x="8094" y="9318"/>
                    <a:pt x="9592" y="9063"/>
                    <a:pt x="10975" y="8718"/>
                  </a:cubicBezTo>
                  <a:lnTo>
                    <a:pt x="10975" y="8718"/>
                  </a:lnTo>
                  <a:lnTo>
                    <a:pt x="9264" y="9159"/>
                  </a:lnTo>
                  <a:cubicBezTo>
                    <a:pt x="9282" y="9159"/>
                    <a:pt x="9301" y="9159"/>
                    <a:pt x="9319" y="9159"/>
                  </a:cubicBezTo>
                  <a:cubicBezTo>
                    <a:pt x="12107" y="9159"/>
                    <a:pt x="14699" y="7684"/>
                    <a:pt x="15325" y="5847"/>
                  </a:cubicBezTo>
                  <a:cubicBezTo>
                    <a:pt x="15956" y="3998"/>
                    <a:pt x="14658" y="1956"/>
                    <a:pt x="12336" y="888"/>
                  </a:cubicBezTo>
                  <a:cubicBezTo>
                    <a:pt x="11043" y="293"/>
                    <a:pt x="9484" y="1"/>
                    <a:pt x="791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5"/>
            <p:cNvSpPr/>
            <p:nvPr/>
          </p:nvSpPr>
          <p:spPr>
            <a:xfrm>
              <a:off x="4913100" y="4172025"/>
              <a:ext cx="21550" cy="252625"/>
            </a:xfrm>
            <a:custGeom>
              <a:rect b="b" l="l" r="r" t="t"/>
              <a:pathLst>
                <a:path extrusionOk="0" h="10105" w="862">
                  <a:moveTo>
                    <a:pt x="647" y="1"/>
                  </a:moveTo>
                  <a:cubicBezTo>
                    <a:pt x="568" y="1"/>
                    <a:pt x="488" y="21"/>
                    <a:pt x="479" y="59"/>
                  </a:cubicBezTo>
                  <a:cubicBezTo>
                    <a:pt x="398" y="424"/>
                    <a:pt x="398" y="795"/>
                    <a:pt x="378" y="1162"/>
                  </a:cubicBezTo>
                  <a:cubicBezTo>
                    <a:pt x="358" y="1520"/>
                    <a:pt x="339" y="1878"/>
                    <a:pt x="319" y="2236"/>
                  </a:cubicBezTo>
                  <a:cubicBezTo>
                    <a:pt x="246" y="3531"/>
                    <a:pt x="222" y="4827"/>
                    <a:pt x="174" y="6123"/>
                  </a:cubicBezTo>
                  <a:cubicBezTo>
                    <a:pt x="150" y="6771"/>
                    <a:pt x="125" y="7421"/>
                    <a:pt x="101" y="8071"/>
                  </a:cubicBezTo>
                  <a:cubicBezTo>
                    <a:pt x="90" y="8394"/>
                    <a:pt x="77" y="8717"/>
                    <a:pt x="66" y="9039"/>
                  </a:cubicBezTo>
                  <a:cubicBezTo>
                    <a:pt x="60" y="9200"/>
                    <a:pt x="53" y="9362"/>
                    <a:pt x="42" y="9523"/>
                  </a:cubicBezTo>
                  <a:cubicBezTo>
                    <a:pt x="33" y="9685"/>
                    <a:pt x="0" y="9848"/>
                    <a:pt x="55" y="10008"/>
                  </a:cubicBezTo>
                  <a:cubicBezTo>
                    <a:pt x="71" y="10056"/>
                    <a:pt x="145" y="10096"/>
                    <a:pt x="290" y="10105"/>
                  </a:cubicBezTo>
                  <a:cubicBezTo>
                    <a:pt x="298" y="10105"/>
                    <a:pt x="306" y="10105"/>
                    <a:pt x="315" y="10105"/>
                  </a:cubicBezTo>
                  <a:cubicBezTo>
                    <a:pt x="430" y="10105"/>
                    <a:pt x="568" y="10077"/>
                    <a:pt x="587" y="10034"/>
                  </a:cubicBezTo>
                  <a:cubicBezTo>
                    <a:pt x="661" y="9845"/>
                    <a:pt x="639" y="9659"/>
                    <a:pt x="639" y="9470"/>
                  </a:cubicBezTo>
                  <a:cubicBezTo>
                    <a:pt x="639" y="9290"/>
                    <a:pt x="644" y="9112"/>
                    <a:pt x="650" y="8932"/>
                  </a:cubicBezTo>
                  <a:cubicBezTo>
                    <a:pt x="659" y="8569"/>
                    <a:pt x="668" y="8205"/>
                    <a:pt x="679" y="7843"/>
                  </a:cubicBezTo>
                  <a:cubicBezTo>
                    <a:pt x="712" y="6547"/>
                    <a:pt x="747" y="5253"/>
                    <a:pt x="784" y="3958"/>
                  </a:cubicBezTo>
                  <a:cubicBezTo>
                    <a:pt x="802" y="3307"/>
                    <a:pt x="826" y="2657"/>
                    <a:pt x="833" y="2007"/>
                  </a:cubicBezTo>
                  <a:cubicBezTo>
                    <a:pt x="835" y="1684"/>
                    <a:pt x="846" y="1366"/>
                    <a:pt x="841" y="1041"/>
                  </a:cubicBezTo>
                  <a:cubicBezTo>
                    <a:pt x="835" y="714"/>
                    <a:pt x="861" y="384"/>
                    <a:pt x="809" y="59"/>
                  </a:cubicBezTo>
                  <a:cubicBezTo>
                    <a:pt x="802" y="20"/>
                    <a:pt x="725" y="1"/>
                    <a:pt x="64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5"/>
            <p:cNvSpPr/>
            <p:nvPr/>
          </p:nvSpPr>
          <p:spPr>
            <a:xfrm>
              <a:off x="4796700" y="4226125"/>
              <a:ext cx="220125" cy="95400"/>
            </a:xfrm>
            <a:custGeom>
              <a:rect b="b" l="l" r="r" t="t"/>
              <a:pathLst>
                <a:path extrusionOk="0" h="3816" w="8805">
                  <a:moveTo>
                    <a:pt x="303" y="1"/>
                  </a:moveTo>
                  <a:cubicBezTo>
                    <a:pt x="152" y="1"/>
                    <a:pt x="1" y="117"/>
                    <a:pt x="108" y="217"/>
                  </a:cubicBezTo>
                  <a:cubicBezTo>
                    <a:pt x="429" y="515"/>
                    <a:pt x="795" y="792"/>
                    <a:pt x="1142" y="1078"/>
                  </a:cubicBezTo>
                  <a:lnTo>
                    <a:pt x="2150" y="1908"/>
                  </a:lnTo>
                  <a:cubicBezTo>
                    <a:pt x="2752" y="2402"/>
                    <a:pt x="3339" y="2905"/>
                    <a:pt x="3956" y="3390"/>
                  </a:cubicBezTo>
                  <a:cubicBezTo>
                    <a:pt x="4186" y="3570"/>
                    <a:pt x="4498" y="3759"/>
                    <a:pt x="4856" y="3805"/>
                  </a:cubicBezTo>
                  <a:cubicBezTo>
                    <a:pt x="4906" y="3812"/>
                    <a:pt x="4956" y="3816"/>
                    <a:pt x="5006" y="3816"/>
                  </a:cubicBezTo>
                  <a:cubicBezTo>
                    <a:pt x="5128" y="3816"/>
                    <a:pt x="5250" y="3795"/>
                    <a:pt x="5366" y="3752"/>
                  </a:cubicBezTo>
                  <a:cubicBezTo>
                    <a:pt x="5541" y="3687"/>
                    <a:pt x="5649" y="3570"/>
                    <a:pt x="5752" y="3458"/>
                  </a:cubicBezTo>
                  <a:cubicBezTo>
                    <a:pt x="6266" y="2911"/>
                    <a:pt x="6778" y="2362"/>
                    <a:pt x="7283" y="1813"/>
                  </a:cubicBezTo>
                  <a:cubicBezTo>
                    <a:pt x="7790" y="1264"/>
                    <a:pt x="8315" y="722"/>
                    <a:pt x="8765" y="151"/>
                  </a:cubicBezTo>
                  <a:lnTo>
                    <a:pt x="8765" y="149"/>
                  </a:lnTo>
                  <a:cubicBezTo>
                    <a:pt x="8804" y="99"/>
                    <a:pt x="8748" y="59"/>
                    <a:pt x="8685" y="59"/>
                  </a:cubicBezTo>
                  <a:cubicBezTo>
                    <a:pt x="8657" y="59"/>
                    <a:pt x="8627" y="67"/>
                    <a:pt x="8605" y="87"/>
                  </a:cubicBezTo>
                  <a:cubicBezTo>
                    <a:pt x="7988" y="636"/>
                    <a:pt x="7445" y="1227"/>
                    <a:pt x="6885" y="1802"/>
                  </a:cubicBezTo>
                  <a:cubicBezTo>
                    <a:pt x="6383" y="2318"/>
                    <a:pt x="5888" y="2839"/>
                    <a:pt x="5388" y="3357"/>
                  </a:cubicBezTo>
                  <a:cubicBezTo>
                    <a:pt x="5306" y="3441"/>
                    <a:pt x="5216" y="3535"/>
                    <a:pt x="5054" y="3546"/>
                  </a:cubicBezTo>
                  <a:cubicBezTo>
                    <a:pt x="5039" y="3547"/>
                    <a:pt x="5025" y="3548"/>
                    <a:pt x="5010" y="3548"/>
                  </a:cubicBezTo>
                  <a:cubicBezTo>
                    <a:pt x="4878" y="3548"/>
                    <a:pt x="4748" y="3497"/>
                    <a:pt x="4643" y="3447"/>
                  </a:cubicBezTo>
                  <a:cubicBezTo>
                    <a:pt x="4322" y="3300"/>
                    <a:pt x="4096" y="3065"/>
                    <a:pt x="3855" y="2865"/>
                  </a:cubicBezTo>
                  <a:lnTo>
                    <a:pt x="2150" y="1453"/>
                  </a:lnTo>
                  <a:lnTo>
                    <a:pt x="1301" y="746"/>
                  </a:lnTo>
                  <a:cubicBezTo>
                    <a:pt x="1017" y="511"/>
                    <a:pt x="743" y="267"/>
                    <a:pt x="442" y="43"/>
                  </a:cubicBezTo>
                  <a:cubicBezTo>
                    <a:pt x="402" y="13"/>
                    <a:pt x="352" y="1"/>
                    <a:pt x="30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5"/>
            <p:cNvSpPr/>
            <p:nvPr/>
          </p:nvSpPr>
          <p:spPr>
            <a:xfrm>
              <a:off x="4891150" y="4191050"/>
              <a:ext cx="85575" cy="46575"/>
            </a:xfrm>
            <a:custGeom>
              <a:rect b="b" l="l" r="r" t="t"/>
              <a:pathLst>
                <a:path extrusionOk="0" h="1863" w="3423">
                  <a:moveTo>
                    <a:pt x="3315" y="0"/>
                  </a:moveTo>
                  <a:cubicBezTo>
                    <a:pt x="3297" y="0"/>
                    <a:pt x="3278" y="4"/>
                    <a:pt x="3261" y="14"/>
                  </a:cubicBezTo>
                  <a:cubicBezTo>
                    <a:pt x="3208" y="49"/>
                    <a:pt x="3147" y="69"/>
                    <a:pt x="3099" y="104"/>
                  </a:cubicBezTo>
                  <a:cubicBezTo>
                    <a:pt x="3050" y="137"/>
                    <a:pt x="3009" y="172"/>
                    <a:pt x="2960" y="205"/>
                  </a:cubicBezTo>
                  <a:cubicBezTo>
                    <a:pt x="2870" y="269"/>
                    <a:pt x="2785" y="335"/>
                    <a:pt x="2701" y="401"/>
                  </a:cubicBezTo>
                  <a:cubicBezTo>
                    <a:pt x="2536" y="537"/>
                    <a:pt x="2374" y="673"/>
                    <a:pt x="2211" y="809"/>
                  </a:cubicBezTo>
                  <a:cubicBezTo>
                    <a:pt x="1942" y="1039"/>
                    <a:pt x="1669" y="1266"/>
                    <a:pt x="1405" y="1499"/>
                  </a:cubicBezTo>
                  <a:lnTo>
                    <a:pt x="1405" y="1499"/>
                  </a:lnTo>
                  <a:lnTo>
                    <a:pt x="920" y="1104"/>
                  </a:lnTo>
                  <a:lnTo>
                    <a:pt x="602" y="844"/>
                  </a:lnTo>
                  <a:cubicBezTo>
                    <a:pt x="551" y="803"/>
                    <a:pt x="503" y="761"/>
                    <a:pt x="450" y="721"/>
                  </a:cubicBezTo>
                  <a:cubicBezTo>
                    <a:pt x="386" y="673"/>
                    <a:pt x="323" y="656"/>
                    <a:pt x="239" y="627"/>
                  </a:cubicBezTo>
                  <a:cubicBezTo>
                    <a:pt x="219" y="621"/>
                    <a:pt x="197" y="618"/>
                    <a:pt x="175" y="618"/>
                  </a:cubicBezTo>
                  <a:cubicBezTo>
                    <a:pt x="85" y="618"/>
                    <a:pt x="0" y="669"/>
                    <a:pt x="31" y="737"/>
                  </a:cubicBezTo>
                  <a:cubicBezTo>
                    <a:pt x="55" y="794"/>
                    <a:pt x="66" y="847"/>
                    <a:pt x="121" y="895"/>
                  </a:cubicBezTo>
                  <a:cubicBezTo>
                    <a:pt x="176" y="941"/>
                    <a:pt x="235" y="985"/>
                    <a:pt x="290" y="1031"/>
                  </a:cubicBezTo>
                  <a:lnTo>
                    <a:pt x="610" y="1290"/>
                  </a:lnTo>
                  <a:lnTo>
                    <a:pt x="1269" y="1822"/>
                  </a:lnTo>
                  <a:cubicBezTo>
                    <a:pt x="1305" y="1851"/>
                    <a:pt x="1352" y="1863"/>
                    <a:pt x="1399" y="1863"/>
                  </a:cubicBezTo>
                  <a:cubicBezTo>
                    <a:pt x="1473" y="1863"/>
                    <a:pt x="1549" y="1833"/>
                    <a:pt x="1592" y="1793"/>
                  </a:cubicBezTo>
                  <a:cubicBezTo>
                    <a:pt x="1897" y="1512"/>
                    <a:pt x="2194" y="1224"/>
                    <a:pt x="2503" y="943"/>
                  </a:cubicBezTo>
                  <a:cubicBezTo>
                    <a:pt x="2659" y="803"/>
                    <a:pt x="2815" y="664"/>
                    <a:pt x="2971" y="524"/>
                  </a:cubicBezTo>
                  <a:cubicBezTo>
                    <a:pt x="3042" y="458"/>
                    <a:pt x="3110" y="390"/>
                    <a:pt x="3178" y="322"/>
                  </a:cubicBezTo>
                  <a:cubicBezTo>
                    <a:pt x="3215" y="284"/>
                    <a:pt x="3257" y="247"/>
                    <a:pt x="3294" y="208"/>
                  </a:cubicBezTo>
                  <a:cubicBezTo>
                    <a:pt x="3331" y="168"/>
                    <a:pt x="3351" y="124"/>
                    <a:pt x="3386" y="85"/>
                  </a:cubicBezTo>
                  <a:lnTo>
                    <a:pt x="3386" y="80"/>
                  </a:lnTo>
                  <a:cubicBezTo>
                    <a:pt x="3423" y="39"/>
                    <a:pt x="3371" y="0"/>
                    <a:pt x="33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5"/>
            <p:cNvSpPr/>
            <p:nvPr/>
          </p:nvSpPr>
          <p:spPr>
            <a:xfrm>
              <a:off x="5026525" y="4154875"/>
              <a:ext cx="7775" cy="6075"/>
            </a:xfrm>
            <a:custGeom>
              <a:rect b="b" l="l" r="r" t="t"/>
              <a:pathLst>
                <a:path extrusionOk="0" h="243" w="311">
                  <a:moveTo>
                    <a:pt x="157" y="1"/>
                  </a:moveTo>
                  <a:cubicBezTo>
                    <a:pt x="1" y="1"/>
                    <a:pt x="1" y="242"/>
                    <a:pt x="157" y="242"/>
                  </a:cubicBezTo>
                  <a:cubicBezTo>
                    <a:pt x="310" y="242"/>
                    <a:pt x="310" y="1"/>
                    <a:pt x="15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5"/>
            <p:cNvSpPr/>
            <p:nvPr/>
          </p:nvSpPr>
          <p:spPr>
            <a:xfrm>
              <a:off x="5002150" y="4132700"/>
              <a:ext cx="9075" cy="8975"/>
            </a:xfrm>
            <a:custGeom>
              <a:rect b="b" l="l" r="r" t="t"/>
              <a:pathLst>
                <a:path extrusionOk="0" h="359" w="363">
                  <a:moveTo>
                    <a:pt x="207" y="1"/>
                  </a:moveTo>
                  <a:cubicBezTo>
                    <a:pt x="150" y="1"/>
                    <a:pt x="99" y="29"/>
                    <a:pt x="73" y="77"/>
                  </a:cubicBezTo>
                  <a:lnTo>
                    <a:pt x="22" y="143"/>
                  </a:lnTo>
                  <a:cubicBezTo>
                    <a:pt x="11" y="159"/>
                    <a:pt x="7" y="178"/>
                    <a:pt x="5" y="196"/>
                  </a:cubicBezTo>
                  <a:cubicBezTo>
                    <a:pt x="1" y="216"/>
                    <a:pt x="3" y="236"/>
                    <a:pt x="9" y="253"/>
                  </a:cubicBezTo>
                  <a:lnTo>
                    <a:pt x="22" y="288"/>
                  </a:lnTo>
                  <a:lnTo>
                    <a:pt x="44" y="317"/>
                  </a:lnTo>
                  <a:cubicBezTo>
                    <a:pt x="58" y="330"/>
                    <a:pt x="73" y="341"/>
                    <a:pt x="91" y="345"/>
                  </a:cubicBezTo>
                  <a:cubicBezTo>
                    <a:pt x="102" y="352"/>
                    <a:pt x="115" y="356"/>
                    <a:pt x="128" y="356"/>
                  </a:cubicBezTo>
                  <a:cubicBezTo>
                    <a:pt x="135" y="358"/>
                    <a:pt x="142" y="359"/>
                    <a:pt x="149" y="359"/>
                  </a:cubicBezTo>
                  <a:cubicBezTo>
                    <a:pt x="160" y="359"/>
                    <a:pt x="172" y="357"/>
                    <a:pt x="183" y="354"/>
                  </a:cubicBezTo>
                  <a:lnTo>
                    <a:pt x="218" y="339"/>
                  </a:lnTo>
                  <a:lnTo>
                    <a:pt x="284" y="288"/>
                  </a:lnTo>
                  <a:cubicBezTo>
                    <a:pt x="332" y="262"/>
                    <a:pt x="361" y="211"/>
                    <a:pt x="361" y="157"/>
                  </a:cubicBezTo>
                  <a:cubicBezTo>
                    <a:pt x="363" y="135"/>
                    <a:pt x="356" y="115"/>
                    <a:pt x="347" y="95"/>
                  </a:cubicBezTo>
                  <a:cubicBezTo>
                    <a:pt x="341" y="77"/>
                    <a:pt x="330" y="60"/>
                    <a:pt x="315" y="47"/>
                  </a:cubicBezTo>
                  <a:cubicBezTo>
                    <a:pt x="297" y="27"/>
                    <a:pt x="273" y="14"/>
                    <a:pt x="246" y="5"/>
                  </a:cubicBezTo>
                  <a:lnTo>
                    <a:pt x="207"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5"/>
            <p:cNvSpPr/>
            <p:nvPr/>
          </p:nvSpPr>
          <p:spPr>
            <a:xfrm>
              <a:off x="4996825" y="4178825"/>
              <a:ext cx="10300" cy="7975"/>
            </a:xfrm>
            <a:custGeom>
              <a:rect b="b" l="l" r="r" t="t"/>
              <a:pathLst>
                <a:path extrusionOk="0" h="319" w="412">
                  <a:moveTo>
                    <a:pt x="205" y="0"/>
                  </a:moveTo>
                  <a:cubicBezTo>
                    <a:pt x="0" y="0"/>
                    <a:pt x="0" y="319"/>
                    <a:pt x="205" y="319"/>
                  </a:cubicBezTo>
                  <a:cubicBezTo>
                    <a:pt x="411" y="319"/>
                    <a:pt x="411" y="0"/>
                    <a:pt x="20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 name="Google Shape;883;p35"/>
          <p:cNvGrpSpPr/>
          <p:nvPr/>
        </p:nvGrpSpPr>
        <p:grpSpPr>
          <a:xfrm>
            <a:off x="8120225" y="4135301"/>
            <a:ext cx="890185" cy="675108"/>
            <a:chOff x="4725044" y="4077175"/>
            <a:chExt cx="398900" cy="347475"/>
          </a:xfrm>
        </p:grpSpPr>
        <p:sp>
          <p:nvSpPr>
            <p:cNvPr id="884" name="Google Shape;884;p35"/>
            <p:cNvSpPr/>
            <p:nvPr/>
          </p:nvSpPr>
          <p:spPr>
            <a:xfrm>
              <a:off x="4725044" y="4077175"/>
              <a:ext cx="398900" cy="297393"/>
            </a:xfrm>
            <a:custGeom>
              <a:rect b="b" l="l" r="r" t="t"/>
              <a:pathLst>
                <a:path extrusionOk="0" h="9319" w="15956">
                  <a:moveTo>
                    <a:pt x="7919" y="1"/>
                  </a:moveTo>
                  <a:cubicBezTo>
                    <a:pt x="6674" y="1"/>
                    <a:pt x="5425" y="185"/>
                    <a:pt x="4303" y="548"/>
                  </a:cubicBezTo>
                  <a:cubicBezTo>
                    <a:pt x="3756" y="724"/>
                    <a:pt x="3235" y="939"/>
                    <a:pt x="2783" y="1211"/>
                  </a:cubicBezTo>
                  <a:cubicBezTo>
                    <a:pt x="1975" y="1692"/>
                    <a:pt x="1329" y="2406"/>
                    <a:pt x="932" y="3258"/>
                  </a:cubicBezTo>
                  <a:cubicBezTo>
                    <a:pt x="0" y="5237"/>
                    <a:pt x="795" y="7718"/>
                    <a:pt x="3444" y="8773"/>
                  </a:cubicBezTo>
                  <a:cubicBezTo>
                    <a:pt x="4426" y="9163"/>
                    <a:pt x="5521" y="9318"/>
                    <a:pt x="6649" y="9318"/>
                  </a:cubicBezTo>
                  <a:cubicBezTo>
                    <a:pt x="8094" y="9318"/>
                    <a:pt x="9592" y="9063"/>
                    <a:pt x="10975" y="8718"/>
                  </a:cubicBezTo>
                  <a:lnTo>
                    <a:pt x="10975" y="8718"/>
                  </a:lnTo>
                  <a:lnTo>
                    <a:pt x="9264" y="9159"/>
                  </a:lnTo>
                  <a:cubicBezTo>
                    <a:pt x="9282" y="9159"/>
                    <a:pt x="9301" y="9159"/>
                    <a:pt x="9319" y="9159"/>
                  </a:cubicBezTo>
                  <a:cubicBezTo>
                    <a:pt x="12107" y="9159"/>
                    <a:pt x="14699" y="7684"/>
                    <a:pt x="15325" y="5847"/>
                  </a:cubicBezTo>
                  <a:cubicBezTo>
                    <a:pt x="15956" y="3998"/>
                    <a:pt x="14658" y="1956"/>
                    <a:pt x="12336" y="888"/>
                  </a:cubicBezTo>
                  <a:cubicBezTo>
                    <a:pt x="11043" y="293"/>
                    <a:pt x="9484" y="1"/>
                    <a:pt x="791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5"/>
            <p:cNvSpPr/>
            <p:nvPr/>
          </p:nvSpPr>
          <p:spPr>
            <a:xfrm>
              <a:off x="4913100" y="4172025"/>
              <a:ext cx="21550" cy="252625"/>
            </a:xfrm>
            <a:custGeom>
              <a:rect b="b" l="l" r="r" t="t"/>
              <a:pathLst>
                <a:path extrusionOk="0" h="10105" w="862">
                  <a:moveTo>
                    <a:pt x="647" y="1"/>
                  </a:moveTo>
                  <a:cubicBezTo>
                    <a:pt x="568" y="1"/>
                    <a:pt x="488" y="21"/>
                    <a:pt x="479" y="59"/>
                  </a:cubicBezTo>
                  <a:cubicBezTo>
                    <a:pt x="398" y="424"/>
                    <a:pt x="398" y="795"/>
                    <a:pt x="378" y="1162"/>
                  </a:cubicBezTo>
                  <a:cubicBezTo>
                    <a:pt x="358" y="1520"/>
                    <a:pt x="339" y="1878"/>
                    <a:pt x="319" y="2236"/>
                  </a:cubicBezTo>
                  <a:cubicBezTo>
                    <a:pt x="246" y="3531"/>
                    <a:pt x="222" y="4827"/>
                    <a:pt x="174" y="6123"/>
                  </a:cubicBezTo>
                  <a:cubicBezTo>
                    <a:pt x="150" y="6771"/>
                    <a:pt x="125" y="7421"/>
                    <a:pt x="101" y="8071"/>
                  </a:cubicBezTo>
                  <a:cubicBezTo>
                    <a:pt x="90" y="8394"/>
                    <a:pt x="77" y="8717"/>
                    <a:pt x="66" y="9039"/>
                  </a:cubicBezTo>
                  <a:cubicBezTo>
                    <a:pt x="60" y="9200"/>
                    <a:pt x="53" y="9362"/>
                    <a:pt x="42" y="9523"/>
                  </a:cubicBezTo>
                  <a:cubicBezTo>
                    <a:pt x="33" y="9685"/>
                    <a:pt x="0" y="9848"/>
                    <a:pt x="55" y="10008"/>
                  </a:cubicBezTo>
                  <a:cubicBezTo>
                    <a:pt x="71" y="10056"/>
                    <a:pt x="145" y="10096"/>
                    <a:pt x="290" y="10105"/>
                  </a:cubicBezTo>
                  <a:cubicBezTo>
                    <a:pt x="298" y="10105"/>
                    <a:pt x="306" y="10105"/>
                    <a:pt x="315" y="10105"/>
                  </a:cubicBezTo>
                  <a:cubicBezTo>
                    <a:pt x="430" y="10105"/>
                    <a:pt x="568" y="10077"/>
                    <a:pt x="587" y="10034"/>
                  </a:cubicBezTo>
                  <a:cubicBezTo>
                    <a:pt x="661" y="9845"/>
                    <a:pt x="639" y="9659"/>
                    <a:pt x="639" y="9470"/>
                  </a:cubicBezTo>
                  <a:cubicBezTo>
                    <a:pt x="639" y="9290"/>
                    <a:pt x="644" y="9112"/>
                    <a:pt x="650" y="8932"/>
                  </a:cubicBezTo>
                  <a:cubicBezTo>
                    <a:pt x="659" y="8569"/>
                    <a:pt x="668" y="8205"/>
                    <a:pt x="679" y="7843"/>
                  </a:cubicBezTo>
                  <a:cubicBezTo>
                    <a:pt x="712" y="6547"/>
                    <a:pt x="747" y="5253"/>
                    <a:pt x="784" y="3958"/>
                  </a:cubicBezTo>
                  <a:cubicBezTo>
                    <a:pt x="802" y="3307"/>
                    <a:pt x="826" y="2657"/>
                    <a:pt x="833" y="2007"/>
                  </a:cubicBezTo>
                  <a:cubicBezTo>
                    <a:pt x="835" y="1684"/>
                    <a:pt x="846" y="1366"/>
                    <a:pt x="841" y="1041"/>
                  </a:cubicBezTo>
                  <a:cubicBezTo>
                    <a:pt x="835" y="714"/>
                    <a:pt x="861" y="384"/>
                    <a:pt x="809" y="59"/>
                  </a:cubicBezTo>
                  <a:cubicBezTo>
                    <a:pt x="802" y="20"/>
                    <a:pt x="725" y="1"/>
                    <a:pt x="64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5"/>
            <p:cNvSpPr/>
            <p:nvPr/>
          </p:nvSpPr>
          <p:spPr>
            <a:xfrm>
              <a:off x="4796700" y="4226125"/>
              <a:ext cx="220125" cy="95400"/>
            </a:xfrm>
            <a:custGeom>
              <a:rect b="b" l="l" r="r" t="t"/>
              <a:pathLst>
                <a:path extrusionOk="0" h="3816" w="8805">
                  <a:moveTo>
                    <a:pt x="303" y="1"/>
                  </a:moveTo>
                  <a:cubicBezTo>
                    <a:pt x="152" y="1"/>
                    <a:pt x="1" y="117"/>
                    <a:pt x="108" y="217"/>
                  </a:cubicBezTo>
                  <a:cubicBezTo>
                    <a:pt x="429" y="515"/>
                    <a:pt x="795" y="792"/>
                    <a:pt x="1142" y="1078"/>
                  </a:cubicBezTo>
                  <a:lnTo>
                    <a:pt x="2150" y="1908"/>
                  </a:lnTo>
                  <a:cubicBezTo>
                    <a:pt x="2752" y="2402"/>
                    <a:pt x="3339" y="2905"/>
                    <a:pt x="3956" y="3390"/>
                  </a:cubicBezTo>
                  <a:cubicBezTo>
                    <a:pt x="4186" y="3570"/>
                    <a:pt x="4498" y="3759"/>
                    <a:pt x="4856" y="3805"/>
                  </a:cubicBezTo>
                  <a:cubicBezTo>
                    <a:pt x="4906" y="3812"/>
                    <a:pt x="4956" y="3816"/>
                    <a:pt x="5006" y="3816"/>
                  </a:cubicBezTo>
                  <a:cubicBezTo>
                    <a:pt x="5128" y="3816"/>
                    <a:pt x="5250" y="3795"/>
                    <a:pt x="5366" y="3752"/>
                  </a:cubicBezTo>
                  <a:cubicBezTo>
                    <a:pt x="5541" y="3687"/>
                    <a:pt x="5649" y="3570"/>
                    <a:pt x="5752" y="3458"/>
                  </a:cubicBezTo>
                  <a:cubicBezTo>
                    <a:pt x="6266" y="2911"/>
                    <a:pt x="6778" y="2362"/>
                    <a:pt x="7283" y="1813"/>
                  </a:cubicBezTo>
                  <a:cubicBezTo>
                    <a:pt x="7790" y="1264"/>
                    <a:pt x="8315" y="722"/>
                    <a:pt x="8765" y="151"/>
                  </a:cubicBezTo>
                  <a:lnTo>
                    <a:pt x="8765" y="149"/>
                  </a:lnTo>
                  <a:cubicBezTo>
                    <a:pt x="8804" y="99"/>
                    <a:pt x="8748" y="59"/>
                    <a:pt x="8685" y="59"/>
                  </a:cubicBezTo>
                  <a:cubicBezTo>
                    <a:pt x="8657" y="59"/>
                    <a:pt x="8627" y="67"/>
                    <a:pt x="8605" y="87"/>
                  </a:cubicBezTo>
                  <a:cubicBezTo>
                    <a:pt x="7988" y="636"/>
                    <a:pt x="7445" y="1227"/>
                    <a:pt x="6885" y="1802"/>
                  </a:cubicBezTo>
                  <a:cubicBezTo>
                    <a:pt x="6383" y="2318"/>
                    <a:pt x="5888" y="2839"/>
                    <a:pt x="5388" y="3357"/>
                  </a:cubicBezTo>
                  <a:cubicBezTo>
                    <a:pt x="5306" y="3441"/>
                    <a:pt x="5216" y="3535"/>
                    <a:pt x="5054" y="3546"/>
                  </a:cubicBezTo>
                  <a:cubicBezTo>
                    <a:pt x="5039" y="3547"/>
                    <a:pt x="5025" y="3548"/>
                    <a:pt x="5010" y="3548"/>
                  </a:cubicBezTo>
                  <a:cubicBezTo>
                    <a:pt x="4878" y="3548"/>
                    <a:pt x="4748" y="3497"/>
                    <a:pt x="4643" y="3447"/>
                  </a:cubicBezTo>
                  <a:cubicBezTo>
                    <a:pt x="4322" y="3300"/>
                    <a:pt x="4096" y="3065"/>
                    <a:pt x="3855" y="2865"/>
                  </a:cubicBezTo>
                  <a:lnTo>
                    <a:pt x="2150" y="1453"/>
                  </a:lnTo>
                  <a:lnTo>
                    <a:pt x="1301" y="746"/>
                  </a:lnTo>
                  <a:cubicBezTo>
                    <a:pt x="1017" y="511"/>
                    <a:pt x="743" y="267"/>
                    <a:pt x="442" y="43"/>
                  </a:cubicBezTo>
                  <a:cubicBezTo>
                    <a:pt x="402" y="13"/>
                    <a:pt x="352" y="1"/>
                    <a:pt x="30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5"/>
            <p:cNvSpPr/>
            <p:nvPr/>
          </p:nvSpPr>
          <p:spPr>
            <a:xfrm>
              <a:off x="4891150" y="4191050"/>
              <a:ext cx="85575" cy="46575"/>
            </a:xfrm>
            <a:custGeom>
              <a:rect b="b" l="l" r="r" t="t"/>
              <a:pathLst>
                <a:path extrusionOk="0" h="1863" w="3423">
                  <a:moveTo>
                    <a:pt x="3315" y="0"/>
                  </a:moveTo>
                  <a:cubicBezTo>
                    <a:pt x="3297" y="0"/>
                    <a:pt x="3278" y="4"/>
                    <a:pt x="3261" y="14"/>
                  </a:cubicBezTo>
                  <a:cubicBezTo>
                    <a:pt x="3208" y="49"/>
                    <a:pt x="3147" y="69"/>
                    <a:pt x="3099" y="104"/>
                  </a:cubicBezTo>
                  <a:cubicBezTo>
                    <a:pt x="3050" y="137"/>
                    <a:pt x="3009" y="172"/>
                    <a:pt x="2960" y="205"/>
                  </a:cubicBezTo>
                  <a:cubicBezTo>
                    <a:pt x="2870" y="269"/>
                    <a:pt x="2785" y="335"/>
                    <a:pt x="2701" y="401"/>
                  </a:cubicBezTo>
                  <a:cubicBezTo>
                    <a:pt x="2536" y="537"/>
                    <a:pt x="2374" y="673"/>
                    <a:pt x="2211" y="809"/>
                  </a:cubicBezTo>
                  <a:cubicBezTo>
                    <a:pt x="1942" y="1039"/>
                    <a:pt x="1669" y="1266"/>
                    <a:pt x="1405" y="1499"/>
                  </a:cubicBezTo>
                  <a:lnTo>
                    <a:pt x="1405" y="1499"/>
                  </a:lnTo>
                  <a:lnTo>
                    <a:pt x="920" y="1104"/>
                  </a:lnTo>
                  <a:lnTo>
                    <a:pt x="602" y="844"/>
                  </a:lnTo>
                  <a:cubicBezTo>
                    <a:pt x="551" y="803"/>
                    <a:pt x="503" y="761"/>
                    <a:pt x="450" y="721"/>
                  </a:cubicBezTo>
                  <a:cubicBezTo>
                    <a:pt x="386" y="673"/>
                    <a:pt x="323" y="656"/>
                    <a:pt x="239" y="627"/>
                  </a:cubicBezTo>
                  <a:cubicBezTo>
                    <a:pt x="219" y="621"/>
                    <a:pt x="197" y="618"/>
                    <a:pt x="175" y="618"/>
                  </a:cubicBezTo>
                  <a:cubicBezTo>
                    <a:pt x="85" y="618"/>
                    <a:pt x="0" y="669"/>
                    <a:pt x="31" y="737"/>
                  </a:cubicBezTo>
                  <a:cubicBezTo>
                    <a:pt x="55" y="794"/>
                    <a:pt x="66" y="847"/>
                    <a:pt x="121" y="895"/>
                  </a:cubicBezTo>
                  <a:cubicBezTo>
                    <a:pt x="176" y="941"/>
                    <a:pt x="235" y="985"/>
                    <a:pt x="290" y="1031"/>
                  </a:cubicBezTo>
                  <a:lnTo>
                    <a:pt x="610" y="1290"/>
                  </a:lnTo>
                  <a:lnTo>
                    <a:pt x="1269" y="1822"/>
                  </a:lnTo>
                  <a:cubicBezTo>
                    <a:pt x="1305" y="1851"/>
                    <a:pt x="1352" y="1863"/>
                    <a:pt x="1399" y="1863"/>
                  </a:cubicBezTo>
                  <a:cubicBezTo>
                    <a:pt x="1473" y="1863"/>
                    <a:pt x="1549" y="1833"/>
                    <a:pt x="1592" y="1793"/>
                  </a:cubicBezTo>
                  <a:cubicBezTo>
                    <a:pt x="1897" y="1512"/>
                    <a:pt x="2194" y="1224"/>
                    <a:pt x="2503" y="943"/>
                  </a:cubicBezTo>
                  <a:cubicBezTo>
                    <a:pt x="2659" y="803"/>
                    <a:pt x="2815" y="664"/>
                    <a:pt x="2971" y="524"/>
                  </a:cubicBezTo>
                  <a:cubicBezTo>
                    <a:pt x="3042" y="458"/>
                    <a:pt x="3110" y="390"/>
                    <a:pt x="3178" y="322"/>
                  </a:cubicBezTo>
                  <a:cubicBezTo>
                    <a:pt x="3215" y="284"/>
                    <a:pt x="3257" y="247"/>
                    <a:pt x="3294" y="208"/>
                  </a:cubicBezTo>
                  <a:cubicBezTo>
                    <a:pt x="3331" y="168"/>
                    <a:pt x="3351" y="124"/>
                    <a:pt x="3386" y="85"/>
                  </a:cubicBezTo>
                  <a:lnTo>
                    <a:pt x="3386" y="80"/>
                  </a:lnTo>
                  <a:cubicBezTo>
                    <a:pt x="3423" y="39"/>
                    <a:pt x="3371" y="0"/>
                    <a:pt x="33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5"/>
            <p:cNvSpPr/>
            <p:nvPr/>
          </p:nvSpPr>
          <p:spPr>
            <a:xfrm>
              <a:off x="5026525" y="4154875"/>
              <a:ext cx="7775" cy="6075"/>
            </a:xfrm>
            <a:custGeom>
              <a:rect b="b" l="l" r="r" t="t"/>
              <a:pathLst>
                <a:path extrusionOk="0" h="243" w="311">
                  <a:moveTo>
                    <a:pt x="157" y="1"/>
                  </a:moveTo>
                  <a:cubicBezTo>
                    <a:pt x="1" y="1"/>
                    <a:pt x="1" y="242"/>
                    <a:pt x="157" y="242"/>
                  </a:cubicBezTo>
                  <a:cubicBezTo>
                    <a:pt x="310" y="242"/>
                    <a:pt x="310" y="1"/>
                    <a:pt x="15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5"/>
            <p:cNvSpPr/>
            <p:nvPr/>
          </p:nvSpPr>
          <p:spPr>
            <a:xfrm>
              <a:off x="5002150" y="4132700"/>
              <a:ext cx="9075" cy="8975"/>
            </a:xfrm>
            <a:custGeom>
              <a:rect b="b" l="l" r="r" t="t"/>
              <a:pathLst>
                <a:path extrusionOk="0" h="359" w="363">
                  <a:moveTo>
                    <a:pt x="207" y="1"/>
                  </a:moveTo>
                  <a:cubicBezTo>
                    <a:pt x="150" y="1"/>
                    <a:pt x="99" y="29"/>
                    <a:pt x="73" y="77"/>
                  </a:cubicBezTo>
                  <a:lnTo>
                    <a:pt x="22" y="143"/>
                  </a:lnTo>
                  <a:cubicBezTo>
                    <a:pt x="11" y="159"/>
                    <a:pt x="7" y="178"/>
                    <a:pt x="5" y="196"/>
                  </a:cubicBezTo>
                  <a:cubicBezTo>
                    <a:pt x="1" y="216"/>
                    <a:pt x="3" y="236"/>
                    <a:pt x="9" y="253"/>
                  </a:cubicBezTo>
                  <a:lnTo>
                    <a:pt x="22" y="288"/>
                  </a:lnTo>
                  <a:lnTo>
                    <a:pt x="44" y="317"/>
                  </a:lnTo>
                  <a:cubicBezTo>
                    <a:pt x="58" y="330"/>
                    <a:pt x="73" y="341"/>
                    <a:pt x="91" y="345"/>
                  </a:cubicBezTo>
                  <a:cubicBezTo>
                    <a:pt x="102" y="352"/>
                    <a:pt x="115" y="356"/>
                    <a:pt x="128" y="356"/>
                  </a:cubicBezTo>
                  <a:cubicBezTo>
                    <a:pt x="135" y="358"/>
                    <a:pt x="142" y="359"/>
                    <a:pt x="149" y="359"/>
                  </a:cubicBezTo>
                  <a:cubicBezTo>
                    <a:pt x="160" y="359"/>
                    <a:pt x="172" y="357"/>
                    <a:pt x="183" y="354"/>
                  </a:cubicBezTo>
                  <a:lnTo>
                    <a:pt x="218" y="339"/>
                  </a:lnTo>
                  <a:lnTo>
                    <a:pt x="284" y="288"/>
                  </a:lnTo>
                  <a:cubicBezTo>
                    <a:pt x="332" y="262"/>
                    <a:pt x="361" y="211"/>
                    <a:pt x="361" y="157"/>
                  </a:cubicBezTo>
                  <a:cubicBezTo>
                    <a:pt x="363" y="135"/>
                    <a:pt x="356" y="115"/>
                    <a:pt x="347" y="95"/>
                  </a:cubicBezTo>
                  <a:cubicBezTo>
                    <a:pt x="341" y="77"/>
                    <a:pt x="330" y="60"/>
                    <a:pt x="315" y="47"/>
                  </a:cubicBezTo>
                  <a:cubicBezTo>
                    <a:pt x="297" y="27"/>
                    <a:pt x="273" y="14"/>
                    <a:pt x="246" y="5"/>
                  </a:cubicBezTo>
                  <a:lnTo>
                    <a:pt x="207"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5"/>
            <p:cNvSpPr/>
            <p:nvPr/>
          </p:nvSpPr>
          <p:spPr>
            <a:xfrm>
              <a:off x="4996825" y="4178825"/>
              <a:ext cx="10300" cy="7975"/>
            </a:xfrm>
            <a:custGeom>
              <a:rect b="b" l="l" r="r" t="t"/>
              <a:pathLst>
                <a:path extrusionOk="0" h="319" w="412">
                  <a:moveTo>
                    <a:pt x="205" y="0"/>
                  </a:moveTo>
                  <a:cubicBezTo>
                    <a:pt x="0" y="0"/>
                    <a:pt x="0" y="319"/>
                    <a:pt x="205" y="319"/>
                  </a:cubicBezTo>
                  <a:cubicBezTo>
                    <a:pt x="411" y="319"/>
                    <a:pt x="411" y="0"/>
                    <a:pt x="20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 name="Google Shape;891;p35"/>
          <p:cNvGrpSpPr/>
          <p:nvPr/>
        </p:nvGrpSpPr>
        <p:grpSpPr>
          <a:xfrm>
            <a:off x="-427395" y="4438289"/>
            <a:ext cx="3188703" cy="867033"/>
            <a:chOff x="1296625" y="5272425"/>
            <a:chExt cx="751450" cy="204325"/>
          </a:xfrm>
        </p:grpSpPr>
        <p:sp>
          <p:nvSpPr>
            <p:cNvPr id="892" name="Google Shape;892;p35"/>
            <p:cNvSpPr/>
            <p:nvPr/>
          </p:nvSpPr>
          <p:spPr>
            <a:xfrm>
              <a:off x="1296625" y="5272425"/>
              <a:ext cx="751450" cy="204325"/>
            </a:xfrm>
            <a:custGeom>
              <a:rect b="b" l="l" r="r" t="t"/>
              <a:pathLst>
                <a:path extrusionOk="0" h="8173" w="30058">
                  <a:moveTo>
                    <a:pt x="1831" y="0"/>
                  </a:moveTo>
                  <a:cubicBezTo>
                    <a:pt x="1359" y="0"/>
                    <a:pt x="921" y="261"/>
                    <a:pt x="576" y="977"/>
                  </a:cubicBezTo>
                  <a:cubicBezTo>
                    <a:pt x="0" y="2170"/>
                    <a:pt x="458" y="4179"/>
                    <a:pt x="1209" y="5205"/>
                  </a:cubicBezTo>
                  <a:cubicBezTo>
                    <a:pt x="2352" y="6765"/>
                    <a:pt x="4549" y="7016"/>
                    <a:pt x="6482" y="7078"/>
                  </a:cubicBezTo>
                  <a:cubicBezTo>
                    <a:pt x="12255" y="7267"/>
                    <a:pt x="18061" y="6994"/>
                    <a:pt x="23788" y="7750"/>
                  </a:cubicBezTo>
                  <a:cubicBezTo>
                    <a:pt x="25169" y="7932"/>
                    <a:pt x="26573" y="8173"/>
                    <a:pt x="27959" y="8173"/>
                  </a:cubicBezTo>
                  <a:cubicBezTo>
                    <a:pt x="28665" y="8173"/>
                    <a:pt x="29367" y="8110"/>
                    <a:pt x="30058" y="7945"/>
                  </a:cubicBezTo>
                  <a:cubicBezTo>
                    <a:pt x="26482" y="6211"/>
                    <a:pt x="22600" y="5194"/>
                    <a:pt x="18632" y="4954"/>
                  </a:cubicBezTo>
                  <a:cubicBezTo>
                    <a:pt x="16764" y="4841"/>
                    <a:pt x="14885" y="4902"/>
                    <a:pt x="13025" y="4685"/>
                  </a:cubicBezTo>
                  <a:cubicBezTo>
                    <a:pt x="9662" y="4293"/>
                    <a:pt x="6423" y="2958"/>
                    <a:pt x="3732" y="908"/>
                  </a:cubicBezTo>
                  <a:cubicBezTo>
                    <a:pt x="3126" y="447"/>
                    <a:pt x="2449" y="0"/>
                    <a:pt x="1831"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5"/>
            <p:cNvSpPr/>
            <p:nvPr/>
          </p:nvSpPr>
          <p:spPr>
            <a:xfrm>
              <a:off x="1429850" y="5340900"/>
              <a:ext cx="17250" cy="14500"/>
            </a:xfrm>
            <a:custGeom>
              <a:rect b="b" l="l" r="r" t="t"/>
              <a:pathLst>
                <a:path extrusionOk="0" h="580" w="690">
                  <a:moveTo>
                    <a:pt x="217" y="194"/>
                  </a:moveTo>
                  <a:cubicBezTo>
                    <a:pt x="217" y="194"/>
                    <a:pt x="218" y="195"/>
                    <a:pt x="219" y="196"/>
                  </a:cubicBezTo>
                  <a:lnTo>
                    <a:pt x="219" y="196"/>
                  </a:lnTo>
                  <a:lnTo>
                    <a:pt x="218" y="196"/>
                  </a:lnTo>
                  <a:cubicBezTo>
                    <a:pt x="217" y="194"/>
                    <a:pt x="217" y="194"/>
                    <a:pt x="217" y="194"/>
                  </a:cubicBezTo>
                  <a:close/>
                  <a:moveTo>
                    <a:pt x="364" y="341"/>
                  </a:moveTo>
                  <a:cubicBezTo>
                    <a:pt x="365" y="342"/>
                    <a:pt x="365" y="342"/>
                    <a:pt x="366" y="342"/>
                  </a:cubicBezTo>
                  <a:lnTo>
                    <a:pt x="364" y="341"/>
                  </a:lnTo>
                  <a:close/>
                  <a:moveTo>
                    <a:pt x="68" y="0"/>
                  </a:moveTo>
                  <a:cubicBezTo>
                    <a:pt x="56" y="0"/>
                    <a:pt x="46" y="3"/>
                    <a:pt x="37" y="8"/>
                  </a:cubicBezTo>
                  <a:cubicBezTo>
                    <a:pt x="6" y="28"/>
                    <a:pt x="1" y="61"/>
                    <a:pt x="15" y="94"/>
                  </a:cubicBezTo>
                  <a:cubicBezTo>
                    <a:pt x="59" y="194"/>
                    <a:pt x="122" y="285"/>
                    <a:pt x="199" y="363"/>
                  </a:cubicBezTo>
                  <a:cubicBezTo>
                    <a:pt x="239" y="403"/>
                    <a:pt x="282" y="438"/>
                    <a:pt x="328" y="471"/>
                  </a:cubicBezTo>
                  <a:cubicBezTo>
                    <a:pt x="374" y="503"/>
                    <a:pt x="425" y="528"/>
                    <a:pt x="478" y="545"/>
                  </a:cubicBezTo>
                  <a:cubicBezTo>
                    <a:pt x="506" y="554"/>
                    <a:pt x="534" y="563"/>
                    <a:pt x="563" y="569"/>
                  </a:cubicBezTo>
                  <a:cubicBezTo>
                    <a:pt x="585" y="576"/>
                    <a:pt x="608" y="579"/>
                    <a:pt x="631" y="579"/>
                  </a:cubicBezTo>
                  <a:cubicBezTo>
                    <a:pt x="641" y="579"/>
                    <a:pt x="650" y="579"/>
                    <a:pt x="660" y="578"/>
                  </a:cubicBezTo>
                  <a:cubicBezTo>
                    <a:pt x="689" y="573"/>
                    <a:pt x="686" y="535"/>
                    <a:pt x="667" y="522"/>
                  </a:cubicBezTo>
                  <a:cubicBezTo>
                    <a:pt x="647" y="508"/>
                    <a:pt x="625" y="497"/>
                    <a:pt x="602" y="489"/>
                  </a:cubicBezTo>
                  <a:cubicBezTo>
                    <a:pt x="579" y="479"/>
                    <a:pt x="557" y="468"/>
                    <a:pt x="534" y="455"/>
                  </a:cubicBezTo>
                  <a:cubicBezTo>
                    <a:pt x="491" y="431"/>
                    <a:pt x="450" y="400"/>
                    <a:pt x="408" y="373"/>
                  </a:cubicBezTo>
                  <a:cubicBezTo>
                    <a:pt x="397" y="367"/>
                    <a:pt x="388" y="359"/>
                    <a:pt x="377" y="352"/>
                  </a:cubicBezTo>
                  <a:lnTo>
                    <a:pt x="365" y="341"/>
                  </a:lnTo>
                  <a:cubicBezTo>
                    <a:pt x="364" y="341"/>
                    <a:pt x="363" y="340"/>
                    <a:pt x="363" y="340"/>
                  </a:cubicBezTo>
                  <a:lnTo>
                    <a:pt x="363" y="340"/>
                  </a:lnTo>
                  <a:lnTo>
                    <a:pt x="356" y="335"/>
                  </a:lnTo>
                  <a:cubicBezTo>
                    <a:pt x="336" y="319"/>
                    <a:pt x="317" y="302"/>
                    <a:pt x="299" y="284"/>
                  </a:cubicBezTo>
                  <a:cubicBezTo>
                    <a:pt x="281" y="268"/>
                    <a:pt x="263" y="249"/>
                    <a:pt x="247" y="230"/>
                  </a:cubicBezTo>
                  <a:cubicBezTo>
                    <a:pt x="238" y="221"/>
                    <a:pt x="231" y="212"/>
                    <a:pt x="223" y="201"/>
                  </a:cubicBezTo>
                  <a:lnTo>
                    <a:pt x="219" y="197"/>
                  </a:lnTo>
                  <a:cubicBezTo>
                    <a:pt x="214" y="190"/>
                    <a:pt x="211" y="185"/>
                    <a:pt x="206" y="179"/>
                  </a:cubicBezTo>
                  <a:cubicBezTo>
                    <a:pt x="173" y="133"/>
                    <a:pt x="144" y="83"/>
                    <a:pt x="121" y="30"/>
                  </a:cubicBezTo>
                  <a:cubicBezTo>
                    <a:pt x="113" y="11"/>
                    <a:pt x="90" y="0"/>
                    <a:pt x="68"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5"/>
            <p:cNvSpPr/>
            <p:nvPr/>
          </p:nvSpPr>
          <p:spPr>
            <a:xfrm>
              <a:off x="1436300" y="5366700"/>
              <a:ext cx="19050" cy="9500"/>
            </a:xfrm>
            <a:custGeom>
              <a:rect b="b" l="l" r="r" t="t"/>
              <a:pathLst>
                <a:path extrusionOk="0" h="380" w="762">
                  <a:moveTo>
                    <a:pt x="556" y="240"/>
                  </a:moveTo>
                  <a:lnTo>
                    <a:pt x="556" y="240"/>
                  </a:lnTo>
                  <a:cubicBezTo>
                    <a:pt x="558" y="240"/>
                    <a:pt x="560" y="240"/>
                    <a:pt x="562" y="240"/>
                  </a:cubicBezTo>
                  <a:cubicBezTo>
                    <a:pt x="562" y="240"/>
                    <a:pt x="558" y="240"/>
                    <a:pt x="556" y="240"/>
                  </a:cubicBezTo>
                  <a:close/>
                  <a:moveTo>
                    <a:pt x="65" y="0"/>
                  </a:moveTo>
                  <a:cubicBezTo>
                    <a:pt x="50" y="0"/>
                    <a:pt x="35" y="6"/>
                    <a:pt x="23" y="18"/>
                  </a:cubicBezTo>
                  <a:cubicBezTo>
                    <a:pt x="0" y="41"/>
                    <a:pt x="0" y="78"/>
                    <a:pt x="23" y="102"/>
                  </a:cubicBezTo>
                  <a:cubicBezTo>
                    <a:pt x="169" y="252"/>
                    <a:pt x="361" y="348"/>
                    <a:pt x="567" y="375"/>
                  </a:cubicBezTo>
                  <a:cubicBezTo>
                    <a:pt x="584" y="378"/>
                    <a:pt x="600" y="380"/>
                    <a:pt x="617" y="380"/>
                  </a:cubicBezTo>
                  <a:cubicBezTo>
                    <a:pt x="656" y="380"/>
                    <a:pt x="695" y="372"/>
                    <a:pt x="731" y="356"/>
                  </a:cubicBezTo>
                  <a:cubicBezTo>
                    <a:pt x="749" y="350"/>
                    <a:pt x="760" y="333"/>
                    <a:pt x="761" y="313"/>
                  </a:cubicBezTo>
                  <a:cubicBezTo>
                    <a:pt x="761" y="290"/>
                    <a:pt x="742" y="275"/>
                    <a:pt x="722" y="269"/>
                  </a:cubicBezTo>
                  <a:cubicBezTo>
                    <a:pt x="700" y="261"/>
                    <a:pt x="677" y="255"/>
                    <a:pt x="653" y="252"/>
                  </a:cubicBezTo>
                  <a:cubicBezTo>
                    <a:pt x="638" y="249"/>
                    <a:pt x="622" y="248"/>
                    <a:pt x="607" y="246"/>
                  </a:cubicBezTo>
                  <a:cubicBezTo>
                    <a:pt x="603" y="246"/>
                    <a:pt x="600" y="245"/>
                    <a:pt x="597" y="245"/>
                  </a:cubicBezTo>
                  <a:cubicBezTo>
                    <a:pt x="598" y="245"/>
                    <a:pt x="599" y="245"/>
                    <a:pt x="600" y="245"/>
                  </a:cubicBezTo>
                  <a:lnTo>
                    <a:pt x="600" y="245"/>
                  </a:lnTo>
                  <a:cubicBezTo>
                    <a:pt x="599" y="245"/>
                    <a:pt x="597" y="245"/>
                    <a:pt x="595" y="245"/>
                  </a:cubicBezTo>
                  <a:cubicBezTo>
                    <a:pt x="586" y="243"/>
                    <a:pt x="577" y="242"/>
                    <a:pt x="568" y="241"/>
                  </a:cubicBezTo>
                  <a:lnTo>
                    <a:pt x="560" y="240"/>
                  </a:lnTo>
                  <a:cubicBezTo>
                    <a:pt x="556" y="240"/>
                    <a:pt x="554" y="240"/>
                    <a:pt x="555" y="240"/>
                  </a:cubicBezTo>
                  <a:cubicBezTo>
                    <a:pt x="555" y="240"/>
                    <a:pt x="555" y="240"/>
                    <a:pt x="556" y="240"/>
                  </a:cubicBezTo>
                  <a:lnTo>
                    <a:pt x="556" y="240"/>
                  </a:lnTo>
                  <a:cubicBezTo>
                    <a:pt x="553" y="240"/>
                    <a:pt x="550" y="239"/>
                    <a:pt x="546" y="238"/>
                  </a:cubicBezTo>
                  <a:cubicBezTo>
                    <a:pt x="534" y="236"/>
                    <a:pt x="520" y="234"/>
                    <a:pt x="508" y="231"/>
                  </a:cubicBezTo>
                  <a:cubicBezTo>
                    <a:pt x="460" y="220"/>
                    <a:pt x="412" y="207"/>
                    <a:pt x="367" y="189"/>
                  </a:cubicBezTo>
                  <a:lnTo>
                    <a:pt x="358" y="184"/>
                  </a:lnTo>
                  <a:lnTo>
                    <a:pt x="339" y="176"/>
                  </a:lnTo>
                  <a:cubicBezTo>
                    <a:pt x="325" y="171"/>
                    <a:pt x="313" y="164"/>
                    <a:pt x="301" y="158"/>
                  </a:cubicBezTo>
                  <a:cubicBezTo>
                    <a:pt x="276" y="145"/>
                    <a:pt x="253" y="132"/>
                    <a:pt x="230" y="117"/>
                  </a:cubicBezTo>
                  <a:cubicBezTo>
                    <a:pt x="218" y="110"/>
                    <a:pt x="207" y="101"/>
                    <a:pt x="195" y="93"/>
                  </a:cubicBezTo>
                  <a:lnTo>
                    <a:pt x="178" y="81"/>
                  </a:lnTo>
                  <a:lnTo>
                    <a:pt x="176" y="79"/>
                  </a:lnTo>
                  <a:lnTo>
                    <a:pt x="170" y="74"/>
                  </a:lnTo>
                  <a:cubicBezTo>
                    <a:pt x="148" y="57"/>
                    <a:pt x="127" y="38"/>
                    <a:pt x="107" y="18"/>
                  </a:cubicBezTo>
                  <a:cubicBezTo>
                    <a:pt x="95" y="6"/>
                    <a:pt x="80" y="0"/>
                    <a:pt x="6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8" name="Shape 898"/>
        <p:cNvGrpSpPr/>
        <p:nvPr/>
      </p:nvGrpSpPr>
      <p:grpSpPr>
        <a:xfrm>
          <a:off x="0" y="0"/>
          <a:ext cx="0" cy="0"/>
          <a:chOff x="0" y="0"/>
          <a:chExt cx="0" cy="0"/>
        </a:xfrm>
      </p:grpSpPr>
      <p:grpSp>
        <p:nvGrpSpPr>
          <p:cNvPr id="899" name="Google Shape;899;p36"/>
          <p:cNvGrpSpPr/>
          <p:nvPr/>
        </p:nvGrpSpPr>
        <p:grpSpPr>
          <a:xfrm>
            <a:off x="-231919" y="-2834150"/>
            <a:ext cx="9823823" cy="3955805"/>
            <a:chOff x="-231919" y="-2834150"/>
            <a:chExt cx="9823823" cy="3955805"/>
          </a:xfrm>
        </p:grpSpPr>
        <p:sp>
          <p:nvSpPr>
            <p:cNvPr id="900" name="Google Shape;900;p36"/>
            <p:cNvSpPr/>
            <p:nvPr/>
          </p:nvSpPr>
          <p:spPr>
            <a:xfrm>
              <a:off x="-231919" y="-2834150"/>
              <a:ext cx="9823823" cy="3955805"/>
            </a:xfrm>
            <a:custGeom>
              <a:rect b="b" l="l" r="r" t="t"/>
              <a:pathLst>
                <a:path extrusionOk="0" h="27249" w="67670">
                  <a:moveTo>
                    <a:pt x="3560" y="1"/>
                  </a:moveTo>
                  <a:cubicBezTo>
                    <a:pt x="3394" y="1"/>
                    <a:pt x="3170" y="111"/>
                    <a:pt x="2802" y="368"/>
                  </a:cubicBezTo>
                  <a:cubicBezTo>
                    <a:pt x="2208" y="783"/>
                    <a:pt x="1833" y="1618"/>
                    <a:pt x="1678" y="2302"/>
                  </a:cubicBezTo>
                  <a:cubicBezTo>
                    <a:pt x="928" y="5612"/>
                    <a:pt x="1" y="10647"/>
                    <a:pt x="2647" y="12773"/>
                  </a:cubicBezTo>
                  <a:cubicBezTo>
                    <a:pt x="7827" y="16938"/>
                    <a:pt x="17880" y="15971"/>
                    <a:pt x="24025" y="18503"/>
                  </a:cubicBezTo>
                  <a:cubicBezTo>
                    <a:pt x="27934" y="20114"/>
                    <a:pt x="31555" y="22514"/>
                    <a:pt x="35681" y="23440"/>
                  </a:cubicBezTo>
                  <a:cubicBezTo>
                    <a:pt x="37802" y="23915"/>
                    <a:pt x="39978" y="23983"/>
                    <a:pt x="42159" y="23983"/>
                  </a:cubicBezTo>
                  <a:cubicBezTo>
                    <a:pt x="43024" y="23983"/>
                    <a:pt x="43891" y="23972"/>
                    <a:pt x="44755" y="23972"/>
                  </a:cubicBezTo>
                  <a:cubicBezTo>
                    <a:pt x="45000" y="23972"/>
                    <a:pt x="45246" y="23973"/>
                    <a:pt x="45491" y="23975"/>
                  </a:cubicBezTo>
                  <a:cubicBezTo>
                    <a:pt x="51084" y="24026"/>
                    <a:pt x="56648" y="24790"/>
                    <a:pt x="62049" y="26248"/>
                  </a:cubicBezTo>
                  <a:cubicBezTo>
                    <a:pt x="63761" y="26711"/>
                    <a:pt x="65492" y="27248"/>
                    <a:pt x="67258" y="27248"/>
                  </a:cubicBezTo>
                  <a:cubicBezTo>
                    <a:pt x="67395" y="27248"/>
                    <a:pt x="67532" y="27245"/>
                    <a:pt x="67669" y="27238"/>
                  </a:cubicBezTo>
                  <a:cubicBezTo>
                    <a:pt x="66830" y="24189"/>
                    <a:pt x="63940" y="22096"/>
                    <a:pt x="60932" y="21123"/>
                  </a:cubicBezTo>
                  <a:cubicBezTo>
                    <a:pt x="57924" y="20149"/>
                    <a:pt x="54714" y="20060"/>
                    <a:pt x="51590" y="19569"/>
                  </a:cubicBezTo>
                  <a:cubicBezTo>
                    <a:pt x="44095" y="18395"/>
                    <a:pt x="37148" y="14931"/>
                    <a:pt x="29754" y="13234"/>
                  </a:cubicBezTo>
                  <a:cubicBezTo>
                    <a:pt x="26948" y="12589"/>
                    <a:pt x="21937" y="10851"/>
                    <a:pt x="19149" y="10133"/>
                  </a:cubicBezTo>
                  <a:cubicBezTo>
                    <a:pt x="17726" y="9767"/>
                    <a:pt x="16426" y="9689"/>
                    <a:pt x="15201" y="9689"/>
                  </a:cubicBezTo>
                  <a:cubicBezTo>
                    <a:pt x="14295" y="9689"/>
                    <a:pt x="13429" y="9732"/>
                    <a:pt x="12585" y="9732"/>
                  </a:cubicBezTo>
                  <a:cubicBezTo>
                    <a:pt x="10596" y="9732"/>
                    <a:pt x="8725" y="9495"/>
                    <a:pt x="6716" y="7905"/>
                  </a:cubicBezTo>
                  <a:cubicBezTo>
                    <a:pt x="5204" y="6711"/>
                    <a:pt x="5431" y="2166"/>
                    <a:pt x="4291" y="731"/>
                  </a:cubicBezTo>
                  <a:cubicBezTo>
                    <a:pt x="3950" y="300"/>
                    <a:pt x="3834" y="1"/>
                    <a:pt x="3560"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 name="Google Shape;901;p36"/>
            <p:cNvGrpSpPr/>
            <p:nvPr/>
          </p:nvGrpSpPr>
          <p:grpSpPr>
            <a:xfrm>
              <a:off x="5153723" y="231164"/>
              <a:ext cx="244251" cy="129674"/>
              <a:chOff x="4944000" y="1355175"/>
              <a:chExt cx="24250" cy="12875"/>
            </a:xfrm>
          </p:grpSpPr>
          <p:sp>
            <p:nvSpPr>
              <p:cNvPr id="902" name="Google Shape;902;p36"/>
              <p:cNvSpPr/>
              <p:nvPr/>
            </p:nvSpPr>
            <p:spPr>
              <a:xfrm>
                <a:off x="4944000" y="1355175"/>
                <a:ext cx="16250" cy="4200"/>
              </a:xfrm>
              <a:custGeom>
                <a:rect b="b" l="l" r="r" t="t"/>
                <a:pathLst>
                  <a:path extrusionOk="0" h="168" w="650">
                    <a:moveTo>
                      <a:pt x="334" y="0"/>
                    </a:moveTo>
                    <a:lnTo>
                      <a:pt x="84" y="2"/>
                    </a:lnTo>
                    <a:cubicBezTo>
                      <a:pt x="41" y="2"/>
                      <a:pt x="0" y="39"/>
                      <a:pt x="2" y="84"/>
                    </a:cubicBezTo>
                    <a:cubicBezTo>
                      <a:pt x="3" y="129"/>
                      <a:pt x="39" y="165"/>
                      <a:pt x="84" y="166"/>
                    </a:cubicBezTo>
                    <a:lnTo>
                      <a:pt x="84" y="165"/>
                    </a:lnTo>
                    <a:lnTo>
                      <a:pt x="334" y="167"/>
                    </a:lnTo>
                    <a:lnTo>
                      <a:pt x="459" y="167"/>
                    </a:lnTo>
                    <a:cubicBezTo>
                      <a:pt x="463" y="167"/>
                      <a:pt x="467" y="167"/>
                      <a:pt x="471" y="167"/>
                    </a:cubicBezTo>
                    <a:cubicBezTo>
                      <a:pt x="492" y="167"/>
                      <a:pt x="513" y="165"/>
                      <a:pt x="535" y="159"/>
                    </a:cubicBezTo>
                    <a:cubicBezTo>
                      <a:pt x="555" y="154"/>
                      <a:pt x="575" y="147"/>
                      <a:pt x="595" y="139"/>
                    </a:cubicBezTo>
                    <a:cubicBezTo>
                      <a:pt x="649" y="123"/>
                      <a:pt x="649" y="45"/>
                      <a:pt x="595" y="28"/>
                    </a:cubicBezTo>
                    <a:lnTo>
                      <a:pt x="538" y="9"/>
                    </a:lnTo>
                    <a:cubicBezTo>
                      <a:pt x="518" y="4"/>
                      <a:pt x="498" y="1"/>
                      <a:pt x="478" y="1"/>
                    </a:cubicBezTo>
                    <a:cubicBezTo>
                      <a:pt x="472" y="1"/>
                      <a:pt x="467" y="1"/>
                      <a:pt x="462" y="1"/>
                    </a:cubicBezTo>
                    <a:cubicBezTo>
                      <a:pt x="420" y="0"/>
                      <a:pt x="377" y="0"/>
                      <a:pt x="334"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6"/>
              <p:cNvSpPr/>
              <p:nvPr/>
            </p:nvSpPr>
            <p:spPr>
              <a:xfrm>
                <a:off x="4958550" y="1363500"/>
                <a:ext cx="9700" cy="4550"/>
              </a:xfrm>
              <a:custGeom>
                <a:rect b="b" l="l" r="r" t="t"/>
                <a:pathLst>
                  <a:path extrusionOk="0" h="182" w="388">
                    <a:moveTo>
                      <a:pt x="90" y="0"/>
                    </a:moveTo>
                    <a:cubicBezTo>
                      <a:pt x="40" y="1"/>
                      <a:pt x="0" y="42"/>
                      <a:pt x="0" y="91"/>
                    </a:cubicBezTo>
                    <a:cubicBezTo>
                      <a:pt x="1" y="141"/>
                      <a:pt x="40" y="181"/>
                      <a:pt x="90" y="182"/>
                    </a:cubicBezTo>
                    <a:lnTo>
                      <a:pt x="90" y="181"/>
                    </a:lnTo>
                    <a:lnTo>
                      <a:pt x="160" y="180"/>
                    </a:lnTo>
                    <a:lnTo>
                      <a:pt x="197" y="180"/>
                    </a:lnTo>
                    <a:cubicBezTo>
                      <a:pt x="208" y="180"/>
                      <a:pt x="219" y="178"/>
                      <a:pt x="230" y="174"/>
                    </a:cubicBezTo>
                    <a:cubicBezTo>
                      <a:pt x="236" y="172"/>
                      <a:pt x="241" y="170"/>
                      <a:pt x="248" y="168"/>
                    </a:cubicBezTo>
                    <a:cubicBezTo>
                      <a:pt x="294" y="154"/>
                      <a:pt x="388" y="161"/>
                      <a:pt x="388" y="91"/>
                    </a:cubicBezTo>
                    <a:cubicBezTo>
                      <a:pt x="387" y="64"/>
                      <a:pt x="369" y="42"/>
                      <a:pt x="344" y="33"/>
                    </a:cubicBezTo>
                    <a:cubicBezTo>
                      <a:pt x="333" y="30"/>
                      <a:pt x="323" y="27"/>
                      <a:pt x="312" y="26"/>
                    </a:cubicBezTo>
                    <a:cubicBezTo>
                      <a:pt x="290" y="23"/>
                      <a:pt x="269" y="18"/>
                      <a:pt x="248" y="13"/>
                    </a:cubicBezTo>
                    <a:cubicBezTo>
                      <a:pt x="241" y="11"/>
                      <a:pt x="236" y="9"/>
                      <a:pt x="230" y="7"/>
                    </a:cubicBezTo>
                    <a:cubicBezTo>
                      <a:pt x="219" y="4"/>
                      <a:pt x="208" y="1"/>
                      <a:pt x="197" y="1"/>
                    </a:cubicBezTo>
                    <a:lnTo>
                      <a:pt x="162" y="1"/>
                    </a:lnTo>
                    <a:lnTo>
                      <a:pt x="90"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 name="Google Shape;904;p36"/>
            <p:cNvGrpSpPr/>
            <p:nvPr/>
          </p:nvGrpSpPr>
          <p:grpSpPr>
            <a:xfrm>
              <a:off x="8423998" y="360839"/>
              <a:ext cx="244251" cy="129674"/>
              <a:chOff x="4944000" y="1355175"/>
              <a:chExt cx="24250" cy="12875"/>
            </a:xfrm>
          </p:grpSpPr>
          <p:sp>
            <p:nvSpPr>
              <p:cNvPr id="905" name="Google Shape;905;p36"/>
              <p:cNvSpPr/>
              <p:nvPr/>
            </p:nvSpPr>
            <p:spPr>
              <a:xfrm>
                <a:off x="4944000" y="1355175"/>
                <a:ext cx="16250" cy="4200"/>
              </a:xfrm>
              <a:custGeom>
                <a:rect b="b" l="l" r="r" t="t"/>
                <a:pathLst>
                  <a:path extrusionOk="0" h="168" w="650">
                    <a:moveTo>
                      <a:pt x="334" y="0"/>
                    </a:moveTo>
                    <a:lnTo>
                      <a:pt x="84" y="2"/>
                    </a:lnTo>
                    <a:cubicBezTo>
                      <a:pt x="41" y="2"/>
                      <a:pt x="0" y="39"/>
                      <a:pt x="2" y="84"/>
                    </a:cubicBezTo>
                    <a:cubicBezTo>
                      <a:pt x="3" y="129"/>
                      <a:pt x="39" y="165"/>
                      <a:pt x="84" y="166"/>
                    </a:cubicBezTo>
                    <a:lnTo>
                      <a:pt x="84" y="165"/>
                    </a:lnTo>
                    <a:lnTo>
                      <a:pt x="334" y="167"/>
                    </a:lnTo>
                    <a:lnTo>
                      <a:pt x="459" y="167"/>
                    </a:lnTo>
                    <a:cubicBezTo>
                      <a:pt x="463" y="167"/>
                      <a:pt x="467" y="167"/>
                      <a:pt x="471" y="167"/>
                    </a:cubicBezTo>
                    <a:cubicBezTo>
                      <a:pt x="492" y="167"/>
                      <a:pt x="513" y="165"/>
                      <a:pt x="535" y="159"/>
                    </a:cubicBezTo>
                    <a:cubicBezTo>
                      <a:pt x="555" y="154"/>
                      <a:pt x="575" y="147"/>
                      <a:pt x="595" y="139"/>
                    </a:cubicBezTo>
                    <a:cubicBezTo>
                      <a:pt x="649" y="123"/>
                      <a:pt x="649" y="45"/>
                      <a:pt x="595" y="28"/>
                    </a:cubicBezTo>
                    <a:lnTo>
                      <a:pt x="538" y="9"/>
                    </a:lnTo>
                    <a:cubicBezTo>
                      <a:pt x="518" y="4"/>
                      <a:pt x="498" y="1"/>
                      <a:pt x="478" y="1"/>
                    </a:cubicBezTo>
                    <a:cubicBezTo>
                      <a:pt x="472" y="1"/>
                      <a:pt x="467" y="1"/>
                      <a:pt x="462" y="1"/>
                    </a:cubicBezTo>
                    <a:cubicBezTo>
                      <a:pt x="420" y="0"/>
                      <a:pt x="377" y="0"/>
                      <a:pt x="334"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6"/>
              <p:cNvSpPr/>
              <p:nvPr/>
            </p:nvSpPr>
            <p:spPr>
              <a:xfrm>
                <a:off x="4958550" y="1363500"/>
                <a:ext cx="9700" cy="4550"/>
              </a:xfrm>
              <a:custGeom>
                <a:rect b="b" l="l" r="r" t="t"/>
                <a:pathLst>
                  <a:path extrusionOk="0" h="182" w="388">
                    <a:moveTo>
                      <a:pt x="90" y="0"/>
                    </a:moveTo>
                    <a:cubicBezTo>
                      <a:pt x="40" y="1"/>
                      <a:pt x="0" y="42"/>
                      <a:pt x="0" y="91"/>
                    </a:cubicBezTo>
                    <a:cubicBezTo>
                      <a:pt x="1" y="141"/>
                      <a:pt x="40" y="181"/>
                      <a:pt x="90" y="182"/>
                    </a:cubicBezTo>
                    <a:lnTo>
                      <a:pt x="90" y="181"/>
                    </a:lnTo>
                    <a:lnTo>
                      <a:pt x="160" y="180"/>
                    </a:lnTo>
                    <a:lnTo>
                      <a:pt x="197" y="180"/>
                    </a:lnTo>
                    <a:cubicBezTo>
                      <a:pt x="208" y="180"/>
                      <a:pt x="219" y="178"/>
                      <a:pt x="230" y="174"/>
                    </a:cubicBezTo>
                    <a:cubicBezTo>
                      <a:pt x="236" y="172"/>
                      <a:pt x="241" y="170"/>
                      <a:pt x="248" y="168"/>
                    </a:cubicBezTo>
                    <a:cubicBezTo>
                      <a:pt x="294" y="154"/>
                      <a:pt x="388" y="161"/>
                      <a:pt x="388" y="91"/>
                    </a:cubicBezTo>
                    <a:cubicBezTo>
                      <a:pt x="387" y="64"/>
                      <a:pt x="369" y="42"/>
                      <a:pt x="344" y="33"/>
                    </a:cubicBezTo>
                    <a:cubicBezTo>
                      <a:pt x="333" y="30"/>
                      <a:pt x="323" y="27"/>
                      <a:pt x="312" y="26"/>
                    </a:cubicBezTo>
                    <a:cubicBezTo>
                      <a:pt x="290" y="23"/>
                      <a:pt x="269" y="18"/>
                      <a:pt x="248" y="13"/>
                    </a:cubicBezTo>
                    <a:cubicBezTo>
                      <a:pt x="241" y="11"/>
                      <a:pt x="236" y="9"/>
                      <a:pt x="230" y="7"/>
                    </a:cubicBezTo>
                    <a:cubicBezTo>
                      <a:pt x="219" y="4"/>
                      <a:pt x="208" y="1"/>
                      <a:pt x="197" y="1"/>
                    </a:cubicBezTo>
                    <a:lnTo>
                      <a:pt x="162" y="1"/>
                    </a:lnTo>
                    <a:lnTo>
                      <a:pt x="90"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 name="Google Shape;907;p36"/>
            <p:cNvGrpSpPr/>
            <p:nvPr/>
          </p:nvGrpSpPr>
          <p:grpSpPr>
            <a:xfrm>
              <a:off x="6623773" y="141764"/>
              <a:ext cx="244251" cy="129674"/>
              <a:chOff x="4944000" y="1355175"/>
              <a:chExt cx="24250" cy="12875"/>
            </a:xfrm>
          </p:grpSpPr>
          <p:sp>
            <p:nvSpPr>
              <p:cNvPr id="908" name="Google Shape;908;p36"/>
              <p:cNvSpPr/>
              <p:nvPr/>
            </p:nvSpPr>
            <p:spPr>
              <a:xfrm>
                <a:off x="4944000" y="1355175"/>
                <a:ext cx="16250" cy="4200"/>
              </a:xfrm>
              <a:custGeom>
                <a:rect b="b" l="l" r="r" t="t"/>
                <a:pathLst>
                  <a:path extrusionOk="0" h="168" w="650">
                    <a:moveTo>
                      <a:pt x="334" y="0"/>
                    </a:moveTo>
                    <a:lnTo>
                      <a:pt x="84" y="2"/>
                    </a:lnTo>
                    <a:cubicBezTo>
                      <a:pt x="41" y="2"/>
                      <a:pt x="0" y="39"/>
                      <a:pt x="2" y="84"/>
                    </a:cubicBezTo>
                    <a:cubicBezTo>
                      <a:pt x="3" y="129"/>
                      <a:pt x="39" y="165"/>
                      <a:pt x="84" y="166"/>
                    </a:cubicBezTo>
                    <a:lnTo>
                      <a:pt x="84" y="165"/>
                    </a:lnTo>
                    <a:lnTo>
                      <a:pt x="334" y="167"/>
                    </a:lnTo>
                    <a:lnTo>
                      <a:pt x="459" y="167"/>
                    </a:lnTo>
                    <a:cubicBezTo>
                      <a:pt x="463" y="167"/>
                      <a:pt x="467" y="167"/>
                      <a:pt x="471" y="167"/>
                    </a:cubicBezTo>
                    <a:cubicBezTo>
                      <a:pt x="492" y="167"/>
                      <a:pt x="513" y="165"/>
                      <a:pt x="535" y="159"/>
                    </a:cubicBezTo>
                    <a:cubicBezTo>
                      <a:pt x="555" y="154"/>
                      <a:pt x="575" y="147"/>
                      <a:pt x="595" y="139"/>
                    </a:cubicBezTo>
                    <a:cubicBezTo>
                      <a:pt x="649" y="123"/>
                      <a:pt x="649" y="45"/>
                      <a:pt x="595" y="28"/>
                    </a:cubicBezTo>
                    <a:lnTo>
                      <a:pt x="538" y="9"/>
                    </a:lnTo>
                    <a:cubicBezTo>
                      <a:pt x="518" y="4"/>
                      <a:pt x="498" y="1"/>
                      <a:pt x="478" y="1"/>
                    </a:cubicBezTo>
                    <a:cubicBezTo>
                      <a:pt x="472" y="1"/>
                      <a:pt x="467" y="1"/>
                      <a:pt x="462" y="1"/>
                    </a:cubicBezTo>
                    <a:cubicBezTo>
                      <a:pt x="420" y="0"/>
                      <a:pt x="377" y="0"/>
                      <a:pt x="334"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6"/>
              <p:cNvSpPr/>
              <p:nvPr/>
            </p:nvSpPr>
            <p:spPr>
              <a:xfrm>
                <a:off x="4958550" y="1363500"/>
                <a:ext cx="9700" cy="4550"/>
              </a:xfrm>
              <a:custGeom>
                <a:rect b="b" l="l" r="r" t="t"/>
                <a:pathLst>
                  <a:path extrusionOk="0" h="182" w="388">
                    <a:moveTo>
                      <a:pt x="90" y="0"/>
                    </a:moveTo>
                    <a:cubicBezTo>
                      <a:pt x="40" y="1"/>
                      <a:pt x="0" y="42"/>
                      <a:pt x="0" y="91"/>
                    </a:cubicBezTo>
                    <a:cubicBezTo>
                      <a:pt x="1" y="141"/>
                      <a:pt x="40" y="181"/>
                      <a:pt x="90" y="182"/>
                    </a:cubicBezTo>
                    <a:lnTo>
                      <a:pt x="90" y="181"/>
                    </a:lnTo>
                    <a:lnTo>
                      <a:pt x="160" y="180"/>
                    </a:lnTo>
                    <a:lnTo>
                      <a:pt x="197" y="180"/>
                    </a:lnTo>
                    <a:cubicBezTo>
                      <a:pt x="208" y="180"/>
                      <a:pt x="219" y="178"/>
                      <a:pt x="230" y="174"/>
                    </a:cubicBezTo>
                    <a:cubicBezTo>
                      <a:pt x="236" y="172"/>
                      <a:pt x="241" y="170"/>
                      <a:pt x="248" y="168"/>
                    </a:cubicBezTo>
                    <a:cubicBezTo>
                      <a:pt x="294" y="154"/>
                      <a:pt x="388" y="161"/>
                      <a:pt x="388" y="91"/>
                    </a:cubicBezTo>
                    <a:cubicBezTo>
                      <a:pt x="387" y="64"/>
                      <a:pt x="369" y="42"/>
                      <a:pt x="344" y="33"/>
                    </a:cubicBezTo>
                    <a:cubicBezTo>
                      <a:pt x="333" y="30"/>
                      <a:pt x="323" y="27"/>
                      <a:pt x="312" y="26"/>
                    </a:cubicBezTo>
                    <a:cubicBezTo>
                      <a:pt x="290" y="23"/>
                      <a:pt x="269" y="18"/>
                      <a:pt x="248" y="13"/>
                    </a:cubicBezTo>
                    <a:cubicBezTo>
                      <a:pt x="241" y="11"/>
                      <a:pt x="236" y="9"/>
                      <a:pt x="230" y="7"/>
                    </a:cubicBezTo>
                    <a:cubicBezTo>
                      <a:pt x="219" y="4"/>
                      <a:pt x="208" y="1"/>
                      <a:pt x="197" y="1"/>
                    </a:cubicBezTo>
                    <a:lnTo>
                      <a:pt x="162" y="1"/>
                    </a:lnTo>
                    <a:lnTo>
                      <a:pt x="90"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10" name="Google Shape;910;p36"/>
          <p:cNvSpPr txBox="1"/>
          <p:nvPr>
            <p:ph idx="6" type="title"/>
          </p:nvPr>
        </p:nvSpPr>
        <p:spPr>
          <a:xfrm>
            <a:off x="720000" y="967864"/>
            <a:ext cx="2974500" cy="89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Y</a:t>
            </a:r>
            <a:r>
              <a:rPr lang="es"/>
              <a:t>ou could use three columns, why not?</a:t>
            </a:r>
            <a:endParaRPr/>
          </a:p>
        </p:txBody>
      </p:sp>
      <p:sp>
        <p:nvSpPr>
          <p:cNvPr id="911" name="Google Shape;911;p36"/>
          <p:cNvSpPr txBox="1"/>
          <p:nvPr>
            <p:ph idx="1" type="subTitle"/>
          </p:nvPr>
        </p:nvSpPr>
        <p:spPr>
          <a:xfrm flipH="1">
            <a:off x="1232379" y="3519332"/>
            <a:ext cx="21954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t>Despite being red, Mars is a cold place, not hot. It’s full of iron oxide dust, which gives the planet its reddish cast</a:t>
            </a:r>
            <a:endParaRPr sz="1200"/>
          </a:p>
        </p:txBody>
      </p:sp>
      <p:sp>
        <p:nvSpPr>
          <p:cNvPr id="912" name="Google Shape;912;p36"/>
          <p:cNvSpPr txBox="1"/>
          <p:nvPr>
            <p:ph idx="3" type="subTitle"/>
          </p:nvPr>
        </p:nvSpPr>
        <p:spPr>
          <a:xfrm flipH="1">
            <a:off x="3480491" y="2604932"/>
            <a:ext cx="21954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t>It’s a gas giant and the biggest planet in our Solar System. Jupiter is the fourth-brightest object in the sky</a:t>
            </a:r>
            <a:endParaRPr sz="1200"/>
          </a:p>
        </p:txBody>
      </p:sp>
      <p:sp>
        <p:nvSpPr>
          <p:cNvPr id="913" name="Google Shape;913;p36"/>
          <p:cNvSpPr txBox="1"/>
          <p:nvPr>
            <p:ph idx="5" type="subTitle"/>
          </p:nvPr>
        </p:nvSpPr>
        <p:spPr>
          <a:xfrm flipH="1">
            <a:off x="5716204" y="3519332"/>
            <a:ext cx="21954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t>Yes, this is the ringed planet. It’s a gas giant, composed mostly of hydrogen and helium</a:t>
            </a:r>
            <a:endParaRPr sz="1200"/>
          </a:p>
        </p:txBody>
      </p:sp>
      <p:sp>
        <p:nvSpPr>
          <p:cNvPr id="914" name="Google Shape;914;p36"/>
          <p:cNvSpPr txBox="1"/>
          <p:nvPr>
            <p:ph type="ctrTitle"/>
          </p:nvPr>
        </p:nvSpPr>
        <p:spPr>
          <a:xfrm flipH="1">
            <a:off x="1232396" y="3071054"/>
            <a:ext cx="2195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Mars</a:t>
            </a:r>
            <a:endParaRPr/>
          </a:p>
        </p:txBody>
      </p:sp>
      <p:sp>
        <p:nvSpPr>
          <p:cNvPr id="915" name="Google Shape;915;p36"/>
          <p:cNvSpPr txBox="1"/>
          <p:nvPr>
            <p:ph idx="2" type="ctrTitle"/>
          </p:nvPr>
        </p:nvSpPr>
        <p:spPr>
          <a:xfrm flipH="1">
            <a:off x="3480509" y="2156654"/>
            <a:ext cx="2195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Jupiter</a:t>
            </a:r>
            <a:endParaRPr/>
          </a:p>
        </p:txBody>
      </p:sp>
      <p:sp>
        <p:nvSpPr>
          <p:cNvPr id="916" name="Google Shape;916;p36"/>
          <p:cNvSpPr txBox="1"/>
          <p:nvPr>
            <p:ph idx="4" type="ctrTitle"/>
          </p:nvPr>
        </p:nvSpPr>
        <p:spPr>
          <a:xfrm flipH="1">
            <a:off x="5716221" y="3071054"/>
            <a:ext cx="2195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Saturn</a:t>
            </a:r>
            <a:endParaRPr/>
          </a:p>
        </p:txBody>
      </p:sp>
      <p:grpSp>
        <p:nvGrpSpPr>
          <p:cNvPr id="917" name="Google Shape;917;p36"/>
          <p:cNvGrpSpPr/>
          <p:nvPr/>
        </p:nvGrpSpPr>
        <p:grpSpPr>
          <a:xfrm>
            <a:off x="6915031" y="449672"/>
            <a:ext cx="711111" cy="573837"/>
            <a:chOff x="7514750" y="4210883"/>
            <a:chExt cx="953999" cy="769838"/>
          </a:xfrm>
        </p:grpSpPr>
        <p:sp>
          <p:nvSpPr>
            <p:cNvPr id="918" name="Google Shape;918;p36"/>
            <p:cNvSpPr/>
            <p:nvPr/>
          </p:nvSpPr>
          <p:spPr>
            <a:xfrm>
              <a:off x="8024561" y="4469182"/>
              <a:ext cx="243136" cy="460933"/>
            </a:xfrm>
            <a:custGeom>
              <a:rect b="b" l="l" r="r" t="t"/>
              <a:pathLst>
                <a:path extrusionOk="0" h="6385" w="3368">
                  <a:moveTo>
                    <a:pt x="2453" y="0"/>
                  </a:moveTo>
                  <a:cubicBezTo>
                    <a:pt x="1997" y="0"/>
                    <a:pt x="1513" y="355"/>
                    <a:pt x="1213" y="747"/>
                  </a:cubicBezTo>
                  <a:cubicBezTo>
                    <a:pt x="554" y="1606"/>
                    <a:pt x="225" y="2680"/>
                    <a:pt x="102" y="3754"/>
                  </a:cubicBezTo>
                  <a:cubicBezTo>
                    <a:pt x="1" y="4626"/>
                    <a:pt x="29" y="5506"/>
                    <a:pt x="82" y="6385"/>
                  </a:cubicBezTo>
                  <a:cubicBezTo>
                    <a:pt x="480" y="6365"/>
                    <a:pt x="879" y="6352"/>
                    <a:pt x="1279" y="6347"/>
                  </a:cubicBezTo>
                  <a:lnTo>
                    <a:pt x="1677" y="6341"/>
                  </a:lnTo>
                  <a:cubicBezTo>
                    <a:pt x="2537" y="4946"/>
                    <a:pt x="3021" y="3326"/>
                    <a:pt x="3273" y="1698"/>
                  </a:cubicBezTo>
                  <a:cubicBezTo>
                    <a:pt x="3361" y="1132"/>
                    <a:pt x="3368" y="435"/>
                    <a:pt x="2884" y="126"/>
                  </a:cubicBezTo>
                  <a:cubicBezTo>
                    <a:pt x="2748" y="39"/>
                    <a:pt x="2602" y="0"/>
                    <a:pt x="24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6"/>
            <p:cNvSpPr/>
            <p:nvPr/>
          </p:nvSpPr>
          <p:spPr>
            <a:xfrm>
              <a:off x="7780773" y="4269286"/>
              <a:ext cx="284790" cy="657651"/>
            </a:xfrm>
            <a:custGeom>
              <a:rect b="b" l="l" r="r" t="t"/>
              <a:pathLst>
                <a:path extrusionOk="0" h="9110" w="3945">
                  <a:moveTo>
                    <a:pt x="787" y="0"/>
                  </a:moveTo>
                  <a:cubicBezTo>
                    <a:pt x="685" y="0"/>
                    <a:pt x="588" y="26"/>
                    <a:pt x="521" y="101"/>
                  </a:cubicBezTo>
                  <a:cubicBezTo>
                    <a:pt x="466" y="158"/>
                    <a:pt x="444" y="237"/>
                    <a:pt x="424" y="316"/>
                  </a:cubicBezTo>
                  <a:cubicBezTo>
                    <a:pt x="0" y="1964"/>
                    <a:pt x="727" y="3663"/>
                    <a:pt x="1439" y="5207"/>
                  </a:cubicBezTo>
                  <a:lnTo>
                    <a:pt x="3207" y="9053"/>
                  </a:lnTo>
                  <a:lnTo>
                    <a:pt x="3945" y="9110"/>
                  </a:lnTo>
                  <a:cubicBezTo>
                    <a:pt x="3938" y="7406"/>
                    <a:pt x="3804" y="5706"/>
                    <a:pt x="3538" y="4021"/>
                  </a:cubicBezTo>
                  <a:cubicBezTo>
                    <a:pt x="3409" y="3193"/>
                    <a:pt x="3242" y="2357"/>
                    <a:pt x="2851" y="1617"/>
                  </a:cubicBezTo>
                  <a:cubicBezTo>
                    <a:pt x="2460" y="874"/>
                    <a:pt x="1810" y="233"/>
                    <a:pt x="997" y="29"/>
                  </a:cubicBezTo>
                  <a:cubicBezTo>
                    <a:pt x="930" y="13"/>
                    <a:pt x="857" y="0"/>
                    <a:pt x="7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6"/>
            <p:cNvSpPr/>
            <p:nvPr/>
          </p:nvSpPr>
          <p:spPr>
            <a:xfrm>
              <a:off x="8003842" y="4210883"/>
              <a:ext cx="185889" cy="717641"/>
            </a:xfrm>
            <a:custGeom>
              <a:rect b="b" l="l" r="r" t="t"/>
              <a:pathLst>
                <a:path extrusionOk="0" h="9941" w="2575">
                  <a:moveTo>
                    <a:pt x="980" y="0"/>
                  </a:moveTo>
                  <a:cubicBezTo>
                    <a:pt x="972" y="0"/>
                    <a:pt x="964" y="0"/>
                    <a:pt x="956" y="1"/>
                  </a:cubicBezTo>
                  <a:cubicBezTo>
                    <a:pt x="764" y="14"/>
                    <a:pt x="635" y="196"/>
                    <a:pt x="554" y="368"/>
                  </a:cubicBezTo>
                  <a:cubicBezTo>
                    <a:pt x="229" y="1044"/>
                    <a:pt x="198" y="1819"/>
                    <a:pt x="176" y="2571"/>
                  </a:cubicBezTo>
                  <a:cubicBezTo>
                    <a:pt x="125" y="4268"/>
                    <a:pt x="73" y="5966"/>
                    <a:pt x="20" y="7666"/>
                  </a:cubicBezTo>
                  <a:cubicBezTo>
                    <a:pt x="7" y="8129"/>
                    <a:pt x="0" y="8621"/>
                    <a:pt x="235" y="9023"/>
                  </a:cubicBezTo>
                  <a:lnTo>
                    <a:pt x="892" y="9941"/>
                  </a:lnTo>
                  <a:cubicBezTo>
                    <a:pt x="1039" y="9936"/>
                    <a:pt x="1188" y="9932"/>
                    <a:pt x="1338" y="9930"/>
                  </a:cubicBezTo>
                  <a:cubicBezTo>
                    <a:pt x="2295" y="7470"/>
                    <a:pt x="2574" y="4797"/>
                    <a:pt x="2141" y="2193"/>
                  </a:cubicBezTo>
                  <a:cubicBezTo>
                    <a:pt x="2023" y="1492"/>
                    <a:pt x="1841" y="772"/>
                    <a:pt x="1375" y="236"/>
                  </a:cubicBezTo>
                  <a:cubicBezTo>
                    <a:pt x="1271" y="115"/>
                    <a:pt x="1135" y="0"/>
                    <a:pt x="9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6"/>
            <p:cNvSpPr/>
            <p:nvPr/>
          </p:nvSpPr>
          <p:spPr>
            <a:xfrm>
              <a:off x="7731322" y="4624175"/>
              <a:ext cx="309839" cy="312799"/>
            </a:xfrm>
            <a:custGeom>
              <a:rect b="b" l="l" r="r" t="t"/>
              <a:pathLst>
                <a:path extrusionOk="0" h="4333" w="4292">
                  <a:moveTo>
                    <a:pt x="415" y="0"/>
                  </a:moveTo>
                  <a:cubicBezTo>
                    <a:pt x="382" y="0"/>
                    <a:pt x="350" y="5"/>
                    <a:pt x="318" y="17"/>
                  </a:cubicBezTo>
                  <a:cubicBezTo>
                    <a:pt x="171" y="72"/>
                    <a:pt x="112" y="245"/>
                    <a:pt x="90" y="401"/>
                  </a:cubicBezTo>
                  <a:cubicBezTo>
                    <a:pt x="0" y="1073"/>
                    <a:pt x="268" y="1756"/>
                    <a:pt x="679" y="2299"/>
                  </a:cubicBezTo>
                  <a:cubicBezTo>
                    <a:pt x="1089" y="2841"/>
                    <a:pt x="1630" y="3265"/>
                    <a:pt x="2165" y="3684"/>
                  </a:cubicBezTo>
                  <a:lnTo>
                    <a:pt x="2996" y="4332"/>
                  </a:lnTo>
                  <a:cubicBezTo>
                    <a:pt x="3211" y="4306"/>
                    <a:pt x="3426" y="4286"/>
                    <a:pt x="3641" y="4269"/>
                  </a:cubicBezTo>
                  <a:cubicBezTo>
                    <a:pt x="3841" y="4253"/>
                    <a:pt x="4039" y="4242"/>
                    <a:pt x="4239" y="4233"/>
                  </a:cubicBezTo>
                  <a:lnTo>
                    <a:pt x="4291" y="4174"/>
                  </a:lnTo>
                  <a:cubicBezTo>
                    <a:pt x="3859" y="2307"/>
                    <a:pt x="2436" y="702"/>
                    <a:pt x="632" y="50"/>
                  </a:cubicBezTo>
                  <a:cubicBezTo>
                    <a:pt x="563" y="24"/>
                    <a:pt x="488" y="0"/>
                    <a:pt x="4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6"/>
            <p:cNvSpPr/>
            <p:nvPr/>
          </p:nvSpPr>
          <p:spPr>
            <a:xfrm>
              <a:off x="7514750" y="4638613"/>
              <a:ext cx="106264" cy="330053"/>
            </a:xfrm>
            <a:custGeom>
              <a:rect b="b" l="l" r="r" t="t"/>
              <a:pathLst>
                <a:path extrusionOk="0" h="4572" w="1472">
                  <a:moveTo>
                    <a:pt x="262" y="0"/>
                  </a:moveTo>
                  <a:cubicBezTo>
                    <a:pt x="250" y="0"/>
                    <a:pt x="237" y="4"/>
                    <a:pt x="226" y="12"/>
                  </a:cubicBezTo>
                  <a:cubicBezTo>
                    <a:pt x="206" y="32"/>
                    <a:pt x="193" y="61"/>
                    <a:pt x="193" y="91"/>
                  </a:cubicBezTo>
                  <a:cubicBezTo>
                    <a:pt x="0" y="1587"/>
                    <a:pt x="428" y="3155"/>
                    <a:pt x="1357" y="4343"/>
                  </a:cubicBezTo>
                  <a:lnTo>
                    <a:pt x="1346" y="4571"/>
                  </a:lnTo>
                  <a:cubicBezTo>
                    <a:pt x="1410" y="3776"/>
                    <a:pt x="1471" y="2973"/>
                    <a:pt x="1359" y="2182"/>
                  </a:cubicBezTo>
                  <a:cubicBezTo>
                    <a:pt x="1245" y="1391"/>
                    <a:pt x="938" y="603"/>
                    <a:pt x="360" y="52"/>
                  </a:cubicBezTo>
                  <a:cubicBezTo>
                    <a:pt x="333" y="26"/>
                    <a:pt x="296" y="0"/>
                    <a:pt x="2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6"/>
            <p:cNvSpPr/>
            <p:nvPr/>
          </p:nvSpPr>
          <p:spPr>
            <a:xfrm>
              <a:off x="8176666" y="4630600"/>
              <a:ext cx="145607" cy="350122"/>
            </a:xfrm>
            <a:custGeom>
              <a:rect b="b" l="l" r="r" t="t"/>
              <a:pathLst>
                <a:path extrusionOk="0" h="4850" w="2017">
                  <a:moveTo>
                    <a:pt x="1887" y="0"/>
                  </a:moveTo>
                  <a:cubicBezTo>
                    <a:pt x="1384" y="470"/>
                    <a:pt x="870" y="951"/>
                    <a:pt x="540" y="1555"/>
                  </a:cubicBezTo>
                  <a:cubicBezTo>
                    <a:pt x="0" y="2541"/>
                    <a:pt x="7" y="3727"/>
                    <a:pt x="77" y="4849"/>
                  </a:cubicBezTo>
                  <a:lnTo>
                    <a:pt x="514" y="4777"/>
                  </a:lnTo>
                  <a:cubicBezTo>
                    <a:pt x="1212" y="3569"/>
                    <a:pt x="1693" y="2245"/>
                    <a:pt x="1930" y="868"/>
                  </a:cubicBezTo>
                  <a:cubicBezTo>
                    <a:pt x="1981" y="578"/>
                    <a:pt x="2016" y="264"/>
                    <a:pt x="18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6"/>
            <p:cNvSpPr/>
            <p:nvPr/>
          </p:nvSpPr>
          <p:spPr>
            <a:xfrm>
              <a:off x="8367683" y="4462179"/>
              <a:ext cx="101066" cy="466203"/>
            </a:xfrm>
            <a:custGeom>
              <a:rect b="b" l="l" r="r" t="t"/>
              <a:pathLst>
                <a:path extrusionOk="0" h="6458" w="1400">
                  <a:moveTo>
                    <a:pt x="180" y="1"/>
                  </a:moveTo>
                  <a:cubicBezTo>
                    <a:pt x="177" y="1"/>
                    <a:pt x="175" y="1"/>
                    <a:pt x="172" y="1"/>
                  </a:cubicBezTo>
                  <a:cubicBezTo>
                    <a:pt x="38" y="10"/>
                    <a:pt x="0" y="188"/>
                    <a:pt x="0" y="324"/>
                  </a:cubicBezTo>
                  <a:cubicBezTo>
                    <a:pt x="18" y="2386"/>
                    <a:pt x="246" y="4442"/>
                    <a:pt x="679" y="6458"/>
                  </a:cubicBezTo>
                  <a:cubicBezTo>
                    <a:pt x="752" y="6453"/>
                    <a:pt x="824" y="6451"/>
                    <a:pt x="896" y="6449"/>
                  </a:cubicBezTo>
                  <a:cubicBezTo>
                    <a:pt x="1254" y="5537"/>
                    <a:pt x="1399" y="4558"/>
                    <a:pt x="1318" y="3583"/>
                  </a:cubicBezTo>
                  <a:cubicBezTo>
                    <a:pt x="1221" y="2423"/>
                    <a:pt x="806" y="1316"/>
                    <a:pt x="396" y="227"/>
                  </a:cubicBezTo>
                  <a:cubicBezTo>
                    <a:pt x="357" y="122"/>
                    <a:pt x="289" y="1"/>
                    <a:pt x="1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 name="Google Shape;925;p36"/>
          <p:cNvGrpSpPr/>
          <p:nvPr/>
        </p:nvGrpSpPr>
        <p:grpSpPr>
          <a:xfrm>
            <a:off x="8048744" y="1459582"/>
            <a:ext cx="476383" cy="475637"/>
            <a:chOff x="5721625" y="4984150"/>
            <a:chExt cx="196950" cy="196650"/>
          </a:xfrm>
        </p:grpSpPr>
        <p:sp>
          <p:nvSpPr>
            <p:cNvPr id="926" name="Google Shape;926;p36"/>
            <p:cNvSpPr/>
            <p:nvPr/>
          </p:nvSpPr>
          <p:spPr>
            <a:xfrm>
              <a:off x="5847225" y="4984150"/>
              <a:ext cx="22325" cy="185825"/>
            </a:xfrm>
            <a:custGeom>
              <a:rect b="b" l="l" r="r" t="t"/>
              <a:pathLst>
                <a:path extrusionOk="0" h="7433" w="893">
                  <a:moveTo>
                    <a:pt x="732" y="1"/>
                  </a:moveTo>
                  <a:lnTo>
                    <a:pt x="732" y="1"/>
                  </a:lnTo>
                  <a:cubicBezTo>
                    <a:pt x="181" y="2414"/>
                    <a:pt x="1" y="4898"/>
                    <a:pt x="199" y="7364"/>
                  </a:cubicBezTo>
                  <a:lnTo>
                    <a:pt x="462" y="7432"/>
                  </a:lnTo>
                  <a:cubicBezTo>
                    <a:pt x="803" y="4971"/>
                    <a:pt x="893" y="2480"/>
                    <a:pt x="73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6"/>
            <p:cNvSpPr/>
            <p:nvPr/>
          </p:nvSpPr>
          <p:spPr>
            <a:xfrm>
              <a:off x="5787275" y="4985750"/>
              <a:ext cx="50100" cy="186200"/>
            </a:xfrm>
            <a:custGeom>
              <a:rect b="b" l="l" r="r" t="t"/>
              <a:pathLst>
                <a:path extrusionOk="0" h="7448" w="2004">
                  <a:moveTo>
                    <a:pt x="1" y="0"/>
                  </a:moveTo>
                  <a:lnTo>
                    <a:pt x="1" y="0"/>
                  </a:lnTo>
                  <a:cubicBezTo>
                    <a:pt x="666" y="2447"/>
                    <a:pt x="1294" y="4902"/>
                    <a:pt x="1881" y="7368"/>
                  </a:cubicBezTo>
                  <a:lnTo>
                    <a:pt x="1997" y="7447"/>
                  </a:lnTo>
                  <a:cubicBezTo>
                    <a:pt x="2004" y="5945"/>
                    <a:pt x="1835" y="4448"/>
                    <a:pt x="1496" y="2983"/>
                  </a:cubicBezTo>
                  <a:cubicBezTo>
                    <a:pt x="1239" y="1882"/>
                    <a:pt x="851" y="747"/>
                    <a:pt x="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6"/>
            <p:cNvSpPr/>
            <p:nvPr/>
          </p:nvSpPr>
          <p:spPr>
            <a:xfrm>
              <a:off x="5777075" y="5069900"/>
              <a:ext cx="24950" cy="110900"/>
            </a:xfrm>
            <a:custGeom>
              <a:rect b="b" l="l" r="r" t="t"/>
              <a:pathLst>
                <a:path extrusionOk="0" h="4436" w="998">
                  <a:moveTo>
                    <a:pt x="688" y="1"/>
                  </a:moveTo>
                  <a:cubicBezTo>
                    <a:pt x="312" y="1453"/>
                    <a:pt x="81" y="2937"/>
                    <a:pt x="0" y="4435"/>
                  </a:cubicBezTo>
                  <a:lnTo>
                    <a:pt x="562" y="4231"/>
                  </a:lnTo>
                  <a:cubicBezTo>
                    <a:pt x="857" y="3392"/>
                    <a:pt x="905" y="2489"/>
                    <a:pt x="951" y="1602"/>
                  </a:cubicBezTo>
                  <a:cubicBezTo>
                    <a:pt x="980" y="1053"/>
                    <a:pt x="997" y="458"/>
                    <a:pt x="68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6"/>
            <p:cNvSpPr/>
            <p:nvPr/>
          </p:nvSpPr>
          <p:spPr>
            <a:xfrm>
              <a:off x="5721625" y="5011325"/>
              <a:ext cx="47775" cy="157175"/>
            </a:xfrm>
            <a:custGeom>
              <a:rect b="b" l="l" r="r" t="t"/>
              <a:pathLst>
                <a:path extrusionOk="0" h="6287" w="1911">
                  <a:moveTo>
                    <a:pt x="59" y="1"/>
                  </a:moveTo>
                  <a:lnTo>
                    <a:pt x="59" y="1"/>
                  </a:lnTo>
                  <a:cubicBezTo>
                    <a:pt x="26" y="1349"/>
                    <a:pt x="0" y="2735"/>
                    <a:pt x="452" y="4006"/>
                  </a:cubicBezTo>
                  <a:cubicBezTo>
                    <a:pt x="727" y="4775"/>
                    <a:pt x="1173" y="5487"/>
                    <a:pt x="1353" y="6284"/>
                  </a:cubicBezTo>
                  <a:lnTo>
                    <a:pt x="1770" y="6286"/>
                  </a:lnTo>
                  <a:cubicBezTo>
                    <a:pt x="1900" y="5987"/>
                    <a:pt x="1911" y="5651"/>
                    <a:pt x="1902" y="5326"/>
                  </a:cubicBezTo>
                  <a:cubicBezTo>
                    <a:pt x="1845" y="3405"/>
                    <a:pt x="1204" y="1547"/>
                    <a:pt x="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6"/>
            <p:cNvSpPr/>
            <p:nvPr/>
          </p:nvSpPr>
          <p:spPr>
            <a:xfrm>
              <a:off x="5877750" y="5044825"/>
              <a:ext cx="40825" cy="129000"/>
            </a:xfrm>
            <a:custGeom>
              <a:rect b="b" l="l" r="r" t="t"/>
              <a:pathLst>
                <a:path extrusionOk="0" h="5160" w="1633">
                  <a:moveTo>
                    <a:pt x="1213" y="0"/>
                  </a:moveTo>
                  <a:lnTo>
                    <a:pt x="1213" y="0"/>
                  </a:lnTo>
                  <a:cubicBezTo>
                    <a:pt x="974" y="907"/>
                    <a:pt x="737" y="1812"/>
                    <a:pt x="497" y="2719"/>
                  </a:cubicBezTo>
                  <a:cubicBezTo>
                    <a:pt x="374" y="3185"/>
                    <a:pt x="249" y="3655"/>
                    <a:pt x="225" y="4136"/>
                  </a:cubicBezTo>
                  <a:cubicBezTo>
                    <a:pt x="205" y="4491"/>
                    <a:pt x="229" y="4887"/>
                    <a:pt x="1" y="5159"/>
                  </a:cubicBezTo>
                  <a:lnTo>
                    <a:pt x="447" y="5027"/>
                  </a:lnTo>
                  <a:cubicBezTo>
                    <a:pt x="1352" y="3541"/>
                    <a:pt x="1633"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 name="Google Shape;931;p36"/>
          <p:cNvGrpSpPr/>
          <p:nvPr/>
        </p:nvGrpSpPr>
        <p:grpSpPr>
          <a:xfrm>
            <a:off x="280444" y="3878107"/>
            <a:ext cx="476383" cy="475637"/>
            <a:chOff x="5721625" y="4984150"/>
            <a:chExt cx="196950" cy="196650"/>
          </a:xfrm>
        </p:grpSpPr>
        <p:sp>
          <p:nvSpPr>
            <p:cNvPr id="932" name="Google Shape;932;p36"/>
            <p:cNvSpPr/>
            <p:nvPr/>
          </p:nvSpPr>
          <p:spPr>
            <a:xfrm>
              <a:off x="5847225" y="4984150"/>
              <a:ext cx="22325" cy="185825"/>
            </a:xfrm>
            <a:custGeom>
              <a:rect b="b" l="l" r="r" t="t"/>
              <a:pathLst>
                <a:path extrusionOk="0" h="7433" w="893">
                  <a:moveTo>
                    <a:pt x="732" y="1"/>
                  </a:moveTo>
                  <a:lnTo>
                    <a:pt x="732" y="1"/>
                  </a:lnTo>
                  <a:cubicBezTo>
                    <a:pt x="181" y="2414"/>
                    <a:pt x="1" y="4898"/>
                    <a:pt x="199" y="7364"/>
                  </a:cubicBezTo>
                  <a:lnTo>
                    <a:pt x="462" y="7432"/>
                  </a:lnTo>
                  <a:cubicBezTo>
                    <a:pt x="803" y="4971"/>
                    <a:pt x="893" y="2480"/>
                    <a:pt x="73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6"/>
            <p:cNvSpPr/>
            <p:nvPr/>
          </p:nvSpPr>
          <p:spPr>
            <a:xfrm>
              <a:off x="5787275" y="4985750"/>
              <a:ext cx="50100" cy="186200"/>
            </a:xfrm>
            <a:custGeom>
              <a:rect b="b" l="l" r="r" t="t"/>
              <a:pathLst>
                <a:path extrusionOk="0" h="7448" w="2004">
                  <a:moveTo>
                    <a:pt x="1" y="0"/>
                  </a:moveTo>
                  <a:lnTo>
                    <a:pt x="1" y="0"/>
                  </a:lnTo>
                  <a:cubicBezTo>
                    <a:pt x="666" y="2447"/>
                    <a:pt x="1294" y="4902"/>
                    <a:pt x="1881" y="7368"/>
                  </a:cubicBezTo>
                  <a:lnTo>
                    <a:pt x="1997" y="7447"/>
                  </a:lnTo>
                  <a:cubicBezTo>
                    <a:pt x="2004" y="5945"/>
                    <a:pt x="1835" y="4448"/>
                    <a:pt x="1496" y="2983"/>
                  </a:cubicBezTo>
                  <a:cubicBezTo>
                    <a:pt x="1239" y="1882"/>
                    <a:pt x="851" y="747"/>
                    <a:pt x="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6"/>
            <p:cNvSpPr/>
            <p:nvPr/>
          </p:nvSpPr>
          <p:spPr>
            <a:xfrm>
              <a:off x="5777075" y="5069900"/>
              <a:ext cx="24950" cy="110900"/>
            </a:xfrm>
            <a:custGeom>
              <a:rect b="b" l="l" r="r" t="t"/>
              <a:pathLst>
                <a:path extrusionOk="0" h="4436" w="998">
                  <a:moveTo>
                    <a:pt x="688" y="1"/>
                  </a:moveTo>
                  <a:cubicBezTo>
                    <a:pt x="312" y="1453"/>
                    <a:pt x="81" y="2937"/>
                    <a:pt x="0" y="4435"/>
                  </a:cubicBezTo>
                  <a:lnTo>
                    <a:pt x="562" y="4231"/>
                  </a:lnTo>
                  <a:cubicBezTo>
                    <a:pt x="857" y="3392"/>
                    <a:pt x="905" y="2489"/>
                    <a:pt x="951" y="1602"/>
                  </a:cubicBezTo>
                  <a:cubicBezTo>
                    <a:pt x="980" y="1053"/>
                    <a:pt x="997" y="458"/>
                    <a:pt x="68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6"/>
            <p:cNvSpPr/>
            <p:nvPr/>
          </p:nvSpPr>
          <p:spPr>
            <a:xfrm>
              <a:off x="5721625" y="5011325"/>
              <a:ext cx="47775" cy="157175"/>
            </a:xfrm>
            <a:custGeom>
              <a:rect b="b" l="l" r="r" t="t"/>
              <a:pathLst>
                <a:path extrusionOk="0" h="6287" w="1911">
                  <a:moveTo>
                    <a:pt x="59" y="1"/>
                  </a:moveTo>
                  <a:lnTo>
                    <a:pt x="59" y="1"/>
                  </a:lnTo>
                  <a:cubicBezTo>
                    <a:pt x="26" y="1349"/>
                    <a:pt x="0" y="2735"/>
                    <a:pt x="452" y="4006"/>
                  </a:cubicBezTo>
                  <a:cubicBezTo>
                    <a:pt x="727" y="4775"/>
                    <a:pt x="1173" y="5487"/>
                    <a:pt x="1353" y="6284"/>
                  </a:cubicBezTo>
                  <a:lnTo>
                    <a:pt x="1770" y="6286"/>
                  </a:lnTo>
                  <a:cubicBezTo>
                    <a:pt x="1900" y="5987"/>
                    <a:pt x="1911" y="5651"/>
                    <a:pt x="1902" y="5326"/>
                  </a:cubicBezTo>
                  <a:cubicBezTo>
                    <a:pt x="1845" y="3405"/>
                    <a:pt x="1204" y="1547"/>
                    <a:pt x="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6"/>
            <p:cNvSpPr/>
            <p:nvPr/>
          </p:nvSpPr>
          <p:spPr>
            <a:xfrm>
              <a:off x="5877750" y="5044825"/>
              <a:ext cx="40825" cy="129000"/>
            </a:xfrm>
            <a:custGeom>
              <a:rect b="b" l="l" r="r" t="t"/>
              <a:pathLst>
                <a:path extrusionOk="0" h="5160" w="1633">
                  <a:moveTo>
                    <a:pt x="1213" y="0"/>
                  </a:moveTo>
                  <a:lnTo>
                    <a:pt x="1213" y="0"/>
                  </a:lnTo>
                  <a:cubicBezTo>
                    <a:pt x="974" y="907"/>
                    <a:pt x="737" y="1812"/>
                    <a:pt x="497" y="2719"/>
                  </a:cubicBezTo>
                  <a:cubicBezTo>
                    <a:pt x="374" y="3185"/>
                    <a:pt x="249" y="3655"/>
                    <a:pt x="225" y="4136"/>
                  </a:cubicBezTo>
                  <a:cubicBezTo>
                    <a:pt x="205" y="4491"/>
                    <a:pt x="229" y="4887"/>
                    <a:pt x="1" y="5159"/>
                  </a:cubicBezTo>
                  <a:lnTo>
                    <a:pt x="447" y="5027"/>
                  </a:lnTo>
                  <a:cubicBezTo>
                    <a:pt x="1352" y="3541"/>
                    <a:pt x="1633"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 name="Google Shape;937;p36"/>
          <p:cNvGrpSpPr/>
          <p:nvPr/>
        </p:nvGrpSpPr>
        <p:grpSpPr>
          <a:xfrm>
            <a:off x="342225" y="4135926"/>
            <a:ext cx="890185" cy="675108"/>
            <a:chOff x="4725044" y="4077175"/>
            <a:chExt cx="398900" cy="347475"/>
          </a:xfrm>
        </p:grpSpPr>
        <p:sp>
          <p:nvSpPr>
            <p:cNvPr id="938" name="Google Shape;938;p36"/>
            <p:cNvSpPr/>
            <p:nvPr/>
          </p:nvSpPr>
          <p:spPr>
            <a:xfrm>
              <a:off x="4725044" y="4077175"/>
              <a:ext cx="398900" cy="297393"/>
            </a:xfrm>
            <a:custGeom>
              <a:rect b="b" l="l" r="r" t="t"/>
              <a:pathLst>
                <a:path extrusionOk="0" h="9319" w="15956">
                  <a:moveTo>
                    <a:pt x="7919" y="1"/>
                  </a:moveTo>
                  <a:cubicBezTo>
                    <a:pt x="6674" y="1"/>
                    <a:pt x="5425" y="185"/>
                    <a:pt x="4303" y="548"/>
                  </a:cubicBezTo>
                  <a:cubicBezTo>
                    <a:pt x="3756" y="724"/>
                    <a:pt x="3235" y="939"/>
                    <a:pt x="2783" y="1211"/>
                  </a:cubicBezTo>
                  <a:cubicBezTo>
                    <a:pt x="1975" y="1692"/>
                    <a:pt x="1329" y="2406"/>
                    <a:pt x="932" y="3258"/>
                  </a:cubicBezTo>
                  <a:cubicBezTo>
                    <a:pt x="0" y="5237"/>
                    <a:pt x="795" y="7718"/>
                    <a:pt x="3444" y="8773"/>
                  </a:cubicBezTo>
                  <a:cubicBezTo>
                    <a:pt x="4426" y="9163"/>
                    <a:pt x="5521" y="9318"/>
                    <a:pt x="6649" y="9318"/>
                  </a:cubicBezTo>
                  <a:cubicBezTo>
                    <a:pt x="8094" y="9318"/>
                    <a:pt x="9592" y="9063"/>
                    <a:pt x="10975" y="8718"/>
                  </a:cubicBezTo>
                  <a:lnTo>
                    <a:pt x="10975" y="8718"/>
                  </a:lnTo>
                  <a:lnTo>
                    <a:pt x="9264" y="9159"/>
                  </a:lnTo>
                  <a:cubicBezTo>
                    <a:pt x="9282" y="9159"/>
                    <a:pt x="9301" y="9159"/>
                    <a:pt x="9319" y="9159"/>
                  </a:cubicBezTo>
                  <a:cubicBezTo>
                    <a:pt x="12107" y="9159"/>
                    <a:pt x="14699" y="7684"/>
                    <a:pt x="15325" y="5847"/>
                  </a:cubicBezTo>
                  <a:cubicBezTo>
                    <a:pt x="15956" y="3998"/>
                    <a:pt x="14658" y="1956"/>
                    <a:pt x="12336" y="888"/>
                  </a:cubicBezTo>
                  <a:cubicBezTo>
                    <a:pt x="11043" y="293"/>
                    <a:pt x="9484" y="1"/>
                    <a:pt x="791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6"/>
            <p:cNvSpPr/>
            <p:nvPr/>
          </p:nvSpPr>
          <p:spPr>
            <a:xfrm>
              <a:off x="4913100" y="4172025"/>
              <a:ext cx="21550" cy="252625"/>
            </a:xfrm>
            <a:custGeom>
              <a:rect b="b" l="l" r="r" t="t"/>
              <a:pathLst>
                <a:path extrusionOk="0" h="10105" w="862">
                  <a:moveTo>
                    <a:pt x="647" y="1"/>
                  </a:moveTo>
                  <a:cubicBezTo>
                    <a:pt x="568" y="1"/>
                    <a:pt x="488" y="21"/>
                    <a:pt x="479" y="59"/>
                  </a:cubicBezTo>
                  <a:cubicBezTo>
                    <a:pt x="398" y="424"/>
                    <a:pt x="398" y="795"/>
                    <a:pt x="378" y="1162"/>
                  </a:cubicBezTo>
                  <a:cubicBezTo>
                    <a:pt x="358" y="1520"/>
                    <a:pt x="339" y="1878"/>
                    <a:pt x="319" y="2236"/>
                  </a:cubicBezTo>
                  <a:cubicBezTo>
                    <a:pt x="246" y="3531"/>
                    <a:pt x="222" y="4827"/>
                    <a:pt x="174" y="6123"/>
                  </a:cubicBezTo>
                  <a:cubicBezTo>
                    <a:pt x="150" y="6771"/>
                    <a:pt x="125" y="7421"/>
                    <a:pt x="101" y="8071"/>
                  </a:cubicBezTo>
                  <a:cubicBezTo>
                    <a:pt x="90" y="8394"/>
                    <a:pt x="77" y="8717"/>
                    <a:pt x="66" y="9039"/>
                  </a:cubicBezTo>
                  <a:cubicBezTo>
                    <a:pt x="60" y="9200"/>
                    <a:pt x="53" y="9362"/>
                    <a:pt x="42" y="9523"/>
                  </a:cubicBezTo>
                  <a:cubicBezTo>
                    <a:pt x="33" y="9685"/>
                    <a:pt x="0" y="9848"/>
                    <a:pt x="55" y="10008"/>
                  </a:cubicBezTo>
                  <a:cubicBezTo>
                    <a:pt x="71" y="10056"/>
                    <a:pt x="145" y="10096"/>
                    <a:pt x="290" y="10105"/>
                  </a:cubicBezTo>
                  <a:cubicBezTo>
                    <a:pt x="298" y="10105"/>
                    <a:pt x="306" y="10105"/>
                    <a:pt x="315" y="10105"/>
                  </a:cubicBezTo>
                  <a:cubicBezTo>
                    <a:pt x="430" y="10105"/>
                    <a:pt x="568" y="10077"/>
                    <a:pt x="587" y="10034"/>
                  </a:cubicBezTo>
                  <a:cubicBezTo>
                    <a:pt x="661" y="9845"/>
                    <a:pt x="639" y="9659"/>
                    <a:pt x="639" y="9470"/>
                  </a:cubicBezTo>
                  <a:cubicBezTo>
                    <a:pt x="639" y="9290"/>
                    <a:pt x="644" y="9112"/>
                    <a:pt x="650" y="8932"/>
                  </a:cubicBezTo>
                  <a:cubicBezTo>
                    <a:pt x="659" y="8569"/>
                    <a:pt x="668" y="8205"/>
                    <a:pt x="679" y="7843"/>
                  </a:cubicBezTo>
                  <a:cubicBezTo>
                    <a:pt x="712" y="6547"/>
                    <a:pt x="747" y="5253"/>
                    <a:pt x="784" y="3958"/>
                  </a:cubicBezTo>
                  <a:cubicBezTo>
                    <a:pt x="802" y="3307"/>
                    <a:pt x="826" y="2657"/>
                    <a:pt x="833" y="2007"/>
                  </a:cubicBezTo>
                  <a:cubicBezTo>
                    <a:pt x="835" y="1684"/>
                    <a:pt x="846" y="1366"/>
                    <a:pt x="841" y="1041"/>
                  </a:cubicBezTo>
                  <a:cubicBezTo>
                    <a:pt x="835" y="714"/>
                    <a:pt x="861" y="384"/>
                    <a:pt x="809" y="59"/>
                  </a:cubicBezTo>
                  <a:cubicBezTo>
                    <a:pt x="802" y="20"/>
                    <a:pt x="725" y="1"/>
                    <a:pt x="64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6"/>
            <p:cNvSpPr/>
            <p:nvPr/>
          </p:nvSpPr>
          <p:spPr>
            <a:xfrm>
              <a:off x="4796700" y="4226125"/>
              <a:ext cx="220125" cy="95400"/>
            </a:xfrm>
            <a:custGeom>
              <a:rect b="b" l="l" r="r" t="t"/>
              <a:pathLst>
                <a:path extrusionOk="0" h="3816" w="8805">
                  <a:moveTo>
                    <a:pt x="303" y="1"/>
                  </a:moveTo>
                  <a:cubicBezTo>
                    <a:pt x="152" y="1"/>
                    <a:pt x="1" y="117"/>
                    <a:pt x="108" y="217"/>
                  </a:cubicBezTo>
                  <a:cubicBezTo>
                    <a:pt x="429" y="515"/>
                    <a:pt x="795" y="792"/>
                    <a:pt x="1142" y="1078"/>
                  </a:cubicBezTo>
                  <a:lnTo>
                    <a:pt x="2150" y="1908"/>
                  </a:lnTo>
                  <a:cubicBezTo>
                    <a:pt x="2752" y="2402"/>
                    <a:pt x="3339" y="2905"/>
                    <a:pt x="3956" y="3390"/>
                  </a:cubicBezTo>
                  <a:cubicBezTo>
                    <a:pt x="4186" y="3570"/>
                    <a:pt x="4498" y="3759"/>
                    <a:pt x="4856" y="3805"/>
                  </a:cubicBezTo>
                  <a:cubicBezTo>
                    <a:pt x="4906" y="3812"/>
                    <a:pt x="4956" y="3816"/>
                    <a:pt x="5006" y="3816"/>
                  </a:cubicBezTo>
                  <a:cubicBezTo>
                    <a:pt x="5128" y="3816"/>
                    <a:pt x="5250" y="3795"/>
                    <a:pt x="5366" y="3752"/>
                  </a:cubicBezTo>
                  <a:cubicBezTo>
                    <a:pt x="5541" y="3687"/>
                    <a:pt x="5649" y="3570"/>
                    <a:pt x="5752" y="3458"/>
                  </a:cubicBezTo>
                  <a:cubicBezTo>
                    <a:pt x="6266" y="2911"/>
                    <a:pt x="6778" y="2362"/>
                    <a:pt x="7283" y="1813"/>
                  </a:cubicBezTo>
                  <a:cubicBezTo>
                    <a:pt x="7790" y="1264"/>
                    <a:pt x="8315" y="722"/>
                    <a:pt x="8765" y="151"/>
                  </a:cubicBezTo>
                  <a:lnTo>
                    <a:pt x="8765" y="149"/>
                  </a:lnTo>
                  <a:cubicBezTo>
                    <a:pt x="8804" y="99"/>
                    <a:pt x="8748" y="59"/>
                    <a:pt x="8685" y="59"/>
                  </a:cubicBezTo>
                  <a:cubicBezTo>
                    <a:pt x="8657" y="59"/>
                    <a:pt x="8627" y="67"/>
                    <a:pt x="8605" y="87"/>
                  </a:cubicBezTo>
                  <a:cubicBezTo>
                    <a:pt x="7988" y="636"/>
                    <a:pt x="7445" y="1227"/>
                    <a:pt x="6885" y="1802"/>
                  </a:cubicBezTo>
                  <a:cubicBezTo>
                    <a:pt x="6383" y="2318"/>
                    <a:pt x="5888" y="2839"/>
                    <a:pt x="5388" y="3357"/>
                  </a:cubicBezTo>
                  <a:cubicBezTo>
                    <a:pt x="5306" y="3441"/>
                    <a:pt x="5216" y="3535"/>
                    <a:pt x="5054" y="3546"/>
                  </a:cubicBezTo>
                  <a:cubicBezTo>
                    <a:pt x="5039" y="3547"/>
                    <a:pt x="5025" y="3548"/>
                    <a:pt x="5010" y="3548"/>
                  </a:cubicBezTo>
                  <a:cubicBezTo>
                    <a:pt x="4878" y="3548"/>
                    <a:pt x="4748" y="3497"/>
                    <a:pt x="4643" y="3447"/>
                  </a:cubicBezTo>
                  <a:cubicBezTo>
                    <a:pt x="4322" y="3300"/>
                    <a:pt x="4096" y="3065"/>
                    <a:pt x="3855" y="2865"/>
                  </a:cubicBezTo>
                  <a:lnTo>
                    <a:pt x="2150" y="1453"/>
                  </a:lnTo>
                  <a:lnTo>
                    <a:pt x="1301" y="746"/>
                  </a:lnTo>
                  <a:cubicBezTo>
                    <a:pt x="1017" y="511"/>
                    <a:pt x="743" y="267"/>
                    <a:pt x="442" y="43"/>
                  </a:cubicBezTo>
                  <a:cubicBezTo>
                    <a:pt x="402" y="13"/>
                    <a:pt x="352" y="1"/>
                    <a:pt x="30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6"/>
            <p:cNvSpPr/>
            <p:nvPr/>
          </p:nvSpPr>
          <p:spPr>
            <a:xfrm>
              <a:off x="4891150" y="4191050"/>
              <a:ext cx="85575" cy="46575"/>
            </a:xfrm>
            <a:custGeom>
              <a:rect b="b" l="l" r="r" t="t"/>
              <a:pathLst>
                <a:path extrusionOk="0" h="1863" w="3423">
                  <a:moveTo>
                    <a:pt x="3315" y="0"/>
                  </a:moveTo>
                  <a:cubicBezTo>
                    <a:pt x="3297" y="0"/>
                    <a:pt x="3278" y="4"/>
                    <a:pt x="3261" y="14"/>
                  </a:cubicBezTo>
                  <a:cubicBezTo>
                    <a:pt x="3208" y="49"/>
                    <a:pt x="3147" y="69"/>
                    <a:pt x="3099" y="104"/>
                  </a:cubicBezTo>
                  <a:cubicBezTo>
                    <a:pt x="3050" y="137"/>
                    <a:pt x="3009" y="172"/>
                    <a:pt x="2960" y="205"/>
                  </a:cubicBezTo>
                  <a:cubicBezTo>
                    <a:pt x="2870" y="269"/>
                    <a:pt x="2785" y="335"/>
                    <a:pt x="2701" y="401"/>
                  </a:cubicBezTo>
                  <a:cubicBezTo>
                    <a:pt x="2536" y="537"/>
                    <a:pt x="2374" y="673"/>
                    <a:pt x="2211" y="809"/>
                  </a:cubicBezTo>
                  <a:cubicBezTo>
                    <a:pt x="1942" y="1039"/>
                    <a:pt x="1669" y="1266"/>
                    <a:pt x="1405" y="1499"/>
                  </a:cubicBezTo>
                  <a:lnTo>
                    <a:pt x="1405" y="1499"/>
                  </a:lnTo>
                  <a:lnTo>
                    <a:pt x="920" y="1104"/>
                  </a:lnTo>
                  <a:lnTo>
                    <a:pt x="602" y="844"/>
                  </a:lnTo>
                  <a:cubicBezTo>
                    <a:pt x="551" y="803"/>
                    <a:pt x="503" y="761"/>
                    <a:pt x="450" y="721"/>
                  </a:cubicBezTo>
                  <a:cubicBezTo>
                    <a:pt x="386" y="673"/>
                    <a:pt x="323" y="656"/>
                    <a:pt x="239" y="627"/>
                  </a:cubicBezTo>
                  <a:cubicBezTo>
                    <a:pt x="219" y="621"/>
                    <a:pt x="197" y="618"/>
                    <a:pt x="175" y="618"/>
                  </a:cubicBezTo>
                  <a:cubicBezTo>
                    <a:pt x="85" y="618"/>
                    <a:pt x="0" y="669"/>
                    <a:pt x="31" y="737"/>
                  </a:cubicBezTo>
                  <a:cubicBezTo>
                    <a:pt x="55" y="794"/>
                    <a:pt x="66" y="847"/>
                    <a:pt x="121" y="895"/>
                  </a:cubicBezTo>
                  <a:cubicBezTo>
                    <a:pt x="176" y="941"/>
                    <a:pt x="235" y="985"/>
                    <a:pt x="290" y="1031"/>
                  </a:cubicBezTo>
                  <a:lnTo>
                    <a:pt x="610" y="1290"/>
                  </a:lnTo>
                  <a:lnTo>
                    <a:pt x="1269" y="1822"/>
                  </a:lnTo>
                  <a:cubicBezTo>
                    <a:pt x="1305" y="1851"/>
                    <a:pt x="1352" y="1863"/>
                    <a:pt x="1399" y="1863"/>
                  </a:cubicBezTo>
                  <a:cubicBezTo>
                    <a:pt x="1473" y="1863"/>
                    <a:pt x="1549" y="1833"/>
                    <a:pt x="1592" y="1793"/>
                  </a:cubicBezTo>
                  <a:cubicBezTo>
                    <a:pt x="1897" y="1512"/>
                    <a:pt x="2194" y="1224"/>
                    <a:pt x="2503" y="943"/>
                  </a:cubicBezTo>
                  <a:cubicBezTo>
                    <a:pt x="2659" y="803"/>
                    <a:pt x="2815" y="664"/>
                    <a:pt x="2971" y="524"/>
                  </a:cubicBezTo>
                  <a:cubicBezTo>
                    <a:pt x="3042" y="458"/>
                    <a:pt x="3110" y="390"/>
                    <a:pt x="3178" y="322"/>
                  </a:cubicBezTo>
                  <a:cubicBezTo>
                    <a:pt x="3215" y="284"/>
                    <a:pt x="3257" y="247"/>
                    <a:pt x="3294" y="208"/>
                  </a:cubicBezTo>
                  <a:cubicBezTo>
                    <a:pt x="3331" y="168"/>
                    <a:pt x="3351" y="124"/>
                    <a:pt x="3386" y="85"/>
                  </a:cubicBezTo>
                  <a:lnTo>
                    <a:pt x="3386" y="80"/>
                  </a:lnTo>
                  <a:cubicBezTo>
                    <a:pt x="3423" y="39"/>
                    <a:pt x="3371" y="0"/>
                    <a:pt x="33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6"/>
            <p:cNvSpPr/>
            <p:nvPr/>
          </p:nvSpPr>
          <p:spPr>
            <a:xfrm>
              <a:off x="5026525" y="4154875"/>
              <a:ext cx="7775" cy="6075"/>
            </a:xfrm>
            <a:custGeom>
              <a:rect b="b" l="l" r="r" t="t"/>
              <a:pathLst>
                <a:path extrusionOk="0" h="243" w="311">
                  <a:moveTo>
                    <a:pt x="157" y="1"/>
                  </a:moveTo>
                  <a:cubicBezTo>
                    <a:pt x="1" y="1"/>
                    <a:pt x="1" y="242"/>
                    <a:pt x="157" y="242"/>
                  </a:cubicBezTo>
                  <a:cubicBezTo>
                    <a:pt x="310" y="242"/>
                    <a:pt x="310" y="1"/>
                    <a:pt x="15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6"/>
            <p:cNvSpPr/>
            <p:nvPr/>
          </p:nvSpPr>
          <p:spPr>
            <a:xfrm>
              <a:off x="5002150" y="4132700"/>
              <a:ext cx="9075" cy="8975"/>
            </a:xfrm>
            <a:custGeom>
              <a:rect b="b" l="l" r="r" t="t"/>
              <a:pathLst>
                <a:path extrusionOk="0" h="359" w="363">
                  <a:moveTo>
                    <a:pt x="207" y="1"/>
                  </a:moveTo>
                  <a:cubicBezTo>
                    <a:pt x="150" y="1"/>
                    <a:pt x="99" y="29"/>
                    <a:pt x="73" y="77"/>
                  </a:cubicBezTo>
                  <a:lnTo>
                    <a:pt x="22" y="143"/>
                  </a:lnTo>
                  <a:cubicBezTo>
                    <a:pt x="11" y="159"/>
                    <a:pt x="7" y="178"/>
                    <a:pt x="5" y="196"/>
                  </a:cubicBezTo>
                  <a:cubicBezTo>
                    <a:pt x="1" y="216"/>
                    <a:pt x="3" y="236"/>
                    <a:pt x="9" y="253"/>
                  </a:cubicBezTo>
                  <a:lnTo>
                    <a:pt x="22" y="288"/>
                  </a:lnTo>
                  <a:lnTo>
                    <a:pt x="44" y="317"/>
                  </a:lnTo>
                  <a:cubicBezTo>
                    <a:pt x="58" y="330"/>
                    <a:pt x="73" y="341"/>
                    <a:pt x="91" y="345"/>
                  </a:cubicBezTo>
                  <a:cubicBezTo>
                    <a:pt x="102" y="352"/>
                    <a:pt x="115" y="356"/>
                    <a:pt x="128" y="356"/>
                  </a:cubicBezTo>
                  <a:cubicBezTo>
                    <a:pt x="135" y="358"/>
                    <a:pt x="142" y="359"/>
                    <a:pt x="149" y="359"/>
                  </a:cubicBezTo>
                  <a:cubicBezTo>
                    <a:pt x="160" y="359"/>
                    <a:pt x="172" y="357"/>
                    <a:pt x="183" y="354"/>
                  </a:cubicBezTo>
                  <a:lnTo>
                    <a:pt x="218" y="339"/>
                  </a:lnTo>
                  <a:lnTo>
                    <a:pt x="284" y="288"/>
                  </a:lnTo>
                  <a:cubicBezTo>
                    <a:pt x="332" y="262"/>
                    <a:pt x="361" y="211"/>
                    <a:pt x="361" y="157"/>
                  </a:cubicBezTo>
                  <a:cubicBezTo>
                    <a:pt x="363" y="135"/>
                    <a:pt x="356" y="115"/>
                    <a:pt x="347" y="95"/>
                  </a:cubicBezTo>
                  <a:cubicBezTo>
                    <a:pt x="341" y="77"/>
                    <a:pt x="330" y="60"/>
                    <a:pt x="315" y="47"/>
                  </a:cubicBezTo>
                  <a:cubicBezTo>
                    <a:pt x="297" y="27"/>
                    <a:pt x="273" y="14"/>
                    <a:pt x="246" y="5"/>
                  </a:cubicBezTo>
                  <a:lnTo>
                    <a:pt x="207"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6"/>
            <p:cNvSpPr/>
            <p:nvPr/>
          </p:nvSpPr>
          <p:spPr>
            <a:xfrm>
              <a:off x="4996825" y="4178825"/>
              <a:ext cx="10300" cy="7975"/>
            </a:xfrm>
            <a:custGeom>
              <a:rect b="b" l="l" r="r" t="t"/>
              <a:pathLst>
                <a:path extrusionOk="0" h="319" w="412">
                  <a:moveTo>
                    <a:pt x="205" y="0"/>
                  </a:moveTo>
                  <a:cubicBezTo>
                    <a:pt x="0" y="0"/>
                    <a:pt x="0" y="319"/>
                    <a:pt x="205" y="319"/>
                  </a:cubicBezTo>
                  <a:cubicBezTo>
                    <a:pt x="411" y="319"/>
                    <a:pt x="411" y="0"/>
                    <a:pt x="20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 name="Shape 948"/>
        <p:cNvGrpSpPr/>
        <p:nvPr/>
      </p:nvGrpSpPr>
      <p:grpSpPr>
        <a:xfrm>
          <a:off x="0" y="0"/>
          <a:ext cx="0" cy="0"/>
          <a:chOff x="0" y="0"/>
          <a:chExt cx="0" cy="0"/>
        </a:xfrm>
      </p:grpSpPr>
      <p:grpSp>
        <p:nvGrpSpPr>
          <p:cNvPr id="949" name="Google Shape;949;p37"/>
          <p:cNvGrpSpPr/>
          <p:nvPr/>
        </p:nvGrpSpPr>
        <p:grpSpPr>
          <a:xfrm flipH="1">
            <a:off x="3107059" y="669916"/>
            <a:ext cx="2261240" cy="1762894"/>
            <a:chOff x="3335700" y="746125"/>
            <a:chExt cx="593050" cy="462350"/>
          </a:xfrm>
        </p:grpSpPr>
        <p:sp>
          <p:nvSpPr>
            <p:cNvPr id="950" name="Google Shape;950;p37"/>
            <p:cNvSpPr/>
            <p:nvPr/>
          </p:nvSpPr>
          <p:spPr>
            <a:xfrm>
              <a:off x="3371000" y="746125"/>
              <a:ext cx="557750" cy="407800"/>
            </a:xfrm>
            <a:custGeom>
              <a:rect b="b" l="l" r="r" t="t"/>
              <a:pathLst>
                <a:path extrusionOk="0" h="16312" w="22310">
                  <a:moveTo>
                    <a:pt x="20298" y="1546"/>
                  </a:moveTo>
                  <a:lnTo>
                    <a:pt x="21578" y="15395"/>
                  </a:lnTo>
                  <a:lnTo>
                    <a:pt x="2392" y="15395"/>
                  </a:lnTo>
                  <a:lnTo>
                    <a:pt x="1531" y="1546"/>
                  </a:lnTo>
                  <a:close/>
                  <a:moveTo>
                    <a:pt x="21198" y="0"/>
                  </a:moveTo>
                  <a:lnTo>
                    <a:pt x="1" y="1019"/>
                  </a:lnTo>
                  <a:lnTo>
                    <a:pt x="1531" y="16311"/>
                  </a:lnTo>
                  <a:lnTo>
                    <a:pt x="22309" y="15951"/>
                  </a:lnTo>
                  <a:lnTo>
                    <a:pt x="21198"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7"/>
            <p:cNvSpPr/>
            <p:nvPr/>
          </p:nvSpPr>
          <p:spPr>
            <a:xfrm>
              <a:off x="3375675" y="780325"/>
              <a:ext cx="494050" cy="6325"/>
            </a:xfrm>
            <a:custGeom>
              <a:rect b="b" l="l" r="r" t="t"/>
              <a:pathLst>
                <a:path extrusionOk="0" h="253" w="19762">
                  <a:moveTo>
                    <a:pt x="0" y="0"/>
                  </a:moveTo>
                  <a:lnTo>
                    <a:pt x="40" y="253"/>
                  </a:lnTo>
                  <a:lnTo>
                    <a:pt x="19761" y="253"/>
                  </a:lnTo>
                  <a:lnTo>
                    <a:pt x="19722"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7"/>
            <p:cNvSpPr/>
            <p:nvPr/>
          </p:nvSpPr>
          <p:spPr>
            <a:xfrm>
              <a:off x="3383850" y="831875"/>
              <a:ext cx="494050" cy="6350"/>
            </a:xfrm>
            <a:custGeom>
              <a:rect b="b" l="l" r="r" t="t"/>
              <a:pathLst>
                <a:path extrusionOk="0" h="254" w="19762">
                  <a:moveTo>
                    <a:pt x="0" y="1"/>
                  </a:moveTo>
                  <a:lnTo>
                    <a:pt x="40" y="253"/>
                  </a:lnTo>
                  <a:lnTo>
                    <a:pt x="19762" y="253"/>
                  </a:lnTo>
                  <a:lnTo>
                    <a:pt x="19722"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7"/>
            <p:cNvSpPr/>
            <p:nvPr/>
          </p:nvSpPr>
          <p:spPr>
            <a:xfrm>
              <a:off x="3391975" y="883425"/>
              <a:ext cx="494100" cy="6350"/>
            </a:xfrm>
            <a:custGeom>
              <a:rect b="b" l="l" r="r" t="t"/>
              <a:pathLst>
                <a:path extrusionOk="0" h="254" w="19764">
                  <a:moveTo>
                    <a:pt x="0" y="1"/>
                  </a:moveTo>
                  <a:lnTo>
                    <a:pt x="40" y="253"/>
                  </a:lnTo>
                  <a:lnTo>
                    <a:pt x="19764" y="253"/>
                  </a:lnTo>
                  <a:lnTo>
                    <a:pt x="19724"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7"/>
            <p:cNvSpPr/>
            <p:nvPr/>
          </p:nvSpPr>
          <p:spPr>
            <a:xfrm>
              <a:off x="3400150" y="934975"/>
              <a:ext cx="494050" cy="6300"/>
            </a:xfrm>
            <a:custGeom>
              <a:rect b="b" l="l" r="r" t="t"/>
              <a:pathLst>
                <a:path extrusionOk="0" h="252" w="19762">
                  <a:moveTo>
                    <a:pt x="1" y="1"/>
                  </a:moveTo>
                  <a:lnTo>
                    <a:pt x="40" y="251"/>
                  </a:lnTo>
                  <a:lnTo>
                    <a:pt x="19762" y="251"/>
                  </a:lnTo>
                  <a:lnTo>
                    <a:pt x="19722"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7"/>
            <p:cNvSpPr/>
            <p:nvPr/>
          </p:nvSpPr>
          <p:spPr>
            <a:xfrm>
              <a:off x="3408325" y="986475"/>
              <a:ext cx="494075" cy="6350"/>
            </a:xfrm>
            <a:custGeom>
              <a:rect b="b" l="l" r="r" t="t"/>
              <a:pathLst>
                <a:path extrusionOk="0" h="254" w="19763">
                  <a:moveTo>
                    <a:pt x="1" y="1"/>
                  </a:moveTo>
                  <a:lnTo>
                    <a:pt x="40" y="253"/>
                  </a:lnTo>
                  <a:lnTo>
                    <a:pt x="19762" y="253"/>
                  </a:lnTo>
                  <a:lnTo>
                    <a:pt x="19723"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7"/>
            <p:cNvSpPr/>
            <p:nvPr/>
          </p:nvSpPr>
          <p:spPr>
            <a:xfrm>
              <a:off x="3805400" y="783500"/>
              <a:ext cx="41750" cy="205425"/>
            </a:xfrm>
            <a:custGeom>
              <a:rect b="b" l="l" r="r" t="t"/>
              <a:pathLst>
                <a:path extrusionOk="0" h="8217" w="1670">
                  <a:moveTo>
                    <a:pt x="1" y="1"/>
                  </a:moveTo>
                  <a:lnTo>
                    <a:pt x="1303" y="8217"/>
                  </a:lnTo>
                  <a:lnTo>
                    <a:pt x="1670" y="8217"/>
                  </a:lnTo>
                  <a:lnTo>
                    <a:pt x="370"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7"/>
            <p:cNvSpPr/>
            <p:nvPr/>
          </p:nvSpPr>
          <p:spPr>
            <a:xfrm>
              <a:off x="3742975" y="783500"/>
              <a:ext cx="41750" cy="205425"/>
            </a:xfrm>
            <a:custGeom>
              <a:rect b="b" l="l" r="r" t="t"/>
              <a:pathLst>
                <a:path extrusionOk="0" h="8217" w="1670">
                  <a:moveTo>
                    <a:pt x="1" y="1"/>
                  </a:moveTo>
                  <a:lnTo>
                    <a:pt x="1301" y="8217"/>
                  </a:lnTo>
                  <a:lnTo>
                    <a:pt x="1670" y="8217"/>
                  </a:lnTo>
                  <a:lnTo>
                    <a:pt x="370"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7"/>
            <p:cNvSpPr/>
            <p:nvPr/>
          </p:nvSpPr>
          <p:spPr>
            <a:xfrm>
              <a:off x="3680500" y="783500"/>
              <a:ext cx="41800" cy="205425"/>
            </a:xfrm>
            <a:custGeom>
              <a:rect b="b" l="l" r="r" t="t"/>
              <a:pathLst>
                <a:path extrusionOk="0" h="8217" w="1672">
                  <a:moveTo>
                    <a:pt x="0" y="1"/>
                  </a:moveTo>
                  <a:lnTo>
                    <a:pt x="1303" y="8217"/>
                  </a:lnTo>
                  <a:lnTo>
                    <a:pt x="1672" y="8217"/>
                  </a:lnTo>
                  <a:lnTo>
                    <a:pt x="369"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7"/>
            <p:cNvSpPr/>
            <p:nvPr/>
          </p:nvSpPr>
          <p:spPr>
            <a:xfrm>
              <a:off x="3618075" y="783500"/>
              <a:ext cx="41750" cy="205425"/>
            </a:xfrm>
            <a:custGeom>
              <a:rect b="b" l="l" r="r" t="t"/>
              <a:pathLst>
                <a:path extrusionOk="0" h="8217" w="1670">
                  <a:moveTo>
                    <a:pt x="0" y="1"/>
                  </a:moveTo>
                  <a:lnTo>
                    <a:pt x="1303" y="8217"/>
                  </a:lnTo>
                  <a:lnTo>
                    <a:pt x="1669" y="8217"/>
                  </a:lnTo>
                  <a:lnTo>
                    <a:pt x="369"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7"/>
            <p:cNvSpPr/>
            <p:nvPr/>
          </p:nvSpPr>
          <p:spPr>
            <a:xfrm>
              <a:off x="3555650" y="783500"/>
              <a:ext cx="41750" cy="205425"/>
            </a:xfrm>
            <a:custGeom>
              <a:rect b="b" l="l" r="r" t="t"/>
              <a:pathLst>
                <a:path extrusionOk="0" h="8217" w="1670">
                  <a:moveTo>
                    <a:pt x="0" y="1"/>
                  </a:moveTo>
                  <a:lnTo>
                    <a:pt x="1300" y="8217"/>
                  </a:lnTo>
                  <a:lnTo>
                    <a:pt x="1669" y="8217"/>
                  </a:lnTo>
                  <a:lnTo>
                    <a:pt x="369"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7"/>
            <p:cNvSpPr/>
            <p:nvPr/>
          </p:nvSpPr>
          <p:spPr>
            <a:xfrm>
              <a:off x="3493225" y="783500"/>
              <a:ext cx="41750" cy="205425"/>
            </a:xfrm>
            <a:custGeom>
              <a:rect b="b" l="l" r="r" t="t"/>
              <a:pathLst>
                <a:path extrusionOk="0" h="8217" w="1670">
                  <a:moveTo>
                    <a:pt x="0" y="1"/>
                  </a:moveTo>
                  <a:lnTo>
                    <a:pt x="1300" y="8217"/>
                  </a:lnTo>
                  <a:lnTo>
                    <a:pt x="1669" y="8217"/>
                  </a:lnTo>
                  <a:lnTo>
                    <a:pt x="367"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7"/>
            <p:cNvSpPr/>
            <p:nvPr/>
          </p:nvSpPr>
          <p:spPr>
            <a:xfrm>
              <a:off x="3430725" y="783500"/>
              <a:ext cx="41825" cy="205425"/>
            </a:xfrm>
            <a:custGeom>
              <a:rect b="b" l="l" r="r" t="t"/>
              <a:pathLst>
                <a:path extrusionOk="0" h="8217" w="1673">
                  <a:moveTo>
                    <a:pt x="1" y="1"/>
                  </a:moveTo>
                  <a:lnTo>
                    <a:pt x="1303" y="8217"/>
                  </a:lnTo>
                  <a:lnTo>
                    <a:pt x="1672" y="8217"/>
                  </a:lnTo>
                  <a:lnTo>
                    <a:pt x="370"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7"/>
            <p:cNvSpPr/>
            <p:nvPr/>
          </p:nvSpPr>
          <p:spPr>
            <a:xfrm>
              <a:off x="3400050" y="934150"/>
              <a:ext cx="494050" cy="6300"/>
            </a:xfrm>
            <a:custGeom>
              <a:rect b="b" l="l" r="r" t="t"/>
              <a:pathLst>
                <a:path extrusionOk="0" h="252" w="19762">
                  <a:moveTo>
                    <a:pt x="0" y="1"/>
                  </a:moveTo>
                  <a:lnTo>
                    <a:pt x="40" y="251"/>
                  </a:lnTo>
                  <a:lnTo>
                    <a:pt x="19761" y="251"/>
                  </a:lnTo>
                  <a:lnTo>
                    <a:pt x="19722"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7"/>
            <p:cNvSpPr/>
            <p:nvPr/>
          </p:nvSpPr>
          <p:spPr>
            <a:xfrm>
              <a:off x="3408175" y="985650"/>
              <a:ext cx="494100" cy="6350"/>
            </a:xfrm>
            <a:custGeom>
              <a:rect b="b" l="l" r="r" t="t"/>
              <a:pathLst>
                <a:path extrusionOk="0" h="254" w="19764">
                  <a:moveTo>
                    <a:pt x="0" y="1"/>
                  </a:moveTo>
                  <a:lnTo>
                    <a:pt x="40" y="254"/>
                  </a:lnTo>
                  <a:lnTo>
                    <a:pt x="19764" y="254"/>
                  </a:lnTo>
                  <a:lnTo>
                    <a:pt x="19724"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7"/>
            <p:cNvSpPr/>
            <p:nvPr/>
          </p:nvSpPr>
          <p:spPr>
            <a:xfrm>
              <a:off x="3416350" y="1037225"/>
              <a:ext cx="494050" cy="6325"/>
            </a:xfrm>
            <a:custGeom>
              <a:rect b="b" l="l" r="r" t="t"/>
              <a:pathLst>
                <a:path extrusionOk="0" h="253" w="19762">
                  <a:moveTo>
                    <a:pt x="1" y="0"/>
                  </a:moveTo>
                  <a:lnTo>
                    <a:pt x="40" y="253"/>
                  </a:lnTo>
                  <a:lnTo>
                    <a:pt x="19762" y="253"/>
                  </a:lnTo>
                  <a:lnTo>
                    <a:pt x="19722"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7"/>
            <p:cNvSpPr/>
            <p:nvPr/>
          </p:nvSpPr>
          <p:spPr>
            <a:xfrm>
              <a:off x="3424525" y="1088775"/>
              <a:ext cx="494050" cy="6325"/>
            </a:xfrm>
            <a:custGeom>
              <a:rect b="b" l="l" r="r" t="t"/>
              <a:pathLst>
                <a:path extrusionOk="0" h="253" w="19762">
                  <a:moveTo>
                    <a:pt x="1" y="0"/>
                  </a:moveTo>
                  <a:lnTo>
                    <a:pt x="40" y="253"/>
                  </a:lnTo>
                  <a:lnTo>
                    <a:pt x="19762" y="253"/>
                  </a:lnTo>
                  <a:lnTo>
                    <a:pt x="19722"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7"/>
            <p:cNvSpPr/>
            <p:nvPr/>
          </p:nvSpPr>
          <p:spPr>
            <a:xfrm>
              <a:off x="3432650" y="1140325"/>
              <a:ext cx="494125" cy="6275"/>
            </a:xfrm>
            <a:custGeom>
              <a:rect b="b" l="l" r="r" t="t"/>
              <a:pathLst>
                <a:path extrusionOk="0" h="251" w="19765">
                  <a:moveTo>
                    <a:pt x="1" y="1"/>
                  </a:moveTo>
                  <a:lnTo>
                    <a:pt x="40" y="251"/>
                  </a:lnTo>
                  <a:lnTo>
                    <a:pt x="19764" y="251"/>
                  </a:lnTo>
                  <a:lnTo>
                    <a:pt x="19725"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7"/>
            <p:cNvSpPr/>
            <p:nvPr/>
          </p:nvSpPr>
          <p:spPr>
            <a:xfrm>
              <a:off x="3829775" y="937300"/>
              <a:ext cx="41750" cy="205400"/>
            </a:xfrm>
            <a:custGeom>
              <a:rect b="b" l="l" r="r" t="t"/>
              <a:pathLst>
                <a:path extrusionOk="0" h="8216" w="1670">
                  <a:moveTo>
                    <a:pt x="1" y="0"/>
                  </a:moveTo>
                  <a:lnTo>
                    <a:pt x="1301" y="8216"/>
                  </a:lnTo>
                  <a:lnTo>
                    <a:pt x="1670" y="8216"/>
                  </a:lnTo>
                  <a:lnTo>
                    <a:pt x="367"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7"/>
            <p:cNvSpPr/>
            <p:nvPr/>
          </p:nvSpPr>
          <p:spPr>
            <a:xfrm>
              <a:off x="3767300" y="937300"/>
              <a:ext cx="41800" cy="205400"/>
            </a:xfrm>
            <a:custGeom>
              <a:rect b="b" l="l" r="r" t="t"/>
              <a:pathLst>
                <a:path extrusionOk="0" h="8216" w="1672">
                  <a:moveTo>
                    <a:pt x="0" y="0"/>
                  </a:moveTo>
                  <a:lnTo>
                    <a:pt x="1303" y="8216"/>
                  </a:lnTo>
                  <a:lnTo>
                    <a:pt x="1672" y="8216"/>
                  </a:lnTo>
                  <a:lnTo>
                    <a:pt x="369"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7"/>
            <p:cNvSpPr/>
            <p:nvPr/>
          </p:nvSpPr>
          <p:spPr>
            <a:xfrm>
              <a:off x="3704875" y="937300"/>
              <a:ext cx="41750" cy="205400"/>
            </a:xfrm>
            <a:custGeom>
              <a:rect b="b" l="l" r="r" t="t"/>
              <a:pathLst>
                <a:path extrusionOk="0" h="8216" w="1670">
                  <a:moveTo>
                    <a:pt x="0" y="0"/>
                  </a:moveTo>
                  <a:lnTo>
                    <a:pt x="1303" y="8216"/>
                  </a:lnTo>
                  <a:lnTo>
                    <a:pt x="1670" y="8216"/>
                  </a:lnTo>
                  <a:lnTo>
                    <a:pt x="369"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7"/>
            <p:cNvSpPr/>
            <p:nvPr/>
          </p:nvSpPr>
          <p:spPr>
            <a:xfrm>
              <a:off x="3642450" y="937300"/>
              <a:ext cx="41750" cy="205400"/>
            </a:xfrm>
            <a:custGeom>
              <a:rect b="b" l="l" r="r" t="t"/>
              <a:pathLst>
                <a:path extrusionOk="0" h="8216" w="1670">
                  <a:moveTo>
                    <a:pt x="0" y="0"/>
                  </a:moveTo>
                  <a:lnTo>
                    <a:pt x="1301" y="8216"/>
                  </a:lnTo>
                  <a:lnTo>
                    <a:pt x="1669" y="8216"/>
                  </a:lnTo>
                  <a:lnTo>
                    <a:pt x="369"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7"/>
            <p:cNvSpPr/>
            <p:nvPr/>
          </p:nvSpPr>
          <p:spPr>
            <a:xfrm>
              <a:off x="3580025" y="937300"/>
              <a:ext cx="41750" cy="205400"/>
            </a:xfrm>
            <a:custGeom>
              <a:rect b="b" l="l" r="r" t="t"/>
              <a:pathLst>
                <a:path extrusionOk="0" h="8216" w="1670">
                  <a:moveTo>
                    <a:pt x="0" y="0"/>
                  </a:moveTo>
                  <a:lnTo>
                    <a:pt x="1300" y="8216"/>
                  </a:lnTo>
                  <a:lnTo>
                    <a:pt x="1669" y="8216"/>
                  </a:lnTo>
                  <a:lnTo>
                    <a:pt x="367"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7"/>
            <p:cNvSpPr/>
            <p:nvPr/>
          </p:nvSpPr>
          <p:spPr>
            <a:xfrm>
              <a:off x="3517550" y="937300"/>
              <a:ext cx="41800" cy="205400"/>
            </a:xfrm>
            <a:custGeom>
              <a:rect b="b" l="l" r="r" t="t"/>
              <a:pathLst>
                <a:path extrusionOk="0" h="8216" w="1672">
                  <a:moveTo>
                    <a:pt x="0" y="0"/>
                  </a:moveTo>
                  <a:lnTo>
                    <a:pt x="1302" y="8216"/>
                  </a:lnTo>
                  <a:lnTo>
                    <a:pt x="1671" y="8216"/>
                  </a:lnTo>
                  <a:lnTo>
                    <a:pt x="369"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7"/>
            <p:cNvSpPr/>
            <p:nvPr/>
          </p:nvSpPr>
          <p:spPr>
            <a:xfrm>
              <a:off x="3455125" y="937300"/>
              <a:ext cx="41750" cy="205400"/>
            </a:xfrm>
            <a:custGeom>
              <a:rect b="b" l="l" r="r" t="t"/>
              <a:pathLst>
                <a:path extrusionOk="0" h="8216" w="1670">
                  <a:moveTo>
                    <a:pt x="0" y="0"/>
                  </a:moveTo>
                  <a:lnTo>
                    <a:pt x="1302" y="8216"/>
                  </a:lnTo>
                  <a:lnTo>
                    <a:pt x="1669" y="8216"/>
                  </a:lnTo>
                  <a:lnTo>
                    <a:pt x="369"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7"/>
            <p:cNvSpPr/>
            <p:nvPr/>
          </p:nvSpPr>
          <p:spPr>
            <a:xfrm>
              <a:off x="3862950" y="746125"/>
              <a:ext cx="37950" cy="455400"/>
            </a:xfrm>
            <a:custGeom>
              <a:rect b="b" l="l" r="r" t="t"/>
              <a:pathLst>
                <a:path extrusionOk="0" h="18216" w="1518">
                  <a:moveTo>
                    <a:pt x="732" y="0"/>
                  </a:moveTo>
                  <a:lnTo>
                    <a:pt x="0" y="18215"/>
                  </a:lnTo>
                  <a:lnTo>
                    <a:pt x="925" y="18068"/>
                  </a:lnTo>
                  <a:lnTo>
                    <a:pt x="1518"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7"/>
            <p:cNvSpPr/>
            <p:nvPr/>
          </p:nvSpPr>
          <p:spPr>
            <a:xfrm>
              <a:off x="3862950" y="1135550"/>
              <a:ext cx="65800" cy="65975"/>
            </a:xfrm>
            <a:custGeom>
              <a:rect b="b" l="l" r="r" t="t"/>
              <a:pathLst>
                <a:path extrusionOk="0" h="2639" w="2632">
                  <a:moveTo>
                    <a:pt x="1898" y="0"/>
                  </a:moveTo>
                  <a:lnTo>
                    <a:pt x="0" y="2638"/>
                  </a:lnTo>
                  <a:lnTo>
                    <a:pt x="925" y="2491"/>
                  </a:lnTo>
                  <a:cubicBezTo>
                    <a:pt x="1098" y="2346"/>
                    <a:pt x="2631" y="374"/>
                    <a:pt x="2631" y="374"/>
                  </a:cubicBezTo>
                  <a:lnTo>
                    <a:pt x="1898"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7"/>
            <p:cNvSpPr/>
            <p:nvPr/>
          </p:nvSpPr>
          <p:spPr>
            <a:xfrm>
              <a:off x="3335700" y="772475"/>
              <a:ext cx="73600" cy="436000"/>
            </a:xfrm>
            <a:custGeom>
              <a:rect b="b" l="l" r="r" t="t"/>
              <a:pathLst>
                <a:path extrusionOk="0" h="17440" w="2944">
                  <a:moveTo>
                    <a:pt x="1926" y="0"/>
                  </a:moveTo>
                  <a:cubicBezTo>
                    <a:pt x="1918" y="317"/>
                    <a:pt x="0" y="17440"/>
                    <a:pt x="0" y="17440"/>
                  </a:cubicBezTo>
                  <a:lnTo>
                    <a:pt x="962" y="17330"/>
                  </a:lnTo>
                  <a:lnTo>
                    <a:pt x="2943" y="492"/>
                  </a:lnTo>
                  <a:lnTo>
                    <a:pt x="1926"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7"/>
            <p:cNvSpPr/>
            <p:nvPr/>
          </p:nvSpPr>
          <p:spPr>
            <a:xfrm>
              <a:off x="3335700" y="1140325"/>
              <a:ext cx="105275" cy="68150"/>
            </a:xfrm>
            <a:custGeom>
              <a:rect b="b" l="l" r="r" t="t"/>
              <a:pathLst>
                <a:path extrusionOk="0" h="2726" w="4211">
                  <a:moveTo>
                    <a:pt x="3227" y="1"/>
                  </a:moveTo>
                  <a:lnTo>
                    <a:pt x="0" y="2726"/>
                  </a:lnTo>
                  <a:lnTo>
                    <a:pt x="962" y="2616"/>
                  </a:lnTo>
                  <a:lnTo>
                    <a:pt x="4210" y="521"/>
                  </a:lnTo>
                  <a:lnTo>
                    <a:pt x="3227"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 name="Google Shape;979;p37"/>
          <p:cNvGrpSpPr/>
          <p:nvPr/>
        </p:nvGrpSpPr>
        <p:grpSpPr>
          <a:xfrm>
            <a:off x="4507551" y="1691779"/>
            <a:ext cx="2923265" cy="2409981"/>
            <a:chOff x="4149100" y="1273825"/>
            <a:chExt cx="747925" cy="616600"/>
          </a:xfrm>
        </p:grpSpPr>
        <p:sp>
          <p:nvSpPr>
            <p:cNvPr id="980" name="Google Shape;980;p37"/>
            <p:cNvSpPr/>
            <p:nvPr/>
          </p:nvSpPr>
          <p:spPr>
            <a:xfrm>
              <a:off x="4304975" y="1478050"/>
              <a:ext cx="249725" cy="298100"/>
            </a:xfrm>
            <a:custGeom>
              <a:rect b="b" l="l" r="r" t="t"/>
              <a:pathLst>
                <a:path extrusionOk="0" h="11924" w="9989">
                  <a:moveTo>
                    <a:pt x="2047" y="0"/>
                  </a:moveTo>
                  <a:lnTo>
                    <a:pt x="769" y="819"/>
                  </a:lnTo>
                  <a:lnTo>
                    <a:pt x="1" y="1311"/>
                  </a:lnTo>
                  <a:cubicBezTo>
                    <a:pt x="207" y="1700"/>
                    <a:pt x="433" y="2075"/>
                    <a:pt x="684" y="2438"/>
                  </a:cubicBezTo>
                  <a:cubicBezTo>
                    <a:pt x="1439" y="3536"/>
                    <a:pt x="2386" y="4491"/>
                    <a:pt x="3475" y="5260"/>
                  </a:cubicBezTo>
                  <a:cubicBezTo>
                    <a:pt x="3793" y="5484"/>
                    <a:pt x="4125" y="5693"/>
                    <a:pt x="4404" y="5960"/>
                  </a:cubicBezTo>
                  <a:cubicBezTo>
                    <a:pt x="5135" y="6663"/>
                    <a:pt x="5050" y="7140"/>
                    <a:pt x="5249" y="7985"/>
                  </a:cubicBezTo>
                  <a:cubicBezTo>
                    <a:pt x="5436" y="8774"/>
                    <a:pt x="5869" y="9885"/>
                    <a:pt x="7446" y="11802"/>
                  </a:cubicBezTo>
                  <a:cubicBezTo>
                    <a:pt x="7479" y="11840"/>
                    <a:pt x="7511" y="11881"/>
                    <a:pt x="7544" y="11923"/>
                  </a:cubicBezTo>
                  <a:cubicBezTo>
                    <a:pt x="8403" y="11804"/>
                    <a:pt x="9231" y="11528"/>
                    <a:pt x="9989" y="11108"/>
                  </a:cubicBezTo>
                  <a:lnTo>
                    <a:pt x="9989" y="11108"/>
                  </a:lnTo>
                  <a:lnTo>
                    <a:pt x="8719" y="11190"/>
                  </a:lnTo>
                  <a:lnTo>
                    <a:pt x="8568" y="11198"/>
                  </a:lnTo>
                  <a:cubicBezTo>
                    <a:pt x="8531" y="11201"/>
                    <a:pt x="8494" y="11203"/>
                    <a:pt x="8457" y="11203"/>
                  </a:cubicBezTo>
                  <a:cubicBezTo>
                    <a:pt x="8387" y="11203"/>
                    <a:pt x="8318" y="11195"/>
                    <a:pt x="8258" y="11163"/>
                  </a:cubicBezTo>
                  <a:cubicBezTo>
                    <a:pt x="8133" y="11100"/>
                    <a:pt x="8071" y="10957"/>
                    <a:pt x="8021" y="10825"/>
                  </a:cubicBezTo>
                  <a:cubicBezTo>
                    <a:pt x="7575" y="9670"/>
                    <a:pt x="7217" y="8484"/>
                    <a:pt x="6949" y="7274"/>
                  </a:cubicBezTo>
                  <a:cubicBezTo>
                    <a:pt x="6910" y="7103"/>
                    <a:pt x="6872" y="6929"/>
                    <a:pt x="6839" y="6756"/>
                  </a:cubicBezTo>
                  <a:cubicBezTo>
                    <a:pt x="6741" y="6266"/>
                    <a:pt x="6655" y="5769"/>
                    <a:pt x="6470" y="5306"/>
                  </a:cubicBezTo>
                  <a:cubicBezTo>
                    <a:pt x="6310" y="4906"/>
                    <a:pt x="6077" y="4540"/>
                    <a:pt x="5834" y="4186"/>
                  </a:cubicBezTo>
                  <a:cubicBezTo>
                    <a:pt x="5271" y="3380"/>
                    <a:pt x="4634" y="2629"/>
                    <a:pt x="3927" y="1948"/>
                  </a:cubicBezTo>
                  <a:cubicBezTo>
                    <a:pt x="3277" y="1320"/>
                    <a:pt x="2563" y="745"/>
                    <a:pt x="204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7"/>
            <p:cNvSpPr/>
            <p:nvPr/>
          </p:nvSpPr>
          <p:spPr>
            <a:xfrm>
              <a:off x="4240800" y="1481000"/>
              <a:ext cx="84075" cy="335550"/>
            </a:xfrm>
            <a:custGeom>
              <a:rect b="b" l="l" r="r" t="t"/>
              <a:pathLst>
                <a:path extrusionOk="0" h="13422" w="3363">
                  <a:moveTo>
                    <a:pt x="1652" y="1"/>
                  </a:moveTo>
                  <a:cubicBezTo>
                    <a:pt x="356" y="2794"/>
                    <a:pt x="936" y="6051"/>
                    <a:pt x="573" y="9115"/>
                  </a:cubicBezTo>
                  <a:cubicBezTo>
                    <a:pt x="562" y="9214"/>
                    <a:pt x="549" y="9312"/>
                    <a:pt x="534" y="9411"/>
                  </a:cubicBezTo>
                  <a:cubicBezTo>
                    <a:pt x="358" y="10667"/>
                    <a:pt x="0" y="11928"/>
                    <a:pt x="110" y="13186"/>
                  </a:cubicBezTo>
                  <a:cubicBezTo>
                    <a:pt x="117" y="13266"/>
                    <a:pt x="125" y="13342"/>
                    <a:pt x="136" y="13421"/>
                  </a:cubicBezTo>
                  <a:cubicBezTo>
                    <a:pt x="288" y="13402"/>
                    <a:pt x="439" y="13384"/>
                    <a:pt x="593" y="13367"/>
                  </a:cubicBezTo>
                  <a:lnTo>
                    <a:pt x="617" y="13362"/>
                  </a:lnTo>
                  <a:cubicBezTo>
                    <a:pt x="1015" y="12084"/>
                    <a:pt x="1896" y="11008"/>
                    <a:pt x="2405" y="9769"/>
                  </a:cubicBezTo>
                  <a:cubicBezTo>
                    <a:pt x="2425" y="9721"/>
                    <a:pt x="2445" y="9675"/>
                    <a:pt x="2462" y="9626"/>
                  </a:cubicBezTo>
                  <a:cubicBezTo>
                    <a:pt x="2915" y="8443"/>
                    <a:pt x="2989" y="7151"/>
                    <a:pt x="3057" y="5886"/>
                  </a:cubicBezTo>
                  <a:cubicBezTo>
                    <a:pt x="3121" y="4696"/>
                    <a:pt x="3185" y="3508"/>
                    <a:pt x="3248" y="2318"/>
                  </a:cubicBezTo>
                  <a:cubicBezTo>
                    <a:pt x="3279" y="1780"/>
                    <a:pt x="3308" y="1239"/>
                    <a:pt x="3336" y="701"/>
                  </a:cubicBezTo>
                  <a:cubicBezTo>
                    <a:pt x="3345" y="526"/>
                    <a:pt x="3354" y="350"/>
                    <a:pt x="3363" y="174"/>
                  </a:cubicBezTo>
                  <a:lnTo>
                    <a:pt x="1652"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7"/>
            <p:cNvSpPr/>
            <p:nvPr/>
          </p:nvSpPr>
          <p:spPr>
            <a:xfrm>
              <a:off x="4241025" y="1708800"/>
              <a:ext cx="59925" cy="106375"/>
            </a:xfrm>
            <a:custGeom>
              <a:rect b="b" l="l" r="r" t="t"/>
              <a:pathLst>
                <a:path extrusionOk="0" h="4255" w="2397">
                  <a:moveTo>
                    <a:pt x="564" y="1"/>
                  </a:moveTo>
                  <a:cubicBezTo>
                    <a:pt x="560" y="29"/>
                    <a:pt x="503" y="99"/>
                    <a:pt x="430" y="258"/>
                  </a:cubicBezTo>
                  <a:cubicBezTo>
                    <a:pt x="387" y="352"/>
                    <a:pt x="349" y="446"/>
                    <a:pt x="316" y="545"/>
                  </a:cubicBezTo>
                  <a:cubicBezTo>
                    <a:pt x="290" y="626"/>
                    <a:pt x="264" y="719"/>
                    <a:pt x="237" y="826"/>
                  </a:cubicBezTo>
                  <a:cubicBezTo>
                    <a:pt x="209" y="934"/>
                    <a:pt x="185" y="1055"/>
                    <a:pt x="163" y="1191"/>
                  </a:cubicBezTo>
                  <a:cubicBezTo>
                    <a:pt x="59" y="1801"/>
                    <a:pt x="0" y="2715"/>
                    <a:pt x="101" y="4074"/>
                  </a:cubicBezTo>
                  <a:lnTo>
                    <a:pt x="584" y="4255"/>
                  </a:lnTo>
                  <a:lnTo>
                    <a:pt x="608" y="4252"/>
                  </a:lnTo>
                  <a:cubicBezTo>
                    <a:pt x="878" y="3383"/>
                    <a:pt x="1370" y="2610"/>
                    <a:pt x="1818" y="1812"/>
                  </a:cubicBezTo>
                  <a:cubicBezTo>
                    <a:pt x="1832" y="1790"/>
                    <a:pt x="1845" y="1766"/>
                    <a:pt x="1858" y="1742"/>
                  </a:cubicBezTo>
                  <a:cubicBezTo>
                    <a:pt x="1913" y="1646"/>
                    <a:pt x="1966" y="1547"/>
                    <a:pt x="2018" y="1450"/>
                  </a:cubicBezTo>
                  <a:cubicBezTo>
                    <a:pt x="2020" y="1446"/>
                    <a:pt x="2023" y="1443"/>
                    <a:pt x="2025" y="1439"/>
                  </a:cubicBezTo>
                  <a:cubicBezTo>
                    <a:pt x="2062" y="1367"/>
                    <a:pt x="2100" y="1296"/>
                    <a:pt x="2135" y="1226"/>
                  </a:cubicBezTo>
                  <a:cubicBezTo>
                    <a:pt x="2146" y="1202"/>
                    <a:pt x="2159" y="1180"/>
                    <a:pt x="2170" y="1156"/>
                  </a:cubicBezTo>
                  <a:cubicBezTo>
                    <a:pt x="2203" y="1088"/>
                    <a:pt x="2236" y="1022"/>
                    <a:pt x="2266" y="954"/>
                  </a:cubicBezTo>
                  <a:cubicBezTo>
                    <a:pt x="2284" y="916"/>
                    <a:pt x="2302" y="879"/>
                    <a:pt x="2317" y="842"/>
                  </a:cubicBezTo>
                  <a:cubicBezTo>
                    <a:pt x="2346" y="780"/>
                    <a:pt x="2372" y="719"/>
                    <a:pt x="2396" y="657"/>
                  </a:cubicBezTo>
                  <a:lnTo>
                    <a:pt x="564"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7"/>
            <p:cNvSpPr/>
            <p:nvPr/>
          </p:nvSpPr>
          <p:spPr>
            <a:xfrm>
              <a:off x="4436150" y="1659825"/>
              <a:ext cx="88150" cy="113300"/>
            </a:xfrm>
            <a:custGeom>
              <a:rect b="b" l="l" r="r" t="t"/>
              <a:pathLst>
                <a:path extrusionOk="0" h="4532" w="3526">
                  <a:moveTo>
                    <a:pt x="1698" y="1"/>
                  </a:moveTo>
                  <a:lnTo>
                    <a:pt x="0" y="714"/>
                  </a:lnTo>
                  <a:cubicBezTo>
                    <a:pt x="20" y="793"/>
                    <a:pt x="40" y="872"/>
                    <a:pt x="64" y="958"/>
                  </a:cubicBezTo>
                  <a:cubicBezTo>
                    <a:pt x="84" y="1028"/>
                    <a:pt x="108" y="1101"/>
                    <a:pt x="132" y="1178"/>
                  </a:cubicBezTo>
                  <a:cubicBezTo>
                    <a:pt x="169" y="1294"/>
                    <a:pt x="215" y="1417"/>
                    <a:pt x="268" y="1547"/>
                  </a:cubicBezTo>
                  <a:cubicBezTo>
                    <a:pt x="297" y="1619"/>
                    <a:pt x="330" y="1689"/>
                    <a:pt x="363" y="1764"/>
                  </a:cubicBezTo>
                  <a:cubicBezTo>
                    <a:pt x="674" y="2452"/>
                    <a:pt x="1212" y="3334"/>
                    <a:pt x="2196" y="4531"/>
                  </a:cubicBezTo>
                  <a:lnTo>
                    <a:pt x="3525" y="4151"/>
                  </a:lnTo>
                  <a:lnTo>
                    <a:pt x="3468" y="3916"/>
                  </a:lnTo>
                  <a:lnTo>
                    <a:pt x="3316" y="3925"/>
                  </a:lnTo>
                  <a:cubicBezTo>
                    <a:pt x="3280" y="3927"/>
                    <a:pt x="3243" y="3930"/>
                    <a:pt x="3206" y="3930"/>
                  </a:cubicBezTo>
                  <a:cubicBezTo>
                    <a:pt x="3137" y="3930"/>
                    <a:pt x="3069" y="3922"/>
                    <a:pt x="3009" y="3890"/>
                  </a:cubicBezTo>
                  <a:cubicBezTo>
                    <a:pt x="2884" y="3826"/>
                    <a:pt x="2822" y="3684"/>
                    <a:pt x="2770" y="3552"/>
                  </a:cubicBezTo>
                  <a:cubicBezTo>
                    <a:pt x="2456" y="2735"/>
                    <a:pt x="2183" y="1900"/>
                    <a:pt x="1957" y="1053"/>
                  </a:cubicBezTo>
                  <a:cubicBezTo>
                    <a:pt x="1928" y="947"/>
                    <a:pt x="1900" y="842"/>
                    <a:pt x="1876" y="736"/>
                  </a:cubicBezTo>
                  <a:cubicBezTo>
                    <a:pt x="1852" y="646"/>
                    <a:pt x="1827" y="556"/>
                    <a:pt x="1805" y="464"/>
                  </a:cubicBezTo>
                  <a:cubicBezTo>
                    <a:pt x="1781" y="367"/>
                    <a:pt x="1759" y="271"/>
                    <a:pt x="1737" y="172"/>
                  </a:cubicBezTo>
                  <a:cubicBezTo>
                    <a:pt x="1724" y="117"/>
                    <a:pt x="1711" y="58"/>
                    <a:pt x="1698"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7"/>
            <p:cNvSpPr/>
            <p:nvPr/>
          </p:nvSpPr>
          <p:spPr>
            <a:xfrm>
              <a:off x="4437725" y="1664175"/>
              <a:ext cx="43575" cy="25100"/>
            </a:xfrm>
            <a:custGeom>
              <a:rect b="b" l="l" r="r" t="t"/>
              <a:pathLst>
                <a:path extrusionOk="0" h="1004" w="1743">
                  <a:moveTo>
                    <a:pt x="1674" y="0"/>
                  </a:moveTo>
                  <a:cubicBezTo>
                    <a:pt x="1437" y="112"/>
                    <a:pt x="1207" y="246"/>
                    <a:pt x="974" y="354"/>
                  </a:cubicBezTo>
                  <a:cubicBezTo>
                    <a:pt x="655" y="501"/>
                    <a:pt x="322" y="633"/>
                    <a:pt x="1" y="784"/>
                  </a:cubicBezTo>
                  <a:cubicBezTo>
                    <a:pt x="21" y="852"/>
                    <a:pt x="45" y="925"/>
                    <a:pt x="69" y="1004"/>
                  </a:cubicBezTo>
                  <a:cubicBezTo>
                    <a:pt x="394" y="898"/>
                    <a:pt x="710" y="756"/>
                    <a:pt x="1018" y="619"/>
                  </a:cubicBezTo>
                  <a:cubicBezTo>
                    <a:pt x="1251" y="514"/>
                    <a:pt x="1505" y="415"/>
                    <a:pt x="1742" y="292"/>
                  </a:cubicBezTo>
                  <a:cubicBezTo>
                    <a:pt x="1718" y="193"/>
                    <a:pt x="1696" y="97"/>
                    <a:pt x="1674"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7"/>
            <p:cNvSpPr/>
            <p:nvPr/>
          </p:nvSpPr>
          <p:spPr>
            <a:xfrm>
              <a:off x="4442850" y="1678275"/>
              <a:ext cx="42225" cy="25675"/>
            </a:xfrm>
            <a:custGeom>
              <a:rect b="b" l="l" r="r" t="t"/>
              <a:pathLst>
                <a:path extrusionOk="0" h="1027" w="1689">
                  <a:moveTo>
                    <a:pt x="1608" y="1"/>
                  </a:moveTo>
                  <a:cubicBezTo>
                    <a:pt x="1362" y="119"/>
                    <a:pt x="1125" y="257"/>
                    <a:pt x="887" y="376"/>
                  </a:cubicBezTo>
                  <a:cubicBezTo>
                    <a:pt x="593" y="523"/>
                    <a:pt x="297" y="666"/>
                    <a:pt x="0" y="809"/>
                  </a:cubicBezTo>
                  <a:cubicBezTo>
                    <a:pt x="29" y="881"/>
                    <a:pt x="62" y="951"/>
                    <a:pt x="95" y="1026"/>
                  </a:cubicBezTo>
                  <a:cubicBezTo>
                    <a:pt x="378" y="914"/>
                    <a:pt x="659" y="791"/>
                    <a:pt x="936" y="664"/>
                  </a:cubicBezTo>
                  <a:cubicBezTo>
                    <a:pt x="1184" y="552"/>
                    <a:pt x="1443" y="442"/>
                    <a:pt x="1689" y="315"/>
                  </a:cubicBezTo>
                  <a:cubicBezTo>
                    <a:pt x="1660" y="209"/>
                    <a:pt x="1634" y="104"/>
                    <a:pt x="1608"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7"/>
            <p:cNvSpPr/>
            <p:nvPr/>
          </p:nvSpPr>
          <p:spPr>
            <a:xfrm>
              <a:off x="4248975" y="1715275"/>
              <a:ext cx="50050" cy="22425"/>
            </a:xfrm>
            <a:custGeom>
              <a:rect b="b" l="l" r="r" t="t"/>
              <a:pathLst>
                <a:path extrusionOk="0" h="897" w="2002">
                  <a:moveTo>
                    <a:pt x="112" y="1"/>
                  </a:moveTo>
                  <a:cubicBezTo>
                    <a:pt x="71" y="93"/>
                    <a:pt x="31" y="190"/>
                    <a:pt x="0" y="286"/>
                  </a:cubicBezTo>
                  <a:cubicBezTo>
                    <a:pt x="455" y="486"/>
                    <a:pt x="947" y="627"/>
                    <a:pt x="1415" y="765"/>
                  </a:cubicBezTo>
                  <a:cubicBezTo>
                    <a:pt x="1558" y="807"/>
                    <a:pt x="1705" y="851"/>
                    <a:pt x="1852" y="897"/>
                  </a:cubicBezTo>
                  <a:cubicBezTo>
                    <a:pt x="1887" y="829"/>
                    <a:pt x="1918" y="763"/>
                    <a:pt x="1948" y="695"/>
                  </a:cubicBezTo>
                  <a:cubicBezTo>
                    <a:pt x="1966" y="657"/>
                    <a:pt x="1984" y="620"/>
                    <a:pt x="2001" y="583"/>
                  </a:cubicBezTo>
                  <a:cubicBezTo>
                    <a:pt x="1863" y="550"/>
                    <a:pt x="1727" y="517"/>
                    <a:pt x="1595" y="479"/>
                  </a:cubicBezTo>
                  <a:cubicBezTo>
                    <a:pt x="1101" y="339"/>
                    <a:pt x="609" y="148"/>
                    <a:pt x="112"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7"/>
            <p:cNvSpPr/>
            <p:nvPr/>
          </p:nvSpPr>
          <p:spPr>
            <a:xfrm>
              <a:off x="4245075" y="1729450"/>
              <a:ext cx="46575" cy="24675"/>
            </a:xfrm>
            <a:custGeom>
              <a:rect b="b" l="l" r="r" t="t"/>
              <a:pathLst>
                <a:path extrusionOk="0" h="987" w="1863">
                  <a:moveTo>
                    <a:pt x="75" y="0"/>
                  </a:moveTo>
                  <a:cubicBezTo>
                    <a:pt x="49" y="108"/>
                    <a:pt x="25" y="229"/>
                    <a:pt x="1" y="367"/>
                  </a:cubicBezTo>
                  <a:cubicBezTo>
                    <a:pt x="391" y="569"/>
                    <a:pt x="818" y="721"/>
                    <a:pt x="1230" y="852"/>
                  </a:cubicBezTo>
                  <a:cubicBezTo>
                    <a:pt x="1369" y="899"/>
                    <a:pt x="1512" y="942"/>
                    <a:pt x="1656" y="986"/>
                  </a:cubicBezTo>
                  <a:cubicBezTo>
                    <a:pt x="1672" y="964"/>
                    <a:pt x="1685" y="940"/>
                    <a:pt x="1696" y="916"/>
                  </a:cubicBezTo>
                  <a:cubicBezTo>
                    <a:pt x="1751" y="820"/>
                    <a:pt x="1806" y="721"/>
                    <a:pt x="1856" y="624"/>
                  </a:cubicBezTo>
                  <a:cubicBezTo>
                    <a:pt x="1858" y="620"/>
                    <a:pt x="1861" y="617"/>
                    <a:pt x="1863" y="613"/>
                  </a:cubicBezTo>
                  <a:cubicBezTo>
                    <a:pt x="1718" y="578"/>
                    <a:pt x="1569" y="538"/>
                    <a:pt x="1426" y="494"/>
                  </a:cubicBezTo>
                  <a:cubicBezTo>
                    <a:pt x="969" y="358"/>
                    <a:pt x="525" y="165"/>
                    <a:pt x="75"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7"/>
            <p:cNvSpPr/>
            <p:nvPr/>
          </p:nvSpPr>
          <p:spPr>
            <a:xfrm>
              <a:off x="4339675" y="1329375"/>
              <a:ext cx="142550" cy="107350"/>
            </a:xfrm>
            <a:custGeom>
              <a:rect b="b" l="l" r="r" t="t"/>
              <a:pathLst>
                <a:path extrusionOk="0" h="4294" w="5702">
                  <a:moveTo>
                    <a:pt x="5154" y="0"/>
                  </a:moveTo>
                  <a:cubicBezTo>
                    <a:pt x="5137" y="0"/>
                    <a:pt x="5120" y="3"/>
                    <a:pt x="5104" y="9"/>
                  </a:cubicBezTo>
                  <a:cubicBezTo>
                    <a:pt x="5076" y="24"/>
                    <a:pt x="5054" y="50"/>
                    <a:pt x="5043" y="81"/>
                  </a:cubicBezTo>
                  <a:cubicBezTo>
                    <a:pt x="4916" y="340"/>
                    <a:pt x="4768" y="591"/>
                    <a:pt x="4604" y="828"/>
                  </a:cubicBezTo>
                  <a:cubicBezTo>
                    <a:pt x="4459" y="1043"/>
                    <a:pt x="4290" y="1241"/>
                    <a:pt x="4103" y="1419"/>
                  </a:cubicBezTo>
                  <a:cubicBezTo>
                    <a:pt x="3598" y="1880"/>
                    <a:pt x="2910" y="2137"/>
                    <a:pt x="2214" y="2233"/>
                  </a:cubicBezTo>
                  <a:cubicBezTo>
                    <a:pt x="1954" y="2269"/>
                    <a:pt x="1693" y="2284"/>
                    <a:pt x="1431" y="2284"/>
                  </a:cubicBezTo>
                  <a:cubicBezTo>
                    <a:pt x="990" y="2284"/>
                    <a:pt x="547" y="2242"/>
                    <a:pt x="108" y="2185"/>
                  </a:cubicBezTo>
                  <a:lnTo>
                    <a:pt x="1" y="4197"/>
                  </a:lnTo>
                  <a:cubicBezTo>
                    <a:pt x="371" y="4260"/>
                    <a:pt x="749" y="4294"/>
                    <a:pt x="1126" y="4294"/>
                  </a:cubicBezTo>
                  <a:cubicBezTo>
                    <a:pt x="1647" y="4294"/>
                    <a:pt x="2166" y="4229"/>
                    <a:pt x="2662" y="4085"/>
                  </a:cubicBezTo>
                  <a:cubicBezTo>
                    <a:pt x="3519" y="3837"/>
                    <a:pt x="4305" y="3345"/>
                    <a:pt x="4812" y="2653"/>
                  </a:cubicBezTo>
                  <a:cubicBezTo>
                    <a:pt x="5339" y="1933"/>
                    <a:pt x="5541" y="1050"/>
                    <a:pt x="5691" y="189"/>
                  </a:cubicBezTo>
                  <a:cubicBezTo>
                    <a:pt x="5697" y="154"/>
                    <a:pt x="5702" y="116"/>
                    <a:pt x="5678" y="90"/>
                  </a:cubicBezTo>
                  <a:cubicBezTo>
                    <a:pt x="5653" y="68"/>
                    <a:pt x="5623" y="57"/>
                    <a:pt x="5592" y="57"/>
                  </a:cubicBezTo>
                  <a:lnTo>
                    <a:pt x="5186" y="4"/>
                  </a:lnTo>
                  <a:cubicBezTo>
                    <a:pt x="5175" y="2"/>
                    <a:pt x="5165" y="0"/>
                    <a:pt x="5154"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7"/>
            <p:cNvSpPr/>
            <p:nvPr/>
          </p:nvSpPr>
          <p:spPr>
            <a:xfrm>
              <a:off x="4335825" y="1382825"/>
              <a:ext cx="51425" cy="55550"/>
            </a:xfrm>
            <a:custGeom>
              <a:rect b="b" l="l" r="r" t="t"/>
              <a:pathLst>
                <a:path extrusionOk="0" h="2222" w="2057">
                  <a:moveTo>
                    <a:pt x="451" y="1"/>
                  </a:moveTo>
                  <a:lnTo>
                    <a:pt x="1" y="377"/>
                  </a:lnTo>
                  <a:lnTo>
                    <a:pt x="1092" y="2221"/>
                  </a:lnTo>
                  <a:cubicBezTo>
                    <a:pt x="2056" y="1793"/>
                    <a:pt x="1868" y="82"/>
                    <a:pt x="1868" y="82"/>
                  </a:cubicBezTo>
                  <a:cubicBezTo>
                    <a:pt x="1868" y="82"/>
                    <a:pt x="504" y="1"/>
                    <a:pt x="451"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7"/>
            <p:cNvSpPr/>
            <p:nvPr/>
          </p:nvSpPr>
          <p:spPr>
            <a:xfrm>
              <a:off x="4299650" y="1361425"/>
              <a:ext cx="61025" cy="79975"/>
            </a:xfrm>
            <a:custGeom>
              <a:rect b="b" l="l" r="r" t="t"/>
              <a:pathLst>
                <a:path extrusionOk="0" h="3199" w="2441">
                  <a:moveTo>
                    <a:pt x="1039" y="0"/>
                  </a:moveTo>
                  <a:cubicBezTo>
                    <a:pt x="1033" y="181"/>
                    <a:pt x="998" y="361"/>
                    <a:pt x="936" y="499"/>
                  </a:cubicBezTo>
                  <a:cubicBezTo>
                    <a:pt x="839" y="712"/>
                    <a:pt x="622" y="763"/>
                    <a:pt x="405" y="782"/>
                  </a:cubicBezTo>
                  <a:cubicBezTo>
                    <a:pt x="257" y="826"/>
                    <a:pt x="97" y="848"/>
                    <a:pt x="1" y="958"/>
                  </a:cubicBezTo>
                  <a:lnTo>
                    <a:pt x="2432" y="3198"/>
                  </a:lnTo>
                  <a:cubicBezTo>
                    <a:pt x="2440" y="2910"/>
                    <a:pt x="2392" y="2627"/>
                    <a:pt x="2346" y="2344"/>
                  </a:cubicBezTo>
                  <a:lnTo>
                    <a:pt x="2243" y="1735"/>
                  </a:lnTo>
                  <a:cubicBezTo>
                    <a:pt x="2100" y="1544"/>
                    <a:pt x="2006" y="1316"/>
                    <a:pt x="1946" y="1072"/>
                  </a:cubicBezTo>
                  <a:cubicBezTo>
                    <a:pt x="1911" y="916"/>
                    <a:pt x="1887" y="758"/>
                    <a:pt x="1876" y="600"/>
                  </a:cubicBezTo>
                  <a:cubicBezTo>
                    <a:pt x="1863" y="422"/>
                    <a:pt x="1861" y="246"/>
                    <a:pt x="1869" y="69"/>
                  </a:cubicBezTo>
                  <a:cubicBezTo>
                    <a:pt x="1867" y="69"/>
                    <a:pt x="1863" y="69"/>
                    <a:pt x="1858" y="66"/>
                  </a:cubicBezTo>
                  <a:cubicBezTo>
                    <a:pt x="1588" y="27"/>
                    <a:pt x="1314" y="5"/>
                    <a:pt x="1039"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7"/>
            <p:cNvSpPr/>
            <p:nvPr/>
          </p:nvSpPr>
          <p:spPr>
            <a:xfrm>
              <a:off x="4256450" y="1479250"/>
              <a:ext cx="152425" cy="90200"/>
            </a:xfrm>
            <a:custGeom>
              <a:rect b="b" l="l" r="r" t="t"/>
              <a:pathLst>
                <a:path extrusionOk="0" h="3608" w="6097">
                  <a:moveTo>
                    <a:pt x="837" y="0"/>
                  </a:moveTo>
                  <a:lnTo>
                    <a:pt x="0" y="3227"/>
                  </a:lnTo>
                  <a:cubicBezTo>
                    <a:pt x="0" y="3227"/>
                    <a:pt x="499" y="2959"/>
                    <a:pt x="606" y="2816"/>
                  </a:cubicBezTo>
                  <a:cubicBezTo>
                    <a:pt x="616" y="2802"/>
                    <a:pt x="624" y="2796"/>
                    <a:pt x="631" y="2796"/>
                  </a:cubicBezTo>
                  <a:cubicBezTo>
                    <a:pt x="694" y="2796"/>
                    <a:pt x="658" y="3367"/>
                    <a:pt x="1516" y="3512"/>
                  </a:cubicBezTo>
                  <a:cubicBezTo>
                    <a:pt x="1960" y="3588"/>
                    <a:pt x="2274" y="3608"/>
                    <a:pt x="2482" y="3608"/>
                  </a:cubicBezTo>
                  <a:cubicBezTo>
                    <a:pt x="2716" y="3608"/>
                    <a:pt x="2816" y="3582"/>
                    <a:pt x="2816" y="3582"/>
                  </a:cubicBezTo>
                  <a:lnTo>
                    <a:pt x="2941" y="2906"/>
                  </a:lnTo>
                  <a:cubicBezTo>
                    <a:pt x="2941" y="2906"/>
                    <a:pt x="3323" y="3600"/>
                    <a:pt x="3608" y="3600"/>
                  </a:cubicBezTo>
                  <a:cubicBezTo>
                    <a:pt x="3612" y="3600"/>
                    <a:pt x="3616" y="3600"/>
                    <a:pt x="3619" y="3600"/>
                  </a:cubicBezTo>
                  <a:cubicBezTo>
                    <a:pt x="3903" y="3582"/>
                    <a:pt x="4118" y="3404"/>
                    <a:pt x="4118" y="3404"/>
                  </a:cubicBezTo>
                  <a:lnTo>
                    <a:pt x="3940" y="2568"/>
                  </a:lnTo>
                  <a:lnTo>
                    <a:pt x="3940" y="2568"/>
                  </a:lnTo>
                  <a:cubicBezTo>
                    <a:pt x="3940" y="2568"/>
                    <a:pt x="4374" y="3152"/>
                    <a:pt x="4667" y="3152"/>
                  </a:cubicBezTo>
                  <a:cubicBezTo>
                    <a:pt x="4693" y="3152"/>
                    <a:pt x="4718" y="3147"/>
                    <a:pt x="4742" y="3137"/>
                  </a:cubicBezTo>
                  <a:cubicBezTo>
                    <a:pt x="5027" y="3014"/>
                    <a:pt x="6097" y="2067"/>
                    <a:pt x="6097" y="2067"/>
                  </a:cubicBezTo>
                  <a:lnTo>
                    <a:pt x="4278" y="231"/>
                  </a:lnTo>
                  <a:lnTo>
                    <a:pt x="837" y="0"/>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7"/>
            <p:cNvSpPr/>
            <p:nvPr/>
          </p:nvSpPr>
          <p:spPr>
            <a:xfrm>
              <a:off x="4331050" y="1487425"/>
              <a:ext cx="77775" cy="81900"/>
            </a:xfrm>
            <a:custGeom>
              <a:rect b="b" l="l" r="r" t="t"/>
              <a:pathLst>
                <a:path extrusionOk="0" h="3276" w="3111">
                  <a:moveTo>
                    <a:pt x="1387" y="1"/>
                  </a:moveTo>
                  <a:cubicBezTo>
                    <a:pt x="1360" y="198"/>
                    <a:pt x="1310" y="394"/>
                    <a:pt x="1275" y="574"/>
                  </a:cubicBezTo>
                  <a:cubicBezTo>
                    <a:pt x="1204" y="945"/>
                    <a:pt x="1090" y="1261"/>
                    <a:pt x="870" y="1569"/>
                  </a:cubicBezTo>
                  <a:cubicBezTo>
                    <a:pt x="664" y="1859"/>
                    <a:pt x="416" y="2118"/>
                    <a:pt x="176" y="2379"/>
                  </a:cubicBezTo>
                  <a:cubicBezTo>
                    <a:pt x="100" y="2460"/>
                    <a:pt x="40" y="2555"/>
                    <a:pt x="1" y="2656"/>
                  </a:cubicBezTo>
                  <a:cubicBezTo>
                    <a:pt x="109" y="2838"/>
                    <a:pt x="399" y="3275"/>
                    <a:pt x="623" y="3275"/>
                  </a:cubicBezTo>
                  <a:cubicBezTo>
                    <a:pt x="627" y="3275"/>
                    <a:pt x="630" y="3275"/>
                    <a:pt x="633" y="3275"/>
                  </a:cubicBezTo>
                  <a:cubicBezTo>
                    <a:pt x="919" y="3258"/>
                    <a:pt x="1132" y="3077"/>
                    <a:pt x="1132" y="3077"/>
                  </a:cubicBezTo>
                  <a:lnTo>
                    <a:pt x="954" y="2241"/>
                  </a:lnTo>
                  <a:lnTo>
                    <a:pt x="954" y="2241"/>
                  </a:lnTo>
                  <a:cubicBezTo>
                    <a:pt x="954" y="2241"/>
                    <a:pt x="1389" y="2826"/>
                    <a:pt x="1682" y="2826"/>
                  </a:cubicBezTo>
                  <a:cubicBezTo>
                    <a:pt x="1707" y="2826"/>
                    <a:pt x="1732" y="2822"/>
                    <a:pt x="1755" y="2812"/>
                  </a:cubicBezTo>
                  <a:cubicBezTo>
                    <a:pt x="2041" y="2687"/>
                    <a:pt x="3111" y="1740"/>
                    <a:pt x="3111" y="1740"/>
                  </a:cubicBezTo>
                  <a:lnTo>
                    <a:pt x="1387" y="1"/>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7"/>
            <p:cNvSpPr/>
            <p:nvPr/>
          </p:nvSpPr>
          <p:spPr>
            <a:xfrm>
              <a:off x="4276425" y="1381075"/>
              <a:ext cx="94725" cy="127475"/>
            </a:xfrm>
            <a:custGeom>
              <a:rect b="b" l="l" r="r" t="t"/>
              <a:pathLst>
                <a:path extrusionOk="0" h="5099" w="3789">
                  <a:moveTo>
                    <a:pt x="1232" y="0"/>
                  </a:moveTo>
                  <a:cubicBezTo>
                    <a:pt x="1147" y="0"/>
                    <a:pt x="1055" y="22"/>
                    <a:pt x="954" y="71"/>
                  </a:cubicBezTo>
                  <a:cubicBezTo>
                    <a:pt x="126" y="475"/>
                    <a:pt x="240" y="2858"/>
                    <a:pt x="240" y="2858"/>
                  </a:cubicBezTo>
                  <a:cubicBezTo>
                    <a:pt x="117" y="3255"/>
                    <a:pt x="1" y="3701"/>
                    <a:pt x="189" y="4072"/>
                  </a:cubicBezTo>
                  <a:cubicBezTo>
                    <a:pt x="293" y="4279"/>
                    <a:pt x="479" y="4435"/>
                    <a:pt x="675" y="4560"/>
                  </a:cubicBezTo>
                  <a:cubicBezTo>
                    <a:pt x="1218" y="4913"/>
                    <a:pt x="1852" y="5099"/>
                    <a:pt x="2495" y="5099"/>
                  </a:cubicBezTo>
                  <a:cubicBezTo>
                    <a:pt x="2624" y="5099"/>
                    <a:pt x="2753" y="5091"/>
                    <a:pt x="2882" y="5076"/>
                  </a:cubicBezTo>
                  <a:cubicBezTo>
                    <a:pt x="3088" y="5050"/>
                    <a:pt x="3310" y="4997"/>
                    <a:pt x="3446" y="4839"/>
                  </a:cubicBezTo>
                  <a:cubicBezTo>
                    <a:pt x="3598" y="4663"/>
                    <a:pt x="3611" y="4408"/>
                    <a:pt x="3604" y="4176"/>
                  </a:cubicBezTo>
                  <a:cubicBezTo>
                    <a:pt x="3589" y="3681"/>
                    <a:pt x="3536" y="2465"/>
                    <a:pt x="3536" y="2465"/>
                  </a:cubicBezTo>
                  <a:lnTo>
                    <a:pt x="3789" y="1876"/>
                  </a:lnTo>
                  <a:cubicBezTo>
                    <a:pt x="3789" y="1876"/>
                    <a:pt x="3629" y="1863"/>
                    <a:pt x="3429" y="1477"/>
                  </a:cubicBezTo>
                  <a:cubicBezTo>
                    <a:pt x="3229" y="1088"/>
                    <a:pt x="3174" y="954"/>
                    <a:pt x="3174" y="954"/>
                  </a:cubicBezTo>
                  <a:cubicBezTo>
                    <a:pt x="3174" y="954"/>
                    <a:pt x="2836" y="1141"/>
                    <a:pt x="2462" y="1141"/>
                  </a:cubicBezTo>
                  <a:cubicBezTo>
                    <a:pt x="2450" y="1141"/>
                    <a:pt x="2438" y="1141"/>
                    <a:pt x="2425" y="1141"/>
                  </a:cubicBezTo>
                  <a:cubicBezTo>
                    <a:pt x="2086" y="1129"/>
                    <a:pt x="1848" y="0"/>
                    <a:pt x="1232"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7"/>
            <p:cNvSpPr/>
            <p:nvPr/>
          </p:nvSpPr>
          <p:spPr>
            <a:xfrm>
              <a:off x="4250500" y="1382825"/>
              <a:ext cx="115225" cy="162825"/>
            </a:xfrm>
            <a:custGeom>
              <a:rect b="b" l="l" r="r" t="t"/>
              <a:pathLst>
                <a:path extrusionOk="0" h="6513" w="4609">
                  <a:moveTo>
                    <a:pt x="1991" y="1"/>
                  </a:moveTo>
                  <a:cubicBezTo>
                    <a:pt x="1132" y="809"/>
                    <a:pt x="713" y="1986"/>
                    <a:pt x="368" y="3117"/>
                  </a:cubicBezTo>
                  <a:cubicBezTo>
                    <a:pt x="157" y="3809"/>
                    <a:pt x="1" y="4589"/>
                    <a:pt x="337" y="5228"/>
                  </a:cubicBezTo>
                  <a:cubicBezTo>
                    <a:pt x="765" y="6045"/>
                    <a:pt x="1800" y="6291"/>
                    <a:pt x="2711" y="6427"/>
                  </a:cubicBezTo>
                  <a:cubicBezTo>
                    <a:pt x="3008" y="6472"/>
                    <a:pt x="3315" y="6512"/>
                    <a:pt x="3617" y="6512"/>
                  </a:cubicBezTo>
                  <a:cubicBezTo>
                    <a:pt x="3963" y="6512"/>
                    <a:pt x="4302" y="6459"/>
                    <a:pt x="4609" y="6300"/>
                  </a:cubicBezTo>
                  <a:cubicBezTo>
                    <a:pt x="4167" y="5647"/>
                    <a:pt x="3113" y="5827"/>
                    <a:pt x="2502" y="5329"/>
                  </a:cubicBezTo>
                  <a:cubicBezTo>
                    <a:pt x="2116" y="5015"/>
                    <a:pt x="1978" y="4479"/>
                    <a:pt x="2006" y="3980"/>
                  </a:cubicBezTo>
                  <a:cubicBezTo>
                    <a:pt x="2032" y="3482"/>
                    <a:pt x="2199" y="3008"/>
                    <a:pt x="2325" y="2524"/>
                  </a:cubicBezTo>
                  <a:cubicBezTo>
                    <a:pt x="2450" y="2032"/>
                    <a:pt x="2520" y="1527"/>
                    <a:pt x="2566" y="1022"/>
                  </a:cubicBezTo>
                  <a:cubicBezTo>
                    <a:pt x="2595" y="737"/>
                    <a:pt x="2768" y="69"/>
                    <a:pt x="1991"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7"/>
            <p:cNvSpPr/>
            <p:nvPr/>
          </p:nvSpPr>
          <p:spPr>
            <a:xfrm>
              <a:off x="4303600" y="1309950"/>
              <a:ext cx="68725" cy="66475"/>
            </a:xfrm>
            <a:custGeom>
              <a:rect b="b" l="l" r="r" t="t"/>
              <a:pathLst>
                <a:path extrusionOk="0" h="2659" w="2749">
                  <a:moveTo>
                    <a:pt x="1175" y="1"/>
                  </a:moveTo>
                  <a:cubicBezTo>
                    <a:pt x="848" y="1"/>
                    <a:pt x="522" y="25"/>
                    <a:pt x="225" y="155"/>
                  </a:cubicBezTo>
                  <a:cubicBezTo>
                    <a:pt x="194" y="245"/>
                    <a:pt x="174" y="340"/>
                    <a:pt x="161" y="437"/>
                  </a:cubicBezTo>
                  <a:cubicBezTo>
                    <a:pt x="146" y="533"/>
                    <a:pt x="137" y="632"/>
                    <a:pt x="135" y="731"/>
                  </a:cubicBezTo>
                  <a:lnTo>
                    <a:pt x="128" y="689"/>
                  </a:lnTo>
                  <a:lnTo>
                    <a:pt x="128" y="689"/>
                  </a:lnTo>
                  <a:cubicBezTo>
                    <a:pt x="1" y="1141"/>
                    <a:pt x="135" y="1647"/>
                    <a:pt x="435" y="2007"/>
                  </a:cubicBezTo>
                  <a:cubicBezTo>
                    <a:pt x="736" y="2369"/>
                    <a:pt x="1189" y="2584"/>
                    <a:pt x="1654" y="2644"/>
                  </a:cubicBezTo>
                  <a:cubicBezTo>
                    <a:pt x="1723" y="2653"/>
                    <a:pt x="1793" y="2659"/>
                    <a:pt x="1862" y="2659"/>
                  </a:cubicBezTo>
                  <a:cubicBezTo>
                    <a:pt x="1973" y="2659"/>
                    <a:pt x="2084" y="2644"/>
                    <a:pt x="2188" y="2606"/>
                  </a:cubicBezTo>
                  <a:cubicBezTo>
                    <a:pt x="2236" y="2589"/>
                    <a:pt x="2280" y="2569"/>
                    <a:pt x="2324" y="2543"/>
                  </a:cubicBezTo>
                  <a:cubicBezTo>
                    <a:pt x="2572" y="2352"/>
                    <a:pt x="2706" y="2090"/>
                    <a:pt x="2669" y="1750"/>
                  </a:cubicBezTo>
                  <a:cubicBezTo>
                    <a:pt x="2634" y="1442"/>
                    <a:pt x="2709" y="1166"/>
                    <a:pt x="2728" y="863"/>
                  </a:cubicBezTo>
                  <a:cubicBezTo>
                    <a:pt x="2748" y="570"/>
                    <a:pt x="2660" y="340"/>
                    <a:pt x="2526" y="98"/>
                  </a:cubicBezTo>
                  <a:cubicBezTo>
                    <a:pt x="2476" y="87"/>
                    <a:pt x="2425" y="79"/>
                    <a:pt x="2377" y="72"/>
                  </a:cubicBezTo>
                  <a:cubicBezTo>
                    <a:pt x="2089" y="35"/>
                    <a:pt x="1799" y="13"/>
                    <a:pt x="1512" y="6"/>
                  </a:cubicBezTo>
                  <a:cubicBezTo>
                    <a:pt x="1400" y="4"/>
                    <a:pt x="1287" y="1"/>
                    <a:pt x="1175"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7"/>
            <p:cNvSpPr/>
            <p:nvPr/>
          </p:nvSpPr>
          <p:spPr>
            <a:xfrm>
              <a:off x="4237875" y="1798725"/>
              <a:ext cx="57675" cy="42375"/>
            </a:xfrm>
            <a:custGeom>
              <a:rect b="b" l="l" r="r" t="t"/>
              <a:pathLst>
                <a:path extrusionOk="0" h="1695" w="2307">
                  <a:moveTo>
                    <a:pt x="203" y="1"/>
                  </a:moveTo>
                  <a:cubicBezTo>
                    <a:pt x="188" y="38"/>
                    <a:pt x="126" y="203"/>
                    <a:pt x="73" y="537"/>
                  </a:cubicBezTo>
                  <a:cubicBezTo>
                    <a:pt x="10" y="921"/>
                    <a:pt x="1" y="831"/>
                    <a:pt x="2263" y="1694"/>
                  </a:cubicBezTo>
                  <a:cubicBezTo>
                    <a:pt x="2307" y="1562"/>
                    <a:pt x="2254" y="1413"/>
                    <a:pt x="2166" y="1305"/>
                  </a:cubicBezTo>
                  <a:cubicBezTo>
                    <a:pt x="2076" y="1196"/>
                    <a:pt x="1955" y="1121"/>
                    <a:pt x="1839" y="1042"/>
                  </a:cubicBezTo>
                  <a:cubicBezTo>
                    <a:pt x="1496" y="809"/>
                    <a:pt x="1189" y="532"/>
                    <a:pt x="919" y="218"/>
                  </a:cubicBezTo>
                  <a:cubicBezTo>
                    <a:pt x="873" y="216"/>
                    <a:pt x="829" y="210"/>
                    <a:pt x="796" y="207"/>
                  </a:cubicBezTo>
                  <a:cubicBezTo>
                    <a:pt x="585" y="185"/>
                    <a:pt x="361" y="150"/>
                    <a:pt x="20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7"/>
            <p:cNvSpPr/>
            <p:nvPr/>
          </p:nvSpPr>
          <p:spPr>
            <a:xfrm>
              <a:off x="4334850" y="1517400"/>
              <a:ext cx="49600" cy="37300"/>
            </a:xfrm>
            <a:custGeom>
              <a:rect b="b" l="l" r="r" t="t"/>
              <a:pathLst>
                <a:path extrusionOk="0" h="1492" w="1984">
                  <a:moveTo>
                    <a:pt x="1083" y="0"/>
                  </a:moveTo>
                  <a:cubicBezTo>
                    <a:pt x="976" y="0"/>
                    <a:pt x="751" y="133"/>
                    <a:pt x="642" y="234"/>
                  </a:cubicBezTo>
                  <a:cubicBezTo>
                    <a:pt x="503" y="359"/>
                    <a:pt x="360" y="501"/>
                    <a:pt x="176" y="519"/>
                  </a:cubicBezTo>
                  <a:cubicBezTo>
                    <a:pt x="176" y="519"/>
                    <a:pt x="60" y="589"/>
                    <a:pt x="22" y="699"/>
                  </a:cubicBezTo>
                  <a:cubicBezTo>
                    <a:pt x="0" y="769"/>
                    <a:pt x="16" y="844"/>
                    <a:pt x="60" y="901"/>
                  </a:cubicBezTo>
                  <a:cubicBezTo>
                    <a:pt x="218" y="1112"/>
                    <a:pt x="516" y="1136"/>
                    <a:pt x="754" y="1248"/>
                  </a:cubicBezTo>
                  <a:cubicBezTo>
                    <a:pt x="924" y="1330"/>
                    <a:pt x="1203" y="1492"/>
                    <a:pt x="1313" y="1492"/>
                  </a:cubicBezTo>
                  <a:cubicBezTo>
                    <a:pt x="1330" y="1492"/>
                    <a:pt x="1343" y="1488"/>
                    <a:pt x="1351" y="1479"/>
                  </a:cubicBezTo>
                  <a:cubicBezTo>
                    <a:pt x="1408" y="1413"/>
                    <a:pt x="1116" y="1180"/>
                    <a:pt x="958" y="1075"/>
                  </a:cubicBezTo>
                  <a:lnTo>
                    <a:pt x="958" y="1075"/>
                  </a:lnTo>
                  <a:lnTo>
                    <a:pt x="1379" y="1200"/>
                  </a:lnTo>
                  <a:cubicBezTo>
                    <a:pt x="1462" y="1225"/>
                    <a:pt x="1593" y="1268"/>
                    <a:pt x="1672" y="1268"/>
                  </a:cubicBezTo>
                  <a:cubicBezTo>
                    <a:pt x="1705" y="1268"/>
                    <a:pt x="1729" y="1261"/>
                    <a:pt x="1737" y="1242"/>
                  </a:cubicBezTo>
                  <a:cubicBezTo>
                    <a:pt x="1768" y="1178"/>
                    <a:pt x="1399" y="960"/>
                    <a:pt x="1195" y="881"/>
                  </a:cubicBezTo>
                  <a:lnTo>
                    <a:pt x="1195" y="881"/>
                  </a:lnTo>
                  <a:lnTo>
                    <a:pt x="1878" y="936"/>
                  </a:lnTo>
                  <a:cubicBezTo>
                    <a:pt x="1884" y="937"/>
                    <a:pt x="1891" y="937"/>
                    <a:pt x="1898" y="937"/>
                  </a:cubicBezTo>
                  <a:cubicBezTo>
                    <a:pt x="1935" y="937"/>
                    <a:pt x="1974" y="930"/>
                    <a:pt x="1983" y="895"/>
                  </a:cubicBezTo>
                  <a:cubicBezTo>
                    <a:pt x="1715" y="712"/>
                    <a:pt x="1386" y="655"/>
                    <a:pt x="1065" y="600"/>
                  </a:cubicBezTo>
                  <a:lnTo>
                    <a:pt x="1065" y="600"/>
                  </a:lnTo>
                  <a:cubicBezTo>
                    <a:pt x="1198" y="608"/>
                    <a:pt x="1407" y="628"/>
                    <a:pt x="1559" y="628"/>
                  </a:cubicBezTo>
                  <a:cubicBezTo>
                    <a:pt x="1665" y="628"/>
                    <a:pt x="1744" y="618"/>
                    <a:pt x="1746" y="587"/>
                  </a:cubicBezTo>
                  <a:cubicBezTo>
                    <a:pt x="1754" y="521"/>
                    <a:pt x="1226" y="449"/>
                    <a:pt x="882" y="449"/>
                  </a:cubicBezTo>
                  <a:cubicBezTo>
                    <a:pt x="847" y="449"/>
                    <a:pt x="813" y="449"/>
                    <a:pt x="782" y="451"/>
                  </a:cubicBezTo>
                  <a:cubicBezTo>
                    <a:pt x="942" y="354"/>
                    <a:pt x="1182" y="115"/>
                    <a:pt x="1136" y="25"/>
                  </a:cubicBezTo>
                  <a:cubicBezTo>
                    <a:pt x="1127" y="8"/>
                    <a:pt x="1108" y="0"/>
                    <a:pt x="1083"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7"/>
            <p:cNvSpPr/>
            <p:nvPr/>
          </p:nvSpPr>
          <p:spPr>
            <a:xfrm>
              <a:off x="4265550" y="1380850"/>
              <a:ext cx="79575" cy="60725"/>
            </a:xfrm>
            <a:custGeom>
              <a:rect b="b" l="l" r="r" t="t"/>
              <a:pathLst>
                <a:path extrusionOk="0" h="2429" w="3183">
                  <a:moveTo>
                    <a:pt x="1751" y="14"/>
                  </a:moveTo>
                  <a:cubicBezTo>
                    <a:pt x="1525" y="27"/>
                    <a:pt x="1189" y="1"/>
                    <a:pt x="736" y="669"/>
                  </a:cubicBezTo>
                  <a:cubicBezTo>
                    <a:pt x="460" y="1075"/>
                    <a:pt x="214" y="1499"/>
                    <a:pt x="1" y="1940"/>
                  </a:cubicBezTo>
                  <a:cubicBezTo>
                    <a:pt x="1" y="1940"/>
                    <a:pt x="509" y="2429"/>
                    <a:pt x="1474" y="2429"/>
                  </a:cubicBezTo>
                  <a:cubicBezTo>
                    <a:pt x="1615" y="2429"/>
                    <a:pt x="1765" y="2418"/>
                    <a:pt x="1925" y="2395"/>
                  </a:cubicBezTo>
                  <a:cubicBezTo>
                    <a:pt x="3183" y="2206"/>
                    <a:pt x="1751" y="14"/>
                    <a:pt x="1751" y="14"/>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7"/>
            <p:cNvSpPr/>
            <p:nvPr/>
          </p:nvSpPr>
          <p:spPr>
            <a:xfrm>
              <a:off x="4328400" y="1370700"/>
              <a:ext cx="19925" cy="17550"/>
            </a:xfrm>
            <a:custGeom>
              <a:rect b="b" l="l" r="r" t="t"/>
              <a:pathLst>
                <a:path extrusionOk="0" h="702" w="797">
                  <a:moveTo>
                    <a:pt x="141" y="0"/>
                  </a:moveTo>
                  <a:cubicBezTo>
                    <a:pt x="1" y="0"/>
                    <a:pt x="108" y="611"/>
                    <a:pt x="796" y="701"/>
                  </a:cubicBezTo>
                  <a:cubicBezTo>
                    <a:pt x="761" y="545"/>
                    <a:pt x="737" y="387"/>
                    <a:pt x="726" y="229"/>
                  </a:cubicBezTo>
                  <a:cubicBezTo>
                    <a:pt x="535" y="216"/>
                    <a:pt x="351" y="146"/>
                    <a:pt x="199" y="27"/>
                  </a:cubicBezTo>
                  <a:cubicBezTo>
                    <a:pt x="177" y="9"/>
                    <a:pt x="157" y="0"/>
                    <a:pt x="141"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7"/>
            <p:cNvSpPr/>
            <p:nvPr/>
          </p:nvSpPr>
          <p:spPr>
            <a:xfrm>
              <a:off x="4354550" y="1339325"/>
              <a:ext cx="10350" cy="19275"/>
            </a:xfrm>
            <a:custGeom>
              <a:rect b="b" l="l" r="r" t="t"/>
              <a:pathLst>
                <a:path extrusionOk="0" h="771" w="414">
                  <a:moveTo>
                    <a:pt x="193" y="1"/>
                  </a:moveTo>
                  <a:cubicBezTo>
                    <a:pt x="180" y="1"/>
                    <a:pt x="168" y="7"/>
                    <a:pt x="161" y="21"/>
                  </a:cubicBezTo>
                  <a:cubicBezTo>
                    <a:pt x="124" y="105"/>
                    <a:pt x="111" y="197"/>
                    <a:pt x="124" y="287"/>
                  </a:cubicBezTo>
                  <a:cubicBezTo>
                    <a:pt x="128" y="368"/>
                    <a:pt x="163" y="443"/>
                    <a:pt x="220" y="502"/>
                  </a:cubicBezTo>
                  <a:cubicBezTo>
                    <a:pt x="249" y="524"/>
                    <a:pt x="275" y="551"/>
                    <a:pt x="299" y="579"/>
                  </a:cubicBezTo>
                  <a:cubicBezTo>
                    <a:pt x="324" y="614"/>
                    <a:pt x="295" y="623"/>
                    <a:pt x="264" y="636"/>
                  </a:cubicBezTo>
                  <a:cubicBezTo>
                    <a:pt x="223" y="654"/>
                    <a:pt x="181" y="669"/>
                    <a:pt x="137" y="682"/>
                  </a:cubicBezTo>
                  <a:cubicBezTo>
                    <a:pt x="95" y="693"/>
                    <a:pt x="53" y="709"/>
                    <a:pt x="14" y="729"/>
                  </a:cubicBezTo>
                  <a:cubicBezTo>
                    <a:pt x="1" y="737"/>
                    <a:pt x="3" y="757"/>
                    <a:pt x="18" y="762"/>
                  </a:cubicBezTo>
                  <a:cubicBezTo>
                    <a:pt x="40" y="768"/>
                    <a:pt x="63" y="771"/>
                    <a:pt x="86" y="771"/>
                  </a:cubicBezTo>
                  <a:cubicBezTo>
                    <a:pt x="157" y="771"/>
                    <a:pt x="232" y="745"/>
                    <a:pt x="293" y="722"/>
                  </a:cubicBezTo>
                  <a:cubicBezTo>
                    <a:pt x="335" y="709"/>
                    <a:pt x="376" y="693"/>
                    <a:pt x="398" y="652"/>
                  </a:cubicBezTo>
                  <a:cubicBezTo>
                    <a:pt x="414" y="614"/>
                    <a:pt x="411" y="568"/>
                    <a:pt x="387" y="533"/>
                  </a:cubicBezTo>
                  <a:cubicBezTo>
                    <a:pt x="363" y="498"/>
                    <a:pt x="332" y="465"/>
                    <a:pt x="299" y="439"/>
                  </a:cubicBezTo>
                  <a:cubicBezTo>
                    <a:pt x="266" y="412"/>
                    <a:pt x="244" y="375"/>
                    <a:pt x="233" y="335"/>
                  </a:cubicBezTo>
                  <a:cubicBezTo>
                    <a:pt x="223" y="292"/>
                    <a:pt x="218" y="245"/>
                    <a:pt x="223" y="199"/>
                  </a:cubicBezTo>
                  <a:cubicBezTo>
                    <a:pt x="227" y="147"/>
                    <a:pt x="242" y="96"/>
                    <a:pt x="238" y="43"/>
                  </a:cubicBezTo>
                  <a:cubicBezTo>
                    <a:pt x="237" y="18"/>
                    <a:pt x="214" y="1"/>
                    <a:pt x="193"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7"/>
            <p:cNvSpPr/>
            <p:nvPr/>
          </p:nvSpPr>
          <p:spPr>
            <a:xfrm>
              <a:off x="4337425" y="1334025"/>
              <a:ext cx="13575" cy="4775"/>
            </a:xfrm>
            <a:custGeom>
              <a:rect b="b" l="l" r="r" t="t"/>
              <a:pathLst>
                <a:path extrusionOk="0" h="191" w="543">
                  <a:moveTo>
                    <a:pt x="250" y="0"/>
                  </a:moveTo>
                  <a:cubicBezTo>
                    <a:pt x="214" y="0"/>
                    <a:pt x="178" y="6"/>
                    <a:pt x="143" y="16"/>
                  </a:cubicBezTo>
                  <a:cubicBezTo>
                    <a:pt x="101" y="28"/>
                    <a:pt x="37" y="50"/>
                    <a:pt x="21" y="95"/>
                  </a:cubicBezTo>
                  <a:lnTo>
                    <a:pt x="21" y="95"/>
                  </a:lnTo>
                  <a:cubicBezTo>
                    <a:pt x="17" y="100"/>
                    <a:pt x="14" y="105"/>
                    <a:pt x="9" y="110"/>
                  </a:cubicBezTo>
                  <a:cubicBezTo>
                    <a:pt x="0" y="128"/>
                    <a:pt x="0" y="152"/>
                    <a:pt x="14" y="168"/>
                  </a:cubicBezTo>
                  <a:cubicBezTo>
                    <a:pt x="25" y="180"/>
                    <a:pt x="41" y="188"/>
                    <a:pt x="58" y="188"/>
                  </a:cubicBezTo>
                  <a:cubicBezTo>
                    <a:pt x="62" y="188"/>
                    <a:pt x="65" y="188"/>
                    <a:pt x="69" y="187"/>
                  </a:cubicBezTo>
                  <a:lnTo>
                    <a:pt x="77" y="187"/>
                  </a:lnTo>
                  <a:lnTo>
                    <a:pt x="72" y="186"/>
                  </a:lnTo>
                  <a:lnTo>
                    <a:pt x="72" y="186"/>
                  </a:lnTo>
                  <a:cubicBezTo>
                    <a:pt x="77" y="187"/>
                    <a:pt x="83" y="187"/>
                    <a:pt x="88" y="187"/>
                  </a:cubicBezTo>
                  <a:cubicBezTo>
                    <a:pt x="118" y="187"/>
                    <a:pt x="146" y="175"/>
                    <a:pt x="178" y="168"/>
                  </a:cubicBezTo>
                  <a:lnTo>
                    <a:pt x="203" y="163"/>
                  </a:lnTo>
                  <a:lnTo>
                    <a:pt x="216" y="163"/>
                  </a:lnTo>
                  <a:cubicBezTo>
                    <a:pt x="229" y="161"/>
                    <a:pt x="235" y="159"/>
                    <a:pt x="236" y="159"/>
                  </a:cubicBezTo>
                  <a:lnTo>
                    <a:pt x="236" y="159"/>
                  </a:lnTo>
                  <a:cubicBezTo>
                    <a:pt x="237" y="159"/>
                    <a:pt x="234" y="160"/>
                    <a:pt x="229" y="161"/>
                  </a:cubicBezTo>
                  <a:lnTo>
                    <a:pt x="242" y="161"/>
                  </a:lnTo>
                  <a:cubicBezTo>
                    <a:pt x="249" y="161"/>
                    <a:pt x="255" y="161"/>
                    <a:pt x="264" y="159"/>
                  </a:cubicBezTo>
                  <a:lnTo>
                    <a:pt x="326" y="159"/>
                  </a:lnTo>
                  <a:cubicBezTo>
                    <a:pt x="334" y="159"/>
                    <a:pt x="343" y="163"/>
                    <a:pt x="352" y="163"/>
                  </a:cubicBezTo>
                  <a:cubicBezTo>
                    <a:pt x="387" y="170"/>
                    <a:pt x="418" y="181"/>
                    <a:pt x="453" y="189"/>
                  </a:cubicBezTo>
                  <a:cubicBezTo>
                    <a:pt x="457" y="190"/>
                    <a:pt x="461" y="191"/>
                    <a:pt x="465" y="191"/>
                  </a:cubicBezTo>
                  <a:cubicBezTo>
                    <a:pt x="513" y="191"/>
                    <a:pt x="542" y="132"/>
                    <a:pt x="508" y="95"/>
                  </a:cubicBezTo>
                  <a:lnTo>
                    <a:pt x="506" y="93"/>
                  </a:lnTo>
                  <a:cubicBezTo>
                    <a:pt x="449" y="27"/>
                    <a:pt x="350" y="3"/>
                    <a:pt x="266" y="1"/>
                  </a:cubicBezTo>
                  <a:cubicBezTo>
                    <a:pt x="261" y="0"/>
                    <a:pt x="255" y="0"/>
                    <a:pt x="25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7"/>
            <p:cNvSpPr/>
            <p:nvPr/>
          </p:nvSpPr>
          <p:spPr>
            <a:xfrm>
              <a:off x="4362125" y="1334850"/>
              <a:ext cx="8425" cy="4275"/>
            </a:xfrm>
            <a:custGeom>
              <a:rect b="b" l="l" r="r" t="t"/>
              <a:pathLst>
                <a:path extrusionOk="0" h="171" w="337">
                  <a:moveTo>
                    <a:pt x="97" y="161"/>
                  </a:moveTo>
                  <a:lnTo>
                    <a:pt x="88" y="162"/>
                  </a:lnTo>
                  <a:lnTo>
                    <a:pt x="88" y="162"/>
                  </a:lnTo>
                  <a:lnTo>
                    <a:pt x="86" y="162"/>
                  </a:lnTo>
                  <a:lnTo>
                    <a:pt x="86" y="162"/>
                  </a:lnTo>
                  <a:cubicBezTo>
                    <a:pt x="90" y="161"/>
                    <a:pt x="94" y="161"/>
                    <a:pt x="97" y="161"/>
                  </a:cubicBezTo>
                  <a:close/>
                  <a:moveTo>
                    <a:pt x="85" y="162"/>
                  </a:moveTo>
                  <a:lnTo>
                    <a:pt x="85" y="162"/>
                  </a:lnTo>
                  <a:cubicBezTo>
                    <a:pt x="86" y="162"/>
                    <a:pt x="86" y="162"/>
                    <a:pt x="87" y="162"/>
                  </a:cubicBezTo>
                  <a:lnTo>
                    <a:pt x="87" y="162"/>
                  </a:lnTo>
                  <a:lnTo>
                    <a:pt x="81" y="163"/>
                  </a:lnTo>
                  <a:lnTo>
                    <a:pt x="81" y="163"/>
                  </a:lnTo>
                  <a:cubicBezTo>
                    <a:pt x="82" y="163"/>
                    <a:pt x="84" y="162"/>
                    <a:pt x="85" y="162"/>
                  </a:cubicBezTo>
                  <a:close/>
                  <a:moveTo>
                    <a:pt x="174" y="1"/>
                  </a:moveTo>
                  <a:cubicBezTo>
                    <a:pt x="152" y="1"/>
                    <a:pt x="130" y="5"/>
                    <a:pt x="111" y="12"/>
                  </a:cubicBezTo>
                  <a:cubicBezTo>
                    <a:pt x="86" y="20"/>
                    <a:pt x="55" y="31"/>
                    <a:pt x="40" y="55"/>
                  </a:cubicBezTo>
                  <a:lnTo>
                    <a:pt x="40" y="55"/>
                  </a:lnTo>
                  <a:cubicBezTo>
                    <a:pt x="30" y="67"/>
                    <a:pt x="21" y="78"/>
                    <a:pt x="12" y="91"/>
                  </a:cubicBezTo>
                  <a:cubicBezTo>
                    <a:pt x="1" y="108"/>
                    <a:pt x="3" y="132"/>
                    <a:pt x="16" y="150"/>
                  </a:cubicBezTo>
                  <a:cubicBezTo>
                    <a:pt x="27" y="164"/>
                    <a:pt x="43" y="171"/>
                    <a:pt x="59" y="171"/>
                  </a:cubicBezTo>
                  <a:cubicBezTo>
                    <a:pt x="63" y="171"/>
                    <a:pt x="67" y="171"/>
                    <a:pt x="71" y="170"/>
                  </a:cubicBezTo>
                  <a:lnTo>
                    <a:pt x="71" y="165"/>
                  </a:lnTo>
                  <a:cubicBezTo>
                    <a:pt x="74" y="164"/>
                    <a:pt x="77" y="164"/>
                    <a:pt x="80" y="163"/>
                  </a:cubicBezTo>
                  <a:lnTo>
                    <a:pt x="95" y="163"/>
                  </a:lnTo>
                  <a:lnTo>
                    <a:pt x="93" y="163"/>
                  </a:lnTo>
                  <a:lnTo>
                    <a:pt x="93" y="163"/>
                  </a:lnTo>
                  <a:cubicBezTo>
                    <a:pt x="97" y="163"/>
                    <a:pt x="100" y="163"/>
                    <a:pt x="103" y="163"/>
                  </a:cubicBezTo>
                  <a:cubicBezTo>
                    <a:pt x="117" y="163"/>
                    <a:pt x="131" y="161"/>
                    <a:pt x="144" y="158"/>
                  </a:cubicBezTo>
                  <a:lnTo>
                    <a:pt x="144" y="158"/>
                  </a:lnTo>
                  <a:cubicBezTo>
                    <a:pt x="152" y="157"/>
                    <a:pt x="160" y="157"/>
                    <a:pt x="169" y="157"/>
                  </a:cubicBezTo>
                  <a:cubicBezTo>
                    <a:pt x="177" y="157"/>
                    <a:pt x="185" y="157"/>
                    <a:pt x="193" y="158"/>
                  </a:cubicBezTo>
                  <a:lnTo>
                    <a:pt x="193" y="158"/>
                  </a:lnTo>
                  <a:cubicBezTo>
                    <a:pt x="213" y="162"/>
                    <a:pt x="233" y="165"/>
                    <a:pt x="256" y="165"/>
                  </a:cubicBezTo>
                  <a:cubicBezTo>
                    <a:pt x="284" y="165"/>
                    <a:pt x="313" y="148"/>
                    <a:pt x="324" y="119"/>
                  </a:cubicBezTo>
                  <a:cubicBezTo>
                    <a:pt x="337" y="91"/>
                    <a:pt x="330" y="58"/>
                    <a:pt x="308" y="36"/>
                  </a:cubicBezTo>
                  <a:cubicBezTo>
                    <a:pt x="295" y="25"/>
                    <a:pt x="277" y="14"/>
                    <a:pt x="260" y="9"/>
                  </a:cubicBezTo>
                  <a:cubicBezTo>
                    <a:pt x="251" y="7"/>
                    <a:pt x="245" y="5"/>
                    <a:pt x="236" y="5"/>
                  </a:cubicBezTo>
                  <a:cubicBezTo>
                    <a:pt x="216" y="1"/>
                    <a:pt x="194" y="1"/>
                    <a:pt x="17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7"/>
            <p:cNvSpPr/>
            <p:nvPr/>
          </p:nvSpPr>
          <p:spPr>
            <a:xfrm>
              <a:off x="4342700" y="1360000"/>
              <a:ext cx="16225" cy="10250"/>
            </a:xfrm>
            <a:custGeom>
              <a:rect b="b" l="l" r="r" t="t"/>
              <a:pathLst>
                <a:path extrusionOk="0" h="410" w="649">
                  <a:moveTo>
                    <a:pt x="90" y="0"/>
                  </a:moveTo>
                  <a:cubicBezTo>
                    <a:pt x="90" y="0"/>
                    <a:pt x="0" y="391"/>
                    <a:pt x="308" y="409"/>
                  </a:cubicBezTo>
                  <a:cubicBezTo>
                    <a:pt x="315" y="409"/>
                    <a:pt x="323" y="409"/>
                    <a:pt x="330" y="409"/>
                  </a:cubicBezTo>
                  <a:cubicBezTo>
                    <a:pt x="617" y="409"/>
                    <a:pt x="648" y="119"/>
                    <a:pt x="648" y="119"/>
                  </a:cubicBezTo>
                  <a:lnTo>
                    <a:pt x="648" y="119"/>
                  </a:lnTo>
                  <a:cubicBezTo>
                    <a:pt x="597" y="128"/>
                    <a:pt x="546" y="133"/>
                    <a:pt x="494" y="133"/>
                  </a:cubicBezTo>
                  <a:cubicBezTo>
                    <a:pt x="400" y="133"/>
                    <a:pt x="307" y="117"/>
                    <a:pt x="218" y="86"/>
                  </a:cubicBezTo>
                  <a:cubicBezTo>
                    <a:pt x="167" y="71"/>
                    <a:pt x="119" y="47"/>
                    <a:pt x="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7"/>
            <p:cNvSpPr/>
            <p:nvPr/>
          </p:nvSpPr>
          <p:spPr>
            <a:xfrm>
              <a:off x="4296950" y="1301625"/>
              <a:ext cx="78050" cy="66900"/>
            </a:xfrm>
            <a:custGeom>
              <a:rect b="b" l="l" r="r" t="t"/>
              <a:pathLst>
                <a:path extrusionOk="0" h="2676" w="3122">
                  <a:moveTo>
                    <a:pt x="1359" y="1"/>
                  </a:moveTo>
                  <a:cubicBezTo>
                    <a:pt x="1234" y="1"/>
                    <a:pt x="1124" y="13"/>
                    <a:pt x="1038" y="40"/>
                  </a:cubicBezTo>
                  <a:cubicBezTo>
                    <a:pt x="557" y="194"/>
                    <a:pt x="335" y="354"/>
                    <a:pt x="168" y="1018"/>
                  </a:cubicBezTo>
                  <a:cubicBezTo>
                    <a:pt x="1" y="1679"/>
                    <a:pt x="436" y="2193"/>
                    <a:pt x="570" y="2327"/>
                  </a:cubicBezTo>
                  <a:cubicBezTo>
                    <a:pt x="704" y="2461"/>
                    <a:pt x="1110" y="2676"/>
                    <a:pt x="1110" y="2676"/>
                  </a:cubicBezTo>
                  <a:lnTo>
                    <a:pt x="1038" y="2107"/>
                  </a:lnTo>
                  <a:cubicBezTo>
                    <a:pt x="1038" y="2107"/>
                    <a:pt x="789" y="2087"/>
                    <a:pt x="789" y="1773"/>
                  </a:cubicBezTo>
                  <a:lnTo>
                    <a:pt x="789" y="1738"/>
                  </a:lnTo>
                  <a:cubicBezTo>
                    <a:pt x="784" y="1570"/>
                    <a:pt x="831" y="1477"/>
                    <a:pt x="920" y="1477"/>
                  </a:cubicBezTo>
                  <a:cubicBezTo>
                    <a:pt x="941" y="1477"/>
                    <a:pt x="964" y="1482"/>
                    <a:pt x="989" y="1492"/>
                  </a:cubicBezTo>
                  <a:cubicBezTo>
                    <a:pt x="1123" y="1547"/>
                    <a:pt x="1044" y="1800"/>
                    <a:pt x="1103" y="1839"/>
                  </a:cubicBezTo>
                  <a:cubicBezTo>
                    <a:pt x="1113" y="1845"/>
                    <a:pt x="1124" y="1849"/>
                    <a:pt x="1135" y="1849"/>
                  </a:cubicBezTo>
                  <a:cubicBezTo>
                    <a:pt x="1195" y="1849"/>
                    <a:pt x="1267" y="1753"/>
                    <a:pt x="1251" y="1472"/>
                  </a:cubicBezTo>
                  <a:cubicBezTo>
                    <a:pt x="1231" y="1138"/>
                    <a:pt x="1404" y="1253"/>
                    <a:pt x="1565" y="1152"/>
                  </a:cubicBezTo>
                  <a:cubicBezTo>
                    <a:pt x="1725" y="1048"/>
                    <a:pt x="1833" y="662"/>
                    <a:pt x="1833" y="662"/>
                  </a:cubicBezTo>
                  <a:cubicBezTo>
                    <a:pt x="1833" y="662"/>
                    <a:pt x="2234" y="675"/>
                    <a:pt x="2467" y="675"/>
                  </a:cubicBezTo>
                  <a:cubicBezTo>
                    <a:pt x="2702" y="675"/>
                    <a:pt x="2915" y="669"/>
                    <a:pt x="2915" y="669"/>
                  </a:cubicBezTo>
                  <a:cubicBezTo>
                    <a:pt x="2915" y="669"/>
                    <a:pt x="3122" y="556"/>
                    <a:pt x="2944" y="387"/>
                  </a:cubicBezTo>
                  <a:cubicBezTo>
                    <a:pt x="2796" y="250"/>
                    <a:pt x="1931" y="1"/>
                    <a:pt x="13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7"/>
            <p:cNvSpPr/>
            <p:nvPr/>
          </p:nvSpPr>
          <p:spPr>
            <a:xfrm>
              <a:off x="4457950" y="1291150"/>
              <a:ext cx="40250" cy="46975"/>
            </a:xfrm>
            <a:custGeom>
              <a:rect b="b" l="l" r="r" t="t"/>
              <a:pathLst>
                <a:path extrusionOk="0" h="1879" w="1610">
                  <a:moveTo>
                    <a:pt x="1157" y="0"/>
                  </a:moveTo>
                  <a:cubicBezTo>
                    <a:pt x="911" y="211"/>
                    <a:pt x="773" y="517"/>
                    <a:pt x="639" y="811"/>
                  </a:cubicBezTo>
                  <a:cubicBezTo>
                    <a:pt x="709" y="596"/>
                    <a:pt x="870" y="176"/>
                    <a:pt x="799" y="150"/>
                  </a:cubicBezTo>
                  <a:cubicBezTo>
                    <a:pt x="798" y="149"/>
                    <a:pt x="797" y="149"/>
                    <a:pt x="795" y="149"/>
                  </a:cubicBezTo>
                  <a:cubicBezTo>
                    <a:pt x="721" y="149"/>
                    <a:pt x="486" y="732"/>
                    <a:pt x="420" y="1048"/>
                  </a:cubicBezTo>
                  <a:cubicBezTo>
                    <a:pt x="369" y="872"/>
                    <a:pt x="210" y="594"/>
                    <a:pt x="110" y="594"/>
                  </a:cubicBezTo>
                  <a:cubicBezTo>
                    <a:pt x="106" y="594"/>
                    <a:pt x="102" y="595"/>
                    <a:pt x="99" y="596"/>
                  </a:cubicBezTo>
                  <a:cubicBezTo>
                    <a:pt x="0" y="618"/>
                    <a:pt x="88" y="962"/>
                    <a:pt x="174" y="1127"/>
                  </a:cubicBezTo>
                  <a:cubicBezTo>
                    <a:pt x="259" y="1292"/>
                    <a:pt x="362" y="1465"/>
                    <a:pt x="332" y="1648"/>
                  </a:cubicBezTo>
                  <a:cubicBezTo>
                    <a:pt x="332" y="1648"/>
                    <a:pt x="369" y="1779"/>
                    <a:pt x="466" y="1843"/>
                  </a:cubicBezTo>
                  <a:cubicBezTo>
                    <a:pt x="502" y="1866"/>
                    <a:pt x="543" y="1878"/>
                    <a:pt x="584" y="1878"/>
                  </a:cubicBezTo>
                  <a:cubicBezTo>
                    <a:pt x="613" y="1878"/>
                    <a:pt x="642" y="1872"/>
                    <a:pt x="670" y="1861"/>
                  </a:cubicBezTo>
                  <a:cubicBezTo>
                    <a:pt x="914" y="1762"/>
                    <a:pt x="1015" y="1478"/>
                    <a:pt x="1184" y="1279"/>
                  </a:cubicBezTo>
                  <a:cubicBezTo>
                    <a:pt x="1324" y="1114"/>
                    <a:pt x="1610" y="833"/>
                    <a:pt x="1559" y="760"/>
                  </a:cubicBezTo>
                  <a:cubicBezTo>
                    <a:pt x="1553" y="750"/>
                    <a:pt x="1541" y="746"/>
                    <a:pt x="1526" y="746"/>
                  </a:cubicBezTo>
                  <a:cubicBezTo>
                    <a:pt x="1431" y="746"/>
                    <a:pt x="1191" y="927"/>
                    <a:pt x="1067" y="1037"/>
                  </a:cubicBezTo>
                  <a:cubicBezTo>
                    <a:pt x="1144" y="912"/>
                    <a:pt x="1221" y="787"/>
                    <a:pt x="1298" y="661"/>
                  </a:cubicBezTo>
                  <a:cubicBezTo>
                    <a:pt x="1362" y="558"/>
                    <a:pt x="1485" y="369"/>
                    <a:pt x="1430" y="325"/>
                  </a:cubicBezTo>
                  <a:cubicBezTo>
                    <a:pt x="1426" y="322"/>
                    <a:pt x="1421" y="321"/>
                    <a:pt x="1415" y="321"/>
                  </a:cubicBezTo>
                  <a:cubicBezTo>
                    <a:pt x="1333" y="321"/>
                    <a:pt x="1061" y="592"/>
                    <a:pt x="940" y="758"/>
                  </a:cubicBezTo>
                  <a:lnTo>
                    <a:pt x="1171" y="112"/>
                  </a:lnTo>
                  <a:cubicBezTo>
                    <a:pt x="1184" y="73"/>
                    <a:pt x="1193" y="20"/>
                    <a:pt x="115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7"/>
            <p:cNvSpPr/>
            <p:nvPr/>
          </p:nvSpPr>
          <p:spPr>
            <a:xfrm>
              <a:off x="4149100" y="1285750"/>
              <a:ext cx="173700" cy="78150"/>
            </a:xfrm>
            <a:custGeom>
              <a:rect b="b" l="l" r="r" t="t"/>
              <a:pathLst>
                <a:path extrusionOk="0" h="3126" w="6948">
                  <a:moveTo>
                    <a:pt x="5773" y="0"/>
                  </a:moveTo>
                  <a:cubicBezTo>
                    <a:pt x="5628" y="0"/>
                    <a:pt x="5482" y="19"/>
                    <a:pt x="5342" y="47"/>
                  </a:cubicBezTo>
                  <a:cubicBezTo>
                    <a:pt x="4637" y="190"/>
                    <a:pt x="3995" y="566"/>
                    <a:pt x="3446" y="1033"/>
                  </a:cubicBezTo>
                  <a:cubicBezTo>
                    <a:pt x="2996" y="1418"/>
                    <a:pt x="2581" y="1879"/>
                    <a:pt x="2023" y="2085"/>
                  </a:cubicBezTo>
                  <a:cubicBezTo>
                    <a:pt x="1772" y="2179"/>
                    <a:pt x="1509" y="2213"/>
                    <a:pt x="1242" y="2213"/>
                  </a:cubicBezTo>
                  <a:cubicBezTo>
                    <a:pt x="855" y="2213"/>
                    <a:pt x="459" y="2141"/>
                    <a:pt x="78" y="2068"/>
                  </a:cubicBezTo>
                  <a:lnTo>
                    <a:pt x="78" y="2068"/>
                  </a:lnTo>
                  <a:cubicBezTo>
                    <a:pt x="117" y="2362"/>
                    <a:pt x="1" y="2713"/>
                    <a:pt x="209" y="2924"/>
                  </a:cubicBezTo>
                  <a:cubicBezTo>
                    <a:pt x="328" y="3043"/>
                    <a:pt x="510" y="3067"/>
                    <a:pt x="675" y="3080"/>
                  </a:cubicBezTo>
                  <a:cubicBezTo>
                    <a:pt x="961" y="3105"/>
                    <a:pt x="1249" y="3126"/>
                    <a:pt x="1536" y="3126"/>
                  </a:cubicBezTo>
                  <a:cubicBezTo>
                    <a:pt x="1831" y="3126"/>
                    <a:pt x="2124" y="3104"/>
                    <a:pt x="2412" y="3043"/>
                  </a:cubicBezTo>
                  <a:cubicBezTo>
                    <a:pt x="3618" y="2790"/>
                    <a:pt x="4569" y="1899"/>
                    <a:pt x="5561" y="1170"/>
                  </a:cubicBezTo>
                  <a:cubicBezTo>
                    <a:pt x="5713" y="1060"/>
                    <a:pt x="5869" y="948"/>
                    <a:pt x="6042" y="871"/>
                  </a:cubicBezTo>
                  <a:cubicBezTo>
                    <a:pt x="6225" y="792"/>
                    <a:pt x="6422" y="827"/>
                    <a:pt x="6596" y="765"/>
                  </a:cubicBezTo>
                  <a:cubicBezTo>
                    <a:pt x="6947" y="642"/>
                    <a:pt x="6576" y="247"/>
                    <a:pt x="6339" y="126"/>
                  </a:cubicBezTo>
                  <a:cubicBezTo>
                    <a:pt x="6165" y="35"/>
                    <a:pt x="5970" y="0"/>
                    <a:pt x="577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7"/>
            <p:cNvSpPr/>
            <p:nvPr/>
          </p:nvSpPr>
          <p:spPr>
            <a:xfrm>
              <a:off x="4341125" y="1343725"/>
              <a:ext cx="7750" cy="5375"/>
            </a:xfrm>
            <a:custGeom>
              <a:rect b="b" l="l" r="r" t="t"/>
              <a:pathLst>
                <a:path extrusionOk="0" h="215" w="310">
                  <a:moveTo>
                    <a:pt x="105" y="58"/>
                  </a:moveTo>
                  <a:cubicBezTo>
                    <a:pt x="107" y="61"/>
                    <a:pt x="108" y="63"/>
                    <a:pt x="108" y="64"/>
                  </a:cubicBezTo>
                  <a:lnTo>
                    <a:pt x="108" y="64"/>
                  </a:lnTo>
                  <a:cubicBezTo>
                    <a:pt x="108" y="64"/>
                    <a:pt x="108" y="63"/>
                    <a:pt x="107" y="63"/>
                  </a:cubicBezTo>
                  <a:cubicBezTo>
                    <a:pt x="107" y="63"/>
                    <a:pt x="107" y="63"/>
                    <a:pt x="106" y="63"/>
                  </a:cubicBezTo>
                  <a:lnTo>
                    <a:pt x="106" y="63"/>
                  </a:lnTo>
                  <a:cubicBezTo>
                    <a:pt x="106" y="63"/>
                    <a:pt x="106" y="63"/>
                    <a:pt x="107" y="63"/>
                  </a:cubicBezTo>
                  <a:lnTo>
                    <a:pt x="107" y="63"/>
                  </a:lnTo>
                  <a:cubicBezTo>
                    <a:pt x="106" y="63"/>
                    <a:pt x="106" y="63"/>
                    <a:pt x="106" y="63"/>
                  </a:cubicBezTo>
                  <a:lnTo>
                    <a:pt x="106" y="63"/>
                  </a:lnTo>
                  <a:cubicBezTo>
                    <a:pt x="106" y="63"/>
                    <a:pt x="106" y="63"/>
                    <a:pt x="106" y="63"/>
                  </a:cubicBezTo>
                  <a:lnTo>
                    <a:pt x="106" y="63"/>
                  </a:lnTo>
                  <a:cubicBezTo>
                    <a:pt x="106" y="62"/>
                    <a:pt x="106" y="62"/>
                    <a:pt x="106" y="62"/>
                  </a:cubicBezTo>
                  <a:lnTo>
                    <a:pt x="106" y="62"/>
                  </a:lnTo>
                  <a:cubicBezTo>
                    <a:pt x="106" y="62"/>
                    <a:pt x="106" y="62"/>
                    <a:pt x="106" y="63"/>
                  </a:cubicBezTo>
                  <a:lnTo>
                    <a:pt x="106" y="63"/>
                  </a:lnTo>
                  <a:cubicBezTo>
                    <a:pt x="105" y="62"/>
                    <a:pt x="105" y="60"/>
                    <a:pt x="105" y="58"/>
                  </a:cubicBezTo>
                  <a:close/>
                  <a:moveTo>
                    <a:pt x="136" y="106"/>
                  </a:moveTo>
                  <a:lnTo>
                    <a:pt x="136" y="106"/>
                  </a:lnTo>
                  <a:cubicBezTo>
                    <a:pt x="136" y="106"/>
                    <a:pt x="136" y="106"/>
                    <a:pt x="137" y="106"/>
                  </a:cubicBezTo>
                  <a:lnTo>
                    <a:pt x="137" y="106"/>
                  </a:lnTo>
                  <a:cubicBezTo>
                    <a:pt x="137" y="106"/>
                    <a:pt x="138" y="106"/>
                    <a:pt x="138" y="107"/>
                  </a:cubicBezTo>
                  <a:lnTo>
                    <a:pt x="141" y="108"/>
                  </a:lnTo>
                  <a:lnTo>
                    <a:pt x="141" y="108"/>
                  </a:lnTo>
                  <a:cubicBezTo>
                    <a:pt x="141" y="108"/>
                    <a:pt x="141" y="108"/>
                    <a:pt x="141" y="108"/>
                  </a:cubicBezTo>
                  <a:lnTo>
                    <a:pt x="141" y="108"/>
                  </a:lnTo>
                  <a:cubicBezTo>
                    <a:pt x="136" y="106"/>
                    <a:pt x="135" y="106"/>
                    <a:pt x="136" y="106"/>
                  </a:cubicBezTo>
                  <a:close/>
                  <a:moveTo>
                    <a:pt x="94" y="1"/>
                  </a:moveTo>
                  <a:cubicBezTo>
                    <a:pt x="75" y="1"/>
                    <a:pt x="56" y="7"/>
                    <a:pt x="39" y="17"/>
                  </a:cubicBezTo>
                  <a:cubicBezTo>
                    <a:pt x="11" y="37"/>
                    <a:pt x="1" y="77"/>
                    <a:pt x="17" y="107"/>
                  </a:cubicBezTo>
                  <a:lnTo>
                    <a:pt x="17" y="107"/>
                  </a:lnTo>
                  <a:cubicBezTo>
                    <a:pt x="19" y="111"/>
                    <a:pt x="21" y="115"/>
                    <a:pt x="24" y="120"/>
                  </a:cubicBezTo>
                  <a:lnTo>
                    <a:pt x="22" y="113"/>
                  </a:lnTo>
                  <a:lnTo>
                    <a:pt x="22" y="113"/>
                  </a:lnTo>
                  <a:cubicBezTo>
                    <a:pt x="22" y="113"/>
                    <a:pt x="22" y="113"/>
                    <a:pt x="22" y="113"/>
                  </a:cubicBezTo>
                  <a:lnTo>
                    <a:pt x="22" y="113"/>
                  </a:lnTo>
                  <a:cubicBezTo>
                    <a:pt x="24" y="118"/>
                    <a:pt x="28" y="123"/>
                    <a:pt x="31" y="126"/>
                  </a:cubicBezTo>
                  <a:lnTo>
                    <a:pt x="31" y="126"/>
                  </a:lnTo>
                  <a:cubicBezTo>
                    <a:pt x="61" y="164"/>
                    <a:pt x="112" y="183"/>
                    <a:pt x="158" y="199"/>
                  </a:cubicBezTo>
                  <a:cubicBezTo>
                    <a:pt x="182" y="210"/>
                    <a:pt x="208" y="214"/>
                    <a:pt x="235" y="214"/>
                  </a:cubicBezTo>
                  <a:cubicBezTo>
                    <a:pt x="276" y="214"/>
                    <a:pt x="309" y="173"/>
                    <a:pt x="298" y="131"/>
                  </a:cubicBezTo>
                  <a:cubicBezTo>
                    <a:pt x="290" y="89"/>
                    <a:pt x="250" y="56"/>
                    <a:pt x="217" y="34"/>
                  </a:cubicBezTo>
                  <a:cubicBezTo>
                    <a:pt x="182" y="12"/>
                    <a:pt x="145" y="1"/>
                    <a:pt x="103" y="1"/>
                  </a:cubicBezTo>
                  <a:cubicBezTo>
                    <a:pt x="100" y="1"/>
                    <a:pt x="97" y="1"/>
                    <a:pt x="9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7"/>
            <p:cNvSpPr/>
            <p:nvPr/>
          </p:nvSpPr>
          <p:spPr>
            <a:xfrm>
              <a:off x="4363075" y="1343850"/>
              <a:ext cx="6000" cy="4525"/>
            </a:xfrm>
            <a:custGeom>
              <a:rect b="b" l="l" r="r" t="t"/>
              <a:pathLst>
                <a:path extrusionOk="0" h="181" w="240">
                  <a:moveTo>
                    <a:pt x="107" y="81"/>
                  </a:moveTo>
                  <a:lnTo>
                    <a:pt x="107" y="81"/>
                  </a:lnTo>
                  <a:cubicBezTo>
                    <a:pt x="107" y="81"/>
                    <a:pt x="107" y="81"/>
                    <a:pt x="106" y="81"/>
                  </a:cubicBezTo>
                  <a:lnTo>
                    <a:pt x="106" y="81"/>
                  </a:lnTo>
                  <a:cubicBezTo>
                    <a:pt x="106" y="81"/>
                    <a:pt x="106" y="81"/>
                    <a:pt x="106" y="81"/>
                  </a:cubicBezTo>
                  <a:lnTo>
                    <a:pt x="106" y="81"/>
                  </a:lnTo>
                  <a:lnTo>
                    <a:pt x="107" y="81"/>
                  </a:lnTo>
                  <a:close/>
                  <a:moveTo>
                    <a:pt x="134" y="100"/>
                  </a:moveTo>
                  <a:cubicBezTo>
                    <a:pt x="135" y="100"/>
                    <a:pt x="136" y="100"/>
                    <a:pt x="137" y="100"/>
                  </a:cubicBezTo>
                  <a:lnTo>
                    <a:pt x="137" y="100"/>
                  </a:lnTo>
                  <a:lnTo>
                    <a:pt x="135" y="100"/>
                  </a:lnTo>
                  <a:lnTo>
                    <a:pt x="135" y="100"/>
                  </a:lnTo>
                  <a:lnTo>
                    <a:pt x="135" y="100"/>
                  </a:lnTo>
                  <a:cubicBezTo>
                    <a:pt x="135" y="100"/>
                    <a:pt x="135" y="100"/>
                    <a:pt x="135" y="100"/>
                  </a:cubicBezTo>
                  <a:lnTo>
                    <a:pt x="135" y="100"/>
                  </a:lnTo>
                  <a:lnTo>
                    <a:pt x="128" y="102"/>
                  </a:lnTo>
                  <a:lnTo>
                    <a:pt x="128" y="102"/>
                  </a:lnTo>
                  <a:cubicBezTo>
                    <a:pt x="128" y="102"/>
                    <a:pt x="128" y="102"/>
                    <a:pt x="128" y="102"/>
                  </a:cubicBezTo>
                  <a:lnTo>
                    <a:pt x="128" y="102"/>
                  </a:lnTo>
                  <a:cubicBezTo>
                    <a:pt x="128" y="101"/>
                    <a:pt x="129" y="101"/>
                    <a:pt x="129" y="101"/>
                  </a:cubicBezTo>
                  <a:lnTo>
                    <a:pt x="129" y="101"/>
                  </a:lnTo>
                  <a:cubicBezTo>
                    <a:pt x="131" y="101"/>
                    <a:pt x="132" y="100"/>
                    <a:pt x="134" y="100"/>
                  </a:cubicBezTo>
                  <a:lnTo>
                    <a:pt x="134" y="100"/>
                  </a:lnTo>
                  <a:lnTo>
                    <a:pt x="135" y="100"/>
                  </a:lnTo>
                  <a:lnTo>
                    <a:pt x="135" y="100"/>
                  </a:lnTo>
                  <a:cubicBezTo>
                    <a:pt x="135" y="100"/>
                    <a:pt x="134" y="100"/>
                    <a:pt x="134" y="100"/>
                  </a:cubicBezTo>
                  <a:lnTo>
                    <a:pt x="134" y="100"/>
                  </a:lnTo>
                  <a:cubicBezTo>
                    <a:pt x="134" y="100"/>
                    <a:pt x="134" y="100"/>
                    <a:pt x="134" y="100"/>
                  </a:cubicBezTo>
                  <a:lnTo>
                    <a:pt x="134" y="100"/>
                  </a:lnTo>
                  <a:lnTo>
                    <a:pt x="133" y="100"/>
                  </a:lnTo>
                  <a:lnTo>
                    <a:pt x="133" y="100"/>
                  </a:lnTo>
                  <a:cubicBezTo>
                    <a:pt x="133" y="100"/>
                    <a:pt x="134" y="100"/>
                    <a:pt x="134" y="100"/>
                  </a:cubicBezTo>
                  <a:lnTo>
                    <a:pt x="134" y="100"/>
                  </a:lnTo>
                  <a:cubicBezTo>
                    <a:pt x="134" y="100"/>
                    <a:pt x="134" y="100"/>
                    <a:pt x="134" y="100"/>
                  </a:cubicBezTo>
                  <a:lnTo>
                    <a:pt x="134" y="100"/>
                  </a:lnTo>
                  <a:cubicBezTo>
                    <a:pt x="134" y="100"/>
                    <a:pt x="134" y="100"/>
                    <a:pt x="134" y="100"/>
                  </a:cubicBezTo>
                  <a:lnTo>
                    <a:pt x="134" y="100"/>
                  </a:lnTo>
                  <a:cubicBezTo>
                    <a:pt x="134" y="100"/>
                    <a:pt x="134" y="100"/>
                    <a:pt x="134" y="100"/>
                  </a:cubicBezTo>
                  <a:close/>
                  <a:moveTo>
                    <a:pt x="146" y="105"/>
                  </a:moveTo>
                  <a:lnTo>
                    <a:pt x="146" y="105"/>
                  </a:lnTo>
                  <a:cubicBezTo>
                    <a:pt x="147" y="106"/>
                    <a:pt x="148" y="107"/>
                    <a:pt x="149" y="108"/>
                  </a:cubicBezTo>
                  <a:lnTo>
                    <a:pt x="146" y="105"/>
                  </a:lnTo>
                  <a:close/>
                  <a:moveTo>
                    <a:pt x="134" y="1"/>
                  </a:moveTo>
                  <a:cubicBezTo>
                    <a:pt x="110" y="3"/>
                    <a:pt x="86" y="10"/>
                    <a:pt x="66" y="23"/>
                  </a:cubicBezTo>
                  <a:cubicBezTo>
                    <a:pt x="46" y="34"/>
                    <a:pt x="31" y="49"/>
                    <a:pt x="18" y="69"/>
                  </a:cubicBezTo>
                  <a:cubicBezTo>
                    <a:pt x="0" y="97"/>
                    <a:pt x="4" y="137"/>
                    <a:pt x="29" y="159"/>
                  </a:cubicBezTo>
                  <a:cubicBezTo>
                    <a:pt x="35" y="165"/>
                    <a:pt x="41" y="169"/>
                    <a:pt x="48" y="172"/>
                  </a:cubicBezTo>
                  <a:lnTo>
                    <a:pt x="48" y="172"/>
                  </a:lnTo>
                  <a:cubicBezTo>
                    <a:pt x="54" y="174"/>
                    <a:pt x="60" y="177"/>
                    <a:pt x="68" y="179"/>
                  </a:cubicBezTo>
                  <a:cubicBezTo>
                    <a:pt x="77" y="181"/>
                    <a:pt x="86" y="181"/>
                    <a:pt x="95" y="181"/>
                  </a:cubicBezTo>
                  <a:cubicBezTo>
                    <a:pt x="108" y="181"/>
                    <a:pt x="123" y="179"/>
                    <a:pt x="138" y="174"/>
                  </a:cubicBezTo>
                  <a:cubicBezTo>
                    <a:pt x="167" y="170"/>
                    <a:pt x="193" y="159"/>
                    <a:pt x="215" y="139"/>
                  </a:cubicBezTo>
                  <a:cubicBezTo>
                    <a:pt x="231" y="126"/>
                    <a:pt x="239" y="108"/>
                    <a:pt x="239" y="89"/>
                  </a:cubicBezTo>
                  <a:cubicBezTo>
                    <a:pt x="237" y="67"/>
                    <a:pt x="229" y="47"/>
                    <a:pt x="213" y="34"/>
                  </a:cubicBezTo>
                  <a:cubicBezTo>
                    <a:pt x="191" y="14"/>
                    <a:pt x="163" y="1"/>
                    <a:pt x="13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7"/>
            <p:cNvSpPr/>
            <p:nvPr/>
          </p:nvSpPr>
          <p:spPr>
            <a:xfrm>
              <a:off x="4338425" y="1343475"/>
              <a:ext cx="6225" cy="3375"/>
            </a:xfrm>
            <a:custGeom>
              <a:rect b="b" l="l" r="r" t="t"/>
              <a:pathLst>
                <a:path extrusionOk="0" h="135" w="249">
                  <a:moveTo>
                    <a:pt x="0" y="0"/>
                  </a:moveTo>
                  <a:lnTo>
                    <a:pt x="217" y="134"/>
                  </a:lnTo>
                  <a:lnTo>
                    <a:pt x="248" y="22"/>
                  </a:lnTo>
                  <a:cubicBezTo>
                    <a:pt x="244" y="22"/>
                    <a:pt x="0" y="0"/>
                    <a:pt x="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7"/>
            <p:cNvSpPr/>
            <p:nvPr/>
          </p:nvSpPr>
          <p:spPr>
            <a:xfrm>
              <a:off x="4338075" y="1343200"/>
              <a:ext cx="6875" cy="3875"/>
            </a:xfrm>
            <a:custGeom>
              <a:rect b="b" l="l" r="r" t="t"/>
              <a:pathLst>
                <a:path extrusionOk="0" h="155" w="275">
                  <a:moveTo>
                    <a:pt x="53" y="24"/>
                  </a:moveTo>
                  <a:lnTo>
                    <a:pt x="229" y="40"/>
                  </a:lnTo>
                  <a:cubicBezTo>
                    <a:pt x="236" y="40"/>
                    <a:pt x="243" y="41"/>
                    <a:pt x="250" y="41"/>
                  </a:cubicBezTo>
                  <a:lnTo>
                    <a:pt x="250" y="41"/>
                  </a:lnTo>
                  <a:lnTo>
                    <a:pt x="226" y="130"/>
                  </a:lnTo>
                  <a:lnTo>
                    <a:pt x="53" y="24"/>
                  </a:lnTo>
                  <a:close/>
                  <a:moveTo>
                    <a:pt x="14" y="0"/>
                  </a:moveTo>
                  <a:cubicBezTo>
                    <a:pt x="3" y="0"/>
                    <a:pt x="1" y="16"/>
                    <a:pt x="10" y="20"/>
                  </a:cubicBezTo>
                  <a:lnTo>
                    <a:pt x="199" y="137"/>
                  </a:lnTo>
                  <a:lnTo>
                    <a:pt x="227" y="154"/>
                  </a:lnTo>
                  <a:cubicBezTo>
                    <a:pt x="228" y="155"/>
                    <a:pt x="230" y="155"/>
                    <a:pt x="231" y="155"/>
                  </a:cubicBezTo>
                  <a:cubicBezTo>
                    <a:pt x="235" y="155"/>
                    <a:pt x="240" y="152"/>
                    <a:pt x="240" y="148"/>
                  </a:cubicBezTo>
                  <a:lnTo>
                    <a:pt x="273" y="36"/>
                  </a:lnTo>
                  <a:cubicBezTo>
                    <a:pt x="275" y="27"/>
                    <a:pt x="268" y="22"/>
                    <a:pt x="262" y="22"/>
                  </a:cubicBezTo>
                  <a:cubicBezTo>
                    <a:pt x="261" y="22"/>
                    <a:pt x="260" y="22"/>
                    <a:pt x="259" y="22"/>
                  </a:cubicBezTo>
                  <a:lnTo>
                    <a:pt x="259" y="22"/>
                  </a:lnTo>
                  <a:cubicBezTo>
                    <a:pt x="234" y="22"/>
                    <a:pt x="204" y="18"/>
                    <a:pt x="177" y="16"/>
                  </a:cubicBezTo>
                  <a:lnTo>
                    <a:pt x="45" y="5"/>
                  </a:lnTo>
                  <a:lnTo>
                    <a:pt x="14"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7"/>
            <p:cNvSpPr/>
            <p:nvPr/>
          </p:nvSpPr>
          <p:spPr>
            <a:xfrm>
              <a:off x="4365325" y="1343150"/>
              <a:ext cx="4625" cy="3300"/>
            </a:xfrm>
            <a:custGeom>
              <a:rect b="b" l="l" r="r" t="t"/>
              <a:pathLst>
                <a:path extrusionOk="0" h="132" w="185">
                  <a:moveTo>
                    <a:pt x="185" y="0"/>
                  </a:moveTo>
                  <a:cubicBezTo>
                    <a:pt x="185" y="0"/>
                    <a:pt x="5" y="51"/>
                    <a:pt x="0" y="53"/>
                  </a:cubicBezTo>
                  <a:lnTo>
                    <a:pt x="92" y="132"/>
                  </a:lnTo>
                  <a:lnTo>
                    <a:pt x="185"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7"/>
            <p:cNvSpPr/>
            <p:nvPr/>
          </p:nvSpPr>
          <p:spPr>
            <a:xfrm>
              <a:off x="4364950" y="1342925"/>
              <a:ext cx="5325" cy="3750"/>
            </a:xfrm>
            <a:custGeom>
              <a:rect b="b" l="l" r="r" t="t"/>
              <a:pathLst>
                <a:path extrusionOk="0" h="150" w="213">
                  <a:moveTo>
                    <a:pt x="176" y="26"/>
                  </a:moveTo>
                  <a:lnTo>
                    <a:pt x="110" y="119"/>
                  </a:lnTo>
                  <a:lnTo>
                    <a:pt x="105" y="125"/>
                  </a:lnTo>
                  <a:lnTo>
                    <a:pt x="36" y="65"/>
                  </a:lnTo>
                  <a:lnTo>
                    <a:pt x="36" y="65"/>
                  </a:lnTo>
                  <a:cubicBezTo>
                    <a:pt x="51" y="61"/>
                    <a:pt x="67" y="56"/>
                    <a:pt x="81" y="53"/>
                  </a:cubicBezTo>
                  <a:lnTo>
                    <a:pt x="176" y="26"/>
                  </a:lnTo>
                  <a:close/>
                  <a:moveTo>
                    <a:pt x="200" y="0"/>
                  </a:moveTo>
                  <a:cubicBezTo>
                    <a:pt x="199" y="0"/>
                    <a:pt x="198" y="0"/>
                    <a:pt x="197" y="0"/>
                  </a:cubicBezTo>
                  <a:lnTo>
                    <a:pt x="37" y="44"/>
                  </a:lnTo>
                  <a:cubicBezTo>
                    <a:pt x="29" y="46"/>
                    <a:pt x="20" y="49"/>
                    <a:pt x="14" y="51"/>
                  </a:cubicBezTo>
                  <a:lnTo>
                    <a:pt x="14" y="51"/>
                  </a:lnTo>
                  <a:cubicBezTo>
                    <a:pt x="7" y="52"/>
                    <a:pt x="1" y="61"/>
                    <a:pt x="9" y="66"/>
                  </a:cubicBezTo>
                  <a:lnTo>
                    <a:pt x="9" y="66"/>
                  </a:lnTo>
                  <a:cubicBezTo>
                    <a:pt x="10" y="69"/>
                    <a:pt x="12" y="71"/>
                    <a:pt x="14" y="71"/>
                  </a:cubicBezTo>
                  <a:lnTo>
                    <a:pt x="14" y="71"/>
                  </a:lnTo>
                  <a:lnTo>
                    <a:pt x="101" y="148"/>
                  </a:lnTo>
                  <a:cubicBezTo>
                    <a:pt x="102" y="149"/>
                    <a:pt x="104" y="150"/>
                    <a:pt x="107" y="150"/>
                  </a:cubicBezTo>
                  <a:cubicBezTo>
                    <a:pt x="110" y="150"/>
                    <a:pt x="113" y="148"/>
                    <a:pt x="116" y="145"/>
                  </a:cubicBezTo>
                  <a:lnTo>
                    <a:pt x="195" y="31"/>
                  </a:lnTo>
                  <a:lnTo>
                    <a:pt x="208" y="16"/>
                  </a:lnTo>
                  <a:cubicBezTo>
                    <a:pt x="212" y="8"/>
                    <a:pt x="206" y="0"/>
                    <a:pt x="20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7"/>
            <p:cNvSpPr/>
            <p:nvPr/>
          </p:nvSpPr>
          <p:spPr>
            <a:xfrm>
              <a:off x="4701175" y="1303025"/>
              <a:ext cx="83150" cy="90150"/>
            </a:xfrm>
            <a:custGeom>
              <a:rect b="b" l="l" r="r" t="t"/>
              <a:pathLst>
                <a:path extrusionOk="0" h="3606" w="3326">
                  <a:moveTo>
                    <a:pt x="1957" y="0"/>
                  </a:moveTo>
                  <a:cubicBezTo>
                    <a:pt x="1729" y="0"/>
                    <a:pt x="1498" y="43"/>
                    <a:pt x="1276" y="96"/>
                  </a:cubicBezTo>
                  <a:cubicBezTo>
                    <a:pt x="984" y="167"/>
                    <a:pt x="657" y="287"/>
                    <a:pt x="549" y="569"/>
                  </a:cubicBezTo>
                  <a:cubicBezTo>
                    <a:pt x="512" y="667"/>
                    <a:pt x="514" y="777"/>
                    <a:pt x="505" y="883"/>
                  </a:cubicBezTo>
                  <a:cubicBezTo>
                    <a:pt x="395" y="2152"/>
                    <a:pt x="0" y="3261"/>
                    <a:pt x="1285" y="3580"/>
                  </a:cubicBezTo>
                  <a:cubicBezTo>
                    <a:pt x="1357" y="3597"/>
                    <a:pt x="1430" y="3606"/>
                    <a:pt x="1502" y="3606"/>
                  </a:cubicBezTo>
                  <a:cubicBezTo>
                    <a:pt x="1922" y="3606"/>
                    <a:pt x="2331" y="3321"/>
                    <a:pt x="2631" y="3004"/>
                  </a:cubicBezTo>
                  <a:cubicBezTo>
                    <a:pt x="3033" y="2580"/>
                    <a:pt x="3325" y="2025"/>
                    <a:pt x="3321" y="1440"/>
                  </a:cubicBezTo>
                  <a:cubicBezTo>
                    <a:pt x="3316" y="856"/>
                    <a:pt x="2967" y="259"/>
                    <a:pt x="2414" y="70"/>
                  </a:cubicBezTo>
                  <a:cubicBezTo>
                    <a:pt x="2266" y="20"/>
                    <a:pt x="2112" y="0"/>
                    <a:pt x="1957"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7"/>
            <p:cNvSpPr/>
            <p:nvPr/>
          </p:nvSpPr>
          <p:spPr>
            <a:xfrm>
              <a:off x="4570225" y="1498850"/>
              <a:ext cx="175975" cy="287550"/>
            </a:xfrm>
            <a:custGeom>
              <a:rect b="b" l="l" r="r" t="t"/>
              <a:pathLst>
                <a:path extrusionOk="0" h="11502" w="7039">
                  <a:moveTo>
                    <a:pt x="5247" y="0"/>
                  </a:moveTo>
                  <a:cubicBezTo>
                    <a:pt x="5170" y="273"/>
                    <a:pt x="391" y="3374"/>
                    <a:pt x="112" y="5629"/>
                  </a:cubicBezTo>
                  <a:cubicBezTo>
                    <a:pt x="0" y="6227"/>
                    <a:pt x="718" y="9420"/>
                    <a:pt x="989" y="11456"/>
                  </a:cubicBezTo>
                  <a:lnTo>
                    <a:pt x="1355" y="11502"/>
                  </a:lnTo>
                  <a:cubicBezTo>
                    <a:pt x="1428" y="10792"/>
                    <a:pt x="1621" y="10098"/>
                    <a:pt x="1926" y="9453"/>
                  </a:cubicBezTo>
                  <a:cubicBezTo>
                    <a:pt x="2157" y="8963"/>
                    <a:pt x="2458" y="8484"/>
                    <a:pt x="2515" y="7946"/>
                  </a:cubicBezTo>
                  <a:cubicBezTo>
                    <a:pt x="2572" y="7406"/>
                    <a:pt x="2381" y="6846"/>
                    <a:pt x="2519" y="6319"/>
                  </a:cubicBezTo>
                  <a:cubicBezTo>
                    <a:pt x="2715" y="5568"/>
                    <a:pt x="3492" y="5150"/>
                    <a:pt x="4182" y="4795"/>
                  </a:cubicBezTo>
                  <a:cubicBezTo>
                    <a:pt x="5221" y="4259"/>
                    <a:pt x="6246" y="3650"/>
                    <a:pt x="7039" y="2790"/>
                  </a:cubicBezTo>
                  <a:lnTo>
                    <a:pt x="5247"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7"/>
            <p:cNvSpPr/>
            <p:nvPr/>
          </p:nvSpPr>
          <p:spPr>
            <a:xfrm>
              <a:off x="4675425" y="1488850"/>
              <a:ext cx="126450" cy="369300"/>
            </a:xfrm>
            <a:custGeom>
              <a:rect b="b" l="l" r="r" t="t"/>
              <a:pathLst>
                <a:path extrusionOk="0" h="14772" w="5058">
                  <a:moveTo>
                    <a:pt x="2908" y="1"/>
                  </a:moveTo>
                  <a:lnTo>
                    <a:pt x="944" y="848"/>
                  </a:lnTo>
                  <a:cubicBezTo>
                    <a:pt x="0" y="3774"/>
                    <a:pt x="2868" y="8087"/>
                    <a:pt x="2794" y="8520"/>
                  </a:cubicBezTo>
                  <a:cubicBezTo>
                    <a:pt x="2717" y="8974"/>
                    <a:pt x="2409" y="9339"/>
                    <a:pt x="2278" y="9778"/>
                  </a:cubicBezTo>
                  <a:cubicBezTo>
                    <a:pt x="2152" y="10191"/>
                    <a:pt x="2190" y="10641"/>
                    <a:pt x="2278" y="11065"/>
                  </a:cubicBezTo>
                  <a:cubicBezTo>
                    <a:pt x="2444" y="11860"/>
                    <a:pt x="3062" y="14423"/>
                    <a:pt x="3062" y="14423"/>
                  </a:cubicBezTo>
                  <a:cubicBezTo>
                    <a:pt x="3062" y="14423"/>
                    <a:pt x="3277" y="14772"/>
                    <a:pt x="3516" y="14772"/>
                  </a:cubicBezTo>
                  <a:cubicBezTo>
                    <a:pt x="3537" y="14772"/>
                    <a:pt x="3559" y="14769"/>
                    <a:pt x="3580" y="14763"/>
                  </a:cubicBezTo>
                  <a:cubicBezTo>
                    <a:pt x="3804" y="13632"/>
                    <a:pt x="4072" y="12510"/>
                    <a:pt x="4384" y="11408"/>
                  </a:cubicBezTo>
                  <a:cubicBezTo>
                    <a:pt x="4698" y="10305"/>
                    <a:pt x="5058" y="9189"/>
                    <a:pt x="5027" y="8037"/>
                  </a:cubicBezTo>
                  <a:cubicBezTo>
                    <a:pt x="5003" y="7173"/>
                    <a:pt x="4761" y="6339"/>
                    <a:pt x="4520" y="5518"/>
                  </a:cubicBezTo>
                  <a:lnTo>
                    <a:pt x="2908"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7"/>
            <p:cNvSpPr/>
            <p:nvPr/>
          </p:nvSpPr>
          <p:spPr>
            <a:xfrm>
              <a:off x="4719775" y="1360200"/>
              <a:ext cx="31550" cy="59950"/>
            </a:xfrm>
            <a:custGeom>
              <a:rect b="b" l="l" r="r" t="t"/>
              <a:pathLst>
                <a:path extrusionOk="0" h="2398" w="1262">
                  <a:moveTo>
                    <a:pt x="690" y="0"/>
                  </a:moveTo>
                  <a:cubicBezTo>
                    <a:pt x="651" y="0"/>
                    <a:pt x="612" y="5"/>
                    <a:pt x="583" y="28"/>
                  </a:cubicBezTo>
                  <a:cubicBezTo>
                    <a:pt x="552" y="56"/>
                    <a:pt x="532" y="91"/>
                    <a:pt x="523" y="133"/>
                  </a:cubicBezTo>
                  <a:cubicBezTo>
                    <a:pt x="442" y="388"/>
                    <a:pt x="409" y="653"/>
                    <a:pt x="337" y="913"/>
                  </a:cubicBezTo>
                  <a:cubicBezTo>
                    <a:pt x="310" y="1005"/>
                    <a:pt x="280" y="1095"/>
                    <a:pt x="244" y="1185"/>
                  </a:cubicBezTo>
                  <a:cubicBezTo>
                    <a:pt x="205" y="1277"/>
                    <a:pt x="163" y="1367"/>
                    <a:pt x="115" y="1453"/>
                  </a:cubicBezTo>
                  <a:cubicBezTo>
                    <a:pt x="110" y="1462"/>
                    <a:pt x="106" y="1468"/>
                    <a:pt x="102" y="1477"/>
                  </a:cubicBezTo>
                  <a:cubicBezTo>
                    <a:pt x="71" y="1532"/>
                    <a:pt x="36" y="1587"/>
                    <a:pt x="1" y="1642"/>
                  </a:cubicBezTo>
                  <a:lnTo>
                    <a:pt x="1213" y="2397"/>
                  </a:lnTo>
                  <a:cubicBezTo>
                    <a:pt x="1217" y="2200"/>
                    <a:pt x="1222" y="2002"/>
                    <a:pt x="1226" y="1806"/>
                  </a:cubicBezTo>
                  <a:cubicBezTo>
                    <a:pt x="1237" y="1279"/>
                    <a:pt x="1248" y="754"/>
                    <a:pt x="1261" y="230"/>
                  </a:cubicBezTo>
                  <a:cubicBezTo>
                    <a:pt x="1261" y="179"/>
                    <a:pt x="1261" y="124"/>
                    <a:pt x="1233" y="85"/>
                  </a:cubicBezTo>
                  <a:cubicBezTo>
                    <a:pt x="1193" y="34"/>
                    <a:pt x="1123" y="28"/>
                    <a:pt x="1064" y="23"/>
                  </a:cubicBezTo>
                  <a:lnTo>
                    <a:pt x="730" y="1"/>
                  </a:lnTo>
                  <a:cubicBezTo>
                    <a:pt x="717" y="1"/>
                    <a:pt x="703" y="0"/>
                    <a:pt x="690"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7"/>
            <p:cNvSpPr/>
            <p:nvPr/>
          </p:nvSpPr>
          <p:spPr>
            <a:xfrm>
              <a:off x="4747725" y="1415550"/>
              <a:ext cx="130650" cy="193150"/>
            </a:xfrm>
            <a:custGeom>
              <a:rect b="b" l="l" r="r" t="t"/>
              <a:pathLst>
                <a:path extrusionOk="0" h="7726" w="5226">
                  <a:moveTo>
                    <a:pt x="767" y="1"/>
                  </a:moveTo>
                  <a:lnTo>
                    <a:pt x="0" y="1887"/>
                  </a:lnTo>
                  <a:cubicBezTo>
                    <a:pt x="1841" y="3300"/>
                    <a:pt x="3624" y="4958"/>
                    <a:pt x="4432" y="7130"/>
                  </a:cubicBezTo>
                  <a:cubicBezTo>
                    <a:pt x="4500" y="7312"/>
                    <a:pt x="4566" y="7503"/>
                    <a:pt x="4713" y="7628"/>
                  </a:cubicBezTo>
                  <a:cubicBezTo>
                    <a:pt x="4786" y="7690"/>
                    <a:pt x="4887" y="7725"/>
                    <a:pt x="4983" y="7725"/>
                  </a:cubicBezTo>
                  <a:cubicBezTo>
                    <a:pt x="5080" y="7725"/>
                    <a:pt x="5172" y="7689"/>
                    <a:pt x="5225" y="7608"/>
                  </a:cubicBezTo>
                  <a:cubicBezTo>
                    <a:pt x="4823" y="6073"/>
                    <a:pt x="4413" y="4516"/>
                    <a:pt x="3609" y="3148"/>
                  </a:cubicBezTo>
                  <a:cubicBezTo>
                    <a:pt x="2891" y="1923"/>
                    <a:pt x="1880" y="895"/>
                    <a:pt x="767"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7"/>
            <p:cNvSpPr/>
            <p:nvPr/>
          </p:nvSpPr>
          <p:spPr>
            <a:xfrm>
              <a:off x="4548300" y="1395775"/>
              <a:ext cx="160400" cy="85175"/>
            </a:xfrm>
            <a:custGeom>
              <a:rect b="b" l="l" r="r" t="t"/>
              <a:pathLst>
                <a:path extrusionOk="0" h="3407" w="6416">
                  <a:moveTo>
                    <a:pt x="6130" y="0"/>
                  </a:moveTo>
                  <a:cubicBezTo>
                    <a:pt x="5863" y="0"/>
                    <a:pt x="5589" y="122"/>
                    <a:pt x="5375" y="291"/>
                  </a:cubicBezTo>
                  <a:cubicBezTo>
                    <a:pt x="5085" y="524"/>
                    <a:pt x="4870" y="836"/>
                    <a:pt x="4617" y="1110"/>
                  </a:cubicBezTo>
                  <a:cubicBezTo>
                    <a:pt x="3497" y="2325"/>
                    <a:pt x="1754" y="2705"/>
                    <a:pt x="115" y="2902"/>
                  </a:cubicBezTo>
                  <a:cubicBezTo>
                    <a:pt x="1" y="3001"/>
                    <a:pt x="51" y="3201"/>
                    <a:pt x="174" y="3289"/>
                  </a:cubicBezTo>
                  <a:cubicBezTo>
                    <a:pt x="295" y="3377"/>
                    <a:pt x="456" y="3383"/>
                    <a:pt x="607" y="3388"/>
                  </a:cubicBezTo>
                  <a:cubicBezTo>
                    <a:pt x="988" y="3397"/>
                    <a:pt x="1369" y="3407"/>
                    <a:pt x="1751" y="3407"/>
                  </a:cubicBezTo>
                  <a:cubicBezTo>
                    <a:pt x="2332" y="3407"/>
                    <a:pt x="2913" y="3385"/>
                    <a:pt x="3488" y="3306"/>
                  </a:cubicBezTo>
                  <a:cubicBezTo>
                    <a:pt x="4442" y="3179"/>
                    <a:pt x="5388" y="2891"/>
                    <a:pt x="6179" y="2342"/>
                  </a:cubicBezTo>
                  <a:lnTo>
                    <a:pt x="6416" y="52"/>
                  </a:lnTo>
                  <a:cubicBezTo>
                    <a:pt x="6324" y="16"/>
                    <a:pt x="6227" y="0"/>
                    <a:pt x="6130"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7"/>
            <p:cNvSpPr/>
            <p:nvPr/>
          </p:nvSpPr>
          <p:spPr>
            <a:xfrm>
              <a:off x="4557700" y="1785275"/>
              <a:ext cx="48100" cy="33925"/>
            </a:xfrm>
            <a:custGeom>
              <a:rect b="b" l="l" r="r" t="t"/>
              <a:pathLst>
                <a:path extrusionOk="0" h="1357" w="1924">
                  <a:moveTo>
                    <a:pt x="1490" y="1"/>
                  </a:moveTo>
                  <a:cubicBezTo>
                    <a:pt x="1490" y="1"/>
                    <a:pt x="1356" y="190"/>
                    <a:pt x="1000" y="475"/>
                  </a:cubicBezTo>
                  <a:cubicBezTo>
                    <a:pt x="644" y="761"/>
                    <a:pt x="1" y="1154"/>
                    <a:pt x="323" y="1332"/>
                  </a:cubicBezTo>
                  <a:cubicBezTo>
                    <a:pt x="354" y="1349"/>
                    <a:pt x="394" y="1357"/>
                    <a:pt x="441" y="1357"/>
                  </a:cubicBezTo>
                  <a:cubicBezTo>
                    <a:pt x="880" y="1357"/>
                    <a:pt x="1923" y="671"/>
                    <a:pt x="1891" y="510"/>
                  </a:cubicBezTo>
                  <a:cubicBezTo>
                    <a:pt x="1856" y="332"/>
                    <a:pt x="1856" y="47"/>
                    <a:pt x="1856" y="47"/>
                  </a:cubicBezTo>
                  <a:lnTo>
                    <a:pt x="1490"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7"/>
            <p:cNvSpPr/>
            <p:nvPr/>
          </p:nvSpPr>
          <p:spPr>
            <a:xfrm>
              <a:off x="4752950" y="1850625"/>
              <a:ext cx="37350" cy="39800"/>
            </a:xfrm>
            <a:custGeom>
              <a:rect b="b" l="l" r="r" t="t"/>
              <a:pathLst>
                <a:path extrusionOk="0" h="1592" w="1494">
                  <a:moveTo>
                    <a:pt x="0" y="0"/>
                  </a:moveTo>
                  <a:cubicBezTo>
                    <a:pt x="0" y="0"/>
                    <a:pt x="108" y="1428"/>
                    <a:pt x="857" y="1571"/>
                  </a:cubicBezTo>
                  <a:cubicBezTo>
                    <a:pt x="933" y="1585"/>
                    <a:pt x="995" y="1591"/>
                    <a:pt x="1046" y="1591"/>
                  </a:cubicBezTo>
                  <a:cubicBezTo>
                    <a:pt x="1493" y="1591"/>
                    <a:pt x="1013" y="1076"/>
                    <a:pt x="819" y="822"/>
                  </a:cubicBezTo>
                  <a:cubicBezTo>
                    <a:pt x="687" y="637"/>
                    <a:pt x="584" y="435"/>
                    <a:pt x="516" y="220"/>
                  </a:cubicBezTo>
                  <a:lnTo>
                    <a:pt x="0"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7"/>
            <p:cNvSpPr/>
            <p:nvPr/>
          </p:nvSpPr>
          <p:spPr>
            <a:xfrm>
              <a:off x="4685625" y="1395475"/>
              <a:ext cx="100325" cy="127600"/>
            </a:xfrm>
            <a:custGeom>
              <a:rect b="b" l="l" r="r" t="t"/>
              <a:pathLst>
                <a:path extrusionOk="0" h="5104" w="4013">
                  <a:moveTo>
                    <a:pt x="776" y="1"/>
                  </a:moveTo>
                  <a:cubicBezTo>
                    <a:pt x="729" y="1"/>
                    <a:pt x="684" y="2"/>
                    <a:pt x="644" y="4"/>
                  </a:cubicBezTo>
                  <a:lnTo>
                    <a:pt x="554" y="114"/>
                  </a:lnTo>
                  <a:lnTo>
                    <a:pt x="1" y="1788"/>
                  </a:lnTo>
                  <a:lnTo>
                    <a:pt x="374" y="4801"/>
                  </a:lnTo>
                  <a:lnTo>
                    <a:pt x="2585" y="5104"/>
                  </a:lnTo>
                  <a:cubicBezTo>
                    <a:pt x="2585" y="5104"/>
                    <a:pt x="4013" y="1502"/>
                    <a:pt x="3299" y="841"/>
                  </a:cubicBezTo>
                  <a:cubicBezTo>
                    <a:pt x="2635" y="228"/>
                    <a:pt x="1414" y="1"/>
                    <a:pt x="776"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7"/>
            <p:cNvSpPr/>
            <p:nvPr/>
          </p:nvSpPr>
          <p:spPr>
            <a:xfrm>
              <a:off x="4510375" y="1455150"/>
              <a:ext cx="49600" cy="37100"/>
            </a:xfrm>
            <a:custGeom>
              <a:rect b="b" l="l" r="r" t="t"/>
              <a:pathLst>
                <a:path extrusionOk="0" h="1484" w="1984">
                  <a:moveTo>
                    <a:pt x="919" y="0"/>
                  </a:moveTo>
                  <a:cubicBezTo>
                    <a:pt x="895" y="0"/>
                    <a:pt x="877" y="8"/>
                    <a:pt x="868" y="24"/>
                  </a:cubicBezTo>
                  <a:cubicBezTo>
                    <a:pt x="820" y="112"/>
                    <a:pt x="1052" y="356"/>
                    <a:pt x="1211" y="457"/>
                  </a:cubicBezTo>
                  <a:cubicBezTo>
                    <a:pt x="1164" y="454"/>
                    <a:pt x="1110" y="452"/>
                    <a:pt x="1053" y="452"/>
                  </a:cubicBezTo>
                  <a:cubicBezTo>
                    <a:pt x="711" y="452"/>
                    <a:pt x="239" y="510"/>
                    <a:pt x="244" y="574"/>
                  </a:cubicBezTo>
                  <a:cubicBezTo>
                    <a:pt x="246" y="607"/>
                    <a:pt x="345" y="617"/>
                    <a:pt x="474" y="617"/>
                  </a:cubicBezTo>
                  <a:cubicBezTo>
                    <a:pt x="620" y="617"/>
                    <a:pt x="803" y="605"/>
                    <a:pt x="925" y="600"/>
                  </a:cubicBezTo>
                  <a:lnTo>
                    <a:pt x="925" y="600"/>
                  </a:lnTo>
                  <a:cubicBezTo>
                    <a:pt x="604" y="646"/>
                    <a:pt x="273" y="697"/>
                    <a:pt x="0" y="872"/>
                  </a:cubicBezTo>
                  <a:cubicBezTo>
                    <a:pt x="10" y="907"/>
                    <a:pt x="53" y="916"/>
                    <a:pt x="92" y="916"/>
                  </a:cubicBezTo>
                  <a:cubicBezTo>
                    <a:pt x="97" y="916"/>
                    <a:pt x="101" y="916"/>
                    <a:pt x="106" y="916"/>
                  </a:cubicBezTo>
                  <a:lnTo>
                    <a:pt x="789" y="874"/>
                  </a:lnTo>
                  <a:lnTo>
                    <a:pt x="789" y="874"/>
                  </a:lnTo>
                  <a:cubicBezTo>
                    <a:pt x="582" y="949"/>
                    <a:pt x="211" y="1160"/>
                    <a:pt x="238" y="1224"/>
                  </a:cubicBezTo>
                  <a:cubicBezTo>
                    <a:pt x="246" y="1244"/>
                    <a:pt x="273" y="1252"/>
                    <a:pt x="310" y="1252"/>
                  </a:cubicBezTo>
                  <a:cubicBezTo>
                    <a:pt x="390" y="1252"/>
                    <a:pt x="517" y="1213"/>
                    <a:pt x="598" y="1191"/>
                  </a:cubicBezTo>
                  <a:lnTo>
                    <a:pt x="1022" y="1074"/>
                  </a:lnTo>
                  <a:lnTo>
                    <a:pt x="1022" y="1074"/>
                  </a:lnTo>
                  <a:cubicBezTo>
                    <a:pt x="861" y="1177"/>
                    <a:pt x="563" y="1401"/>
                    <a:pt x="620" y="1470"/>
                  </a:cubicBezTo>
                  <a:cubicBezTo>
                    <a:pt x="628" y="1479"/>
                    <a:pt x="642" y="1484"/>
                    <a:pt x="660" y="1484"/>
                  </a:cubicBezTo>
                  <a:cubicBezTo>
                    <a:pt x="772" y="1484"/>
                    <a:pt x="1053" y="1329"/>
                    <a:pt x="1224" y="1252"/>
                  </a:cubicBezTo>
                  <a:cubicBezTo>
                    <a:pt x="1463" y="1147"/>
                    <a:pt x="1764" y="1127"/>
                    <a:pt x="1924" y="921"/>
                  </a:cubicBezTo>
                  <a:cubicBezTo>
                    <a:pt x="1970" y="866"/>
                    <a:pt x="1984" y="791"/>
                    <a:pt x="1966" y="723"/>
                  </a:cubicBezTo>
                  <a:cubicBezTo>
                    <a:pt x="1931" y="611"/>
                    <a:pt x="1814" y="541"/>
                    <a:pt x="1814" y="541"/>
                  </a:cubicBezTo>
                  <a:cubicBezTo>
                    <a:pt x="1630" y="519"/>
                    <a:pt x="1489" y="371"/>
                    <a:pt x="1355" y="244"/>
                  </a:cubicBezTo>
                  <a:cubicBezTo>
                    <a:pt x="1247" y="139"/>
                    <a:pt x="1025" y="0"/>
                    <a:pt x="919"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7"/>
            <p:cNvSpPr/>
            <p:nvPr/>
          </p:nvSpPr>
          <p:spPr>
            <a:xfrm>
              <a:off x="4860650" y="1593000"/>
              <a:ext cx="36375" cy="45325"/>
            </a:xfrm>
            <a:custGeom>
              <a:rect b="b" l="l" r="r" t="t"/>
              <a:pathLst>
                <a:path extrusionOk="0" h="1813" w="1455">
                  <a:moveTo>
                    <a:pt x="312" y="1"/>
                  </a:moveTo>
                  <a:cubicBezTo>
                    <a:pt x="296" y="1"/>
                    <a:pt x="280" y="2"/>
                    <a:pt x="265" y="5"/>
                  </a:cubicBezTo>
                  <a:cubicBezTo>
                    <a:pt x="194" y="21"/>
                    <a:pt x="135" y="69"/>
                    <a:pt x="109" y="137"/>
                  </a:cubicBezTo>
                  <a:cubicBezTo>
                    <a:pt x="1" y="376"/>
                    <a:pt x="126" y="651"/>
                    <a:pt x="146" y="912"/>
                  </a:cubicBezTo>
                  <a:cubicBezTo>
                    <a:pt x="161" y="1130"/>
                    <a:pt x="153" y="1529"/>
                    <a:pt x="238" y="1545"/>
                  </a:cubicBezTo>
                  <a:cubicBezTo>
                    <a:pt x="240" y="1545"/>
                    <a:pt x="242" y="1545"/>
                    <a:pt x="244" y="1545"/>
                  </a:cubicBezTo>
                  <a:cubicBezTo>
                    <a:pt x="327" y="1545"/>
                    <a:pt x="383" y="1191"/>
                    <a:pt x="396" y="1005"/>
                  </a:cubicBezTo>
                  <a:lnTo>
                    <a:pt x="493" y="1433"/>
                  </a:lnTo>
                  <a:cubicBezTo>
                    <a:pt x="521" y="1550"/>
                    <a:pt x="562" y="1767"/>
                    <a:pt x="630" y="1767"/>
                  </a:cubicBezTo>
                  <a:cubicBezTo>
                    <a:pt x="631" y="1767"/>
                    <a:pt x="632" y="1767"/>
                    <a:pt x="633" y="1767"/>
                  </a:cubicBezTo>
                  <a:cubicBezTo>
                    <a:pt x="704" y="1760"/>
                    <a:pt x="713" y="1332"/>
                    <a:pt x="682" y="1117"/>
                  </a:cubicBezTo>
                  <a:lnTo>
                    <a:pt x="682" y="1117"/>
                  </a:lnTo>
                  <a:cubicBezTo>
                    <a:pt x="776" y="1323"/>
                    <a:pt x="873" y="1532"/>
                    <a:pt x="967" y="1738"/>
                  </a:cubicBezTo>
                  <a:cubicBezTo>
                    <a:pt x="983" y="1772"/>
                    <a:pt x="1009" y="1812"/>
                    <a:pt x="1043" y="1812"/>
                  </a:cubicBezTo>
                  <a:cubicBezTo>
                    <a:pt x="1047" y="1812"/>
                    <a:pt x="1051" y="1812"/>
                    <a:pt x="1055" y="1811"/>
                  </a:cubicBezTo>
                  <a:cubicBezTo>
                    <a:pt x="1084" y="1488"/>
                    <a:pt x="972" y="1171"/>
                    <a:pt x="862" y="866"/>
                  </a:cubicBezTo>
                  <a:lnTo>
                    <a:pt x="862" y="866"/>
                  </a:lnTo>
                  <a:cubicBezTo>
                    <a:pt x="957" y="1064"/>
                    <a:pt x="1127" y="1456"/>
                    <a:pt x="1200" y="1456"/>
                  </a:cubicBezTo>
                  <a:cubicBezTo>
                    <a:pt x="1202" y="1456"/>
                    <a:pt x="1204" y="1456"/>
                    <a:pt x="1207" y="1455"/>
                  </a:cubicBezTo>
                  <a:cubicBezTo>
                    <a:pt x="1275" y="1424"/>
                    <a:pt x="1029" y="824"/>
                    <a:pt x="853" y="546"/>
                  </a:cubicBezTo>
                  <a:lnTo>
                    <a:pt x="853" y="546"/>
                  </a:lnTo>
                  <a:cubicBezTo>
                    <a:pt x="972" y="612"/>
                    <a:pt x="1172" y="678"/>
                    <a:pt x="1297" y="678"/>
                  </a:cubicBezTo>
                  <a:cubicBezTo>
                    <a:pt x="1345" y="678"/>
                    <a:pt x="1382" y="668"/>
                    <a:pt x="1398" y="644"/>
                  </a:cubicBezTo>
                  <a:cubicBezTo>
                    <a:pt x="1455" y="561"/>
                    <a:pt x="1150" y="374"/>
                    <a:pt x="974" y="317"/>
                  </a:cubicBezTo>
                  <a:cubicBezTo>
                    <a:pt x="798" y="260"/>
                    <a:pt x="603" y="205"/>
                    <a:pt x="497" y="51"/>
                  </a:cubicBezTo>
                  <a:cubicBezTo>
                    <a:pt x="497" y="51"/>
                    <a:pt x="409" y="1"/>
                    <a:pt x="312"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7"/>
            <p:cNvSpPr/>
            <p:nvPr/>
          </p:nvSpPr>
          <p:spPr>
            <a:xfrm>
              <a:off x="4604975" y="1504775"/>
              <a:ext cx="193450" cy="134600"/>
            </a:xfrm>
            <a:custGeom>
              <a:rect b="b" l="l" r="r" t="t"/>
              <a:pathLst>
                <a:path extrusionOk="0" h="5384" w="7738">
                  <a:moveTo>
                    <a:pt x="3495" y="1"/>
                  </a:moveTo>
                  <a:cubicBezTo>
                    <a:pt x="2598" y="515"/>
                    <a:pt x="1283" y="1709"/>
                    <a:pt x="0" y="2853"/>
                  </a:cubicBezTo>
                  <a:lnTo>
                    <a:pt x="2533" y="5063"/>
                  </a:lnTo>
                  <a:lnTo>
                    <a:pt x="3850" y="3958"/>
                  </a:lnTo>
                  <a:lnTo>
                    <a:pt x="4173" y="5383"/>
                  </a:lnTo>
                  <a:lnTo>
                    <a:pt x="7738" y="4850"/>
                  </a:lnTo>
                  <a:cubicBezTo>
                    <a:pt x="7338" y="3069"/>
                    <a:pt x="6859" y="1384"/>
                    <a:pt x="5992" y="179"/>
                  </a:cubicBezTo>
                  <a:lnTo>
                    <a:pt x="3495"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7"/>
            <p:cNvSpPr/>
            <p:nvPr/>
          </p:nvSpPr>
          <p:spPr>
            <a:xfrm>
              <a:off x="4656200" y="1393700"/>
              <a:ext cx="150250" cy="106150"/>
            </a:xfrm>
            <a:custGeom>
              <a:rect b="b" l="l" r="r" t="t"/>
              <a:pathLst>
                <a:path extrusionOk="0" h="4246" w="6010">
                  <a:moveTo>
                    <a:pt x="1946" y="0"/>
                  </a:moveTo>
                  <a:cubicBezTo>
                    <a:pt x="898" y="0"/>
                    <a:pt x="107" y="1270"/>
                    <a:pt x="55" y="1270"/>
                  </a:cubicBezTo>
                  <a:cubicBezTo>
                    <a:pt x="0" y="1270"/>
                    <a:pt x="1268" y="1644"/>
                    <a:pt x="1248" y="1696"/>
                  </a:cubicBezTo>
                  <a:cubicBezTo>
                    <a:pt x="1230" y="1749"/>
                    <a:pt x="927" y="1999"/>
                    <a:pt x="1000" y="2355"/>
                  </a:cubicBezTo>
                  <a:cubicBezTo>
                    <a:pt x="1070" y="2713"/>
                    <a:pt x="1035" y="3675"/>
                    <a:pt x="1035" y="3675"/>
                  </a:cubicBezTo>
                  <a:cubicBezTo>
                    <a:pt x="1035" y="3675"/>
                    <a:pt x="1731" y="3923"/>
                    <a:pt x="2122" y="3961"/>
                  </a:cubicBezTo>
                  <a:cubicBezTo>
                    <a:pt x="2515" y="3998"/>
                    <a:pt x="2978" y="3961"/>
                    <a:pt x="3477" y="4015"/>
                  </a:cubicBezTo>
                  <a:cubicBezTo>
                    <a:pt x="3976" y="4068"/>
                    <a:pt x="4459" y="4246"/>
                    <a:pt x="4459" y="4246"/>
                  </a:cubicBezTo>
                  <a:cubicBezTo>
                    <a:pt x="4459" y="4246"/>
                    <a:pt x="4386" y="3427"/>
                    <a:pt x="4386" y="3374"/>
                  </a:cubicBezTo>
                  <a:cubicBezTo>
                    <a:pt x="4386" y="3369"/>
                    <a:pt x="4388" y="3366"/>
                    <a:pt x="4392" y="3366"/>
                  </a:cubicBezTo>
                  <a:cubicBezTo>
                    <a:pt x="4427" y="3366"/>
                    <a:pt x="4601" y="3570"/>
                    <a:pt x="4601" y="3570"/>
                  </a:cubicBezTo>
                  <a:lnTo>
                    <a:pt x="6009" y="2002"/>
                  </a:lnTo>
                  <a:lnTo>
                    <a:pt x="5616" y="1608"/>
                  </a:lnTo>
                  <a:cubicBezTo>
                    <a:pt x="5295" y="1288"/>
                    <a:pt x="4421" y="772"/>
                    <a:pt x="4421" y="772"/>
                  </a:cubicBezTo>
                  <a:cubicBezTo>
                    <a:pt x="4421" y="772"/>
                    <a:pt x="3899" y="1282"/>
                    <a:pt x="3186" y="1282"/>
                  </a:cubicBezTo>
                  <a:cubicBezTo>
                    <a:pt x="3047" y="1282"/>
                    <a:pt x="2900" y="1262"/>
                    <a:pt x="2748" y="1215"/>
                  </a:cubicBezTo>
                  <a:cubicBezTo>
                    <a:pt x="1821" y="932"/>
                    <a:pt x="2071" y="5"/>
                    <a:pt x="2034" y="3"/>
                  </a:cubicBezTo>
                  <a:cubicBezTo>
                    <a:pt x="2005" y="1"/>
                    <a:pt x="1975" y="0"/>
                    <a:pt x="1946"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7"/>
            <p:cNvSpPr/>
            <p:nvPr/>
          </p:nvSpPr>
          <p:spPr>
            <a:xfrm>
              <a:off x="4682450" y="1273825"/>
              <a:ext cx="140125" cy="110675"/>
            </a:xfrm>
            <a:custGeom>
              <a:rect b="b" l="l" r="r" t="t"/>
              <a:pathLst>
                <a:path extrusionOk="0" h="4427" w="5605">
                  <a:moveTo>
                    <a:pt x="2752" y="1"/>
                  </a:moveTo>
                  <a:cubicBezTo>
                    <a:pt x="2734" y="1"/>
                    <a:pt x="2715" y="2"/>
                    <a:pt x="2697" y="6"/>
                  </a:cubicBezTo>
                  <a:cubicBezTo>
                    <a:pt x="2589" y="28"/>
                    <a:pt x="2502" y="158"/>
                    <a:pt x="2559" y="252"/>
                  </a:cubicBezTo>
                  <a:cubicBezTo>
                    <a:pt x="2357" y="186"/>
                    <a:pt x="2150" y="147"/>
                    <a:pt x="1939" y="129"/>
                  </a:cubicBezTo>
                  <a:cubicBezTo>
                    <a:pt x="1900" y="126"/>
                    <a:pt x="1860" y="123"/>
                    <a:pt x="1820" y="123"/>
                  </a:cubicBezTo>
                  <a:cubicBezTo>
                    <a:pt x="1702" y="123"/>
                    <a:pt x="1585" y="143"/>
                    <a:pt x="1491" y="210"/>
                  </a:cubicBezTo>
                  <a:cubicBezTo>
                    <a:pt x="1366" y="302"/>
                    <a:pt x="1322" y="513"/>
                    <a:pt x="1441" y="612"/>
                  </a:cubicBezTo>
                  <a:cubicBezTo>
                    <a:pt x="1239" y="621"/>
                    <a:pt x="1026" y="632"/>
                    <a:pt x="861" y="748"/>
                  </a:cubicBezTo>
                  <a:cubicBezTo>
                    <a:pt x="696" y="863"/>
                    <a:pt x="615" y="1122"/>
                    <a:pt x="751" y="1269"/>
                  </a:cubicBezTo>
                  <a:cubicBezTo>
                    <a:pt x="649" y="1236"/>
                    <a:pt x="543" y="1206"/>
                    <a:pt x="435" y="1206"/>
                  </a:cubicBezTo>
                  <a:cubicBezTo>
                    <a:pt x="414" y="1206"/>
                    <a:pt x="393" y="1207"/>
                    <a:pt x="371" y="1210"/>
                  </a:cubicBezTo>
                  <a:cubicBezTo>
                    <a:pt x="244" y="1225"/>
                    <a:pt x="114" y="1297"/>
                    <a:pt x="66" y="1418"/>
                  </a:cubicBezTo>
                  <a:cubicBezTo>
                    <a:pt x="0" y="1589"/>
                    <a:pt x="121" y="1785"/>
                    <a:pt x="284" y="1875"/>
                  </a:cubicBezTo>
                  <a:cubicBezTo>
                    <a:pt x="446" y="1963"/>
                    <a:pt x="635" y="1978"/>
                    <a:pt x="815" y="2015"/>
                  </a:cubicBezTo>
                  <a:cubicBezTo>
                    <a:pt x="743" y="2051"/>
                    <a:pt x="745" y="2160"/>
                    <a:pt x="797" y="2218"/>
                  </a:cubicBezTo>
                  <a:cubicBezTo>
                    <a:pt x="850" y="2275"/>
                    <a:pt x="934" y="2292"/>
                    <a:pt x="1013" y="2303"/>
                  </a:cubicBezTo>
                  <a:cubicBezTo>
                    <a:pt x="1088" y="2312"/>
                    <a:pt x="1163" y="2317"/>
                    <a:pt x="1239" y="2317"/>
                  </a:cubicBezTo>
                  <a:cubicBezTo>
                    <a:pt x="1510" y="2317"/>
                    <a:pt x="1780" y="2258"/>
                    <a:pt x="2027" y="2143"/>
                  </a:cubicBezTo>
                  <a:lnTo>
                    <a:pt x="2027" y="2143"/>
                  </a:lnTo>
                  <a:cubicBezTo>
                    <a:pt x="2027" y="2143"/>
                    <a:pt x="1801" y="2391"/>
                    <a:pt x="2157" y="2534"/>
                  </a:cubicBezTo>
                  <a:cubicBezTo>
                    <a:pt x="2221" y="2559"/>
                    <a:pt x="2290" y="2569"/>
                    <a:pt x="2358" y="2569"/>
                  </a:cubicBezTo>
                  <a:cubicBezTo>
                    <a:pt x="2672" y="2569"/>
                    <a:pt x="2996" y="2354"/>
                    <a:pt x="2996" y="2354"/>
                  </a:cubicBezTo>
                  <a:lnTo>
                    <a:pt x="2996" y="2354"/>
                  </a:lnTo>
                  <a:lnTo>
                    <a:pt x="2961" y="2980"/>
                  </a:lnTo>
                  <a:lnTo>
                    <a:pt x="3139" y="3103"/>
                  </a:lnTo>
                  <a:cubicBezTo>
                    <a:pt x="3139" y="3103"/>
                    <a:pt x="2961" y="3709"/>
                    <a:pt x="3066" y="3746"/>
                  </a:cubicBezTo>
                  <a:cubicBezTo>
                    <a:pt x="3073" y="3748"/>
                    <a:pt x="3080" y="3749"/>
                    <a:pt x="3087" y="3749"/>
                  </a:cubicBezTo>
                  <a:cubicBezTo>
                    <a:pt x="3184" y="3749"/>
                    <a:pt x="3251" y="3533"/>
                    <a:pt x="3251" y="3533"/>
                  </a:cubicBezTo>
                  <a:cubicBezTo>
                    <a:pt x="3286" y="3489"/>
                    <a:pt x="3341" y="3467"/>
                    <a:pt x="3397" y="3467"/>
                  </a:cubicBezTo>
                  <a:cubicBezTo>
                    <a:pt x="3450" y="3467"/>
                    <a:pt x="3502" y="3486"/>
                    <a:pt x="3538" y="3524"/>
                  </a:cubicBezTo>
                  <a:cubicBezTo>
                    <a:pt x="3611" y="3610"/>
                    <a:pt x="3611" y="3737"/>
                    <a:pt x="3534" y="3821"/>
                  </a:cubicBezTo>
                  <a:cubicBezTo>
                    <a:pt x="3473" y="3889"/>
                    <a:pt x="3372" y="3988"/>
                    <a:pt x="3284" y="3988"/>
                  </a:cubicBezTo>
                  <a:cubicBezTo>
                    <a:pt x="3267" y="3988"/>
                    <a:pt x="3251" y="3985"/>
                    <a:pt x="3235" y="3977"/>
                  </a:cubicBezTo>
                  <a:cubicBezTo>
                    <a:pt x="3141" y="4207"/>
                    <a:pt x="3114" y="4361"/>
                    <a:pt x="3073" y="4427"/>
                  </a:cubicBezTo>
                  <a:cubicBezTo>
                    <a:pt x="3106" y="4409"/>
                    <a:pt x="3141" y="4396"/>
                    <a:pt x="3176" y="4387"/>
                  </a:cubicBezTo>
                  <a:cubicBezTo>
                    <a:pt x="3325" y="4343"/>
                    <a:pt x="3488" y="4339"/>
                    <a:pt x="3644" y="4335"/>
                  </a:cubicBezTo>
                  <a:cubicBezTo>
                    <a:pt x="3837" y="4326"/>
                    <a:pt x="4041" y="4310"/>
                    <a:pt x="4206" y="4207"/>
                  </a:cubicBezTo>
                  <a:cubicBezTo>
                    <a:pt x="4371" y="4106"/>
                    <a:pt x="4480" y="3889"/>
                    <a:pt x="4401" y="3711"/>
                  </a:cubicBezTo>
                  <a:cubicBezTo>
                    <a:pt x="4726" y="3674"/>
                    <a:pt x="5032" y="3531"/>
                    <a:pt x="5271" y="3305"/>
                  </a:cubicBezTo>
                  <a:cubicBezTo>
                    <a:pt x="5374" y="3208"/>
                    <a:pt x="5466" y="3081"/>
                    <a:pt x="5464" y="2938"/>
                  </a:cubicBezTo>
                  <a:cubicBezTo>
                    <a:pt x="5461" y="2819"/>
                    <a:pt x="5354" y="2699"/>
                    <a:pt x="5242" y="2699"/>
                  </a:cubicBezTo>
                  <a:cubicBezTo>
                    <a:pt x="5227" y="2699"/>
                    <a:pt x="5212" y="2702"/>
                    <a:pt x="5197" y="2706"/>
                  </a:cubicBezTo>
                  <a:lnTo>
                    <a:pt x="5197" y="2706"/>
                  </a:lnTo>
                  <a:cubicBezTo>
                    <a:pt x="5365" y="2644"/>
                    <a:pt x="5521" y="2519"/>
                    <a:pt x="5563" y="2347"/>
                  </a:cubicBezTo>
                  <a:cubicBezTo>
                    <a:pt x="5605" y="2167"/>
                    <a:pt x="5477" y="1950"/>
                    <a:pt x="5293" y="1950"/>
                  </a:cubicBezTo>
                  <a:cubicBezTo>
                    <a:pt x="5394" y="1794"/>
                    <a:pt x="5392" y="1589"/>
                    <a:pt x="5335" y="1412"/>
                  </a:cubicBezTo>
                  <a:cubicBezTo>
                    <a:pt x="5278" y="1236"/>
                    <a:pt x="5170" y="1080"/>
                    <a:pt x="5065" y="928"/>
                  </a:cubicBezTo>
                  <a:cubicBezTo>
                    <a:pt x="5001" y="836"/>
                    <a:pt x="4926" y="737"/>
                    <a:pt x="4819" y="709"/>
                  </a:cubicBezTo>
                  <a:cubicBezTo>
                    <a:pt x="4806" y="705"/>
                    <a:pt x="4792" y="704"/>
                    <a:pt x="4779" y="704"/>
                  </a:cubicBezTo>
                  <a:cubicBezTo>
                    <a:pt x="4680" y="704"/>
                    <a:pt x="4577" y="790"/>
                    <a:pt x="4606" y="884"/>
                  </a:cubicBezTo>
                  <a:cubicBezTo>
                    <a:pt x="4533" y="718"/>
                    <a:pt x="4432" y="564"/>
                    <a:pt x="4311" y="428"/>
                  </a:cubicBezTo>
                  <a:cubicBezTo>
                    <a:pt x="4212" y="316"/>
                    <a:pt x="4085" y="212"/>
                    <a:pt x="3934" y="206"/>
                  </a:cubicBezTo>
                  <a:cubicBezTo>
                    <a:pt x="3930" y="206"/>
                    <a:pt x="3927" y="206"/>
                    <a:pt x="3923" y="206"/>
                  </a:cubicBezTo>
                  <a:cubicBezTo>
                    <a:pt x="3777" y="206"/>
                    <a:pt x="3627" y="343"/>
                    <a:pt x="3666" y="485"/>
                  </a:cubicBezTo>
                  <a:cubicBezTo>
                    <a:pt x="3459" y="333"/>
                    <a:pt x="3240" y="199"/>
                    <a:pt x="3011" y="81"/>
                  </a:cubicBezTo>
                  <a:cubicBezTo>
                    <a:pt x="2929" y="41"/>
                    <a:pt x="2841" y="1"/>
                    <a:pt x="275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7"/>
            <p:cNvSpPr/>
            <p:nvPr/>
          </p:nvSpPr>
          <p:spPr>
            <a:xfrm>
              <a:off x="4722625" y="1389800"/>
              <a:ext cx="22000" cy="7250"/>
            </a:xfrm>
            <a:custGeom>
              <a:rect b="b" l="l" r="r" t="t"/>
              <a:pathLst>
                <a:path extrusionOk="0" h="290" w="880">
                  <a:moveTo>
                    <a:pt x="130" y="1"/>
                  </a:moveTo>
                  <a:cubicBezTo>
                    <a:pt x="91" y="93"/>
                    <a:pt x="49" y="183"/>
                    <a:pt x="1" y="269"/>
                  </a:cubicBezTo>
                  <a:cubicBezTo>
                    <a:pt x="58" y="284"/>
                    <a:pt x="116" y="290"/>
                    <a:pt x="173" y="290"/>
                  </a:cubicBezTo>
                  <a:cubicBezTo>
                    <a:pt x="543" y="290"/>
                    <a:pt x="879" y="23"/>
                    <a:pt x="879" y="23"/>
                  </a:cubicBezTo>
                  <a:lnTo>
                    <a:pt x="879" y="23"/>
                  </a:lnTo>
                  <a:cubicBezTo>
                    <a:pt x="879" y="23"/>
                    <a:pt x="713" y="40"/>
                    <a:pt x="523" y="40"/>
                  </a:cubicBezTo>
                  <a:cubicBezTo>
                    <a:pt x="387" y="40"/>
                    <a:pt x="239" y="31"/>
                    <a:pt x="13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7"/>
            <p:cNvSpPr/>
            <p:nvPr/>
          </p:nvSpPr>
          <p:spPr>
            <a:xfrm>
              <a:off x="4715550" y="1349150"/>
              <a:ext cx="14750" cy="22325"/>
            </a:xfrm>
            <a:custGeom>
              <a:rect b="b" l="l" r="r" t="t"/>
              <a:pathLst>
                <a:path extrusionOk="0" h="893" w="590">
                  <a:moveTo>
                    <a:pt x="335" y="0"/>
                  </a:moveTo>
                  <a:cubicBezTo>
                    <a:pt x="316" y="0"/>
                    <a:pt x="297" y="12"/>
                    <a:pt x="290" y="35"/>
                  </a:cubicBezTo>
                  <a:lnTo>
                    <a:pt x="290" y="30"/>
                  </a:lnTo>
                  <a:cubicBezTo>
                    <a:pt x="275" y="83"/>
                    <a:pt x="282" y="140"/>
                    <a:pt x="275" y="195"/>
                  </a:cubicBezTo>
                  <a:cubicBezTo>
                    <a:pt x="268" y="243"/>
                    <a:pt x="255" y="289"/>
                    <a:pt x="235" y="331"/>
                  </a:cubicBezTo>
                  <a:cubicBezTo>
                    <a:pt x="218" y="375"/>
                    <a:pt x="192" y="417"/>
                    <a:pt x="161" y="452"/>
                  </a:cubicBezTo>
                  <a:cubicBezTo>
                    <a:pt x="145" y="470"/>
                    <a:pt x="128" y="487"/>
                    <a:pt x="108" y="502"/>
                  </a:cubicBezTo>
                  <a:cubicBezTo>
                    <a:pt x="86" y="522"/>
                    <a:pt x="58" y="535"/>
                    <a:pt x="47" y="562"/>
                  </a:cubicBezTo>
                  <a:cubicBezTo>
                    <a:pt x="1" y="669"/>
                    <a:pt x="159" y="766"/>
                    <a:pt x="233" y="810"/>
                  </a:cubicBezTo>
                  <a:cubicBezTo>
                    <a:pt x="301" y="849"/>
                    <a:pt x="385" y="892"/>
                    <a:pt x="464" y="892"/>
                  </a:cubicBezTo>
                  <a:cubicBezTo>
                    <a:pt x="496" y="892"/>
                    <a:pt x="527" y="885"/>
                    <a:pt x="556" y="869"/>
                  </a:cubicBezTo>
                  <a:cubicBezTo>
                    <a:pt x="585" y="854"/>
                    <a:pt x="589" y="814"/>
                    <a:pt x="567" y="792"/>
                  </a:cubicBezTo>
                  <a:cubicBezTo>
                    <a:pt x="506" y="733"/>
                    <a:pt x="424" y="724"/>
                    <a:pt x="345" y="696"/>
                  </a:cubicBezTo>
                  <a:cubicBezTo>
                    <a:pt x="312" y="683"/>
                    <a:pt x="279" y="667"/>
                    <a:pt x="249" y="650"/>
                  </a:cubicBezTo>
                  <a:cubicBezTo>
                    <a:pt x="235" y="642"/>
                    <a:pt x="207" y="626"/>
                    <a:pt x="190" y="610"/>
                  </a:cubicBezTo>
                  <a:lnTo>
                    <a:pt x="190" y="610"/>
                  </a:lnTo>
                  <a:cubicBezTo>
                    <a:pt x="348" y="469"/>
                    <a:pt x="435" y="245"/>
                    <a:pt x="380" y="35"/>
                  </a:cubicBezTo>
                  <a:cubicBezTo>
                    <a:pt x="374" y="12"/>
                    <a:pt x="355" y="0"/>
                    <a:pt x="33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7"/>
            <p:cNvSpPr/>
            <p:nvPr/>
          </p:nvSpPr>
          <p:spPr>
            <a:xfrm>
              <a:off x="4734325" y="1351475"/>
              <a:ext cx="8875" cy="8875"/>
            </a:xfrm>
            <a:custGeom>
              <a:rect b="b" l="l" r="r" t="t"/>
              <a:pathLst>
                <a:path extrusionOk="0" h="355" w="355">
                  <a:moveTo>
                    <a:pt x="176" y="1"/>
                  </a:moveTo>
                  <a:lnTo>
                    <a:pt x="130" y="8"/>
                  </a:lnTo>
                  <a:lnTo>
                    <a:pt x="88" y="25"/>
                  </a:lnTo>
                  <a:lnTo>
                    <a:pt x="53" y="54"/>
                  </a:lnTo>
                  <a:lnTo>
                    <a:pt x="25" y="89"/>
                  </a:lnTo>
                  <a:lnTo>
                    <a:pt x="7" y="131"/>
                  </a:lnTo>
                  <a:cubicBezTo>
                    <a:pt x="1" y="153"/>
                    <a:pt x="1" y="177"/>
                    <a:pt x="5" y="201"/>
                  </a:cubicBezTo>
                  <a:cubicBezTo>
                    <a:pt x="5" y="216"/>
                    <a:pt x="9" y="232"/>
                    <a:pt x="16" y="245"/>
                  </a:cubicBezTo>
                  <a:cubicBezTo>
                    <a:pt x="25" y="265"/>
                    <a:pt x="36" y="284"/>
                    <a:pt x="53" y="300"/>
                  </a:cubicBezTo>
                  <a:lnTo>
                    <a:pt x="53" y="302"/>
                  </a:lnTo>
                  <a:lnTo>
                    <a:pt x="58" y="304"/>
                  </a:lnTo>
                  <a:cubicBezTo>
                    <a:pt x="88" y="335"/>
                    <a:pt x="132" y="352"/>
                    <a:pt x="176" y="355"/>
                  </a:cubicBezTo>
                  <a:lnTo>
                    <a:pt x="222" y="348"/>
                  </a:lnTo>
                  <a:cubicBezTo>
                    <a:pt x="251" y="339"/>
                    <a:pt x="277" y="326"/>
                    <a:pt x="297" y="304"/>
                  </a:cubicBezTo>
                  <a:lnTo>
                    <a:pt x="299" y="302"/>
                  </a:lnTo>
                  <a:lnTo>
                    <a:pt x="328" y="267"/>
                  </a:lnTo>
                  <a:lnTo>
                    <a:pt x="345" y="225"/>
                  </a:lnTo>
                  <a:cubicBezTo>
                    <a:pt x="352" y="201"/>
                    <a:pt x="354" y="177"/>
                    <a:pt x="348" y="155"/>
                  </a:cubicBezTo>
                  <a:cubicBezTo>
                    <a:pt x="348" y="139"/>
                    <a:pt x="343" y="124"/>
                    <a:pt x="337" y="111"/>
                  </a:cubicBezTo>
                  <a:cubicBezTo>
                    <a:pt x="332" y="95"/>
                    <a:pt x="326" y="82"/>
                    <a:pt x="315" y="71"/>
                  </a:cubicBezTo>
                  <a:cubicBezTo>
                    <a:pt x="295" y="47"/>
                    <a:pt x="271" y="30"/>
                    <a:pt x="244" y="16"/>
                  </a:cubicBezTo>
                  <a:cubicBezTo>
                    <a:pt x="222" y="5"/>
                    <a:pt x="200" y="1"/>
                    <a:pt x="176"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7"/>
            <p:cNvSpPr/>
            <p:nvPr/>
          </p:nvSpPr>
          <p:spPr>
            <a:xfrm>
              <a:off x="4712150" y="1347200"/>
              <a:ext cx="9075" cy="7050"/>
            </a:xfrm>
            <a:custGeom>
              <a:rect b="b" l="l" r="r" t="t"/>
              <a:pathLst>
                <a:path extrusionOk="0" h="282" w="363">
                  <a:moveTo>
                    <a:pt x="180" y="1"/>
                  </a:moveTo>
                  <a:cubicBezTo>
                    <a:pt x="0" y="1"/>
                    <a:pt x="0" y="282"/>
                    <a:pt x="180" y="282"/>
                  </a:cubicBezTo>
                  <a:cubicBezTo>
                    <a:pt x="363" y="282"/>
                    <a:pt x="363" y="1"/>
                    <a:pt x="18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7"/>
            <p:cNvSpPr/>
            <p:nvPr/>
          </p:nvSpPr>
          <p:spPr>
            <a:xfrm>
              <a:off x="4733425" y="1340375"/>
              <a:ext cx="17450" cy="10125"/>
            </a:xfrm>
            <a:custGeom>
              <a:rect b="b" l="l" r="r" t="t"/>
              <a:pathLst>
                <a:path extrusionOk="0" h="405" w="698">
                  <a:moveTo>
                    <a:pt x="221" y="1"/>
                  </a:moveTo>
                  <a:cubicBezTo>
                    <a:pt x="195" y="1"/>
                    <a:pt x="168" y="3"/>
                    <a:pt x="142" y="8"/>
                  </a:cubicBezTo>
                  <a:cubicBezTo>
                    <a:pt x="105" y="15"/>
                    <a:pt x="70" y="30"/>
                    <a:pt x="37" y="50"/>
                  </a:cubicBezTo>
                  <a:cubicBezTo>
                    <a:pt x="1" y="69"/>
                    <a:pt x="13" y="131"/>
                    <a:pt x="55" y="131"/>
                  </a:cubicBezTo>
                  <a:cubicBezTo>
                    <a:pt x="57" y="131"/>
                    <a:pt x="59" y="131"/>
                    <a:pt x="61" y="131"/>
                  </a:cubicBezTo>
                  <a:lnTo>
                    <a:pt x="59" y="131"/>
                  </a:lnTo>
                  <a:cubicBezTo>
                    <a:pt x="68" y="130"/>
                    <a:pt x="78" y="130"/>
                    <a:pt x="88" y="130"/>
                  </a:cubicBezTo>
                  <a:cubicBezTo>
                    <a:pt x="107" y="130"/>
                    <a:pt x="127" y="131"/>
                    <a:pt x="146" y="131"/>
                  </a:cubicBezTo>
                  <a:cubicBezTo>
                    <a:pt x="175" y="131"/>
                    <a:pt x="204" y="131"/>
                    <a:pt x="232" y="135"/>
                  </a:cubicBezTo>
                  <a:cubicBezTo>
                    <a:pt x="289" y="142"/>
                    <a:pt x="346" y="155"/>
                    <a:pt x="399" y="177"/>
                  </a:cubicBezTo>
                  <a:cubicBezTo>
                    <a:pt x="447" y="192"/>
                    <a:pt x="491" y="219"/>
                    <a:pt x="529" y="250"/>
                  </a:cubicBezTo>
                  <a:cubicBezTo>
                    <a:pt x="546" y="265"/>
                    <a:pt x="561" y="282"/>
                    <a:pt x="575" y="302"/>
                  </a:cubicBezTo>
                  <a:cubicBezTo>
                    <a:pt x="587" y="320"/>
                    <a:pt x="593" y="340"/>
                    <a:pt x="607" y="354"/>
                  </a:cubicBezTo>
                  <a:lnTo>
                    <a:pt x="607" y="354"/>
                  </a:lnTo>
                  <a:cubicBezTo>
                    <a:pt x="612" y="369"/>
                    <a:pt x="620" y="383"/>
                    <a:pt x="630" y="397"/>
                  </a:cubicBezTo>
                  <a:cubicBezTo>
                    <a:pt x="636" y="402"/>
                    <a:pt x="644" y="405"/>
                    <a:pt x="652" y="405"/>
                  </a:cubicBezTo>
                  <a:cubicBezTo>
                    <a:pt x="659" y="405"/>
                    <a:pt x="667" y="402"/>
                    <a:pt x="673" y="397"/>
                  </a:cubicBezTo>
                  <a:cubicBezTo>
                    <a:pt x="685" y="379"/>
                    <a:pt x="692" y="355"/>
                    <a:pt x="690" y="332"/>
                  </a:cubicBezTo>
                  <a:lnTo>
                    <a:pt x="690" y="332"/>
                  </a:lnTo>
                  <a:cubicBezTo>
                    <a:pt x="697" y="306"/>
                    <a:pt x="687" y="282"/>
                    <a:pt x="673" y="254"/>
                  </a:cubicBezTo>
                  <a:cubicBezTo>
                    <a:pt x="658" y="225"/>
                    <a:pt x="641" y="199"/>
                    <a:pt x="619" y="175"/>
                  </a:cubicBezTo>
                  <a:cubicBezTo>
                    <a:pt x="575" y="127"/>
                    <a:pt x="520" y="87"/>
                    <a:pt x="460" y="58"/>
                  </a:cubicBezTo>
                  <a:cubicBezTo>
                    <a:pt x="395" y="28"/>
                    <a:pt x="322" y="6"/>
                    <a:pt x="247" y="1"/>
                  </a:cubicBezTo>
                  <a:cubicBezTo>
                    <a:pt x="239" y="1"/>
                    <a:pt x="230" y="1"/>
                    <a:pt x="22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7"/>
            <p:cNvSpPr/>
            <p:nvPr/>
          </p:nvSpPr>
          <p:spPr>
            <a:xfrm>
              <a:off x="4712575" y="1337450"/>
              <a:ext cx="12600" cy="6375"/>
            </a:xfrm>
            <a:custGeom>
              <a:rect b="b" l="l" r="r" t="t"/>
              <a:pathLst>
                <a:path extrusionOk="0" h="255" w="504">
                  <a:moveTo>
                    <a:pt x="96" y="14"/>
                  </a:moveTo>
                  <a:cubicBezTo>
                    <a:pt x="96" y="14"/>
                    <a:pt x="95" y="15"/>
                    <a:pt x="93" y="15"/>
                  </a:cubicBezTo>
                  <a:cubicBezTo>
                    <a:pt x="95" y="14"/>
                    <a:pt x="95" y="14"/>
                    <a:pt x="96" y="14"/>
                  </a:cubicBezTo>
                  <a:close/>
                  <a:moveTo>
                    <a:pt x="92" y="15"/>
                  </a:moveTo>
                  <a:cubicBezTo>
                    <a:pt x="90" y="16"/>
                    <a:pt x="89" y="17"/>
                    <a:pt x="89" y="17"/>
                  </a:cubicBezTo>
                  <a:cubicBezTo>
                    <a:pt x="89" y="17"/>
                    <a:pt x="90" y="16"/>
                    <a:pt x="92" y="15"/>
                  </a:cubicBezTo>
                  <a:close/>
                  <a:moveTo>
                    <a:pt x="265" y="188"/>
                  </a:moveTo>
                  <a:lnTo>
                    <a:pt x="265" y="188"/>
                  </a:lnTo>
                  <a:cubicBezTo>
                    <a:pt x="265" y="188"/>
                    <a:pt x="266" y="189"/>
                    <a:pt x="267" y="189"/>
                  </a:cubicBezTo>
                  <a:lnTo>
                    <a:pt x="267" y="189"/>
                  </a:lnTo>
                  <a:cubicBezTo>
                    <a:pt x="266" y="189"/>
                    <a:pt x="266" y="188"/>
                    <a:pt x="265" y="188"/>
                  </a:cubicBezTo>
                  <a:close/>
                  <a:moveTo>
                    <a:pt x="182" y="1"/>
                  </a:moveTo>
                  <a:cubicBezTo>
                    <a:pt x="173" y="1"/>
                    <a:pt x="165" y="1"/>
                    <a:pt x="157" y="2"/>
                  </a:cubicBezTo>
                  <a:cubicBezTo>
                    <a:pt x="144" y="2"/>
                    <a:pt x="130" y="4"/>
                    <a:pt x="117" y="6"/>
                  </a:cubicBezTo>
                  <a:cubicBezTo>
                    <a:pt x="111" y="9"/>
                    <a:pt x="104" y="11"/>
                    <a:pt x="98" y="13"/>
                  </a:cubicBezTo>
                  <a:cubicBezTo>
                    <a:pt x="96" y="14"/>
                    <a:pt x="94" y="15"/>
                    <a:pt x="93" y="15"/>
                  </a:cubicBezTo>
                  <a:lnTo>
                    <a:pt x="93" y="15"/>
                  </a:lnTo>
                  <a:cubicBezTo>
                    <a:pt x="69" y="22"/>
                    <a:pt x="47" y="35"/>
                    <a:pt x="32" y="52"/>
                  </a:cubicBezTo>
                  <a:cubicBezTo>
                    <a:pt x="1" y="83"/>
                    <a:pt x="14" y="132"/>
                    <a:pt x="54" y="145"/>
                  </a:cubicBezTo>
                  <a:cubicBezTo>
                    <a:pt x="60" y="147"/>
                    <a:pt x="69" y="147"/>
                    <a:pt x="76" y="147"/>
                  </a:cubicBezTo>
                  <a:lnTo>
                    <a:pt x="78" y="147"/>
                  </a:lnTo>
                  <a:cubicBezTo>
                    <a:pt x="89" y="147"/>
                    <a:pt x="102" y="149"/>
                    <a:pt x="113" y="151"/>
                  </a:cubicBezTo>
                  <a:lnTo>
                    <a:pt x="111" y="151"/>
                  </a:lnTo>
                  <a:lnTo>
                    <a:pt x="133" y="153"/>
                  </a:lnTo>
                  <a:lnTo>
                    <a:pt x="146" y="156"/>
                  </a:lnTo>
                  <a:cubicBezTo>
                    <a:pt x="179" y="162"/>
                    <a:pt x="210" y="169"/>
                    <a:pt x="240" y="180"/>
                  </a:cubicBezTo>
                  <a:lnTo>
                    <a:pt x="260" y="186"/>
                  </a:lnTo>
                  <a:lnTo>
                    <a:pt x="273" y="191"/>
                  </a:lnTo>
                  <a:cubicBezTo>
                    <a:pt x="271" y="190"/>
                    <a:pt x="269" y="190"/>
                    <a:pt x="267" y="189"/>
                  </a:cubicBezTo>
                  <a:lnTo>
                    <a:pt x="267" y="189"/>
                  </a:lnTo>
                  <a:cubicBezTo>
                    <a:pt x="268" y="190"/>
                    <a:pt x="270" y="190"/>
                    <a:pt x="271" y="191"/>
                  </a:cubicBezTo>
                  <a:lnTo>
                    <a:pt x="291" y="200"/>
                  </a:lnTo>
                  <a:cubicBezTo>
                    <a:pt x="293" y="202"/>
                    <a:pt x="310" y="209"/>
                    <a:pt x="317" y="212"/>
                  </a:cubicBezTo>
                  <a:lnTo>
                    <a:pt x="317" y="212"/>
                  </a:lnTo>
                  <a:cubicBezTo>
                    <a:pt x="349" y="229"/>
                    <a:pt x="382" y="242"/>
                    <a:pt x="418" y="252"/>
                  </a:cubicBezTo>
                  <a:cubicBezTo>
                    <a:pt x="423" y="253"/>
                    <a:pt x="427" y="254"/>
                    <a:pt x="432" y="254"/>
                  </a:cubicBezTo>
                  <a:cubicBezTo>
                    <a:pt x="455" y="254"/>
                    <a:pt x="478" y="242"/>
                    <a:pt x="491" y="222"/>
                  </a:cubicBezTo>
                  <a:cubicBezTo>
                    <a:pt x="504" y="197"/>
                    <a:pt x="499" y="164"/>
                    <a:pt x="480" y="145"/>
                  </a:cubicBezTo>
                  <a:cubicBezTo>
                    <a:pt x="453" y="114"/>
                    <a:pt x="423" y="90"/>
                    <a:pt x="387" y="70"/>
                  </a:cubicBezTo>
                  <a:cubicBezTo>
                    <a:pt x="352" y="48"/>
                    <a:pt x="315" y="31"/>
                    <a:pt x="275" y="17"/>
                  </a:cubicBezTo>
                  <a:cubicBezTo>
                    <a:pt x="246" y="7"/>
                    <a:pt x="214" y="1"/>
                    <a:pt x="18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7"/>
            <p:cNvSpPr/>
            <p:nvPr/>
          </p:nvSpPr>
          <p:spPr>
            <a:xfrm>
              <a:off x="4726575" y="1373025"/>
              <a:ext cx="12625" cy="4850"/>
            </a:xfrm>
            <a:custGeom>
              <a:rect b="b" l="l" r="r" t="t"/>
              <a:pathLst>
                <a:path extrusionOk="0" h="194" w="505">
                  <a:moveTo>
                    <a:pt x="474" y="1"/>
                  </a:moveTo>
                  <a:cubicBezTo>
                    <a:pt x="471" y="1"/>
                    <a:pt x="469" y="1"/>
                    <a:pt x="467" y="2"/>
                  </a:cubicBezTo>
                  <a:cubicBezTo>
                    <a:pt x="431" y="13"/>
                    <a:pt x="401" y="37"/>
                    <a:pt x="365" y="50"/>
                  </a:cubicBezTo>
                  <a:cubicBezTo>
                    <a:pt x="330" y="64"/>
                    <a:pt x="297" y="79"/>
                    <a:pt x="262" y="90"/>
                  </a:cubicBezTo>
                  <a:cubicBezTo>
                    <a:pt x="227" y="101"/>
                    <a:pt x="194" y="107"/>
                    <a:pt x="159" y="112"/>
                  </a:cubicBezTo>
                  <a:lnTo>
                    <a:pt x="106" y="112"/>
                  </a:lnTo>
                  <a:cubicBezTo>
                    <a:pt x="87" y="112"/>
                    <a:pt x="69" y="103"/>
                    <a:pt x="49" y="103"/>
                  </a:cubicBezTo>
                  <a:cubicBezTo>
                    <a:pt x="21" y="103"/>
                    <a:pt x="1" y="143"/>
                    <a:pt x="25" y="160"/>
                  </a:cubicBezTo>
                  <a:lnTo>
                    <a:pt x="27" y="160"/>
                  </a:lnTo>
                  <a:cubicBezTo>
                    <a:pt x="59" y="182"/>
                    <a:pt x="97" y="193"/>
                    <a:pt x="137" y="193"/>
                  </a:cubicBezTo>
                  <a:cubicBezTo>
                    <a:pt x="141" y="193"/>
                    <a:pt x="144" y="193"/>
                    <a:pt x="148" y="193"/>
                  </a:cubicBezTo>
                  <a:cubicBezTo>
                    <a:pt x="192" y="193"/>
                    <a:pt x="236" y="187"/>
                    <a:pt x="278" y="171"/>
                  </a:cubicBezTo>
                  <a:cubicBezTo>
                    <a:pt x="319" y="160"/>
                    <a:pt x="359" y="140"/>
                    <a:pt x="396" y="116"/>
                  </a:cubicBezTo>
                  <a:cubicBezTo>
                    <a:pt x="429" y="92"/>
                    <a:pt x="471" y="72"/>
                    <a:pt x="495" y="37"/>
                  </a:cubicBezTo>
                  <a:cubicBezTo>
                    <a:pt x="505" y="20"/>
                    <a:pt x="491" y="1"/>
                    <a:pt x="47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7"/>
            <p:cNvSpPr/>
            <p:nvPr/>
          </p:nvSpPr>
          <p:spPr>
            <a:xfrm>
              <a:off x="4760675" y="1368825"/>
              <a:ext cx="10625" cy="8275"/>
            </a:xfrm>
            <a:custGeom>
              <a:rect b="b" l="l" r="r" t="t"/>
              <a:pathLst>
                <a:path extrusionOk="0" h="331" w="425">
                  <a:moveTo>
                    <a:pt x="212" y="1"/>
                  </a:moveTo>
                  <a:cubicBezTo>
                    <a:pt x="1" y="1"/>
                    <a:pt x="1" y="330"/>
                    <a:pt x="212" y="330"/>
                  </a:cubicBezTo>
                  <a:cubicBezTo>
                    <a:pt x="425" y="330"/>
                    <a:pt x="425" y="1"/>
                    <a:pt x="212"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7"/>
            <p:cNvSpPr/>
            <p:nvPr/>
          </p:nvSpPr>
          <p:spPr>
            <a:xfrm>
              <a:off x="4487975" y="1755850"/>
              <a:ext cx="66725" cy="20400"/>
            </a:xfrm>
            <a:custGeom>
              <a:rect b="b" l="l" r="r" t="t"/>
              <a:pathLst>
                <a:path extrusionOk="0" h="816" w="2669">
                  <a:moveTo>
                    <a:pt x="2669" y="1"/>
                  </a:moveTo>
                  <a:lnTo>
                    <a:pt x="1246" y="91"/>
                  </a:lnTo>
                  <a:cubicBezTo>
                    <a:pt x="1212" y="93"/>
                    <a:pt x="1178" y="95"/>
                    <a:pt x="1144" y="95"/>
                  </a:cubicBezTo>
                  <a:cubicBezTo>
                    <a:pt x="1071" y="95"/>
                    <a:pt x="1000" y="86"/>
                    <a:pt x="936" y="53"/>
                  </a:cubicBezTo>
                  <a:cubicBezTo>
                    <a:pt x="921" y="47"/>
                    <a:pt x="907" y="38"/>
                    <a:pt x="894" y="27"/>
                  </a:cubicBezTo>
                  <a:cubicBezTo>
                    <a:pt x="861" y="40"/>
                    <a:pt x="826" y="53"/>
                    <a:pt x="793" y="67"/>
                  </a:cubicBezTo>
                  <a:cubicBezTo>
                    <a:pt x="536" y="172"/>
                    <a:pt x="268" y="266"/>
                    <a:pt x="0" y="348"/>
                  </a:cubicBezTo>
                  <a:cubicBezTo>
                    <a:pt x="75" y="504"/>
                    <a:pt x="150" y="660"/>
                    <a:pt x="224" y="815"/>
                  </a:cubicBezTo>
                  <a:cubicBezTo>
                    <a:pt x="1083" y="697"/>
                    <a:pt x="1911" y="420"/>
                    <a:pt x="266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7"/>
            <p:cNvSpPr/>
            <p:nvPr/>
          </p:nvSpPr>
          <p:spPr>
            <a:xfrm>
              <a:off x="4431975" y="1381950"/>
              <a:ext cx="40875" cy="114025"/>
            </a:xfrm>
            <a:custGeom>
              <a:rect b="b" l="l" r="r" t="t"/>
              <a:pathLst>
                <a:path extrusionOk="0" h="4561" w="1635">
                  <a:moveTo>
                    <a:pt x="670" y="1"/>
                  </a:moveTo>
                  <a:cubicBezTo>
                    <a:pt x="670" y="1"/>
                    <a:pt x="68" y="1512"/>
                    <a:pt x="55" y="2208"/>
                  </a:cubicBezTo>
                  <a:cubicBezTo>
                    <a:pt x="44" y="2902"/>
                    <a:pt x="29" y="3649"/>
                    <a:pt x="29" y="3649"/>
                  </a:cubicBezTo>
                  <a:cubicBezTo>
                    <a:pt x="0" y="3660"/>
                    <a:pt x="951" y="4560"/>
                    <a:pt x="951" y="4560"/>
                  </a:cubicBezTo>
                  <a:lnTo>
                    <a:pt x="1579" y="3517"/>
                  </a:lnTo>
                  <a:lnTo>
                    <a:pt x="1634" y="1767"/>
                  </a:lnTo>
                  <a:lnTo>
                    <a:pt x="670"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7"/>
            <p:cNvSpPr/>
            <p:nvPr/>
          </p:nvSpPr>
          <p:spPr>
            <a:xfrm>
              <a:off x="4430700" y="1384000"/>
              <a:ext cx="69275" cy="118000"/>
            </a:xfrm>
            <a:custGeom>
              <a:rect b="b" l="l" r="r" t="t"/>
              <a:pathLst>
                <a:path extrusionOk="0" h="4720" w="2771">
                  <a:moveTo>
                    <a:pt x="548" y="0"/>
                  </a:moveTo>
                  <a:cubicBezTo>
                    <a:pt x="548" y="0"/>
                    <a:pt x="1" y="68"/>
                    <a:pt x="1" y="1098"/>
                  </a:cubicBezTo>
                  <a:cubicBezTo>
                    <a:pt x="5" y="1489"/>
                    <a:pt x="51" y="1878"/>
                    <a:pt x="137" y="2260"/>
                  </a:cubicBezTo>
                  <a:cubicBezTo>
                    <a:pt x="172" y="2425"/>
                    <a:pt x="209" y="2576"/>
                    <a:pt x="247" y="2704"/>
                  </a:cubicBezTo>
                  <a:cubicBezTo>
                    <a:pt x="324" y="2972"/>
                    <a:pt x="387" y="3143"/>
                    <a:pt x="387" y="3143"/>
                  </a:cubicBezTo>
                  <a:lnTo>
                    <a:pt x="348" y="4720"/>
                  </a:lnTo>
                  <a:lnTo>
                    <a:pt x="2770" y="4039"/>
                  </a:lnTo>
                  <a:lnTo>
                    <a:pt x="2460" y="1913"/>
                  </a:lnTo>
                  <a:lnTo>
                    <a:pt x="2105" y="1454"/>
                  </a:lnTo>
                  <a:lnTo>
                    <a:pt x="1944" y="1248"/>
                  </a:lnTo>
                  <a:lnTo>
                    <a:pt x="1165" y="242"/>
                  </a:lnTo>
                  <a:lnTo>
                    <a:pt x="548"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7"/>
            <p:cNvSpPr/>
            <p:nvPr/>
          </p:nvSpPr>
          <p:spPr>
            <a:xfrm>
              <a:off x="4451075" y="1330800"/>
              <a:ext cx="59600" cy="68475"/>
            </a:xfrm>
            <a:custGeom>
              <a:rect b="b" l="l" r="r" t="t"/>
              <a:pathLst>
                <a:path extrusionOk="0" h="2739" w="2384">
                  <a:moveTo>
                    <a:pt x="1415" y="0"/>
                  </a:moveTo>
                  <a:lnTo>
                    <a:pt x="1138" y="749"/>
                  </a:lnTo>
                  <a:cubicBezTo>
                    <a:pt x="1112" y="832"/>
                    <a:pt x="1072" y="914"/>
                    <a:pt x="1024" y="986"/>
                  </a:cubicBezTo>
                  <a:cubicBezTo>
                    <a:pt x="930" y="1118"/>
                    <a:pt x="776" y="1190"/>
                    <a:pt x="629" y="1258"/>
                  </a:cubicBezTo>
                  <a:lnTo>
                    <a:pt x="238" y="1439"/>
                  </a:lnTo>
                  <a:cubicBezTo>
                    <a:pt x="163" y="1474"/>
                    <a:pt x="84" y="1513"/>
                    <a:pt x="40" y="1581"/>
                  </a:cubicBezTo>
                  <a:cubicBezTo>
                    <a:pt x="3" y="1643"/>
                    <a:pt x="1" y="1720"/>
                    <a:pt x="7" y="1790"/>
                  </a:cubicBezTo>
                  <a:cubicBezTo>
                    <a:pt x="38" y="2100"/>
                    <a:pt x="260" y="2367"/>
                    <a:pt x="530" y="2517"/>
                  </a:cubicBezTo>
                  <a:cubicBezTo>
                    <a:pt x="798" y="2668"/>
                    <a:pt x="1116" y="2719"/>
                    <a:pt x="1426" y="2734"/>
                  </a:cubicBezTo>
                  <a:cubicBezTo>
                    <a:pt x="1455" y="2737"/>
                    <a:pt x="1485" y="2738"/>
                    <a:pt x="1515" y="2738"/>
                  </a:cubicBezTo>
                  <a:cubicBezTo>
                    <a:pt x="1589" y="2738"/>
                    <a:pt x="1663" y="2730"/>
                    <a:pt x="1736" y="2714"/>
                  </a:cubicBezTo>
                  <a:cubicBezTo>
                    <a:pt x="1922" y="2664"/>
                    <a:pt x="2072" y="2521"/>
                    <a:pt x="2170" y="2357"/>
                  </a:cubicBezTo>
                  <a:cubicBezTo>
                    <a:pt x="2271" y="2192"/>
                    <a:pt x="2329" y="2007"/>
                    <a:pt x="2383" y="1823"/>
                  </a:cubicBezTo>
                  <a:lnTo>
                    <a:pt x="1415"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7"/>
            <p:cNvSpPr/>
            <p:nvPr/>
          </p:nvSpPr>
          <p:spPr>
            <a:xfrm>
              <a:off x="4481775" y="1337825"/>
              <a:ext cx="28900" cy="61450"/>
            </a:xfrm>
            <a:custGeom>
              <a:rect b="b" l="l" r="r" t="t"/>
              <a:pathLst>
                <a:path extrusionOk="0" h="2458" w="1156">
                  <a:moveTo>
                    <a:pt x="336" y="0"/>
                  </a:moveTo>
                  <a:cubicBezTo>
                    <a:pt x="270" y="156"/>
                    <a:pt x="218" y="314"/>
                    <a:pt x="154" y="470"/>
                  </a:cubicBezTo>
                  <a:cubicBezTo>
                    <a:pt x="147" y="890"/>
                    <a:pt x="0" y="1300"/>
                    <a:pt x="7" y="1724"/>
                  </a:cubicBezTo>
                  <a:cubicBezTo>
                    <a:pt x="11" y="1970"/>
                    <a:pt x="57" y="2216"/>
                    <a:pt x="143" y="2451"/>
                  </a:cubicBezTo>
                  <a:cubicBezTo>
                    <a:pt x="161" y="2451"/>
                    <a:pt x="180" y="2453"/>
                    <a:pt x="198" y="2453"/>
                  </a:cubicBezTo>
                  <a:cubicBezTo>
                    <a:pt x="227" y="2456"/>
                    <a:pt x="257" y="2457"/>
                    <a:pt x="287" y="2457"/>
                  </a:cubicBezTo>
                  <a:cubicBezTo>
                    <a:pt x="361" y="2457"/>
                    <a:pt x="435" y="2449"/>
                    <a:pt x="508" y="2433"/>
                  </a:cubicBezTo>
                  <a:cubicBezTo>
                    <a:pt x="694" y="2383"/>
                    <a:pt x="844" y="2240"/>
                    <a:pt x="942" y="2076"/>
                  </a:cubicBezTo>
                  <a:cubicBezTo>
                    <a:pt x="1043" y="1911"/>
                    <a:pt x="1101" y="1726"/>
                    <a:pt x="1155" y="1542"/>
                  </a:cubicBezTo>
                  <a:lnTo>
                    <a:pt x="336" y="0"/>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7"/>
            <p:cNvSpPr/>
            <p:nvPr/>
          </p:nvSpPr>
          <p:spPr>
            <a:xfrm>
              <a:off x="4460525" y="1478525"/>
              <a:ext cx="162325" cy="305775"/>
            </a:xfrm>
            <a:custGeom>
              <a:rect b="b" l="l" r="r" t="t"/>
              <a:pathLst>
                <a:path extrusionOk="0" h="12231" w="6493">
                  <a:moveTo>
                    <a:pt x="161" y="1"/>
                  </a:moveTo>
                  <a:lnTo>
                    <a:pt x="161" y="1"/>
                  </a:lnTo>
                  <a:cubicBezTo>
                    <a:pt x="0" y="1283"/>
                    <a:pt x="426" y="2568"/>
                    <a:pt x="958" y="3745"/>
                  </a:cubicBezTo>
                  <a:cubicBezTo>
                    <a:pt x="1232" y="4356"/>
                    <a:pt x="1546" y="4964"/>
                    <a:pt x="2021" y="5439"/>
                  </a:cubicBezTo>
                  <a:cubicBezTo>
                    <a:pt x="2752" y="6168"/>
                    <a:pt x="3784" y="6497"/>
                    <a:pt x="4647" y="7064"/>
                  </a:cubicBezTo>
                  <a:cubicBezTo>
                    <a:pt x="4726" y="7114"/>
                    <a:pt x="4808" y="7174"/>
                    <a:pt x="4849" y="7259"/>
                  </a:cubicBezTo>
                  <a:cubicBezTo>
                    <a:pt x="4904" y="7378"/>
                    <a:pt x="4865" y="7518"/>
                    <a:pt x="4825" y="7644"/>
                  </a:cubicBezTo>
                  <a:cubicBezTo>
                    <a:pt x="4408" y="8968"/>
                    <a:pt x="3907" y="10268"/>
                    <a:pt x="3327" y="11531"/>
                  </a:cubicBezTo>
                  <a:cubicBezTo>
                    <a:pt x="3253" y="11693"/>
                    <a:pt x="3174" y="11876"/>
                    <a:pt x="3231" y="12045"/>
                  </a:cubicBezTo>
                  <a:cubicBezTo>
                    <a:pt x="3266" y="12154"/>
                    <a:pt x="3388" y="12231"/>
                    <a:pt x="3496" y="12231"/>
                  </a:cubicBezTo>
                  <a:cubicBezTo>
                    <a:pt x="3555" y="12231"/>
                    <a:pt x="3610" y="12207"/>
                    <a:pt x="3644" y="12152"/>
                  </a:cubicBezTo>
                  <a:cubicBezTo>
                    <a:pt x="4909" y="10518"/>
                    <a:pt x="5836" y="8649"/>
                    <a:pt x="6369" y="6651"/>
                  </a:cubicBezTo>
                  <a:cubicBezTo>
                    <a:pt x="6433" y="6407"/>
                    <a:pt x="6492" y="6150"/>
                    <a:pt x="6431" y="5904"/>
                  </a:cubicBezTo>
                  <a:cubicBezTo>
                    <a:pt x="6380" y="5704"/>
                    <a:pt x="6253" y="5533"/>
                    <a:pt x="6128" y="5368"/>
                  </a:cubicBezTo>
                  <a:cubicBezTo>
                    <a:pt x="4834" y="3651"/>
                    <a:pt x="3424" y="2026"/>
                    <a:pt x="1911" y="499"/>
                  </a:cubicBezTo>
                  <a:lnTo>
                    <a:pt x="161"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7"/>
            <p:cNvSpPr/>
            <p:nvPr/>
          </p:nvSpPr>
          <p:spPr>
            <a:xfrm>
              <a:off x="4460475" y="1478525"/>
              <a:ext cx="105050" cy="119725"/>
            </a:xfrm>
            <a:custGeom>
              <a:rect b="b" l="l" r="r" t="t"/>
              <a:pathLst>
                <a:path extrusionOk="0" h="4789" w="4202">
                  <a:moveTo>
                    <a:pt x="163" y="1"/>
                  </a:moveTo>
                  <a:lnTo>
                    <a:pt x="163" y="1"/>
                  </a:lnTo>
                  <a:cubicBezTo>
                    <a:pt x="0" y="1283"/>
                    <a:pt x="426" y="2568"/>
                    <a:pt x="958" y="3745"/>
                  </a:cubicBezTo>
                  <a:cubicBezTo>
                    <a:pt x="1118" y="4103"/>
                    <a:pt x="1294" y="4459"/>
                    <a:pt x="1507" y="4789"/>
                  </a:cubicBezTo>
                  <a:cubicBezTo>
                    <a:pt x="2082" y="3791"/>
                    <a:pt x="3099" y="3190"/>
                    <a:pt x="4201" y="2974"/>
                  </a:cubicBezTo>
                  <a:cubicBezTo>
                    <a:pt x="3466" y="2122"/>
                    <a:pt x="2704" y="1297"/>
                    <a:pt x="1913" y="499"/>
                  </a:cubicBezTo>
                  <a:lnTo>
                    <a:pt x="163" y="1"/>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7"/>
            <p:cNvSpPr/>
            <p:nvPr/>
          </p:nvSpPr>
          <p:spPr>
            <a:xfrm>
              <a:off x="4432750" y="1477375"/>
              <a:ext cx="103125" cy="360800"/>
            </a:xfrm>
            <a:custGeom>
              <a:rect b="b" l="l" r="r" t="t"/>
              <a:pathLst>
                <a:path extrusionOk="0" h="14432" w="4125">
                  <a:moveTo>
                    <a:pt x="237" y="1"/>
                  </a:moveTo>
                  <a:cubicBezTo>
                    <a:pt x="112" y="1920"/>
                    <a:pt x="0" y="3928"/>
                    <a:pt x="780" y="5687"/>
                  </a:cubicBezTo>
                  <a:cubicBezTo>
                    <a:pt x="1030" y="6253"/>
                    <a:pt x="1373" y="6796"/>
                    <a:pt x="1452" y="7408"/>
                  </a:cubicBezTo>
                  <a:cubicBezTo>
                    <a:pt x="1507" y="7839"/>
                    <a:pt x="1428" y="8276"/>
                    <a:pt x="1366" y="8706"/>
                  </a:cubicBezTo>
                  <a:cubicBezTo>
                    <a:pt x="1107" y="10512"/>
                    <a:pt x="1168" y="12348"/>
                    <a:pt x="1546" y="14133"/>
                  </a:cubicBezTo>
                  <a:cubicBezTo>
                    <a:pt x="1574" y="14266"/>
                    <a:pt x="1671" y="14431"/>
                    <a:pt x="1784" y="14431"/>
                  </a:cubicBezTo>
                  <a:cubicBezTo>
                    <a:pt x="1805" y="14431"/>
                    <a:pt x="1827" y="14425"/>
                    <a:pt x="1849" y="14412"/>
                  </a:cubicBezTo>
                  <a:cubicBezTo>
                    <a:pt x="1924" y="14368"/>
                    <a:pt x="1935" y="14267"/>
                    <a:pt x="1939" y="14179"/>
                  </a:cubicBezTo>
                  <a:cubicBezTo>
                    <a:pt x="2075" y="11449"/>
                    <a:pt x="4124" y="9034"/>
                    <a:pt x="4021" y="6302"/>
                  </a:cubicBezTo>
                  <a:cubicBezTo>
                    <a:pt x="3993" y="5544"/>
                    <a:pt x="3795" y="4804"/>
                    <a:pt x="3582" y="4077"/>
                  </a:cubicBezTo>
                  <a:cubicBezTo>
                    <a:pt x="3206" y="2792"/>
                    <a:pt x="2776" y="1523"/>
                    <a:pt x="2293" y="273"/>
                  </a:cubicBezTo>
                  <a:lnTo>
                    <a:pt x="237"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7"/>
            <p:cNvSpPr/>
            <p:nvPr/>
          </p:nvSpPr>
          <p:spPr>
            <a:xfrm>
              <a:off x="4434050" y="1477375"/>
              <a:ext cx="86500" cy="112150"/>
            </a:xfrm>
            <a:custGeom>
              <a:rect b="b" l="l" r="r" t="t"/>
              <a:pathLst>
                <a:path extrusionOk="0" h="4486" w="3460">
                  <a:moveTo>
                    <a:pt x="185" y="1"/>
                  </a:moveTo>
                  <a:lnTo>
                    <a:pt x="185" y="1"/>
                  </a:lnTo>
                  <a:cubicBezTo>
                    <a:pt x="89" y="1496"/>
                    <a:pt x="1" y="3042"/>
                    <a:pt x="335" y="4485"/>
                  </a:cubicBezTo>
                  <a:cubicBezTo>
                    <a:pt x="732" y="4215"/>
                    <a:pt x="1242" y="4064"/>
                    <a:pt x="1665" y="3978"/>
                  </a:cubicBezTo>
                  <a:cubicBezTo>
                    <a:pt x="2107" y="3888"/>
                    <a:pt x="2555" y="3842"/>
                    <a:pt x="3005" y="3837"/>
                  </a:cubicBezTo>
                  <a:cubicBezTo>
                    <a:pt x="3043" y="3837"/>
                    <a:pt x="3081" y="3837"/>
                    <a:pt x="3119" y="3837"/>
                  </a:cubicBezTo>
                  <a:cubicBezTo>
                    <a:pt x="3232" y="3837"/>
                    <a:pt x="3346" y="3839"/>
                    <a:pt x="3460" y="3844"/>
                  </a:cubicBezTo>
                  <a:cubicBezTo>
                    <a:pt x="3100" y="2638"/>
                    <a:pt x="2693" y="1448"/>
                    <a:pt x="2239" y="273"/>
                  </a:cubicBezTo>
                  <a:lnTo>
                    <a:pt x="185" y="1"/>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7"/>
            <p:cNvSpPr/>
            <p:nvPr/>
          </p:nvSpPr>
          <p:spPr>
            <a:xfrm>
              <a:off x="4441750" y="1474200"/>
              <a:ext cx="82575" cy="46850"/>
            </a:xfrm>
            <a:custGeom>
              <a:rect b="b" l="l" r="r" t="t"/>
              <a:pathLst>
                <a:path extrusionOk="0" h="1874" w="3303">
                  <a:moveTo>
                    <a:pt x="2783" y="0"/>
                  </a:moveTo>
                  <a:lnTo>
                    <a:pt x="16" y="495"/>
                  </a:lnTo>
                  <a:lnTo>
                    <a:pt x="0" y="1325"/>
                  </a:lnTo>
                  <a:lnTo>
                    <a:pt x="2141" y="1874"/>
                  </a:lnTo>
                  <a:cubicBezTo>
                    <a:pt x="2181" y="1861"/>
                    <a:pt x="3303" y="1324"/>
                    <a:pt x="3291" y="1324"/>
                  </a:cubicBezTo>
                  <a:lnTo>
                    <a:pt x="3291" y="1324"/>
                  </a:lnTo>
                  <a:cubicBezTo>
                    <a:pt x="3291" y="1324"/>
                    <a:pt x="3291" y="1325"/>
                    <a:pt x="3290" y="1325"/>
                  </a:cubicBezTo>
                  <a:cubicBezTo>
                    <a:pt x="3290" y="1325"/>
                    <a:pt x="3290" y="1325"/>
                    <a:pt x="3289" y="1325"/>
                  </a:cubicBezTo>
                  <a:cubicBezTo>
                    <a:pt x="3246" y="1325"/>
                    <a:pt x="2783" y="0"/>
                    <a:pt x="278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7"/>
            <p:cNvSpPr/>
            <p:nvPr/>
          </p:nvSpPr>
          <p:spPr>
            <a:xfrm>
              <a:off x="4494450" y="1372300"/>
              <a:ext cx="150675" cy="84975"/>
            </a:xfrm>
            <a:custGeom>
              <a:rect b="b" l="l" r="r" t="t"/>
              <a:pathLst>
                <a:path extrusionOk="0" h="3399" w="6027">
                  <a:moveTo>
                    <a:pt x="587" y="0"/>
                  </a:moveTo>
                  <a:lnTo>
                    <a:pt x="1" y="1839"/>
                  </a:lnTo>
                  <a:cubicBezTo>
                    <a:pt x="731" y="2634"/>
                    <a:pt x="1593" y="3398"/>
                    <a:pt x="2694" y="3398"/>
                  </a:cubicBezTo>
                  <a:cubicBezTo>
                    <a:pt x="2778" y="3398"/>
                    <a:pt x="2863" y="3394"/>
                    <a:pt x="2950" y="3385"/>
                  </a:cubicBezTo>
                  <a:cubicBezTo>
                    <a:pt x="3760" y="3299"/>
                    <a:pt x="4454" y="2864"/>
                    <a:pt x="5030" y="2317"/>
                  </a:cubicBezTo>
                  <a:cubicBezTo>
                    <a:pt x="5348" y="2014"/>
                    <a:pt x="5658" y="1705"/>
                    <a:pt x="5992" y="1419"/>
                  </a:cubicBezTo>
                  <a:lnTo>
                    <a:pt x="6027" y="1388"/>
                  </a:lnTo>
                  <a:cubicBezTo>
                    <a:pt x="5996" y="1353"/>
                    <a:pt x="5957" y="1327"/>
                    <a:pt x="5913" y="1309"/>
                  </a:cubicBezTo>
                  <a:cubicBezTo>
                    <a:pt x="5873" y="1293"/>
                    <a:pt x="5833" y="1287"/>
                    <a:pt x="5792" y="1287"/>
                  </a:cubicBezTo>
                  <a:cubicBezTo>
                    <a:pt x="5668" y="1287"/>
                    <a:pt x="5539" y="1348"/>
                    <a:pt x="5425" y="1406"/>
                  </a:cubicBezTo>
                  <a:cubicBezTo>
                    <a:pt x="4806" y="1724"/>
                    <a:pt x="4171" y="2014"/>
                    <a:pt x="3525" y="2276"/>
                  </a:cubicBezTo>
                  <a:cubicBezTo>
                    <a:pt x="3369" y="2339"/>
                    <a:pt x="3206" y="2401"/>
                    <a:pt x="3042" y="2401"/>
                  </a:cubicBezTo>
                  <a:cubicBezTo>
                    <a:pt x="3012" y="2401"/>
                    <a:pt x="2982" y="2398"/>
                    <a:pt x="2952" y="2394"/>
                  </a:cubicBezTo>
                  <a:cubicBezTo>
                    <a:pt x="2686" y="2355"/>
                    <a:pt x="2484" y="2142"/>
                    <a:pt x="2307" y="1942"/>
                  </a:cubicBezTo>
                  <a:lnTo>
                    <a:pt x="587"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7"/>
            <p:cNvSpPr/>
            <p:nvPr/>
          </p:nvSpPr>
          <p:spPr>
            <a:xfrm>
              <a:off x="4434100" y="1415175"/>
              <a:ext cx="54675" cy="38500"/>
            </a:xfrm>
            <a:custGeom>
              <a:rect b="b" l="l" r="r" t="t"/>
              <a:pathLst>
                <a:path extrusionOk="0" h="1540" w="2187">
                  <a:moveTo>
                    <a:pt x="1820" y="0"/>
                  </a:moveTo>
                  <a:cubicBezTo>
                    <a:pt x="1816" y="0"/>
                    <a:pt x="1812" y="0"/>
                    <a:pt x="1808" y="1"/>
                  </a:cubicBezTo>
                  <a:lnTo>
                    <a:pt x="1786" y="1"/>
                  </a:lnTo>
                  <a:cubicBezTo>
                    <a:pt x="1626" y="5"/>
                    <a:pt x="1466" y="9"/>
                    <a:pt x="1305" y="12"/>
                  </a:cubicBezTo>
                  <a:cubicBezTo>
                    <a:pt x="1275" y="12"/>
                    <a:pt x="1246" y="16"/>
                    <a:pt x="1220" y="25"/>
                  </a:cubicBezTo>
                  <a:cubicBezTo>
                    <a:pt x="1187" y="44"/>
                    <a:pt x="1158" y="73"/>
                    <a:pt x="1141" y="108"/>
                  </a:cubicBezTo>
                  <a:cubicBezTo>
                    <a:pt x="987" y="339"/>
                    <a:pt x="833" y="567"/>
                    <a:pt x="682" y="798"/>
                  </a:cubicBezTo>
                  <a:cubicBezTo>
                    <a:pt x="638" y="866"/>
                    <a:pt x="590" y="934"/>
                    <a:pt x="517" y="969"/>
                  </a:cubicBezTo>
                  <a:cubicBezTo>
                    <a:pt x="462" y="998"/>
                    <a:pt x="396" y="1000"/>
                    <a:pt x="333" y="1002"/>
                  </a:cubicBezTo>
                  <a:cubicBezTo>
                    <a:pt x="223" y="1004"/>
                    <a:pt x="111" y="1009"/>
                    <a:pt x="1" y="1011"/>
                  </a:cubicBezTo>
                  <a:cubicBezTo>
                    <a:pt x="36" y="1175"/>
                    <a:pt x="73" y="1327"/>
                    <a:pt x="111" y="1454"/>
                  </a:cubicBezTo>
                  <a:cubicBezTo>
                    <a:pt x="453" y="1511"/>
                    <a:pt x="798" y="1540"/>
                    <a:pt x="1143" y="1540"/>
                  </a:cubicBezTo>
                  <a:cubicBezTo>
                    <a:pt x="1492" y="1540"/>
                    <a:pt x="1841" y="1511"/>
                    <a:pt x="2186" y="1452"/>
                  </a:cubicBezTo>
                  <a:cubicBezTo>
                    <a:pt x="2138" y="1033"/>
                    <a:pt x="2065" y="618"/>
                    <a:pt x="1971" y="207"/>
                  </a:cubicBezTo>
                  <a:cubicBezTo>
                    <a:pt x="1964" y="181"/>
                    <a:pt x="1958" y="159"/>
                    <a:pt x="1953" y="134"/>
                  </a:cubicBezTo>
                  <a:cubicBezTo>
                    <a:pt x="1942" y="91"/>
                    <a:pt x="1929" y="44"/>
                    <a:pt x="1892" y="18"/>
                  </a:cubicBezTo>
                  <a:cubicBezTo>
                    <a:pt x="1871" y="7"/>
                    <a:pt x="1846" y="0"/>
                    <a:pt x="1820"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7"/>
            <p:cNvSpPr/>
            <p:nvPr/>
          </p:nvSpPr>
          <p:spPr>
            <a:xfrm>
              <a:off x="4380075" y="1374600"/>
              <a:ext cx="80850" cy="169200"/>
            </a:xfrm>
            <a:custGeom>
              <a:rect b="b" l="l" r="r" t="t"/>
              <a:pathLst>
                <a:path extrusionOk="0" h="6768" w="3234">
                  <a:moveTo>
                    <a:pt x="2625" y="1"/>
                  </a:moveTo>
                  <a:cubicBezTo>
                    <a:pt x="1793" y="1017"/>
                    <a:pt x="1059" y="2109"/>
                    <a:pt x="429" y="3262"/>
                  </a:cubicBezTo>
                  <a:cubicBezTo>
                    <a:pt x="242" y="3607"/>
                    <a:pt x="60" y="3969"/>
                    <a:pt x="34" y="4362"/>
                  </a:cubicBezTo>
                  <a:cubicBezTo>
                    <a:pt x="1" y="4847"/>
                    <a:pt x="216" y="5324"/>
                    <a:pt x="537" y="5693"/>
                  </a:cubicBezTo>
                  <a:cubicBezTo>
                    <a:pt x="855" y="6060"/>
                    <a:pt x="1268" y="6330"/>
                    <a:pt x="1692" y="6571"/>
                  </a:cubicBezTo>
                  <a:cubicBezTo>
                    <a:pt x="1866" y="6670"/>
                    <a:pt x="2055" y="6767"/>
                    <a:pt x="2254" y="6767"/>
                  </a:cubicBezTo>
                  <a:cubicBezTo>
                    <a:pt x="2259" y="6767"/>
                    <a:pt x="2263" y="6767"/>
                    <a:pt x="2267" y="6767"/>
                  </a:cubicBezTo>
                  <a:cubicBezTo>
                    <a:pt x="2474" y="6760"/>
                    <a:pt x="2689" y="6613"/>
                    <a:pt x="2696" y="6407"/>
                  </a:cubicBezTo>
                  <a:cubicBezTo>
                    <a:pt x="2160" y="5899"/>
                    <a:pt x="1580" y="5282"/>
                    <a:pt x="1641" y="4547"/>
                  </a:cubicBezTo>
                  <a:cubicBezTo>
                    <a:pt x="1714" y="3679"/>
                    <a:pt x="3234" y="1514"/>
                    <a:pt x="3234" y="1514"/>
                  </a:cubicBezTo>
                  <a:lnTo>
                    <a:pt x="2625"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7"/>
            <p:cNvSpPr/>
            <p:nvPr/>
          </p:nvSpPr>
          <p:spPr>
            <a:xfrm>
              <a:off x="4432675" y="1363675"/>
              <a:ext cx="84250" cy="128900"/>
            </a:xfrm>
            <a:custGeom>
              <a:rect b="b" l="l" r="r" t="t"/>
              <a:pathLst>
                <a:path extrusionOk="0" h="5156" w="3370">
                  <a:moveTo>
                    <a:pt x="1145" y="1"/>
                  </a:moveTo>
                  <a:cubicBezTo>
                    <a:pt x="1002" y="64"/>
                    <a:pt x="862" y="130"/>
                    <a:pt x="734" y="236"/>
                  </a:cubicBezTo>
                  <a:cubicBezTo>
                    <a:pt x="625" y="326"/>
                    <a:pt x="506" y="420"/>
                    <a:pt x="412" y="528"/>
                  </a:cubicBezTo>
                  <a:cubicBezTo>
                    <a:pt x="374" y="569"/>
                    <a:pt x="346" y="609"/>
                    <a:pt x="315" y="644"/>
                  </a:cubicBezTo>
                  <a:cubicBezTo>
                    <a:pt x="306" y="659"/>
                    <a:pt x="300" y="675"/>
                    <a:pt x="293" y="690"/>
                  </a:cubicBezTo>
                  <a:cubicBezTo>
                    <a:pt x="748" y="1751"/>
                    <a:pt x="1455" y="3141"/>
                    <a:pt x="469" y="4099"/>
                  </a:cubicBezTo>
                  <a:cubicBezTo>
                    <a:pt x="315" y="4248"/>
                    <a:pt x="157" y="4338"/>
                    <a:pt x="1" y="4380"/>
                  </a:cubicBezTo>
                  <a:cubicBezTo>
                    <a:pt x="18" y="4612"/>
                    <a:pt x="43" y="4845"/>
                    <a:pt x="73" y="5076"/>
                  </a:cubicBezTo>
                  <a:cubicBezTo>
                    <a:pt x="201" y="5113"/>
                    <a:pt x="330" y="5137"/>
                    <a:pt x="462" y="5153"/>
                  </a:cubicBezTo>
                  <a:cubicBezTo>
                    <a:pt x="489" y="5155"/>
                    <a:pt x="516" y="5156"/>
                    <a:pt x="542" y="5156"/>
                  </a:cubicBezTo>
                  <a:cubicBezTo>
                    <a:pt x="759" y="5156"/>
                    <a:pt x="956" y="5087"/>
                    <a:pt x="1156" y="5001"/>
                  </a:cubicBezTo>
                  <a:cubicBezTo>
                    <a:pt x="1492" y="4854"/>
                    <a:pt x="1804" y="4713"/>
                    <a:pt x="2175" y="4676"/>
                  </a:cubicBezTo>
                  <a:cubicBezTo>
                    <a:pt x="2249" y="4669"/>
                    <a:pt x="2322" y="4666"/>
                    <a:pt x="2395" y="4666"/>
                  </a:cubicBezTo>
                  <a:cubicBezTo>
                    <a:pt x="2723" y="4666"/>
                    <a:pt x="3044" y="4728"/>
                    <a:pt x="3370" y="4755"/>
                  </a:cubicBezTo>
                  <a:cubicBezTo>
                    <a:pt x="3370" y="4753"/>
                    <a:pt x="3370" y="4753"/>
                    <a:pt x="3370" y="4751"/>
                  </a:cubicBezTo>
                  <a:cubicBezTo>
                    <a:pt x="3280" y="3481"/>
                    <a:pt x="3163" y="2216"/>
                    <a:pt x="3018" y="951"/>
                  </a:cubicBezTo>
                  <a:cubicBezTo>
                    <a:pt x="2797" y="1064"/>
                    <a:pt x="2562" y="1139"/>
                    <a:pt x="2328" y="1139"/>
                  </a:cubicBezTo>
                  <a:cubicBezTo>
                    <a:pt x="2195" y="1139"/>
                    <a:pt x="2062" y="1115"/>
                    <a:pt x="1931" y="1059"/>
                  </a:cubicBezTo>
                  <a:cubicBezTo>
                    <a:pt x="1488" y="870"/>
                    <a:pt x="1442" y="330"/>
                    <a:pt x="114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7"/>
            <p:cNvSpPr/>
            <p:nvPr/>
          </p:nvSpPr>
          <p:spPr>
            <a:xfrm>
              <a:off x="4505600" y="1372625"/>
              <a:ext cx="13200" cy="42300"/>
            </a:xfrm>
            <a:custGeom>
              <a:rect b="b" l="l" r="r" t="t"/>
              <a:pathLst>
                <a:path extrusionOk="0" h="1692" w="528">
                  <a:moveTo>
                    <a:pt x="0" y="1"/>
                  </a:moveTo>
                  <a:lnTo>
                    <a:pt x="99" y="1364"/>
                  </a:lnTo>
                  <a:lnTo>
                    <a:pt x="194" y="1692"/>
                  </a:lnTo>
                  <a:cubicBezTo>
                    <a:pt x="194" y="1665"/>
                    <a:pt x="527" y="288"/>
                    <a:pt x="527" y="288"/>
                  </a:cubicBezTo>
                  <a:lnTo>
                    <a:pt x="0"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7"/>
            <p:cNvSpPr/>
            <p:nvPr/>
          </p:nvSpPr>
          <p:spPr>
            <a:xfrm>
              <a:off x="4478200" y="1307750"/>
              <a:ext cx="67275" cy="80675"/>
            </a:xfrm>
            <a:custGeom>
              <a:rect b="b" l="l" r="r" t="t"/>
              <a:pathLst>
                <a:path extrusionOk="0" h="3227" w="2691">
                  <a:moveTo>
                    <a:pt x="1208" y="0"/>
                  </a:moveTo>
                  <a:cubicBezTo>
                    <a:pt x="1042" y="0"/>
                    <a:pt x="888" y="40"/>
                    <a:pt x="769" y="127"/>
                  </a:cubicBezTo>
                  <a:cubicBezTo>
                    <a:pt x="0" y="661"/>
                    <a:pt x="154" y="1186"/>
                    <a:pt x="277" y="1759"/>
                  </a:cubicBezTo>
                  <a:cubicBezTo>
                    <a:pt x="341" y="2053"/>
                    <a:pt x="246" y="2301"/>
                    <a:pt x="310" y="2690"/>
                  </a:cubicBezTo>
                  <a:cubicBezTo>
                    <a:pt x="423" y="3131"/>
                    <a:pt x="770" y="3227"/>
                    <a:pt x="1050" y="3227"/>
                  </a:cubicBezTo>
                  <a:cubicBezTo>
                    <a:pt x="1195" y="3227"/>
                    <a:pt x="1322" y="3201"/>
                    <a:pt x="1391" y="3184"/>
                  </a:cubicBezTo>
                  <a:cubicBezTo>
                    <a:pt x="2142" y="3000"/>
                    <a:pt x="2691" y="2207"/>
                    <a:pt x="2596" y="1438"/>
                  </a:cubicBezTo>
                  <a:cubicBezTo>
                    <a:pt x="2566" y="1183"/>
                    <a:pt x="2473" y="942"/>
                    <a:pt x="2357" y="716"/>
                  </a:cubicBezTo>
                  <a:cubicBezTo>
                    <a:pt x="2183" y="287"/>
                    <a:pt x="1653" y="0"/>
                    <a:pt x="1208"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7"/>
            <p:cNvSpPr/>
            <p:nvPr/>
          </p:nvSpPr>
          <p:spPr>
            <a:xfrm>
              <a:off x="4469625" y="1831500"/>
              <a:ext cx="17325" cy="44175"/>
            </a:xfrm>
            <a:custGeom>
              <a:rect b="b" l="l" r="r" t="t"/>
              <a:pathLst>
                <a:path extrusionOk="0" h="1767" w="693">
                  <a:moveTo>
                    <a:pt x="62" y="1"/>
                  </a:moveTo>
                  <a:lnTo>
                    <a:pt x="62" y="1"/>
                  </a:lnTo>
                  <a:cubicBezTo>
                    <a:pt x="1" y="568"/>
                    <a:pt x="69" y="1139"/>
                    <a:pt x="262" y="1672"/>
                  </a:cubicBezTo>
                  <a:cubicBezTo>
                    <a:pt x="278" y="1714"/>
                    <a:pt x="302" y="1762"/>
                    <a:pt x="348" y="1767"/>
                  </a:cubicBezTo>
                  <a:cubicBezTo>
                    <a:pt x="370" y="1767"/>
                    <a:pt x="394" y="1758"/>
                    <a:pt x="414" y="1745"/>
                  </a:cubicBezTo>
                  <a:cubicBezTo>
                    <a:pt x="693" y="1560"/>
                    <a:pt x="684" y="1152"/>
                    <a:pt x="583" y="831"/>
                  </a:cubicBezTo>
                  <a:cubicBezTo>
                    <a:pt x="578" y="825"/>
                    <a:pt x="576" y="816"/>
                    <a:pt x="574" y="809"/>
                  </a:cubicBezTo>
                  <a:lnTo>
                    <a:pt x="464" y="14"/>
                  </a:lnTo>
                  <a:cubicBezTo>
                    <a:pt x="464" y="14"/>
                    <a:pt x="436" y="109"/>
                    <a:pt x="275" y="131"/>
                  </a:cubicBezTo>
                  <a:cubicBezTo>
                    <a:pt x="267" y="132"/>
                    <a:pt x="259" y="132"/>
                    <a:pt x="251" y="132"/>
                  </a:cubicBezTo>
                  <a:cubicBezTo>
                    <a:pt x="168" y="132"/>
                    <a:pt x="92" y="81"/>
                    <a:pt x="62"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7"/>
            <p:cNvSpPr/>
            <p:nvPr/>
          </p:nvSpPr>
          <p:spPr>
            <a:xfrm>
              <a:off x="4623650" y="1379700"/>
              <a:ext cx="37850" cy="40075"/>
            </a:xfrm>
            <a:custGeom>
              <a:rect b="b" l="l" r="r" t="t"/>
              <a:pathLst>
                <a:path extrusionOk="0" h="1603" w="1514">
                  <a:moveTo>
                    <a:pt x="1322" y="1"/>
                  </a:moveTo>
                  <a:lnTo>
                    <a:pt x="1322" y="1"/>
                  </a:lnTo>
                  <a:cubicBezTo>
                    <a:pt x="1021" y="122"/>
                    <a:pt x="791" y="365"/>
                    <a:pt x="569" y="600"/>
                  </a:cubicBezTo>
                  <a:cubicBezTo>
                    <a:pt x="707" y="420"/>
                    <a:pt x="995" y="75"/>
                    <a:pt x="938" y="27"/>
                  </a:cubicBezTo>
                  <a:cubicBezTo>
                    <a:pt x="935" y="25"/>
                    <a:pt x="932" y="24"/>
                    <a:pt x="928" y="24"/>
                  </a:cubicBezTo>
                  <a:cubicBezTo>
                    <a:pt x="842" y="24"/>
                    <a:pt x="447" y="484"/>
                    <a:pt x="286" y="754"/>
                  </a:cubicBezTo>
                  <a:cubicBezTo>
                    <a:pt x="294" y="565"/>
                    <a:pt x="231" y="234"/>
                    <a:pt x="130" y="223"/>
                  </a:cubicBezTo>
                  <a:cubicBezTo>
                    <a:pt x="128" y="222"/>
                    <a:pt x="127" y="222"/>
                    <a:pt x="125" y="222"/>
                  </a:cubicBezTo>
                  <a:cubicBezTo>
                    <a:pt x="28" y="222"/>
                    <a:pt x="1" y="568"/>
                    <a:pt x="29" y="748"/>
                  </a:cubicBezTo>
                  <a:cubicBezTo>
                    <a:pt x="55" y="932"/>
                    <a:pt x="95" y="1132"/>
                    <a:pt x="9" y="1294"/>
                  </a:cubicBezTo>
                  <a:cubicBezTo>
                    <a:pt x="9" y="1294"/>
                    <a:pt x="0" y="1433"/>
                    <a:pt x="70" y="1523"/>
                  </a:cubicBezTo>
                  <a:cubicBezTo>
                    <a:pt x="113" y="1574"/>
                    <a:pt x="177" y="1602"/>
                    <a:pt x="245" y="1602"/>
                  </a:cubicBezTo>
                  <a:cubicBezTo>
                    <a:pt x="250" y="1602"/>
                    <a:pt x="254" y="1602"/>
                    <a:pt x="259" y="1602"/>
                  </a:cubicBezTo>
                  <a:cubicBezTo>
                    <a:pt x="521" y="1589"/>
                    <a:pt x="707" y="1354"/>
                    <a:pt x="933" y="1217"/>
                  </a:cubicBezTo>
                  <a:cubicBezTo>
                    <a:pt x="1120" y="1105"/>
                    <a:pt x="1480" y="932"/>
                    <a:pt x="1456" y="849"/>
                  </a:cubicBezTo>
                  <a:cubicBezTo>
                    <a:pt x="1450" y="827"/>
                    <a:pt x="1423" y="818"/>
                    <a:pt x="1383" y="818"/>
                  </a:cubicBezTo>
                  <a:cubicBezTo>
                    <a:pt x="1265" y="818"/>
                    <a:pt x="1034" y="896"/>
                    <a:pt x="901" y="952"/>
                  </a:cubicBezTo>
                  <a:lnTo>
                    <a:pt x="1241" y="671"/>
                  </a:lnTo>
                  <a:cubicBezTo>
                    <a:pt x="1335" y="594"/>
                    <a:pt x="1513" y="455"/>
                    <a:pt x="1474" y="396"/>
                  </a:cubicBezTo>
                  <a:cubicBezTo>
                    <a:pt x="1469" y="388"/>
                    <a:pt x="1458" y="385"/>
                    <a:pt x="1442" y="385"/>
                  </a:cubicBezTo>
                  <a:cubicBezTo>
                    <a:pt x="1338" y="385"/>
                    <a:pt x="1028" y="538"/>
                    <a:pt x="872" y="649"/>
                  </a:cubicBezTo>
                  <a:lnTo>
                    <a:pt x="1298" y="111"/>
                  </a:lnTo>
                  <a:cubicBezTo>
                    <a:pt x="1324" y="78"/>
                    <a:pt x="1349" y="32"/>
                    <a:pt x="1322"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7"/>
            <p:cNvSpPr/>
            <p:nvPr/>
          </p:nvSpPr>
          <p:spPr>
            <a:xfrm>
              <a:off x="4513050" y="1361725"/>
              <a:ext cx="12525" cy="23900"/>
            </a:xfrm>
            <a:custGeom>
              <a:rect b="b" l="l" r="r" t="t"/>
              <a:pathLst>
                <a:path extrusionOk="0" h="956" w="501">
                  <a:moveTo>
                    <a:pt x="456" y="1"/>
                  </a:moveTo>
                  <a:cubicBezTo>
                    <a:pt x="444" y="1"/>
                    <a:pt x="433" y="6"/>
                    <a:pt x="425" y="19"/>
                  </a:cubicBezTo>
                  <a:cubicBezTo>
                    <a:pt x="383" y="92"/>
                    <a:pt x="357" y="175"/>
                    <a:pt x="324" y="252"/>
                  </a:cubicBezTo>
                  <a:cubicBezTo>
                    <a:pt x="291" y="329"/>
                    <a:pt x="256" y="408"/>
                    <a:pt x="218" y="485"/>
                  </a:cubicBezTo>
                  <a:cubicBezTo>
                    <a:pt x="148" y="632"/>
                    <a:pt x="58" y="777"/>
                    <a:pt x="3" y="933"/>
                  </a:cubicBezTo>
                  <a:cubicBezTo>
                    <a:pt x="0" y="945"/>
                    <a:pt x="10" y="956"/>
                    <a:pt x="21" y="956"/>
                  </a:cubicBezTo>
                  <a:cubicBezTo>
                    <a:pt x="26" y="956"/>
                    <a:pt x="30" y="954"/>
                    <a:pt x="34" y="950"/>
                  </a:cubicBezTo>
                  <a:cubicBezTo>
                    <a:pt x="144" y="827"/>
                    <a:pt x="221" y="665"/>
                    <a:pt x="293" y="518"/>
                  </a:cubicBezTo>
                  <a:cubicBezTo>
                    <a:pt x="330" y="441"/>
                    <a:pt x="366" y="364"/>
                    <a:pt x="401" y="287"/>
                  </a:cubicBezTo>
                  <a:cubicBezTo>
                    <a:pt x="434" y="210"/>
                    <a:pt x="475" y="129"/>
                    <a:pt x="493" y="48"/>
                  </a:cubicBezTo>
                  <a:cubicBezTo>
                    <a:pt x="500" y="21"/>
                    <a:pt x="478" y="1"/>
                    <a:pt x="45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7"/>
            <p:cNvSpPr/>
            <p:nvPr/>
          </p:nvSpPr>
          <p:spPr>
            <a:xfrm>
              <a:off x="4507900" y="1379975"/>
              <a:ext cx="6175" cy="5850"/>
            </a:xfrm>
            <a:custGeom>
              <a:rect b="b" l="l" r="r" t="t"/>
              <a:pathLst>
                <a:path extrusionOk="0" h="234" w="247">
                  <a:moveTo>
                    <a:pt x="40" y="1"/>
                  </a:moveTo>
                  <a:cubicBezTo>
                    <a:pt x="25" y="1"/>
                    <a:pt x="9" y="12"/>
                    <a:pt x="5" y="27"/>
                  </a:cubicBezTo>
                  <a:cubicBezTo>
                    <a:pt x="1" y="47"/>
                    <a:pt x="7" y="67"/>
                    <a:pt x="18" y="82"/>
                  </a:cubicBezTo>
                  <a:cubicBezTo>
                    <a:pt x="25" y="95"/>
                    <a:pt x="36" y="106"/>
                    <a:pt x="45" y="117"/>
                  </a:cubicBezTo>
                  <a:cubicBezTo>
                    <a:pt x="62" y="137"/>
                    <a:pt x="80" y="152"/>
                    <a:pt x="97" y="170"/>
                  </a:cubicBezTo>
                  <a:cubicBezTo>
                    <a:pt x="119" y="187"/>
                    <a:pt x="141" y="203"/>
                    <a:pt x="163" y="218"/>
                  </a:cubicBezTo>
                  <a:cubicBezTo>
                    <a:pt x="168" y="220"/>
                    <a:pt x="172" y="225"/>
                    <a:pt x="176" y="227"/>
                  </a:cubicBezTo>
                  <a:cubicBezTo>
                    <a:pt x="187" y="231"/>
                    <a:pt x="196" y="234"/>
                    <a:pt x="207" y="234"/>
                  </a:cubicBezTo>
                  <a:cubicBezTo>
                    <a:pt x="220" y="234"/>
                    <a:pt x="242" y="234"/>
                    <a:pt x="244" y="216"/>
                  </a:cubicBezTo>
                  <a:lnTo>
                    <a:pt x="247" y="216"/>
                  </a:lnTo>
                  <a:cubicBezTo>
                    <a:pt x="247" y="205"/>
                    <a:pt x="247" y="194"/>
                    <a:pt x="242" y="183"/>
                  </a:cubicBezTo>
                  <a:cubicBezTo>
                    <a:pt x="233" y="168"/>
                    <a:pt x="225" y="157"/>
                    <a:pt x="211" y="146"/>
                  </a:cubicBezTo>
                  <a:cubicBezTo>
                    <a:pt x="196" y="128"/>
                    <a:pt x="181" y="113"/>
                    <a:pt x="163" y="97"/>
                  </a:cubicBezTo>
                  <a:cubicBezTo>
                    <a:pt x="148" y="80"/>
                    <a:pt x="132" y="64"/>
                    <a:pt x="115" y="49"/>
                  </a:cubicBezTo>
                  <a:cubicBezTo>
                    <a:pt x="106" y="38"/>
                    <a:pt x="95" y="27"/>
                    <a:pt x="84" y="18"/>
                  </a:cubicBezTo>
                  <a:cubicBezTo>
                    <a:pt x="73" y="7"/>
                    <a:pt x="58" y="1"/>
                    <a:pt x="40"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7"/>
            <p:cNvSpPr/>
            <p:nvPr/>
          </p:nvSpPr>
          <p:spPr>
            <a:xfrm>
              <a:off x="4505050" y="1368625"/>
              <a:ext cx="4425" cy="4350"/>
            </a:xfrm>
            <a:custGeom>
              <a:rect b="b" l="l" r="r" t="t"/>
              <a:pathLst>
                <a:path extrusionOk="0" h="174" w="177">
                  <a:moveTo>
                    <a:pt x="88" y="0"/>
                  </a:moveTo>
                  <a:cubicBezTo>
                    <a:pt x="75" y="0"/>
                    <a:pt x="64" y="2"/>
                    <a:pt x="53" y="7"/>
                  </a:cubicBezTo>
                  <a:cubicBezTo>
                    <a:pt x="44" y="11"/>
                    <a:pt x="33" y="18"/>
                    <a:pt x="27" y="27"/>
                  </a:cubicBezTo>
                  <a:cubicBezTo>
                    <a:pt x="18" y="33"/>
                    <a:pt x="11" y="42"/>
                    <a:pt x="9" y="53"/>
                  </a:cubicBezTo>
                  <a:cubicBezTo>
                    <a:pt x="3" y="64"/>
                    <a:pt x="0" y="75"/>
                    <a:pt x="0" y="86"/>
                  </a:cubicBezTo>
                  <a:lnTo>
                    <a:pt x="5" y="110"/>
                  </a:lnTo>
                  <a:cubicBezTo>
                    <a:pt x="7" y="125"/>
                    <a:pt x="16" y="139"/>
                    <a:pt x="27" y="150"/>
                  </a:cubicBezTo>
                  <a:lnTo>
                    <a:pt x="44" y="163"/>
                  </a:lnTo>
                  <a:cubicBezTo>
                    <a:pt x="57" y="169"/>
                    <a:pt x="73" y="174"/>
                    <a:pt x="88" y="174"/>
                  </a:cubicBezTo>
                  <a:cubicBezTo>
                    <a:pt x="99" y="174"/>
                    <a:pt x="112" y="171"/>
                    <a:pt x="121" y="167"/>
                  </a:cubicBezTo>
                  <a:cubicBezTo>
                    <a:pt x="132" y="163"/>
                    <a:pt x="143" y="156"/>
                    <a:pt x="150" y="150"/>
                  </a:cubicBezTo>
                  <a:cubicBezTo>
                    <a:pt x="159" y="141"/>
                    <a:pt x="165" y="132"/>
                    <a:pt x="167" y="121"/>
                  </a:cubicBezTo>
                  <a:cubicBezTo>
                    <a:pt x="174" y="110"/>
                    <a:pt x="176" y="99"/>
                    <a:pt x="176" y="88"/>
                  </a:cubicBezTo>
                  <a:lnTo>
                    <a:pt x="172" y="64"/>
                  </a:lnTo>
                  <a:cubicBezTo>
                    <a:pt x="167" y="48"/>
                    <a:pt x="161" y="35"/>
                    <a:pt x="150" y="27"/>
                  </a:cubicBezTo>
                  <a:lnTo>
                    <a:pt x="132" y="11"/>
                  </a:lnTo>
                  <a:cubicBezTo>
                    <a:pt x="119" y="5"/>
                    <a:pt x="104" y="0"/>
                    <a:pt x="8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7"/>
            <p:cNvSpPr/>
            <p:nvPr/>
          </p:nvSpPr>
          <p:spPr>
            <a:xfrm>
              <a:off x="4523375" y="1373900"/>
              <a:ext cx="4525" cy="4525"/>
            </a:xfrm>
            <a:custGeom>
              <a:rect b="b" l="l" r="r" t="t"/>
              <a:pathLst>
                <a:path extrusionOk="0" h="181" w="181">
                  <a:moveTo>
                    <a:pt x="91" y="0"/>
                  </a:moveTo>
                  <a:cubicBezTo>
                    <a:pt x="78" y="0"/>
                    <a:pt x="67" y="4"/>
                    <a:pt x="56" y="9"/>
                  </a:cubicBezTo>
                  <a:cubicBezTo>
                    <a:pt x="45" y="13"/>
                    <a:pt x="36" y="20"/>
                    <a:pt x="27" y="29"/>
                  </a:cubicBezTo>
                  <a:cubicBezTo>
                    <a:pt x="18" y="35"/>
                    <a:pt x="12" y="44"/>
                    <a:pt x="10" y="55"/>
                  </a:cubicBezTo>
                  <a:cubicBezTo>
                    <a:pt x="3" y="66"/>
                    <a:pt x="1" y="77"/>
                    <a:pt x="1" y="90"/>
                  </a:cubicBezTo>
                  <a:lnTo>
                    <a:pt x="5" y="112"/>
                  </a:lnTo>
                  <a:cubicBezTo>
                    <a:pt x="8" y="127"/>
                    <a:pt x="16" y="143"/>
                    <a:pt x="27" y="152"/>
                  </a:cubicBezTo>
                  <a:lnTo>
                    <a:pt x="45" y="167"/>
                  </a:lnTo>
                  <a:cubicBezTo>
                    <a:pt x="60" y="176"/>
                    <a:pt x="76" y="180"/>
                    <a:pt x="91" y="180"/>
                  </a:cubicBezTo>
                  <a:cubicBezTo>
                    <a:pt x="102" y="180"/>
                    <a:pt x="115" y="178"/>
                    <a:pt x="126" y="171"/>
                  </a:cubicBezTo>
                  <a:cubicBezTo>
                    <a:pt x="137" y="167"/>
                    <a:pt x="146" y="160"/>
                    <a:pt x="155" y="152"/>
                  </a:cubicBezTo>
                  <a:cubicBezTo>
                    <a:pt x="163" y="145"/>
                    <a:pt x="170" y="136"/>
                    <a:pt x="172" y="125"/>
                  </a:cubicBezTo>
                  <a:cubicBezTo>
                    <a:pt x="179" y="114"/>
                    <a:pt x="181" y="103"/>
                    <a:pt x="181" y="90"/>
                  </a:cubicBezTo>
                  <a:lnTo>
                    <a:pt x="177" y="68"/>
                  </a:lnTo>
                  <a:cubicBezTo>
                    <a:pt x="172" y="53"/>
                    <a:pt x="166" y="37"/>
                    <a:pt x="155" y="29"/>
                  </a:cubicBezTo>
                  <a:lnTo>
                    <a:pt x="137" y="13"/>
                  </a:lnTo>
                  <a:cubicBezTo>
                    <a:pt x="122" y="4"/>
                    <a:pt x="106" y="0"/>
                    <a:pt x="9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7"/>
            <p:cNvSpPr/>
            <p:nvPr/>
          </p:nvSpPr>
          <p:spPr>
            <a:xfrm>
              <a:off x="4500825" y="1355750"/>
              <a:ext cx="15175" cy="6450"/>
            </a:xfrm>
            <a:custGeom>
              <a:rect b="b" l="l" r="r" t="t"/>
              <a:pathLst>
                <a:path extrusionOk="0" h="258" w="607">
                  <a:moveTo>
                    <a:pt x="243" y="0"/>
                  </a:moveTo>
                  <a:cubicBezTo>
                    <a:pt x="213" y="0"/>
                    <a:pt x="184" y="3"/>
                    <a:pt x="154" y="10"/>
                  </a:cubicBezTo>
                  <a:cubicBezTo>
                    <a:pt x="106" y="19"/>
                    <a:pt x="24" y="39"/>
                    <a:pt x="5" y="89"/>
                  </a:cubicBezTo>
                  <a:cubicBezTo>
                    <a:pt x="0" y="107"/>
                    <a:pt x="11" y="124"/>
                    <a:pt x="27" y="129"/>
                  </a:cubicBezTo>
                  <a:cubicBezTo>
                    <a:pt x="31" y="130"/>
                    <a:pt x="36" y="130"/>
                    <a:pt x="40" y="130"/>
                  </a:cubicBezTo>
                  <a:cubicBezTo>
                    <a:pt x="63" y="130"/>
                    <a:pt x="86" y="118"/>
                    <a:pt x="108" y="111"/>
                  </a:cubicBezTo>
                  <a:cubicBezTo>
                    <a:pt x="134" y="105"/>
                    <a:pt x="158" y="98"/>
                    <a:pt x="185" y="96"/>
                  </a:cubicBezTo>
                  <a:cubicBezTo>
                    <a:pt x="196" y="95"/>
                    <a:pt x="207" y="94"/>
                    <a:pt x="217" y="94"/>
                  </a:cubicBezTo>
                  <a:cubicBezTo>
                    <a:pt x="261" y="94"/>
                    <a:pt x="303" y="101"/>
                    <a:pt x="345" y="115"/>
                  </a:cubicBezTo>
                  <a:cubicBezTo>
                    <a:pt x="391" y="131"/>
                    <a:pt x="433" y="155"/>
                    <a:pt x="468" y="186"/>
                  </a:cubicBezTo>
                  <a:cubicBezTo>
                    <a:pt x="494" y="209"/>
                    <a:pt x="529" y="258"/>
                    <a:pt x="562" y="258"/>
                  </a:cubicBezTo>
                  <a:cubicBezTo>
                    <a:pt x="574" y="258"/>
                    <a:pt x="586" y="252"/>
                    <a:pt x="598" y="236"/>
                  </a:cubicBezTo>
                  <a:cubicBezTo>
                    <a:pt x="606" y="221"/>
                    <a:pt x="606" y="203"/>
                    <a:pt x="598" y="190"/>
                  </a:cubicBezTo>
                  <a:cubicBezTo>
                    <a:pt x="578" y="142"/>
                    <a:pt x="525" y="102"/>
                    <a:pt x="483" y="74"/>
                  </a:cubicBezTo>
                  <a:cubicBezTo>
                    <a:pt x="437" y="43"/>
                    <a:pt x="385" y="21"/>
                    <a:pt x="332" y="10"/>
                  </a:cubicBezTo>
                  <a:cubicBezTo>
                    <a:pt x="302" y="3"/>
                    <a:pt x="273" y="0"/>
                    <a:pt x="24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7"/>
            <p:cNvSpPr/>
            <p:nvPr/>
          </p:nvSpPr>
          <p:spPr>
            <a:xfrm>
              <a:off x="4527000" y="1363500"/>
              <a:ext cx="10275" cy="4675"/>
            </a:xfrm>
            <a:custGeom>
              <a:rect b="b" l="l" r="r" t="t"/>
              <a:pathLst>
                <a:path extrusionOk="0" h="187" w="411">
                  <a:moveTo>
                    <a:pt x="397" y="133"/>
                  </a:moveTo>
                  <a:lnTo>
                    <a:pt x="397" y="133"/>
                  </a:lnTo>
                  <a:cubicBezTo>
                    <a:pt x="398" y="134"/>
                    <a:pt x="398" y="135"/>
                    <a:pt x="398" y="136"/>
                  </a:cubicBezTo>
                  <a:lnTo>
                    <a:pt x="398" y="136"/>
                  </a:lnTo>
                  <a:cubicBezTo>
                    <a:pt x="397" y="133"/>
                    <a:pt x="396" y="133"/>
                    <a:pt x="397" y="133"/>
                  </a:cubicBezTo>
                  <a:close/>
                  <a:moveTo>
                    <a:pt x="130" y="1"/>
                  </a:moveTo>
                  <a:cubicBezTo>
                    <a:pt x="95" y="1"/>
                    <a:pt x="60" y="12"/>
                    <a:pt x="29" y="27"/>
                  </a:cubicBezTo>
                  <a:cubicBezTo>
                    <a:pt x="1" y="47"/>
                    <a:pt x="12" y="91"/>
                    <a:pt x="45" y="91"/>
                  </a:cubicBezTo>
                  <a:lnTo>
                    <a:pt x="47" y="93"/>
                  </a:lnTo>
                  <a:cubicBezTo>
                    <a:pt x="56" y="92"/>
                    <a:pt x="65" y="92"/>
                    <a:pt x="74" y="92"/>
                  </a:cubicBezTo>
                  <a:cubicBezTo>
                    <a:pt x="118" y="92"/>
                    <a:pt x="163" y="101"/>
                    <a:pt x="205" y="115"/>
                  </a:cubicBezTo>
                  <a:cubicBezTo>
                    <a:pt x="216" y="120"/>
                    <a:pt x="227" y="124"/>
                    <a:pt x="236" y="128"/>
                  </a:cubicBezTo>
                  <a:cubicBezTo>
                    <a:pt x="251" y="135"/>
                    <a:pt x="264" y="141"/>
                    <a:pt x="278" y="150"/>
                  </a:cubicBezTo>
                  <a:cubicBezTo>
                    <a:pt x="301" y="164"/>
                    <a:pt x="326" y="185"/>
                    <a:pt x="354" y="185"/>
                  </a:cubicBezTo>
                  <a:cubicBezTo>
                    <a:pt x="355" y="185"/>
                    <a:pt x="356" y="185"/>
                    <a:pt x="357" y="185"/>
                  </a:cubicBezTo>
                  <a:lnTo>
                    <a:pt x="357" y="185"/>
                  </a:lnTo>
                  <a:cubicBezTo>
                    <a:pt x="357" y="185"/>
                    <a:pt x="357" y="185"/>
                    <a:pt x="357" y="185"/>
                  </a:cubicBezTo>
                  <a:lnTo>
                    <a:pt x="358" y="185"/>
                  </a:lnTo>
                  <a:lnTo>
                    <a:pt x="358" y="185"/>
                  </a:lnTo>
                  <a:cubicBezTo>
                    <a:pt x="357" y="185"/>
                    <a:pt x="357" y="185"/>
                    <a:pt x="357" y="185"/>
                  </a:cubicBezTo>
                  <a:lnTo>
                    <a:pt x="357" y="185"/>
                  </a:lnTo>
                  <a:cubicBezTo>
                    <a:pt x="357" y="184"/>
                    <a:pt x="357" y="184"/>
                    <a:pt x="357" y="184"/>
                  </a:cubicBezTo>
                  <a:cubicBezTo>
                    <a:pt x="358" y="184"/>
                    <a:pt x="358" y="184"/>
                    <a:pt x="359" y="185"/>
                  </a:cubicBezTo>
                  <a:lnTo>
                    <a:pt x="359" y="185"/>
                  </a:lnTo>
                  <a:lnTo>
                    <a:pt x="358" y="185"/>
                  </a:lnTo>
                  <a:lnTo>
                    <a:pt x="358" y="185"/>
                  </a:lnTo>
                  <a:cubicBezTo>
                    <a:pt x="359" y="185"/>
                    <a:pt x="359" y="185"/>
                    <a:pt x="360" y="185"/>
                  </a:cubicBezTo>
                  <a:lnTo>
                    <a:pt x="360" y="185"/>
                  </a:lnTo>
                  <a:cubicBezTo>
                    <a:pt x="360" y="185"/>
                    <a:pt x="361" y="185"/>
                    <a:pt x="361" y="185"/>
                  </a:cubicBezTo>
                  <a:cubicBezTo>
                    <a:pt x="364" y="186"/>
                    <a:pt x="367" y="186"/>
                    <a:pt x="369" y="186"/>
                  </a:cubicBezTo>
                  <a:cubicBezTo>
                    <a:pt x="394" y="186"/>
                    <a:pt x="410" y="161"/>
                    <a:pt x="398" y="137"/>
                  </a:cubicBezTo>
                  <a:lnTo>
                    <a:pt x="398" y="137"/>
                  </a:lnTo>
                  <a:lnTo>
                    <a:pt x="398" y="140"/>
                  </a:lnTo>
                  <a:lnTo>
                    <a:pt x="398" y="140"/>
                  </a:lnTo>
                  <a:cubicBezTo>
                    <a:pt x="398" y="139"/>
                    <a:pt x="398" y="137"/>
                    <a:pt x="398" y="136"/>
                  </a:cubicBezTo>
                  <a:lnTo>
                    <a:pt x="398" y="136"/>
                  </a:lnTo>
                  <a:cubicBezTo>
                    <a:pt x="398" y="136"/>
                    <a:pt x="398" y="137"/>
                    <a:pt x="398" y="137"/>
                  </a:cubicBezTo>
                  <a:lnTo>
                    <a:pt x="398" y="133"/>
                  </a:lnTo>
                  <a:cubicBezTo>
                    <a:pt x="398" y="133"/>
                    <a:pt x="398" y="133"/>
                    <a:pt x="397" y="133"/>
                  </a:cubicBezTo>
                  <a:lnTo>
                    <a:pt x="397" y="133"/>
                  </a:lnTo>
                  <a:cubicBezTo>
                    <a:pt x="394" y="117"/>
                    <a:pt x="386" y="102"/>
                    <a:pt x="372" y="93"/>
                  </a:cubicBezTo>
                  <a:cubicBezTo>
                    <a:pt x="357" y="82"/>
                    <a:pt x="341" y="71"/>
                    <a:pt x="324" y="62"/>
                  </a:cubicBezTo>
                  <a:cubicBezTo>
                    <a:pt x="295" y="43"/>
                    <a:pt x="262" y="29"/>
                    <a:pt x="229" y="19"/>
                  </a:cubicBezTo>
                  <a:cubicBezTo>
                    <a:pt x="199" y="8"/>
                    <a:pt x="163" y="1"/>
                    <a:pt x="13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7"/>
            <p:cNvSpPr/>
            <p:nvPr/>
          </p:nvSpPr>
          <p:spPr>
            <a:xfrm>
              <a:off x="4479200" y="1307725"/>
              <a:ext cx="69200" cy="50925"/>
            </a:xfrm>
            <a:custGeom>
              <a:rect b="b" l="l" r="r" t="t"/>
              <a:pathLst>
                <a:path extrusionOk="0" h="2037" w="2768">
                  <a:moveTo>
                    <a:pt x="1445" y="0"/>
                  </a:moveTo>
                  <a:cubicBezTo>
                    <a:pt x="1367" y="0"/>
                    <a:pt x="1291" y="4"/>
                    <a:pt x="1214" y="12"/>
                  </a:cubicBezTo>
                  <a:cubicBezTo>
                    <a:pt x="1019" y="27"/>
                    <a:pt x="813" y="45"/>
                    <a:pt x="650" y="154"/>
                  </a:cubicBezTo>
                  <a:cubicBezTo>
                    <a:pt x="560" y="216"/>
                    <a:pt x="488" y="304"/>
                    <a:pt x="417" y="389"/>
                  </a:cubicBezTo>
                  <a:lnTo>
                    <a:pt x="261" y="580"/>
                  </a:lnTo>
                  <a:cubicBezTo>
                    <a:pt x="180" y="681"/>
                    <a:pt x="97" y="785"/>
                    <a:pt x="53" y="905"/>
                  </a:cubicBezTo>
                  <a:cubicBezTo>
                    <a:pt x="0" y="1050"/>
                    <a:pt x="9" y="1211"/>
                    <a:pt x="20" y="1364"/>
                  </a:cubicBezTo>
                  <a:cubicBezTo>
                    <a:pt x="26" y="1476"/>
                    <a:pt x="33" y="1588"/>
                    <a:pt x="70" y="1694"/>
                  </a:cubicBezTo>
                  <a:lnTo>
                    <a:pt x="395" y="1481"/>
                  </a:lnTo>
                  <a:cubicBezTo>
                    <a:pt x="395" y="1481"/>
                    <a:pt x="516" y="1714"/>
                    <a:pt x="463" y="1852"/>
                  </a:cubicBezTo>
                  <a:cubicBezTo>
                    <a:pt x="441" y="1913"/>
                    <a:pt x="417" y="1988"/>
                    <a:pt x="461" y="2036"/>
                  </a:cubicBezTo>
                  <a:cubicBezTo>
                    <a:pt x="501" y="2023"/>
                    <a:pt x="525" y="1982"/>
                    <a:pt x="547" y="1944"/>
                  </a:cubicBezTo>
                  <a:cubicBezTo>
                    <a:pt x="606" y="1830"/>
                    <a:pt x="665" y="1718"/>
                    <a:pt x="727" y="1604"/>
                  </a:cubicBezTo>
                  <a:cubicBezTo>
                    <a:pt x="751" y="1611"/>
                    <a:pt x="776" y="1614"/>
                    <a:pt x="801" y="1614"/>
                  </a:cubicBezTo>
                  <a:cubicBezTo>
                    <a:pt x="889" y="1614"/>
                    <a:pt x="978" y="1575"/>
                    <a:pt x="1048" y="1520"/>
                  </a:cubicBezTo>
                  <a:cubicBezTo>
                    <a:pt x="1138" y="1450"/>
                    <a:pt x="1204" y="1353"/>
                    <a:pt x="1269" y="1259"/>
                  </a:cubicBezTo>
                  <a:cubicBezTo>
                    <a:pt x="1412" y="1415"/>
                    <a:pt x="1614" y="1505"/>
                    <a:pt x="1818" y="1562"/>
                  </a:cubicBezTo>
                  <a:cubicBezTo>
                    <a:pt x="2020" y="1621"/>
                    <a:pt x="2231" y="1654"/>
                    <a:pt x="2436" y="1718"/>
                  </a:cubicBezTo>
                  <a:cubicBezTo>
                    <a:pt x="2482" y="1732"/>
                    <a:pt x="2536" y="1747"/>
                    <a:pt x="2585" y="1747"/>
                  </a:cubicBezTo>
                  <a:cubicBezTo>
                    <a:pt x="2626" y="1747"/>
                    <a:pt x="2664" y="1737"/>
                    <a:pt x="2693" y="1707"/>
                  </a:cubicBezTo>
                  <a:cubicBezTo>
                    <a:pt x="2721" y="1670"/>
                    <a:pt x="2739" y="1626"/>
                    <a:pt x="2741" y="1580"/>
                  </a:cubicBezTo>
                  <a:cubicBezTo>
                    <a:pt x="2763" y="1426"/>
                    <a:pt x="2767" y="1270"/>
                    <a:pt x="2756" y="1116"/>
                  </a:cubicBezTo>
                  <a:cubicBezTo>
                    <a:pt x="2752" y="1053"/>
                    <a:pt x="2743" y="989"/>
                    <a:pt x="2728" y="930"/>
                  </a:cubicBezTo>
                  <a:cubicBezTo>
                    <a:pt x="2701" y="846"/>
                    <a:pt x="2664" y="767"/>
                    <a:pt x="2620" y="695"/>
                  </a:cubicBezTo>
                  <a:lnTo>
                    <a:pt x="2497" y="468"/>
                  </a:lnTo>
                  <a:cubicBezTo>
                    <a:pt x="2433" y="352"/>
                    <a:pt x="2365" y="231"/>
                    <a:pt x="2251" y="168"/>
                  </a:cubicBezTo>
                  <a:cubicBezTo>
                    <a:pt x="2198" y="141"/>
                    <a:pt x="2143" y="121"/>
                    <a:pt x="2086" y="110"/>
                  </a:cubicBezTo>
                  <a:cubicBezTo>
                    <a:pt x="1891" y="58"/>
                    <a:pt x="1693" y="5"/>
                    <a:pt x="1493" y="1"/>
                  </a:cubicBezTo>
                  <a:cubicBezTo>
                    <a:pt x="1477" y="0"/>
                    <a:pt x="1461" y="0"/>
                    <a:pt x="1445"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7"/>
            <p:cNvSpPr/>
            <p:nvPr/>
          </p:nvSpPr>
          <p:spPr>
            <a:xfrm>
              <a:off x="4483200" y="1342100"/>
              <a:ext cx="11450" cy="16450"/>
            </a:xfrm>
            <a:custGeom>
              <a:rect b="b" l="l" r="r" t="t"/>
              <a:pathLst>
                <a:path extrusionOk="0" h="658" w="458">
                  <a:moveTo>
                    <a:pt x="283" y="0"/>
                  </a:moveTo>
                  <a:cubicBezTo>
                    <a:pt x="250" y="0"/>
                    <a:pt x="217" y="5"/>
                    <a:pt x="185" y="11"/>
                  </a:cubicBezTo>
                  <a:cubicBezTo>
                    <a:pt x="154" y="14"/>
                    <a:pt x="123" y="25"/>
                    <a:pt x="99" y="42"/>
                  </a:cubicBezTo>
                  <a:cubicBezTo>
                    <a:pt x="73" y="66"/>
                    <a:pt x="55" y="95"/>
                    <a:pt x="46" y="128"/>
                  </a:cubicBezTo>
                  <a:cubicBezTo>
                    <a:pt x="20" y="205"/>
                    <a:pt x="5" y="286"/>
                    <a:pt x="3" y="367"/>
                  </a:cubicBezTo>
                  <a:cubicBezTo>
                    <a:pt x="0" y="442"/>
                    <a:pt x="9" y="523"/>
                    <a:pt x="53" y="587"/>
                  </a:cubicBezTo>
                  <a:cubicBezTo>
                    <a:pt x="85" y="630"/>
                    <a:pt x="139" y="658"/>
                    <a:pt x="191" y="658"/>
                  </a:cubicBezTo>
                  <a:cubicBezTo>
                    <a:pt x="214" y="658"/>
                    <a:pt x="235" y="653"/>
                    <a:pt x="255" y="642"/>
                  </a:cubicBezTo>
                  <a:lnTo>
                    <a:pt x="431" y="154"/>
                  </a:lnTo>
                  <a:cubicBezTo>
                    <a:pt x="457" y="101"/>
                    <a:pt x="415" y="36"/>
                    <a:pt x="360" y="14"/>
                  </a:cubicBezTo>
                  <a:cubicBezTo>
                    <a:pt x="336" y="4"/>
                    <a:pt x="310" y="0"/>
                    <a:pt x="283"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7"/>
            <p:cNvSpPr/>
            <p:nvPr/>
          </p:nvSpPr>
          <p:spPr>
            <a:xfrm>
              <a:off x="4510750" y="1324625"/>
              <a:ext cx="45925" cy="35275"/>
            </a:xfrm>
            <a:custGeom>
              <a:rect b="b" l="l" r="r" t="t"/>
              <a:pathLst>
                <a:path extrusionOk="0" h="1411" w="1837">
                  <a:moveTo>
                    <a:pt x="916" y="1"/>
                  </a:moveTo>
                  <a:cubicBezTo>
                    <a:pt x="909" y="1"/>
                    <a:pt x="902" y="1"/>
                    <a:pt x="895" y="1"/>
                  </a:cubicBezTo>
                  <a:lnTo>
                    <a:pt x="1" y="546"/>
                  </a:lnTo>
                  <a:cubicBezTo>
                    <a:pt x="89" y="875"/>
                    <a:pt x="370" y="1154"/>
                    <a:pt x="712" y="1246"/>
                  </a:cubicBezTo>
                  <a:cubicBezTo>
                    <a:pt x="679" y="1174"/>
                    <a:pt x="666" y="1095"/>
                    <a:pt x="671" y="1013"/>
                  </a:cubicBezTo>
                  <a:lnTo>
                    <a:pt x="671" y="1013"/>
                  </a:lnTo>
                  <a:cubicBezTo>
                    <a:pt x="802" y="1156"/>
                    <a:pt x="941" y="1306"/>
                    <a:pt x="1127" y="1371"/>
                  </a:cubicBezTo>
                  <a:cubicBezTo>
                    <a:pt x="1156" y="1381"/>
                    <a:pt x="1186" y="1388"/>
                    <a:pt x="1215" y="1388"/>
                  </a:cubicBezTo>
                  <a:cubicBezTo>
                    <a:pt x="1240" y="1388"/>
                    <a:pt x="1264" y="1383"/>
                    <a:pt x="1286" y="1369"/>
                  </a:cubicBezTo>
                  <a:cubicBezTo>
                    <a:pt x="1317" y="1349"/>
                    <a:pt x="1326" y="1300"/>
                    <a:pt x="1309" y="1270"/>
                  </a:cubicBezTo>
                  <a:lnTo>
                    <a:pt x="1309" y="1270"/>
                  </a:lnTo>
                  <a:cubicBezTo>
                    <a:pt x="1421" y="1350"/>
                    <a:pt x="1551" y="1399"/>
                    <a:pt x="1690" y="1409"/>
                  </a:cubicBezTo>
                  <a:cubicBezTo>
                    <a:pt x="1698" y="1410"/>
                    <a:pt x="1707" y="1410"/>
                    <a:pt x="1716" y="1410"/>
                  </a:cubicBezTo>
                  <a:cubicBezTo>
                    <a:pt x="1747" y="1410"/>
                    <a:pt x="1777" y="1403"/>
                    <a:pt x="1799" y="1385"/>
                  </a:cubicBezTo>
                  <a:cubicBezTo>
                    <a:pt x="1837" y="1350"/>
                    <a:pt x="1824" y="1290"/>
                    <a:pt x="1810" y="1240"/>
                  </a:cubicBezTo>
                  <a:cubicBezTo>
                    <a:pt x="1740" y="974"/>
                    <a:pt x="1698" y="695"/>
                    <a:pt x="1569" y="449"/>
                  </a:cubicBezTo>
                  <a:cubicBezTo>
                    <a:pt x="1440" y="209"/>
                    <a:pt x="1197" y="1"/>
                    <a:pt x="916"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7"/>
            <p:cNvSpPr/>
            <p:nvPr/>
          </p:nvSpPr>
          <p:spPr>
            <a:xfrm>
              <a:off x="4486975" y="1283475"/>
              <a:ext cx="42425" cy="30400"/>
            </a:xfrm>
            <a:custGeom>
              <a:rect b="b" l="l" r="r" t="t"/>
              <a:pathLst>
                <a:path extrusionOk="0" h="1216" w="1697">
                  <a:moveTo>
                    <a:pt x="1050" y="0"/>
                  </a:moveTo>
                  <a:cubicBezTo>
                    <a:pt x="867" y="0"/>
                    <a:pt x="684" y="58"/>
                    <a:pt x="515" y="132"/>
                  </a:cubicBezTo>
                  <a:cubicBezTo>
                    <a:pt x="293" y="228"/>
                    <a:pt x="62" y="386"/>
                    <a:pt x="25" y="626"/>
                  </a:cubicBezTo>
                  <a:cubicBezTo>
                    <a:pt x="1" y="804"/>
                    <a:pt x="102" y="990"/>
                    <a:pt x="258" y="1083"/>
                  </a:cubicBezTo>
                  <a:cubicBezTo>
                    <a:pt x="346" y="1135"/>
                    <a:pt x="449" y="1160"/>
                    <a:pt x="553" y="1160"/>
                  </a:cubicBezTo>
                  <a:cubicBezTo>
                    <a:pt x="630" y="1160"/>
                    <a:pt x="708" y="1146"/>
                    <a:pt x="780" y="1120"/>
                  </a:cubicBezTo>
                  <a:lnTo>
                    <a:pt x="974" y="1186"/>
                  </a:lnTo>
                  <a:cubicBezTo>
                    <a:pt x="990" y="1207"/>
                    <a:pt x="1015" y="1215"/>
                    <a:pt x="1042" y="1215"/>
                  </a:cubicBezTo>
                  <a:cubicBezTo>
                    <a:pt x="1077" y="1215"/>
                    <a:pt x="1115" y="1203"/>
                    <a:pt x="1145" y="1188"/>
                  </a:cubicBezTo>
                  <a:cubicBezTo>
                    <a:pt x="1277" y="1127"/>
                    <a:pt x="1404" y="1056"/>
                    <a:pt x="1527" y="977"/>
                  </a:cubicBezTo>
                  <a:cubicBezTo>
                    <a:pt x="1580" y="944"/>
                    <a:pt x="1633" y="909"/>
                    <a:pt x="1661" y="854"/>
                  </a:cubicBezTo>
                  <a:cubicBezTo>
                    <a:pt x="1685" y="799"/>
                    <a:pt x="1696" y="740"/>
                    <a:pt x="1692" y="683"/>
                  </a:cubicBezTo>
                  <a:cubicBezTo>
                    <a:pt x="1690" y="549"/>
                    <a:pt x="1677" y="411"/>
                    <a:pt x="1613" y="294"/>
                  </a:cubicBezTo>
                  <a:cubicBezTo>
                    <a:pt x="1514" y="116"/>
                    <a:pt x="1308" y="15"/>
                    <a:pt x="1106" y="2"/>
                  </a:cubicBezTo>
                  <a:cubicBezTo>
                    <a:pt x="1087" y="1"/>
                    <a:pt x="1069" y="0"/>
                    <a:pt x="1050"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7"/>
            <p:cNvSpPr/>
            <p:nvPr/>
          </p:nvSpPr>
          <p:spPr>
            <a:xfrm>
              <a:off x="4427950" y="1520575"/>
              <a:ext cx="48175" cy="37825"/>
            </a:xfrm>
            <a:custGeom>
              <a:rect b="b" l="l" r="r" t="t"/>
              <a:pathLst>
                <a:path extrusionOk="0" h="1513" w="1927">
                  <a:moveTo>
                    <a:pt x="1167" y="1"/>
                  </a:moveTo>
                  <a:cubicBezTo>
                    <a:pt x="1050" y="1"/>
                    <a:pt x="840" y="83"/>
                    <a:pt x="726" y="155"/>
                  </a:cubicBezTo>
                  <a:cubicBezTo>
                    <a:pt x="579" y="248"/>
                    <a:pt x="423" y="356"/>
                    <a:pt x="252" y="356"/>
                  </a:cubicBezTo>
                  <a:cubicBezTo>
                    <a:pt x="241" y="356"/>
                    <a:pt x="230" y="356"/>
                    <a:pt x="218" y="355"/>
                  </a:cubicBezTo>
                  <a:cubicBezTo>
                    <a:pt x="218" y="355"/>
                    <a:pt x="89" y="401"/>
                    <a:pt x="34" y="504"/>
                  </a:cubicBezTo>
                  <a:cubicBezTo>
                    <a:pt x="1" y="568"/>
                    <a:pt x="1" y="642"/>
                    <a:pt x="36" y="706"/>
                  </a:cubicBezTo>
                  <a:cubicBezTo>
                    <a:pt x="153" y="941"/>
                    <a:pt x="442" y="1020"/>
                    <a:pt x="658" y="1174"/>
                  </a:cubicBezTo>
                  <a:cubicBezTo>
                    <a:pt x="817" y="1287"/>
                    <a:pt x="1081" y="1513"/>
                    <a:pt x="1180" y="1513"/>
                  </a:cubicBezTo>
                  <a:cubicBezTo>
                    <a:pt x="1190" y="1513"/>
                    <a:pt x="1198" y="1511"/>
                    <a:pt x="1204" y="1506"/>
                  </a:cubicBezTo>
                  <a:cubicBezTo>
                    <a:pt x="1273" y="1451"/>
                    <a:pt x="1027" y="1172"/>
                    <a:pt x="888" y="1040"/>
                  </a:cubicBezTo>
                  <a:lnTo>
                    <a:pt x="888" y="1040"/>
                  </a:lnTo>
                  <a:lnTo>
                    <a:pt x="1279" y="1238"/>
                  </a:lnTo>
                  <a:cubicBezTo>
                    <a:pt x="1367" y="1281"/>
                    <a:pt x="1510" y="1360"/>
                    <a:pt x="1585" y="1360"/>
                  </a:cubicBezTo>
                  <a:cubicBezTo>
                    <a:pt x="1604" y="1360"/>
                    <a:pt x="1618" y="1355"/>
                    <a:pt x="1626" y="1343"/>
                  </a:cubicBezTo>
                  <a:cubicBezTo>
                    <a:pt x="1666" y="1284"/>
                    <a:pt x="1343" y="1005"/>
                    <a:pt x="1156" y="891"/>
                  </a:cubicBezTo>
                  <a:lnTo>
                    <a:pt x="1156" y="891"/>
                  </a:lnTo>
                  <a:lnTo>
                    <a:pt x="1817" y="1066"/>
                  </a:lnTo>
                  <a:cubicBezTo>
                    <a:pt x="1833" y="1071"/>
                    <a:pt x="1851" y="1074"/>
                    <a:pt x="1869" y="1074"/>
                  </a:cubicBezTo>
                  <a:cubicBezTo>
                    <a:pt x="1895" y="1074"/>
                    <a:pt x="1918" y="1067"/>
                    <a:pt x="1927" y="1044"/>
                  </a:cubicBezTo>
                  <a:cubicBezTo>
                    <a:pt x="1696" y="818"/>
                    <a:pt x="1382" y="702"/>
                    <a:pt x="1077" y="594"/>
                  </a:cubicBezTo>
                  <a:lnTo>
                    <a:pt x="1077" y="594"/>
                  </a:lnTo>
                  <a:cubicBezTo>
                    <a:pt x="1251" y="636"/>
                    <a:pt x="1557" y="723"/>
                    <a:pt x="1688" y="723"/>
                  </a:cubicBezTo>
                  <a:cubicBezTo>
                    <a:pt x="1723" y="723"/>
                    <a:pt x="1745" y="716"/>
                    <a:pt x="1749" y="702"/>
                  </a:cubicBezTo>
                  <a:cubicBezTo>
                    <a:pt x="1771" y="631"/>
                    <a:pt x="1152" y="436"/>
                    <a:pt x="825" y="394"/>
                  </a:cubicBezTo>
                  <a:cubicBezTo>
                    <a:pt x="1000" y="328"/>
                    <a:pt x="1277" y="135"/>
                    <a:pt x="1248" y="38"/>
                  </a:cubicBezTo>
                  <a:cubicBezTo>
                    <a:pt x="1240" y="12"/>
                    <a:pt x="1210" y="1"/>
                    <a:pt x="1167"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7"/>
            <p:cNvSpPr/>
            <p:nvPr/>
          </p:nvSpPr>
          <p:spPr>
            <a:xfrm>
              <a:off x="4533975" y="1774625"/>
              <a:ext cx="25450" cy="41100"/>
            </a:xfrm>
            <a:custGeom>
              <a:rect b="b" l="l" r="r" t="t"/>
              <a:pathLst>
                <a:path extrusionOk="0" h="1644" w="1018">
                  <a:moveTo>
                    <a:pt x="256" y="1"/>
                  </a:moveTo>
                  <a:lnTo>
                    <a:pt x="240" y="29"/>
                  </a:lnTo>
                  <a:cubicBezTo>
                    <a:pt x="185" y="122"/>
                    <a:pt x="1" y="442"/>
                    <a:pt x="23" y="563"/>
                  </a:cubicBezTo>
                  <a:cubicBezTo>
                    <a:pt x="51" y="706"/>
                    <a:pt x="693" y="1597"/>
                    <a:pt x="862" y="1641"/>
                  </a:cubicBezTo>
                  <a:cubicBezTo>
                    <a:pt x="867" y="1643"/>
                    <a:pt x="872" y="1644"/>
                    <a:pt x="877" y="1644"/>
                  </a:cubicBezTo>
                  <a:cubicBezTo>
                    <a:pt x="1017" y="1644"/>
                    <a:pt x="817" y="997"/>
                    <a:pt x="780" y="901"/>
                  </a:cubicBezTo>
                  <a:cubicBezTo>
                    <a:pt x="745" y="802"/>
                    <a:pt x="675" y="348"/>
                    <a:pt x="675" y="348"/>
                  </a:cubicBezTo>
                  <a:cubicBezTo>
                    <a:pt x="675" y="348"/>
                    <a:pt x="661" y="353"/>
                    <a:pt x="638" y="353"/>
                  </a:cubicBezTo>
                  <a:cubicBezTo>
                    <a:pt x="569" y="353"/>
                    <a:pt x="414" y="313"/>
                    <a:pt x="256"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7"/>
            <p:cNvSpPr/>
            <p:nvPr/>
          </p:nvSpPr>
          <p:spPr>
            <a:xfrm>
              <a:off x="4495050" y="1766000"/>
              <a:ext cx="97650" cy="92725"/>
            </a:xfrm>
            <a:custGeom>
              <a:rect b="b" l="l" r="r" t="t"/>
              <a:pathLst>
                <a:path extrusionOk="0" h="3709" w="3906">
                  <a:moveTo>
                    <a:pt x="2003" y="1"/>
                  </a:moveTo>
                  <a:cubicBezTo>
                    <a:pt x="1813" y="1"/>
                    <a:pt x="1622" y="24"/>
                    <a:pt x="1435" y="67"/>
                  </a:cubicBezTo>
                  <a:cubicBezTo>
                    <a:pt x="1312" y="93"/>
                    <a:pt x="1191" y="131"/>
                    <a:pt x="1072" y="174"/>
                  </a:cubicBezTo>
                  <a:cubicBezTo>
                    <a:pt x="906" y="238"/>
                    <a:pt x="752" y="330"/>
                    <a:pt x="616" y="447"/>
                  </a:cubicBezTo>
                  <a:cubicBezTo>
                    <a:pt x="330" y="682"/>
                    <a:pt x="135" y="1007"/>
                    <a:pt x="62" y="1369"/>
                  </a:cubicBezTo>
                  <a:cubicBezTo>
                    <a:pt x="1" y="1666"/>
                    <a:pt x="9" y="2015"/>
                    <a:pt x="130" y="2423"/>
                  </a:cubicBezTo>
                  <a:cubicBezTo>
                    <a:pt x="161" y="2522"/>
                    <a:pt x="198" y="2619"/>
                    <a:pt x="242" y="2713"/>
                  </a:cubicBezTo>
                  <a:cubicBezTo>
                    <a:pt x="394" y="3043"/>
                    <a:pt x="635" y="3357"/>
                    <a:pt x="998" y="3541"/>
                  </a:cubicBezTo>
                  <a:cubicBezTo>
                    <a:pt x="1123" y="3605"/>
                    <a:pt x="1257" y="3649"/>
                    <a:pt x="1395" y="3675"/>
                  </a:cubicBezTo>
                  <a:cubicBezTo>
                    <a:pt x="1512" y="3698"/>
                    <a:pt x="1630" y="3708"/>
                    <a:pt x="1748" y="3708"/>
                  </a:cubicBezTo>
                  <a:cubicBezTo>
                    <a:pt x="1926" y="3708"/>
                    <a:pt x="2105" y="3685"/>
                    <a:pt x="2280" y="3647"/>
                  </a:cubicBezTo>
                  <a:cubicBezTo>
                    <a:pt x="2375" y="3627"/>
                    <a:pt x="2469" y="3603"/>
                    <a:pt x="2561" y="3574"/>
                  </a:cubicBezTo>
                  <a:cubicBezTo>
                    <a:pt x="2735" y="3526"/>
                    <a:pt x="2902" y="3462"/>
                    <a:pt x="3064" y="3385"/>
                  </a:cubicBezTo>
                  <a:cubicBezTo>
                    <a:pt x="3315" y="3264"/>
                    <a:pt x="3537" y="3102"/>
                    <a:pt x="3684" y="2867"/>
                  </a:cubicBezTo>
                  <a:cubicBezTo>
                    <a:pt x="3754" y="2753"/>
                    <a:pt x="3807" y="2625"/>
                    <a:pt x="3840" y="2491"/>
                  </a:cubicBezTo>
                  <a:cubicBezTo>
                    <a:pt x="3886" y="2296"/>
                    <a:pt x="3905" y="2094"/>
                    <a:pt x="3899" y="1892"/>
                  </a:cubicBezTo>
                  <a:cubicBezTo>
                    <a:pt x="3897" y="1830"/>
                    <a:pt x="3894" y="1771"/>
                    <a:pt x="3890" y="1707"/>
                  </a:cubicBezTo>
                  <a:cubicBezTo>
                    <a:pt x="3881" y="1497"/>
                    <a:pt x="3837" y="1286"/>
                    <a:pt x="3763" y="1088"/>
                  </a:cubicBezTo>
                  <a:cubicBezTo>
                    <a:pt x="3640" y="792"/>
                    <a:pt x="3433" y="537"/>
                    <a:pt x="3170" y="357"/>
                  </a:cubicBezTo>
                  <a:cubicBezTo>
                    <a:pt x="3001" y="238"/>
                    <a:pt x="2814" y="146"/>
                    <a:pt x="2616" y="87"/>
                  </a:cubicBezTo>
                  <a:cubicBezTo>
                    <a:pt x="2417" y="28"/>
                    <a:pt x="2210" y="1"/>
                    <a:pt x="2003"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7"/>
            <p:cNvSpPr/>
            <p:nvPr/>
          </p:nvSpPr>
          <p:spPr>
            <a:xfrm>
              <a:off x="4523050" y="1791475"/>
              <a:ext cx="31275" cy="37875"/>
            </a:xfrm>
            <a:custGeom>
              <a:rect b="b" l="l" r="r" t="t"/>
              <a:pathLst>
                <a:path extrusionOk="0" h="1515" w="1251">
                  <a:moveTo>
                    <a:pt x="425" y="1"/>
                  </a:moveTo>
                  <a:cubicBezTo>
                    <a:pt x="289" y="332"/>
                    <a:pt x="156" y="663"/>
                    <a:pt x="21" y="996"/>
                  </a:cubicBezTo>
                  <a:lnTo>
                    <a:pt x="21" y="996"/>
                  </a:lnTo>
                  <a:lnTo>
                    <a:pt x="1" y="976"/>
                  </a:lnTo>
                  <a:lnTo>
                    <a:pt x="1" y="976"/>
                  </a:lnTo>
                  <a:lnTo>
                    <a:pt x="12" y="1018"/>
                  </a:lnTo>
                  <a:cubicBezTo>
                    <a:pt x="15" y="1011"/>
                    <a:pt x="18" y="1003"/>
                    <a:pt x="21" y="996"/>
                  </a:cubicBezTo>
                  <a:lnTo>
                    <a:pt x="21" y="996"/>
                  </a:lnTo>
                  <a:lnTo>
                    <a:pt x="504" y="1479"/>
                  </a:lnTo>
                  <a:cubicBezTo>
                    <a:pt x="517" y="1494"/>
                    <a:pt x="537" y="1508"/>
                    <a:pt x="556" y="1514"/>
                  </a:cubicBezTo>
                  <a:cubicBezTo>
                    <a:pt x="561" y="1515"/>
                    <a:pt x="565" y="1515"/>
                    <a:pt x="570" y="1515"/>
                  </a:cubicBezTo>
                  <a:cubicBezTo>
                    <a:pt x="584" y="1515"/>
                    <a:pt x="598" y="1513"/>
                    <a:pt x="611" y="1508"/>
                  </a:cubicBezTo>
                  <a:lnTo>
                    <a:pt x="1250" y="1334"/>
                  </a:lnTo>
                  <a:cubicBezTo>
                    <a:pt x="1206" y="1060"/>
                    <a:pt x="1204" y="778"/>
                    <a:pt x="1244" y="504"/>
                  </a:cubicBezTo>
                  <a:cubicBezTo>
                    <a:pt x="976" y="328"/>
                    <a:pt x="701" y="161"/>
                    <a:pt x="42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7"/>
            <p:cNvSpPr/>
            <p:nvPr/>
          </p:nvSpPr>
          <p:spPr>
            <a:xfrm>
              <a:off x="4509375" y="1816625"/>
              <a:ext cx="14850" cy="2525"/>
            </a:xfrm>
            <a:custGeom>
              <a:rect b="b" l="l" r="r" t="t"/>
              <a:pathLst>
                <a:path extrusionOk="0" h="101" w="594">
                  <a:moveTo>
                    <a:pt x="363" y="0"/>
                  </a:moveTo>
                  <a:cubicBezTo>
                    <a:pt x="345" y="0"/>
                    <a:pt x="327" y="0"/>
                    <a:pt x="308" y="1"/>
                  </a:cubicBezTo>
                  <a:lnTo>
                    <a:pt x="62" y="1"/>
                  </a:lnTo>
                  <a:cubicBezTo>
                    <a:pt x="1" y="5"/>
                    <a:pt x="1" y="95"/>
                    <a:pt x="62" y="100"/>
                  </a:cubicBezTo>
                  <a:lnTo>
                    <a:pt x="308" y="100"/>
                  </a:lnTo>
                  <a:cubicBezTo>
                    <a:pt x="322" y="100"/>
                    <a:pt x="336" y="100"/>
                    <a:pt x="350" y="100"/>
                  </a:cubicBezTo>
                  <a:cubicBezTo>
                    <a:pt x="418" y="100"/>
                    <a:pt x="487" y="96"/>
                    <a:pt x="554" y="89"/>
                  </a:cubicBezTo>
                  <a:cubicBezTo>
                    <a:pt x="594" y="82"/>
                    <a:pt x="594" y="16"/>
                    <a:pt x="554" y="10"/>
                  </a:cubicBezTo>
                  <a:lnTo>
                    <a:pt x="554" y="12"/>
                  </a:lnTo>
                  <a:cubicBezTo>
                    <a:pt x="491" y="3"/>
                    <a:pt x="427" y="0"/>
                    <a:pt x="36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7"/>
            <p:cNvSpPr/>
            <p:nvPr/>
          </p:nvSpPr>
          <p:spPr>
            <a:xfrm>
              <a:off x="4495050" y="1800275"/>
              <a:ext cx="13925" cy="33575"/>
            </a:xfrm>
            <a:custGeom>
              <a:rect b="b" l="l" r="r" t="t"/>
              <a:pathLst>
                <a:path extrusionOk="0" h="1343" w="557">
                  <a:moveTo>
                    <a:pt x="60" y="0"/>
                  </a:moveTo>
                  <a:lnTo>
                    <a:pt x="60" y="0"/>
                  </a:lnTo>
                  <a:cubicBezTo>
                    <a:pt x="1" y="295"/>
                    <a:pt x="9" y="646"/>
                    <a:pt x="128" y="1052"/>
                  </a:cubicBezTo>
                  <a:cubicBezTo>
                    <a:pt x="159" y="1151"/>
                    <a:pt x="196" y="1248"/>
                    <a:pt x="240" y="1342"/>
                  </a:cubicBezTo>
                  <a:cubicBezTo>
                    <a:pt x="262" y="1336"/>
                    <a:pt x="282" y="1325"/>
                    <a:pt x="295" y="1307"/>
                  </a:cubicBezTo>
                  <a:cubicBezTo>
                    <a:pt x="306" y="1285"/>
                    <a:pt x="315" y="1261"/>
                    <a:pt x="315" y="1237"/>
                  </a:cubicBezTo>
                  <a:cubicBezTo>
                    <a:pt x="343" y="1066"/>
                    <a:pt x="495" y="943"/>
                    <a:pt x="550" y="778"/>
                  </a:cubicBezTo>
                  <a:cubicBezTo>
                    <a:pt x="554" y="762"/>
                    <a:pt x="556" y="749"/>
                    <a:pt x="556" y="736"/>
                  </a:cubicBezTo>
                  <a:cubicBezTo>
                    <a:pt x="552" y="692"/>
                    <a:pt x="510" y="666"/>
                    <a:pt x="475" y="644"/>
                  </a:cubicBezTo>
                  <a:cubicBezTo>
                    <a:pt x="262" y="497"/>
                    <a:pt x="196" y="222"/>
                    <a:pt x="6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7"/>
            <p:cNvSpPr/>
            <p:nvPr/>
          </p:nvSpPr>
          <p:spPr>
            <a:xfrm>
              <a:off x="4554025" y="1793175"/>
              <a:ext cx="18500" cy="12125"/>
            </a:xfrm>
            <a:custGeom>
              <a:rect b="b" l="l" r="r" t="t"/>
              <a:pathLst>
                <a:path extrusionOk="0" h="485" w="740">
                  <a:moveTo>
                    <a:pt x="671" y="1"/>
                  </a:moveTo>
                  <a:cubicBezTo>
                    <a:pt x="663" y="1"/>
                    <a:pt x="655" y="4"/>
                    <a:pt x="646" y="10"/>
                  </a:cubicBezTo>
                  <a:cubicBezTo>
                    <a:pt x="435" y="157"/>
                    <a:pt x="213" y="291"/>
                    <a:pt x="16" y="453"/>
                  </a:cubicBezTo>
                  <a:cubicBezTo>
                    <a:pt x="1" y="466"/>
                    <a:pt x="14" y="484"/>
                    <a:pt x="29" y="484"/>
                  </a:cubicBezTo>
                  <a:cubicBezTo>
                    <a:pt x="32" y="484"/>
                    <a:pt x="35" y="483"/>
                    <a:pt x="38" y="482"/>
                  </a:cubicBezTo>
                  <a:cubicBezTo>
                    <a:pt x="271" y="383"/>
                    <a:pt x="486" y="236"/>
                    <a:pt x="694" y="96"/>
                  </a:cubicBezTo>
                  <a:cubicBezTo>
                    <a:pt x="740" y="66"/>
                    <a:pt x="711" y="1"/>
                    <a:pt x="67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7"/>
            <p:cNvSpPr/>
            <p:nvPr/>
          </p:nvSpPr>
          <p:spPr>
            <a:xfrm>
              <a:off x="4560875" y="1774900"/>
              <a:ext cx="31450" cy="36750"/>
            </a:xfrm>
            <a:custGeom>
              <a:rect b="b" l="l" r="r" t="t"/>
              <a:pathLst>
                <a:path extrusionOk="0" h="1470" w="1258">
                  <a:moveTo>
                    <a:pt x="535" y="1"/>
                  </a:moveTo>
                  <a:cubicBezTo>
                    <a:pt x="357" y="16"/>
                    <a:pt x="179" y="32"/>
                    <a:pt x="1" y="51"/>
                  </a:cubicBezTo>
                  <a:cubicBezTo>
                    <a:pt x="155" y="280"/>
                    <a:pt x="295" y="517"/>
                    <a:pt x="427" y="761"/>
                  </a:cubicBezTo>
                  <a:lnTo>
                    <a:pt x="434" y="785"/>
                  </a:lnTo>
                  <a:cubicBezTo>
                    <a:pt x="669" y="1011"/>
                    <a:pt x="901" y="1239"/>
                    <a:pt x="1130" y="1470"/>
                  </a:cubicBezTo>
                  <a:cubicBezTo>
                    <a:pt x="1171" y="1430"/>
                    <a:pt x="1215" y="1393"/>
                    <a:pt x="1257" y="1354"/>
                  </a:cubicBezTo>
                  <a:cubicBezTo>
                    <a:pt x="1248" y="1141"/>
                    <a:pt x="1204" y="932"/>
                    <a:pt x="1128" y="732"/>
                  </a:cubicBezTo>
                  <a:cubicBezTo>
                    <a:pt x="1005" y="436"/>
                    <a:pt x="800" y="183"/>
                    <a:pt x="53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7"/>
            <p:cNvSpPr/>
            <p:nvPr/>
          </p:nvSpPr>
          <p:spPr>
            <a:xfrm>
              <a:off x="4510375" y="1767650"/>
              <a:ext cx="21550" cy="18975"/>
            </a:xfrm>
            <a:custGeom>
              <a:rect b="b" l="l" r="r" t="t"/>
              <a:pathLst>
                <a:path extrusionOk="0" h="759" w="862">
                  <a:moveTo>
                    <a:pt x="822" y="1"/>
                  </a:moveTo>
                  <a:lnTo>
                    <a:pt x="822" y="1"/>
                  </a:lnTo>
                  <a:cubicBezTo>
                    <a:pt x="699" y="29"/>
                    <a:pt x="576" y="65"/>
                    <a:pt x="457" y="108"/>
                  </a:cubicBezTo>
                  <a:cubicBezTo>
                    <a:pt x="290" y="174"/>
                    <a:pt x="137" y="267"/>
                    <a:pt x="0" y="381"/>
                  </a:cubicBezTo>
                  <a:cubicBezTo>
                    <a:pt x="242" y="427"/>
                    <a:pt x="481" y="477"/>
                    <a:pt x="721" y="526"/>
                  </a:cubicBezTo>
                  <a:cubicBezTo>
                    <a:pt x="754" y="526"/>
                    <a:pt x="784" y="548"/>
                    <a:pt x="793" y="583"/>
                  </a:cubicBezTo>
                  <a:cubicBezTo>
                    <a:pt x="815" y="640"/>
                    <a:pt x="839" y="699"/>
                    <a:pt x="861" y="759"/>
                  </a:cubicBezTo>
                  <a:lnTo>
                    <a:pt x="784" y="539"/>
                  </a:lnTo>
                  <a:cubicBezTo>
                    <a:pt x="782" y="359"/>
                    <a:pt x="795" y="179"/>
                    <a:pt x="82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7"/>
            <p:cNvSpPr/>
            <p:nvPr/>
          </p:nvSpPr>
          <p:spPr>
            <a:xfrm>
              <a:off x="4538925" y="1766100"/>
              <a:ext cx="26175" cy="11875"/>
            </a:xfrm>
            <a:custGeom>
              <a:rect b="b" l="l" r="r" t="t"/>
              <a:pathLst>
                <a:path extrusionOk="0" h="475" w="1047">
                  <a:moveTo>
                    <a:pt x="124" y="1"/>
                  </a:moveTo>
                  <a:cubicBezTo>
                    <a:pt x="93" y="1"/>
                    <a:pt x="63" y="5"/>
                    <a:pt x="36" y="17"/>
                  </a:cubicBezTo>
                  <a:cubicBezTo>
                    <a:pt x="0" y="32"/>
                    <a:pt x="9" y="80"/>
                    <a:pt x="36" y="96"/>
                  </a:cubicBezTo>
                  <a:cubicBezTo>
                    <a:pt x="99" y="140"/>
                    <a:pt x="200" y="138"/>
                    <a:pt x="275" y="155"/>
                  </a:cubicBezTo>
                  <a:cubicBezTo>
                    <a:pt x="358" y="175"/>
                    <a:pt x="442" y="199"/>
                    <a:pt x="523" y="230"/>
                  </a:cubicBezTo>
                  <a:cubicBezTo>
                    <a:pt x="602" y="261"/>
                    <a:pt x="679" y="298"/>
                    <a:pt x="752" y="337"/>
                  </a:cubicBezTo>
                  <a:cubicBezTo>
                    <a:pt x="828" y="379"/>
                    <a:pt x="899" y="434"/>
                    <a:pt x="976" y="471"/>
                  </a:cubicBezTo>
                  <a:cubicBezTo>
                    <a:pt x="980" y="473"/>
                    <a:pt x="985" y="474"/>
                    <a:pt x="990" y="474"/>
                  </a:cubicBezTo>
                  <a:cubicBezTo>
                    <a:pt x="1017" y="474"/>
                    <a:pt x="1046" y="448"/>
                    <a:pt x="1026" y="421"/>
                  </a:cubicBezTo>
                  <a:cubicBezTo>
                    <a:pt x="971" y="351"/>
                    <a:pt x="896" y="298"/>
                    <a:pt x="824" y="250"/>
                  </a:cubicBezTo>
                  <a:cubicBezTo>
                    <a:pt x="743" y="199"/>
                    <a:pt x="659" y="155"/>
                    <a:pt x="571" y="118"/>
                  </a:cubicBezTo>
                  <a:cubicBezTo>
                    <a:pt x="486" y="83"/>
                    <a:pt x="398" y="54"/>
                    <a:pt x="310" y="32"/>
                  </a:cubicBezTo>
                  <a:cubicBezTo>
                    <a:pt x="253" y="19"/>
                    <a:pt x="187" y="1"/>
                    <a:pt x="12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7"/>
            <p:cNvSpPr/>
            <p:nvPr/>
          </p:nvSpPr>
          <p:spPr>
            <a:xfrm>
              <a:off x="4501225" y="1831675"/>
              <a:ext cx="21200" cy="21000"/>
            </a:xfrm>
            <a:custGeom>
              <a:rect b="b" l="l" r="r" t="t"/>
              <a:pathLst>
                <a:path extrusionOk="0" h="840" w="848">
                  <a:moveTo>
                    <a:pt x="28" y="0"/>
                  </a:moveTo>
                  <a:cubicBezTo>
                    <a:pt x="14" y="0"/>
                    <a:pt x="1" y="13"/>
                    <a:pt x="4" y="29"/>
                  </a:cubicBezTo>
                  <a:cubicBezTo>
                    <a:pt x="13" y="77"/>
                    <a:pt x="41" y="113"/>
                    <a:pt x="66" y="157"/>
                  </a:cubicBezTo>
                  <a:cubicBezTo>
                    <a:pt x="90" y="198"/>
                    <a:pt x="116" y="240"/>
                    <a:pt x="147" y="279"/>
                  </a:cubicBezTo>
                  <a:cubicBezTo>
                    <a:pt x="204" y="359"/>
                    <a:pt x="265" y="433"/>
                    <a:pt x="329" y="506"/>
                  </a:cubicBezTo>
                  <a:cubicBezTo>
                    <a:pt x="393" y="576"/>
                    <a:pt x="463" y="642"/>
                    <a:pt x="538" y="699"/>
                  </a:cubicBezTo>
                  <a:cubicBezTo>
                    <a:pt x="577" y="730"/>
                    <a:pt x="617" y="758"/>
                    <a:pt x="659" y="785"/>
                  </a:cubicBezTo>
                  <a:cubicBezTo>
                    <a:pt x="691" y="805"/>
                    <a:pt x="736" y="840"/>
                    <a:pt x="777" y="840"/>
                  </a:cubicBezTo>
                  <a:cubicBezTo>
                    <a:pt x="785" y="840"/>
                    <a:pt x="793" y="838"/>
                    <a:pt x="801" y="835"/>
                  </a:cubicBezTo>
                  <a:cubicBezTo>
                    <a:pt x="830" y="826"/>
                    <a:pt x="847" y="798"/>
                    <a:pt x="839" y="769"/>
                  </a:cubicBezTo>
                  <a:cubicBezTo>
                    <a:pt x="825" y="719"/>
                    <a:pt x="768" y="703"/>
                    <a:pt x="729" y="679"/>
                  </a:cubicBezTo>
                  <a:cubicBezTo>
                    <a:pt x="687" y="657"/>
                    <a:pt x="650" y="631"/>
                    <a:pt x="610" y="605"/>
                  </a:cubicBezTo>
                  <a:cubicBezTo>
                    <a:pt x="538" y="550"/>
                    <a:pt x="467" y="488"/>
                    <a:pt x="406" y="420"/>
                  </a:cubicBezTo>
                  <a:cubicBezTo>
                    <a:pt x="340" y="352"/>
                    <a:pt x="279" y="279"/>
                    <a:pt x="221" y="207"/>
                  </a:cubicBezTo>
                  <a:cubicBezTo>
                    <a:pt x="193" y="172"/>
                    <a:pt x="167" y="135"/>
                    <a:pt x="136" y="102"/>
                  </a:cubicBezTo>
                  <a:cubicBezTo>
                    <a:pt x="107" y="66"/>
                    <a:pt x="81" y="27"/>
                    <a:pt x="39" y="3"/>
                  </a:cubicBezTo>
                  <a:cubicBezTo>
                    <a:pt x="36" y="1"/>
                    <a:pt x="32" y="0"/>
                    <a:pt x="2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7"/>
            <p:cNvSpPr/>
            <p:nvPr/>
          </p:nvSpPr>
          <p:spPr>
            <a:xfrm>
              <a:off x="4534375" y="1829225"/>
              <a:ext cx="4900" cy="22875"/>
            </a:xfrm>
            <a:custGeom>
              <a:rect b="b" l="l" r="r" t="t"/>
              <a:pathLst>
                <a:path extrusionOk="0" h="915" w="196">
                  <a:moveTo>
                    <a:pt x="165" y="0"/>
                  </a:moveTo>
                  <a:cubicBezTo>
                    <a:pt x="152" y="0"/>
                    <a:pt x="137" y="9"/>
                    <a:pt x="132" y="22"/>
                  </a:cubicBezTo>
                  <a:cubicBezTo>
                    <a:pt x="108" y="88"/>
                    <a:pt x="95" y="160"/>
                    <a:pt x="88" y="230"/>
                  </a:cubicBezTo>
                  <a:cubicBezTo>
                    <a:pt x="77" y="303"/>
                    <a:pt x="68" y="377"/>
                    <a:pt x="57" y="450"/>
                  </a:cubicBezTo>
                  <a:lnTo>
                    <a:pt x="31" y="665"/>
                  </a:lnTo>
                  <a:lnTo>
                    <a:pt x="16" y="771"/>
                  </a:lnTo>
                  <a:cubicBezTo>
                    <a:pt x="11" y="808"/>
                    <a:pt x="0" y="847"/>
                    <a:pt x="13" y="883"/>
                  </a:cubicBezTo>
                  <a:cubicBezTo>
                    <a:pt x="21" y="904"/>
                    <a:pt x="40" y="915"/>
                    <a:pt x="59" y="915"/>
                  </a:cubicBezTo>
                  <a:cubicBezTo>
                    <a:pt x="74" y="915"/>
                    <a:pt x="89" y="908"/>
                    <a:pt x="99" y="894"/>
                  </a:cubicBezTo>
                  <a:cubicBezTo>
                    <a:pt x="119" y="863"/>
                    <a:pt x="119" y="823"/>
                    <a:pt x="123" y="788"/>
                  </a:cubicBezTo>
                  <a:lnTo>
                    <a:pt x="134" y="672"/>
                  </a:lnTo>
                  <a:lnTo>
                    <a:pt x="158" y="459"/>
                  </a:lnTo>
                  <a:cubicBezTo>
                    <a:pt x="167" y="386"/>
                    <a:pt x="176" y="316"/>
                    <a:pt x="182" y="244"/>
                  </a:cubicBezTo>
                  <a:cubicBezTo>
                    <a:pt x="193" y="171"/>
                    <a:pt x="196" y="96"/>
                    <a:pt x="189" y="22"/>
                  </a:cubicBezTo>
                  <a:cubicBezTo>
                    <a:pt x="187" y="6"/>
                    <a:pt x="177" y="0"/>
                    <a:pt x="165"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7"/>
            <p:cNvSpPr/>
            <p:nvPr/>
          </p:nvSpPr>
          <p:spPr>
            <a:xfrm>
              <a:off x="4552550" y="1824250"/>
              <a:ext cx="21250" cy="11275"/>
            </a:xfrm>
            <a:custGeom>
              <a:rect b="b" l="l" r="r" t="t"/>
              <a:pathLst>
                <a:path extrusionOk="0" h="451" w="850">
                  <a:moveTo>
                    <a:pt x="31" y="1"/>
                  </a:moveTo>
                  <a:cubicBezTo>
                    <a:pt x="6" y="1"/>
                    <a:pt x="1" y="32"/>
                    <a:pt x="13" y="47"/>
                  </a:cubicBezTo>
                  <a:cubicBezTo>
                    <a:pt x="57" y="102"/>
                    <a:pt x="123" y="135"/>
                    <a:pt x="182" y="168"/>
                  </a:cubicBezTo>
                  <a:cubicBezTo>
                    <a:pt x="244" y="201"/>
                    <a:pt x="305" y="232"/>
                    <a:pt x="367" y="262"/>
                  </a:cubicBezTo>
                  <a:cubicBezTo>
                    <a:pt x="494" y="326"/>
                    <a:pt x="622" y="385"/>
                    <a:pt x="751" y="443"/>
                  </a:cubicBezTo>
                  <a:cubicBezTo>
                    <a:pt x="761" y="448"/>
                    <a:pt x="771" y="450"/>
                    <a:pt x="781" y="450"/>
                  </a:cubicBezTo>
                  <a:cubicBezTo>
                    <a:pt x="801" y="450"/>
                    <a:pt x="821" y="440"/>
                    <a:pt x="832" y="421"/>
                  </a:cubicBezTo>
                  <a:cubicBezTo>
                    <a:pt x="850" y="392"/>
                    <a:pt x="839" y="357"/>
                    <a:pt x="810" y="339"/>
                  </a:cubicBezTo>
                  <a:cubicBezTo>
                    <a:pt x="679" y="282"/>
                    <a:pt x="549" y="223"/>
                    <a:pt x="420" y="161"/>
                  </a:cubicBezTo>
                  <a:cubicBezTo>
                    <a:pt x="354" y="131"/>
                    <a:pt x="290" y="98"/>
                    <a:pt x="224" y="69"/>
                  </a:cubicBezTo>
                  <a:cubicBezTo>
                    <a:pt x="160" y="38"/>
                    <a:pt x="101" y="8"/>
                    <a:pt x="33" y="1"/>
                  </a:cubicBezTo>
                  <a:cubicBezTo>
                    <a:pt x="32" y="1"/>
                    <a:pt x="31" y="1"/>
                    <a:pt x="3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7"/>
            <p:cNvSpPr/>
            <p:nvPr/>
          </p:nvSpPr>
          <p:spPr>
            <a:xfrm>
              <a:off x="4571650" y="1827375"/>
              <a:ext cx="19400" cy="23275"/>
            </a:xfrm>
            <a:custGeom>
              <a:rect b="b" l="l" r="r" t="t"/>
              <a:pathLst>
                <a:path extrusionOk="0" h="931" w="776">
                  <a:moveTo>
                    <a:pt x="656" y="1"/>
                  </a:moveTo>
                  <a:cubicBezTo>
                    <a:pt x="652" y="1"/>
                    <a:pt x="648" y="1"/>
                    <a:pt x="644" y="1"/>
                  </a:cubicBezTo>
                  <a:cubicBezTo>
                    <a:pt x="622" y="10"/>
                    <a:pt x="602" y="23"/>
                    <a:pt x="587" y="39"/>
                  </a:cubicBezTo>
                  <a:cubicBezTo>
                    <a:pt x="429" y="166"/>
                    <a:pt x="244" y="254"/>
                    <a:pt x="46" y="296"/>
                  </a:cubicBezTo>
                  <a:cubicBezTo>
                    <a:pt x="31" y="506"/>
                    <a:pt x="16" y="719"/>
                    <a:pt x="0" y="930"/>
                  </a:cubicBezTo>
                  <a:cubicBezTo>
                    <a:pt x="251" y="809"/>
                    <a:pt x="473" y="647"/>
                    <a:pt x="620" y="412"/>
                  </a:cubicBezTo>
                  <a:cubicBezTo>
                    <a:pt x="690" y="298"/>
                    <a:pt x="743" y="170"/>
                    <a:pt x="776" y="36"/>
                  </a:cubicBezTo>
                  <a:lnTo>
                    <a:pt x="740" y="21"/>
                  </a:lnTo>
                  <a:cubicBezTo>
                    <a:pt x="715" y="8"/>
                    <a:pt x="685" y="1"/>
                    <a:pt x="65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7"/>
            <p:cNvSpPr/>
            <p:nvPr/>
          </p:nvSpPr>
          <p:spPr>
            <a:xfrm>
              <a:off x="4519925" y="1851925"/>
              <a:ext cx="32100" cy="6800"/>
            </a:xfrm>
            <a:custGeom>
              <a:rect b="b" l="l" r="r" t="t"/>
              <a:pathLst>
                <a:path extrusionOk="0" h="272" w="1284">
                  <a:moveTo>
                    <a:pt x="681" y="1"/>
                  </a:moveTo>
                  <a:cubicBezTo>
                    <a:pt x="659" y="1"/>
                    <a:pt x="640" y="3"/>
                    <a:pt x="618" y="8"/>
                  </a:cubicBezTo>
                  <a:cubicBezTo>
                    <a:pt x="506" y="29"/>
                    <a:pt x="391" y="40"/>
                    <a:pt x="276" y="40"/>
                  </a:cubicBezTo>
                  <a:cubicBezTo>
                    <a:pt x="205" y="40"/>
                    <a:pt x="133" y="36"/>
                    <a:pt x="62" y="27"/>
                  </a:cubicBezTo>
                  <a:cubicBezTo>
                    <a:pt x="57" y="27"/>
                    <a:pt x="51" y="26"/>
                    <a:pt x="46" y="26"/>
                  </a:cubicBezTo>
                  <a:cubicBezTo>
                    <a:pt x="31" y="26"/>
                    <a:pt x="17" y="29"/>
                    <a:pt x="7" y="40"/>
                  </a:cubicBezTo>
                  <a:cubicBezTo>
                    <a:pt x="3" y="49"/>
                    <a:pt x="1" y="62"/>
                    <a:pt x="1" y="73"/>
                  </a:cubicBezTo>
                  <a:lnTo>
                    <a:pt x="1" y="104"/>
                  </a:lnTo>
                  <a:cubicBezTo>
                    <a:pt x="126" y="168"/>
                    <a:pt x="262" y="212"/>
                    <a:pt x="400" y="238"/>
                  </a:cubicBezTo>
                  <a:cubicBezTo>
                    <a:pt x="518" y="261"/>
                    <a:pt x="636" y="271"/>
                    <a:pt x="754" y="271"/>
                  </a:cubicBezTo>
                  <a:cubicBezTo>
                    <a:pt x="931" y="271"/>
                    <a:pt x="1108" y="249"/>
                    <a:pt x="1283" y="212"/>
                  </a:cubicBezTo>
                  <a:cubicBezTo>
                    <a:pt x="1099" y="144"/>
                    <a:pt x="914" y="78"/>
                    <a:pt x="730" y="14"/>
                  </a:cubicBezTo>
                  <a:cubicBezTo>
                    <a:pt x="714" y="10"/>
                    <a:pt x="699" y="5"/>
                    <a:pt x="68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7"/>
            <p:cNvSpPr/>
            <p:nvPr/>
          </p:nvSpPr>
          <p:spPr>
            <a:xfrm>
              <a:off x="4527775" y="1778000"/>
              <a:ext cx="8050" cy="17450"/>
            </a:xfrm>
            <a:custGeom>
              <a:rect b="b" l="l" r="r" t="t"/>
              <a:pathLst>
                <a:path extrusionOk="0" h="698" w="322">
                  <a:moveTo>
                    <a:pt x="27" y="0"/>
                  </a:moveTo>
                  <a:cubicBezTo>
                    <a:pt x="14" y="0"/>
                    <a:pt x="1" y="12"/>
                    <a:pt x="5" y="28"/>
                  </a:cubicBezTo>
                  <a:lnTo>
                    <a:pt x="5" y="26"/>
                  </a:lnTo>
                  <a:cubicBezTo>
                    <a:pt x="20" y="85"/>
                    <a:pt x="40" y="142"/>
                    <a:pt x="64" y="200"/>
                  </a:cubicBezTo>
                  <a:cubicBezTo>
                    <a:pt x="88" y="259"/>
                    <a:pt x="113" y="316"/>
                    <a:pt x="137" y="375"/>
                  </a:cubicBezTo>
                  <a:cubicBezTo>
                    <a:pt x="161" y="432"/>
                    <a:pt x="183" y="485"/>
                    <a:pt x="207" y="540"/>
                  </a:cubicBezTo>
                  <a:cubicBezTo>
                    <a:pt x="233" y="595"/>
                    <a:pt x="255" y="654"/>
                    <a:pt x="297" y="694"/>
                  </a:cubicBezTo>
                  <a:cubicBezTo>
                    <a:pt x="300" y="696"/>
                    <a:pt x="303" y="698"/>
                    <a:pt x="307" y="698"/>
                  </a:cubicBezTo>
                  <a:cubicBezTo>
                    <a:pt x="314" y="698"/>
                    <a:pt x="321" y="692"/>
                    <a:pt x="321" y="683"/>
                  </a:cubicBezTo>
                  <a:cubicBezTo>
                    <a:pt x="321" y="628"/>
                    <a:pt x="295" y="569"/>
                    <a:pt x="275" y="518"/>
                  </a:cubicBezTo>
                  <a:cubicBezTo>
                    <a:pt x="253" y="459"/>
                    <a:pt x="229" y="402"/>
                    <a:pt x="205" y="345"/>
                  </a:cubicBezTo>
                  <a:cubicBezTo>
                    <a:pt x="181" y="287"/>
                    <a:pt x="157" y="233"/>
                    <a:pt x="130" y="178"/>
                  </a:cubicBezTo>
                  <a:cubicBezTo>
                    <a:pt x="106" y="121"/>
                    <a:pt x="77" y="63"/>
                    <a:pt x="45" y="11"/>
                  </a:cubicBezTo>
                  <a:cubicBezTo>
                    <a:pt x="40" y="3"/>
                    <a:pt x="33" y="0"/>
                    <a:pt x="2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7"/>
            <p:cNvSpPr/>
            <p:nvPr/>
          </p:nvSpPr>
          <p:spPr>
            <a:xfrm>
              <a:off x="4586625" y="1804450"/>
              <a:ext cx="3825" cy="24275"/>
            </a:xfrm>
            <a:custGeom>
              <a:rect b="b" l="l" r="r" t="t"/>
              <a:pathLst>
                <a:path extrusionOk="0" h="971" w="153">
                  <a:moveTo>
                    <a:pt x="19" y="1"/>
                  </a:moveTo>
                  <a:cubicBezTo>
                    <a:pt x="12" y="1"/>
                    <a:pt x="5" y="5"/>
                    <a:pt x="5" y="13"/>
                  </a:cubicBezTo>
                  <a:lnTo>
                    <a:pt x="3" y="13"/>
                  </a:lnTo>
                  <a:cubicBezTo>
                    <a:pt x="1" y="90"/>
                    <a:pt x="27" y="169"/>
                    <a:pt x="43" y="242"/>
                  </a:cubicBezTo>
                  <a:cubicBezTo>
                    <a:pt x="58" y="321"/>
                    <a:pt x="69" y="398"/>
                    <a:pt x="76" y="477"/>
                  </a:cubicBezTo>
                  <a:cubicBezTo>
                    <a:pt x="82" y="554"/>
                    <a:pt x="84" y="631"/>
                    <a:pt x="84" y="705"/>
                  </a:cubicBezTo>
                  <a:cubicBezTo>
                    <a:pt x="84" y="787"/>
                    <a:pt x="73" y="870"/>
                    <a:pt x="80" y="951"/>
                  </a:cubicBezTo>
                  <a:cubicBezTo>
                    <a:pt x="81" y="964"/>
                    <a:pt x="92" y="970"/>
                    <a:pt x="102" y="970"/>
                  </a:cubicBezTo>
                  <a:cubicBezTo>
                    <a:pt x="109" y="970"/>
                    <a:pt x="117" y="966"/>
                    <a:pt x="119" y="958"/>
                  </a:cubicBezTo>
                  <a:cubicBezTo>
                    <a:pt x="141" y="881"/>
                    <a:pt x="150" y="802"/>
                    <a:pt x="150" y="723"/>
                  </a:cubicBezTo>
                  <a:cubicBezTo>
                    <a:pt x="152" y="639"/>
                    <a:pt x="150" y="554"/>
                    <a:pt x="141" y="468"/>
                  </a:cubicBezTo>
                  <a:cubicBezTo>
                    <a:pt x="126" y="319"/>
                    <a:pt x="106" y="141"/>
                    <a:pt x="32" y="7"/>
                  </a:cubicBezTo>
                  <a:cubicBezTo>
                    <a:pt x="28" y="3"/>
                    <a:pt x="23" y="1"/>
                    <a:pt x="1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0" name="Google Shape;1080;p37"/>
          <p:cNvSpPr txBox="1"/>
          <p:nvPr>
            <p:ph type="ctrTitle"/>
          </p:nvPr>
        </p:nvSpPr>
        <p:spPr>
          <a:xfrm flipH="1">
            <a:off x="717875" y="3268525"/>
            <a:ext cx="31395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chemeClr val="accent1"/>
                </a:solidFill>
              </a:rPr>
              <a:t>A</a:t>
            </a:r>
            <a:r>
              <a:rPr lang="es">
                <a:solidFill>
                  <a:schemeClr val="accent1"/>
                </a:solidFill>
              </a:rPr>
              <a:t> picture always reinforces the concept</a:t>
            </a:r>
            <a:endParaRPr>
              <a:solidFill>
                <a:schemeClr val="accent1"/>
              </a:solidFill>
            </a:endParaRPr>
          </a:p>
        </p:txBody>
      </p:sp>
      <p:sp>
        <p:nvSpPr>
          <p:cNvPr id="1081" name="Google Shape;1081;p37"/>
          <p:cNvSpPr txBox="1"/>
          <p:nvPr>
            <p:ph idx="1" type="subTitle"/>
          </p:nvPr>
        </p:nvSpPr>
        <p:spPr>
          <a:xfrm flipH="1">
            <a:off x="717608" y="3723535"/>
            <a:ext cx="21954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200"/>
              <a:t>Images reveal large amounts of data, so remember: use an image instead of long texts. </a:t>
            </a:r>
            <a:endParaRPr sz="1200"/>
          </a:p>
        </p:txBody>
      </p:sp>
      <p:grpSp>
        <p:nvGrpSpPr>
          <p:cNvPr id="1082" name="Google Shape;1082;p37"/>
          <p:cNvGrpSpPr/>
          <p:nvPr/>
        </p:nvGrpSpPr>
        <p:grpSpPr>
          <a:xfrm>
            <a:off x="677375" y="280801"/>
            <a:ext cx="890185" cy="675108"/>
            <a:chOff x="4725044" y="4077175"/>
            <a:chExt cx="398900" cy="347475"/>
          </a:xfrm>
        </p:grpSpPr>
        <p:sp>
          <p:nvSpPr>
            <p:cNvPr id="1083" name="Google Shape;1083;p37"/>
            <p:cNvSpPr/>
            <p:nvPr/>
          </p:nvSpPr>
          <p:spPr>
            <a:xfrm>
              <a:off x="4725044" y="4077175"/>
              <a:ext cx="398900" cy="297393"/>
            </a:xfrm>
            <a:custGeom>
              <a:rect b="b" l="l" r="r" t="t"/>
              <a:pathLst>
                <a:path extrusionOk="0" h="9319" w="15956">
                  <a:moveTo>
                    <a:pt x="7919" y="1"/>
                  </a:moveTo>
                  <a:cubicBezTo>
                    <a:pt x="6674" y="1"/>
                    <a:pt x="5425" y="185"/>
                    <a:pt x="4303" y="548"/>
                  </a:cubicBezTo>
                  <a:cubicBezTo>
                    <a:pt x="3756" y="724"/>
                    <a:pt x="3235" y="939"/>
                    <a:pt x="2783" y="1211"/>
                  </a:cubicBezTo>
                  <a:cubicBezTo>
                    <a:pt x="1975" y="1692"/>
                    <a:pt x="1329" y="2406"/>
                    <a:pt x="932" y="3258"/>
                  </a:cubicBezTo>
                  <a:cubicBezTo>
                    <a:pt x="0" y="5237"/>
                    <a:pt x="795" y="7718"/>
                    <a:pt x="3444" y="8773"/>
                  </a:cubicBezTo>
                  <a:cubicBezTo>
                    <a:pt x="4426" y="9163"/>
                    <a:pt x="5521" y="9318"/>
                    <a:pt x="6649" y="9318"/>
                  </a:cubicBezTo>
                  <a:cubicBezTo>
                    <a:pt x="8094" y="9318"/>
                    <a:pt x="9592" y="9063"/>
                    <a:pt x="10975" y="8718"/>
                  </a:cubicBezTo>
                  <a:lnTo>
                    <a:pt x="10975" y="8718"/>
                  </a:lnTo>
                  <a:lnTo>
                    <a:pt x="9264" y="9159"/>
                  </a:lnTo>
                  <a:cubicBezTo>
                    <a:pt x="9282" y="9159"/>
                    <a:pt x="9301" y="9159"/>
                    <a:pt x="9319" y="9159"/>
                  </a:cubicBezTo>
                  <a:cubicBezTo>
                    <a:pt x="12107" y="9159"/>
                    <a:pt x="14699" y="7684"/>
                    <a:pt x="15325" y="5847"/>
                  </a:cubicBezTo>
                  <a:cubicBezTo>
                    <a:pt x="15956" y="3998"/>
                    <a:pt x="14658" y="1956"/>
                    <a:pt x="12336" y="888"/>
                  </a:cubicBezTo>
                  <a:cubicBezTo>
                    <a:pt x="11043" y="293"/>
                    <a:pt x="9484" y="1"/>
                    <a:pt x="791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7"/>
            <p:cNvSpPr/>
            <p:nvPr/>
          </p:nvSpPr>
          <p:spPr>
            <a:xfrm>
              <a:off x="4913100" y="4172025"/>
              <a:ext cx="21550" cy="252625"/>
            </a:xfrm>
            <a:custGeom>
              <a:rect b="b" l="l" r="r" t="t"/>
              <a:pathLst>
                <a:path extrusionOk="0" h="10105" w="862">
                  <a:moveTo>
                    <a:pt x="647" y="1"/>
                  </a:moveTo>
                  <a:cubicBezTo>
                    <a:pt x="568" y="1"/>
                    <a:pt x="488" y="21"/>
                    <a:pt x="479" y="59"/>
                  </a:cubicBezTo>
                  <a:cubicBezTo>
                    <a:pt x="398" y="424"/>
                    <a:pt x="398" y="795"/>
                    <a:pt x="378" y="1162"/>
                  </a:cubicBezTo>
                  <a:cubicBezTo>
                    <a:pt x="358" y="1520"/>
                    <a:pt x="339" y="1878"/>
                    <a:pt x="319" y="2236"/>
                  </a:cubicBezTo>
                  <a:cubicBezTo>
                    <a:pt x="246" y="3531"/>
                    <a:pt x="222" y="4827"/>
                    <a:pt x="174" y="6123"/>
                  </a:cubicBezTo>
                  <a:cubicBezTo>
                    <a:pt x="150" y="6771"/>
                    <a:pt x="125" y="7421"/>
                    <a:pt x="101" y="8071"/>
                  </a:cubicBezTo>
                  <a:cubicBezTo>
                    <a:pt x="90" y="8394"/>
                    <a:pt x="77" y="8717"/>
                    <a:pt x="66" y="9039"/>
                  </a:cubicBezTo>
                  <a:cubicBezTo>
                    <a:pt x="60" y="9200"/>
                    <a:pt x="53" y="9362"/>
                    <a:pt x="42" y="9523"/>
                  </a:cubicBezTo>
                  <a:cubicBezTo>
                    <a:pt x="33" y="9685"/>
                    <a:pt x="0" y="9848"/>
                    <a:pt x="55" y="10008"/>
                  </a:cubicBezTo>
                  <a:cubicBezTo>
                    <a:pt x="71" y="10056"/>
                    <a:pt x="145" y="10096"/>
                    <a:pt x="290" y="10105"/>
                  </a:cubicBezTo>
                  <a:cubicBezTo>
                    <a:pt x="298" y="10105"/>
                    <a:pt x="306" y="10105"/>
                    <a:pt x="315" y="10105"/>
                  </a:cubicBezTo>
                  <a:cubicBezTo>
                    <a:pt x="430" y="10105"/>
                    <a:pt x="568" y="10077"/>
                    <a:pt x="587" y="10034"/>
                  </a:cubicBezTo>
                  <a:cubicBezTo>
                    <a:pt x="661" y="9845"/>
                    <a:pt x="639" y="9659"/>
                    <a:pt x="639" y="9470"/>
                  </a:cubicBezTo>
                  <a:cubicBezTo>
                    <a:pt x="639" y="9290"/>
                    <a:pt x="644" y="9112"/>
                    <a:pt x="650" y="8932"/>
                  </a:cubicBezTo>
                  <a:cubicBezTo>
                    <a:pt x="659" y="8569"/>
                    <a:pt x="668" y="8205"/>
                    <a:pt x="679" y="7843"/>
                  </a:cubicBezTo>
                  <a:cubicBezTo>
                    <a:pt x="712" y="6547"/>
                    <a:pt x="747" y="5253"/>
                    <a:pt x="784" y="3958"/>
                  </a:cubicBezTo>
                  <a:cubicBezTo>
                    <a:pt x="802" y="3307"/>
                    <a:pt x="826" y="2657"/>
                    <a:pt x="833" y="2007"/>
                  </a:cubicBezTo>
                  <a:cubicBezTo>
                    <a:pt x="835" y="1684"/>
                    <a:pt x="846" y="1366"/>
                    <a:pt x="841" y="1041"/>
                  </a:cubicBezTo>
                  <a:cubicBezTo>
                    <a:pt x="835" y="714"/>
                    <a:pt x="861" y="384"/>
                    <a:pt x="809" y="59"/>
                  </a:cubicBezTo>
                  <a:cubicBezTo>
                    <a:pt x="802" y="20"/>
                    <a:pt x="725" y="1"/>
                    <a:pt x="64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7"/>
            <p:cNvSpPr/>
            <p:nvPr/>
          </p:nvSpPr>
          <p:spPr>
            <a:xfrm>
              <a:off x="4796700" y="4226125"/>
              <a:ext cx="220125" cy="95400"/>
            </a:xfrm>
            <a:custGeom>
              <a:rect b="b" l="l" r="r" t="t"/>
              <a:pathLst>
                <a:path extrusionOk="0" h="3816" w="8805">
                  <a:moveTo>
                    <a:pt x="303" y="1"/>
                  </a:moveTo>
                  <a:cubicBezTo>
                    <a:pt x="152" y="1"/>
                    <a:pt x="1" y="117"/>
                    <a:pt x="108" y="217"/>
                  </a:cubicBezTo>
                  <a:cubicBezTo>
                    <a:pt x="429" y="515"/>
                    <a:pt x="795" y="792"/>
                    <a:pt x="1142" y="1078"/>
                  </a:cubicBezTo>
                  <a:lnTo>
                    <a:pt x="2150" y="1908"/>
                  </a:lnTo>
                  <a:cubicBezTo>
                    <a:pt x="2752" y="2402"/>
                    <a:pt x="3339" y="2905"/>
                    <a:pt x="3956" y="3390"/>
                  </a:cubicBezTo>
                  <a:cubicBezTo>
                    <a:pt x="4186" y="3570"/>
                    <a:pt x="4498" y="3759"/>
                    <a:pt x="4856" y="3805"/>
                  </a:cubicBezTo>
                  <a:cubicBezTo>
                    <a:pt x="4906" y="3812"/>
                    <a:pt x="4956" y="3816"/>
                    <a:pt x="5006" y="3816"/>
                  </a:cubicBezTo>
                  <a:cubicBezTo>
                    <a:pt x="5128" y="3816"/>
                    <a:pt x="5250" y="3795"/>
                    <a:pt x="5366" y="3752"/>
                  </a:cubicBezTo>
                  <a:cubicBezTo>
                    <a:pt x="5541" y="3687"/>
                    <a:pt x="5649" y="3570"/>
                    <a:pt x="5752" y="3458"/>
                  </a:cubicBezTo>
                  <a:cubicBezTo>
                    <a:pt x="6266" y="2911"/>
                    <a:pt x="6778" y="2362"/>
                    <a:pt x="7283" y="1813"/>
                  </a:cubicBezTo>
                  <a:cubicBezTo>
                    <a:pt x="7790" y="1264"/>
                    <a:pt x="8315" y="722"/>
                    <a:pt x="8765" y="151"/>
                  </a:cubicBezTo>
                  <a:lnTo>
                    <a:pt x="8765" y="149"/>
                  </a:lnTo>
                  <a:cubicBezTo>
                    <a:pt x="8804" y="99"/>
                    <a:pt x="8748" y="59"/>
                    <a:pt x="8685" y="59"/>
                  </a:cubicBezTo>
                  <a:cubicBezTo>
                    <a:pt x="8657" y="59"/>
                    <a:pt x="8627" y="67"/>
                    <a:pt x="8605" y="87"/>
                  </a:cubicBezTo>
                  <a:cubicBezTo>
                    <a:pt x="7988" y="636"/>
                    <a:pt x="7445" y="1227"/>
                    <a:pt x="6885" y="1802"/>
                  </a:cubicBezTo>
                  <a:cubicBezTo>
                    <a:pt x="6383" y="2318"/>
                    <a:pt x="5888" y="2839"/>
                    <a:pt x="5388" y="3357"/>
                  </a:cubicBezTo>
                  <a:cubicBezTo>
                    <a:pt x="5306" y="3441"/>
                    <a:pt x="5216" y="3535"/>
                    <a:pt x="5054" y="3546"/>
                  </a:cubicBezTo>
                  <a:cubicBezTo>
                    <a:pt x="5039" y="3547"/>
                    <a:pt x="5025" y="3548"/>
                    <a:pt x="5010" y="3548"/>
                  </a:cubicBezTo>
                  <a:cubicBezTo>
                    <a:pt x="4878" y="3548"/>
                    <a:pt x="4748" y="3497"/>
                    <a:pt x="4643" y="3447"/>
                  </a:cubicBezTo>
                  <a:cubicBezTo>
                    <a:pt x="4322" y="3300"/>
                    <a:pt x="4096" y="3065"/>
                    <a:pt x="3855" y="2865"/>
                  </a:cubicBezTo>
                  <a:lnTo>
                    <a:pt x="2150" y="1453"/>
                  </a:lnTo>
                  <a:lnTo>
                    <a:pt x="1301" y="746"/>
                  </a:lnTo>
                  <a:cubicBezTo>
                    <a:pt x="1017" y="511"/>
                    <a:pt x="743" y="267"/>
                    <a:pt x="442" y="43"/>
                  </a:cubicBezTo>
                  <a:cubicBezTo>
                    <a:pt x="402" y="13"/>
                    <a:pt x="352" y="1"/>
                    <a:pt x="30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7"/>
            <p:cNvSpPr/>
            <p:nvPr/>
          </p:nvSpPr>
          <p:spPr>
            <a:xfrm>
              <a:off x="4891150" y="4191050"/>
              <a:ext cx="85575" cy="46575"/>
            </a:xfrm>
            <a:custGeom>
              <a:rect b="b" l="l" r="r" t="t"/>
              <a:pathLst>
                <a:path extrusionOk="0" h="1863" w="3423">
                  <a:moveTo>
                    <a:pt x="3315" y="0"/>
                  </a:moveTo>
                  <a:cubicBezTo>
                    <a:pt x="3297" y="0"/>
                    <a:pt x="3278" y="4"/>
                    <a:pt x="3261" y="14"/>
                  </a:cubicBezTo>
                  <a:cubicBezTo>
                    <a:pt x="3208" y="49"/>
                    <a:pt x="3147" y="69"/>
                    <a:pt x="3099" y="104"/>
                  </a:cubicBezTo>
                  <a:cubicBezTo>
                    <a:pt x="3050" y="137"/>
                    <a:pt x="3009" y="172"/>
                    <a:pt x="2960" y="205"/>
                  </a:cubicBezTo>
                  <a:cubicBezTo>
                    <a:pt x="2870" y="269"/>
                    <a:pt x="2785" y="335"/>
                    <a:pt x="2701" y="401"/>
                  </a:cubicBezTo>
                  <a:cubicBezTo>
                    <a:pt x="2536" y="537"/>
                    <a:pt x="2374" y="673"/>
                    <a:pt x="2211" y="809"/>
                  </a:cubicBezTo>
                  <a:cubicBezTo>
                    <a:pt x="1942" y="1039"/>
                    <a:pt x="1669" y="1266"/>
                    <a:pt x="1405" y="1499"/>
                  </a:cubicBezTo>
                  <a:lnTo>
                    <a:pt x="1405" y="1499"/>
                  </a:lnTo>
                  <a:lnTo>
                    <a:pt x="920" y="1104"/>
                  </a:lnTo>
                  <a:lnTo>
                    <a:pt x="602" y="844"/>
                  </a:lnTo>
                  <a:cubicBezTo>
                    <a:pt x="551" y="803"/>
                    <a:pt x="503" y="761"/>
                    <a:pt x="450" y="721"/>
                  </a:cubicBezTo>
                  <a:cubicBezTo>
                    <a:pt x="386" y="673"/>
                    <a:pt x="323" y="656"/>
                    <a:pt x="239" y="627"/>
                  </a:cubicBezTo>
                  <a:cubicBezTo>
                    <a:pt x="219" y="621"/>
                    <a:pt x="197" y="618"/>
                    <a:pt x="175" y="618"/>
                  </a:cubicBezTo>
                  <a:cubicBezTo>
                    <a:pt x="85" y="618"/>
                    <a:pt x="0" y="669"/>
                    <a:pt x="31" y="737"/>
                  </a:cubicBezTo>
                  <a:cubicBezTo>
                    <a:pt x="55" y="794"/>
                    <a:pt x="66" y="847"/>
                    <a:pt x="121" y="895"/>
                  </a:cubicBezTo>
                  <a:cubicBezTo>
                    <a:pt x="176" y="941"/>
                    <a:pt x="235" y="985"/>
                    <a:pt x="290" y="1031"/>
                  </a:cubicBezTo>
                  <a:lnTo>
                    <a:pt x="610" y="1290"/>
                  </a:lnTo>
                  <a:lnTo>
                    <a:pt x="1269" y="1822"/>
                  </a:lnTo>
                  <a:cubicBezTo>
                    <a:pt x="1305" y="1851"/>
                    <a:pt x="1352" y="1863"/>
                    <a:pt x="1399" y="1863"/>
                  </a:cubicBezTo>
                  <a:cubicBezTo>
                    <a:pt x="1473" y="1863"/>
                    <a:pt x="1549" y="1833"/>
                    <a:pt x="1592" y="1793"/>
                  </a:cubicBezTo>
                  <a:cubicBezTo>
                    <a:pt x="1897" y="1512"/>
                    <a:pt x="2194" y="1224"/>
                    <a:pt x="2503" y="943"/>
                  </a:cubicBezTo>
                  <a:cubicBezTo>
                    <a:pt x="2659" y="803"/>
                    <a:pt x="2815" y="664"/>
                    <a:pt x="2971" y="524"/>
                  </a:cubicBezTo>
                  <a:cubicBezTo>
                    <a:pt x="3042" y="458"/>
                    <a:pt x="3110" y="390"/>
                    <a:pt x="3178" y="322"/>
                  </a:cubicBezTo>
                  <a:cubicBezTo>
                    <a:pt x="3215" y="284"/>
                    <a:pt x="3257" y="247"/>
                    <a:pt x="3294" y="208"/>
                  </a:cubicBezTo>
                  <a:cubicBezTo>
                    <a:pt x="3331" y="168"/>
                    <a:pt x="3351" y="124"/>
                    <a:pt x="3386" y="85"/>
                  </a:cubicBezTo>
                  <a:lnTo>
                    <a:pt x="3386" y="80"/>
                  </a:lnTo>
                  <a:cubicBezTo>
                    <a:pt x="3423" y="39"/>
                    <a:pt x="3371" y="0"/>
                    <a:pt x="33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7"/>
            <p:cNvSpPr/>
            <p:nvPr/>
          </p:nvSpPr>
          <p:spPr>
            <a:xfrm>
              <a:off x="5026525" y="4154875"/>
              <a:ext cx="7775" cy="6075"/>
            </a:xfrm>
            <a:custGeom>
              <a:rect b="b" l="l" r="r" t="t"/>
              <a:pathLst>
                <a:path extrusionOk="0" h="243" w="311">
                  <a:moveTo>
                    <a:pt x="157" y="1"/>
                  </a:moveTo>
                  <a:cubicBezTo>
                    <a:pt x="1" y="1"/>
                    <a:pt x="1" y="242"/>
                    <a:pt x="157" y="242"/>
                  </a:cubicBezTo>
                  <a:cubicBezTo>
                    <a:pt x="310" y="242"/>
                    <a:pt x="310" y="1"/>
                    <a:pt x="15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7"/>
            <p:cNvSpPr/>
            <p:nvPr/>
          </p:nvSpPr>
          <p:spPr>
            <a:xfrm>
              <a:off x="5002150" y="4132700"/>
              <a:ext cx="9075" cy="8975"/>
            </a:xfrm>
            <a:custGeom>
              <a:rect b="b" l="l" r="r" t="t"/>
              <a:pathLst>
                <a:path extrusionOk="0" h="359" w="363">
                  <a:moveTo>
                    <a:pt x="207" y="1"/>
                  </a:moveTo>
                  <a:cubicBezTo>
                    <a:pt x="150" y="1"/>
                    <a:pt x="99" y="29"/>
                    <a:pt x="73" y="77"/>
                  </a:cubicBezTo>
                  <a:lnTo>
                    <a:pt x="22" y="143"/>
                  </a:lnTo>
                  <a:cubicBezTo>
                    <a:pt x="11" y="159"/>
                    <a:pt x="7" y="178"/>
                    <a:pt x="5" y="196"/>
                  </a:cubicBezTo>
                  <a:cubicBezTo>
                    <a:pt x="1" y="216"/>
                    <a:pt x="3" y="236"/>
                    <a:pt x="9" y="253"/>
                  </a:cubicBezTo>
                  <a:lnTo>
                    <a:pt x="22" y="288"/>
                  </a:lnTo>
                  <a:lnTo>
                    <a:pt x="44" y="317"/>
                  </a:lnTo>
                  <a:cubicBezTo>
                    <a:pt x="58" y="330"/>
                    <a:pt x="73" y="341"/>
                    <a:pt x="91" y="345"/>
                  </a:cubicBezTo>
                  <a:cubicBezTo>
                    <a:pt x="102" y="352"/>
                    <a:pt x="115" y="356"/>
                    <a:pt x="128" y="356"/>
                  </a:cubicBezTo>
                  <a:cubicBezTo>
                    <a:pt x="135" y="358"/>
                    <a:pt x="142" y="359"/>
                    <a:pt x="149" y="359"/>
                  </a:cubicBezTo>
                  <a:cubicBezTo>
                    <a:pt x="160" y="359"/>
                    <a:pt x="172" y="357"/>
                    <a:pt x="183" y="354"/>
                  </a:cubicBezTo>
                  <a:lnTo>
                    <a:pt x="218" y="339"/>
                  </a:lnTo>
                  <a:lnTo>
                    <a:pt x="284" y="288"/>
                  </a:lnTo>
                  <a:cubicBezTo>
                    <a:pt x="332" y="262"/>
                    <a:pt x="361" y="211"/>
                    <a:pt x="361" y="157"/>
                  </a:cubicBezTo>
                  <a:cubicBezTo>
                    <a:pt x="363" y="135"/>
                    <a:pt x="356" y="115"/>
                    <a:pt x="347" y="95"/>
                  </a:cubicBezTo>
                  <a:cubicBezTo>
                    <a:pt x="341" y="77"/>
                    <a:pt x="330" y="60"/>
                    <a:pt x="315" y="47"/>
                  </a:cubicBezTo>
                  <a:cubicBezTo>
                    <a:pt x="297" y="27"/>
                    <a:pt x="273" y="14"/>
                    <a:pt x="246" y="5"/>
                  </a:cubicBezTo>
                  <a:lnTo>
                    <a:pt x="207"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7"/>
            <p:cNvSpPr/>
            <p:nvPr/>
          </p:nvSpPr>
          <p:spPr>
            <a:xfrm>
              <a:off x="4996825" y="4178825"/>
              <a:ext cx="10300" cy="7975"/>
            </a:xfrm>
            <a:custGeom>
              <a:rect b="b" l="l" r="r" t="t"/>
              <a:pathLst>
                <a:path extrusionOk="0" h="319" w="412">
                  <a:moveTo>
                    <a:pt x="205" y="0"/>
                  </a:moveTo>
                  <a:cubicBezTo>
                    <a:pt x="0" y="0"/>
                    <a:pt x="0" y="319"/>
                    <a:pt x="205" y="319"/>
                  </a:cubicBezTo>
                  <a:cubicBezTo>
                    <a:pt x="411" y="319"/>
                    <a:pt x="411" y="0"/>
                    <a:pt x="20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 name="Google Shape;1090;p37"/>
          <p:cNvGrpSpPr/>
          <p:nvPr/>
        </p:nvGrpSpPr>
        <p:grpSpPr>
          <a:xfrm>
            <a:off x="1292080" y="669913"/>
            <a:ext cx="621817" cy="501781"/>
            <a:chOff x="7514750" y="4210883"/>
            <a:chExt cx="953999" cy="769838"/>
          </a:xfrm>
        </p:grpSpPr>
        <p:sp>
          <p:nvSpPr>
            <p:cNvPr id="1091" name="Google Shape;1091;p37"/>
            <p:cNvSpPr/>
            <p:nvPr/>
          </p:nvSpPr>
          <p:spPr>
            <a:xfrm>
              <a:off x="8024561" y="4469182"/>
              <a:ext cx="243136" cy="460933"/>
            </a:xfrm>
            <a:custGeom>
              <a:rect b="b" l="l" r="r" t="t"/>
              <a:pathLst>
                <a:path extrusionOk="0" h="6385" w="3368">
                  <a:moveTo>
                    <a:pt x="2453" y="0"/>
                  </a:moveTo>
                  <a:cubicBezTo>
                    <a:pt x="1997" y="0"/>
                    <a:pt x="1513" y="355"/>
                    <a:pt x="1213" y="747"/>
                  </a:cubicBezTo>
                  <a:cubicBezTo>
                    <a:pt x="554" y="1606"/>
                    <a:pt x="225" y="2680"/>
                    <a:pt x="102" y="3754"/>
                  </a:cubicBezTo>
                  <a:cubicBezTo>
                    <a:pt x="1" y="4626"/>
                    <a:pt x="29" y="5506"/>
                    <a:pt x="82" y="6385"/>
                  </a:cubicBezTo>
                  <a:cubicBezTo>
                    <a:pt x="480" y="6365"/>
                    <a:pt x="879" y="6352"/>
                    <a:pt x="1279" y="6347"/>
                  </a:cubicBezTo>
                  <a:lnTo>
                    <a:pt x="1677" y="6341"/>
                  </a:lnTo>
                  <a:cubicBezTo>
                    <a:pt x="2537" y="4946"/>
                    <a:pt x="3021" y="3326"/>
                    <a:pt x="3273" y="1698"/>
                  </a:cubicBezTo>
                  <a:cubicBezTo>
                    <a:pt x="3361" y="1132"/>
                    <a:pt x="3368" y="435"/>
                    <a:pt x="2884" y="126"/>
                  </a:cubicBezTo>
                  <a:cubicBezTo>
                    <a:pt x="2748" y="39"/>
                    <a:pt x="2602" y="0"/>
                    <a:pt x="24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7"/>
            <p:cNvSpPr/>
            <p:nvPr/>
          </p:nvSpPr>
          <p:spPr>
            <a:xfrm>
              <a:off x="7780773" y="4269286"/>
              <a:ext cx="284790" cy="657651"/>
            </a:xfrm>
            <a:custGeom>
              <a:rect b="b" l="l" r="r" t="t"/>
              <a:pathLst>
                <a:path extrusionOk="0" h="9110" w="3945">
                  <a:moveTo>
                    <a:pt x="787" y="0"/>
                  </a:moveTo>
                  <a:cubicBezTo>
                    <a:pt x="685" y="0"/>
                    <a:pt x="588" y="26"/>
                    <a:pt x="521" y="101"/>
                  </a:cubicBezTo>
                  <a:cubicBezTo>
                    <a:pt x="466" y="158"/>
                    <a:pt x="444" y="237"/>
                    <a:pt x="424" y="316"/>
                  </a:cubicBezTo>
                  <a:cubicBezTo>
                    <a:pt x="0" y="1964"/>
                    <a:pt x="727" y="3663"/>
                    <a:pt x="1439" y="5207"/>
                  </a:cubicBezTo>
                  <a:lnTo>
                    <a:pt x="3207" y="9053"/>
                  </a:lnTo>
                  <a:lnTo>
                    <a:pt x="3945" y="9110"/>
                  </a:lnTo>
                  <a:cubicBezTo>
                    <a:pt x="3938" y="7406"/>
                    <a:pt x="3804" y="5706"/>
                    <a:pt x="3538" y="4021"/>
                  </a:cubicBezTo>
                  <a:cubicBezTo>
                    <a:pt x="3409" y="3193"/>
                    <a:pt x="3242" y="2357"/>
                    <a:pt x="2851" y="1617"/>
                  </a:cubicBezTo>
                  <a:cubicBezTo>
                    <a:pt x="2460" y="874"/>
                    <a:pt x="1810" y="233"/>
                    <a:pt x="997" y="29"/>
                  </a:cubicBezTo>
                  <a:cubicBezTo>
                    <a:pt x="930" y="13"/>
                    <a:pt x="857" y="0"/>
                    <a:pt x="7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7"/>
            <p:cNvSpPr/>
            <p:nvPr/>
          </p:nvSpPr>
          <p:spPr>
            <a:xfrm>
              <a:off x="8003842" y="4210883"/>
              <a:ext cx="185889" cy="717641"/>
            </a:xfrm>
            <a:custGeom>
              <a:rect b="b" l="l" r="r" t="t"/>
              <a:pathLst>
                <a:path extrusionOk="0" h="9941" w="2575">
                  <a:moveTo>
                    <a:pt x="980" y="0"/>
                  </a:moveTo>
                  <a:cubicBezTo>
                    <a:pt x="972" y="0"/>
                    <a:pt x="964" y="0"/>
                    <a:pt x="956" y="1"/>
                  </a:cubicBezTo>
                  <a:cubicBezTo>
                    <a:pt x="764" y="14"/>
                    <a:pt x="635" y="196"/>
                    <a:pt x="554" y="368"/>
                  </a:cubicBezTo>
                  <a:cubicBezTo>
                    <a:pt x="229" y="1044"/>
                    <a:pt x="198" y="1819"/>
                    <a:pt x="176" y="2571"/>
                  </a:cubicBezTo>
                  <a:cubicBezTo>
                    <a:pt x="125" y="4268"/>
                    <a:pt x="73" y="5966"/>
                    <a:pt x="20" y="7666"/>
                  </a:cubicBezTo>
                  <a:cubicBezTo>
                    <a:pt x="7" y="8129"/>
                    <a:pt x="0" y="8621"/>
                    <a:pt x="235" y="9023"/>
                  </a:cubicBezTo>
                  <a:lnTo>
                    <a:pt x="892" y="9941"/>
                  </a:lnTo>
                  <a:cubicBezTo>
                    <a:pt x="1039" y="9936"/>
                    <a:pt x="1188" y="9932"/>
                    <a:pt x="1338" y="9930"/>
                  </a:cubicBezTo>
                  <a:cubicBezTo>
                    <a:pt x="2295" y="7470"/>
                    <a:pt x="2574" y="4797"/>
                    <a:pt x="2141" y="2193"/>
                  </a:cubicBezTo>
                  <a:cubicBezTo>
                    <a:pt x="2023" y="1492"/>
                    <a:pt x="1841" y="772"/>
                    <a:pt x="1375" y="236"/>
                  </a:cubicBezTo>
                  <a:cubicBezTo>
                    <a:pt x="1271" y="115"/>
                    <a:pt x="1135" y="0"/>
                    <a:pt x="9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7"/>
            <p:cNvSpPr/>
            <p:nvPr/>
          </p:nvSpPr>
          <p:spPr>
            <a:xfrm>
              <a:off x="7731322" y="4624175"/>
              <a:ext cx="309839" cy="312799"/>
            </a:xfrm>
            <a:custGeom>
              <a:rect b="b" l="l" r="r" t="t"/>
              <a:pathLst>
                <a:path extrusionOk="0" h="4333" w="4292">
                  <a:moveTo>
                    <a:pt x="415" y="0"/>
                  </a:moveTo>
                  <a:cubicBezTo>
                    <a:pt x="382" y="0"/>
                    <a:pt x="350" y="5"/>
                    <a:pt x="318" y="17"/>
                  </a:cubicBezTo>
                  <a:cubicBezTo>
                    <a:pt x="171" y="72"/>
                    <a:pt x="112" y="245"/>
                    <a:pt x="90" y="401"/>
                  </a:cubicBezTo>
                  <a:cubicBezTo>
                    <a:pt x="0" y="1073"/>
                    <a:pt x="268" y="1756"/>
                    <a:pt x="679" y="2299"/>
                  </a:cubicBezTo>
                  <a:cubicBezTo>
                    <a:pt x="1089" y="2841"/>
                    <a:pt x="1630" y="3265"/>
                    <a:pt x="2165" y="3684"/>
                  </a:cubicBezTo>
                  <a:lnTo>
                    <a:pt x="2996" y="4332"/>
                  </a:lnTo>
                  <a:cubicBezTo>
                    <a:pt x="3211" y="4306"/>
                    <a:pt x="3426" y="4286"/>
                    <a:pt x="3641" y="4269"/>
                  </a:cubicBezTo>
                  <a:cubicBezTo>
                    <a:pt x="3841" y="4253"/>
                    <a:pt x="4039" y="4242"/>
                    <a:pt x="4239" y="4233"/>
                  </a:cubicBezTo>
                  <a:lnTo>
                    <a:pt x="4291" y="4174"/>
                  </a:lnTo>
                  <a:cubicBezTo>
                    <a:pt x="3859" y="2307"/>
                    <a:pt x="2436" y="702"/>
                    <a:pt x="632" y="50"/>
                  </a:cubicBezTo>
                  <a:cubicBezTo>
                    <a:pt x="563" y="24"/>
                    <a:pt x="488" y="0"/>
                    <a:pt x="4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7"/>
            <p:cNvSpPr/>
            <p:nvPr/>
          </p:nvSpPr>
          <p:spPr>
            <a:xfrm>
              <a:off x="7514750" y="4638613"/>
              <a:ext cx="106264" cy="330053"/>
            </a:xfrm>
            <a:custGeom>
              <a:rect b="b" l="l" r="r" t="t"/>
              <a:pathLst>
                <a:path extrusionOk="0" h="4572" w="1472">
                  <a:moveTo>
                    <a:pt x="262" y="0"/>
                  </a:moveTo>
                  <a:cubicBezTo>
                    <a:pt x="250" y="0"/>
                    <a:pt x="237" y="4"/>
                    <a:pt x="226" y="12"/>
                  </a:cubicBezTo>
                  <a:cubicBezTo>
                    <a:pt x="206" y="32"/>
                    <a:pt x="193" y="61"/>
                    <a:pt x="193" y="91"/>
                  </a:cubicBezTo>
                  <a:cubicBezTo>
                    <a:pt x="0" y="1587"/>
                    <a:pt x="428" y="3155"/>
                    <a:pt x="1357" y="4343"/>
                  </a:cubicBezTo>
                  <a:lnTo>
                    <a:pt x="1346" y="4571"/>
                  </a:lnTo>
                  <a:cubicBezTo>
                    <a:pt x="1410" y="3776"/>
                    <a:pt x="1471" y="2973"/>
                    <a:pt x="1359" y="2182"/>
                  </a:cubicBezTo>
                  <a:cubicBezTo>
                    <a:pt x="1245" y="1391"/>
                    <a:pt x="938" y="603"/>
                    <a:pt x="360" y="52"/>
                  </a:cubicBezTo>
                  <a:cubicBezTo>
                    <a:pt x="333" y="26"/>
                    <a:pt x="296" y="0"/>
                    <a:pt x="2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7"/>
            <p:cNvSpPr/>
            <p:nvPr/>
          </p:nvSpPr>
          <p:spPr>
            <a:xfrm>
              <a:off x="8176666" y="4630600"/>
              <a:ext cx="145607" cy="350122"/>
            </a:xfrm>
            <a:custGeom>
              <a:rect b="b" l="l" r="r" t="t"/>
              <a:pathLst>
                <a:path extrusionOk="0" h="4850" w="2017">
                  <a:moveTo>
                    <a:pt x="1887" y="0"/>
                  </a:moveTo>
                  <a:cubicBezTo>
                    <a:pt x="1384" y="470"/>
                    <a:pt x="870" y="951"/>
                    <a:pt x="540" y="1555"/>
                  </a:cubicBezTo>
                  <a:cubicBezTo>
                    <a:pt x="0" y="2541"/>
                    <a:pt x="7" y="3727"/>
                    <a:pt x="77" y="4849"/>
                  </a:cubicBezTo>
                  <a:lnTo>
                    <a:pt x="514" y="4777"/>
                  </a:lnTo>
                  <a:cubicBezTo>
                    <a:pt x="1212" y="3569"/>
                    <a:pt x="1693" y="2245"/>
                    <a:pt x="1930" y="868"/>
                  </a:cubicBezTo>
                  <a:cubicBezTo>
                    <a:pt x="1981" y="578"/>
                    <a:pt x="2016" y="264"/>
                    <a:pt x="18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7"/>
            <p:cNvSpPr/>
            <p:nvPr/>
          </p:nvSpPr>
          <p:spPr>
            <a:xfrm>
              <a:off x="8367683" y="4462179"/>
              <a:ext cx="101066" cy="466203"/>
            </a:xfrm>
            <a:custGeom>
              <a:rect b="b" l="l" r="r" t="t"/>
              <a:pathLst>
                <a:path extrusionOk="0" h="6458" w="1400">
                  <a:moveTo>
                    <a:pt x="180" y="1"/>
                  </a:moveTo>
                  <a:cubicBezTo>
                    <a:pt x="177" y="1"/>
                    <a:pt x="175" y="1"/>
                    <a:pt x="172" y="1"/>
                  </a:cubicBezTo>
                  <a:cubicBezTo>
                    <a:pt x="38" y="10"/>
                    <a:pt x="0" y="188"/>
                    <a:pt x="0" y="324"/>
                  </a:cubicBezTo>
                  <a:cubicBezTo>
                    <a:pt x="18" y="2386"/>
                    <a:pt x="246" y="4442"/>
                    <a:pt x="679" y="6458"/>
                  </a:cubicBezTo>
                  <a:cubicBezTo>
                    <a:pt x="752" y="6453"/>
                    <a:pt x="824" y="6451"/>
                    <a:pt x="896" y="6449"/>
                  </a:cubicBezTo>
                  <a:cubicBezTo>
                    <a:pt x="1254" y="5537"/>
                    <a:pt x="1399" y="4558"/>
                    <a:pt x="1318" y="3583"/>
                  </a:cubicBezTo>
                  <a:cubicBezTo>
                    <a:pt x="1221" y="2423"/>
                    <a:pt x="806" y="1316"/>
                    <a:pt x="396" y="227"/>
                  </a:cubicBezTo>
                  <a:cubicBezTo>
                    <a:pt x="357" y="122"/>
                    <a:pt x="289" y="1"/>
                    <a:pt x="1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 name="Google Shape;1098;p37"/>
          <p:cNvGrpSpPr/>
          <p:nvPr/>
        </p:nvGrpSpPr>
        <p:grpSpPr>
          <a:xfrm>
            <a:off x="7992055" y="4101738"/>
            <a:ext cx="621817" cy="501781"/>
            <a:chOff x="7514750" y="4210883"/>
            <a:chExt cx="953999" cy="769838"/>
          </a:xfrm>
        </p:grpSpPr>
        <p:sp>
          <p:nvSpPr>
            <p:cNvPr id="1099" name="Google Shape;1099;p37"/>
            <p:cNvSpPr/>
            <p:nvPr/>
          </p:nvSpPr>
          <p:spPr>
            <a:xfrm>
              <a:off x="8024561" y="4469182"/>
              <a:ext cx="243136" cy="460933"/>
            </a:xfrm>
            <a:custGeom>
              <a:rect b="b" l="l" r="r" t="t"/>
              <a:pathLst>
                <a:path extrusionOk="0" h="6385" w="3368">
                  <a:moveTo>
                    <a:pt x="2453" y="0"/>
                  </a:moveTo>
                  <a:cubicBezTo>
                    <a:pt x="1997" y="0"/>
                    <a:pt x="1513" y="355"/>
                    <a:pt x="1213" y="747"/>
                  </a:cubicBezTo>
                  <a:cubicBezTo>
                    <a:pt x="554" y="1606"/>
                    <a:pt x="225" y="2680"/>
                    <a:pt x="102" y="3754"/>
                  </a:cubicBezTo>
                  <a:cubicBezTo>
                    <a:pt x="1" y="4626"/>
                    <a:pt x="29" y="5506"/>
                    <a:pt x="82" y="6385"/>
                  </a:cubicBezTo>
                  <a:cubicBezTo>
                    <a:pt x="480" y="6365"/>
                    <a:pt x="879" y="6352"/>
                    <a:pt x="1279" y="6347"/>
                  </a:cubicBezTo>
                  <a:lnTo>
                    <a:pt x="1677" y="6341"/>
                  </a:lnTo>
                  <a:cubicBezTo>
                    <a:pt x="2537" y="4946"/>
                    <a:pt x="3021" y="3326"/>
                    <a:pt x="3273" y="1698"/>
                  </a:cubicBezTo>
                  <a:cubicBezTo>
                    <a:pt x="3361" y="1132"/>
                    <a:pt x="3368" y="435"/>
                    <a:pt x="2884" y="126"/>
                  </a:cubicBezTo>
                  <a:cubicBezTo>
                    <a:pt x="2748" y="39"/>
                    <a:pt x="2602" y="0"/>
                    <a:pt x="24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7"/>
            <p:cNvSpPr/>
            <p:nvPr/>
          </p:nvSpPr>
          <p:spPr>
            <a:xfrm>
              <a:off x="7780773" y="4269286"/>
              <a:ext cx="284790" cy="657651"/>
            </a:xfrm>
            <a:custGeom>
              <a:rect b="b" l="l" r="r" t="t"/>
              <a:pathLst>
                <a:path extrusionOk="0" h="9110" w="3945">
                  <a:moveTo>
                    <a:pt x="787" y="0"/>
                  </a:moveTo>
                  <a:cubicBezTo>
                    <a:pt x="685" y="0"/>
                    <a:pt x="588" y="26"/>
                    <a:pt x="521" y="101"/>
                  </a:cubicBezTo>
                  <a:cubicBezTo>
                    <a:pt x="466" y="158"/>
                    <a:pt x="444" y="237"/>
                    <a:pt x="424" y="316"/>
                  </a:cubicBezTo>
                  <a:cubicBezTo>
                    <a:pt x="0" y="1964"/>
                    <a:pt x="727" y="3663"/>
                    <a:pt x="1439" y="5207"/>
                  </a:cubicBezTo>
                  <a:lnTo>
                    <a:pt x="3207" y="9053"/>
                  </a:lnTo>
                  <a:lnTo>
                    <a:pt x="3945" y="9110"/>
                  </a:lnTo>
                  <a:cubicBezTo>
                    <a:pt x="3938" y="7406"/>
                    <a:pt x="3804" y="5706"/>
                    <a:pt x="3538" y="4021"/>
                  </a:cubicBezTo>
                  <a:cubicBezTo>
                    <a:pt x="3409" y="3193"/>
                    <a:pt x="3242" y="2357"/>
                    <a:pt x="2851" y="1617"/>
                  </a:cubicBezTo>
                  <a:cubicBezTo>
                    <a:pt x="2460" y="874"/>
                    <a:pt x="1810" y="233"/>
                    <a:pt x="997" y="29"/>
                  </a:cubicBezTo>
                  <a:cubicBezTo>
                    <a:pt x="930" y="13"/>
                    <a:pt x="857" y="0"/>
                    <a:pt x="7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7"/>
            <p:cNvSpPr/>
            <p:nvPr/>
          </p:nvSpPr>
          <p:spPr>
            <a:xfrm>
              <a:off x="8003842" y="4210883"/>
              <a:ext cx="185889" cy="717641"/>
            </a:xfrm>
            <a:custGeom>
              <a:rect b="b" l="l" r="r" t="t"/>
              <a:pathLst>
                <a:path extrusionOk="0" h="9941" w="2575">
                  <a:moveTo>
                    <a:pt x="980" y="0"/>
                  </a:moveTo>
                  <a:cubicBezTo>
                    <a:pt x="972" y="0"/>
                    <a:pt x="964" y="0"/>
                    <a:pt x="956" y="1"/>
                  </a:cubicBezTo>
                  <a:cubicBezTo>
                    <a:pt x="764" y="14"/>
                    <a:pt x="635" y="196"/>
                    <a:pt x="554" y="368"/>
                  </a:cubicBezTo>
                  <a:cubicBezTo>
                    <a:pt x="229" y="1044"/>
                    <a:pt x="198" y="1819"/>
                    <a:pt x="176" y="2571"/>
                  </a:cubicBezTo>
                  <a:cubicBezTo>
                    <a:pt x="125" y="4268"/>
                    <a:pt x="73" y="5966"/>
                    <a:pt x="20" y="7666"/>
                  </a:cubicBezTo>
                  <a:cubicBezTo>
                    <a:pt x="7" y="8129"/>
                    <a:pt x="0" y="8621"/>
                    <a:pt x="235" y="9023"/>
                  </a:cubicBezTo>
                  <a:lnTo>
                    <a:pt x="892" y="9941"/>
                  </a:lnTo>
                  <a:cubicBezTo>
                    <a:pt x="1039" y="9936"/>
                    <a:pt x="1188" y="9932"/>
                    <a:pt x="1338" y="9930"/>
                  </a:cubicBezTo>
                  <a:cubicBezTo>
                    <a:pt x="2295" y="7470"/>
                    <a:pt x="2574" y="4797"/>
                    <a:pt x="2141" y="2193"/>
                  </a:cubicBezTo>
                  <a:cubicBezTo>
                    <a:pt x="2023" y="1492"/>
                    <a:pt x="1841" y="772"/>
                    <a:pt x="1375" y="236"/>
                  </a:cubicBezTo>
                  <a:cubicBezTo>
                    <a:pt x="1271" y="115"/>
                    <a:pt x="1135" y="0"/>
                    <a:pt x="9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7"/>
            <p:cNvSpPr/>
            <p:nvPr/>
          </p:nvSpPr>
          <p:spPr>
            <a:xfrm>
              <a:off x="7731322" y="4624175"/>
              <a:ext cx="309839" cy="312799"/>
            </a:xfrm>
            <a:custGeom>
              <a:rect b="b" l="l" r="r" t="t"/>
              <a:pathLst>
                <a:path extrusionOk="0" h="4333" w="4292">
                  <a:moveTo>
                    <a:pt x="415" y="0"/>
                  </a:moveTo>
                  <a:cubicBezTo>
                    <a:pt x="382" y="0"/>
                    <a:pt x="350" y="5"/>
                    <a:pt x="318" y="17"/>
                  </a:cubicBezTo>
                  <a:cubicBezTo>
                    <a:pt x="171" y="72"/>
                    <a:pt x="112" y="245"/>
                    <a:pt x="90" y="401"/>
                  </a:cubicBezTo>
                  <a:cubicBezTo>
                    <a:pt x="0" y="1073"/>
                    <a:pt x="268" y="1756"/>
                    <a:pt x="679" y="2299"/>
                  </a:cubicBezTo>
                  <a:cubicBezTo>
                    <a:pt x="1089" y="2841"/>
                    <a:pt x="1630" y="3265"/>
                    <a:pt x="2165" y="3684"/>
                  </a:cubicBezTo>
                  <a:lnTo>
                    <a:pt x="2996" y="4332"/>
                  </a:lnTo>
                  <a:cubicBezTo>
                    <a:pt x="3211" y="4306"/>
                    <a:pt x="3426" y="4286"/>
                    <a:pt x="3641" y="4269"/>
                  </a:cubicBezTo>
                  <a:cubicBezTo>
                    <a:pt x="3841" y="4253"/>
                    <a:pt x="4039" y="4242"/>
                    <a:pt x="4239" y="4233"/>
                  </a:cubicBezTo>
                  <a:lnTo>
                    <a:pt x="4291" y="4174"/>
                  </a:lnTo>
                  <a:cubicBezTo>
                    <a:pt x="3859" y="2307"/>
                    <a:pt x="2436" y="702"/>
                    <a:pt x="632" y="50"/>
                  </a:cubicBezTo>
                  <a:cubicBezTo>
                    <a:pt x="563" y="24"/>
                    <a:pt x="488" y="0"/>
                    <a:pt x="4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7"/>
            <p:cNvSpPr/>
            <p:nvPr/>
          </p:nvSpPr>
          <p:spPr>
            <a:xfrm>
              <a:off x="7514750" y="4638613"/>
              <a:ext cx="106264" cy="330053"/>
            </a:xfrm>
            <a:custGeom>
              <a:rect b="b" l="l" r="r" t="t"/>
              <a:pathLst>
                <a:path extrusionOk="0" h="4572" w="1472">
                  <a:moveTo>
                    <a:pt x="262" y="0"/>
                  </a:moveTo>
                  <a:cubicBezTo>
                    <a:pt x="250" y="0"/>
                    <a:pt x="237" y="4"/>
                    <a:pt x="226" y="12"/>
                  </a:cubicBezTo>
                  <a:cubicBezTo>
                    <a:pt x="206" y="32"/>
                    <a:pt x="193" y="61"/>
                    <a:pt x="193" y="91"/>
                  </a:cubicBezTo>
                  <a:cubicBezTo>
                    <a:pt x="0" y="1587"/>
                    <a:pt x="428" y="3155"/>
                    <a:pt x="1357" y="4343"/>
                  </a:cubicBezTo>
                  <a:lnTo>
                    <a:pt x="1346" y="4571"/>
                  </a:lnTo>
                  <a:cubicBezTo>
                    <a:pt x="1410" y="3776"/>
                    <a:pt x="1471" y="2973"/>
                    <a:pt x="1359" y="2182"/>
                  </a:cubicBezTo>
                  <a:cubicBezTo>
                    <a:pt x="1245" y="1391"/>
                    <a:pt x="938" y="603"/>
                    <a:pt x="360" y="52"/>
                  </a:cubicBezTo>
                  <a:cubicBezTo>
                    <a:pt x="333" y="26"/>
                    <a:pt x="296" y="0"/>
                    <a:pt x="2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7"/>
            <p:cNvSpPr/>
            <p:nvPr/>
          </p:nvSpPr>
          <p:spPr>
            <a:xfrm>
              <a:off x="8176666" y="4630600"/>
              <a:ext cx="145607" cy="350122"/>
            </a:xfrm>
            <a:custGeom>
              <a:rect b="b" l="l" r="r" t="t"/>
              <a:pathLst>
                <a:path extrusionOk="0" h="4850" w="2017">
                  <a:moveTo>
                    <a:pt x="1887" y="0"/>
                  </a:moveTo>
                  <a:cubicBezTo>
                    <a:pt x="1384" y="470"/>
                    <a:pt x="870" y="951"/>
                    <a:pt x="540" y="1555"/>
                  </a:cubicBezTo>
                  <a:cubicBezTo>
                    <a:pt x="0" y="2541"/>
                    <a:pt x="7" y="3727"/>
                    <a:pt x="77" y="4849"/>
                  </a:cubicBezTo>
                  <a:lnTo>
                    <a:pt x="514" y="4777"/>
                  </a:lnTo>
                  <a:cubicBezTo>
                    <a:pt x="1212" y="3569"/>
                    <a:pt x="1693" y="2245"/>
                    <a:pt x="1930" y="868"/>
                  </a:cubicBezTo>
                  <a:cubicBezTo>
                    <a:pt x="1981" y="578"/>
                    <a:pt x="2016" y="264"/>
                    <a:pt x="18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7"/>
            <p:cNvSpPr/>
            <p:nvPr/>
          </p:nvSpPr>
          <p:spPr>
            <a:xfrm>
              <a:off x="8367683" y="4462179"/>
              <a:ext cx="101066" cy="466203"/>
            </a:xfrm>
            <a:custGeom>
              <a:rect b="b" l="l" r="r" t="t"/>
              <a:pathLst>
                <a:path extrusionOk="0" h="6458" w="1400">
                  <a:moveTo>
                    <a:pt x="180" y="1"/>
                  </a:moveTo>
                  <a:cubicBezTo>
                    <a:pt x="177" y="1"/>
                    <a:pt x="175" y="1"/>
                    <a:pt x="172" y="1"/>
                  </a:cubicBezTo>
                  <a:cubicBezTo>
                    <a:pt x="38" y="10"/>
                    <a:pt x="0" y="188"/>
                    <a:pt x="0" y="324"/>
                  </a:cubicBezTo>
                  <a:cubicBezTo>
                    <a:pt x="18" y="2386"/>
                    <a:pt x="246" y="4442"/>
                    <a:pt x="679" y="6458"/>
                  </a:cubicBezTo>
                  <a:cubicBezTo>
                    <a:pt x="752" y="6453"/>
                    <a:pt x="824" y="6451"/>
                    <a:pt x="896" y="6449"/>
                  </a:cubicBezTo>
                  <a:cubicBezTo>
                    <a:pt x="1254" y="5537"/>
                    <a:pt x="1399" y="4558"/>
                    <a:pt x="1318" y="3583"/>
                  </a:cubicBezTo>
                  <a:cubicBezTo>
                    <a:pt x="1221" y="2423"/>
                    <a:pt x="806" y="1316"/>
                    <a:pt x="396" y="227"/>
                  </a:cubicBezTo>
                  <a:cubicBezTo>
                    <a:pt x="357" y="122"/>
                    <a:pt x="289" y="1"/>
                    <a:pt x="1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 name="Google Shape;1106;p37"/>
          <p:cNvGrpSpPr/>
          <p:nvPr/>
        </p:nvGrpSpPr>
        <p:grpSpPr>
          <a:xfrm>
            <a:off x="7059567" y="725484"/>
            <a:ext cx="1266586" cy="2012166"/>
            <a:chOff x="5283050" y="4042750"/>
            <a:chExt cx="399000" cy="595950"/>
          </a:xfrm>
        </p:grpSpPr>
        <p:sp>
          <p:nvSpPr>
            <p:cNvPr id="1107" name="Google Shape;1107;p37"/>
            <p:cNvSpPr/>
            <p:nvPr/>
          </p:nvSpPr>
          <p:spPr>
            <a:xfrm>
              <a:off x="5283050" y="4042750"/>
              <a:ext cx="399000" cy="344900"/>
            </a:xfrm>
            <a:custGeom>
              <a:rect b="b" l="l" r="r" t="t"/>
              <a:pathLst>
                <a:path extrusionOk="0" h="13796" w="15960">
                  <a:moveTo>
                    <a:pt x="8041" y="0"/>
                  </a:moveTo>
                  <a:cubicBezTo>
                    <a:pt x="6475" y="0"/>
                    <a:pt x="4915" y="432"/>
                    <a:pt x="3622" y="1312"/>
                  </a:cubicBezTo>
                  <a:cubicBezTo>
                    <a:pt x="1300" y="2891"/>
                    <a:pt x="0" y="5920"/>
                    <a:pt x="633" y="8656"/>
                  </a:cubicBezTo>
                  <a:cubicBezTo>
                    <a:pt x="1259" y="11376"/>
                    <a:pt x="3849" y="13561"/>
                    <a:pt x="6636" y="13561"/>
                  </a:cubicBezTo>
                  <a:cubicBezTo>
                    <a:pt x="6655" y="13561"/>
                    <a:pt x="6675" y="13561"/>
                    <a:pt x="6694" y="13560"/>
                  </a:cubicBezTo>
                  <a:lnTo>
                    <a:pt x="4984" y="12908"/>
                  </a:lnTo>
                  <a:lnTo>
                    <a:pt x="4984" y="12908"/>
                  </a:lnTo>
                  <a:cubicBezTo>
                    <a:pt x="6366" y="13418"/>
                    <a:pt x="7864" y="13796"/>
                    <a:pt x="9308" y="13796"/>
                  </a:cubicBezTo>
                  <a:cubicBezTo>
                    <a:pt x="10436" y="13796"/>
                    <a:pt x="11532" y="13565"/>
                    <a:pt x="12514" y="12987"/>
                  </a:cubicBezTo>
                  <a:cubicBezTo>
                    <a:pt x="15162" y="11426"/>
                    <a:pt x="15960" y="7754"/>
                    <a:pt x="15026" y="4822"/>
                  </a:cubicBezTo>
                  <a:cubicBezTo>
                    <a:pt x="14664" y="3680"/>
                    <a:pt x="14071" y="2588"/>
                    <a:pt x="13175" y="1793"/>
                  </a:cubicBezTo>
                  <a:cubicBezTo>
                    <a:pt x="12722" y="1389"/>
                    <a:pt x="12202" y="1071"/>
                    <a:pt x="11655" y="809"/>
                  </a:cubicBezTo>
                  <a:cubicBezTo>
                    <a:pt x="10533" y="273"/>
                    <a:pt x="9285" y="0"/>
                    <a:pt x="804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7"/>
            <p:cNvSpPr/>
            <p:nvPr/>
          </p:nvSpPr>
          <p:spPr>
            <a:xfrm>
              <a:off x="5478275" y="4137575"/>
              <a:ext cx="15450" cy="501125"/>
            </a:xfrm>
            <a:custGeom>
              <a:rect b="b" l="l" r="r" t="t"/>
              <a:pathLst>
                <a:path extrusionOk="0" h="20045" w="618">
                  <a:moveTo>
                    <a:pt x="154" y="1"/>
                  </a:moveTo>
                  <a:cubicBezTo>
                    <a:pt x="98" y="1"/>
                    <a:pt x="42" y="39"/>
                    <a:pt x="38" y="115"/>
                  </a:cubicBezTo>
                  <a:lnTo>
                    <a:pt x="38" y="117"/>
                  </a:lnTo>
                  <a:cubicBezTo>
                    <a:pt x="1" y="763"/>
                    <a:pt x="16" y="1418"/>
                    <a:pt x="14" y="2063"/>
                  </a:cubicBezTo>
                  <a:cubicBezTo>
                    <a:pt x="12" y="2705"/>
                    <a:pt x="18" y="3344"/>
                    <a:pt x="20" y="3985"/>
                  </a:cubicBezTo>
                  <a:cubicBezTo>
                    <a:pt x="25" y="5274"/>
                    <a:pt x="40" y="6561"/>
                    <a:pt x="53" y="7850"/>
                  </a:cubicBezTo>
                  <a:lnTo>
                    <a:pt x="130" y="15559"/>
                  </a:lnTo>
                  <a:cubicBezTo>
                    <a:pt x="137" y="16277"/>
                    <a:pt x="146" y="16997"/>
                    <a:pt x="152" y="17717"/>
                  </a:cubicBezTo>
                  <a:cubicBezTo>
                    <a:pt x="154" y="18073"/>
                    <a:pt x="159" y="18429"/>
                    <a:pt x="159" y="18785"/>
                  </a:cubicBezTo>
                  <a:cubicBezTo>
                    <a:pt x="159" y="19158"/>
                    <a:pt x="143" y="19531"/>
                    <a:pt x="198" y="19903"/>
                  </a:cubicBezTo>
                  <a:cubicBezTo>
                    <a:pt x="210" y="19989"/>
                    <a:pt x="308" y="20045"/>
                    <a:pt x="390" y="20045"/>
                  </a:cubicBezTo>
                  <a:cubicBezTo>
                    <a:pt x="397" y="20045"/>
                    <a:pt x="404" y="20044"/>
                    <a:pt x="411" y="20043"/>
                  </a:cubicBezTo>
                  <a:cubicBezTo>
                    <a:pt x="515" y="20028"/>
                    <a:pt x="567" y="19949"/>
                    <a:pt x="580" y="19850"/>
                  </a:cubicBezTo>
                  <a:cubicBezTo>
                    <a:pt x="618" y="19531"/>
                    <a:pt x="596" y="19211"/>
                    <a:pt x="589" y="18890"/>
                  </a:cubicBezTo>
                  <a:cubicBezTo>
                    <a:pt x="583" y="18567"/>
                    <a:pt x="576" y="18249"/>
                    <a:pt x="572" y="17928"/>
                  </a:cubicBezTo>
                  <a:cubicBezTo>
                    <a:pt x="563" y="17287"/>
                    <a:pt x="554" y="16648"/>
                    <a:pt x="545" y="16009"/>
                  </a:cubicBezTo>
                  <a:lnTo>
                    <a:pt x="495" y="12141"/>
                  </a:lnTo>
                  <a:cubicBezTo>
                    <a:pt x="460" y="9574"/>
                    <a:pt x="442" y="7005"/>
                    <a:pt x="392" y="4435"/>
                  </a:cubicBezTo>
                  <a:cubicBezTo>
                    <a:pt x="376" y="3724"/>
                    <a:pt x="363" y="3012"/>
                    <a:pt x="348" y="2303"/>
                  </a:cubicBezTo>
                  <a:cubicBezTo>
                    <a:pt x="334" y="1576"/>
                    <a:pt x="334" y="840"/>
                    <a:pt x="275" y="115"/>
                  </a:cubicBezTo>
                  <a:cubicBezTo>
                    <a:pt x="269" y="39"/>
                    <a:pt x="211" y="1"/>
                    <a:pt x="15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7"/>
            <p:cNvSpPr/>
            <p:nvPr/>
          </p:nvSpPr>
          <p:spPr>
            <a:xfrm>
              <a:off x="5390175" y="4217750"/>
              <a:ext cx="220175" cy="141200"/>
            </a:xfrm>
            <a:custGeom>
              <a:rect b="b" l="l" r="r" t="t"/>
              <a:pathLst>
                <a:path extrusionOk="0" h="5648" w="8807">
                  <a:moveTo>
                    <a:pt x="8503" y="0"/>
                  </a:moveTo>
                  <a:cubicBezTo>
                    <a:pt x="8453" y="0"/>
                    <a:pt x="8404" y="19"/>
                    <a:pt x="8365" y="62"/>
                  </a:cubicBezTo>
                  <a:cubicBezTo>
                    <a:pt x="8062" y="394"/>
                    <a:pt x="7790" y="756"/>
                    <a:pt x="7506" y="1103"/>
                  </a:cubicBezTo>
                  <a:lnTo>
                    <a:pt x="6654" y="2148"/>
                  </a:lnTo>
                  <a:lnTo>
                    <a:pt x="4950" y="4241"/>
                  </a:lnTo>
                  <a:cubicBezTo>
                    <a:pt x="4708" y="4538"/>
                    <a:pt x="4482" y="4885"/>
                    <a:pt x="4162" y="5102"/>
                  </a:cubicBezTo>
                  <a:cubicBezTo>
                    <a:pt x="4055" y="5177"/>
                    <a:pt x="3922" y="5253"/>
                    <a:pt x="3787" y="5253"/>
                  </a:cubicBezTo>
                  <a:cubicBezTo>
                    <a:pt x="3775" y="5253"/>
                    <a:pt x="3763" y="5253"/>
                    <a:pt x="3751" y="5251"/>
                  </a:cubicBezTo>
                  <a:cubicBezTo>
                    <a:pt x="3588" y="5234"/>
                    <a:pt x="3498" y="5093"/>
                    <a:pt x="3417" y="4968"/>
                  </a:cubicBezTo>
                  <a:cubicBezTo>
                    <a:pt x="2916" y="4202"/>
                    <a:pt x="2422" y="3433"/>
                    <a:pt x="1919" y="2669"/>
                  </a:cubicBezTo>
                  <a:cubicBezTo>
                    <a:pt x="1361" y="1812"/>
                    <a:pt x="817" y="943"/>
                    <a:pt x="200" y="128"/>
                  </a:cubicBezTo>
                  <a:cubicBezTo>
                    <a:pt x="178" y="99"/>
                    <a:pt x="148" y="87"/>
                    <a:pt x="120" y="87"/>
                  </a:cubicBezTo>
                  <a:cubicBezTo>
                    <a:pt x="58" y="87"/>
                    <a:pt x="1" y="146"/>
                    <a:pt x="42" y="220"/>
                  </a:cubicBezTo>
                  <a:lnTo>
                    <a:pt x="42" y="222"/>
                  </a:lnTo>
                  <a:cubicBezTo>
                    <a:pt x="492" y="1068"/>
                    <a:pt x="1017" y="1872"/>
                    <a:pt x="1524" y="2684"/>
                  </a:cubicBezTo>
                  <a:cubicBezTo>
                    <a:pt x="2031" y="3497"/>
                    <a:pt x="2541" y="4309"/>
                    <a:pt x="3055" y="5120"/>
                  </a:cubicBezTo>
                  <a:cubicBezTo>
                    <a:pt x="3158" y="5284"/>
                    <a:pt x="3266" y="5458"/>
                    <a:pt x="3441" y="5557"/>
                  </a:cubicBezTo>
                  <a:cubicBezTo>
                    <a:pt x="3551" y="5617"/>
                    <a:pt x="3673" y="5648"/>
                    <a:pt x="3796" y="5648"/>
                  </a:cubicBezTo>
                  <a:cubicBezTo>
                    <a:pt x="3848" y="5648"/>
                    <a:pt x="3901" y="5642"/>
                    <a:pt x="3953" y="5631"/>
                  </a:cubicBezTo>
                  <a:cubicBezTo>
                    <a:pt x="4309" y="5563"/>
                    <a:pt x="4621" y="5284"/>
                    <a:pt x="4851" y="5016"/>
                  </a:cubicBezTo>
                  <a:cubicBezTo>
                    <a:pt x="5468" y="4298"/>
                    <a:pt x="6055" y="3554"/>
                    <a:pt x="6656" y="2820"/>
                  </a:cubicBezTo>
                  <a:lnTo>
                    <a:pt x="7664" y="1595"/>
                  </a:lnTo>
                  <a:cubicBezTo>
                    <a:pt x="8009" y="1173"/>
                    <a:pt x="8378" y="760"/>
                    <a:pt x="8699" y="319"/>
                  </a:cubicBezTo>
                  <a:cubicBezTo>
                    <a:pt x="8806" y="172"/>
                    <a:pt x="8653" y="0"/>
                    <a:pt x="850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7"/>
            <p:cNvSpPr/>
            <p:nvPr/>
          </p:nvSpPr>
          <p:spPr>
            <a:xfrm>
              <a:off x="5430325" y="4165850"/>
              <a:ext cx="85525" cy="68950"/>
            </a:xfrm>
            <a:custGeom>
              <a:rect b="b" l="l" r="r" t="t"/>
              <a:pathLst>
                <a:path extrusionOk="0" h="2758" w="3421">
                  <a:moveTo>
                    <a:pt x="107" y="1"/>
                  </a:moveTo>
                  <a:cubicBezTo>
                    <a:pt x="51" y="1"/>
                    <a:pt x="0" y="59"/>
                    <a:pt x="37" y="120"/>
                  </a:cubicBezTo>
                  <a:lnTo>
                    <a:pt x="37" y="122"/>
                  </a:lnTo>
                  <a:cubicBezTo>
                    <a:pt x="72" y="183"/>
                    <a:pt x="91" y="247"/>
                    <a:pt x="129" y="306"/>
                  </a:cubicBezTo>
                  <a:cubicBezTo>
                    <a:pt x="166" y="366"/>
                    <a:pt x="208" y="418"/>
                    <a:pt x="245" y="475"/>
                  </a:cubicBezTo>
                  <a:cubicBezTo>
                    <a:pt x="313" y="576"/>
                    <a:pt x="379" y="675"/>
                    <a:pt x="452" y="772"/>
                  </a:cubicBezTo>
                  <a:cubicBezTo>
                    <a:pt x="608" y="981"/>
                    <a:pt x="763" y="1187"/>
                    <a:pt x="919" y="1393"/>
                  </a:cubicBezTo>
                  <a:cubicBezTo>
                    <a:pt x="1229" y="1811"/>
                    <a:pt x="1523" y="2237"/>
                    <a:pt x="1831" y="2654"/>
                  </a:cubicBezTo>
                  <a:cubicBezTo>
                    <a:pt x="1874" y="2713"/>
                    <a:pt x="1950" y="2757"/>
                    <a:pt x="2024" y="2757"/>
                  </a:cubicBezTo>
                  <a:cubicBezTo>
                    <a:pt x="2072" y="2757"/>
                    <a:pt x="2118" y="2739"/>
                    <a:pt x="2154" y="2696"/>
                  </a:cubicBezTo>
                  <a:lnTo>
                    <a:pt x="2813" y="1910"/>
                  </a:lnTo>
                  <a:lnTo>
                    <a:pt x="3133" y="1525"/>
                  </a:lnTo>
                  <a:cubicBezTo>
                    <a:pt x="3188" y="1457"/>
                    <a:pt x="3247" y="1391"/>
                    <a:pt x="3302" y="1323"/>
                  </a:cubicBezTo>
                  <a:cubicBezTo>
                    <a:pt x="3357" y="1255"/>
                    <a:pt x="3368" y="1174"/>
                    <a:pt x="3392" y="1093"/>
                  </a:cubicBezTo>
                  <a:cubicBezTo>
                    <a:pt x="3420" y="991"/>
                    <a:pt x="3339" y="914"/>
                    <a:pt x="3251" y="914"/>
                  </a:cubicBezTo>
                  <a:cubicBezTo>
                    <a:pt x="3228" y="914"/>
                    <a:pt x="3205" y="919"/>
                    <a:pt x="3184" y="930"/>
                  </a:cubicBezTo>
                  <a:cubicBezTo>
                    <a:pt x="3100" y="972"/>
                    <a:pt x="3037" y="998"/>
                    <a:pt x="2973" y="1068"/>
                  </a:cubicBezTo>
                  <a:cubicBezTo>
                    <a:pt x="2920" y="1128"/>
                    <a:pt x="2872" y="1189"/>
                    <a:pt x="2821" y="1251"/>
                  </a:cubicBezTo>
                  <a:lnTo>
                    <a:pt x="2503" y="1635"/>
                  </a:lnTo>
                  <a:lnTo>
                    <a:pt x="2017" y="2220"/>
                  </a:lnTo>
                  <a:lnTo>
                    <a:pt x="2017" y="2220"/>
                  </a:lnTo>
                  <a:cubicBezTo>
                    <a:pt x="1754" y="1875"/>
                    <a:pt x="1480" y="1538"/>
                    <a:pt x="1212" y="1200"/>
                  </a:cubicBezTo>
                  <a:cubicBezTo>
                    <a:pt x="1049" y="996"/>
                    <a:pt x="886" y="794"/>
                    <a:pt x="722" y="596"/>
                  </a:cubicBezTo>
                  <a:cubicBezTo>
                    <a:pt x="638" y="495"/>
                    <a:pt x="553" y="401"/>
                    <a:pt x="463" y="306"/>
                  </a:cubicBezTo>
                  <a:cubicBezTo>
                    <a:pt x="414" y="256"/>
                    <a:pt x="370" y="203"/>
                    <a:pt x="322" y="155"/>
                  </a:cubicBezTo>
                  <a:cubicBezTo>
                    <a:pt x="274" y="104"/>
                    <a:pt x="214" y="71"/>
                    <a:pt x="162" y="23"/>
                  </a:cubicBezTo>
                  <a:cubicBezTo>
                    <a:pt x="145" y="7"/>
                    <a:pt x="126" y="1"/>
                    <a:pt x="10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7"/>
            <p:cNvSpPr/>
            <p:nvPr/>
          </p:nvSpPr>
          <p:spPr>
            <a:xfrm>
              <a:off x="5373400" y="4126775"/>
              <a:ext cx="7775" cy="6000"/>
            </a:xfrm>
            <a:custGeom>
              <a:rect b="b" l="l" r="r" t="t"/>
              <a:pathLst>
                <a:path extrusionOk="0" h="240" w="311">
                  <a:moveTo>
                    <a:pt x="157" y="0"/>
                  </a:moveTo>
                  <a:cubicBezTo>
                    <a:pt x="1" y="0"/>
                    <a:pt x="1" y="240"/>
                    <a:pt x="157" y="240"/>
                  </a:cubicBezTo>
                  <a:cubicBezTo>
                    <a:pt x="311" y="240"/>
                    <a:pt x="311" y="0"/>
                    <a:pt x="15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7"/>
            <p:cNvSpPr/>
            <p:nvPr/>
          </p:nvSpPr>
          <p:spPr>
            <a:xfrm>
              <a:off x="5396525" y="4104525"/>
              <a:ext cx="9025" cy="9000"/>
            </a:xfrm>
            <a:custGeom>
              <a:rect b="b" l="l" r="r" t="t"/>
              <a:pathLst>
                <a:path extrusionOk="0" h="360" w="361">
                  <a:moveTo>
                    <a:pt x="157" y="1"/>
                  </a:moveTo>
                  <a:lnTo>
                    <a:pt x="115" y="8"/>
                  </a:lnTo>
                  <a:cubicBezTo>
                    <a:pt x="88" y="14"/>
                    <a:pt x="66" y="27"/>
                    <a:pt x="47" y="47"/>
                  </a:cubicBezTo>
                  <a:cubicBezTo>
                    <a:pt x="31" y="60"/>
                    <a:pt x="20" y="78"/>
                    <a:pt x="14" y="98"/>
                  </a:cubicBezTo>
                  <a:cubicBezTo>
                    <a:pt x="5" y="115"/>
                    <a:pt x="1" y="137"/>
                    <a:pt x="1" y="157"/>
                  </a:cubicBezTo>
                  <a:cubicBezTo>
                    <a:pt x="1" y="212"/>
                    <a:pt x="29" y="262"/>
                    <a:pt x="77" y="291"/>
                  </a:cubicBezTo>
                  <a:lnTo>
                    <a:pt x="143" y="339"/>
                  </a:lnTo>
                  <a:lnTo>
                    <a:pt x="178" y="355"/>
                  </a:lnTo>
                  <a:cubicBezTo>
                    <a:pt x="188" y="358"/>
                    <a:pt x="198" y="360"/>
                    <a:pt x="209" y="360"/>
                  </a:cubicBezTo>
                  <a:cubicBezTo>
                    <a:pt x="218" y="360"/>
                    <a:pt x="227" y="359"/>
                    <a:pt x="236" y="357"/>
                  </a:cubicBezTo>
                  <a:cubicBezTo>
                    <a:pt x="249" y="357"/>
                    <a:pt x="260" y="355"/>
                    <a:pt x="271" y="348"/>
                  </a:cubicBezTo>
                  <a:cubicBezTo>
                    <a:pt x="288" y="341"/>
                    <a:pt x="304" y="330"/>
                    <a:pt x="317" y="317"/>
                  </a:cubicBezTo>
                  <a:lnTo>
                    <a:pt x="339" y="289"/>
                  </a:lnTo>
                  <a:lnTo>
                    <a:pt x="354" y="256"/>
                  </a:lnTo>
                  <a:cubicBezTo>
                    <a:pt x="359" y="236"/>
                    <a:pt x="361" y="216"/>
                    <a:pt x="356" y="199"/>
                  </a:cubicBezTo>
                  <a:cubicBezTo>
                    <a:pt x="356" y="179"/>
                    <a:pt x="350" y="161"/>
                    <a:pt x="339" y="146"/>
                  </a:cubicBezTo>
                  <a:lnTo>
                    <a:pt x="290" y="78"/>
                  </a:lnTo>
                  <a:cubicBezTo>
                    <a:pt x="262" y="32"/>
                    <a:pt x="211" y="1"/>
                    <a:pt x="15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7"/>
            <p:cNvSpPr/>
            <p:nvPr/>
          </p:nvSpPr>
          <p:spPr>
            <a:xfrm>
              <a:off x="5400650" y="4150700"/>
              <a:ext cx="10225" cy="7950"/>
            </a:xfrm>
            <a:custGeom>
              <a:rect b="b" l="l" r="r" t="t"/>
              <a:pathLst>
                <a:path extrusionOk="0" h="318" w="409">
                  <a:moveTo>
                    <a:pt x="205" y="1"/>
                  </a:moveTo>
                  <a:cubicBezTo>
                    <a:pt x="0" y="1"/>
                    <a:pt x="0" y="317"/>
                    <a:pt x="205" y="317"/>
                  </a:cubicBezTo>
                  <a:cubicBezTo>
                    <a:pt x="409" y="317"/>
                    <a:pt x="409" y="1"/>
                    <a:pt x="205"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7"/>
            <p:cNvSpPr/>
            <p:nvPr/>
          </p:nvSpPr>
          <p:spPr>
            <a:xfrm>
              <a:off x="5600500" y="4299225"/>
              <a:ext cx="12375" cy="9625"/>
            </a:xfrm>
            <a:custGeom>
              <a:rect b="b" l="l" r="r" t="t"/>
              <a:pathLst>
                <a:path extrusionOk="0" h="385" w="495">
                  <a:moveTo>
                    <a:pt x="246" y="1"/>
                  </a:moveTo>
                  <a:cubicBezTo>
                    <a:pt x="0" y="1"/>
                    <a:pt x="0" y="385"/>
                    <a:pt x="246" y="385"/>
                  </a:cubicBezTo>
                  <a:cubicBezTo>
                    <a:pt x="494" y="385"/>
                    <a:pt x="494" y="1"/>
                    <a:pt x="246"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 name="Google Shape;1115;p37"/>
          <p:cNvGrpSpPr/>
          <p:nvPr/>
        </p:nvGrpSpPr>
        <p:grpSpPr>
          <a:xfrm>
            <a:off x="3857368" y="3362736"/>
            <a:ext cx="390020" cy="389367"/>
            <a:chOff x="5721625" y="4984150"/>
            <a:chExt cx="196950" cy="196650"/>
          </a:xfrm>
        </p:grpSpPr>
        <p:sp>
          <p:nvSpPr>
            <p:cNvPr id="1116" name="Google Shape;1116;p37"/>
            <p:cNvSpPr/>
            <p:nvPr/>
          </p:nvSpPr>
          <p:spPr>
            <a:xfrm>
              <a:off x="5847225" y="4984150"/>
              <a:ext cx="22325" cy="185825"/>
            </a:xfrm>
            <a:custGeom>
              <a:rect b="b" l="l" r="r" t="t"/>
              <a:pathLst>
                <a:path extrusionOk="0" h="7433" w="893">
                  <a:moveTo>
                    <a:pt x="732" y="1"/>
                  </a:moveTo>
                  <a:lnTo>
                    <a:pt x="732" y="1"/>
                  </a:lnTo>
                  <a:cubicBezTo>
                    <a:pt x="181" y="2414"/>
                    <a:pt x="1" y="4898"/>
                    <a:pt x="199" y="7364"/>
                  </a:cubicBezTo>
                  <a:lnTo>
                    <a:pt x="462" y="7432"/>
                  </a:lnTo>
                  <a:cubicBezTo>
                    <a:pt x="803" y="4971"/>
                    <a:pt x="893" y="2480"/>
                    <a:pt x="73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7"/>
            <p:cNvSpPr/>
            <p:nvPr/>
          </p:nvSpPr>
          <p:spPr>
            <a:xfrm>
              <a:off x="5787275" y="4985750"/>
              <a:ext cx="50100" cy="186200"/>
            </a:xfrm>
            <a:custGeom>
              <a:rect b="b" l="l" r="r" t="t"/>
              <a:pathLst>
                <a:path extrusionOk="0" h="7448" w="2004">
                  <a:moveTo>
                    <a:pt x="1" y="0"/>
                  </a:moveTo>
                  <a:lnTo>
                    <a:pt x="1" y="0"/>
                  </a:lnTo>
                  <a:cubicBezTo>
                    <a:pt x="666" y="2447"/>
                    <a:pt x="1294" y="4902"/>
                    <a:pt x="1881" y="7368"/>
                  </a:cubicBezTo>
                  <a:lnTo>
                    <a:pt x="1997" y="7447"/>
                  </a:lnTo>
                  <a:cubicBezTo>
                    <a:pt x="2004" y="5945"/>
                    <a:pt x="1835" y="4448"/>
                    <a:pt x="1496" y="2983"/>
                  </a:cubicBezTo>
                  <a:cubicBezTo>
                    <a:pt x="1239" y="1882"/>
                    <a:pt x="851" y="747"/>
                    <a:pt x="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7"/>
            <p:cNvSpPr/>
            <p:nvPr/>
          </p:nvSpPr>
          <p:spPr>
            <a:xfrm>
              <a:off x="5777075" y="5069900"/>
              <a:ext cx="24950" cy="110900"/>
            </a:xfrm>
            <a:custGeom>
              <a:rect b="b" l="l" r="r" t="t"/>
              <a:pathLst>
                <a:path extrusionOk="0" h="4436" w="998">
                  <a:moveTo>
                    <a:pt x="688" y="1"/>
                  </a:moveTo>
                  <a:cubicBezTo>
                    <a:pt x="312" y="1453"/>
                    <a:pt x="81" y="2937"/>
                    <a:pt x="0" y="4435"/>
                  </a:cubicBezTo>
                  <a:lnTo>
                    <a:pt x="562" y="4231"/>
                  </a:lnTo>
                  <a:cubicBezTo>
                    <a:pt x="857" y="3392"/>
                    <a:pt x="905" y="2489"/>
                    <a:pt x="951" y="1602"/>
                  </a:cubicBezTo>
                  <a:cubicBezTo>
                    <a:pt x="980" y="1053"/>
                    <a:pt x="997" y="458"/>
                    <a:pt x="68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7"/>
            <p:cNvSpPr/>
            <p:nvPr/>
          </p:nvSpPr>
          <p:spPr>
            <a:xfrm>
              <a:off x="5721625" y="5011325"/>
              <a:ext cx="47775" cy="157175"/>
            </a:xfrm>
            <a:custGeom>
              <a:rect b="b" l="l" r="r" t="t"/>
              <a:pathLst>
                <a:path extrusionOk="0" h="6287" w="1911">
                  <a:moveTo>
                    <a:pt x="59" y="1"/>
                  </a:moveTo>
                  <a:lnTo>
                    <a:pt x="59" y="1"/>
                  </a:lnTo>
                  <a:cubicBezTo>
                    <a:pt x="26" y="1349"/>
                    <a:pt x="0" y="2735"/>
                    <a:pt x="452" y="4006"/>
                  </a:cubicBezTo>
                  <a:cubicBezTo>
                    <a:pt x="727" y="4775"/>
                    <a:pt x="1173" y="5487"/>
                    <a:pt x="1353" y="6284"/>
                  </a:cubicBezTo>
                  <a:lnTo>
                    <a:pt x="1770" y="6286"/>
                  </a:lnTo>
                  <a:cubicBezTo>
                    <a:pt x="1900" y="5987"/>
                    <a:pt x="1911" y="5651"/>
                    <a:pt x="1902" y="5326"/>
                  </a:cubicBezTo>
                  <a:cubicBezTo>
                    <a:pt x="1845" y="3405"/>
                    <a:pt x="1204" y="1547"/>
                    <a:pt x="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7"/>
            <p:cNvSpPr/>
            <p:nvPr/>
          </p:nvSpPr>
          <p:spPr>
            <a:xfrm>
              <a:off x="5877750" y="5044825"/>
              <a:ext cx="40825" cy="129000"/>
            </a:xfrm>
            <a:custGeom>
              <a:rect b="b" l="l" r="r" t="t"/>
              <a:pathLst>
                <a:path extrusionOk="0" h="5160" w="1633">
                  <a:moveTo>
                    <a:pt x="1213" y="0"/>
                  </a:moveTo>
                  <a:lnTo>
                    <a:pt x="1213" y="0"/>
                  </a:lnTo>
                  <a:cubicBezTo>
                    <a:pt x="974" y="907"/>
                    <a:pt x="737" y="1812"/>
                    <a:pt x="497" y="2719"/>
                  </a:cubicBezTo>
                  <a:cubicBezTo>
                    <a:pt x="374" y="3185"/>
                    <a:pt x="249" y="3655"/>
                    <a:pt x="225" y="4136"/>
                  </a:cubicBezTo>
                  <a:cubicBezTo>
                    <a:pt x="205" y="4491"/>
                    <a:pt x="229" y="4887"/>
                    <a:pt x="1" y="5159"/>
                  </a:cubicBezTo>
                  <a:lnTo>
                    <a:pt x="447" y="5027"/>
                  </a:lnTo>
                  <a:cubicBezTo>
                    <a:pt x="1352" y="3541"/>
                    <a:pt x="1633"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 name="Google Shape;1121;p37"/>
          <p:cNvGrpSpPr/>
          <p:nvPr/>
        </p:nvGrpSpPr>
        <p:grpSpPr>
          <a:xfrm>
            <a:off x="6800568" y="3980686"/>
            <a:ext cx="390020" cy="389367"/>
            <a:chOff x="5721625" y="4984150"/>
            <a:chExt cx="196950" cy="196650"/>
          </a:xfrm>
        </p:grpSpPr>
        <p:sp>
          <p:nvSpPr>
            <p:cNvPr id="1122" name="Google Shape;1122;p37"/>
            <p:cNvSpPr/>
            <p:nvPr/>
          </p:nvSpPr>
          <p:spPr>
            <a:xfrm>
              <a:off x="5847225" y="4984150"/>
              <a:ext cx="22325" cy="185825"/>
            </a:xfrm>
            <a:custGeom>
              <a:rect b="b" l="l" r="r" t="t"/>
              <a:pathLst>
                <a:path extrusionOk="0" h="7433" w="893">
                  <a:moveTo>
                    <a:pt x="732" y="1"/>
                  </a:moveTo>
                  <a:lnTo>
                    <a:pt x="732" y="1"/>
                  </a:lnTo>
                  <a:cubicBezTo>
                    <a:pt x="181" y="2414"/>
                    <a:pt x="1" y="4898"/>
                    <a:pt x="199" y="7364"/>
                  </a:cubicBezTo>
                  <a:lnTo>
                    <a:pt x="462" y="7432"/>
                  </a:lnTo>
                  <a:cubicBezTo>
                    <a:pt x="803" y="4971"/>
                    <a:pt x="893" y="2480"/>
                    <a:pt x="73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7"/>
            <p:cNvSpPr/>
            <p:nvPr/>
          </p:nvSpPr>
          <p:spPr>
            <a:xfrm>
              <a:off x="5787275" y="4985750"/>
              <a:ext cx="50100" cy="186200"/>
            </a:xfrm>
            <a:custGeom>
              <a:rect b="b" l="l" r="r" t="t"/>
              <a:pathLst>
                <a:path extrusionOk="0" h="7448" w="2004">
                  <a:moveTo>
                    <a:pt x="1" y="0"/>
                  </a:moveTo>
                  <a:lnTo>
                    <a:pt x="1" y="0"/>
                  </a:lnTo>
                  <a:cubicBezTo>
                    <a:pt x="666" y="2447"/>
                    <a:pt x="1294" y="4902"/>
                    <a:pt x="1881" y="7368"/>
                  </a:cubicBezTo>
                  <a:lnTo>
                    <a:pt x="1997" y="7447"/>
                  </a:lnTo>
                  <a:cubicBezTo>
                    <a:pt x="2004" y="5945"/>
                    <a:pt x="1835" y="4448"/>
                    <a:pt x="1496" y="2983"/>
                  </a:cubicBezTo>
                  <a:cubicBezTo>
                    <a:pt x="1239" y="1882"/>
                    <a:pt x="851" y="747"/>
                    <a:pt x="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7"/>
            <p:cNvSpPr/>
            <p:nvPr/>
          </p:nvSpPr>
          <p:spPr>
            <a:xfrm>
              <a:off x="5777075" y="5069900"/>
              <a:ext cx="24950" cy="110900"/>
            </a:xfrm>
            <a:custGeom>
              <a:rect b="b" l="l" r="r" t="t"/>
              <a:pathLst>
                <a:path extrusionOk="0" h="4436" w="998">
                  <a:moveTo>
                    <a:pt x="688" y="1"/>
                  </a:moveTo>
                  <a:cubicBezTo>
                    <a:pt x="312" y="1453"/>
                    <a:pt x="81" y="2937"/>
                    <a:pt x="0" y="4435"/>
                  </a:cubicBezTo>
                  <a:lnTo>
                    <a:pt x="562" y="4231"/>
                  </a:lnTo>
                  <a:cubicBezTo>
                    <a:pt x="857" y="3392"/>
                    <a:pt x="905" y="2489"/>
                    <a:pt x="951" y="1602"/>
                  </a:cubicBezTo>
                  <a:cubicBezTo>
                    <a:pt x="980" y="1053"/>
                    <a:pt x="997" y="458"/>
                    <a:pt x="68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7"/>
            <p:cNvSpPr/>
            <p:nvPr/>
          </p:nvSpPr>
          <p:spPr>
            <a:xfrm>
              <a:off x="5721625" y="5011325"/>
              <a:ext cx="47775" cy="157175"/>
            </a:xfrm>
            <a:custGeom>
              <a:rect b="b" l="l" r="r" t="t"/>
              <a:pathLst>
                <a:path extrusionOk="0" h="6287" w="1911">
                  <a:moveTo>
                    <a:pt x="59" y="1"/>
                  </a:moveTo>
                  <a:lnTo>
                    <a:pt x="59" y="1"/>
                  </a:lnTo>
                  <a:cubicBezTo>
                    <a:pt x="26" y="1349"/>
                    <a:pt x="0" y="2735"/>
                    <a:pt x="452" y="4006"/>
                  </a:cubicBezTo>
                  <a:cubicBezTo>
                    <a:pt x="727" y="4775"/>
                    <a:pt x="1173" y="5487"/>
                    <a:pt x="1353" y="6284"/>
                  </a:cubicBezTo>
                  <a:lnTo>
                    <a:pt x="1770" y="6286"/>
                  </a:lnTo>
                  <a:cubicBezTo>
                    <a:pt x="1900" y="5987"/>
                    <a:pt x="1911" y="5651"/>
                    <a:pt x="1902" y="5326"/>
                  </a:cubicBezTo>
                  <a:cubicBezTo>
                    <a:pt x="1845" y="3405"/>
                    <a:pt x="1204" y="1547"/>
                    <a:pt x="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7"/>
            <p:cNvSpPr/>
            <p:nvPr/>
          </p:nvSpPr>
          <p:spPr>
            <a:xfrm>
              <a:off x="5877750" y="5044825"/>
              <a:ext cx="40825" cy="129000"/>
            </a:xfrm>
            <a:custGeom>
              <a:rect b="b" l="l" r="r" t="t"/>
              <a:pathLst>
                <a:path extrusionOk="0" h="5160" w="1633">
                  <a:moveTo>
                    <a:pt x="1213" y="0"/>
                  </a:moveTo>
                  <a:lnTo>
                    <a:pt x="1213" y="0"/>
                  </a:lnTo>
                  <a:cubicBezTo>
                    <a:pt x="974" y="907"/>
                    <a:pt x="737" y="1812"/>
                    <a:pt x="497" y="2719"/>
                  </a:cubicBezTo>
                  <a:cubicBezTo>
                    <a:pt x="374" y="3185"/>
                    <a:pt x="249" y="3655"/>
                    <a:pt x="225" y="4136"/>
                  </a:cubicBezTo>
                  <a:cubicBezTo>
                    <a:pt x="205" y="4491"/>
                    <a:pt x="229" y="4887"/>
                    <a:pt x="1" y="5159"/>
                  </a:cubicBezTo>
                  <a:lnTo>
                    <a:pt x="447" y="5027"/>
                  </a:lnTo>
                  <a:cubicBezTo>
                    <a:pt x="1352" y="3541"/>
                    <a:pt x="1633"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 name="Shape 1130"/>
        <p:cNvGrpSpPr/>
        <p:nvPr/>
      </p:nvGrpSpPr>
      <p:grpSpPr>
        <a:xfrm>
          <a:off x="0" y="0"/>
          <a:ext cx="0" cy="0"/>
          <a:chOff x="0" y="0"/>
          <a:chExt cx="0" cy="0"/>
        </a:xfrm>
      </p:grpSpPr>
      <p:grpSp>
        <p:nvGrpSpPr>
          <p:cNvPr id="1131" name="Google Shape;1131;p38"/>
          <p:cNvGrpSpPr/>
          <p:nvPr/>
        </p:nvGrpSpPr>
        <p:grpSpPr>
          <a:xfrm>
            <a:off x="1145728" y="1438426"/>
            <a:ext cx="8841058" cy="4013871"/>
            <a:chOff x="3301125" y="2268425"/>
            <a:chExt cx="1404725" cy="637750"/>
          </a:xfrm>
        </p:grpSpPr>
        <p:sp>
          <p:nvSpPr>
            <p:cNvPr id="1132" name="Google Shape;1132;p38"/>
            <p:cNvSpPr/>
            <p:nvPr/>
          </p:nvSpPr>
          <p:spPr>
            <a:xfrm>
              <a:off x="3881575" y="2292400"/>
              <a:ext cx="11375" cy="5375"/>
            </a:xfrm>
            <a:custGeom>
              <a:rect b="b" l="l" r="r" t="t"/>
              <a:pathLst>
                <a:path extrusionOk="0" h="215" w="455">
                  <a:moveTo>
                    <a:pt x="302" y="0"/>
                  </a:moveTo>
                  <a:cubicBezTo>
                    <a:pt x="275" y="0"/>
                    <a:pt x="249" y="3"/>
                    <a:pt x="222" y="8"/>
                  </a:cubicBezTo>
                  <a:cubicBezTo>
                    <a:pt x="161" y="19"/>
                    <a:pt x="102" y="42"/>
                    <a:pt x="50" y="76"/>
                  </a:cubicBezTo>
                  <a:cubicBezTo>
                    <a:pt x="17" y="97"/>
                    <a:pt x="1" y="142"/>
                    <a:pt x="24" y="178"/>
                  </a:cubicBezTo>
                  <a:cubicBezTo>
                    <a:pt x="37" y="200"/>
                    <a:pt x="64" y="215"/>
                    <a:pt x="90" y="215"/>
                  </a:cubicBezTo>
                  <a:cubicBezTo>
                    <a:pt x="102" y="215"/>
                    <a:pt x="114" y="212"/>
                    <a:pt x="125" y="204"/>
                  </a:cubicBezTo>
                  <a:cubicBezTo>
                    <a:pt x="137" y="197"/>
                    <a:pt x="148" y="190"/>
                    <a:pt x="160" y="183"/>
                  </a:cubicBezTo>
                  <a:cubicBezTo>
                    <a:pt x="166" y="180"/>
                    <a:pt x="172" y="177"/>
                    <a:pt x="179" y="174"/>
                  </a:cubicBezTo>
                  <a:lnTo>
                    <a:pt x="182" y="172"/>
                  </a:lnTo>
                  <a:lnTo>
                    <a:pt x="182" y="172"/>
                  </a:lnTo>
                  <a:cubicBezTo>
                    <a:pt x="183" y="172"/>
                    <a:pt x="183" y="172"/>
                    <a:pt x="184" y="172"/>
                  </a:cubicBezTo>
                  <a:cubicBezTo>
                    <a:pt x="208" y="162"/>
                    <a:pt x="234" y="155"/>
                    <a:pt x="259" y="150"/>
                  </a:cubicBezTo>
                  <a:lnTo>
                    <a:pt x="268" y="148"/>
                  </a:lnTo>
                  <a:cubicBezTo>
                    <a:pt x="273" y="148"/>
                    <a:pt x="274" y="148"/>
                    <a:pt x="274" y="148"/>
                  </a:cubicBezTo>
                  <a:lnTo>
                    <a:pt x="274" y="148"/>
                  </a:lnTo>
                  <a:cubicBezTo>
                    <a:pt x="273" y="148"/>
                    <a:pt x="270" y="148"/>
                    <a:pt x="264" y="148"/>
                  </a:cubicBezTo>
                  <a:cubicBezTo>
                    <a:pt x="270" y="147"/>
                    <a:pt x="274" y="146"/>
                    <a:pt x="279" y="146"/>
                  </a:cubicBezTo>
                  <a:cubicBezTo>
                    <a:pt x="281" y="146"/>
                    <a:pt x="283" y="146"/>
                    <a:pt x="285" y="146"/>
                  </a:cubicBezTo>
                  <a:cubicBezTo>
                    <a:pt x="297" y="145"/>
                    <a:pt x="309" y="145"/>
                    <a:pt x="321" y="145"/>
                  </a:cubicBezTo>
                  <a:cubicBezTo>
                    <a:pt x="325" y="145"/>
                    <a:pt x="329" y="145"/>
                    <a:pt x="333" y="145"/>
                  </a:cubicBezTo>
                  <a:cubicBezTo>
                    <a:pt x="343" y="145"/>
                    <a:pt x="352" y="146"/>
                    <a:pt x="362" y="146"/>
                  </a:cubicBezTo>
                  <a:cubicBezTo>
                    <a:pt x="373" y="146"/>
                    <a:pt x="384" y="145"/>
                    <a:pt x="395" y="144"/>
                  </a:cubicBezTo>
                  <a:lnTo>
                    <a:pt x="404" y="142"/>
                  </a:lnTo>
                  <a:cubicBezTo>
                    <a:pt x="411" y="140"/>
                    <a:pt x="417" y="138"/>
                    <a:pt x="423" y="135"/>
                  </a:cubicBezTo>
                  <a:cubicBezTo>
                    <a:pt x="439" y="125"/>
                    <a:pt x="451" y="108"/>
                    <a:pt x="453" y="89"/>
                  </a:cubicBezTo>
                  <a:cubicBezTo>
                    <a:pt x="455" y="70"/>
                    <a:pt x="449" y="51"/>
                    <a:pt x="436" y="38"/>
                  </a:cubicBezTo>
                  <a:cubicBezTo>
                    <a:pt x="411" y="7"/>
                    <a:pt x="360" y="4"/>
                    <a:pt x="323" y="1"/>
                  </a:cubicBezTo>
                  <a:cubicBezTo>
                    <a:pt x="316" y="0"/>
                    <a:pt x="309" y="0"/>
                    <a:pt x="302"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8"/>
            <p:cNvSpPr/>
            <p:nvPr/>
          </p:nvSpPr>
          <p:spPr>
            <a:xfrm>
              <a:off x="3851975" y="2279000"/>
              <a:ext cx="11150" cy="6050"/>
            </a:xfrm>
            <a:custGeom>
              <a:rect b="b" l="l" r="r" t="t"/>
              <a:pathLst>
                <a:path extrusionOk="0" h="242" w="446">
                  <a:moveTo>
                    <a:pt x="200" y="200"/>
                  </a:moveTo>
                  <a:lnTo>
                    <a:pt x="185" y="206"/>
                  </a:lnTo>
                  <a:cubicBezTo>
                    <a:pt x="190" y="204"/>
                    <a:pt x="195" y="202"/>
                    <a:pt x="200" y="200"/>
                  </a:cubicBezTo>
                  <a:close/>
                  <a:moveTo>
                    <a:pt x="303" y="1"/>
                  </a:moveTo>
                  <a:cubicBezTo>
                    <a:pt x="298" y="1"/>
                    <a:pt x="294" y="1"/>
                    <a:pt x="289" y="1"/>
                  </a:cubicBezTo>
                  <a:cubicBezTo>
                    <a:pt x="275" y="3"/>
                    <a:pt x="259" y="6"/>
                    <a:pt x="243" y="9"/>
                  </a:cubicBezTo>
                  <a:cubicBezTo>
                    <a:pt x="223" y="12"/>
                    <a:pt x="203" y="17"/>
                    <a:pt x="183" y="23"/>
                  </a:cubicBezTo>
                  <a:cubicBezTo>
                    <a:pt x="139" y="37"/>
                    <a:pt x="95" y="57"/>
                    <a:pt x="56" y="84"/>
                  </a:cubicBezTo>
                  <a:cubicBezTo>
                    <a:pt x="20" y="108"/>
                    <a:pt x="1" y="159"/>
                    <a:pt x="26" y="200"/>
                  </a:cubicBezTo>
                  <a:cubicBezTo>
                    <a:pt x="42" y="225"/>
                    <a:pt x="71" y="242"/>
                    <a:pt x="101" y="242"/>
                  </a:cubicBezTo>
                  <a:cubicBezTo>
                    <a:pt x="115" y="242"/>
                    <a:pt x="129" y="238"/>
                    <a:pt x="142" y="230"/>
                  </a:cubicBezTo>
                  <a:lnTo>
                    <a:pt x="143" y="230"/>
                  </a:lnTo>
                  <a:cubicBezTo>
                    <a:pt x="162" y="218"/>
                    <a:pt x="182" y="208"/>
                    <a:pt x="203" y="199"/>
                  </a:cubicBezTo>
                  <a:lnTo>
                    <a:pt x="203" y="199"/>
                  </a:lnTo>
                  <a:cubicBezTo>
                    <a:pt x="227" y="190"/>
                    <a:pt x="251" y="184"/>
                    <a:pt x="276" y="179"/>
                  </a:cubicBezTo>
                  <a:lnTo>
                    <a:pt x="276" y="179"/>
                  </a:lnTo>
                  <a:cubicBezTo>
                    <a:pt x="295" y="178"/>
                    <a:pt x="313" y="176"/>
                    <a:pt x="332" y="172"/>
                  </a:cubicBezTo>
                  <a:lnTo>
                    <a:pt x="332" y="172"/>
                  </a:lnTo>
                  <a:cubicBezTo>
                    <a:pt x="357" y="170"/>
                    <a:pt x="382" y="170"/>
                    <a:pt x="405" y="157"/>
                  </a:cubicBezTo>
                  <a:cubicBezTo>
                    <a:pt x="431" y="143"/>
                    <a:pt x="445" y="116"/>
                    <a:pt x="445" y="89"/>
                  </a:cubicBezTo>
                  <a:cubicBezTo>
                    <a:pt x="445" y="58"/>
                    <a:pt x="429" y="37"/>
                    <a:pt x="405" y="20"/>
                  </a:cubicBezTo>
                  <a:cubicBezTo>
                    <a:pt x="385" y="5"/>
                    <a:pt x="356" y="3"/>
                    <a:pt x="330" y="3"/>
                  </a:cubicBezTo>
                  <a:lnTo>
                    <a:pt x="330" y="3"/>
                  </a:lnTo>
                  <a:cubicBezTo>
                    <a:pt x="321" y="2"/>
                    <a:pt x="312" y="1"/>
                    <a:pt x="303"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8"/>
            <p:cNvSpPr/>
            <p:nvPr/>
          </p:nvSpPr>
          <p:spPr>
            <a:xfrm>
              <a:off x="3641950" y="2284900"/>
              <a:ext cx="12375" cy="4975"/>
            </a:xfrm>
            <a:custGeom>
              <a:rect b="b" l="l" r="r" t="t"/>
              <a:pathLst>
                <a:path extrusionOk="0" h="199" w="495">
                  <a:moveTo>
                    <a:pt x="318" y="0"/>
                  </a:moveTo>
                  <a:cubicBezTo>
                    <a:pt x="296" y="0"/>
                    <a:pt x="275" y="3"/>
                    <a:pt x="253" y="6"/>
                  </a:cubicBezTo>
                  <a:cubicBezTo>
                    <a:pt x="181" y="16"/>
                    <a:pt x="111" y="37"/>
                    <a:pt x="45" y="69"/>
                  </a:cubicBezTo>
                  <a:cubicBezTo>
                    <a:pt x="11" y="84"/>
                    <a:pt x="1" y="134"/>
                    <a:pt x="20" y="165"/>
                  </a:cubicBezTo>
                  <a:cubicBezTo>
                    <a:pt x="33" y="187"/>
                    <a:pt x="57" y="199"/>
                    <a:pt x="81" y="199"/>
                  </a:cubicBezTo>
                  <a:cubicBezTo>
                    <a:pt x="93" y="199"/>
                    <a:pt x="105" y="196"/>
                    <a:pt x="116" y="190"/>
                  </a:cubicBezTo>
                  <a:lnTo>
                    <a:pt x="116" y="191"/>
                  </a:lnTo>
                  <a:cubicBezTo>
                    <a:pt x="124" y="187"/>
                    <a:pt x="133" y="183"/>
                    <a:pt x="142" y="179"/>
                  </a:cubicBezTo>
                  <a:lnTo>
                    <a:pt x="142" y="179"/>
                  </a:lnTo>
                  <a:cubicBezTo>
                    <a:pt x="143" y="179"/>
                    <a:pt x="151" y="176"/>
                    <a:pt x="154" y="174"/>
                  </a:cubicBezTo>
                  <a:lnTo>
                    <a:pt x="169" y="168"/>
                  </a:lnTo>
                  <a:cubicBezTo>
                    <a:pt x="193" y="160"/>
                    <a:pt x="216" y="153"/>
                    <a:pt x="240" y="147"/>
                  </a:cubicBezTo>
                  <a:cubicBezTo>
                    <a:pt x="263" y="142"/>
                    <a:pt x="286" y="137"/>
                    <a:pt x="310" y="134"/>
                  </a:cubicBezTo>
                  <a:lnTo>
                    <a:pt x="318" y="133"/>
                  </a:lnTo>
                  <a:lnTo>
                    <a:pt x="315" y="133"/>
                  </a:lnTo>
                  <a:lnTo>
                    <a:pt x="333" y="131"/>
                  </a:lnTo>
                  <a:cubicBezTo>
                    <a:pt x="347" y="130"/>
                    <a:pt x="361" y="127"/>
                    <a:pt x="373" y="120"/>
                  </a:cubicBezTo>
                  <a:lnTo>
                    <a:pt x="373" y="120"/>
                  </a:lnTo>
                  <a:cubicBezTo>
                    <a:pt x="376" y="120"/>
                    <a:pt x="378" y="120"/>
                    <a:pt x="380" y="120"/>
                  </a:cubicBezTo>
                  <a:cubicBezTo>
                    <a:pt x="378" y="120"/>
                    <a:pt x="377" y="120"/>
                    <a:pt x="377" y="120"/>
                  </a:cubicBezTo>
                  <a:cubicBezTo>
                    <a:pt x="378" y="120"/>
                    <a:pt x="385" y="119"/>
                    <a:pt x="386" y="118"/>
                  </a:cubicBezTo>
                  <a:cubicBezTo>
                    <a:pt x="394" y="117"/>
                    <a:pt x="403" y="116"/>
                    <a:pt x="412" y="116"/>
                  </a:cubicBezTo>
                  <a:cubicBezTo>
                    <a:pt x="432" y="115"/>
                    <a:pt x="452" y="111"/>
                    <a:pt x="471" y="102"/>
                  </a:cubicBezTo>
                  <a:cubicBezTo>
                    <a:pt x="491" y="90"/>
                    <a:pt x="494" y="63"/>
                    <a:pt x="478" y="46"/>
                  </a:cubicBezTo>
                  <a:cubicBezTo>
                    <a:pt x="464" y="33"/>
                    <a:pt x="447" y="24"/>
                    <a:pt x="428" y="19"/>
                  </a:cubicBezTo>
                  <a:cubicBezTo>
                    <a:pt x="411" y="14"/>
                    <a:pt x="394" y="11"/>
                    <a:pt x="377" y="10"/>
                  </a:cubicBezTo>
                  <a:cubicBezTo>
                    <a:pt x="377" y="10"/>
                    <a:pt x="376" y="10"/>
                    <a:pt x="376" y="10"/>
                  </a:cubicBezTo>
                  <a:lnTo>
                    <a:pt x="376" y="10"/>
                  </a:lnTo>
                  <a:cubicBezTo>
                    <a:pt x="376" y="10"/>
                    <a:pt x="376" y="10"/>
                    <a:pt x="376" y="10"/>
                  </a:cubicBezTo>
                  <a:cubicBezTo>
                    <a:pt x="366" y="4"/>
                    <a:pt x="354" y="0"/>
                    <a:pt x="341"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8"/>
            <p:cNvSpPr/>
            <p:nvPr/>
          </p:nvSpPr>
          <p:spPr>
            <a:xfrm>
              <a:off x="3658400" y="2294925"/>
              <a:ext cx="7950" cy="3625"/>
            </a:xfrm>
            <a:custGeom>
              <a:rect b="b" l="l" r="r" t="t"/>
              <a:pathLst>
                <a:path extrusionOk="0" h="145" w="318">
                  <a:moveTo>
                    <a:pt x="73" y="0"/>
                  </a:moveTo>
                  <a:cubicBezTo>
                    <a:pt x="33" y="0"/>
                    <a:pt x="2" y="33"/>
                    <a:pt x="1" y="72"/>
                  </a:cubicBezTo>
                  <a:cubicBezTo>
                    <a:pt x="2" y="112"/>
                    <a:pt x="33" y="144"/>
                    <a:pt x="73" y="144"/>
                  </a:cubicBezTo>
                  <a:lnTo>
                    <a:pt x="168" y="142"/>
                  </a:lnTo>
                  <a:lnTo>
                    <a:pt x="215" y="142"/>
                  </a:lnTo>
                  <a:cubicBezTo>
                    <a:pt x="227" y="142"/>
                    <a:pt x="239" y="140"/>
                    <a:pt x="250" y="137"/>
                  </a:cubicBezTo>
                  <a:lnTo>
                    <a:pt x="275" y="129"/>
                  </a:lnTo>
                  <a:cubicBezTo>
                    <a:pt x="300" y="121"/>
                    <a:pt x="317" y="98"/>
                    <a:pt x="318" y="72"/>
                  </a:cubicBezTo>
                  <a:cubicBezTo>
                    <a:pt x="317" y="46"/>
                    <a:pt x="300" y="23"/>
                    <a:pt x="275" y="16"/>
                  </a:cubicBezTo>
                  <a:lnTo>
                    <a:pt x="253" y="8"/>
                  </a:lnTo>
                  <a:cubicBezTo>
                    <a:pt x="240" y="4"/>
                    <a:pt x="227" y="2"/>
                    <a:pt x="215" y="2"/>
                  </a:cubicBezTo>
                  <a:lnTo>
                    <a:pt x="168" y="1"/>
                  </a:lnTo>
                  <a:lnTo>
                    <a:pt x="73"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8"/>
            <p:cNvSpPr/>
            <p:nvPr/>
          </p:nvSpPr>
          <p:spPr>
            <a:xfrm>
              <a:off x="3491125" y="2782325"/>
              <a:ext cx="12375" cy="4325"/>
            </a:xfrm>
            <a:custGeom>
              <a:rect b="b" l="l" r="r" t="t"/>
              <a:pathLst>
                <a:path extrusionOk="0" h="173" w="495">
                  <a:moveTo>
                    <a:pt x="292" y="1"/>
                  </a:moveTo>
                  <a:cubicBezTo>
                    <a:pt x="286" y="1"/>
                    <a:pt x="279" y="1"/>
                    <a:pt x="273" y="2"/>
                  </a:cubicBezTo>
                  <a:cubicBezTo>
                    <a:pt x="209" y="6"/>
                    <a:pt x="144" y="12"/>
                    <a:pt x="80" y="17"/>
                  </a:cubicBezTo>
                  <a:cubicBezTo>
                    <a:pt x="41" y="21"/>
                    <a:pt x="1" y="51"/>
                    <a:pt x="3" y="94"/>
                  </a:cubicBezTo>
                  <a:cubicBezTo>
                    <a:pt x="5" y="133"/>
                    <a:pt x="34" y="173"/>
                    <a:pt x="75" y="173"/>
                  </a:cubicBezTo>
                  <a:cubicBezTo>
                    <a:pt x="77" y="173"/>
                    <a:pt x="78" y="173"/>
                    <a:pt x="80" y="172"/>
                  </a:cubicBezTo>
                  <a:cubicBezTo>
                    <a:pt x="146" y="167"/>
                    <a:pt x="211" y="162"/>
                    <a:pt x="276" y="156"/>
                  </a:cubicBezTo>
                  <a:cubicBezTo>
                    <a:pt x="300" y="155"/>
                    <a:pt x="324" y="149"/>
                    <a:pt x="346" y="141"/>
                  </a:cubicBezTo>
                  <a:lnTo>
                    <a:pt x="356" y="136"/>
                  </a:lnTo>
                  <a:cubicBezTo>
                    <a:pt x="360" y="134"/>
                    <a:pt x="362" y="133"/>
                    <a:pt x="362" y="133"/>
                  </a:cubicBezTo>
                  <a:lnTo>
                    <a:pt x="362" y="133"/>
                  </a:lnTo>
                  <a:cubicBezTo>
                    <a:pt x="362" y="133"/>
                    <a:pt x="361" y="134"/>
                    <a:pt x="358" y="136"/>
                  </a:cubicBezTo>
                  <a:cubicBezTo>
                    <a:pt x="367" y="133"/>
                    <a:pt x="375" y="131"/>
                    <a:pt x="383" y="129"/>
                  </a:cubicBezTo>
                  <a:cubicBezTo>
                    <a:pt x="416" y="120"/>
                    <a:pt x="452" y="114"/>
                    <a:pt x="477" y="90"/>
                  </a:cubicBezTo>
                  <a:cubicBezTo>
                    <a:pt x="494" y="73"/>
                    <a:pt x="490" y="45"/>
                    <a:pt x="470" y="33"/>
                  </a:cubicBezTo>
                  <a:cubicBezTo>
                    <a:pt x="442" y="13"/>
                    <a:pt x="400" y="15"/>
                    <a:pt x="367" y="12"/>
                  </a:cubicBezTo>
                  <a:cubicBezTo>
                    <a:pt x="360" y="11"/>
                    <a:pt x="352" y="11"/>
                    <a:pt x="345" y="10"/>
                  </a:cubicBezTo>
                  <a:lnTo>
                    <a:pt x="345" y="10"/>
                  </a:lnTo>
                  <a:cubicBezTo>
                    <a:pt x="343" y="9"/>
                    <a:pt x="336" y="7"/>
                    <a:pt x="334" y="6"/>
                  </a:cubicBezTo>
                  <a:cubicBezTo>
                    <a:pt x="320" y="2"/>
                    <a:pt x="306" y="1"/>
                    <a:pt x="292"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8"/>
            <p:cNvSpPr/>
            <p:nvPr/>
          </p:nvSpPr>
          <p:spPr>
            <a:xfrm>
              <a:off x="3469250" y="2794425"/>
              <a:ext cx="9275" cy="3650"/>
            </a:xfrm>
            <a:custGeom>
              <a:rect b="b" l="l" r="r" t="t"/>
              <a:pathLst>
                <a:path extrusionOk="0" h="146" w="371">
                  <a:moveTo>
                    <a:pt x="278" y="1"/>
                  </a:moveTo>
                  <a:cubicBezTo>
                    <a:pt x="269" y="1"/>
                    <a:pt x="258" y="3"/>
                    <a:pt x="249" y="4"/>
                  </a:cubicBezTo>
                  <a:cubicBezTo>
                    <a:pt x="222" y="6"/>
                    <a:pt x="198" y="10"/>
                    <a:pt x="172" y="13"/>
                  </a:cubicBezTo>
                  <a:lnTo>
                    <a:pt x="44" y="31"/>
                  </a:lnTo>
                  <a:cubicBezTo>
                    <a:pt x="29" y="35"/>
                    <a:pt x="17" y="45"/>
                    <a:pt x="9" y="57"/>
                  </a:cubicBezTo>
                  <a:cubicBezTo>
                    <a:pt x="3" y="69"/>
                    <a:pt x="1" y="82"/>
                    <a:pt x="3" y="94"/>
                  </a:cubicBezTo>
                  <a:cubicBezTo>
                    <a:pt x="6" y="120"/>
                    <a:pt x="29" y="145"/>
                    <a:pt x="56" y="145"/>
                  </a:cubicBezTo>
                  <a:cubicBezTo>
                    <a:pt x="57" y="145"/>
                    <a:pt x="58" y="145"/>
                    <a:pt x="59" y="145"/>
                  </a:cubicBezTo>
                  <a:lnTo>
                    <a:pt x="188" y="131"/>
                  </a:lnTo>
                  <a:cubicBezTo>
                    <a:pt x="213" y="129"/>
                    <a:pt x="238" y="126"/>
                    <a:pt x="262" y="123"/>
                  </a:cubicBezTo>
                  <a:cubicBezTo>
                    <a:pt x="273" y="122"/>
                    <a:pt x="283" y="121"/>
                    <a:pt x="294" y="119"/>
                  </a:cubicBezTo>
                  <a:cubicBezTo>
                    <a:pt x="308" y="114"/>
                    <a:pt x="320" y="109"/>
                    <a:pt x="333" y="101"/>
                  </a:cubicBezTo>
                  <a:cubicBezTo>
                    <a:pt x="371" y="80"/>
                    <a:pt x="362" y="18"/>
                    <a:pt x="320" y="8"/>
                  </a:cubicBezTo>
                  <a:cubicBezTo>
                    <a:pt x="307" y="3"/>
                    <a:pt x="293" y="1"/>
                    <a:pt x="278"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8"/>
            <p:cNvSpPr/>
            <p:nvPr/>
          </p:nvSpPr>
          <p:spPr>
            <a:xfrm>
              <a:off x="3469000" y="2787350"/>
              <a:ext cx="9275" cy="3650"/>
            </a:xfrm>
            <a:custGeom>
              <a:rect b="b" l="l" r="r" t="t"/>
              <a:pathLst>
                <a:path extrusionOk="0" h="146" w="371">
                  <a:moveTo>
                    <a:pt x="276" y="1"/>
                  </a:moveTo>
                  <a:cubicBezTo>
                    <a:pt x="267" y="1"/>
                    <a:pt x="258" y="2"/>
                    <a:pt x="248" y="3"/>
                  </a:cubicBezTo>
                  <a:cubicBezTo>
                    <a:pt x="223" y="6"/>
                    <a:pt x="196" y="10"/>
                    <a:pt x="171" y="14"/>
                  </a:cubicBezTo>
                  <a:lnTo>
                    <a:pt x="43" y="32"/>
                  </a:lnTo>
                  <a:cubicBezTo>
                    <a:pt x="29" y="36"/>
                    <a:pt x="16" y="45"/>
                    <a:pt x="9" y="58"/>
                  </a:cubicBezTo>
                  <a:cubicBezTo>
                    <a:pt x="2" y="70"/>
                    <a:pt x="0" y="82"/>
                    <a:pt x="1" y="95"/>
                  </a:cubicBezTo>
                  <a:cubicBezTo>
                    <a:pt x="5" y="120"/>
                    <a:pt x="28" y="146"/>
                    <a:pt x="55" y="146"/>
                  </a:cubicBezTo>
                  <a:cubicBezTo>
                    <a:pt x="56" y="146"/>
                    <a:pt x="57" y="145"/>
                    <a:pt x="58" y="145"/>
                  </a:cubicBezTo>
                  <a:lnTo>
                    <a:pt x="187" y="132"/>
                  </a:lnTo>
                  <a:cubicBezTo>
                    <a:pt x="211" y="130"/>
                    <a:pt x="236" y="126"/>
                    <a:pt x="261" y="123"/>
                  </a:cubicBezTo>
                  <a:cubicBezTo>
                    <a:pt x="271" y="122"/>
                    <a:pt x="282" y="121"/>
                    <a:pt x="292" y="119"/>
                  </a:cubicBezTo>
                  <a:cubicBezTo>
                    <a:pt x="306" y="115"/>
                    <a:pt x="320" y="110"/>
                    <a:pt x="332" y="101"/>
                  </a:cubicBezTo>
                  <a:cubicBezTo>
                    <a:pt x="370" y="80"/>
                    <a:pt x="361" y="19"/>
                    <a:pt x="320" y="8"/>
                  </a:cubicBezTo>
                  <a:cubicBezTo>
                    <a:pt x="306" y="3"/>
                    <a:pt x="291" y="1"/>
                    <a:pt x="276"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8"/>
            <p:cNvSpPr/>
            <p:nvPr/>
          </p:nvSpPr>
          <p:spPr>
            <a:xfrm>
              <a:off x="3301125" y="2268425"/>
              <a:ext cx="1404725" cy="637750"/>
            </a:xfrm>
            <a:custGeom>
              <a:rect b="b" l="l" r="r" t="t"/>
              <a:pathLst>
                <a:path extrusionOk="0" h="25510" w="56189">
                  <a:moveTo>
                    <a:pt x="18536" y="1"/>
                  </a:moveTo>
                  <a:cubicBezTo>
                    <a:pt x="17958" y="1"/>
                    <a:pt x="17381" y="31"/>
                    <a:pt x="16814" y="95"/>
                  </a:cubicBezTo>
                  <a:cubicBezTo>
                    <a:pt x="15250" y="275"/>
                    <a:pt x="13055" y="802"/>
                    <a:pt x="11982" y="2066"/>
                  </a:cubicBezTo>
                  <a:cubicBezTo>
                    <a:pt x="10811" y="3445"/>
                    <a:pt x="9358" y="4574"/>
                    <a:pt x="7957" y="5739"/>
                  </a:cubicBezTo>
                  <a:cubicBezTo>
                    <a:pt x="6419" y="7020"/>
                    <a:pt x="4853" y="8285"/>
                    <a:pt x="3508" y="9768"/>
                  </a:cubicBezTo>
                  <a:cubicBezTo>
                    <a:pt x="2162" y="11250"/>
                    <a:pt x="1031" y="12977"/>
                    <a:pt x="519" y="14913"/>
                  </a:cubicBezTo>
                  <a:cubicBezTo>
                    <a:pt x="0" y="16875"/>
                    <a:pt x="251" y="18752"/>
                    <a:pt x="1134" y="20552"/>
                  </a:cubicBezTo>
                  <a:cubicBezTo>
                    <a:pt x="1966" y="22248"/>
                    <a:pt x="3702" y="23384"/>
                    <a:pt x="5379" y="24164"/>
                  </a:cubicBezTo>
                  <a:cubicBezTo>
                    <a:pt x="7290" y="25054"/>
                    <a:pt x="9398" y="25510"/>
                    <a:pt x="11505" y="25510"/>
                  </a:cubicBezTo>
                  <a:cubicBezTo>
                    <a:pt x="12452" y="25510"/>
                    <a:pt x="13398" y="25418"/>
                    <a:pt x="14326" y="25231"/>
                  </a:cubicBezTo>
                  <a:lnTo>
                    <a:pt x="13622" y="24142"/>
                  </a:lnTo>
                  <a:cubicBezTo>
                    <a:pt x="13152" y="23418"/>
                    <a:pt x="16251" y="24074"/>
                    <a:pt x="15626" y="23477"/>
                  </a:cubicBezTo>
                  <a:cubicBezTo>
                    <a:pt x="13948" y="21871"/>
                    <a:pt x="7781" y="19999"/>
                    <a:pt x="6325" y="18189"/>
                  </a:cubicBezTo>
                  <a:cubicBezTo>
                    <a:pt x="5189" y="16775"/>
                    <a:pt x="5006" y="14665"/>
                    <a:pt x="5882" y="13077"/>
                  </a:cubicBezTo>
                  <a:cubicBezTo>
                    <a:pt x="6300" y="12322"/>
                    <a:pt x="6919" y="11700"/>
                    <a:pt x="7549" y="11112"/>
                  </a:cubicBezTo>
                  <a:cubicBezTo>
                    <a:pt x="9824" y="8991"/>
                    <a:pt x="12357" y="7165"/>
                    <a:pt x="15089" y="5677"/>
                  </a:cubicBezTo>
                  <a:cubicBezTo>
                    <a:pt x="15505" y="5450"/>
                    <a:pt x="16383" y="5046"/>
                    <a:pt x="17242" y="4542"/>
                  </a:cubicBezTo>
                  <a:cubicBezTo>
                    <a:pt x="18550" y="3775"/>
                    <a:pt x="20034" y="3374"/>
                    <a:pt x="21540" y="3374"/>
                  </a:cubicBezTo>
                  <a:cubicBezTo>
                    <a:pt x="21818" y="3374"/>
                    <a:pt x="22096" y="3388"/>
                    <a:pt x="22374" y="3415"/>
                  </a:cubicBezTo>
                  <a:cubicBezTo>
                    <a:pt x="23465" y="3523"/>
                    <a:pt x="24560" y="3594"/>
                    <a:pt x="25638" y="3654"/>
                  </a:cubicBezTo>
                  <a:cubicBezTo>
                    <a:pt x="30475" y="3924"/>
                    <a:pt x="35592" y="4184"/>
                    <a:pt x="39617" y="6878"/>
                  </a:cubicBezTo>
                  <a:cubicBezTo>
                    <a:pt x="41819" y="8352"/>
                    <a:pt x="43575" y="10490"/>
                    <a:pt x="45970" y="11624"/>
                  </a:cubicBezTo>
                  <a:cubicBezTo>
                    <a:pt x="47959" y="12567"/>
                    <a:pt x="50194" y="12728"/>
                    <a:pt x="52416" y="12728"/>
                  </a:cubicBezTo>
                  <a:cubicBezTo>
                    <a:pt x="52935" y="12728"/>
                    <a:pt x="53453" y="12719"/>
                    <a:pt x="53967" y="12709"/>
                  </a:cubicBezTo>
                  <a:cubicBezTo>
                    <a:pt x="54652" y="12697"/>
                    <a:pt x="55458" y="12618"/>
                    <a:pt x="55807" y="12028"/>
                  </a:cubicBezTo>
                  <a:cubicBezTo>
                    <a:pt x="56188" y="11385"/>
                    <a:pt x="55727" y="10517"/>
                    <a:pt x="55065" y="10166"/>
                  </a:cubicBezTo>
                  <a:cubicBezTo>
                    <a:pt x="54405" y="9816"/>
                    <a:pt x="53623" y="9823"/>
                    <a:pt x="52877" y="9768"/>
                  </a:cubicBezTo>
                  <a:cubicBezTo>
                    <a:pt x="50240" y="9573"/>
                    <a:pt x="47678" y="8471"/>
                    <a:pt x="45724" y="6689"/>
                  </a:cubicBezTo>
                  <a:cubicBezTo>
                    <a:pt x="44687" y="5744"/>
                    <a:pt x="43809" y="4610"/>
                    <a:pt x="42636" y="3841"/>
                  </a:cubicBezTo>
                  <a:cubicBezTo>
                    <a:pt x="41532" y="3117"/>
                    <a:pt x="40231" y="2760"/>
                    <a:pt x="38936" y="2498"/>
                  </a:cubicBezTo>
                  <a:cubicBezTo>
                    <a:pt x="37943" y="2298"/>
                    <a:pt x="36941" y="2147"/>
                    <a:pt x="35935" y="2028"/>
                  </a:cubicBezTo>
                  <a:cubicBezTo>
                    <a:pt x="32682" y="1643"/>
                    <a:pt x="29400" y="1583"/>
                    <a:pt x="26151" y="1174"/>
                  </a:cubicBezTo>
                  <a:cubicBezTo>
                    <a:pt x="25341" y="1073"/>
                    <a:pt x="24535" y="949"/>
                    <a:pt x="23734" y="794"/>
                  </a:cubicBezTo>
                  <a:cubicBezTo>
                    <a:pt x="23073" y="666"/>
                    <a:pt x="22452" y="396"/>
                    <a:pt x="21802" y="287"/>
                  </a:cubicBezTo>
                  <a:cubicBezTo>
                    <a:pt x="20736" y="108"/>
                    <a:pt x="19633" y="1"/>
                    <a:pt x="1853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8"/>
            <p:cNvSpPr/>
            <p:nvPr/>
          </p:nvSpPr>
          <p:spPr>
            <a:xfrm>
              <a:off x="3829925" y="2290650"/>
              <a:ext cx="9075" cy="3100"/>
            </a:xfrm>
            <a:custGeom>
              <a:rect b="b" l="l" r="r" t="t"/>
              <a:pathLst>
                <a:path extrusionOk="0" h="124" w="363">
                  <a:moveTo>
                    <a:pt x="153" y="1"/>
                  </a:moveTo>
                  <a:cubicBezTo>
                    <a:pt x="121" y="1"/>
                    <a:pt x="90" y="2"/>
                    <a:pt x="59" y="3"/>
                  </a:cubicBezTo>
                  <a:cubicBezTo>
                    <a:pt x="26" y="4"/>
                    <a:pt x="0" y="30"/>
                    <a:pt x="0" y="62"/>
                  </a:cubicBezTo>
                  <a:cubicBezTo>
                    <a:pt x="1" y="94"/>
                    <a:pt x="26" y="120"/>
                    <a:pt x="59" y="121"/>
                  </a:cubicBezTo>
                  <a:cubicBezTo>
                    <a:pt x="94" y="122"/>
                    <a:pt x="128" y="124"/>
                    <a:pt x="163" y="124"/>
                  </a:cubicBezTo>
                  <a:cubicBezTo>
                    <a:pt x="171" y="124"/>
                    <a:pt x="179" y="124"/>
                    <a:pt x="188" y="124"/>
                  </a:cubicBezTo>
                  <a:lnTo>
                    <a:pt x="251" y="121"/>
                  </a:lnTo>
                  <a:cubicBezTo>
                    <a:pt x="262" y="121"/>
                    <a:pt x="272" y="121"/>
                    <a:pt x="283" y="120"/>
                  </a:cubicBezTo>
                  <a:cubicBezTo>
                    <a:pt x="300" y="119"/>
                    <a:pt x="316" y="113"/>
                    <a:pt x="331" y="105"/>
                  </a:cubicBezTo>
                  <a:cubicBezTo>
                    <a:pt x="363" y="86"/>
                    <a:pt x="363" y="39"/>
                    <a:pt x="331" y="20"/>
                  </a:cubicBezTo>
                  <a:cubicBezTo>
                    <a:pt x="316" y="11"/>
                    <a:pt x="300" y="6"/>
                    <a:pt x="283" y="4"/>
                  </a:cubicBezTo>
                  <a:cubicBezTo>
                    <a:pt x="273" y="4"/>
                    <a:pt x="263" y="4"/>
                    <a:pt x="253" y="3"/>
                  </a:cubicBezTo>
                  <a:lnTo>
                    <a:pt x="188" y="1"/>
                  </a:lnTo>
                  <a:cubicBezTo>
                    <a:pt x="176" y="1"/>
                    <a:pt x="165" y="1"/>
                    <a:pt x="153"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8"/>
            <p:cNvSpPr/>
            <p:nvPr/>
          </p:nvSpPr>
          <p:spPr>
            <a:xfrm>
              <a:off x="3841725" y="2299850"/>
              <a:ext cx="20450" cy="4650"/>
            </a:xfrm>
            <a:custGeom>
              <a:rect b="b" l="l" r="r" t="t"/>
              <a:pathLst>
                <a:path extrusionOk="0" h="186" w="818">
                  <a:moveTo>
                    <a:pt x="372" y="1"/>
                  </a:moveTo>
                  <a:cubicBezTo>
                    <a:pt x="332" y="1"/>
                    <a:pt x="292" y="3"/>
                    <a:pt x="252" y="4"/>
                  </a:cubicBezTo>
                  <a:cubicBezTo>
                    <a:pt x="224" y="5"/>
                    <a:pt x="195" y="7"/>
                    <a:pt x="168" y="9"/>
                  </a:cubicBezTo>
                  <a:cubicBezTo>
                    <a:pt x="132" y="12"/>
                    <a:pt x="97" y="17"/>
                    <a:pt x="63" y="23"/>
                  </a:cubicBezTo>
                  <a:cubicBezTo>
                    <a:pt x="24" y="31"/>
                    <a:pt x="0" y="75"/>
                    <a:pt x="6" y="110"/>
                  </a:cubicBezTo>
                  <a:cubicBezTo>
                    <a:pt x="11" y="149"/>
                    <a:pt x="44" y="178"/>
                    <a:pt x="83" y="178"/>
                  </a:cubicBezTo>
                  <a:cubicBezTo>
                    <a:pt x="107" y="179"/>
                    <a:pt x="130" y="181"/>
                    <a:pt x="154" y="181"/>
                  </a:cubicBezTo>
                  <a:cubicBezTo>
                    <a:pt x="159" y="181"/>
                    <a:pt x="165" y="181"/>
                    <a:pt x="170" y="180"/>
                  </a:cubicBezTo>
                  <a:cubicBezTo>
                    <a:pt x="200" y="179"/>
                    <a:pt x="229" y="179"/>
                    <a:pt x="259" y="179"/>
                  </a:cubicBezTo>
                  <a:cubicBezTo>
                    <a:pt x="303" y="179"/>
                    <a:pt x="349" y="181"/>
                    <a:pt x="394" y="181"/>
                  </a:cubicBezTo>
                  <a:cubicBezTo>
                    <a:pt x="405" y="181"/>
                    <a:pt x="416" y="181"/>
                    <a:pt x="427" y="180"/>
                  </a:cubicBezTo>
                  <a:cubicBezTo>
                    <a:pt x="484" y="180"/>
                    <a:pt x="540" y="180"/>
                    <a:pt x="596" y="184"/>
                  </a:cubicBezTo>
                  <a:cubicBezTo>
                    <a:pt x="612" y="184"/>
                    <a:pt x="627" y="186"/>
                    <a:pt x="642" y="186"/>
                  </a:cubicBezTo>
                  <a:cubicBezTo>
                    <a:pt x="659" y="186"/>
                    <a:pt x="677" y="183"/>
                    <a:pt x="695" y="179"/>
                  </a:cubicBezTo>
                  <a:cubicBezTo>
                    <a:pt x="723" y="174"/>
                    <a:pt x="751" y="170"/>
                    <a:pt x="778" y="166"/>
                  </a:cubicBezTo>
                  <a:cubicBezTo>
                    <a:pt x="802" y="159"/>
                    <a:pt x="818" y="139"/>
                    <a:pt x="818" y="115"/>
                  </a:cubicBezTo>
                  <a:cubicBezTo>
                    <a:pt x="816" y="92"/>
                    <a:pt x="802" y="72"/>
                    <a:pt x="778" y="65"/>
                  </a:cubicBezTo>
                  <a:cubicBezTo>
                    <a:pt x="751" y="54"/>
                    <a:pt x="723" y="43"/>
                    <a:pt x="695" y="33"/>
                  </a:cubicBezTo>
                  <a:cubicBezTo>
                    <a:pt x="663" y="22"/>
                    <a:pt x="630" y="17"/>
                    <a:pt x="597" y="16"/>
                  </a:cubicBezTo>
                  <a:cubicBezTo>
                    <a:pt x="539" y="10"/>
                    <a:pt x="482" y="5"/>
                    <a:pt x="424" y="2"/>
                  </a:cubicBezTo>
                  <a:cubicBezTo>
                    <a:pt x="407" y="1"/>
                    <a:pt x="390" y="1"/>
                    <a:pt x="372"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8"/>
            <p:cNvSpPr/>
            <p:nvPr/>
          </p:nvSpPr>
          <p:spPr>
            <a:xfrm>
              <a:off x="3630525" y="2332625"/>
              <a:ext cx="16300" cy="4250"/>
            </a:xfrm>
            <a:custGeom>
              <a:rect b="b" l="l" r="r" t="t"/>
              <a:pathLst>
                <a:path extrusionOk="0" h="170" w="652">
                  <a:moveTo>
                    <a:pt x="460" y="1"/>
                  </a:moveTo>
                  <a:cubicBezTo>
                    <a:pt x="458" y="1"/>
                    <a:pt x="456" y="1"/>
                    <a:pt x="455" y="1"/>
                  </a:cubicBezTo>
                  <a:lnTo>
                    <a:pt x="331" y="2"/>
                  </a:lnTo>
                  <a:lnTo>
                    <a:pt x="83" y="4"/>
                  </a:lnTo>
                  <a:cubicBezTo>
                    <a:pt x="41" y="4"/>
                    <a:pt x="0" y="41"/>
                    <a:pt x="2" y="85"/>
                  </a:cubicBezTo>
                  <a:cubicBezTo>
                    <a:pt x="3" y="129"/>
                    <a:pt x="39" y="165"/>
                    <a:pt x="83" y="166"/>
                  </a:cubicBezTo>
                  <a:lnTo>
                    <a:pt x="331" y="168"/>
                  </a:lnTo>
                  <a:lnTo>
                    <a:pt x="451" y="169"/>
                  </a:lnTo>
                  <a:cubicBezTo>
                    <a:pt x="499" y="169"/>
                    <a:pt x="544" y="159"/>
                    <a:pt x="590" y="148"/>
                  </a:cubicBezTo>
                  <a:cubicBezTo>
                    <a:pt x="652" y="134"/>
                    <a:pt x="652" y="37"/>
                    <a:pt x="590" y="22"/>
                  </a:cubicBezTo>
                  <a:cubicBezTo>
                    <a:pt x="547" y="13"/>
                    <a:pt x="504" y="1"/>
                    <a:pt x="460"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8"/>
            <p:cNvSpPr/>
            <p:nvPr/>
          </p:nvSpPr>
          <p:spPr>
            <a:xfrm>
              <a:off x="3601300" y="2345125"/>
              <a:ext cx="18750" cy="4025"/>
            </a:xfrm>
            <a:custGeom>
              <a:rect b="b" l="l" r="r" t="t"/>
              <a:pathLst>
                <a:path extrusionOk="0" h="161" w="750">
                  <a:moveTo>
                    <a:pt x="477" y="0"/>
                  </a:moveTo>
                  <a:cubicBezTo>
                    <a:pt x="474" y="0"/>
                    <a:pt x="471" y="0"/>
                    <a:pt x="468" y="1"/>
                  </a:cubicBezTo>
                  <a:lnTo>
                    <a:pt x="389" y="2"/>
                  </a:lnTo>
                  <a:lnTo>
                    <a:pt x="76" y="5"/>
                  </a:lnTo>
                  <a:cubicBezTo>
                    <a:pt x="35" y="5"/>
                    <a:pt x="1" y="38"/>
                    <a:pt x="1" y="81"/>
                  </a:cubicBezTo>
                  <a:cubicBezTo>
                    <a:pt x="1" y="122"/>
                    <a:pt x="35" y="156"/>
                    <a:pt x="76" y="156"/>
                  </a:cubicBezTo>
                  <a:lnTo>
                    <a:pt x="77" y="156"/>
                  </a:lnTo>
                  <a:lnTo>
                    <a:pt x="390" y="160"/>
                  </a:lnTo>
                  <a:lnTo>
                    <a:pt x="465" y="161"/>
                  </a:lnTo>
                  <a:cubicBezTo>
                    <a:pt x="483" y="161"/>
                    <a:pt x="501" y="159"/>
                    <a:pt x="518" y="154"/>
                  </a:cubicBezTo>
                  <a:cubicBezTo>
                    <a:pt x="519" y="154"/>
                    <a:pt x="534" y="151"/>
                    <a:pt x="529" y="151"/>
                  </a:cubicBezTo>
                  <a:cubicBezTo>
                    <a:pt x="528" y="151"/>
                    <a:pt x="527" y="151"/>
                    <a:pt x="524" y="151"/>
                  </a:cubicBezTo>
                  <a:cubicBezTo>
                    <a:pt x="530" y="150"/>
                    <a:pt x="537" y="150"/>
                    <a:pt x="544" y="149"/>
                  </a:cubicBezTo>
                  <a:cubicBezTo>
                    <a:pt x="599" y="144"/>
                    <a:pt x="655" y="140"/>
                    <a:pt x="709" y="131"/>
                  </a:cubicBezTo>
                  <a:cubicBezTo>
                    <a:pt x="733" y="126"/>
                    <a:pt x="750" y="105"/>
                    <a:pt x="748" y="81"/>
                  </a:cubicBezTo>
                  <a:cubicBezTo>
                    <a:pt x="747" y="59"/>
                    <a:pt x="734" y="32"/>
                    <a:pt x="709" y="29"/>
                  </a:cubicBezTo>
                  <a:cubicBezTo>
                    <a:pt x="655" y="21"/>
                    <a:pt x="599" y="15"/>
                    <a:pt x="544" y="11"/>
                  </a:cubicBezTo>
                  <a:cubicBezTo>
                    <a:pt x="538" y="11"/>
                    <a:pt x="530" y="10"/>
                    <a:pt x="524" y="9"/>
                  </a:cubicBezTo>
                  <a:lnTo>
                    <a:pt x="524" y="9"/>
                  </a:lnTo>
                  <a:cubicBezTo>
                    <a:pt x="527" y="9"/>
                    <a:pt x="528" y="10"/>
                    <a:pt x="529" y="10"/>
                  </a:cubicBezTo>
                  <a:cubicBezTo>
                    <a:pt x="531" y="10"/>
                    <a:pt x="522" y="7"/>
                    <a:pt x="518" y="6"/>
                  </a:cubicBezTo>
                  <a:cubicBezTo>
                    <a:pt x="504" y="2"/>
                    <a:pt x="491" y="0"/>
                    <a:pt x="47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8"/>
            <p:cNvSpPr/>
            <p:nvPr/>
          </p:nvSpPr>
          <p:spPr>
            <a:xfrm>
              <a:off x="3428775" y="2752725"/>
              <a:ext cx="17000" cy="4125"/>
            </a:xfrm>
            <a:custGeom>
              <a:rect b="b" l="l" r="r" t="t"/>
              <a:pathLst>
                <a:path extrusionOk="0" h="165" w="680">
                  <a:moveTo>
                    <a:pt x="440" y="1"/>
                  </a:moveTo>
                  <a:cubicBezTo>
                    <a:pt x="409" y="1"/>
                    <a:pt x="379" y="2"/>
                    <a:pt x="347" y="3"/>
                  </a:cubicBezTo>
                  <a:lnTo>
                    <a:pt x="78" y="6"/>
                  </a:lnTo>
                  <a:cubicBezTo>
                    <a:pt x="39" y="6"/>
                    <a:pt x="0" y="41"/>
                    <a:pt x="2" y="83"/>
                  </a:cubicBezTo>
                  <a:cubicBezTo>
                    <a:pt x="4" y="125"/>
                    <a:pt x="37" y="159"/>
                    <a:pt x="78" y="160"/>
                  </a:cubicBezTo>
                  <a:lnTo>
                    <a:pt x="77" y="160"/>
                  </a:lnTo>
                  <a:lnTo>
                    <a:pt x="346" y="163"/>
                  </a:lnTo>
                  <a:cubicBezTo>
                    <a:pt x="379" y="163"/>
                    <a:pt x="412" y="165"/>
                    <a:pt x="445" y="165"/>
                  </a:cubicBezTo>
                  <a:cubicBezTo>
                    <a:pt x="456" y="165"/>
                    <a:pt x="467" y="165"/>
                    <a:pt x="478" y="164"/>
                  </a:cubicBezTo>
                  <a:cubicBezTo>
                    <a:pt x="501" y="164"/>
                    <a:pt x="524" y="163"/>
                    <a:pt x="547" y="162"/>
                  </a:cubicBezTo>
                  <a:cubicBezTo>
                    <a:pt x="560" y="162"/>
                    <a:pt x="573" y="161"/>
                    <a:pt x="587" y="159"/>
                  </a:cubicBezTo>
                  <a:cubicBezTo>
                    <a:pt x="606" y="156"/>
                    <a:pt x="625" y="146"/>
                    <a:pt x="638" y="131"/>
                  </a:cubicBezTo>
                  <a:lnTo>
                    <a:pt x="638" y="131"/>
                  </a:lnTo>
                  <a:lnTo>
                    <a:pt x="647" y="126"/>
                  </a:lnTo>
                  <a:cubicBezTo>
                    <a:pt x="679" y="106"/>
                    <a:pt x="679" y="60"/>
                    <a:pt x="647" y="40"/>
                  </a:cubicBezTo>
                  <a:lnTo>
                    <a:pt x="636" y="33"/>
                  </a:lnTo>
                  <a:lnTo>
                    <a:pt x="636" y="33"/>
                  </a:lnTo>
                  <a:cubicBezTo>
                    <a:pt x="625" y="22"/>
                    <a:pt x="612" y="14"/>
                    <a:pt x="597" y="8"/>
                  </a:cubicBezTo>
                  <a:cubicBezTo>
                    <a:pt x="586" y="6"/>
                    <a:pt x="574" y="4"/>
                    <a:pt x="563" y="4"/>
                  </a:cubicBezTo>
                  <a:cubicBezTo>
                    <a:pt x="559" y="4"/>
                    <a:pt x="555" y="5"/>
                    <a:pt x="551" y="5"/>
                  </a:cubicBezTo>
                  <a:cubicBezTo>
                    <a:pt x="528" y="4"/>
                    <a:pt x="504" y="2"/>
                    <a:pt x="482" y="2"/>
                  </a:cubicBezTo>
                  <a:cubicBezTo>
                    <a:pt x="468" y="1"/>
                    <a:pt x="454" y="1"/>
                    <a:pt x="440"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8"/>
            <p:cNvSpPr/>
            <p:nvPr/>
          </p:nvSpPr>
          <p:spPr>
            <a:xfrm>
              <a:off x="3449775" y="2768300"/>
              <a:ext cx="16850" cy="3975"/>
            </a:xfrm>
            <a:custGeom>
              <a:rect b="b" l="l" r="r" t="t"/>
              <a:pathLst>
                <a:path extrusionOk="0" h="159" w="674">
                  <a:moveTo>
                    <a:pt x="438" y="0"/>
                  </a:moveTo>
                  <a:cubicBezTo>
                    <a:pt x="406" y="0"/>
                    <a:pt x="375" y="1"/>
                    <a:pt x="343" y="2"/>
                  </a:cubicBezTo>
                  <a:lnTo>
                    <a:pt x="73" y="7"/>
                  </a:lnTo>
                  <a:cubicBezTo>
                    <a:pt x="33" y="7"/>
                    <a:pt x="2" y="40"/>
                    <a:pt x="1" y="80"/>
                  </a:cubicBezTo>
                  <a:cubicBezTo>
                    <a:pt x="2" y="119"/>
                    <a:pt x="33" y="151"/>
                    <a:pt x="73" y="151"/>
                  </a:cubicBezTo>
                  <a:lnTo>
                    <a:pt x="343" y="157"/>
                  </a:lnTo>
                  <a:cubicBezTo>
                    <a:pt x="374" y="157"/>
                    <a:pt x="405" y="158"/>
                    <a:pt x="436" y="158"/>
                  </a:cubicBezTo>
                  <a:cubicBezTo>
                    <a:pt x="449" y="158"/>
                    <a:pt x="462" y="158"/>
                    <a:pt x="475" y="158"/>
                  </a:cubicBezTo>
                  <a:lnTo>
                    <a:pt x="544" y="157"/>
                  </a:lnTo>
                  <a:cubicBezTo>
                    <a:pt x="557" y="157"/>
                    <a:pt x="570" y="156"/>
                    <a:pt x="584" y="155"/>
                  </a:cubicBezTo>
                  <a:cubicBezTo>
                    <a:pt x="601" y="150"/>
                    <a:pt x="616" y="144"/>
                    <a:pt x="632" y="135"/>
                  </a:cubicBezTo>
                  <a:cubicBezTo>
                    <a:pt x="673" y="109"/>
                    <a:pt x="673" y="49"/>
                    <a:pt x="632" y="24"/>
                  </a:cubicBezTo>
                  <a:cubicBezTo>
                    <a:pt x="620" y="17"/>
                    <a:pt x="607" y="10"/>
                    <a:pt x="593" y="6"/>
                  </a:cubicBezTo>
                  <a:cubicBezTo>
                    <a:pt x="581" y="3"/>
                    <a:pt x="568" y="1"/>
                    <a:pt x="555" y="1"/>
                  </a:cubicBezTo>
                  <a:cubicBezTo>
                    <a:pt x="552" y="1"/>
                    <a:pt x="550" y="2"/>
                    <a:pt x="547" y="2"/>
                  </a:cubicBezTo>
                  <a:lnTo>
                    <a:pt x="477" y="1"/>
                  </a:lnTo>
                  <a:cubicBezTo>
                    <a:pt x="464" y="0"/>
                    <a:pt x="451" y="0"/>
                    <a:pt x="438"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8"/>
            <p:cNvSpPr/>
            <p:nvPr/>
          </p:nvSpPr>
          <p:spPr>
            <a:xfrm>
              <a:off x="4506150" y="2560825"/>
              <a:ext cx="14325" cy="4275"/>
            </a:xfrm>
            <a:custGeom>
              <a:rect b="b" l="l" r="r" t="t"/>
              <a:pathLst>
                <a:path extrusionOk="0" h="171" w="573">
                  <a:moveTo>
                    <a:pt x="255" y="1"/>
                  </a:moveTo>
                  <a:cubicBezTo>
                    <a:pt x="237" y="1"/>
                    <a:pt x="218" y="1"/>
                    <a:pt x="200" y="2"/>
                  </a:cubicBezTo>
                  <a:lnTo>
                    <a:pt x="85" y="3"/>
                  </a:lnTo>
                  <a:cubicBezTo>
                    <a:pt x="42" y="3"/>
                    <a:pt x="1" y="41"/>
                    <a:pt x="3" y="85"/>
                  </a:cubicBezTo>
                  <a:cubicBezTo>
                    <a:pt x="4" y="131"/>
                    <a:pt x="40" y="167"/>
                    <a:pt x="85" y="168"/>
                  </a:cubicBezTo>
                  <a:lnTo>
                    <a:pt x="85" y="167"/>
                  </a:lnTo>
                  <a:lnTo>
                    <a:pt x="197" y="169"/>
                  </a:lnTo>
                  <a:cubicBezTo>
                    <a:pt x="216" y="170"/>
                    <a:pt x="235" y="170"/>
                    <a:pt x="254" y="170"/>
                  </a:cubicBezTo>
                  <a:cubicBezTo>
                    <a:pt x="273" y="170"/>
                    <a:pt x="292" y="170"/>
                    <a:pt x="312" y="169"/>
                  </a:cubicBezTo>
                  <a:lnTo>
                    <a:pt x="422" y="155"/>
                  </a:lnTo>
                  <a:cubicBezTo>
                    <a:pt x="467" y="151"/>
                    <a:pt x="520" y="153"/>
                    <a:pt x="553" y="120"/>
                  </a:cubicBezTo>
                  <a:cubicBezTo>
                    <a:pt x="572" y="100"/>
                    <a:pt x="572" y="70"/>
                    <a:pt x="553" y="51"/>
                  </a:cubicBezTo>
                  <a:cubicBezTo>
                    <a:pt x="522" y="18"/>
                    <a:pt x="469" y="20"/>
                    <a:pt x="427" y="15"/>
                  </a:cubicBezTo>
                  <a:lnTo>
                    <a:pt x="312" y="2"/>
                  </a:lnTo>
                  <a:cubicBezTo>
                    <a:pt x="293" y="1"/>
                    <a:pt x="274" y="1"/>
                    <a:pt x="255"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8"/>
            <p:cNvSpPr/>
            <p:nvPr/>
          </p:nvSpPr>
          <p:spPr>
            <a:xfrm>
              <a:off x="4516725" y="2549850"/>
              <a:ext cx="19000" cy="4000"/>
            </a:xfrm>
            <a:custGeom>
              <a:rect b="b" l="l" r="r" t="t"/>
              <a:pathLst>
                <a:path extrusionOk="0" h="160" w="760">
                  <a:moveTo>
                    <a:pt x="595" y="0"/>
                  </a:moveTo>
                  <a:cubicBezTo>
                    <a:pt x="593" y="0"/>
                    <a:pt x="591" y="0"/>
                    <a:pt x="589" y="0"/>
                  </a:cubicBezTo>
                  <a:cubicBezTo>
                    <a:pt x="576" y="0"/>
                    <a:pt x="562" y="2"/>
                    <a:pt x="550" y="2"/>
                  </a:cubicBezTo>
                  <a:lnTo>
                    <a:pt x="388" y="9"/>
                  </a:lnTo>
                  <a:cubicBezTo>
                    <a:pt x="281" y="13"/>
                    <a:pt x="172" y="26"/>
                    <a:pt x="64" y="35"/>
                  </a:cubicBezTo>
                  <a:cubicBezTo>
                    <a:pt x="32" y="37"/>
                    <a:pt x="0" y="62"/>
                    <a:pt x="2" y="97"/>
                  </a:cubicBezTo>
                  <a:cubicBezTo>
                    <a:pt x="3" y="131"/>
                    <a:pt x="30" y="160"/>
                    <a:pt x="64" y="160"/>
                  </a:cubicBezTo>
                  <a:lnTo>
                    <a:pt x="65" y="160"/>
                  </a:lnTo>
                  <a:cubicBezTo>
                    <a:pt x="173" y="157"/>
                    <a:pt x="283" y="158"/>
                    <a:pt x="393" y="150"/>
                  </a:cubicBezTo>
                  <a:lnTo>
                    <a:pt x="556" y="139"/>
                  </a:lnTo>
                  <a:cubicBezTo>
                    <a:pt x="570" y="138"/>
                    <a:pt x="582" y="136"/>
                    <a:pt x="596" y="135"/>
                  </a:cubicBezTo>
                  <a:cubicBezTo>
                    <a:pt x="610" y="134"/>
                    <a:pt x="624" y="130"/>
                    <a:pt x="635" y="125"/>
                  </a:cubicBezTo>
                  <a:cubicBezTo>
                    <a:pt x="636" y="124"/>
                    <a:pt x="637" y="124"/>
                    <a:pt x="638" y="124"/>
                  </a:cubicBezTo>
                  <a:lnTo>
                    <a:pt x="638" y="124"/>
                  </a:lnTo>
                  <a:cubicBezTo>
                    <a:pt x="639" y="124"/>
                    <a:pt x="641" y="123"/>
                    <a:pt x="645" y="123"/>
                  </a:cubicBezTo>
                  <a:cubicBezTo>
                    <a:pt x="671" y="117"/>
                    <a:pt x="698" y="109"/>
                    <a:pt x="725" y="103"/>
                  </a:cubicBezTo>
                  <a:cubicBezTo>
                    <a:pt x="746" y="96"/>
                    <a:pt x="760" y="76"/>
                    <a:pt x="756" y="55"/>
                  </a:cubicBezTo>
                  <a:cubicBezTo>
                    <a:pt x="753" y="34"/>
                    <a:pt x="735" y="18"/>
                    <a:pt x="714" y="17"/>
                  </a:cubicBezTo>
                  <a:cubicBezTo>
                    <a:pt x="687" y="14"/>
                    <a:pt x="658" y="12"/>
                    <a:pt x="632" y="8"/>
                  </a:cubicBezTo>
                  <a:lnTo>
                    <a:pt x="620" y="4"/>
                  </a:lnTo>
                  <a:cubicBezTo>
                    <a:pt x="612" y="2"/>
                    <a:pt x="603" y="0"/>
                    <a:pt x="59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8"/>
            <p:cNvSpPr/>
            <p:nvPr/>
          </p:nvSpPr>
          <p:spPr>
            <a:xfrm>
              <a:off x="4307550" y="2357175"/>
              <a:ext cx="15500" cy="5150"/>
            </a:xfrm>
            <a:custGeom>
              <a:rect b="b" l="l" r="r" t="t"/>
              <a:pathLst>
                <a:path extrusionOk="0" h="206" w="620">
                  <a:moveTo>
                    <a:pt x="78" y="1"/>
                  </a:moveTo>
                  <a:cubicBezTo>
                    <a:pt x="47" y="1"/>
                    <a:pt x="16" y="18"/>
                    <a:pt x="9" y="51"/>
                  </a:cubicBezTo>
                  <a:cubicBezTo>
                    <a:pt x="0" y="85"/>
                    <a:pt x="19" y="129"/>
                    <a:pt x="57" y="136"/>
                  </a:cubicBezTo>
                  <a:cubicBezTo>
                    <a:pt x="142" y="153"/>
                    <a:pt x="226" y="169"/>
                    <a:pt x="311" y="183"/>
                  </a:cubicBezTo>
                  <a:cubicBezTo>
                    <a:pt x="357" y="191"/>
                    <a:pt x="402" y="196"/>
                    <a:pt x="448" y="201"/>
                  </a:cubicBezTo>
                  <a:cubicBezTo>
                    <a:pt x="470" y="203"/>
                    <a:pt x="491" y="203"/>
                    <a:pt x="512" y="204"/>
                  </a:cubicBezTo>
                  <a:cubicBezTo>
                    <a:pt x="520" y="205"/>
                    <a:pt x="529" y="206"/>
                    <a:pt x="538" y="206"/>
                  </a:cubicBezTo>
                  <a:cubicBezTo>
                    <a:pt x="552" y="206"/>
                    <a:pt x="566" y="204"/>
                    <a:pt x="580" y="201"/>
                  </a:cubicBezTo>
                  <a:cubicBezTo>
                    <a:pt x="605" y="194"/>
                    <a:pt x="619" y="157"/>
                    <a:pt x="596" y="140"/>
                  </a:cubicBezTo>
                  <a:cubicBezTo>
                    <a:pt x="587" y="130"/>
                    <a:pt x="575" y="124"/>
                    <a:pt x="562" y="118"/>
                  </a:cubicBezTo>
                  <a:cubicBezTo>
                    <a:pt x="553" y="114"/>
                    <a:pt x="542" y="111"/>
                    <a:pt x="532" y="108"/>
                  </a:cubicBezTo>
                  <a:cubicBezTo>
                    <a:pt x="512" y="101"/>
                    <a:pt x="491" y="93"/>
                    <a:pt x="470" y="87"/>
                  </a:cubicBezTo>
                  <a:cubicBezTo>
                    <a:pt x="431" y="73"/>
                    <a:pt x="388" y="63"/>
                    <a:pt x="347" y="54"/>
                  </a:cubicBezTo>
                  <a:cubicBezTo>
                    <a:pt x="263" y="35"/>
                    <a:pt x="179" y="18"/>
                    <a:pt x="94" y="2"/>
                  </a:cubicBezTo>
                  <a:cubicBezTo>
                    <a:pt x="89" y="1"/>
                    <a:pt x="83" y="1"/>
                    <a:pt x="78"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8"/>
            <p:cNvSpPr/>
            <p:nvPr/>
          </p:nvSpPr>
          <p:spPr>
            <a:xfrm>
              <a:off x="4338700" y="2367800"/>
              <a:ext cx="13650" cy="4175"/>
            </a:xfrm>
            <a:custGeom>
              <a:rect b="b" l="l" r="r" t="t"/>
              <a:pathLst>
                <a:path extrusionOk="0" h="167" w="546">
                  <a:moveTo>
                    <a:pt x="85" y="0"/>
                  </a:moveTo>
                  <a:cubicBezTo>
                    <a:pt x="80" y="0"/>
                    <a:pt x="74" y="0"/>
                    <a:pt x="68" y="0"/>
                  </a:cubicBezTo>
                  <a:cubicBezTo>
                    <a:pt x="31" y="1"/>
                    <a:pt x="1" y="31"/>
                    <a:pt x="1" y="69"/>
                  </a:cubicBezTo>
                  <a:cubicBezTo>
                    <a:pt x="2" y="106"/>
                    <a:pt x="31" y="135"/>
                    <a:pt x="68" y="136"/>
                  </a:cubicBezTo>
                  <a:cubicBezTo>
                    <a:pt x="142" y="139"/>
                    <a:pt x="215" y="146"/>
                    <a:pt x="287" y="155"/>
                  </a:cubicBezTo>
                  <a:cubicBezTo>
                    <a:pt x="322" y="159"/>
                    <a:pt x="357" y="158"/>
                    <a:pt x="393" y="162"/>
                  </a:cubicBezTo>
                  <a:cubicBezTo>
                    <a:pt x="420" y="165"/>
                    <a:pt x="448" y="166"/>
                    <a:pt x="476" y="166"/>
                  </a:cubicBezTo>
                  <a:cubicBezTo>
                    <a:pt x="484" y="166"/>
                    <a:pt x="493" y="166"/>
                    <a:pt x="501" y="166"/>
                  </a:cubicBezTo>
                  <a:cubicBezTo>
                    <a:pt x="534" y="165"/>
                    <a:pt x="546" y="123"/>
                    <a:pt x="518" y="106"/>
                  </a:cubicBezTo>
                  <a:cubicBezTo>
                    <a:pt x="486" y="84"/>
                    <a:pt x="450" y="66"/>
                    <a:pt x="413" y="53"/>
                  </a:cubicBezTo>
                  <a:cubicBezTo>
                    <a:pt x="378" y="38"/>
                    <a:pt x="342" y="27"/>
                    <a:pt x="305" y="19"/>
                  </a:cubicBezTo>
                  <a:cubicBezTo>
                    <a:pt x="233" y="7"/>
                    <a:pt x="160" y="0"/>
                    <a:pt x="8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 name="Google Shape;1150;p38"/>
          <p:cNvGrpSpPr/>
          <p:nvPr/>
        </p:nvGrpSpPr>
        <p:grpSpPr>
          <a:xfrm>
            <a:off x="415202" y="616204"/>
            <a:ext cx="535173" cy="765062"/>
            <a:chOff x="5979675" y="4640775"/>
            <a:chExt cx="241875" cy="345775"/>
          </a:xfrm>
        </p:grpSpPr>
        <p:sp>
          <p:nvSpPr>
            <p:cNvPr id="1151" name="Google Shape;1151;p38"/>
            <p:cNvSpPr/>
            <p:nvPr/>
          </p:nvSpPr>
          <p:spPr>
            <a:xfrm>
              <a:off x="6008100" y="4698050"/>
              <a:ext cx="80475" cy="288500"/>
            </a:xfrm>
            <a:custGeom>
              <a:rect b="b" l="l" r="r" t="t"/>
              <a:pathLst>
                <a:path extrusionOk="0" h="11540" w="3219">
                  <a:moveTo>
                    <a:pt x="1" y="0"/>
                  </a:moveTo>
                  <a:lnTo>
                    <a:pt x="1" y="0"/>
                  </a:lnTo>
                  <a:cubicBezTo>
                    <a:pt x="859" y="1536"/>
                    <a:pt x="1375" y="3238"/>
                    <a:pt x="1516" y="4992"/>
                  </a:cubicBezTo>
                  <a:cubicBezTo>
                    <a:pt x="1606" y="6126"/>
                    <a:pt x="1538" y="7272"/>
                    <a:pt x="1705" y="8396"/>
                  </a:cubicBezTo>
                  <a:cubicBezTo>
                    <a:pt x="1838" y="9291"/>
                    <a:pt x="2148" y="10201"/>
                    <a:pt x="2725" y="10885"/>
                  </a:cubicBezTo>
                  <a:lnTo>
                    <a:pt x="2725" y="10885"/>
                  </a:lnTo>
                  <a:cubicBezTo>
                    <a:pt x="2210" y="9347"/>
                    <a:pt x="2351" y="7625"/>
                    <a:pt x="2265" y="5981"/>
                  </a:cubicBezTo>
                  <a:cubicBezTo>
                    <a:pt x="2217" y="5078"/>
                    <a:pt x="2096" y="4180"/>
                    <a:pt x="1903" y="3295"/>
                  </a:cubicBezTo>
                  <a:cubicBezTo>
                    <a:pt x="1626" y="2021"/>
                    <a:pt x="1119" y="675"/>
                    <a:pt x="1" y="0"/>
                  </a:cubicBezTo>
                  <a:close/>
                  <a:moveTo>
                    <a:pt x="2725" y="10885"/>
                  </a:moveTo>
                  <a:cubicBezTo>
                    <a:pt x="2799" y="11107"/>
                    <a:pt x="2887" y="11325"/>
                    <a:pt x="2992" y="11539"/>
                  </a:cubicBezTo>
                  <a:lnTo>
                    <a:pt x="3218" y="11359"/>
                  </a:lnTo>
                  <a:cubicBezTo>
                    <a:pt x="3035" y="11218"/>
                    <a:pt x="2872" y="11059"/>
                    <a:pt x="2725" y="10885"/>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8"/>
            <p:cNvSpPr/>
            <p:nvPr/>
          </p:nvSpPr>
          <p:spPr>
            <a:xfrm>
              <a:off x="6087325" y="4640775"/>
              <a:ext cx="52850" cy="339950"/>
            </a:xfrm>
            <a:custGeom>
              <a:rect b="b" l="l" r="r" t="t"/>
              <a:pathLst>
                <a:path extrusionOk="0" h="13598" w="2114">
                  <a:moveTo>
                    <a:pt x="2076" y="1"/>
                  </a:moveTo>
                  <a:lnTo>
                    <a:pt x="2076" y="1"/>
                  </a:lnTo>
                  <a:cubicBezTo>
                    <a:pt x="475" y="4345"/>
                    <a:pt x="1" y="9023"/>
                    <a:pt x="695" y="13597"/>
                  </a:cubicBezTo>
                  <a:lnTo>
                    <a:pt x="1147" y="13593"/>
                  </a:lnTo>
                  <a:cubicBezTo>
                    <a:pt x="1802" y="9093"/>
                    <a:pt x="2113" y="4549"/>
                    <a:pt x="2076"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8"/>
            <p:cNvSpPr/>
            <p:nvPr/>
          </p:nvSpPr>
          <p:spPr>
            <a:xfrm>
              <a:off x="6133350" y="4694750"/>
              <a:ext cx="88200" cy="291675"/>
            </a:xfrm>
            <a:custGeom>
              <a:rect b="b" l="l" r="r" t="t"/>
              <a:pathLst>
                <a:path extrusionOk="0" h="11667" w="3528">
                  <a:moveTo>
                    <a:pt x="3527" y="1"/>
                  </a:moveTo>
                  <a:lnTo>
                    <a:pt x="3527" y="1"/>
                  </a:lnTo>
                  <a:cubicBezTo>
                    <a:pt x="2506" y="925"/>
                    <a:pt x="1845" y="2199"/>
                    <a:pt x="1469" y="3525"/>
                  </a:cubicBezTo>
                  <a:cubicBezTo>
                    <a:pt x="1092" y="4854"/>
                    <a:pt x="984" y="6240"/>
                    <a:pt x="929" y="7619"/>
                  </a:cubicBezTo>
                  <a:cubicBezTo>
                    <a:pt x="874" y="9025"/>
                    <a:pt x="839" y="10538"/>
                    <a:pt x="0" y="11667"/>
                  </a:cubicBezTo>
                  <a:lnTo>
                    <a:pt x="398" y="11530"/>
                  </a:lnTo>
                  <a:cubicBezTo>
                    <a:pt x="1199" y="9925"/>
                    <a:pt x="1775" y="8214"/>
                    <a:pt x="2108" y="6451"/>
                  </a:cubicBezTo>
                  <a:cubicBezTo>
                    <a:pt x="2521" y="4281"/>
                    <a:pt x="2576" y="1995"/>
                    <a:pt x="352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8"/>
            <p:cNvSpPr/>
            <p:nvPr/>
          </p:nvSpPr>
          <p:spPr>
            <a:xfrm>
              <a:off x="5979675" y="4815875"/>
              <a:ext cx="46625" cy="169850"/>
            </a:xfrm>
            <a:custGeom>
              <a:rect b="b" l="l" r="r" t="t"/>
              <a:pathLst>
                <a:path extrusionOk="0" h="6794" w="1865">
                  <a:moveTo>
                    <a:pt x="378" y="0"/>
                  </a:moveTo>
                  <a:lnTo>
                    <a:pt x="378" y="0"/>
                  </a:lnTo>
                  <a:cubicBezTo>
                    <a:pt x="0" y="2304"/>
                    <a:pt x="450" y="4737"/>
                    <a:pt x="1627" y="6754"/>
                  </a:cubicBezTo>
                  <a:lnTo>
                    <a:pt x="1746" y="6793"/>
                  </a:lnTo>
                  <a:cubicBezTo>
                    <a:pt x="1865" y="4450"/>
                    <a:pt x="1395" y="2115"/>
                    <a:pt x="37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8"/>
            <p:cNvSpPr/>
            <p:nvPr/>
          </p:nvSpPr>
          <p:spPr>
            <a:xfrm>
              <a:off x="6072900" y="4675250"/>
              <a:ext cx="13975" cy="309825"/>
            </a:xfrm>
            <a:custGeom>
              <a:rect b="b" l="l" r="r" t="t"/>
              <a:pathLst>
                <a:path extrusionOk="0" h="12393" w="559">
                  <a:moveTo>
                    <a:pt x="480" y="0"/>
                  </a:moveTo>
                  <a:cubicBezTo>
                    <a:pt x="465" y="0"/>
                    <a:pt x="450" y="9"/>
                    <a:pt x="444" y="27"/>
                  </a:cubicBezTo>
                  <a:cubicBezTo>
                    <a:pt x="330" y="412"/>
                    <a:pt x="275" y="827"/>
                    <a:pt x="222" y="1224"/>
                  </a:cubicBezTo>
                  <a:cubicBezTo>
                    <a:pt x="167" y="1622"/>
                    <a:pt x="119" y="2019"/>
                    <a:pt x="84" y="2417"/>
                  </a:cubicBezTo>
                  <a:cubicBezTo>
                    <a:pt x="18" y="3216"/>
                    <a:pt x="5" y="4018"/>
                    <a:pt x="2" y="4817"/>
                  </a:cubicBezTo>
                  <a:cubicBezTo>
                    <a:pt x="0" y="6445"/>
                    <a:pt x="57" y="8072"/>
                    <a:pt x="99" y="9699"/>
                  </a:cubicBezTo>
                  <a:cubicBezTo>
                    <a:pt x="110" y="10156"/>
                    <a:pt x="121" y="10613"/>
                    <a:pt x="132" y="11072"/>
                  </a:cubicBezTo>
                  <a:cubicBezTo>
                    <a:pt x="139" y="11309"/>
                    <a:pt x="143" y="11546"/>
                    <a:pt x="152" y="11786"/>
                  </a:cubicBezTo>
                  <a:cubicBezTo>
                    <a:pt x="156" y="11959"/>
                    <a:pt x="117" y="12216"/>
                    <a:pt x="251" y="12350"/>
                  </a:cubicBezTo>
                  <a:cubicBezTo>
                    <a:pt x="279" y="12378"/>
                    <a:pt x="316" y="12392"/>
                    <a:pt x="354" y="12392"/>
                  </a:cubicBezTo>
                  <a:cubicBezTo>
                    <a:pt x="378" y="12392"/>
                    <a:pt x="402" y="12386"/>
                    <a:pt x="424" y="12374"/>
                  </a:cubicBezTo>
                  <a:cubicBezTo>
                    <a:pt x="502" y="12324"/>
                    <a:pt x="559" y="12192"/>
                    <a:pt x="456" y="12139"/>
                  </a:cubicBezTo>
                  <a:lnTo>
                    <a:pt x="456" y="12139"/>
                  </a:lnTo>
                  <a:cubicBezTo>
                    <a:pt x="456" y="12135"/>
                    <a:pt x="456" y="12132"/>
                    <a:pt x="457" y="12128"/>
                  </a:cubicBezTo>
                  <a:cubicBezTo>
                    <a:pt x="444" y="12086"/>
                    <a:pt x="455" y="12016"/>
                    <a:pt x="453" y="11970"/>
                  </a:cubicBezTo>
                  <a:cubicBezTo>
                    <a:pt x="453" y="11882"/>
                    <a:pt x="450" y="11794"/>
                    <a:pt x="448" y="11707"/>
                  </a:cubicBezTo>
                  <a:cubicBezTo>
                    <a:pt x="444" y="11496"/>
                    <a:pt x="437" y="11283"/>
                    <a:pt x="431" y="11072"/>
                  </a:cubicBezTo>
                  <a:cubicBezTo>
                    <a:pt x="420" y="10668"/>
                    <a:pt x="409" y="10261"/>
                    <a:pt x="395" y="9857"/>
                  </a:cubicBezTo>
                  <a:cubicBezTo>
                    <a:pt x="374" y="9056"/>
                    <a:pt x="352" y="8256"/>
                    <a:pt x="330" y="7455"/>
                  </a:cubicBezTo>
                  <a:cubicBezTo>
                    <a:pt x="286" y="5869"/>
                    <a:pt x="272" y="4290"/>
                    <a:pt x="325" y="2704"/>
                  </a:cubicBezTo>
                  <a:cubicBezTo>
                    <a:pt x="341" y="2263"/>
                    <a:pt x="365" y="1822"/>
                    <a:pt x="395" y="1380"/>
                  </a:cubicBezTo>
                  <a:cubicBezTo>
                    <a:pt x="426" y="932"/>
                    <a:pt x="497" y="484"/>
                    <a:pt x="516" y="36"/>
                  </a:cubicBezTo>
                  <a:cubicBezTo>
                    <a:pt x="516" y="13"/>
                    <a:pt x="498" y="0"/>
                    <a:pt x="48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8"/>
            <p:cNvSpPr/>
            <p:nvPr/>
          </p:nvSpPr>
          <p:spPr>
            <a:xfrm>
              <a:off x="6046475" y="4682750"/>
              <a:ext cx="64175" cy="48100"/>
            </a:xfrm>
            <a:custGeom>
              <a:rect b="b" l="l" r="r" t="t"/>
              <a:pathLst>
                <a:path extrusionOk="0" h="1924" w="2567">
                  <a:moveTo>
                    <a:pt x="2461" y="0"/>
                  </a:moveTo>
                  <a:cubicBezTo>
                    <a:pt x="2430" y="0"/>
                    <a:pt x="2402" y="14"/>
                    <a:pt x="2388" y="46"/>
                  </a:cubicBezTo>
                  <a:cubicBezTo>
                    <a:pt x="2263" y="338"/>
                    <a:pt x="2179" y="634"/>
                    <a:pt x="2008" y="907"/>
                  </a:cubicBezTo>
                  <a:cubicBezTo>
                    <a:pt x="1835" y="1183"/>
                    <a:pt x="1613" y="1425"/>
                    <a:pt x="1354" y="1620"/>
                  </a:cubicBezTo>
                  <a:cubicBezTo>
                    <a:pt x="1255" y="1694"/>
                    <a:pt x="1127" y="1771"/>
                    <a:pt x="1002" y="1771"/>
                  </a:cubicBezTo>
                  <a:cubicBezTo>
                    <a:pt x="954" y="1771"/>
                    <a:pt x="907" y="1760"/>
                    <a:pt x="862" y="1732"/>
                  </a:cubicBezTo>
                  <a:cubicBezTo>
                    <a:pt x="708" y="1640"/>
                    <a:pt x="611" y="1416"/>
                    <a:pt x="526" y="1267"/>
                  </a:cubicBezTo>
                  <a:cubicBezTo>
                    <a:pt x="339" y="940"/>
                    <a:pt x="185" y="593"/>
                    <a:pt x="69" y="235"/>
                  </a:cubicBezTo>
                  <a:cubicBezTo>
                    <a:pt x="65" y="218"/>
                    <a:pt x="52" y="211"/>
                    <a:pt x="39" y="211"/>
                  </a:cubicBezTo>
                  <a:cubicBezTo>
                    <a:pt x="20" y="211"/>
                    <a:pt x="1" y="227"/>
                    <a:pt x="7" y="252"/>
                  </a:cubicBezTo>
                  <a:lnTo>
                    <a:pt x="7" y="254"/>
                  </a:lnTo>
                  <a:cubicBezTo>
                    <a:pt x="119" y="665"/>
                    <a:pt x="269" y="1074"/>
                    <a:pt x="477" y="1449"/>
                  </a:cubicBezTo>
                  <a:cubicBezTo>
                    <a:pt x="563" y="1605"/>
                    <a:pt x="653" y="1794"/>
                    <a:pt x="820" y="1880"/>
                  </a:cubicBezTo>
                  <a:cubicBezTo>
                    <a:pt x="881" y="1911"/>
                    <a:pt x="946" y="1924"/>
                    <a:pt x="1011" y="1924"/>
                  </a:cubicBezTo>
                  <a:cubicBezTo>
                    <a:pt x="1111" y="1924"/>
                    <a:pt x="1212" y="1894"/>
                    <a:pt x="1301" y="1851"/>
                  </a:cubicBezTo>
                  <a:cubicBezTo>
                    <a:pt x="1635" y="1697"/>
                    <a:pt x="1914" y="1401"/>
                    <a:pt x="2125" y="1109"/>
                  </a:cubicBezTo>
                  <a:cubicBezTo>
                    <a:pt x="2333" y="821"/>
                    <a:pt x="2540" y="454"/>
                    <a:pt x="2564" y="94"/>
                  </a:cubicBezTo>
                  <a:cubicBezTo>
                    <a:pt x="2566" y="39"/>
                    <a:pt x="2511" y="0"/>
                    <a:pt x="246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8"/>
            <p:cNvSpPr/>
            <p:nvPr/>
          </p:nvSpPr>
          <p:spPr>
            <a:xfrm>
              <a:off x="6062450" y="4673175"/>
              <a:ext cx="18600" cy="55125"/>
            </a:xfrm>
            <a:custGeom>
              <a:rect b="b" l="l" r="r" t="t"/>
              <a:pathLst>
                <a:path extrusionOk="0" h="2205" w="744">
                  <a:moveTo>
                    <a:pt x="83" y="0"/>
                  </a:moveTo>
                  <a:cubicBezTo>
                    <a:pt x="61" y="0"/>
                    <a:pt x="39" y="13"/>
                    <a:pt x="32" y="38"/>
                  </a:cubicBezTo>
                  <a:cubicBezTo>
                    <a:pt x="1" y="126"/>
                    <a:pt x="18" y="227"/>
                    <a:pt x="27" y="319"/>
                  </a:cubicBezTo>
                  <a:cubicBezTo>
                    <a:pt x="36" y="400"/>
                    <a:pt x="45" y="484"/>
                    <a:pt x="60" y="565"/>
                  </a:cubicBezTo>
                  <a:cubicBezTo>
                    <a:pt x="91" y="760"/>
                    <a:pt x="135" y="956"/>
                    <a:pt x="188" y="1145"/>
                  </a:cubicBezTo>
                  <a:cubicBezTo>
                    <a:pt x="236" y="1331"/>
                    <a:pt x="289" y="1518"/>
                    <a:pt x="352" y="1698"/>
                  </a:cubicBezTo>
                  <a:cubicBezTo>
                    <a:pt x="385" y="1788"/>
                    <a:pt x="423" y="1878"/>
                    <a:pt x="460" y="1968"/>
                  </a:cubicBezTo>
                  <a:cubicBezTo>
                    <a:pt x="495" y="2056"/>
                    <a:pt x="524" y="2135"/>
                    <a:pt x="600" y="2192"/>
                  </a:cubicBezTo>
                  <a:cubicBezTo>
                    <a:pt x="612" y="2201"/>
                    <a:pt x="626" y="2205"/>
                    <a:pt x="641" y="2205"/>
                  </a:cubicBezTo>
                  <a:cubicBezTo>
                    <a:pt x="680" y="2205"/>
                    <a:pt x="724" y="2177"/>
                    <a:pt x="730" y="2137"/>
                  </a:cubicBezTo>
                  <a:cubicBezTo>
                    <a:pt x="743" y="2045"/>
                    <a:pt x="710" y="1971"/>
                    <a:pt x="675" y="1887"/>
                  </a:cubicBezTo>
                  <a:cubicBezTo>
                    <a:pt x="638" y="1799"/>
                    <a:pt x="603" y="1707"/>
                    <a:pt x="565" y="1619"/>
                  </a:cubicBezTo>
                  <a:cubicBezTo>
                    <a:pt x="495" y="1452"/>
                    <a:pt x="420" y="1288"/>
                    <a:pt x="359" y="1116"/>
                  </a:cubicBezTo>
                  <a:cubicBezTo>
                    <a:pt x="297" y="949"/>
                    <a:pt x="249" y="776"/>
                    <a:pt x="212" y="602"/>
                  </a:cubicBezTo>
                  <a:cubicBezTo>
                    <a:pt x="194" y="508"/>
                    <a:pt x="179" y="413"/>
                    <a:pt x="170" y="319"/>
                  </a:cubicBezTo>
                  <a:cubicBezTo>
                    <a:pt x="159" y="225"/>
                    <a:pt x="168" y="126"/>
                    <a:pt x="135" y="38"/>
                  </a:cubicBezTo>
                  <a:cubicBezTo>
                    <a:pt x="127" y="13"/>
                    <a:pt x="105" y="0"/>
                    <a:pt x="8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8"/>
            <p:cNvSpPr/>
            <p:nvPr/>
          </p:nvSpPr>
          <p:spPr>
            <a:xfrm>
              <a:off x="6038200" y="4683400"/>
              <a:ext cx="12525" cy="12475"/>
            </a:xfrm>
            <a:custGeom>
              <a:rect b="b" l="l" r="r" t="t"/>
              <a:pathLst>
                <a:path extrusionOk="0" h="499" w="501">
                  <a:moveTo>
                    <a:pt x="251" y="0"/>
                  </a:moveTo>
                  <a:cubicBezTo>
                    <a:pt x="114" y="2"/>
                    <a:pt x="5" y="112"/>
                    <a:pt x="0" y="250"/>
                  </a:cubicBezTo>
                  <a:lnTo>
                    <a:pt x="9" y="316"/>
                  </a:lnTo>
                  <a:cubicBezTo>
                    <a:pt x="20" y="358"/>
                    <a:pt x="42" y="395"/>
                    <a:pt x="73" y="426"/>
                  </a:cubicBezTo>
                  <a:lnTo>
                    <a:pt x="123" y="466"/>
                  </a:lnTo>
                  <a:cubicBezTo>
                    <a:pt x="163" y="488"/>
                    <a:pt x="207" y="499"/>
                    <a:pt x="251" y="499"/>
                  </a:cubicBezTo>
                  <a:cubicBezTo>
                    <a:pt x="254" y="499"/>
                    <a:pt x="257" y="499"/>
                    <a:pt x="261" y="499"/>
                  </a:cubicBezTo>
                  <a:cubicBezTo>
                    <a:pt x="290" y="499"/>
                    <a:pt x="320" y="490"/>
                    <a:pt x="347" y="477"/>
                  </a:cubicBezTo>
                  <a:cubicBezTo>
                    <a:pt x="378" y="468"/>
                    <a:pt x="404" y="450"/>
                    <a:pt x="426" y="426"/>
                  </a:cubicBezTo>
                  <a:cubicBezTo>
                    <a:pt x="472" y="378"/>
                    <a:pt x="499" y="314"/>
                    <a:pt x="501" y="248"/>
                  </a:cubicBezTo>
                  <a:lnTo>
                    <a:pt x="492" y="182"/>
                  </a:lnTo>
                  <a:cubicBezTo>
                    <a:pt x="479" y="141"/>
                    <a:pt x="457" y="103"/>
                    <a:pt x="426" y="73"/>
                  </a:cubicBezTo>
                  <a:lnTo>
                    <a:pt x="376" y="33"/>
                  </a:lnTo>
                  <a:cubicBezTo>
                    <a:pt x="338" y="11"/>
                    <a:pt x="294" y="0"/>
                    <a:pt x="25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8"/>
            <p:cNvSpPr/>
            <p:nvPr/>
          </p:nvSpPr>
          <p:spPr>
            <a:xfrm>
              <a:off x="6056850" y="4666675"/>
              <a:ext cx="14300" cy="13550"/>
            </a:xfrm>
            <a:custGeom>
              <a:rect b="b" l="l" r="r" t="t"/>
              <a:pathLst>
                <a:path extrusionOk="0" h="542" w="572">
                  <a:moveTo>
                    <a:pt x="264" y="0"/>
                  </a:moveTo>
                  <a:cubicBezTo>
                    <a:pt x="243" y="0"/>
                    <a:pt x="222" y="4"/>
                    <a:pt x="203" y="10"/>
                  </a:cubicBezTo>
                  <a:lnTo>
                    <a:pt x="137" y="37"/>
                  </a:lnTo>
                  <a:cubicBezTo>
                    <a:pt x="106" y="54"/>
                    <a:pt x="80" y="78"/>
                    <a:pt x="62" y="107"/>
                  </a:cubicBezTo>
                  <a:cubicBezTo>
                    <a:pt x="38" y="133"/>
                    <a:pt x="21" y="164"/>
                    <a:pt x="14" y="199"/>
                  </a:cubicBezTo>
                  <a:cubicBezTo>
                    <a:pt x="3" y="234"/>
                    <a:pt x="1" y="272"/>
                    <a:pt x="7" y="307"/>
                  </a:cubicBezTo>
                  <a:cubicBezTo>
                    <a:pt x="10" y="342"/>
                    <a:pt x="21" y="377"/>
                    <a:pt x="40" y="408"/>
                  </a:cubicBezTo>
                  <a:lnTo>
                    <a:pt x="82" y="463"/>
                  </a:lnTo>
                  <a:cubicBezTo>
                    <a:pt x="135" y="511"/>
                    <a:pt x="203" y="537"/>
                    <a:pt x="275" y="542"/>
                  </a:cubicBezTo>
                  <a:lnTo>
                    <a:pt x="348" y="531"/>
                  </a:lnTo>
                  <a:cubicBezTo>
                    <a:pt x="392" y="520"/>
                    <a:pt x="434" y="496"/>
                    <a:pt x="466" y="463"/>
                  </a:cubicBezTo>
                  <a:lnTo>
                    <a:pt x="508" y="408"/>
                  </a:lnTo>
                  <a:cubicBezTo>
                    <a:pt x="524" y="380"/>
                    <a:pt x="535" y="350"/>
                    <a:pt x="541" y="319"/>
                  </a:cubicBezTo>
                  <a:lnTo>
                    <a:pt x="541" y="319"/>
                  </a:lnTo>
                  <a:cubicBezTo>
                    <a:pt x="572" y="224"/>
                    <a:pt x="534" y="116"/>
                    <a:pt x="447" y="63"/>
                  </a:cubicBezTo>
                  <a:lnTo>
                    <a:pt x="447" y="63"/>
                  </a:lnTo>
                  <a:cubicBezTo>
                    <a:pt x="436" y="53"/>
                    <a:pt x="423" y="44"/>
                    <a:pt x="409" y="37"/>
                  </a:cubicBezTo>
                  <a:cubicBezTo>
                    <a:pt x="381" y="17"/>
                    <a:pt x="346" y="6"/>
                    <a:pt x="311" y="6"/>
                  </a:cubicBezTo>
                  <a:cubicBezTo>
                    <a:pt x="295" y="2"/>
                    <a:pt x="279" y="0"/>
                    <a:pt x="26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8"/>
            <p:cNvSpPr/>
            <p:nvPr/>
          </p:nvSpPr>
          <p:spPr>
            <a:xfrm>
              <a:off x="6078100" y="4666375"/>
              <a:ext cx="14475" cy="14475"/>
            </a:xfrm>
            <a:custGeom>
              <a:rect b="b" l="l" r="r" t="t"/>
              <a:pathLst>
                <a:path extrusionOk="0" h="579" w="579">
                  <a:moveTo>
                    <a:pt x="289" y="0"/>
                  </a:moveTo>
                  <a:cubicBezTo>
                    <a:pt x="251" y="0"/>
                    <a:pt x="214" y="9"/>
                    <a:pt x="179" y="27"/>
                  </a:cubicBezTo>
                  <a:cubicBezTo>
                    <a:pt x="73" y="73"/>
                    <a:pt x="5" y="176"/>
                    <a:pt x="1" y="290"/>
                  </a:cubicBezTo>
                  <a:lnTo>
                    <a:pt x="12" y="367"/>
                  </a:lnTo>
                  <a:cubicBezTo>
                    <a:pt x="25" y="415"/>
                    <a:pt x="51" y="459"/>
                    <a:pt x="86" y="494"/>
                  </a:cubicBezTo>
                  <a:lnTo>
                    <a:pt x="146" y="540"/>
                  </a:lnTo>
                  <a:cubicBezTo>
                    <a:pt x="190" y="565"/>
                    <a:pt x="240" y="578"/>
                    <a:pt x="291" y="578"/>
                  </a:cubicBezTo>
                  <a:cubicBezTo>
                    <a:pt x="294" y="578"/>
                    <a:pt x="298" y="578"/>
                    <a:pt x="302" y="578"/>
                  </a:cubicBezTo>
                  <a:cubicBezTo>
                    <a:pt x="336" y="578"/>
                    <a:pt x="371" y="569"/>
                    <a:pt x="401" y="554"/>
                  </a:cubicBezTo>
                  <a:cubicBezTo>
                    <a:pt x="506" y="508"/>
                    <a:pt x="576" y="404"/>
                    <a:pt x="578" y="290"/>
                  </a:cubicBezTo>
                  <a:lnTo>
                    <a:pt x="567" y="213"/>
                  </a:lnTo>
                  <a:cubicBezTo>
                    <a:pt x="554" y="165"/>
                    <a:pt x="528" y="121"/>
                    <a:pt x="493" y="86"/>
                  </a:cubicBezTo>
                  <a:lnTo>
                    <a:pt x="436" y="40"/>
                  </a:lnTo>
                  <a:cubicBezTo>
                    <a:pt x="390" y="16"/>
                    <a:pt x="341" y="0"/>
                    <a:pt x="28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8"/>
            <p:cNvSpPr/>
            <p:nvPr/>
          </p:nvSpPr>
          <p:spPr>
            <a:xfrm>
              <a:off x="6101825" y="4675875"/>
              <a:ext cx="15125" cy="15075"/>
            </a:xfrm>
            <a:custGeom>
              <a:rect b="b" l="l" r="r" t="t"/>
              <a:pathLst>
                <a:path extrusionOk="0" h="603" w="605">
                  <a:moveTo>
                    <a:pt x="301" y="0"/>
                  </a:moveTo>
                  <a:cubicBezTo>
                    <a:pt x="137" y="2"/>
                    <a:pt x="5" y="136"/>
                    <a:pt x="1" y="301"/>
                  </a:cubicBezTo>
                  <a:lnTo>
                    <a:pt x="12" y="382"/>
                  </a:lnTo>
                  <a:cubicBezTo>
                    <a:pt x="25" y="433"/>
                    <a:pt x="51" y="477"/>
                    <a:pt x="88" y="514"/>
                  </a:cubicBezTo>
                  <a:lnTo>
                    <a:pt x="150" y="562"/>
                  </a:lnTo>
                  <a:cubicBezTo>
                    <a:pt x="196" y="589"/>
                    <a:pt x="249" y="602"/>
                    <a:pt x="301" y="602"/>
                  </a:cubicBezTo>
                  <a:cubicBezTo>
                    <a:pt x="305" y="602"/>
                    <a:pt x="309" y="602"/>
                    <a:pt x="313" y="602"/>
                  </a:cubicBezTo>
                  <a:cubicBezTo>
                    <a:pt x="349" y="602"/>
                    <a:pt x="384" y="593"/>
                    <a:pt x="418" y="576"/>
                  </a:cubicBezTo>
                  <a:cubicBezTo>
                    <a:pt x="490" y="549"/>
                    <a:pt x="550" y="490"/>
                    <a:pt x="576" y="417"/>
                  </a:cubicBezTo>
                  <a:cubicBezTo>
                    <a:pt x="596" y="380"/>
                    <a:pt x="604" y="341"/>
                    <a:pt x="604" y="301"/>
                  </a:cubicBezTo>
                  <a:lnTo>
                    <a:pt x="594" y="220"/>
                  </a:lnTo>
                  <a:cubicBezTo>
                    <a:pt x="578" y="169"/>
                    <a:pt x="552" y="125"/>
                    <a:pt x="514" y="88"/>
                  </a:cubicBezTo>
                  <a:lnTo>
                    <a:pt x="455" y="40"/>
                  </a:lnTo>
                  <a:cubicBezTo>
                    <a:pt x="409" y="13"/>
                    <a:pt x="356" y="0"/>
                    <a:pt x="30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8"/>
            <p:cNvSpPr/>
            <p:nvPr/>
          </p:nvSpPr>
          <p:spPr>
            <a:xfrm>
              <a:off x="6072975" y="4695800"/>
              <a:ext cx="72525" cy="33000"/>
            </a:xfrm>
            <a:custGeom>
              <a:rect b="b" l="l" r="r" t="t"/>
              <a:pathLst>
                <a:path extrusionOk="0" h="1320" w="2901">
                  <a:moveTo>
                    <a:pt x="2811" y="1"/>
                  </a:moveTo>
                  <a:cubicBezTo>
                    <a:pt x="2794" y="1"/>
                    <a:pt x="2777" y="7"/>
                    <a:pt x="2762" y="22"/>
                  </a:cubicBezTo>
                  <a:cubicBezTo>
                    <a:pt x="2615" y="178"/>
                    <a:pt x="2512" y="350"/>
                    <a:pt x="2329" y="475"/>
                  </a:cubicBezTo>
                  <a:cubicBezTo>
                    <a:pt x="2143" y="604"/>
                    <a:pt x="1932" y="699"/>
                    <a:pt x="1726" y="795"/>
                  </a:cubicBezTo>
                  <a:cubicBezTo>
                    <a:pt x="1323" y="981"/>
                    <a:pt x="871" y="1159"/>
                    <a:pt x="417" y="1159"/>
                  </a:cubicBezTo>
                  <a:cubicBezTo>
                    <a:pt x="306" y="1159"/>
                    <a:pt x="195" y="1148"/>
                    <a:pt x="85" y="1125"/>
                  </a:cubicBezTo>
                  <a:cubicBezTo>
                    <a:pt x="80" y="1123"/>
                    <a:pt x="75" y="1123"/>
                    <a:pt x="70" y="1123"/>
                  </a:cubicBezTo>
                  <a:cubicBezTo>
                    <a:pt x="18" y="1123"/>
                    <a:pt x="0" y="1203"/>
                    <a:pt x="59" y="1221"/>
                  </a:cubicBezTo>
                  <a:lnTo>
                    <a:pt x="56" y="1221"/>
                  </a:lnTo>
                  <a:cubicBezTo>
                    <a:pt x="234" y="1290"/>
                    <a:pt x="413" y="1319"/>
                    <a:pt x="590" y="1319"/>
                  </a:cubicBezTo>
                  <a:cubicBezTo>
                    <a:pt x="1007" y="1319"/>
                    <a:pt x="1421" y="1161"/>
                    <a:pt x="1813" y="993"/>
                  </a:cubicBezTo>
                  <a:cubicBezTo>
                    <a:pt x="2053" y="890"/>
                    <a:pt x="2299" y="787"/>
                    <a:pt x="2512" y="635"/>
                  </a:cubicBezTo>
                  <a:cubicBezTo>
                    <a:pt x="2692" y="505"/>
                    <a:pt x="2901" y="317"/>
                    <a:pt x="2890" y="75"/>
                  </a:cubicBezTo>
                  <a:cubicBezTo>
                    <a:pt x="2888" y="33"/>
                    <a:pt x="2850" y="1"/>
                    <a:pt x="281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8"/>
            <p:cNvSpPr/>
            <p:nvPr/>
          </p:nvSpPr>
          <p:spPr>
            <a:xfrm>
              <a:off x="6134175" y="4689975"/>
              <a:ext cx="19675" cy="15300"/>
            </a:xfrm>
            <a:custGeom>
              <a:rect b="b" l="l" r="r" t="t"/>
              <a:pathLst>
                <a:path extrusionOk="0" h="612" w="787">
                  <a:moveTo>
                    <a:pt x="393" y="1"/>
                  </a:moveTo>
                  <a:cubicBezTo>
                    <a:pt x="0" y="1"/>
                    <a:pt x="0" y="611"/>
                    <a:pt x="393" y="611"/>
                  </a:cubicBezTo>
                  <a:cubicBezTo>
                    <a:pt x="786" y="611"/>
                    <a:pt x="786" y="1"/>
                    <a:pt x="39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 name="Google Shape;1164;p38"/>
          <p:cNvGrpSpPr/>
          <p:nvPr/>
        </p:nvGrpSpPr>
        <p:grpSpPr>
          <a:xfrm>
            <a:off x="2947258" y="653201"/>
            <a:ext cx="2110094" cy="1819557"/>
            <a:chOff x="3262025" y="1523825"/>
            <a:chExt cx="470625" cy="405825"/>
          </a:xfrm>
        </p:grpSpPr>
        <p:sp>
          <p:nvSpPr>
            <p:cNvPr id="1165" name="Google Shape;1165;p38"/>
            <p:cNvSpPr/>
            <p:nvPr/>
          </p:nvSpPr>
          <p:spPr>
            <a:xfrm>
              <a:off x="3262025" y="1737625"/>
              <a:ext cx="438925" cy="45425"/>
            </a:xfrm>
            <a:custGeom>
              <a:rect b="b" l="l" r="r" t="t"/>
              <a:pathLst>
                <a:path extrusionOk="0" h="1817" w="17557">
                  <a:moveTo>
                    <a:pt x="549" y="1"/>
                  </a:moveTo>
                  <a:lnTo>
                    <a:pt x="0" y="1817"/>
                  </a:lnTo>
                  <a:lnTo>
                    <a:pt x="17556" y="1542"/>
                  </a:lnTo>
                  <a:lnTo>
                    <a:pt x="17297" y="514"/>
                  </a:lnTo>
                  <a:lnTo>
                    <a:pt x="549"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8"/>
            <p:cNvSpPr/>
            <p:nvPr/>
          </p:nvSpPr>
          <p:spPr>
            <a:xfrm>
              <a:off x="3673300" y="1633300"/>
              <a:ext cx="31550" cy="276700"/>
            </a:xfrm>
            <a:custGeom>
              <a:rect b="b" l="l" r="r" t="t"/>
              <a:pathLst>
                <a:path extrusionOk="0" h="11068" w="1262">
                  <a:moveTo>
                    <a:pt x="651" y="1"/>
                  </a:moveTo>
                  <a:lnTo>
                    <a:pt x="1" y="65"/>
                  </a:lnTo>
                  <a:lnTo>
                    <a:pt x="12" y="11067"/>
                  </a:lnTo>
                  <a:lnTo>
                    <a:pt x="1261" y="10911"/>
                  </a:lnTo>
                  <a:lnTo>
                    <a:pt x="651"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8"/>
            <p:cNvSpPr/>
            <p:nvPr/>
          </p:nvSpPr>
          <p:spPr>
            <a:xfrm>
              <a:off x="3293800" y="1622375"/>
              <a:ext cx="35325" cy="290975"/>
            </a:xfrm>
            <a:custGeom>
              <a:rect b="b" l="l" r="r" t="t"/>
              <a:pathLst>
                <a:path extrusionOk="0" h="11639" w="1413">
                  <a:moveTo>
                    <a:pt x="1413" y="1"/>
                  </a:moveTo>
                  <a:lnTo>
                    <a:pt x="761" y="23"/>
                  </a:lnTo>
                  <a:lnTo>
                    <a:pt x="1" y="11555"/>
                  </a:lnTo>
                  <a:lnTo>
                    <a:pt x="1296" y="11638"/>
                  </a:lnTo>
                  <a:lnTo>
                    <a:pt x="1413"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8"/>
            <p:cNvSpPr/>
            <p:nvPr/>
          </p:nvSpPr>
          <p:spPr>
            <a:xfrm>
              <a:off x="3319550" y="1646150"/>
              <a:ext cx="365150" cy="54600"/>
            </a:xfrm>
            <a:custGeom>
              <a:rect b="b" l="l" r="r" t="t"/>
              <a:pathLst>
                <a:path extrusionOk="0" h="2184" w="14606">
                  <a:moveTo>
                    <a:pt x="1" y="1"/>
                  </a:moveTo>
                  <a:lnTo>
                    <a:pt x="1" y="2184"/>
                  </a:lnTo>
                  <a:lnTo>
                    <a:pt x="14542" y="2184"/>
                  </a:lnTo>
                  <a:lnTo>
                    <a:pt x="14605" y="515"/>
                  </a:lnTo>
                  <a:cubicBezTo>
                    <a:pt x="14605" y="515"/>
                    <a:pt x="196" y="1"/>
                    <a:pt x="1"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8"/>
            <p:cNvSpPr/>
            <p:nvPr/>
          </p:nvSpPr>
          <p:spPr>
            <a:xfrm>
              <a:off x="3473900" y="1749375"/>
              <a:ext cx="107400" cy="70300"/>
            </a:xfrm>
            <a:custGeom>
              <a:rect b="b" l="l" r="r" t="t"/>
              <a:pathLst>
                <a:path extrusionOk="0" h="2812" w="4296">
                  <a:moveTo>
                    <a:pt x="2264" y="1"/>
                  </a:moveTo>
                  <a:lnTo>
                    <a:pt x="0" y="1894"/>
                  </a:lnTo>
                  <a:cubicBezTo>
                    <a:pt x="0" y="1894"/>
                    <a:pt x="3046" y="2794"/>
                    <a:pt x="3123" y="2812"/>
                  </a:cubicBezTo>
                  <a:cubicBezTo>
                    <a:pt x="3124" y="2812"/>
                    <a:pt x="3124" y="2812"/>
                    <a:pt x="3125" y="2812"/>
                  </a:cubicBezTo>
                  <a:cubicBezTo>
                    <a:pt x="3217" y="2812"/>
                    <a:pt x="4296" y="1349"/>
                    <a:pt x="4296" y="1349"/>
                  </a:cubicBezTo>
                  <a:lnTo>
                    <a:pt x="2264" y="1"/>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8"/>
            <p:cNvSpPr/>
            <p:nvPr/>
          </p:nvSpPr>
          <p:spPr>
            <a:xfrm>
              <a:off x="3651175" y="1718125"/>
              <a:ext cx="49775" cy="61525"/>
            </a:xfrm>
            <a:custGeom>
              <a:rect b="b" l="l" r="r" t="t"/>
              <a:pathLst>
                <a:path extrusionOk="0" h="2461" w="1991">
                  <a:moveTo>
                    <a:pt x="1990" y="1"/>
                  </a:moveTo>
                  <a:cubicBezTo>
                    <a:pt x="1990" y="1"/>
                    <a:pt x="546" y="100"/>
                    <a:pt x="289" y="100"/>
                  </a:cubicBezTo>
                  <a:cubicBezTo>
                    <a:pt x="267" y="100"/>
                    <a:pt x="254" y="99"/>
                    <a:pt x="251" y="98"/>
                  </a:cubicBezTo>
                  <a:lnTo>
                    <a:pt x="1" y="2184"/>
                  </a:lnTo>
                  <a:lnTo>
                    <a:pt x="1129" y="2461"/>
                  </a:lnTo>
                  <a:lnTo>
                    <a:pt x="1990" y="1"/>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8"/>
            <p:cNvSpPr/>
            <p:nvPr/>
          </p:nvSpPr>
          <p:spPr>
            <a:xfrm>
              <a:off x="3595275" y="1545275"/>
              <a:ext cx="59775" cy="58575"/>
            </a:xfrm>
            <a:custGeom>
              <a:rect b="b" l="l" r="r" t="t"/>
              <a:pathLst>
                <a:path extrusionOk="0" h="2343" w="2391">
                  <a:moveTo>
                    <a:pt x="1287" y="1"/>
                  </a:moveTo>
                  <a:cubicBezTo>
                    <a:pt x="1191" y="1"/>
                    <a:pt x="1096" y="10"/>
                    <a:pt x="1002" y="34"/>
                  </a:cubicBezTo>
                  <a:cubicBezTo>
                    <a:pt x="838" y="78"/>
                    <a:pt x="686" y="162"/>
                    <a:pt x="521" y="192"/>
                  </a:cubicBezTo>
                  <a:cubicBezTo>
                    <a:pt x="455" y="206"/>
                    <a:pt x="387" y="210"/>
                    <a:pt x="326" y="234"/>
                  </a:cubicBezTo>
                  <a:cubicBezTo>
                    <a:pt x="174" y="296"/>
                    <a:pt x="100" y="465"/>
                    <a:pt x="43" y="619"/>
                  </a:cubicBezTo>
                  <a:cubicBezTo>
                    <a:pt x="23" y="673"/>
                    <a:pt x="1" y="728"/>
                    <a:pt x="12" y="785"/>
                  </a:cubicBezTo>
                  <a:cubicBezTo>
                    <a:pt x="21" y="834"/>
                    <a:pt x="49" y="875"/>
                    <a:pt x="76" y="917"/>
                  </a:cubicBezTo>
                  <a:cubicBezTo>
                    <a:pt x="201" y="1130"/>
                    <a:pt x="212" y="1392"/>
                    <a:pt x="324" y="1611"/>
                  </a:cubicBezTo>
                  <a:cubicBezTo>
                    <a:pt x="504" y="1965"/>
                    <a:pt x="945" y="2121"/>
                    <a:pt x="1286" y="2274"/>
                  </a:cubicBezTo>
                  <a:cubicBezTo>
                    <a:pt x="1358" y="2307"/>
                    <a:pt x="1433" y="2342"/>
                    <a:pt x="1512" y="2342"/>
                  </a:cubicBezTo>
                  <a:cubicBezTo>
                    <a:pt x="1522" y="2342"/>
                    <a:pt x="1532" y="2342"/>
                    <a:pt x="1543" y="2340"/>
                  </a:cubicBezTo>
                  <a:cubicBezTo>
                    <a:pt x="1507" y="2316"/>
                    <a:pt x="1521" y="2257"/>
                    <a:pt x="1558" y="2237"/>
                  </a:cubicBezTo>
                  <a:cubicBezTo>
                    <a:pt x="1575" y="2230"/>
                    <a:pt x="1594" y="2227"/>
                    <a:pt x="1612" y="2227"/>
                  </a:cubicBezTo>
                  <a:cubicBezTo>
                    <a:pt x="1636" y="2227"/>
                    <a:pt x="1660" y="2233"/>
                    <a:pt x="1681" y="2244"/>
                  </a:cubicBezTo>
                  <a:cubicBezTo>
                    <a:pt x="1716" y="2263"/>
                    <a:pt x="1758" y="2277"/>
                    <a:pt x="1800" y="2283"/>
                  </a:cubicBezTo>
                  <a:cubicBezTo>
                    <a:pt x="1789" y="2075"/>
                    <a:pt x="1883" y="1877"/>
                    <a:pt x="2050" y="1756"/>
                  </a:cubicBezTo>
                  <a:cubicBezTo>
                    <a:pt x="2105" y="1717"/>
                    <a:pt x="2164" y="1686"/>
                    <a:pt x="2208" y="1638"/>
                  </a:cubicBezTo>
                  <a:cubicBezTo>
                    <a:pt x="2243" y="1587"/>
                    <a:pt x="2270" y="1532"/>
                    <a:pt x="2285" y="1473"/>
                  </a:cubicBezTo>
                  <a:cubicBezTo>
                    <a:pt x="2364" y="1198"/>
                    <a:pt x="2390" y="913"/>
                    <a:pt x="2366" y="630"/>
                  </a:cubicBezTo>
                  <a:cubicBezTo>
                    <a:pt x="2353" y="471"/>
                    <a:pt x="2316" y="302"/>
                    <a:pt x="2193" y="201"/>
                  </a:cubicBezTo>
                  <a:cubicBezTo>
                    <a:pt x="2111" y="133"/>
                    <a:pt x="2002" y="109"/>
                    <a:pt x="1896" y="87"/>
                  </a:cubicBezTo>
                  <a:cubicBezTo>
                    <a:pt x="1697" y="44"/>
                    <a:pt x="1490" y="1"/>
                    <a:pt x="128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8"/>
            <p:cNvSpPr/>
            <p:nvPr/>
          </p:nvSpPr>
          <p:spPr>
            <a:xfrm>
              <a:off x="3576775" y="1533150"/>
              <a:ext cx="35450" cy="70525"/>
            </a:xfrm>
            <a:custGeom>
              <a:rect b="b" l="l" r="r" t="t"/>
              <a:pathLst>
                <a:path extrusionOk="0" h="2821" w="1418">
                  <a:moveTo>
                    <a:pt x="617" y="1"/>
                  </a:moveTo>
                  <a:cubicBezTo>
                    <a:pt x="601" y="1"/>
                    <a:pt x="584" y="4"/>
                    <a:pt x="565" y="12"/>
                  </a:cubicBezTo>
                  <a:cubicBezTo>
                    <a:pt x="431" y="65"/>
                    <a:pt x="341" y="311"/>
                    <a:pt x="284" y="429"/>
                  </a:cubicBezTo>
                  <a:cubicBezTo>
                    <a:pt x="172" y="667"/>
                    <a:pt x="71" y="912"/>
                    <a:pt x="36" y="1172"/>
                  </a:cubicBezTo>
                  <a:cubicBezTo>
                    <a:pt x="1" y="1431"/>
                    <a:pt x="34" y="1705"/>
                    <a:pt x="174" y="1927"/>
                  </a:cubicBezTo>
                  <a:cubicBezTo>
                    <a:pt x="181" y="1940"/>
                    <a:pt x="194" y="1953"/>
                    <a:pt x="209" y="1953"/>
                  </a:cubicBezTo>
                  <a:cubicBezTo>
                    <a:pt x="225" y="1951"/>
                    <a:pt x="229" y="1940"/>
                    <a:pt x="236" y="1929"/>
                  </a:cubicBezTo>
                  <a:lnTo>
                    <a:pt x="304" y="1826"/>
                  </a:lnTo>
                  <a:cubicBezTo>
                    <a:pt x="354" y="1907"/>
                    <a:pt x="348" y="2011"/>
                    <a:pt x="363" y="2105"/>
                  </a:cubicBezTo>
                  <a:cubicBezTo>
                    <a:pt x="390" y="2259"/>
                    <a:pt x="482" y="2393"/>
                    <a:pt x="594" y="2498"/>
                  </a:cubicBezTo>
                  <a:cubicBezTo>
                    <a:pt x="708" y="2604"/>
                    <a:pt x="844" y="2683"/>
                    <a:pt x="978" y="2759"/>
                  </a:cubicBezTo>
                  <a:cubicBezTo>
                    <a:pt x="1032" y="2790"/>
                    <a:pt x="1095" y="2820"/>
                    <a:pt x="1154" y="2820"/>
                  </a:cubicBezTo>
                  <a:cubicBezTo>
                    <a:pt x="1177" y="2820"/>
                    <a:pt x="1199" y="2816"/>
                    <a:pt x="1220" y="2806"/>
                  </a:cubicBezTo>
                  <a:cubicBezTo>
                    <a:pt x="1264" y="2781"/>
                    <a:pt x="1299" y="2740"/>
                    <a:pt x="1316" y="2691"/>
                  </a:cubicBezTo>
                  <a:cubicBezTo>
                    <a:pt x="1417" y="2476"/>
                    <a:pt x="1391" y="2224"/>
                    <a:pt x="1340" y="1991"/>
                  </a:cubicBezTo>
                  <a:cubicBezTo>
                    <a:pt x="1235" y="1514"/>
                    <a:pt x="1037" y="1066"/>
                    <a:pt x="864" y="614"/>
                  </a:cubicBezTo>
                  <a:cubicBezTo>
                    <a:pt x="822" y="511"/>
                    <a:pt x="787" y="403"/>
                    <a:pt x="763" y="295"/>
                  </a:cubicBezTo>
                  <a:cubicBezTo>
                    <a:pt x="745" y="202"/>
                    <a:pt x="733" y="1"/>
                    <a:pt x="61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8"/>
            <p:cNvSpPr/>
            <p:nvPr/>
          </p:nvSpPr>
          <p:spPr>
            <a:xfrm>
              <a:off x="3560425" y="1603850"/>
              <a:ext cx="89450" cy="48750"/>
            </a:xfrm>
            <a:custGeom>
              <a:rect b="b" l="l" r="r" t="t"/>
              <a:pathLst>
                <a:path extrusionOk="0" h="1950" w="3578">
                  <a:moveTo>
                    <a:pt x="1703" y="1"/>
                  </a:moveTo>
                  <a:cubicBezTo>
                    <a:pt x="977" y="1"/>
                    <a:pt x="365" y="248"/>
                    <a:pt x="235" y="327"/>
                  </a:cubicBezTo>
                  <a:lnTo>
                    <a:pt x="0" y="1049"/>
                  </a:lnTo>
                  <a:lnTo>
                    <a:pt x="2139" y="1950"/>
                  </a:lnTo>
                  <a:cubicBezTo>
                    <a:pt x="2139" y="1950"/>
                    <a:pt x="3578" y="720"/>
                    <a:pt x="3407" y="553"/>
                  </a:cubicBezTo>
                  <a:cubicBezTo>
                    <a:pt x="3235" y="388"/>
                    <a:pt x="2814" y="87"/>
                    <a:pt x="1972" y="13"/>
                  </a:cubicBezTo>
                  <a:cubicBezTo>
                    <a:pt x="1881" y="5"/>
                    <a:pt x="1791" y="1"/>
                    <a:pt x="1703"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8"/>
            <p:cNvSpPr/>
            <p:nvPr/>
          </p:nvSpPr>
          <p:spPr>
            <a:xfrm>
              <a:off x="3633175" y="1615200"/>
              <a:ext cx="61400" cy="105375"/>
            </a:xfrm>
            <a:custGeom>
              <a:rect b="b" l="l" r="r" t="t"/>
              <a:pathLst>
                <a:path extrusionOk="0" h="4215" w="2456">
                  <a:moveTo>
                    <a:pt x="409" y="0"/>
                  </a:moveTo>
                  <a:cubicBezTo>
                    <a:pt x="275" y="51"/>
                    <a:pt x="139" y="97"/>
                    <a:pt x="18" y="138"/>
                  </a:cubicBezTo>
                  <a:lnTo>
                    <a:pt x="0" y="143"/>
                  </a:lnTo>
                  <a:lnTo>
                    <a:pt x="33" y="600"/>
                  </a:lnTo>
                  <a:lnTo>
                    <a:pt x="1614" y="4215"/>
                  </a:lnTo>
                  <a:lnTo>
                    <a:pt x="2456" y="3492"/>
                  </a:lnTo>
                  <a:cubicBezTo>
                    <a:pt x="2456" y="3492"/>
                    <a:pt x="1687" y="1322"/>
                    <a:pt x="1230" y="786"/>
                  </a:cubicBezTo>
                  <a:cubicBezTo>
                    <a:pt x="995" y="512"/>
                    <a:pt x="670" y="220"/>
                    <a:pt x="409"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8"/>
            <p:cNvSpPr/>
            <p:nvPr/>
          </p:nvSpPr>
          <p:spPr>
            <a:xfrm>
              <a:off x="3511050" y="1612000"/>
              <a:ext cx="81625" cy="45975"/>
            </a:xfrm>
            <a:custGeom>
              <a:rect b="b" l="l" r="r" t="t"/>
              <a:pathLst>
                <a:path extrusionOk="0" h="1839" w="3265">
                  <a:moveTo>
                    <a:pt x="2213" y="1"/>
                  </a:moveTo>
                  <a:cubicBezTo>
                    <a:pt x="3" y="1228"/>
                    <a:pt x="1" y="1839"/>
                    <a:pt x="1" y="1839"/>
                  </a:cubicBezTo>
                  <a:cubicBezTo>
                    <a:pt x="1" y="1839"/>
                    <a:pt x="370" y="1553"/>
                    <a:pt x="1123" y="1411"/>
                  </a:cubicBezTo>
                  <a:cubicBezTo>
                    <a:pt x="1225" y="1392"/>
                    <a:pt x="1328" y="1382"/>
                    <a:pt x="1430" y="1382"/>
                  </a:cubicBezTo>
                  <a:cubicBezTo>
                    <a:pt x="1603" y="1382"/>
                    <a:pt x="1775" y="1409"/>
                    <a:pt x="1940" y="1461"/>
                  </a:cubicBezTo>
                  <a:cubicBezTo>
                    <a:pt x="2090" y="1356"/>
                    <a:pt x="2237" y="1244"/>
                    <a:pt x="2386" y="1138"/>
                  </a:cubicBezTo>
                  <a:cubicBezTo>
                    <a:pt x="2661" y="947"/>
                    <a:pt x="2946" y="752"/>
                    <a:pt x="3238" y="572"/>
                  </a:cubicBezTo>
                  <a:cubicBezTo>
                    <a:pt x="3249" y="519"/>
                    <a:pt x="3258" y="464"/>
                    <a:pt x="3264" y="411"/>
                  </a:cubicBezTo>
                  <a:cubicBezTo>
                    <a:pt x="2891" y="341"/>
                    <a:pt x="2535" y="201"/>
                    <a:pt x="2213"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8"/>
            <p:cNvSpPr/>
            <p:nvPr/>
          </p:nvSpPr>
          <p:spPr>
            <a:xfrm>
              <a:off x="3592925" y="1593075"/>
              <a:ext cx="29025" cy="22975"/>
            </a:xfrm>
            <a:custGeom>
              <a:rect b="b" l="l" r="r" t="t"/>
              <a:pathLst>
                <a:path extrusionOk="0" h="919" w="1161">
                  <a:moveTo>
                    <a:pt x="363" y="0"/>
                  </a:moveTo>
                  <a:lnTo>
                    <a:pt x="350" y="33"/>
                  </a:lnTo>
                  <a:lnTo>
                    <a:pt x="336" y="64"/>
                  </a:lnTo>
                  <a:lnTo>
                    <a:pt x="0" y="918"/>
                  </a:lnTo>
                  <a:lnTo>
                    <a:pt x="0" y="918"/>
                  </a:lnTo>
                  <a:lnTo>
                    <a:pt x="1090" y="668"/>
                  </a:lnTo>
                  <a:cubicBezTo>
                    <a:pt x="1090" y="655"/>
                    <a:pt x="1099" y="584"/>
                    <a:pt x="1110" y="499"/>
                  </a:cubicBezTo>
                  <a:cubicBezTo>
                    <a:pt x="1118" y="435"/>
                    <a:pt x="1129" y="362"/>
                    <a:pt x="1138" y="303"/>
                  </a:cubicBezTo>
                  <a:cubicBezTo>
                    <a:pt x="1151" y="222"/>
                    <a:pt x="1160" y="158"/>
                    <a:pt x="1160" y="158"/>
                  </a:cubicBezTo>
                  <a:lnTo>
                    <a:pt x="363" y="0"/>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8"/>
            <p:cNvSpPr/>
            <p:nvPr/>
          </p:nvSpPr>
          <p:spPr>
            <a:xfrm>
              <a:off x="3606325" y="1718125"/>
              <a:ext cx="57500" cy="55650"/>
            </a:xfrm>
            <a:custGeom>
              <a:rect b="b" l="l" r="r" t="t"/>
              <a:pathLst>
                <a:path extrusionOk="0" h="2226" w="2300">
                  <a:moveTo>
                    <a:pt x="2300" y="1"/>
                  </a:moveTo>
                  <a:lnTo>
                    <a:pt x="714" y="43"/>
                  </a:lnTo>
                  <a:lnTo>
                    <a:pt x="0" y="2171"/>
                  </a:lnTo>
                  <a:cubicBezTo>
                    <a:pt x="253" y="2141"/>
                    <a:pt x="559" y="2129"/>
                    <a:pt x="851" y="2129"/>
                  </a:cubicBezTo>
                  <a:cubicBezTo>
                    <a:pt x="1383" y="2129"/>
                    <a:pt x="1867" y="2169"/>
                    <a:pt x="1891" y="2216"/>
                  </a:cubicBezTo>
                  <a:lnTo>
                    <a:pt x="1891" y="2216"/>
                  </a:lnTo>
                  <a:lnTo>
                    <a:pt x="2300" y="1"/>
                  </a:lnTo>
                  <a:close/>
                  <a:moveTo>
                    <a:pt x="1891" y="2216"/>
                  </a:moveTo>
                  <a:lnTo>
                    <a:pt x="1889" y="2226"/>
                  </a:lnTo>
                  <a:cubicBezTo>
                    <a:pt x="1892" y="2222"/>
                    <a:pt x="1893" y="2219"/>
                    <a:pt x="1891" y="2216"/>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8"/>
            <p:cNvSpPr/>
            <p:nvPr/>
          </p:nvSpPr>
          <p:spPr>
            <a:xfrm>
              <a:off x="3517325" y="1720000"/>
              <a:ext cx="92525" cy="71400"/>
            </a:xfrm>
            <a:custGeom>
              <a:rect b="b" l="l" r="r" t="t"/>
              <a:pathLst>
                <a:path extrusionOk="0" h="2856" w="3701">
                  <a:moveTo>
                    <a:pt x="1856" y="1"/>
                  </a:moveTo>
                  <a:lnTo>
                    <a:pt x="0" y="1331"/>
                  </a:lnTo>
                  <a:lnTo>
                    <a:pt x="2403" y="2856"/>
                  </a:lnTo>
                  <a:lnTo>
                    <a:pt x="3701" y="1953"/>
                  </a:lnTo>
                  <a:lnTo>
                    <a:pt x="1856" y="1"/>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8"/>
            <p:cNvSpPr/>
            <p:nvPr/>
          </p:nvSpPr>
          <p:spPr>
            <a:xfrm>
              <a:off x="3658925" y="1714775"/>
              <a:ext cx="54200" cy="188175"/>
            </a:xfrm>
            <a:custGeom>
              <a:rect b="b" l="l" r="r" t="t"/>
              <a:pathLst>
                <a:path extrusionOk="0" h="7527" w="2168">
                  <a:moveTo>
                    <a:pt x="1401" y="0"/>
                  </a:moveTo>
                  <a:cubicBezTo>
                    <a:pt x="1187" y="0"/>
                    <a:pt x="968" y="55"/>
                    <a:pt x="762" y="133"/>
                  </a:cubicBezTo>
                  <a:cubicBezTo>
                    <a:pt x="200" y="350"/>
                    <a:pt x="150" y="1110"/>
                    <a:pt x="117" y="1615"/>
                  </a:cubicBezTo>
                  <a:cubicBezTo>
                    <a:pt x="0" y="3372"/>
                    <a:pt x="562" y="5803"/>
                    <a:pt x="1024" y="7501"/>
                  </a:cubicBezTo>
                  <a:cubicBezTo>
                    <a:pt x="1047" y="7500"/>
                    <a:pt x="1066" y="7500"/>
                    <a:pt x="1083" y="7500"/>
                  </a:cubicBezTo>
                  <a:cubicBezTo>
                    <a:pt x="1231" y="7500"/>
                    <a:pt x="1176" y="7527"/>
                    <a:pt x="1313" y="7527"/>
                  </a:cubicBezTo>
                  <a:cubicBezTo>
                    <a:pt x="1333" y="7527"/>
                    <a:pt x="1356" y="7526"/>
                    <a:pt x="1384" y="7525"/>
                  </a:cubicBezTo>
                  <a:cubicBezTo>
                    <a:pt x="1384" y="7525"/>
                    <a:pt x="1428" y="6976"/>
                    <a:pt x="1439" y="6976"/>
                  </a:cubicBezTo>
                  <a:cubicBezTo>
                    <a:pt x="1434" y="6783"/>
                    <a:pt x="1474" y="6223"/>
                    <a:pt x="1480" y="6045"/>
                  </a:cubicBezTo>
                  <a:cubicBezTo>
                    <a:pt x="1489" y="5702"/>
                    <a:pt x="1588" y="5551"/>
                    <a:pt x="1619" y="5208"/>
                  </a:cubicBezTo>
                  <a:cubicBezTo>
                    <a:pt x="1680" y="4521"/>
                    <a:pt x="1753" y="3835"/>
                    <a:pt x="1852" y="3155"/>
                  </a:cubicBezTo>
                  <a:cubicBezTo>
                    <a:pt x="1942" y="2544"/>
                    <a:pt x="2038" y="1936"/>
                    <a:pt x="2113" y="1323"/>
                  </a:cubicBezTo>
                  <a:cubicBezTo>
                    <a:pt x="2144" y="1088"/>
                    <a:pt x="2168" y="825"/>
                    <a:pt x="2137" y="574"/>
                  </a:cubicBezTo>
                  <a:cubicBezTo>
                    <a:pt x="2089" y="440"/>
                    <a:pt x="2071" y="227"/>
                    <a:pt x="1860" y="102"/>
                  </a:cubicBezTo>
                  <a:cubicBezTo>
                    <a:pt x="1716" y="30"/>
                    <a:pt x="1560" y="0"/>
                    <a:pt x="1401"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8"/>
            <p:cNvSpPr/>
            <p:nvPr/>
          </p:nvSpPr>
          <p:spPr>
            <a:xfrm>
              <a:off x="3677850" y="1897675"/>
              <a:ext cx="54800" cy="26475"/>
            </a:xfrm>
            <a:custGeom>
              <a:rect b="b" l="l" r="r" t="t"/>
              <a:pathLst>
                <a:path extrusionOk="0" h="1059" w="2192">
                  <a:moveTo>
                    <a:pt x="818" y="0"/>
                  </a:moveTo>
                  <a:lnTo>
                    <a:pt x="71" y="90"/>
                  </a:lnTo>
                  <a:lnTo>
                    <a:pt x="1" y="975"/>
                  </a:lnTo>
                  <a:cubicBezTo>
                    <a:pt x="1" y="975"/>
                    <a:pt x="1147" y="1058"/>
                    <a:pt x="1778" y="1058"/>
                  </a:cubicBezTo>
                  <a:cubicBezTo>
                    <a:pt x="2024" y="1058"/>
                    <a:pt x="2192" y="1046"/>
                    <a:pt x="2182" y="1011"/>
                  </a:cubicBezTo>
                  <a:cubicBezTo>
                    <a:pt x="2149" y="888"/>
                    <a:pt x="693" y="549"/>
                    <a:pt x="693" y="549"/>
                  </a:cubicBezTo>
                  <a:lnTo>
                    <a:pt x="818"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8"/>
            <p:cNvSpPr/>
            <p:nvPr/>
          </p:nvSpPr>
          <p:spPr>
            <a:xfrm>
              <a:off x="3542850" y="1606675"/>
              <a:ext cx="132175" cy="111825"/>
            </a:xfrm>
            <a:custGeom>
              <a:rect b="b" l="l" r="r" t="t"/>
              <a:pathLst>
                <a:path extrusionOk="0" h="4473" w="5287">
                  <a:moveTo>
                    <a:pt x="1432" y="1"/>
                  </a:moveTo>
                  <a:cubicBezTo>
                    <a:pt x="394" y="201"/>
                    <a:pt x="1" y="666"/>
                    <a:pt x="1" y="666"/>
                  </a:cubicBezTo>
                  <a:lnTo>
                    <a:pt x="484" y="1373"/>
                  </a:lnTo>
                  <a:lnTo>
                    <a:pt x="664" y="3857"/>
                  </a:lnTo>
                  <a:lnTo>
                    <a:pt x="4349" y="4472"/>
                  </a:lnTo>
                  <a:lnTo>
                    <a:pt x="4790" y="2647"/>
                  </a:lnTo>
                  <a:cubicBezTo>
                    <a:pt x="4784" y="2223"/>
                    <a:pt x="4799" y="1918"/>
                    <a:pt x="4470" y="1654"/>
                  </a:cubicBezTo>
                  <a:lnTo>
                    <a:pt x="4683" y="1529"/>
                  </a:lnTo>
                  <a:lnTo>
                    <a:pt x="5287" y="1237"/>
                  </a:lnTo>
                  <a:cubicBezTo>
                    <a:pt x="4984" y="857"/>
                    <a:pt x="4683" y="372"/>
                    <a:pt x="3853" y="139"/>
                  </a:cubicBezTo>
                  <a:cubicBezTo>
                    <a:pt x="3853" y="139"/>
                    <a:pt x="3208" y="1656"/>
                    <a:pt x="2767" y="1656"/>
                  </a:cubicBezTo>
                  <a:cubicBezTo>
                    <a:pt x="2759" y="1656"/>
                    <a:pt x="2751" y="1655"/>
                    <a:pt x="2744" y="1654"/>
                  </a:cubicBezTo>
                  <a:cubicBezTo>
                    <a:pt x="2300" y="1602"/>
                    <a:pt x="1432" y="1"/>
                    <a:pt x="143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8"/>
            <p:cNvSpPr/>
            <p:nvPr/>
          </p:nvSpPr>
          <p:spPr>
            <a:xfrm>
              <a:off x="3650850" y="1890975"/>
              <a:ext cx="64250" cy="35000"/>
            </a:xfrm>
            <a:custGeom>
              <a:rect b="b" l="l" r="r" t="t"/>
              <a:pathLst>
                <a:path extrusionOk="0" h="1400" w="2570">
                  <a:moveTo>
                    <a:pt x="0" y="0"/>
                  </a:moveTo>
                  <a:lnTo>
                    <a:pt x="1549" y="954"/>
                  </a:lnTo>
                  <a:cubicBezTo>
                    <a:pt x="1760" y="1088"/>
                    <a:pt x="1977" y="1211"/>
                    <a:pt x="2201" y="1325"/>
                  </a:cubicBezTo>
                  <a:cubicBezTo>
                    <a:pt x="2256" y="1351"/>
                    <a:pt x="2313" y="1375"/>
                    <a:pt x="2370" y="1399"/>
                  </a:cubicBezTo>
                  <a:cubicBezTo>
                    <a:pt x="2436" y="1325"/>
                    <a:pt x="2502" y="1250"/>
                    <a:pt x="2570" y="1175"/>
                  </a:cubicBezTo>
                  <a:cubicBezTo>
                    <a:pt x="2192" y="749"/>
                    <a:pt x="1709" y="435"/>
                    <a:pt x="1167" y="262"/>
                  </a:cubicBezTo>
                  <a:lnTo>
                    <a:pt x="0" y="0"/>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8"/>
            <p:cNvSpPr/>
            <p:nvPr/>
          </p:nvSpPr>
          <p:spPr>
            <a:xfrm>
              <a:off x="3467950" y="1783025"/>
              <a:ext cx="224550" cy="125625"/>
            </a:xfrm>
            <a:custGeom>
              <a:rect b="b" l="l" r="r" t="t"/>
              <a:pathLst>
                <a:path extrusionOk="0" h="5025" w="8982">
                  <a:moveTo>
                    <a:pt x="370" y="1"/>
                  </a:moveTo>
                  <a:cubicBezTo>
                    <a:pt x="69" y="409"/>
                    <a:pt x="1" y="980"/>
                    <a:pt x="205" y="1446"/>
                  </a:cubicBezTo>
                  <a:cubicBezTo>
                    <a:pt x="370" y="1819"/>
                    <a:pt x="693" y="2109"/>
                    <a:pt x="1049" y="2311"/>
                  </a:cubicBezTo>
                  <a:cubicBezTo>
                    <a:pt x="1407" y="2513"/>
                    <a:pt x="1802" y="2636"/>
                    <a:pt x="2193" y="2759"/>
                  </a:cubicBezTo>
                  <a:lnTo>
                    <a:pt x="4516" y="3480"/>
                  </a:lnTo>
                  <a:cubicBezTo>
                    <a:pt x="5676" y="3840"/>
                    <a:pt x="6840" y="4202"/>
                    <a:pt x="7909" y="4775"/>
                  </a:cubicBezTo>
                  <a:cubicBezTo>
                    <a:pt x="8008" y="4830"/>
                    <a:pt x="8118" y="4856"/>
                    <a:pt x="8223" y="4900"/>
                  </a:cubicBezTo>
                  <a:cubicBezTo>
                    <a:pt x="8446" y="4989"/>
                    <a:pt x="8599" y="5025"/>
                    <a:pt x="8708" y="5025"/>
                  </a:cubicBezTo>
                  <a:cubicBezTo>
                    <a:pt x="8864" y="5025"/>
                    <a:pt x="8931" y="4953"/>
                    <a:pt x="8981" y="4859"/>
                  </a:cubicBezTo>
                  <a:cubicBezTo>
                    <a:pt x="8917" y="4764"/>
                    <a:pt x="8551" y="4481"/>
                    <a:pt x="8483" y="4389"/>
                  </a:cubicBezTo>
                  <a:cubicBezTo>
                    <a:pt x="7962" y="3908"/>
                    <a:pt x="6559" y="2869"/>
                    <a:pt x="6412" y="2772"/>
                  </a:cubicBezTo>
                  <a:cubicBezTo>
                    <a:pt x="6172" y="2625"/>
                    <a:pt x="5608" y="2289"/>
                    <a:pt x="5628" y="2252"/>
                  </a:cubicBezTo>
                  <a:cubicBezTo>
                    <a:pt x="5480" y="2155"/>
                    <a:pt x="5333" y="2059"/>
                    <a:pt x="5184" y="1962"/>
                  </a:cubicBezTo>
                  <a:cubicBezTo>
                    <a:pt x="4134" y="1286"/>
                    <a:pt x="3047" y="618"/>
                    <a:pt x="1846" y="249"/>
                  </a:cubicBezTo>
                  <a:cubicBezTo>
                    <a:pt x="1367" y="100"/>
                    <a:pt x="871" y="16"/>
                    <a:pt x="370"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8"/>
            <p:cNvSpPr/>
            <p:nvPr/>
          </p:nvSpPr>
          <p:spPr>
            <a:xfrm>
              <a:off x="3610050" y="1700700"/>
              <a:ext cx="7650" cy="50975"/>
            </a:xfrm>
            <a:custGeom>
              <a:rect b="b" l="l" r="r" t="t"/>
              <a:pathLst>
                <a:path extrusionOk="0" h="2039" w="306">
                  <a:moveTo>
                    <a:pt x="31" y="1"/>
                  </a:moveTo>
                  <a:cubicBezTo>
                    <a:pt x="15" y="1"/>
                    <a:pt x="1" y="11"/>
                    <a:pt x="1" y="30"/>
                  </a:cubicBezTo>
                  <a:cubicBezTo>
                    <a:pt x="16" y="456"/>
                    <a:pt x="51" y="882"/>
                    <a:pt x="104" y="1306"/>
                  </a:cubicBezTo>
                  <a:cubicBezTo>
                    <a:pt x="130" y="1506"/>
                    <a:pt x="106" y="1884"/>
                    <a:pt x="249" y="2031"/>
                  </a:cubicBezTo>
                  <a:cubicBezTo>
                    <a:pt x="255" y="2036"/>
                    <a:pt x="261" y="2038"/>
                    <a:pt x="268" y="2038"/>
                  </a:cubicBezTo>
                  <a:cubicBezTo>
                    <a:pt x="277" y="2038"/>
                    <a:pt x="286" y="2034"/>
                    <a:pt x="291" y="2027"/>
                  </a:cubicBezTo>
                  <a:lnTo>
                    <a:pt x="302" y="2011"/>
                  </a:lnTo>
                  <a:cubicBezTo>
                    <a:pt x="306" y="2002"/>
                    <a:pt x="304" y="1994"/>
                    <a:pt x="297" y="1987"/>
                  </a:cubicBezTo>
                  <a:lnTo>
                    <a:pt x="288" y="1974"/>
                  </a:lnTo>
                  <a:cubicBezTo>
                    <a:pt x="284" y="1969"/>
                    <a:pt x="280" y="1967"/>
                    <a:pt x="276" y="1967"/>
                  </a:cubicBezTo>
                  <a:cubicBezTo>
                    <a:pt x="264" y="1967"/>
                    <a:pt x="253" y="1983"/>
                    <a:pt x="260" y="1996"/>
                  </a:cubicBezTo>
                  <a:lnTo>
                    <a:pt x="260" y="1998"/>
                  </a:lnTo>
                  <a:cubicBezTo>
                    <a:pt x="240" y="1956"/>
                    <a:pt x="242" y="1748"/>
                    <a:pt x="229" y="1669"/>
                  </a:cubicBezTo>
                  <a:cubicBezTo>
                    <a:pt x="196" y="1449"/>
                    <a:pt x="163" y="1229"/>
                    <a:pt x="139" y="1005"/>
                  </a:cubicBezTo>
                  <a:cubicBezTo>
                    <a:pt x="102" y="683"/>
                    <a:pt x="82" y="358"/>
                    <a:pt x="62" y="30"/>
                  </a:cubicBezTo>
                  <a:cubicBezTo>
                    <a:pt x="61" y="11"/>
                    <a:pt x="46" y="1"/>
                    <a:pt x="31"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8"/>
            <p:cNvSpPr/>
            <p:nvPr/>
          </p:nvSpPr>
          <p:spPr>
            <a:xfrm>
              <a:off x="3581550" y="1716150"/>
              <a:ext cx="54225" cy="2950"/>
            </a:xfrm>
            <a:custGeom>
              <a:rect b="b" l="l" r="r" t="t"/>
              <a:pathLst>
                <a:path extrusionOk="0" h="118" w="2169">
                  <a:moveTo>
                    <a:pt x="2029" y="0"/>
                  </a:moveTo>
                  <a:cubicBezTo>
                    <a:pt x="1355" y="0"/>
                    <a:pt x="684" y="33"/>
                    <a:pt x="14" y="97"/>
                  </a:cubicBezTo>
                  <a:cubicBezTo>
                    <a:pt x="1" y="97"/>
                    <a:pt x="1" y="117"/>
                    <a:pt x="14" y="117"/>
                  </a:cubicBezTo>
                  <a:cubicBezTo>
                    <a:pt x="728" y="82"/>
                    <a:pt x="1442" y="58"/>
                    <a:pt x="2155" y="25"/>
                  </a:cubicBezTo>
                  <a:cubicBezTo>
                    <a:pt x="2168" y="25"/>
                    <a:pt x="2168" y="1"/>
                    <a:pt x="2155" y="1"/>
                  </a:cubicBezTo>
                  <a:cubicBezTo>
                    <a:pt x="2113" y="1"/>
                    <a:pt x="2071" y="0"/>
                    <a:pt x="2029"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8"/>
            <p:cNvSpPr/>
            <p:nvPr/>
          </p:nvSpPr>
          <p:spPr>
            <a:xfrm>
              <a:off x="3609075" y="1710675"/>
              <a:ext cx="15325" cy="1150"/>
            </a:xfrm>
            <a:custGeom>
              <a:rect b="b" l="l" r="r" t="t"/>
              <a:pathLst>
                <a:path extrusionOk="0" h="46" w="613">
                  <a:moveTo>
                    <a:pt x="602" y="0"/>
                  </a:moveTo>
                  <a:cubicBezTo>
                    <a:pt x="455" y="0"/>
                    <a:pt x="309" y="4"/>
                    <a:pt x="162" y="4"/>
                  </a:cubicBezTo>
                  <a:cubicBezTo>
                    <a:pt x="113" y="4"/>
                    <a:pt x="64" y="4"/>
                    <a:pt x="16" y="2"/>
                  </a:cubicBezTo>
                  <a:cubicBezTo>
                    <a:pt x="0" y="2"/>
                    <a:pt x="2" y="24"/>
                    <a:pt x="16" y="27"/>
                  </a:cubicBezTo>
                  <a:cubicBezTo>
                    <a:pt x="101" y="39"/>
                    <a:pt x="188" y="45"/>
                    <a:pt x="274" y="45"/>
                  </a:cubicBezTo>
                  <a:cubicBezTo>
                    <a:pt x="384" y="45"/>
                    <a:pt x="495" y="35"/>
                    <a:pt x="604" y="16"/>
                  </a:cubicBezTo>
                  <a:cubicBezTo>
                    <a:pt x="613" y="13"/>
                    <a:pt x="611" y="0"/>
                    <a:pt x="602"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8"/>
            <p:cNvSpPr/>
            <p:nvPr/>
          </p:nvSpPr>
          <p:spPr>
            <a:xfrm>
              <a:off x="3600775" y="1703900"/>
              <a:ext cx="14325" cy="32350"/>
            </a:xfrm>
            <a:custGeom>
              <a:rect b="b" l="l" r="r" t="t"/>
              <a:pathLst>
                <a:path extrusionOk="0" h="1294" w="573">
                  <a:moveTo>
                    <a:pt x="109" y="1"/>
                  </a:moveTo>
                  <a:cubicBezTo>
                    <a:pt x="94" y="1"/>
                    <a:pt x="80" y="10"/>
                    <a:pt x="75" y="30"/>
                  </a:cubicBezTo>
                  <a:cubicBezTo>
                    <a:pt x="14" y="335"/>
                    <a:pt x="1" y="656"/>
                    <a:pt x="91" y="961"/>
                  </a:cubicBezTo>
                  <a:cubicBezTo>
                    <a:pt x="161" y="1209"/>
                    <a:pt x="297" y="1222"/>
                    <a:pt x="525" y="1292"/>
                  </a:cubicBezTo>
                  <a:cubicBezTo>
                    <a:pt x="529" y="1293"/>
                    <a:pt x="532" y="1294"/>
                    <a:pt x="535" y="1294"/>
                  </a:cubicBezTo>
                  <a:cubicBezTo>
                    <a:pt x="565" y="1294"/>
                    <a:pt x="573" y="1247"/>
                    <a:pt x="541" y="1235"/>
                  </a:cubicBezTo>
                  <a:cubicBezTo>
                    <a:pt x="438" y="1191"/>
                    <a:pt x="293" y="1165"/>
                    <a:pt x="216" y="1077"/>
                  </a:cubicBezTo>
                  <a:cubicBezTo>
                    <a:pt x="148" y="1000"/>
                    <a:pt x="137" y="836"/>
                    <a:pt x="126" y="739"/>
                  </a:cubicBezTo>
                  <a:cubicBezTo>
                    <a:pt x="95" y="511"/>
                    <a:pt x="104" y="278"/>
                    <a:pt x="150" y="49"/>
                  </a:cubicBezTo>
                  <a:cubicBezTo>
                    <a:pt x="156" y="20"/>
                    <a:pt x="132" y="1"/>
                    <a:pt x="109"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8"/>
            <p:cNvSpPr/>
            <p:nvPr/>
          </p:nvSpPr>
          <p:spPr>
            <a:xfrm>
              <a:off x="3617850" y="1660375"/>
              <a:ext cx="17600" cy="8150"/>
            </a:xfrm>
            <a:custGeom>
              <a:rect b="b" l="l" r="r" t="t"/>
              <a:pathLst>
                <a:path extrusionOk="0" h="326" w="704">
                  <a:moveTo>
                    <a:pt x="118" y="0"/>
                  </a:moveTo>
                  <a:cubicBezTo>
                    <a:pt x="91" y="0"/>
                    <a:pt x="63" y="0"/>
                    <a:pt x="36" y="1"/>
                  </a:cubicBezTo>
                  <a:cubicBezTo>
                    <a:pt x="20" y="1"/>
                    <a:pt x="1" y="7"/>
                    <a:pt x="1" y="23"/>
                  </a:cubicBezTo>
                  <a:cubicBezTo>
                    <a:pt x="1" y="31"/>
                    <a:pt x="7" y="40"/>
                    <a:pt x="16" y="44"/>
                  </a:cubicBezTo>
                  <a:cubicBezTo>
                    <a:pt x="167" y="161"/>
                    <a:pt x="372" y="163"/>
                    <a:pt x="558" y="216"/>
                  </a:cubicBezTo>
                  <a:cubicBezTo>
                    <a:pt x="591" y="222"/>
                    <a:pt x="624" y="238"/>
                    <a:pt x="651" y="264"/>
                  </a:cubicBezTo>
                  <a:lnTo>
                    <a:pt x="662" y="326"/>
                  </a:lnTo>
                  <a:cubicBezTo>
                    <a:pt x="703" y="251"/>
                    <a:pt x="679" y="156"/>
                    <a:pt x="646" y="77"/>
                  </a:cubicBezTo>
                  <a:cubicBezTo>
                    <a:pt x="640" y="60"/>
                    <a:pt x="626" y="42"/>
                    <a:pt x="611" y="31"/>
                  </a:cubicBezTo>
                  <a:cubicBezTo>
                    <a:pt x="598" y="23"/>
                    <a:pt x="583" y="20"/>
                    <a:pt x="567" y="20"/>
                  </a:cubicBezTo>
                  <a:cubicBezTo>
                    <a:pt x="419" y="5"/>
                    <a:pt x="269" y="0"/>
                    <a:pt x="118"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8"/>
            <p:cNvSpPr/>
            <p:nvPr/>
          </p:nvSpPr>
          <p:spPr>
            <a:xfrm>
              <a:off x="3610175" y="1660975"/>
              <a:ext cx="24500" cy="8500"/>
            </a:xfrm>
            <a:custGeom>
              <a:rect b="b" l="l" r="r" t="t"/>
              <a:pathLst>
                <a:path extrusionOk="0" h="340" w="980">
                  <a:moveTo>
                    <a:pt x="15" y="1"/>
                  </a:moveTo>
                  <a:lnTo>
                    <a:pt x="15" y="1"/>
                  </a:lnTo>
                  <a:cubicBezTo>
                    <a:pt x="0" y="36"/>
                    <a:pt x="7" y="78"/>
                    <a:pt x="33" y="108"/>
                  </a:cubicBezTo>
                  <a:cubicBezTo>
                    <a:pt x="57" y="137"/>
                    <a:pt x="90" y="159"/>
                    <a:pt x="125" y="174"/>
                  </a:cubicBezTo>
                  <a:cubicBezTo>
                    <a:pt x="340" y="283"/>
                    <a:pt x="577" y="340"/>
                    <a:pt x="818" y="340"/>
                  </a:cubicBezTo>
                  <a:cubicBezTo>
                    <a:pt x="851" y="340"/>
                    <a:pt x="883" y="339"/>
                    <a:pt x="916" y="337"/>
                  </a:cubicBezTo>
                  <a:lnTo>
                    <a:pt x="980" y="315"/>
                  </a:lnTo>
                  <a:cubicBezTo>
                    <a:pt x="944" y="288"/>
                    <a:pt x="907" y="271"/>
                    <a:pt x="865" y="262"/>
                  </a:cubicBezTo>
                  <a:cubicBezTo>
                    <a:pt x="652" y="203"/>
                    <a:pt x="431" y="181"/>
                    <a:pt x="231" y="86"/>
                  </a:cubicBezTo>
                  <a:cubicBezTo>
                    <a:pt x="160" y="53"/>
                    <a:pt x="92" y="14"/>
                    <a:pt x="15"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8"/>
            <p:cNvSpPr/>
            <p:nvPr/>
          </p:nvSpPr>
          <p:spPr>
            <a:xfrm>
              <a:off x="3609775" y="1665975"/>
              <a:ext cx="22825" cy="8525"/>
            </a:xfrm>
            <a:custGeom>
              <a:rect b="b" l="l" r="r" t="t"/>
              <a:pathLst>
                <a:path extrusionOk="0" h="341" w="913">
                  <a:moveTo>
                    <a:pt x="55" y="1"/>
                  </a:moveTo>
                  <a:cubicBezTo>
                    <a:pt x="39" y="1"/>
                    <a:pt x="24" y="6"/>
                    <a:pt x="14" y="20"/>
                  </a:cubicBezTo>
                  <a:cubicBezTo>
                    <a:pt x="1" y="40"/>
                    <a:pt x="1" y="66"/>
                    <a:pt x="14" y="88"/>
                  </a:cubicBezTo>
                  <a:cubicBezTo>
                    <a:pt x="27" y="106"/>
                    <a:pt x="45" y="124"/>
                    <a:pt x="67" y="135"/>
                  </a:cubicBezTo>
                  <a:cubicBezTo>
                    <a:pt x="259" y="258"/>
                    <a:pt x="485" y="340"/>
                    <a:pt x="713" y="340"/>
                  </a:cubicBezTo>
                  <a:cubicBezTo>
                    <a:pt x="740" y="340"/>
                    <a:pt x="767" y="339"/>
                    <a:pt x="793" y="337"/>
                  </a:cubicBezTo>
                  <a:cubicBezTo>
                    <a:pt x="815" y="337"/>
                    <a:pt x="837" y="330"/>
                    <a:pt x="855" y="319"/>
                  </a:cubicBezTo>
                  <a:cubicBezTo>
                    <a:pt x="873" y="306"/>
                    <a:pt x="877" y="282"/>
                    <a:pt x="866" y="264"/>
                  </a:cubicBezTo>
                  <a:lnTo>
                    <a:pt x="912" y="240"/>
                  </a:lnTo>
                  <a:cubicBezTo>
                    <a:pt x="822" y="216"/>
                    <a:pt x="725" y="222"/>
                    <a:pt x="631" y="211"/>
                  </a:cubicBezTo>
                  <a:cubicBezTo>
                    <a:pt x="451" y="189"/>
                    <a:pt x="286" y="102"/>
                    <a:pt x="124" y="20"/>
                  </a:cubicBezTo>
                  <a:cubicBezTo>
                    <a:pt x="102" y="10"/>
                    <a:pt x="77" y="1"/>
                    <a:pt x="55"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8"/>
            <p:cNvSpPr/>
            <p:nvPr/>
          </p:nvSpPr>
          <p:spPr>
            <a:xfrm>
              <a:off x="3611800" y="1670600"/>
              <a:ext cx="17825" cy="8425"/>
            </a:xfrm>
            <a:custGeom>
              <a:rect b="b" l="l" r="r" t="t"/>
              <a:pathLst>
                <a:path extrusionOk="0" h="337" w="713">
                  <a:moveTo>
                    <a:pt x="38" y="0"/>
                  </a:moveTo>
                  <a:cubicBezTo>
                    <a:pt x="35" y="0"/>
                    <a:pt x="32" y="1"/>
                    <a:pt x="29" y="2"/>
                  </a:cubicBezTo>
                  <a:cubicBezTo>
                    <a:pt x="21" y="7"/>
                    <a:pt x="16" y="13"/>
                    <a:pt x="14" y="20"/>
                  </a:cubicBezTo>
                  <a:cubicBezTo>
                    <a:pt x="1" y="55"/>
                    <a:pt x="8" y="94"/>
                    <a:pt x="29" y="123"/>
                  </a:cubicBezTo>
                  <a:cubicBezTo>
                    <a:pt x="49" y="152"/>
                    <a:pt x="78" y="178"/>
                    <a:pt x="109" y="196"/>
                  </a:cubicBezTo>
                  <a:cubicBezTo>
                    <a:pt x="251" y="288"/>
                    <a:pt x="416" y="337"/>
                    <a:pt x="585" y="337"/>
                  </a:cubicBezTo>
                  <a:cubicBezTo>
                    <a:pt x="627" y="337"/>
                    <a:pt x="670" y="333"/>
                    <a:pt x="712" y="327"/>
                  </a:cubicBezTo>
                  <a:lnTo>
                    <a:pt x="691" y="308"/>
                  </a:lnTo>
                  <a:lnTo>
                    <a:pt x="658" y="292"/>
                  </a:lnTo>
                  <a:cubicBezTo>
                    <a:pt x="442" y="253"/>
                    <a:pt x="221" y="182"/>
                    <a:pt x="73" y="22"/>
                  </a:cubicBezTo>
                  <a:cubicBezTo>
                    <a:pt x="63" y="11"/>
                    <a:pt x="50" y="0"/>
                    <a:pt x="38"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8"/>
            <p:cNvSpPr/>
            <p:nvPr/>
          </p:nvSpPr>
          <p:spPr>
            <a:xfrm>
              <a:off x="3619875" y="1662750"/>
              <a:ext cx="16450" cy="18725"/>
            </a:xfrm>
            <a:custGeom>
              <a:rect b="b" l="l" r="r" t="t"/>
              <a:pathLst>
                <a:path extrusionOk="0" h="749" w="658">
                  <a:moveTo>
                    <a:pt x="493" y="0"/>
                  </a:moveTo>
                  <a:cubicBezTo>
                    <a:pt x="488" y="2"/>
                    <a:pt x="484" y="7"/>
                    <a:pt x="480" y="11"/>
                  </a:cubicBezTo>
                  <a:cubicBezTo>
                    <a:pt x="398" y="101"/>
                    <a:pt x="321" y="198"/>
                    <a:pt x="253" y="299"/>
                  </a:cubicBezTo>
                  <a:lnTo>
                    <a:pt x="1" y="622"/>
                  </a:lnTo>
                  <a:cubicBezTo>
                    <a:pt x="93" y="672"/>
                    <a:pt x="192" y="716"/>
                    <a:pt x="293" y="749"/>
                  </a:cubicBezTo>
                  <a:cubicBezTo>
                    <a:pt x="335" y="725"/>
                    <a:pt x="374" y="698"/>
                    <a:pt x="411" y="665"/>
                  </a:cubicBezTo>
                  <a:cubicBezTo>
                    <a:pt x="512" y="578"/>
                    <a:pt x="585" y="468"/>
                    <a:pt x="657" y="356"/>
                  </a:cubicBezTo>
                  <a:cubicBezTo>
                    <a:pt x="657" y="310"/>
                    <a:pt x="655" y="264"/>
                    <a:pt x="653" y="217"/>
                  </a:cubicBezTo>
                  <a:cubicBezTo>
                    <a:pt x="640" y="132"/>
                    <a:pt x="589" y="55"/>
                    <a:pt x="517" y="9"/>
                  </a:cubicBezTo>
                  <a:cubicBezTo>
                    <a:pt x="510" y="2"/>
                    <a:pt x="502" y="0"/>
                    <a:pt x="493"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8"/>
            <p:cNvSpPr/>
            <p:nvPr/>
          </p:nvSpPr>
          <p:spPr>
            <a:xfrm>
              <a:off x="3680500" y="1900150"/>
              <a:ext cx="42125" cy="29500"/>
            </a:xfrm>
            <a:custGeom>
              <a:rect b="b" l="l" r="r" t="t"/>
              <a:pathLst>
                <a:path extrusionOk="0" h="1180" w="1685">
                  <a:moveTo>
                    <a:pt x="303" y="0"/>
                  </a:moveTo>
                  <a:lnTo>
                    <a:pt x="0" y="363"/>
                  </a:lnTo>
                  <a:cubicBezTo>
                    <a:pt x="0" y="363"/>
                    <a:pt x="1027" y="1179"/>
                    <a:pt x="1382" y="1179"/>
                  </a:cubicBezTo>
                  <a:cubicBezTo>
                    <a:pt x="1425" y="1179"/>
                    <a:pt x="1458" y="1167"/>
                    <a:pt x="1478" y="1140"/>
                  </a:cubicBezTo>
                  <a:cubicBezTo>
                    <a:pt x="1685" y="857"/>
                    <a:pt x="1647" y="683"/>
                    <a:pt x="30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8"/>
            <p:cNvSpPr/>
            <p:nvPr/>
          </p:nvSpPr>
          <p:spPr>
            <a:xfrm>
              <a:off x="3571025" y="1662750"/>
              <a:ext cx="29325" cy="22250"/>
            </a:xfrm>
            <a:custGeom>
              <a:rect b="b" l="l" r="r" t="t"/>
              <a:pathLst>
                <a:path extrusionOk="0" h="890" w="1173">
                  <a:moveTo>
                    <a:pt x="808" y="0"/>
                  </a:moveTo>
                  <a:cubicBezTo>
                    <a:pt x="630" y="0"/>
                    <a:pt x="455" y="9"/>
                    <a:pt x="277" y="29"/>
                  </a:cubicBezTo>
                  <a:cubicBezTo>
                    <a:pt x="262" y="31"/>
                    <a:pt x="246" y="35"/>
                    <a:pt x="233" y="42"/>
                  </a:cubicBezTo>
                  <a:lnTo>
                    <a:pt x="198" y="160"/>
                  </a:lnTo>
                  <a:lnTo>
                    <a:pt x="167" y="259"/>
                  </a:lnTo>
                  <a:lnTo>
                    <a:pt x="117" y="422"/>
                  </a:lnTo>
                  <a:lnTo>
                    <a:pt x="53" y="632"/>
                  </a:lnTo>
                  <a:cubicBezTo>
                    <a:pt x="46" y="641"/>
                    <a:pt x="42" y="650"/>
                    <a:pt x="40" y="661"/>
                  </a:cubicBezTo>
                  <a:cubicBezTo>
                    <a:pt x="38" y="668"/>
                    <a:pt x="38" y="674"/>
                    <a:pt x="38" y="681"/>
                  </a:cubicBezTo>
                  <a:lnTo>
                    <a:pt x="0" y="799"/>
                  </a:lnTo>
                  <a:cubicBezTo>
                    <a:pt x="11" y="797"/>
                    <a:pt x="46" y="775"/>
                    <a:pt x="92" y="747"/>
                  </a:cubicBezTo>
                  <a:lnTo>
                    <a:pt x="112" y="760"/>
                  </a:lnTo>
                  <a:lnTo>
                    <a:pt x="286" y="861"/>
                  </a:lnTo>
                  <a:cubicBezTo>
                    <a:pt x="305" y="874"/>
                    <a:pt x="327" y="885"/>
                    <a:pt x="352" y="889"/>
                  </a:cubicBezTo>
                  <a:cubicBezTo>
                    <a:pt x="374" y="889"/>
                    <a:pt x="398" y="885"/>
                    <a:pt x="420" y="878"/>
                  </a:cubicBezTo>
                  <a:cubicBezTo>
                    <a:pt x="545" y="837"/>
                    <a:pt x="663" y="784"/>
                    <a:pt x="778" y="716"/>
                  </a:cubicBezTo>
                  <a:lnTo>
                    <a:pt x="767" y="705"/>
                  </a:lnTo>
                  <a:lnTo>
                    <a:pt x="764" y="703"/>
                  </a:lnTo>
                  <a:cubicBezTo>
                    <a:pt x="846" y="679"/>
                    <a:pt x="920" y="643"/>
                    <a:pt x="991" y="597"/>
                  </a:cubicBezTo>
                  <a:cubicBezTo>
                    <a:pt x="1021" y="578"/>
                    <a:pt x="1048" y="553"/>
                    <a:pt x="1070" y="523"/>
                  </a:cubicBezTo>
                  <a:cubicBezTo>
                    <a:pt x="1089" y="492"/>
                    <a:pt x="1094" y="455"/>
                    <a:pt x="1081" y="419"/>
                  </a:cubicBezTo>
                  <a:cubicBezTo>
                    <a:pt x="1079" y="413"/>
                    <a:pt x="1074" y="406"/>
                    <a:pt x="1065" y="402"/>
                  </a:cubicBezTo>
                  <a:cubicBezTo>
                    <a:pt x="1063" y="401"/>
                    <a:pt x="1060" y="400"/>
                    <a:pt x="1058" y="400"/>
                  </a:cubicBezTo>
                  <a:cubicBezTo>
                    <a:pt x="1045" y="400"/>
                    <a:pt x="1032" y="413"/>
                    <a:pt x="1021" y="424"/>
                  </a:cubicBezTo>
                  <a:cubicBezTo>
                    <a:pt x="936" y="516"/>
                    <a:pt x="828" y="589"/>
                    <a:pt x="707" y="630"/>
                  </a:cubicBezTo>
                  <a:lnTo>
                    <a:pt x="639" y="549"/>
                  </a:lnTo>
                  <a:cubicBezTo>
                    <a:pt x="806" y="514"/>
                    <a:pt x="967" y="446"/>
                    <a:pt x="1107" y="349"/>
                  </a:cubicBezTo>
                  <a:cubicBezTo>
                    <a:pt x="1127" y="336"/>
                    <a:pt x="1144" y="321"/>
                    <a:pt x="1160" y="301"/>
                  </a:cubicBezTo>
                  <a:cubicBezTo>
                    <a:pt x="1173" y="279"/>
                    <a:pt x="1173" y="253"/>
                    <a:pt x="1160" y="233"/>
                  </a:cubicBezTo>
                  <a:cubicBezTo>
                    <a:pt x="1149" y="220"/>
                    <a:pt x="1135" y="215"/>
                    <a:pt x="1119" y="215"/>
                  </a:cubicBezTo>
                  <a:cubicBezTo>
                    <a:pt x="1096" y="215"/>
                    <a:pt x="1071" y="226"/>
                    <a:pt x="1050" y="237"/>
                  </a:cubicBezTo>
                  <a:cubicBezTo>
                    <a:pt x="890" y="318"/>
                    <a:pt x="729" y="411"/>
                    <a:pt x="551" y="437"/>
                  </a:cubicBezTo>
                  <a:lnTo>
                    <a:pt x="521" y="400"/>
                  </a:lnTo>
                  <a:cubicBezTo>
                    <a:pt x="510" y="387"/>
                    <a:pt x="501" y="376"/>
                    <a:pt x="490" y="362"/>
                  </a:cubicBezTo>
                  <a:lnTo>
                    <a:pt x="488" y="360"/>
                  </a:lnTo>
                  <a:cubicBezTo>
                    <a:pt x="679" y="336"/>
                    <a:pt x="861" y="279"/>
                    <a:pt x="1030" y="191"/>
                  </a:cubicBezTo>
                  <a:cubicBezTo>
                    <a:pt x="1065" y="176"/>
                    <a:pt x="1096" y="152"/>
                    <a:pt x="1122" y="123"/>
                  </a:cubicBezTo>
                  <a:cubicBezTo>
                    <a:pt x="1147" y="92"/>
                    <a:pt x="1153" y="51"/>
                    <a:pt x="1136" y="15"/>
                  </a:cubicBezTo>
                  <a:lnTo>
                    <a:pt x="1136" y="15"/>
                  </a:lnTo>
                  <a:cubicBezTo>
                    <a:pt x="1061" y="31"/>
                    <a:pt x="993" y="72"/>
                    <a:pt x="925" y="105"/>
                  </a:cubicBezTo>
                  <a:cubicBezTo>
                    <a:pt x="764" y="184"/>
                    <a:pt x="587" y="220"/>
                    <a:pt x="413" y="264"/>
                  </a:cubicBezTo>
                  <a:cubicBezTo>
                    <a:pt x="398" y="244"/>
                    <a:pt x="382" y="224"/>
                    <a:pt x="365" y="206"/>
                  </a:cubicBezTo>
                  <a:cubicBezTo>
                    <a:pt x="527" y="165"/>
                    <a:pt x="701" y="145"/>
                    <a:pt x="830" y="42"/>
                  </a:cubicBezTo>
                  <a:cubicBezTo>
                    <a:pt x="839" y="37"/>
                    <a:pt x="844" y="29"/>
                    <a:pt x="846" y="20"/>
                  </a:cubicBezTo>
                  <a:cubicBezTo>
                    <a:pt x="846" y="2"/>
                    <a:pt x="824" y="0"/>
                    <a:pt x="808"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8"/>
            <p:cNvSpPr/>
            <p:nvPr/>
          </p:nvSpPr>
          <p:spPr>
            <a:xfrm>
              <a:off x="3671225" y="1665325"/>
              <a:ext cx="49050" cy="62750"/>
            </a:xfrm>
            <a:custGeom>
              <a:rect b="b" l="l" r="r" t="t"/>
              <a:pathLst>
                <a:path extrusionOk="0" h="2510" w="1962">
                  <a:moveTo>
                    <a:pt x="1685" y="0"/>
                  </a:moveTo>
                  <a:cubicBezTo>
                    <a:pt x="1685" y="0"/>
                    <a:pt x="613" y="1136"/>
                    <a:pt x="334" y="1489"/>
                  </a:cubicBezTo>
                  <a:cubicBezTo>
                    <a:pt x="281" y="1559"/>
                    <a:pt x="147" y="1786"/>
                    <a:pt x="130" y="1867"/>
                  </a:cubicBezTo>
                  <a:cubicBezTo>
                    <a:pt x="88" y="2054"/>
                    <a:pt x="0" y="2361"/>
                    <a:pt x="330" y="2469"/>
                  </a:cubicBezTo>
                  <a:cubicBezTo>
                    <a:pt x="381" y="2497"/>
                    <a:pt x="431" y="2509"/>
                    <a:pt x="480" y="2509"/>
                  </a:cubicBezTo>
                  <a:cubicBezTo>
                    <a:pt x="702" y="2509"/>
                    <a:pt x="890" y="2256"/>
                    <a:pt x="991" y="2126"/>
                  </a:cubicBezTo>
                  <a:cubicBezTo>
                    <a:pt x="991" y="2126"/>
                    <a:pt x="1909" y="716"/>
                    <a:pt x="1961" y="103"/>
                  </a:cubicBezTo>
                  <a:cubicBezTo>
                    <a:pt x="1880" y="46"/>
                    <a:pt x="1783" y="11"/>
                    <a:pt x="1685"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8"/>
            <p:cNvSpPr/>
            <p:nvPr/>
          </p:nvSpPr>
          <p:spPr>
            <a:xfrm>
              <a:off x="3538850" y="1673650"/>
              <a:ext cx="134050" cy="97525"/>
            </a:xfrm>
            <a:custGeom>
              <a:rect b="b" l="l" r="r" t="t"/>
              <a:pathLst>
                <a:path extrusionOk="0" h="3901" w="5362">
                  <a:moveTo>
                    <a:pt x="3212" y="1"/>
                  </a:moveTo>
                  <a:cubicBezTo>
                    <a:pt x="2674" y="1"/>
                    <a:pt x="2140" y="72"/>
                    <a:pt x="1608" y="142"/>
                  </a:cubicBezTo>
                  <a:lnTo>
                    <a:pt x="139" y="818"/>
                  </a:lnTo>
                  <a:cubicBezTo>
                    <a:pt x="68" y="1235"/>
                    <a:pt x="0" y="1685"/>
                    <a:pt x="174" y="2070"/>
                  </a:cubicBezTo>
                  <a:cubicBezTo>
                    <a:pt x="248" y="2235"/>
                    <a:pt x="365" y="2375"/>
                    <a:pt x="479" y="2511"/>
                  </a:cubicBezTo>
                  <a:cubicBezTo>
                    <a:pt x="690" y="2768"/>
                    <a:pt x="903" y="3027"/>
                    <a:pt x="1125" y="3273"/>
                  </a:cubicBezTo>
                  <a:cubicBezTo>
                    <a:pt x="1305" y="3473"/>
                    <a:pt x="1496" y="3669"/>
                    <a:pt x="1729" y="3785"/>
                  </a:cubicBezTo>
                  <a:cubicBezTo>
                    <a:pt x="1890" y="3864"/>
                    <a:pt x="2066" y="3901"/>
                    <a:pt x="2243" y="3901"/>
                  </a:cubicBezTo>
                  <a:cubicBezTo>
                    <a:pt x="2466" y="3901"/>
                    <a:pt x="2690" y="3842"/>
                    <a:pt x="2888" y="3735"/>
                  </a:cubicBezTo>
                  <a:cubicBezTo>
                    <a:pt x="3244" y="3541"/>
                    <a:pt x="3516" y="3205"/>
                    <a:pt x="3690" y="2825"/>
                  </a:cubicBezTo>
                  <a:cubicBezTo>
                    <a:pt x="3800" y="2584"/>
                    <a:pt x="3874" y="2320"/>
                    <a:pt x="4037" y="2116"/>
                  </a:cubicBezTo>
                  <a:cubicBezTo>
                    <a:pt x="4199" y="1912"/>
                    <a:pt x="4439" y="1787"/>
                    <a:pt x="4650" y="1633"/>
                  </a:cubicBezTo>
                  <a:cubicBezTo>
                    <a:pt x="4898" y="1451"/>
                    <a:pt x="5111" y="1224"/>
                    <a:pt x="5278" y="963"/>
                  </a:cubicBezTo>
                  <a:cubicBezTo>
                    <a:pt x="5317" y="901"/>
                    <a:pt x="5354" y="836"/>
                    <a:pt x="5357" y="761"/>
                  </a:cubicBezTo>
                  <a:cubicBezTo>
                    <a:pt x="5361" y="614"/>
                    <a:pt x="5227" y="506"/>
                    <a:pt x="5102" y="436"/>
                  </a:cubicBezTo>
                  <a:cubicBezTo>
                    <a:pt x="4577" y="142"/>
                    <a:pt x="3977" y="23"/>
                    <a:pt x="3382" y="3"/>
                  </a:cubicBezTo>
                  <a:cubicBezTo>
                    <a:pt x="3325" y="2"/>
                    <a:pt x="3269" y="1"/>
                    <a:pt x="3212"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8"/>
            <p:cNvSpPr/>
            <p:nvPr/>
          </p:nvSpPr>
          <p:spPr>
            <a:xfrm>
              <a:off x="3540700" y="1648400"/>
              <a:ext cx="132900" cy="107425"/>
            </a:xfrm>
            <a:custGeom>
              <a:rect b="b" l="l" r="r" t="t"/>
              <a:pathLst>
                <a:path extrusionOk="0" h="4297" w="5316">
                  <a:moveTo>
                    <a:pt x="3623" y="0"/>
                  </a:moveTo>
                  <a:cubicBezTo>
                    <a:pt x="3585" y="0"/>
                    <a:pt x="3546" y="4"/>
                    <a:pt x="3506" y="12"/>
                  </a:cubicBezTo>
                  <a:cubicBezTo>
                    <a:pt x="3098" y="90"/>
                    <a:pt x="2819" y="583"/>
                    <a:pt x="2409" y="583"/>
                  </a:cubicBezTo>
                  <a:cubicBezTo>
                    <a:pt x="2403" y="583"/>
                    <a:pt x="2398" y="583"/>
                    <a:pt x="2393" y="583"/>
                  </a:cubicBezTo>
                  <a:lnTo>
                    <a:pt x="2393" y="583"/>
                  </a:lnTo>
                  <a:lnTo>
                    <a:pt x="2720" y="607"/>
                  </a:lnTo>
                  <a:lnTo>
                    <a:pt x="2346" y="598"/>
                  </a:lnTo>
                  <a:cubicBezTo>
                    <a:pt x="2234" y="595"/>
                    <a:pt x="2120" y="593"/>
                    <a:pt x="2007" y="593"/>
                  </a:cubicBezTo>
                  <a:cubicBezTo>
                    <a:pt x="1765" y="593"/>
                    <a:pt x="1524" y="605"/>
                    <a:pt x="1288" y="651"/>
                  </a:cubicBezTo>
                  <a:cubicBezTo>
                    <a:pt x="939" y="719"/>
                    <a:pt x="598" y="870"/>
                    <a:pt x="352" y="1136"/>
                  </a:cubicBezTo>
                  <a:cubicBezTo>
                    <a:pt x="130" y="1378"/>
                    <a:pt x="1" y="1731"/>
                    <a:pt x="87" y="2054"/>
                  </a:cubicBezTo>
                  <a:cubicBezTo>
                    <a:pt x="130" y="2219"/>
                    <a:pt x="227" y="2362"/>
                    <a:pt x="319" y="2502"/>
                  </a:cubicBezTo>
                  <a:lnTo>
                    <a:pt x="840" y="3277"/>
                  </a:lnTo>
                  <a:cubicBezTo>
                    <a:pt x="1044" y="3583"/>
                    <a:pt x="1259" y="3899"/>
                    <a:pt x="1571" y="4079"/>
                  </a:cubicBezTo>
                  <a:cubicBezTo>
                    <a:pt x="1854" y="4239"/>
                    <a:pt x="2186" y="4272"/>
                    <a:pt x="2509" y="4290"/>
                  </a:cubicBezTo>
                  <a:cubicBezTo>
                    <a:pt x="2568" y="4294"/>
                    <a:pt x="2628" y="4297"/>
                    <a:pt x="2687" y="4297"/>
                  </a:cubicBezTo>
                  <a:cubicBezTo>
                    <a:pt x="2792" y="4297"/>
                    <a:pt x="2897" y="4287"/>
                    <a:pt x="2996" y="4255"/>
                  </a:cubicBezTo>
                  <a:cubicBezTo>
                    <a:pt x="3170" y="4195"/>
                    <a:pt x="3313" y="4070"/>
                    <a:pt x="3447" y="3939"/>
                  </a:cubicBezTo>
                  <a:cubicBezTo>
                    <a:pt x="3596" y="3791"/>
                    <a:pt x="3739" y="3633"/>
                    <a:pt x="3835" y="3442"/>
                  </a:cubicBezTo>
                  <a:cubicBezTo>
                    <a:pt x="3965" y="3187"/>
                    <a:pt x="4011" y="2884"/>
                    <a:pt x="4191" y="2667"/>
                  </a:cubicBezTo>
                  <a:cubicBezTo>
                    <a:pt x="4354" y="2476"/>
                    <a:pt x="4593" y="2384"/>
                    <a:pt x="4811" y="2265"/>
                  </a:cubicBezTo>
                  <a:cubicBezTo>
                    <a:pt x="5028" y="2146"/>
                    <a:pt x="5245" y="1966"/>
                    <a:pt x="5278" y="1714"/>
                  </a:cubicBezTo>
                  <a:cubicBezTo>
                    <a:pt x="5316" y="1428"/>
                    <a:pt x="5107" y="1178"/>
                    <a:pt x="4916" y="972"/>
                  </a:cubicBezTo>
                  <a:lnTo>
                    <a:pt x="4532" y="561"/>
                  </a:lnTo>
                  <a:cubicBezTo>
                    <a:pt x="4279" y="292"/>
                    <a:pt x="3969" y="0"/>
                    <a:pt x="3623"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8"/>
            <p:cNvSpPr/>
            <p:nvPr/>
          </p:nvSpPr>
          <p:spPr>
            <a:xfrm>
              <a:off x="3588200" y="1680150"/>
              <a:ext cx="31700" cy="37800"/>
            </a:xfrm>
            <a:custGeom>
              <a:rect b="b" l="l" r="r" t="t"/>
              <a:pathLst>
                <a:path extrusionOk="0" h="1512" w="1268">
                  <a:moveTo>
                    <a:pt x="167" y="0"/>
                  </a:moveTo>
                  <a:lnTo>
                    <a:pt x="189" y="51"/>
                  </a:lnTo>
                  <a:cubicBezTo>
                    <a:pt x="143" y="62"/>
                    <a:pt x="97" y="84"/>
                    <a:pt x="60" y="114"/>
                  </a:cubicBezTo>
                  <a:cubicBezTo>
                    <a:pt x="18" y="147"/>
                    <a:pt x="1" y="200"/>
                    <a:pt x="9" y="251"/>
                  </a:cubicBezTo>
                  <a:cubicBezTo>
                    <a:pt x="23" y="299"/>
                    <a:pt x="69" y="330"/>
                    <a:pt x="104" y="365"/>
                  </a:cubicBezTo>
                  <a:cubicBezTo>
                    <a:pt x="240" y="505"/>
                    <a:pt x="222" y="745"/>
                    <a:pt x="332" y="907"/>
                  </a:cubicBezTo>
                  <a:cubicBezTo>
                    <a:pt x="424" y="1046"/>
                    <a:pt x="594" y="1100"/>
                    <a:pt x="730" y="1186"/>
                  </a:cubicBezTo>
                  <a:cubicBezTo>
                    <a:pt x="800" y="1230"/>
                    <a:pt x="864" y="1283"/>
                    <a:pt x="919" y="1344"/>
                  </a:cubicBezTo>
                  <a:cubicBezTo>
                    <a:pt x="969" y="1399"/>
                    <a:pt x="1013" y="1458"/>
                    <a:pt x="1079" y="1491"/>
                  </a:cubicBezTo>
                  <a:cubicBezTo>
                    <a:pt x="1103" y="1505"/>
                    <a:pt x="1131" y="1512"/>
                    <a:pt x="1159" y="1512"/>
                  </a:cubicBezTo>
                  <a:cubicBezTo>
                    <a:pt x="1203" y="1512"/>
                    <a:pt x="1246" y="1493"/>
                    <a:pt x="1268" y="1454"/>
                  </a:cubicBezTo>
                  <a:cubicBezTo>
                    <a:pt x="881" y="986"/>
                    <a:pt x="514" y="501"/>
                    <a:pt x="167"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8"/>
            <p:cNvSpPr/>
            <p:nvPr/>
          </p:nvSpPr>
          <p:spPr>
            <a:xfrm>
              <a:off x="3633000" y="1631100"/>
              <a:ext cx="95825" cy="55500"/>
            </a:xfrm>
            <a:custGeom>
              <a:rect b="b" l="l" r="r" t="t"/>
              <a:pathLst>
                <a:path extrusionOk="0" h="2220" w="3833">
                  <a:moveTo>
                    <a:pt x="3625" y="1"/>
                  </a:moveTo>
                  <a:cubicBezTo>
                    <a:pt x="3533" y="1"/>
                    <a:pt x="3449" y="47"/>
                    <a:pt x="3367" y="93"/>
                  </a:cubicBezTo>
                  <a:cubicBezTo>
                    <a:pt x="2282" y="699"/>
                    <a:pt x="1158" y="1233"/>
                    <a:pt x="1" y="1688"/>
                  </a:cubicBezTo>
                  <a:lnTo>
                    <a:pt x="367" y="2219"/>
                  </a:lnTo>
                  <a:cubicBezTo>
                    <a:pt x="824" y="1771"/>
                    <a:pt x="1457" y="1584"/>
                    <a:pt x="2010" y="1277"/>
                  </a:cubicBezTo>
                  <a:cubicBezTo>
                    <a:pt x="2623" y="932"/>
                    <a:pt x="3157" y="425"/>
                    <a:pt x="3815" y="192"/>
                  </a:cubicBezTo>
                  <a:cubicBezTo>
                    <a:pt x="3833" y="93"/>
                    <a:pt x="3734" y="8"/>
                    <a:pt x="3638" y="1"/>
                  </a:cubicBezTo>
                  <a:cubicBezTo>
                    <a:pt x="3633" y="1"/>
                    <a:pt x="3629" y="1"/>
                    <a:pt x="3625"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8"/>
            <p:cNvSpPr/>
            <p:nvPr/>
          </p:nvSpPr>
          <p:spPr>
            <a:xfrm>
              <a:off x="3708600" y="1629225"/>
              <a:ext cx="21550" cy="15525"/>
            </a:xfrm>
            <a:custGeom>
              <a:rect b="b" l="l" r="r" t="t"/>
              <a:pathLst>
                <a:path extrusionOk="0" h="621" w="862">
                  <a:moveTo>
                    <a:pt x="627" y="0"/>
                  </a:moveTo>
                  <a:cubicBezTo>
                    <a:pt x="582" y="0"/>
                    <a:pt x="535" y="14"/>
                    <a:pt x="493" y="28"/>
                  </a:cubicBezTo>
                  <a:lnTo>
                    <a:pt x="1" y="184"/>
                  </a:lnTo>
                  <a:cubicBezTo>
                    <a:pt x="56" y="322"/>
                    <a:pt x="163" y="430"/>
                    <a:pt x="267" y="533"/>
                  </a:cubicBezTo>
                  <a:cubicBezTo>
                    <a:pt x="288" y="555"/>
                    <a:pt x="313" y="577"/>
                    <a:pt x="337" y="594"/>
                  </a:cubicBezTo>
                  <a:lnTo>
                    <a:pt x="348" y="621"/>
                  </a:lnTo>
                  <a:cubicBezTo>
                    <a:pt x="453" y="553"/>
                    <a:pt x="587" y="546"/>
                    <a:pt x="695" y="480"/>
                  </a:cubicBezTo>
                  <a:cubicBezTo>
                    <a:pt x="769" y="432"/>
                    <a:pt x="824" y="362"/>
                    <a:pt x="853" y="278"/>
                  </a:cubicBezTo>
                  <a:cubicBezTo>
                    <a:pt x="859" y="263"/>
                    <a:pt x="862" y="245"/>
                    <a:pt x="859" y="230"/>
                  </a:cubicBezTo>
                  <a:cubicBezTo>
                    <a:pt x="857" y="214"/>
                    <a:pt x="853" y="201"/>
                    <a:pt x="846" y="190"/>
                  </a:cubicBezTo>
                  <a:cubicBezTo>
                    <a:pt x="809" y="118"/>
                    <a:pt x="767" y="39"/>
                    <a:pt x="693" y="12"/>
                  </a:cubicBezTo>
                  <a:cubicBezTo>
                    <a:pt x="672" y="4"/>
                    <a:pt x="650" y="0"/>
                    <a:pt x="627"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8"/>
            <p:cNvSpPr/>
            <p:nvPr/>
          </p:nvSpPr>
          <p:spPr>
            <a:xfrm>
              <a:off x="3617575" y="1673325"/>
              <a:ext cx="26000" cy="20050"/>
            </a:xfrm>
            <a:custGeom>
              <a:rect b="b" l="l" r="r" t="t"/>
              <a:pathLst>
                <a:path extrusionOk="0" h="802" w="1040">
                  <a:moveTo>
                    <a:pt x="589" y="0"/>
                  </a:moveTo>
                  <a:cubicBezTo>
                    <a:pt x="400" y="0"/>
                    <a:pt x="222" y="110"/>
                    <a:pt x="88" y="251"/>
                  </a:cubicBezTo>
                  <a:cubicBezTo>
                    <a:pt x="66" y="271"/>
                    <a:pt x="47" y="297"/>
                    <a:pt x="33" y="326"/>
                  </a:cubicBezTo>
                  <a:cubicBezTo>
                    <a:pt x="16" y="368"/>
                    <a:pt x="31" y="414"/>
                    <a:pt x="27" y="458"/>
                  </a:cubicBezTo>
                  <a:cubicBezTo>
                    <a:pt x="1" y="731"/>
                    <a:pt x="306" y="802"/>
                    <a:pt x="496" y="802"/>
                  </a:cubicBezTo>
                  <a:cubicBezTo>
                    <a:pt x="529" y="802"/>
                    <a:pt x="559" y="799"/>
                    <a:pt x="583" y="796"/>
                  </a:cubicBezTo>
                  <a:cubicBezTo>
                    <a:pt x="719" y="774"/>
                    <a:pt x="848" y="708"/>
                    <a:pt x="947" y="609"/>
                  </a:cubicBezTo>
                  <a:cubicBezTo>
                    <a:pt x="978" y="581"/>
                    <a:pt x="1004" y="543"/>
                    <a:pt x="1022" y="504"/>
                  </a:cubicBezTo>
                  <a:cubicBezTo>
                    <a:pt x="1035" y="460"/>
                    <a:pt x="1039" y="414"/>
                    <a:pt x="1033" y="370"/>
                  </a:cubicBezTo>
                  <a:cubicBezTo>
                    <a:pt x="1006" y="161"/>
                    <a:pt x="807" y="7"/>
                    <a:pt x="611" y="1"/>
                  </a:cubicBezTo>
                  <a:cubicBezTo>
                    <a:pt x="604" y="1"/>
                    <a:pt x="597" y="0"/>
                    <a:pt x="589"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8"/>
            <p:cNvSpPr/>
            <p:nvPr/>
          </p:nvSpPr>
          <p:spPr>
            <a:xfrm>
              <a:off x="3597175" y="1634375"/>
              <a:ext cx="118600" cy="57875"/>
            </a:xfrm>
            <a:custGeom>
              <a:rect b="b" l="l" r="r" t="t"/>
              <a:pathLst>
                <a:path extrusionOk="0" h="2315" w="4744">
                  <a:moveTo>
                    <a:pt x="4728" y="0"/>
                  </a:moveTo>
                  <a:cubicBezTo>
                    <a:pt x="4727" y="0"/>
                    <a:pt x="4725" y="1"/>
                    <a:pt x="4724" y="2"/>
                  </a:cubicBezTo>
                  <a:cubicBezTo>
                    <a:pt x="3256" y="979"/>
                    <a:pt x="1623" y="1623"/>
                    <a:pt x="11" y="2295"/>
                  </a:cubicBezTo>
                  <a:cubicBezTo>
                    <a:pt x="1" y="2299"/>
                    <a:pt x="3" y="2315"/>
                    <a:pt x="13" y="2315"/>
                  </a:cubicBezTo>
                  <a:cubicBezTo>
                    <a:pt x="15" y="2315"/>
                    <a:pt x="16" y="2315"/>
                    <a:pt x="17" y="2314"/>
                  </a:cubicBezTo>
                  <a:cubicBezTo>
                    <a:pt x="1629" y="1642"/>
                    <a:pt x="3265" y="999"/>
                    <a:pt x="4735" y="19"/>
                  </a:cubicBezTo>
                  <a:cubicBezTo>
                    <a:pt x="4744" y="14"/>
                    <a:pt x="4737" y="0"/>
                    <a:pt x="4728"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8"/>
            <p:cNvSpPr/>
            <p:nvPr/>
          </p:nvSpPr>
          <p:spPr>
            <a:xfrm>
              <a:off x="3603000" y="1637825"/>
              <a:ext cx="116075" cy="65025"/>
            </a:xfrm>
            <a:custGeom>
              <a:rect b="b" l="l" r="r" t="t"/>
              <a:pathLst>
                <a:path extrusionOk="0" h="2601" w="4643">
                  <a:moveTo>
                    <a:pt x="4627" y="1"/>
                  </a:moveTo>
                  <a:cubicBezTo>
                    <a:pt x="4626" y="1"/>
                    <a:pt x="4624" y="1"/>
                    <a:pt x="4622" y="2"/>
                  </a:cubicBezTo>
                  <a:cubicBezTo>
                    <a:pt x="3869" y="459"/>
                    <a:pt x="3105" y="896"/>
                    <a:pt x="2336" y="1324"/>
                  </a:cubicBezTo>
                  <a:cubicBezTo>
                    <a:pt x="1567" y="1752"/>
                    <a:pt x="799" y="2192"/>
                    <a:pt x="10" y="2580"/>
                  </a:cubicBezTo>
                  <a:cubicBezTo>
                    <a:pt x="1" y="2586"/>
                    <a:pt x="6" y="2601"/>
                    <a:pt x="17" y="2601"/>
                  </a:cubicBezTo>
                  <a:cubicBezTo>
                    <a:pt x="19" y="2601"/>
                    <a:pt x="20" y="2601"/>
                    <a:pt x="21" y="2600"/>
                  </a:cubicBezTo>
                  <a:lnTo>
                    <a:pt x="19" y="2600"/>
                  </a:lnTo>
                  <a:cubicBezTo>
                    <a:pt x="810" y="2209"/>
                    <a:pt x="1576" y="1770"/>
                    <a:pt x="2345" y="1342"/>
                  </a:cubicBezTo>
                  <a:cubicBezTo>
                    <a:pt x="3116" y="914"/>
                    <a:pt x="3880" y="479"/>
                    <a:pt x="4633" y="20"/>
                  </a:cubicBezTo>
                  <a:cubicBezTo>
                    <a:pt x="4643" y="14"/>
                    <a:pt x="4636" y="1"/>
                    <a:pt x="4627"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8"/>
            <p:cNvSpPr/>
            <p:nvPr/>
          </p:nvSpPr>
          <p:spPr>
            <a:xfrm>
              <a:off x="3600500" y="1668475"/>
              <a:ext cx="59950" cy="31175"/>
            </a:xfrm>
            <a:custGeom>
              <a:rect b="b" l="l" r="r" t="t"/>
              <a:pathLst>
                <a:path extrusionOk="0" h="1247" w="2398">
                  <a:moveTo>
                    <a:pt x="2382" y="0"/>
                  </a:moveTo>
                  <a:cubicBezTo>
                    <a:pt x="2380" y="0"/>
                    <a:pt x="2379" y="1"/>
                    <a:pt x="2377" y="2"/>
                  </a:cubicBezTo>
                  <a:lnTo>
                    <a:pt x="9" y="1227"/>
                  </a:lnTo>
                  <a:cubicBezTo>
                    <a:pt x="0" y="1233"/>
                    <a:pt x="6" y="1246"/>
                    <a:pt x="15" y="1246"/>
                  </a:cubicBezTo>
                  <a:cubicBezTo>
                    <a:pt x="17" y="1246"/>
                    <a:pt x="19" y="1246"/>
                    <a:pt x="20" y="1245"/>
                  </a:cubicBezTo>
                  <a:lnTo>
                    <a:pt x="2388" y="19"/>
                  </a:lnTo>
                  <a:cubicBezTo>
                    <a:pt x="2397" y="15"/>
                    <a:pt x="2392" y="0"/>
                    <a:pt x="2382"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8"/>
            <p:cNvSpPr/>
            <p:nvPr/>
          </p:nvSpPr>
          <p:spPr>
            <a:xfrm>
              <a:off x="3661525" y="1637350"/>
              <a:ext cx="58775" cy="30425"/>
            </a:xfrm>
            <a:custGeom>
              <a:rect b="b" l="l" r="r" t="t"/>
              <a:pathLst>
                <a:path extrusionOk="0" h="1217" w="2351">
                  <a:moveTo>
                    <a:pt x="2333" y="1"/>
                  </a:moveTo>
                  <a:cubicBezTo>
                    <a:pt x="2332" y="1"/>
                    <a:pt x="2331" y="1"/>
                    <a:pt x="2330" y="1"/>
                  </a:cubicBezTo>
                  <a:cubicBezTo>
                    <a:pt x="1550" y="384"/>
                    <a:pt x="768" y="768"/>
                    <a:pt x="10" y="1196"/>
                  </a:cubicBezTo>
                  <a:cubicBezTo>
                    <a:pt x="1" y="1204"/>
                    <a:pt x="6" y="1217"/>
                    <a:pt x="17" y="1217"/>
                  </a:cubicBezTo>
                  <a:cubicBezTo>
                    <a:pt x="18" y="1217"/>
                    <a:pt x="20" y="1216"/>
                    <a:pt x="21" y="1216"/>
                  </a:cubicBezTo>
                  <a:cubicBezTo>
                    <a:pt x="779" y="788"/>
                    <a:pt x="1559" y="401"/>
                    <a:pt x="2338" y="21"/>
                  </a:cubicBezTo>
                  <a:cubicBezTo>
                    <a:pt x="2350" y="15"/>
                    <a:pt x="2341" y="1"/>
                    <a:pt x="2333"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8"/>
            <p:cNvSpPr/>
            <p:nvPr/>
          </p:nvSpPr>
          <p:spPr>
            <a:xfrm>
              <a:off x="3599225" y="1633275"/>
              <a:ext cx="119300" cy="62875"/>
            </a:xfrm>
            <a:custGeom>
              <a:rect b="b" l="l" r="r" t="t"/>
              <a:pathLst>
                <a:path extrusionOk="0" h="2515" w="4772">
                  <a:moveTo>
                    <a:pt x="4756" y="0"/>
                  </a:moveTo>
                  <a:cubicBezTo>
                    <a:pt x="4755" y="0"/>
                    <a:pt x="4753" y="1"/>
                    <a:pt x="4751" y="2"/>
                  </a:cubicBezTo>
                  <a:cubicBezTo>
                    <a:pt x="3449" y="951"/>
                    <a:pt x="1947" y="1572"/>
                    <a:pt x="508" y="2260"/>
                  </a:cubicBezTo>
                  <a:lnTo>
                    <a:pt x="10" y="2497"/>
                  </a:lnTo>
                  <a:cubicBezTo>
                    <a:pt x="0" y="2501"/>
                    <a:pt x="6" y="2515"/>
                    <a:pt x="17" y="2515"/>
                  </a:cubicBezTo>
                  <a:cubicBezTo>
                    <a:pt x="18" y="2515"/>
                    <a:pt x="19" y="2515"/>
                    <a:pt x="21" y="2514"/>
                  </a:cubicBezTo>
                  <a:cubicBezTo>
                    <a:pt x="1044" y="2027"/>
                    <a:pt x="2074" y="1546"/>
                    <a:pt x="3093" y="1041"/>
                  </a:cubicBezTo>
                  <a:cubicBezTo>
                    <a:pt x="3677" y="749"/>
                    <a:pt x="4235" y="406"/>
                    <a:pt x="4762" y="22"/>
                  </a:cubicBezTo>
                  <a:cubicBezTo>
                    <a:pt x="4772" y="14"/>
                    <a:pt x="4765" y="0"/>
                    <a:pt x="4756"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8"/>
            <p:cNvSpPr/>
            <p:nvPr/>
          </p:nvSpPr>
          <p:spPr>
            <a:xfrm>
              <a:off x="3595975" y="1634325"/>
              <a:ext cx="120475" cy="55675"/>
            </a:xfrm>
            <a:custGeom>
              <a:rect b="b" l="l" r="r" t="t"/>
              <a:pathLst>
                <a:path extrusionOk="0" h="2227" w="4819">
                  <a:moveTo>
                    <a:pt x="4803" y="0"/>
                  </a:moveTo>
                  <a:cubicBezTo>
                    <a:pt x="4801" y="0"/>
                    <a:pt x="4800" y="1"/>
                    <a:pt x="4798" y="2"/>
                  </a:cubicBezTo>
                  <a:cubicBezTo>
                    <a:pt x="3283" y="911"/>
                    <a:pt x="1635" y="1545"/>
                    <a:pt x="10" y="2204"/>
                  </a:cubicBezTo>
                  <a:cubicBezTo>
                    <a:pt x="0" y="2210"/>
                    <a:pt x="3" y="2227"/>
                    <a:pt x="13" y="2227"/>
                  </a:cubicBezTo>
                  <a:cubicBezTo>
                    <a:pt x="14" y="2227"/>
                    <a:pt x="16" y="2227"/>
                    <a:pt x="17" y="2226"/>
                  </a:cubicBezTo>
                  <a:cubicBezTo>
                    <a:pt x="1642" y="1565"/>
                    <a:pt x="3291" y="931"/>
                    <a:pt x="4809" y="21"/>
                  </a:cubicBezTo>
                  <a:cubicBezTo>
                    <a:pt x="4818" y="14"/>
                    <a:pt x="4812" y="0"/>
                    <a:pt x="4803"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8"/>
            <p:cNvSpPr/>
            <p:nvPr/>
          </p:nvSpPr>
          <p:spPr>
            <a:xfrm>
              <a:off x="3593250" y="1687450"/>
              <a:ext cx="13900" cy="17650"/>
            </a:xfrm>
            <a:custGeom>
              <a:rect b="b" l="l" r="r" t="t"/>
              <a:pathLst>
                <a:path extrusionOk="0" h="706" w="556">
                  <a:moveTo>
                    <a:pt x="51" y="1"/>
                  </a:moveTo>
                  <a:cubicBezTo>
                    <a:pt x="39" y="1"/>
                    <a:pt x="26" y="6"/>
                    <a:pt x="18" y="16"/>
                  </a:cubicBezTo>
                  <a:lnTo>
                    <a:pt x="1" y="35"/>
                  </a:lnTo>
                  <a:cubicBezTo>
                    <a:pt x="185" y="207"/>
                    <a:pt x="275" y="461"/>
                    <a:pt x="433" y="657"/>
                  </a:cubicBezTo>
                  <a:cubicBezTo>
                    <a:pt x="449" y="681"/>
                    <a:pt x="471" y="696"/>
                    <a:pt x="497" y="705"/>
                  </a:cubicBezTo>
                  <a:cubicBezTo>
                    <a:pt x="500" y="706"/>
                    <a:pt x="502" y="706"/>
                    <a:pt x="505" y="706"/>
                  </a:cubicBezTo>
                  <a:cubicBezTo>
                    <a:pt x="531" y="706"/>
                    <a:pt x="556" y="687"/>
                    <a:pt x="552" y="661"/>
                  </a:cubicBezTo>
                  <a:cubicBezTo>
                    <a:pt x="550" y="650"/>
                    <a:pt x="545" y="639"/>
                    <a:pt x="536" y="631"/>
                  </a:cubicBezTo>
                  <a:lnTo>
                    <a:pt x="113" y="49"/>
                  </a:lnTo>
                  <a:cubicBezTo>
                    <a:pt x="104" y="31"/>
                    <a:pt x="88" y="18"/>
                    <a:pt x="71" y="7"/>
                  </a:cubicBezTo>
                  <a:cubicBezTo>
                    <a:pt x="65" y="3"/>
                    <a:pt x="58" y="1"/>
                    <a:pt x="51"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8"/>
            <p:cNvSpPr/>
            <p:nvPr/>
          </p:nvSpPr>
          <p:spPr>
            <a:xfrm>
              <a:off x="3711525" y="1631300"/>
              <a:ext cx="12125" cy="5000"/>
            </a:xfrm>
            <a:custGeom>
              <a:rect b="b" l="l" r="r" t="t"/>
              <a:pathLst>
                <a:path extrusionOk="0" h="200" w="485">
                  <a:moveTo>
                    <a:pt x="472" y="1"/>
                  </a:moveTo>
                  <a:cubicBezTo>
                    <a:pt x="471" y="1"/>
                    <a:pt x="469" y="1"/>
                    <a:pt x="468" y="2"/>
                  </a:cubicBezTo>
                  <a:cubicBezTo>
                    <a:pt x="445" y="20"/>
                    <a:pt x="421" y="36"/>
                    <a:pt x="396" y="51"/>
                  </a:cubicBezTo>
                  <a:lnTo>
                    <a:pt x="396" y="51"/>
                  </a:lnTo>
                  <a:lnTo>
                    <a:pt x="9" y="180"/>
                  </a:lnTo>
                  <a:cubicBezTo>
                    <a:pt x="1" y="182"/>
                    <a:pt x="0" y="200"/>
                    <a:pt x="11" y="200"/>
                  </a:cubicBezTo>
                  <a:cubicBezTo>
                    <a:pt x="12" y="200"/>
                    <a:pt x="13" y="200"/>
                    <a:pt x="13" y="199"/>
                  </a:cubicBezTo>
                  <a:cubicBezTo>
                    <a:pt x="14" y="199"/>
                    <a:pt x="15" y="199"/>
                    <a:pt x="16" y="199"/>
                  </a:cubicBezTo>
                  <a:lnTo>
                    <a:pt x="16" y="199"/>
                  </a:lnTo>
                  <a:lnTo>
                    <a:pt x="16" y="199"/>
                  </a:lnTo>
                  <a:lnTo>
                    <a:pt x="16" y="199"/>
                  </a:lnTo>
                  <a:lnTo>
                    <a:pt x="16" y="199"/>
                  </a:lnTo>
                  <a:cubicBezTo>
                    <a:pt x="140" y="190"/>
                    <a:pt x="262" y="153"/>
                    <a:pt x="374" y="90"/>
                  </a:cubicBezTo>
                  <a:lnTo>
                    <a:pt x="381" y="85"/>
                  </a:lnTo>
                  <a:lnTo>
                    <a:pt x="381" y="85"/>
                  </a:lnTo>
                  <a:cubicBezTo>
                    <a:pt x="422" y="71"/>
                    <a:pt x="469" y="60"/>
                    <a:pt x="481" y="15"/>
                  </a:cubicBezTo>
                  <a:cubicBezTo>
                    <a:pt x="485" y="8"/>
                    <a:pt x="478" y="1"/>
                    <a:pt x="472"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8"/>
            <p:cNvSpPr/>
            <p:nvPr/>
          </p:nvSpPr>
          <p:spPr>
            <a:xfrm>
              <a:off x="3716150" y="1634850"/>
              <a:ext cx="11950" cy="5425"/>
            </a:xfrm>
            <a:custGeom>
              <a:rect b="b" l="l" r="r" t="t"/>
              <a:pathLst>
                <a:path extrusionOk="0" h="217" w="478">
                  <a:moveTo>
                    <a:pt x="463" y="0"/>
                  </a:moveTo>
                  <a:cubicBezTo>
                    <a:pt x="462" y="0"/>
                    <a:pt x="462" y="0"/>
                    <a:pt x="461" y="0"/>
                  </a:cubicBezTo>
                  <a:cubicBezTo>
                    <a:pt x="380" y="27"/>
                    <a:pt x="301" y="56"/>
                    <a:pt x="222" y="87"/>
                  </a:cubicBezTo>
                  <a:lnTo>
                    <a:pt x="222" y="87"/>
                  </a:lnTo>
                  <a:cubicBezTo>
                    <a:pt x="164" y="102"/>
                    <a:pt x="107" y="118"/>
                    <a:pt x="50" y="137"/>
                  </a:cubicBezTo>
                  <a:cubicBezTo>
                    <a:pt x="40" y="140"/>
                    <a:pt x="43" y="157"/>
                    <a:pt x="53" y="157"/>
                  </a:cubicBezTo>
                  <a:cubicBezTo>
                    <a:pt x="54" y="157"/>
                    <a:pt x="55" y="157"/>
                    <a:pt x="57" y="156"/>
                  </a:cubicBezTo>
                  <a:cubicBezTo>
                    <a:pt x="65" y="154"/>
                    <a:pt x="74" y="151"/>
                    <a:pt x="82" y="148"/>
                  </a:cubicBezTo>
                  <a:lnTo>
                    <a:pt x="82" y="148"/>
                  </a:lnTo>
                  <a:cubicBezTo>
                    <a:pt x="80" y="151"/>
                    <a:pt x="80" y="155"/>
                    <a:pt x="82" y="159"/>
                  </a:cubicBezTo>
                  <a:lnTo>
                    <a:pt x="82" y="159"/>
                  </a:lnTo>
                  <a:cubicBezTo>
                    <a:pt x="57" y="170"/>
                    <a:pt x="32" y="182"/>
                    <a:pt x="8" y="196"/>
                  </a:cubicBezTo>
                  <a:cubicBezTo>
                    <a:pt x="1" y="202"/>
                    <a:pt x="5" y="216"/>
                    <a:pt x="14" y="216"/>
                  </a:cubicBezTo>
                  <a:cubicBezTo>
                    <a:pt x="15" y="216"/>
                    <a:pt x="16" y="216"/>
                    <a:pt x="17" y="216"/>
                  </a:cubicBezTo>
                  <a:cubicBezTo>
                    <a:pt x="18" y="215"/>
                    <a:pt x="19" y="215"/>
                    <a:pt x="19" y="215"/>
                  </a:cubicBezTo>
                  <a:lnTo>
                    <a:pt x="19" y="215"/>
                  </a:lnTo>
                  <a:lnTo>
                    <a:pt x="19" y="216"/>
                  </a:lnTo>
                  <a:cubicBezTo>
                    <a:pt x="20" y="215"/>
                    <a:pt x="21" y="215"/>
                    <a:pt x="22" y="214"/>
                  </a:cubicBezTo>
                  <a:lnTo>
                    <a:pt x="22" y="214"/>
                  </a:lnTo>
                  <a:cubicBezTo>
                    <a:pt x="161" y="171"/>
                    <a:pt x="298" y="120"/>
                    <a:pt x="432" y="64"/>
                  </a:cubicBezTo>
                  <a:cubicBezTo>
                    <a:pt x="443" y="57"/>
                    <a:pt x="439" y="42"/>
                    <a:pt x="428" y="42"/>
                  </a:cubicBezTo>
                  <a:cubicBezTo>
                    <a:pt x="428" y="42"/>
                    <a:pt x="428" y="42"/>
                    <a:pt x="428" y="42"/>
                  </a:cubicBezTo>
                  <a:lnTo>
                    <a:pt x="428" y="42"/>
                  </a:lnTo>
                  <a:cubicBezTo>
                    <a:pt x="428" y="42"/>
                    <a:pt x="428" y="42"/>
                    <a:pt x="428" y="42"/>
                  </a:cubicBezTo>
                  <a:lnTo>
                    <a:pt x="428" y="42"/>
                  </a:lnTo>
                  <a:cubicBezTo>
                    <a:pt x="440" y="36"/>
                    <a:pt x="452" y="30"/>
                    <a:pt x="463" y="24"/>
                  </a:cubicBezTo>
                  <a:lnTo>
                    <a:pt x="463" y="24"/>
                  </a:lnTo>
                  <a:cubicBezTo>
                    <a:pt x="465" y="23"/>
                    <a:pt x="466" y="23"/>
                    <a:pt x="467" y="22"/>
                  </a:cubicBezTo>
                  <a:lnTo>
                    <a:pt x="467" y="22"/>
                  </a:lnTo>
                  <a:lnTo>
                    <a:pt x="467" y="22"/>
                  </a:lnTo>
                  <a:cubicBezTo>
                    <a:pt x="468" y="21"/>
                    <a:pt x="469" y="21"/>
                    <a:pt x="470" y="20"/>
                  </a:cubicBezTo>
                  <a:cubicBezTo>
                    <a:pt x="478" y="14"/>
                    <a:pt x="473" y="0"/>
                    <a:pt x="463"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8"/>
            <p:cNvSpPr/>
            <p:nvPr/>
          </p:nvSpPr>
          <p:spPr>
            <a:xfrm>
              <a:off x="3510450" y="1643525"/>
              <a:ext cx="106150" cy="40425"/>
            </a:xfrm>
            <a:custGeom>
              <a:rect b="b" l="l" r="r" t="t"/>
              <a:pathLst>
                <a:path extrusionOk="0" h="1617" w="4246">
                  <a:moveTo>
                    <a:pt x="1077" y="0"/>
                  </a:moveTo>
                  <a:cubicBezTo>
                    <a:pt x="884" y="0"/>
                    <a:pt x="693" y="29"/>
                    <a:pt x="513" y="97"/>
                  </a:cubicBezTo>
                  <a:cubicBezTo>
                    <a:pt x="256" y="194"/>
                    <a:pt x="12" y="404"/>
                    <a:pt x="7" y="672"/>
                  </a:cubicBezTo>
                  <a:cubicBezTo>
                    <a:pt x="1" y="993"/>
                    <a:pt x="330" y="1217"/>
                    <a:pt x="640" y="1322"/>
                  </a:cubicBezTo>
                  <a:cubicBezTo>
                    <a:pt x="1033" y="1456"/>
                    <a:pt x="1450" y="1505"/>
                    <a:pt x="1865" y="1551"/>
                  </a:cubicBezTo>
                  <a:cubicBezTo>
                    <a:pt x="2359" y="1606"/>
                    <a:pt x="3640" y="1615"/>
                    <a:pt x="4103" y="1617"/>
                  </a:cubicBezTo>
                  <a:cubicBezTo>
                    <a:pt x="4154" y="1577"/>
                    <a:pt x="4202" y="1535"/>
                    <a:pt x="4246" y="1489"/>
                  </a:cubicBezTo>
                  <a:lnTo>
                    <a:pt x="4211" y="1316"/>
                  </a:lnTo>
                  <a:lnTo>
                    <a:pt x="2755" y="558"/>
                  </a:lnTo>
                  <a:cubicBezTo>
                    <a:pt x="2408" y="376"/>
                    <a:pt x="2056" y="191"/>
                    <a:pt x="1676" y="86"/>
                  </a:cubicBezTo>
                  <a:cubicBezTo>
                    <a:pt x="1482" y="32"/>
                    <a:pt x="1279" y="0"/>
                    <a:pt x="1077"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8"/>
            <p:cNvSpPr/>
            <p:nvPr/>
          </p:nvSpPr>
          <p:spPr>
            <a:xfrm>
              <a:off x="3718775" y="1640800"/>
              <a:ext cx="11275" cy="24275"/>
            </a:xfrm>
            <a:custGeom>
              <a:rect b="b" l="l" r="r" t="t"/>
              <a:pathLst>
                <a:path extrusionOk="0" h="971" w="451">
                  <a:moveTo>
                    <a:pt x="48" y="0"/>
                  </a:moveTo>
                  <a:cubicBezTo>
                    <a:pt x="38" y="0"/>
                    <a:pt x="28" y="1"/>
                    <a:pt x="18" y="4"/>
                  </a:cubicBezTo>
                  <a:cubicBezTo>
                    <a:pt x="0" y="52"/>
                    <a:pt x="40" y="101"/>
                    <a:pt x="84" y="127"/>
                  </a:cubicBezTo>
                  <a:cubicBezTo>
                    <a:pt x="125" y="153"/>
                    <a:pt x="176" y="175"/>
                    <a:pt x="200" y="219"/>
                  </a:cubicBezTo>
                  <a:cubicBezTo>
                    <a:pt x="224" y="263"/>
                    <a:pt x="209" y="322"/>
                    <a:pt x="193" y="375"/>
                  </a:cubicBezTo>
                  <a:lnTo>
                    <a:pt x="77" y="751"/>
                  </a:lnTo>
                  <a:lnTo>
                    <a:pt x="110" y="970"/>
                  </a:lnTo>
                  <a:cubicBezTo>
                    <a:pt x="196" y="751"/>
                    <a:pt x="301" y="538"/>
                    <a:pt x="422" y="336"/>
                  </a:cubicBezTo>
                  <a:cubicBezTo>
                    <a:pt x="442" y="311"/>
                    <a:pt x="450" y="283"/>
                    <a:pt x="450" y="252"/>
                  </a:cubicBezTo>
                  <a:cubicBezTo>
                    <a:pt x="444" y="217"/>
                    <a:pt x="409" y="191"/>
                    <a:pt x="378" y="171"/>
                  </a:cubicBezTo>
                  <a:cubicBezTo>
                    <a:pt x="312" y="129"/>
                    <a:pt x="246" y="90"/>
                    <a:pt x="180" y="50"/>
                  </a:cubicBezTo>
                  <a:cubicBezTo>
                    <a:pt x="140" y="27"/>
                    <a:pt x="95" y="0"/>
                    <a:pt x="48"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8"/>
            <p:cNvSpPr/>
            <p:nvPr/>
          </p:nvSpPr>
          <p:spPr>
            <a:xfrm>
              <a:off x="3708225" y="1648000"/>
              <a:ext cx="10450" cy="24700"/>
            </a:xfrm>
            <a:custGeom>
              <a:rect b="b" l="l" r="r" t="t"/>
              <a:pathLst>
                <a:path extrusionOk="0" h="988" w="418">
                  <a:moveTo>
                    <a:pt x="25" y="1"/>
                  </a:moveTo>
                  <a:cubicBezTo>
                    <a:pt x="17" y="1"/>
                    <a:pt x="10" y="4"/>
                    <a:pt x="5" y="10"/>
                  </a:cubicBezTo>
                  <a:cubicBezTo>
                    <a:pt x="0" y="65"/>
                    <a:pt x="49" y="111"/>
                    <a:pt x="99" y="135"/>
                  </a:cubicBezTo>
                  <a:cubicBezTo>
                    <a:pt x="150" y="162"/>
                    <a:pt x="207" y="184"/>
                    <a:pt x="238" y="230"/>
                  </a:cubicBezTo>
                  <a:cubicBezTo>
                    <a:pt x="279" y="300"/>
                    <a:pt x="244" y="390"/>
                    <a:pt x="207" y="463"/>
                  </a:cubicBezTo>
                  <a:cubicBezTo>
                    <a:pt x="194" y="491"/>
                    <a:pt x="176" y="518"/>
                    <a:pt x="156" y="542"/>
                  </a:cubicBezTo>
                  <a:cubicBezTo>
                    <a:pt x="123" y="575"/>
                    <a:pt x="73" y="592"/>
                    <a:pt x="55" y="634"/>
                  </a:cubicBezTo>
                  <a:cubicBezTo>
                    <a:pt x="36" y="682"/>
                    <a:pt x="66" y="735"/>
                    <a:pt x="101" y="774"/>
                  </a:cubicBezTo>
                  <a:cubicBezTo>
                    <a:pt x="130" y="807"/>
                    <a:pt x="165" y="836"/>
                    <a:pt x="200" y="862"/>
                  </a:cubicBezTo>
                  <a:lnTo>
                    <a:pt x="200" y="988"/>
                  </a:lnTo>
                  <a:cubicBezTo>
                    <a:pt x="246" y="726"/>
                    <a:pt x="418" y="482"/>
                    <a:pt x="385" y="219"/>
                  </a:cubicBezTo>
                  <a:cubicBezTo>
                    <a:pt x="383" y="197"/>
                    <a:pt x="376" y="175"/>
                    <a:pt x="361" y="157"/>
                  </a:cubicBezTo>
                  <a:cubicBezTo>
                    <a:pt x="352" y="149"/>
                    <a:pt x="339" y="140"/>
                    <a:pt x="323" y="135"/>
                  </a:cubicBezTo>
                  <a:lnTo>
                    <a:pt x="58" y="10"/>
                  </a:lnTo>
                  <a:cubicBezTo>
                    <a:pt x="48" y="5"/>
                    <a:pt x="36" y="1"/>
                    <a:pt x="25"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8"/>
            <p:cNvSpPr/>
            <p:nvPr/>
          </p:nvSpPr>
          <p:spPr>
            <a:xfrm>
              <a:off x="3709875" y="1635800"/>
              <a:ext cx="11600" cy="36350"/>
            </a:xfrm>
            <a:custGeom>
              <a:rect b="b" l="l" r="r" t="t"/>
              <a:pathLst>
                <a:path extrusionOk="0" h="1454" w="464">
                  <a:moveTo>
                    <a:pt x="34" y="0"/>
                  </a:moveTo>
                  <a:cubicBezTo>
                    <a:pt x="22" y="0"/>
                    <a:pt x="11" y="2"/>
                    <a:pt x="0" y="6"/>
                  </a:cubicBezTo>
                  <a:cubicBezTo>
                    <a:pt x="24" y="156"/>
                    <a:pt x="110" y="290"/>
                    <a:pt x="235" y="377"/>
                  </a:cubicBezTo>
                  <a:cubicBezTo>
                    <a:pt x="268" y="395"/>
                    <a:pt x="295" y="419"/>
                    <a:pt x="317" y="450"/>
                  </a:cubicBezTo>
                  <a:cubicBezTo>
                    <a:pt x="330" y="483"/>
                    <a:pt x="336" y="518"/>
                    <a:pt x="330" y="553"/>
                  </a:cubicBezTo>
                  <a:cubicBezTo>
                    <a:pt x="314" y="784"/>
                    <a:pt x="281" y="1014"/>
                    <a:pt x="227" y="1241"/>
                  </a:cubicBezTo>
                  <a:lnTo>
                    <a:pt x="303" y="1454"/>
                  </a:lnTo>
                  <a:cubicBezTo>
                    <a:pt x="382" y="1177"/>
                    <a:pt x="435" y="891"/>
                    <a:pt x="457" y="604"/>
                  </a:cubicBezTo>
                  <a:cubicBezTo>
                    <a:pt x="461" y="540"/>
                    <a:pt x="464" y="474"/>
                    <a:pt x="437" y="421"/>
                  </a:cubicBezTo>
                  <a:cubicBezTo>
                    <a:pt x="411" y="366"/>
                    <a:pt x="363" y="329"/>
                    <a:pt x="317" y="290"/>
                  </a:cubicBezTo>
                  <a:cubicBezTo>
                    <a:pt x="259" y="239"/>
                    <a:pt x="209" y="180"/>
                    <a:pt x="167" y="114"/>
                  </a:cubicBezTo>
                  <a:cubicBezTo>
                    <a:pt x="150" y="83"/>
                    <a:pt x="128" y="52"/>
                    <a:pt x="101" y="28"/>
                  </a:cubicBezTo>
                  <a:cubicBezTo>
                    <a:pt x="83" y="10"/>
                    <a:pt x="59" y="0"/>
                    <a:pt x="34"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8"/>
            <p:cNvSpPr/>
            <p:nvPr/>
          </p:nvSpPr>
          <p:spPr>
            <a:xfrm>
              <a:off x="3712075" y="1649375"/>
              <a:ext cx="16650" cy="23275"/>
            </a:xfrm>
            <a:custGeom>
              <a:rect b="b" l="l" r="r" t="t"/>
              <a:pathLst>
                <a:path extrusionOk="0" h="931" w="666">
                  <a:moveTo>
                    <a:pt x="358" y="0"/>
                  </a:moveTo>
                  <a:cubicBezTo>
                    <a:pt x="338" y="0"/>
                    <a:pt x="319" y="3"/>
                    <a:pt x="301" y="12"/>
                  </a:cubicBezTo>
                  <a:cubicBezTo>
                    <a:pt x="270" y="32"/>
                    <a:pt x="246" y="58"/>
                    <a:pt x="231" y="94"/>
                  </a:cubicBezTo>
                  <a:cubicBezTo>
                    <a:pt x="97" y="333"/>
                    <a:pt x="37" y="607"/>
                    <a:pt x="2" y="880"/>
                  </a:cubicBezTo>
                  <a:cubicBezTo>
                    <a:pt x="0" y="897"/>
                    <a:pt x="0" y="922"/>
                    <a:pt x="16" y="930"/>
                  </a:cubicBezTo>
                  <a:lnTo>
                    <a:pt x="332" y="785"/>
                  </a:lnTo>
                  <a:cubicBezTo>
                    <a:pt x="422" y="533"/>
                    <a:pt x="534" y="287"/>
                    <a:pt x="666" y="54"/>
                  </a:cubicBezTo>
                  <a:lnTo>
                    <a:pt x="426" y="8"/>
                  </a:lnTo>
                  <a:cubicBezTo>
                    <a:pt x="404" y="4"/>
                    <a:pt x="381" y="0"/>
                    <a:pt x="358"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8"/>
            <p:cNvSpPr/>
            <p:nvPr/>
          </p:nvSpPr>
          <p:spPr>
            <a:xfrm>
              <a:off x="3601150" y="1593900"/>
              <a:ext cx="20250" cy="11650"/>
            </a:xfrm>
            <a:custGeom>
              <a:rect b="b" l="l" r="r" t="t"/>
              <a:pathLst>
                <a:path extrusionOk="0" h="466" w="810">
                  <a:moveTo>
                    <a:pt x="21" y="0"/>
                  </a:moveTo>
                  <a:cubicBezTo>
                    <a:pt x="5" y="0"/>
                    <a:pt x="1" y="11"/>
                    <a:pt x="7" y="31"/>
                  </a:cubicBezTo>
                  <a:cubicBezTo>
                    <a:pt x="40" y="116"/>
                    <a:pt x="304" y="362"/>
                    <a:pt x="781" y="466"/>
                  </a:cubicBezTo>
                  <a:cubicBezTo>
                    <a:pt x="789" y="402"/>
                    <a:pt x="800" y="329"/>
                    <a:pt x="809" y="270"/>
                  </a:cubicBezTo>
                  <a:cubicBezTo>
                    <a:pt x="666" y="266"/>
                    <a:pt x="337" y="180"/>
                    <a:pt x="91" y="29"/>
                  </a:cubicBezTo>
                  <a:cubicBezTo>
                    <a:pt x="71" y="13"/>
                    <a:pt x="47" y="4"/>
                    <a:pt x="21"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8"/>
            <p:cNvSpPr/>
            <p:nvPr/>
          </p:nvSpPr>
          <p:spPr>
            <a:xfrm>
              <a:off x="3580125" y="1526125"/>
              <a:ext cx="70300" cy="74875"/>
            </a:xfrm>
            <a:custGeom>
              <a:rect b="b" l="l" r="r" t="t"/>
              <a:pathLst>
                <a:path extrusionOk="0" h="2995" w="2812">
                  <a:moveTo>
                    <a:pt x="1475" y="1"/>
                  </a:moveTo>
                  <a:cubicBezTo>
                    <a:pt x="1054" y="1"/>
                    <a:pt x="651" y="285"/>
                    <a:pt x="458" y="664"/>
                  </a:cubicBezTo>
                  <a:cubicBezTo>
                    <a:pt x="242" y="1081"/>
                    <a:pt x="1" y="1652"/>
                    <a:pt x="387" y="2037"/>
                  </a:cubicBezTo>
                  <a:cubicBezTo>
                    <a:pt x="679" y="2324"/>
                    <a:pt x="741" y="2740"/>
                    <a:pt x="1141" y="2832"/>
                  </a:cubicBezTo>
                  <a:cubicBezTo>
                    <a:pt x="1368" y="2944"/>
                    <a:pt x="1560" y="2994"/>
                    <a:pt x="1721" y="2994"/>
                  </a:cubicBezTo>
                  <a:cubicBezTo>
                    <a:pt x="2121" y="2994"/>
                    <a:pt x="2337" y="2687"/>
                    <a:pt x="2467" y="2261"/>
                  </a:cubicBezTo>
                  <a:cubicBezTo>
                    <a:pt x="2575" y="1909"/>
                    <a:pt x="2623" y="1477"/>
                    <a:pt x="2667" y="1070"/>
                  </a:cubicBezTo>
                  <a:cubicBezTo>
                    <a:pt x="2812" y="767"/>
                    <a:pt x="2597" y="594"/>
                    <a:pt x="2412" y="438"/>
                  </a:cubicBezTo>
                  <a:cubicBezTo>
                    <a:pt x="2175" y="240"/>
                    <a:pt x="1909" y="54"/>
                    <a:pt x="1604" y="10"/>
                  </a:cubicBezTo>
                  <a:cubicBezTo>
                    <a:pt x="1561" y="4"/>
                    <a:pt x="1518" y="1"/>
                    <a:pt x="1475"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8"/>
            <p:cNvSpPr/>
            <p:nvPr/>
          </p:nvSpPr>
          <p:spPr>
            <a:xfrm>
              <a:off x="3622575" y="1569375"/>
              <a:ext cx="12150" cy="16375"/>
            </a:xfrm>
            <a:custGeom>
              <a:rect b="b" l="l" r="r" t="t"/>
              <a:pathLst>
                <a:path extrusionOk="0" h="655" w="486">
                  <a:moveTo>
                    <a:pt x="404" y="0"/>
                  </a:moveTo>
                  <a:cubicBezTo>
                    <a:pt x="399" y="0"/>
                    <a:pt x="394" y="2"/>
                    <a:pt x="389" y="6"/>
                  </a:cubicBezTo>
                  <a:cubicBezTo>
                    <a:pt x="260" y="133"/>
                    <a:pt x="286" y="354"/>
                    <a:pt x="366" y="502"/>
                  </a:cubicBezTo>
                  <a:lnTo>
                    <a:pt x="366" y="502"/>
                  </a:lnTo>
                  <a:cubicBezTo>
                    <a:pt x="337" y="527"/>
                    <a:pt x="291" y="533"/>
                    <a:pt x="241" y="533"/>
                  </a:cubicBezTo>
                  <a:cubicBezTo>
                    <a:pt x="198" y="533"/>
                    <a:pt x="153" y="529"/>
                    <a:pt x="114" y="529"/>
                  </a:cubicBezTo>
                  <a:cubicBezTo>
                    <a:pt x="84" y="529"/>
                    <a:pt x="57" y="531"/>
                    <a:pt x="36" y="540"/>
                  </a:cubicBezTo>
                  <a:cubicBezTo>
                    <a:pt x="9" y="546"/>
                    <a:pt x="0" y="581"/>
                    <a:pt x="20" y="601"/>
                  </a:cubicBezTo>
                  <a:cubicBezTo>
                    <a:pt x="60" y="637"/>
                    <a:pt x="125" y="654"/>
                    <a:pt x="195" y="654"/>
                  </a:cubicBezTo>
                  <a:cubicBezTo>
                    <a:pt x="308" y="654"/>
                    <a:pt x="431" y="610"/>
                    <a:pt x="475" y="533"/>
                  </a:cubicBezTo>
                  <a:cubicBezTo>
                    <a:pt x="486" y="515"/>
                    <a:pt x="486" y="496"/>
                    <a:pt x="475" y="480"/>
                  </a:cubicBezTo>
                  <a:cubicBezTo>
                    <a:pt x="420" y="406"/>
                    <a:pt x="394" y="313"/>
                    <a:pt x="398" y="221"/>
                  </a:cubicBezTo>
                  <a:cubicBezTo>
                    <a:pt x="402" y="146"/>
                    <a:pt x="437" y="89"/>
                    <a:pt x="426" y="17"/>
                  </a:cubicBezTo>
                  <a:cubicBezTo>
                    <a:pt x="422" y="7"/>
                    <a:pt x="413" y="0"/>
                    <a:pt x="404"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8"/>
            <p:cNvSpPr/>
            <p:nvPr/>
          </p:nvSpPr>
          <p:spPr>
            <a:xfrm>
              <a:off x="3620000" y="1570875"/>
              <a:ext cx="4350" cy="3425"/>
            </a:xfrm>
            <a:custGeom>
              <a:rect b="b" l="l" r="r" t="t"/>
              <a:pathLst>
                <a:path extrusionOk="0" h="137" w="174">
                  <a:moveTo>
                    <a:pt x="88" y="1"/>
                  </a:moveTo>
                  <a:cubicBezTo>
                    <a:pt x="0" y="1"/>
                    <a:pt x="0" y="137"/>
                    <a:pt x="88" y="137"/>
                  </a:cubicBezTo>
                  <a:cubicBezTo>
                    <a:pt x="174" y="137"/>
                    <a:pt x="174" y="1"/>
                    <a:pt x="88"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8"/>
            <p:cNvSpPr/>
            <p:nvPr/>
          </p:nvSpPr>
          <p:spPr>
            <a:xfrm>
              <a:off x="3635200" y="1571825"/>
              <a:ext cx="4800" cy="3750"/>
            </a:xfrm>
            <a:custGeom>
              <a:rect b="b" l="l" r="r" t="t"/>
              <a:pathLst>
                <a:path extrusionOk="0" h="150" w="192">
                  <a:moveTo>
                    <a:pt x="95" y="0"/>
                  </a:moveTo>
                  <a:cubicBezTo>
                    <a:pt x="1" y="0"/>
                    <a:pt x="1" y="150"/>
                    <a:pt x="95" y="150"/>
                  </a:cubicBezTo>
                  <a:cubicBezTo>
                    <a:pt x="192" y="150"/>
                    <a:pt x="192" y="0"/>
                    <a:pt x="9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8"/>
            <p:cNvSpPr/>
            <p:nvPr/>
          </p:nvSpPr>
          <p:spPr>
            <a:xfrm>
              <a:off x="3616050" y="1560775"/>
              <a:ext cx="13075" cy="3650"/>
            </a:xfrm>
            <a:custGeom>
              <a:rect b="b" l="l" r="r" t="t"/>
              <a:pathLst>
                <a:path extrusionOk="0" h="146" w="523">
                  <a:moveTo>
                    <a:pt x="290" y="1"/>
                  </a:moveTo>
                  <a:cubicBezTo>
                    <a:pt x="202" y="1"/>
                    <a:pt x="117" y="14"/>
                    <a:pt x="33" y="42"/>
                  </a:cubicBezTo>
                  <a:cubicBezTo>
                    <a:pt x="13" y="49"/>
                    <a:pt x="0" y="69"/>
                    <a:pt x="20" y="82"/>
                  </a:cubicBezTo>
                  <a:cubicBezTo>
                    <a:pt x="46" y="100"/>
                    <a:pt x="78" y="105"/>
                    <a:pt x="113" y="105"/>
                  </a:cubicBezTo>
                  <a:cubicBezTo>
                    <a:pt x="154" y="105"/>
                    <a:pt x="198" y="98"/>
                    <a:pt x="239" y="98"/>
                  </a:cubicBezTo>
                  <a:cubicBezTo>
                    <a:pt x="250" y="98"/>
                    <a:pt x="260" y="99"/>
                    <a:pt x="270" y="100"/>
                  </a:cubicBezTo>
                  <a:cubicBezTo>
                    <a:pt x="332" y="108"/>
                    <a:pt x="395" y="146"/>
                    <a:pt x="452" y="146"/>
                  </a:cubicBezTo>
                  <a:cubicBezTo>
                    <a:pt x="470" y="146"/>
                    <a:pt x="487" y="142"/>
                    <a:pt x="503" y="133"/>
                  </a:cubicBezTo>
                  <a:cubicBezTo>
                    <a:pt x="521" y="124"/>
                    <a:pt x="523" y="108"/>
                    <a:pt x="510" y="97"/>
                  </a:cubicBezTo>
                  <a:cubicBezTo>
                    <a:pt x="455" y="45"/>
                    <a:pt x="384" y="12"/>
                    <a:pt x="310" y="1"/>
                  </a:cubicBezTo>
                  <a:cubicBezTo>
                    <a:pt x="303" y="1"/>
                    <a:pt x="296" y="1"/>
                    <a:pt x="29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8"/>
            <p:cNvSpPr/>
            <p:nvPr/>
          </p:nvSpPr>
          <p:spPr>
            <a:xfrm>
              <a:off x="3634875" y="1564225"/>
              <a:ext cx="8850" cy="3325"/>
            </a:xfrm>
            <a:custGeom>
              <a:rect b="b" l="l" r="r" t="t"/>
              <a:pathLst>
                <a:path extrusionOk="0" h="133" w="354">
                  <a:moveTo>
                    <a:pt x="178" y="0"/>
                  </a:moveTo>
                  <a:cubicBezTo>
                    <a:pt x="132" y="0"/>
                    <a:pt x="82" y="9"/>
                    <a:pt x="40" y="19"/>
                  </a:cubicBezTo>
                  <a:cubicBezTo>
                    <a:pt x="0" y="30"/>
                    <a:pt x="3" y="63"/>
                    <a:pt x="40" y="74"/>
                  </a:cubicBezTo>
                  <a:cubicBezTo>
                    <a:pt x="53" y="78"/>
                    <a:pt x="70" y="79"/>
                    <a:pt x="88" y="79"/>
                  </a:cubicBezTo>
                  <a:cubicBezTo>
                    <a:pt x="110" y="79"/>
                    <a:pt x="134" y="77"/>
                    <a:pt x="156" y="77"/>
                  </a:cubicBezTo>
                  <a:cubicBezTo>
                    <a:pt x="164" y="77"/>
                    <a:pt x="173" y="77"/>
                    <a:pt x="180" y="78"/>
                  </a:cubicBezTo>
                  <a:cubicBezTo>
                    <a:pt x="220" y="82"/>
                    <a:pt x="242" y="109"/>
                    <a:pt x="281" y="120"/>
                  </a:cubicBezTo>
                  <a:cubicBezTo>
                    <a:pt x="306" y="127"/>
                    <a:pt x="324" y="132"/>
                    <a:pt x="334" y="132"/>
                  </a:cubicBezTo>
                  <a:cubicBezTo>
                    <a:pt x="354" y="132"/>
                    <a:pt x="348" y="114"/>
                    <a:pt x="310" y="52"/>
                  </a:cubicBezTo>
                  <a:cubicBezTo>
                    <a:pt x="285" y="13"/>
                    <a:pt x="234" y="0"/>
                    <a:pt x="17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8"/>
            <p:cNvSpPr/>
            <p:nvPr/>
          </p:nvSpPr>
          <p:spPr>
            <a:xfrm>
              <a:off x="3616525" y="1586250"/>
              <a:ext cx="11775" cy="4825"/>
            </a:xfrm>
            <a:custGeom>
              <a:rect b="b" l="l" r="r" t="t"/>
              <a:pathLst>
                <a:path extrusionOk="0" h="193" w="471">
                  <a:moveTo>
                    <a:pt x="26" y="1"/>
                  </a:moveTo>
                  <a:cubicBezTo>
                    <a:pt x="25" y="1"/>
                    <a:pt x="24" y="1"/>
                    <a:pt x="23" y="1"/>
                  </a:cubicBezTo>
                  <a:cubicBezTo>
                    <a:pt x="1" y="3"/>
                    <a:pt x="115" y="95"/>
                    <a:pt x="128" y="113"/>
                  </a:cubicBezTo>
                  <a:lnTo>
                    <a:pt x="130" y="113"/>
                  </a:lnTo>
                  <a:cubicBezTo>
                    <a:pt x="181" y="176"/>
                    <a:pt x="299" y="193"/>
                    <a:pt x="383" y="193"/>
                  </a:cubicBezTo>
                  <a:cubicBezTo>
                    <a:pt x="395" y="193"/>
                    <a:pt x="406" y="192"/>
                    <a:pt x="416" y="192"/>
                  </a:cubicBezTo>
                  <a:cubicBezTo>
                    <a:pt x="471" y="192"/>
                    <a:pt x="471" y="111"/>
                    <a:pt x="416" y="111"/>
                  </a:cubicBezTo>
                  <a:cubicBezTo>
                    <a:pt x="365" y="108"/>
                    <a:pt x="317" y="102"/>
                    <a:pt x="269" y="93"/>
                  </a:cubicBezTo>
                  <a:cubicBezTo>
                    <a:pt x="230" y="84"/>
                    <a:pt x="72" y="1"/>
                    <a:pt x="2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8"/>
            <p:cNvSpPr/>
            <p:nvPr/>
          </p:nvSpPr>
          <p:spPr>
            <a:xfrm>
              <a:off x="3609675" y="1658450"/>
              <a:ext cx="28300" cy="28450"/>
            </a:xfrm>
            <a:custGeom>
              <a:rect b="b" l="l" r="r" t="t"/>
              <a:pathLst>
                <a:path extrusionOk="0" h="1138" w="1132">
                  <a:moveTo>
                    <a:pt x="617" y="1"/>
                  </a:moveTo>
                  <a:cubicBezTo>
                    <a:pt x="591" y="5"/>
                    <a:pt x="567" y="20"/>
                    <a:pt x="552" y="42"/>
                  </a:cubicBezTo>
                  <a:lnTo>
                    <a:pt x="0" y="627"/>
                  </a:lnTo>
                  <a:cubicBezTo>
                    <a:pt x="0" y="627"/>
                    <a:pt x="9" y="1018"/>
                    <a:pt x="72" y="1018"/>
                  </a:cubicBezTo>
                  <a:cubicBezTo>
                    <a:pt x="72" y="1018"/>
                    <a:pt x="72" y="1018"/>
                    <a:pt x="73" y="1018"/>
                  </a:cubicBezTo>
                  <a:cubicBezTo>
                    <a:pt x="274" y="1003"/>
                    <a:pt x="446" y="850"/>
                    <a:pt x="571" y="850"/>
                  </a:cubicBezTo>
                  <a:cubicBezTo>
                    <a:pt x="601" y="850"/>
                    <a:pt x="628" y="858"/>
                    <a:pt x="653" y="879"/>
                  </a:cubicBezTo>
                  <a:cubicBezTo>
                    <a:pt x="730" y="929"/>
                    <a:pt x="754" y="1138"/>
                    <a:pt x="838" y="1138"/>
                  </a:cubicBezTo>
                  <a:cubicBezTo>
                    <a:pt x="842" y="1138"/>
                    <a:pt x="846" y="1137"/>
                    <a:pt x="850" y="1136"/>
                  </a:cubicBezTo>
                  <a:cubicBezTo>
                    <a:pt x="916" y="980"/>
                    <a:pt x="888" y="761"/>
                    <a:pt x="606" y="675"/>
                  </a:cubicBezTo>
                  <a:lnTo>
                    <a:pt x="1131" y="337"/>
                  </a:lnTo>
                  <a:cubicBezTo>
                    <a:pt x="991" y="212"/>
                    <a:pt x="837" y="106"/>
                    <a:pt x="672" y="16"/>
                  </a:cubicBezTo>
                  <a:cubicBezTo>
                    <a:pt x="657" y="5"/>
                    <a:pt x="637" y="1"/>
                    <a:pt x="617"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8"/>
            <p:cNvSpPr/>
            <p:nvPr/>
          </p:nvSpPr>
          <p:spPr>
            <a:xfrm>
              <a:off x="3620350" y="1667075"/>
              <a:ext cx="16300" cy="19325"/>
            </a:xfrm>
            <a:custGeom>
              <a:rect b="b" l="l" r="r" t="t"/>
              <a:pathLst>
                <a:path extrusionOk="0" h="773" w="652">
                  <a:moveTo>
                    <a:pt x="294" y="1"/>
                  </a:moveTo>
                  <a:lnTo>
                    <a:pt x="116" y="152"/>
                  </a:lnTo>
                  <a:cubicBezTo>
                    <a:pt x="116" y="152"/>
                    <a:pt x="1" y="408"/>
                    <a:pt x="109" y="408"/>
                  </a:cubicBezTo>
                  <a:cubicBezTo>
                    <a:pt x="126" y="408"/>
                    <a:pt x="148" y="402"/>
                    <a:pt x="177" y="387"/>
                  </a:cubicBezTo>
                  <a:cubicBezTo>
                    <a:pt x="199" y="377"/>
                    <a:pt x="219" y="372"/>
                    <a:pt x="239" y="372"/>
                  </a:cubicBezTo>
                  <a:cubicBezTo>
                    <a:pt x="421" y="372"/>
                    <a:pt x="542" y="760"/>
                    <a:pt x="542" y="760"/>
                  </a:cubicBezTo>
                  <a:cubicBezTo>
                    <a:pt x="550" y="769"/>
                    <a:pt x="558" y="772"/>
                    <a:pt x="567" y="772"/>
                  </a:cubicBezTo>
                  <a:cubicBezTo>
                    <a:pt x="603" y="772"/>
                    <a:pt x="643" y="713"/>
                    <a:pt x="645" y="666"/>
                  </a:cubicBezTo>
                  <a:cubicBezTo>
                    <a:pt x="652" y="398"/>
                    <a:pt x="518" y="145"/>
                    <a:pt x="294"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8"/>
            <p:cNvSpPr/>
            <p:nvPr/>
          </p:nvSpPr>
          <p:spPr>
            <a:xfrm>
              <a:off x="3626250" y="1665050"/>
              <a:ext cx="15300" cy="18850"/>
            </a:xfrm>
            <a:custGeom>
              <a:rect b="b" l="l" r="r" t="t"/>
              <a:pathLst>
                <a:path extrusionOk="0" h="754" w="612">
                  <a:moveTo>
                    <a:pt x="187" y="0"/>
                  </a:moveTo>
                  <a:lnTo>
                    <a:pt x="1" y="73"/>
                  </a:lnTo>
                  <a:lnTo>
                    <a:pt x="7" y="237"/>
                  </a:lnTo>
                  <a:cubicBezTo>
                    <a:pt x="7" y="237"/>
                    <a:pt x="310" y="589"/>
                    <a:pt x="352" y="696"/>
                  </a:cubicBezTo>
                  <a:cubicBezTo>
                    <a:pt x="368" y="740"/>
                    <a:pt x="387" y="753"/>
                    <a:pt x="404" y="753"/>
                  </a:cubicBezTo>
                  <a:cubicBezTo>
                    <a:pt x="429" y="753"/>
                    <a:pt x="449" y="723"/>
                    <a:pt x="449" y="723"/>
                  </a:cubicBezTo>
                  <a:cubicBezTo>
                    <a:pt x="611" y="532"/>
                    <a:pt x="578" y="211"/>
                    <a:pt x="380" y="57"/>
                  </a:cubicBezTo>
                  <a:lnTo>
                    <a:pt x="187" y="0"/>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8"/>
            <p:cNvSpPr/>
            <p:nvPr/>
          </p:nvSpPr>
          <p:spPr>
            <a:xfrm>
              <a:off x="3624875" y="1658475"/>
              <a:ext cx="23575" cy="16275"/>
            </a:xfrm>
            <a:custGeom>
              <a:rect b="b" l="l" r="r" t="t"/>
              <a:pathLst>
                <a:path extrusionOk="0" h="651" w="943">
                  <a:moveTo>
                    <a:pt x="112" y="1"/>
                  </a:moveTo>
                  <a:cubicBezTo>
                    <a:pt x="102" y="1"/>
                    <a:pt x="92" y="1"/>
                    <a:pt x="82" y="2"/>
                  </a:cubicBezTo>
                  <a:cubicBezTo>
                    <a:pt x="36" y="4"/>
                    <a:pt x="1" y="107"/>
                    <a:pt x="3" y="134"/>
                  </a:cubicBezTo>
                  <a:cubicBezTo>
                    <a:pt x="5" y="158"/>
                    <a:pt x="328" y="408"/>
                    <a:pt x="328" y="408"/>
                  </a:cubicBezTo>
                  <a:cubicBezTo>
                    <a:pt x="347" y="406"/>
                    <a:pt x="365" y="404"/>
                    <a:pt x="383" y="404"/>
                  </a:cubicBezTo>
                  <a:cubicBezTo>
                    <a:pt x="636" y="404"/>
                    <a:pt x="806" y="651"/>
                    <a:pt x="872" y="651"/>
                  </a:cubicBezTo>
                  <a:cubicBezTo>
                    <a:pt x="878" y="651"/>
                    <a:pt x="883" y="648"/>
                    <a:pt x="888" y="643"/>
                  </a:cubicBezTo>
                  <a:cubicBezTo>
                    <a:pt x="943" y="582"/>
                    <a:pt x="750" y="301"/>
                    <a:pt x="596" y="200"/>
                  </a:cubicBezTo>
                  <a:cubicBezTo>
                    <a:pt x="448" y="104"/>
                    <a:pt x="285" y="1"/>
                    <a:pt x="112"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8"/>
            <p:cNvSpPr/>
            <p:nvPr/>
          </p:nvSpPr>
          <p:spPr>
            <a:xfrm>
              <a:off x="3629875" y="1539700"/>
              <a:ext cx="125" cy="125"/>
            </a:xfrm>
            <a:custGeom>
              <a:rect b="b" l="l" r="r" t="t"/>
              <a:pathLst>
                <a:path extrusionOk="0" h="5" w="5">
                  <a:moveTo>
                    <a:pt x="3" y="0"/>
                  </a:moveTo>
                  <a:cubicBezTo>
                    <a:pt x="0" y="0"/>
                    <a:pt x="0" y="5"/>
                    <a:pt x="3" y="5"/>
                  </a:cubicBezTo>
                  <a:cubicBezTo>
                    <a:pt x="5" y="3"/>
                    <a:pt x="5" y="0"/>
                    <a:pt x="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8"/>
            <p:cNvSpPr/>
            <p:nvPr/>
          </p:nvSpPr>
          <p:spPr>
            <a:xfrm>
              <a:off x="3579900" y="1523875"/>
              <a:ext cx="66800" cy="64600"/>
            </a:xfrm>
            <a:custGeom>
              <a:rect b="b" l="l" r="r" t="t"/>
              <a:pathLst>
                <a:path extrusionOk="0" h="2584" w="2672">
                  <a:moveTo>
                    <a:pt x="1481" y="0"/>
                  </a:moveTo>
                  <a:cubicBezTo>
                    <a:pt x="1263" y="0"/>
                    <a:pt x="1043" y="40"/>
                    <a:pt x="838" y="115"/>
                  </a:cubicBezTo>
                  <a:cubicBezTo>
                    <a:pt x="680" y="172"/>
                    <a:pt x="524" y="253"/>
                    <a:pt x="416" y="383"/>
                  </a:cubicBezTo>
                  <a:cubicBezTo>
                    <a:pt x="308" y="513"/>
                    <a:pt x="260" y="671"/>
                    <a:pt x="212" y="829"/>
                  </a:cubicBezTo>
                  <a:cubicBezTo>
                    <a:pt x="194" y="888"/>
                    <a:pt x="177" y="947"/>
                    <a:pt x="157" y="1007"/>
                  </a:cubicBezTo>
                  <a:cubicBezTo>
                    <a:pt x="170" y="1053"/>
                    <a:pt x="177" y="1101"/>
                    <a:pt x="174" y="1150"/>
                  </a:cubicBezTo>
                  <a:cubicBezTo>
                    <a:pt x="172" y="1321"/>
                    <a:pt x="1" y="1492"/>
                    <a:pt x="62" y="1652"/>
                  </a:cubicBezTo>
                  <a:cubicBezTo>
                    <a:pt x="87" y="1716"/>
                    <a:pt x="135" y="1839"/>
                    <a:pt x="157" y="1905"/>
                  </a:cubicBezTo>
                  <a:cubicBezTo>
                    <a:pt x="190" y="2004"/>
                    <a:pt x="322" y="2054"/>
                    <a:pt x="350" y="2155"/>
                  </a:cubicBezTo>
                  <a:cubicBezTo>
                    <a:pt x="379" y="2263"/>
                    <a:pt x="442" y="2357"/>
                    <a:pt x="504" y="2450"/>
                  </a:cubicBezTo>
                  <a:cubicBezTo>
                    <a:pt x="532" y="2491"/>
                    <a:pt x="563" y="2537"/>
                    <a:pt x="587" y="2584"/>
                  </a:cubicBezTo>
                  <a:cubicBezTo>
                    <a:pt x="664" y="2461"/>
                    <a:pt x="699" y="2316"/>
                    <a:pt x="688" y="2171"/>
                  </a:cubicBezTo>
                  <a:lnTo>
                    <a:pt x="609" y="2074"/>
                  </a:lnTo>
                  <a:lnTo>
                    <a:pt x="609" y="2074"/>
                  </a:lnTo>
                  <a:cubicBezTo>
                    <a:pt x="620" y="2105"/>
                    <a:pt x="588" y="2120"/>
                    <a:pt x="554" y="2120"/>
                  </a:cubicBezTo>
                  <a:cubicBezTo>
                    <a:pt x="539" y="2120"/>
                    <a:pt x="523" y="2117"/>
                    <a:pt x="510" y="2111"/>
                  </a:cubicBezTo>
                  <a:cubicBezTo>
                    <a:pt x="289" y="2006"/>
                    <a:pt x="207" y="1685"/>
                    <a:pt x="350" y="1483"/>
                  </a:cubicBezTo>
                  <a:cubicBezTo>
                    <a:pt x="387" y="1432"/>
                    <a:pt x="446" y="1384"/>
                    <a:pt x="509" y="1384"/>
                  </a:cubicBezTo>
                  <a:cubicBezTo>
                    <a:pt x="513" y="1384"/>
                    <a:pt x="517" y="1384"/>
                    <a:pt x="521" y="1384"/>
                  </a:cubicBezTo>
                  <a:cubicBezTo>
                    <a:pt x="601" y="1393"/>
                    <a:pt x="655" y="1468"/>
                    <a:pt x="686" y="1540"/>
                  </a:cubicBezTo>
                  <a:cubicBezTo>
                    <a:pt x="737" y="1655"/>
                    <a:pt x="763" y="1778"/>
                    <a:pt x="765" y="1903"/>
                  </a:cubicBezTo>
                  <a:lnTo>
                    <a:pt x="901" y="1898"/>
                  </a:lnTo>
                  <a:cubicBezTo>
                    <a:pt x="941" y="1705"/>
                    <a:pt x="974" y="1512"/>
                    <a:pt x="998" y="1314"/>
                  </a:cubicBezTo>
                  <a:cubicBezTo>
                    <a:pt x="1016" y="1324"/>
                    <a:pt x="1035" y="1328"/>
                    <a:pt x="1053" y="1328"/>
                  </a:cubicBezTo>
                  <a:cubicBezTo>
                    <a:pt x="1141" y="1328"/>
                    <a:pt x="1223" y="1226"/>
                    <a:pt x="1251" y="1130"/>
                  </a:cubicBezTo>
                  <a:cubicBezTo>
                    <a:pt x="1281" y="1013"/>
                    <a:pt x="1286" y="877"/>
                    <a:pt x="1380" y="805"/>
                  </a:cubicBezTo>
                  <a:cubicBezTo>
                    <a:pt x="1422" y="772"/>
                    <a:pt x="1471" y="759"/>
                    <a:pt x="1522" y="759"/>
                  </a:cubicBezTo>
                  <a:cubicBezTo>
                    <a:pt x="1605" y="759"/>
                    <a:pt x="1694" y="792"/>
                    <a:pt x="1771" y="824"/>
                  </a:cubicBezTo>
                  <a:cubicBezTo>
                    <a:pt x="2002" y="921"/>
                    <a:pt x="2239" y="1016"/>
                    <a:pt x="2485" y="1051"/>
                  </a:cubicBezTo>
                  <a:cubicBezTo>
                    <a:pt x="2536" y="1058"/>
                    <a:pt x="2587" y="1062"/>
                    <a:pt x="2639" y="1062"/>
                  </a:cubicBezTo>
                  <a:cubicBezTo>
                    <a:pt x="2650" y="1062"/>
                    <a:pt x="2661" y="1062"/>
                    <a:pt x="2672" y="1062"/>
                  </a:cubicBezTo>
                  <a:cubicBezTo>
                    <a:pt x="2579" y="818"/>
                    <a:pt x="2463" y="585"/>
                    <a:pt x="2327" y="363"/>
                  </a:cubicBezTo>
                  <a:cubicBezTo>
                    <a:pt x="2283" y="291"/>
                    <a:pt x="2234" y="223"/>
                    <a:pt x="2184" y="157"/>
                  </a:cubicBezTo>
                  <a:cubicBezTo>
                    <a:pt x="2166" y="148"/>
                    <a:pt x="2149" y="139"/>
                    <a:pt x="2131" y="130"/>
                  </a:cubicBezTo>
                  <a:cubicBezTo>
                    <a:pt x="1926" y="42"/>
                    <a:pt x="1704" y="0"/>
                    <a:pt x="148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8"/>
            <p:cNvSpPr/>
            <p:nvPr/>
          </p:nvSpPr>
          <p:spPr>
            <a:xfrm>
              <a:off x="3607850" y="1526025"/>
              <a:ext cx="47975" cy="33750"/>
            </a:xfrm>
            <a:custGeom>
              <a:rect b="b" l="l" r="r" t="t"/>
              <a:pathLst>
                <a:path extrusionOk="0" h="1350" w="1919">
                  <a:moveTo>
                    <a:pt x="504" y="0"/>
                  </a:moveTo>
                  <a:cubicBezTo>
                    <a:pt x="498" y="0"/>
                    <a:pt x="492" y="1"/>
                    <a:pt x="486" y="1"/>
                  </a:cubicBezTo>
                  <a:cubicBezTo>
                    <a:pt x="163" y="12"/>
                    <a:pt x="1" y="306"/>
                    <a:pt x="299" y="486"/>
                  </a:cubicBezTo>
                  <a:cubicBezTo>
                    <a:pt x="537" y="629"/>
                    <a:pt x="695" y="877"/>
                    <a:pt x="765" y="1145"/>
                  </a:cubicBezTo>
                  <a:cubicBezTo>
                    <a:pt x="781" y="1200"/>
                    <a:pt x="831" y="1233"/>
                    <a:pt x="883" y="1233"/>
                  </a:cubicBezTo>
                  <a:cubicBezTo>
                    <a:pt x="912" y="1233"/>
                    <a:pt x="941" y="1223"/>
                    <a:pt x="965" y="1202"/>
                  </a:cubicBezTo>
                  <a:cubicBezTo>
                    <a:pt x="1004" y="1165"/>
                    <a:pt x="1035" y="1123"/>
                    <a:pt x="1062" y="1079"/>
                  </a:cubicBezTo>
                  <a:cubicBezTo>
                    <a:pt x="1081" y="1114"/>
                    <a:pt x="1095" y="1154"/>
                    <a:pt x="1099" y="1195"/>
                  </a:cubicBezTo>
                  <a:cubicBezTo>
                    <a:pt x="1107" y="1267"/>
                    <a:pt x="1168" y="1315"/>
                    <a:pt x="1234" y="1315"/>
                  </a:cubicBezTo>
                  <a:cubicBezTo>
                    <a:pt x="1256" y="1315"/>
                    <a:pt x="1279" y="1309"/>
                    <a:pt x="1301" y="1296"/>
                  </a:cubicBezTo>
                  <a:cubicBezTo>
                    <a:pt x="1360" y="1261"/>
                    <a:pt x="1413" y="1219"/>
                    <a:pt x="1459" y="1169"/>
                  </a:cubicBezTo>
                  <a:cubicBezTo>
                    <a:pt x="1474" y="1193"/>
                    <a:pt x="1485" y="1217"/>
                    <a:pt x="1496" y="1244"/>
                  </a:cubicBezTo>
                  <a:cubicBezTo>
                    <a:pt x="1523" y="1313"/>
                    <a:pt x="1587" y="1350"/>
                    <a:pt x="1652" y="1350"/>
                  </a:cubicBezTo>
                  <a:cubicBezTo>
                    <a:pt x="1704" y="1350"/>
                    <a:pt x="1756" y="1325"/>
                    <a:pt x="1788" y="1274"/>
                  </a:cubicBezTo>
                  <a:cubicBezTo>
                    <a:pt x="1804" y="1250"/>
                    <a:pt x="1817" y="1224"/>
                    <a:pt x="1828" y="1197"/>
                  </a:cubicBezTo>
                  <a:cubicBezTo>
                    <a:pt x="1918" y="969"/>
                    <a:pt x="1850" y="701"/>
                    <a:pt x="1698" y="510"/>
                  </a:cubicBezTo>
                  <a:cubicBezTo>
                    <a:pt x="1545" y="319"/>
                    <a:pt x="1323" y="196"/>
                    <a:pt x="1095" y="110"/>
                  </a:cubicBezTo>
                  <a:cubicBezTo>
                    <a:pt x="904" y="38"/>
                    <a:pt x="706" y="0"/>
                    <a:pt x="50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8"/>
            <p:cNvSpPr/>
            <p:nvPr/>
          </p:nvSpPr>
          <p:spPr>
            <a:xfrm>
              <a:off x="3330200" y="1602650"/>
              <a:ext cx="43975" cy="142850"/>
            </a:xfrm>
            <a:custGeom>
              <a:rect b="b" l="l" r="r" t="t"/>
              <a:pathLst>
                <a:path extrusionOk="0" h="5714" w="1759">
                  <a:moveTo>
                    <a:pt x="1636" y="0"/>
                  </a:moveTo>
                  <a:cubicBezTo>
                    <a:pt x="1609" y="0"/>
                    <a:pt x="1582" y="12"/>
                    <a:pt x="1562" y="41"/>
                  </a:cubicBezTo>
                  <a:cubicBezTo>
                    <a:pt x="471" y="1633"/>
                    <a:pt x="1" y="3741"/>
                    <a:pt x="38" y="5657"/>
                  </a:cubicBezTo>
                  <a:cubicBezTo>
                    <a:pt x="39" y="5692"/>
                    <a:pt x="73" y="5714"/>
                    <a:pt x="103" y="5714"/>
                  </a:cubicBezTo>
                  <a:cubicBezTo>
                    <a:pt x="126" y="5714"/>
                    <a:pt x="148" y="5701"/>
                    <a:pt x="152" y="5672"/>
                  </a:cubicBezTo>
                  <a:cubicBezTo>
                    <a:pt x="304" y="4708"/>
                    <a:pt x="343" y="3735"/>
                    <a:pt x="574" y="2782"/>
                  </a:cubicBezTo>
                  <a:cubicBezTo>
                    <a:pt x="802" y="1835"/>
                    <a:pt x="1165" y="935"/>
                    <a:pt x="1714" y="129"/>
                  </a:cubicBezTo>
                  <a:cubicBezTo>
                    <a:pt x="1758" y="63"/>
                    <a:pt x="1698" y="0"/>
                    <a:pt x="1636"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8"/>
            <p:cNvSpPr/>
            <p:nvPr/>
          </p:nvSpPr>
          <p:spPr>
            <a:xfrm>
              <a:off x="3380225" y="1573025"/>
              <a:ext cx="29300" cy="36475"/>
            </a:xfrm>
            <a:custGeom>
              <a:rect b="b" l="l" r="r" t="t"/>
              <a:pathLst>
                <a:path extrusionOk="0" h="1459" w="1172">
                  <a:moveTo>
                    <a:pt x="763" y="0"/>
                  </a:moveTo>
                  <a:lnTo>
                    <a:pt x="1" y="846"/>
                  </a:lnTo>
                  <a:lnTo>
                    <a:pt x="894" y="1459"/>
                  </a:lnTo>
                  <a:lnTo>
                    <a:pt x="1171" y="736"/>
                  </a:lnTo>
                  <a:lnTo>
                    <a:pt x="763"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8"/>
            <p:cNvSpPr/>
            <p:nvPr/>
          </p:nvSpPr>
          <p:spPr>
            <a:xfrm>
              <a:off x="3375675" y="1593550"/>
              <a:ext cx="32625" cy="42850"/>
            </a:xfrm>
            <a:custGeom>
              <a:rect b="b" l="l" r="r" t="t"/>
              <a:pathLst>
                <a:path extrusionOk="0" h="1714" w="1305">
                  <a:moveTo>
                    <a:pt x="309" y="0"/>
                  </a:moveTo>
                  <a:cubicBezTo>
                    <a:pt x="260" y="0"/>
                    <a:pt x="216" y="8"/>
                    <a:pt x="183" y="25"/>
                  </a:cubicBezTo>
                  <a:cubicBezTo>
                    <a:pt x="0" y="122"/>
                    <a:pt x="604" y="1485"/>
                    <a:pt x="604" y="1485"/>
                  </a:cubicBezTo>
                  <a:lnTo>
                    <a:pt x="1103" y="1714"/>
                  </a:lnTo>
                  <a:lnTo>
                    <a:pt x="1305" y="1171"/>
                  </a:lnTo>
                  <a:lnTo>
                    <a:pt x="1215" y="638"/>
                  </a:lnTo>
                  <a:lnTo>
                    <a:pt x="874" y="148"/>
                  </a:lnTo>
                  <a:cubicBezTo>
                    <a:pt x="874" y="148"/>
                    <a:pt x="533" y="0"/>
                    <a:pt x="309"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8"/>
            <p:cNvSpPr/>
            <p:nvPr/>
          </p:nvSpPr>
          <p:spPr>
            <a:xfrm>
              <a:off x="3541250" y="1865875"/>
              <a:ext cx="24075" cy="13000"/>
            </a:xfrm>
            <a:custGeom>
              <a:rect b="b" l="l" r="r" t="t"/>
              <a:pathLst>
                <a:path extrusionOk="0" h="520" w="963">
                  <a:moveTo>
                    <a:pt x="76" y="1"/>
                  </a:moveTo>
                  <a:lnTo>
                    <a:pt x="1" y="293"/>
                  </a:lnTo>
                  <a:lnTo>
                    <a:pt x="370" y="519"/>
                  </a:lnTo>
                  <a:cubicBezTo>
                    <a:pt x="370" y="519"/>
                    <a:pt x="919" y="451"/>
                    <a:pt x="941" y="451"/>
                  </a:cubicBezTo>
                  <a:cubicBezTo>
                    <a:pt x="963" y="451"/>
                    <a:pt x="576" y="82"/>
                    <a:pt x="576" y="82"/>
                  </a:cubicBezTo>
                  <a:lnTo>
                    <a:pt x="76"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8"/>
            <p:cNvSpPr/>
            <p:nvPr/>
          </p:nvSpPr>
          <p:spPr>
            <a:xfrm>
              <a:off x="3402125" y="1732575"/>
              <a:ext cx="129450" cy="173700"/>
            </a:xfrm>
            <a:custGeom>
              <a:rect b="b" l="l" r="r" t="t"/>
              <a:pathLst>
                <a:path extrusionOk="0" h="6948" w="5178">
                  <a:moveTo>
                    <a:pt x="2052" y="1"/>
                  </a:moveTo>
                  <a:lnTo>
                    <a:pt x="1" y="521"/>
                  </a:lnTo>
                  <a:lnTo>
                    <a:pt x="2610" y="2078"/>
                  </a:lnTo>
                  <a:cubicBezTo>
                    <a:pt x="2884" y="2243"/>
                    <a:pt x="3196" y="2469"/>
                    <a:pt x="3185" y="2787"/>
                  </a:cubicBezTo>
                  <a:cubicBezTo>
                    <a:pt x="3181" y="2913"/>
                    <a:pt x="3126" y="3029"/>
                    <a:pt x="3086" y="3148"/>
                  </a:cubicBezTo>
                  <a:cubicBezTo>
                    <a:pt x="2944" y="3587"/>
                    <a:pt x="3034" y="4068"/>
                    <a:pt x="3205" y="4496"/>
                  </a:cubicBezTo>
                  <a:cubicBezTo>
                    <a:pt x="3376" y="4922"/>
                    <a:pt x="3624" y="5315"/>
                    <a:pt x="3816" y="5735"/>
                  </a:cubicBezTo>
                  <a:cubicBezTo>
                    <a:pt x="3952" y="6040"/>
                    <a:pt x="4059" y="6356"/>
                    <a:pt x="4132" y="6683"/>
                  </a:cubicBezTo>
                  <a:cubicBezTo>
                    <a:pt x="4145" y="6738"/>
                    <a:pt x="4160" y="6798"/>
                    <a:pt x="4200" y="6837"/>
                  </a:cubicBezTo>
                  <a:cubicBezTo>
                    <a:pt x="4246" y="6881"/>
                    <a:pt x="4314" y="6888"/>
                    <a:pt x="4380" y="6892"/>
                  </a:cubicBezTo>
                  <a:cubicBezTo>
                    <a:pt x="4494" y="6900"/>
                    <a:pt x="4879" y="6948"/>
                    <a:pt x="5057" y="6948"/>
                  </a:cubicBezTo>
                  <a:cubicBezTo>
                    <a:pt x="5139" y="6948"/>
                    <a:pt x="5177" y="6937"/>
                    <a:pt x="5122" y="6907"/>
                  </a:cubicBezTo>
                  <a:cubicBezTo>
                    <a:pt x="4595" y="6692"/>
                    <a:pt x="4477" y="5179"/>
                    <a:pt x="4419" y="4294"/>
                  </a:cubicBezTo>
                  <a:cubicBezTo>
                    <a:pt x="4360" y="3420"/>
                    <a:pt x="4395" y="2539"/>
                    <a:pt x="4277" y="1674"/>
                  </a:cubicBezTo>
                  <a:cubicBezTo>
                    <a:pt x="4233" y="1356"/>
                    <a:pt x="4158" y="1022"/>
                    <a:pt x="3934" y="793"/>
                  </a:cubicBezTo>
                  <a:cubicBezTo>
                    <a:pt x="3794" y="648"/>
                    <a:pt x="3609" y="561"/>
                    <a:pt x="3425" y="481"/>
                  </a:cubicBezTo>
                  <a:cubicBezTo>
                    <a:pt x="2981" y="288"/>
                    <a:pt x="2522" y="128"/>
                    <a:pt x="2052"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8"/>
            <p:cNvSpPr/>
            <p:nvPr/>
          </p:nvSpPr>
          <p:spPr>
            <a:xfrm>
              <a:off x="3402175" y="1732625"/>
              <a:ext cx="113350" cy="142675"/>
            </a:xfrm>
            <a:custGeom>
              <a:rect b="b" l="l" r="r" t="t"/>
              <a:pathLst>
                <a:path extrusionOk="0" h="5707" w="4534">
                  <a:moveTo>
                    <a:pt x="2050" y="1"/>
                  </a:moveTo>
                  <a:lnTo>
                    <a:pt x="1" y="519"/>
                  </a:lnTo>
                  <a:lnTo>
                    <a:pt x="2610" y="2076"/>
                  </a:lnTo>
                  <a:cubicBezTo>
                    <a:pt x="2885" y="2241"/>
                    <a:pt x="3196" y="2467"/>
                    <a:pt x="3185" y="2785"/>
                  </a:cubicBezTo>
                  <a:cubicBezTo>
                    <a:pt x="3179" y="2911"/>
                    <a:pt x="3124" y="3027"/>
                    <a:pt x="3087" y="3146"/>
                  </a:cubicBezTo>
                  <a:cubicBezTo>
                    <a:pt x="2944" y="3585"/>
                    <a:pt x="3034" y="4066"/>
                    <a:pt x="3205" y="4494"/>
                  </a:cubicBezTo>
                  <a:cubicBezTo>
                    <a:pt x="3372" y="4911"/>
                    <a:pt x="3611" y="5296"/>
                    <a:pt x="3800" y="5706"/>
                  </a:cubicBezTo>
                  <a:cubicBezTo>
                    <a:pt x="3930" y="5689"/>
                    <a:pt x="4059" y="5662"/>
                    <a:pt x="4187" y="5627"/>
                  </a:cubicBezTo>
                  <a:cubicBezTo>
                    <a:pt x="4303" y="5592"/>
                    <a:pt x="4420" y="5548"/>
                    <a:pt x="4534" y="5500"/>
                  </a:cubicBezTo>
                  <a:cubicBezTo>
                    <a:pt x="4472" y="5078"/>
                    <a:pt x="4439" y="4637"/>
                    <a:pt x="4417" y="4292"/>
                  </a:cubicBezTo>
                  <a:cubicBezTo>
                    <a:pt x="4358" y="3420"/>
                    <a:pt x="4393" y="2539"/>
                    <a:pt x="4275" y="1672"/>
                  </a:cubicBezTo>
                  <a:cubicBezTo>
                    <a:pt x="4231" y="1354"/>
                    <a:pt x="4156" y="1020"/>
                    <a:pt x="3932" y="791"/>
                  </a:cubicBezTo>
                  <a:cubicBezTo>
                    <a:pt x="3792" y="649"/>
                    <a:pt x="3607" y="561"/>
                    <a:pt x="3423" y="479"/>
                  </a:cubicBezTo>
                  <a:cubicBezTo>
                    <a:pt x="2979" y="286"/>
                    <a:pt x="2520" y="126"/>
                    <a:pt x="205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8"/>
            <p:cNvSpPr/>
            <p:nvPr/>
          </p:nvSpPr>
          <p:spPr>
            <a:xfrm>
              <a:off x="3345625" y="1684150"/>
              <a:ext cx="210100" cy="188550"/>
            </a:xfrm>
            <a:custGeom>
              <a:rect b="b" l="l" r="r" t="t"/>
              <a:pathLst>
                <a:path extrusionOk="0" h="7542" w="8404">
                  <a:moveTo>
                    <a:pt x="1365" y="0"/>
                  </a:moveTo>
                  <a:cubicBezTo>
                    <a:pt x="1019" y="0"/>
                    <a:pt x="673" y="20"/>
                    <a:pt x="330" y="60"/>
                  </a:cubicBezTo>
                  <a:lnTo>
                    <a:pt x="317" y="91"/>
                  </a:lnTo>
                  <a:lnTo>
                    <a:pt x="104" y="532"/>
                  </a:lnTo>
                  <a:cubicBezTo>
                    <a:pt x="1" y="1474"/>
                    <a:pt x="260" y="2515"/>
                    <a:pt x="1007" y="3095"/>
                  </a:cubicBezTo>
                  <a:cubicBezTo>
                    <a:pt x="1463" y="3448"/>
                    <a:pt x="2037" y="3584"/>
                    <a:pt x="2621" y="3584"/>
                  </a:cubicBezTo>
                  <a:cubicBezTo>
                    <a:pt x="2930" y="3584"/>
                    <a:pt x="3242" y="3546"/>
                    <a:pt x="3541" y="3481"/>
                  </a:cubicBezTo>
                  <a:cubicBezTo>
                    <a:pt x="3598" y="3468"/>
                    <a:pt x="3658" y="3455"/>
                    <a:pt x="3717" y="3442"/>
                  </a:cubicBezTo>
                  <a:cubicBezTo>
                    <a:pt x="4514" y="3244"/>
                    <a:pt x="5272" y="2904"/>
                    <a:pt x="6073" y="2711"/>
                  </a:cubicBezTo>
                  <a:cubicBezTo>
                    <a:pt x="6127" y="2679"/>
                    <a:pt x="6176" y="2666"/>
                    <a:pt x="6221" y="2666"/>
                  </a:cubicBezTo>
                  <a:cubicBezTo>
                    <a:pt x="6439" y="2666"/>
                    <a:pt x="6560" y="2973"/>
                    <a:pt x="6556" y="3044"/>
                  </a:cubicBezTo>
                  <a:cubicBezTo>
                    <a:pt x="6179" y="5599"/>
                    <a:pt x="7578" y="6066"/>
                    <a:pt x="7874" y="7509"/>
                  </a:cubicBezTo>
                  <a:cubicBezTo>
                    <a:pt x="7889" y="7533"/>
                    <a:pt x="7921" y="7542"/>
                    <a:pt x="7961" y="7542"/>
                  </a:cubicBezTo>
                  <a:cubicBezTo>
                    <a:pt x="8048" y="7542"/>
                    <a:pt x="8175" y="7503"/>
                    <a:pt x="8265" y="7503"/>
                  </a:cubicBezTo>
                  <a:cubicBezTo>
                    <a:pt x="8305" y="7503"/>
                    <a:pt x="8349" y="7498"/>
                    <a:pt x="8377" y="7472"/>
                  </a:cubicBezTo>
                  <a:cubicBezTo>
                    <a:pt x="8403" y="7441"/>
                    <a:pt x="8403" y="7393"/>
                    <a:pt x="8403" y="7351"/>
                  </a:cubicBezTo>
                  <a:cubicBezTo>
                    <a:pt x="7986" y="7059"/>
                    <a:pt x="7663" y="3523"/>
                    <a:pt x="7338" y="2313"/>
                  </a:cubicBezTo>
                  <a:cubicBezTo>
                    <a:pt x="7270" y="2065"/>
                    <a:pt x="7182" y="1806"/>
                    <a:pt x="6985" y="1643"/>
                  </a:cubicBezTo>
                  <a:cubicBezTo>
                    <a:pt x="6871" y="1549"/>
                    <a:pt x="6732" y="1496"/>
                    <a:pt x="6594" y="1450"/>
                  </a:cubicBezTo>
                  <a:cubicBezTo>
                    <a:pt x="5799" y="1173"/>
                    <a:pt x="4973" y="1004"/>
                    <a:pt x="4134" y="947"/>
                  </a:cubicBezTo>
                  <a:cubicBezTo>
                    <a:pt x="3912" y="931"/>
                    <a:pt x="3689" y="923"/>
                    <a:pt x="3466" y="923"/>
                  </a:cubicBezTo>
                  <a:cubicBezTo>
                    <a:pt x="3201" y="923"/>
                    <a:pt x="2935" y="934"/>
                    <a:pt x="2671" y="956"/>
                  </a:cubicBezTo>
                  <a:cubicBezTo>
                    <a:pt x="2570" y="690"/>
                    <a:pt x="2469" y="424"/>
                    <a:pt x="2368" y="161"/>
                  </a:cubicBezTo>
                  <a:cubicBezTo>
                    <a:pt x="2362" y="128"/>
                    <a:pt x="2344" y="99"/>
                    <a:pt x="2320" y="75"/>
                  </a:cubicBezTo>
                  <a:cubicBezTo>
                    <a:pt x="2289" y="53"/>
                    <a:pt x="2250" y="42"/>
                    <a:pt x="2210" y="42"/>
                  </a:cubicBezTo>
                  <a:cubicBezTo>
                    <a:pt x="2065" y="29"/>
                    <a:pt x="1916" y="16"/>
                    <a:pt x="1769" y="9"/>
                  </a:cubicBezTo>
                  <a:cubicBezTo>
                    <a:pt x="1634" y="3"/>
                    <a:pt x="1500" y="0"/>
                    <a:pt x="136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8"/>
            <p:cNvSpPr/>
            <p:nvPr/>
          </p:nvSpPr>
          <p:spPr>
            <a:xfrm>
              <a:off x="3345575" y="1684100"/>
              <a:ext cx="201700" cy="165175"/>
            </a:xfrm>
            <a:custGeom>
              <a:rect b="b" l="l" r="r" t="t"/>
              <a:pathLst>
                <a:path extrusionOk="0" h="6607" w="8068">
                  <a:moveTo>
                    <a:pt x="1345" y="1"/>
                  </a:moveTo>
                  <a:cubicBezTo>
                    <a:pt x="1005" y="1"/>
                    <a:pt x="667" y="21"/>
                    <a:pt x="330" y="60"/>
                  </a:cubicBezTo>
                  <a:lnTo>
                    <a:pt x="315" y="90"/>
                  </a:lnTo>
                  <a:lnTo>
                    <a:pt x="104" y="532"/>
                  </a:lnTo>
                  <a:cubicBezTo>
                    <a:pt x="1" y="1474"/>
                    <a:pt x="260" y="2515"/>
                    <a:pt x="1007" y="3095"/>
                  </a:cubicBezTo>
                  <a:cubicBezTo>
                    <a:pt x="1464" y="3449"/>
                    <a:pt x="2039" y="3585"/>
                    <a:pt x="2624" y="3585"/>
                  </a:cubicBezTo>
                  <a:cubicBezTo>
                    <a:pt x="2932" y="3585"/>
                    <a:pt x="3243" y="3547"/>
                    <a:pt x="3541" y="3483"/>
                  </a:cubicBezTo>
                  <a:cubicBezTo>
                    <a:pt x="3598" y="3468"/>
                    <a:pt x="3657" y="3455"/>
                    <a:pt x="3717" y="3442"/>
                  </a:cubicBezTo>
                  <a:cubicBezTo>
                    <a:pt x="4512" y="3246"/>
                    <a:pt x="5272" y="2904"/>
                    <a:pt x="6071" y="2710"/>
                  </a:cubicBezTo>
                  <a:cubicBezTo>
                    <a:pt x="6125" y="2679"/>
                    <a:pt x="6174" y="2666"/>
                    <a:pt x="6220" y="2666"/>
                  </a:cubicBezTo>
                  <a:cubicBezTo>
                    <a:pt x="6439" y="2666"/>
                    <a:pt x="6560" y="2973"/>
                    <a:pt x="6556" y="3044"/>
                  </a:cubicBezTo>
                  <a:cubicBezTo>
                    <a:pt x="6269" y="4992"/>
                    <a:pt x="7013" y="5728"/>
                    <a:pt x="7516" y="6606"/>
                  </a:cubicBezTo>
                  <a:cubicBezTo>
                    <a:pt x="7632" y="6587"/>
                    <a:pt x="7749" y="6560"/>
                    <a:pt x="7863" y="6525"/>
                  </a:cubicBezTo>
                  <a:cubicBezTo>
                    <a:pt x="7933" y="6503"/>
                    <a:pt x="8001" y="6477"/>
                    <a:pt x="8067" y="6446"/>
                  </a:cubicBezTo>
                  <a:cubicBezTo>
                    <a:pt x="7802" y="5238"/>
                    <a:pt x="7571" y="3178"/>
                    <a:pt x="7338" y="2313"/>
                  </a:cubicBezTo>
                  <a:cubicBezTo>
                    <a:pt x="7270" y="2065"/>
                    <a:pt x="7182" y="1806"/>
                    <a:pt x="6985" y="1643"/>
                  </a:cubicBezTo>
                  <a:cubicBezTo>
                    <a:pt x="6870" y="1549"/>
                    <a:pt x="6732" y="1498"/>
                    <a:pt x="6594" y="1450"/>
                  </a:cubicBezTo>
                  <a:cubicBezTo>
                    <a:pt x="5799" y="1175"/>
                    <a:pt x="4973" y="1006"/>
                    <a:pt x="4134" y="947"/>
                  </a:cubicBezTo>
                  <a:cubicBezTo>
                    <a:pt x="3914" y="931"/>
                    <a:pt x="3695" y="923"/>
                    <a:pt x="3475" y="923"/>
                  </a:cubicBezTo>
                  <a:cubicBezTo>
                    <a:pt x="3206" y="923"/>
                    <a:pt x="2938" y="935"/>
                    <a:pt x="2671" y="958"/>
                  </a:cubicBezTo>
                  <a:cubicBezTo>
                    <a:pt x="2570" y="692"/>
                    <a:pt x="2469" y="426"/>
                    <a:pt x="2368" y="161"/>
                  </a:cubicBezTo>
                  <a:cubicBezTo>
                    <a:pt x="2362" y="128"/>
                    <a:pt x="2344" y="99"/>
                    <a:pt x="2320" y="77"/>
                  </a:cubicBezTo>
                  <a:cubicBezTo>
                    <a:pt x="2289" y="55"/>
                    <a:pt x="2250" y="42"/>
                    <a:pt x="2210" y="42"/>
                  </a:cubicBezTo>
                  <a:cubicBezTo>
                    <a:pt x="2063" y="29"/>
                    <a:pt x="1916" y="16"/>
                    <a:pt x="1769" y="11"/>
                  </a:cubicBezTo>
                  <a:cubicBezTo>
                    <a:pt x="1627" y="4"/>
                    <a:pt x="1486" y="1"/>
                    <a:pt x="134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8"/>
            <p:cNvSpPr/>
            <p:nvPr/>
          </p:nvSpPr>
          <p:spPr>
            <a:xfrm>
              <a:off x="3505525" y="1901575"/>
              <a:ext cx="50475" cy="17375"/>
            </a:xfrm>
            <a:custGeom>
              <a:rect b="b" l="l" r="r" t="t"/>
              <a:pathLst>
                <a:path extrusionOk="0" h="695" w="2019">
                  <a:moveTo>
                    <a:pt x="912" y="0"/>
                  </a:moveTo>
                  <a:cubicBezTo>
                    <a:pt x="777" y="65"/>
                    <a:pt x="622" y="94"/>
                    <a:pt x="466" y="94"/>
                  </a:cubicBezTo>
                  <a:cubicBezTo>
                    <a:pt x="303" y="94"/>
                    <a:pt x="139" y="62"/>
                    <a:pt x="0" y="2"/>
                  </a:cubicBezTo>
                  <a:lnTo>
                    <a:pt x="0" y="639"/>
                  </a:lnTo>
                  <a:cubicBezTo>
                    <a:pt x="663" y="655"/>
                    <a:pt x="1327" y="675"/>
                    <a:pt x="1990" y="694"/>
                  </a:cubicBezTo>
                  <a:cubicBezTo>
                    <a:pt x="2018" y="650"/>
                    <a:pt x="1968" y="600"/>
                    <a:pt x="1922" y="573"/>
                  </a:cubicBezTo>
                  <a:cubicBezTo>
                    <a:pt x="1590" y="376"/>
                    <a:pt x="1223" y="222"/>
                    <a:pt x="912"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8"/>
            <p:cNvSpPr/>
            <p:nvPr/>
          </p:nvSpPr>
          <p:spPr>
            <a:xfrm>
              <a:off x="3539225" y="1869775"/>
              <a:ext cx="47750" cy="26775"/>
            </a:xfrm>
            <a:custGeom>
              <a:rect b="b" l="l" r="r" t="t"/>
              <a:pathLst>
                <a:path extrusionOk="0" h="1071" w="1910">
                  <a:moveTo>
                    <a:pt x="95" y="1"/>
                  </a:moveTo>
                  <a:lnTo>
                    <a:pt x="9" y="304"/>
                  </a:lnTo>
                  <a:cubicBezTo>
                    <a:pt x="3" y="321"/>
                    <a:pt x="1" y="343"/>
                    <a:pt x="5" y="363"/>
                  </a:cubicBezTo>
                  <a:cubicBezTo>
                    <a:pt x="14" y="385"/>
                    <a:pt x="29" y="403"/>
                    <a:pt x="49" y="418"/>
                  </a:cubicBezTo>
                  <a:cubicBezTo>
                    <a:pt x="561" y="840"/>
                    <a:pt x="1206" y="1070"/>
                    <a:pt x="1870" y="1070"/>
                  </a:cubicBezTo>
                  <a:cubicBezTo>
                    <a:pt x="1909" y="971"/>
                    <a:pt x="1826" y="870"/>
                    <a:pt x="1747" y="800"/>
                  </a:cubicBezTo>
                  <a:cubicBezTo>
                    <a:pt x="1503" y="589"/>
                    <a:pt x="1228" y="416"/>
                    <a:pt x="982" y="212"/>
                  </a:cubicBezTo>
                  <a:cubicBezTo>
                    <a:pt x="969" y="201"/>
                    <a:pt x="958" y="190"/>
                    <a:pt x="947" y="181"/>
                  </a:cubicBezTo>
                  <a:cubicBezTo>
                    <a:pt x="873" y="207"/>
                    <a:pt x="792" y="219"/>
                    <a:pt x="710" y="219"/>
                  </a:cubicBezTo>
                  <a:cubicBezTo>
                    <a:pt x="491" y="219"/>
                    <a:pt x="258" y="135"/>
                    <a:pt x="95"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8"/>
            <p:cNvSpPr/>
            <p:nvPr/>
          </p:nvSpPr>
          <p:spPr>
            <a:xfrm>
              <a:off x="3349475" y="1684375"/>
              <a:ext cx="103350" cy="89400"/>
            </a:xfrm>
            <a:custGeom>
              <a:rect b="b" l="l" r="r" t="t"/>
              <a:pathLst>
                <a:path extrusionOk="0" h="3576" w="4134">
                  <a:moveTo>
                    <a:pt x="1766" y="0"/>
                  </a:moveTo>
                  <a:cubicBezTo>
                    <a:pt x="1580" y="11"/>
                    <a:pt x="1391" y="24"/>
                    <a:pt x="1202" y="40"/>
                  </a:cubicBezTo>
                  <a:cubicBezTo>
                    <a:pt x="939" y="59"/>
                    <a:pt x="674" y="83"/>
                    <a:pt x="409" y="83"/>
                  </a:cubicBezTo>
                  <a:cubicBezTo>
                    <a:pt x="378" y="83"/>
                    <a:pt x="346" y="82"/>
                    <a:pt x="315" y="82"/>
                  </a:cubicBezTo>
                  <a:lnTo>
                    <a:pt x="104" y="523"/>
                  </a:lnTo>
                  <a:cubicBezTo>
                    <a:pt x="1" y="1465"/>
                    <a:pt x="260" y="2506"/>
                    <a:pt x="1006" y="3086"/>
                  </a:cubicBezTo>
                  <a:cubicBezTo>
                    <a:pt x="1463" y="3439"/>
                    <a:pt x="2037" y="3575"/>
                    <a:pt x="2620" y="3575"/>
                  </a:cubicBezTo>
                  <a:cubicBezTo>
                    <a:pt x="2930" y="3575"/>
                    <a:pt x="3242" y="3537"/>
                    <a:pt x="3541" y="3472"/>
                  </a:cubicBezTo>
                  <a:cubicBezTo>
                    <a:pt x="3598" y="3459"/>
                    <a:pt x="3657" y="3446"/>
                    <a:pt x="3714" y="3433"/>
                  </a:cubicBezTo>
                  <a:cubicBezTo>
                    <a:pt x="3668" y="3051"/>
                    <a:pt x="3638" y="2666"/>
                    <a:pt x="3670" y="2282"/>
                  </a:cubicBezTo>
                  <a:cubicBezTo>
                    <a:pt x="3706" y="1849"/>
                    <a:pt x="3822" y="1417"/>
                    <a:pt x="4057" y="1052"/>
                  </a:cubicBezTo>
                  <a:cubicBezTo>
                    <a:pt x="4081" y="1015"/>
                    <a:pt x="4107" y="975"/>
                    <a:pt x="4134" y="938"/>
                  </a:cubicBezTo>
                  <a:cubicBezTo>
                    <a:pt x="3907" y="922"/>
                    <a:pt x="3681" y="913"/>
                    <a:pt x="3454" y="913"/>
                  </a:cubicBezTo>
                  <a:cubicBezTo>
                    <a:pt x="3193" y="913"/>
                    <a:pt x="2931" y="924"/>
                    <a:pt x="2671" y="947"/>
                  </a:cubicBezTo>
                  <a:cubicBezTo>
                    <a:pt x="2570" y="681"/>
                    <a:pt x="2469" y="415"/>
                    <a:pt x="2368" y="152"/>
                  </a:cubicBezTo>
                  <a:cubicBezTo>
                    <a:pt x="2359" y="119"/>
                    <a:pt x="2344" y="90"/>
                    <a:pt x="2320" y="66"/>
                  </a:cubicBezTo>
                  <a:cubicBezTo>
                    <a:pt x="2287" y="44"/>
                    <a:pt x="2250" y="33"/>
                    <a:pt x="2210" y="33"/>
                  </a:cubicBezTo>
                  <a:cubicBezTo>
                    <a:pt x="2063" y="18"/>
                    <a:pt x="1916" y="7"/>
                    <a:pt x="1766"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8"/>
            <p:cNvSpPr/>
            <p:nvPr/>
          </p:nvSpPr>
          <p:spPr>
            <a:xfrm>
              <a:off x="3341850" y="1593775"/>
              <a:ext cx="72325" cy="104200"/>
            </a:xfrm>
            <a:custGeom>
              <a:rect b="b" l="l" r="r" t="t"/>
              <a:pathLst>
                <a:path extrusionOk="0" h="4168" w="2893">
                  <a:moveTo>
                    <a:pt x="1568" y="1"/>
                  </a:moveTo>
                  <a:cubicBezTo>
                    <a:pt x="725" y="220"/>
                    <a:pt x="273" y="883"/>
                    <a:pt x="128" y="1744"/>
                  </a:cubicBezTo>
                  <a:cubicBezTo>
                    <a:pt x="9" y="2443"/>
                    <a:pt x="0" y="3308"/>
                    <a:pt x="271" y="3967"/>
                  </a:cubicBezTo>
                  <a:cubicBezTo>
                    <a:pt x="635" y="4097"/>
                    <a:pt x="1057" y="4167"/>
                    <a:pt x="1482" y="4167"/>
                  </a:cubicBezTo>
                  <a:cubicBezTo>
                    <a:pt x="1680" y="4167"/>
                    <a:pt x="1879" y="4152"/>
                    <a:pt x="2074" y="4121"/>
                  </a:cubicBezTo>
                  <a:cubicBezTo>
                    <a:pt x="2181" y="4085"/>
                    <a:pt x="2287" y="4048"/>
                    <a:pt x="2392" y="4006"/>
                  </a:cubicBezTo>
                  <a:cubicBezTo>
                    <a:pt x="2436" y="3993"/>
                    <a:pt x="2475" y="3969"/>
                    <a:pt x="2506" y="3932"/>
                  </a:cubicBezTo>
                  <a:cubicBezTo>
                    <a:pt x="2524" y="3901"/>
                    <a:pt x="2535" y="3868"/>
                    <a:pt x="2537" y="3833"/>
                  </a:cubicBezTo>
                  <a:cubicBezTo>
                    <a:pt x="2587" y="3486"/>
                    <a:pt x="2638" y="3139"/>
                    <a:pt x="2688" y="2794"/>
                  </a:cubicBezTo>
                  <a:cubicBezTo>
                    <a:pt x="2794" y="2067"/>
                    <a:pt x="2893" y="1288"/>
                    <a:pt x="2568" y="629"/>
                  </a:cubicBezTo>
                  <a:lnTo>
                    <a:pt x="2568" y="629"/>
                  </a:lnTo>
                  <a:cubicBezTo>
                    <a:pt x="2576" y="745"/>
                    <a:pt x="2583" y="868"/>
                    <a:pt x="2537" y="978"/>
                  </a:cubicBezTo>
                  <a:cubicBezTo>
                    <a:pt x="2494" y="1079"/>
                    <a:pt x="2395" y="1164"/>
                    <a:pt x="2289" y="1164"/>
                  </a:cubicBezTo>
                  <a:cubicBezTo>
                    <a:pt x="2280" y="1164"/>
                    <a:pt x="2271" y="1164"/>
                    <a:pt x="2262" y="1162"/>
                  </a:cubicBezTo>
                  <a:cubicBezTo>
                    <a:pt x="2120" y="1143"/>
                    <a:pt x="2041" y="991"/>
                    <a:pt x="1986" y="857"/>
                  </a:cubicBezTo>
                  <a:lnTo>
                    <a:pt x="1652" y="56"/>
                  </a:lnTo>
                  <a:lnTo>
                    <a:pt x="1568" y="1"/>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8"/>
            <p:cNvSpPr/>
            <p:nvPr/>
          </p:nvSpPr>
          <p:spPr>
            <a:xfrm>
              <a:off x="3373050" y="1604600"/>
              <a:ext cx="37075" cy="140700"/>
            </a:xfrm>
            <a:custGeom>
              <a:rect b="b" l="l" r="r" t="t"/>
              <a:pathLst>
                <a:path extrusionOk="0" h="5628" w="1483">
                  <a:moveTo>
                    <a:pt x="1318" y="0"/>
                  </a:moveTo>
                  <a:cubicBezTo>
                    <a:pt x="1290" y="0"/>
                    <a:pt x="1259" y="21"/>
                    <a:pt x="1258" y="53"/>
                  </a:cubicBezTo>
                  <a:cubicBezTo>
                    <a:pt x="1190" y="1904"/>
                    <a:pt x="650" y="3791"/>
                    <a:pt x="22" y="5526"/>
                  </a:cubicBezTo>
                  <a:cubicBezTo>
                    <a:pt x="1" y="5587"/>
                    <a:pt x="52" y="5628"/>
                    <a:pt x="103" y="5628"/>
                  </a:cubicBezTo>
                  <a:cubicBezTo>
                    <a:pt x="137" y="5628"/>
                    <a:pt x="170" y="5610"/>
                    <a:pt x="184" y="5570"/>
                  </a:cubicBezTo>
                  <a:cubicBezTo>
                    <a:pt x="501" y="4601"/>
                    <a:pt x="797" y="3628"/>
                    <a:pt x="1028" y="2636"/>
                  </a:cubicBezTo>
                  <a:cubicBezTo>
                    <a:pt x="1221" y="1806"/>
                    <a:pt x="1482" y="896"/>
                    <a:pt x="1364" y="40"/>
                  </a:cubicBezTo>
                  <a:cubicBezTo>
                    <a:pt x="1360" y="12"/>
                    <a:pt x="1340" y="0"/>
                    <a:pt x="1318"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8"/>
            <p:cNvSpPr/>
            <p:nvPr/>
          </p:nvSpPr>
          <p:spPr>
            <a:xfrm>
              <a:off x="3360400" y="1600550"/>
              <a:ext cx="99075" cy="95625"/>
            </a:xfrm>
            <a:custGeom>
              <a:rect b="b" l="l" r="r" t="t"/>
              <a:pathLst>
                <a:path extrusionOk="0" h="3825" w="3963">
                  <a:moveTo>
                    <a:pt x="492" y="0"/>
                  </a:moveTo>
                  <a:cubicBezTo>
                    <a:pt x="382" y="0"/>
                    <a:pt x="277" y="48"/>
                    <a:pt x="203" y="134"/>
                  </a:cubicBezTo>
                  <a:cubicBezTo>
                    <a:pt x="113" y="235"/>
                    <a:pt x="71" y="371"/>
                    <a:pt x="49" y="507"/>
                  </a:cubicBezTo>
                  <a:cubicBezTo>
                    <a:pt x="1" y="830"/>
                    <a:pt x="67" y="1159"/>
                    <a:pt x="154" y="1476"/>
                  </a:cubicBezTo>
                  <a:cubicBezTo>
                    <a:pt x="350" y="2183"/>
                    <a:pt x="655" y="2857"/>
                    <a:pt x="1061" y="3467"/>
                  </a:cubicBezTo>
                  <a:cubicBezTo>
                    <a:pt x="1158" y="3612"/>
                    <a:pt x="1272" y="3764"/>
                    <a:pt x="1439" y="3810"/>
                  </a:cubicBezTo>
                  <a:cubicBezTo>
                    <a:pt x="1477" y="3820"/>
                    <a:pt x="1515" y="3824"/>
                    <a:pt x="1554" y="3824"/>
                  </a:cubicBezTo>
                  <a:cubicBezTo>
                    <a:pt x="1626" y="3824"/>
                    <a:pt x="1698" y="3810"/>
                    <a:pt x="1766" y="3788"/>
                  </a:cubicBezTo>
                  <a:cubicBezTo>
                    <a:pt x="2133" y="3678"/>
                    <a:pt x="2436" y="3421"/>
                    <a:pt x="2726" y="3173"/>
                  </a:cubicBezTo>
                  <a:cubicBezTo>
                    <a:pt x="3029" y="2910"/>
                    <a:pt x="3332" y="2648"/>
                    <a:pt x="3635" y="2385"/>
                  </a:cubicBezTo>
                  <a:cubicBezTo>
                    <a:pt x="3752" y="2284"/>
                    <a:pt x="3873" y="2174"/>
                    <a:pt x="3916" y="2027"/>
                  </a:cubicBezTo>
                  <a:cubicBezTo>
                    <a:pt x="3963" y="1882"/>
                    <a:pt x="3897" y="1689"/>
                    <a:pt x="3745" y="1656"/>
                  </a:cubicBezTo>
                  <a:cubicBezTo>
                    <a:pt x="3249" y="1970"/>
                    <a:pt x="2733" y="2246"/>
                    <a:pt x="2199" y="2488"/>
                  </a:cubicBezTo>
                  <a:cubicBezTo>
                    <a:pt x="2161" y="2506"/>
                    <a:pt x="2121" y="2523"/>
                    <a:pt x="2080" y="2523"/>
                  </a:cubicBezTo>
                  <a:cubicBezTo>
                    <a:pt x="2072" y="2523"/>
                    <a:pt x="2064" y="2522"/>
                    <a:pt x="2056" y="2521"/>
                  </a:cubicBezTo>
                  <a:cubicBezTo>
                    <a:pt x="1973" y="2508"/>
                    <a:pt x="1925" y="2422"/>
                    <a:pt x="1889" y="2347"/>
                  </a:cubicBezTo>
                  <a:cubicBezTo>
                    <a:pt x="1646" y="1820"/>
                    <a:pt x="1400" y="1295"/>
                    <a:pt x="1156" y="768"/>
                  </a:cubicBezTo>
                  <a:cubicBezTo>
                    <a:pt x="1013" y="459"/>
                    <a:pt x="837" y="68"/>
                    <a:pt x="569" y="9"/>
                  </a:cubicBezTo>
                  <a:cubicBezTo>
                    <a:pt x="544" y="3"/>
                    <a:pt x="518" y="0"/>
                    <a:pt x="492"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8"/>
            <p:cNvSpPr/>
            <p:nvPr/>
          </p:nvSpPr>
          <p:spPr>
            <a:xfrm>
              <a:off x="3372050" y="1540900"/>
              <a:ext cx="67500" cy="57400"/>
            </a:xfrm>
            <a:custGeom>
              <a:rect b="b" l="l" r="r" t="t"/>
              <a:pathLst>
                <a:path extrusionOk="0" h="2296" w="2700">
                  <a:moveTo>
                    <a:pt x="1825" y="1"/>
                  </a:moveTo>
                  <a:cubicBezTo>
                    <a:pt x="1540" y="106"/>
                    <a:pt x="1221" y="80"/>
                    <a:pt x="923" y="97"/>
                  </a:cubicBezTo>
                  <a:cubicBezTo>
                    <a:pt x="769" y="106"/>
                    <a:pt x="613" y="119"/>
                    <a:pt x="457" y="132"/>
                  </a:cubicBezTo>
                  <a:cubicBezTo>
                    <a:pt x="433" y="192"/>
                    <a:pt x="413" y="255"/>
                    <a:pt x="398" y="319"/>
                  </a:cubicBezTo>
                  <a:cubicBezTo>
                    <a:pt x="292" y="769"/>
                    <a:pt x="0" y="1189"/>
                    <a:pt x="659" y="1648"/>
                  </a:cubicBezTo>
                  <a:cubicBezTo>
                    <a:pt x="986" y="2067"/>
                    <a:pt x="1250" y="2261"/>
                    <a:pt x="1702" y="2296"/>
                  </a:cubicBezTo>
                  <a:cubicBezTo>
                    <a:pt x="2699" y="2274"/>
                    <a:pt x="2559" y="1470"/>
                    <a:pt x="2655" y="534"/>
                  </a:cubicBezTo>
                  <a:cubicBezTo>
                    <a:pt x="2622" y="433"/>
                    <a:pt x="2563" y="341"/>
                    <a:pt x="2486" y="269"/>
                  </a:cubicBezTo>
                  <a:cubicBezTo>
                    <a:pt x="2306" y="100"/>
                    <a:pt x="2062" y="34"/>
                    <a:pt x="1825"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8"/>
            <p:cNvSpPr/>
            <p:nvPr/>
          </p:nvSpPr>
          <p:spPr>
            <a:xfrm>
              <a:off x="3430000" y="1558375"/>
              <a:ext cx="8150" cy="3075"/>
            </a:xfrm>
            <a:custGeom>
              <a:rect b="b" l="l" r="r" t="t"/>
              <a:pathLst>
                <a:path extrusionOk="0" h="123" w="326">
                  <a:moveTo>
                    <a:pt x="172" y="1"/>
                  </a:moveTo>
                  <a:cubicBezTo>
                    <a:pt x="105" y="1"/>
                    <a:pt x="36" y="32"/>
                    <a:pt x="8" y="88"/>
                  </a:cubicBezTo>
                  <a:cubicBezTo>
                    <a:pt x="1" y="100"/>
                    <a:pt x="11" y="114"/>
                    <a:pt x="24" y="114"/>
                  </a:cubicBezTo>
                  <a:cubicBezTo>
                    <a:pt x="26" y="114"/>
                    <a:pt x="29" y="114"/>
                    <a:pt x="32" y="112"/>
                  </a:cubicBezTo>
                  <a:cubicBezTo>
                    <a:pt x="70" y="94"/>
                    <a:pt x="109" y="85"/>
                    <a:pt x="150" y="85"/>
                  </a:cubicBezTo>
                  <a:cubicBezTo>
                    <a:pt x="155" y="85"/>
                    <a:pt x="159" y="86"/>
                    <a:pt x="164" y="86"/>
                  </a:cubicBezTo>
                  <a:cubicBezTo>
                    <a:pt x="208" y="88"/>
                    <a:pt x="243" y="108"/>
                    <a:pt x="283" y="121"/>
                  </a:cubicBezTo>
                  <a:cubicBezTo>
                    <a:pt x="286" y="122"/>
                    <a:pt x="289" y="123"/>
                    <a:pt x="292" y="123"/>
                  </a:cubicBezTo>
                  <a:cubicBezTo>
                    <a:pt x="313" y="123"/>
                    <a:pt x="325" y="98"/>
                    <a:pt x="315" y="79"/>
                  </a:cubicBezTo>
                  <a:cubicBezTo>
                    <a:pt x="290" y="25"/>
                    <a:pt x="232" y="1"/>
                    <a:pt x="172"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8"/>
            <p:cNvSpPr/>
            <p:nvPr/>
          </p:nvSpPr>
          <p:spPr>
            <a:xfrm>
              <a:off x="3407625" y="1556700"/>
              <a:ext cx="8300" cy="4325"/>
            </a:xfrm>
            <a:custGeom>
              <a:rect b="b" l="l" r="r" t="t"/>
              <a:pathLst>
                <a:path extrusionOk="0" h="173" w="332">
                  <a:moveTo>
                    <a:pt x="248" y="1"/>
                  </a:moveTo>
                  <a:cubicBezTo>
                    <a:pt x="198" y="1"/>
                    <a:pt x="149" y="10"/>
                    <a:pt x="101" y="30"/>
                  </a:cubicBezTo>
                  <a:cubicBezTo>
                    <a:pt x="60" y="47"/>
                    <a:pt x="0" y="82"/>
                    <a:pt x="5" y="135"/>
                  </a:cubicBezTo>
                  <a:cubicBezTo>
                    <a:pt x="7" y="155"/>
                    <a:pt x="22" y="173"/>
                    <a:pt x="42" y="173"/>
                  </a:cubicBezTo>
                  <a:cubicBezTo>
                    <a:pt x="43" y="173"/>
                    <a:pt x="45" y="173"/>
                    <a:pt x="46" y="173"/>
                  </a:cubicBezTo>
                  <a:cubicBezTo>
                    <a:pt x="83" y="173"/>
                    <a:pt x="109" y="143"/>
                    <a:pt x="143" y="129"/>
                  </a:cubicBezTo>
                  <a:cubicBezTo>
                    <a:pt x="176" y="113"/>
                    <a:pt x="212" y="106"/>
                    <a:pt x="249" y="106"/>
                  </a:cubicBezTo>
                  <a:cubicBezTo>
                    <a:pt x="254" y="106"/>
                    <a:pt x="259" y="106"/>
                    <a:pt x="264" y="107"/>
                  </a:cubicBezTo>
                  <a:cubicBezTo>
                    <a:pt x="265" y="107"/>
                    <a:pt x="265" y="107"/>
                    <a:pt x="266" y="107"/>
                  </a:cubicBezTo>
                  <a:cubicBezTo>
                    <a:pt x="332" y="107"/>
                    <a:pt x="331" y="3"/>
                    <a:pt x="264" y="1"/>
                  </a:cubicBezTo>
                  <a:cubicBezTo>
                    <a:pt x="258" y="1"/>
                    <a:pt x="253" y="1"/>
                    <a:pt x="248"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8"/>
            <p:cNvSpPr/>
            <p:nvPr/>
          </p:nvSpPr>
          <p:spPr>
            <a:xfrm>
              <a:off x="3412500" y="1556750"/>
              <a:ext cx="8550" cy="4200"/>
            </a:xfrm>
            <a:custGeom>
              <a:rect b="b" l="l" r="r" t="t"/>
              <a:pathLst>
                <a:path extrusionOk="0" h="168" w="342">
                  <a:moveTo>
                    <a:pt x="62" y="1"/>
                  </a:moveTo>
                  <a:cubicBezTo>
                    <a:pt x="1" y="1"/>
                    <a:pt x="1" y="105"/>
                    <a:pt x="69" y="109"/>
                  </a:cubicBezTo>
                  <a:cubicBezTo>
                    <a:pt x="148" y="113"/>
                    <a:pt x="214" y="144"/>
                    <a:pt x="289" y="166"/>
                  </a:cubicBezTo>
                  <a:cubicBezTo>
                    <a:pt x="292" y="167"/>
                    <a:pt x="295" y="167"/>
                    <a:pt x="298" y="167"/>
                  </a:cubicBezTo>
                  <a:cubicBezTo>
                    <a:pt x="325" y="167"/>
                    <a:pt x="341" y="133"/>
                    <a:pt x="321" y="111"/>
                  </a:cubicBezTo>
                  <a:cubicBezTo>
                    <a:pt x="251" y="45"/>
                    <a:pt x="163" y="8"/>
                    <a:pt x="69" y="1"/>
                  </a:cubicBezTo>
                  <a:cubicBezTo>
                    <a:pt x="66" y="1"/>
                    <a:pt x="64" y="1"/>
                    <a:pt x="62"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8"/>
            <p:cNvSpPr/>
            <p:nvPr/>
          </p:nvSpPr>
          <p:spPr>
            <a:xfrm>
              <a:off x="3412950" y="1581375"/>
              <a:ext cx="8750" cy="8600"/>
            </a:xfrm>
            <a:custGeom>
              <a:rect b="b" l="l" r="r" t="t"/>
              <a:pathLst>
                <a:path extrusionOk="0" h="344" w="350">
                  <a:moveTo>
                    <a:pt x="0" y="0"/>
                  </a:moveTo>
                  <a:cubicBezTo>
                    <a:pt x="7" y="104"/>
                    <a:pt x="16" y="213"/>
                    <a:pt x="64" y="281"/>
                  </a:cubicBezTo>
                  <a:cubicBezTo>
                    <a:pt x="87" y="319"/>
                    <a:pt x="129" y="343"/>
                    <a:pt x="173" y="343"/>
                  </a:cubicBezTo>
                  <a:cubicBezTo>
                    <a:pt x="174" y="343"/>
                    <a:pt x="176" y="343"/>
                    <a:pt x="178" y="343"/>
                  </a:cubicBezTo>
                  <a:cubicBezTo>
                    <a:pt x="194" y="343"/>
                    <a:pt x="209" y="339"/>
                    <a:pt x="224" y="332"/>
                  </a:cubicBezTo>
                  <a:cubicBezTo>
                    <a:pt x="273" y="310"/>
                    <a:pt x="312" y="246"/>
                    <a:pt x="325" y="174"/>
                  </a:cubicBezTo>
                  <a:lnTo>
                    <a:pt x="350" y="154"/>
                  </a:lnTo>
                  <a:lnTo>
                    <a:pt x="350" y="154"/>
                  </a:lnTo>
                  <a:cubicBezTo>
                    <a:pt x="325" y="160"/>
                    <a:pt x="301" y="163"/>
                    <a:pt x="276" y="163"/>
                  </a:cubicBezTo>
                  <a:cubicBezTo>
                    <a:pt x="170" y="163"/>
                    <a:pt x="70" y="10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8"/>
            <p:cNvSpPr/>
            <p:nvPr/>
          </p:nvSpPr>
          <p:spPr>
            <a:xfrm>
              <a:off x="3416450" y="1561425"/>
              <a:ext cx="11225" cy="21575"/>
            </a:xfrm>
            <a:custGeom>
              <a:rect b="b" l="l" r="r" t="t"/>
              <a:pathLst>
                <a:path extrusionOk="0" h="863" w="449">
                  <a:moveTo>
                    <a:pt x="345" y="1"/>
                  </a:moveTo>
                  <a:cubicBezTo>
                    <a:pt x="337" y="1"/>
                    <a:pt x="329" y="4"/>
                    <a:pt x="324" y="12"/>
                  </a:cubicBezTo>
                  <a:cubicBezTo>
                    <a:pt x="199" y="184"/>
                    <a:pt x="202" y="519"/>
                    <a:pt x="333" y="705"/>
                  </a:cubicBezTo>
                  <a:lnTo>
                    <a:pt x="333" y="705"/>
                  </a:lnTo>
                  <a:cubicBezTo>
                    <a:pt x="242" y="737"/>
                    <a:pt x="150" y="762"/>
                    <a:pt x="56" y="779"/>
                  </a:cubicBezTo>
                  <a:cubicBezTo>
                    <a:pt x="0" y="789"/>
                    <a:pt x="18" y="863"/>
                    <a:pt x="71" y="863"/>
                  </a:cubicBezTo>
                  <a:cubicBezTo>
                    <a:pt x="75" y="863"/>
                    <a:pt x="78" y="863"/>
                    <a:pt x="82" y="862"/>
                  </a:cubicBezTo>
                  <a:cubicBezTo>
                    <a:pt x="199" y="842"/>
                    <a:pt x="313" y="805"/>
                    <a:pt x="420" y="757"/>
                  </a:cubicBezTo>
                  <a:cubicBezTo>
                    <a:pt x="445" y="743"/>
                    <a:pt x="449" y="713"/>
                    <a:pt x="429" y="695"/>
                  </a:cubicBezTo>
                  <a:cubicBezTo>
                    <a:pt x="258" y="526"/>
                    <a:pt x="311" y="225"/>
                    <a:pt x="370" y="30"/>
                  </a:cubicBezTo>
                  <a:cubicBezTo>
                    <a:pt x="374" y="13"/>
                    <a:pt x="360" y="1"/>
                    <a:pt x="345"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8"/>
            <p:cNvSpPr/>
            <p:nvPr/>
          </p:nvSpPr>
          <p:spPr>
            <a:xfrm>
              <a:off x="3452650" y="1604050"/>
              <a:ext cx="16275" cy="16375"/>
            </a:xfrm>
            <a:custGeom>
              <a:rect b="b" l="l" r="r" t="t"/>
              <a:pathLst>
                <a:path extrusionOk="0" h="655" w="651">
                  <a:moveTo>
                    <a:pt x="325" y="0"/>
                  </a:moveTo>
                  <a:cubicBezTo>
                    <a:pt x="161" y="0"/>
                    <a:pt x="0" y="150"/>
                    <a:pt x="7" y="328"/>
                  </a:cubicBezTo>
                  <a:cubicBezTo>
                    <a:pt x="16" y="503"/>
                    <a:pt x="147" y="655"/>
                    <a:pt x="325" y="655"/>
                  </a:cubicBezTo>
                  <a:cubicBezTo>
                    <a:pt x="490" y="655"/>
                    <a:pt x="650" y="503"/>
                    <a:pt x="642" y="328"/>
                  </a:cubicBezTo>
                  <a:cubicBezTo>
                    <a:pt x="635" y="150"/>
                    <a:pt x="503" y="0"/>
                    <a:pt x="325"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8"/>
            <p:cNvSpPr/>
            <p:nvPr/>
          </p:nvSpPr>
          <p:spPr>
            <a:xfrm>
              <a:off x="3454025" y="1613500"/>
              <a:ext cx="18200" cy="16100"/>
            </a:xfrm>
            <a:custGeom>
              <a:rect b="b" l="l" r="r" t="t"/>
              <a:pathLst>
                <a:path extrusionOk="0" h="644" w="728">
                  <a:moveTo>
                    <a:pt x="518" y="0"/>
                  </a:moveTo>
                  <a:cubicBezTo>
                    <a:pt x="352" y="11"/>
                    <a:pt x="189" y="55"/>
                    <a:pt x="40" y="130"/>
                  </a:cubicBezTo>
                  <a:cubicBezTo>
                    <a:pt x="13" y="176"/>
                    <a:pt x="0" y="231"/>
                    <a:pt x="2" y="286"/>
                  </a:cubicBezTo>
                  <a:cubicBezTo>
                    <a:pt x="11" y="479"/>
                    <a:pt x="160" y="644"/>
                    <a:pt x="360" y="644"/>
                  </a:cubicBezTo>
                  <a:cubicBezTo>
                    <a:pt x="547" y="644"/>
                    <a:pt x="727" y="479"/>
                    <a:pt x="716" y="286"/>
                  </a:cubicBezTo>
                  <a:cubicBezTo>
                    <a:pt x="712" y="174"/>
                    <a:pt x="659" y="68"/>
                    <a:pt x="569"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38"/>
            <p:cNvSpPr/>
            <p:nvPr/>
          </p:nvSpPr>
          <p:spPr>
            <a:xfrm>
              <a:off x="3454500" y="1624075"/>
              <a:ext cx="17225" cy="39950"/>
            </a:xfrm>
            <a:custGeom>
              <a:rect b="b" l="l" r="r" t="t"/>
              <a:pathLst>
                <a:path extrusionOk="0" h="1598" w="689">
                  <a:moveTo>
                    <a:pt x="688" y="1"/>
                  </a:moveTo>
                  <a:lnTo>
                    <a:pt x="1" y="117"/>
                  </a:lnTo>
                  <a:cubicBezTo>
                    <a:pt x="1" y="117"/>
                    <a:pt x="304" y="1543"/>
                    <a:pt x="319" y="1598"/>
                  </a:cubicBezTo>
                  <a:lnTo>
                    <a:pt x="688"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8"/>
            <p:cNvSpPr/>
            <p:nvPr/>
          </p:nvSpPr>
          <p:spPr>
            <a:xfrm>
              <a:off x="3448700" y="1626900"/>
              <a:ext cx="27750" cy="35750"/>
            </a:xfrm>
            <a:custGeom>
              <a:rect b="b" l="l" r="r" t="t"/>
              <a:pathLst>
                <a:path extrusionOk="0" h="1430" w="1110">
                  <a:moveTo>
                    <a:pt x="1027" y="0"/>
                  </a:moveTo>
                  <a:cubicBezTo>
                    <a:pt x="1000" y="0"/>
                    <a:pt x="971" y="15"/>
                    <a:pt x="947" y="31"/>
                  </a:cubicBezTo>
                  <a:cubicBezTo>
                    <a:pt x="723" y="184"/>
                    <a:pt x="543" y="419"/>
                    <a:pt x="305" y="545"/>
                  </a:cubicBezTo>
                  <a:cubicBezTo>
                    <a:pt x="310" y="474"/>
                    <a:pt x="305" y="404"/>
                    <a:pt x="297" y="334"/>
                  </a:cubicBezTo>
                  <a:cubicBezTo>
                    <a:pt x="284" y="266"/>
                    <a:pt x="251" y="144"/>
                    <a:pt x="217" y="144"/>
                  </a:cubicBezTo>
                  <a:cubicBezTo>
                    <a:pt x="215" y="144"/>
                    <a:pt x="214" y="145"/>
                    <a:pt x="213" y="145"/>
                  </a:cubicBezTo>
                  <a:cubicBezTo>
                    <a:pt x="176" y="154"/>
                    <a:pt x="119" y="760"/>
                    <a:pt x="110" y="852"/>
                  </a:cubicBezTo>
                  <a:cubicBezTo>
                    <a:pt x="86" y="1047"/>
                    <a:pt x="48" y="1241"/>
                    <a:pt x="0" y="1430"/>
                  </a:cubicBezTo>
                  <a:lnTo>
                    <a:pt x="167" y="1142"/>
                  </a:lnTo>
                  <a:cubicBezTo>
                    <a:pt x="240" y="1105"/>
                    <a:pt x="323" y="1096"/>
                    <a:pt x="404" y="1083"/>
                  </a:cubicBezTo>
                  <a:cubicBezTo>
                    <a:pt x="595" y="1052"/>
                    <a:pt x="784" y="999"/>
                    <a:pt x="964" y="922"/>
                  </a:cubicBezTo>
                  <a:cubicBezTo>
                    <a:pt x="1002" y="911"/>
                    <a:pt x="1032" y="887"/>
                    <a:pt x="1050" y="852"/>
                  </a:cubicBezTo>
                  <a:cubicBezTo>
                    <a:pt x="1059" y="837"/>
                    <a:pt x="1059" y="819"/>
                    <a:pt x="1054" y="804"/>
                  </a:cubicBezTo>
                  <a:cubicBezTo>
                    <a:pt x="1045" y="783"/>
                    <a:pt x="1025" y="770"/>
                    <a:pt x="1003" y="770"/>
                  </a:cubicBezTo>
                  <a:cubicBezTo>
                    <a:pt x="1000" y="770"/>
                    <a:pt x="996" y="770"/>
                    <a:pt x="993" y="771"/>
                  </a:cubicBezTo>
                  <a:cubicBezTo>
                    <a:pt x="982" y="774"/>
                    <a:pt x="970" y="776"/>
                    <a:pt x="959" y="776"/>
                  </a:cubicBezTo>
                  <a:cubicBezTo>
                    <a:pt x="947" y="776"/>
                    <a:pt x="936" y="774"/>
                    <a:pt x="925" y="771"/>
                  </a:cubicBezTo>
                  <a:lnTo>
                    <a:pt x="1054" y="615"/>
                  </a:lnTo>
                  <a:cubicBezTo>
                    <a:pt x="1067" y="599"/>
                    <a:pt x="1076" y="582"/>
                    <a:pt x="1083" y="564"/>
                  </a:cubicBezTo>
                  <a:cubicBezTo>
                    <a:pt x="1087" y="542"/>
                    <a:pt x="1081" y="520"/>
                    <a:pt x="1063" y="509"/>
                  </a:cubicBezTo>
                  <a:cubicBezTo>
                    <a:pt x="1059" y="507"/>
                    <a:pt x="1055" y="507"/>
                    <a:pt x="1051" y="507"/>
                  </a:cubicBezTo>
                  <a:cubicBezTo>
                    <a:pt x="1035" y="507"/>
                    <a:pt x="1020" y="517"/>
                    <a:pt x="1005" y="517"/>
                  </a:cubicBezTo>
                  <a:cubicBezTo>
                    <a:pt x="1003" y="517"/>
                    <a:pt x="1000" y="517"/>
                    <a:pt x="997" y="516"/>
                  </a:cubicBezTo>
                  <a:lnTo>
                    <a:pt x="1076" y="426"/>
                  </a:lnTo>
                  <a:cubicBezTo>
                    <a:pt x="1085" y="415"/>
                    <a:pt x="1094" y="402"/>
                    <a:pt x="1100" y="389"/>
                  </a:cubicBezTo>
                  <a:cubicBezTo>
                    <a:pt x="1109" y="353"/>
                    <a:pt x="1105" y="316"/>
                    <a:pt x="1089" y="285"/>
                  </a:cubicBezTo>
                  <a:cubicBezTo>
                    <a:pt x="1087" y="277"/>
                    <a:pt x="1083" y="270"/>
                    <a:pt x="1076" y="263"/>
                  </a:cubicBezTo>
                  <a:cubicBezTo>
                    <a:pt x="1074" y="262"/>
                    <a:pt x="1071" y="261"/>
                    <a:pt x="1068" y="261"/>
                  </a:cubicBezTo>
                  <a:cubicBezTo>
                    <a:pt x="1060" y="261"/>
                    <a:pt x="1052" y="265"/>
                    <a:pt x="1046" y="270"/>
                  </a:cubicBezTo>
                  <a:lnTo>
                    <a:pt x="984" y="310"/>
                  </a:lnTo>
                  <a:cubicBezTo>
                    <a:pt x="999" y="277"/>
                    <a:pt x="1019" y="248"/>
                    <a:pt x="1043" y="222"/>
                  </a:cubicBezTo>
                  <a:cubicBezTo>
                    <a:pt x="1067" y="193"/>
                    <a:pt x="1087" y="160"/>
                    <a:pt x="1096" y="125"/>
                  </a:cubicBezTo>
                  <a:cubicBezTo>
                    <a:pt x="1107" y="88"/>
                    <a:pt x="1098" y="46"/>
                    <a:pt x="1070" y="15"/>
                  </a:cubicBezTo>
                  <a:cubicBezTo>
                    <a:pt x="1057" y="5"/>
                    <a:pt x="1042" y="0"/>
                    <a:pt x="102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8"/>
            <p:cNvSpPr/>
            <p:nvPr/>
          </p:nvSpPr>
          <p:spPr>
            <a:xfrm>
              <a:off x="3355125" y="1599600"/>
              <a:ext cx="39775" cy="30175"/>
            </a:xfrm>
            <a:custGeom>
              <a:rect b="b" l="l" r="r" t="t"/>
              <a:pathLst>
                <a:path extrusionOk="0" h="1207" w="1591">
                  <a:moveTo>
                    <a:pt x="685" y="0"/>
                  </a:moveTo>
                  <a:cubicBezTo>
                    <a:pt x="655" y="0"/>
                    <a:pt x="625" y="5"/>
                    <a:pt x="596" y="16"/>
                  </a:cubicBezTo>
                  <a:cubicBezTo>
                    <a:pt x="1" y="235"/>
                    <a:pt x="122" y="1206"/>
                    <a:pt x="122" y="1206"/>
                  </a:cubicBezTo>
                  <a:cubicBezTo>
                    <a:pt x="122" y="1206"/>
                    <a:pt x="1591" y="857"/>
                    <a:pt x="1525" y="776"/>
                  </a:cubicBezTo>
                  <a:cubicBezTo>
                    <a:pt x="1466" y="699"/>
                    <a:pt x="1046" y="0"/>
                    <a:pt x="685"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8"/>
            <p:cNvSpPr/>
            <p:nvPr/>
          </p:nvSpPr>
          <p:spPr>
            <a:xfrm>
              <a:off x="3329550" y="1738675"/>
              <a:ext cx="50150" cy="29450"/>
            </a:xfrm>
            <a:custGeom>
              <a:rect b="b" l="l" r="r" t="t"/>
              <a:pathLst>
                <a:path extrusionOk="0" h="1178" w="2006">
                  <a:moveTo>
                    <a:pt x="117" y="0"/>
                  </a:moveTo>
                  <a:lnTo>
                    <a:pt x="3" y="77"/>
                  </a:lnTo>
                  <a:lnTo>
                    <a:pt x="3" y="1090"/>
                  </a:lnTo>
                  <a:cubicBezTo>
                    <a:pt x="0" y="1109"/>
                    <a:pt x="5" y="1129"/>
                    <a:pt x="14" y="1144"/>
                  </a:cubicBezTo>
                  <a:cubicBezTo>
                    <a:pt x="31" y="1171"/>
                    <a:pt x="66" y="1173"/>
                    <a:pt x="97" y="1173"/>
                  </a:cubicBezTo>
                  <a:lnTo>
                    <a:pt x="2006" y="1177"/>
                  </a:lnTo>
                  <a:lnTo>
                    <a:pt x="1955" y="209"/>
                  </a:lnTo>
                  <a:cubicBezTo>
                    <a:pt x="1953" y="163"/>
                    <a:pt x="1948" y="114"/>
                    <a:pt x="1920" y="79"/>
                  </a:cubicBezTo>
                  <a:cubicBezTo>
                    <a:pt x="1883" y="33"/>
                    <a:pt x="1814" y="29"/>
                    <a:pt x="1755" y="29"/>
                  </a:cubicBezTo>
                  <a:lnTo>
                    <a:pt x="117"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8"/>
            <p:cNvSpPr/>
            <p:nvPr/>
          </p:nvSpPr>
          <p:spPr>
            <a:xfrm>
              <a:off x="3333725" y="1744600"/>
              <a:ext cx="39525" cy="18475"/>
            </a:xfrm>
            <a:custGeom>
              <a:rect b="b" l="l" r="r" t="t"/>
              <a:pathLst>
                <a:path extrusionOk="0" h="739" w="1581">
                  <a:moveTo>
                    <a:pt x="1483" y="1"/>
                  </a:moveTo>
                  <a:cubicBezTo>
                    <a:pt x="1467" y="1"/>
                    <a:pt x="1451" y="7"/>
                    <a:pt x="1437" y="22"/>
                  </a:cubicBezTo>
                  <a:cubicBezTo>
                    <a:pt x="1308" y="159"/>
                    <a:pt x="976" y="560"/>
                    <a:pt x="760" y="560"/>
                  </a:cubicBezTo>
                  <a:cubicBezTo>
                    <a:pt x="747" y="560"/>
                    <a:pt x="735" y="559"/>
                    <a:pt x="723" y="556"/>
                  </a:cubicBezTo>
                  <a:cubicBezTo>
                    <a:pt x="624" y="530"/>
                    <a:pt x="484" y="350"/>
                    <a:pt x="402" y="284"/>
                  </a:cubicBezTo>
                  <a:cubicBezTo>
                    <a:pt x="292" y="194"/>
                    <a:pt x="176" y="106"/>
                    <a:pt x="60" y="25"/>
                  </a:cubicBezTo>
                  <a:cubicBezTo>
                    <a:pt x="54" y="21"/>
                    <a:pt x="49" y="20"/>
                    <a:pt x="43" y="20"/>
                  </a:cubicBezTo>
                  <a:cubicBezTo>
                    <a:pt x="18" y="20"/>
                    <a:pt x="0" y="55"/>
                    <a:pt x="20" y="75"/>
                  </a:cubicBezTo>
                  <a:cubicBezTo>
                    <a:pt x="231" y="308"/>
                    <a:pt x="470" y="510"/>
                    <a:pt x="705" y="719"/>
                  </a:cubicBezTo>
                  <a:cubicBezTo>
                    <a:pt x="719" y="732"/>
                    <a:pt x="736" y="739"/>
                    <a:pt x="754" y="739"/>
                  </a:cubicBezTo>
                  <a:cubicBezTo>
                    <a:pt x="765" y="739"/>
                    <a:pt x="777" y="736"/>
                    <a:pt x="789" y="730"/>
                  </a:cubicBezTo>
                  <a:cubicBezTo>
                    <a:pt x="1063" y="563"/>
                    <a:pt x="1314" y="356"/>
                    <a:pt x="1533" y="121"/>
                  </a:cubicBezTo>
                  <a:cubicBezTo>
                    <a:pt x="1580" y="71"/>
                    <a:pt x="1535" y="1"/>
                    <a:pt x="1483"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8"/>
            <p:cNvSpPr/>
            <p:nvPr/>
          </p:nvSpPr>
          <p:spPr>
            <a:xfrm>
              <a:off x="3367150" y="1523825"/>
              <a:ext cx="73775" cy="64975"/>
            </a:xfrm>
            <a:custGeom>
              <a:rect b="b" l="l" r="r" t="t"/>
              <a:pathLst>
                <a:path extrusionOk="0" h="2599" w="2951">
                  <a:moveTo>
                    <a:pt x="1186" y="1"/>
                  </a:moveTo>
                  <a:cubicBezTo>
                    <a:pt x="1182" y="1"/>
                    <a:pt x="1178" y="1"/>
                    <a:pt x="1174" y="1"/>
                  </a:cubicBezTo>
                  <a:cubicBezTo>
                    <a:pt x="787" y="3"/>
                    <a:pt x="418" y="240"/>
                    <a:pt x="223" y="574"/>
                  </a:cubicBezTo>
                  <a:cubicBezTo>
                    <a:pt x="27" y="910"/>
                    <a:pt x="1" y="1329"/>
                    <a:pt x="117" y="1701"/>
                  </a:cubicBezTo>
                  <a:cubicBezTo>
                    <a:pt x="157" y="1839"/>
                    <a:pt x="229" y="1966"/>
                    <a:pt x="324" y="2074"/>
                  </a:cubicBezTo>
                  <a:cubicBezTo>
                    <a:pt x="385" y="2138"/>
                    <a:pt x="460" y="2190"/>
                    <a:pt x="515" y="2261"/>
                  </a:cubicBezTo>
                  <a:cubicBezTo>
                    <a:pt x="563" y="2322"/>
                    <a:pt x="600" y="2397"/>
                    <a:pt x="671" y="2434"/>
                  </a:cubicBezTo>
                  <a:cubicBezTo>
                    <a:pt x="727" y="2467"/>
                    <a:pt x="807" y="2598"/>
                    <a:pt x="830" y="2598"/>
                  </a:cubicBezTo>
                  <a:cubicBezTo>
                    <a:pt x="834" y="2598"/>
                    <a:pt x="837" y="2593"/>
                    <a:pt x="835" y="2579"/>
                  </a:cubicBezTo>
                  <a:lnTo>
                    <a:pt x="972" y="2287"/>
                  </a:lnTo>
                  <a:cubicBezTo>
                    <a:pt x="715" y="2241"/>
                    <a:pt x="444" y="1957"/>
                    <a:pt x="469" y="1696"/>
                  </a:cubicBezTo>
                  <a:cubicBezTo>
                    <a:pt x="477" y="1595"/>
                    <a:pt x="541" y="1481"/>
                    <a:pt x="642" y="1481"/>
                  </a:cubicBezTo>
                  <a:cubicBezTo>
                    <a:pt x="704" y="1481"/>
                    <a:pt x="756" y="1525"/>
                    <a:pt x="796" y="1571"/>
                  </a:cubicBezTo>
                  <a:cubicBezTo>
                    <a:pt x="875" y="1663"/>
                    <a:pt x="932" y="1771"/>
                    <a:pt x="963" y="1887"/>
                  </a:cubicBezTo>
                  <a:cubicBezTo>
                    <a:pt x="1037" y="1859"/>
                    <a:pt x="1055" y="1766"/>
                    <a:pt x="1062" y="1690"/>
                  </a:cubicBezTo>
                  <a:cubicBezTo>
                    <a:pt x="1084" y="1459"/>
                    <a:pt x="1105" y="1231"/>
                    <a:pt x="1125" y="1002"/>
                  </a:cubicBezTo>
                  <a:cubicBezTo>
                    <a:pt x="1125" y="971"/>
                    <a:pt x="1134" y="941"/>
                    <a:pt x="1152" y="914"/>
                  </a:cubicBezTo>
                  <a:cubicBezTo>
                    <a:pt x="1167" y="897"/>
                    <a:pt x="1187" y="884"/>
                    <a:pt x="1211" y="875"/>
                  </a:cubicBezTo>
                  <a:cubicBezTo>
                    <a:pt x="1401" y="787"/>
                    <a:pt x="1605" y="744"/>
                    <a:pt x="1810" y="744"/>
                  </a:cubicBezTo>
                  <a:cubicBezTo>
                    <a:pt x="2017" y="744"/>
                    <a:pt x="2224" y="789"/>
                    <a:pt x="2417" y="879"/>
                  </a:cubicBezTo>
                  <a:cubicBezTo>
                    <a:pt x="2513" y="923"/>
                    <a:pt x="2605" y="980"/>
                    <a:pt x="2711" y="1000"/>
                  </a:cubicBezTo>
                  <a:cubicBezTo>
                    <a:pt x="2734" y="1003"/>
                    <a:pt x="2757" y="1005"/>
                    <a:pt x="2780" y="1005"/>
                  </a:cubicBezTo>
                  <a:cubicBezTo>
                    <a:pt x="2838" y="1005"/>
                    <a:pt x="2895" y="995"/>
                    <a:pt x="2950" y="976"/>
                  </a:cubicBezTo>
                  <a:cubicBezTo>
                    <a:pt x="2948" y="971"/>
                    <a:pt x="2946" y="967"/>
                    <a:pt x="2944" y="965"/>
                  </a:cubicBezTo>
                  <a:cubicBezTo>
                    <a:pt x="2739" y="477"/>
                    <a:pt x="2278" y="143"/>
                    <a:pt x="1753" y="75"/>
                  </a:cubicBezTo>
                  <a:cubicBezTo>
                    <a:pt x="1566" y="50"/>
                    <a:pt x="1375" y="1"/>
                    <a:pt x="1186"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8"/>
            <p:cNvSpPr/>
            <p:nvPr/>
          </p:nvSpPr>
          <p:spPr>
            <a:xfrm>
              <a:off x="3405975" y="1536400"/>
              <a:ext cx="40425" cy="29850"/>
            </a:xfrm>
            <a:custGeom>
              <a:rect b="b" l="l" r="r" t="t"/>
              <a:pathLst>
                <a:path extrusionOk="0" h="1194" w="1617">
                  <a:moveTo>
                    <a:pt x="22" y="1"/>
                  </a:moveTo>
                  <a:lnTo>
                    <a:pt x="22" y="1"/>
                  </a:lnTo>
                  <a:cubicBezTo>
                    <a:pt x="1" y="130"/>
                    <a:pt x="117" y="236"/>
                    <a:pt x="225" y="306"/>
                  </a:cubicBezTo>
                  <a:cubicBezTo>
                    <a:pt x="387" y="414"/>
                    <a:pt x="558" y="508"/>
                    <a:pt x="736" y="589"/>
                  </a:cubicBezTo>
                  <a:cubicBezTo>
                    <a:pt x="762" y="602"/>
                    <a:pt x="792" y="614"/>
                    <a:pt x="820" y="614"/>
                  </a:cubicBezTo>
                  <a:cubicBezTo>
                    <a:pt x="831" y="614"/>
                    <a:pt x="841" y="612"/>
                    <a:pt x="850" y="609"/>
                  </a:cubicBezTo>
                  <a:cubicBezTo>
                    <a:pt x="885" y="597"/>
                    <a:pt x="907" y="544"/>
                    <a:pt x="881" y="519"/>
                  </a:cubicBezTo>
                  <a:lnTo>
                    <a:pt x="881" y="519"/>
                  </a:lnTo>
                  <a:lnTo>
                    <a:pt x="1287" y="833"/>
                  </a:lnTo>
                  <a:cubicBezTo>
                    <a:pt x="1347" y="875"/>
                    <a:pt x="1402" y="927"/>
                    <a:pt x="1446" y="985"/>
                  </a:cubicBezTo>
                  <a:cubicBezTo>
                    <a:pt x="1492" y="1044"/>
                    <a:pt x="1507" y="1121"/>
                    <a:pt x="1487" y="1193"/>
                  </a:cubicBezTo>
                  <a:cubicBezTo>
                    <a:pt x="1617" y="1097"/>
                    <a:pt x="1604" y="897"/>
                    <a:pt x="1547" y="747"/>
                  </a:cubicBezTo>
                  <a:cubicBezTo>
                    <a:pt x="1421" y="422"/>
                    <a:pt x="1160" y="168"/>
                    <a:pt x="833" y="53"/>
                  </a:cubicBezTo>
                  <a:lnTo>
                    <a:pt x="22"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8"/>
            <p:cNvSpPr/>
            <p:nvPr/>
          </p:nvSpPr>
          <p:spPr>
            <a:xfrm>
              <a:off x="3351675" y="1535775"/>
              <a:ext cx="37075" cy="66525"/>
            </a:xfrm>
            <a:custGeom>
              <a:rect b="b" l="l" r="r" t="t"/>
              <a:pathLst>
                <a:path extrusionOk="0" h="2661" w="1483">
                  <a:moveTo>
                    <a:pt x="965" y="1"/>
                  </a:moveTo>
                  <a:cubicBezTo>
                    <a:pt x="910" y="1"/>
                    <a:pt x="825" y="90"/>
                    <a:pt x="793" y="138"/>
                  </a:cubicBezTo>
                  <a:cubicBezTo>
                    <a:pt x="745" y="221"/>
                    <a:pt x="723" y="316"/>
                    <a:pt x="710" y="410"/>
                  </a:cubicBezTo>
                  <a:cubicBezTo>
                    <a:pt x="670" y="671"/>
                    <a:pt x="668" y="939"/>
                    <a:pt x="648" y="1205"/>
                  </a:cubicBezTo>
                  <a:cubicBezTo>
                    <a:pt x="637" y="1348"/>
                    <a:pt x="620" y="1490"/>
                    <a:pt x="567" y="1624"/>
                  </a:cubicBezTo>
                  <a:cubicBezTo>
                    <a:pt x="468" y="1870"/>
                    <a:pt x="249" y="2055"/>
                    <a:pt x="0" y="2152"/>
                  </a:cubicBezTo>
                  <a:cubicBezTo>
                    <a:pt x="84" y="2194"/>
                    <a:pt x="174" y="2215"/>
                    <a:pt x="265" y="2215"/>
                  </a:cubicBezTo>
                  <a:cubicBezTo>
                    <a:pt x="367" y="2215"/>
                    <a:pt x="469" y="2188"/>
                    <a:pt x="561" y="2134"/>
                  </a:cubicBezTo>
                  <a:lnTo>
                    <a:pt x="561" y="2134"/>
                  </a:lnTo>
                  <a:cubicBezTo>
                    <a:pt x="517" y="2264"/>
                    <a:pt x="449" y="2384"/>
                    <a:pt x="363" y="2490"/>
                  </a:cubicBezTo>
                  <a:cubicBezTo>
                    <a:pt x="326" y="2536"/>
                    <a:pt x="286" y="2604"/>
                    <a:pt x="328" y="2643"/>
                  </a:cubicBezTo>
                  <a:cubicBezTo>
                    <a:pt x="340" y="2656"/>
                    <a:pt x="354" y="2661"/>
                    <a:pt x="369" y="2661"/>
                  </a:cubicBezTo>
                  <a:cubicBezTo>
                    <a:pt x="410" y="2661"/>
                    <a:pt x="459" y="2624"/>
                    <a:pt x="499" y="2600"/>
                  </a:cubicBezTo>
                  <a:cubicBezTo>
                    <a:pt x="546" y="2571"/>
                    <a:pt x="598" y="2562"/>
                    <a:pt x="651" y="2562"/>
                  </a:cubicBezTo>
                  <a:cubicBezTo>
                    <a:pt x="755" y="2562"/>
                    <a:pt x="867" y="2598"/>
                    <a:pt x="976" y="2598"/>
                  </a:cubicBezTo>
                  <a:cubicBezTo>
                    <a:pt x="997" y="2598"/>
                    <a:pt x="1018" y="2596"/>
                    <a:pt x="1039" y="2593"/>
                  </a:cubicBezTo>
                  <a:cubicBezTo>
                    <a:pt x="1158" y="2575"/>
                    <a:pt x="1261" y="2492"/>
                    <a:pt x="1329" y="2389"/>
                  </a:cubicBezTo>
                  <a:cubicBezTo>
                    <a:pt x="1395" y="2288"/>
                    <a:pt x="1432" y="2169"/>
                    <a:pt x="1465" y="2053"/>
                  </a:cubicBezTo>
                  <a:cubicBezTo>
                    <a:pt x="1481" y="2015"/>
                    <a:pt x="1483" y="1974"/>
                    <a:pt x="1472" y="1936"/>
                  </a:cubicBezTo>
                  <a:cubicBezTo>
                    <a:pt x="1450" y="1886"/>
                    <a:pt x="1391" y="1866"/>
                    <a:pt x="1342" y="1842"/>
                  </a:cubicBezTo>
                  <a:cubicBezTo>
                    <a:pt x="1099" y="1728"/>
                    <a:pt x="1000" y="1431"/>
                    <a:pt x="962" y="1163"/>
                  </a:cubicBezTo>
                  <a:cubicBezTo>
                    <a:pt x="927" y="915"/>
                    <a:pt x="923" y="663"/>
                    <a:pt x="947" y="412"/>
                  </a:cubicBezTo>
                  <a:cubicBezTo>
                    <a:pt x="956" y="324"/>
                    <a:pt x="1033" y="111"/>
                    <a:pt x="1006" y="34"/>
                  </a:cubicBezTo>
                  <a:cubicBezTo>
                    <a:pt x="998" y="10"/>
                    <a:pt x="983" y="1"/>
                    <a:pt x="965"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8"/>
            <p:cNvSpPr/>
            <p:nvPr/>
          </p:nvSpPr>
          <p:spPr>
            <a:xfrm>
              <a:off x="3412950" y="1566125"/>
              <a:ext cx="5250" cy="4375"/>
            </a:xfrm>
            <a:custGeom>
              <a:rect b="b" l="l" r="r" t="t"/>
              <a:pathLst>
                <a:path extrusionOk="0" h="175" w="210">
                  <a:moveTo>
                    <a:pt x="60" y="1"/>
                  </a:moveTo>
                  <a:cubicBezTo>
                    <a:pt x="33" y="1"/>
                    <a:pt x="9" y="25"/>
                    <a:pt x="10" y="50"/>
                  </a:cubicBezTo>
                  <a:lnTo>
                    <a:pt x="10" y="50"/>
                  </a:lnTo>
                  <a:cubicBezTo>
                    <a:pt x="1" y="66"/>
                    <a:pt x="0" y="87"/>
                    <a:pt x="16" y="105"/>
                  </a:cubicBezTo>
                  <a:cubicBezTo>
                    <a:pt x="38" y="132"/>
                    <a:pt x="102" y="174"/>
                    <a:pt x="148" y="174"/>
                  </a:cubicBezTo>
                  <a:cubicBezTo>
                    <a:pt x="174" y="174"/>
                    <a:pt x="195" y="161"/>
                    <a:pt x="200" y="125"/>
                  </a:cubicBezTo>
                  <a:cubicBezTo>
                    <a:pt x="209" y="61"/>
                    <a:pt x="119" y="13"/>
                    <a:pt x="69" y="2"/>
                  </a:cubicBezTo>
                  <a:cubicBezTo>
                    <a:pt x="66" y="1"/>
                    <a:pt x="63" y="1"/>
                    <a:pt x="6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8"/>
            <p:cNvSpPr/>
            <p:nvPr/>
          </p:nvSpPr>
          <p:spPr>
            <a:xfrm>
              <a:off x="3430075" y="1568350"/>
              <a:ext cx="5700" cy="3925"/>
            </a:xfrm>
            <a:custGeom>
              <a:rect b="b" l="l" r="r" t="t"/>
              <a:pathLst>
                <a:path extrusionOk="0" h="157" w="228">
                  <a:moveTo>
                    <a:pt x="153" y="1"/>
                  </a:moveTo>
                  <a:cubicBezTo>
                    <a:pt x="105" y="1"/>
                    <a:pt x="58" y="20"/>
                    <a:pt x="27" y="56"/>
                  </a:cubicBezTo>
                  <a:cubicBezTo>
                    <a:pt x="1" y="89"/>
                    <a:pt x="5" y="144"/>
                    <a:pt x="51" y="152"/>
                  </a:cubicBezTo>
                  <a:cubicBezTo>
                    <a:pt x="64" y="155"/>
                    <a:pt x="78" y="157"/>
                    <a:pt x="92" y="157"/>
                  </a:cubicBezTo>
                  <a:cubicBezTo>
                    <a:pt x="146" y="157"/>
                    <a:pt x="201" y="132"/>
                    <a:pt x="220" y="75"/>
                  </a:cubicBezTo>
                  <a:cubicBezTo>
                    <a:pt x="227" y="53"/>
                    <a:pt x="217" y="34"/>
                    <a:pt x="200" y="24"/>
                  </a:cubicBezTo>
                  <a:lnTo>
                    <a:pt x="200" y="24"/>
                  </a:lnTo>
                  <a:cubicBezTo>
                    <a:pt x="192" y="11"/>
                    <a:pt x="178" y="2"/>
                    <a:pt x="161" y="1"/>
                  </a:cubicBezTo>
                  <a:cubicBezTo>
                    <a:pt x="158" y="1"/>
                    <a:pt x="156" y="1"/>
                    <a:pt x="15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8"/>
            <p:cNvSpPr/>
            <p:nvPr/>
          </p:nvSpPr>
          <p:spPr>
            <a:xfrm>
              <a:off x="3385925" y="1537000"/>
              <a:ext cx="35625" cy="23925"/>
            </a:xfrm>
            <a:custGeom>
              <a:rect b="b" l="l" r="r" t="t"/>
              <a:pathLst>
                <a:path extrusionOk="0" h="957" w="1425">
                  <a:moveTo>
                    <a:pt x="1209" y="1"/>
                  </a:moveTo>
                  <a:cubicBezTo>
                    <a:pt x="1061" y="1"/>
                    <a:pt x="914" y="13"/>
                    <a:pt x="770" y="38"/>
                  </a:cubicBezTo>
                  <a:cubicBezTo>
                    <a:pt x="572" y="69"/>
                    <a:pt x="368" y="130"/>
                    <a:pt x="234" y="280"/>
                  </a:cubicBezTo>
                  <a:cubicBezTo>
                    <a:pt x="113" y="414"/>
                    <a:pt x="69" y="598"/>
                    <a:pt x="27" y="776"/>
                  </a:cubicBezTo>
                  <a:cubicBezTo>
                    <a:pt x="14" y="833"/>
                    <a:pt x="1" y="895"/>
                    <a:pt x="27" y="947"/>
                  </a:cubicBezTo>
                  <a:cubicBezTo>
                    <a:pt x="60" y="953"/>
                    <a:pt x="93" y="956"/>
                    <a:pt x="126" y="956"/>
                  </a:cubicBezTo>
                  <a:cubicBezTo>
                    <a:pt x="217" y="956"/>
                    <a:pt x="307" y="934"/>
                    <a:pt x="387" y="892"/>
                  </a:cubicBezTo>
                  <a:cubicBezTo>
                    <a:pt x="576" y="798"/>
                    <a:pt x="697" y="609"/>
                    <a:pt x="818" y="438"/>
                  </a:cubicBezTo>
                  <a:cubicBezTo>
                    <a:pt x="941" y="267"/>
                    <a:pt x="1090" y="91"/>
                    <a:pt x="1297" y="47"/>
                  </a:cubicBezTo>
                  <a:lnTo>
                    <a:pt x="1424" y="10"/>
                  </a:lnTo>
                  <a:cubicBezTo>
                    <a:pt x="1353" y="4"/>
                    <a:pt x="1281" y="1"/>
                    <a:pt x="1209"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 name="Google Shape;1264;p38"/>
          <p:cNvGrpSpPr/>
          <p:nvPr/>
        </p:nvGrpSpPr>
        <p:grpSpPr>
          <a:xfrm>
            <a:off x="179957" y="406524"/>
            <a:ext cx="1729602" cy="1184756"/>
            <a:chOff x="2539575" y="1560100"/>
            <a:chExt cx="485775" cy="332750"/>
          </a:xfrm>
        </p:grpSpPr>
        <p:sp>
          <p:nvSpPr>
            <p:cNvPr id="1265" name="Google Shape;1265;p38"/>
            <p:cNvSpPr/>
            <p:nvPr/>
          </p:nvSpPr>
          <p:spPr>
            <a:xfrm>
              <a:off x="2539575" y="1819650"/>
              <a:ext cx="75425" cy="48025"/>
            </a:xfrm>
            <a:custGeom>
              <a:rect b="b" l="l" r="r" t="t"/>
              <a:pathLst>
                <a:path extrusionOk="0" h="1921" w="3017">
                  <a:moveTo>
                    <a:pt x="130" y="1"/>
                  </a:moveTo>
                  <a:cubicBezTo>
                    <a:pt x="117" y="1"/>
                    <a:pt x="104" y="3"/>
                    <a:pt x="91" y="7"/>
                  </a:cubicBezTo>
                  <a:cubicBezTo>
                    <a:pt x="30" y="29"/>
                    <a:pt x="1" y="102"/>
                    <a:pt x="8" y="165"/>
                  </a:cubicBezTo>
                  <a:cubicBezTo>
                    <a:pt x="14" y="231"/>
                    <a:pt x="47" y="288"/>
                    <a:pt x="82" y="343"/>
                  </a:cubicBezTo>
                  <a:lnTo>
                    <a:pt x="961" y="1790"/>
                  </a:lnTo>
                  <a:cubicBezTo>
                    <a:pt x="980" y="1832"/>
                    <a:pt x="1013" y="1870"/>
                    <a:pt x="1051" y="1896"/>
                  </a:cubicBezTo>
                  <a:cubicBezTo>
                    <a:pt x="1090" y="1918"/>
                    <a:pt x="1136" y="1920"/>
                    <a:pt x="1182" y="1920"/>
                  </a:cubicBezTo>
                  <a:cubicBezTo>
                    <a:pt x="1189" y="1920"/>
                    <a:pt x="1197" y="1920"/>
                    <a:pt x="1204" y="1920"/>
                  </a:cubicBezTo>
                  <a:lnTo>
                    <a:pt x="3016" y="1859"/>
                  </a:lnTo>
                  <a:lnTo>
                    <a:pt x="2698" y="1230"/>
                  </a:lnTo>
                  <a:cubicBezTo>
                    <a:pt x="2565" y="1235"/>
                    <a:pt x="2432" y="1238"/>
                    <a:pt x="2299" y="1238"/>
                  </a:cubicBezTo>
                  <a:cubicBezTo>
                    <a:pt x="2125" y="1238"/>
                    <a:pt x="1950" y="1234"/>
                    <a:pt x="1775" y="1226"/>
                  </a:cubicBezTo>
                  <a:cubicBezTo>
                    <a:pt x="1690" y="1222"/>
                    <a:pt x="1604" y="1217"/>
                    <a:pt x="1527" y="1182"/>
                  </a:cubicBezTo>
                  <a:cubicBezTo>
                    <a:pt x="1459" y="1147"/>
                    <a:pt x="1396" y="1101"/>
                    <a:pt x="1341" y="1046"/>
                  </a:cubicBezTo>
                  <a:lnTo>
                    <a:pt x="297" y="91"/>
                  </a:lnTo>
                  <a:cubicBezTo>
                    <a:pt x="250" y="47"/>
                    <a:pt x="191" y="1"/>
                    <a:pt x="130"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8"/>
            <p:cNvSpPr/>
            <p:nvPr/>
          </p:nvSpPr>
          <p:spPr>
            <a:xfrm>
              <a:off x="2835950" y="1641675"/>
              <a:ext cx="113900" cy="61775"/>
            </a:xfrm>
            <a:custGeom>
              <a:rect b="b" l="l" r="r" t="t"/>
              <a:pathLst>
                <a:path extrusionOk="0" h="2471" w="4556">
                  <a:moveTo>
                    <a:pt x="461" y="0"/>
                  </a:moveTo>
                  <a:cubicBezTo>
                    <a:pt x="314" y="0"/>
                    <a:pt x="218" y="20"/>
                    <a:pt x="192" y="66"/>
                  </a:cubicBezTo>
                  <a:cubicBezTo>
                    <a:pt x="1" y="397"/>
                    <a:pt x="207" y="825"/>
                    <a:pt x="1521" y="1363"/>
                  </a:cubicBezTo>
                  <a:cubicBezTo>
                    <a:pt x="2832" y="1899"/>
                    <a:pt x="4556" y="2470"/>
                    <a:pt x="4556" y="2470"/>
                  </a:cubicBezTo>
                  <a:lnTo>
                    <a:pt x="4303" y="777"/>
                  </a:lnTo>
                  <a:cubicBezTo>
                    <a:pt x="4303" y="777"/>
                    <a:pt x="1383" y="0"/>
                    <a:pt x="461"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8"/>
            <p:cNvSpPr/>
            <p:nvPr/>
          </p:nvSpPr>
          <p:spPr>
            <a:xfrm>
              <a:off x="2896400" y="1650450"/>
              <a:ext cx="43950" cy="58100"/>
            </a:xfrm>
            <a:custGeom>
              <a:rect b="b" l="l" r="r" t="t"/>
              <a:pathLst>
                <a:path extrusionOk="0" h="2324" w="1758">
                  <a:moveTo>
                    <a:pt x="207" y="0"/>
                  </a:moveTo>
                  <a:lnTo>
                    <a:pt x="1" y="1946"/>
                  </a:lnTo>
                  <a:lnTo>
                    <a:pt x="1110" y="2324"/>
                  </a:lnTo>
                  <a:lnTo>
                    <a:pt x="1742" y="2119"/>
                  </a:lnTo>
                  <a:lnTo>
                    <a:pt x="1758" y="332"/>
                  </a:lnTo>
                  <a:lnTo>
                    <a:pt x="207"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8"/>
            <p:cNvSpPr/>
            <p:nvPr/>
          </p:nvSpPr>
          <p:spPr>
            <a:xfrm>
              <a:off x="2934025" y="1643300"/>
              <a:ext cx="44225" cy="27525"/>
            </a:xfrm>
            <a:custGeom>
              <a:rect b="b" l="l" r="r" t="t"/>
              <a:pathLst>
                <a:path extrusionOk="0" h="1101" w="1769">
                  <a:moveTo>
                    <a:pt x="1164" y="1"/>
                  </a:moveTo>
                  <a:lnTo>
                    <a:pt x="189" y="376"/>
                  </a:lnTo>
                  <a:lnTo>
                    <a:pt x="0" y="1101"/>
                  </a:lnTo>
                  <a:lnTo>
                    <a:pt x="1768" y="1070"/>
                  </a:lnTo>
                  <a:cubicBezTo>
                    <a:pt x="1617" y="721"/>
                    <a:pt x="1406" y="385"/>
                    <a:pt x="1276" y="27"/>
                  </a:cubicBezTo>
                  <a:cubicBezTo>
                    <a:pt x="1239" y="18"/>
                    <a:pt x="1204" y="7"/>
                    <a:pt x="1164"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8"/>
            <p:cNvSpPr/>
            <p:nvPr/>
          </p:nvSpPr>
          <p:spPr>
            <a:xfrm>
              <a:off x="2936650" y="1606775"/>
              <a:ext cx="35775" cy="51875"/>
            </a:xfrm>
            <a:custGeom>
              <a:rect b="b" l="l" r="r" t="t"/>
              <a:pathLst>
                <a:path extrusionOk="0" h="2075" w="1431">
                  <a:moveTo>
                    <a:pt x="556" y="0"/>
                  </a:moveTo>
                  <a:cubicBezTo>
                    <a:pt x="519" y="0"/>
                    <a:pt x="481" y="12"/>
                    <a:pt x="446" y="23"/>
                  </a:cubicBezTo>
                  <a:cubicBezTo>
                    <a:pt x="348" y="56"/>
                    <a:pt x="247" y="89"/>
                    <a:pt x="146" y="122"/>
                  </a:cubicBezTo>
                  <a:cubicBezTo>
                    <a:pt x="99" y="137"/>
                    <a:pt x="49" y="157"/>
                    <a:pt x="23" y="199"/>
                  </a:cubicBezTo>
                  <a:cubicBezTo>
                    <a:pt x="7" y="234"/>
                    <a:pt x="1" y="273"/>
                    <a:pt x="7" y="313"/>
                  </a:cubicBezTo>
                  <a:cubicBezTo>
                    <a:pt x="27" y="568"/>
                    <a:pt x="95" y="816"/>
                    <a:pt x="121" y="1071"/>
                  </a:cubicBezTo>
                  <a:cubicBezTo>
                    <a:pt x="132" y="1161"/>
                    <a:pt x="137" y="1253"/>
                    <a:pt x="137" y="1345"/>
                  </a:cubicBezTo>
                  <a:cubicBezTo>
                    <a:pt x="135" y="1440"/>
                    <a:pt x="130" y="1534"/>
                    <a:pt x="117" y="1628"/>
                  </a:cubicBezTo>
                  <a:cubicBezTo>
                    <a:pt x="115" y="1637"/>
                    <a:pt x="115" y="1644"/>
                    <a:pt x="115" y="1653"/>
                  </a:cubicBezTo>
                  <a:cubicBezTo>
                    <a:pt x="108" y="1714"/>
                    <a:pt x="97" y="1776"/>
                    <a:pt x="84" y="1837"/>
                  </a:cubicBezTo>
                  <a:lnTo>
                    <a:pt x="1430" y="2074"/>
                  </a:lnTo>
                  <a:lnTo>
                    <a:pt x="1228" y="1543"/>
                  </a:lnTo>
                  <a:cubicBezTo>
                    <a:pt x="1053" y="1073"/>
                    <a:pt x="875" y="603"/>
                    <a:pt x="699" y="135"/>
                  </a:cubicBezTo>
                  <a:cubicBezTo>
                    <a:pt x="681" y="89"/>
                    <a:pt x="662" y="38"/>
                    <a:pt x="620" y="16"/>
                  </a:cubicBezTo>
                  <a:cubicBezTo>
                    <a:pt x="600" y="5"/>
                    <a:pt x="578" y="0"/>
                    <a:pt x="556"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8"/>
            <p:cNvSpPr/>
            <p:nvPr/>
          </p:nvSpPr>
          <p:spPr>
            <a:xfrm>
              <a:off x="2790500" y="1666900"/>
              <a:ext cx="164800" cy="213950"/>
            </a:xfrm>
            <a:custGeom>
              <a:rect b="b" l="l" r="r" t="t"/>
              <a:pathLst>
                <a:path extrusionOk="0" h="8558" w="6592">
                  <a:moveTo>
                    <a:pt x="1981" y="0"/>
                  </a:moveTo>
                  <a:cubicBezTo>
                    <a:pt x="1907" y="0"/>
                    <a:pt x="1832" y="3"/>
                    <a:pt x="1757" y="8"/>
                  </a:cubicBezTo>
                  <a:cubicBezTo>
                    <a:pt x="1663" y="14"/>
                    <a:pt x="1564" y="25"/>
                    <a:pt x="1481" y="71"/>
                  </a:cubicBezTo>
                  <a:cubicBezTo>
                    <a:pt x="1349" y="139"/>
                    <a:pt x="1270" y="275"/>
                    <a:pt x="1206" y="407"/>
                  </a:cubicBezTo>
                  <a:cubicBezTo>
                    <a:pt x="918" y="1000"/>
                    <a:pt x="798" y="1659"/>
                    <a:pt x="683" y="2309"/>
                  </a:cubicBezTo>
                  <a:cubicBezTo>
                    <a:pt x="442" y="3695"/>
                    <a:pt x="218" y="5085"/>
                    <a:pt x="9" y="6477"/>
                  </a:cubicBezTo>
                  <a:cubicBezTo>
                    <a:pt x="0" y="6521"/>
                    <a:pt x="0" y="6565"/>
                    <a:pt x="14" y="6607"/>
                  </a:cubicBezTo>
                  <a:cubicBezTo>
                    <a:pt x="33" y="6660"/>
                    <a:pt x="86" y="6693"/>
                    <a:pt x="134" y="6719"/>
                  </a:cubicBezTo>
                  <a:lnTo>
                    <a:pt x="602" y="6985"/>
                  </a:lnTo>
                  <a:cubicBezTo>
                    <a:pt x="657" y="7017"/>
                    <a:pt x="717" y="7049"/>
                    <a:pt x="778" y="7049"/>
                  </a:cubicBezTo>
                  <a:cubicBezTo>
                    <a:pt x="788" y="7049"/>
                    <a:pt x="798" y="7048"/>
                    <a:pt x="809" y="7046"/>
                  </a:cubicBezTo>
                  <a:cubicBezTo>
                    <a:pt x="918" y="7026"/>
                    <a:pt x="973" y="6906"/>
                    <a:pt x="1011" y="6800"/>
                  </a:cubicBezTo>
                  <a:cubicBezTo>
                    <a:pt x="1410" y="5636"/>
                    <a:pt x="1716" y="4435"/>
                    <a:pt x="2256" y="3330"/>
                  </a:cubicBezTo>
                  <a:cubicBezTo>
                    <a:pt x="2375" y="4538"/>
                    <a:pt x="2645" y="5726"/>
                    <a:pt x="3060" y="6866"/>
                  </a:cubicBezTo>
                  <a:cubicBezTo>
                    <a:pt x="3159" y="7134"/>
                    <a:pt x="3266" y="7400"/>
                    <a:pt x="3409" y="7648"/>
                  </a:cubicBezTo>
                  <a:cubicBezTo>
                    <a:pt x="3611" y="8002"/>
                    <a:pt x="3883" y="8311"/>
                    <a:pt x="4206" y="8557"/>
                  </a:cubicBezTo>
                  <a:lnTo>
                    <a:pt x="6591" y="5961"/>
                  </a:lnTo>
                  <a:cubicBezTo>
                    <a:pt x="6418" y="5564"/>
                    <a:pt x="6202" y="5186"/>
                    <a:pt x="5987" y="4808"/>
                  </a:cubicBezTo>
                  <a:cubicBezTo>
                    <a:pt x="5710" y="4323"/>
                    <a:pt x="5434" y="3838"/>
                    <a:pt x="5155" y="3352"/>
                  </a:cubicBezTo>
                  <a:cubicBezTo>
                    <a:pt x="4639" y="2443"/>
                    <a:pt x="4120" y="1534"/>
                    <a:pt x="3506" y="691"/>
                  </a:cubicBezTo>
                  <a:cubicBezTo>
                    <a:pt x="3372" y="508"/>
                    <a:pt x="3231" y="326"/>
                    <a:pt x="3038" y="210"/>
                  </a:cubicBezTo>
                  <a:cubicBezTo>
                    <a:pt x="2891" y="122"/>
                    <a:pt x="2719" y="78"/>
                    <a:pt x="2548" y="49"/>
                  </a:cubicBezTo>
                  <a:cubicBezTo>
                    <a:pt x="2361" y="16"/>
                    <a:pt x="2171" y="0"/>
                    <a:pt x="1981"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8"/>
            <p:cNvSpPr/>
            <p:nvPr/>
          </p:nvSpPr>
          <p:spPr>
            <a:xfrm>
              <a:off x="2594775" y="1814775"/>
              <a:ext cx="295350" cy="74700"/>
            </a:xfrm>
            <a:custGeom>
              <a:rect b="b" l="l" r="r" t="t"/>
              <a:pathLst>
                <a:path extrusionOk="0" h="2988" w="11814">
                  <a:moveTo>
                    <a:pt x="8646" y="0"/>
                  </a:moveTo>
                  <a:cubicBezTo>
                    <a:pt x="5758" y="365"/>
                    <a:pt x="2875" y="775"/>
                    <a:pt x="0" y="1234"/>
                  </a:cubicBezTo>
                  <a:cubicBezTo>
                    <a:pt x="7" y="1575"/>
                    <a:pt x="15" y="1917"/>
                    <a:pt x="22" y="2260"/>
                  </a:cubicBezTo>
                  <a:lnTo>
                    <a:pt x="3305" y="2827"/>
                  </a:lnTo>
                  <a:cubicBezTo>
                    <a:pt x="3771" y="2907"/>
                    <a:pt x="4240" y="2988"/>
                    <a:pt x="4711" y="2988"/>
                  </a:cubicBezTo>
                  <a:cubicBezTo>
                    <a:pt x="4740" y="2988"/>
                    <a:pt x="4769" y="2988"/>
                    <a:pt x="4799" y="2987"/>
                  </a:cubicBezTo>
                  <a:cubicBezTo>
                    <a:pt x="5750" y="2967"/>
                    <a:pt x="6668" y="2607"/>
                    <a:pt x="7616" y="2603"/>
                  </a:cubicBezTo>
                  <a:cubicBezTo>
                    <a:pt x="7621" y="2603"/>
                    <a:pt x="7626" y="2603"/>
                    <a:pt x="7630" y="2603"/>
                  </a:cubicBezTo>
                  <a:cubicBezTo>
                    <a:pt x="8238" y="2603"/>
                    <a:pt x="8838" y="2746"/>
                    <a:pt x="9444" y="2794"/>
                  </a:cubicBezTo>
                  <a:cubicBezTo>
                    <a:pt x="9622" y="2809"/>
                    <a:pt x="9799" y="2815"/>
                    <a:pt x="9977" y="2815"/>
                  </a:cubicBezTo>
                  <a:cubicBezTo>
                    <a:pt x="10591" y="2815"/>
                    <a:pt x="11204" y="2738"/>
                    <a:pt x="11813" y="2660"/>
                  </a:cubicBezTo>
                  <a:lnTo>
                    <a:pt x="8646" y="0"/>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8"/>
            <p:cNvSpPr/>
            <p:nvPr/>
          </p:nvSpPr>
          <p:spPr>
            <a:xfrm>
              <a:off x="2762500" y="1773050"/>
              <a:ext cx="261475" cy="119800"/>
            </a:xfrm>
            <a:custGeom>
              <a:rect b="b" l="l" r="r" t="t"/>
              <a:pathLst>
                <a:path extrusionOk="0" h="4792" w="10459">
                  <a:moveTo>
                    <a:pt x="6804" y="0"/>
                  </a:moveTo>
                  <a:lnTo>
                    <a:pt x="6602" y="905"/>
                  </a:lnTo>
                  <a:lnTo>
                    <a:pt x="5781" y="1184"/>
                  </a:lnTo>
                  <a:cubicBezTo>
                    <a:pt x="4329" y="1548"/>
                    <a:pt x="2785" y="1373"/>
                    <a:pt x="1329" y="1715"/>
                  </a:cubicBezTo>
                  <a:cubicBezTo>
                    <a:pt x="1028" y="1788"/>
                    <a:pt x="730" y="1882"/>
                    <a:pt x="457" y="2029"/>
                  </a:cubicBezTo>
                  <a:cubicBezTo>
                    <a:pt x="332" y="2097"/>
                    <a:pt x="211" y="2181"/>
                    <a:pt x="132" y="2297"/>
                  </a:cubicBezTo>
                  <a:cubicBezTo>
                    <a:pt x="0" y="2499"/>
                    <a:pt x="16" y="2767"/>
                    <a:pt x="99" y="2993"/>
                  </a:cubicBezTo>
                  <a:cubicBezTo>
                    <a:pt x="233" y="3365"/>
                    <a:pt x="521" y="3665"/>
                    <a:pt x="855" y="3876"/>
                  </a:cubicBezTo>
                  <a:cubicBezTo>
                    <a:pt x="1189" y="4087"/>
                    <a:pt x="1568" y="4217"/>
                    <a:pt x="1946" y="4324"/>
                  </a:cubicBezTo>
                  <a:cubicBezTo>
                    <a:pt x="3095" y="4648"/>
                    <a:pt x="4286" y="4791"/>
                    <a:pt x="5481" y="4791"/>
                  </a:cubicBezTo>
                  <a:cubicBezTo>
                    <a:pt x="5866" y="4791"/>
                    <a:pt x="6251" y="4776"/>
                    <a:pt x="6635" y="4748"/>
                  </a:cubicBezTo>
                  <a:lnTo>
                    <a:pt x="6635" y="4748"/>
                  </a:lnTo>
                  <a:cubicBezTo>
                    <a:pt x="6778" y="4757"/>
                    <a:pt x="6922" y="4762"/>
                    <a:pt x="7066" y="4762"/>
                  </a:cubicBezTo>
                  <a:cubicBezTo>
                    <a:pt x="8614" y="4762"/>
                    <a:pt x="10159" y="4227"/>
                    <a:pt x="10292" y="3534"/>
                  </a:cubicBezTo>
                  <a:cubicBezTo>
                    <a:pt x="10459" y="2664"/>
                    <a:pt x="10153" y="281"/>
                    <a:pt x="10153" y="281"/>
                  </a:cubicBezTo>
                  <a:lnTo>
                    <a:pt x="6804" y="0"/>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8"/>
            <p:cNvSpPr/>
            <p:nvPr/>
          </p:nvSpPr>
          <p:spPr>
            <a:xfrm>
              <a:off x="2598125" y="1769100"/>
              <a:ext cx="391475" cy="107150"/>
            </a:xfrm>
            <a:custGeom>
              <a:rect b="b" l="l" r="r" t="t"/>
              <a:pathLst>
                <a:path extrusionOk="0" h="4286" w="15659">
                  <a:moveTo>
                    <a:pt x="15577" y="1"/>
                  </a:moveTo>
                  <a:cubicBezTo>
                    <a:pt x="15534" y="1"/>
                    <a:pt x="15488" y="30"/>
                    <a:pt x="15481" y="86"/>
                  </a:cubicBezTo>
                  <a:cubicBezTo>
                    <a:pt x="15400" y="705"/>
                    <a:pt x="15446" y="1322"/>
                    <a:pt x="15419" y="1944"/>
                  </a:cubicBezTo>
                  <a:cubicBezTo>
                    <a:pt x="15397" y="2501"/>
                    <a:pt x="15156" y="2967"/>
                    <a:pt x="14706" y="3301"/>
                  </a:cubicBezTo>
                  <a:cubicBezTo>
                    <a:pt x="13757" y="4006"/>
                    <a:pt x="12494" y="3850"/>
                    <a:pt x="11385" y="3962"/>
                  </a:cubicBezTo>
                  <a:cubicBezTo>
                    <a:pt x="11080" y="3995"/>
                    <a:pt x="10774" y="4034"/>
                    <a:pt x="10469" y="4067"/>
                  </a:cubicBezTo>
                  <a:cubicBezTo>
                    <a:pt x="10385" y="4075"/>
                    <a:pt x="10301" y="4079"/>
                    <a:pt x="10217" y="4079"/>
                  </a:cubicBezTo>
                  <a:cubicBezTo>
                    <a:pt x="10004" y="4079"/>
                    <a:pt x="9791" y="4053"/>
                    <a:pt x="9584" y="4001"/>
                  </a:cubicBezTo>
                  <a:cubicBezTo>
                    <a:pt x="9294" y="3933"/>
                    <a:pt x="9011" y="3843"/>
                    <a:pt x="8719" y="3784"/>
                  </a:cubicBezTo>
                  <a:cubicBezTo>
                    <a:pt x="8438" y="3727"/>
                    <a:pt x="8152" y="3692"/>
                    <a:pt x="7867" y="3679"/>
                  </a:cubicBezTo>
                  <a:cubicBezTo>
                    <a:pt x="7720" y="3670"/>
                    <a:pt x="7573" y="3667"/>
                    <a:pt x="7426" y="3667"/>
                  </a:cubicBezTo>
                  <a:cubicBezTo>
                    <a:pt x="6393" y="3667"/>
                    <a:pt x="5367" y="3846"/>
                    <a:pt x="4333" y="3846"/>
                  </a:cubicBezTo>
                  <a:cubicBezTo>
                    <a:pt x="4302" y="3846"/>
                    <a:pt x="4270" y="3846"/>
                    <a:pt x="4239" y="3845"/>
                  </a:cubicBezTo>
                  <a:cubicBezTo>
                    <a:pt x="2833" y="3828"/>
                    <a:pt x="1450" y="3487"/>
                    <a:pt x="48" y="3402"/>
                  </a:cubicBezTo>
                  <a:cubicBezTo>
                    <a:pt x="7" y="3404"/>
                    <a:pt x="0" y="3461"/>
                    <a:pt x="40" y="3474"/>
                  </a:cubicBezTo>
                  <a:lnTo>
                    <a:pt x="40" y="3476"/>
                  </a:lnTo>
                  <a:cubicBezTo>
                    <a:pt x="681" y="3615"/>
                    <a:pt x="1333" y="3705"/>
                    <a:pt x="1983" y="3799"/>
                  </a:cubicBezTo>
                  <a:cubicBezTo>
                    <a:pt x="2600" y="3889"/>
                    <a:pt x="3220" y="3990"/>
                    <a:pt x="3841" y="4032"/>
                  </a:cubicBezTo>
                  <a:cubicBezTo>
                    <a:pt x="4021" y="4044"/>
                    <a:pt x="4201" y="4050"/>
                    <a:pt x="4380" y="4050"/>
                  </a:cubicBezTo>
                  <a:cubicBezTo>
                    <a:pt x="5409" y="4050"/>
                    <a:pt x="6433" y="3876"/>
                    <a:pt x="7463" y="3876"/>
                  </a:cubicBezTo>
                  <a:cubicBezTo>
                    <a:pt x="7527" y="3876"/>
                    <a:pt x="7591" y="3877"/>
                    <a:pt x="7656" y="3878"/>
                  </a:cubicBezTo>
                  <a:cubicBezTo>
                    <a:pt x="7974" y="3883"/>
                    <a:pt x="8293" y="3914"/>
                    <a:pt x="8605" y="3971"/>
                  </a:cubicBezTo>
                  <a:cubicBezTo>
                    <a:pt x="8908" y="4028"/>
                    <a:pt x="9202" y="4120"/>
                    <a:pt x="9501" y="4190"/>
                  </a:cubicBezTo>
                  <a:cubicBezTo>
                    <a:pt x="9732" y="4245"/>
                    <a:pt x="9967" y="4286"/>
                    <a:pt x="10204" y="4286"/>
                  </a:cubicBezTo>
                  <a:cubicBezTo>
                    <a:pt x="10261" y="4286"/>
                    <a:pt x="10319" y="4283"/>
                    <a:pt x="10377" y="4278"/>
                  </a:cubicBezTo>
                  <a:cubicBezTo>
                    <a:pt x="10691" y="4250"/>
                    <a:pt x="11007" y="4201"/>
                    <a:pt x="11321" y="4168"/>
                  </a:cubicBezTo>
                  <a:cubicBezTo>
                    <a:pt x="12459" y="4045"/>
                    <a:pt x="13731" y="4195"/>
                    <a:pt x="14725" y="3518"/>
                  </a:cubicBezTo>
                  <a:cubicBezTo>
                    <a:pt x="15171" y="3217"/>
                    <a:pt x="15505" y="2776"/>
                    <a:pt x="15586" y="2236"/>
                  </a:cubicBezTo>
                  <a:cubicBezTo>
                    <a:pt x="15639" y="1889"/>
                    <a:pt x="15610" y="1537"/>
                    <a:pt x="15613" y="1190"/>
                  </a:cubicBezTo>
                  <a:cubicBezTo>
                    <a:pt x="15615" y="821"/>
                    <a:pt x="15641" y="452"/>
                    <a:pt x="15657" y="86"/>
                  </a:cubicBezTo>
                  <a:cubicBezTo>
                    <a:pt x="15659" y="28"/>
                    <a:pt x="15619" y="1"/>
                    <a:pt x="15577"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8"/>
            <p:cNvSpPr/>
            <p:nvPr/>
          </p:nvSpPr>
          <p:spPr>
            <a:xfrm>
              <a:off x="2883025" y="1570100"/>
              <a:ext cx="80000" cy="88025"/>
            </a:xfrm>
            <a:custGeom>
              <a:rect b="b" l="l" r="r" t="t"/>
              <a:pathLst>
                <a:path extrusionOk="0" h="3521" w="3200">
                  <a:moveTo>
                    <a:pt x="1508" y="0"/>
                  </a:moveTo>
                  <a:cubicBezTo>
                    <a:pt x="1304" y="0"/>
                    <a:pt x="1103" y="47"/>
                    <a:pt x="925" y="148"/>
                  </a:cubicBezTo>
                  <a:cubicBezTo>
                    <a:pt x="606" y="331"/>
                    <a:pt x="395" y="653"/>
                    <a:pt x="222" y="978"/>
                  </a:cubicBezTo>
                  <a:cubicBezTo>
                    <a:pt x="83" y="1231"/>
                    <a:pt x="0" y="1758"/>
                    <a:pt x="294" y="2028"/>
                  </a:cubicBezTo>
                  <a:cubicBezTo>
                    <a:pt x="917" y="2685"/>
                    <a:pt x="1120" y="3521"/>
                    <a:pt x="1803" y="3521"/>
                  </a:cubicBezTo>
                  <a:cubicBezTo>
                    <a:pt x="2038" y="3521"/>
                    <a:pt x="2330" y="3422"/>
                    <a:pt x="2717" y="3181"/>
                  </a:cubicBezTo>
                  <a:cubicBezTo>
                    <a:pt x="3116" y="2907"/>
                    <a:pt x="3200" y="2338"/>
                    <a:pt x="3158" y="1855"/>
                  </a:cubicBezTo>
                  <a:cubicBezTo>
                    <a:pt x="3112" y="1297"/>
                    <a:pt x="2899" y="737"/>
                    <a:pt x="2479" y="368"/>
                  </a:cubicBezTo>
                  <a:cubicBezTo>
                    <a:pt x="2213" y="136"/>
                    <a:pt x="1856" y="0"/>
                    <a:pt x="1508"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8"/>
            <p:cNvSpPr/>
            <p:nvPr/>
          </p:nvSpPr>
          <p:spPr>
            <a:xfrm>
              <a:off x="2910450" y="1626600"/>
              <a:ext cx="18475" cy="16850"/>
            </a:xfrm>
            <a:custGeom>
              <a:rect b="b" l="l" r="r" t="t"/>
              <a:pathLst>
                <a:path extrusionOk="0" h="674" w="739">
                  <a:moveTo>
                    <a:pt x="51" y="0"/>
                  </a:moveTo>
                  <a:cubicBezTo>
                    <a:pt x="25" y="0"/>
                    <a:pt x="1" y="26"/>
                    <a:pt x="8" y="54"/>
                  </a:cubicBezTo>
                  <a:lnTo>
                    <a:pt x="8" y="56"/>
                  </a:lnTo>
                  <a:cubicBezTo>
                    <a:pt x="25" y="104"/>
                    <a:pt x="71" y="144"/>
                    <a:pt x="100" y="188"/>
                  </a:cubicBezTo>
                  <a:cubicBezTo>
                    <a:pt x="126" y="227"/>
                    <a:pt x="146" y="271"/>
                    <a:pt x="159" y="317"/>
                  </a:cubicBezTo>
                  <a:cubicBezTo>
                    <a:pt x="179" y="381"/>
                    <a:pt x="183" y="447"/>
                    <a:pt x="175" y="513"/>
                  </a:cubicBezTo>
                  <a:cubicBezTo>
                    <a:pt x="172" y="541"/>
                    <a:pt x="157" y="570"/>
                    <a:pt x="164" y="596"/>
                  </a:cubicBezTo>
                  <a:cubicBezTo>
                    <a:pt x="179" y="651"/>
                    <a:pt x="249" y="671"/>
                    <a:pt x="298" y="673"/>
                  </a:cubicBezTo>
                  <a:cubicBezTo>
                    <a:pt x="306" y="673"/>
                    <a:pt x="314" y="674"/>
                    <a:pt x="323" y="674"/>
                  </a:cubicBezTo>
                  <a:cubicBezTo>
                    <a:pt x="365" y="674"/>
                    <a:pt x="407" y="669"/>
                    <a:pt x="449" y="660"/>
                  </a:cubicBezTo>
                  <a:cubicBezTo>
                    <a:pt x="504" y="651"/>
                    <a:pt x="555" y="636"/>
                    <a:pt x="605" y="616"/>
                  </a:cubicBezTo>
                  <a:cubicBezTo>
                    <a:pt x="631" y="605"/>
                    <a:pt x="656" y="590"/>
                    <a:pt x="680" y="574"/>
                  </a:cubicBezTo>
                  <a:cubicBezTo>
                    <a:pt x="702" y="552"/>
                    <a:pt x="719" y="528"/>
                    <a:pt x="728" y="499"/>
                  </a:cubicBezTo>
                  <a:cubicBezTo>
                    <a:pt x="739" y="469"/>
                    <a:pt x="710" y="438"/>
                    <a:pt x="682" y="438"/>
                  </a:cubicBezTo>
                  <a:cubicBezTo>
                    <a:pt x="677" y="437"/>
                    <a:pt x="671" y="437"/>
                    <a:pt x="666" y="437"/>
                  </a:cubicBezTo>
                  <a:cubicBezTo>
                    <a:pt x="651" y="437"/>
                    <a:pt x="635" y="439"/>
                    <a:pt x="620" y="442"/>
                  </a:cubicBezTo>
                  <a:cubicBezTo>
                    <a:pt x="598" y="449"/>
                    <a:pt x="579" y="458"/>
                    <a:pt x="557" y="469"/>
                  </a:cubicBezTo>
                  <a:cubicBezTo>
                    <a:pt x="524" y="486"/>
                    <a:pt x="489" y="502"/>
                    <a:pt x="453" y="513"/>
                  </a:cubicBezTo>
                  <a:cubicBezTo>
                    <a:pt x="418" y="526"/>
                    <a:pt x="381" y="535"/>
                    <a:pt x="344" y="541"/>
                  </a:cubicBezTo>
                  <a:cubicBezTo>
                    <a:pt x="334" y="542"/>
                    <a:pt x="320" y="544"/>
                    <a:pt x="307" y="544"/>
                  </a:cubicBezTo>
                  <a:cubicBezTo>
                    <a:pt x="304" y="544"/>
                    <a:pt x="302" y="544"/>
                    <a:pt x="299" y="544"/>
                  </a:cubicBezTo>
                  <a:lnTo>
                    <a:pt x="299" y="544"/>
                  </a:lnTo>
                  <a:cubicBezTo>
                    <a:pt x="312" y="454"/>
                    <a:pt x="303" y="362"/>
                    <a:pt x="273" y="273"/>
                  </a:cubicBezTo>
                  <a:cubicBezTo>
                    <a:pt x="256" y="225"/>
                    <a:pt x="232" y="177"/>
                    <a:pt x="201" y="135"/>
                  </a:cubicBezTo>
                  <a:cubicBezTo>
                    <a:pt x="183" y="111"/>
                    <a:pt x="164" y="87"/>
                    <a:pt x="142" y="67"/>
                  </a:cubicBezTo>
                  <a:cubicBezTo>
                    <a:pt x="122" y="43"/>
                    <a:pt x="98" y="23"/>
                    <a:pt x="71" y="5"/>
                  </a:cubicBezTo>
                  <a:cubicBezTo>
                    <a:pt x="65" y="2"/>
                    <a:pt x="58" y="0"/>
                    <a:pt x="51"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8"/>
            <p:cNvSpPr/>
            <p:nvPr/>
          </p:nvSpPr>
          <p:spPr>
            <a:xfrm>
              <a:off x="2921550" y="1623600"/>
              <a:ext cx="5525" cy="4350"/>
            </a:xfrm>
            <a:custGeom>
              <a:rect b="b" l="l" r="r" t="t"/>
              <a:pathLst>
                <a:path extrusionOk="0" h="174" w="221">
                  <a:moveTo>
                    <a:pt x="111" y="0"/>
                  </a:moveTo>
                  <a:cubicBezTo>
                    <a:pt x="1" y="0"/>
                    <a:pt x="1" y="174"/>
                    <a:pt x="111" y="174"/>
                  </a:cubicBezTo>
                  <a:cubicBezTo>
                    <a:pt x="220" y="174"/>
                    <a:pt x="220" y="0"/>
                    <a:pt x="11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8"/>
            <p:cNvSpPr/>
            <p:nvPr/>
          </p:nvSpPr>
          <p:spPr>
            <a:xfrm>
              <a:off x="2904700" y="1631375"/>
              <a:ext cx="6125" cy="4750"/>
            </a:xfrm>
            <a:custGeom>
              <a:rect b="b" l="l" r="r" t="t"/>
              <a:pathLst>
                <a:path extrusionOk="0" h="190" w="245">
                  <a:moveTo>
                    <a:pt x="123" y="1"/>
                  </a:moveTo>
                  <a:cubicBezTo>
                    <a:pt x="0" y="1"/>
                    <a:pt x="0" y="190"/>
                    <a:pt x="123" y="190"/>
                  </a:cubicBezTo>
                  <a:cubicBezTo>
                    <a:pt x="244" y="190"/>
                    <a:pt x="244" y="1"/>
                    <a:pt x="12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8"/>
            <p:cNvSpPr/>
            <p:nvPr/>
          </p:nvSpPr>
          <p:spPr>
            <a:xfrm>
              <a:off x="2939075" y="1588975"/>
              <a:ext cx="34675" cy="48650"/>
            </a:xfrm>
            <a:custGeom>
              <a:rect b="b" l="l" r="r" t="t"/>
              <a:pathLst>
                <a:path extrusionOk="0" h="1946" w="1387">
                  <a:moveTo>
                    <a:pt x="759" y="1"/>
                  </a:moveTo>
                  <a:cubicBezTo>
                    <a:pt x="413" y="1"/>
                    <a:pt x="0" y="368"/>
                    <a:pt x="0" y="368"/>
                  </a:cubicBezTo>
                  <a:cubicBezTo>
                    <a:pt x="29" y="395"/>
                    <a:pt x="336" y="1119"/>
                    <a:pt x="336" y="1119"/>
                  </a:cubicBezTo>
                  <a:cubicBezTo>
                    <a:pt x="336" y="1119"/>
                    <a:pt x="335" y="811"/>
                    <a:pt x="563" y="811"/>
                  </a:cubicBezTo>
                  <a:cubicBezTo>
                    <a:pt x="589" y="811"/>
                    <a:pt x="619" y="816"/>
                    <a:pt x="653" y="825"/>
                  </a:cubicBezTo>
                  <a:cubicBezTo>
                    <a:pt x="973" y="915"/>
                    <a:pt x="666" y="1444"/>
                    <a:pt x="666" y="1444"/>
                  </a:cubicBezTo>
                  <a:lnTo>
                    <a:pt x="1030" y="1945"/>
                  </a:lnTo>
                  <a:lnTo>
                    <a:pt x="1386" y="944"/>
                  </a:lnTo>
                  <a:cubicBezTo>
                    <a:pt x="1386" y="944"/>
                    <a:pt x="1298" y="223"/>
                    <a:pt x="936" y="41"/>
                  </a:cubicBezTo>
                  <a:cubicBezTo>
                    <a:pt x="881" y="13"/>
                    <a:pt x="821" y="1"/>
                    <a:pt x="7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8"/>
            <p:cNvSpPr/>
            <p:nvPr/>
          </p:nvSpPr>
          <p:spPr>
            <a:xfrm>
              <a:off x="2852100" y="1718250"/>
              <a:ext cx="30925" cy="55750"/>
            </a:xfrm>
            <a:custGeom>
              <a:rect b="b" l="l" r="r" t="t"/>
              <a:pathLst>
                <a:path extrusionOk="0" h="2230" w="1237">
                  <a:moveTo>
                    <a:pt x="150" y="0"/>
                  </a:moveTo>
                  <a:cubicBezTo>
                    <a:pt x="99" y="16"/>
                    <a:pt x="51" y="24"/>
                    <a:pt x="1" y="31"/>
                  </a:cubicBezTo>
                  <a:cubicBezTo>
                    <a:pt x="187" y="123"/>
                    <a:pt x="385" y="150"/>
                    <a:pt x="589" y="207"/>
                  </a:cubicBezTo>
                  <a:cubicBezTo>
                    <a:pt x="756" y="251"/>
                    <a:pt x="962" y="275"/>
                    <a:pt x="1044" y="413"/>
                  </a:cubicBezTo>
                  <a:cubicBezTo>
                    <a:pt x="1094" y="494"/>
                    <a:pt x="1088" y="648"/>
                    <a:pt x="1092" y="736"/>
                  </a:cubicBezTo>
                  <a:cubicBezTo>
                    <a:pt x="1114" y="1204"/>
                    <a:pt x="1000" y="1663"/>
                    <a:pt x="1028" y="2133"/>
                  </a:cubicBezTo>
                  <a:cubicBezTo>
                    <a:pt x="1028" y="2179"/>
                    <a:pt x="1061" y="2218"/>
                    <a:pt x="1107" y="2229"/>
                  </a:cubicBezTo>
                  <a:cubicBezTo>
                    <a:pt x="1132" y="2221"/>
                    <a:pt x="1158" y="2214"/>
                    <a:pt x="1182" y="2207"/>
                  </a:cubicBezTo>
                  <a:cubicBezTo>
                    <a:pt x="1140" y="1929"/>
                    <a:pt x="1154" y="1643"/>
                    <a:pt x="1169" y="1364"/>
                  </a:cubicBezTo>
                  <a:cubicBezTo>
                    <a:pt x="1184" y="1041"/>
                    <a:pt x="1182" y="690"/>
                    <a:pt x="1237" y="369"/>
                  </a:cubicBezTo>
                  <a:cubicBezTo>
                    <a:pt x="1230" y="354"/>
                    <a:pt x="1226" y="341"/>
                    <a:pt x="1219" y="328"/>
                  </a:cubicBezTo>
                  <a:cubicBezTo>
                    <a:pt x="1013" y="277"/>
                    <a:pt x="815" y="187"/>
                    <a:pt x="615" y="128"/>
                  </a:cubicBezTo>
                  <a:cubicBezTo>
                    <a:pt x="460" y="84"/>
                    <a:pt x="297" y="62"/>
                    <a:pt x="15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8"/>
            <p:cNvSpPr/>
            <p:nvPr/>
          </p:nvSpPr>
          <p:spPr>
            <a:xfrm>
              <a:off x="2852650" y="1718850"/>
              <a:ext cx="27325" cy="54925"/>
            </a:xfrm>
            <a:custGeom>
              <a:rect b="b" l="l" r="r" t="t"/>
              <a:pathLst>
                <a:path extrusionOk="0" h="2197" w="1093">
                  <a:moveTo>
                    <a:pt x="1" y="0"/>
                  </a:moveTo>
                  <a:cubicBezTo>
                    <a:pt x="1" y="1"/>
                    <a:pt x="130" y="1731"/>
                    <a:pt x="132" y="1797"/>
                  </a:cubicBezTo>
                  <a:lnTo>
                    <a:pt x="1061" y="2197"/>
                  </a:lnTo>
                  <a:lnTo>
                    <a:pt x="1092" y="339"/>
                  </a:lnTo>
                  <a:lnTo>
                    <a:pt x="1"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8"/>
            <p:cNvSpPr/>
            <p:nvPr/>
          </p:nvSpPr>
          <p:spPr>
            <a:xfrm>
              <a:off x="2924300" y="1645450"/>
              <a:ext cx="4900" cy="3200"/>
            </a:xfrm>
            <a:custGeom>
              <a:rect b="b" l="l" r="r" t="t"/>
              <a:pathLst>
                <a:path extrusionOk="0" h="128" w="196">
                  <a:moveTo>
                    <a:pt x="156" y="0"/>
                  </a:moveTo>
                  <a:cubicBezTo>
                    <a:pt x="147" y="0"/>
                    <a:pt x="137" y="3"/>
                    <a:pt x="130" y="9"/>
                  </a:cubicBezTo>
                  <a:lnTo>
                    <a:pt x="115" y="20"/>
                  </a:lnTo>
                  <a:cubicBezTo>
                    <a:pt x="104" y="29"/>
                    <a:pt x="93" y="38"/>
                    <a:pt x="82" y="44"/>
                  </a:cubicBezTo>
                  <a:lnTo>
                    <a:pt x="12" y="90"/>
                  </a:lnTo>
                  <a:cubicBezTo>
                    <a:pt x="3" y="95"/>
                    <a:pt x="1" y="106"/>
                    <a:pt x="3" y="114"/>
                  </a:cubicBezTo>
                  <a:cubicBezTo>
                    <a:pt x="6" y="121"/>
                    <a:pt x="14" y="127"/>
                    <a:pt x="21" y="127"/>
                  </a:cubicBezTo>
                  <a:cubicBezTo>
                    <a:pt x="23" y="127"/>
                    <a:pt x="25" y="126"/>
                    <a:pt x="27" y="125"/>
                  </a:cubicBezTo>
                  <a:lnTo>
                    <a:pt x="29" y="128"/>
                  </a:lnTo>
                  <a:lnTo>
                    <a:pt x="106" y="95"/>
                  </a:lnTo>
                  <a:cubicBezTo>
                    <a:pt x="117" y="90"/>
                    <a:pt x="130" y="86"/>
                    <a:pt x="143" y="81"/>
                  </a:cubicBezTo>
                  <a:lnTo>
                    <a:pt x="163" y="75"/>
                  </a:lnTo>
                  <a:cubicBezTo>
                    <a:pt x="178" y="70"/>
                    <a:pt x="189" y="57"/>
                    <a:pt x="194" y="42"/>
                  </a:cubicBezTo>
                  <a:cubicBezTo>
                    <a:pt x="196" y="24"/>
                    <a:pt x="187" y="7"/>
                    <a:pt x="170" y="2"/>
                  </a:cubicBezTo>
                  <a:cubicBezTo>
                    <a:pt x="165" y="1"/>
                    <a:pt x="161" y="0"/>
                    <a:pt x="156"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38"/>
            <p:cNvSpPr/>
            <p:nvPr/>
          </p:nvSpPr>
          <p:spPr>
            <a:xfrm>
              <a:off x="2897825" y="1621675"/>
              <a:ext cx="7225" cy="6300"/>
            </a:xfrm>
            <a:custGeom>
              <a:rect b="b" l="l" r="r" t="t"/>
              <a:pathLst>
                <a:path extrusionOk="0" h="252" w="289">
                  <a:moveTo>
                    <a:pt x="86" y="126"/>
                  </a:moveTo>
                  <a:cubicBezTo>
                    <a:pt x="84" y="127"/>
                    <a:pt x="83" y="128"/>
                    <a:pt x="83" y="128"/>
                  </a:cubicBezTo>
                  <a:cubicBezTo>
                    <a:pt x="83" y="128"/>
                    <a:pt x="84" y="128"/>
                    <a:pt x="86" y="126"/>
                  </a:cubicBezTo>
                  <a:close/>
                  <a:moveTo>
                    <a:pt x="240" y="0"/>
                  </a:moveTo>
                  <a:cubicBezTo>
                    <a:pt x="232" y="0"/>
                    <a:pt x="224" y="2"/>
                    <a:pt x="216" y="7"/>
                  </a:cubicBezTo>
                  <a:cubicBezTo>
                    <a:pt x="194" y="22"/>
                    <a:pt x="172" y="40"/>
                    <a:pt x="157" y="60"/>
                  </a:cubicBezTo>
                  <a:cubicBezTo>
                    <a:pt x="142" y="77"/>
                    <a:pt x="124" y="95"/>
                    <a:pt x="106" y="110"/>
                  </a:cubicBezTo>
                  <a:lnTo>
                    <a:pt x="93" y="121"/>
                  </a:lnTo>
                  <a:lnTo>
                    <a:pt x="87" y="125"/>
                  </a:lnTo>
                  <a:cubicBezTo>
                    <a:pt x="86" y="126"/>
                    <a:pt x="86" y="126"/>
                    <a:pt x="86" y="126"/>
                  </a:cubicBezTo>
                  <a:lnTo>
                    <a:pt x="86" y="126"/>
                  </a:lnTo>
                  <a:cubicBezTo>
                    <a:pt x="87" y="126"/>
                    <a:pt x="88" y="125"/>
                    <a:pt x="89" y="125"/>
                  </a:cubicBezTo>
                  <a:lnTo>
                    <a:pt x="89" y="125"/>
                  </a:lnTo>
                  <a:cubicBezTo>
                    <a:pt x="76" y="134"/>
                    <a:pt x="65" y="143"/>
                    <a:pt x="54" y="154"/>
                  </a:cubicBezTo>
                  <a:cubicBezTo>
                    <a:pt x="43" y="163"/>
                    <a:pt x="34" y="174"/>
                    <a:pt x="23" y="185"/>
                  </a:cubicBezTo>
                  <a:lnTo>
                    <a:pt x="20" y="189"/>
                  </a:lnTo>
                  <a:lnTo>
                    <a:pt x="20" y="189"/>
                  </a:lnTo>
                  <a:cubicBezTo>
                    <a:pt x="18" y="191"/>
                    <a:pt x="14" y="197"/>
                    <a:pt x="14" y="200"/>
                  </a:cubicBezTo>
                  <a:cubicBezTo>
                    <a:pt x="10" y="205"/>
                    <a:pt x="8" y="209"/>
                    <a:pt x="5" y="215"/>
                  </a:cubicBezTo>
                  <a:cubicBezTo>
                    <a:pt x="1" y="229"/>
                    <a:pt x="8" y="240"/>
                    <a:pt x="19" y="246"/>
                  </a:cubicBezTo>
                  <a:lnTo>
                    <a:pt x="19" y="244"/>
                  </a:lnTo>
                  <a:cubicBezTo>
                    <a:pt x="23" y="248"/>
                    <a:pt x="30" y="248"/>
                    <a:pt x="36" y="251"/>
                  </a:cubicBezTo>
                  <a:cubicBezTo>
                    <a:pt x="39" y="251"/>
                    <a:pt x="39" y="250"/>
                    <a:pt x="38" y="250"/>
                  </a:cubicBezTo>
                  <a:lnTo>
                    <a:pt x="38" y="250"/>
                  </a:lnTo>
                  <a:cubicBezTo>
                    <a:pt x="43" y="251"/>
                    <a:pt x="48" y="252"/>
                    <a:pt x="53" y="252"/>
                  </a:cubicBezTo>
                  <a:cubicBezTo>
                    <a:pt x="55" y="252"/>
                    <a:pt x="58" y="251"/>
                    <a:pt x="60" y="251"/>
                  </a:cubicBezTo>
                  <a:cubicBezTo>
                    <a:pt x="76" y="251"/>
                    <a:pt x="91" y="246"/>
                    <a:pt x="106" y="242"/>
                  </a:cubicBezTo>
                  <a:cubicBezTo>
                    <a:pt x="133" y="233"/>
                    <a:pt x="157" y="218"/>
                    <a:pt x="179" y="200"/>
                  </a:cubicBezTo>
                  <a:cubicBezTo>
                    <a:pt x="201" y="183"/>
                    <a:pt x="223" y="165"/>
                    <a:pt x="243" y="143"/>
                  </a:cubicBezTo>
                  <a:cubicBezTo>
                    <a:pt x="254" y="130"/>
                    <a:pt x="262" y="117"/>
                    <a:pt x="271" y="103"/>
                  </a:cubicBezTo>
                  <a:cubicBezTo>
                    <a:pt x="275" y="99"/>
                    <a:pt x="278" y="93"/>
                    <a:pt x="280" y="88"/>
                  </a:cubicBezTo>
                  <a:cubicBezTo>
                    <a:pt x="284" y="75"/>
                    <a:pt x="289" y="62"/>
                    <a:pt x="289" y="49"/>
                  </a:cubicBezTo>
                  <a:cubicBezTo>
                    <a:pt x="289" y="31"/>
                    <a:pt x="280" y="16"/>
                    <a:pt x="265" y="7"/>
                  </a:cubicBezTo>
                  <a:cubicBezTo>
                    <a:pt x="257" y="2"/>
                    <a:pt x="249" y="0"/>
                    <a:pt x="24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8"/>
            <p:cNvSpPr/>
            <p:nvPr/>
          </p:nvSpPr>
          <p:spPr>
            <a:xfrm>
              <a:off x="2913375" y="1615900"/>
              <a:ext cx="11400" cy="4050"/>
            </a:xfrm>
            <a:custGeom>
              <a:rect b="b" l="l" r="r" t="t"/>
              <a:pathLst>
                <a:path extrusionOk="0" h="162" w="456">
                  <a:moveTo>
                    <a:pt x="403" y="1"/>
                  </a:moveTo>
                  <a:cubicBezTo>
                    <a:pt x="394" y="1"/>
                    <a:pt x="385" y="2"/>
                    <a:pt x="376" y="5"/>
                  </a:cubicBezTo>
                  <a:cubicBezTo>
                    <a:pt x="356" y="9"/>
                    <a:pt x="339" y="12"/>
                    <a:pt x="321" y="16"/>
                  </a:cubicBezTo>
                  <a:cubicBezTo>
                    <a:pt x="284" y="27"/>
                    <a:pt x="244" y="36"/>
                    <a:pt x="207" y="42"/>
                  </a:cubicBezTo>
                  <a:cubicBezTo>
                    <a:pt x="170" y="47"/>
                    <a:pt x="132" y="51"/>
                    <a:pt x="95" y="58"/>
                  </a:cubicBezTo>
                  <a:cubicBezTo>
                    <a:pt x="75" y="62"/>
                    <a:pt x="0" y="80"/>
                    <a:pt x="14" y="113"/>
                  </a:cubicBezTo>
                  <a:lnTo>
                    <a:pt x="14" y="115"/>
                  </a:lnTo>
                  <a:cubicBezTo>
                    <a:pt x="27" y="150"/>
                    <a:pt x="82" y="161"/>
                    <a:pt x="115" y="161"/>
                  </a:cubicBezTo>
                  <a:cubicBezTo>
                    <a:pt x="125" y="162"/>
                    <a:pt x="134" y="162"/>
                    <a:pt x="144" y="162"/>
                  </a:cubicBezTo>
                  <a:cubicBezTo>
                    <a:pt x="176" y="162"/>
                    <a:pt x="208" y="159"/>
                    <a:pt x="240" y="152"/>
                  </a:cubicBezTo>
                  <a:cubicBezTo>
                    <a:pt x="277" y="146"/>
                    <a:pt x="312" y="135"/>
                    <a:pt x="350" y="121"/>
                  </a:cubicBezTo>
                  <a:cubicBezTo>
                    <a:pt x="369" y="115"/>
                    <a:pt x="389" y="104"/>
                    <a:pt x="409" y="93"/>
                  </a:cubicBezTo>
                  <a:cubicBezTo>
                    <a:pt x="429" y="84"/>
                    <a:pt x="444" y="67"/>
                    <a:pt x="451" y="45"/>
                  </a:cubicBezTo>
                  <a:cubicBezTo>
                    <a:pt x="455" y="31"/>
                    <a:pt x="449" y="16"/>
                    <a:pt x="438" y="9"/>
                  </a:cubicBezTo>
                  <a:cubicBezTo>
                    <a:pt x="426" y="3"/>
                    <a:pt x="415" y="1"/>
                    <a:pt x="40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8"/>
            <p:cNvSpPr/>
            <p:nvPr/>
          </p:nvSpPr>
          <p:spPr>
            <a:xfrm>
              <a:off x="2924300" y="1660550"/>
              <a:ext cx="59875" cy="21125"/>
            </a:xfrm>
            <a:custGeom>
              <a:rect b="b" l="l" r="r" t="t"/>
              <a:pathLst>
                <a:path extrusionOk="0" h="845" w="2395">
                  <a:moveTo>
                    <a:pt x="1865" y="0"/>
                  </a:moveTo>
                  <a:lnTo>
                    <a:pt x="442" y="167"/>
                  </a:lnTo>
                  <a:cubicBezTo>
                    <a:pt x="343" y="224"/>
                    <a:pt x="260" y="308"/>
                    <a:pt x="203" y="404"/>
                  </a:cubicBezTo>
                  <a:cubicBezTo>
                    <a:pt x="115" y="562"/>
                    <a:pt x="1" y="815"/>
                    <a:pt x="1" y="815"/>
                  </a:cubicBezTo>
                  <a:cubicBezTo>
                    <a:pt x="1" y="815"/>
                    <a:pt x="149" y="845"/>
                    <a:pt x="342" y="845"/>
                  </a:cubicBezTo>
                  <a:cubicBezTo>
                    <a:pt x="463" y="845"/>
                    <a:pt x="600" y="833"/>
                    <a:pt x="730" y="795"/>
                  </a:cubicBezTo>
                  <a:cubicBezTo>
                    <a:pt x="1063" y="699"/>
                    <a:pt x="1839" y="305"/>
                    <a:pt x="1839" y="305"/>
                  </a:cubicBezTo>
                  <a:lnTo>
                    <a:pt x="2076" y="224"/>
                  </a:lnTo>
                  <a:lnTo>
                    <a:pt x="2394" y="231"/>
                  </a:lnTo>
                  <a:lnTo>
                    <a:pt x="1865"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8"/>
            <p:cNvSpPr/>
            <p:nvPr/>
          </p:nvSpPr>
          <p:spPr>
            <a:xfrm>
              <a:off x="2881800" y="1658725"/>
              <a:ext cx="143550" cy="191675"/>
            </a:xfrm>
            <a:custGeom>
              <a:rect b="b" l="l" r="r" t="t"/>
              <a:pathLst>
                <a:path extrusionOk="0" h="7667" w="5742">
                  <a:moveTo>
                    <a:pt x="2199" y="1"/>
                  </a:moveTo>
                  <a:lnTo>
                    <a:pt x="2199" y="1"/>
                  </a:lnTo>
                  <a:cubicBezTo>
                    <a:pt x="1202" y="776"/>
                    <a:pt x="1393" y="2720"/>
                    <a:pt x="1567" y="3811"/>
                  </a:cubicBezTo>
                  <a:cubicBezTo>
                    <a:pt x="1742" y="4903"/>
                    <a:pt x="97" y="5930"/>
                    <a:pt x="49" y="5946"/>
                  </a:cubicBezTo>
                  <a:cubicBezTo>
                    <a:pt x="1" y="5961"/>
                    <a:pt x="286" y="6167"/>
                    <a:pt x="572" y="6214"/>
                  </a:cubicBezTo>
                  <a:cubicBezTo>
                    <a:pt x="855" y="6262"/>
                    <a:pt x="1536" y="7180"/>
                    <a:pt x="2500" y="7542"/>
                  </a:cubicBezTo>
                  <a:cubicBezTo>
                    <a:pt x="2739" y="7633"/>
                    <a:pt x="3058" y="7667"/>
                    <a:pt x="3404" y="7667"/>
                  </a:cubicBezTo>
                  <a:cubicBezTo>
                    <a:pt x="4453" y="7667"/>
                    <a:pt x="5741" y="7353"/>
                    <a:pt x="5741" y="7353"/>
                  </a:cubicBezTo>
                  <a:cubicBezTo>
                    <a:pt x="5741" y="7353"/>
                    <a:pt x="5142" y="2056"/>
                    <a:pt x="4841" y="1184"/>
                  </a:cubicBezTo>
                  <a:cubicBezTo>
                    <a:pt x="4540" y="315"/>
                    <a:pt x="3686" y="78"/>
                    <a:pt x="3686" y="78"/>
                  </a:cubicBezTo>
                  <a:cubicBezTo>
                    <a:pt x="3686" y="78"/>
                    <a:pt x="3053" y="381"/>
                    <a:pt x="2610" y="381"/>
                  </a:cubicBezTo>
                  <a:cubicBezTo>
                    <a:pt x="2168" y="381"/>
                    <a:pt x="2199" y="1"/>
                    <a:pt x="2199"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8"/>
            <p:cNvSpPr/>
            <p:nvPr/>
          </p:nvSpPr>
          <p:spPr>
            <a:xfrm>
              <a:off x="2876325" y="1687400"/>
              <a:ext cx="131450" cy="134750"/>
            </a:xfrm>
            <a:custGeom>
              <a:rect b="b" l="l" r="r" t="t"/>
              <a:pathLst>
                <a:path extrusionOk="0" h="5390" w="5258">
                  <a:moveTo>
                    <a:pt x="3527" y="0"/>
                  </a:moveTo>
                  <a:cubicBezTo>
                    <a:pt x="3134" y="1724"/>
                    <a:pt x="3022" y="3771"/>
                    <a:pt x="3022" y="3771"/>
                  </a:cubicBezTo>
                  <a:cubicBezTo>
                    <a:pt x="3022" y="3771"/>
                    <a:pt x="870" y="3064"/>
                    <a:pt x="237" y="2644"/>
                  </a:cubicBezTo>
                  <a:cubicBezTo>
                    <a:pt x="119" y="2827"/>
                    <a:pt x="0" y="3070"/>
                    <a:pt x="127" y="3246"/>
                  </a:cubicBezTo>
                  <a:cubicBezTo>
                    <a:pt x="158" y="3283"/>
                    <a:pt x="193" y="3318"/>
                    <a:pt x="235" y="3347"/>
                  </a:cubicBezTo>
                  <a:cubicBezTo>
                    <a:pt x="920" y="3887"/>
                    <a:pt x="1627" y="4401"/>
                    <a:pt x="2357" y="4889"/>
                  </a:cubicBezTo>
                  <a:cubicBezTo>
                    <a:pt x="2614" y="5060"/>
                    <a:pt x="2877" y="5231"/>
                    <a:pt x="3171" y="5324"/>
                  </a:cubicBezTo>
                  <a:cubicBezTo>
                    <a:pt x="3305" y="5366"/>
                    <a:pt x="3448" y="5390"/>
                    <a:pt x="3589" y="5390"/>
                  </a:cubicBezTo>
                  <a:cubicBezTo>
                    <a:pt x="3757" y="5390"/>
                    <a:pt x="3924" y="5355"/>
                    <a:pt x="4072" y="5275"/>
                  </a:cubicBezTo>
                  <a:cubicBezTo>
                    <a:pt x="4236" y="5187"/>
                    <a:pt x="4370" y="5047"/>
                    <a:pt x="4485" y="4898"/>
                  </a:cubicBezTo>
                  <a:cubicBezTo>
                    <a:pt x="5165" y="4010"/>
                    <a:pt x="5258" y="2807"/>
                    <a:pt x="5192" y="1691"/>
                  </a:cubicBezTo>
                  <a:cubicBezTo>
                    <a:pt x="5161" y="1142"/>
                    <a:pt x="5095" y="591"/>
                    <a:pt x="4909" y="77"/>
                  </a:cubicBezTo>
                  <a:lnTo>
                    <a:pt x="4829" y="68"/>
                  </a:lnTo>
                  <a:cubicBezTo>
                    <a:pt x="4553" y="42"/>
                    <a:pt x="4274" y="26"/>
                    <a:pt x="3997" y="18"/>
                  </a:cubicBezTo>
                  <a:cubicBezTo>
                    <a:pt x="3850" y="11"/>
                    <a:pt x="3687" y="0"/>
                    <a:pt x="3527"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8"/>
            <p:cNvSpPr/>
            <p:nvPr/>
          </p:nvSpPr>
          <p:spPr>
            <a:xfrm>
              <a:off x="2852875" y="1734125"/>
              <a:ext cx="32200" cy="35750"/>
            </a:xfrm>
            <a:custGeom>
              <a:rect b="b" l="l" r="r" t="t"/>
              <a:pathLst>
                <a:path extrusionOk="0" h="1430" w="1288">
                  <a:moveTo>
                    <a:pt x="101" y="0"/>
                  </a:moveTo>
                  <a:cubicBezTo>
                    <a:pt x="81" y="0"/>
                    <a:pt x="63" y="7"/>
                    <a:pt x="46" y="22"/>
                  </a:cubicBezTo>
                  <a:cubicBezTo>
                    <a:pt x="11" y="59"/>
                    <a:pt x="0" y="112"/>
                    <a:pt x="13" y="160"/>
                  </a:cubicBezTo>
                  <a:cubicBezTo>
                    <a:pt x="29" y="204"/>
                    <a:pt x="53" y="246"/>
                    <a:pt x="84" y="279"/>
                  </a:cubicBezTo>
                  <a:cubicBezTo>
                    <a:pt x="117" y="312"/>
                    <a:pt x="143" y="351"/>
                    <a:pt x="163" y="391"/>
                  </a:cubicBezTo>
                  <a:lnTo>
                    <a:pt x="84" y="343"/>
                  </a:lnTo>
                  <a:cubicBezTo>
                    <a:pt x="75" y="337"/>
                    <a:pt x="66" y="332"/>
                    <a:pt x="57" y="332"/>
                  </a:cubicBezTo>
                  <a:cubicBezTo>
                    <a:pt x="52" y="332"/>
                    <a:pt x="47" y="333"/>
                    <a:pt x="42" y="336"/>
                  </a:cubicBezTo>
                  <a:cubicBezTo>
                    <a:pt x="35" y="343"/>
                    <a:pt x="29" y="354"/>
                    <a:pt x="27" y="362"/>
                  </a:cubicBezTo>
                  <a:cubicBezTo>
                    <a:pt x="11" y="406"/>
                    <a:pt x="0" y="455"/>
                    <a:pt x="16" y="496"/>
                  </a:cubicBezTo>
                  <a:cubicBezTo>
                    <a:pt x="24" y="514"/>
                    <a:pt x="35" y="529"/>
                    <a:pt x="49" y="542"/>
                  </a:cubicBezTo>
                  <a:lnTo>
                    <a:pt x="150" y="654"/>
                  </a:lnTo>
                  <a:cubicBezTo>
                    <a:pt x="146" y="656"/>
                    <a:pt x="142" y="656"/>
                    <a:pt x="139" y="656"/>
                  </a:cubicBezTo>
                  <a:cubicBezTo>
                    <a:pt x="121" y="656"/>
                    <a:pt x="102" y="644"/>
                    <a:pt x="84" y="644"/>
                  </a:cubicBezTo>
                  <a:cubicBezTo>
                    <a:pt x="79" y="644"/>
                    <a:pt x="73" y="645"/>
                    <a:pt x="68" y="648"/>
                  </a:cubicBezTo>
                  <a:cubicBezTo>
                    <a:pt x="46" y="663"/>
                    <a:pt x="35" y="692"/>
                    <a:pt x="44" y="716"/>
                  </a:cubicBezTo>
                  <a:cubicBezTo>
                    <a:pt x="51" y="740"/>
                    <a:pt x="64" y="762"/>
                    <a:pt x="82" y="780"/>
                  </a:cubicBezTo>
                  <a:lnTo>
                    <a:pt x="251" y="977"/>
                  </a:lnTo>
                  <a:cubicBezTo>
                    <a:pt x="240" y="982"/>
                    <a:pt x="229" y="984"/>
                    <a:pt x="217" y="984"/>
                  </a:cubicBezTo>
                  <a:cubicBezTo>
                    <a:pt x="199" y="984"/>
                    <a:pt x="180" y="980"/>
                    <a:pt x="163" y="977"/>
                  </a:cubicBezTo>
                  <a:cubicBezTo>
                    <a:pt x="159" y="977"/>
                    <a:pt x="156" y="977"/>
                    <a:pt x="153" y="977"/>
                  </a:cubicBezTo>
                  <a:cubicBezTo>
                    <a:pt x="124" y="977"/>
                    <a:pt x="98" y="994"/>
                    <a:pt x="86" y="1021"/>
                  </a:cubicBezTo>
                  <a:cubicBezTo>
                    <a:pt x="79" y="1041"/>
                    <a:pt x="82" y="1063"/>
                    <a:pt x="90" y="1083"/>
                  </a:cubicBezTo>
                  <a:cubicBezTo>
                    <a:pt x="112" y="1131"/>
                    <a:pt x="158" y="1153"/>
                    <a:pt x="202" y="1171"/>
                  </a:cubicBezTo>
                  <a:cubicBezTo>
                    <a:pt x="433" y="1263"/>
                    <a:pt x="675" y="1326"/>
                    <a:pt x="921" y="1359"/>
                  </a:cubicBezTo>
                  <a:cubicBezTo>
                    <a:pt x="1024" y="1373"/>
                    <a:pt x="1129" y="1384"/>
                    <a:pt x="1224" y="1430"/>
                  </a:cubicBezTo>
                  <a:lnTo>
                    <a:pt x="1287" y="1063"/>
                  </a:lnTo>
                  <a:cubicBezTo>
                    <a:pt x="1191" y="997"/>
                    <a:pt x="1186" y="176"/>
                    <a:pt x="1140" y="165"/>
                  </a:cubicBezTo>
                  <a:cubicBezTo>
                    <a:pt x="1139" y="164"/>
                    <a:pt x="1138" y="164"/>
                    <a:pt x="1137" y="164"/>
                  </a:cubicBezTo>
                  <a:cubicBezTo>
                    <a:pt x="1092" y="164"/>
                    <a:pt x="1052" y="321"/>
                    <a:pt x="1037" y="406"/>
                  </a:cubicBezTo>
                  <a:cubicBezTo>
                    <a:pt x="1028" y="496"/>
                    <a:pt x="1026" y="586"/>
                    <a:pt x="1033" y="676"/>
                  </a:cubicBezTo>
                  <a:cubicBezTo>
                    <a:pt x="727" y="523"/>
                    <a:pt x="490" y="228"/>
                    <a:pt x="200" y="40"/>
                  </a:cubicBezTo>
                  <a:cubicBezTo>
                    <a:pt x="171" y="19"/>
                    <a:pt x="135" y="0"/>
                    <a:pt x="101"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8"/>
            <p:cNvSpPr/>
            <p:nvPr/>
          </p:nvSpPr>
          <p:spPr>
            <a:xfrm>
              <a:off x="2862150" y="1730000"/>
              <a:ext cx="7500" cy="5775"/>
            </a:xfrm>
            <a:custGeom>
              <a:rect b="b" l="l" r="r" t="t"/>
              <a:pathLst>
                <a:path extrusionOk="0" h="231" w="300">
                  <a:moveTo>
                    <a:pt x="150" y="0"/>
                  </a:moveTo>
                  <a:cubicBezTo>
                    <a:pt x="0" y="0"/>
                    <a:pt x="0" y="231"/>
                    <a:pt x="150" y="231"/>
                  </a:cubicBezTo>
                  <a:cubicBezTo>
                    <a:pt x="299" y="231"/>
                    <a:pt x="299" y="0"/>
                    <a:pt x="15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8"/>
            <p:cNvSpPr/>
            <p:nvPr/>
          </p:nvSpPr>
          <p:spPr>
            <a:xfrm>
              <a:off x="2853525" y="1702500"/>
              <a:ext cx="3800" cy="12750"/>
            </a:xfrm>
            <a:custGeom>
              <a:rect b="b" l="l" r="r" t="t"/>
              <a:pathLst>
                <a:path extrusionOk="0" h="510" w="152">
                  <a:moveTo>
                    <a:pt x="36" y="0"/>
                  </a:moveTo>
                  <a:cubicBezTo>
                    <a:pt x="26" y="0"/>
                    <a:pt x="16" y="8"/>
                    <a:pt x="12" y="20"/>
                  </a:cubicBezTo>
                  <a:cubicBezTo>
                    <a:pt x="1" y="55"/>
                    <a:pt x="16" y="99"/>
                    <a:pt x="23" y="134"/>
                  </a:cubicBezTo>
                  <a:cubicBezTo>
                    <a:pt x="29" y="176"/>
                    <a:pt x="38" y="217"/>
                    <a:pt x="47" y="257"/>
                  </a:cubicBezTo>
                  <a:cubicBezTo>
                    <a:pt x="62" y="336"/>
                    <a:pt x="82" y="415"/>
                    <a:pt x="104" y="494"/>
                  </a:cubicBezTo>
                  <a:cubicBezTo>
                    <a:pt x="107" y="504"/>
                    <a:pt x="117" y="509"/>
                    <a:pt x="127" y="509"/>
                  </a:cubicBezTo>
                  <a:cubicBezTo>
                    <a:pt x="139" y="509"/>
                    <a:pt x="151" y="502"/>
                    <a:pt x="150" y="488"/>
                  </a:cubicBezTo>
                  <a:cubicBezTo>
                    <a:pt x="141" y="404"/>
                    <a:pt x="128" y="325"/>
                    <a:pt x="115" y="242"/>
                  </a:cubicBezTo>
                  <a:cubicBezTo>
                    <a:pt x="108" y="202"/>
                    <a:pt x="102" y="165"/>
                    <a:pt x="93" y="125"/>
                  </a:cubicBezTo>
                  <a:cubicBezTo>
                    <a:pt x="84" y="86"/>
                    <a:pt x="80" y="40"/>
                    <a:pt x="53" y="9"/>
                  </a:cubicBezTo>
                  <a:cubicBezTo>
                    <a:pt x="48" y="3"/>
                    <a:pt x="42" y="0"/>
                    <a:pt x="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8"/>
            <p:cNvSpPr/>
            <p:nvPr/>
          </p:nvSpPr>
          <p:spPr>
            <a:xfrm>
              <a:off x="2862600" y="1706100"/>
              <a:ext cx="2375" cy="9200"/>
            </a:xfrm>
            <a:custGeom>
              <a:rect b="b" l="l" r="r" t="t"/>
              <a:pathLst>
                <a:path extrusionOk="0" h="368" w="95">
                  <a:moveTo>
                    <a:pt x="70" y="0"/>
                  </a:moveTo>
                  <a:cubicBezTo>
                    <a:pt x="62" y="0"/>
                    <a:pt x="55" y="4"/>
                    <a:pt x="51" y="12"/>
                  </a:cubicBezTo>
                  <a:cubicBezTo>
                    <a:pt x="40" y="38"/>
                    <a:pt x="33" y="65"/>
                    <a:pt x="31" y="93"/>
                  </a:cubicBezTo>
                  <a:cubicBezTo>
                    <a:pt x="26" y="122"/>
                    <a:pt x="22" y="153"/>
                    <a:pt x="18" y="181"/>
                  </a:cubicBezTo>
                  <a:cubicBezTo>
                    <a:pt x="7" y="238"/>
                    <a:pt x="0" y="295"/>
                    <a:pt x="2" y="352"/>
                  </a:cubicBezTo>
                  <a:cubicBezTo>
                    <a:pt x="2" y="362"/>
                    <a:pt x="11" y="368"/>
                    <a:pt x="19" y="368"/>
                  </a:cubicBezTo>
                  <a:cubicBezTo>
                    <a:pt x="26" y="368"/>
                    <a:pt x="32" y="364"/>
                    <a:pt x="35" y="357"/>
                  </a:cubicBezTo>
                  <a:lnTo>
                    <a:pt x="35" y="355"/>
                  </a:lnTo>
                  <a:cubicBezTo>
                    <a:pt x="53" y="300"/>
                    <a:pt x="66" y="245"/>
                    <a:pt x="73" y="188"/>
                  </a:cubicBezTo>
                  <a:cubicBezTo>
                    <a:pt x="77" y="159"/>
                    <a:pt x="81" y="133"/>
                    <a:pt x="86" y="104"/>
                  </a:cubicBezTo>
                  <a:cubicBezTo>
                    <a:pt x="92" y="76"/>
                    <a:pt x="94" y="45"/>
                    <a:pt x="92" y="16"/>
                  </a:cubicBezTo>
                  <a:cubicBezTo>
                    <a:pt x="89" y="6"/>
                    <a:pt x="79" y="0"/>
                    <a:pt x="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8"/>
            <p:cNvSpPr/>
            <p:nvPr/>
          </p:nvSpPr>
          <p:spPr>
            <a:xfrm>
              <a:off x="2871200" y="1710525"/>
              <a:ext cx="2325" cy="5650"/>
            </a:xfrm>
            <a:custGeom>
              <a:rect b="b" l="l" r="r" t="t"/>
              <a:pathLst>
                <a:path extrusionOk="0" h="226" w="93">
                  <a:moveTo>
                    <a:pt x="82" y="1"/>
                  </a:moveTo>
                  <a:cubicBezTo>
                    <a:pt x="79" y="1"/>
                    <a:pt x="76" y="2"/>
                    <a:pt x="73" y="6"/>
                  </a:cubicBezTo>
                  <a:cubicBezTo>
                    <a:pt x="65" y="22"/>
                    <a:pt x="58" y="39"/>
                    <a:pt x="54" y="55"/>
                  </a:cubicBezTo>
                  <a:lnTo>
                    <a:pt x="43" y="81"/>
                  </a:lnTo>
                  <a:cubicBezTo>
                    <a:pt x="40" y="90"/>
                    <a:pt x="36" y="96"/>
                    <a:pt x="32" y="105"/>
                  </a:cubicBezTo>
                  <a:cubicBezTo>
                    <a:pt x="27" y="120"/>
                    <a:pt x="23" y="138"/>
                    <a:pt x="16" y="156"/>
                  </a:cubicBezTo>
                  <a:cubicBezTo>
                    <a:pt x="10" y="173"/>
                    <a:pt x="5" y="191"/>
                    <a:pt x="3" y="208"/>
                  </a:cubicBezTo>
                  <a:cubicBezTo>
                    <a:pt x="0" y="219"/>
                    <a:pt x="9" y="225"/>
                    <a:pt x="17" y="225"/>
                  </a:cubicBezTo>
                  <a:cubicBezTo>
                    <a:pt x="22" y="225"/>
                    <a:pt x="28" y="222"/>
                    <a:pt x="29" y="215"/>
                  </a:cubicBezTo>
                  <a:lnTo>
                    <a:pt x="29" y="217"/>
                  </a:lnTo>
                  <a:cubicBezTo>
                    <a:pt x="34" y="208"/>
                    <a:pt x="38" y="200"/>
                    <a:pt x="40" y="191"/>
                  </a:cubicBezTo>
                  <a:lnTo>
                    <a:pt x="49" y="164"/>
                  </a:lnTo>
                  <a:cubicBezTo>
                    <a:pt x="56" y="149"/>
                    <a:pt x="60" y="131"/>
                    <a:pt x="67" y="116"/>
                  </a:cubicBezTo>
                  <a:cubicBezTo>
                    <a:pt x="69" y="107"/>
                    <a:pt x="69" y="98"/>
                    <a:pt x="71" y="92"/>
                  </a:cubicBezTo>
                  <a:lnTo>
                    <a:pt x="78" y="66"/>
                  </a:lnTo>
                  <a:cubicBezTo>
                    <a:pt x="84" y="48"/>
                    <a:pt x="89" y="30"/>
                    <a:pt x="91" y="13"/>
                  </a:cubicBezTo>
                  <a:cubicBezTo>
                    <a:pt x="92" y="6"/>
                    <a:pt x="87" y="1"/>
                    <a:pt x="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8"/>
            <p:cNvSpPr/>
            <p:nvPr/>
          </p:nvSpPr>
          <p:spPr>
            <a:xfrm>
              <a:off x="2879825" y="1715175"/>
              <a:ext cx="5025" cy="7875"/>
            </a:xfrm>
            <a:custGeom>
              <a:rect b="b" l="l" r="r" t="t"/>
              <a:pathLst>
                <a:path extrusionOk="0" h="315" w="201">
                  <a:moveTo>
                    <a:pt x="175" y="1"/>
                  </a:moveTo>
                  <a:cubicBezTo>
                    <a:pt x="169" y="1"/>
                    <a:pt x="164" y="3"/>
                    <a:pt x="159" y="7"/>
                  </a:cubicBezTo>
                  <a:cubicBezTo>
                    <a:pt x="141" y="27"/>
                    <a:pt x="128" y="49"/>
                    <a:pt x="115" y="73"/>
                  </a:cubicBezTo>
                  <a:cubicBezTo>
                    <a:pt x="104" y="95"/>
                    <a:pt x="91" y="117"/>
                    <a:pt x="80" y="139"/>
                  </a:cubicBezTo>
                  <a:cubicBezTo>
                    <a:pt x="56" y="183"/>
                    <a:pt x="34" y="229"/>
                    <a:pt x="12" y="275"/>
                  </a:cubicBezTo>
                  <a:cubicBezTo>
                    <a:pt x="1" y="296"/>
                    <a:pt x="18" y="315"/>
                    <a:pt x="35" y="315"/>
                  </a:cubicBezTo>
                  <a:cubicBezTo>
                    <a:pt x="43" y="315"/>
                    <a:pt x="50" y="311"/>
                    <a:pt x="56" y="303"/>
                  </a:cubicBezTo>
                  <a:lnTo>
                    <a:pt x="56" y="301"/>
                  </a:lnTo>
                  <a:cubicBezTo>
                    <a:pt x="82" y="257"/>
                    <a:pt x="106" y="211"/>
                    <a:pt x="130" y="167"/>
                  </a:cubicBezTo>
                  <a:cubicBezTo>
                    <a:pt x="141" y="145"/>
                    <a:pt x="154" y="123"/>
                    <a:pt x="165" y="101"/>
                  </a:cubicBezTo>
                  <a:cubicBezTo>
                    <a:pt x="179" y="79"/>
                    <a:pt x="189" y="55"/>
                    <a:pt x="196" y="29"/>
                  </a:cubicBezTo>
                  <a:cubicBezTo>
                    <a:pt x="201" y="13"/>
                    <a:pt x="189" y="1"/>
                    <a:pt x="1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8"/>
            <p:cNvSpPr/>
            <p:nvPr/>
          </p:nvSpPr>
          <p:spPr>
            <a:xfrm>
              <a:off x="2885850" y="1721500"/>
              <a:ext cx="7575" cy="5050"/>
            </a:xfrm>
            <a:custGeom>
              <a:rect b="b" l="l" r="r" t="t"/>
              <a:pathLst>
                <a:path extrusionOk="0" h="202" w="303">
                  <a:moveTo>
                    <a:pt x="282" y="1"/>
                  </a:moveTo>
                  <a:cubicBezTo>
                    <a:pt x="280" y="1"/>
                    <a:pt x="278" y="1"/>
                    <a:pt x="276" y="2"/>
                  </a:cubicBezTo>
                  <a:cubicBezTo>
                    <a:pt x="249" y="6"/>
                    <a:pt x="225" y="15"/>
                    <a:pt x="201" y="28"/>
                  </a:cubicBezTo>
                  <a:cubicBezTo>
                    <a:pt x="177" y="39"/>
                    <a:pt x="155" y="53"/>
                    <a:pt x="133" y="68"/>
                  </a:cubicBezTo>
                  <a:cubicBezTo>
                    <a:pt x="89" y="97"/>
                    <a:pt x="50" y="129"/>
                    <a:pt x="14" y="169"/>
                  </a:cubicBezTo>
                  <a:cubicBezTo>
                    <a:pt x="1" y="182"/>
                    <a:pt x="13" y="201"/>
                    <a:pt x="28" y="201"/>
                  </a:cubicBezTo>
                  <a:cubicBezTo>
                    <a:pt x="32" y="201"/>
                    <a:pt x="37" y="199"/>
                    <a:pt x="41" y="195"/>
                  </a:cubicBezTo>
                  <a:cubicBezTo>
                    <a:pt x="74" y="158"/>
                    <a:pt x="113" y="127"/>
                    <a:pt x="155" y="99"/>
                  </a:cubicBezTo>
                  <a:cubicBezTo>
                    <a:pt x="175" y="86"/>
                    <a:pt x="197" y="75"/>
                    <a:pt x="219" y="64"/>
                  </a:cubicBezTo>
                  <a:cubicBezTo>
                    <a:pt x="241" y="53"/>
                    <a:pt x="265" y="44"/>
                    <a:pt x="287" y="31"/>
                  </a:cubicBezTo>
                  <a:cubicBezTo>
                    <a:pt x="302" y="21"/>
                    <a:pt x="295" y="1"/>
                    <a:pt x="2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8"/>
            <p:cNvSpPr/>
            <p:nvPr/>
          </p:nvSpPr>
          <p:spPr>
            <a:xfrm>
              <a:off x="2887500" y="1731325"/>
              <a:ext cx="8550" cy="2550"/>
            </a:xfrm>
            <a:custGeom>
              <a:rect b="b" l="l" r="r" t="t"/>
              <a:pathLst>
                <a:path extrusionOk="0" h="102" w="342">
                  <a:moveTo>
                    <a:pt x="324" y="0"/>
                  </a:moveTo>
                  <a:cubicBezTo>
                    <a:pt x="298" y="4"/>
                    <a:pt x="273" y="11"/>
                    <a:pt x="247" y="15"/>
                  </a:cubicBezTo>
                  <a:cubicBezTo>
                    <a:pt x="223" y="20"/>
                    <a:pt x="199" y="24"/>
                    <a:pt x="177" y="31"/>
                  </a:cubicBezTo>
                  <a:cubicBezTo>
                    <a:pt x="126" y="42"/>
                    <a:pt x="76" y="53"/>
                    <a:pt x="27" y="61"/>
                  </a:cubicBezTo>
                  <a:cubicBezTo>
                    <a:pt x="0" y="66"/>
                    <a:pt x="11" y="101"/>
                    <a:pt x="33" y="101"/>
                  </a:cubicBezTo>
                  <a:cubicBezTo>
                    <a:pt x="34" y="101"/>
                    <a:pt x="35" y="101"/>
                    <a:pt x="36" y="101"/>
                  </a:cubicBezTo>
                  <a:cubicBezTo>
                    <a:pt x="87" y="92"/>
                    <a:pt x="137" y="83"/>
                    <a:pt x="188" y="72"/>
                  </a:cubicBezTo>
                  <a:cubicBezTo>
                    <a:pt x="212" y="68"/>
                    <a:pt x="234" y="59"/>
                    <a:pt x="258" y="53"/>
                  </a:cubicBezTo>
                  <a:cubicBezTo>
                    <a:pt x="282" y="44"/>
                    <a:pt x="306" y="35"/>
                    <a:pt x="331" y="24"/>
                  </a:cubicBezTo>
                  <a:cubicBezTo>
                    <a:pt x="341" y="20"/>
                    <a:pt x="337" y="0"/>
                    <a:pt x="3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8"/>
            <p:cNvSpPr/>
            <p:nvPr/>
          </p:nvSpPr>
          <p:spPr>
            <a:xfrm>
              <a:off x="2891075" y="1740425"/>
              <a:ext cx="7400" cy="1625"/>
            </a:xfrm>
            <a:custGeom>
              <a:rect b="b" l="l" r="r" t="t"/>
              <a:pathLst>
                <a:path extrusionOk="0" h="65" w="296">
                  <a:moveTo>
                    <a:pt x="242" y="1"/>
                  </a:moveTo>
                  <a:lnTo>
                    <a:pt x="214" y="3"/>
                  </a:lnTo>
                  <a:cubicBezTo>
                    <a:pt x="192" y="5"/>
                    <a:pt x="172" y="5"/>
                    <a:pt x="150" y="9"/>
                  </a:cubicBezTo>
                  <a:cubicBezTo>
                    <a:pt x="106" y="14"/>
                    <a:pt x="65" y="18"/>
                    <a:pt x="23" y="27"/>
                  </a:cubicBezTo>
                  <a:cubicBezTo>
                    <a:pt x="1" y="31"/>
                    <a:pt x="7" y="64"/>
                    <a:pt x="27" y="64"/>
                  </a:cubicBezTo>
                  <a:cubicBezTo>
                    <a:pt x="69" y="64"/>
                    <a:pt x="108" y="62"/>
                    <a:pt x="150" y="60"/>
                  </a:cubicBezTo>
                  <a:cubicBezTo>
                    <a:pt x="172" y="58"/>
                    <a:pt x="192" y="53"/>
                    <a:pt x="214" y="51"/>
                  </a:cubicBezTo>
                  <a:cubicBezTo>
                    <a:pt x="234" y="49"/>
                    <a:pt x="256" y="47"/>
                    <a:pt x="275" y="40"/>
                  </a:cubicBezTo>
                  <a:cubicBezTo>
                    <a:pt x="291" y="34"/>
                    <a:pt x="295" y="7"/>
                    <a:pt x="275" y="3"/>
                  </a:cubicBezTo>
                  <a:cubicBezTo>
                    <a:pt x="264" y="1"/>
                    <a:pt x="253" y="1"/>
                    <a:pt x="2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8"/>
            <p:cNvSpPr/>
            <p:nvPr/>
          </p:nvSpPr>
          <p:spPr>
            <a:xfrm>
              <a:off x="2890775" y="1749200"/>
              <a:ext cx="9950" cy="2125"/>
            </a:xfrm>
            <a:custGeom>
              <a:rect b="b" l="l" r="r" t="t"/>
              <a:pathLst>
                <a:path extrusionOk="0" h="85" w="398">
                  <a:moveTo>
                    <a:pt x="20" y="1"/>
                  </a:moveTo>
                  <a:cubicBezTo>
                    <a:pt x="4" y="1"/>
                    <a:pt x="0" y="30"/>
                    <a:pt x="17" y="32"/>
                  </a:cubicBezTo>
                  <a:cubicBezTo>
                    <a:pt x="79" y="43"/>
                    <a:pt x="138" y="54"/>
                    <a:pt x="200" y="65"/>
                  </a:cubicBezTo>
                  <a:cubicBezTo>
                    <a:pt x="259" y="76"/>
                    <a:pt x="320" y="82"/>
                    <a:pt x="382" y="84"/>
                  </a:cubicBezTo>
                  <a:cubicBezTo>
                    <a:pt x="395" y="84"/>
                    <a:pt x="397" y="65"/>
                    <a:pt x="384" y="60"/>
                  </a:cubicBezTo>
                  <a:cubicBezTo>
                    <a:pt x="325" y="45"/>
                    <a:pt x="263" y="32"/>
                    <a:pt x="204" y="25"/>
                  </a:cubicBezTo>
                  <a:cubicBezTo>
                    <a:pt x="142" y="16"/>
                    <a:pt x="83" y="8"/>
                    <a:pt x="22" y="1"/>
                  </a:cubicBezTo>
                  <a:cubicBezTo>
                    <a:pt x="21" y="1"/>
                    <a:pt x="20" y="1"/>
                    <a:pt x="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8"/>
            <p:cNvSpPr/>
            <p:nvPr/>
          </p:nvSpPr>
          <p:spPr>
            <a:xfrm>
              <a:off x="2756350" y="1641625"/>
              <a:ext cx="127075" cy="69725"/>
            </a:xfrm>
            <a:custGeom>
              <a:rect b="b" l="l" r="r" t="t"/>
              <a:pathLst>
                <a:path extrusionOk="0" h="2789" w="5083">
                  <a:moveTo>
                    <a:pt x="3685" y="1"/>
                  </a:moveTo>
                  <a:cubicBezTo>
                    <a:pt x="3662" y="1"/>
                    <a:pt x="3637" y="2"/>
                    <a:pt x="3611" y="4"/>
                  </a:cubicBezTo>
                  <a:cubicBezTo>
                    <a:pt x="3231" y="37"/>
                    <a:pt x="1823" y="641"/>
                    <a:pt x="1050" y="1333"/>
                  </a:cubicBezTo>
                  <a:lnTo>
                    <a:pt x="0" y="2270"/>
                  </a:lnTo>
                  <a:lnTo>
                    <a:pt x="512" y="2789"/>
                  </a:lnTo>
                  <a:cubicBezTo>
                    <a:pt x="512" y="2789"/>
                    <a:pt x="5082" y="1286"/>
                    <a:pt x="4039" y="180"/>
                  </a:cubicBezTo>
                  <a:cubicBezTo>
                    <a:pt x="4039" y="180"/>
                    <a:pt x="3997" y="1"/>
                    <a:pt x="3685"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8"/>
            <p:cNvSpPr/>
            <p:nvPr/>
          </p:nvSpPr>
          <p:spPr>
            <a:xfrm>
              <a:off x="2759475" y="1696175"/>
              <a:ext cx="350" cy="250"/>
            </a:xfrm>
            <a:custGeom>
              <a:rect b="b" l="l" r="r" t="t"/>
              <a:pathLst>
                <a:path extrusionOk="0" h="10" w="14">
                  <a:moveTo>
                    <a:pt x="7" y="0"/>
                  </a:moveTo>
                  <a:cubicBezTo>
                    <a:pt x="1" y="0"/>
                    <a:pt x="1" y="9"/>
                    <a:pt x="7" y="9"/>
                  </a:cubicBezTo>
                  <a:cubicBezTo>
                    <a:pt x="14" y="9"/>
                    <a:pt x="14" y="0"/>
                    <a:pt x="7"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8"/>
            <p:cNvSpPr/>
            <p:nvPr/>
          </p:nvSpPr>
          <p:spPr>
            <a:xfrm>
              <a:off x="2734375" y="1685150"/>
              <a:ext cx="45175" cy="61550"/>
            </a:xfrm>
            <a:custGeom>
              <a:rect b="b" l="l" r="r" t="t"/>
              <a:pathLst>
                <a:path extrusionOk="0" h="2462" w="1807">
                  <a:moveTo>
                    <a:pt x="1806" y="0"/>
                  </a:moveTo>
                  <a:lnTo>
                    <a:pt x="1806" y="0"/>
                  </a:lnTo>
                  <a:cubicBezTo>
                    <a:pt x="1490" y="103"/>
                    <a:pt x="1169" y="209"/>
                    <a:pt x="877" y="369"/>
                  </a:cubicBezTo>
                  <a:cubicBezTo>
                    <a:pt x="585" y="529"/>
                    <a:pt x="317" y="749"/>
                    <a:pt x="150" y="1037"/>
                  </a:cubicBezTo>
                  <a:cubicBezTo>
                    <a:pt x="106" y="1111"/>
                    <a:pt x="78" y="1225"/>
                    <a:pt x="150" y="1274"/>
                  </a:cubicBezTo>
                  <a:cubicBezTo>
                    <a:pt x="225" y="1188"/>
                    <a:pt x="302" y="1105"/>
                    <a:pt x="377" y="1019"/>
                  </a:cubicBezTo>
                  <a:lnTo>
                    <a:pt x="377" y="1019"/>
                  </a:lnTo>
                  <a:cubicBezTo>
                    <a:pt x="192" y="1320"/>
                    <a:pt x="1" y="1665"/>
                    <a:pt x="98" y="2003"/>
                  </a:cubicBezTo>
                  <a:lnTo>
                    <a:pt x="471" y="1478"/>
                  </a:lnTo>
                  <a:lnTo>
                    <a:pt x="471" y="1478"/>
                  </a:lnTo>
                  <a:cubicBezTo>
                    <a:pt x="344" y="1755"/>
                    <a:pt x="216" y="2080"/>
                    <a:pt x="348" y="2357"/>
                  </a:cubicBezTo>
                  <a:lnTo>
                    <a:pt x="615" y="1791"/>
                  </a:lnTo>
                  <a:lnTo>
                    <a:pt x="615" y="1791"/>
                  </a:lnTo>
                  <a:cubicBezTo>
                    <a:pt x="529" y="2012"/>
                    <a:pt x="556" y="2263"/>
                    <a:pt x="693" y="2462"/>
                  </a:cubicBezTo>
                  <a:lnTo>
                    <a:pt x="1198" y="1333"/>
                  </a:lnTo>
                  <a:lnTo>
                    <a:pt x="1198" y="1333"/>
                  </a:lnTo>
                  <a:cubicBezTo>
                    <a:pt x="1167" y="1496"/>
                    <a:pt x="1176" y="1660"/>
                    <a:pt x="1218" y="1821"/>
                  </a:cubicBezTo>
                  <a:cubicBezTo>
                    <a:pt x="1235" y="1874"/>
                    <a:pt x="1266" y="1937"/>
                    <a:pt x="1322" y="1937"/>
                  </a:cubicBezTo>
                  <a:cubicBezTo>
                    <a:pt x="1324" y="1937"/>
                    <a:pt x="1326" y="1937"/>
                    <a:pt x="1327" y="1937"/>
                  </a:cubicBezTo>
                  <a:cubicBezTo>
                    <a:pt x="1389" y="1935"/>
                    <a:pt x="1415" y="1862"/>
                    <a:pt x="1426" y="1803"/>
                  </a:cubicBezTo>
                  <a:cubicBezTo>
                    <a:pt x="1486" y="1482"/>
                    <a:pt x="1527" y="1162"/>
                    <a:pt x="1556" y="839"/>
                  </a:cubicBezTo>
                  <a:lnTo>
                    <a:pt x="1806"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38"/>
            <p:cNvSpPr/>
            <p:nvPr/>
          </p:nvSpPr>
          <p:spPr>
            <a:xfrm>
              <a:off x="2953775" y="1673950"/>
              <a:ext cx="56150" cy="61950"/>
            </a:xfrm>
            <a:custGeom>
              <a:rect b="b" l="l" r="r" t="t"/>
              <a:pathLst>
                <a:path extrusionOk="0" h="2478" w="2246">
                  <a:moveTo>
                    <a:pt x="1008" y="0"/>
                  </a:moveTo>
                  <a:cubicBezTo>
                    <a:pt x="316" y="0"/>
                    <a:pt x="379" y="310"/>
                    <a:pt x="379" y="310"/>
                  </a:cubicBezTo>
                  <a:cubicBezTo>
                    <a:pt x="379" y="356"/>
                    <a:pt x="1" y="2176"/>
                    <a:pt x="1" y="2176"/>
                  </a:cubicBezTo>
                  <a:lnTo>
                    <a:pt x="2245" y="2477"/>
                  </a:lnTo>
                  <a:cubicBezTo>
                    <a:pt x="2245" y="2477"/>
                    <a:pt x="2199" y="90"/>
                    <a:pt x="1250" y="11"/>
                  </a:cubicBezTo>
                  <a:cubicBezTo>
                    <a:pt x="1161" y="4"/>
                    <a:pt x="1080" y="0"/>
                    <a:pt x="1008"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8"/>
            <p:cNvSpPr/>
            <p:nvPr/>
          </p:nvSpPr>
          <p:spPr>
            <a:xfrm>
              <a:off x="2865675" y="1560100"/>
              <a:ext cx="109650" cy="61700"/>
            </a:xfrm>
            <a:custGeom>
              <a:rect b="b" l="l" r="r" t="t"/>
              <a:pathLst>
                <a:path extrusionOk="0" h="2468" w="4386">
                  <a:moveTo>
                    <a:pt x="2473" y="1"/>
                  </a:moveTo>
                  <a:cubicBezTo>
                    <a:pt x="2411" y="1"/>
                    <a:pt x="2348" y="5"/>
                    <a:pt x="2286" y="12"/>
                  </a:cubicBezTo>
                  <a:cubicBezTo>
                    <a:pt x="1849" y="67"/>
                    <a:pt x="1445" y="318"/>
                    <a:pt x="1182" y="671"/>
                  </a:cubicBezTo>
                  <a:cubicBezTo>
                    <a:pt x="1131" y="737"/>
                    <a:pt x="1083" y="810"/>
                    <a:pt x="1006" y="845"/>
                  </a:cubicBezTo>
                  <a:cubicBezTo>
                    <a:pt x="951" y="869"/>
                    <a:pt x="889" y="869"/>
                    <a:pt x="830" y="875"/>
                  </a:cubicBezTo>
                  <a:cubicBezTo>
                    <a:pt x="709" y="893"/>
                    <a:pt x="589" y="948"/>
                    <a:pt x="518" y="1049"/>
                  </a:cubicBezTo>
                  <a:cubicBezTo>
                    <a:pt x="448" y="1148"/>
                    <a:pt x="439" y="1295"/>
                    <a:pt x="518" y="1387"/>
                  </a:cubicBezTo>
                  <a:cubicBezTo>
                    <a:pt x="481" y="1377"/>
                    <a:pt x="442" y="1371"/>
                    <a:pt x="403" y="1371"/>
                  </a:cubicBezTo>
                  <a:cubicBezTo>
                    <a:pt x="279" y="1371"/>
                    <a:pt x="156" y="1424"/>
                    <a:pt x="88" y="1526"/>
                  </a:cubicBezTo>
                  <a:cubicBezTo>
                    <a:pt x="0" y="1659"/>
                    <a:pt x="48" y="1875"/>
                    <a:pt x="200" y="1930"/>
                  </a:cubicBezTo>
                  <a:cubicBezTo>
                    <a:pt x="198" y="1930"/>
                    <a:pt x="196" y="1929"/>
                    <a:pt x="194" y="1929"/>
                  </a:cubicBezTo>
                  <a:cubicBezTo>
                    <a:pt x="89" y="1929"/>
                    <a:pt x="5" y="2044"/>
                    <a:pt x="13" y="2149"/>
                  </a:cubicBezTo>
                  <a:cubicBezTo>
                    <a:pt x="22" y="2259"/>
                    <a:pt x="103" y="2349"/>
                    <a:pt x="195" y="2404"/>
                  </a:cubicBezTo>
                  <a:cubicBezTo>
                    <a:pt x="265" y="2446"/>
                    <a:pt x="349" y="2468"/>
                    <a:pt x="432" y="2468"/>
                  </a:cubicBezTo>
                  <a:cubicBezTo>
                    <a:pt x="567" y="2468"/>
                    <a:pt x="698" y="2409"/>
                    <a:pt x="751" y="2288"/>
                  </a:cubicBezTo>
                  <a:lnTo>
                    <a:pt x="751" y="2288"/>
                  </a:lnTo>
                  <a:cubicBezTo>
                    <a:pt x="740" y="2351"/>
                    <a:pt x="786" y="2417"/>
                    <a:pt x="848" y="2444"/>
                  </a:cubicBezTo>
                  <a:cubicBezTo>
                    <a:pt x="879" y="2455"/>
                    <a:pt x="913" y="2460"/>
                    <a:pt x="946" y="2460"/>
                  </a:cubicBezTo>
                  <a:cubicBezTo>
                    <a:pt x="978" y="2460"/>
                    <a:pt x="1010" y="2455"/>
                    <a:pt x="1041" y="2446"/>
                  </a:cubicBezTo>
                  <a:cubicBezTo>
                    <a:pt x="1236" y="2391"/>
                    <a:pt x="1392" y="2244"/>
                    <a:pt x="1458" y="2053"/>
                  </a:cubicBezTo>
                  <a:lnTo>
                    <a:pt x="1399" y="2035"/>
                  </a:lnTo>
                  <a:lnTo>
                    <a:pt x="1399" y="2035"/>
                  </a:lnTo>
                  <a:cubicBezTo>
                    <a:pt x="1666" y="2023"/>
                    <a:pt x="1900" y="1773"/>
                    <a:pt x="1832" y="1468"/>
                  </a:cubicBezTo>
                  <a:lnTo>
                    <a:pt x="1832" y="1468"/>
                  </a:lnTo>
                  <a:cubicBezTo>
                    <a:pt x="1935" y="1567"/>
                    <a:pt x="2047" y="1673"/>
                    <a:pt x="2187" y="1697"/>
                  </a:cubicBezTo>
                  <a:cubicBezTo>
                    <a:pt x="2201" y="1699"/>
                    <a:pt x="2214" y="1700"/>
                    <a:pt x="2228" y="1700"/>
                  </a:cubicBezTo>
                  <a:cubicBezTo>
                    <a:pt x="2360" y="1700"/>
                    <a:pt x="2499" y="1607"/>
                    <a:pt x="2493" y="1477"/>
                  </a:cubicBezTo>
                  <a:lnTo>
                    <a:pt x="2493" y="1477"/>
                  </a:lnTo>
                  <a:lnTo>
                    <a:pt x="2732" y="1833"/>
                  </a:lnTo>
                  <a:cubicBezTo>
                    <a:pt x="2859" y="1767"/>
                    <a:pt x="2976" y="1684"/>
                    <a:pt x="3081" y="1589"/>
                  </a:cubicBezTo>
                  <a:cubicBezTo>
                    <a:pt x="3209" y="1732"/>
                    <a:pt x="3433" y="1699"/>
                    <a:pt x="3619" y="1725"/>
                  </a:cubicBezTo>
                  <a:cubicBezTo>
                    <a:pt x="3850" y="1761"/>
                    <a:pt x="4050" y="1899"/>
                    <a:pt x="4230" y="2046"/>
                  </a:cubicBezTo>
                  <a:cubicBezTo>
                    <a:pt x="4240" y="2053"/>
                    <a:pt x="4249" y="2056"/>
                    <a:pt x="4257" y="2056"/>
                  </a:cubicBezTo>
                  <a:cubicBezTo>
                    <a:pt x="4385" y="2056"/>
                    <a:pt x="4327" y="1250"/>
                    <a:pt x="4131" y="930"/>
                  </a:cubicBezTo>
                  <a:cubicBezTo>
                    <a:pt x="4019" y="746"/>
                    <a:pt x="3652" y="561"/>
                    <a:pt x="3501" y="410"/>
                  </a:cubicBezTo>
                  <a:cubicBezTo>
                    <a:pt x="3231" y="142"/>
                    <a:pt x="2852" y="1"/>
                    <a:pt x="247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2" name="Google Shape;1302;p38"/>
          <p:cNvSpPr txBox="1"/>
          <p:nvPr>
            <p:ph type="ctrTitle"/>
          </p:nvPr>
        </p:nvSpPr>
        <p:spPr>
          <a:xfrm flipH="1">
            <a:off x="4280704" y="384050"/>
            <a:ext cx="4138500" cy="1229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A</a:t>
            </a:r>
            <a:r>
              <a:rPr lang="es"/>
              <a:t> picture is worth a thousand words</a:t>
            </a:r>
            <a:endParaRPr/>
          </a:p>
        </p:txBody>
      </p:sp>
      <p:grpSp>
        <p:nvGrpSpPr>
          <p:cNvPr id="1303" name="Google Shape;1303;p38"/>
          <p:cNvGrpSpPr/>
          <p:nvPr/>
        </p:nvGrpSpPr>
        <p:grpSpPr>
          <a:xfrm>
            <a:off x="8283578" y="231396"/>
            <a:ext cx="422458" cy="421814"/>
            <a:chOff x="5721625" y="4984150"/>
            <a:chExt cx="196950" cy="196650"/>
          </a:xfrm>
        </p:grpSpPr>
        <p:sp>
          <p:nvSpPr>
            <p:cNvPr id="1304" name="Google Shape;1304;p38"/>
            <p:cNvSpPr/>
            <p:nvPr/>
          </p:nvSpPr>
          <p:spPr>
            <a:xfrm>
              <a:off x="5847225" y="4984150"/>
              <a:ext cx="22325" cy="185825"/>
            </a:xfrm>
            <a:custGeom>
              <a:rect b="b" l="l" r="r" t="t"/>
              <a:pathLst>
                <a:path extrusionOk="0" h="7433" w="893">
                  <a:moveTo>
                    <a:pt x="732" y="1"/>
                  </a:moveTo>
                  <a:lnTo>
                    <a:pt x="732" y="1"/>
                  </a:lnTo>
                  <a:cubicBezTo>
                    <a:pt x="181" y="2414"/>
                    <a:pt x="1" y="4898"/>
                    <a:pt x="199" y="7364"/>
                  </a:cubicBezTo>
                  <a:lnTo>
                    <a:pt x="462" y="7432"/>
                  </a:lnTo>
                  <a:cubicBezTo>
                    <a:pt x="803" y="4971"/>
                    <a:pt x="893" y="2480"/>
                    <a:pt x="73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38"/>
            <p:cNvSpPr/>
            <p:nvPr/>
          </p:nvSpPr>
          <p:spPr>
            <a:xfrm>
              <a:off x="5787275" y="4985750"/>
              <a:ext cx="50100" cy="186200"/>
            </a:xfrm>
            <a:custGeom>
              <a:rect b="b" l="l" r="r" t="t"/>
              <a:pathLst>
                <a:path extrusionOk="0" h="7448" w="2004">
                  <a:moveTo>
                    <a:pt x="1" y="0"/>
                  </a:moveTo>
                  <a:lnTo>
                    <a:pt x="1" y="0"/>
                  </a:lnTo>
                  <a:cubicBezTo>
                    <a:pt x="666" y="2447"/>
                    <a:pt x="1294" y="4902"/>
                    <a:pt x="1881" y="7368"/>
                  </a:cubicBezTo>
                  <a:lnTo>
                    <a:pt x="1997" y="7447"/>
                  </a:lnTo>
                  <a:cubicBezTo>
                    <a:pt x="2004" y="5945"/>
                    <a:pt x="1835" y="4448"/>
                    <a:pt x="1496" y="2983"/>
                  </a:cubicBezTo>
                  <a:cubicBezTo>
                    <a:pt x="1239" y="1882"/>
                    <a:pt x="851" y="747"/>
                    <a:pt x="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8"/>
            <p:cNvSpPr/>
            <p:nvPr/>
          </p:nvSpPr>
          <p:spPr>
            <a:xfrm>
              <a:off x="5777075" y="5069900"/>
              <a:ext cx="24950" cy="110900"/>
            </a:xfrm>
            <a:custGeom>
              <a:rect b="b" l="l" r="r" t="t"/>
              <a:pathLst>
                <a:path extrusionOk="0" h="4436" w="998">
                  <a:moveTo>
                    <a:pt x="688" y="1"/>
                  </a:moveTo>
                  <a:cubicBezTo>
                    <a:pt x="312" y="1453"/>
                    <a:pt x="81" y="2937"/>
                    <a:pt x="0" y="4435"/>
                  </a:cubicBezTo>
                  <a:lnTo>
                    <a:pt x="562" y="4231"/>
                  </a:lnTo>
                  <a:cubicBezTo>
                    <a:pt x="857" y="3392"/>
                    <a:pt x="905" y="2489"/>
                    <a:pt x="951" y="1602"/>
                  </a:cubicBezTo>
                  <a:cubicBezTo>
                    <a:pt x="980" y="1053"/>
                    <a:pt x="997" y="458"/>
                    <a:pt x="68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8"/>
            <p:cNvSpPr/>
            <p:nvPr/>
          </p:nvSpPr>
          <p:spPr>
            <a:xfrm>
              <a:off x="5721625" y="5011325"/>
              <a:ext cx="47775" cy="157175"/>
            </a:xfrm>
            <a:custGeom>
              <a:rect b="b" l="l" r="r" t="t"/>
              <a:pathLst>
                <a:path extrusionOk="0" h="6287" w="1911">
                  <a:moveTo>
                    <a:pt x="59" y="1"/>
                  </a:moveTo>
                  <a:lnTo>
                    <a:pt x="59" y="1"/>
                  </a:lnTo>
                  <a:cubicBezTo>
                    <a:pt x="26" y="1349"/>
                    <a:pt x="0" y="2735"/>
                    <a:pt x="452" y="4006"/>
                  </a:cubicBezTo>
                  <a:cubicBezTo>
                    <a:pt x="727" y="4775"/>
                    <a:pt x="1173" y="5487"/>
                    <a:pt x="1353" y="6284"/>
                  </a:cubicBezTo>
                  <a:lnTo>
                    <a:pt x="1770" y="6286"/>
                  </a:lnTo>
                  <a:cubicBezTo>
                    <a:pt x="1900" y="5987"/>
                    <a:pt x="1911" y="5651"/>
                    <a:pt x="1902" y="5326"/>
                  </a:cubicBezTo>
                  <a:cubicBezTo>
                    <a:pt x="1845" y="3405"/>
                    <a:pt x="1204" y="1547"/>
                    <a:pt x="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8"/>
            <p:cNvSpPr/>
            <p:nvPr/>
          </p:nvSpPr>
          <p:spPr>
            <a:xfrm>
              <a:off x="5877750" y="5044825"/>
              <a:ext cx="40825" cy="129000"/>
            </a:xfrm>
            <a:custGeom>
              <a:rect b="b" l="l" r="r" t="t"/>
              <a:pathLst>
                <a:path extrusionOk="0" h="5160" w="1633">
                  <a:moveTo>
                    <a:pt x="1213" y="0"/>
                  </a:moveTo>
                  <a:lnTo>
                    <a:pt x="1213" y="0"/>
                  </a:lnTo>
                  <a:cubicBezTo>
                    <a:pt x="974" y="907"/>
                    <a:pt x="737" y="1812"/>
                    <a:pt x="497" y="2719"/>
                  </a:cubicBezTo>
                  <a:cubicBezTo>
                    <a:pt x="374" y="3185"/>
                    <a:pt x="249" y="3655"/>
                    <a:pt x="225" y="4136"/>
                  </a:cubicBezTo>
                  <a:cubicBezTo>
                    <a:pt x="205" y="4491"/>
                    <a:pt x="229" y="4887"/>
                    <a:pt x="1" y="5159"/>
                  </a:cubicBezTo>
                  <a:lnTo>
                    <a:pt x="447" y="5027"/>
                  </a:lnTo>
                  <a:cubicBezTo>
                    <a:pt x="1352" y="3541"/>
                    <a:pt x="1633"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 name="Google Shape;1309;p38"/>
          <p:cNvGrpSpPr/>
          <p:nvPr/>
        </p:nvGrpSpPr>
        <p:grpSpPr>
          <a:xfrm>
            <a:off x="1434975" y="1101501"/>
            <a:ext cx="890185" cy="675108"/>
            <a:chOff x="4725044" y="4077175"/>
            <a:chExt cx="398900" cy="347475"/>
          </a:xfrm>
        </p:grpSpPr>
        <p:sp>
          <p:nvSpPr>
            <p:cNvPr id="1310" name="Google Shape;1310;p38"/>
            <p:cNvSpPr/>
            <p:nvPr/>
          </p:nvSpPr>
          <p:spPr>
            <a:xfrm>
              <a:off x="4725044" y="4077175"/>
              <a:ext cx="398900" cy="297393"/>
            </a:xfrm>
            <a:custGeom>
              <a:rect b="b" l="l" r="r" t="t"/>
              <a:pathLst>
                <a:path extrusionOk="0" h="9319" w="15956">
                  <a:moveTo>
                    <a:pt x="7919" y="1"/>
                  </a:moveTo>
                  <a:cubicBezTo>
                    <a:pt x="6674" y="1"/>
                    <a:pt x="5425" y="185"/>
                    <a:pt x="4303" y="548"/>
                  </a:cubicBezTo>
                  <a:cubicBezTo>
                    <a:pt x="3756" y="724"/>
                    <a:pt x="3235" y="939"/>
                    <a:pt x="2783" y="1211"/>
                  </a:cubicBezTo>
                  <a:cubicBezTo>
                    <a:pt x="1975" y="1692"/>
                    <a:pt x="1329" y="2406"/>
                    <a:pt x="932" y="3258"/>
                  </a:cubicBezTo>
                  <a:cubicBezTo>
                    <a:pt x="0" y="5237"/>
                    <a:pt x="795" y="7718"/>
                    <a:pt x="3444" y="8773"/>
                  </a:cubicBezTo>
                  <a:cubicBezTo>
                    <a:pt x="4426" y="9163"/>
                    <a:pt x="5521" y="9318"/>
                    <a:pt x="6649" y="9318"/>
                  </a:cubicBezTo>
                  <a:cubicBezTo>
                    <a:pt x="8094" y="9318"/>
                    <a:pt x="9592" y="9063"/>
                    <a:pt x="10975" y="8718"/>
                  </a:cubicBezTo>
                  <a:lnTo>
                    <a:pt x="10975" y="8718"/>
                  </a:lnTo>
                  <a:lnTo>
                    <a:pt x="9264" y="9159"/>
                  </a:lnTo>
                  <a:cubicBezTo>
                    <a:pt x="9282" y="9159"/>
                    <a:pt x="9301" y="9159"/>
                    <a:pt x="9319" y="9159"/>
                  </a:cubicBezTo>
                  <a:cubicBezTo>
                    <a:pt x="12107" y="9159"/>
                    <a:pt x="14699" y="7684"/>
                    <a:pt x="15325" y="5847"/>
                  </a:cubicBezTo>
                  <a:cubicBezTo>
                    <a:pt x="15956" y="3998"/>
                    <a:pt x="14658" y="1956"/>
                    <a:pt x="12336" y="888"/>
                  </a:cubicBezTo>
                  <a:cubicBezTo>
                    <a:pt x="11043" y="293"/>
                    <a:pt x="9484" y="1"/>
                    <a:pt x="791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8"/>
            <p:cNvSpPr/>
            <p:nvPr/>
          </p:nvSpPr>
          <p:spPr>
            <a:xfrm>
              <a:off x="4913100" y="4172025"/>
              <a:ext cx="21550" cy="252625"/>
            </a:xfrm>
            <a:custGeom>
              <a:rect b="b" l="l" r="r" t="t"/>
              <a:pathLst>
                <a:path extrusionOk="0" h="10105" w="862">
                  <a:moveTo>
                    <a:pt x="647" y="1"/>
                  </a:moveTo>
                  <a:cubicBezTo>
                    <a:pt x="568" y="1"/>
                    <a:pt x="488" y="21"/>
                    <a:pt x="479" y="59"/>
                  </a:cubicBezTo>
                  <a:cubicBezTo>
                    <a:pt x="398" y="424"/>
                    <a:pt x="398" y="795"/>
                    <a:pt x="378" y="1162"/>
                  </a:cubicBezTo>
                  <a:cubicBezTo>
                    <a:pt x="358" y="1520"/>
                    <a:pt x="339" y="1878"/>
                    <a:pt x="319" y="2236"/>
                  </a:cubicBezTo>
                  <a:cubicBezTo>
                    <a:pt x="246" y="3531"/>
                    <a:pt x="222" y="4827"/>
                    <a:pt x="174" y="6123"/>
                  </a:cubicBezTo>
                  <a:cubicBezTo>
                    <a:pt x="150" y="6771"/>
                    <a:pt x="125" y="7421"/>
                    <a:pt x="101" y="8071"/>
                  </a:cubicBezTo>
                  <a:cubicBezTo>
                    <a:pt x="90" y="8394"/>
                    <a:pt x="77" y="8717"/>
                    <a:pt x="66" y="9039"/>
                  </a:cubicBezTo>
                  <a:cubicBezTo>
                    <a:pt x="60" y="9200"/>
                    <a:pt x="53" y="9362"/>
                    <a:pt x="42" y="9523"/>
                  </a:cubicBezTo>
                  <a:cubicBezTo>
                    <a:pt x="33" y="9685"/>
                    <a:pt x="0" y="9848"/>
                    <a:pt x="55" y="10008"/>
                  </a:cubicBezTo>
                  <a:cubicBezTo>
                    <a:pt x="71" y="10056"/>
                    <a:pt x="145" y="10096"/>
                    <a:pt x="290" y="10105"/>
                  </a:cubicBezTo>
                  <a:cubicBezTo>
                    <a:pt x="298" y="10105"/>
                    <a:pt x="306" y="10105"/>
                    <a:pt x="315" y="10105"/>
                  </a:cubicBezTo>
                  <a:cubicBezTo>
                    <a:pt x="430" y="10105"/>
                    <a:pt x="568" y="10077"/>
                    <a:pt x="587" y="10034"/>
                  </a:cubicBezTo>
                  <a:cubicBezTo>
                    <a:pt x="661" y="9845"/>
                    <a:pt x="639" y="9659"/>
                    <a:pt x="639" y="9470"/>
                  </a:cubicBezTo>
                  <a:cubicBezTo>
                    <a:pt x="639" y="9290"/>
                    <a:pt x="644" y="9112"/>
                    <a:pt x="650" y="8932"/>
                  </a:cubicBezTo>
                  <a:cubicBezTo>
                    <a:pt x="659" y="8569"/>
                    <a:pt x="668" y="8205"/>
                    <a:pt x="679" y="7843"/>
                  </a:cubicBezTo>
                  <a:cubicBezTo>
                    <a:pt x="712" y="6547"/>
                    <a:pt x="747" y="5253"/>
                    <a:pt x="784" y="3958"/>
                  </a:cubicBezTo>
                  <a:cubicBezTo>
                    <a:pt x="802" y="3307"/>
                    <a:pt x="826" y="2657"/>
                    <a:pt x="833" y="2007"/>
                  </a:cubicBezTo>
                  <a:cubicBezTo>
                    <a:pt x="835" y="1684"/>
                    <a:pt x="846" y="1366"/>
                    <a:pt x="841" y="1041"/>
                  </a:cubicBezTo>
                  <a:cubicBezTo>
                    <a:pt x="835" y="714"/>
                    <a:pt x="861" y="384"/>
                    <a:pt x="809" y="59"/>
                  </a:cubicBezTo>
                  <a:cubicBezTo>
                    <a:pt x="802" y="20"/>
                    <a:pt x="725" y="1"/>
                    <a:pt x="64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8"/>
            <p:cNvSpPr/>
            <p:nvPr/>
          </p:nvSpPr>
          <p:spPr>
            <a:xfrm>
              <a:off x="4796700" y="4226125"/>
              <a:ext cx="220125" cy="95400"/>
            </a:xfrm>
            <a:custGeom>
              <a:rect b="b" l="l" r="r" t="t"/>
              <a:pathLst>
                <a:path extrusionOk="0" h="3816" w="8805">
                  <a:moveTo>
                    <a:pt x="303" y="1"/>
                  </a:moveTo>
                  <a:cubicBezTo>
                    <a:pt x="152" y="1"/>
                    <a:pt x="1" y="117"/>
                    <a:pt x="108" y="217"/>
                  </a:cubicBezTo>
                  <a:cubicBezTo>
                    <a:pt x="429" y="515"/>
                    <a:pt x="795" y="792"/>
                    <a:pt x="1142" y="1078"/>
                  </a:cubicBezTo>
                  <a:lnTo>
                    <a:pt x="2150" y="1908"/>
                  </a:lnTo>
                  <a:cubicBezTo>
                    <a:pt x="2752" y="2402"/>
                    <a:pt x="3339" y="2905"/>
                    <a:pt x="3956" y="3390"/>
                  </a:cubicBezTo>
                  <a:cubicBezTo>
                    <a:pt x="4186" y="3570"/>
                    <a:pt x="4498" y="3759"/>
                    <a:pt x="4856" y="3805"/>
                  </a:cubicBezTo>
                  <a:cubicBezTo>
                    <a:pt x="4906" y="3812"/>
                    <a:pt x="4956" y="3816"/>
                    <a:pt x="5006" y="3816"/>
                  </a:cubicBezTo>
                  <a:cubicBezTo>
                    <a:pt x="5128" y="3816"/>
                    <a:pt x="5250" y="3795"/>
                    <a:pt x="5366" y="3752"/>
                  </a:cubicBezTo>
                  <a:cubicBezTo>
                    <a:pt x="5541" y="3687"/>
                    <a:pt x="5649" y="3570"/>
                    <a:pt x="5752" y="3458"/>
                  </a:cubicBezTo>
                  <a:cubicBezTo>
                    <a:pt x="6266" y="2911"/>
                    <a:pt x="6778" y="2362"/>
                    <a:pt x="7283" y="1813"/>
                  </a:cubicBezTo>
                  <a:cubicBezTo>
                    <a:pt x="7790" y="1264"/>
                    <a:pt x="8315" y="722"/>
                    <a:pt x="8765" y="151"/>
                  </a:cubicBezTo>
                  <a:lnTo>
                    <a:pt x="8765" y="149"/>
                  </a:lnTo>
                  <a:cubicBezTo>
                    <a:pt x="8804" y="99"/>
                    <a:pt x="8748" y="59"/>
                    <a:pt x="8685" y="59"/>
                  </a:cubicBezTo>
                  <a:cubicBezTo>
                    <a:pt x="8657" y="59"/>
                    <a:pt x="8627" y="67"/>
                    <a:pt x="8605" y="87"/>
                  </a:cubicBezTo>
                  <a:cubicBezTo>
                    <a:pt x="7988" y="636"/>
                    <a:pt x="7445" y="1227"/>
                    <a:pt x="6885" y="1802"/>
                  </a:cubicBezTo>
                  <a:cubicBezTo>
                    <a:pt x="6383" y="2318"/>
                    <a:pt x="5888" y="2839"/>
                    <a:pt x="5388" y="3357"/>
                  </a:cubicBezTo>
                  <a:cubicBezTo>
                    <a:pt x="5306" y="3441"/>
                    <a:pt x="5216" y="3535"/>
                    <a:pt x="5054" y="3546"/>
                  </a:cubicBezTo>
                  <a:cubicBezTo>
                    <a:pt x="5039" y="3547"/>
                    <a:pt x="5025" y="3548"/>
                    <a:pt x="5010" y="3548"/>
                  </a:cubicBezTo>
                  <a:cubicBezTo>
                    <a:pt x="4878" y="3548"/>
                    <a:pt x="4748" y="3497"/>
                    <a:pt x="4643" y="3447"/>
                  </a:cubicBezTo>
                  <a:cubicBezTo>
                    <a:pt x="4322" y="3300"/>
                    <a:pt x="4096" y="3065"/>
                    <a:pt x="3855" y="2865"/>
                  </a:cubicBezTo>
                  <a:lnTo>
                    <a:pt x="2150" y="1453"/>
                  </a:lnTo>
                  <a:lnTo>
                    <a:pt x="1301" y="746"/>
                  </a:lnTo>
                  <a:cubicBezTo>
                    <a:pt x="1017" y="511"/>
                    <a:pt x="743" y="267"/>
                    <a:pt x="442" y="43"/>
                  </a:cubicBezTo>
                  <a:cubicBezTo>
                    <a:pt x="402" y="13"/>
                    <a:pt x="352" y="1"/>
                    <a:pt x="30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8"/>
            <p:cNvSpPr/>
            <p:nvPr/>
          </p:nvSpPr>
          <p:spPr>
            <a:xfrm>
              <a:off x="4891150" y="4191050"/>
              <a:ext cx="85575" cy="46575"/>
            </a:xfrm>
            <a:custGeom>
              <a:rect b="b" l="l" r="r" t="t"/>
              <a:pathLst>
                <a:path extrusionOk="0" h="1863" w="3423">
                  <a:moveTo>
                    <a:pt x="3315" y="0"/>
                  </a:moveTo>
                  <a:cubicBezTo>
                    <a:pt x="3297" y="0"/>
                    <a:pt x="3278" y="4"/>
                    <a:pt x="3261" y="14"/>
                  </a:cubicBezTo>
                  <a:cubicBezTo>
                    <a:pt x="3208" y="49"/>
                    <a:pt x="3147" y="69"/>
                    <a:pt x="3099" y="104"/>
                  </a:cubicBezTo>
                  <a:cubicBezTo>
                    <a:pt x="3050" y="137"/>
                    <a:pt x="3009" y="172"/>
                    <a:pt x="2960" y="205"/>
                  </a:cubicBezTo>
                  <a:cubicBezTo>
                    <a:pt x="2870" y="269"/>
                    <a:pt x="2785" y="335"/>
                    <a:pt x="2701" y="401"/>
                  </a:cubicBezTo>
                  <a:cubicBezTo>
                    <a:pt x="2536" y="537"/>
                    <a:pt x="2374" y="673"/>
                    <a:pt x="2211" y="809"/>
                  </a:cubicBezTo>
                  <a:cubicBezTo>
                    <a:pt x="1942" y="1039"/>
                    <a:pt x="1669" y="1266"/>
                    <a:pt x="1405" y="1499"/>
                  </a:cubicBezTo>
                  <a:lnTo>
                    <a:pt x="1405" y="1499"/>
                  </a:lnTo>
                  <a:lnTo>
                    <a:pt x="920" y="1104"/>
                  </a:lnTo>
                  <a:lnTo>
                    <a:pt x="602" y="844"/>
                  </a:lnTo>
                  <a:cubicBezTo>
                    <a:pt x="551" y="803"/>
                    <a:pt x="503" y="761"/>
                    <a:pt x="450" y="721"/>
                  </a:cubicBezTo>
                  <a:cubicBezTo>
                    <a:pt x="386" y="673"/>
                    <a:pt x="323" y="656"/>
                    <a:pt x="239" y="627"/>
                  </a:cubicBezTo>
                  <a:cubicBezTo>
                    <a:pt x="219" y="621"/>
                    <a:pt x="197" y="618"/>
                    <a:pt x="175" y="618"/>
                  </a:cubicBezTo>
                  <a:cubicBezTo>
                    <a:pt x="85" y="618"/>
                    <a:pt x="0" y="669"/>
                    <a:pt x="31" y="737"/>
                  </a:cubicBezTo>
                  <a:cubicBezTo>
                    <a:pt x="55" y="794"/>
                    <a:pt x="66" y="847"/>
                    <a:pt x="121" y="895"/>
                  </a:cubicBezTo>
                  <a:cubicBezTo>
                    <a:pt x="176" y="941"/>
                    <a:pt x="235" y="985"/>
                    <a:pt x="290" y="1031"/>
                  </a:cubicBezTo>
                  <a:lnTo>
                    <a:pt x="610" y="1290"/>
                  </a:lnTo>
                  <a:lnTo>
                    <a:pt x="1269" y="1822"/>
                  </a:lnTo>
                  <a:cubicBezTo>
                    <a:pt x="1305" y="1851"/>
                    <a:pt x="1352" y="1863"/>
                    <a:pt x="1399" y="1863"/>
                  </a:cubicBezTo>
                  <a:cubicBezTo>
                    <a:pt x="1473" y="1863"/>
                    <a:pt x="1549" y="1833"/>
                    <a:pt x="1592" y="1793"/>
                  </a:cubicBezTo>
                  <a:cubicBezTo>
                    <a:pt x="1897" y="1512"/>
                    <a:pt x="2194" y="1224"/>
                    <a:pt x="2503" y="943"/>
                  </a:cubicBezTo>
                  <a:cubicBezTo>
                    <a:pt x="2659" y="803"/>
                    <a:pt x="2815" y="664"/>
                    <a:pt x="2971" y="524"/>
                  </a:cubicBezTo>
                  <a:cubicBezTo>
                    <a:pt x="3042" y="458"/>
                    <a:pt x="3110" y="390"/>
                    <a:pt x="3178" y="322"/>
                  </a:cubicBezTo>
                  <a:cubicBezTo>
                    <a:pt x="3215" y="284"/>
                    <a:pt x="3257" y="247"/>
                    <a:pt x="3294" y="208"/>
                  </a:cubicBezTo>
                  <a:cubicBezTo>
                    <a:pt x="3331" y="168"/>
                    <a:pt x="3351" y="124"/>
                    <a:pt x="3386" y="85"/>
                  </a:cubicBezTo>
                  <a:lnTo>
                    <a:pt x="3386" y="80"/>
                  </a:lnTo>
                  <a:cubicBezTo>
                    <a:pt x="3423" y="39"/>
                    <a:pt x="3371" y="0"/>
                    <a:pt x="33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38"/>
            <p:cNvSpPr/>
            <p:nvPr/>
          </p:nvSpPr>
          <p:spPr>
            <a:xfrm>
              <a:off x="5026525" y="4154875"/>
              <a:ext cx="7775" cy="6075"/>
            </a:xfrm>
            <a:custGeom>
              <a:rect b="b" l="l" r="r" t="t"/>
              <a:pathLst>
                <a:path extrusionOk="0" h="243" w="311">
                  <a:moveTo>
                    <a:pt x="157" y="1"/>
                  </a:moveTo>
                  <a:cubicBezTo>
                    <a:pt x="1" y="1"/>
                    <a:pt x="1" y="242"/>
                    <a:pt x="157" y="242"/>
                  </a:cubicBezTo>
                  <a:cubicBezTo>
                    <a:pt x="310" y="242"/>
                    <a:pt x="310" y="1"/>
                    <a:pt x="15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8"/>
            <p:cNvSpPr/>
            <p:nvPr/>
          </p:nvSpPr>
          <p:spPr>
            <a:xfrm>
              <a:off x="5002150" y="4132700"/>
              <a:ext cx="9075" cy="8975"/>
            </a:xfrm>
            <a:custGeom>
              <a:rect b="b" l="l" r="r" t="t"/>
              <a:pathLst>
                <a:path extrusionOk="0" h="359" w="363">
                  <a:moveTo>
                    <a:pt x="207" y="1"/>
                  </a:moveTo>
                  <a:cubicBezTo>
                    <a:pt x="150" y="1"/>
                    <a:pt x="99" y="29"/>
                    <a:pt x="73" y="77"/>
                  </a:cubicBezTo>
                  <a:lnTo>
                    <a:pt x="22" y="143"/>
                  </a:lnTo>
                  <a:cubicBezTo>
                    <a:pt x="11" y="159"/>
                    <a:pt x="7" y="178"/>
                    <a:pt x="5" y="196"/>
                  </a:cubicBezTo>
                  <a:cubicBezTo>
                    <a:pt x="1" y="216"/>
                    <a:pt x="3" y="236"/>
                    <a:pt x="9" y="253"/>
                  </a:cubicBezTo>
                  <a:lnTo>
                    <a:pt x="22" y="288"/>
                  </a:lnTo>
                  <a:lnTo>
                    <a:pt x="44" y="317"/>
                  </a:lnTo>
                  <a:cubicBezTo>
                    <a:pt x="58" y="330"/>
                    <a:pt x="73" y="341"/>
                    <a:pt x="91" y="345"/>
                  </a:cubicBezTo>
                  <a:cubicBezTo>
                    <a:pt x="102" y="352"/>
                    <a:pt x="115" y="356"/>
                    <a:pt x="128" y="356"/>
                  </a:cubicBezTo>
                  <a:cubicBezTo>
                    <a:pt x="135" y="358"/>
                    <a:pt x="142" y="359"/>
                    <a:pt x="149" y="359"/>
                  </a:cubicBezTo>
                  <a:cubicBezTo>
                    <a:pt x="160" y="359"/>
                    <a:pt x="172" y="357"/>
                    <a:pt x="183" y="354"/>
                  </a:cubicBezTo>
                  <a:lnTo>
                    <a:pt x="218" y="339"/>
                  </a:lnTo>
                  <a:lnTo>
                    <a:pt x="284" y="288"/>
                  </a:lnTo>
                  <a:cubicBezTo>
                    <a:pt x="332" y="262"/>
                    <a:pt x="361" y="211"/>
                    <a:pt x="361" y="157"/>
                  </a:cubicBezTo>
                  <a:cubicBezTo>
                    <a:pt x="363" y="135"/>
                    <a:pt x="356" y="115"/>
                    <a:pt x="347" y="95"/>
                  </a:cubicBezTo>
                  <a:cubicBezTo>
                    <a:pt x="341" y="77"/>
                    <a:pt x="330" y="60"/>
                    <a:pt x="315" y="47"/>
                  </a:cubicBezTo>
                  <a:cubicBezTo>
                    <a:pt x="297" y="27"/>
                    <a:pt x="273" y="14"/>
                    <a:pt x="246" y="5"/>
                  </a:cubicBezTo>
                  <a:lnTo>
                    <a:pt x="207"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8"/>
            <p:cNvSpPr/>
            <p:nvPr/>
          </p:nvSpPr>
          <p:spPr>
            <a:xfrm>
              <a:off x="4996825" y="4178825"/>
              <a:ext cx="10300" cy="7975"/>
            </a:xfrm>
            <a:custGeom>
              <a:rect b="b" l="l" r="r" t="t"/>
              <a:pathLst>
                <a:path extrusionOk="0" h="319" w="412">
                  <a:moveTo>
                    <a:pt x="205" y="0"/>
                  </a:moveTo>
                  <a:cubicBezTo>
                    <a:pt x="0" y="0"/>
                    <a:pt x="0" y="319"/>
                    <a:pt x="205" y="319"/>
                  </a:cubicBezTo>
                  <a:cubicBezTo>
                    <a:pt x="411" y="319"/>
                    <a:pt x="411" y="0"/>
                    <a:pt x="20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 name="Google Shape;1317;p38"/>
          <p:cNvGrpSpPr/>
          <p:nvPr/>
        </p:nvGrpSpPr>
        <p:grpSpPr>
          <a:xfrm>
            <a:off x="457230" y="2707513"/>
            <a:ext cx="621817" cy="501781"/>
            <a:chOff x="7514750" y="4210883"/>
            <a:chExt cx="953999" cy="769838"/>
          </a:xfrm>
        </p:grpSpPr>
        <p:sp>
          <p:nvSpPr>
            <p:cNvPr id="1318" name="Google Shape;1318;p38"/>
            <p:cNvSpPr/>
            <p:nvPr/>
          </p:nvSpPr>
          <p:spPr>
            <a:xfrm>
              <a:off x="8024561" y="4469182"/>
              <a:ext cx="243136" cy="460933"/>
            </a:xfrm>
            <a:custGeom>
              <a:rect b="b" l="l" r="r" t="t"/>
              <a:pathLst>
                <a:path extrusionOk="0" h="6385" w="3368">
                  <a:moveTo>
                    <a:pt x="2453" y="0"/>
                  </a:moveTo>
                  <a:cubicBezTo>
                    <a:pt x="1997" y="0"/>
                    <a:pt x="1513" y="355"/>
                    <a:pt x="1213" y="747"/>
                  </a:cubicBezTo>
                  <a:cubicBezTo>
                    <a:pt x="554" y="1606"/>
                    <a:pt x="225" y="2680"/>
                    <a:pt x="102" y="3754"/>
                  </a:cubicBezTo>
                  <a:cubicBezTo>
                    <a:pt x="1" y="4626"/>
                    <a:pt x="29" y="5506"/>
                    <a:pt x="82" y="6385"/>
                  </a:cubicBezTo>
                  <a:cubicBezTo>
                    <a:pt x="480" y="6365"/>
                    <a:pt x="879" y="6352"/>
                    <a:pt x="1279" y="6347"/>
                  </a:cubicBezTo>
                  <a:lnTo>
                    <a:pt x="1677" y="6341"/>
                  </a:lnTo>
                  <a:cubicBezTo>
                    <a:pt x="2537" y="4946"/>
                    <a:pt x="3021" y="3326"/>
                    <a:pt x="3273" y="1698"/>
                  </a:cubicBezTo>
                  <a:cubicBezTo>
                    <a:pt x="3361" y="1132"/>
                    <a:pt x="3368" y="435"/>
                    <a:pt x="2884" y="126"/>
                  </a:cubicBezTo>
                  <a:cubicBezTo>
                    <a:pt x="2748" y="39"/>
                    <a:pt x="2602" y="0"/>
                    <a:pt x="24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8"/>
            <p:cNvSpPr/>
            <p:nvPr/>
          </p:nvSpPr>
          <p:spPr>
            <a:xfrm>
              <a:off x="7780773" y="4269286"/>
              <a:ext cx="284790" cy="657651"/>
            </a:xfrm>
            <a:custGeom>
              <a:rect b="b" l="l" r="r" t="t"/>
              <a:pathLst>
                <a:path extrusionOk="0" h="9110" w="3945">
                  <a:moveTo>
                    <a:pt x="787" y="0"/>
                  </a:moveTo>
                  <a:cubicBezTo>
                    <a:pt x="685" y="0"/>
                    <a:pt x="588" y="26"/>
                    <a:pt x="521" y="101"/>
                  </a:cubicBezTo>
                  <a:cubicBezTo>
                    <a:pt x="466" y="158"/>
                    <a:pt x="444" y="237"/>
                    <a:pt x="424" y="316"/>
                  </a:cubicBezTo>
                  <a:cubicBezTo>
                    <a:pt x="0" y="1964"/>
                    <a:pt x="727" y="3663"/>
                    <a:pt x="1439" y="5207"/>
                  </a:cubicBezTo>
                  <a:lnTo>
                    <a:pt x="3207" y="9053"/>
                  </a:lnTo>
                  <a:lnTo>
                    <a:pt x="3945" y="9110"/>
                  </a:lnTo>
                  <a:cubicBezTo>
                    <a:pt x="3938" y="7406"/>
                    <a:pt x="3804" y="5706"/>
                    <a:pt x="3538" y="4021"/>
                  </a:cubicBezTo>
                  <a:cubicBezTo>
                    <a:pt x="3409" y="3193"/>
                    <a:pt x="3242" y="2357"/>
                    <a:pt x="2851" y="1617"/>
                  </a:cubicBezTo>
                  <a:cubicBezTo>
                    <a:pt x="2460" y="874"/>
                    <a:pt x="1810" y="233"/>
                    <a:pt x="997" y="29"/>
                  </a:cubicBezTo>
                  <a:cubicBezTo>
                    <a:pt x="930" y="13"/>
                    <a:pt x="857" y="0"/>
                    <a:pt x="7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8"/>
            <p:cNvSpPr/>
            <p:nvPr/>
          </p:nvSpPr>
          <p:spPr>
            <a:xfrm>
              <a:off x="8003842" y="4210883"/>
              <a:ext cx="185889" cy="717641"/>
            </a:xfrm>
            <a:custGeom>
              <a:rect b="b" l="l" r="r" t="t"/>
              <a:pathLst>
                <a:path extrusionOk="0" h="9941" w="2575">
                  <a:moveTo>
                    <a:pt x="980" y="0"/>
                  </a:moveTo>
                  <a:cubicBezTo>
                    <a:pt x="972" y="0"/>
                    <a:pt x="964" y="0"/>
                    <a:pt x="956" y="1"/>
                  </a:cubicBezTo>
                  <a:cubicBezTo>
                    <a:pt x="764" y="14"/>
                    <a:pt x="635" y="196"/>
                    <a:pt x="554" y="368"/>
                  </a:cubicBezTo>
                  <a:cubicBezTo>
                    <a:pt x="229" y="1044"/>
                    <a:pt x="198" y="1819"/>
                    <a:pt x="176" y="2571"/>
                  </a:cubicBezTo>
                  <a:cubicBezTo>
                    <a:pt x="125" y="4268"/>
                    <a:pt x="73" y="5966"/>
                    <a:pt x="20" y="7666"/>
                  </a:cubicBezTo>
                  <a:cubicBezTo>
                    <a:pt x="7" y="8129"/>
                    <a:pt x="0" y="8621"/>
                    <a:pt x="235" y="9023"/>
                  </a:cubicBezTo>
                  <a:lnTo>
                    <a:pt x="892" y="9941"/>
                  </a:lnTo>
                  <a:cubicBezTo>
                    <a:pt x="1039" y="9936"/>
                    <a:pt x="1188" y="9932"/>
                    <a:pt x="1338" y="9930"/>
                  </a:cubicBezTo>
                  <a:cubicBezTo>
                    <a:pt x="2295" y="7470"/>
                    <a:pt x="2574" y="4797"/>
                    <a:pt x="2141" y="2193"/>
                  </a:cubicBezTo>
                  <a:cubicBezTo>
                    <a:pt x="2023" y="1492"/>
                    <a:pt x="1841" y="772"/>
                    <a:pt x="1375" y="236"/>
                  </a:cubicBezTo>
                  <a:cubicBezTo>
                    <a:pt x="1271" y="115"/>
                    <a:pt x="1135" y="0"/>
                    <a:pt x="9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8"/>
            <p:cNvSpPr/>
            <p:nvPr/>
          </p:nvSpPr>
          <p:spPr>
            <a:xfrm>
              <a:off x="7731322" y="4624175"/>
              <a:ext cx="309839" cy="312799"/>
            </a:xfrm>
            <a:custGeom>
              <a:rect b="b" l="l" r="r" t="t"/>
              <a:pathLst>
                <a:path extrusionOk="0" h="4333" w="4292">
                  <a:moveTo>
                    <a:pt x="415" y="0"/>
                  </a:moveTo>
                  <a:cubicBezTo>
                    <a:pt x="382" y="0"/>
                    <a:pt x="350" y="5"/>
                    <a:pt x="318" y="17"/>
                  </a:cubicBezTo>
                  <a:cubicBezTo>
                    <a:pt x="171" y="72"/>
                    <a:pt x="112" y="245"/>
                    <a:pt x="90" y="401"/>
                  </a:cubicBezTo>
                  <a:cubicBezTo>
                    <a:pt x="0" y="1073"/>
                    <a:pt x="268" y="1756"/>
                    <a:pt x="679" y="2299"/>
                  </a:cubicBezTo>
                  <a:cubicBezTo>
                    <a:pt x="1089" y="2841"/>
                    <a:pt x="1630" y="3265"/>
                    <a:pt x="2165" y="3684"/>
                  </a:cubicBezTo>
                  <a:lnTo>
                    <a:pt x="2996" y="4332"/>
                  </a:lnTo>
                  <a:cubicBezTo>
                    <a:pt x="3211" y="4306"/>
                    <a:pt x="3426" y="4286"/>
                    <a:pt x="3641" y="4269"/>
                  </a:cubicBezTo>
                  <a:cubicBezTo>
                    <a:pt x="3841" y="4253"/>
                    <a:pt x="4039" y="4242"/>
                    <a:pt x="4239" y="4233"/>
                  </a:cubicBezTo>
                  <a:lnTo>
                    <a:pt x="4291" y="4174"/>
                  </a:lnTo>
                  <a:cubicBezTo>
                    <a:pt x="3859" y="2307"/>
                    <a:pt x="2436" y="702"/>
                    <a:pt x="632" y="50"/>
                  </a:cubicBezTo>
                  <a:cubicBezTo>
                    <a:pt x="563" y="24"/>
                    <a:pt x="488" y="0"/>
                    <a:pt x="4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8"/>
            <p:cNvSpPr/>
            <p:nvPr/>
          </p:nvSpPr>
          <p:spPr>
            <a:xfrm>
              <a:off x="7514750" y="4638613"/>
              <a:ext cx="106264" cy="330053"/>
            </a:xfrm>
            <a:custGeom>
              <a:rect b="b" l="l" r="r" t="t"/>
              <a:pathLst>
                <a:path extrusionOk="0" h="4572" w="1472">
                  <a:moveTo>
                    <a:pt x="262" y="0"/>
                  </a:moveTo>
                  <a:cubicBezTo>
                    <a:pt x="250" y="0"/>
                    <a:pt x="237" y="4"/>
                    <a:pt x="226" y="12"/>
                  </a:cubicBezTo>
                  <a:cubicBezTo>
                    <a:pt x="206" y="32"/>
                    <a:pt x="193" y="61"/>
                    <a:pt x="193" y="91"/>
                  </a:cubicBezTo>
                  <a:cubicBezTo>
                    <a:pt x="0" y="1587"/>
                    <a:pt x="428" y="3155"/>
                    <a:pt x="1357" y="4343"/>
                  </a:cubicBezTo>
                  <a:lnTo>
                    <a:pt x="1346" y="4571"/>
                  </a:lnTo>
                  <a:cubicBezTo>
                    <a:pt x="1410" y="3776"/>
                    <a:pt x="1471" y="2973"/>
                    <a:pt x="1359" y="2182"/>
                  </a:cubicBezTo>
                  <a:cubicBezTo>
                    <a:pt x="1245" y="1391"/>
                    <a:pt x="938" y="603"/>
                    <a:pt x="360" y="52"/>
                  </a:cubicBezTo>
                  <a:cubicBezTo>
                    <a:pt x="333" y="26"/>
                    <a:pt x="296" y="0"/>
                    <a:pt x="2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8"/>
            <p:cNvSpPr/>
            <p:nvPr/>
          </p:nvSpPr>
          <p:spPr>
            <a:xfrm>
              <a:off x="8176666" y="4630600"/>
              <a:ext cx="145607" cy="350122"/>
            </a:xfrm>
            <a:custGeom>
              <a:rect b="b" l="l" r="r" t="t"/>
              <a:pathLst>
                <a:path extrusionOk="0" h="4850" w="2017">
                  <a:moveTo>
                    <a:pt x="1887" y="0"/>
                  </a:moveTo>
                  <a:cubicBezTo>
                    <a:pt x="1384" y="470"/>
                    <a:pt x="870" y="951"/>
                    <a:pt x="540" y="1555"/>
                  </a:cubicBezTo>
                  <a:cubicBezTo>
                    <a:pt x="0" y="2541"/>
                    <a:pt x="7" y="3727"/>
                    <a:pt x="77" y="4849"/>
                  </a:cubicBezTo>
                  <a:lnTo>
                    <a:pt x="514" y="4777"/>
                  </a:lnTo>
                  <a:cubicBezTo>
                    <a:pt x="1212" y="3569"/>
                    <a:pt x="1693" y="2245"/>
                    <a:pt x="1930" y="868"/>
                  </a:cubicBezTo>
                  <a:cubicBezTo>
                    <a:pt x="1981" y="578"/>
                    <a:pt x="2016" y="264"/>
                    <a:pt x="18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8"/>
            <p:cNvSpPr/>
            <p:nvPr/>
          </p:nvSpPr>
          <p:spPr>
            <a:xfrm>
              <a:off x="8367683" y="4462179"/>
              <a:ext cx="101066" cy="466203"/>
            </a:xfrm>
            <a:custGeom>
              <a:rect b="b" l="l" r="r" t="t"/>
              <a:pathLst>
                <a:path extrusionOk="0" h="6458" w="1400">
                  <a:moveTo>
                    <a:pt x="180" y="1"/>
                  </a:moveTo>
                  <a:cubicBezTo>
                    <a:pt x="177" y="1"/>
                    <a:pt x="175" y="1"/>
                    <a:pt x="172" y="1"/>
                  </a:cubicBezTo>
                  <a:cubicBezTo>
                    <a:pt x="38" y="10"/>
                    <a:pt x="0" y="188"/>
                    <a:pt x="0" y="324"/>
                  </a:cubicBezTo>
                  <a:cubicBezTo>
                    <a:pt x="18" y="2386"/>
                    <a:pt x="246" y="4442"/>
                    <a:pt x="679" y="6458"/>
                  </a:cubicBezTo>
                  <a:cubicBezTo>
                    <a:pt x="752" y="6453"/>
                    <a:pt x="824" y="6451"/>
                    <a:pt x="896" y="6449"/>
                  </a:cubicBezTo>
                  <a:cubicBezTo>
                    <a:pt x="1254" y="5537"/>
                    <a:pt x="1399" y="4558"/>
                    <a:pt x="1318" y="3583"/>
                  </a:cubicBezTo>
                  <a:cubicBezTo>
                    <a:pt x="1221" y="2423"/>
                    <a:pt x="806" y="1316"/>
                    <a:pt x="396" y="227"/>
                  </a:cubicBezTo>
                  <a:cubicBezTo>
                    <a:pt x="357" y="122"/>
                    <a:pt x="289" y="1"/>
                    <a:pt x="1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 name="Google Shape;1325;p38"/>
          <p:cNvGrpSpPr/>
          <p:nvPr/>
        </p:nvGrpSpPr>
        <p:grpSpPr>
          <a:xfrm>
            <a:off x="2901562" y="2453180"/>
            <a:ext cx="4048719" cy="1868461"/>
            <a:chOff x="3549525" y="2426200"/>
            <a:chExt cx="729775" cy="336775"/>
          </a:xfrm>
        </p:grpSpPr>
        <p:sp>
          <p:nvSpPr>
            <p:cNvPr id="1326" name="Google Shape;1326;p38"/>
            <p:cNvSpPr/>
            <p:nvPr/>
          </p:nvSpPr>
          <p:spPr>
            <a:xfrm>
              <a:off x="3549525" y="2426200"/>
              <a:ext cx="729775" cy="336775"/>
            </a:xfrm>
            <a:custGeom>
              <a:rect b="b" l="l" r="r" t="t"/>
              <a:pathLst>
                <a:path extrusionOk="0" h="13471" w="29191">
                  <a:moveTo>
                    <a:pt x="23735" y="0"/>
                  </a:moveTo>
                  <a:cubicBezTo>
                    <a:pt x="23678" y="0"/>
                    <a:pt x="23621" y="1"/>
                    <a:pt x="23565" y="2"/>
                  </a:cubicBezTo>
                  <a:lnTo>
                    <a:pt x="17913" y="78"/>
                  </a:lnTo>
                  <a:cubicBezTo>
                    <a:pt x="17378" y="85"/>
                    <a:pt x="16796" y="108"/>
                    <a:pt x="16381" y="449"/>
                  </a:cubicBezTo>
                  <a:cubicBezTo>
                    <a:pt x="16173" y="620"/>
                    <a:pt x="16026" y="858"/>
                    <a:pt x="15804" y="1011"/>
                  </a:cubicBezTo>
                  <a:cubicBezTo>
                    <a:pt x="15522" y="1209"/>
                    <a:pt x="15158" y="1239"/>
                    <a:pt x="14814" y="1265"/>
                  </a:cubicBezTo>
                  <a:lnTo>
                    <a:pt x="13171" y="1383"/>
                  </a:lnTo>
                  <a:cubicBezTo>
                    <a:pt x="12575" y="1426"/>
                    <a:pt x="12373" y="2199"/>
                    <a:pt x="12870" y="2530"/>
                  </a:cubicBezTo>
                  <a:cubicBezTo>
                    <a:pt x="12994" y="2613"/>
                    <a:pt x="13125" y="2685"/>
                    <a:pt x="13263" y="2745"/>
                  </a:cubicBezTo>
                  <a:cubicBezTo>
                    <a:pt x="11427" y="3580"/>
                    <a:pt x="9416" y="3660"/>
                    <a:pt x="7377" y="3660"/>
                  </a:cubicBezTo>
                  <a:cubicBezTo>
                    <a:pt x="6891" y="3660"/>
                    <a:pt x="6404" y="3656"/>
                    <a:pt x="5918" y="3656"/>
                  </a:cubicBezTo>
                  <a:cubicBezTo>
                    <a:pt x="4910" y="3656"/>
                    <a:pt x="3904" y="3675"/>
                    <a:pt x="2918" y="3795"/>
                  </a:cubicBezTo>
                  <a:cubicBezTo>
                    <a:pt x="2585" y="3835"/>
                    <a:pt x="2198" y="3930"/>
                    <a:pt x="2074" y="4241"/>
                  </a:cubicBezTo>
                  <a:cubicBezTo>
                    <a:pt x="1871" y="4750"/>
                    <a:pt x="2564" y="5152"/>
                    <a:pt x="3110" y="5190"/>
                  </a:cubicBezTo>
                  <a:cubicBezTo>
                    <a:pt x="3658" y="5229"/>
                    <a:pt x="4355" y="5257"/>
                    <a:pt x="4544" y="5773"/>
                  </a:cubicBezTo>
                  <a:cubicBezTo>
                    <a:pt x="3347" y="6459"/>
                    <a:pt x="2002" y="6852"/>
                    <a:pt x="623" y="6919"/>
                  </a:cubicBezTo>
                  <a:cubicBezTo>
                    <a:pt x="226" y="6938"/>
                    <a:pt x="0" y="7386"/>
                    <a:pt x="223" y="7715"/>
                  </a:cubicBezTo>
                  <a:cubicBezTo>
                    <a:pt x="590" y="8259"/>
                    <a:pt x="1357" y="8601"/>
                    <a:pt x="2054" y="8656"/>
                  </a:cubicBezTo>
                  <a:cubicBezTo>
                    <a:pt x="2220" y="8669"/>
                    <a:pt x="2388" y="8673"/>
                    <a:pt x="2557" y="8673"/>
                  </a:cubicBezTo>
                  <a:cubicBezTo>
                    <a:pt x="2901" y="8673"/>
                    <a:pt x="3248" y="8655"/>
                    <a:pt x="3590" y="8655"/>
                  </a:cubicBezTo>
                  <a:cubicBezTo>
                    <a:pt x="4079" y="8655"/>
                    <a:pt x="4560" y="8692"/>
                    <a:pt x="5011" y="8874"/>
                  </a:cubicBezTo>
                  <a:cubicBezTo>
                    <a:pt x="5177" y="8940"/>
                    <a:pt x="5354" y="9050"/>
                    <a:pt x="5379" y="9226"/>
                  </a:cubicBezTo>
                  <a:cubicBezTo>
                    <a:pt x="5407" y="9425"/>
                    <a:pt x="5234" y="9584"/>
                    <a:pt x="5109" y="9742"/>
                  </a:cubicBezTo>
                  <a:cubicBezTo>
                    <a:pt x="4474" y="10544"/>
                    <a:pt x="5088" y="11828"/>
                    <a:pt x="6028" y="12237"/>
                  </a:cubicBezTo>
                  <a:cubicBezTo>
                    <a:pt x="6432" y="12414"/>
                    <a:pt x="6862" y="12478"/>
                    <a:pt x="7301" y="12478"/>
                  </a:cubicBezTo>
                  <a:cubicBezTo>
                    <a:pt x="7882" y="12478"/>
                    <a:pt x="8478" y="12365"/>
                    <a:pt x="9049" y="12251"/>
                  </a:cubicBezTo>
                  <a:lnTo>
                    <a:pt x="9049" y="12251"/>
                  </a:lnTo>
                  <a:lnTo>
                    <a:pt x="8506" y="12599"/>
                  </a:lnTo>
                  <a:lnTo>
                    <a:pt x="8501" y="12602"/>
                  </a:lnTo>
                  <a:cubicBezTo>
                    <a:pt x="8275" y="12738"/>
                    <a:pt x="8319" y="13078"/>
                    <a:pt x="8572" y="13152"/>
                  </a:cubicBezTo>
                  <a:cubicBezTo>
                    <a:pt x="9306" y="13364"/>
                    <a:pt x="10066" y="13470"/>
                    <a:pt x="10827" y="13470"/>
                  </a:cubicBezTo>
                  <a:cubicBezTo>
                    <a:pt x="11109" y="13470"/>
                    <a:pt x="11392" y="13456"/>
                    <a:pt x="11674" y="13426"/>
                  </a:cubicBezTo>
                  <a:cubicBezTo>
                    <a:pt x="12060" y="13386"/>
                    <a:pt x="12317" y="13011"/>
                    <a:pt x="12222" y="12636"/>
                  </a:cubicBezTo>
                  <a:cubicBezTo>
                    <a:pt x="12197" y="12539"/>
                    <a:pt x="12192" y="12436"/>
                    <a:pt x="12208" y="12337"/>
                  </a:cubicBezTo>
                  <a:lnTo>
                    <a:pt x="12208" y="12337"/>
                  </a:lnTo>
                  <a:lnTo>
                    <a:pt x="21631" y="12481"/>
                  </a:lnTo>
                  <a:cubicBezTo>
                    <a:pt x="21646" y="12481"/>
                    <a:pt x="21662" y="12481"/>
                    <a:pt x="21678" y="12481"/>
                  </a:cubicBezTo>
                  <a:cubicBezTo>
                    <a:pt x="22439" y="12481"/>
                    <a:pt x="23444" y="12208"/>
                    <a:pt x="23380" y="11460"/>
                  </a:cubicBezTo>
                  <a:cubicBezTo>
                    <a:pt x="23325" y="10824"/>
                    <a:pt x="22528" y="10608"/>
                    <a:pt x="21913" y="10437"/>
                  </a:cubicBezTo>
                  <a:cubicBezTo>
                    <a:pt x="21299" y="10267"/>
                    <a:pt x="20603" y="9626"/>
                    <a:pt x="20980" y="9112"/>
                  </a:cubicBezTo>
                  <a:cubicBezTo>
                    <a:pt x="21099" y="8950"/>
                    <a:pt x="21296" y="8867"/>
                    <a:pt x="21486" y="8802"/>
                  </a:cubicBezTo>
                  <a:cubicBezTo>
                    <a:pt x="23514" y="8106"/>
                    <a:pt x="25810" y="8605"/>
                    <a:pt x="27822" y="7869"/>
                  </a:cubicBezTo>
                  <a:cubicBezTo>
                    <a:pt x="28159" y="7746"/>
                    <a:pt x="28498" y="7577"/>
                    <a:pt x="28707" y="7285"/>
                  </a:cubicBezTo>
                  <a:cubicBezTo>
                    <a:pt x="29190" y="6611"/>
                    <a:pt x="28721" y="5608"/>
                    <a:pt x="28001" y="5195"/>
                  </a:cubicBezTo>
                  <a:cubicBezTo>
                    <a:pt x="27281" y="4784"/>
                    <a:pt x="26411" y="4774"/>
                    <a:pt x="25586" y="4682"/>
                  </a:cubicBezTo>
                  <a:cubicBezTo>
                    <a:pt x="25213" y="4640"/>
                    <a:pt x="24728" y="4420"/>
                    <a:pt x="24822" y="4057"/>
                  </a:cubicBezTo>
                  <a:cubicBezTo>
                    <a:pt x="24895" y="3781"/>
                    <a:pt x="25245" y="3713"/>
                    <a:pt x="25527" y="3681"/>
                  </a:cubicBezTo>
                  <a:cubicBezTo>
                    <a:pt x="26381" y="3586"/>
                    <a:pt x="27215" y="3359"/>
                    <a:pt x="28000" y="3005"/>
                  </a:cubicBezTo>
                  <a:cubicBezTo>
                    <a:pt x="28265" y="2885"/>
                    <a:pt x="28566" y="2685"/>
                    <a:pt x="28547" y="2394"/>
                  </a:cubicBezTo>
                  <a:cubicBezTo>
                    <a:pt x="28525" y="2078"/>
                    <a:pt x="28153" y="1929"/>
                    <a:pt x="27844" y="1862"/>
                  </a:cubicBezTo>
                  <a:cubicBezTo>
                    <a:pt x="26876" y="1653"/>
                    <a:pt x="25890" y="1543"/>
                    <a:pt x="24900" y="1534"/>
                  </a:cubicBezTo>
                  <a:lnTo>
                    <a:pt x="26109" y="884"/>
                  </a:lnTo>
                  <a:cubicBezTo>
                    <a:pt x="25659" y="119"/>
                    <a:pt x="24639" y="0"/>
                    <a:pt x="23735"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8"/>
            <p:cNvSpPr/>
            <p:nvPr/>
          </p:nvSpPr>
          <p:spPr>
            <a:xfrm>
              <a:off x="3876700" y="2613800"/>
              <a:ext cx="66350" cy="5650"/>
            </a:xfrm>
            <a:custGeom>
              <a:rect b="b" l="l" r="r" t="t"/>
              <a:pathLst>
                <a:path extrusionOk="0" h="226" w="2654">
                  <a:moveTo>
                    <a:pt x="274" y="0"/>
                  </a:moveTo>
                  <a:cubicBezTo>
                    <a:pt x="211" y="0"/>
                    <a:pt x="147" y="1"/>
                    <a:pt x="84" y="1"/>
                  </a:cubicBezTo>
                  <a:cubicBezTo>
                    <a:pt x="19" y="2"/>
                    <a:pt x="0" y="105"/>
                    <a:pt x="68" y="116"/>
                  </a:cubicBezTo>
                  <a:cubicBezTo>
                    <a:pt x="518" y="195"/>
                    <a:pt x="981" y="225"/>
                    <a:pt x="1443" y="225"/>
                  </a:cubicBezTo>
                  <a:cubicBezTo>
                    <a:pt x="1823" y="225"/>
                    <a:pt x="2203" y="205"/>
                    <a:pt x="2576" y="174"/>
                  </a:cubicBezTo>
                  <a:cubicBezTo>
                    <a:pt x="2651" y="168"/>
                    <a:pt x="2653" y="57"/>
                    <a:pt x="2576" y="57"/>
                  </a:cubicBezTo>
                  <a:cubicBezTo>
                    <a:pt x="1810" y="49"/>
                    <a:pt x="1040" y="0"/>
                    <a:pt x="274"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8"/>
            <p:cNvSpPr/>
            <p:nvPr/>
          </p:nvSpPr>
          <p:spPr>
            <a:xfrm>
              <a:off x="3978175" y="2610200"/>
              <a:ext cx="23225" cy="4325"/>
            </a:xfrm>
            <a:custGeom>
              <a:rect b="b" l="l" r="r" t="t"/>
              <a:pathLst>
                <a:path extrusionOk="0" h="173" w="929">
                  <a:moveTo>
                    <a:pt x="555" y="1"/>
                  </a:moveTo>
                  <a:cubicBezTo>
                    <a:pt x="414" y="1"/>
                    <a:pt x="273" y="11"/>
                    <a:pt x="130" y="22"/>
                  </a:cubicBezTo>
                  <a:cubicBezTo>
                    <a:pt x="102" y="23"/>
                    <a:pt x="77" y="42"/>
                    <a:pt x="68" y="69"/>
                  </a:cubicBezTo>
                  <a:lnTo>
                    <a:pt x="2" y="85"/>
                  </a:lnTo>
                  <a:cubicBezTo>
                    <a:pt x="1" y="85"/>
                    <a:pt x="1" y="87"/>
                    <a:pt x="2" y="87"/>
                  </a:cubicBezTo>
                  <a:lnTo>
                    <a:pt x="68" y="104"/>
                  </a:lnTo>
                  <a:cubicBezTo>
                    <a:pt x="77" y="132"/>
                    <a:pt x="102" y="151"/>
                    <a:pt x="130" y="152"/>
                  </a:cubicBezTo>
                  <a:cubicBezTo>
                    <a:pt x="272" y="162"/>
                    <a:pt x="411" y="173"/>
                    <a:pt x="551" y="173"/>
                  </a:cubicBezTo>
                  <a:cubicBezTo>
                    <a:pt x="651" y="173"/>
                    <a:pt x="751" y="167"/>
                    <a:pt x="853" y="153"/>
                  </a:cubicBezTo>
                  <a:cubicBezTo>
                    <a:pt x="928" y="142"/>
                    <a:pt x="928" y="31"/>
                    <a:pt x="853" y="20"/>
                  </a:cubicBezTo>
                  <a:cubicBezTo>
                    <a:pt x="753" y="6"/>
                    <a:pt x="654" y="1"/>
                    <a:pt x="555"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8"/>
            <p:cNvSpPr/>
            <p:nvPr/>
          </p:nvSpPr>
          <p:spPr>
            <a:xfrm>
              <a:off x="4052425" y="2479650"/>
              <a:ext cx="74100" cy="23625"/>
            </a:xfrm>
            <a:custGeom>
              <a:rect b="b" l="l" r="r" t="t"/>
              <a:pathLst>
                <a:path extrusionOk="0" h="945" w="2964">
                  <a:moveTo>
                    <a:pt x="885" y="1"/>
                  </a:moveTo>
                  <a:cubicBezTo>
                    <a:pt x="769" y="1"/>
                    <a:pt x="653" y="2"/>
                    <a:pt x="536" y="4"/>
                  </a:cubicBezTo>
                  <a:cubicBezTo>
                    <a:pt x="523" y="5"/>
                    <a:pt x="523" y="25"/>
                    <a:pt x="536" y="27"/>
                  </a:cubicBezTo>
                  <a:cubicBezTo>
                    <a:pt x="971" y="72"/>
                    <a:pt x="1408" y="102"/>
                    <a:pt x="1845" y="121"/>
                  </a:cubicBezTo>
                  <a:cubicBezTo>
                    <a:pt x="2007" y="128"/>
                    <a:pt x="2173" y="129"/>
                    <a:pt x="2335" y="141"/>
                  </a:cubicBezTo>
                  <a:cubicBezTo>
                    <a:pt x="2340" y="141"/>
                    <a:pt x="2344" y="141"/>
                    <a:pt x="2349" y="141"/>
                  </a:cubicBezTo>
                  <a:cubicBezTo>
                    <a:pt x="2483" y="141"/>
                    <a:pt x="2616" y="170"/>
                    <a:pt x="2739" y="227"/>
                  </a:cubicBezTo>
                  <a:cubicBezTo>
                    <a:pt x="2694" y="378"/>
                    <a:pt x="2599" y="453"/>
                    <a:pt x="2452" y="453"/>
                  </a:cubicBezTo>
                  <a:cubicBezTo>
                    <a:pt x="2426" y="453"/>
                    <a:pt x="2397" y="451"/>
                    <a:pt x="2367" y="446"/>
                  </a:cubicBezTo>
                  <a:cubicBezTo>
                    <a:pt x="1599" y="537"/>
                    <a:pt x="868" y="527"/>
                    <a:pt x="110" y="731"/>
                  </a:cubicBezTo>
                  <a:cubicBezTo>
                    <a:pt x="71" y="741"/>
                    <a:pt x="66" y="808"/>
                    <a:pt x="110" y="815"/>
                  </a:cubicBezTo>
                  <a:cubicBezTo>
                    <a:pt x="369" y="854"/>
                    <a:pt x="626" y="898"/>
                    <a:pt x="883" y="943"/>
                  </a:cubicBezTo>
                  <a:cubicBezTo>
                    <a:pt x="885" y="944"/>
                    <a:pt x="888" y="944"/>
                    <a:pt x="890" y="944"/>
                  </a:cubicBezTo>
                  <a:cubicBezTo>
                    <a:pt x="922" y="944"/>
                    <a:pt x="934" y="894"/>
                    <a:pt x="899" y="887"/>
                  </a:cubicBezTo>
                  <a:cubicBezTo>
                    <a:pt x="772" y="863"/>
                    <a:pt x="1" y="815"/>
                    <a:pt x="458" y="741"/>
                  </a:cubicBezTo>
                  <a:cubicBezTo>
                    <a:pt x="811" y="684"/>
                    <a:pt x="1156" y="619"/>
                    <a:pt x="1516" y="593"/>
                  </a:cubicBezTo>
                  <a:cubicBezTo>
                    <a:pt x="1992" y="560"/>
                    <a:pt x="2500" y="626"/>
                    <a:pt x="2930" y="376"/>
                  </a:cubicBezTo>
                  <a:cubicBezTo>
                    <a:pt x="2952" y="363"/>
                    <a:pt x="2963" y="330"/>
                    <a:pt x="2947" y="308"/>
                  </a:cubicBezTo>
                  <a:cubicBezTo>
                    <a:pt x="2777" y="74"/>
                    <a:pt x="2528" y="55"/>
                    <a:pt x="2253" y="40"/>
                  </a:cubicBezTo>
                  <a:cubicBezTo>
                    <a:pt x="1798" y="16"/>
                    <a:pt x="1341" y="1"/>
                    <a:pt x="885"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8"/>
            <p:cNvSpPr/>
            <p:nvPr/>
          </p:nvSpPr>
          <p:spPr>
            <a:xfrm>
              <a:off x="3660225" y="2598800"/>
              <a:ext cx="32125" cy="6625"/>
            </a:xfrm>
            <a:custGeom>
              <a:rect b="b" l="l" r="r" t="t"/>
              <a:pathLst>
                <a:path extrusionOk="0" h="265" w="1285">
                  <a:moveTo>
                    <a:pt x="165" y="1"/>
                  </a:moveTo>
                  <a:cubicBezTo>
                    <a:pt x="126" y="1"/>
                    <a:pt x="87" y="3"/>
                    <a:pt x="48" y="9"/>
                  </a:cubicBezTo>
                  <a:cubicBezTo>
                    <a:pt x="0" y="16"/>
                    <a:pt x="7" y="76"/>
                    <a:pt x="36" y="98"/>
                  </a:cubicBezTo>
                  <a:cubicBezTo>
                    <a:pt x="191" y="218"/>
                    <a:pt x="423" y="264"/>
                    <a:pt x="656" y="264"/>
                  </a:cubicBezTo>
                  <a:cubicBezTo>
                    <a:pt x="859" y="264"/>
                    <a:pt x="1063" y="229"/>
                    <a:pt x="1217" y="175"/>
                  </a:cubicBezTo>
                  <a:cubicBezTo>
                    <a:pt x="1285" y="152"/>
                    <a:pt x="1275" y="51"/>
                    <a:pt x="1199" y="49"/>
                  </a:cubicBezTo>
                  <a:cubicBezTo>
                    <a:pt x="1159" y="48"/>
                    <a:pt x="1118" y="47"/>
                    <a:pt x="1078" y="47"/>
                  </a:cubicBezTo>
                  <a:cubicBezTo>
                    <a:pt x="992" y="47"/>
                    <a:pt x="906" y="49"/>
                    <a:pt x="820" y="49"/>
                  </a:cubicBezTo>
                  <a:cubicBezTo>
                    <a:pt x="742" y="49"/>
                    <a:pt x="664" y="47"/>
                    <a:pt x="586" y="41"/>
                  </a:cubicBezTo>
                  <a:cubicBezTo>
                    <a:pt x="445" y="31"/>
                    <a:pt x="305" y="1"/>
                    <a:pt x="165"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8"/>
            <p:cNvSpPr/>
            <p:nvPr/>
          </p:nvSpPr>
          <p:spPr>
            <a:xfrm>
              <a:off x="3684675" y="2574125"/>
              <a:ext cx="26175" cy="4625"/>
            </a:xfrm>
            <a:custGeom>
              <a:rect b="b" l="l" r="r" t="t"/>
              <a:pathLst>
                <a:path extrusionOk="0" h="185" w="1047">
                  <a:moveTo>
                    <a:pt x="97" y="0"/>
                  </a:moveTo>
                  <a:cubicBezTo>
                    <a:pt x="17" y="0"/>
                    <a:pt x="1" y="128"/>
                    <a:pt x="81" y="146"/>
                  </a:cubicBezTo>
                  <a:cubicBezTo>
                    <a:pt x="201" y="173"/>
                    <a:pt x="329" y="184"/>
                    <a:pt x="458" y="184"/>
                  </a:cubicBezTo>
                  <a:cubicBezTo>
                    <a:pt x="643" y="184"/>
                    <a:pt x="831" y="162"/>
                    <a:pt x="1004" y="135"/>
                  </a:cubicBezTo>
                  <a:cubicBezTo>
                    <a:pt x="1047" y="129"/>
                    <a:pt x="1035" y="64"/>
                    <a:pt x="995" y="64"/>
                  </a:cubicBezTo>
                  <a:cubicBezTo>
                    <a:pt x="692" y="64"/>
                    <a:pt x="400" y="15"/>
                    <a:pt x="101" y="0"/>
                  </a:cubicBezTo>
                  <a:cubicBezTo>
                    <a:pt x="100" y="0"/>
                    <a:pt x="98" y="0"/>
                    <a:pt x="9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8"/>
            <p:cNvSpPr/>
            <p:nvPr/>
          </p:nvSpPr>
          <p:spPr>
            <a:xfrm>
              <a:off x="4051025" y="2693725"/>
              <a:ext cx="49850" cy="28300"/>
            </a:xfrm>
            <a:custGeom>
              <a:rect b="b" l="l" r="r" t="t"/>
              <a:pathLst>
                <a:path extrusionOk="0" h="1132" w="1994">
                  <a:moveTo>
                    <a:pt x="816" y="1"/>
                  </a:moveTo>
                  <a:cubicBezTo>
                    <a:pt x="676" y="1"/>
                    <a:pt x="537" y="29"/>
                    <a:pt x="406" y="94"/>
                  </a:cubicBezTo>
                  <a:cubicBezTo>
                    <a:pt x="249" y="171"/>
                    <a:pt x="1" y="352"/>
                    <a:pt x="26" y="552"/>
                  </a:cubicBezTo>
                  <a:cubicBezTo>
                    <a:pt x="50" y="737"/>
                    <a:pt x="222" y="749"/>
                    <a:pt x="385" y="771"/>
                  </a:cubicBezTo>
                  <a:cubicBezTo>
                    <a:pt x="579" y="798"/>
                    <a:pt x="775" y="811"/>
                    <a:pt x="972" y="811"/>
                  </a:cubicBezTo>
                  <a:cubicBezTo>
                    <a:pt x="998" y="811"/>
                    <a:pt x="1024" y="811"/>
                    <a:pt x="1051" y="811"/>
                  </a:cubicBezTo>
                  <a:cubicBezTo>
                    <a:pt x="1150" y="809"/>
                    <a:pt x="1258" y="798"/>
                    <a:pt x="1362" y="798"/>
                  </a:cubicBezTo>
                  <a:cubicBezTo>
                    <a:pt x="1578" y="798"/>
                    <a:pt x="1779" y="843"/>
                    <a:pt x="1866" y="1095"/>
                  </a:cubicBezTo>
                  <a:cubicBezTo>
                    <a:pt x="1873" y="1120"/>
                    <a:pt x="1894" y="1131"/>
                    <a:pt x="1914" y="1131"/>
                  </a:cubicBezTo>
                  <a:cubicBezTo>
                    <a:pt x="1939" y="1131"/>
                    <a:pt x="1963" y="1114"/>
                    <a:pt x="1964" y="1083"/>
                  </a:cubicBezTo>
                  <a:cubicBezTo>
                    <a:pt x="1993" y="720"/>
                    <a:pt x="1596" y="644"/>
                    <a:pt x="1312" y="644"/>
                  </a:cubicBezTo>
                  <a:cubicBezTo>
                    <a:pt x="1308" y="644"/>
                    <a:pt x="1304" y="644"/>
                    <a:pt x="1300" y="644"/>
                  </a:cubicBezTo>
                  <a:cubicBezTo>
                    <a:pt x="1183" y="645"/>
                    <a:pt x="1066" y="655"/>
                    <a:pt x="949" y="655"/>
                  </a:cubicBezTo>
                  <a:cubicBezTo>
                    <a:pt x="938" y="655"/>
                    <a:pt x="928" y="655"/>
                    <a:pt x="917" y="655"/>
                  </a:cubicBezTo>
                  <a:cubicBezTo>
                    <a:pt x="910" y="655"/>
                    <a:pt x="902" y="655"/>
                    <a:pt x="893" y="655"/>
                  </a:cubicBezTo>
                  <a:cubicBezTo>
                    <a:pt x="853" y="655"/>
                    <a:pt x="796" y="656"/>
                    <a:pt x="732" y="656"/>
                  </a:cubicBezTo>
                  <a:cubicBezTo>
                    <a:pt x="556" y="656"/>
                    <a:pt x="330" y="648"/>
                    <a:pt x="274" y="594"/>
                  </a:cubicBezTo>
                  <a:cubicBezTo>
                    <a:pt x="117" y="441"/>
                    <a:pt x="357" y="283"/>
                    <a:pt x="476" y="214"/>
                  </a:cubicBezTo>
                  <a:cubicBezTo>
                    <a:pt x="601" y="142"/>
                    <a:pt x="731" y="109"/>
                    <a:pt x="864" y="109"/>
                  </a:cubicBezTo>
                  <a:cubicBezTo>
                    <a:pt x="943" y="109"/>
                    <a:pt x="1023" y="120"/>
                    <a:pt x="1105" y="143"/>
                  </a:cubicBezTo>
                  <a:cubicBezTo>
                    <a:pt x="1110" y="145"/>
                    <a:pt x="1115" y="146"/>
                    <a:pt x="1120" y="146"/>
                  </a:cubicBezTo>
                  <a:cubicBezTo>
                    <a:pt x="1172" y="146"/>
                    <a:pt x="1190" y="61"/>
                    <a:pt x="1132" y="45"/>
                  </a:cubicBezTo>
                  <a:cubicBezTo>
                    <a:pt x="1027" y="17"/>
                    <a:pt x="921" y="1"/>
                    <a:pt x="816"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8"/>
            <p:cNvSpPr/>
            <p:nvPr/>
          </p:nvSpPr>
          <p:spPr>
            <a:xfrm>
              <a:off x="4156650" y="2503250"/>
              <a:ext cx="24125" cy="78900"/>
            </a:xfrm>
            <a:custGeom>
              <a:rect b="b" l="l" r="r" t="t"/>
              <a:pathLst>
                <a:path extrusionOk="0" h="3156" w="965">
                  <a:moveTo>
                    <a:pt x="903" y="1"/>
                  </a:moveTo>
                  <a:cubicBezTo>
                    <a:pt x="887" y="1"/>
                    <a:pt x="870" y="7"/>
                    <a:pt x="860" y="23"/>
                  </a:cubicBezTo>
                  <a:cubicBezTo>
                    <a:pt x="252" y="880"/>
                    <a:pt x="48" y="2099"/>
                    <a:pt x="1" y="3125"/>
                  </a:cubicBezTo>
                  <a:cubicBezTo>
                    <a:pt x="1" y="3145"/>
                    <a:pt x="15" y="3155"/>
                    <a:pt x="30" y="3155"/>
                  </a:cubicBezTo>
                  <a:cubicBezTo>
                    <a:pt x="45" y="3155"/>
                    <a:pt x="61" y="3145"/>
                    <a:pt x="63" y="3125"/>
                  </a:cubicBezTo>
                  <a:cubicBezTo>
                    <a:pt x="109" y="2569"/>
                    <a:pt x="213" y="2018"/>
                    <a:pt x="376" y="1484"/>
                  </a:cubicBezTo>
                  <a:cubicBezTo>
                    <a:pt x="527" y="990"/>
                    <a:pt x="771" y="541"/>
                    <a:pt x="950" y="61"/>
                  </a:cubicBezTo>
                  <a:cubicBezTo>
                    <a:pt x="964" y="24"/>
                    <a:pt x="934" y="1"/>
                    <a:pt x="903"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8"/>
            <p:cNvSpPr/>
            <p:nvPr/>
          </p:nvSpPr>
          <p:spPr>
            <a:xfrm>
              <a:off x="4157750" y="2515750"/>
              <a:ext cx="21125" cy="21225"/>
            </a:xfrm>
            <a:custGeom>
              <a:rect b="b" l="l" r="r" t="t"/>
              <a:pathLst>
                <a:path extrusionOk="0" h="849" w="845">
                  <a:moveTo>
                    <a:pt x="574" y="0"/>
                  </a:moveTo>
                  <a:cubicBezTo>
                    <a:pt x="365" y="0"/>
                    <a:pt x="153" y="119"/>
                    <a:pt x="84" y="315"/>
                  </a:cubicBezTo>
                  <a:cubicBezTo>
                    <a:pt x="1" y="550"/>
                    <a:pt x="188" y="849"/>
                    <a:pt x="434" y="849"/>
                  </a:cubicBezTo>
                  <a:cubicBezTo>
                    <a:pt x="441" y="849"/>
                    <a:pt x="448" y="848"/>
                    <a:pt x="455" y="848"/>
                  </a:cubicBezTo>
                  <a:lnTo>
                    <a:pt x="645" y="765"/>
                  </a:lnTo>
                  <a:cubicBezTo>
                    <a:pt x="762" y="599"/>
                    <a:pt x="830" y="404"/>
                    <a:pt x="842" y="202"/>
                  </a:cubicBezTo>
                  <a:cubicBezTo>
                    <a:pt x="844" y="161"/>
                    <a:pt x="844" y="119"/>
                    <a:pt x="822" y="86"/>
                  </a:cubicBezTo>
                  <a:cubicBezTo>
                    <a:pt x="799" y="50"/>
                    <a:pt x="757" y="32"/>
                    <a:pt x="714" y="19"/>
                  </a:cubicBezTo>
                  <a:cubicBezTo>
                    <a:pt x="669" y="6"/>
                    <a:pt x="622" y="0"/>
                    <a:pt x="574"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8"/>
            <p:cNvSpPr/>
            <p:nvPr/>
          </p:nvSpPr>
          <p:spPr>
            <a:xfrm>
              <a:off x="3799375" y="2468250"/>
              <a:ext cx="24075" cy="78900"/>
            </a:xfrm>
            <a:custGeom>
              <a:rect b="b" l="l" r="r" t="t"/>
              <a:pathLst>
                <a:path extrusionOk="0" h="3156" w="963">
                  <a:moveTo>
                    <a:pt x="902" y="1"/>
                  </a:moveTo>
                  <a:cubicBezTo>
                    <a:pt x="886" y="1"/>
                    <a:pt x="869" y="7"/>
                    <a:pt x="858" y="22"/>
                  </a:cubicBezTo>
                  <a:cubicBezTo>
                    <a:pt x="252" y="880"/>
                    <a:pt x="47" y="2098"/>
                    <a:pt x="1" y="3126"/>
                  </a:cubicBezTo>
                  <a:cubicBezTo>
                    <a:pt x="0" y="3146"/>
                    <a:pt x="15" y="3156"/>
                    <a:pt x="30" y="3156"/>
                  </a:cubicBezTo>
                  <a:cubicBezTo>
                    <a:pt x="45" y="3156"/>
                    <a:pt x="61" y="3146"/>
                    <a:pt x="62" y="3126"/>
                  </a:cubicBezTo>
                  <a:cubicBezTo>
                    <a:pt x="108" y="2570"/>
                    <a:pt x="212" y="2018"/>
                    <a:pt x="374" y="1484"/>
                  </a:cubicBezTo>
                  <a:cubicBezTo>
                    <a:pt x="526" y="990"/>
                    <a:pt x="770" y="541"/>
                    <a:pt x="949" y="60"/>
                  </a:cubicBezTo>
                  <a:cubicBezTo>
                    <a:pt x="963" y="24"/>
                    <a:pt x="933" y="1"/>
                    <a:pt x="902"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8"/>
            <p:cNvSpPr/>
            <p:nvPr/>
          </p:nvSpPr>
          <p:spPr>
            <a:xfrm>
              <a:off x="3800475" y="2480750"/>
              <a:ext cx="21100" cy="21250"/>
            </a:xfrm>
            <a:custGeom>
              <a:rect b="b" l="l" r="r" t="t"/>
              <a:pathLst>
                <a:path extrusionOk="0" h="850" w="844">
                  <a:moveTo>
                    <a:pt x="572" y="1"/>
                  </a:moveTo>
                  <a:cubicBezTo>
                    <a:pt x="363" y="1"/>
                    <a:pt x="151" y="120"/>
                    <a:pt x="83" y="316"/>
                  </a:cubicBezTo>
                  <a:cubicBezTo>
                    <a:pt x="1" y="550"/>
                    <a:pt x="188" y="849"/>
                    <a:pt x="434" y="849"/>
                  </a:cubicBezTo>
                  <a:cubicBezTo>
                    <a:pt x="440" y="849"/>
                    <a:pt x="447" y="849"/>
                    <a:pt x="454" y="849"/>
                  </a:cubicBezTo>
                  <a:lnTo>
                    <a:pt x="645" y="765"/>
                  </a:lnTo>
                  <a:cubicBezTo>
                    <a:pt x="761" y="599"/>
                    <a:pt x="829" y="404"/>
                    <a:pt x="842" y="201"/>
                  </a:cubicBezTo>
                  <a:cubicBezTo>
                    <a:pt x="844" y="161"/>
                    <a:pt x="843" y="119"/>
                    <a:pt x="822" y="85"/>
                  </a:cubicBezTo>
                  <a:cubicBezTo>
                    <a:pt x="799" y="50"/>
                    <a:pt x="755" y="32"/>
                    <a:pt x="713" y="20"/>
                  </a:cubicBezTo>
                  <a:cubicBezTo>
                    <a:pt x="667" y="7"/>
                    <a:pt x="620" y="1"/>
                    <a:pt x="572"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8"/>
            <p:cNvSpPr/>
            <p:nvPr/>
          </p:nvSpPr>
          <p:spPr>
            <a:xfrm>
              <a:off x="4038200" y="2573700"/>
              <a:ext cx="77250" cy="46350"/>
            </a:xfrm>
            <a:custGeom>
              <a:rect b="b" l="l" r="r" t="t"/>
              <a:pathLst>
                <a:path extrusionOk="0" h="1854" w="3090">
                  <a:moveTo>
                    <a:pt x="1066" y="1"/>
                  </a:moveTo>
                  <a:cubicBezTo>
                    <a:pt x="999" y="1"/>
                    <a:pt x="933" y="10"/>
                    <a:pt x="870" y="30"/>
                  </a:cubicBezTo>
                  <a:cubicBezTo>
                    <a:pt x="612" y="111"/>
                    <a:pt x="415" y="329"/>
                    <a:pt x="300" y="575"/>
                  </a:cubicBezTo>
                  <a:cubicBezTo>
                    <a:pt x="294" y="587"/>
                    <a:pt x="288" y="598"/>
                    <a:pt x="284" y="611"/>
                  </a:cubicBezTo>
                  <a:cubicBezTo>
                    <a:pt x="231" y="733"/>
                    <a:pt x="189" y="873"/>
                    <a:pt x="81" y="954"/>
                  </a:cubicBezTo>
                  <a:cubicBezTo>
                    <a:pt x="58" y="971"/>
                    <a:pt x="32" y="987"/>
                    <a:pt x="22" y="1015"/>
                  </a:cubicBezTo>
                  <a:cubicBezTo>
                    <a:pt x="1" y="1076"/>
                    <a:pt x="78" y="1111"/>
                    <a:pt x="149" y="1111"/>
                  </a:cubicBezTo>
                  <a:cubicBezTo>
                    <a:pt x="165" y="1111"/>
                    <a:pt x="180" y="1109"/>
                    <a:pt x="194" y="1106"/>
                  </a:cubicBezTo>
                  <a:cubicBezTo>
                    <a:pt x="364" y="1063"/>
                    <a:pt x="521" y="981"/>
                    <a:pt x="651" y="864"/>
                  </a:cubicBezTo>
                  <a:cubicBezTo>
                    <a:pt x="656" y="860"/>
                    <a:pt x="661" y="855"/>
                    <a:pt x="666" y="850"/>
                  </a:cubicBezTo>
                  <a:cubicBezTo>
                    <a:pt x="730" y="791"/>
                    <a:pt x="791" y="725"/>
                    <a:pt x="870" y="688"/>
                  </a:cubicBezTo>
                  <a:cubicBezTo>
                    <a:pt x="901" y="675"/>
                    <a:pt x="936" y="667"/>
                    <a:pt x="971" y="667"/>
                  </a:cubicBezTo>
                  <a:cubicBezTo>
                    <a:pt x="1033" y="667"/>
                    <a:pt x="1093" y="691"/>
                    <a:pt x="1123" y="744"/>
                  </a:cubicBezTo>
                  <a:cubicBezTo>
                    <a:pt x="1163" y="816"/>
                    <a:pt x="1134" y="905"/>
                    <a:pt x="1097" y="978"/>
                  </a:cubicBezTo>
                  <a:cubicBezTo>
                    <a:pt x="1023" y="1122"/>
                    <a:pt x="924" y="1252"/>
                    <a:pt x="803" y="1361"/>
                  </a:cubicBezTo>
                  <a:cubicBezTo>
                    <a:pt x="704" y="1450"/>
                    <a:pt x="578" y="1556"/>
                    <a:pt x="607" y="1686"/>
                  </a:cubicBezTo>
                  <a:cubicBezTo>
                    <a:pt x="636" y="1818"/>
                    <a:pt x="792" y="1854"/>
                    <a:pt x="936" y="1854"/>
                  </a:cubicBezTo>
                  <a:cubicBezTo>
                    <a:pt x="959" y="1854"/>
                    <a:pt x="982" y="1853"/>
                    <a:pt x="1004" y="1851"/>
                  </a:cubicBezTo>
                  <a:lnTo>
                    <a:pt x="2446" y="1746"/>
                  </a:lnTo>
                  <a:lnTo>
                    <a:pt x="3069" y="1739"/>
                  </a:lnTo>
                  <a:cubicBezTo>
                    <a:pt x="3089" y="1513"/>
                    <a:pt x="3083" y="1276"/>
                    <a:pt x="2995" y="1068"/>
                  </a:cubicBezTo>
                  <a:cubicBezTo>
                    <a:pt x="2905" y="859"/>
                    <a:pt x="2718" y="680"/>
                    <a:pt x="2493" y="653"/>
                  </a:cubicBezTo>
                  <a:cubicBezTo>
                    <a:pt x="2470" y="651"/>
                    <a:pt x="2448" y="649"/>
                    <a:pt x="2426" y="649"/>
                  </a:cubicBezTo>
                  <a:cubicBezTo>
                    <a:pt x="2151" y="649"/>
                    <a:pt x="1900" y="851"/>
                    <a:pt x="1624" y="908"/>
                  </a:cubicBezTo>
                  <a:cubicBezTo>
                    <a:pt x="1671" y="707"/>
                    <a:pt x="1699" y="484"/>
                    <a:pt x="1605" y="299"/>
                  </a:cubicBezTo>
                  <a:cubicBezTo>
                    <a:pt x="1506" y="106"/>
                    <a:pt x="1285" y="1"/>
                    <a:pt x="1066"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8"/>
            <p:cNvSpPr/>
            <p:nvPr/>
          </p:nvSpPr>
          <p:spPr>
            <a:xfrm>
              <a:off x="4038200" y="2587900"/>
              <a:ext cx="16675" cy="13575"/>
            </a:xfrm>
            <a:custGeom>
              <a:rect b="b" l="l" r="r" t="t"/>
              <a:pathLst>
                <a:path extrusionOk="0" h="543" w="667">
                  <a:moveTo>
                    <a:pt x="366" y="0"/>
                  </a:moveTo>
                  <a:cubicBezTo>
                    <a:pt x="345" y="0"/>
                    <a:pt x="324" y="3"/>
                    <a:pt x="301" y="8"/>
                  </a:cubicBezTo>
                  <a:cubicBezTo>
                    <a:pt x="294" y="20"/>
                    <a:pt x="289" y="31"/>
                    <a:pt x="284" y="43"/>
                  </a:cubicBezTo>
                  <a:cubicBezTo>
                    <a:pt x="231" y="166"/>
                    <a:pt x="189" y="306"/>
                    <a:pt x="81" y="386"/>
                  </a:cubicBezTo>
                  <a:cubicBezTo>
                    <a:pt x="59" y="404"/>
                    <a:pt x="32" y="419"/>
                    <a:pt x="22" y="447"/>
                  </a:cubicBezTo>
                  <a:cubicBezTo>
                    <a:pt x="1" y="508"/>
                    <a:pt x="78" y="543"/>
                    <a:pt x="149" y="543"/>
                  </a:cubicBezTo>
                  <a:cubicBezTo>
                    <a:pt x="165" y="543"/>
                    <a:pt x="180" y="541"/>
                    <a:pt x="194" y="538"/>
                  </a:cubicBezTo>
                  <a:cubicBezTo>
                    <a:pt x="364" y="496"/>
                    <a:pt x="521" y="413"/>
                    <a:pt x="651" y="296"/>
                  </a:cubicBezTo>
                  <a:cubicBezTo>
                    <a:pt x="656" y="293"/>
                    <a:pt x="661" y="288"/>
                    <a:pt x="667" y="283"/>
                  </a:cubicBezTo>
                  <a:cubicBezTo>
                    <a:pt x="631" y="183"/>
                    <a:pt x="541" y="0"/>
                    <a:pt x="366"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8"/>
            <p:cNvSpPr/>
            <p:nvPr/>
          </p:nvSpPr>
          <p:spPr>
            <a:xfrm>
              <a:off x="4052950" y="2581850"/>
              <a:ext cx="5800" cy="5800"/>
            </a:xfrm>
            <a:custGeom>
              <a:rect b="b" l="l" r="r" t="t"/>
              <a:pathLst>
                <a:path extrusionOk="0" h="232" w="232">
                  <a:moveTo>
                    <a:pt x="116" y="0"/>
                  </a:moveTo>
                  <a:cubicBezTo>
                    <a:pt x="52" y="1"/>
                    <a:pt x="2" y="52"/>
                    <a:pt x="1" y="115"/>
                  </a:cubicBezTo>
                  <a:cubicBezTo>
                    <a:pt x="1" y="179"/>
                    <a:pt x="52" y="230"/>
                    <a:pt x="116" y="231"/>
                  </a:cubicBezTo>
                  <a:cubicBezTo>
                    <a:pt x="179" y="230"/>
                    <a:pt x="231" y="179"/>
                    <a:pt x="232" y="115"/>
                  </a:cubicBezTo>
                  <a:cubicBezTo>
                    <a:pt x="231" y="52"/>
                    <a:pt x="179" y="0"/>
                    <a:pt x="116"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8"/>
            <p:cNvSpPr/>
            <p:nvPr/>
          </p:nvSpPr>
          <p:spPr>
            <a:xfrm>
              <a:off x="4076125" y="2602675"/>
              <a:ext cx="33725" cy="13625"/>
            </a:xfrm>
            <a:custGeom>
              <a:rect b="b" l="l" r="r" t="t"/>
              <a:pathLst>
                <a:path extrusionOk="0" h="545" w="1349">
                  <a:moveTo>
                    <a:pt x="149" y="0"/>
                  </a:moveTo>
                  <a:cubicBezTo>
                    <a:pt x="147" y="0"/>
                    <a:pt x="146" y="1"/>
                    <a:pt x="145" y="1"/>
                  </a:cubicBezTo>
                  <a:lnTo>
                    <a:pt x="144" y="1"/>
                  </a:lnTo>
                  <a:cubicBezTo>
                    <a:pt x="38" y="60"/>
                    <a:pt x="0" y="166"/>
                    <a:pt x="49" y="282"/>
                  </a:cubicBezTo>
                  <a:cubicBezTo>
                    <a:pt x="113" y="440"/>
                    <a:pt x="325" y="506"/>
                    <a:pt x="477" y="530"/>
                  </a:cubicBezTo>
                  <a:cubicBezTo>
                    <a:pt x="515" y="536"/>
                    <a:pt x="575" y="545"/>
                    <a:pt x="635" y="545"/>
                  </a:cubicBezTo>
                  <a:cubicBezTo>
                    <a:pt x="714" y="545"/>
                    <a:pt x="793" y="529"/>
                    <a:pt x="822" y="466"/>
                  </a:cubicBezTo>
                  <a:cubicBezTo>
                    <a:pt x="828" y="452"/>
                    <a:pt x="832" y="439"/>
                    <a:pt x="833" y="427"/>
                  </a:cubicBezTo>
                  <a:lnTo>
                    <a:pt x="833" y="427"/>
                  </a:lnTo>
                  <a:cubicBezTo>
                    <a:pt x="847" y="428"/>
                    <a:pt x="861" y="429"/>
                    <a:pt x="875" y="429"/>
                  </a:cubicBezTo>
                  <a:cubicBezTo>
                    <a:pt x="1064" y="429"/>
                    <a:pt x="1236" y="323"/>
                    <a:pt x="1330" y="146"/>
                  </a:cubicBezTo>
                  <a:cubicBezTo>
                    <a:pt x="1348" y="112"/>
                    <a:pt x="1318" y="81"/>
                    <a:pt x="1289" y="81"/>
                  </a:cubicBezTo>
                  <a:cubicBezTo>
                    <a:pt x="1276" y="81"/>
                    <a:pt x="1263" y="87"/>
                    <a:pt x="1255" y="103"/>
                  </a:cubicBezTo>
                  <a:cubicBezTo>
                    <a:pt x="1170" y="261"/>
                    <a:pt x="1023" y="347"/>
                    <a:pt x="855" y="347"/>
                  </a:cubicBezTo>
                  <a:cubicBezTo>
                    <a:pt x="829" y="347"/>
                    <a:pt x="802" y="345"/>
                    <a:pt x="775" y="341"/>
                  </a:cubicBezTo>
                  <a:lnTo>
                    <a:pt x="775" y="341"/>
                  </a:lnTo>
                  <a:cubicBezTo>
                    <a:pt x="761" y="336"/>
                    <a:pt x="747" y="333"/>
                    <a:pt x="731" y="332"/>
                  </a:cubicBezTo>
                  <a:cubicBezTo>
                    <a:pt x="730" y="332"/>
                    <a:pt x="730" y="332"/>
                    <a:pt x="729" y="332"/>
                  </a:cubicBezTo>
                  <a:cubicBezTo>
                    <a:pt x="688" y="332"/>
                    <a:pt x="682" y="394"/>
                    <a:pt x="721" y="405"/>
                  </a:cubicBezTo>
                  <a:cubicBezTo>
                    <a:pt x="724" y="406"/>
                    <a:pt x="727" y="407"/>
                    <a:pt x="731" y="408"/>
                  </a:cubicBezTo>
                  <a:lnTo>
                    <a:pt x="731" y="408"/>
                  </a:lnTo>
                  <a:cubicBezTo>
                    <a:pt x="726" y="460"/>
                    <a:pt x="701" y="486"/>
                    <a:pt x="656" y="486"/>
                  </a:cubicBezTo>
                  <a:cubicBezTo>
                    <a:pt x="639" y="486"/>
                    <a:pt x="620" y="483"/>
                    <a:pt x="598" y="476"/>
                  </a:cubicBezTo>
                  <a:cubicBezTo>
                    <a:pt x="590" y="476"/>
                    <a:pt x="582" y="476"/>
                    <a:pt x="574" y="476"/>
                  </a:cubicBezTo>
                  <a:cubicBezTo>
                    <a:pt x="534" y="476"/>
                    <a:pt x="492" y="472"/>
                    <a:pt x="453" y="462"/>
                  </a:cubicBezTo>
                  <a:cubicBezTo>
                    <a:pt x="404" y="458"/>
                    <a:pt x="357" y="446"/>
                    <a:pt x="310" y="429"/>
                  </a:cubicBezTo>
                  <a:cubicBezTo>
                    <a:pt x="134" y="382"/>
                    <a:pt x="83" y="244"/>
                    <a:pt x="154" y="14"/>
                  </a:cubicBezTo>
                  <a:cubicBezTo>
                    <a:pt x="161" y="9"/>
                    <a:pt x="155" y="0"/>
                    <a:pt x="149"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 name="Google Shape;1341;p38"/>
          <p:cNvGrpSpPr/>
          <p:nvPr/>
        </p:nvGrpSpPr>
        <p:grpSpPr>
          <a:xfrm>
            <a:off x="6293780" y="3676513"/>
            <a:ext cx="621817" cy="501781"/>
            <a:chOff x="7514750" y="4210883"/>
            <a:chExt cx="953999" cy="769838"/>
          </a:xfrm>
        </p:grpSpPr>
        <p:sp>
          <p:nvSpPr>
            <p:cNvPr id="1342" name="Google Shape;1342;p38"/>
            <p:cNvSpPr/>
            <p:nvPr/>
          </p:nvSpPr>
          <p:spPr>
            <a:xfrm>
              <a:off x="8024561" y="4469182"/>
              <a:ext cx="243136" cy="460933"/>
            </a:xfrm>
            <a:custGeom>
              <a:rect b="b" l="l" r="r" t="t"/>
              <a:pathLst>
                <a:path extrusionOk="0" h="6385" w="3368">
                  <a:moveTo>
                    <a:pt x="2453" y="0"/>
                  </a:moveTo>
                  <a:cubicBezTo>
                    <a:pt x="1997" y="0"/>
                    <a:pt x="1513" y="355"/>
                    <a:pt x="1213" y="747"/>
                  </a:cubicBezTo>
                  <a:cubicBezTo>
                    <a:pt x="554" y="1606"/>
                    <a:pt x="225" y="2680"/>
                    <a:pt x="102" y="3754"/>
                  </a:cubicBezTo>
                  <a:cubicBezTo>
                    <a:pt x="1" y="4626"/>
                    <a:pt x="29" y="5506"/>
                    <a:pt x="82" y="6385"/>
                  </a:cubicBezTo>
                  <a:cubicBezTo>
                    <a:pt x="480" y="6365"/>
                    <a:pt x="879" y="6352"/>
                    <a:pt x="1279" y="6347"/>
                  </a:cubicBezTo>
                  <a:lnTo>
                    <a:pt x="1677" y="6341"/>
                  </a:lnTo>
                  <a:cubicBezTo>
                    <a:pt x="2537" y="4946"/>
                    <a:pt x="3021" y="3326"/>
                    <a:pt x="3273" y="1698"/>
                  </a:cubicBezTo>
                  <a:cubicBezTo>
                    <a:pt x="3361" y="1132"/>
                    <a:pt x="3368" y="435"/>
                    <a:pt x="2884" y="126"/>
                  </a:cubicBezTo>
                  <a:cubicBezTo>
                    <a:pt x="2748" y="39"/>
                    <a:pt x="2602" y="0"/>
                    <a:pt x="24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8"/>
            <p:cNvSpPr/>
            <p:nvPr/>
          </p:nvSpPr>
          <p:spPr>
            <a:xfrm>
              <a:off x="7780773" y="4269286"/>
              <a:ext cx="284790" cy="657651"/>
            </a:xfrm>
            <a:custGeom>
              <a:rect b="b" l="l" r="r" t="t"/>
              <a:pathLst>
                <a:path extrusionOk="0" h="9110" w="3945">
                  <a:moveTo>
                    <a:pt x="787" y="0"/>
                  </a:moveTo>
                  <a:cubicBezTo>
                    <a:pt x="685" y="0"/>
                    <a:pt x="588" y="26"/>
                    <a:pt x="521" y="101"/>
                  </a:cubicBezTo>
                  <a:cubicBezTo>
                    <a:pt x="466" y="158"/>
                    <a:pt x="444" y="237"/>
                    <a:pt x="424" y="316"/>
                  </a:cubicBezTo>
                  <a:cubicBezTo>
                    <a:pt x="0" y="1964"/>
                    <a:pt x="727" y="3663"/>
                    <a:pt x="1439" y="5207"/>
                  </a:cubicBezTo>
                  <a:lnTo>
                    <a:pt x="3207" y="9053"/>
                  </a:lnTo>
                  <a:lnTo>
                    <a:pt x="3945" y="9110"/>
                  </a:lnTo>
                  <a:cubicBezTo>
                    <a:pt x="3938" y="7406"/>
                    <a:pt x="3804" y="5706"/>
                    <a:pt x="3538" y="4021"/>
                  </a:cubicBezTo>
                  <a:cubicBezTo>
                    <a:pt x="3409" y="3193"/>
                    <a:pt x="3242" y="2357"/>
                    <a:pt x="2851" y="1617"/>
                  </a:cubicBezTo>
                  <a:cubicBezTo>
                    <a:pt x="2460" y="874"/>
                    <a:pt x="1810" y="233"/>
                    <a:pt x="997" y="29"/>
                  </a:cubicBezTo>
                  <a:cubicBezTo>
                    <a:pt x="930" y="13"/>
                    <a:pt x="857" y="0"/>
                    <a:pt x="7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8"/>
            <p:cNvSpPr/>
            <p:nvPr/>
          </p:nvSpPr>
          <p:spPr>
            <a:xfrm>
              <a:off x="8003842" y="4210883"/>
              <a:ext cx="185889" cy="717641"/>
            </a:xfrm>
            <a:custGeom>
              <a:rect b="b" l="l" r="r" t="t"/>
              <a:pathLst>
                <a:path extrusionOk="0" h="9941" w="2575">
                  <a:moveTo>
                    <a:pt x="980" y="0"/>
                  </a:moveTo>
                  <a:cubicBezTo>
                    <a:pt x="972" y="0"/>
                    <a:pt x="964" y="0"/>
                    <a:pt x="956" y="1"/>
                  </a:cubicBezTo>
                  <a:cubicBezTo>
                    <a:pt x="764" y="14"/>
                    <a:pt x="635" y="196"/>
                    <a:pt x="554" y="368"/>
                  </a:cubicBezTo>
                  <a:cubicBezTo>
                    <a:pt x="229" y="1044"/>
                    <a:pt x="198" y="1819"/>
                    <a:pt x="176" y="2571"/>
                  </a:cubicBezTo>
                  <a:cubicBezTo>
                    <a:pt x="125" y="4268"/>
                    <a:pt x="73" y="5966"/>
                    <a:pt x="20" y="7666"/>
                  </a:cubicBezTo>
                  <a:cubicBezTo>
                    <a:pt x="7" y="8129"/>
                    <a:pt x="0" y="8621"/>
                    <a:pt x="235" y="9023"/>
                  </a:cubicBezTo>
                  <a:lnTo>
                    <a:pt x="892" y="9941"/>
                  </a:lnTo>
                  <a:cubicBezTo>
                    <a:pt x="1039" y="9936"/>
                    <a:pt x="1188" y="9932"/>
                    <a:pt x="1338" y="9930"/>
                  </a:cubicBezTo>
                  <a:cubicBezTo>
                    <a:pt x="2295" y="7470"/>
                    <a:pt x="2574" y="4797"/>
                    <a:pt x="2141" y="2193"/>
                  </a:cubicBezTo>
                  <a:cubicBezTo>
                    <a:pt x="2023" y="1492"/>
                    <a:pt x="1841" y="772"/>
                    <a:pt x="1375" y="236"/>
                  </a:cubicBezTo>
                  <a:cubicBezTo>
                    <a:pt x="1271" y="115"/>
                    <a:pt x="1135" y="0"/>
                    <a:pt x="9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8"/>
            <p:cNvSpPr/>
            <p:nvPr/>
          </p:nvSpPr>
          <p:spPr>
            <a:xfrm>
              <a:off x="7731322" y="4624175"/>
              <a:ext cx="309839" cy="312799"/>
            </a:xfrm>
            <a:custGeom>
              <a:rect b="b" l="l" r="r" t="t"/>
              <a:pathLst>
                <a:path extrusionOk="0" h="4333" w="4292">
                  <a:moveTo>
                    <a:pt x="415" y="0"/>
                  </a:moveTo>
                  <a:cubicBezTo>
                    <a:pt x="382" y="0"/>
                    <a:pt x="350" y="5"/>
                    <a:pt x="318" y="17"/>
                  </a:cubicBezTo>
                  <a:cubicBezTo>
                    <a:pt x="171" y="72"/>
                    <a:pt x="112" y="245"/>
                    <a:pt x="90" y="401"/>
                  </a:cubicBezTo>
                  <a:cubicBezTo>
                    <a:pt x="0" y="1073"/>
                    <a:pt x="268" y="1756"/>
                    <a:pt x="679" y="2299"/>
                  </a:cubicBezTo>
                  <a:cubicBezTo>
                    <a:pt x="1089" y="2841"/>
                    <a:pt x="1630" y="3265"/>
                    <a:pt x="2165" y="3684"/>
                  </a:cubicBezTo>
                  <a:lnTo>
                    <a:pt x="2996" y="4332"/>
                  </a:lnTo>
                  <a:cubicBezTo>
                    <a:pt x="3211" y="4306"/>
                    <a:pt x="3426" y="4286"/>
                    <a:pt x="3641" y="4269"/>
                  </a:cubicBezTo>
                  <a:cubicBezTo>
                    <a:pt x="3841" y="4253"/>
                    <a:pt x="4039" y="4242"/>
                    <a:pt x="4239" y="4233"/>
                  </a:cubicBezTo>
                  <a:lnTo>
                    <a:pt x="4291" y="4174"/>
                  </a:lnTo>
                  <a:cubicBezTo>
                    <a:pt x="3859" y="2307"/>
                    <a:pt x="2436" y="702"/>
                    <a:pt x="632" y="50"/>
                  </a:cubicBezTo>
                  <a:cubicBezTo>
                    <a:pt x="563" y="24"/>
                    <a:pt x="488" y="0"/>
                    <a:pt x="4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8"/>
            <p:cNvSpPr/>
            <p:nvPr/>
          </p:nvSpPr>
          <p:spPr>
            <a:xfrm>
              <a:off x="7514750" y="4638613"/>
              <a:ext cx="106264" cy="330053"/>
            </a:xfrm>
            <a:custGeom>
              <a:rect b="b" l="l" r="r" t="t"/>
              <a:pathLst>
                <a:path extrusionOk="0" h="4572" w="1472">
                  <a:moveTo>
                    <a:pt x="262" y="0"/>
                  </a:moveTo>
                  <a:cubicBezTo>
                    <a:pt x="250" y="0"/>
                    <a:pt x="237" y="4"/>
                    <a:pt x="226" y="12"/>
                  </a:cubicBezTo>
                  <a:cubicBezTo>
                    <a:pt x="206" y="32"/>
                    <a:pt x="193" y="61"/>
                    <a:pt x="193" y="91"/>
                  </a:cubicBezTo>
                  <a:cubicBezTo>
                    <a:pt x="0" y="1587"/>
                    <a:pt x="428" y="3155"/>
                    <a:pt x="1357" y="4343"/>
                  </a:cubicBezTo>
                  <a:lnTo>
                    <a:pt x="1346" y="4571"/>
                  </a:lnTo>
                  <a:cubicBezTo>
                    <a:pt x="1410" y="3776"/>
                    <a:pt x="1471" y="2973"/>
                    <a:pt x="1359" y="2182"/>
                  </a:cubicBezTo>
                  <a:cubicBezTo>
                    <a:pt x="1245" y="1391"/>
                    <a:pt x="938" y="603"/>
                    <a:pt x="360" y="52"/>
                  </a:cubicBezTo>
                  <a:cubicBezTo>
                    <a:pt x="333" y="26"/>
                    <a:pt x="296" y="0"/>
                    <a:pt x="2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8"/>
            <p:cNvSpPr/>
            <p:nvPr/>
          </p:nvSpPr>
          <p:spPr>
            <a:xfrm>
              <a:off x="8176666" y="4630600"/>
              <a:ext cx="145607" cy="350122"/>
            </a:xfrm>
            <a:custGeom>
              <a:rect b="b" l="l" r="r" t="t"/>
              <a:pathLst>
                <a:path extrusionOk="0" h="4850" w="2017">
                  <a:moveTo>
                    <a:pt x="1887" y="0"/>
                  </a:moveTo>
                  <a:cubicBezTo>
                    <a:pt x="1384" y="470"/>
                    <a:pt x="870" y="951"/>
                    <a:pt x="540" y="1555"/>
                  </a:cubicBezTo>
                  <a:cubicBezTo>
                    <a:pt x="0" y="2541"/>
                    <a:pt x="7" y="3727"/>
                    <a:pt x="77" y="4849"/>
                  </a:cubicBezTo>
                  <a:lnTo>
                    <a:pt x="514" y="4777"/>
                  </a:lnTo>
                  <a:cubicBezTo>
                    <a:pt x="1212" y="3569"/>
                    <a:pt x="1693" y="2245"/>
                    <a:pt x="1930" y="868"/>
                  </a:cubicBezTo>
                  <a:cubicBezTo>
                    <a:pt x="1981" y="578"/>
                    <a:pt x="2016" y="264"/>
                    <a:pt x="18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8"/>
            <p:cNvSpPr/>
            <p:nvPr/>
          </p:nvSpPr>
          <p:spPr>
            <a:xfrm>
              <a:off x="8367683" y="4462179"/>
              <a:ext cx="101066" cy="466203"/>
            </a:xfrm>
            <a:custGeom>
              <a:rect b="b" l="l" r="r" t="t"/>
              <a:pathLst>
                <a:path extrusionOk="0" h="6458" w="1400">
                  <a:moveTo>
                    <a:pt x="180" y="1"/>
                  </a:moveTo>
                  <a:cubicBezTo>
                    <a:pt x="177" y="1"/>
                    <a:pt x="175" y="1"/>
                    <a:pt x="172" y="1"/>
                  </a:cubicBezTo>
                  <a:cubicBezTo>
                    <a:pt x="38" y="10"/>
                    <a:pt x="0" y="188"/>
                    <a:pt x="0" y="324"/>
                  </a:cubicBezTo>
                  <a:cubicBezTo>
                    <a:pt x="18" y="2386"/>
                    <a:pt x="246" y="4442"/>
                    <a:pt x="679" y="6458"/>
                  </a:cubicBezTo>
                  <a:cubicBezTo>
                    <a:pt x="752" y="6453"/>
                    <a:pt x="824" y="6451"/>
                    <a:pt x="896" y="6449"/>
                  </a:cubicBezTo>
                  <a:cubicBezTo>
                    <a:pt x="1254" y="5537"/>
                    <a:pt x="1399" y="4558"/>
                    <a:pt x="1318" y="3583"/>
                  </a:cubicBezTo>
                  <a:cubicBezTo>
                    <a:pt x="1221" y="2423"/>
                    <a:pt x="806" y="1316"/>
                    <a:pt x="396" y="227"/>
                  </a:cubicBezTo>
                  <a:cubicBezTo>
                    <a:pt x="357" y="122"/>
                    <a:pt x="289" y="1"/>
                    <a:pt x="1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 name="Google Shape;1349;p38"/>
          <p:cNvGrpSpPr/>
          <p:nvPr/>
        </p:nvGrpSpPr>
        <p:grpSpPr>
          <a:xfrm>
            <a:off x="7262962" y="2092070"/>
            <a:ext cx="1551432" cy="2389819"/>
            <a:chOff x="5283050" y="4042750"/>
            <a:chExt cx="399000" cy="595950"/>
          </a:xfrm>
        </p:grpSpPr>
        <p:sp>
          <p:nvSpPr>
            <p:cNvPr id="1350" name="Google Shape;1350;p38"/>
            <p:cNvSpPr/>
            <p:nvPr/>
          </p:nvSpPr>
          <p:spPr>
            <a:xfrm>
              <a:off x="5283050" y="4042750"/>
              <a:ext cx="399000" cy="344900"/>
            </a:xfrm>
            <a:custGeom>
              <a:rect b="b" l="l" r="r" t="t"/>
              <a:pathLst>
                <a:path extrusionOk="0" h="13796" w="15960">
                  <a:moveTo>
                    <a:pt x="8041" y="0"/>
                  </a:moveTo>
                  <a:cubicBezTo>
                    <a:pt x="6475" y="0"/>
                    <a:pt x="4915" y="432"/>
                    <a:pt x="3622" y="1312"/>
                  </a:cubicBezTo>
                  <a:cubicBezTo>
                    <a:pt x="1300" y="2891"/>
                    <a:pt x="0" y="5920"/>
                    <a:pt x="633" y="8656"/>
                  </a:cubicBezTo>
                  <a:cubicBezTo>
                    <a:pt x="1259" y="11376"/>
                    <a:pt x="3849" y="13561"/>
                    <a:pt x="6636" y="13561"/>
                  </a:cubicBezTo>
                  <a:cubicBezTo>
                    <a:pt x="6655" y="13561"/>
                    <a:pt x="6675" y="13561"/>
                    <a:pt x="6694" y="13560"/>
                  </a:cubicBezTo>
                  <a:lnTo>
                    <a:pt x="4984" y="12908"/>
                  </a:lnTo>
                  <a:lnTo>
                    <a:pt x="4984" y="12908"/>
                  </a:lnTo>
                  <a:cubicBezTo>
                    <a:pt x="6366" y="13418"/>
                    <a:pt x="7864" y="13796"/>
                    <a:pt x="9308" y="13796"/>
                  </a:cubicBezTo>
                  <a:cubicBezTo>
                    <a:pt x="10436" y="13796"/>
                    <a:pt x="11532" y="13565"/>
                    <a:pt x="12514" y="12987"/>
                  </a:cubicBezTo>
                  <a:cubicBezTo>
                    <a:pt x="15162" y="11426"/>
                    <a:pt x="15960" y="7754"/>
                    <a:pt x="15026" y="4822"/>
                  </a:cubicBezTo>
                  <a:cubicBezTo>
                    <a:pt x="14664" y="3680"/>
                    <a:pt x="14071" y="2588"/>
                    <a:pt x="13175" y="1793"/>
                  </a:cubicBezTo>
                  <a:cubicBezTo>
                    <a:pt x="12722" y="1389"/>
                    <a:pt x="12202" y="1071"/>
                    <a:pt x="11655" y="809"/>
                  </a:cubicBezTo>
                  <a:cubicBezTo>
                    <a:pt x="10533" y="273"/>
                    <a:pt x="9285" y="0"/>
                    <a:pt x="804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8"/>
            <p:cNvSpPr/>
            <p:nvPr/>
          </p:nvSpPr>
          <p:spPr>
            <a:xfrm>
              <a:off x="5478275" y="4137575"/>
              <a:ext cx="15450" cy="501125"/>
            </a:xfrm>
            <a:custGeom>
              <a:rect b="b" l="l" r="r" t="t"/>
              <a:pathLst>
                <a:path extrusionOk="0" h="20045" w="618">
                  <a:moveTo>
                    <a:pt x="154" y="1"/>
                  </a:moveTo>
                  <a:cubicBezTo>
                    <a:pt x="98" y="1"/>
                    <a:pt x="42" y="39"/>
                    <a:pt x="38" y="115"/>
                  </a:cubicBezTo>
                  <a:lnTo>
                    <a:pt x="38" y="117"/>
                  </a:lnTo>
                  <a:cubicBezTo>
                    <a:pt x="1" y="763"/>
                    <a:pt x="16" y="1418"/>
                    <a:pt x="14" y="2063"/>
                  </a:cubicBezTo>
                  <a:cubicBezTo>
                    <a:pt x="12" y="2705"/>
                    <a:pt x="18" y="3344"/>
                    <a:pt x="20" y="3985"/>
                  </a:cubicBezTo>
                  <a:cubicBezTo>
                    <a:pt x="25" y="5274"/>
                    <a:pt x="40" y="6561"/>
                    <a:pt x="53" y="7850"/>
                  </a:cubicBezTo>
                  <a:lnTo>
                    <a:pt x="130" y="15559"/>
                  </a:lnTo>
                  <a:cubicBezTo>
                    <a:pt x="137" y="16277"/>
                    <a:pt x="146" y="16997"/>
                    <a:pt x="152" y="17717"/>
                  </a:cubicBezTo>
                  <a:cubicBezTo>
                    <a:pt x="154" y="18073"/>
                    <a:pt x="159" y="18429"/>
                    <a:pt x="159" y="18785"/>
                  </a:cubicBezTo>
                  <a:cubicBezTo>
                    <a:pt x="159" y="19158"/>
                    <a:pt x="143" y="19531"/>
                    <a:pt x="198" y="19903"/>
                  </a:cubicBezTo>
                  <a:cubicBezTo>
                    <a:pt x="210" y="19989"/>
                    <a:pt x="308" y="20045"/>
                    <a:pt x="390" y="20045"/>
                  </a:cubicBezTo>
                  <a:cubicBezTo>
                    <a:pt x="397" y="20045"/>
                    <a:pt x="404" y="20044"/>
                    <a:pt x="411" y="20043"/>
                  </a:cubicBezTo>
                  <a:cubicBezTo>
                    <a:pt x="515" y="20028"/>
                    <a:pt x="567" y="19949"/>
                    <a:pt x="580" y="19850"/>
                  </a:cubicBezTo>
                  <a:cubicBezTo>
                    <a:pt x="618" y="19531"/>
                    <a:pt x="596" y="19211"/>
                    <a:pt x="589" y="18890"/>
                  </a:cubicBezTo>
                  <a:cubicBezTo>
                    <a:pt x="583" y="18567"/>
                    <a:pt x="576" y="18249"/>
                    <a:pt x="572" y="17928"/>
                  </a:cubicBezTo>
                  <a:cubicBezTo>
                    <a:pt x="563" y="17287"/>
                    <a:pt x="554" y="16648"/>
                    <a:pt x="545" y="16009"/>
                  </a:cubicBezTo>
                  <a:lnTo>
                    <a:pt x="495" y="12141"/>
                  </a:lnTo>
                  <a:cubicBezTo>
                    <a:pt x="460" y="9574"/>
                    <a:pt x="442" y="7005"/>
                    <a:pt x="392" y="4435"/>
                  </a:cubicBezTo>
                  <a:cubicBezTo>
                    <a:pt x="376" y="3724"/>
                    <a:pt x="363" y="3012"/>
                    <a:pt x="348" y="2303"/>
                  </a:cubicBezTo>
                  <a:cubicBezTo>
                    <a:pt x="334" y="1576"/>
                    <a:pt x="334" y="840"/>
                    <a:pt x="275" y="115"/>
                  </a:cubicBezTo>
                  <a:cubicBezTo>
                    <a:pt x="269" y="39"/>
                    <a:pt x="211" y="1"/>
                    <a:pt x="15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8"/>
            <p:cNvSpPr/>
            <p:nvPr/>
          </p:nvSpPr>
          <p:spPr>
            <a:xfrm>
              <a:off x="5390175" y="4217750"/>
              <a:ext cx="220175" cy="141200"/>
            </a:xfrm>
            <a:custGeom>
              <a:rect b="b" l="l" r="r" t="t"/>
              <a:pathLst>
                <a:path extrusionOk="0" h="5648" w="8807">
                  <a:moveTo>
                    <a:pt x="8503" y="0"/>
                  </a:moveTo>
                  <a:cubicBezTo>
                    <a:pt x="8453" y="0"/>
                    <a:pt x="8404" y="19"/>
                    <a:pt x="8365" y="62"/>
                  </a:cubicBezTo>
                  <a:cubicBezTo>
                    <a:pt x="8062" y="394"/>
                    <a:pt x="7790" y="756"/>
                    <a:pt x="7506" y="1103"/>
                  </a:cubicBezTo>
                  <a:lnTo>
                    <a:pt x="6654" y="2148"/>
                  </a:lnTo>
                  <a:lnTo>
                    <a:pt x="4950" y="4241"/>
                  </a:lnTo>
                  <a:cubicBezTo>
                    <a:pt x="4708" y="4538"/>
                    <a:pt x="4482" y="4885"/>
                    <a:pt x="4162" y="5102"/>
                  </a:cubicBezTo>
                  <a:cubicBezTo>
                    <a:pt x="4055" y="5177"/>
                    <a:pt x="3922" y="5253"/>
                    <a:pt x="3787" y="5253"/>
                  </a:cubicBezTo>
                  <a:cubicBezTo>
                    <a:pt x="3775" y="5253"/>
                    <a:pt x="3763" y="5253"/>
                    <a:pt x="3751" y="5251"/>
                  </a:cubicBezTo>
                  <a:cubicBezTo>
                    <a:pt x="3588" y="5234"/>
                    <a:pt x="3498" y="5093"/>
                    <a:pt x="3417" y="4968"/>
                  </a:cubicBezTo>
                  <a:cubicBezTo>
                    <a:pt x="2916" y="4202"/>
                    <a:pt x="2422" y="3433"/>
                    <a:pt x="1919" y="2669"/>
                  </a:cubicBezTo>
                  <a:cubicBezTo>
                    <a:pt x="1361" y="1812"/>
                    <a:pt x="817" y="943"/>
                    <a:pt x="200" y="128"/>
                  </a:cubicBezTo>
                  <a:cubicBezTo>
                    <a:pt x="178" y="99"/>
                    <a:pt x="148" y="87"/>
                    <a:pt x="120" y="87"/>
                  </a:cubicBezTo>
                  <a:cubicBezTo>
                    <a:pt x="58" y="87"/>
                    <a:pt x="1" y="146"/>
                    <a:pt x="42" y="220"/>
                  </a:cubicBezTo>
                  <a:lnTo>
                    <a:pt x="42" y="222"/>
                  </a:lnTo>
                  <a:cubicBezTo>
                    <a:pt x="492" y="1068"/>
                    <a:pt x="1017" y="1872"/>
                    <a:pt x="1524" y="2684"/>
                  </a:cubicBezTo>
                  <a:cubicBezTo>
                    <a:pt x="2031" y="3497"/>
                    <a:pt x="2541" y="4309"/>
                    <a:pt x="3055" y="5120"/>
                  </a:cubicBezTo>
                  <a:cubicBezTo>
                    <a:pt x="3158" y="5284"/>
                    <a:pt x="3266" y="5458"/>
                    <a:pt x="3441" y="5557"/>
                  </a:cubicBezTo>
                  <a:cubicBezTo>
                    <a:pt x="3551" y="5617"/>
                    <a:pt x="3673" y="5648"/>
                    <a:pt x="3796" y="5648"/>
                  </a:cubicBezTo>
                  <a:cubicBezTo>
                    <a:pt x="3848" y="5648"/>
                    <a:pt x="3901" y="5642"/>
                    <a:pt x="3953" y="5631"/>
                  </a:cubicBezTo>
                  <a:cubicBezTo>
                    <a:pt x="4309" y="5563"/>
                    <a:pt x="4621" y="5284"/>
                    <a:pt x="4851" y="5016"/>
                  </a:cubicBezTo>
                  <a:cubicBezTo>
                    <a:pt x="5468" y="4298"/>
                    <a:pt x="6055" y="3554"/>
                    <a:pt x="6656" y="2820"/>
                  </a:cubicBezTo>
                  <a:lnTo>
                    <a:pt x="7664" y="1595"/>
                  </a:lnTo>
                  <a:cubicBezTo>
                    <a:pt x="8009" y="1173"/>
                    <a:pt x="8378" y="760"/>
                    <a:pt x="8699" y="319"/>
                  </a:cubicBezTo>
                  <a:cubicBezTo>
                    <a:pt x="8806" y="172"/>
                    <a:pt x="8653" y="0"/>
                    <a:pt x="850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8"/>
            <p:cNvSpPr/>
            <p:nvPr/>
          </p:nvSpPr>
          <p:spPr>
            <a:xfrm>
              <a:off x="5430325" y="4165850"/>
              <a:ext cx="85525" cy="68950"/>
            </a:xfrm>
            <a:custGeom>
              <a:rect b="b" l="l" r="r" t="t"/>
              <a:pathLst>
                <a:path extrusionOk="0" h="2758" w="3421">
                  <a:moveTo>
                    <a:pt x="107" y="1"/>
                  </a:moveTo>
                  <a:cubicBezTo>
                    <a:pt x="51" y="1"/>
                    <a:pt x="0" y="59"/>
                    <a:pt x="37" y="120"/>
                  </a:cubicBezTo>
                  <a:lnTo>
                    <a:pt x="37" y="122"/>
                  </a:lnTo>
                  <a:cubicBezTo>
                    <a:pt x="72" y="183"/>
                    <a:pt x="91" y="247"/>
                    <a:pt x="129" y="306"/>
                  </a:cubicBezTo>
                  <a:cubicBezTo>
                    <a:pt x="166" y="366"/>
                    <a:pt x="208" y="418"/>
                    <a:pt x="245" y="475"/>
                  </a:cubicBezTo>
                  <a:cubicBezTo>
                    <a:pt x="313" y="576"/>
                    <a:pt x="379" y="675"/>
                    <a:pt x="452" y="772"/>
                  </a:cubicBezTo>
                  <a:cubicBezTo>
                    <a:pt x="608" y="981"/>
                    <a:pt x="763" y="1187"/>
                    <a:pt x="919" y="1393"/>
                  </a:cubicBezTo>
                  <a:cubicBezTo>
                    <a:pt x="1229" y="1811"/>
                    <a:pt x="1523" y="2237"/>
                    <a:pt x="1831" y="2654"/>
                  </a:cubicBezTo>
                  <a:cubicBezTo>
                    <a:pt x="1874" y="2713"/>
                    <a:pt x="1950" y="2757"/>
                    <a:pt x="2024" y="2757"/>
                  </a:cubicBezTo>
                  <a:cubicBezTo>
                    <a:pt x="2072" y="2757"/>
                    <a:pt x="2118" y="2739"/>
                    <a:pt x="2154" y="2696"/>
                  </a:cubicBezTo>
                  <a:lnTo>
                    <a:pt x="2813" y="1910"/>
                  </a:lnTo>
                  <a:lnTo>
                    <a:pt x="3133" y="1525"/>
                  </a:lnTo>
                  <a:cubicBezTo>
                    <a:pt x="3188" y="1457"/>
                    <a:pt x="3247" y="1391"/>
                    <a:pt x="3302" y="1323"/>
                  </a:cubicBezTo>
                  <a:cubicBezTo>
                    <a:pt x="3357" y="1255"/>
                    <a:pt x="3368" y="1174"/>
                    <a:pt x="3392" y="1093"/>
                  </a:cubicBezTo>
                  <a:cubicBezTo>
                    <a:pt x="3420" y="991"/>
                    <a:pt x="3339" y="914"/>
                    <a:pt x="3251" y="914"/>
                  </a:cubicBezTo>
                  <a:cubicBezTo>
                    <a:pt x="3228" y="914"/>
                    <a:pt x="3205" y="919"/>
                    <a:pt x="3184" y="930"/>
                  </a:cubicBezTo>
                  <a:cubicBezTo>
                    <a:pt x="3100" y="972"/>
                    <a:pt x="3037" y="998"/>
                    <a:pt x="2973" y="1068"/>
                  </a:cubicBezTo>
                  <a:cubicBezTo>
                    <a:pt x="2920" y="1128"/>
                    <a:pt x="2872" y="1189"/>
                    <a:pt x="2821" y="1251"/>
                  </a:cubicBezTo>
                  <a:lnTo>
                    <a:pt x="2503" y="1635"/>
                  </a:lnTo>
                  <a:lnTo>
                    <a:pt x="2017" y="2220"/>
                  </a:lnTo>
                  <a:lnTo>
                    <a:pt x="2017" y="2220"/>
                  </a:lnTo>
                  <a:cubicBezTo>
                    <a:pt x="1754" y="1875"/>
                    <a:pt x="1480" y="1538"/>
                    <a:pt x="1212" y="1200"/>
                  </a:cubicBezTo>
                  <a:cubicBezTo>
                    <a:pt x="1049" y="996"/>
                    <a:pt x="886" y="794"/>
                    <a:pt x="722" y="596"/>
                  </a:cubicBezTo>
                  <a:cubicBezTo>
                    <a:pt x="638" y="495"/>
                    <a:pt x="553" y="401"/>
                    <a:pt x="463" y="306"/>
                  </a:cubicBezTo>
                  <a:cubicBezTo>
                    <a:pt x="414" y="256"/>
                    <a:pt x="370" y="203"/>
                    <a:pt x="322" y="155"/>
                  </a:cubicBezTo>
                  <a:cubicBezTo>
                    <a:pt x="274" y="104"/>
                    <a:pt x="214" y="71"/>
                    <a:pt x="162" y="23"/>
                  </a:cubicBezTo>
                  <a:cubicBezTo>
                    <a:pt x="145" y="7"/>
                    <a:pt x="126" y="1"/>
                    <a:pt x="10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8"/>
            <p:cNvSpPr/>
            <p:nvPr/>
          </p:nvSpPr>
          <p:spPr>
            <a:xfrm>
              <a:off x="5373400" y="4126775"/>
              <a:ext cx="7775" cy="6000"/>
            </a:xfrm>
            <a:custGeom>
              <a:rect b="b" l="l" r="r" t="t"/>
              <a:pathLst>
                <a:path extrusionOk="0" h="240" w="311">
                  <a:moveTo>
                    <a:pt x="157" y="0"/>
                  </a:moveTo>
                  <a:cubicBezTo>
                    <a:pt x="1" y="0"/>
                    <a:pt x="1" y="240"/>
                    <a:pt x="157" y="240"/>
                  </a:cubicBezTo>
                  <a:cubicBezTo>
                    <a:pt x="311" y="240"/>
                    <a:pt x="311" y="0"/>
                    <a:pt x="15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8"/>
            <p:cNvSpPr/>
            <p:nvPr/>
          </p:nvSpPr>
          <p:spPr>
            <a:xfrm>
              <a:off x="5396525" y="4104525"/>
              <a:ext cx="9025" cy="9000"/>
            </a:xfrm>
            <a:custGeom>
              <a:rect b="b" l="l" r="r" t="t"/>
              <a:pathLst>
                <a:path extrusionOk="0" h="360" w="361">
                  <a:moveTo>
                    <a:pt x="157" y="1"/>
                  </a:moveTo>
                  <a:lnTo>
                    <a:pt x="115" y="8"/>
                  </a:lnTo>
                  <a:cubicBezTo>
                    <a:pt x="88" y="14"/>
                    <a:pt x="66" y="27"/>
                    <a:pt x="47" y="47"/>
                  </a:cubicBezTo>
                  <a:cubicBezTo>
                    <a:pt x="31" y="60"/>
                    <a:pt x="20" y="78"/>
                    <a:pt x="14" y="98"/>
                  </a:cubicBezTo>
                  <a:cubicBezTo>
                    <a:pt x="5" y="115"/>
                    <a:pt x="1" y="137"/>
                    <a:pt x="1" y="157"/>
                  </a:cubicBezTo>
                  <a:cubicBezTo>
                    <a:pt x="1" y="212"/>
                    <a:pt x="29" y="262"/>
                    <a:pt x="77" y="291"/>
                  </a:cubicBezTo>
                  <a:lnTo>
                    <a:pt x="143" y="339"/>
                  </a:lnTo>
                  <a:lnTo>
                    <a:pt x="178" y="355"/>
                  </a:lnTo>
                  <a:cubicBezTo>
                    <a:pt x="188" y="358"/>
                    <a:pt x="198" y="360"/>
                    <a:pt x="209" y="360"/>
                  </a:cubicBezTo>
                  <a:cubicBezTo>
                    <a:pt x="218" y="360"/>
                    <a:pt x="227" y="359"/>
                    <a:pt x="236" y="357"/>
                  </a:cubicBezTo>
                  <a:cubicBezTo>
                    <a:pt x="249" y="357"/>
                    <a:pt x="260" y="355"/>
                    <a:pt x="271" y="348"/>
                  </a:cubicBezTo>
                  <a:cubicBezTo>
                    <a:pt x="288" y="341"/>
                    <a:pt x="304" y="330"/>
                    <a:pt x="317" y="317"/>
                  </a:cubicBezTo>
                  <a:lnTo>
                    <a:pt x="339" y="289"/>
                  </a:lnTo>
                  <a:lnTo>
                    <a:pt x="354" y="256"/>
                  </a:lnTo>
                  <a:cubicBezTo>
                    <a:pt x="359" y="236"/>
                    <a:pt x="361" y="216"/>
                    <a:pt x="356" y="199"/>
                  </a:cubicBezTo>
                  <a:cubicBezTo>
                    <a:pt x="356" y="179"/>
                    <a:pt x="350" y="161"/>
                    <a:pt x="339" y="146"/>
                  </a:cubicBezTo>
                  <a:lnTo>
                    <a:pt x="290" y="78"/>
                  </a:lnTo>
                  <a:cubicBezTo>
                    <a:pt x="262" y="32"/>
                    <a:pt x="211" y="1"/>
                    <a:pt x="15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8"/>
            <p:cNvSpPr/>
            <p:nvPr/>
          </p:nvSpPr>
          <p:spPr>
            <a:xfrm>
              <a:off x="5400650" y="4150700"/>
              <a:ext cx="10225" cy="7950"/>
            </a:xfrm>
            <a:custGeom>
              <a:rect b="b" l="l" r="r" t="t"/>
              <a:pathLst>
                <a:path extrusionOk="0" h="318" w="409">
                  <a:moveTo>
                    <a:pt x="205" y="1"/>
                  </a:moveTo>
                  <a:cubicBezTo>
                    <a:pt x="0" y="1"/>
                    <a:pt x="0" y="317"/>
                    <a:pt x="205" y="317"/>
                  </a:cubicBezTo>
                  <a:cubicBezTo>
                    <a:pt x="409" y="317"/>
                    <a:pt x="409" y="1"/>
                    <a:pt x="205"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8"/>
            <p:cNvSpPr/>
            <p:nvPr/>
          </p:nvSpPr>
          <p:spPr>
            <a:xfrm>
              <a:off x="5600500" y="4299225"/>
              <a:ext cx="12375" cy="9625"/>
            </a:xfrm>
            <a:custGeom>
              <a:rect b="b" l="l" r="r" t="t"/>
              <a:pathLst>
                <a:path extrusionOk="0" h="385" w="495">
                  <a:moveTo>
                    <a:pt x="246" y="1"/>
                  </a:moveTo>
                  <a:cubicBezTo>
                    <a:pt x="0" y="1"/>
                    <a:pt x="0" y="385"/>
                    <a:pt x="246" y="385"/>
                  </a:cubicBezTo>
                  <a:cubicBezTo>
                    <a:pt x="494" y="385"/>
                    <a:pt x="494" y="1"/>
                    <a:pt x="246"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1" name="Shape 1361"/>
        <p:cNvGrpSpPr/>
        <p:nvPr/>
      </p:nvGrpSpPr>
      <p:grpSpPr>
        <a:xfrm>
          <a:off x="0" y="0"/>
          <a:ext cx="0" cy="0"/>
          <a:chOff x="0" y="0"/>
          <a:chExt cx="0" cy="0"/>
        </a:xfrm>
      </p:grpSpPr>
      <p:grpSp>
        <p:nvGrpSpPr>
          <p:cNvPr id="1362" name="Google Shape;1362;p39"/>
          <p:cNvGrpSpPr/>
          <p:nvPr/>
        </p:nvGrpSpPr>
        <p:grpSpPr>
          <a:xfrm rot="367901">
            <a:off x="2708625" y="-232433"/>
            <a:ext cx="6800252" cy="1779110"/>
            <a:chOff x="3270900" y="2843975"/>
            <a:chExt cx="1469475" cy="375975"/>
          </a:xfrm>
        </p:grpSpPr>
        <p:sp>
          <p:nvSpPr>
            <p:cNvPr id="1363" name="Google Shape;1363;p39"/>
            <p:cNvSpPr/>
            <p:nvPr/>
          </p:nvSpPr>
          <p:spPr>
            <a:xfrm>
              <a:off x="3270900" y="2843975"/>
              <a:ext cx="1469475" cy="375975"/>
            </a:xfrm>
            <a:custGeom>
              <a:rect b="b" l="l" r="r" t="t"/>
              <a:pathLst>
                <a:path extrusionOk="0" h="15039" w="58779">
                  <a:moveTo>
                    <a:pt x="40" y="251"/>
                  </a:moveTo>
                  <a:cubicBezTo>
                    <a:pt x="0" y="251"/>
                    <a:pt x="108" y="313"/>
                    <a:pt x="425" y="472"/>
                  </a:cubicBezTo>
                  <a:cubicBezTo>
                    <a:pt x="883" y="701"/>
                    <a:pt x="1509" y="808"/>
                    <a:pt x="2169" y="870"/>
                  </a:cubicBezTo>
                  <a:lnTo>
                    <a:pt x="2169" y="870"/>
                  </a:lnTo>
                  <a:cubicBezTo>
                    <a:pt x="1206" y="656"/>
                    <a:pt x="142" y="251"/>
                    <a:pt x="40" y="251"/>
                  </a:cubicBezTo>
                  <a:close/>
                  <a:moveTo>
                    <a:pt x="10025" y="1"/>
                  </a:moveTo>
                  <a:cubicBezTo>
                    <a:pt x="9252" y="1"/>
                    <a:pt x="8347" y="54"/>
                    <a:pt x="7228" y="181"/>
                  </a:cubicBezTo>
                  <a:cubicBezTo>
                    <a:pt x="5795" y="343"/>
                    <a:pt x="4856" y="538"/>
                    <a:pt x="3475" y="957"/>
                  </a:cubicBezTo>
                  <a:lnTo>
                    <a:pt x="3475" y="957"/>
                  </a:lnTo>
                  <a:cubicBezTo>
                    <a:pt x="3050" y="932"/>
                    <a:pt x="2602" y="911"/>
                    <a:pt x="2169" y="870"/>
                  </a:cubicBezTo>
                  <a:lnTo>
                    <a:pt x="2169" y="870"/>
                  </a:lnTo>
                  <a:cubicBezTo>
                    <a:pt x="2516" y="947"/>
                    <a:pt x="2850" y="1000"/>
                    <a:pt x="3121" y="1000"/>
                  </a:cubicBezTo>
                  <a:cubicBezTo>
                    <a:pt x="3256" y="1000"/>
                    <a:pt x="3376" y="987"/>
                    <a:pt x="3474" y="957"/>
                  </a:cubicBezTo>
                  <a:cubicBezTo>
                    <a:pt x="3474" y="957"/>
                    <a:pt x="3475" y="957"/>
                    <a:pt x="3475" y="957"/>
                  </a:cubicBezTo>
                  <a:lnTo>
                    <a:pt x="3475" y="957"/>
                  </a:lnTo>
                  <a:cubicBezTo>
                    <a:pt x="3921" y="982"/>
                    <a:pt x="4343" y="1010"/>
                    <a:pt x="4696" y="1067"/>
                  </a:cubicBezTo>
                  <a:cubicBezTo>
                    <a:pt x="6111" y="1291"/>
                    <a:pt x="7522" y="1547"/>
                    <a:pt x="8918" y="1867"/>
                  </a:cubicBezTo>
                  <a:cubicBezTo>
                    <a:pt x="11944" y="2558"/>
                    <a:pt x="14923" y="3538"/>
                    <a:pt x="17647" y="5046"/>
                  </a:cubicBezTo>
                  <a:cubicBezTo>
                    <a:pt x="21049" y="6930"/>
                    <a:pt x="23627" y="7708"/>
                    <a:pt x="26956" y="9717"/>
                  </a:cubicBezTo>
                  <a:cubicBezTo>
                    <a:pt x="33431" y="13626"/>
                    <a:pt x="41225" y="15038"/>
                    <a:pt x="48933" y="15038"/>
                  </a:cubicBezTo>
                  <a:cubicBezTo>
                    <a:pt x="51669" y="15038"/>
                    <a:pt x="54395" y="14860"/>
                    <a:pt x="57046" y="14552"/>
                  </a:cubicBezTo>
                  <a:cubicBezTo>
                    <a:pt x="57853" y="14459"/>
                    <a:pt x="58778" y="13851"/>
                    <a:pt x="58687" y="13045"/>
                  </a:cubicBezTo>
                  <a:cubicBezTo>
                    <a:pt x="58643" y="12668"/>
                    <a:pt x="58365" y="12363"/>
                    <a:pt x="58068" y="12126"/>
                  </a:cubicBezTo>
                  <a:cubicBezTo>
                    <a:pt x="56243" y="10673"/>
                    <a:pt x="53649" y="10981"/>
                    <a:pt x="51319" y="10871"/>
                  </a:cubicBezTo>
                  <a:cubicBezTo>
                    <a:pt x="49167" y="10768"/>
                    <a:pt x="47138" y="9869"/>
                    <a:pt x="44999" y="9606"/>
                  </a:cubicBezTo>
                  <a:cubicBezTo>
                    <a:pt x="33862" y="8232"/>
                    <a:pt x="26530" y="2093"/>
                    <a:pt x="18708" y="1371"/>
                  </a:cubicBezTo>
                  <a:cubicBezTo>
                    <a:pt x="14172" y="953"/>
                    <a:pt x="13284" y="1"/>
                    <a:pt x="10025"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9"/>
            <p:cNvSpPr/>
            <p:nvPr/>
          </p:nvSpPr>
          <p:spPr>
            <a:xfrm>
              <a:off x="3845125" y="2930600"/>
              <a:ext cx="13800" cy="4825"/>
            </a:xfrm>
            <a:custGeom>
              <a:rect b="b" l="l" r="r" t="t"/>
              <a:pathLst>
                <a:path extrusionOk="0" h="193" w="552">
                  <a:moveTo>
                    <a:pt x="480" y="0"/>
                  </a:moveTo>
                  <a:cubicBezTo>
                    <a:pt x="344" y="6"/>
                    <a:pt x="210" y="27"/>
                    <a:pt x="75" y="42"/>
                  </a:cubicBezTo>
                  <a:cubicBezTo>
                    <a:pt x="55" y="43"/>
                    <a:pt x="36" y="51"/>
                    <a:pt x="23" y="64"/>
                  </a:cubicBezTo>
                  <a:cubicBezTo>
                    <a:pt x="9" y="78"/>
                    <a:pt x="0" y="97"/>
                    <a:pt x="0" y="117"/>
                  </a:cubicBezTo>
                  <a:cubicBezTo>
                    <a:pt x="2" y="152"/>
                    <a:pt x="31" y="192"/>
                    <a:pt x="70" y="192"/>
                  </a:cubicBezTo>
                  <a:cubicBezTo>
                    <a:pt x="71" y="192"/>
                    <a:pt x="73" y="192"/>
                    <a:pt x="75" y="192"/>
                  </a:cubicBezTo>
                  <a:cubicBezTo>
                    <a:pt x="218" y="178"/>
                    <a:pt x="359" y="168"/>
                    <a:pt x="499" y="144"/>
                  </a:cubicBezTo>
                  <a:cubicBezTo>
                    <a:pt x="533" y="137"/>
                    <a:pt x="550" y="103"/>
                    <a:pt x="552" y="73"/>
                  </a:cubicBezTo>
                  <a:cubicBezTo>
                    <a:pt x="552" y="67"/>
                    <a:pt x="552" y="60"/>
                    <a:pt x="550" y="54"/>
                  </a:cubicBezTo>
                  <a:cubicBezTo>
                    <a:pt x="540" y="22"/>
                    <a:pt x="512" y="1"/>
                    <a:pt x="480"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9"/>
            <p:cNvSpPr/>
            <p:nvPr/>
          </p:nvSpPr>
          <p:spPr>
            <a:xfrm>
              <a:off x="3855900" y="2919575"/>
              <a:ext cx="10825" cy="5700"/>
            </a:xfrm>
            <a:custGeom>
              <a:rect b="b" l="l" r="r" t="t"/>
              <a:pathLst>
                <a:path extrusionOk="0" h="228" w="433">
                  <a:moveTo>
                    <a:pt x="128" y="203"/>
                  </a:moveTo>
                  <a:cubicBezTo>
                    <a:pt x="126" y="204"/>
                    <a:pt x="126" y="204"/>
                    <a:pt x="126" y="204"/>
                  </a:cubicBezTo>
                  <a:cubicBezTo>
                    <a:pt x="126" y="204"/>
                    <a:pt x="127" y="204"/>
                    <a:pt x="128" y="203"/>
                  </a:cubicBezTo>
                  <a:close/>
                  <a:moveTo>
                    <a:pt x="302" y="0"/>
                  </a:moveTo>
                  <a:cubicBezTo>
                    <a:pt x="267" y="3"/>
                    <a:pt x="235" y="8"/>
                    <a:pt x="202" y="17"/>
                  </a:cubicBezTo>
                  <a:cubicBezTo>
                    <a:pt x="138" y="36"/>
                    <a:pt x="79" y="68"/>
                    <a:pt x="28" y="111"/>
                  </a:cubicBezTo>
                  <a:cubicBezTo>
                    <a:pt x="1" y="134"/>
                    <a:pt x="3" y="184"/>
                    <a:pt x="28" y="208"/>
                  </a:cubicBezTo>
                  <a:cubicBezTo>
                    <a:pt x="41" y="221"/>
                    <a:pt x="58" y="227"/>
                    <a:pt x="76" y="227"/>
                  </a:cubicBezTo>
                  <a:cubicBezTo>
                    <a:pt x="93" y="227"/>
                    <a:pt x="110" y="221"/>
                    <a:pt x="124" y="208"/>
                  </a:cubicBezTo>
                  <a:lnTo>
                    <a:pt x="123" y="206"/>
                  </a:lnTo>
                  <a:cubicBezTo>
                    <a:pt x="126" y="204"/>
                    <a:pt x="128" y="202"/>
                    <a:pt x="131" y="200"/>
                  </a:cubicBezTo>
                  <a:lnTo>
                    <a:pt x="131" y="200"/>
                  </a:lnTo>
                  <a:cubicBezTo>
                    <a:pt x="131" y="200"/>
                    <a:pt x="129" y="202"/>
                    <a:pt x="128" y="203"/>
                  </a:cubicBezTo>
                  <a:lnTo>
                    <a:pt x="128" y="203"/>
                  </a:lnTo>
                  <a:cubicBezTo>
                    <a:pt x="128" y="203"/>
                    <a:pt x="129" y="202"/>
                    <a:pt x="129" y="202"/>
                  </a:cubicBezTo>
                  <a:cubicBezTo>
                    <a:pt x="135" y="198"/>
                    <a:pt x="140" y="194"/>
                    <a:pt x="145" y="190"/>
                  </a:cubicBezTo>
                  <a:cubicBezTo>
                    <a:pt x="156" y="183"/>
                    <a:pt x="167" y="177"/>
                    <a:pt x="179" y="170"/>
                  </a:cubicBezTo>
                  <a:cubicBezTo>
                    <a:pt x="184" y="167"/>
                    <a:pt x="190" y="165"/>
                    <a:pt x="197" y="162"/>
                  </a:cubicBezTo>
                  <a:cubicBezTo>
                    <a:pt x="197" y="161"/>
                    <a:pt x="198" y="161"/>
                    <a:pt x="199" y="161"/>
                  </a:cubicBezTo>
                  <a:lnTo>
                    <a:pt x="199" y="161"/>
                  </a:lnTo>
                  <a:cubicBezTo>
                    <a:pt x="199" y="161"/>
                    <a:pt x="199" y="161"/>
                    <a:pt x="199" y="161"/>
                  </a:cubicBezTo>
                  <a:cubicBezTo>
                    <a:pt x="200" y="161"/>
                    <a:pt x="201" y="160"/>
                    <a:pt x="203" y="159"/>
                  </a:cubicBezTo>
                  <a:lnTo>
                    <a:pt x="203" y="159"/>
                  </a:lnTo>
                  <a:cubicBezTo>
                    <a:pt x="202" y="160"/>
                    <a:pt x="200" y="160"/>
                    <a:pt x="199" y="161"/>
                  </a:cubicBezTo>
                  <a:lnTo>
                    <a:pt x="199" y="161"/>
                  </a:lnTo>
                  <a:cubicBezTo>
                    <a:pt x="199" y="161"/>
                    <a:pt x="200" y="160"/>
                    <a:pt x="203" y="159"/>
                  </a:cubicBezTo>
                  <a:cubicBezTo>
                    <a:pt x="204" y="158"/>
                    <a:pt x="204" y="158"/>
                    <a:pt x="205" y="158"/>
                  </a:cubicBezTo>
                  <a:lnTo>
                    <a:pt x="205" y="158"/>
                  </a:lnTo>
                  <a:cubicBezTo>
                    <a:pt x="205" y="158"/>
                    <a:pt x="204" y="159"/>
                    <a:pt x="203" y="159"/>
                  </a:cubicBezTo>
                  <a:lnTo>
                    <a:pt x="203" y="159"/>
                  </a:lnTo>
                  <a:cubicBezTo>
                    <a:pt x="204" y="159"/>
                    <a:pt x="205" y="158"/>
                    <a:pt x="205" y="158"/>
                  </a:cubicBezTo>
                  <a:lnTo>
                    <a:pt x="205" y="158"/>
                  </a:lnTo>
                  <a:cubicBezTo>
                    <a:pt x="217" y="153"/>
                    <a:pt x="230" y="149"/>
                    <a:pt x="242" y="146"/>
                  </a:cubicBezTo>
                  <a:cubicBezTo>
                    <a:pt x="256" y="142"/>
                    <a:pt x="267" y="140"/>
                    <a:pt x="280" y="136"/>
                  </a:cubicBezTo>
                  <a:lnTo>
                    <a:pt x="300" y="133"/>
                  </a:lnTo>
                  <a:lnTo>
                    <a:pt x="303" y="133"/>
                  </a:lnTo>
                  <a:cubicBezTo>
                    <a:pt x="300" y="134"/>
                    <a:pt x="299" y="134"/>
                    <a:pt x="299" y="134"/>
                  </a:cubicBezTo>
                  <a:cubicBezTo>
                    <a:pt x="299" y="134"/>
                    <a:pt x="305" y="133"/>
                    <a:pt x="306" y="133"/>
                  </a:cubicBezTo>
                  <a:cubicBezTo>
                    <a:pt x="319" y="132"/>
                    <a:pt x="333" y="131"/>
                    <a:pt x="345" y="131"/>
                  </a:cubicBezTo>
                  <a:cubicBezTo>
                    <a:pt x="348" y="131"/>
                    <a:pt x="350" y="131"/>
                    <a:pt x="352" y="131"/>
                  </a:cubicBezTo>
                  <a:cubicBezTo>
                    <a:pt x="362" y="131"/>
                    <a:pt x="373" y="129"/>
                    <a:pt x="382" y="126"/>
                  </a:cubicBezTo>
                  <a:cubicBezTo>
                    <a:pt x="391" y="123"/>
                    <a:pt x="398" y="120"/>
                    <a:pt x="405" y="116"/>
                  </a:cubicBezTo>
                  <a:cubicBezTo>
                    <a:pt x="422" y="106"/>
                    <a:pt x="433" y="88"/>
                    <a:pt x="432" y="69"/>
                  </a:cubicBezTo>
                  <a:cubicBezTo>
                    <a:pt x="432" y="49"/>
                    <a:pt x="421" y="32"/>
                    <a:pt x="405" y="22"/>
                  </a:cubicBezTo>
                  <a:cubicBezTo>
                    <a:pt x="398" y="16"/>
                    <a:pt x="391" y="11"/>
                    <a:pt x="382" y="8"/>
                  </a:cubicBezTo>
                  <a:cubicBezTo>
                    <a:pt x="370" y="4"/>
                    <a:pt x="357" y="0"/>
                    <a:pt x="343"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9"/>
            <p:cNvSpPr/>
            <p:nvPr/>
          </p:nvSpPr>
          <p:spPr>
            <a:xfrm>
              <a:off x="4065050" y="3127375"/>
              <a:ext cx="26350" cy="6400"/>
            </a:xfrm>
            <a:custGeom>
              <a:rect b="b" l="l" r="r" t="t"/>
              <a:pathLst>
                <a:path extrusionOk="0" h="256" w="1054">
                  <a:moveTo>
                    <a:pt x="893" y="3"/>
                  </a:moveTo>
                  <a:cubicBezTo>
                    <a:pt x="864" y="4"/>
                    <a:pt x="836" y="6"/>
                    <a:pt x="807" y="9"/>
                  </a:cubicBezTo>
                  <a:cubicBezTo>
                    <a:pt x="750" y="14"/>
                    <a:pt x="694" y="20"/>
                    <a:pt x="637" y="26"/>
                  </a:cubicBezTo>
                  <a:lnTo>
                    <a:pt x="295" y="63"/>
                  </a:lnTo>
                  <a:cubicBezTo>
                    <a:pt x="258" y="67"/>
                    <a:pt x="220" y="70"/>
                    <a:pt x="183" y="77"/>
                  </a:cubicBezTo>
                  <a:cubicBezTo>
                    <a:pt x="150" y="83"/>
                    <a:pt x="119" y="90"/>
                    <a:pt x="88" y="100"/>
                  </a:cubicBezTo>
                  <a:cubicBezTo>
                    <a:pt x="1" y="124"/>
                    <a:pt x="19" y="253"/>
                    <a:pt x="109" y="253"/>
                  </a:cubicBezTo>
                  <a:lnTo>
                    <a:pt x="128" y="254"/>
                  </a:lnTo>
                  <a:lnTo>
                    <a:pt x="143" y="254"/>
                  </a:lnTo>
                  <a:cubicBezTo>
                    <a:pt x="125" y="254"/>
                    <a:pt x="162" y="256"/>
                    <a:pt x="161" y="256"/>
                  </a:cubicBezTo>
                  <a:lnTo>
                    <a:pt x="194" y="256"/>
                  </a:lnTo>
                  <a:cubicBezTo>
                    <a:pt x="222" y="256"/>
                    <a:pt x="251" y="251"/>
                    <a:pt x="279" y="247"/>
                  </a:cubicBezTo>
                  <a:lnTo>
                    <a:pt x="449" y="230"/>
                  </a:lnTo>
                  <a:cubicBezTo>
                    <a:pt x="563" y="217"/>
                    <a:pt x="678" y="205"/>
                    <a:pt x="791" y="191"/>
                  </a:cubicBezTo>
                  <a:cubicBezTo>
                    <a:pt x="828" y="186"/>
                    <a:pt x="866" y="184"/>
                    <a:pt x="902" y="177"/>
                  </a:cubicBezTo>
                  <a:cubicBezTo>
                    <a:pt x="918" y="174"/>
                    <a:pt x="932" y="169"/>
                    <a:pt x="946" y="166"/>
                  </a:cubicBezTo>
                  <a:cubicBezTo>
                    <a:pt x="955" y="164"/>
                    <a:pt x="963" y="162"/>
                    <a:pt x="972" y="160"/>
                  </a:cubicBezTo>
                  <a:cubicBezTo>
                    <a:pt x="989" y="155"/>
                    <a:pt x="1004" y="146"/>
                    <a:pt x="1017" y="135"/>
                  </a:cubicBezTo>
                  <a:cubicBezTo>
                    <a:pt x="1054" y="106"/>
                    <a:pt x="1042" y="38"/>
                    <a:pt x="1002" y="18"/>
                  </a:cubicBezTo>
                  <a:cubicBezTo>
                    <a:pt x="967" y="1"/>
                    <a:pt x="930" y="4"/>
                    <a:pt x="893" y="3"/>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9"/>
            <p:cNvSpPr/>
            <p:nvPr/>
          </p:nvSpPr>
          <p:spPr>
            <a:xfrm>
              <a:off x="4439100" y="3121250"/>
              <a:ext cx="21650" cy="7400"/>
            </a:xfrm>
            <a:custGeom>
              <a:rect b="b" l="l" r="r" t="t"/>
              <a:pathLst>
                <a:path extrusionOk="0" h="296" w="866">
                  <a:moveTo>
                    <a:pt x="770" y="0"/>
                  </a:moveTo>
                  <a:cubicBezTo>
                    <a:pt x="750" y="1"/>
                    <a:pt x="730" y="4"/>
                    <a:pt x="711" y="10"/>
                  </a:cubicBezTo>
                  <a:lnTo>
                    <a:pt x="622" y="30"/>
                  </a:lnTo>
                  <a:lnTo>
                    <a:pt x="434" y="72"/>
                  </a:lnTo>
                  <a:lnTo>
                    <a:pt x="61" y="154"/>
                  </a:lnTo>
                  <a:cubicBezTo>
                    <a:pt x="23" y="166"/>
                    <a:pt x="1" y="205"/>
                    <a:pt x="11" y="243"/>
                  </a:cubicBezTo>
                  <a:cubicBezTo>
                    <a:pt x="20" y="275"/>
                    <a:pt x="49" y="295"/>
                    <a:pt x="81" y="295"/>
                  </a:cubicBezTo>
                  <a:cubicBezTo>
                    <a:pt x="87" y="295"/>
                    <a:pt x="93" y="295"/>
                    <a:pt x="99" y="293"/>
                  </a:cubicBezTo>
                  <a:lnTo>
                    <a:pt x="100" y="293"/>
                  </a:lnTo>
                  <a:lnTo>
                    <a:pt x="474" y="215"/>
                  </a:lnTo>
                  <a:lnTo>
                    <a:pt x="659" y="176"/>
                  </a:lnTo>
                  <a:lnTo>
                    <a:pt x="752" y="157"/>
                  </a:lnTo>
                  <a:cubicBezTo>
                    <a:pt x="771" y="154"/>
                    <a:pt x="790" y="149"/>
                    <a:pt x="807" y="139"/>
                  </a:cubicBezTo>
                  <a:cubicBezTo>
                    <a:pt x="826" y="128"/>
                    <a:pt x="841" y="111"/>
                    <a:pt x="851" y="92"/>
                  </a:cubicBezTo>
                  <a:cubicBezTo>
                    <a:pt x="865" y="69"/>
                    <a:pt x="857" y="38"/>
                    <a:pt x="833" y="23"/>
                  </a:cubicBezTo>
                  <a:cubicBezTo>
                    <a:pt x="814" y="10"/>
                    <a:pt x="793" y="2"/>
                    <a:pt x="770"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9"/>
            <p:cNvSpPr/>
            <p:nvPr/>
          </p:nvSpPr>
          <p:spPr>
            <a:xfrm>
              <a:off x="4463250" y="3129575"/>
              <a:ext cx="22075" cy="7975"/>
            </a:xfrm>
            <a:custGeom>
              <a:rect b="b" l="l" r="r" t="t"/>
              <a:pathLst>
                <a:path extrusionOk="0" h="319" w="883">
                  <a:moveTo>
                    <a:pt x="794" y="1"/>
                  </a:moveTo>
                  <a:cubicBezTo>
                    <a:pt x="768" y="1"/>
                    <a:pt x="742" y="8"/>
                    <a:pt x="717" y="14"/>
                  </a:cubicBezTo>
                  <a:cubicBezTo>
                    <a:pt x="685" y="21"/>
                    <a:pt x="653" y="31"/>
                    <a:pt x="622" y="39"/>
                  </a:cubicBezTo>
                  <a:cubicBezTo>
                    <a:pt x="561" y="56"/>
                    <a:pt x="500" y="73"/>
                    <a:pt x="439" y="91"/>
                  </a:cubicBezTo>
                  <a:cubicBezTo>
                    <a:pt x="379" y="108"/>
                    <a:pt x="318" y="125"/>
                    <a:pt x="258" y="145"/>
                  </a:cubicBezTo>
                  <a:lnTo>
                    <a:pt x="70" y="206"/>
                  </a:lnTo>
                  <a:cubicBezTo>
                    <a:pt x="0" y="222"/>
                    <a:pt x="20" y="319"/>
                    <a:pt x="81" y="319"/>
                  </a:cubicBezTo>
                  <a:cubicBezTo>
                    <a:pt x="87" y="319"/>
                    <a:pt x="93" y="318"/>
                    <a:pt x="100" y="316"/>
                  </a:cubicBezTo>
                  <a:lnTo>
                    <a:pt x="100" y="317"/>
                  </a:lnTo>
                  <a:lnTo>
                    <a:pt x="293" y="276"/>
                  </a:lnTo>
                  <a:cubicBezTo>
                    <a:pt x="356" y="264"/>
                    <a:pt x="417" y="248"/>
                    <a:pt x="478" y="233"/>
                  </a:cubicBezTo>
                  <a:cubicBezTo>
                    <a:pt x="539" y="219"/>
                    <a:pt x="601" y="204"/>
                    <a:pt x="662" y="188"/>
                  </a:cubicBezTo>
                  <a:cubicBezTo>
                    <a:pt x="694" y="179"/>
                    <a:pt x="727" y="172"/>
                    <a:pt x="757" y="163"/>
                  </a:cubicBezTo>
                  <a:cubicBezTo>
                    <a:pt x="798" y="150"/>
                    <a:pt x="847" y="140"/>
                    <a:pt x="867" y="99"/>
                  </a:cubicBezTo>
                  <a:cubicBezTo>
                    <a:pt x="883" y="70"/>
                    <a:pt x="873" y="33"/>
                    <a:pt x="845" y="15"/>
                  </a:cubicBezTo>
                  <a:cubicBezTo>
                    <a:pt x="829" y="4"/>
                    <a:pt x="812" y="1"/>
                    <a:pt x="794"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9"/>
            <p:cNvSpPr/>
            <p:nvPr/>
          </p:nvSpPr>
          <p:spPr>
            <a:xfrm>
              <a:off x="4088575" y="3140300"/>
              <a:ext cx="15225" cy="3725"/>
            </a:xfrm>
            <a:custGeom>
              <a:rect b="b" l="l" r="r" t="t"/>
              <a:pathLst>
                <a:path extrusionOk="0" h="149" w="609">
                  <a:moveTo>
                    <a:pt x="574" y="1"/>
                  </a:moveTo>
                  <a:cubicBezTo>
                    <a:pt x="553" y="1"/>
                    <a:pt x="534" y="8"/>
                    <a:pt x="514" y="14"/>
                  </a:cubicBezTo>
                  <a:cubicBezTo>
                    <a:pt x="492" y="19"/>
                    <a:pt x="471" y="25"/>
                    <a:pt x="449" y="31"/>
                  </a:cubicBezTo>
                  <a:cubicBezTo>
                    <a:pt x="406" y="44"/>
                    <a:pt x="362" y="54"/>
                    <a:pt x="316" y="62"/>
                  </a:cubicBezTo>
                  <a:cubicBezTo>
                    <a:pt x="250" y="73"/>
                    <a:pt x="184" y="78"/>
                    <a:pt x="117" y="78"/>
                  </a:cubicBezTo>
                  <a:cubicBezTo>
                    <a:pt x="94" y="78"/>
                    <a:pt x="71" y="78"/>
                    <a:pt x="49" y="76"/>
                  </a:cubicBezTo>
                  <a:cubicBezTo>
                    <a:pt x="48" y="76"/>
                    <a:pt x="47" y="76"/>
                    <a:pt x="46" y="76"/>
                  </a:cubicBezTo>
                  <a:cubicBezTo>
                    <a:pt x="0" y="76"/>
                    <a:pt x="0" y="146"/>
                    <a:pt x="46" y="146"/>
                  </a:cubicBezTo>
                  <a:cubicBezTo>
                    <a:pt x="47" y="146"/>
                    <a:pt x="48" y="146"/>
                    <a:pt x="49" y="146"/>
                  </a:cubicBezTo>
                  <a:cubicBezTo>
                    <a:pt x="77" y="148"/>
                    <a:pt x="106" y="149"/>
                    <a:pt x="135" y="149"/>
                  </a:cubicBezTo>
                  <a:cubicBezTo>
                    <a:pt x="200" y="149"/>
                    <a:pt x="266" y="144"/>
                    <a:pt x="330" y="134"/>
                  </a:cubicBezTo>
                  <a:cubicBezTo>
                    <a:pt x="377" y="127"/>
                    <a:pt x="422" y="118"/>
                    <a:pt x="467" y="106"/>
                  </a:cubicBezTo>
                  <a:cubicBezTo>
                    <a:pt x="488" y="99"/>
                    <a:pt x="509" y="92"/>
                    <a:pt x="530" y="84"/>
                  </a:cubicBezTo>
                  <a:cubicBezTo>
                    <a:pt x="553" y="75"/>
                    <a:pt x="582" y="68"/>
                    <a:pt x="597" y="48"/>
                  </a:cubicBezTo>
                  <a:cubicBezTo>
                    <a:pt x="608" y="34"/>
                    <a:pt x="608" y="6"/>
                    <a:pt x="585" y="1"/>
                  </a:cubicBezTo>
                  <a:cubicBezTo>
                    <a:pt x="582" y="1"/>
                    <a:pt x="578" y="1"/>
                    <a:pt x="574"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 name="Google Shape;1370;p39"/>
          <p:cNvGrpSpPr/>
          <p:nvPr/>
        </p:nvGrpSpPr>
        <p:grpSpPr>
          <a:xfrm>
            <a:off x="7010493" y="2343687"/>
            <a:ext cx="1134439" cy="2515186"/>
            <a:chOff x="5015150" y="2156450"/>
            <a:chExt cx="254125" cy="563425"/>
          </a:xfrm>
        </p:grpSpPr>
        <p:sp>
          <p:nvSpPr>
            <p:cNvPr id="1371" name="Google Shape;1371;p39"/>
            <p:cNvSpPr/>
            <p:nvPr/>
          </p:nvSpPr>
          <p:spPr>
            <a:xfrm>
              <a:off x="5066125" y="2297200"/>
              <a:ext cx="33450" cy="63800"/>
            </a:xfrm>
            <a:custGeom>
              <a:rect b="b" l="l" r="r" t="t"/>
              <a:pathLst>
                <a:path extrusionOk="0" h="2552" w="1338">
                  <a:moveTo>
                    <a:pt x="1077" y="1"/>
                  </a:moveTo>
                  <a:cubicBezTo>
                    <a:pt x="906" y="1"/>
                    <a:pt x="556" y="232"/>
                    <a:pt x="455" y="310"/>
                  </a:cubicBezTo>
                  <a:cubicBezTo>
                    <a:pt x="362" y="385"/>
                    <a:pt x="283" y="475"/>
                    <a:pt x="220" y="574"/>
                  </a:cubicBezTo>
                  <a:cubicBezTo>
                    <a:pt x="189" y="614"/>
                    <a:pt x="169" y="662"/>
                    <a:pt x="163" y="712"/>
                  </a:cubicBezTo>
                  <a:cubicBezTo>
                    <a:pt x="163" y="750"/>
                    <a:pt x="174" y="785"/>
                    <a:pt x="198" y="813"/>
                  </a:cubicBezTo>
                  <a:lnTo>
                    <a:pt x="252" y="806"/>
                  </a:lnTo>
                  <a:lnTo>
                    <a:pt x="252" y="806"/>
                  </a:lnTo>
                  <a:cubicBezTo>
                    <a:pt x="255" y="826"/>
                    <a:pt x="262" y="846"/>
                    <a:pt x="276" y="863"/>
                  </a:cubicBezTo>
                  <a:lnTo>
                    <a:pt x="276" y="863"/>
                  </a:lnTo>
                  <a:cubicBezTo>
                    <a:pt x="192" y="958"/>
                    <a:pt x="118" y="1062"/>
                    <a:pt x="70" y="1178"/>
                  </a:cubicBezTo>
                  <a:cubicBezTo>
                    <a:pt x="13" y="1325"/>
                    <a:pt x="0" y="1496"/>
                    <a:pt x="62" y="1641"/>
                  </a:cubicBezTo>
                  <a:cubicBezTo>
                    <a:pt x="110" y="1756"/>
                    <a:pt x="200" y="1748"/>
                    <a:pt x="287" y="1755"/>
                  </a:cubicBezTo>
                  <a:lnTo>
                    <a:pt x="287" y="1755"/>
                  </a:lnTo>
                  <a:cubicBezTo>
                    <a:pt x="330" y="1740"/>
                    <a:pt x="376" y="1729"/>
                    <a:pt x="422" y="1709"/>
                  </a:cubicBezTo>
                  <a:cubicBezTo>
                    <a:pt x="752" y="1567"/>
                    <a:pt x="715" y="1218"/>
                    <a:pt x="598" y="935"/>
                  </a:cubicBezTo>
                  <a:lnTo>
                    <a:pt x="598" y="935"/>
                  </a:lnTo>
                  <a:cubicBezTo>
                    <a:pt x="753" y="920"/>
                    <a:pt x="901" y="852"/>
                    <a:pt x="1012" y="739"/>
                  </a:cubicBezTo>
                  <a:cubicBezTo>
                    <a:pt x="1135" y="616"/>
                    <a:pt x="1338" y="163"/>
                    <a:pt x="1142" y="18"/>
                  </a:cubicBezTo>
                  <a:cubicBezTo>
                    <a:pt x="1126" y="6"/>
                    <a:pt x="1104" y="1"/>
                    <a:pt x="1077" y="1"/>
                  </a:cubicBezTo>
                  <a:close/>
                  <a:moveTo>
                    <a:pt x="287" y="1755"/>
                  </a:moveTo>
                  <a:cubicBezTo>
                    <a:pt x="222" y="1776"/>
                    <a:pt x="163" y="1804"/>
                    <a:pt x="119" y="1874"/>
                  </a:cubicBezTo>
                  <a:cubicBezTo>
                    <a:pt x="31" y="2010"/>
                    <a:pt x="24" y="2280"/>
                    <a:pt x="103" y="2423"/>
                  </a:cubicBezTo>
                  <a:cubicBezTo>
                    <a:pt x="144" y="2495"/>
                    <a:pt x="223" y="2551"/>
                    <a:pt x="304" y="2551"/>
                  </a:cubicBezTo>
                  <a:cubicBezTo>
                    <a:pt x="315" y="2551"/>
                    <a:pt x="325" y="2550"/>
                    <a:pt x="336" y="2548"/>
                  </a:cubicBezTo>
                  <a:cubicBezTo>
                    <a:pt x="417" y="2535"/>
                    <a:pt x="477" y="2463"/>
                    <a:pt x="505" y="2384"/>
                  </a:cubicBezTo>
                  <a:cubicBezTo>
                    <a:pt x="527" y="2302"/>
                    <a:pt x="534" y="2219"/>
                    <a:pt x="525" y="2138"/>
                  </a:cubicBezTo>
                  <a:cubicBezTo>
                    <a:pt x="525" y="2052"/>
                    <a:pt x="510" y="1966"/>
                    <a:pt x="479" y="1885"/>
                  </a:cubicBezTo>
                  <a:cubicBezTo>
                    <a:pt x="433" y="1777"/>
                    <a:pt x="361" y="1761"/>
                    <a:pt x="287" y="1755"/>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9"/>
            <p:cNvSpPr/>
            <p:nvPr/>
          </p:nvSpPr>
          <p:spPr>
            <a:xfrm>
              <a:off x="5067750" y="2357800"/>
              <a:ext cx="16550" cy="44525"/>
            </a:xfrm>
            <a:custGeom>
              <a:rect b="b" l="l" r="r" t="t"/>
              <a:pathLst>
                <a:path extrusionOk="0" h="1781" w="662">
                  <a:moveTo>
                    <a:pt x="287" y="0"/>
                  </a:moveTo>
                  <a:cubicBezTo>
                    <a:pt x="247" y="0"/>
                    <a:pt x="202" y="29"/>
                    <a:pt x="155" y="100"/>
                  </a:cubicBezTo>
                  <a:cubicBezTo>
                    <a:pt x="1" y="333"/>
                    <a:pt x="194" y="684"/>
                    <a:pt x="271" y="911"/>
                  </a:cubicBezTo>
                  <a:cubicBezTo>
                    <a:pt x="324" y="1067"/>
                    <a:pt x="361" y="1238"/>
                    <a:pt x="319" y="1398"/>
                  </a:cubicBezTo>
                  <a:cubicBezTo>
                    <a:pt x="297" y="1482"/>
                    <a:pt x="256" y="1558"/>
                    <a:pt x="201" y="1624"/>
                  </a:cubicBezTo>
                  <a:cubicBezTo>
                    <a:pt x="170" y="1662"/>
                    <a:pt x="133" y="1710"/>
                    <a:pt x="159" y="1750"/>
                  </a:cubicBezTo>
                  <a:cubicBezTo>
                    <a:pt x="174" y="1774"/>
                    <a:pt x="204" y="1781"/>
                    <a:pt x="231" y="1781"/>
                  </a:cubicBezTo>
                  <a:cubicBezTo>
                    <a:pt x="236" y="1781"/>
                    <a:pt x="240" y="1781"/>
                    <a:pt x="245" y="1780"/>
                  </a:cubicBezTo>
                  <a:cubicBezTo>
                    <a:pt x="392" y="1771"/>
                    <a:pt x="519" y="1664"/>
                    <a:pt x="583" y="1534"/>
                  </a:cubicBezTo>
                  <a:cubicBezTo>
                    <a:pt x="649" y="1403"/>
                    <a:pt x="662" y="1251"/>
                    <a:pt x="655" y="1104"/>
                  </a:cubicBezTo>
                  <a:cubicBezTo>
                    <a:pt x="644" y="864"/>
                    <a:pt x="589" y="629"/>
                    <a:pt x="535" y="394"/>
                  </a:cubicBezTo>
                  <a:cubicBezTo>
                    <a:pt x="505" y="272"/>
                    <a:pt x="414" y="0"/>
                    <a:pt x="2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9"/>
            <p:cNvSpPr/>
            <p:nvPr/>
          </p:nvSpPr>
          <p:spPr>
            <a:xfrm>
              <a:off x="5079900" y="2245325"/>
              <a:ext cx="75450" cy="62675"/>
            </a:xfrm>
            <a:custGeom>
              <a:rect b="b" l="l" r="r" t="t"/>
              <a:pathLst>
                <a:path extrusionOk="0" h="2507" w="3018">
                  <a:moveTo>
                    <a:pt x="1095" y="1"/>
                  </a:moveTo>
                  <a:cubicBezTo>
                    <a:pt x="1006" y="1"/>
                    <a:pt x="924" y="44"/>
                    <a:pt x="852" y="165"/>
                  </a:cubicBezTo>
                  <a:cubicBezTo>
                    <a:pt x="674" y="466"/>
                    <a:pt x="541" y="787"/>
                    <a:pt x="356" y="1083"/>
                  </a:cubicBezTo>
                  <a:cubicBezTo>
                    <a:pt x="246" y="1259"/>
                    <a:pt x="130" y="1432"/>
                    <a:pt x="66" y="1630"/>
                  </a:cubicBezTo>
                  <a:cubicBezTo>
                    <a:pt x="2" y="1825"/>
                    <a:pt x="0" y="2054"/>
                    <a:pt x="114" y="2227"/>
                  </a:cubicBezTo>
                  <a:cubicBezTo>
                    <a:pt x="229" y="2399"/>
                    <a:pt x="433" y="2484"/>
                    <a:pt x="635" y="2502"/>
                  </a:cubicBezTo>
                  <a:cubicBezTo>
                    <a:pt x="669" y="2505"/>
                    <a:pt x="703" y="2507"/>
                    <a:pt x="737" y="2507"/>
                  </a:cubicBezTo>
                  <a:cubicBezTo>
                    <a:pt x="904" y="2507"/>
                    <a:pt x="1073" y="2471"/>
                    <a:pt x="1237" y="2436"/>
                  </a:cubicBezTo>
                  <a:lnTo>
                    <a:pt x="2478" y="2175"/>
                  </a:lnTo>
                  <a:cubicBezTo>
                    <a:pt x="2618" y="2144"/>
                    <a:pt x="2772" y="2109"/>
                    <a:pt x="2862" y="1997"/>
                  </a:cubicBezTo>
                  <a:cubicBezTo>
                    <a:pt x="3018" y="1810"/>
                    <a:pt x="2917" y="1527"/>
                    <a:pt x="2787" y="1323"/>
                  </a:cubicBezTo>
                  <a:cubicBezTo>
                    <a:pt x="2464" y="813"/>
                    <a:pt x="2008" y="405"/>
                    <a:pt x="1470" y="137"/>
                  </a:cubicBezTo>
                  <a:cubicBezTo>
                    <a:pt x="1334" y="69"/>
                    <a:pt x="1208" y="1"/>
                    <a:pt x="109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9"/>
            <p:cNvSpPr/>
            <p:nvPr/>
          </p:nvSpPr>
          <p:spPr>
            <a:xfrm>
              <a:off x="5064950" y="2436675"/>
              <a:ext cx="61800" cy="269200"/>
            </a:xfrm>
            <a:custGeom>
              <a:rect b="b" l="l" r="r" t="t"/>
              <a:pathLst>
                <a:path extrusionOk="0" h="10768" w="2472">
                  <a:moveTo>
                    <a:pt x="2450" y="0"/>
                  </a:moveTo>
                  <a:lnTo>
                    <a:pt x="677" y="376"/>
                  </a:lnTo>
                  <a:cubicBezTo>
                    <a:pt x="280" y="1419"/>
                    <a:pt x="130" y="2541"/>
                    <a:pt x="236" y="3654"/>
                  </a:cubicBezTo>
                  <a:cubicBezTo>
                    <a:pt x="291" y="4245"/>
                    <a:pt x="418" y="4845"/>
                    <a:pt x="295" y="5427"/>
                  </a:cubicBezTo>
                  <a:cubicBezTo>
                    <a:pt x="242" y="5677"/>
                    <a:pt x="144" y="5919"/>
                    <a:pt x="84" y="6169"/>
                  </a:cubicBezTo>
                  <a:cubicBezTo>
                    <a:pt x="25" y="6422"/>
                    <a:pt x="1" y="6681"/>
                    <a:pt x="12" y="6940"/>
                  </a:cubicBezTo>
                  <a:cubicBezTo>
                    <a:pt x="29" y="7469"/>
                    <a:pt x="161" y="8003"/>
                    <a:pt x="293" y="8519"/>
                  </a:cubicBezTo>
                  <a:cubicBezTo>
                    <a:pt x="482" y="9255"/>
                    <a:pt x="671" y="9988"/>
                    <a:pt x="857" y="10722"/>
                  </a:cubicBezTo>
                  <a:cubicBezTo>
                    <a:pt x="918" y="10756"/>
                    <a:pt x="994" y="10768"/>
                    <a:pt x="1071" y="10768"/>
                  </a:cubicBezTo>
                  <a:cubicBezTo>
                    <a:pt x="1245" y="10768"/>
                    <a:pt x="1422" y="10706"/>
                    <a:pt x="1422" y="10706"/>
                  </a:cubicBezTo>
                  <a:cubicBezTo>
                    <a:pt x="1422" y="10706"/>
                    <a:pt x="1549" y="8684"/>
                    <a:pt x="1657" y="8132"/>
                  </a:cubicBezTo>
                  <a:cubicBezTo>
                    <a:pt x="1716" y="7832"/>
                    <a:pt x="1797" y="7537"/>
                    <a:pt x="1879" y="7243"/>
                  </a:cubicBezTo>
                  <a:cubicBezTo>
                    <a:pt x="1966" y="6931"/>
                    <a:pt x="2057" y="6624"/>
                    <a:pt x="2122" y="6310"/>
                  </a:cubicBezTo>
                  <a:cubicBezTo>
                    <a:pt x="2219" y="5851"/>
                    <a:pt x="2267" y="5385"/>
                    <a:pt x="2309" y="4922"/>
                  </a:cubicBezTo>
                  <a:cubicBezTo>
                    <a:pt x="2393" y="3977"/>
                    <a:pt x="2443" y="3031"/>
                    <a:pt x="2463" y="2084"/>
                  </a:cubicBezTo>
                  <a:lnTo>
                    <a:pt x="2463" y="2082"/>
                  </a:lnTo>
                  <a:cubicBezTo>
                    <a:pt x="2469" y="1660"/>
                    <a:pt x="2472" y="1239"/>
                    <a:pt x="2467" y="817"/>
                  </a:cubicBezTo>
                  <a:cubicBezTo>
                    <a:pt x="2463" y="545"/>
                    <a:pt x="2458" y="272"/>
                    <a:pt x="2450"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9"/>
            <p:cNvSpPr/>
            <p:nvPr/>
          </p:nvSpPr>
          <p:spPr>
            <a:xfrm>
              <a:off x="5114825" y="2441600"/>
              <a:ext cx="99725" cy="259150"/>
            </a:xfrm>
            <a:custGeom>
              <a:rect b="b" l="l" r="r" t="t"/>
              <a:pathLst>
                <a:path extrusionOk="0" h="10366" w="3989">
                  <a:moveTo>
                    <a:pt x="1737" y="1"/>
                  </a:moveTo>
                  <a:lnTo>
                    <a:pt x="470" y="692"/>
                  </a:lnTo>
                  <a:lnTo>
                    <a:pt x="0" y="949"/>
                  </a:lnTo>
                  <a:cubicBezTo>
                    <a:pt x="147" y="1338"/>
                    <a:pt x="305" y="1720"/>
                    <a:pt x="466" y="2105"/>
                  </a:cubicBezTo>
                  <a:cubicBezTo>
                    <a:pt x="883" y="3106"/>
                    <a:pt x="1313" y="4103"/>
                    <a:pt x="1594" y="5159"/>
                  </a:cubicBezTo>
                  <a:cubicBezTo>
                    <a:pt x="1772" y="5555"/>
                    <a:pt x="1632" y="5770"/>
                    <a:pt x="1375" y="6198"/>
                  </a:cubicBezTo>
                  <a:cubicBezTo>
                    <a:pt x="1026" y="6785"/>
                    <a:pt x="459" y="7773"/>
                    <a:pt x="204" y="10180"/>
                  </a:cubicBezTo>
                  <a:cubicBezTo>
                    <a:pt x="202" y="10195"/>
                    <a:pt x="202" y="10213"/>
                    <a:pt x="200" y="10230"/>
                  </a:cubicBezTo>
                  <a:cubicBezTo>
                    <a:pt x="215" y="10235"/>
                    <a:pt x="233" y="10237"/>
                    <a:pt x="248" y="10244"/>
                  </a:cubicBezTo>
                  <a:cubicBezTo>
                    <a:pt x="387" y="10279"/>
                    <a:pt x="525" y="10316"/>
                    <a:pt x="665" y="10353"/>
                  </a:cubicBezTo>
                  <a:cubicBezTo>
                    <a:pt x="688" y="10361"/>
                    <a:pt x="711" y="10365"/>
                    <a:pt x="735" y="10365"/>
                  </a:cubicBezTo>
                  <a:cubicBezTo>
                    <a:pt x="746" y="10365"/>
                    <a:pt x="757" y="10364"/>
                    <a:pt x="769" y="10362"/>
                  </a:cubicBezTo>
                  <a:cubicBezTo>
                    <a:pt x="804" y="10347"/>
                    <a:pt x="832" y="10323"/>
                    <a:pt x="857" y="10292"/>
                  </a:cubicBezTo>
                  <a:lnTo>
                    <a:pt x="861" y="10288"/>
                  </a:lnTo>
                  <a:cubicBezTo>
                    <a:pt x="1460" y="8985"/>
                    <a:pt x="2453" y="7894"/>
                    <a:pt x="3310" y="6758"/>
                  </a:cubicBezTo>
                  <a:cubicBezTo>
                    <a:pt x="3556" y="6429"/>
                    <a:pt x="3813" y="6080"/>
                    <a:pt x="3960" y="5691"/>
                  </a:cubicBezTo>
                  <a:cubicBezTo>
                    <a:pt x="3971" y="5662"/>
                    <a:pt x="3979" y="5634"/>
                    <a:pt x="3988" y="5605"/>
                  </a:cubicBezTo>
                  <a:cubicBezTo>
                    <a:pt x="3977" y="5487"/>
                    <a:pt x="3960" y="5368"/>
                    <a:pt x="3940" y="5252"/>
                  </a:cubicBezTo>
                  <a:cubicBezTo>
                    <a:pt x="3731" y="4081"/>
                    <a:pt x="3209" y="3009"/>
                    <a:pt x="2695" y="1957"/>
                  </a:cubicBezTo>
                  <a:cubicBezTo>
                    <a:pt x="2376" y="1305"/>
                    <a:pt x="2058" y="653"/>
                    <a:pt x="1737"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9"/>
            <p:cNvSpPr/>
            <p:nvPr/>
          </p:nvSpPr>
          <p:spPr>
            <a:xfrm>
              <a:off x="5083025" y="2386925"/>
              <a:ext cx="80075" cy="45800"/>
            </a:xfrm>
            <a:custGeom>
              <a:rect b="b" l="l" r="r" t="t"/>
              <a:pathLst>
                <a:path extrusionOk="0" h="1832" w="3203">
                  <a:moveTo>
                    <a:pt x="2877" y="0"/>
                  </a:moveTo>
                  <a:lnTo>
                    <a:pt x="435" y="218"/>
                  </a:lnTo>
                  <a:lnTo>
                    <a:pt x="0" y="1285"/>
                  </a:lnTo>
                  <a:cubicBezTo>
                    <a:pt x="0" y="1285"/>
                    <a:pt x="844" y="1831"/>
                    <a:pt x="1787" y="1831"/>
                  </a:cubicBezTo>
                  <a:cubicBezTo>
                    <a:pt x="1830" y="1831"/>
                    <a:pt x="1874" y="1830"/>
                    <a:pt x="1918" y="1828"/>
                  </a:cubicBezTo>
                  <a:cubicBezTo>
                    <a:pt x="2915" y="1773"/>
                    <a:pt x="3202" y="1538"/>
                    <a:pt x="3202" y="1538"/>
                  </a:cubicBezTo>
                  <a:lnTo>
                    <a:pt x="2877"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9"/>
            <p:cNvSpPr/>
            <p:nvPr/>
          </p:nvSpPr>
          <p:spPr>
            <a:xfrm>
              <a:off x="5109700" y="2310875"/>
              <a:ext cx="38950" cy="35775"/>
            </a:xfrm>
            <a:custGeom>
              <a:rect b="b" l="l" r="r" t="t"/>
              <a:pathLst>
                <a:path extrusionOk="0" h="1431" w="1558">
                  <a:moveTo>
                    <a:pt x="363" y="1"/>
                  </a:moveTo>
                  <a:lnTo>
                    <a:pt x="1" y="960"/>
                  </a:lnTo>
                  <a:lnTo>
                    <a:pt x="726" y="1430"/>
                  </a:lnTo>
                  <a:lnTo>
                    <a:pt x="1558" y="1288"/>
                  </a:lnTo>
                  <a:lnTo>
                    <a:pt x="1409" y="5"/>
                  </a:lnTo>
                  <a:lnTo>
                    <a:pt x="363"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9"/>
            <p:cNvSpPr/>
            <p:nvPr/>
          </p:nvSpPr>
          <p:spPr>
            <a:xfrm>
              <a:off x="5117075" y="2280850"/>
              <a:ext cx="27850" cy="40825"/>
            </a:xfrm>
            <a:custGeom>
              <a:rect b="b" l="l" r="r" t="t"/>
              <a:pathLst>
                <a:path extrusionOk="0" h="1633" w="1114">
                  <a:moveTo>
                    <a:pt x="1052" y="0"/>
                  </a:moveTo>
                  <a:lnTo>
                    <a:pt x="158" y="306"/>
                  </a:lnTo>
                  <a:lnTo>
                    <a:pt x="138" y="462"/>
                  </a:lnTo>
                  <a:lnTo>
                    <a:pt x="105" y="747"/>
                  </a:lnTo>
                  <a:lnTo>
                    <a:pt x="90" y="872"/>
                  </a:lnTo>
                  <a:lnTo>
                    <a:pt x="77" y="995"/>
                  </a:lnTo>
                  <a:lnTo>
                    <a:pt x="75" y="1004"/>
                  </a:lnTo>
                  <a:lnTo>
                    <a:pt x="55" y="1164"/>
                  </a:lnTo>
                  <a:lnTo>
                    <a:pt x="35" y="1333"/>
                  </a:lnTo>
                  <a:lnTo>
                    <a:pt x="0" y="1632"/>
                  </a:lnTo>
                  <a:lnTo>
                    <a:pt x="1114" y="1206"/>
                  </a:lnTo>
                  <a:lnTo>
                    <a:pt x="1100" y="969"/>
                  </a:lnTo>
                  <a:lnTo>
                    <a:pt x="1052"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9"/>
            <p:cNvSpPr/>
            <p:nvPr/>
          </p:nvSpPr>
          <p:spPr>
            <a:xfrm>
              <a:off x="5149075" y="2388500"/>
              <a:ext cx="3125" cy="2000"/>
            </a:xfrm>
            <a:custGeom>
              <a:rect b="b" l="l" r="r" t="t"/>
              <a:pathLst>
                <a:path extrusionOk="0" h="80" w="125">
                  <a:moveTo>
                    <a:pt x="78" y="1"/>
                  </a:moveTo>
                  <a:cubicBezTo>
                    <a:pt x="41" y="1"/>
                    <a:pt x="15" y="33"/>
                    <a:pt x="0" y="69"/>
                  </a:cubicBezTo>
                  <a:lnTo>
                    <a:pt x="64" y="67"/>
                  </a:lnTo>
                  <a:cubicBezTo>
                    <a:pt x="69" y="76"/>
                    <a:pt x="74" y="79"/>
                    <a:pt x="79" y="79"/>
                  </a:cubicBezTo>
                  <a:cubicBezTo>
                    <a:pt x="103" y="79"/>
                    <a:pt x="125" y="5"/>
                    <a:pt x="82" y="1"/>
                  </a:cubicBezTo>
                  <a:cubicBezTo>
                    <a:pt x="80" y="1"/>
                    <a:pt x="79" y="1"/>
                    <a:pt x="78"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9"/>
            <p:cNvSpPr/>
            <p:nvPr/>
          </p:nvSpPr>
          <p:spPr>
            <a:xfrm>
              <a:off x="5089000" y="2323900"/>
              <a:ext cx="100" cy="75"/>
            </a:xfrm>
            <a:custGeom>
              <a:rect b="b" l="l" r="r" t="t"/>
              <a:pathLst>
                <a:path extrusionOk="0" h="3" w="4">
                  <a:moveTo>
                    <a:pt x="1" y="0"/>
                  </a:moveTo>
                  <a:cubicBezTo>
                    <a:pt x="1" y="0"/>
                    <a:pt x="1" y="2"/>
                    <a:pt x="1" y="2"/>
                  </a:cubicBezTo>
                  <a:cubicBezTo>
                    <a:pt x="3" y="2"/>
                    <a:pt x="3" y="0"/>
                    <a:pt x="1"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9"/>
            <p:cNvSpPr/>
            <p:nvPr/>
          </p:nvSpPr>
          <p:spPr>
            <a:xfrm>
              <a:off x="5088950" y="2330150"/>
              <a:ext cx="150" cy="75"/>
            </a:xfrm>
            <a:custGeom>
              <a:rect b="b" l="l" r="r" t="t"/>
              <a:pathLst>
                <a:path extrusionOk="0" h="3" w="6">
                  <a:moveTo>
                    <a:pt x="3" y="1"/>
                  </a:moveTo>
                  <a:cubicBezTo>
                    <a:pt x="1" y="1"/>
                    <a:pt x="1" y="3"/>
                    <a:pt x="3" y="3"/>
                  </a:cubicBezTo>
                  <a:cubicBezTo>
                    <a:pt x="5" y="3"/>
                    <a:pt x="5" y="1"/>
                    <a:pt x="3"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9"/>
            <p:cNvSpPr/>
            <p:nvPr/>
          </p:nvSpPr>
          <p:spPr>
            <a:xfrm>
              <a:off x="5036475" y="2453075"/>
              <a:ext cx="18350" cy="25075"/>
            </a:xfrm>
            <a:custGeom>
              <a:rect b="b" l="l" r="r" t="t"/>
              <a:pathLst>
                <a:path extrusionOk="0" h="1003" w="734">
                  <a:moveTo>
                    <a:pt x="492" y="1"/>
                  </a:moveTo>
                  <a:lnTo>
                    <a:pt x="310" y="38"/>
                  </a:lnTo>
                  <a:cubicBezTo>
                    <a:pt x="325" y="117"/>
                    <a:pt x="264" y="187"/>
                    <a:pt x="211" y="249"/>
                  </a:cubicBezTo>
                  <a:cubicBezTo>
                    <a:pt x="125" y="348"/>
                    <a:pt x="64" y="464"/>
                    <a:pt x="31" y="589"/>
                  </a:cubicBezTo>
                  <a:cubicBezTo>
                    <a:pt x="0" y="717"/>
                    <a:pt x="20" y="851"/>
                    <a:pt x="84" y="965"/>
                  </a:cubicBezTo>
                  <a:cubicBezTo>
                    <a:pt x="95" y="982"/>
                    <a:pt x="112" y="1002"/>
                    <a:pt x="132" y="1002"/>
                  </a:cubicBezTo>
                  <a:cubicBezTo>
                    <a:pt x="145" y="1000"/>
                    <a:pt x="156" y="993"/>
                    <a:pt x="165" y="985"/>
                  </a:cubicBezTo>
                  <a:cubicBezTo>
                    <a:pt x="196" y="960"/>
                    <a:pt x="218" y="925"/>
                    <a:pt x="231" y="888"/>
                  </a:cubicBezTo>
                  <a:cubicBezTo>
                    <a:pt x="261" y="916"/>
                    <a:pt x="257" y="976"/>
                    <a:pt x="297" y="993"/>
                  </a:cubicBezTo>
                  <a:cubicBezTo>
                    <a:pt x="303" y="995"/>
                    <a:pt x="310" y="996"/>
                    <a:pt x="316" y="996"/>
                  </a:cubicBezTo>
                  <a:cubicBezTo>
                    <a:pt x="338" y="996"/>
                    <a:pt x="359" y="986"/>
                    <a:pt x="369" y="967"/>
                  </a:cubicBezTo>
                  <a:cubicBezTo>
                    <a:pt x="384" y="941"/>
                    <a:pt x="391" y="914"/>
                    <a:pt x="393" y="886"/>
                  </a:cubicBezTo>
                  <a:cubicBezTo>
                    <a:pt x="415" y="912"/>
                    <a:pt x="428" y="949"/>
                    <a:pt x="459" y="965"/>
                  </a:cubicBezTo>
                  <a:cubicBezTo>
                    <a:pt x="464" y="967"/>
                    <a:pt x="470" y="968"/>
                    <a:pt x="475" y="968"/>
                  </a:cubicBezTo>
                  <a:cubicBezTo>
                    <a:pt x="504" y="968"/>
                    <a:pt x="534" y="939"/>
                    <a:pt x="514" y="916"/>
                  </a:cubicBezTo>
                  <a:lnTo>
                    <a:pt x="514" y="916"/>
                  </a:lnTo>
                  <a:cubicBezTo>
                    <a:pt x="545" y="932"/>
                    <a:pt x="582" y="946"/>
                    <a:pt x="615" y="946"/>
                  </a:cubicBezTo>
                  <a:cubicBezTo>
                    <a:pt x="639" y="946"/>
                    <a:pt x="660" y="939"/>
                    <a:pt x="677" y="921"/>
                  </a:cubicBezTo>
                  <a:cubicBezTo>
                    <a:pt x="690" y="906"/>
                    <a:pt x="696" y="886"/>
                    <a:pt x="701" y="866"/>
                  </a:cubicBezTo>
                  <a:cubicBezTo>
                    <a:pt x="734" y="719"/>
                    <a:pt x="705" y="565"/>
                    <a:pt x="657" y="422"/>
                  </a:cubicBezTo>
                  <a:cubicBezTo>
                    <a:pt x="608" y="280"/>
                    <a:pt x="540" y="143"/>
                    <a:pt x="492"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9"/>
            <p:cNvSpPr/>
            <p:nvPr/>
          </p:nvSpPr>
          <p:spPr>
            <a:xfrm>
              <a:off x="5048050" y="2453950"/>
              <a:ext cx="13300" cy="18375"/>
            </a:xfrm>
            <a:custGeom>
              <a:rect b="b" l="l" r="r" t="t"/>
              <a:pathLst>
                <a:path extrusionOk="0" h="735" w="532">
                  <a:moveTo>
                    <a:pt x="0" y="1"/>
                  </a:moveTo>
                  <a:lnTo>
                    <a:pt x="84" y="493"/>
                  </a:lnTo>
                  <a:cubicBezTo>
                    <a:pt x="100" y="485"/>
                    <a:pt x="116" y="481"/>
                    <a:pt x="132" y="481"/>
                  </a:cubicBezTo>
                  <a:cubicBezTo>
                    <a:pt x="192" y="481"/>
                    <a:pt x="253" y="529"/>
                    <a:pt x="293" y="581"/>
                  </a:cubicBezTo>
                  <a:cubicBezTo>
                    <a:pt x="343" y="644"/>
                    <a:pt x="394" y="723"/>
                    <a:pt x="477" y="734"/>
                  </a:cubicBezTo>
                  <a:cubicBezTo>
                    <a:pt x="481" y="620"/>
                    <a:pt x="532" y="504"/>
                    <a:pt x="486" y="394"/>
                  </a:cubicBezTo>
                  <a:cubicBezTo>
                    <a:pt x="438" y="284"/>
                    <a:pt x="310" y="240"/>
                    <a:pt x="207" y="181"/>
                  </a:cubicBezTo>
                  <a:cubicBezTo>
                    <a:pt x="126" y="135"/>
                    <a:pt x="55" y="73"/>
                    <a:pt x="0"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9"/>
            <p:cNvSpPr/>
            <p:nvPr/>
          </p:nvSpPr>
          <p:spPr>
            <a:xfrm>
              <a:off x="5084675" y="2712600"/>
              <a:ext cx="35550" cy="7275"/>
            </a:xfrm>
            <a:custGeom>
              <a:rect b="b" l="l" r="r" t="t"/>
              <a:pathLst>
                <a:path extrusionOk="0" h="291" w="1422">
                  <a:moveTo>
                    <a:pt x="490" y="1"/>
                  </a:moveTo>
                  <a:cubicBezTo>
                    <a:pt x="413" y="21"/>
                    <a:pt x="333" y="31"/>
                    <a:pt x="254" y="31"/>
                  </a:cubicBezTo>
                  <a:cubicBezTo>
                    <a:pt x="189" y="31"/>
                    <a:pt x="124" y="25"/>
                    <a:pt x="60" y="12"/>
                  </a:cubicBezTo>
                  <a:cubicBezTo>
                    <a:pt x="51" y="12"/>
                    <a:pt x="42" y="8"/>
                    <a:pt x="35" y="8"/>
                  </a:cubicBezTo>
                  <a:cubicBezTo>
                    <a:pt x="24" y="69"/>
                    <a:pt x="14" y="131"/>
                    <a:pt x="5" y="192"/>
                  </a:cubicBezTo>
                  <a:cubicBezTo>
                    <a:pt x="0" y="210"/>
                    <a:pt x="3" y="229"/>
                    <a:pt x="14" y="245"/>
                  </a:cubicBezTo>
                  <a:cubicBezTo>
                    <a:pt x="25" y="254"/>
                    <a:pt x="38" y="261"/>
                    <a:pt x="53" y="261"/>
                  </a:cubicBezTo>
                  <a:cubicBezTo>
                    <a:pt x="55" y="261"/>
                    <a:pt x="57" y="260"/>
                    <a:pt x="60" y="260"/>
                  </a:cubicBezTo>
                  <a:cubicBezTo>
                    <a:pt x="319" y="280"/>
                    <a:pt x="579" y="290"/>
                    <a:pt x="839" y="290"/>
                  </a:cubicBezTo>
                  <a:cubicBezTo>
                    <a:pt x="1033" y="290"/>
                    <a:pt x="1227" y="285"/>
                    <a:pt x="1421" y="273"/>
                  </a:cubicBezTo>
                  <a:lnTo>
                    <a:pt x="490"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9"/>
            <p:cNvSpPr/>
            <p:nvPr/>
          </p:nvSpPr>
          <p:spPr>
            <a:xfrm>
              <a:off x="5082850" y="2697625"/>
              <a:ext cx="20025" cy="20325"/>
            </a:xfrm>
            <a:custGeom>
              <a:rect b="b" l="l" r="r" t="t"/>
              <a:pathLst>
                <a:path extrusionOk="0" h="813" w="801">
                  <a:moveTo>
                    <a:pt x="800" y="0"/>
                  </a:moveTo>
                  <a:lnTo>
                    <a:pt x="1" y="14"/>
                  </a:lnTo>
                  <a:lnTo>
                    <a:pt x="93" y="789"/>
                  </a:lnTo>
                  <a:cubicBezTo>
                    <a:pt x="133" y="793"/>
                    <a:pt x="172" y="798"/>
                    <a:pt x="210" y="804"/>
                  </a:cubicBezTo>
                  <a:cubicBezTo>
                    <a:pt x="251" y="806"/>
                    <a:pt x="291" y="811"/>
                    <a:pt x="330" y="813"/>
                  </a:cubicBezTo>
                  <a:lnTo>
                    <a:pt x="695" y="675"/>
                  </a:lnTo>
                  <a:lnTo>
                    <a:pt x="800"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9"/>
            <p:cNvSpPr/>
            <p:nvPr/>
          </p:nvSpPr>
          <p:spPr>
            <a:xfrm>
              <a:off x="5115100" y="2707675"/>
              <a:ext cx="35525" cy="8600"/>
            </a:xfrm>
            <a:custGeom>
              <a:rect b="b" l="l" r="r" t="t"/>
              <a:pathLst>
                <a:path extrusionOk="0" h="344" w="1421">
                  <a:moveTo>
                    <a:pt x="452" y="0"/>
                  </a:moveTo>
                  <a:cubicBezTo>
                    <a:pt x="370" y="26"/>
                    <a:pt x="285" y="38"/>
                    <a:pt x="200" y="38"/>
                  </a:cubicBezTo>
                  <a:cubicBezTo>
                    <a:pt x="145" y="38"/>
                    <a:pt x="90" y="33"/>
                    <a:pt x="35" y="22"/>
                  </a:cubicBezTo>
                  <a:cubicBezTo>
                    <a:pt x="24" y="88"/>
                    <a:pt x="13" y="154"/>
                    <a:pt x="4" y="220"/>
                  </a:cubicBezTo>
                  <a:cubicBezTo>
                    <a:pt x="0" y="240"/>
                    <a:pt x="2" y="259"/>
                    <a:pt x="11" y="279"/>
                  </a:cubicBezTo>
                  <a:cubicBezTo>
                    <a:pt x="24" y="290"/>
                    <a:pt x="42" y="297"/>
                    <a:pt x="59" y="297"/>
                  </a:cubicBezTo>
                  <a:cubicBezTo>
                    <a:pt x="361" y="328"/>
                    <a:pt x="666" y="344"/>
                    <a:pt x="971" y="344"/>
                  </a:cubicBezTo>
                  <a:cubicBezTo>
                    <a:pt x="1121" y="344"/>
                    <a:pt x="1271" y="340"/>
                    <a:pt x="1421" y="332"/>
                  </a:cubicBezTo>
                  <a:lnTo>
                    <a:pt x="452"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9"/>
            <p:cNvSpPr/>
            <p:nvPr/>
          </p:nvSpPr>
          <p:spPr>
            <a:xfrm>
              <a:off x="5115200" y="2692575"/>
              <a:ext cx="26750" cy="20600"/>
            </a:xfrm>
            <a:custGeom>
              <a:rect b="b" l="l" r="r" t="t"/>
              <a:pathLst>
                <a:path extrusionOk="0" h="824" w="1070">
                  <a:moveTo>
                    <a:pt x="187" y="0"/>
                  </a:moveTo>
                  <a:lnTo>
                    <a:pt x="0" y="824"/>
                  </a:lnTo>
                  <a:lnTo>
                    <a:pt x="0" y="824"/>
                  </a:lnTo>
                  <a:lnTo>
                    <a:pt x="571" y="793"/>
                  </a:lnTo>
                  <a:lnTo>
                    <a:pt x="1070" y="75"/>
                  </a:lnTo>
                  <a:lnTo>
                    <a:pt x="187"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9"/>
            <p:cNvSpPr/>
            <p:nvPr/>
          </p:nvSpPr>
          <p:spPr>
            <a:xfrm>
              <a:off x="5015150" y="2322675"/>
              <a:ext cx="127150" cy="137575"/>
            </a:xfrm>
            <a:custGeom>
              <a:rect b="b" l="l" r="r" t="t"/>
              <a:pathLst>
                <a:path extrusionOk="0" h="5503" w="5086">
                  <a:moveTo>
                    <a:pt x="3313" y="1"/>
                  </a:moveTo>
                  <a:cubicBezTo>
                    <a:pt x="3313" y="1"/>
                    <a:pt x="1556" y="816"/>
                    <a:pt x="778" y="1901"/>
                  </a:cubicBezTo>
                  <a:cubicBezTo>
                    <a:pt x="1" y="2985"/>
                    <a:pt x="1051" y="5502"/>
                    <a:pt x="1051" y="5502"/>
                  </a:cubicBezTo>
                  <a:lnTo>
                    <a:pt x="1466" y="5410"/>
                  </a:lnTo>
                  <a:cubicBezTo>
                    <a:pt x="1466" y="5410"/>
                    <a:pt x="851" y="2840"/>
                    <a:pt x="2408" y="2135"/>
                  </a:cubicBezTo>
                  <a:cubicBezTo>
                    <a:pt x="3963" y="1431"/>
                    <a:pt x="5085" y="36"/>
                    <a:pt x="3313"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9"/>
            <p:cNvSpPr/>
            <p:nvPr/>
          </p:nvSpPr>
          <p:spPr>
            <a:xfrm>
              <a:off x="5136600" y="2318450"/>
              <a:ext cx="117425" cy="112175"/>
            </a:xfrm>
            <a:custGeom>
              <a:rect b="b" l="l" r="r" t="t"/>
              <a:pathLst>
                <a:path extrusionOk="0" h="4487" w="4697">
                  <a:moveTo>
                    <a:pt x="605" y="0"/>
                  </a:moveTo>
                  <a:cubicBezTo>
                    <a:pt x="380" y="0"/>
                    <a:pt x="165" y="221"/>
                    <a:pt x="1" y="754"/>
                  </a:cubicBezTo>
                  <a:cubicBezTo>
                    <a:pt x="1" y="754"/>
                    <a:pt x="302" y="2665"/>
                    <a:pt x="1130" y="3712"/>
                  </a:cubicBezTo>
                  <a:cubicBezTo>
                    <a:pt x="1646" y="4364"/>
                    <a:pt x="2889" y="4487"/>
                    <a:pt x="3754" y="4487"/>
                  </a:cubicBezTo>
                  <a:cubicBezTo>
                    <a:pt x="4281" y="4487"/>
                    <a:pt x="4668" y="4441"/>
                    <a:pt x="4668" y="4441"/>
                  </a:cubicBezTo>
                  <a:lnTo>
                    <a:pt x="4696" y="4017"/>
                  </a:lnTo>
                  <a:cubicBezTo>
                    <a:pt x="4696" y="4017"/>
                    <a:pt x="2054" y="3901"/>
                    <a:pt x="1806" y="2210"/>
                  </a:cubicBezTo>
                  <a:cubicBezTo>
                    <a:pt x="1634" y="1052"/>
                    <a:pt x="1095" y="0"/>
                    <a:pt x="605"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9"/>
            <p:cNvSpPr/>
            <p:nvPr/>
          </p:nvSpPr>
          <p:spPr>
            <a:xfrm>
              <a:off x="5083025" y="2310875"/>
              <a:ext cx="81450" cy="97125"/>
            </a:xfrm>
            <a:custGeom>
              <a:rect b="b" l="l" r="r" t="t"/>
              <a:pathLst>
                <a:path extrusionOk="0" h="3885" w="3258">
                  <a:moveTo>
                    <a:pt x="1430" y="1"/>
                  </a:moveTo>
                  <a:cubicBezTo>
                    <a:pt x="145" y="110"/>
                    <a:pt x="488" y="1358"/>
                    <a:pt x="525" y="1883"/>
                  </a:cubicBezTo>
                  <a:cubicBezTo>
                    <a:pt x="560" y="2408"/>
                    <a:pt x="0" y="3550"/>
                    <a:pt x="0" y="3550"/>
                  </a:cubicBezTo>
                  <a:lnTo>
                    <a:pt x="508" y="3712"/>
                  </a:lnTo>
                  <a:cubicBezTo>
                    <a:pt x="508" y="3712"/>
                    <a:pt x="1303" y="3620"/>
                    <a:pt x="1610" y="3602"/>
                  </a:cubicBezTo>
                  <a:cubicBezTo>
                    <a:pt x="1648" y="3600"/>
                    <a:pt x="1683" y="3599"/>
                    <a:pt x="1717" y="3599"/>
                  </a:cubicBezTo>
                  <a:cubicBezTo>
                    <a:pt x="1959" y="3599"/>
                    <a:pt x="2113" y="3656"/>
                    <a:pt x="2335" y="3785"/>
                  </a:cubicBezTo>
                  <a:cubicBezTo>
                    <a:pt x="2479" y="3867"/>
                    <a:pt x="2691" y="3885"/>
                    <a:pt x="2848" y="3885"/>
                  </a:cubicBezTo>
                  <a:cubicBezTo>
                    <a:pt x="2967" y="3885"/>
                    <a:pt x="3053" y="3875"/>
                    <a:pt x="3053" y="3875"/>
                  </a:cubicBezTo>
                  <a:cubicBezTo>
                    <a:pt x="3053" y="3875"/>
                    <a:pt x="3058" y="2715"/>
                    <a:pt x="3040" y="2427"/>
                  </a:cubicBezTo>
                  <a:cubicBezTo>
                    <a:pt x="3022" y="2138"/>
                    <a:pt x="3257" y="1903"/>
                    <a:pt x="3257" y="1703"/>
                  </a:cubicBezTo>
                  <a:cubicBezTo>
                    <a:pt x="3257" y="1503"/>
                    <a:pt x="2476" y="5"/>
                    <a:pt x="2476" y="5"/>
                  </a:cubicBezTo>
                  <a:lnTo>
                    <a:pt x="2425" y="725"/>
                  </a:lnTo>
                  <a:lnTo>
                    <a:pt x="1430"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9"/>
            <p:cNvSpPr/>
            <p:nvPr/>
          </p:nvSpPr>
          <p:spPr>
            <a:xfrm>
              <a:off x="5070500" y="2313625"/>
              <a:ext cx="50275" cy="60525"/>
            </a:xfrm>
            <a:custGeom>
              <a:rect b="b" l="l" r="r" t="t"/>
              <a:pathLst>
                <a:path extrusionOk="0" h="2421" w="2011">
                  <a:moveTo>
                    <a:pt x="1481" y="0"/>
                  </a:moveTo>
                  <a:cubicBezTo>
                    <a:pt x="1283" y="95"/>
                    <a:pt x="864" y="218"/>
                    <a:pt x="559" y="394"/>
                  </a:cubicBezTo>
                  <a:cubicBezTo>
                    <a:pt x="251" y="571"/>
                    <a:pt x="1" y="712"/>
                    <a:pt x="1" y="712"/>
                  </a:cubicBezTo>
                  <a:cubicBezTo>
                    <a:pt x="1" y="712"/>
                    <a:pt x="218" y="2091"/>
                    <a:pt x="1046" y="2368"/>
                  </a:cubicBezTo>
                  <a:cubicBezTo>
                    <a:pt x="1156" y="2405"/>
                    <a:pt x="1253" y="2421"/>
                    <a:pt x="1339" y="2421"/>
                  </a:cubicBezTo>
                  <a:cubicBezTo>
                    <a:pt x="1908" y="2421"/>
                    <a:pt x="2010" y="1731"/>
                    <a:pt x="2010" y="1731"/>
                  </a:cubicBezTo>
                  <a:lnTo>
                    <a:pt x="1481"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9"/>
            <p:cNvSpPr/>
            <p:nvPr/>
          </p:nvSpPr>
          <p:spPr>
            <a:xfrm>
              <a:off x="5144900" y="2311000"/>
              <a:ext cx="35925" cy="54750"/>
            </a:xfrm>
            <a:custGeom>
              <a:rect b="b" l="l" r="r" t="t"/>
              <a:pathLst>
                <a:path extrusionOk="0" h="2190" w="1437">
                  <a:moveTo>
                    <a:pt x="1" y="0"/>
                  </a:moveTo>
                  <a:lnTo>
                    <a:pt x="317" y="2190"/>
                  </a:lnTo>
                  <a:lnTo>
                    <a:pt x="1437" y="1599"/>
                  </a:lnTo>
                  <a:cubicBezTo>
                    <a:pt x="1437" y="1599"/>
                    <a:pt x="1375" y="1245"/>
                    <a:pt x="1015" y="641"/>
                  </a:cubicBezTo>
                  <a:cubicBezTo>
                    <a:pt x="655" y="37"/>
                    <a:pt x="1" y="0"/>
                    <a:pt x="1"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9"/>
            <p:cNvSpPr/>
            <p:nvPr/>
          </p:nvSpPr>
          <p:spPr>
            <a:xfrm>
              <a:off x="5054375" y="2407675"/>
              <a:ext cx="164400" cy="264550"/>
            </a:xfrm>
            <a:custGeom>
              <a:rect b="b" l="l" r="r" t="t"/>
              <a:pathLst>
                <a:path extrusionOk="0" h="10582" w="6576">
                  <a:moveTo>
                    <a:pt x="1344" y="0"/>
                  </a:moveTo>
                  <a:cubicBezTo>
                    <a:pt x="1177" y="255"/>
                    <a:pt x="648" y="1608"/>
                    <a:pt x="433" y="3350"/>
                  </a:cubicBezTo>
                  <a:cubicBezTo>
                    <a:pt x="51" y="6446"/>
                    <a:pt x="0" y="10582"/>
                    <a:pt x="0" y="10582"/>
                  </a:cubicBezTo>
                  <a:lnTo>
                    <a:pt x="4085" y="10048"/>
                  </a:lnTo>
                  <a:cubicBezTo>
                    <a:pt x="4246" y="10026"/>
                    <a:pt x="4409" y="10015"/>
                    <a:pt x="4570" y="10015"/>
                  </a:cubicBezTo>
                  <a:cubicBezTo>
                    <a:pt x="4585" y="10015"/>
                    <a:pt x="4600" y="10015"/>
                    <a:pt x="4614" y="10015"/>
                  </a:cubicBezTo>
                  <a:lnTo>
                    <a:pt x="6481" y="10028"/>
                  </a:lnTo>
                  <a:lnTo>
                    <a:pt x="6461" y="8792"/>
                  </a:lnTo>
                  <a:cubicBezTo>
                    <a:pt x="6575" y="6885"/>
                    <a:pt x="6202" y="4984"/>
                    <a:pt x="5381" y="3260"/>
                  </a:cubicBezTo>
                  <a:lnTo>
                    <a:pt x="5181" y="2842"/>
                  </a:lnTo>
                  <a:cubicBezTo>
                    <a:pt x="5181" y="2842"/>
                    <a:pt x="4529" y="1558"/>
                    <a:pt x="4529" y="1503"/>
                  </a:cubicBezTo>
                  <a:cubicBezTo>
                    <a:pt x="4529" y="1448"/>
                    <a:pt x="4241" y="218"/>
                    <a:pt x="4241" y="218"/>
                  </a:cubicBezTo>
                  <a:cubicBezTo>
                    <a:pt x="4241" y="218"/>
                    <a:pt x="3643" y="363"/>
                    <a:pt x="3046" y="363"/>
                  </a:cubicBezTo>
                  <a:cubicBezTo>
                    <a:pt x="2745" y="363"/>
                    <a:pt x="2376" y="299"/>
                    <a:pt x="2053" y="222"/>
                  </a:cubicBezTo>
                  <a:cubicBezTo>
                    <a:pt x="1895" y="185"/>
                    <a:pt x="1748" y="143"/>
                    <a:pt x="1623" y="104"/>
                  </a:cubicBezTo>
                  <a:cubicBezTo>
                    <a:pt x="1529" y="75"/>
                    <a:pt x="1436" y="40"/>
                    <a:pt x="1344"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9"/>
            <p:cNvSpPr/>
            <p:nvPr/>
          </p:nvSpPr>
          <p:spPr>
            <a:xfrm>
              <a:off x="5097400" y="2234450"/>
              <a:ext cx="74200" cy="68825"/>
            </a:xfrm>
            <a:custGeom>
              <a:rect b="b" l="l" r="r" t="t"/>
              <a:pathLst>
                <a:path extrusionOk="0" h="2753" w="2968">
                  <a:moveTo>
                    <a:pt x="737" y="1"/>
                  </a:moveTo>
                  <a:cubicBezTo>
                    <a:pt x="537" y="198"/>
                    <a:pt x="387" y="398"/>
                    <a:pt x="326" y="688"/>
                  </a:cubicBezTo>
                  <a:cubicBezTo>
                    <a:pt x="258" y="991"/>
                    <a:pt x="253" y="1281"/>
                    <a:pt x="133" y="1571"/>
                  </a:cubicBezTo>
                  <a:cubicBezTo>
                    <a:pt x="1" y="1894"/>
                    <a:pt x="58" y="2186"/>
                    <a:pt x="247" y="2443"/>
                  </a:cubicBezTo>
                  <a:cubicBezTo>
                    <a:pt x="282" y="2478"/>
                    <a:pt x="319" y="2511"/>
                    <a:pt x="361" y="2542"/>
                  </a:cubicBezTo>
                  <a:cubicBezTo>
                    <a:pt x="510" y="2649"/>
                    <a:pt x="693" y="2700"/>
                    <a:pt x="873" y="2728"/>
                  </a:cubicBezTo>
                  <a:cubicBezTo>
                    <a:pt x="979" y="2745"/>
                    <a:pt x="1086" y="2753"/>
                    <a:pt x="1194" y="2753"/>
                  </a:cubicBezTo>
                  <a:cubicBezTo>
                    <a:pt x="1564" y="2753"/>
                    <a:pt x="1934" y="2655"/>
                    <a:pt x="2239" y="2447"/>
                  </a:cubicBezTo>
                  <a:cubicBezTo>
                    <a:pt x="2634" y="2181"/>
                    <a:pt x="2906" y="1725"/>
                    <a:pt x="2909" y="1250"/>
                  </a:cubicBezTo>
                  <a:lnTo>
                    <a:pt x="2909" y="1250"/>
                  </a:lnTo>
                  <a:lnTo>
                    <a:pt x="2891" y="1288"/>
                  </a:lnTo>
                  <a:cubicBezTo>
                    <a:pt x="2915" y="1189"/>
                    <a:pt x="2935" y="1092"/>
                    <a:pt x="2948" y="993"/>
                  </a:cubicBezTo>
                  <a:cubicBezTo>
                    <a:pt x="2963" y="897"/>
                    <a:pt x="2968" y="798"/>
                    <a:pt x="2966" y="701"/>
                  </a:cubicBezTo>
                  <a:cubicBezTo>
                    <a:pt x="2623" y="418"/>
                    <a:pt x="2179" y="308"/>
                    <a:pt x="1751" y="196"/>
                  </a:cubicBezTo>
                  <a:cubicBezTo>
                    <a:pt x="1468" y="119"/>
                    <a:pt x="1180" y="60"/>
                    <a:pt x="888" y="16"/>
                  </a:cubicBezTo>
                  <a:cubicBezTo>
                    <a:pt x="838" y="9"/>
                    <a:pt x="787" y="5"/>
                    <a:pt x="737"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9"/>
            <p:cNvSpPr/>
            <p:nvPr/>
          </p:nvSpPr>
          <p:spPr>
            <a:xfrm>
              <a:off x="5121300" y="2270850"/>
              <a:ext cx="6650" cy="5200"/>
            </a:xfrm>
            <a:custGeom>
              <a:rect b="b" l="l" r="r" t="t"/>
              <a:pathLst>
                <a:path extrusionOk="0" h="208" w="266">
                  <a:moveTo>
                    <a:pt x="134" y="1"/>
                  </a:moveTo>
                  <a:cubicBezTo>
                    <a:pt x="0" y="1"/>
                    <a:pt x="0" y="207"/>
                    <a:pt x="134" y="207"/>
                  </a:cubicBezTo>
                  <a:cubicBezTo>
                    <a:pt x="266" y="207"/>
                    <a:pt x="266" y="1"/>
                    <a:pt x="13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9"/>
            <p:cNvSpPr/>
            <p:nvPr/>
          </p:nvSpPr>
          <p:spPr>
            <a:xfrm>
              <a:off x="5103350" y="2265650"/>
              <a:ext cx="5725" cy="4450"/>
            </a:xfrm>
            <a:custGeom>
              <a:rect b="b" l="l" r="r" t="t"/>
              <a:pathLst>
                <a:path extrusionOk="0" h="178" w="229">
                  <a:moveTo>
                    <a:pt x="114" y="0"/>
                  </a:moveTo>
                  <a:cubicBezTo>
                    <a:pt x="0" y="0"/>
                    <a:pt x="0" y="178"/>
                    <a:pt x="114" y="178"/>
                  </a:cubicBezTo>
                  <a:cubicBezTo>
                    <a:pt x="228" y="178"/>
                    <a:pt x="228" y="0"/>
                    <a:pt x="11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9"/>
            <p:cNvSpPr/>
            <p:nvPr/>
          </p:nvSpPr>
          <p:spPr>
            <a:xfrm>
              <a:off x="5105875" y="2262900"/>
              <a:ext cx="10275" cy="19675"/>
            </a:xfrm>
            <a:custGeom>
              <a:rect b="b" l="l" r="r" t="t"/>
              <a:pathLst>
                <a:path extrusionOk="0" h="787" w="411">
                  <a:moveTo>
                    <a:pt x="370" y="1"/>
                  </a:moveTo>
                  <a:cubicBezTo>
                    <a:pt x="354" y="1"/>
                    <a:pt x="336" y="10"/>
                    <a:pt x="332" y="27"/>
                  </a:cubicBezTo>
                  <a:cubicBezTo>
                    <a:pt x="319" y="77"/>
                    <a:pt x="312" y="128"/>
                    <a:pt x="305" y="178"/>
                  </a:cubicBezTo>
                  <a:cubicBezTo>
                    <a:pt x="297" y="224"/>
                    <a:pt x="281" y="266"/>
                    <a:pt x="259" y="305"/>
                  </a:cubicBezTo>
                  <a:cubicBezTo>
                    <a:pt x="237" y="345"/>
                    <a:pt x="204" y="376"/>
                    <a:pt x="167" y="398"/>
                  </a:cubicBezTo>
                  <a:cubicBezTo>
                    <a:pt x="125" y="415"/>
                    <a:pt x="86" y="437"/>
                    <a:pt x="48" y="466"/>
                  </a:cubicBezTo>
                  <a:cubicBezTo>
                    <a:pt x="15" y="492"/>
                    <a:pt x="0" y="534"/>
                    <a:pt x="7" y="576"/>
                  </a:cubicBezTo>
                  <a:cubicBezTo>
                    <a:pt x="15" y="617"/>
                    <a:pt x="51" y="644"/>
                    <a:pt x="86" y="670"/>
                  </a:cubicBezTo>
                  <a:cubicBezTo>
                    <a:pt x="158" y="725"/>
                    <a:pt x="246" y="782"/>
                    <a:pt x="338" y="786"/>
                  </a:cubicBezTo>
                  <a:cubicBezTo>
                    <a:pt x="351" y="786"/>
                    <a:pt x="360" y="769"/>
                    <a:pt x="349" y="760"/>
                  </a:cubicBezTo>
                  <a:lnTo>
                    <a:pt x="349" y="758"/>
                  </a:lnTo>
                  <a:cubicBezTo>
                    <a:pt x="288" y="701"/>
                    <a:pt x="209" y="666"/>
                    <a:pt x="145" y="613"/>
                  </a:cubicBezTo>
                  <a:cubicBezTo>
                    <a:pt x="127" y="602"/>
                    <a:pt x="112" y="587"/>
                    <a:pt x="97" y="571"/>
                  </a:cubicBezTo>
                  <a:cubicBezTo>
                    <a:pt x="86" y="554"/>
                    <a:pt x="94" y="540"/>
                    <a:pt x="110" y="525"/>
                  </a:cubicBezTo>
                  <a:cubicBezTo>
                    <a:pt x="143" y="497"/>
                    <a:pt x="191" y="486"/>
                    <a:pt x="226" y="464"/>
                  </a:cubicBezTo>
                  <a:cubicBezTo>
                    <a:pt x="290" y="420"/>
                    <a:pt x="338" y="358"/>
                    <a:pt x="365" y="288"/>
                  </a:cubicBezTo>
                  <a:cubicBezTo>
                    <a:pt x="398" y="204"/>
                    <a:pt x="411" y="114"/>
                    <a:pt x="400" y="27"/>
                  </a:cubicBezTo>
                  <a:cubicBezTo>
                    <a:pt x="398" y="9"/>
                    <a:pt x="384" y="1"/>
                    <a:pt x="37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9"/>
            <p:cNvSpPr/>
            <p:nvPr/>
          </p:nvSpPr>
          <p:spPr>
            <a:xfrm>
              <a:off x="5124925" y="2260950"/>
              <a:ext cx="11600" cy="7900"/>
            </a:xfrm>
            <a:custGeom>
              <a:rect b="b" l="l" r="r" t="t"/>
              <a:pathLst>
                <a:path extrusionOk="0" h="316" w="464">
                  <a:moveTo>
                    <a:pt x="115" y="1"/>
                  </a:moveTo>
                  <a:cubicBezTo>
                    <a:pt x="92" y="1"/>
                    <a:pt x="70" y="4"/>
                    <a:pt x="48" y="10"/>
                  </a:cubicBezTo>
                  <a:cubicBezTo>
                    <a:pt x="0" y="23"/>
                    <a:pt x="0" y="89"/>
                    <a:pt x="48" y="105"/>
                  </a:cubicBezTo>
                  <a:lnTo>
                    <a:pt x="48" y="107"/>
                  </a:lnTo>
                  <a:cubicBezTo>
                    <a:pt x="81" y="116"/>
                    <a:pt x="114" y="122"/>
                    <a:pt x="145" y="133"/>
                  </a:cubicBezTo>
                  <a:lnTo>
                    <a:pt x="171" y="142"/>
                  </a:lnTo>
                  <a:lnTo>
                    <a:pt x="182" y="148"/>
                  </a:lnTo>
                  <a:cubicBezTo>
                    <a:pt x="184" y="149"/>
                    <a:pt x="184" y="149"/>
                    <a:pt x="185" y="149"/>
                  </a:cubicBezTo>
                  <a:cubicBezTo>
                    <a:pt x="185" y="149"/>
                    <a:pt x="185" y="149"/>
                    <a:pt x="185" y="149"/>
                  </a:cubicBezTo>
                  <a:lnTo>
                    <a:pt x="185" y="149"/>
                  </a:lnTo>
                  <a:cubicBezTo>
                    <a:pt x="200" y="155"/>
                    <a:pt x="216" y="164"/>
                    <a:pt x="231" y="173"/>
                  </a:cubicBezTo>
                  <a:cubicBezTo>
                    <a:pt x="237" y="177"/>
                    <a:pt x="244" y="181"/>
                    <a:pt x="250" y="186"/>
                  </a:cubicBezTo>
                  <a:lnTo>
                    <a:pt x="260" y="192"/>
                  </a:lnTo>
                  <a:lnTo>
                    <a:pt x="260" y="192"/>
                  </a:lnTo>
                  <a:cubicBezTo>
                    <a:pt x="261" y="192"/>
                    <a:pt x="264" y="195"/>
                    <a:pt x="272" y="201"/>
                  </a:cubicBezTo>
                  <a:lnTo>
                    <a:pt x="276" y="204"/>
                  </a:lnTo>
                  <a:lnTo>
                    <a:pt x="276" y="204"/>
                  </a:lnTo>
                  <a:cubicBezTo>
                    <a:pt x="276" y="204"/>
                    <a:pt x="276" y="204"/>
                    <a:pt x="276" y="204"/>
                  </a:cubicBezTo>
                  <a:lnTo>
                    <a:pt x="276" y="204"/>
                  </a:lnTo>
                  <a:cubicBezTo>
                    <a:pt x="275" y="204"/>
                    <a:pt x="280" y="208"/>
                    <a:pt x="281" y="208"/>
                  </a:cubicBezTo>
                  <a:cubicBezTo>
                    <a:pt x="288" y="214"/>
                    <a:pt x="294" y="221"/>
                    <a:pt x="301" y="228"/>
                  </a:cubicBezTo>
                  <a:cubicBezTo>
                    <a:pt x="324" y="249"/>
                    <a:pt x="350" y="287"/>
                    <a:pt x="381" y="299"/>
                  </a:cubicBezTo>
                  <a:lnTo>
                    <a:pt x="381" y="299"/>
                  </a:lnTo>
                  <a:cubicBezTo>
                    <a:pt x="392" y="308"/>
                    <a:pt x="404" y="316"/>
                    <a:pt x="418" y="316"/>
                  </a:cubicBezTo>
                  <a:cubicBezTo>
                    <a:pt x="421" y="316"/>
                    <a:pt x="424" y="315"/>
                    <a:pt x="428" y="315"/>
                  </a:cubicBezTo>
                  <a:lnTo>
                    <a:pt x="428" y="315"/>
                  </a:lnTo>
                  <a:cubicBezTo>
                    <a:pt x="428" y="315"/>
                    <a:pt x="428" y="315"/>
                    <a:pt x="429" y="315"/>
                  </a:cubicBezTo>
                  <a:cubicBezTo>
                    <a:pt x="437" y="315"/>
                    <a:pt x="445" y="309"/>
                    <a:pt x="450" y="302"/>
                  </a:cubicBezTo>
                  <a:cubicBezTo>
                    <a:pt x="453" y="300"/>
                    <a:pt x="455" y="296"/>
                    <a:pt x="457" y="293"/>
                  </a:cubicBezTo>
                  <a:cubicBezTo>
                    <a:pt x="464" y="282"/>
                    <a:pt x="464" y="274"/>
                    <a:pt x="464" y="263"/>
                  </a:cubicBezTo>
                  <a:cubicBezTo>
                    <a:pt x="462" y="257"/>
                    <a:pt x="461" y="252"/>
                    <a:pt x="460" y="247"/>
                  </a:cubicBezTo>
                  <a:lnTo>
                    <a:pt x="460" y="247"/>
                  </a:lnTo>
                  <a:cubicBezTo>
                    <a:pt x="463" y="204"/>
                    <a:pt x="427" y="160"/>
                    <a:pt x="400" y="131"/>
                  </a:cubicBezTo>
                  <a:cubicBezTo>
                    <a:pt x="369" y="100"/>
                    <a:pt x="336" y="74"/>
                    <a:pt x="299" y="54"/>
                  </a:cubicBezTo>
                  <a:cubicBezTo>
                    <a:pt x="244" y="23"/>
                    <a:pt x="178" y="1"/>
                    <a:pt x="11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9"/>
            <p:cNvSpPr/>
            <p:nvPr/>
          </p:nvSpPr>
          <p:spPr>
            <a:xfrm>
              <a:off x="5104375" y="2254225"/>
              <a:ext cx="7725" cy="4975"/>
            </a:xfrm>
            <a:custGeom>
              <a:rect b="b" l="l" r="r" t="t"/>
              <a:pathLst>
                <a:path extrusionOk="0" h="199" w="309">
                  <a:moveTo>
                    <a:pt x="100" y="139"/>
                  </a:moveTo>
                  <a:cubicBezTo>
                    <a:pt x="106" y="139"/>
                    <a:pt x="112" y="139"/>
                    <a:pt x="117" y="141"/>
                  </a:cubicBezTo>
                  <a:lnTo>
                    <a:pt x="100" y="139"/>
                  </a:lnTo>
                  <a:close/>
                  <a:moveTo>
                    <a:pt x="157" y="154"/>
                  </a:moveTo>
                  <a:lnTo>
                    <a:pt x="168" y="158"/>
                  </a:lnTo>
                  <a:lnTo>
                    <a:pt x="168" y="158"/>
                  </a:lnTo>
                  <a:cubicBezTo>
                    <a:pt x="164" y="156"/>
                    <a:pt x="161" y="155"/>
                    <a:pt x="157" y="154"/>
                  </a:cubicBezTo>
                  <a:close/>
                  <a:moveTo>
                    <a:pt x="90" y="1"/>
                  </a:moveTo>
                  <a:cubicBezTo>
                    <a:pt x="67" y="1"/>
                    <a:pt x="44" y="6"/>
                    <a:pt x="27" y="24"/>
                  </a:cubicBezTo>
                  <a:cubicBezTo>
                    <a:pt x="1" y="51"/>
                    <a:pt x="1" y="90"/>
                    <a:pt x="27" y="114"/>
                  </a:cubicBezTo>
                  <a:cubicBezTo>
                    <a:pt x="36" y="125"/>
                    <a:pt x="49" y="132"/>
                    <a:pt x="62" y="134"/>
                  </a:cubicBezTo>
                  <a:cubicBezTo>
                    <a:pt x="71" y="136"/>
                    <a:pt x="80" y="139"/>
                    <a:pt x="91" y="139"/>
                  </a:cubicBezTo>
                  <a:cubicBezTo>
                    <a:pt x="94" y="139"/>
                    <a:pt x="97" y="139"/>
                    <a:pt x="100" y="139"/>
                  </a:cubicBezTo>
                  <a:lnTo>
                    <a:pt x="100" y="139"/>
                  </a:lnTo>
                  <a:cubicBezTo>
                    <a:pt x="124" y="143"/>
                    <a:pt x="150" y="150"/>
                    <a:pt x="174" y="161"/>
                  </a:cubicBezTo>
                  <a:lnTo>
                    <a:pt x="168" y="158"/>
                  </a:lnTo>
                  <a:lnTo>
                    <a:pt x="168" y="158"/>
                  </a:lnTo>
                  <a:cubicBezTo>
                    <a:pt x="172" y="160"/>
                    <a:pt x="176" y="163"/>
                    <a:pt x="181" y="165"/>
                  </a:cubicBezTo>
                  <a:lnTo>
                    <a:pt x="190" y="169"/>
                  </a:lnTo>
                  <a:cubicBezTo>
                    <a:pt x="203" y="176"/>
                    <a:pt x="214" y="178"/>
                    <a:pt x="227" y="180"/>
                  </a:cubicBezTo>
                  <a:lnTo>
                    <a:pt x="212" y="178"/>
                  </a:lnTo>
                  <a:lnTo>
                    <a:pt x="209" y="178"/>
                  </a:lnTo>
                  <a:lnTo>
                    <a:pt x="218" y="182"/>
                  </a:lnTo>
                  <a:cubicBezTo>
                    <a:pt x="225" y="185"/>
                    <a:pt x="229" y="189"/>
                    <a:pt x="236" y="191"/>
                  </a:cubicBezTo>
                  <a:cubicBezTo>
                    <a:pt x="243" y="196"/>
                    <a:pt x="251" y="198"/>
                    <a:pt x="259" y="198"/>
                  </a:cubicBezTo>
                  <a:cubicBezTo>
                    <a:pt x="270" y="198"/>
                    <a:pt x="282" y="194"/>
                    <a:pt x="291" y="185"/>
                  </a:cubicBezTo>
                  <a:cubicBezTo>
                    <a:pt x="306" y="169"/>
                    <a:pt x="308" y="147"/>
                    <a:pt x="297" y="128"/>
                  </a:cubicBezTo>
                  <a:cubicBezTo>
                    <a:pt x="295" y="119"/>
                    <a:pt x="291" y="110"/>
                    <a:pt x="286" y="101"/>
                  </a:cubicBezTo>
                  <a:cubicBezTo>
                    <a:pt x="284" y="99"/>
                    <a:pt x="284" y="97"/>
                    <a:pt x="282" y="95"/>
                  </a:cubicBezTo>
                  <a:cubicBezTo>
                    <a:pt x="281" y="93"/>
                    <a:pt x="281" y="93"/>
                    <a:pt x="280" y="93"/>
                  </a:cubicBezTo>
                  <a:lnTo>
                    <a:pt x="280" y="93"/>
                  </a:lnTo>
                  <a:cubicBezTo>
                    <a:pt x="276" y="84"/>
                    <a:pt x="271" y="75"/>
                    <a:pt x="264" y="68"/>
                  </a:cubicBezTo>
                  <a:cubicBezTo>
                    <a:pt x="247" y="51"/>
                    <a:pt x="227" y="38"/>
                    <a:pt x="205" y="27"/>
                  </a:cubicBezTo>
                  <a:cubicBezTo>
                    <a:pt x="183" y="16"/>
                    <a:pt x="159" y="9"/>
                    <a:pt x="137" y="5"/>
                  </a:cubicBezTo>
                  <a:cubicBezTo>
                    <a:pt x="121" y="3"/>
                    <a:pt x="105" y="1"/>
                    <a:pt x="9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9"/>
            <p:cNvSpPr/>
            <p:nvPr/>
          </p:nvSpPr>
          <p:spPr>
            <a:xfrm>
              <a:off x="5110100" y="2230800"/>
              <a:ext cx="66175" cy="69300"/>
            </a:xfrm>
            <a:custGeom>
              <a:rect b="b" l="l" r="r" t="t"/>
              <a:pathLst>
                <a:path extrusionOk="0" h="2772" w="2647">
                  <a:moveTo>
                    <a:pt x="658" y="0"/>
                  </a:moveTo>
                  <a:cubicBezTo>
                    <a:pt x="391" y="0"/>
                    <a:pt x="172" y="23"/>
                    <a:pt x="92" y="63"/>
                  </a:cubicBezTo>
                  <a:cubicBezTo>
                    <a:pt x="55" y="79"/>
                    <a:pt x="24" y="105"/>
                    <a:pt x="0" y="138"/>
                  </a:cubicBezTo>
                  <a:cubicBezTo>
                    <a:pt x="81" y="140"/>
                    <a:pt x="160" y="160"/>
                    <a:pt x="231" y="197"/>
                  </a:cubicBezTo>
                  <a:cubicBezTo>
                    <a:pt x="312" y="239"/>
                    <a:pt x="352" y="309"/>
                    <a:pt x="426" y="357"/>
                  </a:cubicBezTo>
                  <a:cubicBezTo>
                    <a:pt x="469" y="387"/>
                    <a:pt x="504" y="396"/>
                    <a:pt x="540" y="396"/>
                  </a:cubicBezTo>
                  <a:cubicBezTo>
                    <a:pt x="576" y="396"/>
                    <a:pt x="613" y="387"/>
                    <a:pt x="659" y="382"/>
                  </a:cubicBezTo>
                  <a:cubicBezTo>
                    <a:pt x="673" y="380"/>
                    <a:pt x="688" y="379"/>
                    <a:pt x="704" y="379"/>
                  </a:cubicBezTo>
                  <a:cubicBezTo>
                    <a:pt x="870" y="379"/>
                    <a:pt x="1140" y="462"/>
                    <a:pt x="1089" y="639"/>
                  </a:cubicBezTo>
                  <a:lnTo>
                    <a:pt x="1098" y="641"/>
                  </a:lnTo>
                  <a:cubicBezTo>
                    <a:pt x="1098" y="641"/>
                    <a:pt x="1094" y="1049"/>
                    <a:pt x="1223" y="1192"/>
                  </a:cubicBezTo>
                  <a:cubicBezTo>
                    <a:pt x="1351" y="1335"/>
                    <a:pt x="1553" y="1271"/>
                    <a:pt x="1439" y="1592"/>
                  </a:cubicBezTo>
                  <a:cubicBezTo>
                    <a:pt x="1336" y="1887"/>
                    <a:pt x="1397" y="1996"/>
                    <a:pt x="1462" y="1996"/>
                  </a:cubicBezTo>
                  <a:cubicBezTo>
                    <a:pt x="1468" y="1996"/>
                    <a:pt x="1474" y="1995"/>
                    <a:pt x="1480" y="1994"/>
                  </a:cubicBezTo>
                  <a:cubicBezTo>
                    <a:pt x="1507" y="1985"/>
                    <a:pt x="1522" y="1941"/>
                    <a:pt x="1540" y="1888"/>
                  </a:cubicBezTo>
                  <a:cubicBezTo>
                    <a:pt x="1544" y="1855"/>
                    <a:pt x="1555" y="1824"/>
                    <a:pt x="1573" y="1796"/>
                  </a:cubicBezTo>
                  <a:cubicBezTo>
                    <a:pt x="1595" y="1741"/>
                    <a:pt x="1630" y="1690"/>
                    <a:pt x="1689" y="1686"/>
                  </a:cubicBezTo>
                  <a:lnTo>
                    <a:pt x="1698" y="1686"/>
                  </a:lnTo>
                  <a:cubicBezTo>
                    <a:pt x="1723" y="1675"/>
                    <a:pt x="1749" y="1670"/>
                    <a:pt x="1773" y="1670"/>
                  </a:cubicBezTo>
                  <a:cubicBezTo>
                    <a:pt x="1867" y="1670"/>
                    <a:pt x="1945" y="1746"/>
                    <a:pt x="1966" y="1851"/>
                  </a:cubicBezTo>
                  <a:cubicBezTo>
                    <a:pt x="2003" y="2040"/>
                    <a:pt x="1909" y="2231"/>
                    <a:pt x="1737" y="2316"/>
                  </a:cubicBezTo>
                  <a:cubicBezTo>
                    <a:pt x="1664" y="2353"/>
                    <a:pt x="1585" y="2373"/>
                    <a:pt x="1504" y="2373"/>
                  </a:cubicBezTo>
                  <a:cubicBezTo>
                    <a:pt x="1493" y="2373"/>
                    <a:pt x="1481" y="2372"/>
                    <a:pt x="1469" y="2371"/>
                  </a:cubicBezTo>
                  <a:lnTo>
                    <a:pt x="1467" y="2371"/>
                  </a:lnTo>
                  <a:cubicBezTo>
                    <a:pt x="1432" y="2503"/>
                    <a:pt x="1401" y="2633"/>
                    <a:pt x="1401" y="2771"/>
                  </a:cubicBezTo>
                  <a:cubicBezTo>
                    <a:pt x="1548" y="2734"/>
                    <a:pt x="1761" y="2677"/>
                    <a:pt x="1865" y="2619"/>
                  </a:cubicBezTo>
                  <a:cubicBezTo>
                    <a:pt x="2034" y="2527"/>
                    <a:pt x="2600" y="2145"/>
                    <a:pt x="2625" y="1453"/>
                  </a:cubicBezTo>
                  <a:cubicBezTo>
                    <a:pt x="2647" y="762"/>
                    <a:pt x="2475" y="542"/>
                    <a:pt x="2049" y="256"/>
                  </a:cubicBezTo>
                  <a:cubicBezTo>
                    <a:pt x="1775" y="74"/>
                    <a:pt x="1138" y="0"/>
                    <a:pt x="65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9"/>
            <p:cNvSpPr/>
            <p:nvPr/>
          </p:nvSpPr>
          <p:spPr>
            <a:xfrm>
              <a:off x="5105050" y="2282925"/>
              <a:ext cx="11050" cy="8500"/>
            </a:xfrm>
            <a:custGeom>
              <a:rect b="b" l="l" r="r" t="t"/>
              <a:pathLst>
                <a:path extrusionOk="0" h="340" w="442">
                  <a:moveTo>
                    <a:pt x="0" y="1"/>
                  </a:moveTo>
                  <a:cubicBezTo>
                    <a:pt x="0" y="1"/>
                    <a:pt x="0" y="236"/>
                    <a:pt x="158" y="321"/>
                  </a:cubicBezTo>
                  <a:cubicBezTo>
                    <a:pt x="183" y="334"/>
                    <a:pt x="206" y="340"/>
                    <a:pt x="228" y="340"/>
                  </a:cubicBezTo>
                  <a:cubicBezTo>
                    <a:pt x="353" y="340"/>
                    <a:pt x="442" y="172"/>
                    <a:pt x="442" y="172"/>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9"/>
            <p:cNvSpPr/>
            <p:nvPr/>
          </p:nvSpPr>
          <p:spPr>
            <a:xfrm>
              <a:off x="5099375" y="2231675"/>
              <a:ext cx="49225" cy="24075"/>
            </a:xfrm>
            <a:custGeom>
              <a:rect b="b" l="l" r="r" t="t"/>
              <a:pathLst>
                <a:path extrusionOk="0" h="963" w="1969">
                  <a:moveTo>
                    <a:pt x="695" y="1"/>
                  </a:moveTo>
                  <a:cubicBezTo>
                    <a:pt x="633" y="1"/>
                    <a:pt x="572" y="6"/>
                    <a:pt x="510" y="19"/>
                  </a:cubicBezTo>
                  <a:cubicBezTo>
                    <a:pt x="271" y="70"/>
                    <a:pt x="45" y="246"/>
                    <a:pt x="3" y="487"/>
                  </a:cubicBezTo>
                  <a:cubicBezTo>
                    <a:pt x="1" y="496"/>
                    <a:pt x="1" y="505"/>
                    <a:pt x="3" y="513"/>
                  </a:cubicBezTo>
                  <a:cubicBezTo>
                    <a:pt x="10" y="524"/>
                    <a:pt x="18" y="533"/>
                    <a:pt x="32" y="538"/>
                  </a:cubicBezTo>
                  <a:cubicBezTo>
                    <a:pt x="159" y="597"/>
                    <a:pt x="300" y="628"/>
                    <a:pt x="441" y="628"/>
                  </a:cubicBezTo>
                  <a:cubicBezTo>
                    <a:pt x="494" y="628"/>
                    <a:pt x="548" y="624"/>
                    <a:pt x="600" y="615"/>
                  </a:cubicBezTo>
                  <a:lnTo>
                    <a:pt x="600" y="615"/>
                  </a:lnTo>
                  <a:cubicBezTo>
                    <a:pt x="554" y="711"/>
                    <a:pt x="398" y="674"/>
                    <a:pt x="326" y="751"/>
                  </a:cubicBezTo>
                  <a:cubicBezTo>
                    <a:pt x="425" y="801"/>
                    <a:pt x="532" y="826"/>
                    <a:pt x="639" y="826"/>
                  </a:cubicBezTo>
                  <a:cubicBezTo>
                    <a:pt x="766" y="826"/>
                    <a:pt x="893" y="791"/>
                    <a:pt x="1005" y="722"/>
                  </a:cubicBezTo>
                  <a:lnTo>
                    <a:pt x="1005" y="722"/>
                  </a:lnTo>
                  <a:cubicBezTo>
                    <a:pt x="974" y="832"/>
                    <a:pt x="851" y="882"/>
                    <a:pt x="741" y="920"/>
                  </a:cubicBezTo>
                  <a:cubicBezTo>
                    <a:pt x="800" y="950"/>
                    <a:pt x="865" y="963"/>
                    <a:pt x="932" y="963"/>
                  </a:cubicBezTo>
                  <a:cubicBezTo>
                    <a:pt x="997" y="963"/>
                    <a:pt x="1062" y="950"/>
                    <a:pt x="1123" y="929"/>
                  </a:cubicBezTo>
                  <a:cubicBezTo>
                    <a:pt x="1246" y="885"/>
                    <a:pt x="1354" y="803"/>
                    <a:pt x="1455" y="720"/>
                  </a:cubicBezTo>
                  <a:cubicBezTo>
                    <a:pt x="1529" y="654"/>
                    <a:pt x="1609" y="577"/>
                    <a:pt x="1619" y="476"/>
                  </a:cubicBezTo>
                  <a:lnTo>
                    <a:pt x="1969" y="441"/>
                  </a:lnTo>
                  <a:cubicBezTo>
                    <a:pt x="1731" y="307"/>
                    <a:pt x="1481" y="193"/>
                    <a:pt x="1224" y="105"/>
                  </a:cubicBezTo>
                  <a:cubicBezTo>
                    <a:pt x="1053" y="48"/>
                    <a:pt x="873" y="1"/>
                    <a:pt x="69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9"/>
            <p:cNvSpPr/>
            <p:nvPr/>
          </p:nvSpPr>
          <p:spPr>
            <a:xfrm>
              <a:off x="5125525" y="2244475"/>
              <a:ext cx="14250" cy="12025"/>
            </a:xfrm>
            <a:custGeom>
              <a:rect b="b" l="l" r="r" t="t"/>
              <a:pathLst>
                <a:path extrusionOk="0" h="481" w="570">
                  <a:moveTo>
                    <a:pt x="555" y="0"/>
                  </a:moveTo>
                  <a:cubicBezTo>
                    <a:pt x="550" y="0"/>
                    <a:pt x="545" y="3"/>
                    <a:pt x="543" y="8"/>
                  </a:cubicBezTo>
                  <a:cubicBezTo>
                    <a:pt x="503" y="122"/>
                    <a:pt x="431" y="223"/>
                    <a:pt x="336" y="298"/>
                  </a:cubicBezTo>
                  <a:cubicBezTo>
                    <a:pt x="290" y="335"/>
                    <a:pt x="240" y="366"/>
                    <a:pt x="187" y="390"/>
                  </a:cubicBezTo>
                  <a:cubicBezTo>
                    <a:pt x="161" y="401"/>
                    <a:pt x="134" y="412"/>
                    <a:pt x="108" y="421"/>
                  </a:cubicBezTo>
                  <a:cubicBezTo>
                    <a:pt x="79" y="430"/>
                    <a:pt x="46" y="436"/>
                    <a:pt x="18" y="447"/>
                  </a:cubicBezTo>
                  <a:cubicBezTo>
                    <a:pt x="0" y="452"/>
                    <a:pt x="5" y="478"/>
                    <a:pt x="22" y="480"/>
                  </a:cubicBezTo>
                  <a:cubicBezTo>
                    <a:pt x="86" y="480"/>
                    <a:pt x="150" y="467"/>
                    <a:pt x="207" y="439"/>
                  </a:cubicBezTo>
                  <a:cubicBezTo>
                    <a:pt x="266" y="412"/>
                    <a:pt x="321" y="377"/>
                    <a:pt x="371" y="335"/>
                  </a:cubicBezTo>
                  <a:cubicBezTo>
                    <a:pt x="466" y="252"/>
                    <a:pt x="536" y="140"/>
                    <a:pt x="567" y="17"/>
                  </a:cubicBezTo>
                  <a:cubicBezTo>
                    <a:pt x="570" y="6"/>
                    <a:pt x="563" y="0"/>
                    <a:pt x="55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9"/>
            <p:cNvSpPr/>
            <p:nvPr/>
          </p:nvSpPr>
          <p:spPr>
            <a:xfrm>
              <a:off x="5118425" y="2300875"/>
              <a:ext cx="19825" cy="9100"/>
            </a:xfrm>
            <a:custGeom>
              <a:rect b="b" l="l" r="r" t="t"/>
              <a:pathLst>
                <a:path extrusionOk="0" h="364" w="793">
                  <a:moveTo>
                    <a:pt x="719" y="1"/>
                  </a:moveTo>
                  <a:cubicBezTo>
                    <a:pt x="711" y="1"/>
                    <a:pt x="699" y="5"/>
                    <a:pt x="682" y="14"/>
                  </a:cubicBezTo>
                  <a:cubicBezTo>
                    <a:pt x="586" y="68"/>
                    <a:pt x="410" y="81"/>
                    <a:pt x="265" y="81"/>
                  </a:cubicBezTo>
                  <a:cubicBezTo>
                    <a:pt x="152" y="81"/>
                    <a:pt x="57" y="73"/>
                    <a:pt x="36" y="71"/>
                  </a:cubicBezTo>
                  <a:lnTo>
                    <a:pt x="21" y="194"/>
                  </a:lnTo>
                  <a:lnTo>
                    <a:pt x="21" y="203"/>
                  </a:lnTo>
                  <a:lnTo>
                    <a:pt x="1" y="363"/>
                  </a:lnTo>
                  <a:cubicBezTo>
                    <a:pt x="5" y="363"/>
                    <a:pt x="9" y="363"/>
                    <a:pt x="13" y="363"/>
                  </a:cubicBezTo>
                  <a:cubicBezTo>
                    <a:pt x="498" y="363"/>
                    <a:pt x="793" y="1"/>
                    <a:pt x="71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9"/>
            <p:cNvSpPr/>
            <p:nvPr/>
          </p:nvSpPr>
          <p:spPr>
            <a:xfrm>
              <a:off x="5141325" y="2261500"/>
              <a:ext cx="34675" cy="35175"/>
            </a:xfrm>
            <a:custGeom>
              <a:rect b="b" l="l" r="r" t="t"/>
              <a:pathLst>
                <a:path extrusionOk="0" h="1407" w="1387">
                  <a:moveTo>
                    <a:pt x="673" y="697"/>
                  </a:moveTo>
                  <a:lnTo>
                    <a:pt x="672" y="699"/>
                  </a:lnTo>
                  <a:lnTo>
                    <a:pt x="672" y="699"/>
                  </a:lnTo>
                  <a:cubicBezTo>
                    <a:pt x="672" y="699"/>
                    <a:pt x="673" y="698"/>
                    <a:pt x="673" y="697"/>
                  </a:cubicBezTo>
                  <a:close/>
                  <a:moveTo>
                    <a:pt x="682" y="717"/>
                  </a:moveTo>
                  <a:lnTo>
                    <a:pt x="679" y="719"/>
                  </a:lnTo>
                  <a:lnTo>
                    <a:pt x="679" y="719"/>
                  </a:lnTo>
                  <a:cubicBezTo>
                    <a:pt x="680" y="718"/>
                    <a:pt x="681" y="718"/>
                    <a:pt x="682" y="717"/>
                  </a:cubicBezTo>
                  <a:close/>
                  <a:moveTo>
                    <a:pt x="642" y="713"/>
                  </a:moveTo>
                  <a:lnTo>
                    <a:pt x="646" y="721"/>
                  </a:lnTo>
                  <a:lnTo>
                    <a:pt x="646" y="721"/>
                  </a:lnTo>
                  <a:cubicBezTo>
                    <a:pt x="644" y="718"/>
                    <a:pt x="643" y="716"/>
                    <a:pt x="642" y="713"/>
                  </a:cubicBezTo>
                  <a:close/>
                  <a:moveTo>
                    <a:pt x="699" y="739"/>
                  </a:moveTo>
                  <a:lnTo>
                    <a:pt x="694" y="740"/>
                  </a:lnTo>
                  <a:lnTo>
                    <a:pt x="694" y="740"/>
                  </a:lnTo>
                  <a:cubicBezTo>
                    <a:pt x="696" y="740"/>
                    <a:pt x="697" y="739"/>
                    <a:pt x="699" y="739"/>
                  </a:cubicBezTo>
                  <a:close/>
                  <a:moveTo>
                    <a:pt x="703" y="749"/>
                  </a:moveTo>
                  <a:cubicBezTo>
                    <a:pt x="706" y="750"/>
                    <a:pt x="708" y="750"/>
                    <a:pt x="710" y="750"/>
                  </a:cubicBezTo>
                  <a:lnTo>
                    <a:pt x="703" y="749"/>
                  </a:lnTo>
                  <a:close/>
                  <a:moveTo>
                    <a:pt x="708" y="0"/>
                  </a:moveTo>
                  <a:cubicBezTo>
                    <a:pt x="624" y="0"/>
                    <a:pt x="541" y="15"/>
                    <a:pt x="464" y="45"/>
                  </a:cubicBezTo>
                  <a:cubicBezTo>
                    <a:pt x="315" y="105"/>
                    <a:pt x="185" y="197"/>
                    <a:pt x="104" y="340"/>
                  </a:cubicBezTo>
                  <a:cubicBezTo>
                    <a:pt x="25" y="480"/>
                    <a:pt x="1" y="645"/>
                    <a:pt x="38" y="801"/>
                  </a:cubicBezTo>
                  <a:cubicBezTo>
                    <a:pt x="38" y="802"/>
                    <a:pt x="39" y="804"/>
                    <a:pt x="39" y="805"/>
                  </a:cubicBezTo>
                  <a:lnTo>
                    <a:pt x="39" y="805"/>
                  </a:lnTo>
                  <a:cubicBezTo>
                    <a:pt x="57" y="945"/>
                    <a:pt x="115" y="1079"/>
                    <a:pt x="212" y="1185"/>
                  </a:cubicBezTo>
                  <a:cubicBezTo>
                    <a:pt x="339" y="1328"/>
                    <a:pt x="520" y="1406"/>
                    <a:pt x="704" y="1406"/>
                  </a:cubicBezTo>
                  <a:cubicBezTo>
                    <a:pt x="793" y="1406"/>
                    <a:pt x="884" y="1388"/>
                    <a:pt x="969" y="1350"/>
                  </a:cubicBezTo>
                  <a:cubicBezTo>
                    <a:pt x="1231" y="1236"/>
                    <a:pt x="1387" y="963"/>
                    <a:pt x="1358" y="680"/>
                  </a:cubicBezTo>
                  <a:cubicBezTo>
                    <a:pt x="1345" y="546"/>
                    <a:pt x="1321" y="379"/>
                    <a:pt x="1242" y="265"/>
                  </a:cubicBezTo>
                  <a:cubicBezTo>
                    <a:pt x="1124" y="92"/>
                    <a:pt x="916" y="0"/>
                    <a:pt x="708"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9"/>
            <p:cNvSpPr/>
            <p:nvPr/>
          </p:nvSpPr>
          <p:spPr>
            <a:xfrm>
              <a:off x="5154900" y="2271850"/>
              <a:ext cx="12525" cy="12325"/>
            </a:xfrm>
            <a:custGeom>
              <a:rect b="b" l="l" r="r" t="t"/>
              <a:pathLst>
                <a:path extrusionOk="0" h="493" w="501">
                  <a:moveTo>
                    <a:pt x="253" y="0"/>
                  </a:moveTo>
                  <a:cubicBezTo>
                    <a:pt x="209" y="0"/>
                    <a:pt x="167" y="11"/>
                    <a:pt x="128" y="33"/>
                  </a:cubicBezTo>
                  <a:lnTo>
                    <a:pt x="79" y="73"/>
                  </a:lnTo>
                  <a:cubicBezTo>
                    <a:pt x="49" y="101"/>
                    <a:pt x="27" y="141"/>
                    <a:pt x="16" y="182"/>
                  </a:cubicBezTo>
                  <a:lnTo>
                    <a:pt x="16" y="180"/>
                  </a:lnTo>
                  <a:lnTo>
                    <a:pt x="16" y="180"/>
                  </a:lnTo>
                  <a:cubicBezTo>
                    <a:pt x="0" y="244"/>
                    <a:pt x="9" y="312"/>
                    <a:pt x="40" y="369"/>
                  </a:cubicBezTo>
                  <a:cubicBezTo>
                    <a:pt x="75" y="424"/>
                    <a:pt x="128" y="464"/>
                    <a:pt x="187" y="483"/>
                  </a:cubicBezTo>
                  <a:lnTo>
                    <a:pt x="253" y="492"/>
                  </a:lnTo>
                  <a:cubicBezTo>
                    <a:pt x="297" y="492"/>
                    <a:pt x="338" y="479"/>
                    <a:pt x="376" y="457"/>
                  </a:cubicBezTo>
                  <a:lnTo>
                    <a:pt x="426" y="420"/>
                  </a:lnTo>
                  <a:cubicBezTo>
                    <a:pt x="457" y="389"/>
                    <a:pt x="479" y="352"/>
                    <a:pt x="490" y="312"/>
                  </a:cubicBezTo>
                  <a:cubicBezTo>
                    <a:pt x="499" y="279"/>
                    <a:pt x="501" y="246"/>
                    <a:pt x="494" y="213"/>
                  </a:cubicBezTo>
                  <a:cubicBezTo>
                    <a:pt x="479" y="117"/>
                    <a:pt x="411" y="38"/>
                    <a:pt x="319" y="9"/>
                  </a:cubicBezTo>
                  <a:lnTo>
                    <a:pt x="253"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9"/>
            <p:cNvSpPr/>
            <p:nvPr/>
          </p:nvSpPr>
          <p:spPr>
            <a:xfrm>
              <a:off x="5118825" y="2224600"/>
              <a:ext cx="47100" cy="56475"/>
            </a:xfrm>
            <a:custGeom>
              <a:rect b="b" l="l" r="r" t="t"/>
              <a:pathLst>
                <a:path extrusionOk="0" h="2259" w="1884">
                  <a:moveTo>
                    <a:pt x="433" y="0"/>
                  </a:moveTo>
                  <a:cubicBezTo>
                    <a:pt x="349" y="0"/>
                    <a:pt x="264" y="5"/>
                    <a:pt x="189" y="23"/>
                  </a:cubicBezTo>
                  <a:cubicBezTo>
                    <a:pt x="93" y="45"/>
                    <a:pt x="0" y="118"/>
                    <a:pt x="35" y="228"/>
                  </a:cubicBezTo>
                  <a:cubicBezTo>
                    <a:pt x="46" y="267"/>
                    <a:pt x="78" y="285"/>
                    <a:pt x="110" y="285"/>
                  </a:cubicBezTo>
                  <a:cubicBezTo>
                    <a:pt x="149" y="285"/>
                    <a:pt x="188" y="258"/>
                    <a:pt x="189" y="208"/>
                  </a:cubicBezTo>
                  <a:lnTo>
                    <a:pt x="189" y="206"/>
                  </a:lnTo>
                  <a:cubicBezTo>
                    <a:pt x="190" y="194"/>
                    <a:pt x="215" y="189"/>
                    <a:pt x="255" y="189"/>
                  </a:cubicBezTo>
                  <a:cubicBezTo>
                    <a:pt x="423" y="189"/>
                    <a:pt x="856" y="274"/>
                    <a:pt x="910" y="283"/>
                  </a:cubicBezTo>
                  <a:cubicBezTo>
                    <a:pt x="1039" y="307"/>
                    <a:pt x="1169" y="335"/>
                    <a:pt x="1296" y="370"/>
                  </a:cubicBezTo>
                  <a:cubicBezTo>
                    <a:pt x="1331" y="381"/>
                    <a:pt x="1419" y="390"/>
                    <a:pt x="1448" y="419"/>
                  </a:cubicBezTo>
                  <a:cubicBezTo>
                    <a:pt x="1448" y="419"/>
                    <a:pt x="1456" y="529"/>
                    <a:pt x="1459" y="553"/>
                  </a:cubicBezTo>
                  <a:cubicBezTo>
                    <a:pt x="1485" y="814"/>
                    <a:pt x="1546" y="1069"/>
                    <a:pt x="1571" y="1330"/>
                  </a:cubicBezTo>
                  <a:lnTo>
                    <a:pt x="1645" y="2149"/>
                  </a:lnTo>
                  <a:cubicBezTo>
                    <a:pt x="1652" y="2222"/>
                    <a:pt x="1714" y="2259"/>
                    <a:pt x="1772" y="2259"/>
                  </a:cubicBezTo>
                  <a:cubicBezTo>
                    <a:pt x="1830" y="2259"/>
                    <a:pt x="1884" y="2223"/>
                    <a:pt x="1876" y="2149"/>
                  </a:cubicBezTo>
                  <a:cubicBezTo>
                    <a:pt x="1843" y="1802"/>
                    <a:pt x="1797" y="1458"/>
                    <a:pt x="1777" y="1111"/>
                  </a:cubicBezTo>
                  <a:cubicBezTo>
                    <a:pt x="1766" y="937"/>
                    <a:pt x="1775" y="766"/>
                    <a:pt x="1762" y="592"/>
                  </a:cubicBezTo>
                  <a:cubicBezTo>
                    <a:pt x="1751" y="443"/>
                    <a:pt x="1762" y="252"/>
                    <a:pt x="1612" y="164"/>
                  </a:cubicBezTo>
                  <a:cubicBezTo>
                    <a:pt x="1483" y="89"/>
                    <a:pt x="1298" y="83"/>
                    <a:pt x="1156" y="59"/>
                  </a:cubicBezTo>
                  <a:cubicBezTo>
                    <a:pt x="989" y="28"/>
                    <a:pt x="817" y="10"/>
                    <a:pt x="648" y="4"/>
                  </a:cubicBezTo>
                  <a:cubicBezTo>
                    <a:pt x="581" y="4"/>
                    <a:pt x="507" y="0"/>
                    <a:pt x="43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39"/>
            <p:cNvSpPr/>
            <p:nvPr/>
          </p:nvSpPr>
          <p:spPr>
            <a:xfrm>
              <a:off x="5242750" y="2415175"/>
              <a:ext cx="26525" cy="17900"/>
            </a:xfrm>
            <a:custGeom>
              <a:rect b="b" l="l" r="r" t="t"/>
              <a:pathLst>
                <a:path extrusionOk="0" h="716" w="1061">
                  <a:moveTo>
                    <a:pt x="806" y="1"/>
                  </a:moveTo>
                  <a:cubicBezTo>
                    <a:pt x="803" y="1"/>
                    <a:pt x="799" y="1"/>
                    <a:pt x="795" y="1"/>
                  </a:cubicBezTo>
                  <a:cubicBezTo>
                    <a:pt x="646" y="4"/>
                    <a:pt x="501" y="67"/>
                    <a:pt x="373" y="146"/>
                  </a:cubicBezTo>
                  <a:cubicBezTo>
                    <a:pt x="246" y="225"/>
                    <a:pt x="130" y="324"/>
                    <a:pt x="0" y="403"/>
                  </a:cubicBezTo>
                  <a:lnTo>
                    <a:pt x="81" y="572"/>
                  </a:lnTo>
                  <a:cubicBezTo>
                    <a:pt x="100" y="563"/>
                    <a:pt x="119" y="560"/>
                    <a:pt x="138" y="560"/>
                  </a:cubicBezTo>
                  <a:cubicBezTo>
                    <a:pt x="195" y="560"/>
                    <a:pt x="256" y="592"/>
                    <a:pt x="310" y="618"/>
                  </a:cubicBezTo>
                  <a:cubicBezTo>
                    <a:pt x="424" y="680"/>
                    <a:pt x="551" y="713"/>
                    <a:pt x="681" y="715"/>
                  </a:cubicBezTo>
                  <a:cubicBezTo>
                    <a:pt x="684" y="715"/>
                    <a:pt x="686" y="715"/>
                    <a:pt x="689" y="715"/>
                  </a:cubicBezTo>
                  <a:cubicBezTo>
                    <a:pt x="818" y="715"/>
                    <a:pt x="942" y="665"/>
                    <a:pt x="1035" y="579"/>
                  </a:cubicBezTo>
                  <a:cubicBezTo>
                    <a:pt x="1052" y="566"/>
                    <a:pt x="1061" y="544"/>
                    <a:pt x="1059" y="524"/>
                  </a:cubicBezTo>
                  <a:cubicBezTo>
                    <a:pt x="1054" y="513"/>
                    <a:pt x="1045" y="502"/>
                    <a:pt x="1037" y="495"/>
                  </a:cubicBezTo>
                  <a:cubicBezTo>
                    <a:pt x="1004" y="471"/>
                    <a:pt x="966" y="458"/>
                    <a:pt x="927" y="454"/>
                  </a:cubicBezTo>
                  <a:cubicBezTo>
                    <a:pt x="947" y="416"/>
                    <a:pt x="1006" y="408"/>
                    <a:pt x="1013" y="366"/>
                  </a:cubicBezTo>
                  <a:cubicBezTo>
                    <a:pt x="1017" y="337"/>
                    <a:pt x="997" y="309"/>
                    <a:pt x="971" y="300"/>
                  </a:cubicBezTo>
                  <a:cubicBezTo>
                    <a:pt x="954" y="296"/>
                    <a:pt x="938" y="294"/>
                    <a:pt x="921" y="294"/>
                  </a:cubicBezTo>
                  <a:cubicBezTo>
                    <a:pt x="910" y="294"/>
                    <a:pt x="898" y="295"/>
                    <a:pt x="887" y="298"/>
                  </a:cubicBezTo>
                  <a:cubicBezTo>
                    <a:pt x="907" y="269"/>
                    <a:pt x="942" y="247"/>
                    <a:pt x="949" y="214"/>
                  </a:cubicBezTo>
                  <a:cubicBezTo>
                    <a:pt x="954" y="189"/>
                    <a:pt x="927" y="161"/>
                    <a:pt x="906" y="161"/>
                  </a:cubicBezTo>
                  <a:cubicBezTo>
                    <a:pt x="900" y="161"/>
                    <a:pt x="894" y="164"/>
                    <a:pt x="890" y="170"/>
                  </a:cubicBezTo>
                  <a:cubicBezTo>
                    <a:pt x="901" y="113"/>
                    <a:pt x="907" y="41"/>
                    <a:pt x="857" y="12"/>
                  </a:cubicBezTo>
                  <a:cubicBezTo>
                    <a:pt x="840" y="5"/>
                    <a:pt x="824" y="1"/>
                    <a:pt x="806"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39"/>
            <p:cNvSpPr/>
            <p:nvPr/>
          </p:nvSpPr>
          <p:spPr>
            <a:xfrm>
              <a:off x="5243775" y="2409875"/>
              <a:ext cx="18100" cy="15900"/>
            </a:xfrm>
            <a:custGeom>
              <a:rect b="b" l="l" r="r" t="t"/>
              <a:pathLst>
                <a:path extrusionOk="0" h="636" w="724">
                  <a:moveTo>
                    <a:pt x="715" y="3"/>
                  </a:moveTo>
                  <a:cubicBezTo>
                    <a:pt x="603" y="24"/>
                    <a:pt x="370" y="0"/>
                    <a:pt x="273" y="73"/>
                  </a:cubicBezTo>
                  <a:cubicBezTo>
                    <a:pt x="179" y="143"/>
                    <a:pt x="166" y="279"/>
                    <a:pt x="130" y="393"/>
                  </a:cubicBezTo>
                  <a:cubicBezTo>
                    <a:pt x="104" y="481"/>
                    <a:pt x="60" y="563"/>
                    <a:pt x="1" y="635"/>
                  </a:cubicBezTo>
                  <a:lnTo>
                    <a:pt x="462" y="442"/>
                  </a:lnTo>
                  <a:cubicBezTo>
                    <a:pt x="407" y="378"/>
                    <a:pt x="447" y="281"/>
                    <a:pt x="499" y="218"/>
                  </a:cubicBezTo>
                  <a:cubicBezTo>
                    <a:pt x="550" y="152"/>
                    <a:pt x="723" y="86"/>
                    <a:pt x="715" y="3"/>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9"/>
            <p:cNvSpPr/>
            <p:nvPr/>
          </p:nvSpPr>
          <p:spPr>
            <a:xfrm>
              <a:off x="5236700" y="2405225"/>
              <a:ext cx="28850" cy="37950"/>
            </a:xfrm>
            <a:custGeom>
              <a:rect b="b" l="l" r="r" t="t"/>
              <a:pathLst>
                <a:path extrusionOk="0" h="1518" w="1154">
                  <a:moveTo>
                    <a:pt x="793" y="1"/>
                  </a:moveTo>
                  <a:cubicBezTo>
                    <a:pt x="789" y="1"/>
                    <a:pt x="786" y="1"/>
                    <a:pt x="782" y="2"/>
                  </a:cubicBezTo>
                  <a:cubicBezTo>
                    <a:pt x="514" y="6"/>
                    <a:pt x="249" y="59"/>
                    <a:pt x="1" y="156"/>
                  </a:cubicBezTo>
                  <a:lnTo>
                    <a:pt x="227" y="1517"/>
                  </a:lnTo>
                  <a:cubicBezTo>
                    <a:pt x="532" y="1454"/>
                    <a:pt x="842" y="1418"/>
                    <a:pt x="1154" y="1412"/>
                  </a:cubicBezTo>
                  <a:cubicBezTo>
                    <a:pt x="1052" y="959"/>
                    <a:pt x="949" y="507"/>
                    <a:pt x="846" y="55"/>
                  </a:cubicBezTo>
                  <a:cubicBezTo>
                    <a:pt x="846" y="25"/>
                    <a:pt x="821" y="1"/>
                    <a:pt x="79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9"/>
            <p:cNvSpPr/>
            <p:nvPr/>
          </p:nvSpPr>
          <p:spPr>
            <a:xfrm>
              <a:off x="5240000" y="2407725"/>
              <a:ext cx="22525" cy="30775"/>
            </a:xfrm>
            <a:custGeom>
              <a:rect b="b" l="l" r="r" t="t"/>
              <a:pathLst>
                <a:path extrusionOk="0" h="1231" w="901">
                  <a:moveTo>
                    <a:pt x="639" y="1"/>
                  </a:moveTo>
                  <a:lnTo>
                    <a:pt x="0" y="130"/>
                  </a:lnTo>
                  <a:cubicBezTo>
                    <a:pt x="0" y="130"/>
                    <a:pt x="169" y="1217"/>
                    <a:pt x="169" y="1231"/>
                  </a:cubicBezTo>
                  <a:lnTo>
                    <a:pt x="901" y="1158"/>
                  </a:lnTo>
                  <a:lnTo>
                    <a:pt x="639"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9"/>
            <p:cNvSpPr/>
            <p:nvPr/>
          </p:nvSpPr>
          <p:spPr>
            <a:xfrm>
              <a:off x="5250750" y="2415150"/>
              <a:ext cx="15725" cy="14350"/>
            </a:xfrm>
            <a:custGeom>
              <a:rect b="b" l="l" r="r" t="t"/>
              <a:pathLst>
                <a:path extrusionOk="0" h="574" w="629">
                  <a:moveTo>
                    <a:pt x="477" y="0"/>
                  </a:moveTo>
                  <a:cubicBezTo>
                    <a:pt x="477" y="0"/>
                    <a:pt x="1" y="174"/>
                    <a:pt x="38" y="290"/>
                  </a:cubicBezTo>
                  <a:cubicBezTo>
                    <a:pt x="45" y="314"/>
                    <a:pt x="68" y="324"/>
                    <a:pt x="100" y="324"/>
                  </a:cubicBezTo>
                  <a:cubicBezTo>
                    <a:pt x="116" y="324"/>
                    <a:pt x="136" y="321"/>
                    <a:pt x="157" y="316"/>
                  </a:cubicBezTo>
                  <a:lnTo>
                    <a:pt x="157" y="316"/>
                  </a:lnTo>
                  <a:cubicBezTo>
                    <a:pt x="127" y="335"/>
                    <a:pt x="108" y="353"/>
                    <a:pt x="108" y="367"/>
                  </a:cubicBezTo>
                  <a:cubicBezTo>
                    <a:pt x="108" y="381"/>
                    <a:pt x="128" y="386"/>
                    <a:pt x="159" y="386"/>
                  </a:cubicBezTo>
                  <a:cubicBezTo>
                    <a:pt x="201" y="386"/>
                    <a:pt x="266" y="376"/>
                    <a:pt x="328" y="363"/>
                  </a:cubicBezTo>
                  <a:lnTo>
                    <a:pt x="328" y="363"/>
                  </a:lnTo>
                  <a:cubicBezTo>
                    <a:pt x="264" y="383"/>
                    <a:pt x="209" y="408"/>
                    <a:pt x="209" y="435"/>
                  </a:cubicBezTo>
                  <a:cubicBezTo>
                    <a:pt x="209" y="460"/>
                    <a:pt x="255" y="467"/>
                    <a:pt x="310" y="467"/>
                  </a:cubicBezTo>
                  <a:cubicBezTo>
                    <a:pt x="398" y="467"/>
                    <a:pt x="512" y="448"/>
                    <a:pt x="512" y="448"/>
                  </a:cubicBezTo>
                  <a:lnTo>
                    <a:pt x="512" y="448"/>
                  </a:lnTo>
                  <a:cubicBezTo>
                    <a:pt x="512" y="448"/>
                    <a:pt x="321" y="494"/>
                    <a:pt x="339" y="543"/>
                  </a:cubicBezTo>
                  <a:cubicBezTo>
                    <a:pt x="349" y="567"/>
                    <a:pt x="418" y="574"/>
                    <a:pt x="487" y="574"/>
                  </a:cubicBezTo>
                  <a:cubicBezTo>
                    <a:pt x="558" y="574"/>
                    <a:pt x="629" y="567"/>
                    <a:pt x="629" y="567"/>
                  </a:cubicBezTo>
                  <a:lnTo>
                    <a:pt x="585" y="389"/>
                  </a:lnTo>
                  <a:cubicBezTo>
                    <a:pt x="563" y="336"/>
                    <a:pt x="543" y="281"/>
                    <a:pt x="526" y="226"/>
                  </a:cubicBezTo>
                  <a:cubicBezTo>
                    <a:pt x="528" y="209"/>
                    <a:pt x="477" y="0"/>
                    <a:pt x="477"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9"/>
            <p:cNvSpPr/>
            <p:nvPr/>
          </p:nvSpPr>
          <p:spPr>
            <a:xfrm>
              <a:off x="5051675" y="2312575"/>
              <a:ext cx="113500" cy="262050"/>
            </a:xfrm>
            <a:custGeom>
              <a:rect b="b" l="l" r="r" t="t"/>
              <a:pathLst>
                <a:path extrusionOk="0" h="10482" w="4540">
                  <a:moveTo>
                    <a:pt x="4017" y="1"/>
                  </a:moveTo>
                  <a:cubicBezTo>
                    <a:pt x="3947" y="93"/>
                    <a:pt x="4008" y="378"/>
                    <a:pt x="3976" y="488"/>
                  </a:cubicBezTo>
                  <a:cubicBezTo>
                    <a:pt x="3938" y="618"/>
                    <a:pt x="3894" y="747"/>
                    <a:pt x="3844" y="873"/>
                  </a:cubicBezTo>
                  <a:cubicBezTo>
                    <a:pt x="3646" y="1371"/>
                    <a:pt x="3354" y="1826"/>
                    <a:pt x="2985" y="2214"/>
                  </a:cubicBezTo>
                  <a:cubicBezTo>
                    <a:pt x="2779" y="2432"/>
                    <a:pt x="2550" y="2627"/>
                    <a:pt x="2300" y="2794"/>
                  </a:cubicBezTo>
                  <a:cubicBezTo>
                    <a:pt x="2053" y="2959"/>
                    <a:pt x="1772" y="3103"/>
                    <a:pt x="1477" y="3103"/>
                  </a:cubicBezTo>
                  <a:cubicBezTo>
                    <a:pt x="1462" y="3103"/>
                    <a:pt x="1447" y="3102"/>
                    <a:pt x="1432" y="3102"/>
                  </a:cubicBezTo>
                  <a:cubicBezTo>
                    <a:pt x="1425" y="3100"/>
                    <a:pt x="1417" y="3100"/>
                    <a:pt x="1410" y="3100"/>
                  </a:cubicBezTo>
                  <a:cubicBezTo>
                    <a:pt x="1393" y="3100"/>
                    <a:pt x="1378" y="3103"/>
                    <a:pt x="1364" y="3110"/>
                  </a:cubicBezTo>
                  <a:cubicBezTo>
                    <a:pt x="1347" y="3126"/>
                    <a:pt x="1334" y="3148"/>
                    <a:pt x="1329" y="3170"/>
                  </a:cubicBezTo>
                  <a:cubicBezTo>
                    <a:pt x="1239" y="3462"/>
                    <a:pt x="1149" y="3754"/>
                    <a:pt x="1123" y="4057"/>
                  </a:cubicBezTo>
                  <a:cubicBezTo>
                    <a:pt x="1101" y="4307"/>
                    <a:pt x="1068" y="4558"/>
                    <a:pt x="1019" y="4806"/>
                  </a:cubicBezTo>
                  <a:cubicBezTo>
                    <a:pt x="987" y="4999"/>
                    <a:pt x="927" y="5188"/>
                    <a:pt x="844" y="5368"/>
                  </a:cubicBezTo>
                  <a:cubicBezTo>
                    <a:pt x="765" y="5542"/>
                    <a:pt x="591" y="5583"/>
                    <a:pt x="563" y="5788"/>
                  </a:cubicBezTo>
                  <a:cubicBezTo>
                    <a:pt x="512" y="6139"/>
                    <a:pt x="510" y="6501"/>
                    <a:pt x="398" y="6840"/>
                  </a:cubicBezTo>
                  <a:cubicBezTo>
                    <a:pt x="301" y="7129"/>
                    <a:pt x="130" y="7393"/>
                    <a:pt x="55" y="7687"/>
                  </a:cubicBezTo>
                  <a:cubicBezTo>
                    <a:pt x="0" y="7911"/>
                    <a:pt x="0" y="8144"/>
                    <a:pt x="5" y="8375"/>
                  </a:cubicBezTo>
                  <a:cubicBezTo>
                    <a:pt x="9" y="8987"/>
                    <a:pt x="16" y="9600"/>
                    <a:pt x="58" y="10211"/>
                  </a:cubicBezTo>
                  <a:cubicBezTo>
                    <a:pt x="64" y="10316"/>
                    <a:pt x="90" y="10448"/>
                    <a:pt x="194" y="10476"/>
                  </a:cubicBezTo>
                  <a:cubicBezTo>
                    <a:pt x="206" y="10480"/>
                    <a:pt x="219" y="10482"/>
                    <a:pt x="231" y="10482"/>
                  </a:cubicBezTo>
                  <a:cubicBezTo>
                    <a:pt x="294" y="10482"/>
                    <a:pt x="355" y="10439"/>
                    <a:pt x="394" y="10386"/>
                  </a:cubicBezTo>
                  <a:cubicBezTo>
                    <a:pt x="440" y="10323"/>
                    <a:pt x="464" y="10246"/>
                    <a:pt x="501" y="10178"/>
                  </a:cubicBezTo>
                  <a:cubicBezTo>
                    <a:pt x="571" y="10055"/>
                    <a:pt x="686" y="9965"/>
                    <a:pt x="800" y="9883"/>
                  </a:cubicBezTo>
                  <a:cubicBezTo>
                    <a:pt x="1336" y="9499"/>
                    <a:pt x="1933" y="9209"/>
                    <a:pt x="2487" y="8849"/>
                  </a:cubicBezTo>
                  <a:cubicBezTo>
                    <a:pt x="3038" y="8489"/>
                    <a:pt x="3556" y="8034"/>
                    <a:pt x="3826" y="7430"/>
                  </a:cubicBezTo>
                  <a:cubicBezTo>
                    <a:pt x="4052" y="6921"/>
                    <a:pt x="4081" y="6350"/>
                    <a:pt x="4167" y="5799"/>
                  </a:cubicBezTo>
                  <a:cubicBezTo>
                    <a:pt x="4226" y="5414"/>
                    <a:pt x="4342" y="5052"/>
                    <a:pt x="4428" y="4676"/>
                  </a:cubicBezTo>
                  <a:cubicBezTo>
                    <a:pt x="4476" y="4477"/>
                    <a:pt x="4437" y="4151"/>
                    <a:pt x="4342" y="3963"/>
                  </a:cubicBezTo>
                  <a:cubicBezTo>
                    <a:pt x="4298" y="3879"/>
                    <a:pt x="4259" y="2438"/>
                    <a:pt x="4342" y="1900"/>
                  </a:cubicBezTo>
                  <a:cubicBezTo>
                    <a:pt x="4413" y="1437"/>
                    <a:pt x="4369" y="730"/>
                    <a:pt x="4540" y="295"/>
                  </a:cubicBezTo>
                  <a:lnTo>
                    <a:pt x="4189" y="42"/>
                  </a:lnTo>
                  <a:lnTo>
                    <a:pt x="4017"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9"/>
            <p:cNvSpPr/>
            <p:nvPr/>
          </p:nvSpPr>
          <p:spPr>
            <a:xfrm>
              <a:off x="5120800" y="2364175"/>
              <a:ext cx="133900" cy="43050"/>
            </a:xfrm>
            <a:custGeom>
              <a:rect b="b" l="l" r="r" t="t"/>
              <a:pathLst>
                <a:path extrusionOk="0" h="1722" w="5356">
                  <a:moveTo>
                    <a:pt x="55" y="0"/>
                  </a:moveTo>
                  <a:cubicBezTo>
                    <a:pt x="27" y="0"/>
                    <a:pt x="1" y="22"/>
                    <a:pt x="11" y="56"/>
                  </a:cubicBezTo>
                  <a:lnTo>
                    <a:pt x="9" y="56"/>
                  </a:lnTo>
                  <a:cubicBezTo>
                    <a:pt x="205" y="761"/>
                    <a:pt x="877" y="1194"/>
                    <a:pt x="1575" y="1288"/>
                  </a:cubicBezTo>
                  <a:cubicBezTo>
                    <a:pt x="1701" y="1306"/>
                    <a:pt x="1828" y="1314"/>
                    <a:pt x="1954" y="1314"/>
                  </a:cubicBezTo>
                  <a:cubicBezTo>
                    <a:pt x="2247" y="1314"/>
                    <a:pt x="2539" y="1270"/>
                    <a:pt x="2822" y="1198"/>
                  </a:cubicBezTo>
                  <a:cubicBezTo>
                    <a:pt x="3260" y="1088"/>
                    <a:pt x="3689" y="917"/>
                    <a:pt x="4147" y="917"/>
                  </a:cubicBezTo>
                  <a:cubicBezTo>
                    <a:pt x="4156" y="917"/>
                    <a:pt x="4165" y="917"/>
                    <a:pt x="4173" y="917"/>
                  </a:cubicBezTo>
                  <a:cubicBezTo>
                    <a:pt x="4641" y="926"/>
                    <a:pt x="5137" y="1172"/>
                    <a:pt x="5219" y="1675"/>
                  </a:cubicBezTo>
                  <a:cubicBezTo>
                    <a:pt x="5224" y="1707"/>
                    <a:pt x="5253" y="1722"/>
                    <a:pt x="5282" y="1722"/>
                  </a:cubicBezTo>
                  <a:cubicBezTo>
                    <a:pt x="5318" y="1722"/>
                    <a:pt x="5355" y="1698"/>
                    <a:pt x="5350" y="1657"/>
                  </a:cubicBezTo>
                  <a:cubicBezTo>
                    <a:pt x="5315" y="1330"/>
                    <a:pt x="5104" y="1062"/>
                    <a:pt x="4812" y="915"/>
                  </a:cubicBezTo>
                  <a:cubicBezTo>
                    <a:pt x="4619" y="816"/>
                    <a:pt x="4405" y="778"/>
                    <a:pt x="4189" y="778"/>
                  </a:cubicBezTo>
                  <a:cubicBezTo>
                    <a:pt x="4002" y="778"/>
                    <a:pt x="3814" y="806"/>
                    <a:pt x="3635" y="847"/>
                  </a:cubicBezTo>
                  <a:cubicBezTo>
                    <a:pt x="3176" y="950"/>
                    <a:pt x="2737" y="1123"/>
                    <a:pt x="2265" y="1167"/>
                  </a:cubicBezTo>
                  <a:cubicBezTo>
                    <a:pt x="2169" y="1176"/>
                    <a:pt x="2071" y="1181"/>
                    <a:pt x="1974" y="1181"/>
                  </a:cubicBezTo>
                  <a:cubicBezTo>
                    <a:pt x="1627" y="1181"/>
                    <a:pt x="1279" y="1119"/>
                    <a:pt x="969" y="961"/>
                  </a:cubicBezTo>
                  <a:cubicBezTo>
                    <a:pt x="578" y="765"/>
                    <a:pt x="255" y="447"/>
                    <a:pt x="99" y="32"/>
                  </a:cubicBezTo>
                  <a:cubicBezTo>
                    <a:pt x="91" y="10"/>
                    <a:pt x="73" y="0"/>
                    <a:pt x="55"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9"/>
            <p:cNvSpPr/>
            <p:nvPr/>
          </p:nvSpPr>
          <p:spPr>
            <a:xfrm>
              <a:off x="5093200" y="2295075"/>
              <a:ext cx="67925" cy="72100"/>
            </a:xfrm>
            <a:custGeom>
              <a:rect b="b" l="l" r="r" t="t"/>
              <a:pathLst>
                <a:path extrusionOk="0" h="2884" w="2717">
                  <a:moveTo>
                    <a:pt x="2667" y="1"/>
                  </a:moveTo>
                  <a:cubicBezTo>
                    <a:pt x="2658" y="1"/>
                    <a:pt x="2649" y="7"/>
                    <a:pt x="2651" y="20"/>
                  </a:cubicBezTo>
                  <a:cubicBezTo>
                    <a:pt x="2672" y="308"/>
                    <a:pt x="2640" y="613"/>
                    <a:pt x="2477" y="861"/>
                  </a:cubicBezTo>
                  <a:cubicBezTo>
                    <a:pt x="2448" y="903"/>
                    <a:pt x="2409" y="938"/>
                    <a:pt x="2383" y="980"/>
                  </a:cubicBezTo>
                  <a:cubicBezTo>
                    <a:pt x="2308" y="1092"/>
                    <a:pt x="2275" y="1219"/>
                    <a:pt x="2183" y="1327"/>
                  </a:cubicBezTo>
                  <a:cubicBezTo>
                    <a:pt x="1963" y="1584"/>
                    <a:pt x="1673" y="1766"/>
                    <a:pt x="1416" y="1983"/>
                  </a:cubicBezTo>
                  <a:cubicBezTo>
                    <a:pt x="1302" y="2080"/>
                    <a:pt x="1194" y="2190"/>
                    <a:pt x="1142" y="2332"/>
                  </a:cubicBezTo>
                  <a:cubicBezTo>
                    <a:pt x="1130" y="2365"/>
                    <a:pt x="1121" y="2398"/>
                    <a:pt x="1115" y="2432"/>
                  </a:cubicBezTo>
                  <a:lnTo>
                    <a:pt x="1115" y="2432"/>
                  </a:lnTo>
                  <a:cubicBezTo>
                    <a:pt x="769" y="1667"/>
                    <a:pt x="0" y="958"/>
                    <a:pt x="507" y="114"/>
                  </a:cubicBezTo>
                  <a:cubicBezTo>
                    <a:pt x="528" y="78"/>
                    <a:pt x="494" y="37"/>
                    <a:pt x="460" y="37"/>
                  </a:cubicBezTo>
                  <a:cubicBezTo>
                    <a:pt x="449" y="37"/>
                    <a:pt x="437" y="42"/>
                    <a:pt x="428" y="53"/>
                  </a:cubicBezTo>
                  <a:lnTo>
                    <a:pt x="430" y="51"/>
                  </a:lnTo>
                  <a:lnTo>
                    <a:pt x="430" y="51"/>
                  </a:lnTo>
                  <a:cubicBezTo>
                    <a:pt x="121" y="393"/>
                    <a:pt x="213" y="938"/>
                    <a:pt x="382" y="1322"/>
                  </a:cubicBezTo>
                  <a:cubicBezTo>
                    <a:pt x="603" y="1827"/>
                    <a:pt x="1001" y="2247"/>
                    <a:pt x="1130" y="2793"/>
                  </a:cubicBezTo>
                  <a:lnTo>
                    <a:pt x="1130" y="2793"/>
                  </a:lnTo>
                  <a:cubicBezTo>
                    <a:pt x="1133" y="2810"/>
                    <a:pt x="1136" y="2827"/>
                    <a:pt x="1140" y="2844"/>
                  </a:cubicBezTo>
                  <a:lnTo>
                    <a:pt x="1142" y="2844"/>
                  </a:lnTo>
                  <a:lnTo>
                    <a:pt x="1142" y="2844"/>
                  </a:lnTo>
                  <a:cubicBezTo>
                    <a:pt x="1142" y="2844"/>
                    <a:pt x="1142" y="2844"/>
                    <a:pt x="1142" y="2844"/>
                  </a:cubicBezTo>
                  <a:cubicBezTo>
                    <a:pt x="1148" y="2871"/>
                    <a:pt x="1168" y="2883"/>
                    <a:pt x="1189" y="2883"/>
                  </a:cubicBezTo>
                  <a:cubicBezTo>
                    <a:pt x="1220" y="2883"/>
                    <a:pt x="1254" y="2857"/>
                    <a:pt x="1247" y="2816"/>
                  </a:cubicBezTo>
                  <a:cubicBezTo>
                    <a:pt x="1203" y="2578"/>
                    <a:pt x="1199" y="2365"/>
                    <a:pt x="1366" y="2172"/>
                  </a:cubicBezTo>
                  <a:cubicBezTo>
                    <a:pt x="1473" y="2049"/>
                    <a:pt x="1610" y="1950"/>
                    <a:pt x="1735" y="1849"/>
                  </a:cubicBezTo>
                  <a:cubicBezTo>
                    <a:pt x="1987" y="1645"/>
                    <a:pt x="2233" y="1430"/>
                    <a:pt x="2374" y="1131"/>
                  </a:cubicBezTo>
                  <a:cubicBezTo>
                    <a:pt x="2394" y="1078"/>
                    <a:pt x="2420" y="1026"/>
                    <a:pt x="2453" y="977"/>
                  </a:cubicBezTo>
                  <a:cubicBezTo>
                    <a:pt x="2495" y="925"/>
                    <a:pt x="2532" y="868"/>
                    <a:pt x="2563" y="806"/>
                  </a:cubicBezTo>
                  <a:cubicBezTo>
                    <a:pt x="2688" y="562"/>
                    <a:pt x="2716" y="290"/>
                    <a:pt x="2688" y="20"/>
                  </a:cubicBezTo>
                  <a:cubicBezTo>
                    <a:pt x="2687" y="8"/>
                    <a:pt x="2676" y="1"/>
                    <a:pt x="2667"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9"/>
            <p:cNvSpPr/>
            <p:nvPr/>
          </p:nvSpPr>
          <p:spPr>
            <a:xfrm>
              <a:off x="5070775" y="2156450"/>
              <a:ext cx="42100" cy="58250"/>
            </a:xfrm>
            <a:custGeom>
              <a:rect b="b" l="l" r="r" t="t"/>
              <a:pathLst>
                <a:path extrusionOk="0" h="2330" w="1684">
                  <a:moveTo>
                    <a:pt x="1189" y="1"/>
                  </a:moveTo>
                  <a:cubicBezTo>
                    <a:pt x="1187" y="1"/>
                    <a:pt x="1184" y="1"/>
                    <a:pt x="1182" y="2"/>
                  </a:cubicBezTo>
                  <a:cubicBezTo>
                    <a:pt x="945" y="92"/>
                    <a:pt x="714" y="200"/>
                    <a:pt x="490" y="320"/>
                  </a:cubicBezTo>
                  <a:cubicBezTo>
                    <a:pt x="400" y="371"/>
                    <a:pt x="97" y="498"/>
                    <a:pt x="67" y="591"/>
                  </a:cubicBezTo>
                  <a:cubicBezTo>
                    <a:pt x="29" y="696"/>
                    <a:pt x="102" y="786"/>
                    <a:pt x="152" y="874"/>
                  </a:cubicBezTo>
                  <a:cubicBezTo>
                    <a:pt x="286" y="1109"/>
                    <a:pt x="427" y="1309"/>
                    <a:pt x="515" y="1546"/>
                  </a:cubicBezTo>
                  <a:cubicBezTo>
                    <a:pt x="491" y="1541"/>
                    <a:pt x="467" y="1539"/>
                    <a:pt x="443" y="1539"/>
                  </a:cubicBezTo>
                  <a:cubicBezTo>
                    <a:pt x="400" y="1539"/>
                    <a:pt x="356" y="1546"/>
                    <a:pt x="315" y="1559"/>
                  </a:cubicBezTo>
                  <a:cubicBezTo>
                    <a:pt x="128" y="1623"/>
                    <a:pt x="3" y="1796"/>
                    <a:pt x="1" y="1992"/>
                  </a:cubicBezTo>
                  <a:cubicBezTo>
                    <a:pt x="1" y="2145"/>
                    <a:pt x="120" y="2330"/>
                    <a:pt x="288" y="2330"/>
                  </a:cubicBezTo>
                  <a:cubicBezTo>
                    <a:pt x="289" y="2330"/>
                    <a:pt x="290" y="2330"/>
                    <a:pt x="291" y="2330"/>
                  </a:cubicBezTo>
                  <a:cubicBezTo>
                    <a:pt x="321" y="2328"/>
                    <a:pt x="350" y="2312"/>
                    <a:pt x="365" y="2284"/>
                  </a:cubicBezTo>
                  <a:cubicBezTo>
                    <a:pt x="379" y="2285"/>
                    <a:pt x="393" y="2286"/>
                    <a:pt x="407" y="2286"/>
                  </a:cubicBezTo>
                  <a:cubicBezTo>
                    <a:pt x="476" y="2286"/>
                    <a:pt x="544" y="2268"/>
                    <a:pt x="605" y="2233"/>
                  </a:cubicBezTo>
                  <a:cubicBezTo>
                    <a:pt x="769" y="2137"/>
                    <a:pt x="868" y="1930"/>
                    <a:pt x="785" y="1750"/>
                  </a:cubicBezTo>
                  <a:cubicBezTo>
                    <a:pt x="769" y="1722"/>
                    <a:pt x="752" y="1695"/>
                    <a:pt x="732" y="1671"/>
                  </a:cubicBezTo>
                  <a:cubicBezTo>
                    <a:pt x="706" y="1471"/>
                    <a:pt x="618" y="1287"/>
                    <a:pt x="508" y="1109"/>
                  </a:cubicBezTo>
                  <a:cubicBezTo>
                    <a:pt x="447" y="1010"/>
                    <a:pt x="220" y="799"/>
                    <a:pt x="212" y="689"/>
                  </a:cubicBezTo>
                  <a:cubicBezTo>
                    <a:pt x="196" y="490"/>
                    <a:pt x="427" y="395"/>
                    <a:pt x="563" y="318"/>
                  </a:cubicBezTo>
                  <a:cubicBezTo>
                    <a:pt x="641" y="274"/>
                    <a:pt x="951" y="79"/>
                    <a:pt x="1051" y="79"/>
                  </a:cubicBezTo>
                  <a:cubicBezTo>
                    <a:pt x="1061" y="79"/>
                    <a:pt x="1069" y="81"/>
                    <a:pt x="1075" y="86"/>
                  </a:cubicBezTo>
                  <a:cubicBezTo>
                    <a:pt x="1182" y="178"/>
                    <a:pt x="1075" y="424"/>
                    <a:pt x="1057" y="551"/>
                  </a:cubicBezTo>
                  <a:cubicBezTo>
                    <a:pt x="1013" y="852"/>
                    <a:pt x="1009" y="1153"/>
                    <a:pt x="998" y="1454"/>
                  </a:cubicBezTo>
                  <a:cubicBezTo>
                    <a:pt x="980" y="1509"/>
                    <a:pt x="991" y="1566"/>
                    <a:pt x="1022" y="1612"/>
                  </a:cubicBezTo>
                  <a:cubicBezTo>
                    <a:pt x="1078" y="1688"/>
                    <a:pt x="1158" y="1721"/>
                    <a:pt x="1242" y="1721"/>
                  </a:cubicBezTo>
                  <a:cubicBezTo>
                    <a:pt x="1451" y="1721"/>
                    <a:pt x="1684" y="1519"/>
                    <a:pt x="1626" y="1298"/>
                  </a:cubicBezTo>
                  <a:cubicBezTo>
                    <a:pt x="1592" y="1178"/>
                    <a:pt x="1483" y="1097"/>
                    <a:pt x="1362" y="1097"/>
                  </a:cubicBezTo>
                  <a:cubicBezTo>
                    <a:pt x="1347" y="1097"/>
                    <a:pt x="1333" y="1098"/>
                    <a:pt x="1318" y="1100"/>
                  </a:cubicBezTo>
                  <a:cubicBezTo>
                    <a:pt x="1215" y="1118"/>
                    <a:pt x="1141" y="1197"/>
                    <a:pt x="1086" y="1287"/>
                  </a:cubicBezTo>
                  <a:cubicBezTo>
                    <a:pt x="1077" y="865"/>
                    <a:pt x="1145" y="450"/>
                    <a:pt x="1211" y="33"/>
                  </a:cubicBezTo>
                  <a:cubicBezTo>
                    <a:pt x="1213" y="19"/>
                    <a:pt x="1203" y="1"/>
                    <a:pt x="1189"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9"/>
            <p:cNvSpPr/>
            <p:nvPr/>
          </p:nvSpPr>
          <p:spPr>
            <a:xfrm>
              <a:off x="5145650" y="2169300"/>
              <a:ext cx="16450" cy="38100"/>
            </a:xfrm>
            <a:custGeom>
              <a:rect b="b" l="l" r="r" t="t"/>
              <a:pathLst>
                <a:path extrusionOk="0" h="1524" w="658">
                  <a:moveTo>
                    <a:pt x="403" y="0"/>
                  </a:moveTo>
                  <a:cubicBezTo>
                    <a:pt x="379" y="0"/>
                    <a:pt x="354" y="19"/>
                    <a:pt x="353" y="46"/>
                  </a:cubicBezTo>
                  <a:cubicBezTo>
                    <a:pt x="335" y="406"/>
                    <a:pt x="322" y="766"/>
                    <a:pt x="289" y="1124"/>
                  </a:cubicBezTo>
                  <a:cubicBezTo>
                    <a:pt x="263" y="1112"/>
                    <a:pt x="236" y="1106"/>
                    <a:pt x="209" y="1106"/>
                  </a:cubicBezTo>
                  <a:cubicBezTo>
                    <a:pt x="125" y="1106"/>
                    <a:pt x="47" y="1166"/>
                    <a:pt x="25" y="1278"/>
                  </a:cubicBezTo>
                  <a:cubicBezTo>
                    <a:pt x="0" y="1412"/>
                    <a:pt x="97" y="1523"/>
                    <a:pt x="208" y="1523"/>
                  </a:cubicBezTo>
                  <a:cubicBezTo>
                    <a:pt x="253" y="1523"/>
                    <a:pt x="301" y="1505"/>
                    <a:pt x="344" y="1462"/>
                  </a:cubicBezTo>
                  <a:cubicBezTo>
                    <a:pt x="408" y="1399"/>
                    <a:pt x="423" y="1280"/>
                    <a:pt x="377" y="1208"/>
                  </a:cubicBezTo>
                  <a:cubicBezTo>
                    <a:pt x="383" y="887"/>
                    <a:pt x="408" y="566"/>
                    <a:pt x="430" y="244"/>
                  </a:cubicBezTo>
                  <a:cubicBezTo>
                    <a:pt x="480" y="371"/>
                    <a:pt x="526" y="496"/>
                    <a:pt x="579" y="621"/>
                  </a:cubicBezTo>
                  <a:cubicBezTo>
                    <a:pt x="585" y="636"/>
                    <a:pt x="596" y="642"/>
                    <a:pt x="607" y="642"/>
                  </a:cubicBezTo>
                  <a:cubicBezTo>
                    <a:pt x="631" y="642"/>
                    <a:pt x="657" y="618"/>
                    <a:pt x="651" y="588"/>
                  </a:cubicBezTo>
                  <a:cubicBezTo>
                    <a:pt x="610" y="388"/>
                    <a:pt x="528" y="204"/>
                    <a:pt x="438" y="22"/>
                  </a:cubicBezTo>
                  <a:cubicBezTo>
                    <a:pt x="430" y="6"/>
                    <a:pt x="417" y="0"/>
                    <a:pt x="40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 name="Google Shape;1418;p39"/>
          <p:cNvGrpSpPr/>
          <p:nvPr/>
        </p:nvGrpSpPr>
        <p:grpSpPr>
          <a:xfrm>
            <a:off x="373850" y="843529"/>
            <a:ext cx="1857680" cy="2059013"/>
            <a:chOff x="4189625" y="2253575"/>
            <a:chExt cx="404600" cy="448450"/>
          </a:xfrm>
        </p:grpSpPr>
        <p:sp>
          <p:nvSpPr>
            <p:cNvPr id="1419" name="Google Shape;1419;p39"/>
            <p:cNvSpPr/>
            <p:nvPr/>
          </p:nvSpPr>
          <p:spPr>
            <a:xfrm>
              <a:off x="4483125" y="2321500"/>
              <a:ext cx="111100" cy="380525"/>
            </a:xfrm>
            <a:custGeom>
              <a:rect b="b" l="l" r="r" t="t"/>
              <a:pathLst>
                <a:path extrusionOk="0" h="15221" w="4444">
                  <a:moveTo>
                    <a:pt x="115" y="0"/>
                  </a:moveTo>
                  <a:cubicBezTo>
                    <a:pt x="60" y="0"/>
                    <a:pt x="1" y="47"/>
                    <a:pt x="16" y="118"/>
                  </a:cubicBezTo>
                  <a:lnTo>
                    <a:pt x="16" y="120"/>
                  </a:lnTo>
                  <a:cubicBezTo>
                    <a:pt x="236" y="1111"/>
                    <a:pt x="465" y="2099"/>
                    <a:pt x="704" y="3085"/>
                  </a:cubicBezTo>
                  <a:cubicBezTo>
                    <a:pt x="943" y="4069"/>
                    <a:pt x="1194" y="5053"/>
                    <a:pt x="1457" y="6035"/>
                  </a:cubicBezTo>
                  <a:cubicBezTo>
                    <a:pt x="1719" y="7014"/>
                    <a:pt x="1991" y="7991"/>
                    <a:pt x="2274" y="8966"/>
                  </a:cubicBezTo>
                  <a:cubicBezTo>
                    <a:pt x="2557" y="9935"/>
                    <a:pt x="2850" y="10901"/>
                    <a:pt x="3153" y="11863"/>
                  </a:cubicBezTo>
                  <a:cubicBezTo>
                    <a:pt x="3460" y="12843"/>
                    <a:pt x="3781" y="13818"/>
                    <a:pt x="4112" y="14791"/>
                  </a:cubicBezTo>
                  <a:lnTo>
                    <a:pt x="4238" y="15155"/>
                  </a:lnTo>
                  <a:cubicBezTo>
                    <a:pt x="4253" y="15201"/>
                    <a:pt x="4291" y="15220"/>
                    <a:pt x="4329" y="15220"/>
                  </a:cubicBezTo>
                  <a:cubicBezTo>
                    <a:pt x="4387" y="15220"/>
                    <a:pt x="4444" y="15175"/>
                    <a:pt x="4420" y="15105"/>
                  </a:cubicBezTo>
                  <a:cubicBezTo>
                    <a:pt x="4086" y="14136"/>
                    <a:pt x="3763" y="13161"/>
                    <a:pt x="3451" y="12182"/>
                  </a:cubicBezTo>
                  <a:cubicBezTo>
                    <a:pt x="3144" y="11215"/>
                    <a:pt x="2847" y="10242"/>
                    <a:pt x="2560" y="9267"/>
                  </a:cubicBezTo>
                  <a:cubicBezTo>
                    <a:pt x="2274" y="8292"/>
                    <a:pt x="1997" y="7317"/>
                    <a:pt x="1734" y="6338"/>
                  </a:cubicBezTo>
                  <a:cubicBezTo>
                    <a:pt x="1470" y="5363"/>
                    <a:pt x="1218" y="4385"/>
                    <a:pt x="976" y="3406"/>
                  </a:cubicBezTo>
                  <a:cubicBezTo>
                    <a:pt x="735" y="2420"/>
                    <a:pt x="502" y="1434"/>
                    <a:pt x="282" y="443"/>
                  </a:cubicBezTo>
                  <a:cubicBezTo>
                    <a:pt x="254" y="318"/>
                    <a:pt x="227" y="193"/>
                    <a:pt x="199" y="70"/>
                  </a:cubicBezTo>
                  <a:cubicBezTo>
                    <a:pt x="188" y="21"/>
                    <a:pt x="153" y="0"/>
                    <a:pt x="115"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9"/>
            <p:cNvSpPr/>
            <p:nvPr/>
          </p:nvSpPr>
          <p:spPr>
            <a:xfrm>
              <a:off x="4382325" y="2258150"/>
              <a:ext cx="73475" cy="438950"/>
            </a:xfrm>
            <a:custGeom>
              <a:rect b="b" l="l" r="r" t="t"/>
              <a:pathLst>
                <a:path extrusionOk="0" h="17558" w="2939">
                  <a:moveTo>
                    <a:pt x="2846" y="1"/>
                  </a:moveTo>
                  <a:cubicBezTo>
                    <a:pt x="2799" y="1"/>
                    <a:pt x="2748" y="31"/>
                    <a:pt x="2742" y="91"/>
                  </a:cubicBezTo>
                  <a:cubicBezTo>
                    <a:pt x="2623" y="1227"/>
                    <a:pt x="2426" y="2353"/>
                    <a:pt x="2206" y="3473"/>
                  </a:cubicBezTo>
                  <a:cubicBezTo>
                    <a:pt x="1986" y="4594"/>
                    <a:pt x="1751" y="5714"/>
                    <a:pt x="1540" y="6836"/>
                  </a:cubicBezTo>
                  <a:cubicBezTo>
                    <a:pt x="1330" y="7962"/>
                    <a:pt x="1132" y="9093"/>
                    <a:pt x="952" y="10227"/>
                  </a:cubicBezTo>
                  <a:cubicBezTo>
                    <a:pt x="772" y="11355"/>
                    <a:pt x="607" y="12489"/>
                    <a:pt x="456" y="13622"/>
                  </a:cubicBezTo>
                  <a:cubicBezTo>
                    <a:pt x="306" y="14760"/>
                    <a:pt x="170" y="15899"/>
                    <a:pt x="51" y="17041"/>
                  </a:cubicBezTo>
                  <a:cubicBezTo>
                    <a:pt x="36" y="17182"/>
                    <a:pt x="21" y="17325"/>
                    <a:pt x="8" y="17467"/>
                  </a:cubicBezTo>
                  <a:cubicBezTo>
                    <a:pt x="1" y="17528"/>
                    <a:pt x="44" y="17557"/>
                    <a:pt x="91" y="17557"/>
                  </a:cubicBezTo>
                  <a:cubicBezTo>
                    <a:pt x="139" y="17557"/>
                    <a:pt x="190" y="17527"/>
                    <a:pt x="196" y="17467"/>
                  </a:cubicBezTo>
                  <a:cubicBezTo>
                    <a:pt x="313" y="16325"/>
                    <a:pt x="445" y="15186"/>
                    <a:pt x="590" y="14048"/>
                  </a:cubicBezTo>
                  <a:cubicBezTo>
                    <a:pt x="737" y="12910"/>
                    <a:pt x="899" y="11771"/>
                    <a:pt x="1079" y="10631"/>
                  </a:cubicBezTo>
                  <a:cubicBezTo>
                    <a:pt x="1255" y="9498"/>
                    <a:pt x="1448" y="8367"/>
                    <a:pt x="1657" y="7240"/>
                  </a:cubicBezTo>
                  <a:cubicBezTo>
                    <a:pt x="1866" y="6113"/>
                    <a:pt x="2096" y="4995"/>
                    <a:pt x="2320" y="3873"/>
                  </a:cubicBezTo>
                  <a:cubicBezTo>
                    <a:pt x="2540" y="2760"/>
                    <a:pt x="2748" y="1642"/>
                    <a:pt x="2885" y="513"/>
                  </a:cubicBezTo>
                  <a:cubicBezTo>
                    <a:pt x="2902" y="372"/>
                    <a:pt x="2917" y="232"/>
                    <a:pt x="2933" y="91"/>
                  </a:cubicBezTo>
                  <a:cubicBezTo>
                    <a:pt x="2938" y="31"/>
                    <a:pt x="2894" y="1"/>
                    <a:pt x="2846"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9"/>
            <p:cNvSpPr/>
            <p:nvPr/>
          </p:nvSpPr>
          <p:spPr>
            <a:xfrm>
              <a:off x="4478825" y="2255750"/>
              <a:ext cx="25475" cy="443775"/>
            </a:xfrm>
            <a:custGeom>
              <a:rect b="b" l="l" r="r" t="t"/>
              <a:pathLst>
                <a:path extrusionOk="0" h="17751" w="1019">
                  <a:moveTo>
                    <a:pt x="926" y="1"/>
                  </a:moveTo>
                  <a:cubicBezTo>
                    <a:pt x="879" y="1"/>
                    <a:pt x="830" y="31"/>
                    <a:pt x="825" y="93"/>
                  </a:cubicBezTo>
                  <a:lnTo>
                    <a:pt x="825" y="91"/>
                  </a:lnTo>
                  <a:cubicBezTo>
                    <a:pt x="665" y="2375"/>
                    <a:pt x="525" y="4659"/>
                    <a:pt x="406" y="6945"/>
                  </a:cubicBezTo>
                  <a:cubicBezTo>
                    <a:pt x="287" y="9231"/>
                    <a:pt x="188" y="11520"/>
                    <a:pt x="112" y="13806"/>
                  </a:cubicBezTo>
                  <a:cubicBezTo>
                    <a:pt x="70" y="15091"/>
                    <a:pt x="33" y="16375"/>
                    <a:pt x="2" y="17660"/>
                  </a:cubicBezTo>
                  <a:cubicBezTo>
                    <a:pt x="1" y="17720"/>
                    <a:pt x="47" y="17751"/>
                    <a:pt x="95" y="17751"/>
                  </a:cubicBezTo>
                  <a:cubicBezTo>
                    <a:pt x="142" y="17751"/>
                    <a:pt x="190" y="17720"/>
                    <a:pt x="191" y="17660"/>
                  </a:cubicBezTo>
                  <a:cubicBezTo>
                    <a:pt x="246" y="15372"/>
                    <a:pt x="320" y="13083"/>
                    <a:pt x="415" y="10797"/>
                  </a:cubicBezTo>
                  <a:cubicBezTo>
                    <a:pt x="511" y="8509"/>
                    <a:pt x="628" y="6222"/>
                    <a:pt x="764" y="3938"/>
                  </a:cubicBezTo>
                  <a:cubicBezTo>
                    <a:pt x="841" y="2656"/>
                    <a:pt x="924" y="1373"/>
                    <a:pt x="1014" y="93"/>
                  </a:cubicBezTo>
                  <a:cubicBezTo>
                    <a:pt x="1019" y="31"/>
                    <a:pt x="974" y="1"/>
                    <a:pt x="926"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9"/>
            <p:cNvSpPr/>
            <p:nvPr/>
          </p:nvSpPr>
          <p:spPr>
            <a:xfrm>
              <a:off x="4416425" y="2377250"/>
              <a:ext cx="93525" cy="26825"/>
            </a:xfrm>
            <a:custGeom>
              <a:rect b="b" l="l" r="r" t="t"/>
              <a:pathLst>
                <a:path extrusionOk="0" h="1073" w="3741">
                  <a:moveTo>
                    <a:pt x="2581" y="1"/>
                  </a:moveTo>
                  <a:lnTo>
                    <a:pt x="1" y="212"/>
                  </a:lnTo>
                  <a:lnTo>
                    <a:pt x="201" y="844"/>
                  </a:lnTo>
                  <a:cubicBezTo>
                    <a:pt x="201" y="844"/>
                    <a:pt x="2779" y="1040"/>
                    <a:pt x="3262" y="1070"/>
                  </a:cubicBezTo>
                  <a:cubicBezTo>
                    <a:pt x="3287" y="1072"/>
                    <a:pt x="3310" y="1072"/>
                    <a:pt x="3332" y="1072"/>
                  </a:cubicBezTo>
                  <a:cubicBezTo>
                    <a:pt x="3740" y="1072"/>
                    <a:pt x="3697" y="835"/>
                    <a:pt x="3697" y="835"/>
                  </a:cubicBezTo>
                  <a:lnTo>
                    <a:pt x="3638" y="545"/>
                  </a:lnTo>
                  <a:lnTo>
                    <a:pt x="2581"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9"/>
            <p:cNvSpPr/>
            <p:nvPr/>
          </p:nvSpPr>
          <p:spPr>
            <a:xfrm>
              <a:off x="4498350" y="2380775"/>
              <a:ext cx="11050" cy="18100"/>
            </a:xfrm>
            <a:custGeom>
              <a:rect b="b" l="l" r="r" t="t"/>
              <a:pathLst>
                <a:path extrusionOk="0" h="724" w="442">
                  <a:moveTo>
                    <a:pt x="402" y="0"/>
                  </a:moveTo>
                  <a:lnTo>
                    <a:pt x="53" y="88"/>
                  </a:lnTo>
                  <a:lnTo>
                    <a:pt x="0" y="475"/>
                  </a:lnTo>
                  <a:cubicBezTo>
                    <a:pt x="0" y="475"/>
                    <a:pt x="354" y="723"/>
                    <a:pt x="439" y="723"/>
                  </a:cubicBezTo>
                  <a:cubicBezTo>
                    <a:pt x="440" y="723"/>
                    <a:pt x="441" y="723"/>
                    <a:pt x="442" y="723"/>
                  </a:cubicBezTo>
                  <a:lnTo>
                    <a:pt x="402"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9"/>
            <p:cNvSpPr/>
            <p:nvPr/>
          </p:nvSpPr>
          <p:spPr>
            <a:xfrm>
              <a:off x="4494725" y="2278100"/>
              <a:ext cx="29775" cy="120750"/>
            </a:xfrm>
            <a:custGeom>
              <a:rect b="b" l="l" r="r" t="t"/>
              <a:pathLst>
                <a:path extrusionOk="0" h="4830" w="1191">
                  <a:moveTo>
                    <a:pt x="875" y="1"/>
                  </a:moveTo>
                  <a:lnTo>
                    <a:pt x="1" y="4457"/>
                  </a:lnTo>
                  <a:lnTo>
                    <a:pt x="433" y="4623"/>
                  </a:lnTo>
                  <a:lnTo>
                    <a:pt x="587" y="4830"/>
                  </a:lnTo>
                  <a:cubicBezTo>
                    <a:pt x="868" y="3347"/>
                    <a:pt x="1070" y="1852"/>
                    <a:pt x="1191" y="348"/>
                  </a:cubicBezTo>
                  <a:lnTo>
                    <a:pt x="875"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9"/>
            <p:cNvSpPr/>
            <p:nvPr/>
          </p:nvSpPr>
          <p:spPr>
            <a:xfrm>
              <a:off x="4463750" y="2267900"/>
              <a:ext cx="27200" cy="9250"/>
            </a:xfrm>
            <a:custGeom>
              <a:rect b="b" l="l" r="r" t="t"/>
              <a:pathLst>
                <a:path extrusionOk="0" h="370" w="1088">
                  <a:moveTo>
                    <a:pt x="1088" y="0"/>
                  </a:moveTo>
                  <a:lnTo>
                    <a:pt x="58" y="132"/>
                  </a:lnTo>
                  <a:lnTo>
                    <a:pt x="1" y="358"/>
                  </a:lnTo>
                  <a:lnTo>
                    <a:pt x="1033" y="369"/>
                  </a:lnTo>
                  <a:lnTo>
                    <a:pt x="1088"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9"/>
            <p:cNvSpPr/>
            <p:nvPr/>
          </p:nvSpPr>
          <p:spPr>
            <a:xfrm>
              <a:off x="4413625" y="2277350"/>
              <a:ext cx="103025" cy="117450"/>
            </a:xfrm>
            <a:custGeom>
              <a:rect b="b" l="l" r="r" t="t"/>
              <a:pathLst>
                <a:path extrusionOk="0" h="4698" w="4121">
                  <a:moveTo>
                    <a:pt x="2667" y="1"/>
                  </a:moveTo>
                  <a:cubicBezTo>
                    <a:pt x="2086" y="1"/>
                    <a:pt x="1505" y="15"/>
                    <a:pt x="925" y="44"/>
                  </a:cubicBezTo>
                  <a:cubicBezTo>
                    <a:pt x="884" y="44"/>
                    <a:pt x="842" y="53"/>
                    <a:pt x="805" y="70"/>
                  </a:cubicBezTo>
                  <a:cubicBezTo>
                    <a:pt x="745" y="105"/>
                    <a:pt x="726" y="180"/>
                    <a:pt x="710" y="248"/>
                  </a:cubicBezTo>
                  <a:lnTo>
                    <a:pt x="319" y="1946"/>
                  </a:lnTo>
                  <a:cubicBezTo>
                    <a:pt x="319" y="1946"/>
                    <a:pt x="1" y="3927"/>
                    <a:pt x="5" y="4216"/>
                  </a:cubicBezTo>
                  <a:cubicBezTo>
                    <a:pt x="9" y="4397"/>
                    <a:pt x="141" y="4430"/>
                    <a:pt x="239" y="4430"/>
                  </a:cubicBezTo>
                  <a:cubicBezTo>
                    <a:pt x="297" y="4430"/>
                    <a:pt x="343" y="4418"/>
                    <a:pt x="343" y="4418"/>
                  </a:cubicBezTo>
                  <a:cubicBezTo>
                    <a:pt x="1146" y="4604"/>
                    <a:pt x="1966" y="4697"/>
                    <a:pt x="2790" y="4697"/>
                  </a:cubicBezTo>
                  <a:cubicBezTo>
                    <a:pt x="2862" y="4697"/>
                    <a:pt x="2933" y="4697"/>
                    <a:pt x="3005" y="4695"/>
                  </a:cubicBezTo>
                  <a:cubicBezTo>
                    <a:pt x="3005" y="4695"/>
                    <a:pt x="3048" y="4698"/>
                    <a:pt x="3109" y="4698"/>
                  </a:cubicBezTo>
                  <a:cubicBezTo>
                    <a:pt x="3213" y="4698"/>
                    <a:pt x="3371" y="4691"/>
                    <a:pt x="3469" y="4653"/>
                  </a:cubicBezTo>
                  <a:cubicBezTo>
                    <a:pt x="3622" y="4596"/>
                    <a:pt x="3578" y="4379"/>
                    <a:pt x="3578" y="4379"/>
                  </a:cubicBezTo>
                  <a:cubicBezTo>
                    <a:pt x="3758" y="2929"/>
                    <a:pt x="3941" y="1480"/>
                    <a:pt x="4121" y="31"/>
                  </a:cubicBezTo>
                  <a:cubicBezTo>
                    <a:pt x="3636" y="11"/>
                    <a:pt x="3151" y="1"/>
                    <a:pt x="266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9"/>
            <p:cNvSpPr/>
            <p:nvPr/>
          </p:nvSpPr>
          <p:spPr>
            <a:xfrm>
              <a:off x="4476550" y="2324550"/>
              <a:ext cx="25" cy="25"/>
            </a:xfrm>
            <a:custGeom>
              <a:rect b="b" l="l" r="r" t="t"/>
              <a:pathLst>
                <a:path extrusionOk="0" h="1" w="1">
                  <a:moveTo>
                    <a:pt x="1" y="0"/>
                  </a:move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9"/>
            <p:cNvSpPr/>
            <p:nvPr/>
          </p:nvSpPr>
          <p:spPr>
            <a:xfrm>
              <a:off x="4475450" y="2323900"/>
              <a:ext cx="200" cy="25"/>
            </a:xfrm>
            <a:custGeom>
              <a:rect b="b" l="l" r="r" t="t"/>
              <a:pathLst>
                <a:path extrusionOk="0" h="1" w="8">
                  <a:moveTo>
                    <a:pt x="7" y="0"/>
                  </a:moveTo>
                  <a:lnTo>
                    <a:pt x="1"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9"/>
            <p:cNvSpPr/>
            <p:nvPr/>
          </p:nvSpPr>
          <p:spPr>
            <a:xfrm>
              <a:off x="4475900" y="2323450"/>
              <a:ext cx="225" cy="25"/>
            </a:xfrm>
            <a:custGeom>
              <a:rect b="b" l="l" r="r" t="t"/>
              <a:pathLst>
                <a:path extrusionOk="0" h="1" w="9">
                  <a:moveTo>
                    <a:pt x="0" y="1"/>
                  </a:moveTo>
                  <a:lnTo>
                    <a:pt x="0" y="1"/>
                  </a:lnTo>
                  <a:lnTo>
                    <a:pt x="9"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9"/>
            <p:cNvSpPr/>
            <p:nvPr/>
          </p:nvSpPr>
          <p:spPr>
            <a:xfrm>
              <a:off x="4477475" y="2330650"/>
              <a:ext cx="200" cy="125"/>
            </a:xfrm>
            <a:custGeom>
              <a:rect b="b" l="l" r="r" t="t"/>
              <a:pathLst>
                <a:path extrusionOk="0" h="5" w="8">
                  <a:moveTo>
                    <a:pt x="8" y="0"/>
                  </a:moveTo>
                  <a:lnTo>
                    <a:pt x="1" y="2"/>
                  </a:lnTo>
                  <a:lnTo>
                    <a:pt x="1" y="5"/>
                  </a:lnTo>
                  <a:lnTo>
                    <a:pt x="8"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9"/>
            <p:cNvSpPr/>
            <p:nvPr/>
          </p:nvSpPr>
          <p:spPr>
            <a:xfrm>
              <a:off x="4476325" y="2326525"/>
              <a:ext cx="1025" cy="400"/>
            </a:xfrm>
            <a:custGeom>
              <a:rect b="b" l="l" r="r" t="t"/>
              <a:pathLst>
                <a:path extrusionOk="0" h="16" w="41">
                  <a:moveTo>
                    <a:pt x="40" y="1"/>
                  </a:moveTo>
                  <a:cubicBezTo>
                    <a:pt x="29" y="5"/>
                    <a:pt x="7" y="14"/>
                    <a:pt x="1" y="16"/>
                  </a:cubicBezTo>
                  <a:cubicBezTo>
                    <a:pt x="21" y="9"/>
                    <a:pt x="25" y="7"/>
                    <a:pt x="4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9"/>
            <p:cNvSpPr/>
            <p:nvPr/>
          </p:nvSpPr>
          <p:spPr>
            <a:xfrm>
              <a:off x="4476325" y="2325475"/>
              <a:ext cx="150" cy="25"/>
            </a:xfrm>
            <a:custGeom>
              <a:rect b="b" l="l" r="r" t="t"/>
              <a:pathLst>
                <a:path extrusionOk="0" h="1" w="6">
                  <a:moveTo>
                    <a:pt x="3" y="1"/>
                  </a:moveTo>
                  <a:lnTo>
                    <a:pt x="3" y="1"/>
                  </a:lnTo>
                  <a:lnTo>
                    <a:pt x="1" y="1"/>
                  </a:lnTo>
                  <a:cubicBezTo>
                    <a:pt x="5" y="1"/>
                    <a:pt x="5" y="1"/>
                    <a:pt x="3"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9"/>
            <p:cNvSpPr/>
            <p:nvPr/>
          </p:nvSpPr>
          <p:spPr>
            <a:xfrm>
              <a:off x="4476325" y="2325700"/>
              <a:ext cx="150" cy="25"/>
            </a:xfrm>
            <a:custGeom>
              <a:rect b="b" l="l" r="r" t="t"/>
              <a:pathLst>
                <a:path extrusionOk="0" h="1" w="6">
                  <a:moveTo>
                    <a:pt x="5" y="1"/>
                  </a:moveTo>
                  <a:lnTo>
                    <a:pt x="1" y="1"/>
                  </a:lnTo>
                  <a:lnTo>
                    <a:pt x="1"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9"/>
            <p:cNvSpPr/>
            <p:nvPr/>
          </p:nvSpPr>
          <p:spPr>
            <a:xfrm>
              <a:off x="4474900" y="2330925"/>
              <a:ext cx="425" cy="300"/>
            </a:xfrm>
            <a:custGeom>
              <a:rect b="b" l="l" r="r" t="t"/>
              <a:pathLst>
                <a:path extrusionOk="0" h="12" w="17">
                  <a:moveTo>
                    <a:pt x="16" y="0"/>
                  </a:moveTo>
                  <a:lnTo>
                    <a:pt x="1" y="11"/>
                  </a:lnTo>
                  <a:cubicBezTo>
                    <a:pt x="1" y="12"/>
                    <a:pt x="1" y="12"/>
                    <a:pt x="1" y="12"/>
                  </a:cubicBezTo>
                  <a:cubicBezTo>
                    <a:pt x="2" y="12"/>
                    <a:pt x="7" y="8"/>
                    <a:pt x="16"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9"/>
            <p:cNvSpPr/>
            <p:nvPr/>
          </p:nvSpPr>
          <p:spPr>
            <a:xfrm>
              <a:off x="4477475" y="2328675"/>
              <a:ext cx="25" cy="25"/>
            </a:xfrm>
            <a:custGeom>
              <a:rect b="b" l="l" r="r" t="t"/>
              <a:pathLst>
                <a:path extrusionOk="0" h="1" w="1">
                  <a:moveTo>
                    <a:pt x="1" y="0"/>
                  </a:move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9"/>
            <p:cNvSpPr/>
            <p:nvPr/>
          </p:nvSpPr>
          <p:spPr>
            <a:xfrm>
              <a:off x="4476500" y="2324450"/>
              <a:ext cx="250" cy="25"/>
            </a:xfrm>
            <a:custGeom>
              <a:rect b="b" l="l" r="r" t="t"/>
              <a:pathLst>
                <a:path extrusionOk="0" h="1" w="10">
                  <a:moveTo>
                    <a:pt x="0" y="0"/>
                  </a:moveTo>
                  <a:cubicBezTo>
                    <a:pt x="3" y="0"/>
                    <a:pt x="7" y="0"/>
                    <a:pt x="9"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9"/>
            <p:cNvSpPr/>
            <p:nvPr/>
          </p:nvSpPr>
          <p:spPr>
            <a:xfrm>
              <a:off x="4477700" y="2328875"/>
              <a:ext cx="150" cy="150"/>
            </a:xfrm>
            <a:custGeom>
              <a:rect b="b" l="l" r="r" t="t"/>
              <a:pathLst>
                <a:path extrusionOk="0" h="6" w="6">
                  <a:moveTo>
                    <a:pt x="5" y="1"/>
                  </a:moveTo>
                  <a:lnTo>
                    <a:pt x="1" y="5"/>
                  </a:lnTo>
                  <a:lnTo>
                    <a:pt x="5" y="3"/>
                  </a:lnTo>
                  <a:lnTo>
                    <a:pt x="5"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9"/>
            <p:cNvSpPr/>
            <p:nvPr/>
          </p:nvSpPr>
          <p:spPr>
            <a:xfrm>
              <a:off x="4475400" y="2323900"/>
              <a:ext cx="25" cy="25"/>
            </a:xfrm>
            <a:custGeom>
              <a:rect b="b" l="l" r="r" t="t"/>
              <a:pathLst>
                <a:path extrusionOk="0" h="1" w="1">
                  <a:moveTo>
                    <a:pt x="0" y="0"/>
                  </a:move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9"/>
            <p:cNvSpPr/>
            <p:nvPr/>
          </p:nvSpPr>
          <p:spPr>
            <a:xfrm>
              <a:off x="4473100" y="2322800"/>
              <a:ext cx="125" cy="25"/>
            </a:xfrm>
            <a:custGeom>
              <a:rect b="b" l="l" r="r" t="t"/>
              <a:pathLst>
                <a:path extrusionOk="0" h="1" w="5">
                  <a:moveTo>
                    <a:pt x="0" y="0"/>
                  </a:moveTo>
                  <a:lnTo>
                    <a:pt x="5"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9"/>
            <p:cNvSpPr/>
            <p:nvPr/>
          </p:nvSpPr>
          <p:spPr>
            <a:xfrm>
              <a:off x="4475725" y="2323175"/>
              <a:ext cx="400" cy="25"/>
            </a:xfrm>
            <a:custGeom>
              <a:rect b="b" l="l" r="r" t="t"/>
              <a:pathLst>
                <a:path extrusionOk="0" h="1" w="16">
                  <a:moveTo>
                    <a:pt x="16" y="1"/>
                  </a:moveTo>
                  <a:cubicBezTo>
                    <a:pt x="9" y="1"/>
                    <a:pt x="5" y="1"/>
                    <a:pt x="1" y="1"/>
                  </a:cubicBezTo>
                  <a:cubicBezTo>
                    <a:pt x="5" y="1"/>
                    <a:pt x="9" y="1"/>
                    <a:pt x="1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9"/>
            <p:cNvSpPr/>
            <p:nvPr/>
          </p:nvSpPr>
          <p:spPr>
            <a:xfrm>
              <a:off x="4475775" y="2324000"/>
              <a:ext cx="525" cy="75"/>
            </a:xfrm>
            <a:custGeom>
              <a:rect b="b" l="l" r="r" t="t"/>
              <a:pathLst>
                <a:path extrusionOk="0" h="3" w="21">
                  <a:moveTo>
                    <a:pt x="21" y="1"/>
                  </a:moveTo>
                  <a:cubicBezTo>
                    <a:pt x="16" y="1"/>
                    <a:pt x="12" y="1"/>
                    <a:pt x="1" y="3"/>
                  </a:cubicBezTo>
                  <a:lnTo>
                    <a:pt x="21"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9"/>
            <p:cNvSpPr/>
            <p:nvPr/>
          </p:nvSpPr>
          <p:spPr>
            <a:xfrm>
              <a:off x="4476600" y="2324175"/>
              <a:ext cx="200" cy="75"/>
            </a:xfrm>
            <a:custGeom>
              <a:rect b="b" l="l" r="r" t="t"/>
              <a:pathLst>
                <a:path extrusionOk="0" h="3" w="8">
                  <a:moveTo>
                    <a:pt x="5" y="0"/>
                  </a:moveTo>
                  <a:lnTo>
                    <a:pt x="1" y="2"/>
                  </a:lnTo>
                  <a:lnTo>
                    <a:pt x="1" y="2"/>
                  </a:lnTo>
                  <a:lnTo>
                    <a:pt x="7"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9"/>
            <p:cNvSpPr/>
            <p:nvPr/>
          </p:nvSpPr>
          <p:spPr>
            <a:xfrm>
              <a:off x="4476275" y="2325550"/>
              <a:ext cx="575" cy="175"/>
            </a:xfrm>
            <a:custGeom>
              <a:rect b="b" l="l" r="r" t="t"/>
              <a:pathLst>
                <a:path extrusionOk="0" h="7" w="23">
                  <a:moveTo>
                    <a:pt x="23" y="0"/>
                  </a:moveTo>
                  <a:lnTo>
                    <a:pt x="21" y="1"/>
                  </a:lnTo>
                  <a:lnTo>
                    <a:pt x="21" y="1"/>
                  </a:lnTo>
                  <a:cubicBezTo>
                    <a:pt x="21" y="0"/>
                    <a:pt x="22" y="0"/>
                    <a:pt x="23" y="0"/>
                  </a:cubicBezTo>
                  <a:close/>
                  <a:moveTo>
                    <a:pt x="21" y="1"/>
                  </a:moveTo>
                  <a:cubicBezTo>
                    <a:pt x="15" y="2"/>
                    <a:pt x="7" y="3"/>
                    <a:pt x="1" y="7"/>
                  </a:cubicBezTo>
                  <a:lnTo>
                    <a:pt x="21"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9"/>
            <p:cNvSpPr/>
            <p:nvPr/>
          </p:nvSpPr>
          <p:spPr>
            <a:xfrm>
              <a:off x="4476425" y="2326200"/>
              <a:ext cx="375" cy="100"/>
            </a:xfrm>
            <a:custGeom>
              <a:rect b="b" l="l" r="r" t="t"/>
              <a:pathLst>
                <a:path extrusionOk="0" h="4" w="15">
                  <a:moveTo>
                    <a:pt x="14" y="0"/>
                  </a:moveTo>
                  <a:lnTo>
                    <a:pt x="14" y="0"/>
                  </a:lnTo>
                  <a:cubicBezTo>
                    <a:pt x="12" y="0"/>
                    <a:pt x="8" y="1"/>
                    <a:pt x="1" y="3"/>
                  </a:cubicBezTo>
                  <a:cubicBezTo>
                    <a:pt x="0" y="3"/>
                    <a:pt x="1" y="4"/>
                    <a:pt x="2" y="4"/>
                  </a:cubicBezTo>
                  <a:cubicBezTo>
                    <a:pt x="4" y="4"/>
                    <a:pt x="9" y="3"/>
                    <a:pt x="10" y="3"/>
                  </a:cubicBezTo>
                  <a:cubicBezTo>
                    <a:pt x="14" y="1"/>
                    <a:pt x="15" y="0"/>
                    <a:pt x="1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9"/>
            <p:cNvSpPr/>
            <p:nvPr/>
          </p:nvSpPr>
          <p:spPr>
            <a:xfrm>
              <a:off x="4477925" y="2327525"/>
              <a:ext cx="200" cy="125"/>
            </a:xfrm>
            <a:custGeom>
              <a:rect b="b" l="l" r="r" t="t"/>
              <a:pathLst>
                <a:path extrusionOk="0" h="5" w="8">
                  <a:moveTo>
                    <a:pt x="7" y="0"/>
                  </a:moveTo>
                  <a:lnTo>
                    <a:pt x="0" y="4"/>
                  </a:lnTo>
                  <a:lnTo>
                    <a:pt x="3" y="4"/>
                  </a:lnTo>
                  <a:lnTo>
                    <a:pt x="7"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9"/>
            <p:cNvSpPr/>
            <p:nvPr/>
          </p:nvSpPr>
          <p:spPr>
            <a:xfrm>
              <a:off x="4471675" y="2321700"/>
              <a:ext cx="400" cy="125"/>
            </a:xfrm>
            <a:custGeom>
              <a:rect b="b" l="l" r="r" t="t"/>
              <a:pathLst>
                <a:path extrusionOk="0" h="5" w="16">
                  <a:moveTo>
                    <a:pt x="0" y="0"/>
                  </a:moveTo>
                  <a:lnTo>
                    <a:pt x="15" y="5"/>
                  </a:lnTo>
                  <a:cubicBezTo>
                    <a:pt x="11" y="2"/>
                    <a:pt x="9" y="2"/>
                    <a:pt x="5"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9"/>
            <p:cNvSpPr/>
            <p:nvPr/>
          </p:nvSpPr>
          <p:spPr>
            <a:xfrm>
              <a:off x="4471550" y="2321800"/>
              <a:ext cx="200" cy="75"/>
            </a:xfrm>
            <a:custGeom>
              <a:rect b="b" l="l" r="r" t="t"/>
              <a:pathLst>
                <a:path extrusionOk="0" h="3" w="8">
                  <a:moveTo>
                    <a:pt x="1" y="1"/>
                  </a:moveTo>
                  <a:lnTo>
                    <a:pt x="2" y="1"/>
                  </a:lnTo>
                  <a:lnTo>
                    <a:pt x="2" y="1"/>
                  </a:lnTo>
                  <a:cubicBezTo>
                    <a:pt x="2" y="1"/>
                    <a:pt x="1" y="1"/>
                    <a:pt x="1" y="1"/>
                  </a:cubicBezTo>
                  <a:close/>
                  <a:moveTo>
                    <a:pt x="2" y="1"/>
                  </a:moveTo>
                  <a:cubicBezTo>
                    <a:pt x="3" y="1"/>
                    <a:pt x="3" y="2"/>
                    <a:pt x="3" y="3"/>
                  </a:cubicBezTo>
                  <a:lnTo>
                    <a:pt x="7" y="3"/>
                  </a:lnTo>
                  <a:lnTo>
                    <a:pt x="2"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9"/>
            <p:cNvSpPr/>
            <p:nvPr/>
          </p:nvSpPr>
          <p:spPr>
            <a:xfrm>
              <a:off x="4471400" y="2321925"/>
              <a:ext cx="175" cy="25"/>
            </a:xfrm>
            <a:custGeom>
              <a:rect b="b" l="l" r="r" t="t"/>
              <a:pathLst>
                <a:path extrusionOk="0" h="1" w="7">
                  <a:moveTo>
                    <a:pt x="0" y="0"/>
                  </a:moveTo>
                  <a:lnTo>
                    <a:pt x="7" y="0"/>
                  </a:lnTo>
                  <a:lnTo>
                    <a:pt x="2"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9"/>
            <p:cNvSpPr/>
            <p:nvPr/>
          </p:nvSpPr>
          <p:spPr>
            <a:xfrm>
              <a:off x="4474125" y="2330875"/>
              <a:ext cx="250" cy="225"/>
            </a:xfrm>
            <a:custGeom>
              <a:rect b="b" l="l" r="r" t="t"/>
              <a:pathLst>
                <a:path extrusionOk="0" h="9" w="10">
                  <a:moveTo>
                    <a:pt x="1" y="9"/>
                  </a:moveTo>
                  <a:lnTo>
                    <a:pt x="1" y="9"/>
                  </a:lnTo>
                  <a:lnTo>
                    <a:pt x="10"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9"/>
            <p:cNvSpPr/>
            <p:nvPr/>
          </p:nvSpPr>
          <p:spPr>
            <a:xfrm>
              <a:off x="4471550" y="2331300"/>
              <a:ext cx="425" cy="250"/>
            </a:xfrm>
            <a:custGeom>
              <a:rect b="b" l="l" r="r" t="t"/>
              <a:pathLst>
                <a:path extrusionOk="0" h="10" w="17">
                  <a:moveTo>
                    <a:pt x="16" y="1"/>
                  </a:moveTo>
                  <a:lnTo>
                    <a:pt x="1" y="9"/>
                  </a:lnTo>
                  <a:cubicBezTo>
                    <a:pt x="1" y="10"/>
                    <a:pt x="1" y="10"/>
                    <a:pt x="1" y="10"/>
                  </a:cubicBezTo>
                  <a:cubicBezTo>
                    <a:pt x="2" y="10"/>
                    <a:pt x="7" y="6"/>
                    <a:pt x="1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9"/>
            <p:cNvSpPr/>
            <p:nvPr/>
          </p:nvSpPr>
          <p:spPr>
            <a:xfrm>
              <a:off x="4471450" y="2321925"/>
              <a:ext cx="175" cy="75"/>
            </a:xfrm>
            <a:custGeom>
              <a:rect b="b" l="l" r="r" t="t"/>
              <a:pathLst>
                <a:path extrusionOk="0" h="3" w="7">
                  <a:moveTo>
                    <a:pt x="0" y="0"/>
                  </a:moveTo>
                  <a:lnTo>
                    <a:pt x="0" y="0"/>
                  </a:lnTo>
                  <a:lnTo>
                    <a:pt x="7" y="2"/>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9"/>
            <p:cNvSpPr/>
            <p:nvPr/>
          </p:nvSpPr>
          <p:spPr>
            <a:xfrm>
              <a:off x="4469800" y="2325700"/>
              <a:ext cx="350" cy="75"/>
            </a:xfrm>
            <a:custGeom>
              <a:rect b="b" l="l" r="r" t="t"/>
              <a:pathLst>
                <a:path extrusionOk="0" h="3" w="14">
                  <a:moveTo>
                    <a:pt x="0" y="1"/>
                  </a:moveTo>
                  <a:lnTo>
                    <a:pt x="9" y="3"/>
                  </a:lnTo>
                  <a:lnTo>
                    <a:pt x="14" y="3"/>
                  </a:lnTo>
                  <a:lnTo>
                    <a:pt x="0"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9"/>
            <p:cNvSpPr/>
            <p:nvPr/>
          </p:nvSpPr>
          <p:spPr>
            <a:xfrm>
              <a:off x="4471675" y="2324175"/>
              <a:ext cx="25" cy="25"/>
            </a:xfrm>
            <a:custGeom>
              <a:rect b="b" l="l" r="r" t="t"/>
              <a:pathLst>
                <a:path extrusionOk="0" h="1" w="1">
                  <a:moveTo>
                    <a:pt x="0" y="0"/>
                  </a:moveTo>
                  <a:lnTo>
                    <a:pt x="0"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9"/>
            <p:cNvSpPr/>
            <p:nvPr/>
          </p:nvSpPr>
          <p:spPr>
            <a:xfrm>
              <a:off x="4458775" y="2320650"/>
              <a:ext cx="23775" cy="16600"/>
            </a:xfrm>
            <a:custGeom>
              <a:rect b="b" l="l" r="r" t="t"/>
              <a:pathLst>
                <a:path extrusionOk="0" h="664" w="951">
                  <a:moveTo>
                    <a:pt x="567" y="466"/>
                  </a:moveTo>
                  <a:lnTo>
                    <a:pt x="597" y="495"/>
                  </a:lnTo>
                  <a:lnTo>
                    <a:pt x="573" y="473"/>
                  </a:lnTo>
                  <a:lnTo>
                    <a:pt x="567" y="466"/>
                  </a:lnTo>
                  <a:close/>
                  <a:moveTo>
                    <a:pt x="516" y="1"/>
                  </a:moveTo>
                  <a:lnTo>
                    <a:pt x="409" y="18"/>
                  </a:lnTo>
                  <a:lnTo>
                    <a:pt x="446" y="49"/>
                  </a:lnTo>
                  <a:lnTo>
                    <a:pt x="380" y="38"/>
                  </a:lnTo>
                  <a:lnTo>
                    <a:pt x="470" y="97"/>
                  </a:lnTo>
                  <a:lnTo>
                    <a:pt x="433" y="113"/>
                  </a:lnTo>
                  <a:lnTo>
                    <a:pt x="0" y="178"/>
                  </a:lnTo>
                  <a:lnTo>
                    <a:pt x="239" y="192"/>
                  </a:lnTo>
                  <a:lnTo>
                    <a:pt x="233" y="194"/>
                  </a:lnTo>
                  <a:lnTo>
                    <a:pt x="268" y="194"/>
                  </a:lnTo>
                  <a:lnTo>
                    <a:pt x="336" y="198"/>
                  </a:lnTo>
                  <a:lnTo>
                    <a:pt x="299" y="225"/>
                  </a:lnTo>
                  <a:lnTo>
                    <a:pt x="349" y="218"/>
                  </a:lnTo>
                  <a:lnTo>
                    <a:pt x="437" y="244"/>
                  </a:lnTo>
                  <a:lnTo>
                    <a:pt x="376" y="286"/>
                  </a:lnTo>
                  <a:lnTo>
                    <a:pt x="514" y="268"/>
                  </a:lnTo>
                  <a:lnTo>
                    <a:pt x="556" y="282"/>
                  </a:lnTo>
                  <a:lnTo>
                    <a:pt x="457" y="352"/>
                  </a:lnTo>
                  <a:lnTo>
                    <a:pt x="457" y="352"/>
                  </a:lnTo>
                  <a:lnTo>
                    <a:pt x="560" y="321"/>
                  </a:lnTo>
                  <a:lnTo>
                    <a:pt x="562" y="332"/>
                  </a:lnTo>
                  <a:lnTo>
                    <a:pt x="525" y="350"/>
                  </a:lnTo>
                  <a:lnTo>
                    <a:pt x="521" y="339"/>
                  </a:lnTo>
                  <a:lnTo>
                    <a:pt x="422" y="367"/>
                  </a:lnTo>
                  <a:lnTo>
                    <a:pt x="455" y="394"/>
                  </a:lnTo>
                  <a:lnTo>
                    <a:pt x="354" y="482"/>
                  </a:lnTo>
                  <a:lnTo>
                    <a:pt x="501" y="462"/>
                  </a:lnTo>
                  <a:lnTo>
                    <a:pt x="501" y="462"/>
                  </a:lnTo>
                  <a:lnTo>
                    <a:pt x="349" y="664"/>
                  </a:lnTo>
                  <a:lnTo>
                    <a:pt x="547" y="536"/>
                  </a:lnTo>
                  <a:lnTo>
                    <a:pt x="558" y="545"/>
                  </a:lnTo>
                  <a:lnTo>
                    <a:pt x="611" y="490"/>
                  </a:lnTo>
                  <a:lnTo>
                    <a:pt x="595" y="451"/>
                  </a:lnTo>
                  <a:lnTo>
                    <a:pt x="635" y="396"/>
                  </a:lnTo>
                  <a:lnTo>
                    <a:pt x="648" y="389"/>
                  </a:lnTo>
                  <a:lnTo>
                    <a:pt x="644" y="383"/>
                  </a:lnTo>
                  <a:lnTo>
                    <a:pt x="650" y="376"/>
                  </a:lnTo>
                  <a:lnTo>
                    <a:pt x="633" y="363"/>
                  </a:lnTo>
                  <a:lnTo>
                    <a:pt x="626" y="345"/>
                  </a:lnTo>
                  <a:lnTo>
                    <a:pt x="659" y="339"/>
                  </a:lnTo>
                  <a:lnTo>
                    <a:pt x="659" y="339"/>
                  </a:lnTo>
                  <a:lnTo>
                    <a:pt x="624" y="345"/>
                  </a:lnTo>
                  <a:lnTo>
                    <a:pt x="624" y="341"/>
                  </a:lnTo>
                  <a:lnTo>
                    <a:pt x="659" y="293"/>
                  </a:lnTo>
                  <a:lnTo>
                    <a:pt x="749" y="266"/>
                  </a:lnTo>
                  <a:lnTo>
                    <a:pt x="749" y="264"/>
                  </a:lnTo>
                  <a:lnTo>
                    <a:pt x="764" y="297"/>
                  </a:lnTo>
                  <a:lnTo>
                    <a:pt x="782" y="288"/>
                  </a:lnTo>
                  <a:lnTo>
                    <a:pt x="841" y="203"/>
                  </a:lnTo>
                  <a:lnTo>
                    <a:pt x="947" y="238"/>
                  </a:lnTo>
                  <a:lnTo>
                    <a:pt x="857" y="185"/>
                  </a:lnTo>
                  <a:lnTo>
                    <a:pt x="876" y="152"/>
                  </a:lnTo>
                  <a:lnTo>
                    <a:pt x="951" y="99"/>
                  </a:lnTo>
                  <a:lnTo>
                    <a:pt x="951" y="99"/>
                  </a:lnTo>
                  <a:lnTo>
                    <a:pt x="788" y="143"/>
                  </a:lnTo>
                  <a:lnTo>
                    <a:pt x="738" y="115"/>
                  </a:lnTo>
                  <a:lnTo>
                    <a:pt x="777" y="108"/>
                  </a:lnTo>
                  <a:lnTo>
                    <a:pt x="769" y="104"/>
                  </a:lnTo>
                  <a:lnTo>
                    <a:pt x="927" y="82"/>
                  </a:lnTo>
                  <a:lnTo>
                    <a:pt x="626" y="31"/>
                  </a:lnTo>
                  <a:cubicBezTo>
                    <a:pt x="619" y="29"/>
                    <a:pt x="613" y="29"/>
                    <a:pt x="606" y="29"/>
                  </a:cubicBezTo>
                  <a:lnTo>
                    <a:pt x="595" y="29"/>
                  </a:lnTo>
                  <a:lnTo>
                    <a:pt x="569" y="14"/>
                  </a:lnTo>
                  <a:lnTo>
                    <a:pt x="529" y="1"/>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9"/>
            <p:cNvSpPr/>
            <p:nvPr/>
          </p:nvSpPr>
          <p:spPr>
            <a:xfrm>
              <a:off x="4473200" y="2323625"/>
              <a:ext cx="125" cy="25"/>
            </a:xfrm>
            <a:custGeom>
              <a:rect b="b" l="l" r="r" t="t"/>
              <a:pathLst>
                <a:path extrusionOk="0" h="1" w="5">
                  <a:moveTo>
                    <a:pt x="5" y="0"/>
                  </a:moveTo>
                  <a:lnTo>
                    <a:pt x="1" y="0"/>
                  </a:lnTo>
                  <a:lnTo>
                    <a:pt x="3"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9"/>
            <p:cNvSpPr/>
            <p:nvPr/>
          </p:nvSpPr>
          <p:spPr>
            <a:xfrm>
              <a:off x="4470525" y="2329425"/>
              <a:ext cx="125" cy="100"/>
            </a:xfrm>
            <a:custGeom>
              <a:rect b="b" l="l" r="r" t="t"/>
              <a:pathLst>
                <a:path extrusionOk="0" h="4" w="5">
                  <a:moveTo>
                    <a:pt x="0" y="3"/>
                  </a:moveTo>
                  <a:lnTo>
                    <a:pt x="4" y="1"/>
                  </a:lnTo>
                  <a:lnTo>
                    <a:pt x="0" y="3"/>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9"/>
            <p:cNvSpPr/>
            <p:nvPr/>
          </p:nvSpPr>
          <p:spPr>
            <a:xfrm>
              <a:off x="4471450" y="2322475"/>
              <a:ext cx="175" cy="75"/>
            </a:xfrm>
            <a:custGeom>
              <a:rect b="b" l="l" r="r" t="t"/>
              <a:pathLst>
                <a:path extrusionOk="0" h="3" w="7">
                  <a:moveTo>
                    <a:pt x="0" y="0"/>
                  </a:moveTo>
                  <a:lnTo>
                    <a:pt x="7" y="2"/>
                  </a:lnTo>
                  <a:lnTo>
                    <a:pt x="7" y="2"/>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9"/>
            <p:cNvSpPr/>
            <p:nvPr/>
          </p:nvSpPr>
          <p:spPr>
            <a:xfrm>
              <a:off x="4470300" y="2324725"/>
              <a:ext cx="175" cy="25"/>
            </a:xfrm>
            <a:custGeom>
              <a:rect b="b" l="l" r="r" t="t"/>
              <a:pathLst>
                <a:path extrusionOk="0" h="1" w="7">
                  <a:moveTo>
                    <a:pt x="7" y="0"/>
                  </a:moveTo>
                  <a:lnTo>
                    <a:pt x="7" y="0"/>
                  </a:lnTo>
                  <a:cubicBezTo>
                    <a:pt x="0" y="0"/>
                    <a:pt x="2" y="0"/>
                    <a:pt x="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9"/>
            <p:cNvSpPr/>
            <p:nvPr/>
          </p:nvSpPr>
          <p:spPr>
            <a:xfrm>
              <a:off x="4471400" y="2324125"/>
              <a:ext cx="300" cy="75"/>
            </a:xfrm>
            <a:custGeom>
              <a:rect b="b" l="l" r="r" t="t"/>
              <a:pathLst>
                <a:path extrusionOk="0" h="3" w="12">
                  <a:moveTo>
                    <a:pt x="2" y="0"/>
                  </a:moveTo>
                  <a:cubicBezTo>
                    <a:pt x="1" y="0"/>
                    <a:pt x="1" y="1"/>
                    <a:pt x="2" y="2"/>
                  </a:cubicBezTo>
                  <a:lnTo>
                    <a:pt x="11" y="2"/>
                  </a:lnTo>
                  <a:cubicBezTo>
                    <a:pt x="6" y="1"/>
                    <a:pt x="3" y="0"/>
                    <a:pt x="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39"/>
            <p:cNvSpPr/>
            <p:nvPr/>
          </p:nvSpPr>
          <p:spPr>
            <a:xfrm>
              <a:off x="4469800" y="2325550"/>
              <a:ext cx="25" cy="25"/>
            </a:xfrm>
            <a:custGeom>
              <a:rect b="b" l="l" r="r" t="t"/>
              <a:pathLst>
                <a:path extrusionOk="0" h="1" w="1">
                  <a:moveTo>
                    <a:pt x="0" y="0"/>
                  </a:moveTo>
                  <a:lnTo>
                    <a:pt x="0" y="0"/>
                  </a:lnTo>
                  <a:lnTo>
                    <a:pt x="0"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39"/>
            <p:cNvSpPr/>
            <p:nvPr/>
          </p:nvSpPr>
          <p:spPr>
            <a:xfrm>
              <a:off x="4471325" y="2324175"/>
              <a:ext cx="200" cy="25"/>
            </a:xfrm>
            <a:custGeom>
              <a:rect b="b" l="l" r="r" t="t"/>
              <a:pathLst>
                <a:path extrusionOk="0" h="1" w="8">
                  <a:moveTo>
                    <a:pt x="5" y="0"/>
                  </a:moveTo>
                  <a:cubicBezTo>
                    <a:pt x="1" y="0"/>
                    <a:pt x="3" y="0"/>
                    <a:pt x="5" y="0"/>
                  </a:cubicBezTo>
                  <a:cubicBezTo>
                    <a:pt x="8" y="0"/>
                    <a:pt x="8" y="0"/>
                    <a:pt x="5"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9"/>
            <p:cNvSpPr/>
            <p:nvPr/>
          </p:nvSpPr>
          <p:spPr>
            <a:xfrm>
              <a:off x="4471400" y="2321750"/>
              <a:ext cx="75" cy="25"/>
            </a:xfrm>
            <a:custGeom>
              <a:rect b="b" l="l" r="r" t="t"/>
              <a:pathLst>
                <a:path extrusionOk="0" h="1" w="3">
                  <a:moveTo>
                    <a:pt x="0" y="0"/>
                  </a:moveTo>
                  <a:lnTo>
                    <a:pt x="2" y="0"/>
                  </a:lnTo>
                  <a:lnTo>
                    <a:pt x="0"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9"/>
            <p:cNvSpPr/>
            <p:nvPr/>
          </p:nvSpPr>
          <p:spPr>
            <a:xfrm>
              <a:off x="4471000" y="2323725"/>
              <a:ext cx="425" cy="75"/>
            </a:xfrm>
            <a:custGeom>
              <a:rect b="b" l="l" r="r" t="t"/>
              <a:pathLst>
                <a:path extrusionOk="0" h="3" w="17">
                  <a:moveTo>
                    <a:pt x="1" y="1"/>
                  </a:moveTo>
                  <a:lnTo>
                    <a:pt x="12" y="3"/>
                  </a:lnTo>
                  <a:lnTo>
                    <a:pt x="16" y="3"/>
                  </a:lnTo>
                  <a:lnTo>
                    <a:pt x="1"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9"/>
            <p:cNvSpPr/>
            <p:nvPr/>
          </p:nvSpPr>
          <p:spPr>
            <a:xfrm>
              <a:off x="4435800" y="2301850"/>
              <a:ext cx="51175" cy="34900"/>
            </a:xfrm>
            <a:custGeom>
              <a:rect b="b" l="l" r="r" t="t"/>
              <a:pathLst>
                <a:path extrusionOk="0" h="1396" w="2047">
                  <a:moveTo>
                    <a:pt x="1375" y="751"/>
                  </a:moveTo>
                  <a:lnTo>
                    <a:pt x="1352" y="780"/>
                  </a:lnTo>
                  <a:lnTo>
                    <a:pt x="1352" y="780"/>
                  </a:lnTo>
                  <a:cubicBezTo>
                    <a:pt x="1350" y="777"/>
                    <a:pt x="1347" y="774"/>
                    <a:pt x="1343" y="772"/>
                  </a:cubicBezTo>
                  <a:lnTo>
                    <a:pt x="1343" y="772"/>
                  </a:lnTo>
                  <a:lnTo>
                    <a:pt x="1375" y="751"/>
                  </a:lnTo>
                  <a:close/>
                  <a:moveTo>
                    <a:pt x="1989" y="0"/>
                  </a:moveTo>
                  <a:cubicBezTo>
                    <a:pt x="1984" y="0"/>
                    <a:pt x="1979" y="1"/>
                    <a:pt x="1973" y="4"/>
                  </a:cubicBezTo>
                  <a:cubicBezTo>
                    <a:pt x="1290" y="283"/>
                    <a:pt x="640" y="645"/>
                    <a:pt x="43" y="1078"/>
                  </a:cubicBezTo>
                  <a:cubicBezTo>
                    <a:pt x="1" y="1107"/>
                    <a:pt x="27" y="1167"/>
                    <a:pt x="65" y="1167"/>
                  </a:cubicBezTo>
                  <a:cubicBezTo>
                    <a:pt x="72" y="1167"/>
                    <a:pt x="81" y="1165"/>
                    <a:pt x="89" y="1159"/>
                  </a:cubicBezTo>
                  <a:cubicBezTo>
                    <a:pt x="615" y="776"/>
                    <a:pt x="1181" y="451"/>
                    <a:pt x="1777" y="188"/>
                  </a:cubicBezTo>
                  <a:lnTo>
                    <a:pt x="1777" y="188"/>
                  </a:lnTo>
                  <a:cubicBezTo>
                    <a:pt x="1684" y="274"/>
                    <a:pt x="1587" y="354"/>
                    <a:pt x="1488" y="432"/>
                  </a:cubicBezTo>
                  <a:lnTo>
                    <a:pt x="1488" y="432"/>
                  </a:lnTo>
                  <a:cubicBezTo>
                    <a:pt x="1482" y="412"/>
                    <a:pt x="1461" y="394"/>
                    <a:pt x="1437" y="394"/>
                  </a:cubicBezTo>
                  <a:cubicBezTo>
                    <a:pt x="1427" y="394"/>
                    <a:pt x="1416" y="398"/>
                    <a:pt x="1407" y="406"/>
                  </a:cubicBezTo>
                  <a:cubicBezTo>
                    <a:pt x="1407" y="406"/>
                    <a:pt x="1407" y="406"/>
                    <a:pt x="1407" y="406"/>
                  </a:cubicBezTo>
                  <a:lnTo>
                    <a:pt x="1407" y="406"/>
                  </a:lnTo>
                  <a:cubicBezTo>
                    <a:pt x="1397" y="413"/>
                    <a:pt x="1387" y="421"/>
                    <a:pt x="1378" y="428"/>
                  </a:cubicBezTo>
                  <a:lnTo>
                    <a:pt x="1378" y="428"/>
                  </a:lnTo>
                  <a:cubicBezTo>
                    <a:pt x="1256" y="524"/>
                    <a:pt x="1133" y="618"/>
                    <a:pt x="1008" y="710"/>
                  </a:cubicBezTo>
                  <a:lnTo>
                    <a:pt x="1008" y="710"/>
                  </a:lnTo>
                  <a:cubicBezTo>
                    <a:pt x="824" y="821"/>
                    <a:pt x="648" y="945"/>
                    <a:pt x="481" y="1082"/>
                  </a:cubicBezTo>
                  <a:lnTo>
                    <a:pt x="481" y="1082"/>
                  </a:lnTo>
                  <a:cubicBezTo>
                    <a:pt x="478" y="1084"/>
                    <a:pt x="474" y="1086"/>
                    <a:pt x="471" y="1089"/>
                  </a:cubicBezTo>
                  <a:lnTo>
                    <a:pt x="472" y="1090"/>
                  </a:lnTo>
                  <a:lnTo>
                    <a:pt x="472" y="1090"/>
                  </a:lnTo>
                  <a:cubicBezTo>
                    <a:pt x="469" y="1092"/>
                    <a:pt x="465" y="1095"/>
                    <a:pt x="462" y="1097"/>
                  </a:cubicBezTo>
                  <a:cubicBezTo>
                    <a:pt x="427" y="1125"/>
                    <a:pt x="460" y="1179"/>
                    <a:pt x="497" y="1179"/>
                  </a:cubicBezTo>
                  <a:cubicBezTo>
                    <a:pt x="501" y="1179"/>
                    <a:pt x="505" y="1178"/>
                    <a:pt x="508" y="1177"/>
                  </a:cubicBezTo>
                  <a:lnTo>
                    <a:pt x="508" y="1177"/>
                  </a:lnTo>
                  <a:cubicBezTo>
                    <a:pt x="458" y="1221"/>
                    <a:pt x="409" y="1266"/>
                    <a:pt x="361" y="1313"/>
                  </a:cubicBezTo>
                  <a:cubicBezTo>
                    <a:pt x="330" y="1343"/>
                    <a:pt x="358" y="1395"/>
                    <a:pt x="394" y="1395"/>
                  </a:cubicBezTo>
                  <a:cubicBezTo>
                    <a:pt x="402" y="1395"/>
                    <a:pt x="410" y="1393"/>
                    <a:pt x="418" y="1387"/>
                  </a:cubicBezTo>
                  <a:lnTo>
                    <a:pt x="1151" y="900"/>
                  </a:lnTo>
                  <a:lnTo>
                    <a:pt x="1151" y="900"/>
                  </a:lnTo>
                  <a:cubicBezTo>
                    <a:pt x="1193" y="897"/>
                    <a:pt x="1235" y="889"/>
                    <a:pt x="1275" y="877"/>
                  </a:cubicBezTo>
                  <a:lnTo>
                    <a:pt x="1275" y="877"/>
                  </a:lnTo>
                  <a:lnTo>
                    <a:pt x="1158" y="1023"/>
                  </a:lnTo>
                  <a:cubicBezTo>
                    <a:pt x="1134" y="1053"/>
                    <a:pt x="1155" y="1105"/>
                    <a:pt x="1189" y="1105"/>
                  </a:cubicBezTo>
                  <a:cubicBezTo>
                    <a:pt x="1197" y="1105"/>
                    <a:pt x="1206" y="1102"/>
                    <a:pt x="1216" y="1095"/>
                  </a:cubicBezTo>
                  <a:cubicBezTo>
                    <a:pt x="1415" y="957"/>
                    <a:pt x="1589" y="786"/>
                    <a:pt x="1729" y="586"/>
                  </a:cubicBezTo>
                  <a:cubicBezTo>
                    <a:pt x="1747" y="554"/>
                    <a:pt x="1723" y="516"/>
                    <a:pt x="1687" y="516"/>
                  </a:cubicBezTo>
                  <a:cubicBezTo>
                    <a:pt x="1683" y="516"/>
                    <a:pt x="1679" y="516"/>
                    <a:pt x="1675" y="518"/>
                  </a:cubicBezTo>
                  <a:cubicBezTo>
                    <a:pt x="1663" y="522"/>
                    <a:pt x="1652" y="526"/>
                    <a:pt x="1641" y="530"/>
                  </a:cubicBezTo>
                  <a:lnTo>
                    <a:pt x="1641" y="530"/>
                  </a:lnTo>
                  <a:cubicBezTo>
                    <a:pt x="1635" y="511"/>
                    <a:pt x="1620" y="497"/>
                    <a:pt x="1601" y="497"/>
                  </a:cubicBezTo>
                  <a:cubicBezTo>
                    <a:pt x="1593" y="497"/>
                    <a:pt x="1585" y="499"/>
                    <a:pt x="1576" y="504"/>
                  </a:cubicBezTo>
                  <a:lnTo>
                    <a:pt x="1376" y="637"/>
                  </a:lnTo>
                  <a:lnTo>
                    <a:pt x="1376" y="637"/>
                  </a:lnTo>
                  <a:cubicBezTo>
                    <a:pt x="1377" y="636"/>
                    <a:pt x="1378" y="635"/>
                    <a:pt x="1380" y="633"/>
                  </a:cubicBezTo>
                  <a:lnTo>
                    <a:pt x="1380" y="633"/>
                  </a:lnTo>
                  <a:cubicBezTo>
                    <a:pt x="1606" y="466"/>
                    <a:pt x="1826" y="290"/>
                    <a:pt x="2019" y="83"/>
                  </a:cubicBezTo>
                  <a:cubicBezTo>
                    <a:pt x="2046" y="56"/>
                    <a:pt x="2026" y="0"/>
                    <a:pt x="1989"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9"/>
            <p:cNvSpPr/>
            <p:nvPr/>
          </p:nvSpPr>
          <p:spPr>
            <a:xfrm>
              <a:off x="4462250" y="2355050"/>
              <a:ext cx="29650" cy="24750"/>
            </a:xfrm>
            <a:custGeom>
              <a:rect b="b" l="l" r="r" t="t"/>
              <a:pathLst>
                <a:path extrusionOk="0" h="990" w="1186">
                  <a:moveTo>
                    <a:pt x="394" y="461"/>
                  </a:moveTo>
                  <a:lnTo>
                    <a:pt x="394" y="461"/>
                  </a:lnTo>
                  <a:cubicBezTo>
                    <a:pt x="431" y="491"/>
                    <a:pt x="468" y="522"/>
                    <a:pt x="504" y="553"/>
                  </a:cubicBezTo>
                  <a:lnTo>
                    <a:pt x="504" y="553"/>
                  </a:lnTo>
                  <a:cubicBezTo>
                    <a:pt x="467" y="525"/>
                    <a:pt x="432" y="496"/>
                    <a:pt x="398" y="465"/>
                  </a:cubicBezTo>
                  <a:lnTo>
                    <a:pt x="398" y="465"/>
                  </a:lnTo>
                  <a:lnTo>
                    <a:pt x="394" y="461"/>
                  </a:lnTo>
                  <a:close/>
                  <a:moveTo>
                    <a:pt x="540" y="1"/>
                  </a:moveTo>
                  <a:cubicBezTo>
                    <a:pt x="523" y="1"/>
                    <a:pt x="506" y="5"/>
                    <a:pt x="489" y="17"/>
                  </a:cubicBezTo>
                  <a:cubicBezTo>
                    <a:pt x="463" y="32"/>
                    <a:pt x="458" y="70"/>
                    <a:pt x="480" y="92"/>
                  </a:cubicBezTo>
                  <a:cubicBezTo>
                    <a:pt x="499" y="112"/>
                    <a:pt x="517" y="132"/>
                    <a:pt x="536" y="152"/>
                  </a:cubicBezTo>
                  <a:lnTo>
                    <a:pt x="536" y="152"/>
                  </a:lnTo>
                  <a:cubicBezTo>
                    <a:pt x="502" y="130"/>
                    <a:pt x="468" y="109"/>
                    <a:pt x="432" y="89"/>
                  </a:cubicBezTo>
                  <a:cubicBezTo>
                    <a:pt x="425" y="86"/>
                    <a:pt x="419" y="84"/>
                    <a:pt x="412" y="84"/>
                  </a:cubicBezTo>
                  <a:cubicBezTo>
                    <a:pt x="373" y="84"/>
                    <a:pt x="338" y="136"/>
                    <a:pt x="375" y="164"/>
                  </a:cubicBezTo>
                  <a:cubicBezTo>
                    <a:pt x="378" y="167"/>
                    <a:pt x="381" y="169"/>
                    <a:pt x="385" y="172"/>
                  </a:cubicBezTo>
                  <a:lnTo>
                    <a:pt x="385" y="172"/>
                  </a:lnTo>
                  <a:lnTo>
                    <a:pt x="384" y="173"/>
                  </a:lnTo>
                  <a:cubicBezTo>
                    <a:pt x="386" y="174"/>
                    <a:pt x="389" y="176"/>
                    <a:pt x="391" y="177"/>
                  </a:cubicBezTo>
                  <a:lnTo>
                    <a:pt x="391" y="177"/>
                  </a:lnTo>
                  <a:cubicBezTo>
                    <a:pt x="479" y="246"/>
                    <a:pt x="570" y="310"/>
                    <a:pt x="665" y="368"/>
                  </a:cubicBezTo>
                  <a:lnTo>
                    <a:pt x="665" y="368"/>
                  </a:lnTo>
                  <a:cubicBezTo>
                    <a:pt x="719" y="414"/>
                    <a:pt x="772" y="461"/>
                    <a:pt x="823" y="510"/>
                  </a:cubicBezTo>
                  <a:lnTo>
                    <a:pt x="823" y="510"/>
                  </a:lnTo>
                  <a:cubicBezTo>
                    <a:pt x="661" y="441"/>
                    <a:pt x="499" y="370"/>
                    <a:pt x="340" y="296"/>
                  </a:cubicBezTo>
                  <a:cubicBezTo>
                    <a:pt x="333" y="293"/>
                    <a:pt x="327" y="292"/>
                    <a:pt x="320" y="292"/>
                  </a:cubicBezTo>
                  <a:cubicBezTo>
                    <a:pt x="299" y="292"/>
                    <a:pt x="278" y="305"/>
                    <a:pt x="269" y="322"/>
                  </a:cubicBezTo>
                  <a:lnTo>
                    <a:pt x="269" y="322"/>
                  </a:lnTo>
                  <a:lnTo>
                    <a:pt x="193" y="237"/>
                  </a:lnTo>
                  <a:cubicBezTo>
                    <a:pt x="184" y="227"/>
                    <a:pt x="173" y="223"/>
                    <a:pt x="162" y="223"/>
                  </a:cubicBezTo>
                  <a:cubicBezTo>
                    <a:pt x="129" y="223"/>
                    <a:pt x="93" y="262"/>
                    <a:pt x="118" y="294"/>
                  </a:cubicBezTo>
                  <a:cubicBezTo>
                    <a:pt x="128" y="307"/>
                    <a:pt x="138" y="320"/>
                    <a:pt x="149" y="333"/>
                  </a:cubicBezTo>
                  <a:lnTo>
                    <a:pt x="149" y="333"/>
                  </a:lnTo>
                  <a:cubicBezTo>
                    <a:pt x="128" y="313"/>
                    <a:pt x="107" y="292"/>
                    <a:pt x="87" y="272"/>
                  </a:cubicBezTo>
                  <a:cubicBezTo>
                    <a:pt x="77" y="262"/>
                    <a:pt x="66" y="258"/>
                    <a:pt x="55" y="258"/>
                  </a:cubicBezTo>
                  <a:cubicBezTo>
                    <a:pt x="26" y="258"/>
                    <a:pt x="0" y="284"/>
                    <a:pt x="8" y="316"/>
                  </a:cubicBezTo>
                  <a:cubicBezTo>
                    <a:pt x="19" y="353"/>
                    <a:pt x="43" y="384"/>
                    <a:pt x="76" y="403"/>
                  </a:cubicBezTo>
                  <a:cubicBezTo>
                    <a:pt x="81" y="406"/>
                    <a:pt x="86" y="408"/>
                    <a:pt x="91" y="409"/>
                  </a:cubicBezTo>
                  <a:lnTo>
                    <a:pt x="91" y="409"/>
                  </a:lnTo>
                  <a:cubicBezTo>
                    <a:pt x="247" y="560"/>
                    <a:pt x="414" y="698"/>
                    <a:pt x="591" y="823"/>
                  </a:cubicBezTo>
                  <a:lnTo>
                    <a:pt x="591" y="823"/>
                  </a:lnTo>
                  <a:cubicBezTo>
                    <a:pt x="662" y="899"/>
                    <a:pt x="742" y="966"/>
                    <a:pt x="847" y="988"/>
                  </a:cubicBezTo>
                  <a:cubicBezTo>
                    <a:pt x="852" y="989"/>
                    <a:pt x="856" y="989"/>
                    <a:pt x="860" y="989"/>
                  </a:cubicBezTo>
                  <a:cubicBezTo>
                    <a:pt x="904" y="989"/>
                    <a:pt x="927" y="928"/>
                    <a:pt x="884" y="902"/>
                  </a:cubicBezTo>
                  <a:cubicBezTo>
                    <a:pt x="822" y="864"/>
                    <a:pt x="760" y="825"/>
                    <a:pt x="700" y="784"/>
                  </a:cubicBezTo>
                  <a:lnTo>
                    <a:pt x="700" y="784"/>
                  </a:lnTo>
                  <a:cubicBezTo>
                    <a:pt x="740" y="805"/>
                    <a:pt x="781" y="823"/>
                    <a:pt x="823" y="840"/>
                  </a:cubicBezTo>
                  <a:cubicBezTo>
                    <a:pt x="829" y="843"/>
                    <a:pt x="834" y="844"/>
                    <a:pt x="839" y="844"/>
                  </a:cubicBezTo>
                  <a:cubicBezTo>
                    <a:pt x="876" y="844"/>
                    <a:pt x="896" y="788"/>
                    <a:pt x="869" y="761"/>
                  </a:cubicBezTo>
                  <a:cubicBezTo>
                    <a:pt x="784" y="677"/>
                    <a:pt x="696" y="595"/>
                    <a:pt x="606" y="516"/>
                  </a:cubicBezTo>
                  <a:lnTo>
                    <a:pt x="606" y="516"/>
                  </a:lnTo>
                  <a:cubicBezTo>
                    <a:pt x="742" y="576"/>
                    <a:pt x="879" y="634"/>
                    <a:pt x="1016" y="691"/>
                  </a:cubicBezTo>
                  <a:cubicBezTo>
                    <a:pt x="1021" y="693"/>
                    <a:pt x="1027" y="694"/>
                    <a:pt x="1031" y="694"/>
                  </a:cubicBezTo>
                  <a:cubicBezTo>
                    <a:pt x="1069" y="694"/>
                    <a:pt x="1090" y="639"/>
                    <a:pt x="1062" y="612"/>
                  </a:cubicBezTo>
                  <a:cubicBezTo>
                    <a:pt x="1039" y="589"/>
                    <a:pt x="1016" y="566"/>
                    <a:pt x="993" y="543"/>
                  </a:cubicBezTo>
                  <a:lnTo>
                    <a:pt x="993" y="543"/>
                  </a:lnTo>
                  <a:cubicBezTo>
                    <a:pt x="998" y="545"/>
                    <a:pt x="1002" y="545"/>
                    <a:pt x="1006" y="545"/>
                  </a:cubicBezTo>
                  <a:cubicBezTo>
                    <a:pt x="1050" y="545"/>
                    <a:pt x="1079" y="485"/>
                    <a:pt x="1032" y="458"/>
                  </a:cubicBezTo>
                  <a:cubicBezTo>
                    <a:pt x="1031" y="458"/>
                    <a:pt x="1031" y="458"/>
                    <a:pt x="1031" y="458"/>
                  </a:cubicBezTo>
                  <a:lnTo>
                    <a:pt x="1031" y="458"/>
                  </a:lnTo>
                  <a:lnTo>
                    <a:pt x="1032" y="456"/>
                  </a:lnTo>
                  <a:cubicBezTo>
                    <a:pt x="1026" y="454"/>
                    <a:pt x="1021" y="451"/>
                    <a:pt x="1015" y="449"/>
                  </a:cubicBezTo>
                  <a:lnTo>
                    <a:pt x="1015" y="449"/>
                  </a:lnTo>
                  <a:cubicBezTo>
                    <a:pt x="897" y="378"/>
                    <a:pt x="796" y="287"/>
                    <a:pt x="700" y="190"/>
                  </a:cubicBezTo>
                  <a:lnTo>
                    <a:pt x="700" y="190"/>
                  </a:lnTo>
                  <a:cubicBezTo>
                    <a:pt x="741" y="214"/>
                    <a:pt x="784" y="239"/>
                    <a:pt x="827" y="261"/>
                  </a:cubicBezTo>
                  <a:cubicBezTo>
                    <a:pt x="922" y="309"/>
                    <a:pt x="1025" y="338"/>
                    <a:pt x="1133" y="342"/>
                  </a:cubicBezTo>
                  <a:cubicBezTo>
                    <a:pt x="1163" y="340"/>
                    <a:pt x="1185" y="311"/>
                    <a:pt x="1179" y="280"/>
                  </a:cubicBezTo>
                  <a:cubicBezTo>
                    <a:pt x="1174" y="254"/>
                    <a:pt x="1170" y="226"/>
                    <a:pt x="1163" y="201"/>
                  </a:cubicBezTo>
                  <a:cubicBezTo>
                    <a:pt x="1160" y="178"/>
                    <a:pt x="1143" y="167"/>
                    <a:pt x="1124" y="167"/>
                  </a:cubicBezTo>
                  <a:cubicBezTo>
                    <a:pt x="1097" y="167"/>
                    <a:pt x="1067" y="190"/>
                    <a:pt x="1073" y="226"/>
                  </a:cubicBezTo>
                  <a:cubicBezTo>
                    <a:pt x="1074" y="231"/>
                    <a:pt x="1075" y="236"/>
                    <a:pt x="1076" y="242"/>
                  </a:cubicBezTo>
                  <a:lnTo>
                    <a:pt x="1076" y="242"/>
                  </a:lnTo>
                  <a:cubicBezTo>
                    <a:pt x="969" y="229"/>
                    <a:pt x="873" y="181"/>
                    <a:pt x="779" y="127"/>
                  </a:cubicBezTo>
                  <a:cubicBezTo>
                    <a:pt x="726" y="94"/>
                    <a:pt x="676" y="61"/>
                    <a:pt x="623" y="30"/>
                  </a:cubicBezTo>
                  <a:cubicBezTo>
                    <a:pt x="597" y="14"/>
                    <a:pt x="568" y="1"/>
                    <a:pt x="540"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9"/>
            <p:cNvSpPr/>
            <p:nvPr/>
          </p:nvSpPr>
          <p:spPr>
            <a:xfrm>
              <a:off x="4410175" y="2392400"/>
              <a:ext cx="107150" cy="20075"/>
            </a:xfrm>
            <a:custGeom>
              <a:rect b="b" l="l" r="r" t="t"/>
              <a:pathLst>
                <a:path extrusionOk="0" h="803" w="4286">
                  <a:moveTo>
                    <a:pt x="187" y="1"/>
                  </a:moveTo>
                  <a:lnTo>
                    <a:pt x="0" y="335"/>
                  </a:lnTo>
                  <a:lnTo>
                    <a:pt x="4138" y="803"/>
                  </a:lnTo>
                  <a:lnTo>
                    <a:pt x="4217" y="357"/>
                  </a:lnTo>
                  <a:lnTo>
                    <a:pt x="4285" y="328"/>
                  </a:lnTo>
                  <a:lnTo>
                    <a:pt x="187"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9"/>
            <p:cNvSpPr/>
            <p:nvPr/>
          </p:nvSpPr>
          <p:spPr>
            <a:xfrm>
              <a:off x="4396675" y="2575125"/>
              <a:ext cx="92200" cy="10950"/>
            </a:xfrm>
            <a:custGeom>
              <a:rect b="b" l="l" r="r" t="t"/>
              <a:pathLst>
                <a:path extrusionOk="0" h="438" w="3688">
                  <a:moveTo>
                    <a:pt x="117" y="1"/>
                  </a:moveTo>
                  <a:cubicBezTo>
                    <a:pt x="0" y="1"/>
                    <a:pt x="2" y="183"/>
                    <a:pt x="123" y="190"/>
                  </a:cubicBezTo>
                  <a:lnTo>
                    <a:pt x="2833" y="328"/>
                  </a:lnTo>
                  <a:cubicBezTo>
                    <a:pt x="3064" y="339"/>
                    <a:pt x="3319" y="328"/>
                    <a:pt x="3534" y="425"/>
                  </a:cubicBezTo>
                  <a:cubicBezTo>
                    <a:pt x="3548" y="433"/>
                    <a:pt x="3565" y="438"/>
                    <a:pt x="3581" y="438"/>
                  </a:cubicBezTo>
                  <a:cubicBezTo>
                    <a:pt x="3613" y="438"/>
                    <a:pt x="3644" y="421"/>
                    <a:pt x="3663" y="392"/>
                  </a:cubicBezTo>
                  <a:cubicBezTo>
                    <a:pt x="3688" y="350"/>
                    <a:pt x="3677" y="284"/>
                    <a:pt x="3628" y="262"/>
                  </a:cubicBezTo>
                  <a:cubicBezTo>
                    <a:pt x="3433" y="174"/>
                    <a:pt x="3222" y="157"/>
                    <a:pt x="3011" y="146"/>
                  </a:cubicBezTo>
                  <a:lnTo>
                    <a:pt x="2315" y="111"/>
                  </a:lnTo>
                  <a:lnTo>
                    <a:pt x="912" y="40"/>
                  </a:lnTo>
                  <a:lnTo>
                    <a:pt x="123" y="1"/>
                  </a:lnTo>
                  <a:cubicBezTo>
                    <a:pt x="121" y="1"/>
                    <a:pt x="119" y="1"/>
                    <a:pt x="117"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39"/>
            <p:cNvSpPr/>
            <p:nvPr/>
          </p:nvSpPr>
          <p:spPr>
            <a:xfrm>
              <a:off x="4388875" y="2329050"/>
              <a:ext cx="19450" cy="22400"/>
            </a:xfrm>
            <a:custGeom>
              <a:rect b="b" l="l" r="r" t="t"/>
              <a:pathLst>
                <a:path extrusionOk="0" h="896" w="778">
                  <a:moveTo>
                    <a:pt x="754" y="1"/>
                  </a:moveTo>
                  <a:cubicBezTo>
                    <a:pt x="754" y="1"/>
                    <a:pt x="426" y="137"/>
                    <a:pt x="369" y="200"/>
                  </a:cubicBezTo>
                  <a:cubicBezTo>
                    <a:pt x="314" y="264"/>
                    <a:pt x="0" y="820"/>
                    <a:pt x="0" y="820"/>
                  </a:cubicBezTo>
                  <a:cubicBezTo>
                    <a:pt x="0" y="820"/>
                    <a:pt x="214" y="896"/>
                    <a:pt x="391" y="896"/>
                  </a:cubicBezTo>
                  <a:cubicBezTo>
                    <a:pt x="501" y="896"/>
                    <a:pt x="596" y="866"/>
                    <a:pt x="617" y="771"/>
                  </a:cubicBezTo>
                  <a:cubicBezTo>
                    <a:pt x="663" y="573"/>
                    <a:pt x="737" y="553"/>
                    <a:pt x="766" y="553"/>
                  </a:cubicBezTo>
                  <a:cubicBezTo>
                    <a:pt x="773" y="553"/>
                    <a:pt x="778" y="554"/>
                    <a:pt x="778" y="554"/>
                  </a:cubicBezTo>
                  <a:lnTo>
                    <a:pt x="754"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39"/>
            <p:cNvSpPr/>
            <p:nvPr/>
          </p:nvSpPr>
          <p:spPr>
            <a:xfrm>
              <a:off x="4401450" y="2326350"/>
              <a:ext cx="21825" cy="16725"/>
            </a:xfrm>
            <a:custGeom>
              <a:rect b="b" l="l" r="r" t="t"/>
              <a:pathLst>
                <a:path extrusionOk="0" h="669" w="873">
                  <a:moveTo>
                    <a:pt x="808" y="1"/>
                  </a:moveTo>
                  <a:cubicBezTo>
                    <a:pt x="791" y="1"/>
                    <a:pt x="774" y="5"/>
                    <a:pt x="758" y="10"/>
                  </a:cubicBezTo>
                  <a:lnTo>
                    <a:pt x="593" y="60"/>
                  </a:lnTo>
                  <a:lnTo>
                    <a:pt x="479" y="10"/>
                  </a:lnTo>
                  <a:lnTo>
                    <a:pt x="123" y="161"/>
                  </a:lnTo>
                  <a:lnTo>
                    <a:pt x="0" y="280"/>
                  </a:lnTo>
                  <a:cubicBezTo>
                    <a:pt x="13" y="394"/>
                    <a:pt x="53" y="506"/>
                    <a:pt x="117" y="603"/>
                  </a:cubicBezTo>
                  <a:cubicBezTo>
                    <a:pt x="123" y="616"/>
                    <a:pt x="134" y="627"/>
                    <a:pt x="145" y="638"/>
                  </a:cubicBezTo>
                  <a:cubicBezTo>
                    <a:pt x="161" y="649"/>
                    <a:pt x="180" y="655"/>
                    <a:pt x="200" y="655"/>
                  </a:cubicBezTo>
                  <a:cubicBezTo>
                    <a:pt x="253" y="664"/>
                    <a:pt x="306" y="669"/>
                    <a:pt x="360" y="669"/>
                  </a:cubicBezTo>
                  <a:cubicBezTo>
                    <a:pt x="467" y="669"/>
                    <a:pt x="574" y="651"/>
                    <a:pt x="677" y="616"/>
                  </a:cubicBezTo>
                  <a:cubicBezTo>
                    <a:pt x="694" y="611"/>
                    <a:pt x="712" y="603"/>
                    <a:pt x="727" y="590"/>
                  </a:cubicBezTo>
                  <a:cubicBezTo>
                    <a:pt x="743" y="574"/>
                    <a:pt x="747" y="552"/>
                    <a:pt x="738" y="535"/>
                  </a:cubicBezTo>
                  <a:cubicBezTo>
                    <a:pt x="730" y="518"/>
                    <a:pt x="712" y="513"/>
                    <a:pt x="692" y="513"/>
                  </a:cubicBezTo>
                  <a:cubicBezTo>
                    <a:pt x="681" y="513"/>
                    <a:pt x="668" y="515"/>
                    <a:pt x="657" y="517"/>
                  </a:cubicBezTo>
                  <a:cubicBezTo>
                    <a:pt x="688" y="493"/>
                    <a:pt x="729" y="486"/>
                    <a:pt x="760" y="467"/>
                  </a:cubicBezTo>
                  <a:cubicBezTo>
                    <a:pt x="793" y="447"/>
                    <a:pt x="815" y="398"/>
                    <a:pt x="791" y="370"/>
                  </a:cubicBezTo>
                  <a:cubicBezTo>
                    <a:pt x="781" y="360"/>
                    <a:pt x="768" y="356"/>
                    <a:pt x="753" y="356"/>
                  </a:cubicBezTo>
                  <a:cubicBezTo>
                    <a:pt x="730" y="356"/>
                    <a:pt x="703" y="365"/>
                    <a:pt x="678" y="365"/>
                  </a:cubicBezTo>
                  <a:cubicBezTo>
                    <a:pt x="669" y="365"/>
                    <a:pt x="661" y="364"/>
                    <a:pt x="652" y="361"/>
                  </a:cubicBezTo>
                  <a:lnTo>
                    <a:pt x="780" y="313"/>
                  </a:lnTo>
                  <a:cubicBezTo>
                    <a:pt x="815" y="297"/>
                    <a:pt x="855" y="280"/>
                    <a:pt x="863" y="243"/>
                  </a:cubicBezTo>
                  <a:cubicBezTo>
                    <a:pt x="872" y="201"/>
                    <a:pt x="828" y="163"/>
                    <a:pt x="786" y="159"/>
                  </a:cubicBezTo>
                  <a:cubicBezTo>
                    <a:pt x="764" y="159"/>
                    <a:pt x="741" y="162"/>
                    <a:pt x="718" y="169"/>
                  </a:cubicBezTo>
                  <a:lnTo>
                    <a:pt x="718" y="169"/>
                  </a:lnTo>
                  <a:lnTo>
                    <a:pt x="778" y="142"/>
                  </a:lnTo>
                  <a:cubicBezTo>
                    <a:pt x="804" y="131"/>
                    <a:pt x="828" y="115"/>
                    <a:pt x="848" y="93"/>
                  </a:cubicBezTo>
                  <a:cubicBezTo>
                    <a:pt x="866" y="71"/>
                    <a:pt x="866" y="38"/>
                    <a:pt x="848" y="16"/>
                  </a:cubicBezTo>
                  <a:cubicBezTo>
                    <a:pt x="837" y="5"/>
                    <a:pt x="823" y="1"/>
                    <a:pt x="808"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9"/>
            <p:cNvSpPr/>
            <p:nvPr/>
          </p:nvSpPr>
          <p:spPr>
            <a:xfrm>
              <a:off x="4407425" y="2331150"/>
              <a:ext cx="7225" cy="10600"/>
            </a:xfrm>
            <a:custGeom>
              <a:rect b="b" l="l" r="r" t="t"/>
              <a:pathLst>
                <a:path extrusionOk="0" h="424" w="289">
                  <a:moveTo>
                    <a:pt x="159" y="0"/>
                  </a:moveTo>
                  <a:lnTo>
                    <a:pt x="159" y="0"/>
                  </a:lnTo>
                  <a:cubicBezTo>
                    <a:pt x="137" y="22"/>
                    <a:pt x="115" y="42"/>
                    <a:pt x="91" y="59"/>
                  </a:cubicBezTo>
                  <a:cubicBezTo>
                    <a:pt x="40" y="136"/>
                    <a:pt x="1" y="220"/>
                    <a:pt x="14" y="277"/>
                  </a:cubicBezTo>
                  <a:cubicBezTo>
                    <a:pt x="49" y="413"/>
                    <a:pt x="262" y="424"/>
                    <a:pt x="262" y="424"/>
                  </a:cubicBezTo>
                  <a:cubicBezTo>
                    <a:pt x="262" y="424"/>
                    <a:pt x="187" y="409"/>
                    <a:pt x="189" y="380"/>
                  </a:cubicBezTo>
                  <a:cubicBezTo>
                    <a:pt x="194" y="356"/>
                    <a:pt x="262" y="351"/>
                    <a:pt x="282" y="351"/>
                  </a:cubicBezTo>
                  <a:cubicBezTo>
                    <a:pt x="258" y="351"/>
                    <a:pt x="172" y="347"/>
                    <a:pt x="163" y="305"/>
                  </a:cubicBezTo>
                  <a:cubicBezTo>
                    <a:pt x="152" y="257"/>
                    <a:pt x="279" y="196"/>
                    <a:pt x="280" y="195"/>
                  </a:cubicBezTo>
                  <a:lnTo>
                    <a:pt x="280" y="195"/>
                  </a:lnTo>
                  <a:cubicBezTo>
                    <a:pt x="279" y="196"/>
                    <a:pt x="235" y="206"/>
                    <a:pt x="194" y="206"/>
                  </a:cubicBezTo>
                  <a:cubicBezTo>
                    <a:pt x="162" y="206"/>
                    <a:pt x="132" y="200"/>
                    <a:pt x="126" y="178"/>
                  </a:cubicBezTo>
                  <a:cubicBezTo>
                    <a:pt x="110" y="128"/>
                    <a:pt x="287" y="53"/>
                    <a:pt x="288" y="53"/>
                  </a:cubicBezTo>
                  <a:lnTo>
                    <a:pt x="288" y="53"/>
                  </a:lnTo>
                  <a:cubicBezTo>
                    <a:pt x="288" y="53"/>
                    <a:pt x="253" y="68"/>
                    <a:pt x="218" y="68"/>
                  </a:cubicBezTo>
                  <a:cubicBezTo>
                    <a:pt x="192" y="68"/>
                    <a:pt x="166" y="59"/>
                    <a:pt x="157" y="29"/>
                  </a:cubicBezTo>
                  <a:cubicBezTo>
                    <a:pt x="154" y="20"/>
                    <a:pt x="154" y="9"/>
                    <a:pt x="159"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9"/>
            <p:cNvSpPr/>
            <p:nvPr/>
          </p:nvSpPr>
          <p:spPr>
            <a:xfrm>
              <a:off x="4412900" y="2326575"/>
              <a:ext cx="3600" cy="2950"/>
            </a:xfrm>
            <a:custGeom>
              <a:rect b="b" l="l" r="r" t="t"/>
              <a:pathLst>
                <a:path extrusionOk="0" h="118" w="144">
                  <a:moveTo>
                    <a:pt x="50" y="1"/>
                  </a:moveTo>
                  <a:cubicBezTo>
                    <a:pt x="47" y="38"/>
                    <a:pt x="32" y="75"/>
                    <a:pt x="8" y="106"/>
                  </a:cubicBezTo>
                  <a:cubicBezTo>
                    <a:pt x="1" y="114"/>
                    <a:pt x="1" y="117"/>
                    <a:pt x="5" y="117"/>
                  </a:cubicBezTo>
                  <a:cubicBezTo>
                    <a:pt x="25" y="117"/>
                    <a:pt x="144" y="49"/>
                    <a:pt x="144" y="49"/>
                  </a:cubicBezTo>
                  <a:cubicBezTo>
                    <a:pt x="137" y="47"/>
                    <a:pt x="50" y="1"/>
                    <a:pt x="50"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39"/>
            <p:cNvSpPr/>
            <p:nvPr/>
          </p:nvSpPr>
          <p:spPr>
            <a:xfrm>
              <a:off x="4404275" y="2310050"/>
              <a:ext cx="35425" cy="28225"/>
            </a:xfrm>
            <a:custGeom>
              <a:rect b="b" l="l" r="r" t="t"/>
              <a:pathLst>
                <a:path extrusionOk="0" h="1129" w="1417">
                  <a:moveTo>
                    <a:pt x="1310" y="0"/>
                  </a:moveTo>
                  <a:cubicBezTo>
                    <a:pt x="1297" y="0"/>
                    <a:pt x="1284" y="4"/>
                    <a:pt x="1271" y="14"/>
                  </a:cubicBezTo>
                  <a:cubicBezTo>
                    <a:pt x="851" y="332"/>
                    <a:pt x="368" y="657"/>
                    <a:pt x="23" y="1055"/>
                  </a:cubicBezTo>
                  <a:cubicBezTo>
                    <a:pt x="0" y="1084"/>
                    <a:pt x="21" y="1128"/>
                    <a:pt x="53" y="1128"/>
                  </a:cubicBezTo>
                  <a:cubicBezTo>
                    <a:pt x="60" y="1128"/>
                    <a:pt x="68" y="1126"/>
                    <a:pt x="76" y="1121"/>
                  </a:cubicBezTo>
                  <a:cubicBezTo>
                    <a:pt x="276" y="991"/>
                    <a:pt x="454" y="822"/>
                    <a:pt x="641" y="673"/>
                  </a:cubicBezTo>
                  <a:cubicBezTo>
                    <a:pt x="871" y="490"/>
                    <a:pt x="1108" y="319"/>
                    <a:pt x="1348" y="148"/>
                  </a:cubicBezTo>
                  <a:cubicBezTo>
                    <a:pt x="1417" y="100"/>
                    <a:pt x="1371" y="0"/>
                    <a:pt x="1310"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39"/>
            <p:cNvSpPr/>
            <p:nvPr/>
          </p:nvSpPr>
          <p:spPr>
            <a:xfrm>
              <a:off x="4406500" y="2322850"/>
              <a:ext cx="14725" cy="6775"/>
            </a:xfrm>
            <a:custGeom>
              <a:rect b="b" l="l" r="r" t="t"/>
              <a:pathLst>
                <a:path extrusionOk="0" h="271" w="589">
                  <a:moveTo>
                    <a:pt x="259" y="0"/>
                  </a:moveTo>
                  <a:cubicBezTo>
                    <a:pt x="189" y="106"/>
                    <a:pt x="117" y="216"/>
                    <a:pt x="0" y="271"/>
                  </a:cubicBezTo>
                  <a:lnTo>
                    <a:pt x="264" y="218"/>
                  </a:lnTo>
                  <a:cubicBezTo>
                    <a:pt x="295" y="236"/>
                    <a:pt x="329" y="245"/>
                    <a:pt x="364" y="245"/>
                  </a:cubicBezTo>
                  <a:cubicBezTo>
                    <a:pt x="404" y="245"/>
                    <a:pt x="444" y="234"/>
                    <a:pt x="479" y="211"/>
                  </a:cubicBezTo>
                  <a:cubicBezTo>
                    <a:pt x="541" y="167"/>
                    <a:pt x="582" y="97"/>
                    <a:pt x="589" y="20"/>
                  </a:cubicBezTo>
                  <a:lnTo>
                    <a:pt x="589" y="20"/>
                  </a:lnTo>
                  <a:cubicBezTo>
                    <a:pt x="542" y="48"/>
                    <a:pt x="490" y="61"/>
                    <a:pt x="438" y="61"/>
                  </a:cubicBezTo>
                  <a:cubicBezTo>
                    <a:pt x="375" y="61"/>
                    <a:pt x="312" y="41"/>
                    <a:pt x="259"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39"/>
            <p:cNvSpPr/>
            <p:nvPr/>
          </p:nvSpPr>
          <p:spPr>
            <a:xfrm>
              <a:off x="4297225" y="2342025"/>
              <a:ext cx="110225" cy="79900"/>
            </a:xfrm>
            <a:custGeom>
              <a:rect b="b" l="l" r="r" t="t"/>
              <a:pathLst>
                <a:path extrusionOk="0" h="3196" w="4409">
                  <a:moveTo>
                    <a:pt x="3772" y="0"/>
                  </a:moveTo>
                  <a:cubicBezTo>
                    <a:pt x="3737" y="0"/>
                    <a:pt x="3702" y="19"/>
                    <a:pt x="3684" y="53"/>
                  </a:cubicBezTo>
                  <a:lnTo>
                    <a:pt x="2432" y="1559"/>
                  </a:lnTo>
                  <a:cubicBezTo>
                    <a:pt x="1703" y="1052"/>
                    <a:pt x="936" y="604"/>
                    <a:pt x="139" y="217"/>
                  </a:cubicBezTo>
                  <a:lnTo>
                    <a:pt x="1" y="2782"/>
                  </a:lnTo>
                  <a:cubicBezTo>
                    <a:pt x="161" y="3026"/>
                    <a:pt x="453" y="3158"/>
                    <a:pt x="745" y="3186"/>
                  </a:cubicBezTo>
                  <a:cubicBezTo>
                    <a:pt x="803" y="3193"/>
                    <a:pt x="861" y="3195"/>
                    <a:pt x="918" y="3195"/>
                  </a:cubicBezTo>
                  <a:cubicBezTo>
                    <a:pt x="1151" y="3195"/>
                    <a:pt x="1384" y="3151"/>
                    <a:pt x="1613" y="3105"/>
                  </a:cubicBezTo>
                  <a:cubicBezTo>
                    <a:pt x="2004" y="3026"/>
                    <a:pt x="2399" y="2943"/>
                    <a:pt x="2759" y="2767"/>
                  </a:cubicBezTo>
                  <a:cubicBezTo>
                    <a:pt x="3275" y="2517"/>
                    <a:pt x="3690" y="2097"/>
                    <a:pt x="3936" y="1577"/>
                  </a:cubicBezTo>
                  <a:cubicBezTo>
                    <a:pt x="4024" y="1377"/>
                    <a:pt x="4099" y="1170"/>
                    <a:pt x="4160" y="960"/>
                  </a:cubicBezTo>
                  <a:cubicBezTo>
                    <a:pt x="4237" y="720"/>
                    <a:pt x="4314" y="479"/>
                    <a:pt x="4391" y="239"/>
                  </a:cubicBezTo>
                  <a:cubicBezTo>
                    <a:pt x="4409" y="209"/>
                    <a:pt x="4389" y="169"/>
                    <a:pt x="4352" y="169"/>
                  </a:cubicBezTo>
                  <a:lnTo>
                    <a:pt x="3818" y="11"/>
                  </a:lnTo>
                  <a:cubicBezTo>
                    <a:pt x="3803" y="4"/>
                    <a:pt x="3788" y="0"/>
                    <a:pt x="3772"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9"/>
            <p:cNvSpPr/>
            <p:nvPr/>
          </p:nvSpPr>
          <p:spPr>
            <a:xfrm>
              <a:off x="4433675" y="2303200"/>
              <a:ext cx="11375" cy="11275"/>
            </a:xfrm>
            <a:custGeom>
              <a:rect b="b" l="l" r="r" t="t"/>
              <a:pathLst>
                <a:path extrusionOk="0" h="451" w="455">
                  <a:moveTo>
                    <a:pt x="444" y="0"/>
                  </a:moveTo>
                  <a:lnTo>
                    <a:pt x="444" y="0"/>
                  </a:lnTo>
                  <a:cubicBezTo>
                    <a:pt x="429" y="62"/>
                    <a:pt x="365" y="97"/>
                    <a:pt x="303" y="108"/>
                  </a:cubicBezTo>
                  <a:cubicBezTo>
                    <a:pt x="242" y="119"/>
                    <a:pt x="176" y="114"/>
                    <a:pt x="117" y="132"/>
                  </a:cubicBezTo>
                  <a:cubicBezTo>
                    <a:pt x="57" y="152"/>
                    <a:pt x="0" y="202"/>
                    <a:pt x="5" y="266"/>
                  </a:cubicBezTo>
                  <a:cubicBezTo>
                    <a:pt x="9" y="316"/>
                    <a:pt x="55" y="356"/>
                    <a:pt x="99" y="387"/>
                  </a:cubicBezTo>
                  <a:lnTo>
                    <a:pt x="176" y="446"/>
                  </a:lnTo>
                  <a:lnTo>
                    <a:pt x="191" y="448"/>
                  </a:lnTo>
                  <a:cubicBezTo>
                    <a:pt x="197" y="450"/>
                    <a:pt x="203" y="451"/>
                    <a:pt x="209" y="451"/>
                  </a:cubicBezTo>
                  <a:cubicBezTo>
                    <a:pt x="236" y="451"/>
                    <a:pt x="264" y="431"/>
                    <a:pt x="284" y="413"/>
                  </a:cubicBezTo>
                  <a:cubicBezTo>
                    <a:pt x="396" y="305"/>
                    <a:pt x="455" y="154"/>
                    <a:pt x="44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9"/>
            <p:cNvSpPr/>
            <p:nvPr/>
          </p:nvSpPr>
          <p:spPr>
            <a:xfrm>
              <a:off x="4437025" y="2303200"/>
              <a:ext cx="7975" cy="8825"/>
            </a:xfrm>
            <a:custGeom>
              <a:rect b="b" l="l" r="r" t="t"/>
              <a:pathLst>
                <a:path extrusionOk="0" h="353" w="319">
                  <a:moveTo>
                    <a:pt x="310" y="0"/>
                  </a:moveTo>
                  <a:lnTo>
                    <a:pt x="310" y="0"/>
                  </a:lnTo>
                  <a:cubicBezTo>
                    <a:pt x="295" y="62"/>
                    <a:pt x="231" y="97"/>
                    <a:pt x="169" y="108"/>
                  </a:cubicBezTo>
                  <a:cubicBezTo>
                    <a:pt x="115" y="119"/>
                    <a:pt x="55" y="117"/>
                    <a:pt x="0" y="130"/>
                  </a:cubicBezTo>
                  <a:cubicBezTo>
                    <a:pt x="20" y="145"/>
                    <a:pt x="38" y="165"/>
                    <a:pt x="49" y="187"/>
                  </a:cubicBezTo>
                  <a:cubicBezTo>
                    <a:pt x="73" y="257"/>
                    <a:pt x="35" y="343"/>
                    <a:pt x="143" y="352"/>
                  </a:cubicBezTo>
                  <a:cubicBezTo>
                    <a:pt x="147" y="352"/>
                    <a:pt x="151" y="352"/>
                    <a:pt x="155" y="352"/>
                  </a:cubicBezTo>
                  <a:cubicBezTo>
                    <a:pt x="174" y="352"/>
                    <a:pt x="193" y="348"/>
                    <a:pt x="211" y="343"/>
                  </a:cubicBezTo>
                  <a:cubicBezTo>
                    <a:pt x="284" y="244"/>
                    <a:pt x="319" y="123"/>
                    <a:pt x="31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9"/>
            <p:cNvSpPr/>
            <p:nvPr/>
          </p:nvSpPr>
          <p:spPr>
            <a:xfrm>
              <a:off x="4203450" y="2634875"/>
              <a:ext cx="35950" cy="32750"/>
            </a:xfrm>
            <a:custGeom>
              <a:rect b="b" l="l" r="r" t="t"/>
              <a:pathLst>
                <a:path extrusionOk="0" h="1310" w="1438">
                  <a:moveTo>
                    <a:pt x="1272" y="0"/>
                  </a:moveTo>
                  <a:lnTo>
                    <a:pt x="130" y="795"/>
                  </a:lnTo>
                  <a:cubicBezTo>
                    <a:pt x="1" y="1030"/>
                    <a:pt x="398" y="1309"/>
                    <a:pt x="398" y="1309"/>
                  </a:cubicBezTo>
                  <a:lnTo>
                    <a:pt x="1437" y="685"/>
                  </a:lnTo>
                  <a:lnTo>
                    <a:pt x="1272"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9"/>
            <p:cNvSpPr/>
            <p:nvPr/>
          </p:nvSpPr>
          <p:spPr>
            <a:xfrm>
              <a:off x="4285825" y="2311925"/>
              <a:ext cx="21050" cy="40750"/>
            </a:xfrm>
            <a:custGeom>
              <a:rect b="b" l="l" r="r" t="t"/>
              <a:pathLst>
                <a:path extrusionOk="0" h="1630" w="842">
                  <a:moveTo>
                    <a:pt x="226" y="0"/>
                  </a:moveTo>
                  <a:cubicBezTo>
                    <a:pt x="218" y="22"/>
                    <a:pt x="0" y="820"/>
                    <a:pt x="0" y="820"/>
                  </a:cubicBezTo>
                  <a:cubicBezTo>
                    <a:pt x="0" y="820"/>
                    <a:pt x="778" y="1544"/>
                    <a:pt x="841" y="1630"/>
                  </a:cubicBezTo>
                  <a:cubicBezTo>
                    <a:pt x="830" y="1579"/>
                    <a:pt x="817" y="1327"/>
                    <a:pt x="804" y="1050"/>
                  </a:cubicBezTo>
                  <a:lnTo>
                    <a:pt x="797" y="918"/>
                  </a:lnTo>
                  <a:cubicBezTo>
                    <a:pt x="795" y="855"/>
                    <a:pt x="791" y="795"/>
                    <a:pt x="789" y="732"/>
                  </a:cubicBezTo>
                  <a:cubicBezTo>
                    <a:pt x="786" y="666"/>
                    <a:pt x="784" y="604"/>
                    <a:pt x="782" y="549"/>
                  </a:cubicBezTo>
                  <a:cubicBezTo>
                    <a:pt x="778" y="378"/>
                    <a:pt x="771" y="257"/>
                    <a:pt x="771" y="257"/>
                  </a:cubicBezTo>
                  <a:lnTo>
                    <a:pt x="226"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9"/>
            <p:cNvSpPr/>
            <p:nvPr/>
          </p:nvSpPr>
          <p:spPr>
            <a:xfrm>
              <a:off x="4294700" y="2650950"/>
              <a:ext cx="15900" cy="28975"/>
            </a:xfrm>
            <a:custGeom>
              <a:rect b="b" l="l" r="r" t="t"/>
              <a:pathLst>
                <a:path extrusionOk="0" h="1159" w="636">
                  <a:moveTo>
                    <a:pt x="636" y="1"/>
                  </a:moveTo>
                  <a:lnTo>
                    <a:pt x="152" y="40"/>
                  </a:lnTo>
                  <a:cubicBezTo>
                    <a:pt x="152" y="409"/>
                    <a:pt x="104" y="776"/>
                    <a:pt x="1" y="1129"/>
                  </a:cubicBezTo>
                  <a:cubicBezTo>
                    <a:pt x="18" y="1129"/>
                    <a:pt x="35" y="1129"/>
                    <a:pt x="52" y="1129"/>
                  </a:cubicBezTo>
                  <a:cubicBezTo>
                    <a:pt x="237" y="1129"/>
                    <a:pt x="422" y="1140"/>
                    <a:pt x="605" y="1158"/>
                  </a:cubicBezTo>
                  <a:lnTo>
                    <a:pt x="636"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9"/>
            <p:cNvSpPr/>
            <p:nvPr/>
          </p:nvSpPr>
          <p:spPr>
            <a:xfrm>
              <a:off x="4291750" y="2676875"/>
              <a:ext cx="46625" cy="18850"/>
            </a:xfrm>
            <a:custGeom>
              <a:rect b="b" l="l" r="r" t="t"/>
              <a:pathLst>
                <a:path extrusionOk="0" h="754" w="1865">
                  <a:moveTo>
                    <a:pt x="134" y="0"/>
                  </a:moveTo>
                  <a:cubicBezTo>
                    <a:pt x="108" y="169"/>
                    <a:pt x="18" y="323"/>
                    <a:pt x="7" y="499"/>
                  </a:cubicBezTo>
                  <a:cubicBezTo>
                    <a:pt x="0" y="582"/>
                    <a:pt x="5" y="668"/>
                    <a:pt x="20" y="754"/>
                  </a:cubicBezTo>
                  <a:lnTo>
                    <a:pt x="1865" y="743"/>
                  </a:lnTo>
                  <a:cubicBezTo>
                    <a:pt x="1852" y="681"/>
                    <a:pt x="1821" y="626"/>
                    <a:pt x="1775" y="584"/>
                  </a:cubicBezTo>
                  <a:cubicBezTo>
                    <a:pt x="1643" y="464"/>
                    <a:pt x="1423" y="468"/>
                    <a:pt x="1256" y="439"/>
                  </a:cubicBezTo>
                  <a:cubicBezTo>
                    <a:pt x="1006" y="398"/>
                    <a:pt x="756" y="303"/>
                    <a:pt x="721" y="35"/>
                  </a:cubicBezTo>
                  <a:lnTo>
                    <a:pt x="718" y="35"/>
                  </a:lnTo>
                  <a:cubicBezTo>
                    <a:pt x="642" y="46"/>
                    <a:pt x="563" y="52"/>
                    <a:pt x="485" y="52"/>
                  </a:cubicBezTo>
                  <a:cubicBezTo>
                    <a:pt x="365" y="52"/>
                    <a:pt x="246" y="37"/>
                    <a:pt x="13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9"/>
            <p:cNvSpPr/>
            <p:nvPr/>
          </p:nvSpPr>
          <p:spPr>
            <a:xfrm>
              <a:off x="4189625" y="2654750"/>
              <a:ext cx="28475" cy="43675"/>
            </a:xfrm>
            <a:custGeom>
              <a:rect b="b" l="l" r="r" t="t"/>
              <a:pathLst>
                <a:path extrusionOk="0" h="1747" w="1139">
                  <a:moveTo>
                    <a:pt x="690" y="0"/>
                  </a:moveTo>
                  <a:cubicBezTo>
                    <a:pt x="602" y="81"/>
                    <a:pt x="468" y="99"/>
                    <a:pt x="354" y="145"/>
                  </a:cubicBezTo>
                  <a:cubicBezTo>
                    <a:pt x="189" y="211"/>
                    <a:pt x="90" y="319"/>
                    <a:pt x="0" y="439"/>
                  </a:cubicBezTo>
                  <a:cubicBezTo>
                    <a:pt x="27" y="492"/>
                    <a:pt x="55" y="543"/>
                    <a:pt x="88" y="593"/>
                  </a:cubicBezTo>
                  <a:cubicBezTo>
                    <a:pt x="356" y="988"/>
                    <a:pt x="648" y="1368"/>
                    <a:pt x="960" y="1731"/>
                  </a:cubicBezTo>
                  <a:lnTo>
                    <a:pt x="973" y="1746"/>
                  </a:lnTo>
                  <a:cubicBezTo>
                    <a:pt x="1000" y="1711"/>
                    <a:pt x="1024" y="1674"/>
                    <a:pt x="1044" y="1636"/>
                  </a:cubicBezTo>
                  <a:cubicBezTo>
                    <a:pt x="1138" y="1436"/>
                    <a:pt x="989" y="1219"/>
                    <a:pt x="921" y="1032"/>
                  </a:cubicBezTo>
                  <a:cubicBezTo>
                    <a:pt x="848" y="837"/>
                    <a:pt x="817" y="646"/>
                    <a:pt x="967" y="505"/>
                  </a:cubicBezTo>
                  <a:lnTo>
                    <a:pt x="945" y="479"/>
                  </a:lnTo>
                  <a:cubicBezTo>
                    <a:pt x="833" y="334"/>
                    <a:pt x="747" y="174"/>
                    <a:pt x="69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9"/>
            <p:cNvSpPr/>
            <p:nvPr/>
          </p:nvSpPr>
          <p:spPr>
            <a:xfrm>
              <a:off x="4287075" y="2464950"/>
              <a:ext cx="45825" cy="194750"/>
            </a:xfrm>
            <a:custGeom>
              <a:rect b="b" l="l" r="r" t="t"/>
              <a:pathLst>
                <a:path extrusionOk="0" h="7790" w="1833">
                  <a:moveTo>
                    <a:pt x="1" y="0"/>
                  </a:moveTo>
                  <a:lnTo>
                    <a:pt x="148" y="6110"/>
                  </a:lnTo>
                  <a:cubicBezTo>
                    <a:pt x="148" y="6110"/>
                    <a:pt x="269" y="7362"/>
                    <a:pt x="216" y="7649"/>
                  </a:cubicBezTo>
                  <a:lnTo>
                    <a:pt x="1305" y="7790"/>
                  </a:lnTo>
                  <a:cubicBezTo>
                    <a:pt x="1459" y="6802"/>
                    <a:pt x="1439" y="5794"/>
                    <a:pt x="1678" y="4825"/>
                  </a:cubicBezTo>
                  <a:cubicBezTo>
                    <a:pt x="1832" y="4193"/>
                    <a:pt x="1545" y="0"/>
                    <a:pt x="1545"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9"/>
            <p:cNvSpPr/>
            <p:nvPr/>
          </p:nvSpPr>
          <p:spPr>
            <a:xfrm>
              <a:off x="4215200" y="2461975"/>
              <a:ext cx="115100" cy="199150"/>
            </a:xfrm>
            <a:custGeom>
              <a:rect b="b" l="l" r="r" t="t"/>
              <a:pathLst>
                <a:path extrusionOk="0" h="7966" w="4604">
                  <a:moveTo>
                    <a:pt x="1898" y="0"/>
                  </a:moveTo>
                  <a:cubicBezTo>
                    <a:pt x="1922" y="1358"/>
                    <a:pt x="2153" y="2702"/>
                    <a:pt x="2581" y="3991"/>
                  </a:cubicBezTo>
                  <a:cubicBezTo>
                    <a:pt x="2601" y="4050"/>
                    <a:pt x="2621" y="4116"/>
                    <a:pt x="2599" y="4178"/>
                  </a:cubicBezTo>
                  <a:cubicBezTo>
                    <a:pt x="2577" y="4237"/>
                    <a:pt x="1" y="6969"/>
                    <a:pt x="1" y="6969"/>
                  </a:cubicBezTo>
                  <a:cubicBezTo>
                    <a:pt x="1" y="6969"/>
                    <a:pt x="392" y="7472"/>
                    <a:pt x="780" y="7966"/>
                  </a:cubicBezTo>
                  <a:cubicBezTo>
                    <a:pt x="2136" y="7081"/>
                    <a:pt x="3383" y="6040"/>
                    <a:pt x="4499" y="4867"/>
                  </a:cubicBezTo>
                  <a:cubicBezTo>
                    <a:pt x="4534" y="4834"/>
                    <a:pt x="4562" y="4795"/>
                    <a:pt x="4582" y="4751"/>
                  </a:cubicBezTo>
                  <a:cubicBezTo>
                    <a:pt x="4604" y="4691"/>
                    <a:pt x="4593" y="4626"/>
                    <a:pt x="4580" y="4562"/>
                  </a:cubicBezTo>
                  <a:lnTo>
                    <a:pt x="3796" y="365"/>
                  </a:lnTo>
                  <a:lnTo>
                    <a:pt x="1898"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9"/>
            <p:cNvSpPr/>
            <p:nvPr/>
          </p:nvSpPr>
          <p:spPr>
            <a:xfrm>
              <a:off x="4250975" y="2332375"/>
              <a:ext cx="82675" cy="146200"/>
            </a:xfrm>
            <a:custGeom>
              <a:rect b="b" l="l" r="r" t="t"/>
              <a:pathLst>
                <a:path extrusionOk="0" h="5848" w="3307">
                  <a:moveTo>
                    <a:pt x="1376" y="0"/>
                  </a:moveTo>
                  <a:cubicBezTo>
                    <a:pt x="1020" y="0"/>
                    <a:pt x="0" y="1480"/>
                    <a:pt x="46" y="1897"/>
                  </a:cubicBezTo>
                  <a:lnTo>
                    <a:pt x="351" y="5815"/>
                  </a:lnTo>
                  <a:lnTo>
                    <a:pt x="3307" y="5848"/>
                  </a:lnTo>
                  <a:cubicBezTo>
                    <a:pt x="3307" y="5848"/>
                    <a:pt x="2890" y="2683"/>
                    <a:pt x="2745" y="2024"/>
                  </a:cubicBezTo>
                  <a:cubicBezTo>
                    <a:pt x="2600" y="1365"/>
                    <a:pt x="2310" y="739"/>
                    <a:pt x="2310" y="739"/>
                  </a:cubicBezTo>
                  <a:cubicBezTo>
                    <a:pt x="2310" y="739"/>
                    <a:pt x="1735" y="54"/>
                    <a:pt x="1394" y="2"/>
                  </a:cubicBezTo>
                  <a:cubicBezTo>
                    <a:pt x="1388" y="1"/>
                    <a:pt x="1382" y="0"/>
                    <a:pt x="1376"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9"/>
            <p:cNvSpPr/>
            <p:nvPr/>
          </p:nvSpPr>
          <p:spPr>
            <a:xfrm>
              <a:off x="4294100" y="2317750"/>
              <a:ext cx="11675" cy="17150"/>
            </a:xfrm>
            <a:custGeom>
              <a:rect b="b" l="l" r="r" t="t"/>
              <a:pathLst>
                <a:path extrusionOk="0" h="686" w="467">
                  <a:moveTo>
                    <a:pt x="1" y="0"/>
                  </a:moveTo>
                  <a:lnTo>
                    <a:pt x="1" y="0"/>
                  </a:lnTo>
                  <a:cubicBezTo>
                    <a:pt x="78" y="272"/>
                    <a:pt x="240" y="512"/>
                    <a:pt x="466" y="685"/>
                  </a:cubicBezTo>
                  <a:cubicBezTo>
                    <a:pt x="464" y="622"/>
                    <a:pt x="460" y="562"/>
                    <a:pt x="458" y="497"/>
                  </a:cubicBezTo>
                  <a:cubicBezTo>
                    <a:pt x="458" y="433"/>
                    <a:pt x="453" y="371"/>
                    <a:pt x="451" y="316"/>
                  </a:cubicBezTo>
                  <a:cubicBezTo>
                    <a:pt x="159" y="229"/>
                    <a:pt x="7" y="0"/>
                    <a:pt x="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9"/>
            <p:cNvSpPr/>
            <p:nvPr/>
          </p:nvSpPr>
          <p:spPr>
            <a:xfrm>
              <a:off x="4258075" y="2267500"/>
              <a:ext cx="80300" cy="58150"/>
            </a:xfrm>
            <a:custGeom>
              <a:rect b="b" l="l" r="r" t="t"/>
              <a:pathLst>
                <a:path extrusionOk="0" h="2326" w="3212">
                  <a:moveTo>
                    <a:pt x="1451" y="0"/>
                  </a:moveTo>
                  <a:cubicBezTo>
                    <a:pt x="776" y="0"/>
                    <a:pt x="0" y="635"/>
                    <a:pt x="368" y="1389"/>
                  </a:cubicBezTo>
                  <a:cubicBezTo>
                    <a:pt x="390" y="1444"/>
                    <a:pt x="414" y="1498"/>
                    <a:pt x="442" y="1551"/>
                  </a:cubicBezTo>
                  <a:cubicBezTo>
                    <a:pt x="653" y="1920"/>
                    <a:pt x="1040" y="2166"/>
                    <a:pt x="1446" y="2287"/>
                  </a:cubicBezTo>
                  <a:cubicBezTo>
                    <a:pt x="1594" y="2312"/>
                    <a:pt x="1724" y="2326"/>
                    <a:pt x="1843" y="2326"/>
                  </a:cubicBezTo>
                  <a:cubicBezTo>
                    <a:pt x="2112" y="2326"/>
                    <a:pt x="2325" y="2254"/>
                    <a:pt x="2553" y="2076"/>
                  </a:cubicBezTo>
                  <a:cubicBezTo>
                    <a:pt x="3212" y="1446"/>
                    <a:pt x="2513" y="765"/>
                    <a:pt x="2103" y="295"/>
                  </a:cubicBezTo>
                  <a:cubicBezTo>
                    <a:pt x="1943" y="90"/>
                    <a:pt x="1705" y="0"/>
                    <a:pt x="1451"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9"/>
            <p:cNvSpPr/>
            <p:nvPr/>
          </p:nvSpPr>
          <p:spPr>
            <a:xfrm>
              <a:off x="4307075" y="2287700"/>
              <a:ext cx="12700" cy="16350"/>
            </a:xfrm>
            <a:custGeom>
              <a:rect b="b" l="l" r="r" t="t"/>
              <a:pathLst>
                <a:path extrusionOk="0" h="654" w="508">
                  <a:moveTo>
                    <a:pt x="30" y="1"/>
                  </a:moveTo>
                  <a:cubicBezTo>
                    <a:pt x="14" y="1"/>
                    <a:pt x="1" y="14"/>
                    <a:pt x="4" y="32"/>
                  </a:cubicBezTo>
                  <a:lnTo>
                    <a:pt x="7" y="32"/>
                  </a:lnTo>
                  <a:cubicBezTo>
                    <a:pt x="18" y="78"/>
                    <a:pt x="62" y="117"/>
                    <a:pt x="94" y="148"/>
                  </a:cubicBezTo>
                  <a:cubicBezTo>
                    <a:pt x="130" y="183"/>
                    <a:pt x="167" y="216"/>
                    <a:pt x="206" y="247"/>
                  </a:cubicBezTo>
                  <a:cubicBezTo>
                    <a:pt x="268" y="294"/>
                    <a:pt x="331" y="342"/>
                    <a:pt x="406" y="361"/>
                  </a:cubicBezTo>
                  <a:lnTo>
                    <a:pt x="406" y="361"/>
                  </a:lnTo>
                  <a:cubicBezTo>
                    <a:pt x="391" y="394"/>
                    <a:pt x="374" y="427"/>
                    <a:pt x="354" y="458"/>
                  </a:cubicBezTo>
                  <a:cubicBezTo>
                    <a:pt x="327" y="502"/>
                    <a:pt x="294" y="541"/>
                    <a:pt x="268" y="585"/>
                  </a:cubicBezTo>
                  <a:cubicBezTo>
                    <a:pt x="247" y="618"/>
                    <a:pt x="277" y="653"/>
                    <a:pt x="308" y="653"/>
                  </a:cubicBezTo>
                  <a:cubicBezTo>
                    <a:pt x="319" y="653"/>
                    <a:pt x="329" y="649"/>
                    <a:pt x="338" y="640"/>
                  </a:cubicBezTo>
                  <a:cubicBezTo>
                    <a:pt x="413" y="557"/>
                    <a:pt x="461" y="444"/>
                    <a:pt x="501" y="341"/>
                  </a:cubicBezTo>
                  <a:cubicBezTo>
                    <a:pt x="507" y="315"/>
                    <a:pt x="488" y="291"/>
                    <a:pt x="463" y="291"/>
                  </a:cubicBezTo>
                  <a:cubicBezTo>
                    <a:pt x="378" y="291"/>
                    <a:pt x="301" y="231"/>
                    <a:pt x="237" y="181"/>
                  </a:cubicBezTo>
                  <a:cubicBezTo>
                    <a:pt x="202" y="152"/>
                    <a:pt x="167" y="124"/>
                    <a:pt x="134" y="93"/>
                  </a:cubicBezTo>
                  <a:cubicBezTo>
                    <a:pt x="105" y="62"/>
                    <a:pt x="77" y="23"/>
                    <a:pt x="42" y="3"/>
                  </a:cubicBezTo>
                  <a:cubicBezTo>
                    <a:pt x="38" y="1"/>
                    <a:pt x="34" y="1"/>
                    <a:pt x="3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9"/>
            <p:cNvSpPr/>
            <p:nvPr/>
          </p:nvSpPr>
          <p:spPr>
            <a:xfrm>
              <a:off x="4301625" y="2297200"/>
              <a:ext cx="3600" cy="3575"/>
            </a:xfrm>
            <a:custGeom>
              <a:rect b="b" l="l" r="r" t="t"/>
              <a:pathLst>
                <a:path extrusionOk="0" h="143" w="144">
                  <a:moveTo>
                    <a:pt x="73" y="1"/>
                  </a:moveTo>
                  <a:cubicBezTo>
                    <a:pt x="62" y="1"/>
                    <a:pt x="53" y="3"/>
                    <a:pt x="45" y="7"/>
                  </a:cubicBezTo>
                  <a:cubicBezTo>
                    <a:pt x="27" y="14"/>
                    <a:pt x="14" y="27"/>
                    <a:pt x="7" y="45"/>
                  </a:cubicBezTo>
                  <a:cubicBezTo>
                    <a:pt x="3" y="54"/>
                    <a:pt x="1" y="62"/>
                    <a:pt x="1" y="71"/>
                  </a:cubicBezTo>
                  <a:lnTo>
                    <a:pt x="3" y="91"/>
                  </a:lnTo>
                  <a:cubicBezTo>
                    <a:pt x="7" y="102"/>
                    <a:pt x="14" y="113"/>
                    <a:pt x="23" y="122"/>
                  </a:cubicBezTo>
                  <a:lnTo>
                    <a:pt x="36" y="133"/>
                  </a:lnTo>
                  <a:cubicBezTo>
                    <a:pt x="47" y="139"/>
                    <a:pt x="60" y="141"/>
                    <a:pt x="71" y="141"/>
                  </a:cubicBezTo>
                  <a:cubicBezTo>
                    <a:pt x="74" y="142"/>
                    <a:pt x="77" y="142"/>
                    <a:pt x="79" y="142"/>
                  </a:cubicBezTo>
                  <a:cubicBezTo>
                    <a:pt x="87" y="142"/>
                    <a:pt x="93" y="140"/>
                    <a:pt x="99" y="137"/>
                  </a:cubicBezTo>
                  <a:cubicBezTo>
                    <a:pt x="108" y="133"/>
                    <a:pt x="115" y="128"/>
                    <a:pt x="121" y="122"/>
                  </a:cubicBezTo>
                  <a:cubicBezTo>
                    <a:pt x="128" y="115"/>
                    <a:pt x="132" y="108"/>
                    <a:pt x="137" y="100"/>
                  </a:cubicBezTo>
                  <a:cubicBezTo>
                    <a:pt x="141" y="91"/>
                    <a:pt x="143" y="80"/>
                    <a:pt x="143" y="71"/>
                  </a:cubicBezTo>
                  <a:lnTo>
                    <a:pt x="139" y="54"/>
                  </a:lnTo>
                  <a:cubicBezTo>
                    <a:pt x="137" y="40"/>
                    <a:pt x="130" y="29"/>
                    <a:pt x="121" y="23"/>
                  </a:cubicBezTo>
                  <a:lnTo>
                    <a:pt x="108" y="12"/>
                  </a:lnTo>
                  <a:cubicBezTo>
                    <a:pt x="97" y="5"/>
                    <a:pt x="84" y="1"/>
                    <a:pt x="7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9"/>
            <p:cNvSpPr/>
            <p:nvPr/>
          </p:nvSpPr>
          <p:spPr>
            <a:xfrm>
              <a:off x="4313925" y="2285850"/>
              <a:ext cx="4850" cy="3750"/>
            </a:xfrm>
            <a:custGeom>
              <a:rect b="b" l="l" r="r" t="t"/>
              <a:pathLst>
                <a:path extrusionOk="0" h="150" w="194">
                  <a:moveTo>
                    <a:pt x="97" y="0"/>
                  </a:moveTo>
                  <a:cubicBezTo>
                    <a:pt x="1" y="0"/>
                    <a:pt x="1" y="150"/>
                    <a:pt x="97" y="150"/>
                  </a:cubicBezTo>
                  <a:cubicBezTo>
                    <a:pt x="194" y="150"/>
                    <a:pt x="194" y="0"/>
                    <a:pt x="9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9"/>
            <p:cNvSpPr/>
            <p:nvPr/>
          </p:nvSpPr>
          <p:spPr>
            <a:xfrm>
              <a:off x="4258575" y="2253575"/>
              <a:ext cx="52025" cy="70800"/>
            </a:xfrm>
            <a:custGeom>
              <a:rect b="b" l="l" r="r" t="t"/>
              <a:pathLst>
                <a:path extrusionOk="0" h="2832" w="2081">
                  <a:moveTo>
                    <a:pt x="1527" y="1"/>
                  </a:moveTo>
                  <a:cubicBezTo>
                    <a:pt x="1505" y="1"/>
                    <a:pt x="1484" y="7"/>
                    <a:pt x="1466" y="17"/>
                  </a:cubicBezTo>
                  <a:cubicBezTo>
                    <a:pt x="1422" y="42"/>
                    <a:pt x="1393" y="83"/>
                    <a:pt x="1360" y="123"/>
                  </a:cubicBezTo>
                  <a:cubicBezTo>
                    <a:pt x="1152" y="371"/>
                    <a:pt x="800" y="446"/>
                    <a:pt x="541" y="641"/>
                  </a:cubicBezTo>
                  <a:cubicBezTo>
                    <a:pt x="398" y="749"/>
                    <a:pt x="284" y="892"/>
                    <a:pt x="174" y="1034"/>
                  </a:cubicBezTo>
                  <a:cubicBezTo>
                    <a:pt x="111" y="1116"/>
                    <a:pt x="45" y="1199"/>
                    <a:pt x="21" y="1298"/>
                  </a:cubicBezTo>
                  <a:cubicBezTo>
                    <a:pt x="1" y="1383"/>
                    <a:pt x="1" y="1473"/>
                    <a:pt x="21" y="1559"/>
                  </a:cubicBezTo>
                  <a:cubicBezTo>
                    <a:pt x="82" y="1954"/>
                    <a:pt x="284" y="2345"/>
                    <a:pt x="622" y="2563"/>
                  </a:cubicBezTo>
                  <a:cubicBezTo>
                    <a:pt x="723" y="2624"/>
                    <a:pt x="829" y="2677"/>
                    <a:pt x="936" y="2721"/>
                  </a:cubicBezTo>
                  <a:lnTo>
                    <a:pt x="1152" y="2815"/>
                  </a:lnTo>
                  <a:cubicBezTo>
                    <a:pt x="1169" y="2825"/>
                    <a:pt x="1189" y="2831"/>
                    <a:pt x="1209" y="2831"/>
                  </a:cubicBezTo>
                  <a:cubicBezTo>
                    <a:pt x="1212" y="2831"/>
                    <a:pt x="1215" y="2831"/>
                    <a:pt x="1217" y="2831"/>
                  </a:cubicBezTo>
                  <a:cubicBezTo>
                    <a:pt x="1246" y="2822"/>
                    <a:pt x="1270" y="2802"/>
                    <a:pt x="1286" y="2776"/>
                  </a:cubicBezTo>
                  <a:lnTo>
                    <a:pt x="1457" y="2532"/>
                  </a:lnTo>
                  <a:lnTo>
                    <a:pt x="1334" y="2488"/>
                  </a:lnTo>
                  <a:cubicBezTo>
                    <a:pt x="1334" y="2488"/>
                    <a:pt x="1251" y="2562"/>
                    <a:pt x="1135" y="2562"/>
                  </a:cubicBezTo>
                  <a:cubicBezTo>
                    <a:pt x="1061" y="2562"/>
                    <a:pt x="974" y="2532"/>
                    <a:pt x="886" y="2431"/>
                  </a:cubicBezTo>
                  <a:cubicBezTo>
                    <a:pt x="724" y="2247"/>
                    <a:pt x="882" y="2142"/>
                    <a:pt x="1042" y="2142"/>
                  </a:cubicBezTo>
                  <a:cubicBezTo>
                    <a:pt x="1106" y="2142"/>
                    <a:pt x="1169" y="2159"/>
                    <a:pt x="1213" y="2194"/>
                  </a:cubicBezTo>
                  <a:cubicBezTo>
                    <a:pt x="1240" y="2216"/>
                    <a:pt x="1281" y="2235"/>
                    <a:pt x="1311" y="2235"/>
                  </a:cubicBezTo>
                  <a:cubicBezTo>
                    <a:pt x="1332" y="2235"/>
                    <a:pt x="1348" y="2226"/>
                    <a:pt x="1351" y="2203"/>
                  </a:cubicBezTo>
                  <a:cubicBezTo>
                    <a:pt x="1351" y="2192"/>
                    <a:pt x="1351" y="2181"/>
                    <a:pt x="1347" y="2172"/>
                  </a:cubicBezTo>
                  <a:cubicBezTo>
                    <a:pt x="1308" y="2042"/>
                    <a:pt x="1198" y="1952"/>
                    <a:pt x="1123" y="1838"/>
                  </a:cubicBezTo>
                  <a:cubicBezTo>
                    <a:pt x="1048" y="1724"/>
                    <a:pt x="1026" y="1550"/>
                    <a:pt x="1138" y="1476"/>
                  </a:cubicBezTo>
                  <a:cubicBezTo>
                    <a:pt x="1156" y="1465"/>
                    <a:pt x="1180" y="1454"/>
                    <a:pt x="1187" y="1434"/>
                  </a:cubicBezTo>
                  <a:cubicBezTo>
                    <a:pt x="1211" y="1379"/>
                    <a:pt x="1116" y="1353"/>
                    <a:pt x="1081" y="1304"/>
                  </a:cubicBezTo>
                  <a:cubicBezTo>
                    <a:pt x="1048" y="1260"/>
                    <a:pt x="1070" y="1195"/>
                    <a:pt x="1112" y="1159"/>
                  </a:cubicBezTo>
                  <a:cubicBezTo>
                    <a:pt x="1154" y="1124"/>
                    <a:pt x="1209" y="1111"/>
                    <a:pt x="1261" y="1094"/>
                  </a:cubicBezTo>
                  <a:cubicBezTo>
                    <a:pt x="1553" y="997"/>
                    <a:pt x="1777" y="760"/>
                    <a:pt x="1953" y="507"/>
                  </a:cubicBezTo>
                  <a:cubicBezTo>
                    <a:pt x="2019" y="413"/>
                    <a:pt x="2081" y="292"/>
                    <a:pt x="2026" y="191"/>
                  </a:cubicBezTo>
                  <a:lnTo>
                    <a:pt x="2026" y="191"/>
                  </a:lnTo>
                  <a:cubicBezTo>
                    <a:pt x="1971" y="248"/>
                    <a:pt x="1905" y="292"/>
                    <a:pt x="1832" y="321"/>
                  </a:cubicBezTo>
                  <a:cubicBezTo>
                    <a:pt x="1876" y="263"/>
                    <a:pt x="1898" y="193"/>
                    <a:pt x="1898" y="123"/>
                  </a:cubicBezTo>
                  <a:cubicBezTo>
                    <a:pt x="1900" y="107"/>
                    <a:pt x="1896" y="92"/>
                    <a:pt x="1887" y="81"/>
                  </a:cubicBezTo>
                  <a:cubicBezTo>
                    <a:pt x="1881" y="74"/>
                    <a:pt x="1872" y="71"/>
                    <a:pt x="1863" y="71"/>
                  </a:cubicBezTo>
                  <a:cubicBezTo>
                    <a:pt x="1844" y="71"/>
                    <a:pt x="1822" y="83"/>
                    <a:pt x="1806" y="96"/>
                  </a:cubicBezTo>
                  <a:lnTo>
                    <a:pt x="1593" y="261"/>
                  </a:lnTo>
                  <a:cubicBezTo>
                    <a:pt x="1564" y="191"/>
                    <a:pt x="1641" y="103"/>
                    <a:pt x="1602" y="37"/>
                  </a:cubicBezTo>
                  <a:cubicBezTo>
                    <a:pt x="1586" y="13"/>
                    <a:pt x="1557" y="1"/>
                    <a:pt x="152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9"/>
            <p:cNvSpPr/>
            <p:nvPr/>
          </p:nvSpPr>
          <p:spPr>
            <a:xfrm>
              <a:off x="4292400" y="2285925"/>
              <a:ext cx="10900" cy="10550"/>
            </a:xfrm>
            <a:custGeom>
              <a:rect b="b" l="l" r="r" t="t"/>
              <a:pathLst>
                <a:path extrusionOk="0" h="422" w="436">
                  <a:moveTo>
                    <a:pt x="330" y="1"/>
                  </a:moveTo>
                  <a:cubicBezTo>
                    <a:pt x="322" y="1"/>
                    <a:pt x="314" y="2"/>
                    <a:pt x="306" y="4"/>
                  </a:cubicBezTo>
                  <a:cubicBezTo>
                    <a:pt x="264" y="17"/>
                    <a:pt x="225" y="54"/>
                    <a:pt x="194" y="85"/>
                  </a:cubicBezTo>
                  <a:cubicBezTo>
                    <a:pt x="170" y="107"/>
                    <a:pt x="150" y="129"/>
                    <a:pt x="128" y="153"/>
                  </a:cubicBezTo>
                  <a:cubicBezTo>
                    <a:pt x="102" y="179"/>
                    <a:pt x="78" y="208"/>
                    <a:pt x="53" y="239"/>
                  </a:cubicBezTo>
                  <a:cubicBezTo>
                    <a:pt x="29" y="272"/>
                    <a:pt x="1" y="307"/>
                    <a:pt x="1" y="349"/>
                  </a:cubicBezTo>
                  <a:cubicBezTo>
                    <a:pt x="3" y="388"/>
                    <a:pt x="34" y="419"/>
                    <a:pt x="73" y="421"/>
                  </a:cubicBezTo>
                  <a:cubicBezTo>
                    <a:pt x="108" y="417"/>
                    <a:pt x="141" y="403"/>
                    <a:pt x="168" y="379"/>
                  </a:cubicBezTo>
                  <a:cubicBezTo>
                    <a:pt x="194" y="360"/>
                    <a:pt x="218" y="338"/>
                    <a:pt x="240" y="313"/>
                  </a:cubicBezTo>
                  <a:cubicBezTo>
                    <a:pt x="271" y="280"/>
                    <a:pt x="306" y="249"/>
                    <a:pt x="342" y="219"/>
                  </a:cubicBezTo>
                  <a:lnTo>
                    <a:pt x="342" y="219"/>
                  </a:lnTo>
                  <a:cubicBezTo>
                    <a:pt x="365" y="207"/>
                    <a:pt x="385" y="191"/>
                    <a:pt x="405" y="173"/>
                  </a:cubicBezTo>
                  <a:cubicBezTo>
                    <a:pt x="420" y="158"/>
                    <a:pt x="429" y="138"/>
                    <a:pt x="431" y="116"/>
                  </a:cubicBezTo>
                  <a:cubicBezTo>
                    <a:pt x="435" y="94"/>
                    <a:pt x="431" y="70"/>
                    <a:pt x="420" y="50"/>
                  </a:cubicBezTo>
                  <a:cubicBezTo>
                    <a:pt x="400" y="20"/>
                    <a:pt x="366" y="1"/>
                    <a:pt x="33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9"/>
            <p:cNvSpPr/>
            <p:nvPr/>
          </p:nvSpPr>
          <p:spPr>
            <a:xfrm>
              <a:off x="4306675" y="2278025"/>
              <a:ext cx="7100" cy="7000"/>
            </a:xfrm>
            <a:custGeom>
              <a:rect b="b" l="l" r="r" t="t"/>
              <a:pathLst>
                <a:path extrusionOk="0" h="280" w="284">
                  <a:moveTo>
                    <a:pt x="184" y="1"/>
                  </a:moveTo>
                  <a:cubicBezTo>
                    <a:pt x="182" y="1"/>
                    <a:pt x="179" y="1"/>
                    <a:pt x="176" y="1"/>
                  </a:cubicBezTo>
                  <a:cubicBezTo>
                    <a:pt x="174" y="1"/>
                    <a:pt x="172" y="1"/>
                    <a:pt x="169" y="1"/>
                  </a:cubicBezTo>
                  <a:cubicBezTo>
                    <a:pt x="154" y="1"/>
                    <a:pt x="137" y="7"/>
                    <a:pt x="121" y="15"/>
                  </a:cubicBezTo>
                  <a:cubicBezTo>
                    <a:pt x="108" y="22"/>
                    <a:pt x="96" y="33"/>
                    <a:pt x="87" y="46"/>
                  </a:cubicBezTo>
                  <a:lnTo>
                    <a:pt x="87" y="46"/>
                  </a:lnTo>
                  <a:cubicBezTo>
                    <a:pt x="77" y="57"/>
                    <a:pt x="67" y="68"/>
                    <a:pt x="58" y="80"/>
                  </a:cubicBezTo>
                  <a:cubicBezTo>
                    <a:pt x="45" y="96"/>
                    <a:pt x="36" y="109"/>
                    <a:pt x="25" y="122"/>
                  </a:cubicBezTo>
                  <a:cubicBezTo>
                    <a:pt x="18" y="133"/>
                    <a:pt x="14" y="146"/>
                    <a:pt x="9" y="157"/>
                  </a:cubicBezTo>
                  <a:lnTo>
                    <a:pt x="5" y="173"/>
                  </a:lnTo>
                  <a:lnTo>
                    <a:pt x="1" y="195"/>
                  </a:lnTo>
                  <a:lnTo>
                    <a:pt x="5" y="217"/>
                  </a:lnTo>
                  <a:lnTo>
                    <a:pt x="14" y="239"/>
                  </a:lnTo>
                  <a:cubicBezTo>
                    <a:pt x="18" y="247"/>
                    <a:pt x="25" y="256"/>
                    <a:pt x="36" y="263"/>
                  </a:cubicBezTo>
                  <a:cubicBezTo>
                    <a:pt x="40" y="267"/>
                    <a:pt x="47" y="271"/>
                    <a:pt x="53" y="274"/>
                  </a:cubicBezTo>
                  <a:cubicBezTo>
                    <a:pt x="60" y="278"/>
                    <a:pt x="69" y="278"/>
                    <a:pt x="75" y="278"/>
                  </a:cubicBezTo>
                  <a:cubicBezTo>
                    <a:pt x="79" y="279"/>
                    <a:pt x="82" y="280"/>
                    <a:pt x="86" y="280"/>
                  </a:cubicBezTo>
                  <a:cubicBezTo>
                    <a:pt x="90" y="280"/>
                    <a:pt x="94" y="279"/>
                    <a:pt x="97" y="278"/>
                  </a:cubicBezTo>
                  <a:cubicBezTo>
                    <a:pt x="110" y="278"/>
                    <a:pt x="121" y="276"/>
                    <a:pt x="130" y="269"/>
                  </a:cubicBezTo>
                  <a:lnTo>
                    <a:pt x="132" y="269"/>
                  </a:lnTo>
                  <a:cubicBezTo>
                    <a:pt x="139" y="267"/>
                    <a:pt x="146" y="263"/>
                    <a:pt x="152" y="260"/>
                  </a:cubicBezTo>
                  <a:cubicBezTo>
                    <a:pt x="161" y="254"/>
                    <a:pt x="172" y="245"/>
                    <a:pt x="181" y="239"/>
                  </a:cubicBezTo>
                  <a:lnTo>
                    <a:pt x="188" y="231"/>
                  </a:lnTo>
                  <a:lnTo>
                    <a:pt x="207" y="217"/>
                  </a:lnTo>
                  <a:lnTo>
                    <a:pt x="207" y="217"/>
                  </a:lnTo>
                  <a:cubicBezTo>
                    <a:pt x="206" y="218"/>
                    <a:pt x="205" y="218"/>
                    <a:pt x="205" y="219"/>
                  </a:cubicBezTo>
                  <a:lnTo>
                    <a:pt x="225" y="203"/>
                  </a:lnTo>
                  <a:lnTo>
                    <a:pt x="207" y="217"/>
                  </a:lnTo>
                  <a:lnTo>
                    <a:pt x="207" y="217"/>
                  </a:lnTo>
                  <a:cubicBezTo>
                    <a:pt x="213" y="211"/>
                    <a:pt x="223" y="203"/>
                    <a:pt x="231" y="197"/>
                  </a:cubicBezTo>
                  <a:cubicBezTo>
                    <a:pt x="264" y="179"/>
                    <a:pt x="284" y="144"/>
                    <a:pt x="284" y="107"/>
                  </a:cubicBezTo>
                  <a:lnTo>
                    <a:pt x="280" y="78"/>
                  </a:lnTo>
                  <a:cubicBezTo>
                    <a:pt x="275" y="61"/>
                    <a:pt x="266" y="45"/>
                    <a:pt x="253" y="32"/>
                  </a:cubicBezTo>
                  <a:cubicBezTo>
                    <a:pt x="242" y="21"/>
                    <a:pt x="231" y="15"/>
                    <a:pt x="218" y="10"/>
                  </a:cubicBezTo>
                  <a:cubicBezTo>
                    <a:pt x="207" y="5"/>
                    <a:pt x="196" y="1"/>
                    <a:pt x="18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39"/>
            <p:cNvSpPr/>
            <p:nvPr/>
          </p:nvSpPr>
          <p:spPr>
            <a:xfrm>
              <a:off x="4319800" y="2304900"/>
              <a:ext cx="4525" cy="2800"/>
            </a:xfrm>
            <a:custGeom>
              <a:rect b="b" l="l" r="r" t="t"/>
              <a:pathLst>
                <a:path extrusionOk="0" h="112" w="181">
                  <a:moveTo>
                    <a:pt x="130" y="0"/>
                  </a:moveTo>
                  <a:cubicBezTo>
                    <a:pt x="124" y="0"/>
                    <a:pt x="117" y="0"/>
                    <a:pt x="110" y="5"/>
                  </a:cubicBezTo>
                  <a:cubicBezTo>
                    <a:pt x="103" y="8"/>
                    <a:pt x="96" y="12"/>
                    <a:pt x="91" y="17"/>
                  </a:cubicBezTo>
                  <a:lnTo>
                    <a:pt x="91" y="17"/>
                  </a:lnTo>
                  <a:cubicBezTo>
                    <a:pt x="82" y="23"/>
                    <a:pt x="73" y="28"/>
                    <a:pt x="64" y="31"/>
                  </a:cubicBezTo>
                  <a:lnTo>
                    <a:pt x="73" y="27"/>
                  </a:lnTo>
                  <a:lnTo>
                    <a:pt x="73" y="27"/>
                  </a:lnTo>
                  <a:cubicBezTo>
                    <a:pt x="60" y="33"/>
                    <a:pt x="47" y="35"/>
                    <a:pt x="33" y="42"/>
                  </a:cubicBezTo>
                  <a:cubicBezTo>
                    <a:pt x="1" y="51"/>
                    <a:pt x="1" y="97"/>
                    <a:pt x="33" y="106"/>
                  </a:cubicBezTo>
                  <a:cubicBezTo>
                    <a:pt x="42" y="108"/>
                    <a:pt x="53" y="110"/>
                    <a:pt x="64" y="110"/>
                  </a:cubicBezTo>
                  <a:cubicBezTo>
                    <a:pt x="68" y="111"/>
                    <a:pt x="71" y="112"/>
                    <a:pt x="75" y="112"/>
                  </a:cubicBezTo>
                  <a:cubicBezTo>
                    <a:pt x="79" y="112"/>
                    <a:pt x="83" y="111"/>
                    <a:pt x="86" y="110"/>
                  </a:cubicBezTo>
                  <a:cubicBezTo>
                    <a:pt x="106" y="108"/>
                    <a:pt x="124" y="103"/>
                    <a:pt x="141" y="99"/>
                  </a:cubicBezTo>
                  <a:lnTo>
                    <a:pt x="128" y="99"/>
                  </a:lnTo>
                  <a:cubicBezTo>
                    <a:pt x="139" y="99"/>
                    <a:pt x="150" y="97"/>
                    <a:pt x="159" y="90"/>
                  </a:cubicBezTo>
                  <a:cubicBezTo>
                    <a:pt x="167" y="82"/>
                    <a:pt x="174" y="73"/>
                    <a:pt x="176" y="62"/>
                  </a:cubicBezTo>
                  <a:cubicBezTo>
                    <a:pt x="181" y="49"/>
                    <a:pt x="178" y="35"/>
                    <a:pt x="172" y="24"/>
                  </a:cubicBezTo>
                  <a:cubicBezTo>
                    <a:pt x="165" y="13"/>
                    <a:pt x="154" y="5"/>
                    <a:pt x="143" y="2"/>
                  </a:cubicBezTo>
                  <a:lnTo>
                    <a:pt x="130"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9"/>
            <p:cNvSpPr/>
            <p:nvPr/>
          </p:nvSpPr>
          <p:spPr>
            <a:xfrm>
              <a:off x="4323050" y="2435500"/>
              <a:ext cx="32300" cy="21275"/>
            </a:xfrm>
            <a:custGeom>
              <a:rect b="b" l="l" r="r" t="t"/>
              <a:pathLst>
                <a:path extrusionOk="0" h="851" w="1292">
                  <a:moveTo>
                    <a:pt x="872" y="1"/>
                  </a:moveTo>
                  <a:cubicBezTo>
                    <a:pt x="854" y="1"/>
                    <a:pt x="837" y="10"/>
                    <a:pt x="824" y="23"/>
                  </a:cubicBezTo>
                  <a:lnTo>
                    <a:pt x="606" y="218"/>
                  </a:lnTo>
                  <a:cubicBezTo>
                    <a:pt x="592" y="236"/>
                    <a:pt x="570" y="245"/>
                    <a:pt x="548" y="245"/>
                  </a:cubicBezTo>
                  <a:cubicBezTo>
                    <a:pt x="539" y="245"/>
                    <a:pt x="529" y="243"/>
                    <a:pt x="521" y="240"/>
                  </a:cubicBezTo>
                  <a:lnTo>
                    <a:pt x="182" y="161"/>
                  </a:lnTo>
                  <a:lnTo>
                    <a:pt x="0" y="497"/>
                  </a:lnTo>
                  <a:cubicBezTo>
                    <a:pt x="204" y="543"/>
                    <a:pt x="395" y="631"/>
                    <a:pt x="565" y="754"/>
                  </a:cubicBezTo>
                  <a:cubicBezTo>
                    <a:pt x="619" y="794"/>
                    <a:pt x="672" y="838"/>
                    <a:pt x="738" y="849"/>
                  </a:cubicBezTo>
                  <a:cubicBezTo>
                    <a:pt x="751" y="850"/>
                    <a:pt x="764" y="851"/>
                    <a:pt x="778" y="851"/>
                  </a:cubicBezTo>
                  <a:cubicBezTo>
                    <a:pt x="806" y="851"/>
                    <a:pt x="834" y="847"/>
                    <a:pt x="861" y="840"/>
                  </a:cubicBezTo>
                  <a:lnTo>
                    <a:pt x="1054" y="807"/>
                  </a:lnTo>
                  <a:cubicBezTo>
                    <a:pt x="1039" y="767"/>
                    <a:pt x="1030" y="723"/>
                    <a:pt x="1030" y="682"/>
                  </a:cubicBezTo>
                  <a:lnTo>
                    <a:pt x="1030" y="682"/>
                  </a:lnTo>
                  <a:cubicBezTo>
                    <a:pt x="1046" y="689"/>
                    <a:pt x="1062" y="692"/>
                    <a:pt x="1078" y="692"/>
                  </a:cubicBezTo>
                  <a:cubicBezTo>
                    <a:pt x="1115" y="692"/>
                    <a:pt x="1151" y="675"/>
                    <a:pt x="1175" y="647"/>
                  </a:cubicBezTo>
                  <a:cubicBezTo>
                    <a:pt x="1144" y="625"/>
                    <a:pt x="1122" y="596"/>
                    <a:pt x="1111" y="561"/>
                  </a:cubicBezTo>
                  <a:cubicBezTo>
                    <a:pt x="1149" y="552"/>
                    <a:pt x="1184" y="535"/>
                    <a:pt x="1212" y="506"/>
                  </a:cubicBezTo>
                  <a:cubicBezTo>
                    <a:pt x="1237" y="477"/>
                    <a:pt x="1241" y="427"/>
                    <a:pt x="1212" y="403"/>
                  </a:cubicBezTo>
                  <a:cubicBezTo>
                    <a:pt x="1195" y="392"/>
                    <a:pt x="1173" y="385"/>
                    <a:pt x="1151" y="383"/>
                  </a:cubicBezTo>
                  <a:cubicBezTo>
                    <a:pt x="1056" y="370"/>
                    <a:pt x="969" y="335"/>
                    <a:pt x="890" y="282"/>
                  </a:cubicBezTo>
                  <a:lnTo>
                    <a:pt x="890" y="282"/>
                  </a:lnTo>
                  <a:cubicBezTo>
                    <a:pt x="947" y="294"/>
                    <a:pt x="1007" y="306"/>
                    <a:pt x="1065" y="306"/>
                  </a:cubicBezTo>
                  <a:cubicBezTo>
                    <a:pt x="1084" y="306"/>
                    <a:pt x="1103" y="305"/>
                    <a:pt x="1122" y="302"/>
                  </a:cubicBezTo>
                  <a:cubicBezTo>
                    <a:pt x="1199" y="289"/>
                    <a:pt x="1276" y="236"/>
                    <a:pt x="1291" y="159"/>
                  </a:cubicBezTo>
                  <a:lnTo>
                    <a:pt x="1291" y="159"/>
                  </a:lnTo>
                  <a:cubicBezTo>
                    <a:pt x="1261" y="173"/>
                    <a:pt x="1230" y="180"/>
                    <a:pt x="1198" y="180"/>
                  </a:cubicBezTo>
                  <a:cubicBezTo>
                    <a:pt x="1094" y="180"/>
                    <a:pt x="986" y="110"/>
                    <a:pt x="912" y="27"/>
                  </a:cubicBezTo>
                  <a:cubicBezTo>
                    <a:pt x="901" y="14"/>
                    <a:pt x="887" y="3"/>
                    <a:pt x="872"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9"/>
            <p:cNvSpPr/>
            <p:nvPr/>
          </p:nvSpPr>
          <p:spPr>
            <a:xfrm>
              <a:off x="4242600" y="2336850"/>
              <a:ext cx="91725" cy="117375"/>
            </a:xfrm>
            <a:custGeom>
              <a:rect b="b" l="l" r="r" t="t"/>
              <a:pathLst>
                <a:path extrusionOk="0" h="4695" w="3669">
                  <a:moveTo>
                    <a:pt x="1395" y="0"/>
                  </a:moveTo>
                  <a:cubicBezTo>
                    <a:pt x="1072" y="0"/>
                    <a:pt x="216" y="1164"/>
                    <a:pt x="111" y="2820"/>
                  </a:cubicBezTo>
                  <a:cubicBezTo>
                    <a:pt x="1" y="4540"/>
                    <a:pt x="1204" y="4663"/>
                    <a:pt x="1997" y="4687"/>
                  </a:cubicBezTo>
                  <a:cubicBezTo>
                    <a:pt x="2182" y="4693"/>
                    <a:pt x="2363" y="4695"/>
                    <a:pt x="2533" y="4695"/>
                  </a:cubicBezTo>
                  <a:cubicBezTo>
                    <a:pt x="3087" y="4695"/>
                    <a:pt x="3512" y="4672"/>
                    <a:pt x="3512" y="4672"/>
                  </a:cubicBezTo>
                  <a:lnTo>
                    <a:pt x="3668" y="3993"/>
                  </a:lnTo>
                  <a:lnTo>
                    <a:pt x="1863" y="3407"/>
                  </a:lnTo>
                  <a:cubicBezTo>
                    <a:pt x="1863" y="3407"/>
                    <a:pt x="2546" y="354"/>
                    <a:pt x="1428" y="5"/>
                  </a:cubicBezTo>
                  <a:cubicBezTo>
                    <a:pt x="1418" y="2"/>
                    <a:pt x="1407" y="0"/>
                    <a:pt x="1395"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9"/>
            <p:cNvSpPr/>
            <p:nvPr/>
          </p:nvSpPr>
          <p:spPr>
            <a:xfrm>
              <a:off x="4341575" y="2435975"/>
              <a:ext cx="76200" cy="21400"/>
            </a:xfrm>
            <a:custGeom>
              <a:rect b="b" l="l" r="r" t="t"/>
              <a:pathLst>
                <a:path extrusionOk="0" h="856" w="3048">
                  <a:moveTo>
                    <a:pt x="454" y="1"/>
                  </a:moveTo>
                  <a:cubicBezTo>
                    <a:pt x="215" y="1"/>
                    <a:pt x="0" y="101"/>
                    <a:pt x="149" y="261"/>
                  </a:cubicBezTo>
                  <a:cubicBezTo>
                    <a:pt x="191" y="306"/>
                    <a:pt x="565" y="856"/>
                    <a:pt x="1481" y="856"/>
                  </a:cubicBezTo>
                  <a:cubicBezTo>
                    <a:pt x="1597" y="856"/>
                    <a:pt x="1721" y="847"/>
                    <a:pt x="1855" y="827"/>
                  </a:cubicBezTo>
                  <a:cubicBezTo>
                    <a:pt x="3047" y="654"/>
                    <a:pt x="2362" y="112"/>
                    <a:pt x="1868" y="101"/>
                  </a:cubicBezTo>
                  <a:cubicBezTo>
                    <a:pt x="1852" y="100"/>
                    <a:pt x="1837" y="100"/>
                    <a:pt x="1822" y="100"/>
                  </a:cubicBezTo>
                  <a:cubicBezTo>
                    <a:pt x="1510" y="100"/>
                    <a:pt x="1271" y="183"/>
                    <a:pt x="1077" y="183"/>
                  </a:cubicBezTo>
                  <a:cubicBezTo>
                    <a:pt x="979" y="183"/>
                    <a:pt x="893" y="162"/>
                    <a:pt x="814" y="101"/>
                  </a:cubicBezTo>
                  <a:cubicBezTo>
                    <a:pt x="725" y="32"/>
                    <a:pt x="586" y="1"/>
                    <a:pt x="454"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9"/>
            <p:cNvSpPr/>
            <p:nvPr/>
          </p:nvSpPr>
          <p:spPr>
            <a:xfrm>
              <a:off x="4339500" y="2435450"/>
              <a:ext cx="15850" cy="7650"/>
            </a:xfrm>
            <a:custGeom>
              <a:rect b="b" l="l" r="r" t="t"/>
              <a:pathLst>
                <a:path extrusionOk="0" h="306" w="634">
                  <a:moveTo>
                    <a:pt x="214" y="1"/>
                  </a:moveTo>
                  <a:cubicBezTo>
                    <a:pt x="196" y="1"/>
                    <a:pt x="179" y="10"/>
                    <a:pt x="166" y="25"/>
                  </a:cubicBezTo>
                  <a:lnTo>
                    <a:pt x="1" y="172"/>
                  </a:lnTo>
                  <a:cubicBezTo>
                    <a:pt x="34" y="185"/>
                    <a:pt x="67" y="203"/>
                    <a:pt x="95" y="223"/>
                  </a:cubicBezTo>
                  <a:cubicBezTo>
                    <a:pt x="146" y="255"/>
                    <a:pt x="203" y="258"/>
                    <a:pt x="251" y="284"/>
                  </a:cubicBezTo>
                  <a:cubicBezTo>
                    <a:pt x="300" y="298"/>
                    <a:pt x="351" y="305"/>
                    <a:pt x="402" y="305"/>
                  </a:cubicBezTo>
                  <a:cubicBezTo>
                    <a:pt x="423" y="305"/>
                    <a:pt x="444" y="304"/>
                    <a:pt x="464" y="302"/>
                  </a:cubicBezTo>
                  <a:cubicBezTo>
                    <a:pt x="541" y="286"/>
                    <a:pt x="618" y="234"/>
                    <a:pt x="633" y="157"/>
                  </a:cubicBezTo>
                  <a:lnTo>
                    <a:pt x="633" y="157"/>
                  </a:lnTo>
                  <a:cubicBezTo>
                    <a:pt x="602" y="172"/>
                    <a:pt x="570" y="179"/>
                    <a:pt x="537" y="179"/>
                  </a:cubicBezTo>
                  <a:cubicBezTo>
                    <a:pt x="434" y="179"/>
                    <a:pt x="327" y="109"/>
                    <a:pt x="254" y="27"/>
                  </a:cubicBezTo>
                  <a:cubicBezTo>
                    <a:pt x="243" y="14"/>
                    <a:pt x="229" y="5"/>
                    <a:pt x="214"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39"/>
            <p:cNvSpPr/>
            <p:nvPr/>
          </p:nvSpPr>
          <p:spPr>
            <a:xfrm>
              <a:off x="4389300" y="2442400"/>
              <a:ext cx="9475" cy="7800"/>
            </a:xfrm>
            <a:custGeom>
              <a:rect b="b" l="l" r="r" t="t"/>
              <a:pathLst>
                <a:path extrusionOk="0" h="312" w="379">
                  <a:moveTo>
                    <a:pt x="174" y="1"/>
                  </a:moveTo>
                  <a:cubicBezTo>
                    <a:pt x="164" y="1"/>
                    <a:pt x="153" y="2"/>
                    <a:pt x="144" y="6"/>
                  </a:cubicBezTo>
                  <a:cubicBezTo>
                    <a:pt x="126" y="10"/>
                    <a:pt x="108" y="19"/>
                    <a:pt x="95" y="30"/>
                  </a:cubicBezTo>
                  <a:cubicBezTo>
                    <a:pt x="82" y="40"/>
                    <a:pt x="72" y="51"/>
                    <a:pt x="64" y="64"/>
                  </a:cubicBezTo>
                  <a:lnTo>
                    <a:pt x="64" y="64"/>
                  </a:lnTo>
                  <a:cubicBezTo>
                    <a:pt x="58" y="68"/>
                    <a:pt x="54" y="72"/>
                    <a:pt x="49" y="76"/>
                  </a:cubicBezTo>
                  <a:cubicBezTo>
                    <a:pt x="40" y="85"/>
                    <a:pt x="32" y="94"/>
                    <a:pt x="25" y="105"/>
                  </a:cubicBezTo>
                  <a:lnTo>
                    <a:pt x="23" y="109"/>
                  </a:lnTo>
                  <a:cubicBezTo>
                    <a:pt x="1" y="147"/>
                    <a:pt x="1" y="193"/>
                    <a:pt x="23" y="232"/>
                  </a:cubicBezTo>
                  <a:lnTo>
                    <a:pt x="23" y="234"/>
                  </a:lnTo>
                  <a:cubicBezTo>
                    <a:pt x="32" y="245"/>
                    <a:pt x="38" y="256"/>
                    <a:pt x="47" y="265"/>
                  </a:cubicBezTo>
                  <a:cubicBezTo>
                    <a:pt x="65" y="285"/>
                    <a:pt x="89" y="298"/>
                    <a:pt x="115" y="300"/>
                  </a:cubicBezTo>
                  <a:lnTo>
                    <a:pt x="144" y="305"/>
                  </a:lnTo>
                  <a:cubicBezTo>
                    <a:pt x="163" y="309"/>
                    <a:pt x="185" y="311"/>
                    <a:pt x="207" y="311"/>
                  </a:cubicBezTo>
                  <a:lnTo>
                    <a:pt x="236" y="311"/>
                  </a:lnTo>
                  <a:lnTo>
                    <a:pt x="273" y="307"/>
                  </a:lnTo>
                  <a:cubicBezTo>
                    <a:pt x="291" y="303"/>
                    <a:pt x="308" y="294"/>
                    <a:pt x="322" y="283"/>
                  </a:cubicBezTo>
                  <a:cubicBezTo>
                    <a:pt x="332" y="276"/>
                    <a:pt x="341" y="267"/>
                    <a:pt x="348" y="256"/>
                  </a:cubicBezTo>
                  <a:cubicBezTo>
                    <a:pt x="359" y="243"/>
                    <a:pt x="368" y="226"/>
                    <a:pt x="372" y="208"/>
                  </a:cubicBezTo>
                  <a:lnTo>
                    <a:pt x="379" y="171"/>
                  </a:lnTo>
                  <a:lnTo>
                    <a:pt x="372" y="133"/>
                  </a:lnTo>
                  <a:cubicBezTo>
                    <a:pt x="368" y="114"/>
                    <a:pt x="359" y="98"/>
                    <a:pt x="348" y="85"/>
                  </a:cubicBezTo>
                  <a:cubicBezTo>
                    <a:pt x="337" y="70"/>
                    <a:pt x="324" y="57"/>
                    <a:pt x="308" y="48"/>
                  </a:cubicBezTo>
                  <a:lnTo>
                    <a:pt x="253" y="19"/>
                  </a:lnTo>
                  <a:cubicBezTo>
                    <a:pt x="236" y="10"/>
                    <a:pt x="218" y="4"/>
                    <a:pt x="201" y="4"/>
                  </a:cubicBezTo>
                  <a:cubicBezTo>
                    <a:pt x="192" y="2"/>
                    <a:pt x="183" y="1"/>
                    <a:pt x="174"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39"/>
            <p:cNvSpPr/>
            <p:nvPr/>
          </p:nvSpPr>
          <p:spPr>
            <a:xfrm>
              <a:off x="4379750" y="2441300"/>
              <a:ext cx="5850" cy="4400"/>
            </a:xfrm>
            <a:custGeom>
              <a:rect b="b" l="l" r="r" t="t"/>
              <a:pathLst>
                <a:path extrusionOk="0" h="176" w="234">
                  <a:moveTo>
                    <a:pt x="73" y="44"/>
                  </a:moveTo>
                  <a:lnTo>
                    <a:pt x="73" y="44"/>
                  </a:lnTo>
                  <a:cubicBezTo>
                    <a:pt x="70" y="48"/>
                    <a:pt x="68" y="51"/>
                    <a:pt x="65" y="54"/>
                  </a:cubicBezTo>
                  <a:lnTo>
                    <a:pt x="65" y="54"/>
                  </a:lnTo>
                  <a:cubicBezTo>
                    <a:pt x="65" y="54"/>
                    <a:pt x="65" y="54"/>
                    <a:pt x="65" y="54"/>
                  </a:cubicBezTo>
                  <a:lnTo>
                    <a:pt x="65" y="54"/>
                  </a:lnTo>
                  <a:cubicBezTo>
                    <a:pt x="68" y="51"/>
                    <a:pt x="70" y="47"/>
                    <a:pt x="73" y="44"/>
                  </a:cubicBezTo>
                  <a:close/>
                  <a:moveTo>
                    <a:pt x="148" y="155"/>
                  </a:moveTo>
                  <a:lnTo>
                    <a:pt x="140" y="156"/>
                  </a:lnTo>
                  <a:lnTo>
                    <a:pt x="140" y="156"/>
                  </a:lnTo>
                  <a:cubicBezTo>
                    <a:pt x="140" y="156"/>
                    <a:pt x="139" y="156"/>
                    <a:pt x="138" y="156"/>
                  </a:cubicBezTo>
                  <a:lnTo>
                    <a:pt x="138" y="156"/>
                  </a:lnTo>
                  <a:cubicBezTo>
                    <a:pt x="137" y="156"/>
                    <a:pt x="136" y="157"/>
                    <a:pt x="135" y="157"/>
                  </a:cubicBezTo>
                  <a:lnTo>
                    <a:pt x="135" y="157"/>
                  </a:lnTo>
                  <a:lnTo>
                    <a:pt x="133" y="157"/>
                  </a:lnTo>
                  <a:lnTo>
                    <a:pt x="133" y="157"/>
                  </a:lnTo>
                  <a:cubicBezTo>
                    <a:pt x="134" y="156"/>
                    <a:pt x="136" y="156"/>
                    <a:pt x="137" y="156"/>
                  </a:cubicBezTo>
                  <a:cubicBezTo>
                    <a:pt x="137" y="156"/>
                    <a:pt x="138" y="156"/>
                    <a:pt x="138" y="156"/>
                  </a:cubicBezTo>
                  <a:lnTo>
                    <a:pt x="138" y="156"/>
                  </a:lnTo>
                  <a:cubicBezTo>
                    <a:pt x="139" y="156"/>
                    <a:pt x="140" y="156"/>
                    <a:pt x="141" y="155"/>
                  </a:cubicBezTo>
                  <a:close/>
                  <a:moveTo>
                    <a:pt x="140" y="156"/>
                  </a:moveTo>
                  <a:lnTo>
                    <a:pt x="140" y="156"/>
                  </a:lnTo>
                  <a:cubicBezTo>
                    <a:pt x="141" y="157"/>
                    <a:pt x="142" y="157"/>
                    <a:pt x="143" y="158"/>
                  </a:cubicBezTo>
                  <a:lnTo>
                    <a:pt x="137" y="157"/>
                  </a:lnTo>
                  <a:lnTo>
                    <a:pt x="137" y="157"/>
                  </a:lnTo>
                  <a:lnTo>
                    <a:pt x="130" y="158"/>
                  </a:lnTo>
                  <a:cubicBezTo>
                    <a:pt x="131" y="157"/>
                    <a:pt x="131" y="157"/>
                    <a:pt x="132" y="157"/>
                  </a:cubicBezTo>
                  <a:lnTo>
                    <a:pt x="132" y="157"/>
                  </a:lnTo>
                  <a:cubicBezTo>
                    <a:pt x="133" y="157"/>
                    <a:pt x="134" y="157"/>
                    <a:pt x="135" y="157"/>
                  </a:cubicBezTo>
                  <a:lnTo>
                    <a:pt x="135" y="157"/>
                  </a:lnTo>
                  <a:lnTo>
                    <a:pt x="137" y="157"/>
                  </a:lnTo>
                  <a:lnTo>
                    <a:pt x="137" y="157"/>
                  </a:lnTo>
                  <a:lnTo>
                    <a:pt x="140" y="156"/>
                  </a:lnTo>
                  <a:close/>
                  <a:moveTo>
                    <a:pt x="157" y="0"/>
                  </a:moveTo>
                  <a:cubicBezTo>
                    <a:pt x="153" y="0"/>
                    <a:pt x="148" y="1"/>
                    <a:pt x="143" y="2"/>
                  </a:cubicBezTo>
                  <a:cubicBezTo>
                    <a:pt x="133" y="2"/>
                    <a:pt x="124" y="6"/>
                    <a:pt x="115" y="11"/>
                  </a:cubicBezTo>
                  <a:cubicBezTo>
                    <a:pt x="107" y="16"/>
                    <a:pt x="99" y="21"/>
                    <a:pt x="93" y="27"/>
                  </a:cubicBezTo>
                  <a:lnTo>
                    <a:pt x="93" y="27"/>
                  </a:lnTo>
                  <a:cubicBezTo>
                    <a:pt x="88" y="29"/>
                    <a:pt x="84" y="33"/>
                    <a:pt x="80" y="37"/>
                  </a:cubicBezTo>
                  <a:cubicBezTo>
                    <a:pt x="77" y="39"/>
                    <a:pt x="75" y="42"/>
                    <a:pt x="73" y="44"/>
                  </a:cubicBezTo>
                  <a:lnTo>
                    <a:pt x="73" y="44"/>
                  </a:lnTo>
                  <a:cubicBezTo>
                    <a:pt x="74" y="43"/>
                    <a:pt x="75" y="42"/>
                    <a:pt x="75" y="41"/>
                  </a:cubicBezTo>
                  <a:lnTo>
                    <a:pt x="75" y="41"/>
                  </a:lnTo>
                  <a:lnTo>
                    <a:pt x="65" y="54"/>
                  </a:lnTo>
                  <a:lnTo>
                    <a:pt x="65" y="54"/>
                  </a:lnTo>
                  <a:cubicBezTo>
                    <a:pt x="65" y="54"/>
                    <a:pt x="65" y="54"/>
                    <a:pt x="65" y="54"/>
                  </a:cubicBezTo>
                  <a:lnTo>
                    <a:pt x="65" y="54"/>
                  </a:lnTo>
                  <a:cubicBezTo>
                    <a:pt x="64" y="55"/>
                    <a:pt x="63" y="56"/>
                    <a:pt x="62" y="57"/>
                  </a:cubicBezTo>
                  <a:lnTo>
                    <a:pt x="65" y="54"/>
                  </a:lnTo>
                  <a:lnTo>
                    <a:pt x="65" y="54"/>
                  </a:lnTo>
                  <a:cubicBezTo>
                    <a:pt x="58" y="56"/>
                    <a:pt x="51" y="58"/>
                    <a:pt x="45" y="59"/>
                  </a:cubicBezTo>
                  <a:cubicBezTo>
                    <a:pt x="38" y="61"/>
                    <a:pt x="31" y="63"/>
                    <a:pt x="25" y="70"/>
                  </a:cubicBezTo>
                  <a:cubicBezTo>
                    <a:pt x="18" y="74"/>
                    <a:pt x="14" y="79"/>
                    <a:pt x="10" y="85"/>
                  </a:cubicBezTo>
                  <a:lnTo>
                    <a:pt x="3" y="101"/>
                  </a:lnTo>
                  <a:cubicBezTo>
                    <a:pt x="1" y="107"/>
                    <a:pt x="1" y="116"/>
                    <a:pt x="3" y="123"/>
                  </a:cubicBezTo>
                  <a:cubicBezTo>
                    <a:pt x="3" y="129"/>
                    <a:pt x="5" y="133"/>
                    <a:pt x="7" y="138"/>
                  </a:cubicBezTo>
                  <a:cubicBezTo>
                    <a:pt x="10" y="144"/>
                    <a:pt x="14" y="151"/>
                    <a:pt x="21" y="158"/>
                  </a:cubicBezTo>
                  <a:cubicBezTo>
                    <a:pt x="31" y="169"/>
                    <a:pt x="47" y="173"/>
                    <a:pt x="62" y="175"/>
                  </a:cubicBezTo>
                  <a:lnTo>
                    <a:pt x="60" y="171"/>
                  </a:lnTo>
                  <a:cubicBezTo>
                    <a:pt x="75" y="171"/>
                    <a:pt x="89" y="170"/>
                    <a:pt x="104" y="167"/>
                  </a:cubicBezTo>
                  <a:lnTo>
                    <a:pt x="104" y="167"/>
                  </a:lnTo>
                  <a:cubicBezTo>
                    <a:pt x="113" y="168"/>
                    <a:pt x="122" y="169"/>
                    <a:pt x="130" y="169"/>
                  </a:cubicBezTo>
                  <a:lnTo>
                    <a:pt x="135" y="169"/>
                  </a:lnTo>
                  <a:lnTo>
                    <a:pt x="154" y="166"/>
                  </a:lnTo>
                  <a:cubicBezTo>
                    <a:pt x="159" y="164"/>
                    <a:pt x="163" y="164"/>
                    <a:pt x="165" y="162"/>
                  </a:cubicBezTo>
                  <a:cubicBezTo>
                    <a:pt x="172" y="160"/>
                    <a:pt x="176" y="158"/>
                    <a:pt x="181" y="153"/>
                  </a:cubicBezTo>
                  <a:lnTo>
                    <a:pt x="190" y="151"/>
                  </a:lnTo>
                  <a:cubicBezTo>
                    <a:pt x="203" y="142"/>
                    <a:pt x="214" y="131"/>
                    <a:pt x="220" y="118"/>
                  </a:cubicBezTo>
                  <a:lnTo>
                    <a:pt x="229" y="98"/>
                  </a:lnTo>
                  <a:cubicBezTo>
                    <a:pt x="234" y="90"/>
                    <a:pt x="234" y="79"/>
                    <a:pt x="231" y="68"/>
                  </a:cubicBezTo>
                  <a:cubicBezTo>
                    <a:pt x="231" y="61"/>
                    <a:pt x="229" y="54"/>
                    <a:pt x="225" y="48"/>
                  </a:cubicBezTo>
                  <a:cubicBezTo>
                    <a:pt x="223" y="39"/>
                    <a:pt x="216" y="30"/>
                    <a:pt x="209" y="24"/>
                  </a:cubicBezTo>
                  <a:lnTo>
                    <a:pt x="194" y="11"/>
                  </a:lnTo>
                  <a:lnTo>
                    <a:pt x="174" y="4"/>
                  </a:lnTo>
                  <a:cubicBezTo>
                    <a:pt x="169" y="1"/>
                    <a:pt x="163" y="0"/>
                    <a:pt x="157"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9"/>
            <p:cNvSpPr/>
            <p:nvPr/>
          </p:nvSpPr>
          <p:spPr>
            <a:xfrm>
              <a:off x="4380250" y="2447475"/>
              <a:ext cx="10675" cy="6400"/>
            </a:xfrm>
            <a:custGeom>
              <a:rect b="b" l="l" r="r" t="t"/>
              <a:pathLst>
                <a:path extrusionOk="0" h="256" w="427">
                  <a:moveTo>
                    <a:pt x="278" y="254"/>
                  </a:moveTo>
                  <a:cubicBezTo>
                    <a:pt x="277" y="254"/>
                    <a:pt x="275" y="254"/>
                    <a:pt x="273" y="254"/>
                  </a:cubicBezTo>
                  <a:lnTo>
                    <a:pt x="273" y="254"/>
                  </a:lnTo>
                  <a:lnTo>
                    <a:pt x="274" y="254"/>
                  </a:lnTo>
                  <a:lnTo>
                    <a:pt x="274" y="254"/>
                  </a:lnTo>
                  <a:cubicBezTo>
                    <a:pt x="275" y="254"/>
                    <a:pt x="277" y="254"/>
                    <a:pt x="278" y="254"/>
                  </a:cubicBezTo>
                  <a:close/>
                  <a:moveTo>
                    <a:pt x="288" y="1"/>
                  </a:moveTo>
                  <a:cubicBezTo>
                    <a:pt x="268" y="4"/>
                    <a:pt x="244" y="8"/>
                    <a:pt x="222" y="10"/>
                  </a:cubicBezTo>
                  <a:lnTo>
                    <a:pt x="222" y="10"/>
                  </a:lnTo>
                  <a:cubicBezTo>
                    <a:pt x="210" y="11"/>
                    <a:pt x="198" y="12"/>
                    <a:pt x="187" y="12"/>
                  </a:cubicBezTo>
                  <a:cubicBezTo>
                    <a:pt x="163" y="14"/>
                    <a:pt x="139" y="16"/>
                    <a:pt x="115" y="20"/>
                  </a:cubicBezTo>
                  <a:lnTo>
                    <a:pt x="91" y="31"/>
                  </a:lnTo>
                  <a:lnTo>
                    <a:pt x="71" y="47"/>
                  </a:lnTo>
                  <a:cubicBezTo>
                    <a:pt x="55" y="62"/>
                    <a:pt x="47" y="84"/>
                    <a:pt x="42" y="106"/>
                  </a:cubicBezTo>
                  <a:cubicBezTo>
                    <a:pt x="41" y="114"/>
                    <a:pt x="41" y="121"/>
                    <a:pt x="42" y="129"/>
                  </a:cubicBezTo>
                  <a:lnTo>
                    <a:pt x="42" y="129"/>
                  </a:lnTo>
                  <a:cubicBezTo>
                    <a:pt x="41" y="129"/>
                    <a:pt x="41" y="130"/>
                    <a:pt x="40" y="130"/>
                  </a:cubicBezTo>
                  <a:cubicBezTo>
                    <a:pt x="1" y="172"/>
                    <a:pt x="29" y="242"/>
                    <a:pt x="86" y="242"/>
                  </a:cubicBezTo>
                  <a:lnTo>
                    <a:pt x="88" y="242"/>
                  </a:lnTo>
                  <a:cubicBezTo>
                    <a:pt x="106" y="242"/>
                    <a:pt x="121" y="240"/>
                    <a:pt x="139" y="236"/>
                  </a:cubicBezTo>
                  <a:cubicBezTo>
                    <a:pt x="140" y="235"/>
                    <a:pt x="142" y="235"/>
                    <a:pt x="144" y="235"/>
                  </a:cubicBezTo>
                  <a:lnTo>
                    <a:pt x="144" y="235"/>
                  </a:lnTo>
                  <a:cubicBezTo>
                    <a:pt x="156" y="239"/>
                    <a:pt x="169" y="243"/>
                    <a:pt x="183" y="244"/>
                  </a:cubicBezTo>
                  <a:cubicBezTo>
                    <a:pt x="204" y="250"/>
                    <a:pt x="225" y="253"/>
                    <a:pt x="246" y="254"/>
                  </a:cubicBezTo>
                  <a:lnTo>
                    <a:pt x="246" y="254"/>
                  </a:lnTo>
                  <a:cubicBezTo>
                    <a:pt x="252" y="254"/>
                    <a:pt x="257" y="254"/>
                    <a:pt x="263" y="254"/>
                  </a:cubicBezTo>
                  <a:cubicBezTo>
                    <a:pt x="266" y="254"/>
                    <a:pt x="270" y="254"/>
                    <a:pt x="273" y="254"/>
                  </a:cubicBezTo>
                  <a:lnTo>
                    <a:pt x="273" y="254"/>
                  </a:lnTo>
                  <a:lnTo>
                    <a:pt x="266" y="255"/>
                  </a:lnTo>
                  <a:lnTo>
                    <a:pt x="279" y="254"/>
                  </a:lnTo>
                  <a:lnTo>
                    <a:pt x="279" y="254"/>
                  </a:lnTo>
                  <a:cubicBezTo>
                    <a:pt x="279" y="254"/>
                    <a:pt x="279" y="254"/>
                    <a:pt x="278" y="254"/>
                  </a:cubicBezTo>
                  <a:lnTo>
                    <a:pt x="278" y="254"/>
                  </a:lnTo>
                  <a:cubicBezTo>
                    <a:pt x="279" y="254"/>
                    <a:pt x="279" y="254"/>
                    <a:pt x="280" y="254"/>
                  </a:cubicBezTo>
                  <a:lnTo>
                    <a:pt x="280" y="254"/>
                  </a:lnTo>
                  <a:lnTo>
                    <a:pt x="279" y="254"/>
                  </a:lnTo>
                  <a:lnTo>
                    <a:pt x="279" y="254"/>
                  </a:lnTo>
                  <a:cubicBezTo>
                    <a:pt x="282" y="254"/>
                    <a:pt x="285" y="253"/>
                    <a:pt x="288" y="253"/>
                  </a:cubicBezTo>
                  <a:cubicBezTo>
                    <a:pt x="291" y="254"/>
                    <a:pt x="294" y="254"/>
                    <a:pt x="297" y="254"/>
                  </a:cubicBezTo>
                  <a:cubicBezTo>
                    <a:pt x="311" y="254"/>
                    <a:pt x="324" y="250"/>
                    <a:pt x="337" y="242"/>
                  </a:cubicBezTo>
                  <a:cubicBezTo>
                    <a:pt x="352" y="238"/>
                    <a:pt x="365" y="229"/>
                    <a:pt x="376" y="216"/>
                  </a:cubicBezTo>
                  <a:cubicBezTo>
                    <a:pt x="427" y="168"/>
                    <a:pt x="427" y="89"/>
                    <a:pt x="376" y="40"/>
                  </a:cubicBezTo>
                  <a:cubicBezTo>
                    <a:pt x="354" y="16"/>
                    <a:pt x="321" y="3"/>
                    <a:pt x="288" y="3"/>
                  </a:cubicBezTo>
                  <a:lnTo>
                    <a:pt x="288"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9"/>
            <p:cNvSpPr/>
            <p:nvPr/>
          </p:nvSpPr>
          <p:spPr>
            <a:xfrm>
              <a:off x="4243825" y="2276775"/>
              <a:ext cx="18900" cy="22275"/>
            </a:xfrm>
            <a:custGeom>
              <a:rect b="b" l="l" r="r" t="t"/>
              <a:pathLst>
                <a:path extrusionOk="0" h="891" w="756">
                  <a:moveTo>
                    <a:pt x="364" y="1"/>
                  </a:moveTo>
                  <a:cubicBezTo>
                    <a:pt x="313" y="1"/>
                    <a:pt x="263" y="14"/>
                    <a:pt x="220" y="43"/>
                  </a:cubicBezTo>
                  <a:cubicBezTo>
                    <a:pt x="163" y="84"/>
                    <a:pt x="116" y="144"/>
                    <a:pt x="90" y="209"/>
                  </a:cubicBezTo>
                  <a:cubicBezTo>
                    <a:pt x="0" y="412"/>
                    <a:pt x="13" y="679"/>
                    <a:pt x="187" y="813"/>
                  </a:cubicBezTo>
                  <a:cubicBezTo>
                    <a:pt x="254" y="866"/>
                    <a:pt x="333" y="891"/>
                    <a:pt x="410" y="891"/>
                  </a:cubicBezTo>
                  <a:cubicBezTo>
                    <a:pt x="559" y="891"/>
                    <a:pt x="702" y="800"/>
                    <a:pt x="756" y="644"/>
                  </a:cubicBezTo>
                  <a:lnTo>
                    <a:pt x="674" y="420"/>
                  </a:lnTo>
                  <a:cubicBezTo>
                    <a:pt x="698" y="295"/>
                    <a:pt x="659" y="166"/>
                    <a:pt x="567" y="78"/>
                  </a:cubicBezTo>
                  <a:cubicBezTo>
                    <a:pt x="512" y="28"/>
                    <a:pt x="438" y="1"/>
                    <a:pt x="36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39"/>
            <p:cNvSpPr/>
            <p:nvPr/>
          </p:nvSpPr>
          <p:spPr>
            <a:xfrm>
              <a:off x="4284600" y="2296925"/>
              <a:ext cx="49775" cy="28425"/>
            </a:xfrm>
            <a:custGeom>
              <a:rect b="b" l="l" r="r" t="t"/>
              <a:pathLst>
                <a:path extrusionOk="0" h="1137" w="1991">
                  <a:moveTo>
                    <a:pt x="1574" y="247"/>
                  </a:moveTo>
                  <a:cubicBezTo>
                    <a:pt x="1610" y="247"/>
                    <a:pt x="1646" y="259"/>
                    <a:pt x="1679" y="286"/>
                  </a:cubicBezTo>
                  <a:cubicBezTo>
                    <a:pt x="1701" y="308"/>
                    <a:pt x="1701" y="343"/>
                    <a:pt x="1679" y="365"/>
                  </a:cubicBezTo>
                  <a:lnTo>
                    <a:pt x="1679" y="361"/>
                  </a:lnTo>
                  <a:cubicBezTo>
                    <a:pt x="1597" y="433"/>
                    <a:pt x="1538" y="524"/>
                    <a:pt x="1435" y="570"/>
                  </a:cubicBezTo>
                  <a:cubicBezTo>
                    <a:pt x="1424" y="576"/>
                    <a:pt x="1412" y="579"/>
                    <a:pt x="1400" y="579"/>
                  </a:cubicBezTo>
                  <a:cubicBezTo>
                    <a:pt x="1376" y="579"/>
                    <a:pt x="1354" y="567"/>
                    <a:pt x="1340" y="545"/>
                  </a:cubicBezTo>
                  <a:lnTo>
                    <a:pt x="1334" y="534"/>
                  </a:lnTo>
                  <a:cubicBezTo>
                    <a:pt x="1329" y="521"/>
                    <a:pt x="1327" y="508"/>
                    <a:pt x="1327" y="497"/>
                  </a:cubicBezTo>
                  <a:cubicBezTo>
                    <a:pt x="1323" y="488"/>
                    <a:pt x="1321" y="480"/>
                    <a:pt x="1321" y="471"/>
                  </a:cubicBezTo>
                  <a:cubicBezTo>
                    <a:pt x="1338" y="396"/>
                    <a:pt x="1406" y="326"/>
                    <a:pt x="1466" y="284"/>
                  </a:cubicBezTo>
                  <a:cubicBezTo>
                    <a:pt x="1500" y="260"/>
                    <a:pt x="1537" y="247"/>
                    <a:pt x="1574" y="247"/>
                  </a:cubicBezTo>
                  <a:close/>
                  <a:moveTo>
                    <a:pt x="1705" y="1"/>
                  </a:moveTo>
                  <a:cubicBezTo>
                    <a:pt x="1474" y="102"/>
                    <a:pt x="1325" y="335"/>
                    <a:pt x="1099" y="444"/>
                  </a:cubicBezTo>
                  <a:cubicBezTo>
                    <a:pt x="991" y="493"/>
                    <a:pt x="875" y="524"/>
                    <a:pt x="756" y="537"/>
                  </a:cubicBezTo>
                  <a:cubicBezTo>
                    <a:pt x="710" y="544"/>
                    <a:pt x="662" y="549"/>
                    <a:pt x="614" y="549"/>
                  </a:cubicBezTo>
                  <a:cubicBezTo>
                    <a:pt x="571" y="549"/>
                    <a:pt x="529" y="545"/>
                    <a:pt x="488" y="532"/>
                  </a:cubicBezTo>
                  <a:cubicBezTo>
                    <a:pt x="403" y="506"/>
                    <a:pt x="332" y="449"/>
                    <a:pt x="264" y="392"/>
                  </a:cubicBezTo>
                  <a:lnTo>
                    <a:pt x="1" y="172"/>
                  </a:lnTo>
                  <a:lnTo>
                    <a:pt x="82" y="365"/>
                  </a:lnTo>
                  <a:cubicBezTo>
                    <a:pt x="183" y="559"/>
                    <a:pt x="310" y="741"/>
                    <a:pt x="455" y="906"/>
                  </a:cubicBezTo>
                  <a:cubicBezTo>
                    <a:pt x="523" y="980"/>
                    <a:pt x="596" y="1051"/>
                    <a:pt x="686" y="1092"/>
                  </a:cubicBezTo>
                  <a:cubicBezTo>
                    <a:pt x="756" y="1121"/>
                    <a:pt x="831" y="1136"/>
                    <a:pt x="908" y="1136"/>
                  </a:cubicBezTo>
                  <a:cubicBezTo>
                    <a:pt x="913" y="1136"/>
                    <a:pt x="918" y="1136"/>
                    <a:pt x="923" y="1136"/>
                  </a:cubicBezTo>
                  <a:cubicBezTo>
                    <a:pt x="1297" y="1136"/>
                    <a:pt x="1638" y="900"/>
                    <a:pt x="1892" y="618"/>
                  </a:cubicBezTo>
                  <a:cubicBezTo>
                    <a:pt x="1936" y="572"/>
                    <a:pt x="1980" y="517"/>
                    <a:pt x="1984" y="453"/>
                  </a:cubicBezTo>
                  <a:cubicBezTo>
                    <a:pt x="1991" y="379"/>
                    <a:pt x="1942" y="310"/>
                    <a:pt x="1896" y="251"/>
                  </a:cubicBezTo>
                  <a:cubicBezTo>
                    <a:pt x="1832" y="168"/>
                    <a:pt x="1769" y="84"/>
                    <a:pt x="170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3" name="Google Shape;1503;p39"/>
          <p:cNvSpPr txBox="1"/>
          <p:nvPr>
            <p:ph type="ctrTitle"/>
          </p:nvPr>
        </p:nvSpPr>
        <p:spPr>
          <a:xfrm flipH="1">
            <a:off x="1767300" y="828500"/>
            <a:ext cx="5609400" cy="348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AWESOME WORDS</a:t>
            </a:r>
            <a:endParaRPr/>
          </a:p>
        </p:txBody>
      </p:sp>
      <p:sp>
        <p:nvSpPr>
          <p:cNvPr id="1504" name="Google Shape;1504;p39"/>
          <p:cNvSpPr/>
          <p:nvPr/>
        </p:nvSpPr>
        <p:spPr>
          <a:xfrm>
            <a:off x="4444400" y="2917675"/>
            <a:ext cx="2642300" cy="1477850"/>
          </a:xfrm>
          <a:custGeom>
            <a:rect b="b" l="l" r="r" t="t"/>
            <a:pathLst>
              <a:path extrusionOk="0" h="59114" w="105692">
                <a:moveTo>
                  <a:pt x="0" y="23344"/>
                </a:moveTo>
                <a:cubicBezTo>
                  <a:pt x="0" y="42086"/>
                  <a:pt x="38082" y="61231"/>
                  <a:pt x="50794" y="47458"/>
                </a:cubicBezTo>
                <a:cubicBezTo>
                  <a:pt x="53327" y="44713"/>
                  <a:pt x="51258" y="37865"/>
                  <a:pt x="47715" y="36684"/>
                </a:cubicBezTo>
                <a:cubicBezTo>
                  <a:pt x="42661" y="34999"/>
                  <a:pt x="35088" y="37115"/>
                  <a:pt x="32580" y="41815"/>
                </a:cubicBezTo>
                <a:cubicBezTo>
                  <a:pt x="29070" y="48394"/>
                  <a:pt x="39820" y="57692"/>
                  <a:pt x="47202" y="58746"/>
                </a:cubicBezTo>
                <a:cubicBezTo>
                  <a:pt x="59984" y="60571"/>
                  <a:pt x="75781" y="55335"/>
                  <a:pt x="83374" y="44893"/>
                </a:cubicBezTo>
                <a:cubicBezTo>
                  <a:pt x="88778" y="37462"/>
                  <a:pt x="86681" y="26658"/>
                  <a:pt x="90300" y="18213"/>
                </a:cubicBezTo>
                <a:cubicBezTo>
                  <a:pt x="93431" y="10907"/>
                  <a:pt x="99077" y="4407"/>
                  <a:pt x="105692" y="0"/>
                </a:cubicBezTo>
              </a:path>
            </a:pathLst>
          </a:custGeom>
          <a:noFill/>
          <a:ln cap="flat" cmpd="sng" w="19050">
            <a:solidFill>
              <a:schemeClr val="accent1"/>
            </a:solidFill>
            <a:prstDash val="dash"/>
            <a:round/>
            <a:headEnd len="med" w="med" type="none"/>
            <a:tailEnd len="med" w="med" type="none"/>
          </a:ln>
        </p:spPr>
      </p:sp>
      <p:grpSp>
        <p:nvGrpSpPr>
          <p:cNvPr id="1505" name="Google Shape;1505;p39"/>
          <p:cNvGrpSpPr/>
          <p:nvPr/>
        </p:nvGrpSpPr>
        <p:grpSpPr>
          <a:xfrm>
            <a:off x="7864705" y="228538"/>
            <a:ext cx="621817" cy="501781"/>
            <a:chOff x="7514750" y="4210883"/>
            <a:chExt cx="953999" cy="769838"/>
          </a:xfrm>
        </p:grpSpPr>
        <p:sp>
          <p:nvSpPr>
            <p:cNvPr id="1506" name="Google Shape;1506;p39"/>
            <p:cNvSpPr/>
            <p:nvPr/>
          </p:nvSpPr>
          <p:spPr>
            <a:xfrm>
              <a:off x="8024561" y="4469182"/>
              <a:ext cx="243136" cy="460933"/>
            </a:xfrm>
            <a:custGeom>
              <a:rect b="b" l="l" r="r" t="t"/>
              <a:pathLst>
                <a:path extrusionOk="0" h="6385" w="3368">
                  <a:moveTo>
                    <a:pt x="2453" y="0"/>
                  </a:moveTo>
                  <a:cubicBezTo>
                    <a:pt x="1997" y="0"/>
                    <a:pt x="1513" y="355"/>
                    <a:pt x="1213" y="747"/>
                  </a:cubicBezTo>
                  <a:cubicBezTo>
                    <a:pt x="554" y="1606"/>
                    <a:pt x="225" y="2680"/>
                    <a:pt x="102" y="3754"/>
                  </a:cubicBezTo>
                  <a:cubicBezTo>
                    <a:pt x="1" y="4626"/>
                    <a:pt x="29" y="5506"/>
                    <a:pt x="82" y="6385"/>
                  </a:cubicBezTo>
                  <a:cubicBezTo>
                    <a:pt x="480" y="6365"/>
                    <a:pt x="879" y="6352"/>
                    <a:pt x="1279" y="6347"/>
                  </a:cubicBezTo>
                  <a:lnTo>
                    <a:pt x="1677" y="6341"/>
                  </a:lnTo>
                  <a:cubicBezTo>
                    <a:pt x="2537" y="4946"/>
                    <a:pt x="3021" y="3326"/>
                    <a:pt x="3273" y="1698"/>
                  </a:cubicBezTo>
                  <a:cubicBezTo>
                    <a:pt x="3361" y="1132"/>
                    <a:pt x="3368" y="435"/>
                    <a:pt x="2884" y="126"/>
                  </a:cubicBezTo>
                  <a:cubicBezTo>
                    <a:pt x="2748" y="39"/>
                    <a:pt x="2602" y="0"/>
                    <a:pt x="24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39"/>
            <p:cNvSpPr/>
            <p:nvPr/>
          </p:nvSpPr>
          <p:spPr>
            <a:xfrm>
              <a:off x="7780773" y="4269286"/>
              <a:ext cx="284790" cy="657651"/>
            </a:xfrm>
            <a:custGeom>
              <a:rect b="b" l="l" r="r" t="t"/>
              <a:pathLst>
                <a:path extrusionOk="0" h="9110" w="3945">
                  <a:moveTo>
                    <a:pt x="787" y="0"/>
                  </a:moveTo>
                  <a:cubicBezTo>
                    <a:pt x="685" y="0"/>
                    <a:pt x="588" y="26"/>
                    <a:pt x="521" y="101"/>
                  </a:cubicBezTo>
                  <a:cubicBezTo>
                    <a:pt x="466" y="158"/>
                    <a:pt x="444" y="237"/>
                    <a:pt x="424" y="316"/>
                  </a:cubicBezTo>
                  <a:cubicBezTo>
                    <a:pt x="0" y="1964"/>
                    <a:pt x="727" y="3663"/>
                    <a:pt x="1439" y="5207"/>
                  </a:cubicBezTo>
                  <a:lnTo>
                    <a:pt x="3207" y="9053"/>
                  </a:lnTo>
                  <a:lnTo>
                    <a:pt x="3945" y="9110"/>
                  </a:lnTo>
                  <a:cubicBezTo>
                    <a:pt x="3938" y="7406"/>
                    <a:pt x="3804" y="5706"/>
                    <a:pt x="3538" y="4021"/>
                  </a:cubicBezTo>
                  <a:cubicBezTo>
                    <a:pt x="3409" y="3193"/>
                    <a:pt x="3242" y="2357"/>
                    <a:pt x="2851" y="1617"/>
                  </a:cubicBezTo>
                  <a:cubicBezTo>
                    <a:pt x="2460" y="874"/>
                    <a:pt x="1810" y="233"/>
                    <a:pt x="997" y="29"/>
                  </a:cubicBezTo>
                  <a:cubicBezTo>
                    <a:pt x="930" y="13"/>
                    <a:pt x="857" y="0"/>
                    <a:pt x="7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39"/>
            <p:cNvSpPr/>
            <p:nvPr/>
          </p:nvSpPr>
          <p:spPr>
            <a:xfrm>
              <a:off x="8003842" y="4210883"/>
              <a:ext cx="185889" cy="717641"/>
            </a:xfrm>
            <a:custGeom>
              <a:rect b="b" l="l" r="r" t="t"/>
              <a:pathLst>
                <a:path extrusionOk="0" h="9941" w="2575">
                  <a:moveTo>
                    <a:pt x="980" y="0"/>
                  </a:moveTo>
                  <a:cubicBezTo>
                    <a:pt x="972" y="0"/>
                    <a:pt x="964" y="0"/>
                    <a:pt x="956" y="1"/>
                  </a:cubicBezTo>
                  <a:cubicBezTo>
                    <a:pt x="764" y="14"/>
                    <a:pt x="635" y="196"/>
                    <a:pt x="554" y="368"/>
                  </a:cubicBezTo>
                  <a:cubicBezTo>
                    <a:pt x="229" y="1044"/>
                    <a:pt x="198" y="1819"/>
                    <a:pt x="176" y="2571"/>
                  </a:cubicBezTo>
                  <a:cubicBezTo>
                    <a:pt x="125" y="4268"/>
                    <a:pt x="73" y="5966"/>
                    <a:pt x="20" y="7666"/>
                  </a:cubicBezTo>
                  <a:cubicBezTo>
                    <a:pt x="7" y="8129"/>
                    <a:pt x="0" y="8621"/>
                    <a:pt x="235" y="9023"/>
                  </a:cubicBezTo>
                  <a:lnTo>
                    <a:pt x="892" y="9941"/>
                  </a:lnTo>
                  <a:cubicBezTo>
                    <a:pt x="1039" y="9936"/>
                    <a:pt x="1188" y="9932"/>
                    <a:pt x="1338" y="9930"/>
                  </a:cubicBezTo>
                  <a:cubicBezTo>
                    <a:pt x="2295" y="7470"/>
                    <a:pt x="2574" y="4797"/>
                    <a:pt x="2141" y="2193"/>
                  </a:cubicBezTo>
                  <a:cubicBezTo>
                    <a:pt x="2023" y="1492"/>
                    <a:pt x="1841" y="772"/>
                    <a:pt x="1375" y="236"/>
                  </a:cubicBezTo>
                  <a:cubicBezTo>
                    <a:pt x="1271" y="115"/>
                    <a:pt x="1135" y="0"/>
                    <a:pt x="9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39"/>
            <p:cNvSpPr/>
            <p:nvPr/>
          </p:nvSpPr>
          <p:spPr>
            <a:xfrm>
              <a:off x="7731322" y="4624175"/>
              <a:ext cx="309839" cy="312799"/>
            </a:xfrm>
            <a:custGeom>
              <a:rect b="b" l="l" r="r" t="t"/>
              <a:pathLst>
                <a:path extrusionOk="0" h="4333" w="4292">
                  <a:moveTo>
                    <a:pt x="415" y="0"/>
                  </a:moveTo>
                  <a:cubicBezTo>
                    <a:pt x="382" y="0"/>
                    <a:pt x="350" y="5"/>
                    <a:pt x="318" y="17"/>
                  </a:cubicBezTo>
                  <a:cubicBezTo>
                    <a:pt x="171" y="72"/>
                    <a:pt x="112" y="245"/>
                    <a:pt x="90" y="401"/>
                  </a:cubicBezTo>
                  <a:cubicBezTo>
                    <a:pt x="0" y="1073"/>
                    <a:pt x="268" y="1756"/>
                    <a:pt x="679" y="2299"/>
                  </a:cubicBezTo>
                  <a:cubicBezTo>
                    <a:pt x="1089" y="2841"/>
                    <a:pt x="1630" y="3265"/>
                    <a:pt x="2165" y="3684"/>
                  </a:cubicBezTo>
                  <a:lnTo>
                    <a:pt x="2996" y="4332"/>
                  </a:lnTo>
                  <a:cubicBezTo>
                    <a:pt x="3211" y="4306"/>
                    <a:pt x="3426" y="4286"/>
                    <a:pt x="3641" y="4269"/>
                  </a:cubicBezTo>
                  <a:cubicBezTo>
                    <a:pt x="3841" y="4253"/>
                    <a:pt x="4039" y="4242"/>
                    <a:pt x="4239" y="4233"/>
                  </a:cubicBezTo>
                  <a:lnTo>
                    <a:pt x="4291" y="4174"/>
                  </a:lnTo>
                  <a:cubicBezTo>
                    <a:pt x="3859" y="2307"/>
                    <a:pt x="2436" y="702"/>
                    <a:pt x="632" y="50"/>
                  </a:cubicBezTo>
                  <a:cubicBezTo>
                    <a:pt x="563" y="24"/>
                    <a:pt x="488" y="0"/>
                    <a:pt x="4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9"/>
            <p:cNvSpPr/>
            <p:nvPr/>
          </p:nvSpPr>
          <p:spPr>
            <a:xfrm>
              <a:off x="7514750" y="4638613"/>
              <a:ext cx="106264" cy="330053"/>
            </a:xfrm>
            <a:custGeom>
              <a:rect b="b" l="l" r="r" t="t"/>
              <a:pathLst>
                <a:path extrusionOk="0" h="4572" w="1472">
                  <a:moveTo>
                    <a:pt x="262" y="0"/>
                  </a:moveTo>
                  <a:cubicBezTo>
                    <a:pt x="250" y="0"/>
                    <a:pt x="237" y="4"/>
                    <a:pt x="226" y="12"/>
                  </a:cubicBezTo>
                  <a:cubicBezTo>
                    <a:pt x="206" y="32"/>
                    <a:pt x="193" y="61"/>
                    <a:pt x="193" y="91"/>
                  </a:cubicBezTo>
                  <a:cubicBezTo>
                    <a:pt x="0" y="1587"/>
                    <a:pt x="428" y="3155"/>
                    <a:pt x="1357" y="4343"/>
                  </a:cubicBezTo>
                  <a:lnTo>
                    <a:pt x="1346" y="4571"/>
                  </a:lnTo>
                  <a:cubicBezTo>
                    <a:pt x="1410" y="3776"/>
                    <a:pt x="1471" y="2973"/>
                    <a:pt x="1359" y="2182"/>
                  </a:cubicBezTo>
                  <a:cubicBezTo>
                    <a:pt x="1245" y="1391"/>
                    <a:pt x="938" y="603"/>
                    <a:pt x="360" y="52"/>
                  </a:cubicBezTo>
                  <a:cubicBezTo>
                    <a:pt x="333" y="26"/>
                    <a:pt x="296" y="0"/>
                    <a:pt x="2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9"/>
            <p:cNvSpPr/>
            <p:nvPr/>
          </p:nvSpPr>
          <p:spPr>
            <a:xfrm>
              <a:off x="8176666" y="4630600"/>
              <a:ext cx="145607" cy="350122"/>
            </a:xfrm>
            <a:custGeom>
              <a:rect b="b" l="l" r="r" t="t"/>
              <a:pathLst>
                <a:path extrusionOk="0" h="4850" w="2017">
                  <a:moveTo>
                    <a:pt x="1887" y="0"/>
                  </a:moveTo>
                  <a:cubicBezTo>
                    <a:pt x="1384" y="470"/>
                    <a:pt x="870" y="951"/>
                    <a:pt x="540" y="1555"/>
                  </a:cubicBezTo>
                  <a:cubicBezTo>
                    <a:pt x="0" y="2541"/>
                    <a:pt x="7" y="3727"/>
                    <a:pt x="77" y="4849"/>
                  </a:cubicBezTo>
                  <a:lnTo>
                    <a:pt x="514" y="4777"/>
                  </a:lnTo>
                  <a:cubicBezTo>
                    <a:pt x="1212" y="3569"/>
                    <a:pt x="1693" y="2245"/>
                    <a:pt x="1930" y="868"/>
                  </a:cubicBezTo>
                  <a:cubicBezTo>
                    <a:pt x="1981" y="578"/>
                    <a:pt x="2016" y="264"/>
                    <a:pt x="18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39"/>
            <p:cNvSpPr/>
            <p:nvPr/>
          </p:nvSpPr>
          <p:spPr>
            <a:xfrm>
              <a:off x="8367683" y="4462179"/>
              <a:ext cx="101066" cy="466203"/>
            </a:xfrm>
            <a:custGeom>
              <a:rect b="b" l="l" r="r" t="t"/>
              <a:pathLst>
                <a:path extrusionOk="0" h="6458" w="1400">
                  <a:moveTo>
                    <a:pt x="180" y="1"/>
                  </a:moveTo>
                  <a:cubicBezTo>
                    <a:pt x="177" y="1"/>
                    <a:pt x="175" y="1"/>
                    <a:pt x="172" y="1"/>
                  </a:cubicBezTo>
                  <a:cubicBezTo>
                    <a:pt x="38" y="10"/>
                    <a:pt x="0" y="188"/>
                    <a:pt x="0" y="324"/>
                  </a:cubicBezTo>
                  <a:cubicBezTo>
                    <a:pt x="18" y="2386"/>
                    <a:pt x="246" y="4442"/>
                    <a:pt x="679" y="6458"/>
                  </a:cubicBezTo>
                  <a:cubicBezTo>
                    <a:pt x="752" y="6453"/>
                    <a:pt x="824" y="6451"/>
                    <a:pt x="896" y="6449"/>
                  </a:cubicBezTo>
                  <a:cubicBezTo>
                    <a:pt x="1254" y="5537"/>
                    <a:pt x="1399" y="4558"/>
                    <a:pt x="1318" y="3583"/>
                  </a:cubicBezTo>
                  <a:cubicBezTo>
                    <a:pt x="1221" y="2423"/>
                    <a:pt x="806" y="1316"/>
                    <a:pt x="396" y="227"/>
                  </a:cubicBezTo>
                  <a:cubicBezTo>
                    <a:pt x="357" y="122"/>
                    <a:pt x="289" y="1"/>
                    <a:pt x="1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 name="Google Shape;1513;p39"/>
          <p:cNvGrpSpPr/>
          <p:nvPr/>
        </p:nvGrpSpPr>
        <p:grpSpPr>
          <a:xfrm>
            <a:off x="2302050" y="639163"/>
            <a:ext cx="890185" cy="675108"/>
            <a:chOff x="4725044" y="4077175"/>
            <a:chExt cx="398900" cy="347475"/>
          </a:xfrm>
        </p:grpSpPr>
        <p:sp>
          <p:nvSpPr>
            <p:cNvPr id="1514" name="Google Shape;1514;p39"/>
            <p:cNvSpPr/>
            <p:nvPr/>
          </p:nvSpPr>
          <p:spPr>
            <a:xfrm>
              <a:off x="4725044" y="4077175"/>
              <a:ext cx="398900" cy="297393"/>
            </a:xfrm>
            <a:custGeom>
              <a:rect b="b" l="l" r="r" t="t"/>
              <a:pathLst>
                <a:path extrusionOk="0" h="9319" w="15956">
                  <a:moveTo>
                    <a:pt x="7919" y="1"/>
                  </a:moveTo>
                  <a:cubicBezTo>
                    <a:pt x="6674" y="1"/>
                    <a:pt x="5425" y="185"/>
                    <a:pt x="4303" y="548"/>
                  </a:cubicBezTo>
                  <a:cubicBezTo>
                    <a:pt x="3756" y="724"/>
                    <a:pt x="3235" y="939"/>
                    <a:pt x="2783" y="1211"/>
                  </a:cubicBezTo>
                  <a:cubicBezTo>
                    <a:pt x="1975" y="1692"/>
                    <a:pt x="1329" y="2406"/>
                    <a:pt x="932" y="3258"/>
                  </a:cubicBezTo>
                  <a:cubicBezTo>
                    <a:pt x="0" y="5237"/>
                    <a:pt x="795" y="7718"/>
                    <a:pt x="3444" y="8773"/>
                  </a:cubicBezTo>
                  <a:cubicBezTo>
                    <a:pt x="4426" y="9163"/>
                    <a:pt x="5521" y="9318"/>
                    <a:pt x="6649" y="9318"/>
                  </a:cubicBezTo>
                  <a:cubicBezTo>
                    <a:pt x="8094" y="9318"/>
                    <a:pt x="9592" y="9063"/>
                    <a:pt x="10975" y="8718"/>
                  </a:cubicBezTo>
                  <a:lnTo>
                    <a:pt x="10975" y="8718"/>
                  </a:lnTo>
                  <a:lnTo>
                    <a:pt x="9264" y="9159"/>
                  </a:lnTo>
                  <a:cubicBezTo>
                    <a:pt x="9282" y="9159"/>
                    <a:pt x="9301" y="9159"/>
                    <a:pt x="9319" y="9159"/>
                  </a:cubicBezTo>
                  <a:cubicBezTo>
                    <a:pt x="12107" y="9159"/>
                    <a:pt x="14699" y="7684"/>
                    <a:pt x="15325" y="5847"/>
                  </a:cubicBezTo>
                  <a:cubicBezTo>
                    <a:pt x="15956" y="3998"/>
                    <a:pt x="14658" y="1956"/>
                    <a:pt x="12336" y="888"/>
                  </a:cubicBezTo>
                  <a:cubicBezTo>
                    <a:pt x="11043" y="293"/>
                    <a:pt x="9484" y="1"/>
                    <a:pt x="791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9"/>
            <p:cNvSpPr/>
            <p:nvPr/>
          </p:nvSpPr>
          <p:spPr>
            <a:xfrm>
              <a:off x="4913100" y="4172025"/>
              <a:ext cx="21550" cy="252625"/>
            </a:xfrm>
            <a:custGeom>
              <a:rect b="b" l="l" r="r" t="t"/>
              <a:pathLst>
                <a:path extrusionOk="0" h="10105" w="862">
                  <a:moveTo>
                    <a:pt x="647" y="1"/>
                  </a:moveTo>
                  <a:cubicBezTo>
                    <a:pt x="568" y="1"/>
                    <a:pt x="488" y="21"/>
                    <a:pt x="479" y="59"/>
                  </a:cubicBezTo>
                  <a:cubicBezTo>
                    <a:pt x="398" y="424"/>
                    <a:pt x="398" y="795"/>
                    <a:pt x="378" y="1162"/>
                  </a:cubicBezTo>
                  <a:cubicBezTo>
                    <a:pt x="358" y="1520"/>
                    <a:pt x="339" y="1878"/>
                    <a:pt x="319" y="2236"/>
                  </a:cubicBezTo>
                  <a:cubicBezTo>
                    <a:pt x="246" y="3531"/>
                    <a:pt x="222" y="4827"/>
                    <a:pt x="174" y="6123"/>
                  </a:cubicBezTo>
                  <a:cubicBezTo>
                    <a:pt x="150" y="6771"/>
                    <a:pt x="125" y="7421"/>
                    <a:pt x="101" y="8071"/>
                  </a:cubicBezTo>
                  <a:cubicBezTo>
                    <a:pt x="90" y="8394"/>
                    <a:pt x="77" y="8717"/>
                    <a:pt x="66" y="9039"/>
                  </a:cubicBezTo>
                  <a:cubicBezTo>
                    <a:pt x="60" y="9200"/>
                    <a:pt x="53" y="9362"/>
                    <a:pt x="42" y="9523"/>
                  </a:cubicBezTo>
                  <a:cubicBezTo>
                    <a:pt x="33" y="9685"/>
                    <a:pt x="0" y="9848"/>
                    <a:pt x="55" y="10008"/>
                  </a:cubicBezTo>
                  <a:cubicBezTo>
                    <a:pt x="71" y="10056"/>
                    <a:pt x="145" y="10096"/>
                    <a:pt x="290" y="10105"/>
                  </a:cubicBezTo>
                  <a:cubicBezTo>
                    <a:pt x="298" y="10105"/>
                    <a:pt x="306" y="10105"/>
                    <a:pt x="315" y="10105"/>
                  </a:cubicBezTo>
                  <a:cubicBezTo>
                    <a:pt x="430" y="10105"/>
                    <a:pt x="568" y="10077"/>
                    <a:pt x="587" y="10034"/>
                  </a:cubicBezTo>
                  <a:cubicBezTo>
                    <a:pt x="661" y="9845"/>
                    <a:pt x="639" y="9659"/>
                    <a:pt x="639" y="9470"/>
                  </a:cubicBezTo>
                  <a:cubicBezTo>
                    <a:pt x="639" y="9290"/>
                    <a:pt x="644" y="9112"/>
                    <a:pt x="650" y="8932"/>
                  </a:cubicBezTo>
                  <a:cubicBezTo>
                    <a:pt x="659" y="8569"/>
                    <a:pt x="668" y="8205"/>
                    <a:pt x="679" y="7843"/>
                  </a:cubicBezTo>
                  <a:cubicBezTo>
                    <a:pt x="712" y="6547"/>
                    <a:pt x="747" y="5253"/>
                    <a:pt x="784" y="3958"/>
                  </a:cubicBezTo>
                  <a:cubicBezTo>
                    <a:pt x="802" y="3307"/>
                    <a:pt x="826" y="2657"/>
                    <a:pt x="833" y="2007"/>
                  </a:cubicBezTo>
                  <a:cubicBezTo>
                    <a:pt x="835" y="1684"/>
                    <a:pt x="846" y="1366"/>
                    <a:pt x="841" y="1041"/>
                  </a:cubicBezTo>
                  <a:cubicBezTo>
                    <a:pt x="835" y="714"/>
                    <a:pt x="861" y="384"/>
                    <a:pt x="809" y="59"/>
                  </a:cubicBezTo>
                  <a:cubicBezTo>
                    <a:pt x="802" y="20"/>
                    <a:pt x="725" y="1"/>
                    <a:pt x="64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9"/>
            <p:cNvSpPr/>
            <p:nvPr/>
          </p:nvSpPr>
          <p:spPr>
            <a:xfrm>
              <a:off x="4796700" y="4226125"/>
              <a:ext cx="220125" cy="95400"/>
            </a:xfrm>
            <a:custGeom>
              <a:rect b="b" l="l" r="r" t="t"/>
              <a:pathLst>
                <a:path extrusionOk="0" h="3816" w="8805">
                  <a:moveTo>
                    <a:pt x="303" y="1"/>
                  </a:moveTo>
                  <a:cubicBezTo>
                    <a:pt x="152" y="1"/>
                    <a:pt x="1" y="117"/>
                    <a:pt x="108" y="217"/>
                  </a:cubicBezTo>
                  <a:cubicBezTo>
                    <a:pt x="429" y="515"/>
                    <a:pt x="795" y="792"/>
                    <a:pt x="1142" y="1078"/>
                  </a:cubicBezTo>
                  <a:lnTo>
                    <a:pt x="2150" y="1908"/>
                  </a:lnTo>
                  <a:cubicBezTo>
                    <a:pt x="2752" y="2402"/>
                    <a:pt x="3339" y="2905"/>
                    <a:pt x="3956" y="3390"/>
                  </a:cubicBezTo>
                  <a:cubicBezTo>
                    <a:pt x="4186" y="3570"/>
                    <a:pt x="4498" y="3759"/>
                    <a:pt x="4856" y="3805"/>
                  </a:cubicBezTo>
                  <a:cubicBezTo>
                    <a:pt x="4906" y="3812"/>
                    <a:pt x="4956" y="3816"/>
                    <a:pt x="5006" y="3816"/>
                  </a:cubicBezTo>
                  <a:cubicBezTo>
                    <a:pt x="5128" y="3816"/>
                    <a:pt x="5250" y="3795"/>
                    <a:pt x="5366" y="3752"/>
                  </a:cubicBezTo>
                  <a:cubicBezTo>
                    <a:pt x="5541" y="3687"/>
                    <a:pt x="5649" y="3570"/>
                    <a:pt x="5752" y="3458"/>
                  </a:cubicBezTo>
                  <a:cubicBezTo>
                    <a:pt x="6266" y="2911"/>
                    <a:pt x="6778" y="2362"/>
                    <a:pt x="7283" y="1813"/>
                  </a:cubicBezTo>
                  <a:cubicBezTo>
                    <a:pt x="7790" y="1264"/>
                    <a:pt x="8315" y="722"/>
                    <a:pt x="8765" y="151"/>
                  </a:cubicBezTo>
                  <a:lnTo>
                    <a:pt x="8765" y="149"/>
                  </a:lnTo>
                  <a:cubicBezTo>
                    <a:pt x="8804" y="99"/>
                    <a:pt x="8748" y="59"/>
                    <a:pt x="8685" y="59"/>
                  </a:cubicBezTo>
                  <a:cubicBezTo>
                    <a:pt x="8657" y="59"/>
                    <a:pt x="8627" y="67"/>
                    <a:pt x="8605" y="87"/>
                  </a:cubicBezTo>
                  <a:cubicBezTo>
                    <a:pt x="7988" y="636"/>
                    <a:pt x="7445" y="1227"/>
                    <a:pt x="6885" y="1802"/>
                  </a:cubicBezTo>
                  <a:cubicBezTo>
                    <a:pt x="6383" y="2318"/>
                    <a:pt x="5888" y="2839"/>
                    <a:pt x="5388" y="3357"/>
                  </a:cubicBezTo>
                  <a:cubicBezTo>
                    <a:pt x="5306" y="3441"/>
                    <a:pt x="5216" y="3535"/>
                    <a:pt x="5054" y="3546"/>
                  </a:cubicBezTo>
                  <a:cubicBezTo>
                    <a:pt x="5039" y="3547"/>
                    <a:pt x="5025" y="3548"/>
                    <a:pt x="5010" y="3548"/>
                  </a:cubicBezTo>
                  <a:cubicBezTo>
                    <a:pt x="4878" y="3548"/>
                    <a:pt x="4748" y="3497"/>
                    <a:pt x="4643" y="3447"/>
                  </a:cubicBezTo>
                  <a:cubicBezTo>
                    <a:pt x="4322" y="3300"/>
                    <a:pt x="4096" y="3065"/>
                    <a:pt x="3855" y="2865"/>
                  </a:cubicBezTo>
                  <a:lnTo>
                    <a:pt x="2150" y="1453"/>
                  </a:lnTo>
                  <a:lnTo>
                    <a:pt x="1301" y="746"/>
                  </a:lnTo>
                  <a:cubicBezTo>
                    <a:pt x="1017" y="511"/>
                    <a:pt x="743" y="267"/>
                    <a:pt x="442" y="43"/>
                  </a:cubicBezTo>
                  <a:cubicBezTo>
                    <a:pt x="402" y="13"/>
                    <a:pt x="352" y="1"/>
                    <a:pt x="30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9"/>
            <p:cNvSpPr/>
            <p:nvPr/>
          </p:nvSpPr>
          <p:spPr>
            <a:xfrm>
              <a:off x="4891150" y="4191050"/>
              <a:ext cx="85575" cy="46575"/>
            </a:xfrm>
            <a:custGeom>
              <a:rect b="b" l="l" r="r" t="t"/>
              <a:pathLst>
                <a:path extrusionOk="0" h="1863" w="3423">
                  <a:moveTo>
                    <a:pt x="3315" y="0"/>
                  </a:moveTo>
                  <a:cubicBezTo>
                    <a:pt x="3297" y="0"/>
                    <a:pt x="3278" y="4"/>
                    <a:pt x="3261" y="14"/>
                  </a:cubicBezTo>
                  <a:cubicBezTo>
                    <a:pt x="3208" y="49"/>
                    <a:pt x="3147" y="69"/>
                    <a:pt x="3099" y="104"/>
                  </a:cubicBezTo>
                  <a:cubicBezTo>
                    <a:pt x="3050" y="137"/>
                    <a:pt x="3009" y="172"/>
                    <a:pt x="2960" y="205"/>
                  </a:cubicBezTo>
                  <a:cubicBezTo>
                    <a:pt x="2870" y="269"/>
                    <a:pt x="2785" y="335"/>
                    <a:pt x="2701" y="401"/>
                  </a:cubicBezTo>
                  <a:cubicBezTo>
                    <a:pt x="2536" y="537"/>
                    <a:pt x="2374" y="673"/>
                    <a:pt x="2211" y="809"/>
                  </a:cubicBezTo>
                  <a:cubicBezTo>
                    <a:pt x="1942" y="1039"/>
                    <a:pt x="1669" y="1266"/>
                    <a:pt x="1405" y="1499"/>
                  </a:cubicBezTo>
                  <a:lnTo>
                    <a:pt x="1405" y="1499"/>
                  </a:lnTo>
                  <a:lnTo>
                    <a:pt x="920" y="1104"/>
                  </a:lnTo>
                  <a:lnTo>
                    <a:pt x="602" y="844"/>
                  </a:lnTo>
                  <a:cubicBezTo>
                    <a:pt x="551" y="803"/>
                    <a:pt x="503" y="761"/>
                    <a:pt x="450" y="721"/>
                  </a:cubicBezTo>
                  <a:cubicBezTo>
                    <a:pt x="386" y="673"/>
                    <a:pt x="323" y="656"/>
                    <a:pt x="239" y="627"/>
                  </a:cubicBezTo>
                  <a:cubicBezTo>
                    <a:pt x="219" y="621"/>
                    <a:pt x="197" y="618"/>
                    <a:pt x="175" y="618"/>
                  </a:cubicBezTo>
                  <a:cubicBezTo>
                    <a:pt x="85" y="618"/>
                    <a:pt x="0" y="669"/>
                    <a:pt x="31" y="737"/>
                  </a:cubicBezTo>
                  <a:cubicBezTo>
                    <a:pt x="55" y="794"/>
                    <a:pt x="66" y="847"/>
                    <a:pt x="121" y="895"/>
                  </a:cubicBezTo>
                  <a:cubicBezTo>
                    <a:pt x="176" y="941"/>
                    <a:pt x="235" y="985"/>
                    <a:pt x="290" y="1031"/>
                  </a:cubicBezTo>
                  <a:lnTo>
                    <a:pt x="610" y="1290"/>
                  </a:lnTo>
                  <a:lnTo>
                    <a:pt x="1269" y="1822"/>
                  </a:lnTo>
                  <a:cubicBezTo>
                    <a:pt x="1305" y="1851"/>
                    <a:pt x="1352" y="1863"/>
                    <a:pt x="1399" y="1863"/>
                  </a:cubicBezTo>
                  <a:cubicBezTo>
                    <a:pt x="1473" y="1863"/>
                    <a:pt x="1549" y="1833"/>
                    <a:pt x="1592" y="1793"/>
                  </a:cubicBezTo>
                  <a:cubicBezTo>
                    <a:pt x="1897" y="1512"/>
                    <a:pt x="2194" y="1224"/>
                    <a:pt x="2503" y="943"/>
                  </a:cubicBezTo>
                  <a:cubicBezTo>
                    <a:pt x="2659" y="803"/>
                    <a:pt x="2815" y="664"/>
                    <a:pt x="2971" y="524"/>
                  </a:cubicBezTo>
                  <a:cubicBezTo>
                    <a:pt x="3042" y="458"/>
                    <a:pt x="3110" y="390"/>
                    <a:pt x="3178" y="322"/>
                  </a:cubicBezTo>
                  <a:cubicBezTo>
                    <a:pt x="3215" y="284"/>
                    <a:pt x="3257" y="247"/>
                    <a:pt x="3294" y="208"/>
                  </a:cubicBezTo>
                  <a:cubicBezTo>
                    <a:pt x="3331" y="168"/>
                    <a:pt x="3351" y="124"/>
                    <a:pt x="3386" y="85"/>
                  </a:cubicBezTo>
                  <a:lnTo>
                    <a:pt x="3386" y="80"/>
                  </a:lnTo>
                  <a:cubicBezTo>
                    <a:pt x="3423" y="39"/>
                    <a:pt x="3371" y="0"/>
                    <a:pt x="33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9"/>
            <p:cNvSpPr/>
            <p:nvPr/>
          </p:nvSpPr>
          <p:spPr>
            <a:xfrm>
              <a:off x="5026525" y="4154875"/>
              <a:ext cx="7775" cy="6075"/>
            </a:xfrm>
            <a:custGeom>
              <a:rect b="b" l="l" r="r" t="t"/>
              <a:pathLst>
                <a:path extrusionOk="0" h="243" w="311">
                  <a:moveTo>
                    <a:pt x="157" y="1"/>
                  </a:moveTo>
                  <a:cubicBezTo>
                    <a:pt x="1" y="1"/>
                    <a:pt x="1" y="242"/>
                    <a:pt x="157" y="242"/>
                  </a:cubicBezTo>
                  <a:cubicBezTo>
                    <a:pt x="310" y="242"/>
                    <a:pt x="310" y="1"/>
                    <a:pt x="15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9"/>
            <p:cNvSpPr/>
            <p:nvPr/>
          </p:nvSpPr>
          <p:spPr>
            <a:xfrm>
              <a:off x="5002150" y="4132700"/>
              <a:ext cx="9075" cy="8975"/>
            </a:xfrm>
            <a:custGeom>
              <a:rect b="b" l="l" r="r" t="t"/>
              <a:pathLst>
                <a:path extrusionOk="0" h="359" w="363">
                  <a:moveTo>
                    <a:pt x="207" y="1"/>
                  </a:moveTo>
                  <a:cubicBezTo>
                    <a:pt x="150" y="1"/>
                    <a:pt x="99" y="29"/>
                    <a:pt x="73" y="77"/>
                  </a:cubicBezTo>
                  <a:lnTo>
                    <a:pt x="22" y="143"/>
                  </a:lnTo>
                  <a:cubicBezTo>
                    <a:pt x="11" y="159"/>
                    <a:pt x="7" y="178"/>
                    <a:pt x="5" y="196"/>
                  </a:cubicBezTo>
                  <a:cubicBezTo>
                    <a:pt x="1" y="216"/>
                    <a:pt x="3" y="236"/>
                    <a:pt x="9" y="253"/>
                  </a:cubicBezTo>
                  <a:lnTo>
                    <a:pt x="22" y="288"/>
                  </a:lnTo>
                  <a:lnTo>
                    <a:pt x="44" y="317"/>
                  </a:lnTo>
                  <a:cubicBezTo>
                    <a:pt x="58" y="330"/>
                    <a:pt x="73" y="341"/>
                    <a:pt x="91" y="345"/>
                  </a:cubicBezTo>
                  <a:cubicBezTo>
                    <a:pt x="102" y="352"/>
                    <a:pt x="115" y="356"/>
                    <a:pt x="128" y="356"/>
                  </a:cubicBezTo>
                  <a:cubicBezTo>
                    <a:pt x="135" y="358"/>
                    <a:pt x="142" y="359"/>
                    <a:pt x="149" y="359"/>
                  </a:cubicBezTo>
                  <a:cubicBezTo>
                    <a:pt x="160" y="359"/>
                    <a:pt x="172" y="357"/>
                    <a:pt x="183" y="354"/>
                  </a:cubicBezTo>
                  <a:lnTo>
                    <a:pt x="218" y="339"/>
                  </a:lnTo>
                  <a:lnTo>
                    <a:pt x="284" y="288"/>
                  </a:lnTo>
                  <a:cubicBezTo>
                    <a:pt x="332" y="262"/>
                    <a:pt x="361" y="211"/>
                    <a:pt x="361" y="157"/>
                  </a:cubicBezTo>
                  <a:cubicBezTo>
                    <a:pt x="363" y="135"/>
                    <a:pt x="356" y="115"/>
                    <a:pt x="347" y="95"/>
                  </a:cubicBezTo>
                  <a:cubicBezTo>
                    <a:pt x="341" y="77"/>
                    <a:pt x="330" y="60"/>
                    <a:pt x="315" y="47"/>
                  </a:cubicBezTo>
                  <a:cubicBezTo>
                    <a:pt x="297" y="27"/>
                    <a:pt x="273" y="14"/>
                    <a:pt x="246" y="5"/>
                  </a:cubicBezTo>
                  <a:lnTo>
                    <a:pt x="207"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9"/>
            <p:cNvSpPr/>
            <p:nvPr/>
          </p:nvSpPr>
          <p:spPr>
            <a:xfrm>
              <a:off x="4996825" y="4178825"/>
              <a:ext cx="10300" cy="7975"/>
            </a:xfrm>
            <a:custGeom>
              <a:rect b="b" l="l" r="r" t="t"/>
              <a:pathLst>
                <a:path extrusionOk="0" h="319" w="412">
                  <a:moveTo>
                    <a:pt x="205" y="0"/>
                  </a:moveTo>
                  <a:cubicBezTo>
                    <a:pt x="0" y="0"/>
                    <a:pt x="0" y="319"/>
                    <a:pt x="205" y="319"/>
                  </a:cubicBezTo>
                  <a:cubicBezTo>
                    <a:pt x="411" y="319"/>
                    <a:pt x="411" y="0"/>
                    <a:pt x="20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 name="Google Shape;1521;p39"/>
          <p:cNvGrpSpPr/>
          <p:nvPr/>
        </p:nvGrpSpPr>
        <p:grpSpPr>
          <a:xfrm>
            <a:off x="2302041" y="3492117"/>
            <a:ext cx="448267" cy="640825"/>
            <a:chOff x="5979675" y="4640775"/>
            <a:chExt cx="241875" cy="345775"/>
          </a:xfrm>
        </p:grpSpPr>
        <p:sp>
          <p:nvSpPr>
            <p:cNvPr id="1522" name="Google Shape;1522;p39"/>
            <p:cNvSpPr/>
            <p:nvPr/>
          </p:nvSpPr>
          <p:spPr>
            <a:xfrm>
              <a:off x="6008100" y="4698050"/>
              <a:ext cx="80475" cy="288500"/>
            </a:xfrm>
            <a:custGeom>
              <a:rect b="b" l="l" r="r" t="t"/>
              <a:pathLst>
                <a:path extrusionOk="0" h="11540" w="3219">
                  <a:moveTo>
                    <a:pt x="1" y="0"/>
                  </a:moveTo>
                  <a:lnTo>
                    <a:pt x="1" y="0"/>
                  </a:lnTo>
                  <a:cubicBezTo>
                    <a:pt x="859" y="1536"/>
                    <a:pt x="1375" y="3238"/>
                    <a:pt x="1516" y="4992"/>
                  </a:cubicBezTo>
                  <a:cubicBezTo>
                    <a:pt x="1606" y="6126"/>
                    <a:pt x="1538" y="7272"/>
                    <a:pt x="1705" y="8396"/>
                  </a:cubicBezTo>
                  <a:cubicBezTo>
                    <a:pt x="1838" y="9291"/>
                    <a:pt x="2148" y="10201"/>
                    <a:pt x="2725" y="10885"/>
                  </a:cubicBezTo>
                  <a:lnTo>
                    <a:pt x="2725" y="10885"/>
                  </a:lnTo>
                  <a:cubicBezTo>
                    <a:pt x="2210" y="9347"/>
                    <a:pt x="2351" y="7625"/>
                    <a:pt x="2265" y="5981"/>
                  </a:cubicBezTo>
                  <a:cubicBezTo>
                    <a:pt x="2217" y="5078"/>
                    <a:pt x="2096" y="4180"/>
                    <a:pt x="1903" y="3295"/>
                  </a:cubicBezTo>
                  <a:cubicBezTo>
                    <a:pt x="1626" y="2021"/>
                    <a:pt x="1119" y="675"/>
                    <a:pt x="1" y="0"/>
                  </a:cubicBezTo>
                  <a:close/>
                  <a:moveTo>
                    <a:pt x="2725" y="10885"/>
                  </a:moveTo>
                  <a:cubicBezTo>
                    <a:pt x="2799" y="11107"/>
                    <a:pt x="2887" y="11325"/>
                    <a:pt x="2992" y="11539"/>
                  </a:cubicBezTo>
                  <a:lnTo>
                    <a:pt x="3218" y="11359"/>
                  </a:lnTo>
                  <a:cubicBezTo>
                    <a:pt x="3035" y="11218"/>
                    <a:pt x="2872" y="11059"/>
                    <a:pt x="2725" y="10885"/>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39"/>
            <p:cNvSpPr/>
            <p:nvPr/>
          </p:nvSpPr>
          <p:spPr>
            <a:xfrm>
              <a:off x="6087325" y="4640775"/>
              <a:ext cx="52850" cy="339950"/>
            </a:xfrm>
            <a:custGeom>
              <a:rect b="b" l="l" r="r" t="t"/>
              <a:pathLst>
                <a:path extrusionOk="0" h="13598" w="2114">
                  <a:moveTo>
                    <a:pt x="2076" y="1"/>
                  </a:moveTo>
                  <a:lnTo>
                    <a:pt x="2076" y="1"/>
                  </a:lnTo>
                  <a:cubicBezTo>
                    <a:pt x="475" y="4345"/>
                    <a:pt x="1" y="9023"/>
                    <a:pt x="695" y="13597"/>
                  </a:cubicBezTo>
                  <a:lnTo>
                    <a:pt x="1147" y="13593"/>
                  </a:lnTo>
                  <a:cubicBezTo>
                    <a:pt x="1802" y="9093"/>
                    <a:pt x="2113" y="4549"/>
                    <a:pt x="2076"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39"/>
            <p:cNvSpPr/>
            <p:nvPr/>
          </p:nvSpPr>
          <p:spPr>
            <a:xfrm>
              <a:off x="6133350" y="4694750"/>
              <a:ext cx="88200" cy="291675"/>
            </a:xfrm>
            <a:custGeom>
              <a:rect b="b" l="l" r="r" t="t"/>
              <a:pathLst>
                <a:path extrusionOk="0" h="11667" w="3528">
                  <a:moveTo>
                    <a:pt x="3527" y="1"/>
                  </a:moveTo>
                  <a:lnTo>
                    <a:pt x="3527" y="1"/>
                  </a:lnTo>
                  <a:cubicBezTo>
                    <a:pt x="2506" y="925"/>
                    <a:pt x="1845" y="2199"/>
                    <a:pt x="1469" y="3525"/>
                  </a:cubicBezTo>
                  <a:cubicBezTo>
                    <a:pt x="1092" y="4854"/>
                    <a:pt x="984" y="6240"/>
                    <a:pt x="929" y="7619"/>
                  </a:cubicBezTo>
                  <a:cubicBezTo>
                    <a:pt x="874" y="9025"/>
                    <a:pt x="839" y="10538"/>
                    <a:pt x="0" y="11667"/>
                  </a:cubicBezTo>
                  <a:lnTo>
                    <a:pt x="398" y="11530"/>
                  </a:lnTo>
                  <a:cubicBezTo>
                    <a:pt x="1199" y="9925"/>
                    <a:pt x="1775" y="8214"/>
                    <a:pt x="2108" y="6451"/>
                  </a:cubicBezTo>
                  <a:cubicBezTo>
                    <a:pt x="2521" y="4281"/>
                    <a:pt x="2576" y="1995"/>
                    <a:pt x="352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39"/>
            <p:cNvSpPr/>
            <p:nvPr/>
          </p:nvSpPr>
          <p:spPr>
            <a:xfrm>
              <a:off x="5979675" y="4815875"/>
              <a:ext cx="46625" cy="169850"/>
            </a:xfrm>
            <a:custGeom>
              <a:rect b="b" l="l" r="r" t="t"/>
              <a:pathLst>
                <a:path extrusionOk="0" h="6794" w="1865">
                  <a:moveTo>
                    <a:pt x="378" y="0"/>
                  </a:moveTo>
                  <a:lnTo>
                    <a:pt x="378" y="0"/>
                  </a:lnTo>
                  <a:cubicBezTo>
                    <a:pt x="0" y="2304"/>
                    <a:pt x="450" y="4737"/>
                    <a:pt x="1627" y="6754"/>
                  </a:cubicBezTo>
                  <a:lnTo>
                    <a:pt x="1746" y="6793"/>
                  </a:lnTo>
                  <a:cubicBezTo>
                    <a:pt x="1865" y="4450"/>
                    <a:pt x="1395" y="2115"/>
                    <a:pt x="37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39"/>
            <p:cNvSpPr/>
            <p:nvPr/>
          </p:nvSpPr>
          <p:spPr>
            <a:xfrm>
              <a:off x="6072900" y="4675250"/>
              <a:ext cx="13975" cy="309825"/>
            </a:xfrm>
            <a:custGeom>
              <a:rect b="b" l="l" r="r" t="t"/>
              <a:pathLst>
                <a:path extrusionOk="0" h="12393" w="559">
                  <a:moveTo>
                    <a:pt x="480" y="0"/>
                  </a:moveTo>
                  <a:cubicBezTo>
                    <a:pt x="465" y="0"/>
                    <a:pt x="450" y="9"/>
                    <a:pt x="444" y="27"/>
                  </a:cubicBezTo>
                  <a:cubicBezTo>
                    <a:pt x="330" y="412"/>
                    <a:pt x="275" y="827"/>
                    <a:pt x="222" y="1224"/>
                  </a:cubicBezTo>
                  <a:cubicBezTo>
                    <a:pt x="167" y="1622"/>
                    <a:pt x="119" y="2019"/>
                    <a:pt x="84" y="2417"/>
                  </a:cubicBezTo>
                  <a:cubicBezTo>
                    <a:pt x="18" y="3216"/>
                    <a:pt x="5" y="4018"/>
                    <a:pt x="2" y="4817"/>
                  </a:cubicBezTo>
                  <a:cubicBezTo>
                    <a:pt x="0" y="6445"/>
                    <a:pt x="57" y="8072"/>
                    <a:pt x="99" y="9699"/>
                  </a:cubicBezTo>
                  <a:cubicBezTo>
                    <a:pt x="110" y="10156"/>
                    <a:pt x="121" y="10613"/>
                    <a:pt x="132" y="11072"/>
                  </a:cubicBezTo>
                  <a:cubicBezTo>
                    <a:pt x="139" y="11309"/>
                    <a:pt x="143" y="11546"/>
                    <a:pt x="152" y="11786"/>
                  </a:cubicBezTo>
                  <a:cubicBezTo>
                    <a:pt x="156" y="11959"/>
                    <a:pt x="117" y="12216"/>
                    <a:pt x="251" y="12350"/>
                  </a:cubicBezTo>
                  <a:cubicBezTo>
                    <a:pt x="279" y="12378"/>
                    <a:pt x="316" y="12392"/>
                    <a:pt x="354" y="12392"/>
                  </a:cubicBezTo>
                  <a:cubicBezTo>
                    <a:pt x="378" y="12392"/>
                    <a:pt x="402" y="12386"/>
                    <a:pt x="424" y="12374"/>
                  </a:cubicBezTo>
                  <a:cubicBezTo>
                    <a:pt x="502" y="12324"/>
                    <a:pt x="559" y="12192"/>
                    <a:pt x="456" y="12139"/>
                  </a:cubicBezTo>
                  <a:lnTo>
                    <a:pt x="456" y="12139"/>
                  </a:lnTo>
                  <a:cubicBezTo>
                    <a:pt x="456" y="12135"/>
                    <a:pt x="456" y="12132"/>
                    <a:pt x="457" y="12128"/>
                  </a:cubicBezTo>
                  <a:cubicBezTo>
                    <a:pt x="444" y="12086"/>
                    <a:pt x="455" y="12016"/>
                    <a:pt x="453" y="11970"/>
                  </a:cubicBezTo>
                  <a:cubicBezTo>
                    <a:pt x="453" y="11882"/>
                    <a:pt x="450" y="11794"/>
                    <a:pt x="448" y="11707"/>
                  </a:cubicBezTo>
                  <a:cubicBezTo>
                    <a:pt x="444" y="11496"/>
                    <a:pt x="437" y="11283"/>
                    <a:pt x="431" y="11072"/>
                  </a:cubicBezTo>
                  <a:cubicBezTo>
                    <a:pt x="420" y="10668"/>
                    <a:pt x="409" y="10261"/>
                    <a:pt x="395" y="9857"/>
                  </a:cubicBezTo>
                  <a:cubicBezTo>
                    <a:pt x="374" y="9056"/>
                    <a:pt x="352" y="8256"/>
                    <a:pt x="330" y="7455"/>
                  </a:cubicBezTo>
                  <a:cubicBezTo>
                    <a:pt x="286" y="5869"/>
                    <a:pt x="272" y="4290"/>
                    <a:pt x="325" y="2704"/>
                  </a:cubicBezTo>
                  <a:cubicBezTo>
                    <a:pt x="341" y="2263"/>
                    <a:pt x="365" y="1822"/>
                    <a:pt x="395" y="1380"/>
                  </a:cubicBezTo>
                  <a:cubicBezTo>
                    <a:pt x="426" y="932"/>
                    <a:pt x="497" y="484"/>
                    <a:pt x="516" y="36"/>
                  </a:cubicBezTo>
                  <a:cubicBezTo>
                    <a:pt x="516" y="13"/>
                    <a:pt x="498" y="0"/>
                    <a:pt x="48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39"/>
            <p:cNvSpPr/>
            <p:nvPr/>
          </p:nvSpPr>
          <p:spPr>
            <a:xfrm>
              <a:off x="6046475" y="4682750"/>
              <a:ext cx="64175" cy="48100"/>
            </a:xfrm>
            <a:custGeom>
              <a:rect b="b" l="l" r="r" t="t"/>
              <a:pathLst>
                <a:path extrusionOk="0" h="1924" w="2567">
                  <a:moveTo>
                    <a:pt x="2461" y="0"/>
                  </a:moveTo>
                  <a:cubicBezTo>
                    <a:pt x="2430" y="0"/>
                    <a:pt x="2402" y="14"/>
                    <a:pt x="2388" y="46"/>
                  </a:cubicBezTo>
                  <a:cubicBezTo>
                    <a:pt x="2263" y="338"/>
                    <a:pt x="2179" y="634"/>
                    <a:pt x="2008" y="907"/>
                  </a:cubicBezTo>
                  <a:cubicBezTo>
                    <a:pt x="1835" y="1183"/>
                    <a:pt x="1613" y="1425"/>
                    <a:pt x="1354" y="1620"/>
                  </a:cubicBezTo>
                  <a:cubicBezTo>
                    <a:pt x="1255" y="1694"/>
                    <a:pt x="1127" y="1771"/>
                    <a:pt x="1002" y="1771"/>
                  </a:cubicBezTo>
                  <a:cubicBezTo>
                    <a:pt x="954" y="1771"/>
                    <a:pt x="907" y="1760"/>
                    <a:pt x="862" y="1732"/>
                  </a:cubicBezTo>
                  <a:cubicBezTo>
                    <a:pt x="708" y="1640"/>
                    <a:pt x="611" y="1416"/>
                    <a:pt x="526" y="1267"/>
                  </a:cubicBezTo>
                  <a:cubicBezTo>
                    <a:pt x="339" y="940"/>
                    <a:pt x="185" y="593"/>
                    <a:pt x="69" y="235"/>
                  </a:cubicBezTo>
                  <a:cubicBezTo>
                    <a:pt x="65" y="218"/>
                    <a:pt x="52" y="211"/>
                    <a:pt x="39" y="211"/>
                  </a:cubicBezTo>
                  <a:cubicBezTo>
                    <a:pt x="20" y="211"/>
                    <a:pt x="1" y="227"/>
                    <a:pt x="7" y="252"/>
                  </a:cubicBezTo>
                  <a:lnTo>
                    <a:pt x="7" y="254"/>
                  </a:lnTo>
                  <a:cubicBezTo>
                    <a:pt x="119" y="665"/>
                    <a:pt x="269" y="1074"/>
                    <a:pt x="477" y="1449"/>
                  </a:cubicBezTo>
                  <a:cubicBezTo>
                    <a:pt x="563" y="1605"/>
                    <a:pt x="653" y="1794"/>
                    <a:pt x="820" y="1880"/>
                  </a:cubicBezTo>
                  <a:cubicBezTo>
                    <a:pt x="881" y="1911"/>
                    <a:pt x="946" y="1924"/>
                    <a:pt x="1011" y="1924"/>
                  </a:cubicBezTo>
                  <a:cubicBezTo>
                    <a:pt x="1111" y="1924"/>
                    <a:pt x="1212" y="1894"/>
                    <a:pt x="1301" y="1851"/>
                  </a:cubicBezTo>
                  <a:cubicBezTo>
                    <a:pt x="1635" y="1697"/>
                    <a:pt x="1914" y="1401"/>
                    <a:pt x="2125" y="1109"/>
                  </a:cubicBezTo>
                  <a:cubicBezTo>
                    <a:pt x="2333" y="821"/>
                    <a:pt x="2540" y="454"/>
                    <a:pt x="2564" y="94"/>
                  </a:cubicBezTo>
                  <a:cubicBezTo>
                    <a:pt x="2566" y="39"/>
                    <a:pt x="2511" y="0"/>
                    <a:pt x="246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39"/>
            <p:cNvSpPr/>
            <p:nvPr/>
          </p:nvSpPr>
          <p:spPr>
            <a:xfrm>
              <a:off x="6062450" y="4673175"/>
              <a:ext cx="18600" cy="55125"/>
            </a:xfrm>
            <a:custGeom>
              <a:rect b="b" l="l" r="r" t="t"/>
              <a:pathLst>
                <a:path extrusionOk="0" h="2205" w="744">
                  <a:moveTo>
                    <a:pt x="83" y="0"/>
                  </a:moveTo>
                  <a:cubicBezTo>
                    <a:pt x="61" y="0"/>
                    <a:pt x="39" y="13"/>
                    <a:pt x="32" y="38"/>
                  </a:cubicBezTo>
                  <a:cubicBezTo>
                    <a:pt x="1" y="126"/>
                    <a:pt x="18" y="227"/>
                    <a:pt x="27" y="319"/>
                  </a:cubicBezTo>
                  <a:cubicBezTo>
                    <a:pt x="36" y="400"/>
                    <a:pt x="45" y="484"/>
                    <a:pt x="60" y="565"/>
                  </a:cubicBezTo>
                  <a:cubicBezTo>
                    <a:pt x="91" y="760"/>
                    <a:pt x="135" y="956"/>
                    <a:pt x="188" y="1145"/>
                  </a:cubicBezTo>
                  <a:cubicBezTo>
                    <a:pt x="236" y="1331"/>
                    <a:pt x="289" y="1518"/>
                    <a:pt x="352" y="1698"/>
                  </a:cubicBezTo>
                  <a:cubicBezTo>
                    <a:pt x="385" y="1788"/>
                    <a:pt x="423" y="1878"/>
                    <a:pt x="460" y="1968"/>
                  </a:cubicBezTo>
                  <a:cubicBezTo>
                    <a:pt x="495" y="2056"/>
                    <a:pt x="524" y="2135"/>
                    <a:pt x="600" y="2192"/>
                  </a:cubicBezTo>
                  <a:cubicBezTo>
                    <a:pt x="612" y="2201"/>
                    <a:pt x="626" y="2205"/>
                    <a:pt x="641" y="2205"/>
                  </a:cubicBezTo>
                  <a:cubicBezTo>
                    <a:pt x="680" y="2205"/>
                    <a:pt x="724" y="2177"/>
                    <a:pt x="730" y="2137"/>
                  </a:cubicBezTo>
                  <a:cubicBezTo>
                    <a:pt x="743" y="2045"/>
                    <a:pt x="710" y="1971"/>
                    <a:pt x="675" y="1887"/>
                  </a:cubicBezTo>
                  <a:cubicBezTo>
                    <a:pt x="638" y="1799"/>
                    <a:pt x="603" y="1707"/>
                    <a:pt x="565" y="1619"/>
                  </a:cubicBezTo>
                  <a:cubicBezTo>
                    <a:pt x="495" y="1452"/>
                    <a:pt x="420" y="1288"/>
                    <a:pt x="359" y="1116"/>
                  </a:cubicBezTo>
                  <a:cubicBezTo>
                    <a:pt x="297" y="949"/>
                    <a:pt x="249" y="776"/>
                    <a:pt x="212" y="602"/>
                  </a:cubicBezTo>
                  <a:cubicBezTo>
                    <a:pt x="194" y="508"/>
                    <a:pt x="179" y="413"/>
                    <a:pt x="170" y="319"/>
                  </a:cubicBezTo>
                  <a:cubicBezTo>
                    <a:pt x="159" y="225"/>
                    <a:pt x="168" y="126"/>
                    <a:pt x="135" y="38"/>
                  </a:cubicBezTo>
                  <a:cubicBezTo>
                    <a:pt x="127" y="13"/>
                    <a:pt x="105" y="0"/>
                    <a:pt x="8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39"/>
            <p:cNvSpPr/>
            <p:nvPr/>
          </p:nvSpPr>
          <p:spPr>
            <a:xfrm>
              <a:off x="6038200" y="4683400"/>
              <a:ext cx="12525" cy="12475"/>
            </a:xfrm>
            <a:custGeom>
              <a:rect b="b" l="l" r="r" t="t"/>
              <a:pathLst>
                <a:path extrusionOk="0" h="499" w="501">
                  <a:moveTo>
                    <a:pt x="251" y="0"/>
                  </a:moveTo>
                  <a:cubicBezTo>
                    <a:pt x="114" y="2"/>
                    <a:pt x="5" y="112"/>
                    <a:pt x="0" y="250"/>
                  </a:cubicBezTo>
                  <a:lnTo>
                    <a:pt x="9" y="316"/>
                  </a:lnTo>
                  <a:cubicBezTo>
                    <a:pt x="20" y="358"/>
                    <a:pt x="42" y="395"/>
                    <a:pt x="73" y="426"/>
                  </a:cubicBezTo>
                  <a:lnTo>
                    <a:pt x="123" y="466"/>
                  </a:lnTo>
                  <a:cubicBezTo>
                    <a:pt x="163" y="488"/>
                    <a:pt x="207" y="499"/>
                    <a:pt x="251" y="499"/>
                  </a:cubicBezTo>
                  <a:cubicBezTo>
                    <a:pt x="254" y="499"/>
                    <a:pt x="257" y="499"/>
                    <a:pt x="261" y="499"/>
                  </a:cubicBezTo>
                  <a:cubicBezTo>
                    <a:pt x="290" y="499"/>
                    <a:pt x="320" y="490"/>
                    <a:pt x="347" y="477"/>
                  </a:cubicBezTo>
                  <a:cubicBezTo>
                    <a:pt x="378" y="468"/>
                    <a:pt x="404" y="450"/>
                    <a:pt x="426" y="426"/>
                  </a:cubicBezTo>
                  <a:cubicBezTo>
                    <a:pt x="472" y="378"/>
                    <a:pt x="499" y="314"/>
                    <a:pt x="501" y="248"/>
                  </a:cubicBezTo>
                  <a:lnTo>
                    <a:pt x="492" y="182"/>
                  </a:lnTo>
                  <a:cubicBezTo>
                    <a:pt x="479" y="141"/>
                    <a:pt x="457" y="103"/>
                    <a:pt x="426" y="73"/>
                  </a:cubicBezTo>
                  <a:lnTo>
                    <a:pt x="376" y="33"/>
                  </a:lnTo>
                  <a:cubicBezTo>
                    <a:pt x="338" y="11"/>
                    <a:pt x="294" y="0"/>
                    <a:pt x="25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39"/>
            <p:cNvSpPr/>
            <p:nvPr/>
          </p:nvSpPr>
          <p:spPr>
            <a:xfrm>
              <a:off x="6056850" y="4666675"/>
              <a:ext cx="14300" cy="13550"/>
            </a:xfrm>
            <a:custGeom>
              <a:rect b="b" l="l" r="r" t="t"/>
              <a:pathLst>
                <a:path extrusionOk="0" h="542" w="572">
                  <a:moveTo>
                    <a:pt x="264" y="0"/>
                  </a:moveTo>
                  <a:cubicBezTo>
                    <a:pt x="243" y="0"/>
                    <a:pt x="222" y="4"/>
                    <a:pt x="203" y="10"/>
                  </a:cubicBezTo>
                  <a:lnTo>
                    <a:pt x="137" y="37"/>
                  </a:lnTo>
                  <a:cubicBezTo>
                    <a:pt x="106" y="54"/>
                    <a:pt x="80" y="78"/>
                    <a:pt x="62" y="107"/>
                  </a:cubicBezTo>
                  <a:cubicBezTo>
                    <a:pt x="38" y="133"/>
                    <a:pt x="21" y="164"/>
                    <a:pt x="14" y="199"/>
                  </a:cubicBezTo>
                  <a:cubicBezTo>
                    <a:pt x="3" y="234"/>
                    <a:pt x="1" y="272"/>
                    <a:pt x="7" y="307"/>
                  </a:cubicBezTo>
                  <a:cubicBezTo>
                    <a:pt x="10" y="342"/>
                    <a:pt x="21" y="377"/>
                    <a:pt x="40" y="408"/>
                  </a:cubicBezTo>
                  <a:lnTo>
                    <a:pt x="82" y="463"/>
                  </a:lnTo>
                  <a:cubicBezTo>
                    <a:pt x="135" y="511"/>
                    <a:pt x="203" y="537"/>
                    <a:pt x="275" y="542"/>
                  </a:cubicBezTo>
                  <a:lnTo>
                    <a:pt x="348" y="531"/>
                  </a:lnTo>
                  <a:cubicBezTo>
                    <a:pt x="392" y="520"/>
                    <a:pt x="434" y="496"/>
                    <a:pt x="466" y="463"/>
                  </a:cubicBezTo>
                  <a:lnTo>
                    <a:pt x="508" y="408"/>
                  </a:lnTo>
                  <a:cubicBezTo>
                    <a:pt x="524" y="380"/>
                    <a:pt x="535" y="350"/>
                    <a:pt x="541" y="319"/>
                  </a:cubicBezTo>
                  <a:lnTo>
                    <a:pt x="541" y="319"/>
                  </a:lnTo>
                  <a:cubicBezTo>
                    <a:pt x="572" y="224"/>
                    <a:pt x="534" y="116"/>
                    <a:pt x="447" y="63"/>
                  </a:cubicBezTo>
                  <a:lnTo>
                    <a:pt x="447" y="63"/>
                  </a:lnTo>
                  <a:cubicBezTo>
                    <a:pt x="436" y="53"/>
                    <a:pt x="423" y="44"/>
                    <a:pt x="409" y="37"/>
                  </a:cubicBezTo>
                  <a:cubicBezTo>
                    <a:pt x="381" y="17"/>
                    <a:pt x="346" y="6"/>
                    <a:pt x="311" y="6"/>
                  </a:cubicBezTo>
                  <a:cubicBezTo>
                    <a:pt x="295" y="2"/>
                    <a:pt x="279" y="0"/>
                    <a:pt x="26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39"/>
            <p:cNvSpPr/>
            <p:nvPr/>
          </p:nvSpPr>
          <p:spPr>
            <a:xfrm>
              <a:off x="6078100" y="4666375"/>
              <a:ext cx="14475" cy="14475"/>
            </a:xfrm>
            <a:custGeom>
              <a:rect b="b" l="l" r="r" t="t"/>
              <a:pathLst>
                <a:path extrusionOk="0" h="579" w="579">
                  <a:moveTo>
                    <a:pt x="289" y="0"/>
                  </a:moveTo>
                  <a:cubicBezTo>
                    <a:pt x="251" y="0"/>
                    <a:pt x="214" y="9"/>
                    <a:pt x="179" y="27"/>
                  </a:cubicBezTo>
                  <a:cubicBezTo>
                    <a:pt x="73" y="73"/>
                    <a:pt x="5" y="176"/>
                    <a:pt x="1" y="290"/>
                  </a:cubicBezTo>
                  <a:lnTo>
                    <a:pt x="12" y="367"/>
                  </a:lnTo>
                  <a:cubicBezTo>
                    <a:pt x="25" y="415"/>
                    <a:pt x="51" y="459"/>
                    <a:pt x="86" y="494"/>
                  </a:cubicBezTo>
                  <a:lnTo>
                    <a:pt x="146" y="540"/>
                  </a:lnTo>
                  <a:cubicBezTo>
                    <a:pt x="190" y="565"/>
                    <a:pt x="240" y="578"/>
                    <a:pt x="291" y="578"/>
                  </a:cubicBezTo>
                  <a:cubicBezTo>
                    <a:pt x="294" y="578"/>
                    <a:pt x="298" y="578"/>
                    <a:pt x="302" y="578"/>
                  </a:cubicBezTo>
                  <a:cubicBezTo>
                    <a:pt x="336" y="578"/>
                    <a:pt x="371" y="569"/>
                    <a:pt x="401" y="554"/>
                  </a:cubicBezTo>
                  <a:cubicBezTo>
                    <a:pt x="506" y="508"/>
                    <a:pt x="576" y="404"/>
                    <a:pt x="578" y="290"/>
                  </a:cubicBezTo>
                  <a:lnTo>
                    <a:pt x="567" y="213"/>
                  </a:lnTo>
                  <a:cubicBezTo>
                    <a:pt x="554" y="165"/>
                    <a:pt x="528" y="121"/>
                    <a:pt x="493" y="86"/>
                  </a:cubicBezTo>
                  <a:lnTo>
                    <a:pt x="436" y="40"/>
                  </a:lnTo>
                  <a:cubicBezTo>
                    <a:pt x="390" y="16"/>
                    <a:pt x="341" y="0"/>
                    <a:pt x="28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39"/>
            <p:cNvSpPr/>
            <p:nvPr/>
          </p:nvSpPr>
          <p:spPr>
            <a:xfrm>
              <a:off x="6101825" y="4675875"/>
              <a:ext cx="15125" cy="15075"/>
            </a:xfrm>
            <a:custGeom>
              <a:rect b="b" l="l" r="r" t="t"/>
              <a:pathLst>
                <a:path extrusionOk="0" h="603" w="605">
                  <a:moveTo>
                    <a:pt x="301" y="0"/>
                  </a:moveTo>
                  <a:cubicBezTo>
                    <a:pt x="137" y="2"/>
                    <a:pt x="5" y="136"/>
                    <a:pt x="1" y="301"/>
                  </a:cubicBezTo>
                  <a:lnTo>
                    <a:pt x="12" y="382"/>
                  </a:lnTo>
                  <a:cubicBezTo>
                    <a:pt x="25" y="433"/>
                    <a:pt x="51" y="477"/>
                    <a:pt x="88" y="514"/>
                  </a:cubicBezTo>
                  <a:lnTo>
                    <a:pt x="150" y="562"/>
                  </a:lnTo>
                  <a:cubicBezTo>
                    <a:pt x="196" y="589"/>
                    <a:pt x="249" y="602"/>
                    <a:pt x="301" y="602"/>
                  </a:cubicBezTo>
                  <a:cubicBezTo>
                    <a:pt x="305" y="602"/>
                    <a:pt x="309" y="602"/>
                    <a:pt x="313" y="602"/>
                  </a:cubicBezTo>
                  <a:cubicBezTo>
                    <a:pt x="349" y="602"/>
                    <a:pt x="384" y="593"/>
                    <a:pt x="418" y="576"/>
                  </a:cubicBezTo>
                  <a:cubicBezTo>
                    <a:pt x="490" y="549"/>
                    <a:pt x="550" y="490"/>
                    <a:pt x="576" y="417"/>
                  </a:cubicBezTo>
                  <a:cubicBezTo>
                    <a:pt x="596" y="380"/>
                    <a:pt x="604" y="341"/>
                    <a:pt x="604" y="301"/>
                  </a:cubicBezTo>
                  <a:lnTo>
                    <a:pt x="594" y="220"/>
                  </a:lnTo>
                  <a:cubicBezTo>
                    <a:pt x="578" y="169"/>
                    <a:pt x="552" y="125"/>
                    <a:pt x="514" y="88"/>
                  </a:cubicBezTo>
                  <a:lnTo>
                    <a:pt x="455" y="40"/>
                  </a:lnTo>
                  <a:cubicBezTo>
                    <a:pt x="409" y="13"/>
                    <a:pt x="356" y="0"/>
                    <a:pt x="30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39"/>
            <p:cNvSpPr/>
            <p:nvPr/>
          </p:nvSpPr>
          <p:spPr>
            <a:xfrm>
              <a:off x="6072975" y="4695800"/>
              <a:ext cx="72525" cy="33000"/>
            </a:xfrm>
            <a:custGeom>
              <a:rect b="b" l="l" r="r" t="t"/>
              <a:pathLst>
                <a:path extrusionOk="0" h="1320" w="2901">
                  <a:moveTo>
                    <a:pt x="2811" y="1"/>
                  </a:moveTo>
                  <a:cubicBezTo>
                    <a:pt x="2794" y="1"/>
                    <a:pt x="2777" y="7"/>
                    <a:pt x="2762" y="22"/>
                  </a:cubicBezTo>
                  <a:cubicBezTo>
                    <a:pt x="2615" y="178"/>
                    <a:pt x="2512" y="350"/>
                    <a:pt x="2329" y="475"/>
                  </a:cubicBezTo>
                  <a:cubicBezTo>
                    <a:pt x="2143" y="604"/>
                    <a:pt x="1932" y="699"/>
                    <a:pt x="1726" y="795"/>
                  </a:cubicBezTo>
                  <a:cubicBezTo>
                    <a:pt x="1323" y="981"/>
                    <a:pt x="871" y="1159"/>
                    <a:pt x="417" y="1159"/>
                  </a:cubicBezTo>
                  <a:cubicBezTo>
                    <a:pt x="306" y="1159"/>
                    <a:pt x="195" y="1148"/>
                    <a:pt x="85" y="1125"/>
                  </a:cubicBezTo>
                  <a:cubicBezTo>
                    <a:pt x="80" y="1123"/>
                    <a:pt x="75" y="1123"/>
                    <a:pt x="70" y="1123"/>
                  </a:cubicBezTo>
                  <a:cubicBezTo>
                    <a:pt x="18" y="1123"/>
                    <a:pt x="0" y="1203"/>
                    <a:pt x="59" y="1221"/>
                  </a:cubicBezTo>
                  <a:lnTo>
                    <a:pt x="56" y="1221"/>
                  </a:lnTo>
                  <a:cubicBezTo>
                    <a:pt x="234" y="1290"/>
                    <a:pt x="413" y="1319"/>
                    <a:pt x="590" y="1319"/>
                  </a:cubicBezTo>
                  <a:cubicBezTo>
                    <a:pt x="1007" y="1319"/>
                    <a:pt x="1421" y="1161"/>
                    <a:pt x="1813" y="993"/>
                  </a:cubicBezTo>
                  <a:cubicBezTo>
                    <a:pt x="2053" y="890"/>
                    <a:pt x="2299" y="787"/>
                    <a:pt x="2512" y="635"/>
                  </a:cubicBezTo>
                  <a:cubicBezTo>
                    <a:pt x="2692" y="505"/>
                    <a:pt x="2901" y="317"/>
                    <a:pt x="2890" y="75"/>
                  </a:cubicBezTo>
                  <a:cubicBezTo>
                    <a:pt x="2888" y="33"/>
                    <a:pt x="2850" y="1"/>
                    <a:pt x="281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39"/>
            <p:cNvSpPr/>
            <p:nvPr/>
          </p:nvSpPr>
          <p:spPr>
            <a:xfrm>
              <a:off x="6134175" y="4689975"/>
              <a:ext cx="19675" cy="15300"/>
            </a:xfrm>
            <a:custGeom>
              <a:rect b="b" l="l" r="r" t="t"/>
              <a:pathLst>
                <a:path extrusionOk="0" h="612" w="787">
                  <a:moveTo>
                    <a:pt x="393" y="1"/>
                  </a:moveTo>
                  <a:cubicBezTo>
                    <a:pt x="0" y="1"/>
                    <a:pt x="0" y="611"/>
                    <a:pt x="393" y="611"/>
                  </a:cubicBezTo>
                  <a:cubicBezTo>
                    <a:pt x="786" y="611"/>
                    <a:pt x="786" y="1"/>
                    <a:pt x="39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 name="Google Shape;1535;p39"/>
          <p:cNvGrpSpPr/>
          <p:nvPr/>
        </p:nvGrpSpPr>
        <p:grpSpPr>
          <a:xfrm>
            <a:off x="7975741" y="2062992"/>
            <a:ext cx="448267" cy="640825"/>
            <a:chOff x="5979675" y="4640775"/>
            <a:chExt cx="241875" cy="345775"/>
          </a:xfrm>
        </p:grpSpPr>
        <p:sp>
          <p:nvSpPr>
            <p:cNvPr id="1536" name="Google Shape;1536;p39"/>
            <p:cNvSpPr/>
            <p:nvPr/>
          </p:nvSpPr>
          <p:spPr>
            <a:xfrm>
              <a:off x="6008100" y="4698050"/>
              <a:ext cx="80475" cy="288500"/>
            </a:xfrm>
            <a:custGeom>
              <a:rect b="b" l="l" r="r" t="t"/>
              <a:pathLst>
                <a:path extrusionOk="0" h="11540" w="3219">
                  <a:moveTo>
                    <a:pt x="1" y="0"/>
                  </a:moveTo>
                  <a:lnTo>
                    <a:pt x="1" y="0"/>
                  </a:lnTo>
                  <a:cubicBezTo>
                    <a:pt x="859" y="1536"/>
                    <a:pt x="1375" y="3238"/>
                    <a:pt x="1516" y="4992"/>
                  </a:cubicBezTo>
                  <a:cubicBezTo>
                    <a:pt x="1606" y="6126"/>
                    <a:pt x="1538" y="7272"/>
                    <a:pt x="1705" y="8396"/>
                  </a:cubicBezTo>
                  <a:cubicBezTo>
                    <a:pt x="1838" y="9291"/>
                    <a:pt x="2148" y="10201"/>
                    <a:pt x="2725" y="10885"/>
                  </a:cubicBezTo>
                  <a:lnTo>
                    <a:pt x="2725" y="10885"/>
                  </a:lnTo>
                  <a:cubicBezTo>
                    <a:pt x="2210" y="9347"/>
                    <a:pt x="2351" y="7625"/>
                    <a:pt x="2265" y="5981"/>
                  </a:cubicBezTo>
                  <a:cubicBezTo>
                    <a:pt x="2217" y="5078"/>
                    <a:pt x="2096" y="4180"/>
                    <a:pt x="1903" y="3295"/>
                  </a:cubicBezTo>
                  <a:cubicBezTo>
                    <a:pt x="1626" y="2021"/>
                    <a:pt x="1119" y="675"/>
                    <a:pt x="1" y="0"/>
                  </a:cubicBezTo>
                  <a:close/>
                  <a:moveTo>
                    <a:pt x="2725" y="10885"/>
                  </a:moveTo>
                  <a:cubicBezTo>
                    <a:pt x="2799" y="11107"/>
                    <a:pt x="2887" y="11325"/>
                    <a:pt x="2992" y="11539"/>
                  </a:cubicBezTo>
                  <a:lnTo>
                    <a:pt x="3218" y="11359"/>
                  </a:lnTo>
                  <a:cubicBezTo>
                    <a:pt x="3035" y="11218"/>
                    <a:pt x="2872" y="11059"/>
                    <a:pt x="2725" y="10885"/>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39"/>
            <p:cNvSpPr/>
            <p:nvPr/>
          </p:nvSpPr>
          <p:spPr>
            <a:xfrm>
              <a:off x="6087325" y="4640775"/>
              <a:ext cx="52850" cy="339950"/>
            </a:xfrm>
            <a:custGeom>
              <a:rect b="b" l="l" r="r" t="t"/>
              <a:pathLst>
                <a:path extrusionOk="0" h="13598" w="2114">
                  <a:moveTo>
                    <a:pt x="2076" y="1"/>
                  </a:moveTo>
                  <a:lnTo>
                    <a:pt x="2076" y="1"/>
                  </a:lnTo>
                  <a:cubicBezTo>
                    <a:pt x="475" y="4345"/>
                    <a:pt x="1" y="9023"/>
                    <a:pt x="695" y="13597"/>
                  </a:cubicBezTo>
                  <a:lnTo>
                    <a:pt x="1147" y="13593"/>
                  </a:lnTo>
                  <a:cubicBezTo>
                    <a:pt x="1802" y="9093"/>
                    <a:pt x="2113" y="4549"/>
                    <a:pt x="2076"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39"/>
            <p:cNvSpPr/>
            <p:nvPr/>
          </p:nvSpPr>
          <p:spPr>
            <a:xfrm>
              <a:off x="6133350" y="4694750"/>
              <a:ext cx="88200" cy="291675"/>
            </a:xfrm>
            <a:custGeom>
              <a:rect b="b" l="l" r="r" t="t"/>
              <a:pathLst>
                <a:path extrusionOk="0" h="11667" w="3528">
                  <a:moveTo>
                    <a:pt x="3527" y="1"/>
                  </a:moveTo>
                  <a:lnTo>
                    <a:pt x="3527" y="1"/>
                  </a:lnTo>
                  <a:cubicBezTo>
                    <a:pt x="2506" y="925"/>
                    <a:pt x="1845" y="2199"/>
                    <a:pt x="1469" y="3525"/>
                  </a:cubicBezTo>
                  <a:cubicBezTo>
                    <a:pt x="1092" y="4854"/>
                    <a:pt x="984" y="6240"/>
                    <a:pt x="929" y="7619"/>
                  </a:cubicBezTo>
                  <a:cubicBezTo>
                    <a:pt x="874" y="9025"/>
                    <a:pt x="839" y="10538"/>
                    <a:pt x="0" y="11667"/>
                  </a:cubicBezTo>
                  <a:lnTo>
                    <a:pt x="398" y="11530"/>
                  </a:lnTo>
                  <a:cubicBezTo>
                    <a:pt x="1199" y="9925"/>
                    <a:pt x="1775" y="8214"/>
                    <a:pt x="2108" y="6451"/>
                  </a:cubicBezTo>
                  <a:cubicBezTo>
                    <a:pt x="2521" y="4281"/>
                    <a:pt x="2576" y="1995"/>
                    <a:pt x="352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39"/>
            <p:cNvSpPr/>
            <p:nvPr/>
          </p:nvSpPr>
          <p:spPr>
            <a:xfrm>
              <a:off x="5979675" y="4815875"/>
              <a:ext cx="46625" cy="169850"/>
            </a:xfrm>
            <a:custGeom>
              <a:rect b="b" l="l" r="r" t="t"/>
              <a:pathLst>
                <a:path extrusionOk="0" h="6794" w="1865">
                  <a:moveTo>
                    <a:pt x="378" y="0"/>
                  </a:moveTo>
                  <a:lnTo>
                    <a:pt x="378" y="0"/>
                  </a:lnTo>
                  <a:cubicBezTo>
                    <a:pt x="0" y="2304"/>
                    <a:pt x="450" y="4737"/>
                    <a:pt x="1627" y="6754"/>
                  </a:cubicBezTo>
                  <a:lnTo>
                    <a:pt x="1746" y="6793"/>
                  </a:lnTo>
                  <a:cubicBezTo>
                    <a:pt x="1865" y="4450"/>
                    <a:pt x="1395" y="2115"/>
                    <a:pt x="37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39"/>
            <p:cNvSpPr/>
            <p:nvPr/>
          </p:nvSpPr>
          <p:spPr>
            <a:xfrm>
              <a:off x="6072900" y="4675250"/>
              <a:ext cx="13975" cy="309825"/>
            </a:xfrm>
            <a:custGeom>
              <a:rect b="b" l="l" r="r" t="t"/>
              <a:pathLst>
                <a:path extrusionOk="0" h="12393" w="559">
                  <a:moveTo>
                    <a:pt x="480" y="0"/>
                  </a:moveTo>
                  <a:cubicBezTo>
                    <a:pt x="465" y="0"/>
                    <a:pt x="450" y="9"/>
                    <a:pt x="444" y="27"/>
                  </a:cubicBezTo>
                  <a:cubicBezTo>
                    <a:pt x="330" y="412"/>
                    <a:pt x="275" y="827"/>
                    <a:pt x="222" y="1224"/>
                  </a:cubicBezTo>
                  <a:cubicBezTo>
                    <a:pt x="167" y="1622"/>
                    <a:pt x="119" y="2019"/>
                    <a:pt x="84" y="2417"/>
                  </a:cubicBezTo>
                  <a:cubicBezTo>
                    <a:pt x="18" y="3216"/>
                    <a:pt x="5" y="4018"/>
                    <a:pt x="2" y="4817"/>
                  </a:cubicBezTo>
                  <a:cubicBezTo>
                    <a:pt x="0" y="6445"/>
                    <a:pt x="57" y="8072"/>
                    <a:pt x="99" y="9699"/>
                  </a:cubicBezTo>
                  <a:cubicBezTo>
                    <a:pt x="110" y="10156"/>
                    <a:pt x="121" y="10613"/>
                    <a:pt x="132" y="11072"/>
                  </a:cubicBezTo>
                  <a:cubicBezTo>
                    <a:pt x="139" y="11309"/>
                    <a:pt x="143" y="11546"/>
                    <a:pt x="152" y="11786"/>
                  </a:cubicBezTo>
                  <a:cubicBezTo>
                    <a:pt x="156" y="11959"/>
                    <a:pt x="117" y="12216"/>
                    <a:pt x="251" y="12350"/>
                  </a:cubicBezTo>
                  <a:cubicBezTo>
                    <a:pt x="279" y="12378"/>
                    <a:pt x="316" y="12392"/>
                    <a:pt x="354" y="12392"/>
                  </a:cubicBezTo>
                  <a:cubicBezTo>
                    <a:pt x="378" y="12392"/>
                    <a:pt x="402" y="12386"/>
                    <a:pt x="424" y="12374"/>
                  </a:cubicBezTo>
                  <a:cubicBezTo>
                    <a:pt x="502" y="12324"/>
                    <a:pt x="559" y="12192"/>
                    <a:pt x="456" y="12139"/>
                  </a:cubicBezTo>
                  <a:lnTo>
                    <a:pt x="456" y="12139"/>
                  </a:lnTo>
                  <a:cubicBezTo>
                    <a:pt x="456" y="12135"/>
                    <a:pt x="456" y="12132"/>
                    <a:pt x="457" y="12128"/>
                  </a:cubicBezTo>
                  <a:cubicBezTo>
                    <a:pt x="444" y="12086"/>
                    <a:pt x="455" y="12016"/>
                    <a:pt x="453" y="11970"/>
                  </a:cubicBezTo>
                  <a:cubicBezTo>
                    <a:pt x="453" y="11882"/>
                    <a:pt x="450" y="11794"/>
                    <a:pt x="448" y="11707"/>
                  </a:cubicBezTo>
                  <a:cubicBezTo>
                    <a:pt x="444" y="11496"/>
                    <a:pt x="437" y="11283"/>
                    <a:pt x="431" y="11072"/>
                  </a:cubicBezTo>
                  <a:cubicBezTo>
                    <a:pt x="420" y="10668"/>
                    <a:pt x="409" y="10261"/>
                    <a:pt x="395" y="9857"/>
                  </a:cubicBezTo>
                  <a:cubicBezTo>
                    <a:pt x="374" y="9056"/>
                    <a:pt x="352" y="8256"/>
                    <a:pt x="330" y="7455"/>
                  </a:cubicBezTo>
                  <a:cubicBezTo>
                    <a:pt x="286" y="5869"/>
                    <a:pt x="272" y="4290"/>
                    <a:pt x="325" y="2704"/>
                  </a:cubicBezTo>
                  <a:cubicBezTo>
                    <a:pt x="341" y="2263"/>
                    <a:pt x="365" y="1822"/>
                    <a:pt x="395" y="1380"/>
                  </a:cubicBezTo>
                  <a:cubicBezTo>
                    <a:pt x="426" y="932"/>
                    <a:pt x="497" y="484"/>
                    <a:pt x="516" y="36"/>
                  </a:cubicBezTo>
                  <a:cubicBezTo>
                    <a:pt x="516" y="13"/>
                    <a:pt x="498" y="0"/>
                    <a:pt x="48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39"/>
            <p:cNvSpPr/>
            <p:nvPr/>
          </p:nvSpPr>
          <p:spPr>
            <a:xfrm>
              <a:off x="6046475" y="4682750"/>
              <a:ext cx="64175" cy="48100"/>
            </a:xfrm>
            <a:custGeom>
              <a:rect b="b" l="l" r="r" t="t"/>
              <a:pathLst>
                <a:path extrusionOk="0" h="1924" w="2567">
                  <a:moveTo>
                    <a:pt x="2461" y="0"/>
                  </a:moveTo>
                  <a:cubicBezTo>
                    <a:pt x="2430" y="0"/>
                    <a:pt x="2402" y="14"/>
                    <a:pt x="2388" y="46"/>
                  </a:cubicBezTo>
                  <a:cubicBezTo>
                    <a:pt x="2263" y="338"/>
                    <a:pt x="2179" y="634"/>
                    <a:pt x="2008" y="907"/>
                  </a:cubicBezTo>
                  <a:cubicBezTo>
                    <a:pt x="1835" y="1183"/>
                    <a:pt x="1613" y="1425"/>
                    <a:pt x="1354" y="1620"/>
                  </a:cubicBezTo>
                  <a:cubicBezTo>
                    <a:pt x="1255" y="1694"/>
                    <a:pt x="1127" y="1771"/>
                    <a:pt x="1002" y="1771"/>
                  </a:cubicBezTo>
                  <a:cubicBezTo>
                    <a:pt x="954" y="1771"/>
                    <a:pt x="907" y="1760"/>
                    <a:pt x="862" y="1732"/>
                  </a:cubicBezTo>
                  <a:cubicBezTo>
                    <a:pt x="708" y="1640"/>
                    <a:pt x="611" y="1416"/>
                    <a:pt x="526" y="1267"/>
                  </a:cubicBezTo>
                  <a:cubicBezTo>
                    <a:pt x="339" y="940"/>
                    <a:pt x="185" y="593"/>
                    <a:pt x="69" y="235"/>
                  </a:cubicBezTo>
                  <a:cubicBezTo>
                    <a:pt x="65" y="218"/>
                    <a:pt x="52" y="211"/>
                    <a:pt x="39" y="211"/>
                  </a:cubicBezTo>
                  <a:cubicBezTo>
                    <a:pt x="20" y="211"/>
                    <a:pt x="1" y="227"/>
                    <a:pt x="7" y="252"/>
                  </a:cubicBezTo>
                  <a:lnTo>
                    <a:pt x="7" y="254"/>
                  </a:lnTo>
                  <a:cubicBezTo>
                    <a:pt x="119" y="665"/>
                    <a:pt x="269" y="1074"/>
                    <a:pt x="477" y="1449"/>
                  </a:cubicBezTo>
                  <a:cubicBezTo>
                    <a:pt x="563" y="1605"/>
                    <a:pt x="653" y="1794"/>
                    <a:pt x="820" y="1880"/>
                  </a:cubicBezTo>
                  <a:cubicBezTo>
                    <a:pt x="881" y="1911"/>
                    <a:pt x="946" y="1924"/>
                    <a:pt x="1011" y="1924"/>
                  </a:cubicBezTo>
                  <a:cubicBezTo>
                    <a:pt x="1111" y="1924"/>
                    <a:pt x="1212" y="1894"/>
                    <a:pt x="1301" y="1851"/>
                  </a:cubicBezTo>
                  <a:cubicBezTo>
                    <a:pt x="1635" y="1697"/>
                    <a:pt x="1914" y="1401"/>
                    <a:pt x="2125" y="1109"/>
                  </a:cubicBezTo>
                  <a:cubicBezTo>
                    <a:pt x="2333" y="821"/>
                    <a:pt x="2540" y="454"/>
                    <a:pt x="2564" y="94"/>
                  </a:cubicBezTo>
                  <a:cubicBezTo>
                    <a:pt x="2566" y="39"/>
                    <a:pt x="2511" y="0"/>
                    <a:pt x="246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39"/>
            <p:cNvSpPr/>
            <p:nvPr/>
          </p:nvSpPr>
          <p:spPr>
            <a:xfrm>
              <a:off x="6062450" y="4673175"/>
              <a:ext cx="18600" cy="55125"/>
            </a:xfrm>
            <a:custGeom>
              <a:rect b="b" l="l" r="r" t="t"/>
              <a:pathLst>
                <a:path extrusionOk="0" h="2205" w="744">
                  <a:moveTo>
                    <a:pt x="83" y="0"/>
                  </a:moveTo>
                  <a:cubicBezTo>
                    <a:pt x="61" y="0"/>
                    <a:pt x="39" y="13"/>
                    <a:pt x="32" y="38"/>
                  </a:cubicBezTo>
                  <a:cubicBezTo>
                    <a:pt x="1" y="126"/>
                    <a:pt x="18" y="227"/>
                    <a:pt x="27" y="319"/>
                  </a:cubicBezTo>
                  <a:cubicBezTo>
                    <a:pt x="36" y="400"/>
                    <a:pt x="45" y="484"/>
                    <a:pt x="60" y="565"/>
                  </a:cubicBezTo>
                  <a:cubicBezTo>
                    <a:pt x="91" y="760"/>
                    <a:pt x="135" y="956"/>
                    <a:pt x="188" y="1145"/>
                  </a:cubicBezTo>
                  <a:cubicBezTo>
                    <a:pt x="236" y="1331"/>
                    <a:pt x="289" y="1518"/>
                    <a:pt x="352" y="1698"/>
                  </a:cubicBezTo>
                  <a:cubicBezTo>
                    <a:pt x="385" y="1788"/>
                    <a:pt x="423" y="1878"/>
                    <a:pt x="460" y="1968"/>
                  </a:cubicBezTo>
                  <a:cubicBezTo>
                    <a:pt x="495" y="2056"/>
                    <a:pt x="524" y="2135"/>
                    <a:pt x="600" y="2192"/>
                  </a:cubicBezTo>
                  <a:cubicBezTo>
                    <a:pt x="612" y="2201"/>
                    <a:pt x="626" y="2205"/>
                    <a:pt x="641" y="2205"/>
                  </a:cubicBezTo>
                  <a:cubicBezTo>
                    <a:pt x="680" y="2205"/>
                    <a:pt x="724" y="2177"/>
                    <a:pt x="730" y="2137"/>
                  </a:cubicBezTo>
                  <a:cubicBezTo>
                    <a:pt x="743" y="2045"/>
                    <a:pt x="710" y="1971"/>
                    <a:pt x="675" y="1887"/>
                  </a:cubicBezTo>
                  <a:cubicBezTo>
                    <a:pt x="638" y="1799"/>
                    <a:pt x="603" y="1707"/>
                    <a:pt x="565" y="1619"/>
                  </a:cubicBezTo>
                  <a:cubicBezTo>
                    <a:pt x="495" y="1452"/>
                    <a:pt x="420" y="1288"/>
                    <a:pt x="359" y="1116"/>
                  </a:cubicBezTo>
                  <a:cubicBezTo>
                    <a:pt x="297" y="949"/>
                    <a:pt x="249" y="776"/>
                    <a:pt x="212" y="602"/>
                  </a:cubicBezTo>
                  <a:cubicBezTo>
                    <a:pt x="194" y="508"/>
                    <a:pt x="179" y="413"/>
                    <a:pt x="170" y="319"/>
                  </a:cubicBezTo>
                  <a:cubicBezTo>
                    <a:pt x="159" y="225"/>
                    <a:pt x="168" y="126"/>
                    <a:pt x="135" y="38"/>
                  </a:cubicBezTo>
                  <a:cubicBezTo>
                    <a:pt x="127" y="13"/>
                    <a:pt x="105" y="0"/>
                    <a:pt x="8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39"/>
            <p:cNvSpPr/>
            <p:nvPr/>
          </p:nvSpPr>
          <p:spPr>
            <a:xfrm>
              <a:off x="6038200" y="4683400"/>
              <a:ext cx="12525" cy="12475"/>
            </a:xfrm>
            <a:custGeom>
              <a:rect b="b" l="l" r="r" t="t"/>
              <a:pathLst>
                <a:path extrusionOk="0" h="499" w="501">
                  <a:moveTo>
                    <a:pt x="251" y="0"/>
                  </a:moveTo>
                  <a:cubicBezTo>
                    <a:pt x="114" y="2"/>
                    <a:pt x="5" y="112"/>
                    <a:pt x="0" y="250"/>
                  </a:cubicBezTo>
                  <a:lnTo>
                    <a:pt x="9" y="316"/>
                  </a:lnTo>
                  <a:cubicBezTo>
                    <a:pt x="20" y="358"/>
                    <a:pt x="42" y="395"/>
                    <a:pt x="73" y="426"/>
                  </a:cubicBezTo>
                  <a:lnTo>
                    <a:pt x="123" y="466"/>
                  </a:lnTo>
                  <a:cubicBezTo>
                    <a:pt x="163" y="488"/>
                    <a:pt x="207" y="499"/>
                    <a:pt x="251" y="499"/>
                  </a:cubicBezTo>
                  <a:cubicBezTo>
                    <a:pt x="254" y="499"/>
                    <a:pt x="257" y="499"/>
                    <a:pt x="261" y="499"/>
                  </a:cubicBezTo>
                  <a:cubicBezTo>
                    <a:pt x="290" y="499"/>
                    <a:pt x="320" y="490"/>
                    <a:pt x="347" y="477"/>
                  </a:cubicBezTo>
                  <a:cubicBezTo>
                    <a:pt x="378" y="468"/>
                    <a:pt x="404" y="450"/>
                    <a:pt x="426" y="426"/>
                  </a:cubicBezTo>
                  <a:cubicBezTo>
                    <a:pt x="472" y="378"/>
                    <a:pt x="499" y="314"/>
                    <a:pt x="501" y="248"/>
                  </a:cubicBezTo>
                  <a:lnTo>
                    <a:pt x="492" y="182"/>
                  </a:lnTo>
                  <a:cubicBezTo>
                    <a:pt x="479" y="141"/>
                    <a:pt x="457" y="103"/>
                    <a:pt x="426" y="73"/>
                  </a:cubicBezTo>
                  <a:lnTo>
                    <a:pt x="376" y="33"/>
                  </a:lnTo>
                  <a:cubicBezTo>
                    <a:pt x="338" y="11"/>
                    <a:pt x="294" y="0"/>
                    <a:pt x="25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39"/>
            <p:cNvSpPr/>
            <p:nvPr/>
          </p:nvSpPr>
          <p:spPr>
            <a:xfrm>
              <a:off x="6056850" y="4666675"/>
              <a:ext cx="14300" cy="13550"/>
            </a:xfrm>
            <a:custGeom>
              <a:rect b="b" l="l" r="r" t="t"/>
              <a:pathLst>
                <a:path extrusionOk="0" h="542" w="572">
                  <a:moveTo>
                    <a:pt x="264" y="0"/>
                  </a:moveTo>
                  <a:cubicBezTo>
                    <a:pt x="243" y="0"/>
                    <a:pt x="222" y="4"/>
                    <a:pt x="203" y="10"/>
                  </a:cubicBezTo>
                  <a:lnTo>
                    <a:pt x="137" y="37"/>
                  </a:lnTo>
                  <a:cubicBezTo>
                    <a:pt x="106" y="54"/>
                    <a:pt x="80" y="78"/>
                    <a:pt x="62" y="107"/>
                  </a:cubicBezTo>
                  <a:cubicBezTo>
                    <a:pt x="38" y="133"/>
                    <a:pt x="21" y="164"/>
                    <a:pt x="14" y="199"/>
                  </a:cubicBezTo>
                  <a:cubicBezTo>
                    <a:pt x="3" y="234"/>
                    <a:pt x="1" y="272"/>
                    <a:pt x="7" y="307"/>
                  </a:cubicBezTo>
                  <a:cubicBezTo>
                    <a:pt x="10" y="342"/>
                    <a:pt x="21" y="377"/>
                    <a:pt x="40" y="408"/>
                  </a:cubicBezTo>
                  <a:lnTo>
                    <a:pt x="82" y="463"/>
                  </a:lnTo>
                  <a:cubicBezTo>
                    <a:pt x="135" y="511"/>
                    <a:pt x="203" y="537"/>
                    <a:pt x="275" y="542"/>
                  </a:cubicBezTo>
                  <a:lnTo>
                    <a:pt x="348" y="531"/>
                  </a:lnTo>
                  <a:cubicBezTo>
                    <a:pt x="392" y="520"/>
                    <a:pt x="434" y="496"/>
                    <a:pt x="466" y="463"/>
                  </a:cubicBezTo>
                  <a:lnTo>
                    <a:pt x="508" y="408"/>
                  </a:lnTo>
                  <a:cubicBezTo>
                    <a:pt x="524" y="380"/>
                    <a:pt x="535" y="350"/>
                    <a:pt x="541" y="319"/>
                  </a:cubicBezTo>
                  <a:lnTo>
                    <a:pt x="541" y="319"/>
                  </a:lnTo>
                  <a:cubicBezTo>
                    <a:pt x="572" y="224"/>
                    <a:pt x="534" y="116"/>
                    <a:pt x="447" y="63"/>
                  </a:cubicBezTo>
                  <a:lnTo>
                    <a:pt x="447" y="63"/>
                  </a:lnTo>
                  <a:cubicBezTo>
                    <a:pt x="436" y="53"/>
                    <a:pt x="423" y="44"/>
                    <a:pt x="409" y="37"/>
                  </a:cubicBezTo>
                  <a:cubicBezTo>
                    <a:pt x="381" y="17"/>
                    <a:pt x="346" y="6"/>
                    <a:pt x="311" y="6"/>
                  </a:cubicBezTo>
                  <a:cubicBezTo>
                    <a:pt x="295" y="2"/>
                    <a:pt x="279" y="0"/>
                    <a:pt x="26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39"/>
            <p:cNvSpPr/>
            <p:nvPr/>
          </p:nvSpPr>
          <p:spPr>
            <a:xfrm>
              <a:off x="6078100" y="4666375"/>
              <a:ext cx="14475" cy="14475"/>
            </a:xfrm>
            <a:custGeom>
              <a:rect b="b" l="l" r="r" t="t"/>
              <a:pathLst>
                <a:path extrusionOk="0" h="579" w="579">
                  <a:moveTo>
                    <a:pt x="289" y="0"/>
                  </a:moveTo>
                  <a:cubicBezTo>
                    <a:pt x="251" y="0"/>
                    <a:pt x="214" y="9"/>
                    <a:pt x="179" y="27"/>
                  </a:cubicBezTo>
                  <a:cubicBezTo>
                    <a:pt x="73" y="73"/>
                    <a:pt x="5" y="176"/>
                    <a:pt x="1" y="290"/>
                  </a:cubicBezTo>
                  <a:lnTo>
                    <a:pt x="12" y="367"/>
                  </a:lnTo>
                  <a:cubicBezTo>
                    <a:pt x="25" y="415"/>
                    <a:pt x="51" y="459"/>
                    <a:pt x="86" y="494"/>
                  </a:cubicBezTo>
                  <a:lnTo>
                    <a:pt x="146" y="540"/>
                  </a:lnTo>
                  <a:cubicBezTo>
                    <a:pt x="190" y="565"/>
                    <a:pt x="240" y="578"/>
                    <a:pt x="291" y="578"/>
                  </a:cubicBezTo>
                  <a:cubicBezTo>
                    <a:pt x="294" y="578"/>
                    <a:pt x="298" y="578"/>
                    <a:pt x="302" y="578"/>
                  </a:cubicBezTo>
                  <a:cubicBezTo>
                    <a:pt x="336" y="578"/>
                    <a:pt x="371" y="569"/>
                    <a:pt x="401" y="554"/>
                  </a:cubicBezTo>
                  <a:cubicBezTo>
                    <a:pt x="506" y="508"/>
                    <a:pt x="576" y="404"/>
                    <a:pt x="578" y="290"/>
                  </a:cubicBezTo>
                  <a:lnTo>
                    <a:pt x="567" y="213"/>
                  </a:lnTo>
                  <a:cubicBezTo>
                    <a:pt x="554" y="165"/>
                    <a:pt x="528" y="121"/>
                    <a:pt x="493" y="86"/>
                  </a:cubicBezTo>
                  <a:lnTo>
                    <a:pt x="436" y="40"/>
                  </a:lnTo>
                  <a:cubicBezTo>
                    <a:pt x="390" y="16"/>
                    <a:pt x="341" y="0"/>
                    <a:pt x="28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39"/>
            <p:cNvSpPr/>
            <p:nvPr/>
          </p:nvSpPr>
          <p:spPr>
            <a:xfrm>
              <a:off x="6101825" y="4675875"/>
              <a:ext cx="15125" cy="15075"/>
            </a:xfrm>
            <a:custGeom>
              <a:rect b="b" l="l" r="r" t="t"/>
              <a:pathLst>
                <a:path extrusionOk="0" h="603" w="605">
                  <a:moveTo>
                    <a:pt x="301" y="0"/>
                  </a:moveTo>
                  <a:cubicBezTo>
                    <a:pt x="137" y="2"/>
                    <a:pt x="5" y="136"/>
                    <a:pt x="1" y="301"/>
                  </a:cubicBezTo>
                  <a:lnTo>
                    <a:pt x="12" y="382"/>
                  </a:lnTo>
                  <a:cubicBezTo>
                    <a:pt x="25" y="433"/>
                    <a:pt x="51" y="477"/>
                    <a:pt x="88" y="514"/>
                  </a:cubicBezTo>
                  <a:lnTo>
                    <a:pt x="150" y="562"/>
                  </a:lnTo>
                  <a:cubicBezTo>
                    <a:pt x="196" y="589"/>
                    <a:pt x="249" y="602"/>
                    <a:pt x="301" y="602"/>
                  </a:cubicBezTo>
                  <a:cubicBezTo>
                    <a:pt x="305" y="602"/>
                    <a:pt x="309" y="602"/>
                    <a:pt x="313" y="602"/>
                  </a:cubicBezTo>
                  <a:cubicBezTo>
                    <a:pt x="349" y="602"/>
                    <a:pt x="384" y="593"/>
                    <a:pt x="418" y="576"/>
                  </a:cubicBezTo>
                  <a:cubicBezTo>
                    <a:pt x="490" y="549"/>
                    <a:pt x="550" y="490"/>
                    <a:pt x="576" y="417"/>
                  </a:cubicBezTo>
                  <a:cubicBezTo>
                    <a:pt x="596" y="380"/>
                    <a:pt x="604" y="341"/>
                    <a:pt x="604" y="301"/>
                  </a:cubicBezTo>
                  <a:lnTo>
                    <a:pt x="594" y="220"/>
                  </a:lnTo>
                  <a:cubicBezTo>
                    <a:pt x="578" y="169"/>
                    <a:pt x="552" y="125"/>
                    <a:pt x="514" y="88"/>
                  </a:cubicBezTo>
                  <a:lnTo>
                    <a:pt x="455" y="40"/>
                  </a:lnTo>
                  <a:cubicBezTo>
                    <a:pt x="409" y="13"/>
                    <a:pt x="356" y="0"/>
                    <a:pt x="30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39"/>
            <p:cNvSpPr/>
            <p:nvPr/>
          </p:nvSpPr>
          <p:spPr>
            <a:xfrm>
              <a:off x="6072975" y="4695800"/>
              <a:ext cx="72525" cy="33000"/>
            </a:xfrm>
            <a:custGeom>
              <a:rect b="b" l="l" r="r" t="t"/>
              <a:pathLst>
                <a:path extrusionOk="0" h="1320" w="2901">
                  <a:moveTo>
                    <a:pt x="2811" y="1"/>
                  </a:moveTo>
                  <a:cubicBezTo>
                    <a:pt x="2794" y="1"/>
                    <a:pt x="2777" y="7"/>
                    <a:pt x="2762" y="22"/>
                  </a:cubicBezTo>
                  <a:cubicBezTo>
                    <a:pt x="2615" y="178"/>
                    <a:pt x="2512" y="350"/>
                    <a:pt x="2329" y="475"/>
                  </a:cubicBezTo>
                  <a:cubicBezTo>
                    <a:pt x="2143" y="604"/>
                    <a:pt x="1932" y="699"/>
                    <a:pt x="1726" y="795"/>
                  </a:cubicBezTo>
                  <a:cubicBezTo>
                    <a:pt x="1323" y="981"/>
                    <a:pt x="871" y="1159"/>
                    <a:pt x="417" y="1159"/>
                  </a:cubicBezTo>
                  <a:cubicBezTo>
                    <a:pt x="306" y="1159"/>
                    <a:pt x="195" y="1148"/>
                    <a:pt x="85" y="1125"/>
                  </a:cubicBezTo>
                  <a:cubicBezTo>
                    <a:pt x="80" y="1123"/>
                    <a:pt x="75" y="1123"/>
                    <a:pt x="70" y="1123"/>
                  </a:cubicBezTo>
                  <a:cubicBezTo>
                    <a:pt x="18" y="1123"/>
                    <a:pt x="0" y="1203"/>
                    <a:pt x="59" y="1221"/>
                  </a:cubicBezTo>
                  <a:lnTo>
                    <a:pt x="56" y="1221"/>
                  </a:lnTo>
                  <a:cubicBezTo>
                    <a:pt x="234" y="1290"/>
                    <a:pt x="413" y="1319"/>
                    <a:pt x="590" y="1319"/>
                  </a:cubicBezTo>
                  <a:cubicBezTo>
                    <a:pt x="1007" y="1319"/>
                    <a:pt x="1421" y="1161"/>
                    <a:pt x="1813" y="993"/>
                  </a:cubicBezTo>
                  <a:cubicBezTo>
                    <a:pt x="2053" y="890"/>
                    <a:pt x="2299" y="787"/>
                    <a:pt x="2512" y="635"/>
                  </a:cubicBezTo>
                  <a:cubicBezTo>
                    <a:pt x="2692" y="505"/>
                    <a:pt x="2901" y="317"/>
                    <a:pt x="2890" y="75"/>
                  </a:cubicBezTo>
                  <a:cubicBezTo>
                    <a:pt x="2888" y="33"/>
                    <a:pt x="2850" y="1"/>
                    <a:pt x="281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39"/>
            <p:cNvSpPr/>
            <p:nvPr/>
          </p:nvSpPr>
          <p:spPr>
            <a:xfrm>
              <a:off x="6134175" y="4689975"/>
              <a:ext cx="19675" cy="15300"/>
            </a:xfrm>
            <a:custGeom>
              <a:rect b="b" l="l" r="r" t="t"/>
              <a:pathLst>
                <a:path extrusionOk="0" h="612" w="787">
                  <a:moveTo>
                    <a:pt x="393" y="1"/>
                  </a:moveTo>
                  <a:cubicBezTo>
                    <a:pt x="0" y="1"/>
                    <a:pt x="0" y="611"/>
                    <a:pt x="393" y="611"/>
                  </a:cubicBezTo>
                  <a:cubicBezTo>
                    <a:pt x="786" y="611"/>
                    <a:pt x="786" y="1"/>
                    <a:pt x="39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 name="Google Shape;1549;p39"/>
          <p:cNvGrpSpPr/>
          <p:nvPr/>
        </p:nvGrpSpPr>
        <p:grpSpPr>
          <a:xfrm>
            <a:off x="8225988" y="4220722"/>
            <a:ext cx="438391" cy="437645"/>
            <a:chOff x="5721625" y="4984150"/>
            <a:chExt cx="196950" cy="196650"/>
          </a:xfrm>
        </p:grpSpPr>
        <p:sp>
          <p:nvSpPr>
            <p:cNvPr id="1550" name="Google Shape;1550;p39"/>
            <p:cNvSpPr/>
            <p:nvPr/>
          </p:nvSpPr>
          <p:spPr>
            <a:xfrm>
              <a:off x="5847225" y="4984150"/>
              <a:ext cx="22325" cy="185825"/>
            </a:xfrm>
            <a:custGeom>
              <a:rect b="b" l="l" r="r" t="t"/>
              <a:pathLst>
                <a:path extrusionOk="0" h="7433" w="893">
                  <a:moveTo>
                    <a:pt x="732" y="1"/>
                  </a:moveTo>
                  <a:lnTo>
                    <a:pt x="732" y="1"/>
                  </a:lnTo>
                  <a:cubicBezTo>
                    <a:pt x="181" y="2414"/>
                    <a:pt x="1" y="4898"/>
                    <a:pt x="199" y="7364"/>
                  </a:cubicBezTo>
                  <a:lnTo>
                    <a:pt x="462" y="7432"/>
                  </a:lnTo>
                  <a:cubicBezTo>
                    <a:pt x="803" y="4971"/>
                    <a:pt x="893" y="2480"/>
                    <a:pt x="73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39"/>
            <p:cNvSpPr/>
            <p:nvPr/>
          </p:nvSpPr>
          <p:spPr>
            <a:xfrm>
              <a:off x="5787275" y="4985750"/>
              <a:ext cx="50100" cy="186200"/>
            </a:xfrm>
            <a:custGeom>
              <a:rect b="b" l="l" r="r" t="t"/>
              <a:pathLst>
                <a:path extrusionOk="0" h="7448" w="2004">
                  <a:moveTo>
                    <a:pt x="1" y="0"/>
                  </a:moveTo>
                  <a:lnTo>
                    <a:pt x="1" y="0"/>
                  </a:lnTo>
                  <a:cubicBezTo>
                    <a:pt x="666" y="2447"/>
                    <a:pt x="1294" y="4902"/>
                    <a:pt x="1881" y="7368"/>
                  </a:cubicBezTo>
                  <a:lnTo>
                    <a:pt x="1997" y="7447"/>
                  </a:lnTo>
                  <a:cubicBezTo>
                    <a:pt x="2004" y="5945"/>
                    <a:pt x="1835" y="4448"/>
                    <a:pt x="1496" y="2983"/>
                  </a:cubicBezTo>
                  <a:cubicBezTo>
                    <a:pt x="1239" y="1882"/>
                    <a:pt x="851" y="747"/>
                    <a:pt x="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39"/>
            <p:cNvSpPr/>
            <p:nvPr/>
          </p:nvSpPr>
          <p:spPr>
            <a:xfrm>
              <a:off x="5777075" y="5069900"/>
              <a:ext cx="24950" cy="110900"/>
            </a:xfrm>
            <a:custGeom>
              <a:rect b="b" l="l" r="r" t="t"/>
              <a:pathLst>
                <a:path extrusionOk="0" h="4436" w="998">
                  <a:moveTo>
                    <a:pt x="688" y="1"/>
                  </a:moveTo>
                  <a:cubicBezTo>
                    <a:pt x="312" y="1453"/>
                    <a:pt x="81" y="2937"/>
                    <a:pt x="0" y="4435"/>
                  </a:cubicBezTo>
                  <a:lnTo>
                    <a:pt x="562" y="4231"/>
                  </a:lnTo>
                  <a:cubicBezTo>
                    <a:pt x="857" y="3392"/>
                    <a:pt x="905" y="2489"/>
                    <a:pt x="951" y="1602"/>
                  </a:cubicBezTo>
                  <a:cubicBezTo>
                    <a:pt x="980" y="1053"/>
                    <a:pt x="997" y="458"/>
                    <a:pt x="68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39"/>
            <p:cNvSpPr/>
            <p:nvPr/>
          </p:nvSpPr>
          <p:spPr>
            <a:xfrm>
              <a:off x="5721625" y="5011325"/>
              <a:ext cx="47775" cy="157175"/>
            </a:xfrm>
            <a:custGeom>
              <a:rect b="b" l="l" r="r" t="t"/>
              <a:pathLst>
                <a:path extrusionOk="0" h="6287" w="1911">
                  <a:moveTo>
                    <a:pt x="59" y="1"/>
                  </a:moveTo>
                  <a:lnTo>
                    <a:pt x="59" y="1"/>
                  </a:lnTo>
                  <a:cubicBezTo>
                    <a:pt x="26" y="1349"/>
                    <a:pt x="0" y="2735"/>
                    <a:pt x="452" y="4006"/>
                  </a:cubicBezTo>
                  <a:cubicBezTo>
                    <a:pt x="727" y="4775"/>
                    <a:pt x="1173" y="5487"/>
                    <a:pt x="1353" y="6284"/>
                  </a:cubicBezTo>
                  <a:lnTo>
                    <a:pt x="1770" y="6286"/>
                  </a:lnTo>
                  <a:cubicBezTo>
                    <a:pt x="1900" y="5987"/>
                    <a:pt x="1911" y="5651"/>
                    <a:pt x="1902" y="5326"/>
                  </a:cubicBezTo>
                  <a:cubicBezTo>
                    <a:pt x="1845" y="3405"/>
                    <a:pt x="1204" y="1547"/>
                    <a:pt x="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39"/>
            <p:cNvSpPr/>
            <p:nvPr/>
          </p:nvSpPr>
          <p:spPr>
            <a:xfrm>
              <a:off x="5877750" y="5044825"/>
              <a:ext cx="40825" cy="129000"/>
            </a:xfrm>
            <a:custGeom>
              <a:rect b="b" l="l" r="r" t="t"/>
              <a:pathLst>
                <a:path extrusionOk="0" h="5160" w="1633">
                  <a:moveTo>
                    <a:pt x="1213" y="0"/>
                  </a:moveTo>
                  <a:lnTo>
                    <a:pt x="1213" y="0"/>
                  </a:lnTo>
                  <a:cubicBezTo>
                    <a:pt x="974" y="907"/>
                    <a:pt x="737" y="1812"/>
                    <a:pt x="497" y="2719"/>
                  </a:cubicBezTo>
                  <a:cubicBezTo>
                    <a:pt x="374" y="3185"/>
                    <a:pt x="249" y="3655"/>
                    <a:pt x="225" y="4136"/>
                  </a:cubicBezTo>
                  <a:cubicBezTo>
                    <a:pt x="205" y="4491"/>
                    <a:pt x="229" y="4887"/>
                    <a:pt x="1" y="5159"/>
                  </a:cubicBezTo>
                  <a:lnTo>
                    <a:pt x="447" y="5027"/>
                  </a:lnTo>
                  <a:cubicBezTo>
                    <a:pt x="1352" y="3541"/>
                    <a:pt x="1633"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8" name="Shape 1558"/>
        <p:cNvGrpSpPr/>
        <p:nvPr/>
      </p:nvGrpSpPr>
      <p:grpSpPr>
        <a:xfrm>
          <a:off x="0" y="0"/>
          <a:ext cx="0" cy="0"/>
          <a:chOff x="0" y="0"/>
          <a:chExt cx="0" cy="0"/>
        </a:xfrm>
      </p:grpSpPr>
      <p:grpSp>
        <p:nvGrpSpPr>
          <p:cNvPr id="1559" name="Google Shape;1559;p40"/>
          <p:cNvGrpSpPr/>
          <p:nvPr/>
        </p:nvGrpSpPr>
        <p:grpSpPr>
          <a:xfrm>
            <a:off x="5241699" y="2019335"/>
            <a:ext cx="4381869" cy="3250687"/>
            <a:chOff x="3836300" y="3894925"/>
            <a:chExt cx="880300" cy="653050"/>
          </a:xfrm>
        </p:grpSpPr>
        <p:sp>
          <p:nvSpPr>
            <p:cNvPr id="1560" name="Google Shape;1560;p40"/>
            <p:cNvSpPr/>
            <p:nvPr/>
          </p:nvSpPr>
          <p:spPr>
            <a:xfrm>
              <a:off x="3836300" y="3894925"/>
              <a:ext cx="880300" cy="653050"/>
            </a:xfrm>
            <a:custGeom>
              <a:rect b="b" l="l" r="r" t="t"/>
              <a:pathLst>
                <a:path extrusionOk="0" h="26122" w="35212">
                  <a:moveTo>
                    <a:pt x="33920" y="1"/>
                  </a:moveTo>
                  <a:cubicBezTo>
                    <a:pt x="33711" y="1"/>
                    <a:pt x="33459" y="47"/>
                    <a:pt x="33156" y="148"/>
                  </a:cubicBezTo>
                  <a:cubicBezTo>
                    <a:pt x="31353" y="753"/>
                    <a:pt x="29782" y="2373"/>
                    <a:pt x="28599" y="3790"/>
                  </a:cubicBezTo>
                  <a:cubicBezTo>
                    <a:pt x="27212" y="5450"/>
                    <a:pt x="26044" y="7293"/>
                    <a:pt x="24556" y="8863"/>
                  </a:cubicBezTo>
                  <a:cubicBezTo>
                    <a:pt x="20053" y="13616"/>
                    <a:pt x="13296" y="15294"/>
                    <a:pt x="7461" y="18262"/>
                  </a:cubicBezTo>
                  <a:cubicBezTo>
                    <a:pt x="4149" y="19945"/>
                    <a:pt x="834" y="22426"/>
                    <a:pt x="0" y="26045"/>
                  </a:cubicBezTo>
                  <a:cubicBezTo>
                    <a:pt x="817" y="26096"/>
                    <a:pt x="1634" y="26122"/>
                    <a:pt x="2451" y="26122"/>
                  </a:cubicBezTo>
                  <a:cubicBezTo>
                    <a:pt x="4013" y="26122"/>
                    <a:pt x="5574" y="26028"/>
                    <a:pt x="7125" y="25841"/>
                  </a:cubicBezTo>
                  <a:cubicBezTo>
                    <a:pt x="7640" y="25779"/>
                    <a:pt x="8168" y="25701"/>
                    <a:pt x="8611" y="25432"/>
                  </a:cubicBezTo>
                  <a:cubicBezTo>
                    <a:pt x="9036" y="25174"/>
                    <a:pt x="9341" y="24763"/>
                    <a:pt x="9661" y="24381"/>
                  </a:cubicBezTo>
                  <a:cubicBezTo>
                    <a:pt x="14462" y="18636"/>
                    <a:pt x="23387" y="18402"/>
                    <a:pt x="29137" y="13607"/>
                  </a:cubicBezTo>
                  <a:cubicBezTo>
                    <a:pt x="32257" y="11006"/>
                    <a:pt x="34189" y="7138"/>
                    <a:pt x="34691" y="3133"/>
                  </a:cubicBezTo>
                  <a:cubicBezTo>
                    <a:pt x="34862" y="1767"/>
                    <a:pt x="35212" y="1"/>
                    <a:pt x="33920"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0"/>
            <p:cNvSpPr/>
            <p:nvPr/>
          </p:nvSpPr>
          <p:spPr>
            <a:xfrm>
              <a:off x="4457000" y="4254725"/>
              <a:ext cx="19975" cy="5425"/>
            </a:xfrm>
            <a:custGeom>
              <a:rect b="b" l="l" r="r" t="t"/>
              <a:pathLst>
                <a:path extrusionOk="0" h="217" w="799">
                  <a:moveTo>
                    <a:pt x="723" y="0"/>
                  </a:moveTo>
                  <a:cubicBezTo>
                    <a:pt x="714" y="0"/>
                    <a:pt x="705" y="1"/>
                    <a:pt x="695" y="3"/>
                  </a:cubicBezTo>
                  <a:cubicBezTo>
                    <a:pt x="697" y="3"/>
                    <a:pt x="698" y="3"/>
                    <a:pt x="699" y="3"/>
                  </a:cubicBezTo>
                  <a:lnTo>
                    <a:pt x="699" y="3"/>
                  </a:lnTo>
                  <a:cubicBezTo>
                    <a:pt x="700" y="3"/>
                    <a:pt x="688" y="4"/>
                    <a:pt x="687" y="4"/>
                  </a:cubicBezTo>
                  <a:lnTo>
                    <a:pt x="663" y="8"/>
                  </a:lnTo>
                  <a:cubicBezTo>
                    <a:pt x="650" y="9"/>
                    <a:pt x="636" y="9"/>
                    <a:pt x="624" y="10"/>
                  </a:cubicBezTo>
                  <a:cubicBezTo>
                    <a:pt x="606" y="11"/>
                    <a:pt x="588" y="14"/>
                    <a:pt x="570" y="17"/>
                  </a:cubicBezTo>
                  <a:lnTo>
                    <a:pt x="555" y="19"/>
                  </a:lnTo>
                  <a:cubicBezTo>
                    <a:pt x="558" y="19"/>
                    <a:pt x="558" y="18"/>
                    <a:pt x="558" y="18"/>
                  </a:cubicBezTo>
                  <a:cubicBezTo>
                    <a:pt x="556" y="18"/>
                    <a:pt x="542" y="20"/>
                    <a:pt x="540" y="21"/>
                  </a:cubicBezTo>
                  <a:cubicBezTo>
                    <a:pt x="522" y="23"/>
                    <a:pt x="504" y="25"/>
                    <a:pt x="485" y="29"/>
                  </a:cubicBezTo>
                  <a:cubicBezTo>
                    <a:pt x="480" y="30"/>
                    <a:pt x="474" y="30"/>
                    <a:pt x="467" y="31"/>
                  </a:cubicBezTo>
                  <a:lnTo>
                    <a:pt x="467" y="31"/>
                  </a:lnTo>
                  <a:cubicBezTo>
                    <a:pt x="465" y="32"/>
                    <a:pt x="461" y="32"/>
                    <a:pt x="460" y="32"/>
                  </a:cubicBezTo>
                  <a:cubicBezTo>
                    <a:pt x="446" y="34"/>
                    <a:pt x="432" y="35"/>
                    <a:pt x="417" y="37"/>
                  </a:cubicBezTo>
                  <a:cubicBezTo>
                    <a:pt x="321" y="48"/>
                    <a:pt x="225" y="53"/>
                    <a:pt x="129" y="53"/>
                  </a:cubicBezTo>
                  <a:cubicBezTo>
                    <a:pt x="113" y="53"/>
                    <a:pt x="97" y="53"/>
                    <a:pt x="81" y="53"/>
                  </a:cubicBezTo>
                  <a:cubicBezTo>
                    <a:pt x="36" y="53"/>
                    <a:pt x="0" y="89"/>
                    <a:pt x="0" y="133"/>
                  </a:cubicBezTo>
                  <a:cubicBezTo>
                    <a:pt x="1" y="177"/>
                    <a:pt x="36" y="212"/>
                    <a:pt x="81" y="213"/>
                  </a:cubicBezTo>
                  <a:lnTo>
                    <a:pt x="81" y="214"/>
                  </a:lnTo>
                  <a:cubicBezTo>
                    <a:pt x="111" y="216"/>
                    <a:pt x="142" y="217"/>
                    <a:pt x="173" y="217"/>
                  </a:cubicBezTo>
                  <a:cubicBezTo>
                    <a:pt x="262" y="217"/>
                    <a:pt x="351" y="210"/>
                    <a:pt x="439" y="197"/>
                  </a:cubicBezTo>
                  <a:cubicBezTo>
                    <a:pt x="495" y="190"/>
                    <a:pt x="550" y="178"/>
                    <a:pt x="603" y="164"/>
                  </a:cubicBezTo>
                  <a:cubicBezTo>
                    <a:pt x="617" y="160"/>
                    <a:pt x="632" y="156"/>
                    <a:pt x="646" y="151"/>
                  </a:cubicBezTo>
                  <a:cubicBezTo>
                    <a:pt x="656" y="148"/>
                    <a:pt x="667" y="143"/>
                    <a:pt x="676" y="137"/>
                  </a:cubicBezTo>
                  <a:cubicBezTo>
                    <a:pt x="678" y="136"/>
                    <a:pt x="679" y="136"/>
                    <a:pt x="679" y="136"/>
                  </a:cubicBezTo>
                  <a:lnTo>
                    <a:pt x="679" y="136"/>
                  </a:lnTo>
                  <a:cubicBezTo>
                    <a:pt x="679" y="136"/>
                    <a:pt x="678" y="136"/>
                    <a:pt x="678" y="136"/>
                  </a:cubicBezTo>
                  <a:lnTo>
                    <a:pt x="678" y="136"/>
                  </a:lnTo>
                  <a:lnTo>
                    <a:pt x="686" y="133"/>
                  </a:lnTo>
                  <a:cubicBezTo>
                    <a:pt x="703" y="126"/>
                    <a:pt x="718" y="119"/>
                    <a:pt x="735" y="112"/>
                  </a:cubicBezTo>
                  <a:cubicBezTo>
                    <a:pt x="750" y="106"/>
                    <a:pt x="763" y="96"/>
                    <a:pt x="774" y="85"/>
                  </a:cubicBezTo>
                  <a:cubicBezTo>
                    <a:pt x="799" y="61"/>
                    <a:pt x="789" y="12"/>
                    <a:pt x="753" y="5"/>
                  </a:cubicBezTo>
                  <a:cubicBezTo>
                    <a:pt x="744" y="2"/>
                    <a:pt x="733" y="1"/>
                    <a:pt x="723"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0"/>
            <p:cNvSpPr/>
            <p:nvPr/>
          </p:nvSpPr>
          <p:spPr>
            <a:xfrm>
              <a:off x="4478250" y="4244250"/>
              <a:ext cx="14300" cy="4300"/>
            </a:xfrm>
            <a:custGeom>
              <a:rect b="b" l="l" r="r" t="t"/>
              <a:pathLst>
                <a:path extrusionOk="0" h="172" w="572">
                  <a:moveTo>
                    <a:pt x="321" y="29"/>
                  </a:moveTo>
                  <a:lnTo>
                    <a:pt x="321" y="29"/>
                  </a:lnTo>
                  <a:cubicBezTo>
                    <a:pt x="321" y="29"/>
                    <a:pt x="319" y="30"/>
                    <a:pt x="316" y="30"/>
                  </a:cubicBezTo>
                  <a:cubicBezTo>
                    <a:pt x="320" y="30"/>
                    <a:pt x="321" y="29"/>
                    <a:pt x="321" y="29"/>
                  </a:cubicBezTo>
                  <a:close/>
                  <a:moveTo>
                    <a:pt x="484" y="1"/>
                  </a:moveTo>
                  <a:cubicBezTo>
                    <a:pt x="470" y="1"/>
                    <a:pt x="457" y="3"/>
                    <a:pt x="444" y="6"/>
                  </a:cubicBezTo>
                  <a:cubicBezTo>
                    <a:pt x="425" y="10"/>
                    <a:pt x="406" y="14"/>
                    <a:pt x="386" y="19"/>
                  </a:cubicBezTo>
                  <a:cubicBezTo>
                    <a:pt x="367" y="23"/>
                    <a:pt x="350" y="25"/>
                    <a:pt x="331" y="28"/>
                  </a:cubicBezTo>
                  <a:lnTo>
                    <a:pt x="316" y="30"/>
                  </a:lnTo>
                  <a:cubicBezTo>
                    <a:pt x="306" y="31"/>
                    <a:pt x="295" y="32"/>
                    <a:pt x="286" y="33"/>
                  </a:cubicBezTo>
                  <a:cubicBezTo>
                    <a:pt x="248" y="38"/>
                    <a:pt x="211" y="39"/>
                    <a:pt x="174" y="40"/>
                  </a:cubicBezTo>
                  <a:cubicBezTo>
                    <a:pt x="134" y="42"/>
                    <a:pt x="96" y="40"/>
                    <a:pt x="56" y="44"/>
                  </a:cubicBezTo>
                  <a:cubicBezTo>
                    <a:pt x="30" y="45"/>
                    <a:pt x="8" y="65"/>
                    <a:pt x="3" y="91"/>
                  </a:cubicBezTo>
                  <a:cubicBezTo>
                    <a:pt x="0" y="118"/>
                    <a:pt x="17" y="143"/>
                    <a:pt x="42" y="150"/>
                  </a:cubicBezTo>
                  <a:lnTo>
                    <a:pt x="42" y="149"/>
                  </a:lnTo>
                  <a:cubicBezTo>
                    <a:pt x="82" y="162"/>
                    <a:pt x="125" y="168"/>
                    <a:pt x="168" y="170"/>
                  </a:cubicBezTo>
                  <a:cubicBezTo>
                    <a:pt x="182" y="171"/>
                    <a:pt x="196" y="171"/>
                    <a:pt x="210" y="171"/>
                  </a:cubicBezTo>
                  <a:cubicBezTo>
                    <a:pt x="236" y="171"/>
                    <a:pt x="262" y="170"/>
                    <a:pt x="288" y="168"/>
                  </a:cubicBezTo>
                  <a:cubicBezTo>
                    <a:pt x="331" y="164"/>
                    <a:pt x="374" y="159"/>
                    <a:pt x="417" y="151"/>
                  </a:cubicBezTo>
                  <a:cubicBezTo>
                    <a:pt x="437" y="148"/>
                    <a:pt x="456" y="144"/>
                    <a:pt x="475" y="139"/>
                  </a:cubicBezTo>
                  <a:cubicBezTo>
                    <a:pt x="488" y="137"/>
                    <a:pt x="502" y="132"/>
                    <a:pt x="514" y="126"/>
                  </a:cubicBezTo>
                  <a:cubicBezTo>
                    <a:pt x="523" y="121"/>
                    <a:pt x="531" y="114"/>
                    <a:pt x="539" y="108"/>
                  </a:cubicBezTo>
                  <a:cubicBezTo>
                    <a:pt x="561" y="96"/>
                    <a:pt x="572" y="69"/>
                    <a:pt x="565" y="44"/>
                  </a:cubicBezTo>
                  <a:cubicBezTo>
                    <a:pt x="558" y="20"/>
                    <a:pt x="536" y="3"/>
                    <a:pt x="510" y="2"/>
                  </a:cubicBezTo>
                  <a:cubicBezTo>
                    <a:pt x="501" y="2"/>
                    <a:pt x="493" y="1"/>
                    <a:pt x="484"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0"/>
            <p:cNvSpPr/>
            <p:nvPr/>
          </p:nvSpPr>
          <p:spPr>
            <a:xfrm>
              <a:off x="4511425" y="4059950"/>
              <a:ext cx="14625" cy="7925"/>
            </a:xfrm>
            <a:custGeom>
              <a:rect b="b" l="l" r="r" t="t"/>
              <a:pathLst>
                <a:path extrusionOk="0" h="317" w="585">
                  <a:moveTo>
                    <a:pt x="534" y="1"/>
                  </a:moveTo>
                  <a:cubicBezTo>
                    <a:pt x="494" y="1"/>
                    <a:pt x="453" y="18"/>
                    <a:pt x="415" y="30"/>
                  </a:cubicBezTo>
                  <a:lnTo>
                    <a:pt x="386" y="39"/>
                  </a:lnTo>
                  <a:cubicBezTo>
                    <a:pt x="382" y="40"/>
                    <a:pt x="377" y="42"/>
                    <a:pt x="372" y="43"/>
                  </a:cubicBezTo>
                  <a:lnTo>
                    <a:pt x="372" y="43"/>
                  </a:lnTo>
                  <a:cubicBezTo>
                    <a:pt x="372" y="43"/>
                    <a:pt x="370" y="42"/>
                    <a:pt x="367" y="42"/>
                  </a:cubicBezTo>
                  <a:cubicBezTo>
                    <a:pt x="365" y="42"/>
                    <a:pt x="363" y="42"/>
                    <a:pt x="361" y="42"/>
                  </a:cubicBezTo>
                  <a:cubicBezTo>
                    <a:pt x="339" y="42"/>
                    <a:pt x="313" y="56"/>
                    <a:pt x="294" y="65"/>
                  </a:cubicBezTo>
                  <a:cubicBezTo>
                    <a:pt x="210" y="100"/>
                    <a:pt x="129" y="138"/>
                    <a:pt x="48" y="177"/>
                  </a:cubicBezTo>
                  <a:cubicBezTo>
                    <a:pt x="12" y="194"/>
                    <a:pt x="1" y="247"/>
                    <a:pt x="21" y="280"/>
                  </a:cubicBezTo>
                  <a:cubicBezTo>
                    <a:pt x="37" y="305"/>
                    <a:pt x="60" y="316"/>
                    <a:pt x="85" y="316"/>
                  </a:cubicBezTo>
                  <a:cubicBezTo>
                    <a:pt x="98" y="316"/>
                    <a:pt x="112" y="313"/>
                    <a:pt x="125" y="308"/>
                  </a:cubicBezTo>
                  <a:cubicBezTo>
                    <a:pt x="202" y="274"/>
                    <a:pt x="280" y="241"/>
                    <a:pt x="355" y="204"/>
                  </a:cubicBezTo>
                  <a:cubicBezTo>
                    <a:pt x="377" y="194"/>
                    <a:pt x="402" y="184"/>
                    <a:pt x="419" y="166"/>
                  </a:cubicBezTo>
                  <a:cubicBezTo>
                    <a:pt x="420" y="165"/>
                    <a:pt x="424" y="161"/>
                    <a:pt x="427" y="157"/>
                  </a:cubicBezTo>
                  <a:lnTo>
                    <a:pt x="427" y="157"/>
                  </a:lnTo>
                  <a:lnTo>
                    <a:pt x="432" y="154"/>
                  </a:lnTo>
                  <a:lnTo>
                    <a:pt x="459" y="137"/>
                  </a:lnTo>
                  <a:cubicBezTo>
                    <a:pt x="495" y="115"/>
                    <a:pt x="539" y="95"/>
                    <a:pt x="566" y="61"/>
                  </a:cubicBezTo>
                  <a:cubicBezTo>
                    <a:pt x="585" y="37"/>
                    <a:pt x="573" y="3"/>
                    <a:pt x="540" y="1"/>
                  </a:cubicBezTo>
                  <a:cubicBezTo>
                    <a:pt x="538" y="1"/>
                    <a:pt x="536" y="1"/>
                    <a:pt x="534"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0"/>
            <p:cNvSpPr/>
            <p:nvPr/>
          </p:nvSpPr>
          <p:spPr>
            <a:xfrm>
              <a:off x="4530425" y="4065050"/>
              <a:ext cx="15275" cy="8000"/>
            </a:xfrm>
            <a:custGeom>
              <a:rect b="b" l="l" r="r" t="t"/>
              <a:pathLst>
                <a:path extrusionOk="0" h="320" w="611">
                  <a:moveTo>
                    <a:pt x="532" y="0"/>
                  </a:moveTo>
                  <a:cubicBezTo>
                    <a:pt x="527" y="0"/>
                    <a:pt x="522" y="1"/>
                    <a:pt x="516" y="2"/>
                  </a:cubicBezTo>
                  <a:cubicBezTo>
                    <a:pt x="496" y="7"/>
                    <a:pt x="476" y="11"/>
                    <a:pt x="456" y="16"/>
                  </a:cubicBezTo>
                  <a:cubicBezTo>
                    <a:pt x="436" y="22"/>
                    <a:pt x="417" y="30"/>
                    <a:pt x="398" y="39"/>
                  </a:cubicBezTo>
                  <a:lnTo>
                    <a:pt x="283" y="88"/>
                  </a:lnTo>
                  <a:lnTo>
                    <a:pt x="53" y="184"/>
                  </a:lnTo>
                  <a:cubicBezTo>
                    <a:pt x="37" y="189"/>
                    <a:pt x="23" y="201"/>
                    <a:pt x="13" y="215"/>
                  </a:cubicBezTo>
                  <a:cubicBezTo>
                    <a:pt x="4" y="231"/>
                    <a:pt x="1" y="250"/>
                    <a:pt x="6" y="268"/>
                  </a:cubicBezTo>
                  <a:cubicBezTo>
                    <a:pt x="15" y="294"/>
                    <a:pt x="42" y="319"/>
                    <a:pt x="71" y="319"/>
                  </a:cubicBezTo>
                  <a:cubicBezTo>
                    <a:pt x="77" y="319"/>
                    <a:pt x="83" y="318"/>
                    <a:pt x="89" y="316"/>
                  </a:cubicBezTo>
                  <a:lnTo>
                    <a:pt x="322" y="219"/>
                  </a:lnTo>
                  <a:lnTo>
                    <a:pt x="437" y="170"/>
                  </a:lnTo>
                  <a:cubicBezTo>
                    <a:pt x="460" y="162"/>
                    <a:pt x="484" y="152"/>
                    <a:pt x="505" y="142"/>
                  </a:cubicBezTo>
                  <a:cubicBezTo>
                    <a:pt x="524" y="131"/>
                    <a:pt x="542" y="118"/>
                    <a:pt x="560" y="107"/>
                  </a:cubicBezTo>
                  <a:cubicBezTo>
                    <a:pt x="611" y="75"/>
                    <a:pt x="585" y="0"/>
                    <a:pt x="532"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0"/>
            <p:cNvSpPr/>
            <p:nvPr/>
          </p:nvSpPr>
          <p:spPr>
            <a:xfrm>
              <a:off x="4144575" y="4399350"/>
              <a:ext cx="27750" cy="5850"/>
            </a:xfrm>
            <a:custGeom>
              <a:rect b="b" l="l" r="r" t="t"/>
              <a:pathLst>
                <a:path extrusionOk="0" h="234" w="1110">
                  <a:moveTo>
                    <a:pt x="1003" y="0"/>
                  </a:moveTo>
                  <a:cubicBezTo>
                    <a:pt x="1002" y="0"/>
                    <a:pt x="1001" y="0"/>
                    <a:pt x="1000" y="0"/>
                  </a:cubicBezTo>
                  <a:cubicBezTo>
                    <a:pt x="984" y="0"/>
                    <a:pt x="967" y="1"/>
                    <a:pt x="952" y="2"/>
                  </a:cubicBezTo>
                  <a:cubicBezTo>
                    <a:pt x="920" y="4"/>
                    <a:pt x="888" y="7"/>
                    <a:pt x="857" y="9"/>
                  </a:cubicBezTo>
                  <a:cubicBezTo>
                    <a:pt x="794" y="14"/>
                    <a:pt x="732" y="18"/>
                    <a:pt x="670" y="23"/>
                  </a:cubicBezTo>
                  <a:lnTo>
                    <a:pt x="294" y="61"/>
                  </a:lnTo>
                  <a:lnTo>
                    <a:pt x="78" y="84"/>
                  </a:lnTo>
                  <a:cubicBezTo>
                    <a:pt x="39" y="87"/>
                    <a:pt x="1" y="115"/>
                    <a:pt x="3" y="158"/>
                  </a:cubicBezTo>
                  <a:cubicBezTo>
                    <a:pt x="4" y="195"/>
                    <a:pt x="34" y="233"/>
                    <a:pt x="74" y="233"/>
                  </a:cubicBezTo>
                  <a:cubicBezTo>
                    <a:pt x="75" y="233"/>
                    <a:pt x="76" y="233"/>
                    <a:pt x="78" y="233"/>
                  </a:cubicBezTo>
                  <a:lnTo>
                    <a:pt x="76" y="233"/>
                  </a:lnTo>
                  <a:cubicBezTo>
                    <a:pt x="327" y="220"/>
                    <a:pt x="579" y="208"/>
                    <a:pt x="830" y="189"/>
                  </a:cubicBezTo>
                  <a:cubicBezTo>
                    <a:pt x="866" y="186"/>
                    <a:pt x="902" y="183"/>
                    <a:pt x="938" y="179"/>
                  </a:cubicBezTo>
                  <a:lnTo>
                    <a:pt x="991" y="174"/>
                  </a:lnTo>
                  <a:cubicBezTo>
                    <a:pt x="1007" y="173"/>
                    <a:pt x="1024" y="170"/>
                    <a:pt x="1040" y="165"/>
                  </a:cubicBezTo>
                  <a:cubicBezTo>
                    <a:pt x="1055" y="158"/>
                    <a:pt x="1069" y="149"/>
                    <a:pt x="1078" y="136"/>
                  </a:cubicBezTo>
                  <a:cubicBezTo>
                    <a:pt x="1102" y="107"/>
                    <a:pt x="1110" y="61"/>
                    <a:pt x="1078" y="33"/>
                  </a:cubicBezTo>
                  <a:cubicBezTo>
                    <a:pt x="1059" y="13"/>
                    <a:pt x="1032" y="0"/>
                    <a:pt x="1003"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0"/>
            <p:cNvSpPr/>
            <p:nvPr/>
          </p:nvSpPr>
          <p:spPr>
            <a:xfrm>
              <a:off x="4171175" y="4391100"/>
              <a:ext cx="4350" cy="4175"/>
            </a:xfrm>
            <a:custGeom>
              <a:rect b="b" l="l" r="r" t="t"/>
              <a:pathLst>
                <a:path extrusionOk="0" h="167" w="174">
                  <a:moveTo>
                    <a:pt x="90" y="0"/>
                  </a:moveTo>
                  <a:cubicBezTo>
                    <a:pt x="88" y="0"/>
                    <a:pt x="87" y="0"/>
                    <a:pt x="86" y="0"/>
                  </a:cubicBezTo>
                  <a:cubicBezTo>
                    <a:pt x="43" y="0"/>
                    <a:pt x="0" y="38"/>
                    <a:pt x="2" y="84"/>
                  </a:cubicBezTo>
                  <a:cubicBezTo>
                    <a:pt x="4" y="129"/>
                    <a:pt x="40" y="166"/>
                    <a:pt x="86" y="167"/>
                  </a:cubicBezTo>
                  <a:cubicBezTo>
                    <a:pt x="86" y="167"/>
                    <a:pt x="87" y="167"/>
                    <a:pt x="88" y="167"/>
                  </a:cubicBezTo>
                  <a:cubicBezTo>
                    <a:pt x="134" y="167"/>
                    <a:pt x="173" y="129"/>
                    <a:pt x="173" y="84"/>
                  </a:cubicBezTo>
                  <a:cubicBezTo>
                    <a:pt x="173" y="37"/>
                    <a:pt x="135" y="0"/>
                    <a:pt x="90"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0"/>
            <p:cNvSpPr/>
            <p:nvPr/>
          </p:nvSpPr>
          <p:spPr>
            <a:xfrm>
              <a:off x="3896025" y="4464100"/>
              <a:ext cx="23125" cy="4575"/>
            </a:xfrm>
            <a:custGeom>
              <a:rect b="b" l="l" r="r" t="t"/>
              <a:pathLst>
                <a:path extrusionOk="0" h="183" w="925">
                  <a:moveTo>
                    <a:pt x="827" y="0"/>
                  </a:moveTo>
                  <a:cubicBezTo>
                    <a:pt x="824" y="0"/>
                    <a:pt x="821" y="1"/>
                    <a:pt x="817" y="1"/>
                  </a:cubicBezTo>
                  <a:cubicBezTo>
                    <a:pt x="801" y="3"/>
                    <a:pt x="784" y="4"/>
                    <a:pt x="767" y="5"/>
                  </a:cubicBezTo>
                  <a:cubicBezTo>
                    <a:pt x="734" y="7"/>
                    <a:pt x="702" y="8"/>
                    <a:pt x="671" y="9"/>
                  </a:cubicBezTo>
                  <a:cubicBezTo>
                    <a:pt x="605" y="11"/>
                    <a:pt x="539" y="13"/>
                    <a:pt x="474" y="15"/>
                  </a:cubicBezTo>
                  <a:cubicBezTo>
                    <a:pt x="413" y="17"/>
                    <a:pt x="351" y="18"/>
                    <a:pt x="290" y="18"/>
                  </a:cubicBezTo>
                  <a:cubicBezTo>
                    <a:pt x="219" y="18"/>
                    <a:pt x="148" y="17"/>
                    <a:pt x="77" y="14"/>
                  </a:cubicBezTo>
                  <a:cubicBezTo>
                    <a:pt x="40" y="14"/>
                    <a:pt x="9" y="42"/>
                    <a:pt x="5" y="79"/>
                  </a:cubicBezTo>
                  <a:cubicBezTo>
                    <a:pt x="0" y="111"/>
                    <a:pt x="20" y="155"/>
                    <a:pt x="57" y="160"/>
                  </a:cubicBezTo>
                  <a:lnTo>
                    <a:pt x="57" y="161"/>
                  </a:lnTo>
                  <a:cubicBezTo>
                    <a:pt x="155" y="175"/>
                    <a:pt x="254" y="183"/>
                    <a:pt x="353" y="183"/>
                  </a:cubicBezTo>
                  <a:cubicBezTo>
                    <a:pt x="393" y="183"/>
                    <a:pt x="434" y="181"/>
                    <a:pt x="474" y="179"/>
                  </a:cubicBezTo>
                  <a:cubicBezTo>
                    <a:pt x="544" y="175"/>
                    <a:pt x="615" y="167"/>
                    <a:pt x="685" y="155"/>
                  </a:cubicBezTo>
                  <a:cubicBezTo>
                    <a:pt x="717" y="148"/>
                    <a:pt x="750" y="141"/>
                    <a:pt x="784" y="134"/>
                  </a:cubicBezTo>
                  <a:cubicBezTo>
                    <a:pt x="821" y="126"/>
                    <a:pt x="855" y="121"/>
                    <a:pt x="887" y="100"/>
                  </a:cubicBezTo>
                  <a:cubicBezTo>
                    <a:pt x="925" y="77"/>
                    <a:pt x="918" y="19"/>
                    <a:pt x="874" y="7"/>
                  </a:cubicBezTo>
                  <a:cubicBezTo>
                    <a:pt x="859" y="3"/>
                    <a:pt x="843" y="0"/>
                    <a:pt x="82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0"/>
            <p:cNvSpPr/>
            <p:nvPr/>
          </p:nvSpPr>
          <p:spPr>
            <a:xfrm>
              <a:off x="3908950" y="4453100"/>
              <a:ext cx="16275" cy="3900"/>
            </a:xfrm>
            <a:custGeom>
              <a:rect b="b" l="l" r="r" t="t"/>
              <a:pathLst>
                <a:path extrusionOk="0" h="156" w="651">
                  <a:moveTo>
                    <a:pt x="265" y="1"/>
                  </a:moveTo>
                  <a:cubicBezTo>
                    <a:pt x="209" y="1"/>
                    <a:pt x="152" y="3"/>
                    <a:pt x="96" y="3"/>
                  </a:cubicBezTo>
                  <a:cubicBezTo>
                    <a:pt x="1" y="7"/>
                    <a:pt x="1" y="148"/>
                    <a:pt x="96" y="152"/>
                  </a:cubicBezTo>
                  <a:lnTo>
                    <a:pt x="96" y="153"/>
                  </a:lnTo>
                  <a:cubicBezTo>
                    <a:pt x="149" y="154"/>
                    <a:pt x="203" y="155"/>
                    <a:pt x="256" y="155"/>
                  </a:cubicBezTo>
                  <a:cubicBezTo>
                    <a:pt x="288" y="155"/>
                    <a:pt x="319" y="155"/>
                    <a:pt x="350" y="153"/>
                  </a:cubicBezTo>
                  <a:lnTo>
                    <a:pt x="473" y="146"/>
                  </a:lnTo>
                  <a:lnTo>
                    <a:pt x="539" y="141"/>
                  </a:lnTo>
                  <a:cubicBezTo>
                    <a:pt x="549" y="140"/>
                    <a:pt x="559" y="140"/>
                    <a:pt x="568" y="139"/>
                  </a:cubicBezTo>
                  <a:cubicBezTo>
                    <a:pt x="586" y="137"/>
                    <a:pt x="602" y="132"/>
                    <a:pt x="617" y="122"/>
                  </a:cubicBezTo>
                  <a:cubicBezTo>
                    <a:pt x="650" y="102"/>
                    <a:pt x="650" y="54"/>
                    <a:pt x="617" y="34"/>
                  </a:cubicBezTo>
                  <a:cubicBezTo>
                    <a:pt x="603" y="25"/>
                    <a:pt x="587" y="19"/>
                    <a:pt x="571" y="17"/>
                  </a:cubicBezTo>
                  <a:cubicBezTo>
                    <a:pt x="561" y="16"/>
                    <a:pt x="550" y="16"/>
                    <a:pt x="539" y="15"/>
                  </a:cubicBezTo>
                  <a:lnTo>
                    <a:pt x="478" y="12"/>
                  </a:lnTo>
                  <a:lnTo>
                    <a:pt x="350" y="3"/>
                  </a:lnTo>
                  <a:cubicBezTo>
                    <a:pt x="322" y="1"/>
                    <a:pt x="294" y="1"/>
                    <a:pt x="265"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9" name="Google Shape;1569;p40"/>
          <p:cNvSpPr txBox="1"/>
          <p:nvPr>
            <p:ph idx="2" type="title"/>
          </p:nvPr>
        </p:nvSpPr>
        <p:spPr>
          <a:xfrm>
            <a:off x="720000" y="556765"/>
            <a:ext cx="2974500" cy="89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How about two text boxes?</a:t>
            </a:r>
            <a:endParaRPr/>
          </a:p>
        </p:txBody>
      </p:sp>
      <p:sp>
        <p:nvSpPr>
          <p:cNvPr id="1570" name="Google Shape;1570;p40"/>
          <p:cNvSpPr txBox="1"/>
          <p:nvPr>
            <p:ph type="ctrTitle"/>
          </p:nvPr>
        </p:nvSpPr>
        <p:spPr>
          <a:xfrm flipH="1">
            <a:off x="1149300" y="2822375"/>
            <a:ext cx="21159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Neptune</a:t>
            </a:r>
            <a:endParaRPr/>
          </a:p>
        </p:txBody>
      </p:sp>
      <p:sp>
        <p:nvSpPr>
          <p:cNvPr id="1571" name="Google Shape;1571;p40"/>
          <p:cNvSpPr txBox="1"/>
          <p:nvPr>
            <p:ph idx="1" type="subTitle"/>
          </p:nvPr>
        </p:nvSpPr>
        <p:spPr>
          <a:xfrm flipH="1">
            <a:off x="1248750" y="3355775"/>
            <a:ext cx="19170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Neptune is the fourth-largest planet in our Solar System and the farthest from the Sun</a:t>
            </a:r>
            <a:endParaRPr/>
          </a:p>
        </p:txBody>
      </p:sp>
      <p:sp>
        <p:nvSpPr>
          <p:cNvPr id="1572" name="Google Shape;1572;p40"/>
          <p:cNvSpPr txBox="1"/>
          <p:nvPr>
            <p:ph idx="3" type="ctrTitle"/>
          </p:nvPr>
        </p:nvSpPr>
        <p:spPr>
          <a:xfrm flipH="1">
            <a:off x="1149300" y="1513300"/>
            <a:ext cx="21159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Mercury</a:t>
            </a:r>
            <a:endParaRPr/>
          </a:p>
        </p:txBody>
      </p:sp>
      <p:sp>
        <p:nvSpPr>
          <p:cNvPr id="1573" name="Google Shape;1573;p40"/>
          <p:cNvSpPr txBox="1"/>
          <p:nvPr>
            <p:ph idx="4" type="subTitle"/>
          </p:nvPr>
        </p:nvSpPr>
        <p:spPr>
          <a:xfrm flipH="1">
            <a:off x="1248750" y="2046700"/>
            <a:ext cx="19170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Mercury is the closest planet to the Sun and the smallest one in the Solar System</a:t>
            </a:r>
            <a:endParaRPr/>
          </a:p>
        </p:txBody>
      </p:sp>
      <p:sp>
        <p:nvSpPr>
          <p:cNvPr id="1574" name="Google Shape;1574;p40"/>
          <p:cNvSpPr/>
          <p:nvPr/>
        </p:nvSpPr>
        <p:spPr>
          <a:xfrm>
            <a:off x="950725" y="1297263"/>
            <a:ext cx="230793" cy="1022590"/>
          </a:xfrm>
          <a:custGeom>
            <a:rect b="b" l="l" r="r" t="t"/>
            <a:pathLst>
              <a:path extrusionOk="0" h="50793" w="16497">
                <a:moveTo>
                  <a:pt x="16497" y="0"/>
                </a:moveTo>
                <a:cubicBezTo>
                  <a:pt x="10014" y="4486"/>
                  <a:pt x="3457" y="10432"/>
                  <a:pt x="1105" y="17957"/>
                </a:cubicBezTo>
                <a:cubicBezTo>
                  <a:pt x="-2383" y="29114"/>
                  <a:pt x="2963" y="45565"/>
                  <a:pt x="13418" y="50793"/>
                </a:cubicBezTo>
              </a:path>
            </a:pathLst>
          </a:custGeom>
          <a:noFill/>
          <a:ln cap="flat" cmpd="sng" w="19050">
            <a:solidFill>
              <a:schemeClr val="accent2"/>
            </a:solidFill>
            <a:prstDash val="dash"/>
            <a:round/>
            <a:headEnd len="med" w="med" type="none"/>
            <a:tailEnd len="med" w="med" type="none"/>
          </a:ln>
        </p:spPr>
      </p:sp>
      <p:sp>
        <p:nvSpPr>
          <p:cNvPr id="1575" name="Google Shape;1575;p40"/>
          <p:cNvSpPr/>
          <p:nvPr/>
        </p:nvSpPr>
        <p:spPr>
          <a:xfrm rot="10800000">
            <a:off x="3236907" y="2654606"/>
            <a:ext cx="328868" cy="986019"/>
          </a:xfrm>
          <a:custGeom>
            <a:rect b="b" l="l" r="r" t="t"/>
            <a:pathLst>
              <a:path extrusionOk="0" h="50793" w="16497">
                <a:moveTo>
                  <a:pt x="16497" y="0"/>
                </a:moveTo>
                <a:cubicBezTo>
                  <a:pt x="10014" y="4486"/>
                  <a:pt x="3457" y="10432"/>
                  <a:pt x="1105" y="17957"/>
                </a:cubicBezTo>
                <a:cubicBezTo>
                  <a:pt x="-2383" y="29114"/>
                  <a:pt x="2963" y="45565"/>
                  <a:pt x="13418" y="50793"/>
                </a:cubicBezTo>
              </a:path>
            </a:pathLst>
          </a:custGeom>
          <a:noFill/>
          <a:ln cap="flat" cmpd="sng" w="19050">
            <a:solidFill>
              <a:schemeClr val="accent2"/>
            </a:solidFill>
            <a:prstDash val="dash"/>
            <a:round/>
            <a:headEnd len="med" w="med" type="none"/>
            <a:tailEnd len="med" w="med" type="none"/>
          </a:ln>
        </p:spPr>
      </p:sp>
      <p:grpSp>
        <p:nvGrpSpPr>
          <p:cNvPr id="1576" name="Google Shape;1576;p40"/>
          <p:cNvGrpSpPr/>
          <p:nvPr/>
        </p:nvGrpSpPr>
        <p:grpSpPr>
          <a:xfrm>
            <a:off x="7247064" y="1884330"/>
            <a:ext cx="1255217" cy="2029565"/>
            <a:chOff x="3893725" y="2018500"/>
            <a:chExt cx="289875" cy="468700"/>
          </a:xfrm>
        </p:grpSpPr>
        <p:sp>
          <p:nvSpPr>
            <p:cNvPr id="1577" name="Google Shape;1577;p40"/>
            <p:cNvSpPr/>
            <p:nvPr/>
          </p:nvSpPr>
          <p:spPr>
            <a:xfrm>
              <a:off x="3963275" y="2184575"/>
              <a:ext cx="33975" cy="78125"/>
            </a:xfrm>
            <a:custGeom>
              <a:rect b="b" l="l" r="r" t="t"/>
              <a:pathLst>
                <a:path extrusionOk="0" h="3125" w="1359">
                  <a:moveTo>
                    <a:pt x="1286" y="1"/>
                  </a:moveTo>
                  <a:cubicBezTo>
                    <a:pt x="1272" y="1"/>
                    <a:pt x="1258" y="6"/>
                    <a:pt x="1247" y="17"/>
                  </a:cubicBezTo>
                  <a:cubicBezTo>
                    <a:pt x="1065" y="199"/>
                    <a:pt x="937" y="460"/>
                    <a:pt x="821" y="689"/>
                  </a:cubicBezTo>
                  <a:cubicBezTo>
                    <a:pt x="698" y="926"/>
                    <a:pt x="588" y="1172"/>
                    <a:pt x="487" y="1420"/>
                  </a:cubicBezTo>
                  <a:cubicBezTo>
                    <a:pt x="283" y="1932"/>
                    <a:pt x="125" y="2459"/>
                    <a:pt x="15" y="2999"/>
                  </a:cubicBezTo>
                  <a:cubicBezTo>
                    <a:pt x="0" y="3075"/>
                    <a:pt x="65" y="3124"/>
                    <a:pt x="124" y="3124"/>
                  </a:cubicBezTo>
                  <a:cubicBezTo>
                    <a:pt x="163" y="3124"/>
                    <a:pt x="200" y="3103"/>
                    <a:pt x="210" y="3052"/>
                  </a:cubicBezTo>
                  <a:cubicBezTo>
                    <a:pt x="316" y="2527"/>
                    <a:pt x="470" y="2013"/>
                    <a:pt x="665" y="1517"/>
                  </a:cubicBezTo>
                  <a:cubicBezTo>
                    <a:pt x="764" y="1269"/>
                    <a:pt x="874" y="1027"/>
                    <a:pt x="992" y="788"/>
                  </a:cubicBezTo>
                  <a:cubicBezTo>
                    <a:pt x="1109" y="555"/>
                    <a:pt x="1262" y="322"/>
                    <a:pt x="1346" y="74"/>
                  </a:cubicBezTo>
                  <a:cubicBezTo>
                    <a:pt x="1359" y="33"/>
                    <a:pt x="1322" y="1"/>
                    <a:pt x="1286"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0"/>
            <p:cNvSpPr/>
            <p:nvPr/>
          </p:nvSpPr>
          <p:spPr>
            <a:xfrm>
              <a:off x="3982200" y="2215775"/>
              <a:ext cx="59200" cy="257975"/>
            </a:xfrm>
            <a:custGeom>
              <a:rect b="b" l="l" r="r" t="t"/>
              <a:pathLst>
                <a:path extrusionOk="0" h="10319" w="2368">
                  <a:moveTo>
                    <a:pt x="2346" y="1"/>
                  </a:moveTo>
                  <a:lnTo>
                    <a:pt x="648" y="359"/>
                  </a:lnTo>
                  <a:cubicBezTo>
                    <a:pt x="268" y="1360"/>
                    <a:pt x="123" y="2434"/>
                    <a:pt x="224" y="3499"/>
                  </a:cubicBezTo>
                  <a:cubicBezTo>
                    <a:pt x="277" y="4066"/>
                    <a:pt x="400" y="4641"/>
                    <a:pt x="281" y="5197"/>
                  </a:cubicBezTo>
                  <a:cubicBezTo>
                    <a:pt x="231" y="5441"/>
                    <a:pt x="136" y="5671"/>
                    <a:pt x="79" y="5911"/>
                  </a:cubicBezTo>
                  <a:cubicBezTo>
                    <a:pt x="24" y="6152"/>
                    <a:pt x="0" y="6401"/>
                    <a:pt x="11" y="6651"/>
                  </a:cubicBezTo>
                  <a:cubicBezTo>
                    <a:pt x="27" y="7156"/>
                    <a:pt x="154" y="7670"/>
                    <a:pt x="281" y="8164"/>
                  </a:cubicBezTo>
                  <a:cubicBezTo>
                    <a:pt x="461" y="8867"/>
                    <a:pt x="642" y="9572"/>
                    <a:pt x="822" y="10275"/>
                  </a:cubicBezTo>
                  <a:cubicBezTo>
                    <a:pt x="879" y="10307"/>
                    <a:pt x="952" y="10319"/>
                    <a:pt x="1025" y="10319"/>
                  </a:cubicBezTo>
                  <a:cubicBezTo>
                    <a:pt x="1192" y="10319"/>
                    <a:pt x="1362" y="10259"/>
                    <a:pt x="1362" y="10259"/>
                  </a:cubicBezTo>
                  <a:cubicBezTo>
                    <a:pt x="1362" y="10259"/>
                    <a:pt x="1483" y="8320"/>
                    <a:pt x="1586" y="7793"/>
                  </a:cubicBezTo>
                  <a:cubicBezTo>
                    <a:pt x="1643" y="7505"/>
                    <a:pt x="1720" y="7222"/>
                    <a:pt x="1799" y="6939"/>
                  </a:cubicBezTo>
                  <a:cubicBezTo>
                    <a:pt x="1885" y="6642"/>
                    <a:pt x="1970" y="6348"/>
                    <a:pt x="2034" y="6045"/>
                  </a:cubicBezTo>
                  <a:cubicBezTo>
                    <a:pt x="2126" y="5608"/>
                    <a:pt x="2172" y="5162"/>
                    <a:pt x="2212" y="4716"/>
                  </a:cubicBezTo>
                  <a:cubicBezTo>
                    <a:pt x="2291" y="3811"/>
                    <a:pt x="2339" y="2906"/>
                    <a:pt x="2359" y="1997"/>
                  </a:cubicBezTo>
                  <a:lnTo>
                    <a:pt x="2359" y="1995"/>
                  </a:lnTo>
                  <a:cubicBezTo>
                    <a:pt x="2366" y="1591"/>
                    <a:pt x="2368" y="1187"/>
                    <a:pt x="2363" y="783"/>
                  </a:cubicBezTo>
                  <a:cubicBezTo>
                    <a:pt x="2359" y="521"/>
                    <a:pt x="2355" y="262"/>
                    <a:pt x="234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0"/>
            <p:cNvSpPr/>
            <p:nvPr/>
          </p:nvSpPr>
          <p:spPr>
            <a:xfrm>
              <a:off x="4030025" y="2220500"/>
              <a:ext cx="96700" cy="222875"/>
            </a:xfrm>
            <a:custGeom>
              <a:rect b="b" l="l" r="r" t="t"/>
              <a:pathLst>
                <a:path extrusionOk="0" h="8915" w="3868">
                  <a:moveTo>
                    <a:pt x="1665" y="1"/>
                  </a:moveTo>
                  <a:lnTo>
                    <a:pt x="450" y="596"/>
                  </a:lnTo>
                  <a:lnTo>
                    <a:pt x="0" y="816"/>
                  </a:lnTo>
                  <a:cubicBezTo>
                    <a:pt x="141" y="1149"/>
                    <a:pt x="292" y="1479"/>
                    <a:pt x="446" y="1808"/>
                  </a:cubicBezTo>
                  <a:cubicBezTo>
                    <a:pt x="846" y="2671"/>
                    <a:pt x="1259" y="3528"/>
                    <a:pt x="1526" y="4439"/>
                  </a:cubicBezTo>
                  <a:cubicBezTo>
                    <a:pt x="1698" y="4780"/>
                    <a:pt x="1564" y="4962"/>
                    <a:pt x="1318" y="5331"/>
                  </a:cubicBezTo>
                  <a:cubicBezTo>
                    <a:pt x="982" y="5834"/>
                    <a:pt x="442" y="6686"/>
                    <a:pt x="198" y="8755"/>
                  </a:cubicBezTo>
                  <a:cubicBezTo>
                    <a:pt x="196" y="8770"/>
                    <a:pt x="193" y="8783"/>
                    <a:pt x="191" y="8799"/>
                  </a:cubicBezTo>
                  <a:cubicBezTo>
                    <a:pt x="207" y="8803"/>
                    <a:pt x="222" y="8805"/>
                    <a:pt x="240" y="8810"/>
                  </a:cubicBezTo>
                  <a:cubicBezTo>
                    <a:pt x="371" y="8840"/>
                    <a:pt x="505" y="8873"/>
                    <a:pt x="639" y="8904"/>
                  </a:cubicBezTo>
                  <a:cubicBezTo>
                    <a:pt x="660" y="8912"/>
                    <a:pt x="682" y="8915"/>
                    <a:pt x="704" y="8915"/>
                  </a:cubicBezTo>
                  <a:cubicBezTo>
                    <a:pt x="714" y="8915"/>
                    <a:pt x="724" y="8914"/>
                    <a:pt x="734" y="8913"/>
                  </a:cubicBezTo>
                  <a:cubicBezTo>
                    <a:pt x="767" y="8900"/>
                    <a:pt x="795" y="8880"/>
                    <a:pt x="819" y="8851"/>
                  </a:cubicBezTo>
                  <a:cubicBezTo>
                    <a:pt x="1447" y="8219"/>
                    <a:pt x="2078" y="7586"/>
                    <a:pt x="2708" y="6952"/>
                  </a:cubicBezTo>
                  <a:cubicBezTo>
                    <a:pt x="2844" y="6815"/>
                    <a:pt x="2980" y="6679"/>
                    <a:pt x="3110" y="6537"/>
                  </a:cubicBezTo>
                  <a:cubicBezTo>
                    <a:pt x="3244" y="6394"/>
                    <a:pt x="3369" y="6240"/>
                    <a:pt x="3483" y="6080"/>
                  </a:cubicBezTo>
                  <a:cubicBezTo>
                    <a:pt x="3617" y="5886"/>
                    <a:pt x="3734" y="5676"/>
                    <a:pt x="3791" y="5447"/>
                  </a:cubicBezTo>
                  <a:cubicBezTo>
                    <a:pt x="3868" y="5144"/>
                    <a:pt x="3835" y="4824"/>
                    <a:pt x="3775" y="4518"/>
                  </a:cubicBezTo>
                  <a:cubicBezTo>
                    <a:pt x="3576" y="3510"/>
                    <a:pt x="3075" y="2588"/>
                    <a:pt x="2583" y="1685"/>
                  </a:cubicBezTo>
                  <a:cubicBezTo>
                    <a:pt x="2278" y="1123"/>
                    <a:pt x="1970" y="561"/>
                    <a:pt x="166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0"/>
            <p:cNvSpPr/>
            <p:nvPr/>
          </p:nvSpPr>
          <p:spPr>
            <a:xfrm>
              <a:off x="3999500" y="2168075"/>
              <a:ext cx="76775" cy="43925"/>
            </a:xfrm>
            <a:custGeom>
              <a:rect b="b" l="l" r="r" t="t"/>
              <a:pathLst>
                <a:path extrusionOk="0" h="1757" w="3071">
                  <a:moveTo>
                    <a:pt x="2758" y="0"/>
                  </a:moveTo>
                  <a:lnTo>
                    <a:pt x="417" y="209"/>
                  </a:lnTo>
                  <a:lnTo>
                    <a:pt x="0" y="1232"/>
                  </a:lnTo>
                  <a:cubicBezTo>
                    <a:pt x="0" y="1232"/>
                    <a:pt x="812" y="1756"/>
                    <a:pt x="1720" y="1756"/>
                  </a:cubicBezTo>
                  <a:cubicBezTo>
                    <a:pt x="1760" y="1756"/>
                    <a:pt x="1800" y="1755"/>
                    <a:pt x="1840" y="1753"/>
                  </a:cubicBezTo>
                  <a:cubicBezTo>
                    <a:pt x="2794" y="1702"/>
                    <a:pt x="3070" y="1476"/>
                    <a:pt x="3070" y="1476"/>
                  </a:cubicBezTo>
                  <a:lnTo>
                    <a:pt x="2758"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0"/>
            <p:cNvSpPr/>
            <p:nvPr/>
          </p:nvSpPr>
          <p:spPr>
            <a:xfrm>
              <a:off x="4025075" y="2095225"/>
              <a:ext cx="37300" cy="34275"/>
            </a:xfrm>
            <a:custGeom>
              <a:rect b="b" l="l" r="r" t="t"/>
              <a:pathLst>
                <a:path extrusionOk="0" h="1371" w="1492">
                  <a:moveTo>
                    <a:pt x="347" y="0"/>
                  </a:moveTo>
                  <a:lnTo>
                    <a:pt x="0" y="920"/>
                  </a:lnTo>
                  <a:lnTo>
                    <a:pt x="694" y="1371"/>
                  </a:lnTo>
                  <a:lnTo>
                    <a:pt x="1492" y="1232"/>
                  </a:lnTo>
                  <a:lnTo>
                    <a:pt x="1349" y="5"/>
                  </a:lnTo>
                  <a:lnTo>
                    <a:pt x="347"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0"/>
            <p:cNvSpPr/>
            <p:nvPr/>
          </p:nvSpPr>
          <p:spPr>
            <a:xfrm>
              <a:off x="4033525" y="2065450"/>
              <a:ext cx="25825" cy="40925"/>
            </a:xfrm>
            <a:custGeom>
              <a:rect b="b" l="l" r="r" t="t"/>
              <a:pathLst>
                <a:path extrusionOk="0" h="1637" w="1033">
                  <a:moveTo>
                    <a:pt x="146" y="1"/>
                  </a:moveTo>
                  <a:lnTo>
                    <a:pt x="29" y="923"/>
                  </a:lnTo>
                  <a:lnTo>
                    <a:pt x="1" y="1149"/>
                  </a:lnTo>
                  <a:lnTo>
                    <a:pt x="1033" y="1637"/>
                  </a:lnTo>
                  <a:lnTo>
                    <a:pt x="1020" y="1349"/>
                  </a:lnTo>
                  <a:lnTo>
                    <a:pt x="1013" y="1187"/>
                  </a:lnTo>
                  <a:lnTo>
                    <a:pt x="1007" y="1031"/>
                  </a:lnTo>
                  <a:lnTo>
                    <a:pt x="1007" y="1022"/>
                  </a:lnTo>
                  <a:lnTo>
                    <a:pt x="1002" y="906"/>
                  </a:lnTo>
                  <a:lnTo>
                    <a:pt x="996" y="785"/>
                  </a:lnTo>
                  <a:lnTo>
                    <a:pt x="985" y="508"/>
                  </a:lnTo>
                  <a:lnTo>
                    <a:pt x="978" y="359"/>
                  </a:lnTo>
                  <a:lnTo>
                    <a:pt x="146"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0"/>
            <p:cNvSpPr/>
            <p:nvPr/>
          </p:nvSpPr>
          <p:spPr>
            <a:xfrm>
              <a:off x="4062800" y="2169600"/>
              <a:ext cx="3025" cy="1925"/>
            </a:xfrm>
            <a:custGeom>
              <a:rect b="b" l="l" r="r" t="t"/>
              <a:pathLst>
                <a:path extrusionOk="0" h="77" w="121">
                  <a:moveTo>
                    <a:pt x="73" y="1"/>
                  </a:moveTo>
                  <a:cubicBezTo>
                    <a:pt x="38" y="1"/>
                    <a:pt x="15" y="31"/>
                    <a:pt x="0" y="67"/>
                  </a:cubicBezTo>
                  <a:lnTo>
                    <a:pt x="62" y="65"/>
                  </a:lnTo>
                  <a:cubicBezTo>
                    <a:pt x="66" y="73"/>
                    <a:pt x="71" y="76"/>
                    <a:pt x="76" y="76"/>
                  </a:cubicBezTo>
                  <a:cubicBezTo>
                    <a:pt x="99" y="76"/>
                    <a:pt x="120" y="5"/>
                    <a:pt x="77" y="1"/>
                  </a:cubicBezTo>
                  <a:cubicBezTo>
                    <a:pt x="76" y="1"/>
                    <a:pt x="75" y="1"/>
                    <a:pt x="73"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0"/>
            <p:cNvSpPr/>
            <p:nvPr/>
          </p:nvSpPr>
          <p:spPr>
            <a:xfrm>
              <a:off x="4005200" y="2107675"/>
              <a:ext cx="75" cy="75"/>
            </a:xfrm>
            <a:custGeom>
              <a:rect b="b" l="l" r="r" t="t"/>
              <a:pathLst>
                <a:path extrusionOk="0" h="3" w="3">
                  <a:moveTo>
                    <a:pt x="3" y="1"/>
                  </a:moveTo>
                  <a:cubicBezTo>
                    <a:pt x="0" y="1"/>
                    <a:pt x="0" y="3"/>
                    <a:pt x="3" y="3"/>
                  </a:cubicBezTo>
                  <a:cubicBezTo>
                    <a:pt x="3" y="3"/>
                    <a:pt x="3" y="1"/>
                    <a:pt x="3"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0"/>
            <p:cNvSpPr/>
            <p:nvPr/>
          </p:nvSpPr>
          <p:spPr>
            <a:xfrm>
              <a:off x="4005250" y="2113675"/>
              <a:ext cx="25" cy="75"/>
            </a:xfrm>
            <a:custGeom>
              <a:rect b="b" l="l" r="r" t="t"/>
              <a:pathLst>
                <a:path extrusionOk="0" h="3" w="1">
                  <a:moveTo>
                    <a:pt x="1" y="2"/>
                  </a:moveTo>
                  <a:lnTo>
                    <a:pt x="1" y="0"/>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0"/>
            <p:cNvSpPr/>
            <p:nvPr/>
          </p:nvSpPr>
          <p:spPr>
            <a:xfrm>
              <a:off x="4000825" y="2480200"/>
              <a:ext cx="34375" cy="7000"/>
            </a:xfrm>
            <a:custGeom>
              <a:rect b="b" l="l" r="r" t="t"/>
              <a:pathLst>
                <a:path extrusionOk="0" h="280" w="1375">
                  <a:moveTo>
                    <a:pt x="481" y="1"/>
                  </a:moveTo>
                  <a:cubicBezTo>
                    <a:pt x="404" y="20"/>
                    <a:pt x="327" y="30"/>
                    <a:pt x="249" y="30"/>
                  </a:cubicBezTo>
                  <a:cubicBezTo>
                    <a:pt x="188" y="30"/>
                    <a:pt x="128" y="24"/>
                    <a:pt x="68" y="12"/>
                  </a:cubicBezTo>
                  <a:lnTo>
                    <a:pt x="44" y="7"/>
                  </a:lnTo>
                  <a:cubicBezTo>
                    <a:pt x="33" y="66"/>
                    <a:pt x="24" y="126"/>
                    <a:pt x="15" y="185"/>
                  </a:cubicBezTo>
                  <a:cubicBezTo>
                    <a:pt x="1" y="217"/>
                    <a:pt x="26" y="252"/>
                    <a:pt x="59" y="252"/>
                  </a:cubicBezTo>
                  <a:cubicBezTo>
                    <a:pt x="62" y="252"/>
                    <a:pt x="65" y="251"/>
                    <a:pt x="68" y="251"/>
                  </a:cubicBezTo>
                  <a:cubicBezTo>
                    <a:pt x="313" y="270"/>
                    <a:pt x="559" y="279"/>
                    <a:pt x="805" y="279"/>
                  </a:cubicBezTo>
                  <a:cubicBezTo>
                    <a:pt x="994" y="279"/>
                    <a:pt x="1184" y="273"/>
                    <a:pt x="1375" y="262"/>
                  </a:cubicBezTo>
                  <a:lnTo>
                    <a:pt x="481"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0"/>
            <p:cNvSpPr/>
            <p:nvPr/>
          </p:nvSpPr>
          <p:spPr>
            <a:xfrm>
              <a:off x="3999375" y="2465825"/>
              <a:ext cx="19125" cy="19500"/>
            </a:xfrm>
            <a:custGeom>
              <a:rect b="b" l="l" r="r" t="t"/>
              <a:pathLst>
                <a:path extrusionOk="0" h="780" w="765">
                  <a:moveTo>
                    <a:pt x="765" y="0"/>
                  </a:moveTo>
                  <a:lnTo>
                    <a:pt x="1" y="16"/>
                  </a:lnTo>
                  <a:lnTo>
                    <a:pt x="89" y="758"/>
                  </a:lnTo>
                  <a:cubicBezTo>
                    <a:pt x="126" y="760"/>
                    <a:pt x="163" y="764"/>
                    <a:pt x="201" y="771"/>
                  </a:cubicBezTo>
                  <a:cubicBezTo>
                    <a:pt x="238" y="775"/>
                    <a:pt x="277" y="778"/>
                    <a:pt x="317" y="780"/>
                  </a:cubicBezTo>
                  <a:lnTo>
                    <a:pt x="664" y="648"/>
                  </a:lnTo>
                  <a:lnTo>
                    <a:pt x="765"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0"/>
            <p:cNvSpPr/>
            <p:nvPr/>
          </p:nvSpPr>
          <p:spPr>
            <a:xfrm>
              <a:off x="4030000" y="2449400"/>
              <a:ext cx="34300" cy="7400"/>
            </a:xfrm>
            <a:custGeom>
              <a:rect b="b" l="l" r="r" t="t"/>
              <a:pathLst>
                <a:path extrusionOk="0" h="296" w="1372">
                  <a:moveTo>
                    <a:pt x="443" y="1"/>
                  </a:moveTo>
                  <a:cubicBezTo>
                    <a:pt x="365" y="22"/>
                    <a:pt x="284" y="32"/>
                    <a:pt x="204" y="32"/>
                  </a:cubicBezTo>
                  <a:cubicBezTo>
                    <a:pt x="150" y="32"/>
                    <a:pt x="96" y="28"/>
                    <a:pt x="43" y="18"/>
                  </a:cubicBezTo>
                  <a:cubicBezTo>
                    <a:pt x="34" y="75"/>
                    <a:pt x="23" y="132"/>
                    <a:pt x="14" y="189"/>
                  </a:cubicBezTo>
                  <a:cubicBezTo>
                    <a:pt x="0" y="220"/>
                    <a:pt x="23" y="256"/>
                    <a:pt x="57" y="256"/>
                  </a:cubicBezTo>
                  <a:cubicBezTo>
                    <a:pt x="59" y="256"/>
                    <a:pt x="62" y="256"/>
                    <a:pt x="65" y="255"/>
                  </a:cubicBezTo>
                  <a:cubicBezTo>
                    <a:pt x="358" y="282"/>
                    <a:pt x="652" y="296"/>
                    <a:pt x="946" y="296"/>
                  </a:cubicBezTo>
                  <a:cubicBezTo>
                    <a:pt x="1088" y="296"/>
                    <a:pt x="1229" y="292"/>
                    <a:pt x="1372" y="286"/>
                  </a:cubicBezTo>
                  <a:lnTo>
                    <a:pt x="443"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0"/>
            <p:cNvSpPr/>
            <p:nvPr/>
          </p:nvSpPr>
          <p:spPr>
            <a:xfrm>
              <a:off x="4030350" y="2436400"/>
              <a:ext cx="25650" cy="17750"/>
            </a:xfrm>
            <a:custGeom>
              <a:rect b="b" l="l" r="r" t="t"/>
              <a:pathLst>
                <a:path extrusionOk="0" h="710" w="1026">
                  <a:moveTo>
                    <a:pt x="178" y="0"/>
                  </a:moveTo>
                  <a:lnTo>
                    <a:pt x="0" y="709"/>
                  </a:lnTo>
                  <a:lnTo>
                    <a:pt x="547" y="683"/>
                  </a:lnTo>
                  <a:lnTo>
                    <a:pt x="1026" y="64"/>
                  </a:lnTo>
                  <a:lnTo>
                    <a:pt x="178"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0"/>
            <p:cNvSpPr/>
            <p:nvPr/>
          </p:nvSpPr>
          <p:spPr>
            <a:xfrm>
              <a:off x="4028175" y="2062500"/>
              <a:ext cx="150225" cy="73625"/>
            </a:xfrm>
            <a:custGeom>
              <a:rect b="b" l="l" r="r" t="t"/>
              <a:pathLst>
                <a:path extrusionOk="0" h="2945" w="6009">
                  <a:moveTo>
                    <a:pt x="5661" y="0"/>
                  </a:moveTo>
                  <a:cubicBezTo>
                    <a:pt x="5661" y="0"/>
                    <a:pt x="4652" y="1733"/>
                    <a:pt x="3340" y="1733"/>
                  </a:cubicBezTo>
                  <a:cubicBezTo>
                    <a:pt x="3178" y="1733"/>
                    <a:pt x="3011" y="1707"/>
                    <a:pt x="2841" y="1647"/>
                  </a:cubicBezTo>
                  <a:cubicBezTo>
                    <a:pt x="2319" y="1465"/>
                    <a:pt x="1779" y="1370"/>
                    <a:pt x="1340" y="1370"/>
                  </a:cubicBezTo>
                  <a:cubicBezTo>
                    <a:pt x="477" y="1370"/>
                    <a:pt x="0" y="1736"/>
                    <a:pt x="799" y="2530"/>
                  </a:cubicBezTo>
                  <a:cubicBezTo>
                    <a:pt x="799" y="2530"/>
                    <a:pt x="2018" y="2945"/>
                    <a:pt x="3152" y="2945"/>
                  </a:cubicBezTo>
                  <a:cubicBezTo>
                    <a:pt x="3379" y="2945"/>
                    <a:pt x="3602" y="2928"/>
                    <a:pt x="3812" y="2888"/>
                  </a:cubicBezTo>
                  <a:cubicBezTo>
                    <a:pt x="5070" y="2651"/>
                    <a:pt x="6008" y="213"/>
                    <a:pt x="6008" y="213"/>
                  </a:cubicBezTo>
                  <a:lnTo>
                    <a:pt x="5661"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0"/>
            <p:cNvSpPr/>
            <p:nvPr/>
          </p:nvSpPr>
          <p:spPr>
            <a:xfrm>
              <a:off x="3999500" y="2095225"/>
              <a:ext cx="78100" cy="91675"/>
            </a:xfrm>
            <a:custGeom>
              <a:rect b="b" l="l" r="r" t="t"/>
              <a:pathLst>
                <a:path extrusionOk="0" h="3667" w="3124">
                  <a:moveTo>
                    <a:pt x="1370" y="0"/>
                  </a:moveTo>
                  <a:cubicBezTo>
                    <a:pt x="863" y="44"/>
                    <a:pt x="622" y="270"/>
                    <a:pt x="514" y="560"/>
                  </a:cubicBezTo>
                  <a:cubicBezTo>
                    <a:pt x="499" y="602"/>
                    <a:pt x="485" y="644"/>
                    <a:pt x="477" y="688"/>
                  </a:cubicBezTo>
                  <a:cubicBezTo>
                    <a:pt x="384" y="1078"/>
                    <a:pt x="485" y="1537"/>
                    <a:pt x="503" y="1805"/>
                  </a:cubicBezTo>
                  <a:cubicBezTo>
                    <a:pt x="514" y="1950"/>
                    <a:pt x="474" y="2146"/>
                    <a:pt x="415" y="2352"/>
                  </a:cubicBezTo>
                  <a:cubicBezTo>
                    <a:pt x="398" y="2416"/>
                    <a:pt x="376" y="2480"/>
                    <a:pt x="354" y="2543"/>
                  </a:cubicBezTo>
                  <a:cubicBezTo>
                    <a:pt x="319" y="2649"/>
                    <a:pt x="279" y="2752"/>
                    <a:pt x="242" y="2851"/>
                  </a:cubicBezTo>
                  <a:cubicBezTo>
                    <a:pt x="220" y="2906"/>
                    <a:pt x="198" y="2958"/>
                    <a:pt x="178" y="3007"/>
                  </a:cubicBezTo>
                  <a:cubicBezTo>
                    <a:pt x="81" y="3237"/>
                    <a:pt x="0" y="3400"/>
                    <a:pt x="0" y="3400"/>
                  </a:cubicBezTo>
                  <a:lnTo>
                    <a:pt x="485" y="3556"/>
                  </a:lnTo>
                  <a:cubicBezTo>
                    <a:pt x="485" y="3556"/>
                    <a:pt x="1248" y="3470"/>
                    <a:pt x="1544" y="3453"/>
                  </a:cubicBezTo>
                  <a:cubicBezTo>
                    <a:pt x="1583" y="3450"/>
                    <a:pt x="1619" y="3449"/>
                    <a:pt x="1653" y="3449"/>
                  </a:cubicBezTo>
                  <a:cubicBezTo>
                    <a:pt x="1881" y="3449"/>
                    <a:pt x="2026" y="3506"/>
                    <a:pt x="2238" y="3626"/>
                  </a:cubicBezTo>
                  <a:cubicBezTo>
                    <a:pt x="2289" y="3655"/>
                    <a:pt x="2358" y="3667"/>
                    <a:pt x="2434" y="3667"/>
                  </a:cubicBezTo>
                  <a:cubicBezTo>
                    <a:pt x="2722" y="3667"/>
                    <a:pt x="3123" y="3505"/>
                    <a:pt x="3123" y="3505"/>
                  </a:cubicBezTo>
                  <a:cubicBezTo>
                    <a:pt x="3123" y="3505"/>
                    <a:pt x="3103" y="3417"/>
                    <a:pt x="3077" y="3288"/>
                  </a:cubicBezTo>
                  <a:cubicBezTo>
                    <a:pt x="3057" y="3193"/>
                    <a:pt x="3033" y="3073"/>
                    <a:pt x="3011" y="2956"/>
                  </a:cubicBezTo>
                  <a:cubicBezTo>
                    <a:pt x="2989" y="2840"/>
                    <a:pt x="2967" y="2721"/>
                    <a:pt x="2950" y="2614"/>
                  </a:cubicBezTo>
                  <a:cubicBezTo>
                    <a:pt x="2932" y="2502"/>
                    <a:pt x="2919" y="2403"/>
                    <a:pt x="2912" y="2337"/>
                  </a:cubicBezTo>
                  <a:cubicBezTo>
                    <a:pt x="2912" y="2332"/>
                    <a:pt x="2912" y="2330"/>
                    <a:pt x="2912" y="2326"/>
                  </a:cubicBezTo>
                  <a:cubicBezTo>
                    <a:pt x="2901" y="2144"/>
                    <a:pt x="2993" y="1983"/>
                    <a:pt x="3059" y="1843"/>
                  </a:cubicBezTo>
                  <a:cubicBezTo>
                    <a:pt x="3094" y="1768"/>
                    <a:pt x="3121" y="1698"/>
                    <a:pt x="3121" y="1632"/>
                  </a:cubicBezTo>
                  <a:cubicBezTo>
                    <a:pt x="3121" y="1614"/>
                    <a:pt x="3116" y="1597"/>
                    <a:pt x="3112" y="1581"/>
                  </a:cubicBezTo>
                  <a:cubicBezTo>
                    <a:pt x="3090" y="1509"/>
                    <a:pt x="3064" y="1436"/>
                    <a:pt x="3033" y="1366"/>
                  </a:cubicBezTo>
                  <a:cubicBezTo>
                    <a:pt x="2996" y="1276"/>
                    <a:pt x="2950" y="1173"/>
                    <a:pt x="2899" y="1063"/>
                  </a:cubicBezTo>
                  <a:cubicBezTo>
                    <a:pt x="2853" y="964"/>
                    <a:pt x="2802" y="863"/>
                    <a:pt x="2752" y="762"/>
                  </a:cubicBezTo>
                  <a:cubicBezTo>
                    <a:pt x="2708" y="668"/>
                    <a:pt x="2662" y="578"/>
                    <a:pt x="2620" y="492"/>
                  </a:cubicBezTo>
                  <a:cubicBezTo>
                    <a:pt x="2482" y="218"/>
                    <a:pt x="2372" y="5"/>
                    <a:pt x="2372" y="5"/>
                  </a:cubicBezTo>
                  <a:lnTo>
                    <a:pt x="2337" y="501"/>
                  </a:lnTo>
                  <a:lnTo>
                    <a:pt x="2324" y="694"/>
                  </a:lnTo>
                  <a:lnTo>
                    <a:pt x="2067" y="505"/>
                  </a:lnTo>
                  <a:lnTo>
                    <a:pt x="1370"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0"/>
            <p:cNvSpPr/>
            <p:nvPr/>
          </p:nvSpPr>
          <p:spPr>
            <a:xfrm>
              <a:off x="4003325" y="2166325"/>
              <a:ext cx="73100" cy="11100"/>
            </a:xfrm>
            <a:custGeom>
              <a:rect b="b" l="l" r="r" t="t"/>
              <a:pathLst>
                <a:path extrusionOk="0" h="444" w="2924">
                  <a:moveTo>
                    <a:pt x="126" y="0"/>
                  </a:moveTo>
                  <a:cubicBezTo>
                    <a:pt x="113" y="0"/>
                    <a:pt x="100" y="0"/>
                    <a:pt x="89" y="7"/>
                  </a:cubicBezTo>
                  <a:cubicBezTo>
                    <a:pt x="27" y="27"/>
                    <a:pt x="1" y="106"/>
                    <a:pt x="25" y="163"/>
                  </a:cubicBezTo>
                  <a:cubicBezTo>
                    <a:pt x="36" y="193"/>
                    <a:pt x="62" y="215"/>
                    <a:pt x="95" y="220"/>
                  </a:cubicBezTo>
                  <a:cubicBezTo>
                    <a:pt x="690" y="310"/>
                    <a:pt x="1288" y="369"/>
                    <a:pt x="1887" y="400"/>
                  </a:cubicBezTo>
                  <a:cubicBezTo>
                    <a:pt x="2210" y="415"/>
                    <a:pt x="2551" y="444"/>
                    <a:pt x="2888" y="444"/>
                  </a:cubicBezTo>
                  <a:cubicBezTo>
                    <a:pt x="2900" y="444"/>
                    <a:pt x="2912" y="444"/>
                    <a:pt x="2924" y="444"/>
                  </a:cubicBezTo>
                  <a:cubicBezTo>
                    <a:pt x="2904" y="349"/>
                    <a:pt x="2882" y="231"/>
                    <a:pt x="2860" y="112"/>
                  </a:cubicBezTo>
                  <a:cubicBezTo>
                    <a:pt x="2648" y="114"/>
                    <a:pt x="2436" y="120"/>
                    <a:pt x="2227" y="120"/>
                  </a:cubicBezTo>
                  <a:cubicBezTo>
                    <a:pt x="2146" y="120"/>
                    <a:pt x="2066" y="119"/>
                    <a:pt x="1986" y="117"/>
                  </a:cubicBezTo>
                  <a:cubicBezTo>
                    <a:pt x="1365" y="95"/>
                    <a:pt x="745" y="48"/>
                    <a:pt x="126"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0"/>
            <p:cNvSpPr/>
            <p:nvPr/>
          </p:nvSpPr>
          <p:spPr>
            <a:xfrm>
              <a:off x="4008325" y="2153250"/>
              <a:ext cx="64975" cy="7325"/>
            </a:xfrm>
            <a:custGeom>
              <a:rect b="b" l="l" r="r" t="t"/>
              <a:pathLst>
                <a:path extrusionOk="0" h="293" w="2599">
                  <a:moveTo>
                    <a:pt x="762" y="1"/>
                  </a:moveTo>
                  <a:cubicBezTo>
                    <a:pt x="527" y="1"/>
                    <a:pt x="293" y="7"/>
                    <a:pt x="62" y="29"/>
                  </a:cubicBezTo>
                  <a:cubicBezTo>
                    <a:pt x="45" y="93"/>
                    <a:pt x="23" y="159"/>
                    <a:pt x="1" y="222"/>
                  </a:cubicBezTo>
                  <a:cubicBezTo>
                    <a:pt x="360" y="275"/>
                    <a:pt x="728" y="285"/>
                    <a:pt x="1095" y="285"/>
                  </a:cubicBezTo>
                  <a:cubicBezTo>
                    <a:pt x="1316" y="285"/>
                    <a:pt x="1536" y="281"/>
                    <a:pt x="1754" y="281"/>
                  </a:cubicBezTo>
                  <a:cubicBezTo>
                    <a:pt x="1775" y="281"/>
                    <a:pt x="1797" y="282"/>
                    <a:pt x="1819" y="282"/>
                  </a:cubicBezTo>
                  <a:cubicBezTo>
                    <a:pt x="2078" y="282"/>
                    <a:pt x="2337" y="288"/>
                    <a:pt x="2599" y="293"/>
                  </a:cubicBezTo>
                  <a:cubicBezTo>
                    <a:pt x="2581" y="181"/>
                    <a:pt x="2568" y="82"/>
                    <a:pt x="2561" y="14"/>
                  </a:cubicBezTo>
                  <a:cubicBezTo>
                    <a:pt x="2344" y="18"/>
                    <a:pt x="2129" y="20"/>
                    <a:pt x="1914" y="20"/>
                  </a:cubicBezTo>
                  <a:cubicBezTo>
                    <a:pt x="1534" y="19"/>
                    <a:pt x="1147" y="1"/>
                    <a:pt x="762"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0"/>
            <p:cNvSpPr/>
            <p:nvPr/>
          </p:nvSpPr>
          <p:spPr>
            <a:xfrm>
              <a:off x="4012025" y="2134700"/>
              <a:ext cx="65575" cy="7325"/>
            </a:xfrm>
            <a:custGeom>
              <a:rect b="b" l="l" r="r" t="t"/>
              <a:pathLst>
                <a:path extrusionOk="0" h="293" w="2623">
                  <a:moveTo>
                    <a:pt x="2613" y="0"/>
                  </a:moveTo>
                  <a:cubicBezTo>
                    <a:pt x="2457" y="5"/>
                    <a:pt x="2306" y="7"/>
                    <a:pt x="2159" y="11"/>
                  </a:cubicBezTo>
                  <a:cubicBezTo>
                    <a:pt x="1456" y="22"/>
                    <a:pt x="771" y="97"/>
                    <a:pt x="74" y="178"/>
                  </a:cubicBezTo>
                  <a:cubicBezTo>
                    <a:pt x="6" y="187"/>
                    <a:pt x="0" y="293"/>
                    <a:pt x="68" y="293"/>
                  </a:cubicBezTo>
                  <a:cubicBezTo>
                    <a:pt x="70" y="293"/>
                    <a:pt x="72" y="292"/>
                    <a:pt x="74" y="292"/>
                  </a:cubicBezTo>
                  <a:cubicBezTo>
                    <a:pt x="638" y="249"/>
                    <a:pt x="1208" y="241"/>
                    <a:pt x="1774" y="241"/>
                  </a:cubicBezTo>
                  <a:cubicBezTo>
                    <a:pt x="1870" y="241"/>
                    <a:pt x="1966" y="241"/>
                    <a:pt x="2062" y="242"/>
                  </a:cubicBezTo>
                  <a:cubicBezTo>
                    <a:pt x="2227" y="244"/>
                    <a:pt x="2394" y="251"/>
                    <a:pt x="2561" y="262"/>
                  </a:cubicBezTo>
                  <a:cubicBezTo>
                    <a:pt x="2593" y="187"/>
                    <a:pt x="2622" y="117"/>
                    <a:pt x="2622" y="51"/>
                  </a:cubicBezTo>
                  <a:cubicBezTo>
                    <a:pt x="2620" y="35"/>
                    <a:pt x="2618" y="18"/>
                    <a:pt x="26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0"/>
            <p:cNvSpPr/>
            <p:nvPr/>
          </p:nvSpPr>
          <p:spPr>
            <a:xfrm>
              <a:off x="4011900" y="2121725"/>
              <a:ext cx="63500" cy="7675"/>
            </a:xfrm>
            <a:custGeom>
              <a:rect b="b" l="l" r="r" t="t"/>
              <a:pathLst>
                <a:path extrusionOk="0" h="307" w="2540">
                  <a:moveTo>
                    <a:pt x="2403" y="1"/>
                  </a:moveTo>
                  <a:cubicBezTo>
                    <a:pt x="2223" y="14"/>
                    <a:pt x="2045" y="25"/>
                    <a:pt x="1869" y="29"/>
                  </a:cubicBezTo>
                  <a:cubicBezTo>
                    <a:pt x="1274" y="47"/>
                    <a:pt x="677" y="67"/>
                    <a:pt x="79" y="98"/>
                  </a:cubicBezTo>
                  <a:cubicBezTo>
                    <a:pt x="0" y="102"/>
                    <a:pt x="0" y="221"/>
                    <a:pt x="79" y="225"/>
                  </a:cubicBezTo>
                  <a:cubicBezTo>
                    <a:pt x="683" y="276"/>
                    <a:pt x="1285" y="302"/>
                    <a:pt x="1891" y="302"/>
                  </a:cubicBezTo>
                  <a:cubicBezTo>
                    <a:pt x="1915" y="302"/>
                    <a:pt x="1940" y="302"/>
                    <a:pt x="1964" y="302"/>
                  </a:cubicBezTo>
                  <a:cubicBezTo>
                    <a:pt x="1991" y="301"/>
                    <a:pt x="2018" y="301"/>
                    <a:pt x="2045" y="301"/>
                  </a:cubicBezTo>
                  <a:cubicBezTo>
                    <a:pt x="2207" y="301"/>
                    <a:pt x="2372" y="306"/>
                    <a:pt x="2539" y="306"/>
                  </a:cubicBezTo>
                  <a:cubicBezTo>
                    <a:pt x="2502" y="216"/>
                    <a:pt x="2456" y="113"/>
                    <a:pt x="2403"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0"/>
            <p:cNvSpPr/>
            <p:nvPr/>
          </p:nvSpPr>
          <p:spPr>
            <a:xfrm>
              <a:off x="4011400" y="2107450"/>
              <a:ext cx="57025" cy="7025"/>
            </a:xfrm>
            <a:custGeom>
              <a:rect b="b" l="l" r="r" t="t"/>
              <a:pathLst>
                <a:path extrusionOk="0" h="281" w="2281">
                  <a:moveTo>
                    <a:pt x="2146" y="1"/>
                  </a:moveTo>
                  <a:cubicBezTo>
                    <a:pt x="2087" y="5"/>
                    <a:pt x="2028" y="7"/>
                    <a:pt x="1966" y="10"/>
                  </a:cubicBezTo>
                  <a:lnTo>
                    <a:pt x="1863" y="12"/>
                  </a:lnTo>
                  <a:lnTo>
                    <a:pt x="1850" y="203"/>
                  </a:lnTo>
                  <a:lnTo>
                    <a:pt x="1591" y="16"/>
                  </a:lnTo>
                  <a:cubicBezTo>
                    <a:pt x="1075" y="25"/>
                    <a:pt x="552" y="18"/>
                    <a:pt x="38" y="71"/>
                  </a:cubicBezTo>
                  <a:cubicBezTo>
                    <a:pt x="25" y="113"/>
                    <a:pt x="12" y="155"/>
                    <a:pt x="1" y="199"/>
                  </a:cubicBezTo>
                  <a:cubicBezTo>
                    <a:pt x="414" y="267"/>
                    <a:pt x="840" y="281"/>
                    <a:pt x="1263" y="281"/>
                  </a:cubicBezTo>
                  <a:cubicBezTo>
                    <a:pt x="1467" y="281"/>
                    <a:pt x="1671" y="278"/>
                    <a:pt x="1872" y="275"/>
                  </a:cubicBezTo>
                  <a:cubicBezTo>
                    <a:pt x="2008" y="275"/>
                    <a:pt x="2142" y="273"/>
                    <a:pt x="2280" y="271"/>
                  </a:cubicBezTo>
                  <a:cubicBezTo>
                    <a:pt x="2234" y="179"/>
                    <a:pt x="2188" y="89"/>
                    <a:pt x="2146"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0"/>
            <p:cNvSpPr/>
            <p:nvPr/>
          </p:nvSpPr>
          <p:spPr>
            <a:xfrm>
              <a:off x="4055325" y="2029125"/>
              <a:ext cx="34175" cy="62275"/>
            </a:xfrm>
            <a:custGeom>
              <a:rect b="b" l="l" r="r" t="t"/>
              <a:pathLst>
                <a:path extrusionOk="0" h="2491" w="1367">
                  <a:moveTo>
                    <a:pt x="387" y="0"/>
                  </a:moveTo>
                  <a:cubicBezTo>
                    <a:pt x="349" y="0"/>
                    <a:pt x="312" y="6"/>
                    <a:pt x="275" y="20"/>
                  </a:cubicBezTo>
                  <a:cubicBezTo>
                    <a:pt x="154" y="61"/>
                    <a:pt x="71" y="173"/>
                    <a:pt x="36" y="292"/>
                  </a:cubicBezTo>
                  <a:cubicBezTo>
                    <a:pt x="1" y="408"/>
                    <a:pt x="9" y="536"/>
                    <a:pt x="18" y="657"/>
                  </a:cubicBezTo>
                  <a:cubicBezTo>
                    <a:pt x="45" y="975"/>
                    <a:pt x="97" y="1291"/>
                    <a:pt x="176" y="1601"/>
                  </a:cubicBezTo>
                  <a:cubicBezTo>
                    <a:pt x="238" y="1843"/>
                    <a:pt x="315" y="2108"/>
                    <a:pt x="198" y="2330"/>
                  </a:cubicBezTo>
                  <a:lnTo>
                    <a:pt x="194" y="2273"/>
                  </a:lnTo>
                  <a:lnTo>
                    <a:pt x="194" y="2273"/>
                  </a:lnTo>
                  <a:cubicBezTo>
                    <a:pt x="167" y="2348"/>
                    <a:pt x="154" y="2453"/>
                    <a:pt x="231" y="2484"/>
                  </a:cubicBezTo>
                  <a:cubicBezTo>
                    <a:pt x="242" y="2488"/>
                    <a:pt x="253" y="2490"/>
                    <a:pt x="264" y="2490"/>
                  </a:cubicBezTo>
                  <a:cubicBezTo>
                    <a:pt x="304" y="2490"/>
                    <a:pt x="346" y="2466"/>
                    <a:pt x="378" y="2442"/>
                  </a:cubicBezTo>
                  <a:cubicBezTo>
                    <a:pt x="453" y="2387"/>
                    <a:pt x="521" y="2326"/>
                    <a:pt x="580" y="2255"/>
                  </a:cubicBezTo>
                  <a:cubicBezTo>
                    <a:pt x="626" y="2313"/>
                    <a:pt x="620" y="2420"/>
                    <a:pt x="695" y="2429"/>
                  </a:cubicBezTo>
                  <a:cubicBezTo>
                    <a:pt x="714" y="2429"/>
                    <a:pt x="732" y="2425"/>
                    <a:pt x="749" y="2416"/>
                  </a:cubicBezTo>
                  <a:cubicBezTo>
                    <a:pt x="846" y="2367"/>
                    <a:pt x="936" y="2306"/>
                    <a:pt x="1013" y="2231"/>
                  </a:cubicBezTo>
                  <a:cubicBezTo>
                    <a:pt x="1107" y="2148"/>
                    <a:pt x="1200" y="2062"/>
                    <a:pt x="1261" y="1955"/>
                  </a:cubicBezTo>
                  <a:cubicBezTo>
                    <a:pt x="1358" y="1785"/>
                    <a:pt x="1367" y="1581"/>
                    <a:pt x="1325" y="1392"/>
                  </a:cubicBezTo>
                  <a:cubicBezTo>
                    <a:pt x="1283" y="1203"/>
                    <a:pt x="1197" y="1028"/>
                    <a:pt x="1112" y="852"/>
                  </a:cubicBezTo>
                  <a:lnTo>
                    <a:pt x="941" y="501"/>
                  </a:lnTo>
                  <a:cubicBezTo>
                    <a:pt x="877" y="369"/>
                    <a:pt x="809" y="231"/>
                    <a:pt x="697" y="130"/>
                  </a:cubicBezTo>
                  <a:cubicBezTo>
                    <a:pt x="613" y="54"/>
                    <a:pt x="500" y="0"/>
                    <a:pt x="387"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0"/>
            <p:cNvSpPr/>
            <p:nvPr/>
          </p:nvSpPr>
          <p:spPr>
            <a:xfrm>
              <a:off x="4011900" y="2023175"/>
              <a:ext cx="69100" cy="65125"/>
            </a:xfrm>
            <a:custGeom>
              <a:rect b="b" l="l" r="r" t="t"/>
              <a:pathLst>
                <a:path extrusionOk="0" h="2605" w="2764">
                  <a:moveTo>
                    <a:pt x="2143" y="1"/>
                  </a:moveTo>
                  <a:cubicBezTo>
                    <a:pt x="2112" y="1"/>
                    <a:pt x="2081" y="2"/>
                    <a:pt x="2052" y="5"/>
                  </a:cubicBezTo>
                  <a:cubicBezTo>
                    <a:pt x="1771" y="25"/>
                    <a:pt x="1492" y="62"/>
                    <a:pt x="1215" y="115"/>
                  </a:cubicBezTo>
                  <a:cubicBezTo>
                    <a:pt x="798" y="190"/>
                    <a:pt x="365" y="264"/>
                    <a:pt x="18" y="508"/>
                  </a:cubicBezTo>
                  <a:cubicBezTo>
                    <a:pt x="7" y="603"/>
                    <a:pt x="7" y="697"/>
                    <a:pt x="11" y="789"/>
                  </a:cubicBezTo>
                  <a:cubicBezTo>
                    <a:pt x="18" y="886"/>
                    <a:pt x="29" y="980"/>
                    <a:pt x="47" y="1075"/>
                  </a:cubicBezTo>
                  <a:lnTo>
                    <a:pt x="31" y="1037"/>
                  </a:lnTo>
                  <a:lnTo>
                    <a:pt x="31" y="1037"/>
                  </a:lnTo>
                  <a:cubicBezTo>
                    <a:pt x="0" y="1492"/>
                    <a:pt x="227" y="1947"/>
                    <a:pt x="585" y="2230"/>
                  </a:cubicBezTo>
                  <a:cubicBezTo>
                    <a:pt x="902" y="2483"/>
                    <a:pt x="1309" y="2605"/>
                    <a:pt x="1714" y="2605"/>
                  </a:cubicBezTo>
                  <a:cubicBezTo>
                    <a:pt x="1766" y="2605"/>
                    <a:pt x="1818" y="2603"/>
                    <a:pt x="1869" y="2599"/>
                  </a:cubicBezTo>
                  <a:cubicBezTo>
                    <a:pt x="2045" y="2583"/>
                    <a:pt x="2223" y="2548"/>
                    <a:pt x="2372" y="2456"/>
                  </a:cubicBezTo>
                  <a:cubicBezTo>
                    <a:pt x="2414" y="2432"/>
                    <a:pt x="2454" y="2401"/>
                    <a:pt x="2489" y="2370"/>
                  </a:cubicBezTo>
                  <a:cubicBezTo>
                    <a:pt x="2689" y="2138"/>
                    <a:pt x="2763" y="1861"/>
                    <a:pt x="2662" y="1547"/>
                  </a:cubicBezTo>
                  <a:cubicBezTo>
                    <a:pt x="2568" y="1261"/>
                    <a:pt x="2583" y="982"/>
                    <a:pt x="2544" y="688"/>
                  </a:cubicBezTo>
                  <a:cubicBezTo>
                    <a:pt x="2504" y="407"/>
                    <a:pt x="2374" y="203"/>
                    <a:pt x="2201" y="3"/>
                  </a:cubicBezTo>
                  <a:cubicBezTo>
                    <a:pt x="2182" y="1"/>
                    <a:pt x="2162" y="1"/>
                    <a:pt x="2143"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0"/>
            <p:cNvSpPr/>
            <p:nvPr/>
          </p:nvSpPr>
          <p:spPr>
            <a:xfrm>
              <a:off x="4052750" y="2057550"/>
              <a:ext cx="5675" cy="4425"/>
            </a:xfrm>
            <a:custGeom>
              <a:rect b="b" l="l" r="r" t="t"/>
              <a:pathLst>
                <a:path extrusionOk="0" h="177" w="227">
                  <a:moveTo>
                    <a:pt x="115" y="1"/>
                  </a:moveTo>
                  <a:cubicBezTo>
                    <a:pt x="0" y="1"/>
                    <a:pt x="0" y="176"/>
                    <a:pt x="115" y="176"/>
                  </a:cubicBezTo>
                  <a:cubicBezTo>
                    <a:pt x="227" y="176"/>
                    <a:pt x="227" y="1"/>
                    <a:pt x="11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0"/>
            <p:cNvSpPr/>
            <p:nvPr/>
          </p:nvSpPr>
          <p:spPr>
            <a:xfrm>
              <a:off x="4071150" y="2053875"/>
              <a:ext cx="4900" cy="3800"/>
            </a:xfrm>
            <a:custGeom>
              <a:rect b="b" l="l" r="r" t="t"/>
              <a:pathLst>
                <a:path extrusionOk="0" h="152" w="196">
                  <a:moveTo>
                    <a:pt x="99" y="0"/>
                  </a:moveTo>
                  <a:cubicBezTo>
                    <a:pt x="0" y="0"/>
                    <a:pt x="0" y="152"/>
                    <a:pt x="99" y="152"/>
                  </a:cubicBezTo>
                  <a:cubicBezTo>
                    <a:pt x="196" y="152"/>
                    <a:pt x="196" y="0"/>
                    <a:pt x="9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0"/>
            <p:cNvSpPr/>
            <p:nvPr/>
          </p:nvSpPr>
          <p:spPr>
            <a:xfrm>
              <a:off x="4064325" y="2050450"/>
              <a:ext cx="8875" cy="18700"/>
            </a:xfrm>
            <a:custGeom>
              <a:rect b="b" l="l" r="r" t="t"/>
              <a:pathLst>
                <a:path extrusionOk="0" h="748" w="355">
                  <a:moveTo>
                    <a:pt x="45" y="0"/>
                  </a:moveTo>
                  <a:cubicBezTo>
                    <a:pt x="32" y="0"/>
                    <a:pt x="18" y="8"/>
                    <a:pt x="14" y="23"/>
                  </a:cubicBezTo>
                  <a:cubicBezTo>
                    <a:pt x="1" y="104"/>
                    <a:pt x="7" y="190"/>
                    <a:pt x="32" y="269"/>
                  </a:cubicBezTo>
                  <a:cubicBezTo>
                    <a:pt x="49" y="337"/>
                    <a:pt x="91" y="399"/>
                    <a:pt x="148" y="445"/>
                  </a:cubicBezTo>
                  <a:cubicBezTo>
                    <a:pt x="181" y="469"/>
                    <a:pt x="220" y="482"/>
                    <a:pt x="251" y="511"/>
                  </a:cubicBezTo>
                  <a:cubicBezTo>
                    <a:pt x="264" y="522"/>
                    <a:pt x="280" y="539"/>
                    <a:pt x="273" y="559"/>
                  </a:cubicBezTo>
                  <a:cubicBezTo>
                    <a:pt x="264" y="577"/>
                    <a:pt x="240" y="585"/>
                    <a:pt x="229" y="594"/>
                  </a:cubicBezTo>
                  <a:cubicBezTo>
                    <a:pt x="159" y="643"/>
                    <a:pt x="78" y="673"/>
                    <a:pt x="12" y="724"/>
                  </a:cubicBezTo>
                  <a:cubicBezTo>
                    <a:pt x="1" y="730"/>
                    <a:pt x="5" y="748"/>
                    <a:pt x="18" y="748"/>
                  </a:cubicBezTo>
                  <a:lnTo>
                    <a:pt x="21" y="748"/>
                  </a:lnTo>
                  <a:cubicBezTo>
                    <a:pt x="106" y="746"/>
                    <a:pt x="192" y="700"/>
                    <a:pt x="264" y="654"/>
                  </a:cubicBezTo>
                  <a:cubicBezTo>
                    <a:pt x="297" y="634"/>
                    <a:pt x="337" y="610"/>
                    <a:pt x="348" y="568"/>
                  </a:cubicBezTo>
                  <a:cubicBezTo>
                    <a:pt x="354" y="531"/>
                    <a:pt x="341" y="491"/>
                    <a:pt x="313" y="465"/>
                  </a:cubicBezTo>
                  <a:cubicBezTo>
                    <a:pt x="280" y="436"/>
                    <a:pt x="245" y="412"/>
                    <a:pt x="205" y="394"/>
                  </a:cubicBezTo>
                  <a:cubicBezTo>
                    <a:pt x="170" y="370"/>
                    <a:pt x="141" y="339"/>
                    <a:pt x="124" y="302"/>
                  </a:cubicBezTo>
                  <a:cubicBezTo>
                    <a:pt x="78" y="212"/>
                    <a:pt x="95" y="118"/>
                    <a:pt x="75" y="23"/>
                  </a:cubicBezTo>
                  <a:cubicBezTo>
                    <a:pt x="71" y="8"/>
                    <a:pt x="58" y="0"/>
                    <a:pt x="45"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0"/>
            <p:cNvSpPr/>
            <p:nvPr/>
          </p:nvSpPr>
          <p:spPr>
            <a:xfrm>
              <a:off x="4044775" y="2047775"/>
              <a:ext cx="10950" cy="6850"/>
            </a:xfrm>
            <a:custGeom>
              <a:rect b="b" l="l" r="r" t="t"/>
              <a:pathLst>
                <a:path extrusionOk="0" h="274" w="438">
                  <a:moveTo>
                    <a:pt x="248" y="131"/>
                  </a:moveTo>
                  <a:lnTo>
                    <a:pt x="248" y="131"/>
                  </a:lnTo>
                  <a:cubicBezTo>
                    <a:pt x="247" y="131"/>
                    <a:pt x="247" y="131"/>
                    <a:pt x="247" y="131"/>
                  </a:cubicBezTo>
                  <a:cubicBezTo>
                    <a:pt x="247" y="131"/>
                    <a:pt x="247" y="131"/>
                    <a:pt x="248" y="131"/>
                  </a:cubicBezTo>
                  <a:close/>
                  <a:moveTo>
                    <a:pt x="330" y="1"/>
                  </a:moveTo>
                  <a:cubicBezTo>
                    <a:pt x="275" y="1"/>
                    <a:pt x="220" y="18"/>
                    <a:pt x="172" y="40"/>
                  </a:cubicBezTo>
                  <a:cubicBezTo>
                    <a:pt x="137" y="58"/>
                    <a:pt x="104" y="78"/>
                    <a:pt x="76" y="104"/>
                  </a:cubicBezTo>
                  <a:cubicBezTo>
                    <a:pt x="47" y="127"/>
                    <a:pt x="6" y="165"/>
                    <a:pt x="5" y="205"/>
                  </a:cubicBezTo>
                  <a:lnTo>
                    <a:pt x="5" y="205"/>
                  </a:lnTo>
                  <a:cubicBezTo>
                    <a:pt x="4" y="211"/>
                    <a:pt x="2" y="216"/>
                    <a:pt x="1" y="220"/>
                  </a:cubicBezTo>
                  <a:cubicBezTo>
                    <a:pt x="1" y="227"/>
                    <a:pt x="1" y="231"/>
                    <a:pt x="1" y="236"/>
                  </a:cubicBezTo>
                  <a:cubicBezTo>
                    <a:pt x="1" y="244"/>
                    <a:pt x="5" y="249"/>
                    <a:pt x="8" y="255"/>
                  </a:cubicBezTo>
                  <a:cubicBezTo>
                    <a:pt x="9" y="267"/>
                    <a:pt x="20" y="273"/>
                    <a:pt x="30" y="273"/>
                  </a:cubicBezTo>
                  <a:cubicBezTo>
                    <a:pt x="31" y="273"/>
                    <a:pt x="32" y="273"/>
                    <a:pt x="34" y="273"/>
                  </a:cubicBezTo>
                  <a:cubicBezTo>
                    <a:pt x="45" y="271"/>
                    <a:pt x="54" y="269"/>
                    <a:pt x="65" y="262"/>
                  </a:cubicBezTo>
                  <a:cubicBezTo>
                    <a:pt x="69" y="259"/>
                    <a:pt x="73" y="256"/>
                    <a:pt x="76" y="253"/>
                  </a:cubicBezTo>
                  <a:lnTo>
                    <a:pt x="76" y="253"/>
                  </a:lnTo>
                  <a:cubicBezTo>
                    <a:pt x="105" y="242"/>
                    <a:pt x="129" y="210"/>
                    <a:pt x="152" y="192"/>
                  </a:cubicBezTo>
                  <a:cubicBezTo>
                    <a:pt x="155" y="190"/>
                    <a:pt x="156" y="189"/>
                    <a:pt x="156" y="188"/>
                  </a:cubicBezTo>
                  <a:lnTo>
                    <a:pt x="156" y="188"/>
                  </a:lnTo>
                  <a:lnTo>
                    <a:pt x="163" y="183"/>
                  </a:lnTo>
                  <a:cubicBezTo>
                    <a:pt x="170" y="179"/>
                    <a:pt x="177" y="174"/>
                    <a:pt x="183" y="170"/>
                  </a:cubicBezTo>
                  <a:cubicBezTo>
                    <a:pt x="199" y="159"/>
                    <a:pt x="212" y="150"/>
                    <a:pt x="227" y="141"/>
                  </a:cubicBezTo>
                  <a:lnTo>
                    <a:pt x="248" y="131"/>
                  </a:lnTo>
                  <a:lnTo>
                    <a:pt x="248" y="131"/>
                  </a:lnTo>
                  <a:cubicBezTo>
                    <a:pt x="249" y="130"/>
                    <a:pt x="250" y="130"/>
                    <a:pt x="251" y="130"/>
                  </a:cubicBezTo>
                  <a:lnTo>
                    <a:pt x="264" y="126"/>
                  </a:lnTo>
                  <a:cubicBezTo>
                    <a:pt x="280" y="121"/>
                    <a:pt x="295" y="117"/>
                    <a:pt x="311" y="113"/>
                  </a:cubicBezTo>
                  <a:cubicBezTo>
                    <a:pt x="344" y="104"/>
                    <a:pt x="374" y="99"/>
                    <a:pt x="407" y="95"/>
                  </a:cubicBezTo>
                  <a:cubicBezTo>
                    <a:pt x="427" y="91"/>
                    <a:pt x="438" y="73"/>
                    <a:pt x="438" y="53"/>
                  </a:cubicBezTo>
                  <a:cubicBezTo>
                    <a:pt x="438" y="36"/>
                    <a:pt x="425" y="18"/>
                    <a:pt x="407" y="14"/>
                  </a:cubicBezTo>
                  <a:cubicBezTo>
                    <a:pt x="382" y="5"/>
                    <a:pt x="356" y="1"/>
                    <a:pt x="33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0"/>
            <p:cNvSpPr/>
            <p:nvPr/>
          </p:nvSpPr>
          <p:spPr>
            <a:xfrm>
              <a:off x="4068700" y="2042850"/>
              <a:ext cx="7525" cy="4100"/>
            </a:xfrm>
            <a:custGeom>
              <a:rect b="b" l="l" r="r" t="t"/>
              <a:pathLst>
                <a:path extrusionOk="0" h="164" w="301">
                  <a:moveTo>
                    <a:pt x="92" y="151"/>
                  </a:moveTo>
                  <a:lnTo>
                    <a:pt x="92" y="151"/>
                  </a:lnTo>
                  <a:cubicBezTo>
                    <a:pt x="92" y="151"/>
                    <a:pt x="91" y="151"/>
                    <a:pt x="91" y="151"/>
                  </a:cubicBezTo>
                  <a:lnTo>
                    <a:pt x="91" y="151"/>
                  </a:lnTo>
                  <a:cubicBezTo>
                    <a:pt x="91" y="151"/>
                    <a:pt x="92" y="151"/>
                    <a:pt x="92" y="151"/>
                  </a:cubicBezTo>
                  <a:close/>
                  <a:moveTo>
                    <a:pt x="188" y="0"/>
                  </a:moveTo>
                  <a:cubicBezTo>
                    <a:pt x="162" y="2"/>
                    <a:pt x="138" y="7"/>
                    <a:pt x="113" y="15"/>
                  </a:cubicBezTo>
                  <a:cubicBezTo>
                    <a:pt x="96" y="24"/>
                    <a:pt x="78" y="33"/>
                    <a:pt x="61" y="46"/>
                  </a:cubicBezTo>
                  <a:cubicBezTo>
                    <a:pt x="54" y="48"/>
                    <a:pt x="50" y="55"/>
                    <a:pt x="45" y="59"/>
                  </a:cubicBezTo>
                  <a:cubicBezTo>
                    <a:pt x="45" y="59"/>
                    <a:pt x="37" y="68"/>
                    <a:pt x="37" y="70"/>
                  </a:cubicBezTo>
                  <a:cubicBezTo>
                    <a:pt x="37" y="70"/>
                    <a:pt x="37" y="71"/>
                    <a:pt x="37" y="71"/>
                  </a:cubicBezTo>
                  <a:cubicBezTo>
                    <a:pt x="39" y="71"/>
                    <a:pt x="41" y="68"/>
                    <a:pt x="42" y="67"/>
                  </a:cubicBezTo>
                  <a:lnTo>
                    <a:pt x="42" y="67"/>
                  </a:lnTo>
                  <a:cubicBezTo>
                    <a:pt x="42" y="67"/>
                    <a:pt x="41" y="68"/>
                    <a:pt x="41" y="68"/>
                  </a:cubicBezTo>
                  <a:lnTo>
                    <a:pt x="30" y="81"/>
                  </a:lnTo>
                  <a:cubicBezTo>
                    <a:pt x="23" y="88"/>
                    <a:pt x="19" y="97"/>
                    <a:pt x="15" y="103"/>
                  </a:cubicBezTo>
                  <a:cubicBezTo>
                    <a:pt x="0" y="132"/>
                    <a:pt x="22" y="163"/>
                    <a:pt x="50" y="163"/>
                  </a:cubicBezTo>
                  <a:cubicBezTo>
                    <a:pt x="56" y="163"/>
                    <a:pt x="63" y="162"/>
                    <a:pt x="70" y="158"/>
                  </a:cubicBezTo>
                  <a:lnTo>
                    <a:pt x="70" y="160"/>
                  </a:lnTo>
                  <a:cubicBezTo>
                    <a:pt x="74" y="158"/>
                    <a:pt x="81" y="154"/>
                    <a:pt x="85" y="152"/>
                  </a:cubicBezTo>
                  <a:lnTo>
                    <a:pt x="89" y="152"/>
                  </a:lnTo>
                  <a:cubicBezTo>
                    <a:pt x="90" y="151"/>
                    <a:pt x="90" y="151"/>
                    <a:pt x="91" y="151"/>
                  </a:cubicBezTo>
                  <a:lnTo>
                    <a:pt x="91" y="151"/>
                  </a:lnTo>
                  <a:cubicBezTo>
                    <a:pt x="90" y="151"/>
                    <a:pt x="89" y="151"/>
                    <a:pt x="87" y="151"/>
                  </a:cubicBezTo>
                  <a:lnTo>
                    <a:pt x="87" y="151"/>
                  </a:lnTo>
                  <a:cubicBezTo>
                    <a:pt x="89" y="151"/>
                    <a:pt x="90" y="151"/>
                    <a:pt x="91" y="149"/>
                  </a:cubicBezTo>
                  <a:cubicBezTo>
                    <a:pt x="93" y="149"/>
                    <a:pt x="94" y="148"/>
                    <a:pt x="94" y="148"/>
                  </a:cubicBezTo>
                  <a:lnTo>
                    <a:pt x="94" y="148"/>
                  </a:lnTo>
                  <a:cubicBezTo>
                    <a:pt x="94" y="148"/>
                    <a:pt x="91" y="149"/>
                    <a:pt x="85" y="149"/>
                  </a:cubicBezTo>
                  <a:lnTo>
                    <a:pt x="94" y="147"/>
                  </a:lnTo>
                  <a:cubicBezTo>
                    <a:pt x="102" y="147"/>
                    <a:pt x="111" y="145"/>
                    <a:pt x="118" y="141"/>
                  </a:cubicBezTo>
                  <a:lnTo>
                    <a:pt x="127" y="136"/>
                  </a:lnTo>
                  <a:cubicBezTo>
                    <a:pt x="128" y="135"/>
                    <a:pt x="129" y="135"/>
                    <a:pt x="129" y="135"/>
                  </a:cubicBezTo>
                  <a:lnTo>
                    <a:pt x="129" y="135"/>
                  </a:lnTo>
                  <a:cubicBezTo>
                    <a:pt x="128" y="135"/>
                    <a:pt x="121" y="137"/>
                    <a:pt x="121" y="137"/>
                  </a:cubicBezTo>
                  <a:cubicBezTo>
                    <a:pt x="121" y="137"/>
                    <a:pt x="122" y="137"/>
                    <a:pt x="124" y="136"/>
                  </a:cubicBezTo>
                  <a:cubicBezTo>
                    <a:pt x="143" y="129"/>
                    <a:pt x="162" y="124"/>
                    <a:pt x="182" y="121"/>
                  </a:cubicBezTo>
                  <a:lnTo>
                    <a:pt x="182" y="121"/>
                  </a:lnTo>
                  <a:cubicBezTo>
                    <a:pt x="191" y="120"/>
                    <a:pt x="199" y="119"/>
                    <a:pt x="208" y="119"/>
                  </a:cubicBezTo>
                  <a:cubicBezTo>
                    <a:pt x="211" y="120"/>
                    <a:pt x="214" y="120"/>
                    <a:pt x="218" y="120"/>
                  </a:cubicBezTo>
                  <a:cubicBezTo>
                    <a:pt x="222" y="120"/>
                    <a:pt x="225" y="120"/>
                    <a:pt x="230" y="119"/>
                  </a:cubicBezTo>
                  <a:cubicBezTo>
                    <a:pt x="241" y="119"/>
                    <a:pt x="252" y="114"/>
                    <a:pt x="263" y="110"/>
                  </a:cubicBezTo>
                  <a:cubicBezTo>
                    <a:pt x="294" y="92"/>
                    <a:pt x="300" y="48"/>
                    <a:pt x="274" y="22"/>
                  </a:cubicBezTo>
                  <a:cubicBezTo>
                    <a:pt x="267" y="18"/>
                    <a:pt x="261" y="11"/>
                    <a:pt x="252" y="9"/>
                  </a:cubicBezTo>
                  <a:lnTo>
                    <a:pt x="241" y="4"/>
                  </a:lnTo>
                  <a:cubicBezTo>
                    <a:pt x="232" y="2"/>
                    <a:pt x="223" y="0"/>
                    <a:pt x="21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0"/>
            <p:cNvSpPr/>
            <p:nvPr/>
          </p:nvSpPr>
          <p:spPr>
            <a:xfrm>
              <a:off x="4006625" y="2018500"/>
              <a:ext cx="65750" cy="69775"/>
            </a:xfrm>
            <a:custGeom>
              <a:rect b="b" l="l" r="r" t="t"/>
              <a:pathLst>
                <a:path extrusionOk="0" h="2791" w="2630">
                  <a:moveTo>
                    <a:pt x="1640" y="0"/>
                  </a:moveTo>
                  <a:cubicBezTo>
                    <a:pt x="1262" y="0"/>
                    <a:pt x="868" y="43"/>
                    <a:pt x="662" y="159"/>
                  </a:cubicBezTo>
                  <a:cubicBezTo>
                    <a:pt x="233" y="401"/>
                    <a:pt x="55" y="598"/>
                    <a:pt x="27" y="1262"/>
                  </a:cubicBezTo>
                  <a:cubicBezTo>
                    <a:pt x="1" y="1925"/>
                    <a:pt x="514" y="2329"/>
                    <a:pt x="668" y="2430"/>
                  </a:cubicBezTo>
                  <a:cubicBezTo>
                    <a:pt x="763" y="2494"/>
                    <a:pt x="1053" y="2744"/>
                    <a:pt x="1191" y="2790"/>
                  </a:cubicBezTo>
                  <a:cubicBezTo>
                    <a:pt x="1202" y="2658"/>
                    <a:pt x="1090" y="2351"/>
                    <a:pt x="1066" y="2224"/>
                  </a:cubicBezTo>
                  <a:lnTo>
                    <a:pt x="1064" y="2224"/>
                  </a:lnTo>
                  <a:cubicBezTo>
                    <a:pt x="976" y="2224"/>
                    <a:pt x="888" y="2199"/>
                    <a:pt x="813" y="2153"/>
                  </a:cubicBezTo>
                  <a:cubicBezTo>
                    <a:pt x="653" y="2057"/>
                    <a:pt x="578" y="1868"/>
                    <a:pt x="629" y="1690"/>
                  </a:cubicBezTo>
                  <a:cubicBezTo>
                    <a:pt x="654" y="1596"/>
                    <a:pt x="728" y="1531"/>
                    <a:pt x="813" y="1531"/>
                  </a:cubicBezTo>
                  <a:cubicBezTo>
                    <a:pt x="839" y="1531"/>
                    <a:pt x="867" y="1537"/>
                    <a:pt x="894" y="1552"/>
                  </a:cubicBezTo>
                  <a:lnTo>
                    <a:pt x="903" y="1552"/>
                  </a:lnTo>
                  <a:cubicBezTo>
                    <a:pt x="960" y="1560"/>
                    <a:pt x="989" y="1611"/>
                    <a:pt x="1009" y="1666"/>
                  </a:cubicBezTo>
                  <a:cubicBezTo>
                    <a:pt x="1022" y="1694"/>
                    <a:pt x="1031" y="1725"/>
                    <a:pt x="1033" y="1756"/>
                  </a:cubicBezTo>
                  <a:cubicBezTo>
                    <a:pt x="1044" y="1806"/>
                    <a:pt x="1057" y="1850"/>
                    <a:pt x="1081" y="1859"/>
                  </a:cubicBezTo>
                  <a:cubicBezTo>
                    <a:pt x="1089" y="1862"/>
                    <a:pt x="1096" y="1864"/>
                    <a:pt x="1104" y="1864"/>
                  </a:cubicBezTo>
                  <a:cubicBezTo>
                    <a:pt x="1164" y="1864"/>
                    <a:pt x="1223" y="1760"/>
                    <a:pt x="1149" y="1481"/>
                  </a:cubicBezTo>
                  <a:cubicBezTo>
                    <a:pt x="1064" y="1165"/>
                    <a:pt x="1252" y="1240"/>
                    <a:pt x="1384" y="1112"/>
                  </a:cubicBezTo>
                  <a:cubicBezTo>
                    <a:pt x="1518" y="985"/>
                    <a:pt x="1542" y="594"/>
                    <a:pt x="1542" y="594"/>
                  </a:cubicBezTo>
                  <a:lnTo>
                    <a:pt x="1551" y="594"/>
                  </a:lnTo>
                  <a:cubicBezTo>
                    <a:pt x="1518" y="436"/>
                    <a:pt x="1739" y="372"/>
                    <a:pt x="1898" y="372"/>
                  </a:cubicBezTo>
                  <a:cubicBezTo>
                    <a:pt x="1929" y="372"/>
                    <a:pt x="1958" y="374"/>
                    <a:pt x="1982" y="379"/>
                  </a:cubicBezTo>
                  <a:cubicBezTo>
                    <a:pt x="2032" y="389"/>
                    <a:pt x="2070" y="402"/>
                    <a:pt x="2110" y="402"/>
                  </a:cubicBezTo>
                  <a:cubicBezTo>
                    <a:pt x="2139" y="402"/>
                    <a:pt x="2169" y="395"/>
                    <a:pt x="2206" y="374"/>
                  </a:cubicBezTo>
                  <a:cubicBezTo>
                    <a:pt x="2278" y="333"/>
                    <a:pt x="2324" y="267"/>
                    <a:pt x="2403" y="234"/>
                  </a:cubicBezTo>
                  <a:cubicBezTo>
                    <a:pt x="2465" y="207"/>
                    <a:pt x="2531" y="194"/>
                    <a:pt x="2600" y="194"/>
                  </a:cubicBezTo>
                  <a:cubicBezTo>
                    <a:pt x="2610" y="194"/>
                    <a:pt x="2620" y="194"/>
                    <a:pt x="2629" y="194"/>
                  </a:cubicBezTo>
                  <a:cubicBezTo>
                    <a:pt x="2607" y="161"/>
                    <a:pt x="2579" y="135"/>
                    <a:pt x="2546" y="115"/>
                  </a:cubicBezTo>
                  <a:cubicBezTo>
                    <a:pt x="2440" y="51"/>
                    <a:pt x="2050" y="0"/>
                    <a:pt x="1640"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0"/>
            <p:cNvSpPr/>
            <p:nvPr/>
          </p:nvSpPr>
          <p:spPr>
            <a:xfrm>
              <a:off x="4062800" y="2070300"/>
              <a:ext cx="10825" cy="7625"/>
            </a:xfrm>
            <a:custGeom>
              <a:rect b="b" l="l" r="r" t="t"/>
              <a:pathLst>
                <a:path extrusionOk="0" h="305" w="433">
                  <a:moveTo>
                    <a:pt x="433" y="0"/>
                  </a:moveTo>
                  <a:lnTo>
                    <a:pt x="0" y="130"/>
                  </a:lnTo>
                  <a:cubicBezTo>
                    <a:pt x="0" y="130"/>
                    <a:pt x="75" y="305"/>
                    <a:pt x="199" y="305"/>
                  </a:cubicBezTo>
                  <a:cubicBezTo>
                    <a:pt x="218" y="305"/>
                    <a:pt x="237" y="301"/>
                    <a:pt x="257" y="292"/>
                  </a:cubicBezTo>
                  <a:cubicBezTo>
                    <a:pt x="418" y="224"/>
                    <a:pt x="433" y="0"/>
                    <a:pt x="4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0"/>
            <p:cNvSpPr/>
            <p:nvPr/>
          </p:nvSpPr>
          <p:spPr>
            <a:xfrm>
              <a:off x="4035900" y="2022000"/>
              <a:ext cx="51575" cy="26300"/>
            </a:xfrm>
            <a:custGeom>
              <a:rect b="b" l="l" r="r" t="t"/>
              <a:pathLst>
                <a:path extrusionOk="0" h="1052" w="2063">
                  <a:moveTo>
                    <a:pt x="906" y="1"/>
                  </a:moveTo>
                  <a:cubicBezTo>
                    <a:pt x="773" y="1"/>
                    <a:pt x="640" y="12"/>
                    <a:pt x="514" y="57"/>
                  </a:cubicBezTo>
                  <a:cubicBezTo>
                    <a:pt x="325" y="122"/>
                    <a:pt x="171" y="270"/>
                    <a:pt x="97" y="456"/>
                  </a:cubicBezTo>
                  <a:cubicBezTo>
                    <a:pt x="68" y="546"/>
                    <a:pt x="48" y="639"/>
                    <a:pt x="40" y="733"/>
                  </a:cubicBezTo>
                  <a:lnTo>
                    <a:pt x="0" y="1051"/>
                  </a:lnTo>
                  <a:cubicBezTo>
                    <a:pt x="264" y="1016"/>
                    <a:pt x="507" y="891"/>
                    <a:pt x="690" y="698"/>
                  </a:cubicBezTo>
                  <a:lnTo>
                    <a:pt x="690" y="698"/>
                  </a:lnTo>
                  <a:lnTo>
                    <a:pt x="573" y="900"/>
                  </a:lnTo>
                  <a:cubicBezTo>
                    <a:pt x="696" y="825"/>
                    <a:pt x="822" y="737"/>
                    <a:pt x="887" y="608"/>
                  </a:cubicBezTo>
                  <a:cubicBezTo>
                    <a:pt x="938" y="511"/>
                    <a:pt x="927" y="408"/>
                    <a:pt x="953" y="309"/>
                  </a:cubicBezTo>
                  <a:cubicBezTo>
                    <a:pt x="993" y="349"/>
                    <a:pt x="1008" y="410"/>
                    <a:pt x="1041" y="456"/>
                  </a:cubicBezTo>
                  <a:cubicBezTo>
                    <a:pt x="1085" y="516"/>
                    <a:pt x="1140" y="566"/>
                    <a:pt x="1204" y="603"/>
                  </a:cubicBezTo>
                  <a:cubicBezTo>
                    <a:pt x="1310" y="664"/>
                    <a:pt x="1433" y="688"/>
                    <a:pt x="1557" y="688"/>
                  </a:cubicBezTo>
                  <a:cubicBezTo>
                    <a:pt x="1604" y="688"/>
                    <a:pt x="1651" y="685"/>
                    <a:pt x="1698" y="678"/>
                  </a:cubicBezTo>
                  <a:cubicBezTo>
                    <a:pt x="1630" y="650"/>
                    <a:pt x="1575" y="599"/>
                    <a:pt x="1542" y="533"/>
                  </a:cubicBezTo>
                  <a:lnTo>
                    <a:pt x="1542" y="533"/>
                  </a:lnTo>
                  <a:cubicBezTo>
                    <a:pt x="1655" y="558"/>
                    <a:pt x="1772" y="582"/>
                    <a:pt x="1887" y="582"/>
                  </a:cubicBezTo>
                  <a:cubicBezTo>
                    <a:pt x="1946" y="582"/>
                    <a:pt x="2005" y="576"/>
                    <a:pt x="2062" y="559"/>
                  </a:cubicBezTo>
                  <a:cubicBezTo>
                    <a:pt x="1920" y="472"/>
                    <a:pt x="1781" y="375"/>
                    <a:pt x="1649" y="272"/>
                  </a:cubicBezTo>
                  <a:cubicBezTo>
                    <a:pt x="1562" y="202"/>
                    <a:pt x="1476" y="129"/>
                    <a:pt x="1377" y="81"/>
                  </a:cubicBezTo>
                  <a:cubicBezTo>
                    <a:pt x="1254" y="24"/>
                    <a:pt x="1116" y="8"/>
                    <a:pt x="982" y="2"/>
                  </a:cubicBezTo>
                  <a:cubicBezTo>
                    <a:pt x="957" y="1"/>
                    <a:pt x="931" y="1"/>
                    <a:pt x="906"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0"/>
            <p:cNvSpPr/>
            <p:nvPr/>
          </p:nvSpPr>
          <p:spPr>
            <a:xfrm>
              <a:off x="3999875" y="2035425"/>
              <a:ext cx="38725" cy="58150"/>
            </a:xfrm>
            <a:custGeom>
              <a:rect b="b" l="l" r="r" t="t"/>
              <a:pathLst>
                <a:path extrusionOk="0" h="2326" w="1549">
                  <a:moveTo>
                    <a:pt x="437" y="0"/>
                  </a:moveTo>
                  <a:cubicBezTo>
                    <a:pt x="327" y="0"/>
                    <a:pt x="283" y="308"/>
                    <a:pt x="277" y="383"/>
                  </a:cubicBezTo>
                  <a:cubicBezTo>
                    <a:pt x="255" y="620"/>
                    <a:pt x="277" y="861"/>
                    <a:pt x="257" y="1101"/>
                  </a:cubicBezTo>
                  <a:cubicBezTo>
                    <a:pt x="240" y="1340"/>
                    <a:pt x="176" y="1586"/>
                    <a:pt x="14" y="1757"/>
                  </a:cubicBezTo>
                  <a:cubicBezTo>
                    <a:pt x="5" y="1764"/>
                    <a:pt x="0" y="1771"/>
                    <a:pt x="0" y="1782"/>
                  </a:cubicBezTo>
                  <a:cubicBezTo>
                    <a:pt x="0" y="1788"/>
                    <a:pt x="5" y="1797"/>
                    <a:pt x="11" y="1801"/>
                  </a:cubicBezTo>
                  <a:cubicBezTo>
                    <a:pt x="47" y="1837"/>
                    <a:pt x="93" y="1855"/>
                    <a:pt x="140" y="1855"/>
                  </a:cubicBezTo>
                  <a:cubicBezTo>
                    <a:pt x="187" y="1855"/>
                    <a:pt x="235" y="1836"/>
                    <a:pt x="271" y="1799"/>
                  </a:cubicBezTo>
                  <a:lnTo>
                    <a:pt x="271" y="1799"/>
                  </a:lnTo>
                  <a:cubicBezTo>
                    <a:pt x="262" y="1973"/>
                    <a:pt x="352" y="2137"/>
                    <a:pt x="503" y="2223"/>
                  </a:cubicBezTo>
                  <a:cubicBezTo>
                    <a:pt x="514" y="2148"/>
                    <a:pt x="549" y="2078"/>
                    <a:pt x="602" y="2023"/>
                  </a:cubicBezTo>
                  <a:cubicBezTo>
                    <a:pt x="758" y="2208"/>
                    <a:pt x="998" y="2296"/>
                    <a:pt x="1233" y="2322"/>
                  </a:cubicBezTo>
                  <a:cubicBezTo>
                    <a:pt x="1254" y="2324"/>
                    <a:pt x="1277" y="2326"/>
                    <a:pt x="1300" y="2326"/>
                  </a:cubicBezTo>
                  <a:cubicBezTo>
                    <a:pt x="1381" y="2326"/>
                    <a:pt x="1463" y="2306"/>
                    <a:pt x="1500" y="2236"/>
                  </a:cubicBezTo>
                  <a:cubicBezTo>
                    <a:pt x="1549" y="2148"/>
                    <a:pt x="1494" y="2032"/>
                    <a:pt x="1424" y="1959"/>
                  </a:cubicBezTo>
                  <a:cubicBezTo>
                    <a:pt x="1292" y="1821"/>
                    <a:pt x="1116" y="1746"/>
                    <a:pt x="965" y="1634"/>
                  </a:cubicBezTo>
                  <a:cubicBezTo>
                    <a:pt x="657" y="1402"/>
                    <a:pt x="466" y="1050"/>
                    <a:pt x="440" y="666"/>
                  </a:cubicBezTo>
                  <a:cubicBezTo>
                    <a:pt x="431" y="589"/>
                    <a:pt x="437" y="510"/>
                    <a:pt x="459" y="435"/>
                  </a:cubicBezTo>
                  <a:cubicBezTo>
                    <a:pt x="488" y="337"/>
                    <a:pt x="620" y="73"/>
                    <a:pt x="466" y="7"/>
                  </a:cubicBezTo>
                  <a:cubicBezTo>
                    <a:pt x="456" y="3"/>
                    <a:pt x="446" y="0"/>
                    <a:pt x="437"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0"/>
            <p:cNvSpPr/>
            <p:nvPr/>
          </p:nvSpPr>
          <p:spPr>
            <a:xfrm>
              <a:off x="4040675" y="2085150"/>
              <a:ext cx="18200" cy="9975"/>
            </a:xfrm>
            <a:custGeom>
              <a:rect b="b" l="l" r="r" t="t"/>
              <a:pathLst>
                <a:path extrusionOk="0" h="399" w="728">
                  <a:moveTo>
                    <a:pt x="65" y="1"/>
                  </a:moveTo>
                  <a:cubicBezTo>
                    <a:pt x="1" y="1"/>
                    <a:pt x="261" y="367"/>
                    <a:pt x="727" y="399"/>
                  </a:cubicBezTo>
                  <a:lnTo>
                    <a:pt x="721" y="243"/>
                  </a:lnTo>
                  <a:lnTo>
                    <a:pt x="721" y="236"/>
                  </a:lnTo>
                  <a:lnTo>
                    <a:pt x="716" y="118"/>
                  </a:lnTo>
                  <a:cubicBezTo>
                    <a:pt x="712" y="118"/>
                    <a:pt x="707" y="118"/>
                    <a:pt x="699" y="118"/>
                  </a:cubicBezTo>
                  <a:cubicBezTo>
                    <a:pt x="606" y="118"/>
                    <a:pt x="247" y="114"/>
                    <a:pt x="101" y="17"/>
                  </a:cubicBezTo>
                  <a:cubicBezTo>
                    <a:pt x="85" y="6"/>
                    <a:pt x="73" y="1"/>
                    <a:pt x="65"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0"/>
            <p:cNvSpPr/>
            <p:nvPr/>
          </p:nvSpPr>
          <p:spPr>
            <a:xfrm>
              <a:off x="3893725" y="2444700"/>
              <a:ext cx="243150" cy="19100"/>
            </a:xfrm>
            <a:custGeom>
              <a:rect b="b" l="l" r="r" t="t"/>
              <a:pathLst>
                <a:path extrusionOk="0" h="764" w="9726">
                  <a:moveTo>
                    <a:pt x="197" y="0"/>
                  </a:moveTo>
                  <a:cubicBezTo>
                    <a:pt x="98" y="0"/>
                    <a:pt x="1" y="78"/>
                    <a:pt x="47" y="193"/>
                  </a:cubicBezTo>
                  <a:cubicBezTo>
                    <a:pt x="232" y="652"/>
                    <a:pt x="689" y="654"/>
                    <a:pt x="1128" y="674"/>
                  </a:cubicBezTo>
                  <a:cubicBezTo>
                    <a:pt x="2068" y="716"/>
                    <a:pt x="3010" y="738"/>
                    <a:pt x="3952" y="753"/>
                  </a:cubicBezTo>
                  <a:cubicBezTo>
                    <a:pt x="4444" y="761"/>
                    <a:pt x="4937" y="764"/>
                    <a:pt x="5429" y="764"/>
                  </a:cubicBezTo>
                  <a:cubicBezTo>
                    <a:pt x="5922" y="764"/>
                    <a:pt x="6414" y="761"/>
                    <a:pt x="6906" y="755"/>
                  </a:cubicBezTo>
                  <a:cubicBezTo>
                    <a:pt x="7066" y="753"/>
                    <a:pt x="7228" y="753"/>
                    <a:pt x="7390" y="753"/>
                  </a:cubicBezTo>
                  <a:cubicBezTo>
                    <a:pt x="7455" y="753"/>
                    <a:pt x="7520" y="753"/>
                    <a:pt x="7585" y="753"/>
                  </a:cubicBezTo>
                  <a:cubicBezTo>
                    <a:pt x="8268" y="753"/>
                    <a:pt x="8959" y="748"/>
                    <a:pt x="9625" y="634"/>
                  </a:cubicBezTo>
                  <a:lnTo>
                    <a:pt x="9625" y="637"/>
                  </a:lnTo>
                  <a:cubicBezTo>
                    <a:pt x="9726" y="619"/>
                    <a:pt x="9689" y="481"/>
                    <a:pt x="9603" y="472"/>
                  </a:cubicBezTo>
                  <a:cubicBezTo>
                    <a:pt x="9090" y="416"/>
                    <a:pt x="8568" y="398"/>
                    <a:pt x="8042" y="398"/>
                  </a:cubicBezTo>
                  <a:cubicBezTo>
                    <a:pt x="7100" y="398"/>
                    <a:pt x="6148" y="456"/>
                    <a:pt x="5218" y="456"/>
                  </a:cubicBezTo>
                  <a:cubicBezTo>
                    <a:pt x="5138" y="456"/>
                    <a:pt x="5059" y="455"/>
                    <a:pt x="4980" y="454"/>
                  </a:cubicBezTo>
                  <a:cubicBezTo>
                    <a:pt x="4209" y="446"/>
                    <a:pt x="3438" y="432"/>
                    <a:pt x="2667" y="413"/>
                  </a:cubicBezTo>
                  <a:cubicBezTo>
                    <a:pt x="2654" y="412"/>
                    <a:pt x="2639" y="412"/>
                    <a:pt x="2622" y="412"/>
                  </a:cubicBezTo>
                  <a:cubicBezTo>
                    <a:pt x="2438" y="412"/>
                    <a:pt x="2081" y="433"/>
                    <a:pt x="1703" y="433"/>
                  </a:cubicBezTo>
                  <a:cubicBezTo>
                    <a:pt x="1106" y="433"/>
                    <a:pt x="456" y="380"/>
                    <a:pt x="355" y="107"/>
                  </a:cubicBezTo>
                  <a:cubicBezTo>
                    <a:pt x="326" y="33"/>
                    <a:pt x="261" y="0"/>
                    <a:pt x="197"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0"/>
            <p:cNvSpPr/>
            <p:nvPr/>
          </p:nvSpPr>
          <p:spPr>
            <a:xfrm>
              <a:off x="3921750" y="2464500"/>
              <a:ext cx="21550" cy="18400"/>
            </a:xfrm>
            <a:custGeom>
              <a:rect b="b" l="l" r="r" t="t"/>
              <a:pathLst>
                <a:path extrusionOk="0" h="736" w="862">
                  <a:moveTo>
                    <a:pt x="492" y="1"/>
                  </a:moveTo>
                  <a:cubicBezTo>
                    <a:pt x="165" y="1"/>
                    <a:pt x="0" y="396"/>
                    <a:pt x="233" y="626"/>
                  </a:cubicBezTo>
                  <a:cubicBezTo>
                    <a:pt x="308" y="702"/>
                    <a:pt x="400" y="735"/>
                    <a:pt x="490" y="735"/>
                  </a:cubicBezTo>
                  <a:cubicBezTo>
                    <a:pt x="679" y="735"/>
                    <a:pt x="861" y="589"/>
                    <a:pt x="861" y="367"/>
                  </a:cubicBezTo>
                  <a:cubicBezTo>
                    <a:pt x="861" y="165"/>
                    <a:pt x="696" y="1"/>
                    <a:pt x="492"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0"/>
            <p:cNvSpPr/>
            <p:nvPr/>
          </p:nvSpPr>
          <p:spPr>
            <a:xfrm>
              <a:off x="4079600" y="2464500"/>
              <a:ext cx="21475" cy="18400"/>
            </a:xfrm>
            <a:custGeom>
              <a:rect b="b" l="l" r="r" t="t"/>
              <a:pathLst>
                <a:path extrusionOk="0" h="736" w="859">
                  <a:moveTo>
                    <a:pt x="492" y="1"/>
                  </a:moveTo>
                  <a:cubicBezTo>
                    <a:pt x="165" y="1"/>
                    <a:pt x="0" y="396"/>
                    <a:pt x="231" y="626"/>
                  </a:cubicBezTo>
                  <a:cubicBezTo>
                    <a:pt x="306" y="702"/>
                    <a:pt x="399" y="735"/>
                    <a:pt x="489" y="735"/>
                  </a:cubicBezTo>
                  <a:cubicBezTo>
                    <a:pt x="678" y="735"/>
                    <a:pt x="859" y="589"/>
                    <a:pt x="859" y="367"/>
                  </a:cubicBezTo>
                  <a:cubicBezTo>
                    <a:pt x="859" y="165"/>
                    <a:pt x="694" y="1"/>
                    <a:pt x="492"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0"/>
            <p:cNvSpPr/>
            <p:nvPr/>
          </p:nvSpPr>
          <p:spPr>
            <a:xfrm>
              <a:off x="3981650" y="2187350"/>
              <a:ext cx="106875" cy="115975"/>
            </a:xfrm>
            <a:custGeom>
              <a:rect b="b" l="l" r="r" t="t"/>
              <a:pathLst>
                <a:path extrusionOk="0" h="4639" w="4275">
                  <a:moveTo>
                    <a:pt x="892" y="0"/>
                  </a:moveTo>
                  <a:cubicBezTo>
                    <a:pt x="892" y="0"/>
                    <a:pt x="270" y="784"/>
                    <a:pt x="134" y="2089"/>
                  </a:cubicBezTo>
                  <a:cubicBezTo>
                    <a:pt x="0" y="3360"/>
                    <a:pt x="163" y="4114"/>
                    <a:pt x="240" y="4601"/>
                  </a:cubicBezTo>
                  <a:cubicBezTo>
                    <a:pt x="242" y="4612"/>
                    <a:pt x="244" y="4625"/>
                    <a:pt x="246" y="4639"/>
                  </a:cubicBezTo>
                  <a:lnTo>
                    <a:pt x="1652" y="2921"/>
                  </a:lnTo>
                  <a:cubicBezTo>
                    <a:pt x="1695" y="2933"/>
                    <a:pt x="1759" y="2938"/>
                    <a:pt x="1838" y="2938"/>
                  </a:cubicBezTo>
                  <a:cubicBezTo>
                    <a:pt x="2505" y="2938"/>
                    <a:pt x="4274" y="2561"/>
                    <a:pt x="4274" y="2561"/>
                  </a:cubicBezTo>
                  <a:lnTo>
                    <a:pt x="3653" y="150"/>
                  </a:lnTo>
                  <a:cubicBezTo>
                    <a:pt x="3653" y="150"/>
                    <a:pt x="2930" y="250"/>
                    <a:pt x="2422" y="250"/>
                  </a:cubicBezTo>
                  <a:cubicBezTo>
                    <a:pt x="2392" y="250"/>
                    <a:pt x="2363" y="249"/>
                    <a:pt x="2335" y="248"/>
                  </a:cubicBezTo>
                  <a:cubicBezTo>
                    <a:pt x="1825" y="235"/>
                    <a:pt x="892" y="0"/>
                    <a:pt x="89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0"/>
            <p:cNvSpPr/>
            <p:nvPr/>
          </p:nvSpPr>
          <p:spPr>
            <a:xfrm>
              <a:off x="3986975" y="2100100"/>
              <a:ext cx="63600" cy="147450"/>
            </a:xfrm>
            <a:custGeom>
              <a:rect b="b" l="l" r="r" t="t"/>
              <a:pathLst>
                <a:path extrusionOk="0" h="5898" w="2544">
                  <a:moveTo>
                    <a:pt x="1403" y="1"/>
                  </a:moveTo>
                  <a:cubicBezTo>
                    <a:pt x="1261" y="1"/>
                    <a:pt x="1089" y="111"/>
                    <a:pt x="894" y="367"/>
                  </a:cubicBezTo>
                  <a:cubicBezTo>
                    <a:pt x="894" y="367"/>
                    <a:pt x="0" y="1993"/>
                    <a:pt x="18" y="3273"/>
                  </a:cubicBezTo>
                  <a:cubicBezTo>
                    <a:pt x="33" y="4553"/>
                    <a:pt x="2273" y="5897"/>
                    <a:pt x="2273" y="5897"/>
                  </a:cubicBezTo>
                  <a:lnTo>
                    <a:pt x="2544" y="5592"/>
                  </a:lnTo>
                  <a:cubicBezTo>
                    <a:pt x="2544" y="5592"/>
                    <a:pt x="609" y="3958"/>
                    <a:pt x="1408" y="2528"/>
                  </a:cubicBezTo>
                  <a:cubicBezTo>
                    <a:pt x="2033" y="1412"/>
                    <a:pt x="1912" y="1"/>
                    <a:pt x="1403"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0"/>
            <p:cNvSpPr/>
            <p:nvPr/>
          </p:nvSpPr>
          <p:spPr>
            <a:xfrm>
              <a:off x="4028175" y="2098450"/>
              <a:ext cx="52375" cy="185125"/>
            </a:xfrm>
            <a:custGeom>
              <a:rect b="b" l="l" r="r" t="t"/>
              <a:pathLst>
                <a:path extrusionOk="0" h="7405" w="2095">
                  <a:moveTo>
                    <a:pt x="1414" y="1"/>
                  </a:moveTo>
                  <a:cubicBezTo>
                    <a:pt x="1369" y="1"/>
                    <a:pt x="1324" y="31"/>
                    <a:pt x="1328" y="82"/>
                  </a:cubicBezTo>
                  <a:lnTo>
                    <a:pt x="1330" y="84"/>
                  </a:lnTo>
                  <a:cubicBezTo>
                    <a:pt x="1355" y="343"/>
                    <a:pt x="1453" y="598"/>
                    <a:pt x="1524" y="846"/>
                  </a:cubicBezTo>
                  <a:cubicBezTo>
                    <a:pt x="1596" y="1108"/>
                    <a:pt x="1664" y="1369"/>
                    <a:pt x="1719" y="1635"/>
                  </a:cubicBezTo>
                  <a:cubicBezTo>
                    <a:pt x="1829" y="2164"/>
                    <a:pt x="1884" y="2706"/>
                    <a:pt x="1829" y="3247"/>
                  </a:cubicBezTo>
                  <a:cubicBezTo>
                    <a:pt x="1778" y="3761"/>
                    <a:pt x="1609" y="4261"/>
                    <a:pt x="1453" y="4751"/>
                  </a:cubicBezTo>
                  <a:cubicBezTo>
                    <a:pt x="1311" y="5195"/>
                    <a:pt x="1148" y="5634"/>
                    <a:pt x="906" y="6034"/>
                  </a:cubicBezTo>
                  <a:cubicBezTo>
                    <a:pt x="768" y="6255"/>
                    <a:pt x="608" y="6464"/>
                    <a:pt x="428" y="6653"/>
                  </a:cubicBezTo>
                  <a:cubicBezTo>
                    <a:pt x="256" y="6837"/>
                    <a:pt x="109" y="7024"/>
                    <a:pt x="28" y="7266"/>
                  </a:cubicBezTo>
                  <a:cubicBezTo>
                    <a:pt x="0" y="7349"/>
                    <a:pt x="72" y="7405"/>
                    <a:pt x="141" y="7405"/>
                  </a:cubicBezTo>
                  <a:cubicBezTo>
                    <a:pt x="186" y="7405"/>
                    <a:pt x="230" y="7381"/>
                    <a:pt x="243" y="7325"/>
                  </a:cubicBezTo>
                  <a:cubicBezTo>
                    <a:pt x="298" y="7092"/>
                    <a:pt x="478" y="6919"/>
                    <a:pt x="634" y="6747"/>
                  </a:cubicBezTo>
                  <a:cubicBezTo>
                    <a:pt x="792" y="6576"/>
                    <a:pt x="935" y="6392"/>
                    <a:pt x="1060" y="6194"/>
                  </a:cubicBezTo>
                  <a:cubicBezTo>
                    <a:pt x="1308" y="5796"/>
                    <a:pt x="1480" y="5351"/>
                    <a:pt x="1627" y="4905"/>
                  </a:cubicBezTo>
                  <a:cubicBezTo>
                    <a:pt x="1785" y="4419"/>
                    <a:pt x="1952" y="3921"/>
                    <a:pt x="2020" y="3414"/>
                  </a:cubicBezTo>
                  <a:cubicBezTo>
                    <a:pt x="2095" y="2878"/>
                    <a:pt x="2057" y="2340"/>
                    <a:pt x="1965" y="1810"/>
                  </a:cubicBezTo>
                  <a:cubicBezTo>
                    <a:pt x="1915" y="1512"/>
                    <a:pt x="1849" y="1217"/>
                    <a:pt x="1772" y="925"/>
                  </a:cubicBezTo>
                  <a:cubicBezTo>
                    <a:pt x="1695" y="633"/>
                    <a:pt x="1631" y="306"/>
                    <a:pt x="1486" y="40"/>
                  </a:cubicBezTo>
                  <a:cubicBezTo>
                    <a:pt x="1471" y="13"/>
                    <a:pt x="1443" y="1"/>
                    <a:pt x="141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0"/>
            <p:cNvSpPr/>
            <p:nvPr/>
          </p:nvSpPr>
          <p:spPr>
            <a:xfrm>
              <a:off x="3940475" y="2251250"/>
              <a:ext cx="102475" cy="89150"/>
            </a:xfrm>
            <a:custGeom>
              <a:rect b="b" l="l" r="r" t="t"/>
              <a:pathLst>
                <a:path extrusionOk="0" h="3566" w="4099">
                  <a:moveTo>
                    <a:pt x="670" y="1"/>
                  </a:moveTo>
                  <a:lnTo>
                    <a:pt x="701" y="128"/>
                  </a:lnTo>
                  <a:cubicBezTo>
                    <a:pt x="400" y="853"/>
                    <a:pt x="172" y="1608"/>
                    <a:pt x="24" y="2381"/>
                  </a:cubicBezTo>
                  <a:cubicBezTo>
                    <a:pt x="11" y="2443"/>
                    <a:pt x="0" y="2509"/>
                    <a:pt x="18" y="2570"/>
                  </a:cubicBezTo>
                  <a:cubicBezTo>
                    <a:pt x="35" y="2623"/>
                    <a:pt x="68" y="2673"/>
                    <a:pt x="108" y="2715"/>
                  </a:cubicBezTo>
                  <a:cubicBezTo>
                    <a:pt x="380" y="3016"/>
                    <a:pt x="751" y="3214"/>
                    <a:pt x="1140" y="3332"/>
                  </a:cubicBezTo>
                  <a:cubicBezTo>
                    <a:pt x="1529" y="3449"/>
                    <a:pt x="1937" y="3490"/>
                    <a:pt x="2341" y="3521"/>
                  </a:cubicBezTo>
                  <a:cubicBezTo>
                    <a:pt x="2576" y="3539"/>
                    <a:pt x="2811" y="3552"/>
                    <a:pt x="3046" y="3563"/>
                  </a:cubicBezTo>
                  <a:cubicBezTo>
                    <a:pt x="3078" y="3564"/>
                    <a:pt x="3111" y="3565"/>
                    <a:pt x="3144" y="3565"/>
                  </a:cubicBezTo>
                  <a:cubicBezTo>
                    <a:pt x="3371" y="3565"/>
                    <a:pt x="3617" y="3524"/>
                    <a:pt x="3725" y="3332"/>
                  </a:cubicBezTo>
                  <a:cubicBezTo>
                    <a:pt x="3773" y="3249"/>
                    <a:pt x="3784" y="3150"/>
                    <a:pt x="3793" y="3053"/>
                  </a:cubicBezTo>
                  <a:cubicBezTo>
                    <a:pt x="3852" y="2528"/>
                    <a:pt x="3951" y="2006"/>
                    <a:pt x="4087" y="1494"/>
                  </a:cubicBezTo>
                  <a:cubicBezTo>
                    <a:pt x="4096" y="1465"/>
                    <a:pt x="4098" y="1437"/>
                    <a:pt x="4098" y="1408"/>
                  </a:cubicBezTo>
                  <a:cubicBezTo>
                    <a:pt x="4087" y="1323"/>
                    <a:pt x="3991" y="1283"/>
                    <a:pt x="3909" y="1259"/>
                  </a:cubicBezTo>
                  <a:cubicBezTo>
                    <a:pt x="2798" y="919"/>
                    <a:pt x="1715" y="499"/>
                    <a:pt x="67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0"/>
            <p:cNvSpPr/>
            <p:nvPr/>
          </p:nvSpPr>
          <p:spPr>
            <a:xfrm>
              <a:off x="4042425" y="2237800"/>
              <a:ext cx="19725" cy="24675"/>
            </a:xfrm>
            <a:custGeom>
              <a:rect b="b" l="l" r="r" t="t"/>
              <a:pathLst>
                <a:path extrusionOk="0" h="987" w="789">
                  <a:moveTo>
                    <a:pt x="121" y="1"/>
                  </a:moveTo>
                  <a:lnTo>
                    <a:pt x="0" y="135"/>
                  </a:lnTo>
                  <a:cubicBezTo>
                    <a:pt x="60" y="187"/>
                    <a:pt x="51" y="277"/>
                    <a:pt x="47" y="354"/>
                  </a:cubicBezTo>
                  <a:cubicBezTo>
                    <a:pt x="36" y="479"/>
                    <a:pt x="53" y="605"/>
                    <a:pt x="102" y="719"/>
                  </a:cubicBezTo>
                  <a:cubicBezTo>
                    <a:pt x="150" y="835"/>
                    <a:pt x="240" y="927"/>
                    <a:pt x="354" y="980"/>
                  </a:cubicBezTo>
                  <a:cubicBezTo>
                    <a:pt x="363" y="984"/>
                    <a:pt x="373" y="987"/>
                    <a:pt x="383" y="987"/>
                  </a:cubicBezTo>
                  <a:cubicBezTo>
                    <a:pt x="393" y="987"/>
                    <a:pt x="402" y="984"/>
                    <a:pt x="411" y="980"/>
                  </a:cubicBezTo>
                  <a:cubicBezTo>
                    <a:pt x="420" y="971"/>
                    <a:pt x="427" y="960"/>
                    <a:pt x="429" y="947"/>
                  </a:cubicBezTo>
                  <a:cubicBezTo>
                    <a:pt x="438" y="910"/>
                    <a:pt x="435" y="872"/>
                    <a:pt x="424" y="835"/>
                  </a:cubicBezTo>
                  <a:lnTo>
                    <a:pt x="424" y="835"/>
                  </a:lnTo>
                  <a:cubicBezTo>
                    <a:pt x="461" y="839"/>
                    <a:pt x="489" y="880"/>
                    <a:pt x="526" y="880"/>
                  </a:cubicBezTo>
                  <a:cubicBezTo>
                    <a:pt x="529" y="880"/>
                    <a:pt x="533" y="880"/>
                    <a:pt x="536" y="879"/>
                  </a:cubicBezTo>
                  <a:cubicBezTo>
                    <a:pt x="563" y="870"/>
                    <a:pt x="578" y="844"/>
                    <a:pt x="576" y="818"/>
                  </a:cubicBezTo>
                  <a:cubicBezTo>
                    <a:pt x="574" y="791"/>
                    <a:pt x="563" y="765"/>
                    <a:pt x="550" y="743"/>
                  </a:cubicBezTo>
                  <a:lnTo>
                    <a:pt x="550" y="743"/>
                  </a:lnTo>
                  <a:cubicBezTo>
                    <a:pt x="576" y="749"/>
                    <a:pt x="603" y="766"/>
                    <a:pt x="631" y="766"/>
                  </a:cubicBezTo>
                  <a:cubicBezTo>
                    <a:pt x="636" y="766"/>
                    <a:pt x="640" y="766"/>
                    <a:pt x="644" y="765"/>
                  </a:cubicBezTo>
                  <a:cubicBezTo>
                    <a:pt x="677" y="758"/>
                    <a:pt x="692" y="703"/>
                    <a:pt x="662" y="697"/>
                  </a:cubicBezTo>
                  <a:cubicBezTo>
                    <a:pt x="716" y="686"/>
                    <a:pt x="782" y="664"/>
                    <a:pt x="789" y="607"/>
                  </a:cubicBezTo>
                  <a:cubicBezTo>
                    <a:pt x="789" y="587"/>
                    <a:pt x="785" y="567"/>
                    <a:pt x="776" y="552"/>
                  </a:cubicBezTo>
                  <a:cubicBezTo>
                    <a:pt x="716" y="418"/>
                    <a:pt x="607" y="315"/>
                    <a:pt x="488" y="233"/>
                  </a:cubicBezTo>
                  <a:cubicBezTo>
                    <a:pt x="369" y="150"/>
                    <a:pt x="242" y="84"/>
                    <a:pt x="121"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0"/>
            <p:cNvSpPr/>
            <p:nvPr/>
          </p:nvSpPr>
          <p:spPr>
            <a:xfrm>
              <a:off x="4045400" y="2238875"/>
              <a:ext cx="19625" cy="8400"/>
            </a:xfrm>
            <a:custGeom>
              <a:rect b="b" l="l" r="r" t="t"/>
              <a:pathLst>
                <a:path extrusionOk="0" h="336" w="785">
                  <a:moveTo>
                    <a:pt x="471" y="0"/>
                  </a:moveTo>
                  <a:cubicBezTo>
                    <a:pt x="403" y="0"/>
                    <a:pt x="331" y="18"/>
                    <a:pt x="261" y="26"/>
                  </a:cubicBezTo>
                  <a:cubicBezTo>
                    <a:pt x="237" y="28"/>
                    <a:pt x="213" y="29"/>
                    <a:pt x="189" y="29"/>
                  </a:cubicBezTo>
                  <a:cubicBezTo>
                    <a:pt x="125" y="29"/>
                    <a:pt x="61" y="21"/>
                    <a:pt x="0" y="1"/>
                  </a:cubicBezTo>
                  <a:lnTo>
                    <a:pt x="0" y="1"/>
                  </a:lnTo>
                  <a:lnTo>
                    <a:pt x="343" y="335"/>
                  </a:lnTo>
                  <a:cubicBezTo>
                    <a:pt x="368" y="288"/>
                    <a:pt x="420" y="272"/>
                    <a:pt x="475" y="272"/>
                  </a:cubicBezTo>
                  <a:cubicBezTo>
                    <a:pt x="502" y="272"/>
                    <a:pt x="530" y="276"/>
                    <a:pt x="556" y="283"/>
                  </a:cubicBezTo>
                  <a:cubicBezTo>
                    <a:pt x="605" y="297"/>
                    <a:pt x="659" y="315"/>
                    <a:pt x="710" y="315"/>
                  </a:cubicBezTo>
                  <a:cubicBezTo>
                    <a:pt x="736" y="315"/>
                    <a:pt x="761" y="311"/>
                    <a:pt x="784" y="298"/>
                  </a:cubicBezTo>
                  <a:cubicBezTo>
                    <a:pt x="723" y="208"/>
                    <a:pt x="696" y="89"/>
                    <a:pt x="597" y="30"/>
                  </a:cubicBezTo>
                  <a:cubicBezTo>
                    <a:pt x="558" y="8"/>
                    <a:pt x="516" y="0"/>
                    <a:pt x="471"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0"/>
            <p:cNvSpPr/>
            <p:nvPr/>
          </p:nvSpPr>
          <p:spPr>
            <a:xfrm>
              <a:off x="3946850" y="2293900"/>
              <a:ext cx="76100" cy="16775"/>
            </a:xfrm>
            <a:custGeom>
              <a:rect b="b" l="l" r="r" t="t"/>
              <a:pathLst>
                <a:path extrusionOk="0" h="671" w="3044">
                  <a:moveTo>
                    <a:pt x="107" y="0"/>
                  </a:moveTo>
                  <a:cubicBezTo>
                    <a:pt x="29" y="0"/>
                    <a:pt x="0" y="108"/>
                    <a:pt x="83" y="137"/>
                  </a:cubicBezTo>
                  <a:cubicBezTo>
                    <a:pt x="549" y="298"/>
                    <a:pt x="1048" y="392"/>
                    <a:pt x="1533" y="482"/>
                  </a:cubicBezTo>
                  <a:cubicBezTo>
                    <a:pt x="2007" y="568"/>
                    <a:pt x="2499" y="653"/>
                    <a:pt x="2982" y="671"/>
                  </a:cubicBezTo>
                  <a:cubicBezTo>
                    <a:pt x="3033" y="669"/>
                    <a:pt x="3044" y="598"/>
                    <a:pt x="2993" y="583"/>
                  </a:cubicBezTo>
                  <a:cubicBezTo>
                    <a:pt x="2523" y="462"/>
                    <a:pt x="2038" y="385"/>
                    <a:pt x="1561" y="289"/>
                  </a:cubicBezTo>
                  <a:cubicBezTo>
                    <a:pt x="1085" y="194"/>
                    <a:pt x="604" y="74"/>
                    <a:pt x="121" y="1"/>
                  </a:cubicBezTo>
                  <a:cubicBezTo>
                    <a:pt x="116" y="0"/>
                    <a:pt x="112" y="0"/>
                    <a:pt x="10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0"/>
            <p:cNvSpPr/>
            <p:nvPr/>
          </p:nvSpPr>
          <p:spPr>
            <a:xfrm>
              <a:off x="4161075" y="2037100"/>
              <a:ext cx="22525" cy="35850"/>
            </a:xfrm>
            <a:custGeom>
              <a:rect b="b" l="l" r="r" t="t"/>
              <a:pathLst>
                <a:path extrusionOk="0" h="1434" w="901">
                  <a:moveTo>
                    <a:pt x="445" y="0"/>
                  </a:moveTo>
                  <a:cubicBezTo>
                    <a:pt x="441" y="0"/>
                    <a:pt x="437" y="1"/>
                    <a:pt x="433" y="2"/>
                  </a:cubicBezTo>
                  <a:cubicBezTo>
                    <a:pt x="407" y="8"/>
                    <a:pt x="394" y="41"/>
                    <a:pt x="391" y="70"/>
                  </a:cubicBezTo>
                  <a:cubicBezTo>
                    <a:pt x="376" y="171"/>
                    <a:pt x="413" y="274"/>
                    <a:pt x="411" y="377"/>
                  </a:cubicBezTo>
                  <a:cubicBezTo>
                    <a:pt x="409" y="425"/>
                    <a:pt x="402" y="474"/>
                    <a:pt x="391" y="520"/>
                  </a:cubicBezTo>
                  <a:cubicBezTo>
                    <a:pt x="378" y="434"/>
                    <a:pt x="356" y="349"/>
                    <a:pt x="328" y="267"/>
                  </a:cubicBezTo>
                  <a:cubicBezTo>
                    <a:pt x="319" y="237"/>
                    <a:pt x="303" y="210"/>
                    <a:pt x="282" y="188"/>
                  </a:cubicBezTo>
                  <a:cubicBezTo>
                    <a:pt x="269" y="177"/>
                    <a:pt x="254" y="172"/>
                    <a:pt x="238" y="172"/>
                  </a:cubicBezTo>
                  <a:cubicBezTo>
                    <a:pt x="224" y="172"/>
                    <a:pt x="209" y="176"/>
                    <a:pt x="196" y="186"/>
                  </a:cubicBezTo>
                  <a:cubicBezTo>
                    <a:pt x="183" y="208"/>
                    <a:pt x="176" y="234"/>
                    <a:pt x="183" y="261"/>
                  </a:cubicBezTo>
                  <a:cubicBezTo>
                    <a:pt x="189" y="338"/>
                    <a:pt x="200" y="414"/>
                    <a:pt x="218" y="491"/>
                  </a:cubicBezTo>
                  <a:cubicBezTo>
                    <a:pt x="240" y="595"/>
                    <a:pt x="277" y="700"/>
                    <a:pt x="262" y="805"/>
                  </a:cubicBezTo>
                  <a:cubicBezTo>
                    <a:pt x="231" y="761"/>
                    <a:pt x="187" y="731"/>
                    <a:pt x="137" y="720"/>
                  </a:cubicBezTo>
                  <a:cubicBezTo>
                    <a:pt x="127" y="718"/>
                    <a:pt x="117" y="717"/>
                    <a:pt x="107" y="717"/>
                  </a:cubicBezTo>
                  <a:cubicBezTo>
                    <a:pt x="66" y="717"/>
                    <a:pt x="27" y="734"/>
                    <a:pt x="0" y="768"/>
                  </a:cubicBezTo>
                  <a:cubicBezTo>
                    <a:pt x="112" y="827"/>
                    <a:pt x="213" y="906"/>
                    <a:pt x="295" y="1003"/>
                  </a:cubicBezTo>
                  <a:cubicBezTo>
                    <a:pt x="325" y="1038"/>
                    <a:pt x="354" y="1080"/>
                    <a:pt x="352" y="1126"/>
                  </a:cubicBezTo>
                  <a:lnTo>
                    <a:pt x="602" y="1434"/>
                  </a:lnTo>
                  <a:cubicBezTo>
                    <a:pt x="716" y="1249"/>
                    <a:pt x="791" y="1043"/>
                    <a:pt x="824" y="827"/>
                  </a:cubicBezTo>
                  <a:cubicBezTo>
                    <a:pt x="831" y="777"/>
                    <a:pt x="835" y="731"/>
                    <a:pt x="848" y="680"/>
                  </a:cubicBezTo>
                  <a:cubicBezTo>
                    <a:pt x="861" y="628"/>
                    <a:pt x="881" y="579"/>
                    <a:pt x="890" y="526"/>
                  </a:cubicBezTo>
                  <a:cubicBezTo>
                    <a:pt x="901" y="474"/>
                    <a:pt x="888" y="419"/>
                    <a:pt x="857" y="375"/>
                  </a:cubicBezTo>
                  <a:cubicBezTo>
                    <a:pt x="853" y="368"/>
                    <a:pt x="846" y="364"/>
                    <a:pt x="839" y="362"/>
                  </a:cubicBezTo>
                  <a:cubicBezTo>
                    <a:pt x="838" y="362"/>
                    <a:pt x="837" y="362"/>
                    <a:pt x="836" y="362"/>
                  </a:cubicBezTo>
                  <a:cubicBezTo>
                    <a:pt x="822" y="362"/>
                    <a:pt x="810" y="376"/>
                    <a:pt x="804" y="390"/>
                  </a:cubicBezTo>
                  <a:cubicBezTo>
                    <a:pt x="771" y="454"/>
                    <a:pt x="754" y="529"/>
                    <a:pt x="703" y="581"/>
                  </a:cubicBezTo>
                  <a:cubicBezTo>
                    <a:pt x="716" y="461"/>
                    <a:pt x="727" y="340"/>
                    <a:pt x="738" y="219"/>
                  </a:cubicBezTo>
                  <a:cubicBezTo>
                    <a:pt x="743" y="190"/>
                    <a:pt x="741" y="162"/>
                    <a:pt x="727" y="136"/>
                  </a:cubicBezTo>
                  <a:cubicBezTo>
                    <a:pt x="718" y="120"/>
                    <a:pt x="700" y="111"/>
                    <a:pt x="683" y="111"/>
                  </a:cubicBezTo>
                  <a:cubicBezTo>
                    <a:pt x="673" y="111"/>
                    <a:pt x="664" y="114"/>
                    <a:pt x="657" y="122"/>
                  </a:cubicBezTo>
                  <a:cubicBezTo>
                    <a:pt x="653" y="131"/>
                    <a:pt x="648" y="140"/>
                    <a:pt x="648" y="149"/>
                  </a:cubicBezTo>
                  <a:cubicBezTo>
                    <a:pt x="620" y="254"/>
                    <a:pt x="593" y="357"/>
                    <a:pt x="567" y="463"/>
                  </a:cubicBezTo>
                  <a:cubicBezTo>
                    <a:pt x="538" y="333"/>
                    <a:pt x="554" y="195"/>
                    <a:pt x="512" y="67"/>
                  </a:cubicBezTo>
                  <a:cubicBezTo>
                    <a:pt x="506" y="50"/>
                    <a:pt x="497" y="32"/>
                    <a:pt x="484" y="19"/>
                  </a:cubicBezTo>
                  <a:cubicBezTo>
                    <a:pt x="473" y="7"/>
                    <a:pt x="460" y="0"/>
                    <a:pt x="445"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0"/>
            <p:cNvSpPr/>
            <p:nvPr/>
          </p:nvSpPr>
          <p:spPr>
            <a:xfrm>
              <a:off x="4040275" y="2047025"/>
              <a:ext cx="22375" cy="24450"/>
            </a:xfrm>
            <a:custGeom>
              <a:rect b="b" l="l" r="r" t="t"/>
              <a:pathLst>
                <a:path extrusionOk="0" h="978" w="895">
                  <a:moveTo>
                    <a:pt x="447" y="83"/>
                  </a:moveTo>
                  <a:cubicBezTo>
                    <a:pt x="449" y="83"/>
                    <a:pt x="451" y="83"/>
                    <a:pt x="453" y="83"/>
                  </a:cubicBezTo>
                  <a:cubicBezTo>
                    <a:pt x="535" y="86"/>
                    <a:pt x="611" y="121"/>
                    <a:pt x="666" y="180"/>
                  </a:cubicBezTo>
                  <a:cubicBezTo>
                    <a:pt x="783" y="296"/>
                    <a:pt x="820" y="505"/>
                    <a:pt x="783" y="661"/>
                  </a:cubicBezTo>
                  <a:cubicBezTo>
                    <a:pt x="765" y="744"/>
                    <a:pt x="708" y="815"/>
                    <a:pt x="631" y="848"/>
                  </a:cubicBezTo>
                  <a:cubicBezTo>
                    <a:pt x="552" y="881"/>
                    <a:pt x="469" y="867"/>
                    <a:pt x="387" y="889"/>
                  </a:cubicBezTo>
                  <a:cubicBezTo>
                    <a:pt x="382" y="891"/>
                    <a:pt x="378" y="893"/>
                    <a:pt x="374" y="896"/>
                  </a:cubicBezTo>
                  <a:lnTo>
                    <a:pt x="374" y="896"/>
                  </a:lnTo>
                  <a:cubicBezTo>
                    <a:pt x="334" y="887"/>
                    <a:pt x="295" y="870"/>
                    <a:pt x="260" y="848"/>
                  </a:cubicBezTo>
                  <a:cubicBezTo>
                    <a:pt x="192" y="797"/>
                    <a:pt x="141" y="725"/>
                    <a:pt x="119" y="641"/>
                  </a:cubicBezTo>
                  <a:cubicBezTo>
                    <a:pt x="95" y="560"/>
                    <a:pt x="86" y="474"/>
                    <a:pt x="95" y="389"/>
                  </a:cubicBezTo>
                  <a:cubicBezTo>
                    <a:pt x="106" y="303"/>
                    <a:pt x="152" y="224"/>
                    <a:pt x="225" y="173"/>
                  </a:cubicBezTo>
                  <a:cubicBezTo>
                    <a:pt x="289" y="126"/>
                    <a:pt x="368" y="83"/>
                    <a:pt x="447" y="83"/>
                  </a:cubicBezTo>
                  <a:close/>
                  <a:moveTo>
                    <a:pt x="459" y="1"/>
                  </a:moveTo>
                  <a:cubicBezTo>
                    <a:pt x="373" y="1"/>
                    <a:pt x="291" y="35"/>
                    <a:pt x="218" y="81"/>
                  </a:cubicBezTo>
                  <a:cubicBezTo>
                    <a:pt x="135" y="129"/>
                    <a:pt x="71" y="204"/>
                    <a:pt x="36" y="294"/>
                  </a:cubicBezTo>
                  <a:cubicBezTo>
                    <a:pt x="1" y="393"/>
                    <a:pt x="10" y="514"/>
                    <a:pt x="32" y="615"/>
                  </a:cubicBezTo>
                  <a:cubicBezTo>
                    <a:pt x="51" y="727"/>
                    <a:pt x="111" y="828"/>
                    <a:pt x="198" y="898"/>
                  </a:cubicBezTo>
                  <a:cubicBezTo>
                    <a:pt x="256" y="942"/>
                    <a:pt x="328" y="973"/>
                    <a:pt x="399" y="973"/>
                  </a:cubicBezTo>
                  <a:cubicBezTo>
                    <a:pt x="406" y="973"/>
                    <a:pt x="414" y="972"/>
                    <a:pt x="422" y="972"/>
                  </a:cubicBezTo>
                  <a:lnTo>
                    <a:pt x="422" y="972"/>
                  </a:lnTo>
                  <a:cubicBezTo>
                    <a:pt x="441" y="976"/>
                    <a:pt x="461" y="978"/>
                    <a:pt x="482" y="978"/>
                  </a:cubicBezTo>
                  <a:cubicBezTo>
                    <a:pt x="541" y="978"/>
                    <a:pt x="602" y="962"/>
                    <a:pt x="651" y="942"/>
                  </a:cubicBezTo>
                  <a:cubicBezTo>
                    <a:pt x="739" y="911"/>
                    <a:pt x="811" y="845"/>
                    <a:pt x="851" y="762"/>
                  </a:cubicBezTo>
                  <a:cubicBezTo>
                    <a:pt x="895" y="661"/>
                    <a:pt x="892" y="545"/>
                    <a:pt x="877" y="439"/>
                  </a:cubicBezTo>
                  <a:cubicBezTo>
                    <a:pt x="864" y="332"/>
                    <a:pt x="822" y="233"/>
                    <a:pt x="756" y="149"/>
                  </a:cubicBezTo>
                  <a:cubicBezTo>
                    <a:pt x="693" y="72"/>
                    <a:pt x="605" y="20"/>
                    <a:pt x="506" y="4"/>
                  </a:cubicBezTo>
                  <a:cubicBezTo>
                    <a:pt x="490" y="2"/>
                    <a:pt x="474" y="1"/>
                    <a:pt x="459"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0"/>
            <p:cNvSpPr/>
            <p:nvPr/>
          </p:nvSpPr>
          <p:spPr>
            <a:xfrm>
              <a:off x="4065550" y="2040825"/>
              <a:ext cx="19500" cy="22625"/>
            </a:xfrm>
            <a:custGeom>
              <a:rect b="b" l="l" r="r" t="t"/>
              <a:pathLst>
                <a:path extrusionOk="0" h="905" w="780">
                  <a:moveTo>
                    <a:pt x="378" y="80"/>
                  </a:moveTo>
                  <a:cubicBezTo>
                    <a:pt x="440" y="80"/>
                    <a:pt x="503" y="102"/>
                    <a:pt x="554" y="147"/>
                  </a:cubicBezTo>
                  <a:cubicBezTo>
                    <a:pt x="657" y="239"/>
                    <a:pt x="668" y="399"/>
                    <a:pt x="666" y="531"/>
                  </a:cubicBezTo>
                  <a:cubicBezTo>
                    <a:pt x="666" y="608"/>
                    <a:pt x="650" y="689"/>
                    <a:pt x="593" y="746"/>
                  </a:cubicBezTo>
                  <a:cubicBezTo>
                    <a:pt x="567" y="773"/>
                    <a:pt x="534" y="790"/>
                    <a:pt x="499" y="801"/>
                  </a:cubicBezTo>
                  <a:cubicBezTo>
                    <a:pt x="463" y="812"/>
                    <a:pt x="431" y="808"/>
                    <a:pt x="398" y="828"/>
                  </a:cubicBezTo>
                  <a:cubicBezTo>
                    <a:pt x="396" y="829"/>
                    <a:pt x="394" y="830"/>
                    <a:pt x="393" y="832"/>
                  </a:cubicBezTo>
                  <a:lnTo>
                    <a:pt x="393" y="832"/>
                  </a:lnTo>
                  <a:cubicBezTo>
                    <a:pt x="286" y="793"/>
                    <a:pt x="201" y="684"/>
                    <a:pt x="156" y="588"/>
                  </a:cubicBezTo>
                  <a:cubicBezTo>
                    <a:pt x="95" y="459"/>
                    <a:pt x="81" y="290"/>
                    <a:pt x="178" y="173"/>
                  </a:cubicBezTo>
                  <a:cubicBezTo>
                    <a:pt x="230" y="112"/>
                    <a:pt x="304" y="80"/>
                    <a:pt x="378" y="80"/>
                  </a:cubicBezTo>
                  <a:close/>
                  <a:moveTo>
                    <a:pt x="383" y="1"/>
                  </a:moveTo>
                  <a:cubicBezTo>
                    <a:pt x="312" y="1"/>
                    <a:pt x="240" y="23"/>
                    <a:pt x="178" y="68"/>
                  </a:cubicBezTo>
                  <a:cubicBezTo>
                    <a:pt x="31" y="175"/>
                    <a:pt x="0" y="375"/>
                    <a:pt x="53" y="540"/>
                  </a:cubicBezTo>
                  <a:cubicBezTo>
                    <a:pt x="104" y="701"/>
                    <a:pt x="219" y="849"/>
                    <a:pt x="387" y="876"/>
                  </a:cubicBezTo>
                  <a:lnTo>
                    <a:pt x="387" y="876"/>
                  </a:lnTo>
                  <a:cubicBezTo>
                    <a:pt x="388" y="877"/>
                    <a:pt x="390" y="879"/>
                    <a:pt x="391" y="880"/>
                  </a:cubicBezTo>
                  <a:cubicBezTo>
                    <a:pt x="413" y="898"/>
                    <a:pt x="433" y="905"/>
                    <a:pt x="455" y="905"/>
                  </a:cubicBezTo>
                  <a:cubicBezTo>
                    <a:pt x="469" y="905"/>
                    <a:pt x="484" y="902"/>
                    <a:pt x="501" y="898"/>
                  </a:cubicBezTo>
                  <a:cubicBezTo>
                    <a:pt x="543" y="889"/>
                    <a:pt x="584" y="872"/>
                    <a:pt x="619" y="847"/>
                  </a:cubicBezTo>
                  <a:cubicBezTo>
                    <a:pt x="690" y="795"/>
                    <a:pt x="738" y="716"/>
                    <a:pt x="751" y="628"/>
                  </a:cubicBezTo>
                  <a:cubicBezTo>
                    <a:pt x="780" y="465"/>
                    <a:pt x="760" y="257"/>
                    <a:pt x="652" y="125"/>
                  </a:cubicBezTo>
                  <a:cubicBezTo>
                    <a:pt x="582" y="43"/>
                    <a:pt x="483" y="1"/>
                    <a:pt x="383"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0"/>
            <p:cNvSpPr/>
            <p:nvPr/>
          </p:nvSpPr>
          <p:spPr>
            <a:xfrm>
              <a:off x="4059600" y="2049750"/>
              <a:ext cx="8650" cy="5675"/>
            </a:xfrm>
            <a:custGeom>
              <a:rect b="b" l="l" r="r" t="t"/>
              <a:pathLst>
                <a:path extrusionOk="0" h="227" w="346">
                  <a:moveTo>
                    <a:pt x="238" y="1"/>
                  </a:moveTo>
                  <a:cubicBezTo>
                    <a:pt x="189" y="1"/>
                    <a:pt x="140" y="18"/>
                    <a:pt x="102" y="49"/>
                  </a:cubicBezTo>
                  <a:cubicBezTo>
                    <a:pt x="78" y="69"/>
                    <a:pt x="56" y="93"/>
                    <a:pt x="40" y="122"/>
                  </a:cubicBezTo>
                  <a:cubicBezTo>
                    <a:pt x="25" y="146"/>
                    <a:pt x="1" y="187"/>
                    <a:pt x="16" y="216"/>
                  </a:cubicBezTo>
                  <a:cubicBezTo>
                    <a:pt x="20" y="222"/>
                    <a:pt x="26" y="226"/>
                    <a:pt x="34" y="227"/>
                  </a:cubicBezTo>
                  <a:lnTo>
                    <a:pt x="34" y="227"/>
                  </a:lnTo>
                  <a:cubicBezTo>
                    <a:pt x="63" y="224"/>
                    <a:pt x="84" y="194"/>
                    <a:pt x="98" y="176"/>
                  </a:cubicBezTo>
                  <a:cubicBezTo>
                    <a:pt x="106" y="165"/>
                    <a:pt x="115" y="157"/>
                    <a:pt x="126" y="146"/>
                  </a:cubicBezTo>
                  <a:cubicBezTo>
                    <a:pt x="130" y="141"/>
                    <a:pt x="135" y="137"/>
                    <a:pt x="139" y="135"/>
                  </a:cubicBezTo>
                  <a:lnTo>
                    <a:pt x="146" y="128"/>
                  </a:lnTo>
                  <a:cubicBezTo>
                    <a:pt x="146" y="128"/>
                    <a:pt x="149" y="125"/>
                    <a:pt x="150" y="124"/>
                  </a:cubicBezTo>
                  <a:lnTo>
                    <a:pt x="150" y="124"/>
                  </a:lnTo>
                  <a:cubicBezTo>
                    <a:pt x="159" y="117"/>
                    <a:pt x="170" y="111"/>
                    <a:pt x="181" y="104"/>
                  </a:cubicBezTo>
                  <a:cubicBezTo>
                    <a:pt x="181" y="104"/>
                    <a:pt x="185" y="102"/>
                    <a:pt x="186" y="102"/>
                  </a:cubicBezTo>
                  <a:lnTo>
                    <a:pt x="186" y="102"/>
                  </a:lnTo>
                  <a:cubicBezTo>
                    <a:pt x="186" y="102"/>
                    <a:pt x="185" y="102"/>
                    <a:pt x="183" y="104"/>
                  </a:cubicBezTo>
                  <a:lnTo>
                    <a:pt x="190" y="100"/>
                  </a:lnTo>
                  <a:cubicBezTo>
                    <a:pt x="196" y="97"/>
                    <a:pt x="203" y="97"/>
                    <a:pt x="210" y="95"/>
                  </a:cubicBezTo>
                  <a:lnTo>
                    <a:pt x="218" y="93"/>
                  </a:lnTo>
                  <a:lnTo>
                    <a:pt x="218" y="93"/>
                  </a:lnTo>
                  <a:cubicBezTo>
                    <a:pt x="215" y="94"/>
                    <a:pt x="214" y="94"/>
                    <a:pt x="214" y="94"/>
                  </a:cubicBezTo>
                  <a:cubicBezTo>
                    <a:pt x="213" y="94"/>
                    <a:pt x="217" y="93"/>
                    <a:pt x="218" y="93"/>
                  </a:cubicBezTo>
                  <a:lnTo>
                    <a:pt x="218" y="93"/>
                  </a:lnTo>
                  <a:lnTo>
                    <a:pt x="218" y="93"/>
                  </a:lnTo>
                  <a:lnTo>
                    <a:pt x="245" y="93"/>
                  </a:lnTo>
                  <a:cubicBezTo>
                    <a:pt x="243" y="93"/>
                    <a:pt x="240" y="92"/>
                    <a:pt x="240" y="92"/>
                  </a:cubicBezTo>
                  <a:lnTo>
                    <a:pt x="240" y="92"/>
                  </a:lnTo>
                  <a:cubicBezTo>
                    <a:pt x="241" y="92"/>
                    <a:pt x="242" y="92"/>
                    <a:pt x="245" y="93"/>
                  </a:cubicBezTo>
                  <a:cubicBezTo>
                    <a:pt x="255" y="95"/>
                    <a:pt x="257" y="97"/>
                    <a:pt x="263" y="99"/>
                  </a:cubicBezTo>
                  <a:lnTo>
                    <a:pt x="263" y="99"/>
                  </a:lnTo>
                  <a:cubicBezTo>
                    <a:pt x="265" y="100"/>
                    <a:pt x="269" y="102"/>
                    <a:pt x="271" y="102"/>
                  </a:cubicBezTo>
                  <a:cubicBezTo>
                    <a:pt x="282" y="108"/>
                    <a:pt x="295" y="111"/>
                    <a:pt x="306" y="111"/>
                  </a:cubicBezTo>
                  <a:cubicBezTo>
                    <a:pt x="330" y="108"/>
                    <a:pt x="346" y="89"/>
                    <a:pt x="346" y="67"/>
                  </a:cubicBezTo>
                  <a:cubicBezTo>
                    <a:pt x="343" y="27"/>
                    <a:pt x="302" y="10"/>
                    <a:pt x="269" y="3"/>
                  </a:cubicBezTo>
                  <a:cubicBezTo>
                    <a:pt x="259" y="1"/>
                    <a:pt x="249" y="1"/>
                    <a:pt x="238" y="1"/>
                  </a:cubicBezTo>
                  <a:close/>
                  <a:moveTo>
                    <a:pt x="34" y="227"/>
                  </a:moveTo>
                  <a:cubicBezTo>
                    <a:pt x="34" y="227"/>
                    <a:pt x="34" y="227"/>
                    <a:pt x="34" y="227"/>
                  </a:cubicBezTo>
                  <a:lnTo>
                    <a:pt x="36" y="227"/>
                  </a:lnTo>
                  <a:cubicBezTo>
                    <a:pt x="35" y="227"/>
                    <a:pt x="35" y="227"/>
                    <a:pt x="34" y="227"/>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0"/>
            <p:cNvSpPr/>
            <p:nvPr/>
          </p:nvSpPr>
          <p:spPr>
            <a:xfrm>
              <a:off x="4030125" y="2056350"/>
              <a:ext cx="12975" cy="2450"/>
            </a:xfrm>
            <a:custGeom>
              <a:rect b="b" l="l" r="r" t="t"/>
              <a:pathLst>
                <a:path extrusionOk="0" h="98" w="519">
                  <a:moveTo>
                    <a:pt x="467" y="0"/>
                  </a:moveTo>
                  <a:cubicBezTo>
                    <a:pt x="453" y="0"/>
                    <a:pt x="439" y="3"/>
                    <a:pt x="427" y="7"/>
                  </a:cubicBezTo>
                  <a:cubicBezTo>
                    <a:pt x="405" y="9"/>
                    <a:pt x="385" y="11"/>
                    <a:pt x="363" y="13"/>
                  </a:cubicBezTo>
                  <a:cubicBezTo>
                    <a:pt x="321" y="18"/>
                    <a:pt x="282" y="20"/>
                    <a:pt x="240" y="20"/>
                  </a:cubicBezTo>
                  <a:cubicBezTo>
                    <a:pt x="206" y="20"/>
                    <a:pt x="172" y="15"/>
                    <a:pt x="137" y="15"/>
                  </a:cubicBezTo>
                  <a:cubicBezTo>
                    <a:pt x="131" y="15"/>
                    <a:pt x="125" y="15"/>
                    <a:pt x="119" y="16"/>
                  </a:cubicBezTo>
                  <a:cubicBezTo>
                    <a:pt x="106" y="16"/>
                    <a:pt x="92" y="17"/>
                    <a:pt x="78" y="17"/>
                  </a:cubicBezTo>
                  <a:cubicBezTo>
                    <a:pt x="71" y="17"/>
                    <a:pt x="64" y="16"/>
                    <a:pt x="58" y="16"/>
                  </a:cubicBezTo>
                  <a:cubicBezTo>
                    <a:pt x="47" y="14"/>
                    <a:pt x="37" y="11"/>
                    <a:pt x="28" y="11"/>
                  </a:cubicBezTo>
                  <a:cubicBezTo>
                    <a:pt x="20" y="11"/>
                    <a:pt x="12" y="14"/>
                    <a:pt x="5" y="22"/>
                  </a:cubicBezTo>
                  <a:cubicBezTo>
                    <a:pt x="1" y="24"/>
                    <a:pt x="1" y="31"/>
                    <a:pt x="1" y="38"/>
                  </a:cubicBezTo>
                  <a:cubicBezTo>
                    <a:pt x="7" y="57"/>
                    <a:pt x="25" y="60"/>
                    <a:pt x="44" y="64"/>
                  </a:cubicBezTo>
                  <a:cubicBezTo>
                    <a:pt x="64" y="71"/>
                    <a:pt x="86" y="82"/>
                    <a:pt x="110" y="86"/>
                  </a:cubicBezTo>
                  <a:cubicBezTo>
                    <a:pt x="145" y="93"/>
                    <a:pt x="181" y="97"/>
                    <a:pt x="217" y="97"/>
                  </a:cubicBezTo>
                  <a:cubicBezTo>
                    <a:pt x="225" y="97"/>
                    <a:pt x="232" y="97"/>
                    <a:pt x="240" y="97"/>
                  </a:cubicBezTo>
                  <a:cubicBezTo>
                    <a:pt x="284" y="97"/>
                    <a:pt x="328" y="95"/>
                    <a:pt x="372" y="88"/>
                  </a:cubicBezTo>
                  <a:cubicBezTo>
                    <a:pt x="413" y="84"/>
                    <a:pt x="473" y="82"/>
                    <a:pt x="503" y="51"/>
                  </a:cubicBezTo>
                  <a:cubicBezTo>
                    <a:pt x="519" y="35"/>
                    <a:pt x="512" y="9"/>
                    <a:pt x="490" y="5"/>
                  </a:cubicBezTo>
                  <a:lnTo>
                    <a:pt x="490" y="2"/>
                  </a:lnTo>
                  <a:cubicBezTo>
                    <a:pt x="483" y="1"/>
                    <a:pt x="475" y="0"/>
                    <a:pt x="46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 name="Google Shape;1624;p40"/>
          <p:cNvGrpSpPr/>
          <p:nvPr/>
        </p:nvGrpSpPr>
        <p:grpSpPr>
          <a:xfrm>
            <a:off x="4775854" y="2008178"/>
            <a:ext cx="1456414" cy="1022566"/>
            <a:chOff x="3311425" y="2487350"/>
            <a:chExt cx="441525" cy="310000"/>
          </a:xfrm>
        </p:grpSpPr>
        <p:sp>
          <p:nvSpPr>
            <p:cNvPr id="1625" name="Google Shape;1625;p40"/>
            <p:cNvSpPr/>
            <p:nvPr/>
          </p:nvSpPr>
          <p:spPr>
            <a:xfrm>
              <a:off x="3647225" y="2488925"/>
              <a:ext cx="14575" cy="308425"/>
            </a:xfrm>
            <a:custGeom>
              <a:rect b="b" l="l" r="r" t="t"/>
              <a:pathLst>
                <a:path extrusionOk="0" h="12337" w="583">
                  <a:moveTo>
                    <a:pt x="565" y="1"/>
                  </a:moveTo>
                  <a:lnTo>
                    <a:pt x="0" y="3"/>
                  </a:lnTo>
                  <a:lnTo>
                    <a:pt x="16" y="12337"/>
                  </a:lnTo>
                  <a:lnTo>
                    <a:pt x="582" y="12334"/>
                  </a:lnTo>
                  <a:lnTo>
                    <a:pt x="565"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0"/>
            <p:cNvSpPr/>
            <p:nvPr/>
          </p:nvSpPr>
          <p:spPr>
            <a:xfrm>
              <a:off x="3738375" y="2488925"/>
              <a:ext cx="14575" cy="308425"/>
            </a:xfrm>
            <a:custGeom>
              <a:rect b="b" l="l" r="r" t="t"/>
              <a:pathLst>
                <a:path extrusionOk="0" h="12337" w="583">
                  <a:moveTo>
                    <a:pt x="567" y="1"/>
                  </a:moveTo>
                  <a:lnTo>
                    <a:pt x="0" y="3"/>
                  </a:lnTo>
                  <a:lnTo>
                    <a:pt x="18" y="12337"/>
                  </a:lnTo>
                  <a:lnTo>
                    <a:pt x="582" y="12334"/>
                  </a:lnTo>
                  <a:lnTo>
                    <a:pt x="567"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0"/>
            <p:cNvSpPr/>
            <p:nvPr/>
          </p:nvSpPr>
          <p:spPr>
            <a:xfrm>
              <a:off x="3654625" y="2514250"/>
              <a:ext cx="88650" cy="14125"/>
            </a:xfrm>
            <a:custGeom>
              <a:rect b="b" l="l" r="r" t="t"/>
              <a:pathLst>
                <a:path extrusionOk="0" h="565" w="3546">
                  <a:moveTo>
                    <a:pt x="1" y="0"/>
                  </a:moveTo>
                  <a:lnTo>
                    <a:pt x="1" y="565"/>
                  </a:lnTo>
                  <a:lnTo>
                    <a:pt x="3546" y="565"/>
                  </a:lnTo>
                  <a:lnTo>
                    <a:pt x="3546"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0"/>
            <p:cNvSpPr/>
            <p:nvPr/>
          </p:nvSpPr>
          <p:spPr>
            <a:xfrm>
              <a:off x="3654625" y="2571900"/>
              <a:ext cx="88650" cy="14125"/>
            </a:xfrm>
            <a:custGeom>
              <a:rect b="b" l="l" r="r" t="t"/>
              <a:pathLst>
                <a:path extrusionOk="0" h="565" w="3546">
                  <a:moveTo>
                    <a:pt x="1" y="0"/>
                  </a:moveTo>
                  <a:lnTo>
                    <a:pt x="1" y="565"/>
                  </a:lnTo>
                  <a:lnTo>
                    <a:pt x="3546" y="565"/>
                  </a:lnTo>
                  <a:lnTo>
                    <a:pt x="3546"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0"/>
            <p:cNvSpPr/>
            <p:nvPr/>
          </p:nvSpPr>
          <p:spPr>
            <a:xfrm>
              <a:off x="3654625" y="2629475"/>
              <a:ext cx="88650" cy="14200"/>
            </a:xfrm>
            <a:custGeom>
              <a:rect b="b" l="l" r="r" t="t"/>
              <a:pathLst>
                <a:path extrusionOk="0" h="568" w="3546">
                  <a:moveTo>
                    <a:pt x="1" y="1"/>
                  </a:moveTo>
                  <a:lnTo>
                    <a:pt x="1" y="568"/>
                  </a:lnTo>
                  <a:lnTo>
                    <a:pt x="3546" y="568"/>
                  </a:lnTo>
                  <a:lnTo>
                    <a:pt x="3546"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0"/>
            <p:cNvSpPr/>
            <p:nvPr/>
          </p:nvSpPr>
          <p:spPr>
            <a:xfrm>
              <a:off x="3654625" y="2687125"/>
              <a:ext cx="88650" cy="14200"/>
            </a:xfrm>
            <a:custGeom>
              <a:rect b="b" l="l" r="r" t="t"/>
              <a:pathLst>
                <a:path extrusionOk="0" h="568" w="3546">
                  <a:moveTo>
                    <a:pt x="1" y="1"/>
                  </a:moveTo>
                  <a:lnTo>
                    <a:pt x="1" y="568"/>
                  </a:lnTo>
                  <a:lnTo>
                    <a:pt x="3546" y="568"/>
                  </a:lnTo>
                  <a:lnTo>
                    <a:pt x="3546"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0"/>
            <p:cNvSpPr/>
            <p:nvPr/>
          </p:nvSpPr>
          <p:spPr>
            <a:xfrm>
              <a:off x="3654625" y="2744775"/>
              <a:ext cx="88650" cy="14200"/>
            </a:xfrm>
            <a:custGeom>
              <a:rect b="b" l="l" r="r" t="t"/>
              <a:pathLst>
                <a:path extrusionOk="0" h="568" w="3546">
                  <a:moveTo>
                    <a:pt x="1" y="1"/>
                  </a:moveTo>
                  <a:lnTo>
                    <a:pt x="1" y="567"/>
                  </a:lnTo>
                  <a:lnTo>
                    <a:pt x="3546" y="567"/>
                  </a:lnTo>
                  <a:lnTo>
                    <a:pt x="3546"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0"/>
            <p:cNvSpPr/>
            <p:nvPr/>
          </p:nvSpPr>
          <p:spPr>
            <a:xfrm>
              <a:off x="3311425" y="2487350"/>
              <a:ext cx="434325" cy="309775"/>
            </a:xfrm>
            <a:custGeom>
              <a:rect b="b" l="l" r="r" t="t"/>
              <a:pathLst>
                <a:path extrusionOk="0" h="12391" w="17373">
                  <a:moveTo>
                    <a:pt x="11583" y="0"/>
                  </a:moveTo>
                  <a:cubicBezTo>
                    <a:pt x="11583" y="4131"/>
                    <a:pt x="1" y="8260"/>
                    <a:pt x="1" y="12391"/>
                  </a:cubicBezTo>
                  <a:lnTo>
                    <a:pt x="5792" y="12391"/>
                  </a:lnTo>
                  <a:cubicBezTo>
                    <a:pt x="5792" y="8260"/>
                    <a:pt x="17372" y="4131"/>
                    <a:pt x="17372"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 name="Google Shape;1633;p40"/>
          <p:cNvGrpSpPr/>
          <p:nvPr/>
        </p:nvGrpSpPr>
        <p:grpSpPr>
          <a:xfrm>
            <a:off x="4052602" y="539992"/>
            <a:ext cx="1189094" cy="1933949"/>
            <a:chOff x="6362575" y="3991175"/>
            <a:chExt cx="336425" cy="510075"/>
          </a:xfrm>
        </p:grpSpPr>
        <p:sp>
          <p:nvSpPr>
            <p:cNvPr id="1634" name="Google Shape;1634;p40"/>
            <p:cNvSpPr/>
            <p:nvPr/>
          </p:nvSpPr>
          <p:spPr>
            <a:xfrm>
              <a:off x="6545950" y="4311575"/>
              <a:ext cx="22250" cy="185825"/>
            </a:xfrm>
            <a:custGeom>
              <a:rect b="b" l="l" r="r" t="t"/>
              <a:pathLst>
                <a:path extrusionOk="0" h="7433" w="890">
                  <a:moveTo>
                    <a:pt x="729" y="1"/>
                  </a:moveTo>
                  <a:lnTo>
                    <a:pt x="729" y="1"/>
                  </a:lnTo>
                  <a:cubicBezTo>
                    <a:pt x="180" y="2414"/>
                    <a:pt x="0" y="4898"/>
                    <a:pt x="198" y="7364"/>
                  </a:cubicBezTo>
                  <a:lnTo>
                    <a:pt x="459" y="7432"/>
                  </a:lnTo>
                  <a:cubicBezTo>
                    <a:pt x="800" y="4971"/>
                    <a:pt x="890" y="2480"/>
                    <a:pt x="72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0"/>
            <p:cNvSpPr/>
            <p:nvPr/>
          </p:nvSpPr>
          <p:spPr>
            <a:xfrm>
              <a:off x="6461950" y="4313175"/>
              <a:ext cx="50100" cy="186200"/>
            </a:xfrm>
            <a:custGeom>
              <a:rect b="b" l="l" r="r" t="t"/>
              <a:pathLst>
                <a:path extrusionOk="0" h="7448" w="2004">
                  <a:moveTo>
                    <a:pt x="0" y="0"/>
                  </a:moveTo>
                  <a:lnTo>
                    <a:pt x="0" y="0"/>
                  </a:lnTo>
                  <a:cubicBezTo>
                    <a:pt x="668" y="2447"/>
                    <a:pt x="1294" y="4902"/>
                    <a:pt x="1880" y="7368"/>
                  </a:cubicBezTo>
                  <a:lnTo>
                    <a:pt x="1997" y="7448"/>
                  </a:lnTo>
                  <a:cubicBezTo>
                    <a:pt x="2003" y="5945"/>
                    <a:pt x="1836" y="4448"/>
                    <a:pt x="1496" y="2983"/>
                  </a:cubicBezTo>
                  <a:cubicBezTo>
                    <a:pt x="1239" y="1882"/>
                    <a:pt x="852" y="747"/>
                    <a:pt x="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0"/>
            <p:cNvSpPr/>
            <p:nvPr/>
          </p:nvSpPr>
          <p:spPr>
            <a:xfrm>
              <a:off x="6576425" y="4372250"/>
              <a:ext cx="40800" cy="129000"/>
            </a:xfrm>
            <a:custGeom>
              <a:rect b="b" l="l" r="r" t="t"/>
              <a:pathLst>
                <a:path extrusionOk="0" h="5160" w="1632">
                  <a:moveTo>
                    <a:pt x="1213" y="0"/>
                  </a:moveTo>
                  <a:lnTo>
                    <a:pt x="497" y="2719"/>
                  </a:lnTo>
                  <a:cubicBezTo>
                    <a:pt x="374" y="3185"/>
                    <a:pt x="251" y="3655"/>
                    <a:pt x="224" y="4136"/>
                  </a:cubicBezTo>
                  <a:cubicBezTo>
                    <a:pt x="207" y="4492"/>
                    <a:pt x="229" y="4887"/>
                    <a:pt x="0" y="5159"/>
                  </a:cubicBezTo>
                  <a:lnTo>
                    <a:pt x="448" y="5027"/>
                  </a:lnTo>
                  <a:cubicBezTo>
                    <a:pt x="1351" y="3541"/>
                    <a:pt x="1632"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0"/>
            <p:cNvSpPr/>
            <p:nvPr/>
          </p:nvSpPr>
          <p:spPr>
            <a:xfrm>
              <a:off x="6566800" y="4320550"/>
              <a:ext cx="36350" cy="180650"/>
            </a:xfrm>
            <a:custGeom>
              <a:rect b="b" l="l" r="r" t="t"/>
              <a:pathLst>
                <a:path extrusionOk="0" h="7226" w="1454">
                  <a:moveTo>
                    <a:pt x="1426" y="1"/>
                  </a:moveTo>
                  <a:cubicBezTo>
                    <a:pt x="1418" y="1"/>
                    <a:pt x="1411" y="5"/>
                    <a:pt x="1406" y="13"/>
                  </a:cubicBezTo>
                  <a:cubicBezTo>
                    <a:pt x="897" y="1164"/>
                    <a:pt x="717" y="2459"/>
                    <a:pt x="535" y="3696"/>
                  </a:cubicBezTo>
                  <a:cubicBezTo>
                    <a:pt x="440" y="4335"/>
                    <a:pt x="352" y="4976"/>
                    <a:pt x="260" y="5617"/>
                  </a:cubicBezTo>
                  <a:cubicBezTo>
                    <a:pt x="216" y="5936"/>
                    <a:pt x="170" y="6254"/>
                    <a:pt x="124" y="6575"/>
                  </a:cubicBezTo>
                  <a:cubicBezTo>
                    <a:pt x="100" y="6744"/>
                    <a:pt x="1" y="7010"/>
                    <a:pt x="78" y="7172"/>
                  </a:cubicBezTo>
                  <a:cubicBezTo>
                    <a:pt x="92" y="7207"/>
                    <a:pt x="125" y="7226"/>
                    <a:pt x="158" y="7226"/>
                  </a:cubicBezTo>
                  <a:cubicBezTo>
                    <a:pt x="182" y="7226"/>
                    <a:pt x="205" y="7216"/>
                    <a:pt x="223" y="7196"/>
                  </a:cubicBezTo>
                  <a:lnTo>
                    <a:pt x="236" y="7179"/>
                  </a:lnTo>
                  <a:cubicBezTo>
                    <a:pt x="249" y="7164"/>
                    <a:pt x="253" y="7142"/>
                    <a:pt x="245" y="7124"/>
                  </a:cubicBezTo>
                  <a:cubicBezTo>
                    <a:pt x="242" y="7117"/>
                    <a:pt x="240" y="7109"/>
                    <a:pt x="238" y="7102"/>
                  </a:cubicBezTo>
                  <a:cubicBezTo>
                    <a:pt x="232" y="7088"/>
                    <a:pt x="218" y="7079"/>
                    <a:pt x="204" y="7079"/>
                  </a:cubicBezTo>
                  <a:cubicBezTo>
                    <a:pt x="200" y="7079"/>
                    <a:pt x="196" y="7080"/>
                    <a:pt x="192" y="7081"/>
                  </a:cubicBezTo>
                  <a:lnTo>
                    <a:pt x="192" y="7081"/>
                  </a:lnTo>
                  <a:cubicBezTo>
                    <a:pt x="322" y="6988"/>
                    <a:pt x="324" y="6422"/>
                    <a:pt x="348" y="6243"/>
                  </a:cubicBezTo>
                  <a:cubicBezTo>
                    <a:pt x="387" y="5964"/>
                    <a:pt x="425" y="5685"/>
                    <a:pt x="464" y="5407"/>
                  </a:cubicBezTo>
                  <a:cubicBezTo>
                    <a:pt x="548" y="4805"/>
                    <a:pt x="629" y="4203"/>
                    <a:pt x="717" y="3601"/>
                  </a:cubicBezTo>
                  <a:cubicBezTo>
                    <a:pt x="895" y="2391"/>
                    <a:pt x="1160" y="1214"/>
                    <a:pt x="1450" y="26"/>
                  </a:cubicBezTo>
                  <a:cubicBezTo>
                    <a:pt x="1453" y="11"/>
                    <a:pt x="1440" y="1"/>
                    <a:pt x="1426"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0"/>
            <p:cNvSpPr/>
            <p:nvPr/>
          </p:nvSpPr>
          <p:spPr>
            <a:xfrm>
              <a:off x="6578850" y="4324375"/>
              <a:ext cx="38150" cy="27425"/>
            </a:xfrm>
            <a:custGeom>
              <a:rect b="b" l="l" r="r" t="t"/>
              <a:pathLst>
                <a:path extrusionOk="0" h="1097" w="1526">
                  <a:moveTo>
                    <a:pt x="19" y="1"/>
                  </a:moveTo>
                  <a:cubicBezTo>
                    <a:pt x="10" y="1"/>
                    <a:pt x="1" y="8"/>
                    <a:pt x="2" y="20"/>
                  </a:cubicBezTo>
                  <a:cubicBezTo>
                    <a:pt x="33" y="310"/>
                    <a:pt x="72" y="1076"/>
                    <a:pt x="476" y="1096"/>
                  </a:cubicBezTo>
                  <a:cubicBezTo>
                    <a:pt x="484" y="1097"/>
                    <a:pt x="492" y="1097"/>
                    <a:pt x="499" y="1097"/>
                  </a:cubicBezTo>
                  <a:cubicBezTo>
                    <a:pt x="928" y="1097"/>
                    <a:pt x="1388" y="558"/>
                    <a:pt x="1504" y="194"/>
                  </a:cubicBezTo>
                  <a:cubicBezTo>
                    <a:pt x="1526" y="149"/>
                    <a:pt x="1489" y="113"/>
                    <a:pt x="1453" y="113"/>
                  </a:cubicBezTo>
                  <a:cubicBezTo>
                    <a:pt x="1435" y="113"/>
                    <a:pt x="1416" y="123"/>
                    <a:pt x="1405" y="145"/>
                  </a:cubicBezTo>
                  <a:cubicBezTo>
                    <a:pt x="1225" y="448"/>
                    <a:pt x="1047" y="716"/>
                    <a:pt x="738" y="903"/>
                  </a:cubicBezTo>
                  <a:cubicBezTo>
                    <a:pt x="665" y="947"/>
                    <a:pt x="600" y="966"/>
                    <a:pt x="542" y="966"/>
                  </a:cubicBezTo>
                  <a:cubicBezTo>
                    <a:pt x="197" y="966"/>
                    <a:pt x="81" y="294"/>
                    <a:pt x="39" y="18"/>
                  </a:cubicBezTo>
                  <a:cubicBezTo>
                    <a:pt x="37" y="6"/>
                    <a:pt x="28" y="1"/>
                    <a:pt x="1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0"/>
            <p:cNvSpPr/>
            <p:nvPr/>
          </p:nvSpPr>
          <p:spPr>
            <a:xfrm>
              <a:off x="6587625" y="4317325"/>
              <a:ext cx="7650" cy="33550"/>
            </a:xfrm>
            <a:custGeom>
              <a:rect b="b" l="l" r="r" t="t"/>
              <a:pathLst>
                <a:path extrusionOk="0" h="1342" w="306">
                  <a:moveTo>
                    <a:pt x="129" y="1"/>
                  </a:moveTo>
                  <a:cubicBezTo>
                    <a:pt x="114" y="1"/>
                    <a:pt x="98" y="10"/>
                    <a:pt x="95" y="25"/>
                  </a:cubicBezTo>
                  <a:cubicBezTo>
                    <a:pt x="0" y="401"/>
                    <a:pt x="51" y="954"/>
                    <a:pt x="202" y="1310"/>
                  </a:cubicBezTo>
                  <a:cubicBezTo>
                    <a:pt x="212" y="1332"/>
                    <a:pt x="232" y="1342"/>
                    <a:pt x="251" y="1342"/>
                  </a:cubicBezTo>
                  <a:cubicBezTo>
                    <a:pt x="279" y="1342"/>
                    <a:pt x="306" y="1321"/>
                    <a:pt x="303" y="1286"/>
                  </a:cubicBezTo>
                  <a:cubicBezTo>
                    <a:pt x="295" y="1073"/>
                    <a:pt x="213" y="867"/>
                    <a:pt x="178" y="658"/>
                  </a:cubicBezTo>
                  <a:cubicBezTo>
                    <a:pt x="143" y="449"/>
                    <a:pt x="154" y="241"/>
                    <a:pt x="156" y="28"/>
                  </a:cubicBezTo>
                  <a:cubicBezTo>
                    <a:pt x="156" y="9"/>
                    <a:pt x="143" y="1"/>
                    <a:pt x="12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0"/>
            <p:cNvSpPr/>
            <p:nvPr/>
          </p:nvSpPr>
          <p:spPr>
            <a:xfrm>
              <a:off x="6573450" y="4321200"/>
              <a:ext cx="9025" cy="7600"/>
            </a:xfrm>
            <a:custGeom>
              <a:rect b="b" l="l" r="r" t="t"/>
              <a:pathLst>
                <a:path extrusionOk="0" h="304" w="361">
                  <a:moveTo>
                    <a:pt x="165" y="0"/>
                  </a:moveTo>
                  <a:cubicBezTo>
                    <a:pt x="96" y="0"/>
                    <a:pt x="27" y="47"/>
                    <a:pt x="14" y="127"/>
                  </a:cubicBezTo>
                  <a:cubicBezTo>
                    <a:pt x="1" y="209"/>
                    <a:pt x="58" y="288"/>
                    <a:pt x="139" y="301"/>
                  </a:cubicBezTo>
                  <a:cubicBezTo>
                    <a:pt x="148" y="302"/>
                    <a:pt x="157" y="303"/>
                    <a:pt x="165" y="303"/>
                  </a:cubicBezTo>
                  <a:cubicBezTo>
                    <a:pt x="285" y="303"/>
                    <a:pt x="360" y="166"/>
                    <a:pt x="288" y="64"/>
                  </a:cubicBezTo>
                  <a:cubicBezTo>
                    <a:pt x="257" y="20"/>
                    <a:pt x="211" y="0"/>
                    <a:pt x="16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0"/>
            <p:cNvSpPr/>
            <p:nvPr/>
          </p:nvSpPr>
          <p:spPr>
            <a:xfrm>
              <a:off x="6586425" y="4313675"/>
              <a:ext cx="8200" cy="7425"/>
            </a:xfrm>
            <a:custGeom>
              <a:rect b="b" l="l" r="r" t="t"/>
              <a:pathLst>
                <a:path extrusionOk="0" h="297" w="328">
                  <a:moveTo>
                    <a:pt x="169" y="1"/>
                  </a:moveTo>
                  <a:cubicBezTo>
                    <a:pt x="78" y="1"/>
                    <a:pt x="0" y="85"/>
                    <a:pt x="22" y="182"/>
                  </a:cubicBezTo>
                  <a:cubicBezTo>
                    <a:pt x="33" y="233"/>
                    <a:pt x="72" y="275"/>
                    <a:pt x="123" y="290"/>
                  </a:cubicBezTo>
                  <a:cubicBezTo>
                    <a:pt x="138" y="295"/>
                    <a:pt x="152" y="297"/>
                    <a:pt x="166" y="297"/>
                  </a:cubicBezTo>
                  <a:cubicBezTo>
                    <a:pt x="209" y="297"/>
                    <a:pt x="246" y="275"/>
                    <a:pt x="281" y="244"/>
                  </a:cubicBezTo>
                  <a:lnTo>
                    <a:pt x="281" y="244"/>
                  </a:lnTo>
                  <a:lnTo>
                    <a:pt x="268" y="257"/>
                  </a:lnTo>
                  <a:cubicBezTo>
                    <a:pt x="307" y="229"/>
                    <a:pt x="327" y="180"/>
                    <a:pt x="323" y="132"/>
                  </a:cubicBezTo>
                  <a:cubicBezTo>
                    <a:pt x="318" y="84"/>
                    <a:pt x="290" y="42"/>
                    <a:pt x="246" y="22"/>
                  </a:cubicBezTo>
                  <a:cubicBezTo>
                    <a:pt x="239" y="20"/>
                    <a:pt x="235" y="18"/>
                    <a:pt x="228" y="13"/>
                  </a:cubicBezTo>
                  <a:cubicBezTo>
                    <a:pt x="208" y="5"/>
                    <a:pt x="188" y="1"/>
                    <a:pt x="16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0"/>
            <p:cNvSpPr/>
            <p:nvPr/>
          </p:nvSpPr>
          <p:spPr>
            <a:xfrm>
              <a:off x="6597275" y="4315250"/>
              <a:ext cx="10525" cy="8775"/>
            </a:xfrm>
            <a:custGeom>
              <a:rect b="b" l="l" r="r" t="t"/>
              <a:pathLst>
                <a:path extrusionOk="0" h="351" w="421">
                  <a:moveTo>
                    <a:pt x="228" y="1"/>
                  </a:moveTo>
                  <a:cubicBezTo>
                    <a:pt x="194" y="1"/>
                    <a:pt x="160" y="11"/>
                    <a:pt x="128" y="34"/>
                  </a:cubicBezTo>
                  <a:cubicBezTo>
                    <a:pt x="1" y="124"/>
                    <a:pt x="47" y="324"/>
                    <a:pt x="201" y="348"/>
                  </a:cubicBezTo>
                  <a:cubicBezTo>
                    <a:pt x="210" y="349"/>
                    <a:pt x="219" y="350"/>
                    <a:pt x="228" y="350"/>
                  </a:cubicBezTo>
                  <a:cubicBezTo>
                    <a:pt x="310" y="350"/>
                    <a:pt x="391" y="290"/>
                    <a:pt x="400" y="205"/>
                  </a:cubicBezTo>
                  <a:cubicBezTo>
                    <a:pt x="420" y="90"/>
                    <a:pt x="328" y="1"/>
                    <a:pt x="228"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0"/>
            <p:cNvSpPr/>
            <p:nvPr/>
          </p:nvSpPr>
          <p:spPr>
            <a:xfrm>
              <a:off x="6611175" y="4323175"/>
              <a:ext cx="9750" cy="9125"/>
            </a:xfrm>
            <a:custGeom>
              <a:rect b="b" l="l" r="r" t="t"/>
              <a:pathLst>
                <a:path extrusionOk="0" h="365" w="390">
                  <a:moveTo>
                    <a:pt x="198" y="0"/>
                  </a:moveTo>
                  <a:cubicBezTo>
                    <a:pt x="113" y="0"/>
                    <a:pt x="26" y="64"/>
                    <a:pt x="16" y="152"/>
                  </a:cubicBezTo>
                  <a:cubicBezTo>
                    <a:pt x="0" y="250"/>
                    <a:pt x="66" y="343"/>
                    <a:pt x="165" y="362"/>
                  </a:cubicBezTo>
                  <a:cubicBezTo>
                    <a:pt x="174" y="364"/>
                    <a:pt x="183" y="365"/>
                    <a:pt x="192" y="365"/>
                  </a:cubicBezTo>
                  <a:cubicBezTo>
                    <a:pt x="278" y="365"/>
                    <a:pt x="364" y="301"/>
                    <a:pt x="376" y="213"/>
                  </a:cubicBezTo>
                  <a:cubicBezTo>
                    <a:pt x="389" y="114"/>
                    <a:pt x="323" y="20"/>
                    <a:pt x="224" y="2"/>
                  </a:cubicBezTo>
                  <a:cubicBezTo>
                    <a:pt x="216" y="1"/>
                    <a:pt x="207" y="0"/>
                    <a:pt x="19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0"/>
            <p:cNvSpPr/>
            <p:nvPr/>
          </p:nvSpPr>
          <p:spPr>
            <a:xfrm>
              <a:off x="6590800" y="4338275"/>
              <a:ext cx="45075" cy="14200"/>
            </a:xfrm>
            <a:custGeom>
              <a:rect b="b" l="l" r="r" t="t"/>
              <a:pathLst>
                <a:path extrusionOk="0" h="568" w="1803">
                  <a:moveTo>
                    <a:pt x="1745" y="1"/>
                  </a:moveTo>
                  <a:cubicBezTo>
                    <a:pt x="1734" y="1"/>
                    <a:pt x="1723" y="5"/>
                    <a:pt x="1714" y="15"/>
                  </a:cubicBezTo>
                  <a:cubicBezTo>
                    <a:pt x="1417" y="301"/>
                    <a:pt x="944" y="451"/>
                    <a:pt x="505" y="451"/>
                  </a:cubicBezTo>
                  <a:cubicBezTo>
                    <a:pt x="343" y="451"/>
                    <a:pt x="185" y="430"/>
                    <a:pt x="42" y="389"/>
                  </a:cubicBezTo>
                  <a:cubicBezTo>
                    <a:pt x="39" y="388"/>
                    <a:pt x="36" y="387"/>
                    <a:pt x="33" y="387"/>
                  </a:cubicBezTo>
                  <a:cubicBezTo>
                    <a:pt x="8" y="387"/>
                    <a:pt x="1" y="430"/>
                    <a:pt x="25" y="444"/>
                  </a:cubicBezTo>
                  <a:cubicBezTo>
                    <a:pt x="182" y="535"/>
                    <a:pt x="346" y="568"/>
                    <a:pt x="514" y="568"/>
                  </a:cubicBezTo>
                  <a:cubicBezTo>
                    <a:pt x="695" y="568"/>
                    <a:pt x="878" y="530"/>
                    <a:pt x="1059" y="485"/>
                  </a:cubicBezTo>
                  <a:cubicBezTo>
                    <a:pt x="1336" y="419"/>
                    <a:pt x="1672" y="354"/>
                    <a:pt x="1788" y="64"/>
                  </a:cubicBezTo>
                  <a:cubicBezTo>
                    <a:pt x="1803" y="30"/>
                    <a:pt x="1775" y="1"/>
                    <a:pt x="174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0"/>
            <p:cNvSpPr/>
            <p:nvPr/>
          </p:nvSpPr>
          <p:spPr>
            <a:xfrm>
              <a:off x="6628600" y="4334775"/>
              <a:ext cx="12650" cy="9300"/>
            </a:xfrm>
            <a:custGeom>
              <a:rect b="b" l="l" r="r" t="t"/>
              <a:pathLst>
                <a:path extrusionOk="0" h="372" w="506">
                  <a:moveTo>
                    <a:pt x="248" y="1"/>
                  </a:moveTo>
                  <a:cubicBezTo>
                    <a:pt x="43" y="1"/>
                    <a:pt x="1" y="331"/>
                    <a:pt x="221" y="368"/>
                  </a:cubicBezTo>
                  <a:cubicBezTo>
                    <a:pt x="233" y="370"/>
                    <a:pt x="245" y="371"/>
                    <a:pt x="256" y="371"/>
                  </a:cubicBezTo>
                  <a:cubicBezTo>
                    <a:pt x="462" y="371"/>
                    <a:pt x="506" y="41"/>
                    <a:pt x="283" y="4"/>
                  </a:cubicBezTo>
                  <a:cubicBezTo>
                    <a:pt x="271" y="2"/>
                    <a:pt x="259" y="1"/>
                    <a:pt x="248"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0"/>
            <p:cNvSpPr/>
            <p:nvPr/>
          </p:nvSpPr>
          <p:spPr>
            <a:xfrm>
              <a:off x="6362575" y="3991175"/>
              <a:ext cx="336425" cy="290775"/>
            </a:xfrm>
            <a:custGeom>
              <a:rect b="b" l="l" r="r" t="t"/>
              <a:pathLst>
                <a:path extrusionOk="0" h="11631" w="13457">
                  <a:moveTo>
                    <a:pt x="6784" y="0"/>
                  </a:moveTo>
                  <a:cubicBezTo>
                    <a:pt x="5458" y="0"/>
                    <a:pt x="4138" y="366"/>
                    <a:pt x="3044" y="1113"/>
                  </a:cubicBezTo>
                  <a:cubicBezTo>
                    <a:pt x="1089" y="2451"/>
                    <a:pt x="0" y="5005"/>
                    <a:pt x="536" y="7313"/>
                  </a:cubicBezTo>
                  <a:cubicBezTo>
                    <a:pt x="1067" y="9600"/>
                    <a:pt x="3252" y="11438"/>
                    <a:pt x="5597" y="11438"/>
                  </a:cubicBezTo>
                  <a:cubicBezTo>
                    <a:pt x="5616" y="11438"/>
                    <a:pt x="5636" y="11438"/>
                    <a:pt x="5655" y="11437"/>
                  </a:cubicBezTo>
                  <a:lnTo>
                    <a:pt x="4195" y="10883"/>
                  </a:lnTo>
                  <a:lnTo>
                    <a:pt x="4195" y="10883"/>
                  </a:lnTo>
                  <a:cubicBezTo>
                    <a:pt x="5361" y="11312"/>
                    <a:pt x="6627" y="11631"/>
                    <a:pt x="7847" y="11631"/>
                  </a:cubicBezTo>
                  <a:cubicBezTo>
                    <a:pt x="8803" y="11631"/>
                    <a:pt x="9731" y="11435"/>
                    <a:pt x="10562" y="10943"/>
                  </a:cubicBezTo>
                  <a:cubicBezTo>
                    <a:pt x="12793" y="9621"/>
                    <a:pt x="13456" y="6525"/>
                    <a:pt x="12665" y="4054"/>
                  </a:cubicBezTo>
                  <a:cubicBezTo>
                    <a:pt x="12358" y="3092"/>
                    <a:pt x="11857" y="2172"/>
                    <a:pt x="11102" y="1502"/>
                  </a:cubicBezTo>
                  <a:cubicBezTo>
                    <a:pt x="10720" y="1164"/>
                    <a:pt x="10278" y="894"/>
                    <a:pt x="9817" y="674"/>
                  </a:cubicBezTo>
                  <a:cubicBezTo>
                    <a:pt x="8875" y="227"/>
                    <a:pt x="7828" y="0"/>
                    <a:pt x="678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0"/>
            <p:cNvSpPr/>
            <p:nvPr/>
          </p:nvSpPr>
          <p:spPr>
            <a:xfrm>
              <a:off x="6526450" y="4070700"/>
              <a:ext cx="15350" cy="423675"/>
            </a:xfrm>
            <a:custGeom>
              <a:rect b="b" l="l" r="r" t="t"/>
              <a:pathLst>
                <a:path extrusionOk="0" h="16947" w="614">
                  <a:moveTo>
                    <a:pt x="155" y="1"/>
                  </a:moveTo>
                  <a:cubicBezTo>
                    <a:pt x="99" y="1"/>
                    <a:pt x="44" y="39"/>
                    <a:pt x="38" y="115"/>
                  </a:cubicBezTo>
                  <a:cubicBezTo>
                    <a:pt x="1" y="656"/>
                    <a:pt x="18" y="1202"/>
                    <a:pt x="16" y="1743"/>
                  </a:cubicBezTo>
                  <a:cubicBezTo>
                    <a:pt x="12" y="2283"/>
                    <a:pt x="18" y="2828"/>
                    <a:pt x="20" y="3370"/>
                  </a:cubicBezTo>
                  <a:cubicBezTo>
                    <a:pt x="25" y="4455"/>
                    <a:pt x="42" y="5538"/>
                    <a:pt x="53" y="6623"/>
                  </a:cubicBezTo>
                  <a:cubicBezTo>
                    <a:pt x="80" y="8792"/>
                    <a:pt x="104" y="10960"/>
                    <a:pt x="130" y="13130"/>
                  </a:cubicBezTo>
                  <a:lnTo>
                    <a:pt x="152" y="14968"/>
                  </a:lnTo>
                  <a:cubicBezTo>
                    <a:pt x="154" y="15271"/>
                    <a:pt x="159" y="15572"/>
                    <a:pt x="159" y="15875"/>
                  </a:cubicBezTo>
                  <a:cubicBezTo>
                    <a:pt x="159" y="16187"/>
                    <a:pt x="143" y="16499"/>
                    <a:pt x="196" y="16806"/>
                  </a:cubicBezTo>
                  <a:cubicBezTo>
                    <a:pt x="213" y="16899"/>
                    <a:pt x="301" y="16946"/>
                    <a:pt x="388" y="16946"/>
                  </a:cubicBezTo>
                  <a:cubicBezTo>
                    <a:pt x="474" y="16946"/>
                    <a:pt x="560" y="16900"/>
                    <a:pt x="574" y="16806"/>
                  </a:cubicBezTo>
                  <a:cubicBezTo>
                    <a:pt x="613" y="16532"/>
                    <a:pt x="596" y="16259"/>
                    <a:pt x="589" y="15980"/>
                  </a:cubicBezTo>
                  <a:cubicBezTo>
                    <a:pt x="583" y="15715"/>
                    <a:pt x="576" y="15447"/>
                    <a:pt x="572" y="15181"/>
                  </a:cubicBezTo>
                  <a:lnTo>
                    <a:pt x="545" y="13554"/>
                  </a:lnTo>
                  <a:cubicBezTo>
                    <a:pt x="530" y="12469"/>
                    <a:pt x="512" y="11386"/>
                    <a:pt x="495" y="10301"/>
                  </a:cubicBezTo>
                  <a:cubicBezTo>
                    <a:pt x="462" y="8131"/>
                    <a:pt x="442" y="5964"/>
                    <a:pt x="392" y="3794"/>
                  </a:cubicBezTo>
                  <a:lnTo>
                    <a:pt x="348" y="1956"/>
                  </a:lnTo>
                  <a:cubicBezTo>
                    <a:pt x="335" y="1345"/>
                    <a:pt x="335" y="724"/>
                    <a:pt x="275" y="115"/>
                  </a:cubicBezTo>
                  <a:cubicBezTo>
                    <a:pt x="269" y="39"/>
                    <a:pt x="212" y="1"/>
                    <a:pt x="15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0"/>
            <p:cNvSpPr/>
            <p:nvPr/>
          </p:nvSpPr>
          <p:spPr>
            <a:xfrm>
              <a:off x="6452575" y="4137750"/>
              <a:ext cx="187125" cy="120825"/>
            </a:xfrm>
            <a:custGeom>
              <a:rect b="b" l="l" r="r" t="t"/>
              <a:pathLst>
                <a:path extrusionOk="0" h="4833" w="7485">
                  <a:moveTo>
                    <a:pt x="7184" y="0"/>
                  </a:moveTo>
                  <a:cubicBezTo>
                    <a:pt x="7134" y="0"/>
                    <a:pt x="7085" y="19"/>
                    <a:pt x="7045" y="62"/>
                  </a:cubicBezTo>
                  <a:cubicBezTo>
                    <a:pt x="6781" y="345"/>
                    <a:pt x="6546" y="662"/>
                    <a:pt x="6303" y="963"/>
                  </a:cubicBezTo>
                  <a:lnTo>
                    <a:pt x="5602" y="1828"/>
                  </a:lnTo>
                  <a:lnTo>
                    <a:pt x="4164" y="3600"/>
                  </a:lnTo>
                  <a:cubicBezTo>
                    <a:pt x="3959" y="3855"/>
                    <a:pt x="3764" y="4156"/>
                    <a:pt x="3485" y="4336"/>
                  </a:cubicBezTo>
                  <a:cubicBezTo>
                    <a:pt x="3408" y="4385"/>
                    <a:pt x="3314" y="4439"/>
                    <a:pt x="3217" y="4439"/>
                  </a:cubicBezTo>
                  <a:cubicBezTo>
                    <a:pt x="3207" y="4439"/>
                    <a:pt x="3197" y="4438"/>
                    <a:pt x="3186" y="4437"/>
                  </a:cubicBezTo>
                  <a:cubicBezTo>
                    <a:pt x="3044" y="4421"/>
                    <a:pt x="2971" y="4277"/>
                    <a:pt x="2901" y="4171"/>
                  </a:cubicBezTo>
                  <a:cubicBezTo>
                    <a:pt x="2484" y="3532"/>
                    <a:pt x="2064" y="2893"/>
                    <a:pt x="1645" y="2256"/>
                  </a:cubicBezTo>
                  <a:cubicBezTo>
                    <a:pt x="1170" y="1538"/>
                    <a:pt x="711" y="804"/>
                    <a:pt x="180" y="128"/>
                  </a:cubicBezTo>
                  <a:cubicBezTo>
                    <a:pt x="163" y="106"/>
                    <a:pt x="142" y="97"/>
                    <a:pt x="121" y="97"/>
                  </a:cubicBezTo>
                  <a:cubicBezTo>
                    <a:pt x="61" y="97"/>
                    <a:pt x="1" y="173"/>
                    <a:pt x="35" y="240"/>
                  </a:cubicBezTo>
                  <a:cubicBezTo>
                    <a:pt x="410" y="965"/>
                    <a:pt x="858" y="1648"/>
                    <a:pt x="1291" y="2340"/>
                  </a:cubicBezTo>
                  <a:cubicBezTo>
                    <a:pt x="1724" y="3029"/>
                    <a:pt x="2156" y="3723"/>
                    <a:pt x="2596" y="4411"/>
                  </a:cubicBezTo>
                  <a:cubicBezTo>
                    <a:pt x="2750" y="4650"/>
                    <a:pt x="2950" y="4832"/>
                    <a:pt x="3227" y="4832"/>
                  </a:cubicBezTo>
                  <a:cubicBezTo>
                    <a:pt x="3269" y="4832"/>
                    <a:pt x="3314" y="4828"/>
                    <a:pt x="3360" y="4819"/>
                  </a:cubicBezTo>
                  <a:cubicBezTo>
                    <a:pt x="3667" y="4760"/>
                    <a:pt x="3933" y="4525"/>
                    <a:pt x="4131" y="4296"/>
                  </a:cubicBezTo>
                  <a:cubicBezTo>
                    <a:pt x="4649" y="3699"/>
                    <a:pt x="5137" y="3073"/>
                    <a:pt x="5637" y="2460"/>
                  </a:cubicBezTo>
                  <a:lnTo>
                    <a:pt x="6509" y="1393"/>
                  </a:lnTo>
                  <a:cubicBezTo>
                    <a:pt x="6801" y="1039"/>
                    <a:pt x="7113" y="692"/>
                    <a:pt x="7379" y="319"/>
                  </a:cubicBezTo>
                  <a:cubicBezTo>
                    <a:pt x="7485" y="170"/>
                    <a:pt x="7334" y="0"/>
                    <a:pt x="718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0"/>
            <p:cNvSpPr/>
            <p:nvPr/>
          </p:nvSpPr>
          <p:spPr>
            <a:xfrm>
              <a:off x="6486275" y="4094825"/>
              <a:ext cx="72825" cy="59100"/>
            </a:xfrm>
            <a:custGeom>
              <a:rect b="b" l="l" r="r" t="t"/>
              <a:pathLst>
                <a:path extrusionOk="0" h="2364" w="2913">
                  <a:moveTo>
                    <a:pt x="105" y="1"/>
                  </a:moveTo>
                  <a:cubicBezTo>
                    <a:pt x="49" y="1"/>
                    <a:pt x="0" y="57"/>
                    <a:pt x="33" y="119"/>
                  </a:cubicBezTo>
                  <a:lnTo>
                    <a:pt x="35" y="119"/>
                  </a:lnTo>
                  <a:cubicBezTo>
                    <a:pt x="64" y="172"/>
                    <a:pt x="79" y="229"/>
                    <a:pt x="110" y="281"/>
                  </a:cubicBezTo>
                  <a:cubicBezTo>
                    <a:pt x="136" y="325"/>
                    <a:pt x="169" y="365"/>
                    <a:pt x="198" y="407"/>
                  </a:cubicBezTo>
                  <a:cubicBezTo>
                    <a:pt x="257" y="501"/>
                    <a:pt x="319" y="593"/>
                    <a:pt x="384" y="681"/>
                  </a:cubicBezTo>
                  <a:cubicBezTo>
                    <a:pt x="512" y="855"/>
                    <a:pt x="641" y="1024"/>
                    <a:pt x="769" y="1197"/>
                  </a:cubicBezTo>
                  <a:cubicBezTo>
                    <a:pt x="1030" y="1546"/>
                    <a:pt x="1276" y="1909"/>
                    <a:pt x="1535" y="2260"/>
                  </a:cubicBezTo>
                  <a:cubicBezTo>
                    <a:pt x="1580" y="2319"/>
                    <a:pt x="1656" y="2363"/>
                    <a:pt x="1729" y="2363"/>
                  </a:cubicBezTo>
                  <a:cubicBezTo>
                    <a:pt x="1776" y="2363"/>
                    <a:pt x="1822" y="2345"/>
                    <a:pt x="1858" y="2302"/>
                  </a:cubicBezTo>
                  <a:lnTo>
                    <a:pt x="2418" y="1632"/>
                  </a:lnTo>
                  <a:lnTo>
                    <a:pt x="2688" y="1307"/>
                  </a:lnTo>
                  <a:cubicBezTo>
                    <a:pt x="2789" y="1184"/>
                    <a:pt x="2871" y="1092"/>
                    <a:pt x="2899" y="931"/>
                  </a:cubicBezTo>
                  <a:cubicBezTo>
                    <a:pt x="2912" y="848"/>
                    <a:pt x="2856" y="747"/>
                    <a:pt x="2768" y="747"/>
                  </a:cubicBezTo>
                  <a:cubicBezTo>
                    <a:pt x="2754" y="747"/>
                    <a:pt x="2739" y="750"/>
                    <a:pt x="2723" y="756"/>
                  </a:cubicBezTo>
                  <a:cubicBezTo>
                    <a:pt x="2581" y="808"/>
                    <a:pt x="2506" y="874"/>
                    <a:pt x="2412" y="991"/>
                  </a:cubicBezTo>
                  <a:lnTo>
                    <a:pt x="2124" y="1338"/>
                  </a:lnTo>
                  <a:lnTo>
                    <a:pt x="1719" y="1829"/>
                  </a:lnTo>
                  <a:lnTo>
                    <a:pt x="1719" y="1829"/>
                  </a:lnTo>
                  <a:cubicBezTo>
                    <a:pt x="1503" y="1550"/>
                    <a:pt x="1279" y="1278"/>
                    <a:pt x="1059" y="1004"/>
                  </a:cubicBezTo>
                  <a:cubicBezTo>
                    <a:pt x="920" y="830"/>
                    <a:pt x="780" y="657"/>
                    <a:pt x="635" y="488"/>
                  </a:cubicBezTo>
                  <a:cubicBezTo>
                    <a:pt x="569" y="409"/>
                    <a:pt x="501" y="334"/>
                    <a:pt x="428" y="259"/>
                  </a:cubicBezTo>
                  <a:cubicBezTo>
                    <a:pt x="391" y="224"/>
                    <a:pt x="358" y="185"/>
                    <a:pt x="321" y="150"/>
                  </a:cubicBezTo>
                  <a:cubicBezTo>
                    <a:pt x="270" y="99"/>
                    <a:pt x="213" y="66"/>
                    <a:pt x="160" y="22"/>
                  </a:cubicBezTo>
                  <a:cubicBezTo>
                    <a:pt x="143" y="7"/>
                    <a:pt x="123" y="1"/>
                    <a:pt x="10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0"/>
            <p:cNvSpPr/>
            <p:nvPr/>
          </p:nvSpPr>
          <p:spPr>
            <a:xfrm>
              <a:off x="6405000" y="4072900"/>
              <a:ext cx="11450" cy="8925"/>
            </a:xfrm>
            <a:custGeom>
              <a:rect b="b" l="l" r="r" t="t"/>
              <a:pathLst>
                <a:path extrusionOk="0" h="357" w="458">
                  <a:moveTo>
                    <a:pt x="229" y="1"/>
                  </a:moveTo>
                  <a:cubicBezTo>
                    <a:pt x="1" y="1"/>
                    <a:pt x="1" y="357"/>
                    <a:pt x="229" y="357"/>
                  </a:cubicBezTo>
                  <a:cubicBezTo>
                    <a:pt x="458" y="357"/>
                    <a:pt x="458" y="1"/>
                    <a:pt x="229"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0"/>
            <p:cNvSpPr/>
            <p:nvPr/>
          </p:nvSpPr>
          <p:spPr>
            <a:xfrm>
              <a:off x="6430475" y="4054800"/>
              <a:ext cx="10850" cy="8375"/>
            </a:xfrm>
            <a:custGeom>
              <a:rect b="b" l="l" r="r" t="t"/>
              <a:pathLst>
                <a:path extrusionOk="0" h="335" w="434">
                  <a:moveTo>
                    <a:pt x="218" y="0"/>
                  </a:moveTo>
                  <a:cubicBezTo>
                    <a:pt x="1" y="0"/>
                    <a:pt x="1" y="334"/>
                    <a:pt x="218" y="334"/>
                  </a:cubicBezTo>
                  <a:cubicBezTo>
                    <a:pt x="433" y="334"/>
                    <a:pt x="433" y="0"/>
                    <a:pt x="218"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0"/>
            <p:cNvSpPr/>
            <p:nvPr/>
          </p:nvSpPr>
          <p:spPr>
            <a:xfrm>
              <a:off x="6434225" y="4081575"/>
              <a:ext cx="10500" cy="8150"/>
            </a:xfrm>
            <a:custGeom>
              <a:rect b="b" l="l" r="r" t="t"/>
              <a:pathLst>
                <a:path extrusionOk="0" h="326" w="420">
                  <a:moveTo>
                    <a:pt x="211" y="1"/>
                  </a:moveTo>
                  <a:cubicBezTo>
                    <a:pt x="0" y="1"/>
                    <a:pt x="0" y="326"/>
                    <a:pt x="211" y="326"/>
                  </a:cubicBezTo>
                  <a:cubicBezTo>
                    <a:pt x="420" y="326"/>
                    <a:pt x="420" y="1"/>
                    <a:pt x="211"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 name="Google Shape;1653;p40"/>
          <p:cNvGrpSpPr/>
          <p:nvPr/>
        </p:nvGrpSpPr>
        <p:grpSpPr>
          <a:xfrm>
            <a:off x="6773413" y="957422"/>
            <a:ext cx="438391" cy="437645"/>
            <a:chOff x="5721625" y="4984150"/>
            <a:chExt cx="196950" cy="196650"/>
          </a:xfrm>
        </p:grpSpPr>
        <p:sp>
          <p:nvSpPr>
            <p:cNvPr id="1654" name="Google Shape;1654;p40"/>
            <p:cNvSpPr/>
            <p:nvPr/>
          </p:nvSpPr>
          <p:spPr>
            <a:xfrm>
              <a:off x="5847225" y="4984150"/>
              <a:ext cx="22325" cy="185825"/>
            </a:xfrm>
            <a:custGeom>
              <a:rect b="b" l="l" r="r" t="t"/>
              <a:pathLst>
                <a:path extrusionOk="0" h="7433" w="893">
                  <a:moveTo>
                    <a:pt x="732" y="1"/>
                  </a:moveTo>
                  <a:lnTo>
                    <a:pt x="732" y="1"/>
                  </a:lnTo>
                  <a:cubicBezTo>
                    <a:pt x="181" y="2414"/>
                    <a:pt x="1" y="4898"/>
                    <a:pt x="199" y="7364"/>
                  </a:cubicBezTo>
                  <a:lnTo>
                    <a:pt x="462" y="7432"/>
                  </a:lnTo>
                  <a:cubicBezTo>
                    <a:pt x="803" y="4971"/>
                    <a:pt x="893" y="2480"/>
                    <a:pt x="73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0"/>
            <p:cNvSpPr/>
            <p:nvPr/>
          </p:nvSpPr>
          <p:spPr>
            <a:xfrm>
              <a:off x="5787275" y="4985750"/>
              <a:ext cx="50100" cy="186200"/>
            </a:xfrm>
            <a:custGeom>
              <a:rect b="b" l="l" r="r" t="t"/>
              <a:pathLst>
                <a:path extrusionOk="0" h="7448" w="2004">
                  <a:moveTo>
                    <a:pt x="1" y="0"/>
                  </a:moveTo>
                  <a:lnTo>
                    <a:pt x="1" y="0"/>
                  </a:lnTo>
                  <a:cubicBezTo>
                    <a:pt x="666" y="2447"/>
                    <a:pt x="1294" y="4902"/>
                    <a:pt x="1881" y="7368"/>
                  </a:cubicBezTo>
                  <a:lnTo>
                    <a:pt x="1997" y="7447"/>
                  </a:lnTo>
                  <a:cubicBezTo>
                    <a:pt x="2004" y="5945"/>
                    <a:pt x="1835" y="4448"/>
                    <a:pt x="1496" y="2983"/>
                  </a:cubicBezTo>
                  <a:cubicBezTo>
                    <a:pt x="1239" y="1882"/>
                    <a:pt x="851" y="747"/>
                    <a:pt x="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0"/>
            <p:cNvSpPr/>
            <p:nvPr/>
          </p:nvSpPr>
          <p:spPr>
            <a:xfrm>
              <a:off x="5777075" y="5069900"/>
              <a:ext cx="24950" cy="110900"/>
            </a:xfrm>
            <a:custGeom>
              <a:rect b="b" l="l" r="r" t="t"/>
              <a:pathLst>
                <a:path extrusionOk="0" h="4436" w="998">
                  <a:moveTo>
                    <a:pt x="688" y="1"/>
                  </a:moveTo>
                  <a:cubicBezTo>
                    <a:pt x="312" y="1453"/>
                    <a:pt x="81" y="2937"/>
                    <a:pt x="0" y="4435"/>
                  </a:cubicBezTo>
                  <a:lnTo>
                    <a:pt x="562" y="4231"/>
                  </a:lnTo>
                  <a:cubicBezTo>
                    <a:pt x="857" y="3392"/>
                    <a:pt x="905" y="2489"/>
                    <a:pt x="951" y="1602"/>
                  </a:cubicBezTo>
                  <a:cubicBezTo>
                    <a:pt x="980" y="1053"/>
                    <a:pt x="997" y="458"/>
                    <a:pt x="68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0"/>
            <p:cNvSpPr/>
            <p:nvPr/>
          </p:nvSpPr>
          <p:spPr>
            <a:xfrm>
              <a:off x="5721625" y="5011325"/>
              <a:ext cx="47775" cy="157175"/>
            </a:xfrm>
            <a:custGeom>
              <a:rect b="b" l="l" r="r" t="t"/>
              <a:pathLst>
                <a:path extrusionOk="0" h="6287" w="1911">
                  <a:moveTo>
                    <a:pt x="59" y="1"/>
                  </a:moveTo>
                  <a:lnTo>
                    <a:pt x="59" y="1"/>
                  </a:lnTo>
                  <a:cubicBezTo>
                    <a:pt x="26" y="1349"/>
                    <a:pt x="0" y="2735"/>
                    <a:pt x="452" y="4006"/>
                  </a:cubicBezTo>
                  <a:cubicBezTo>
                    <a:pt x="727" y="4775"/>
                    <a:pt x="1173" y="5487"/>
                    <a:pt x="1353" y="6284"/>
                  </a:cubicBezTo>
                  <a:lnTo>
                    <a:pt x="1770" y="6286"/>
                  </a:lnTo>
                  <a:cubicBezTo>
                    <a:pt x="1900" y="5987"/>
                    <a:pt x="1911" y="5651"/>
                    <a:pt x="1902" y="5326"/>
                  </a:cubicBezTo>
                  <a:cubicBezTo>
                    <a:pt x="1845" y="3405"/>
                    <a:pt x="1204" y="1547"/>
                    <a:pt x="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0"/>
            <p:cNvSpPr/>
            <p:nvPr/>
          </p:nvSpPr>
          <p:spPr>
            <a:xfrm>
              <a:off x="5877750" y="5044825"/>
              <a:ext cx="40825" cy="129000"/>
            </a:xfrm>
            <a:custGeom>
              <a:rect b="b" l="l" r="r" t="t"/>
              <a:pathLst>
                <a:path extrusionOk="0" h="5160" w="1633">
                  <a:moveTo>
                    <a:pt x="1213" y="0"/>
                  </a:moveTo>
                  <a:lnTo>
                    <a:pt x="1213" y="0"/>
                  </a:lnTo>
                  <a:cubicBezTo>
                    <a:pt x="974" y="907"/>
                    <a:pt x="737" y="1812"/>
                    <a:pt x="497" y="2719"/>
                  </a:cubicBezTo>
                  <a:cubicBezTo>
                    <a:pt x="374" y="3185"/>
                    <a:pt x="249" y="3655"/>
                    <a:pt x="225" y="4136"/>
                  </a:cubicBezTo>
                  <a:cubicBezTo>
                    <a:pt x="205" y="4491"/>
                    <a:pt x="229" y="4887"/>
                    <a:pt x="1" y="5159"/>
                  </a:cubicBezTo>
                  <a:lnTo>
                    <a:pt x="447" y="5027"/>
                  </a:lnTo>
                  <a:cubicBezTo>
                    <a:pt x="1352" y="3541"/>
                    <a:pt x="1633"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 name="Google Shape;1659;p40"/>
          <p:cNvGrpSpPr/>
          <p:nvPr/>
        </p:nvGrpSpPr>
        <p:grpSpPr>
          <a:xfrm>
            <a:off x="4561988" y="3780322"/>
            <a:ext cx="438391" cy="437645"/>
            <a:chOff x="5721625" y="4984150"/>
            <a:chExt cx="196950" cy="196650"/>
          </a:xfrm>
        </p:grpSpPr>
        <p:sp>
          <p:nvSpPr>
            <p:cNvPr id="1660" name="Google Shape;1660;p40"/>
            <p:cNvSpPr/>
            <p:nvPr/>
          </p:nvSpPr>
          <p:spPr>
            <a:xfrm>
              <a:off x="5847225" y="4984150"/>
              <a:ext cx="22325" cy="185825"/>
            </a:xfrm>
            <a:custGeom>
              <a:rect b="b" l="l" r="r" t="t"/>
              <a:pathLst>
                <a:path extrusionOk="0" h="7433" w="893">
                  <a:moveTo>
                    <a:pt x="732" y="1"/>
                  </a:moveTo>
                  <a:lnTo>
                    <a:pt x="732" y="1"/>
                  </a:lnTo>
                  <a:cubicBezTo>
                    <a:pt x="181" y="2414"/>
                    <a:pt x="1" y="4898"/>
                    <a:pt x="199" y="7364"/>
                  </a:cubicBezTo>
                  <a:lnTo>
                    <a:pt x="462" y="7432"/>
                  </a:lnTo>
                  <a:cubicBezTo>
                    <a:pt x="803" y="4971"/>
                    <a:pt x="893" y="2480"/>
                    <a:pt x="73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0"/>
            <p:cNvSpPr/>
            <p:nvPr/>
          </p:nvSpPr>
          <p:spPr>
            <a:xfrm>
              <a:off x="5787275" y="4985750"/>
              <a:ext cx="50100" cy="186200"/>
            </a:xfrm>
            <a:custGeom>
              <a:rect b="b" l="l" r="r" t="t"/>
              <a:pathLst>
                <a:path extrusionOk="0" h="7448" w="2004">
                  <a:moveTo>
                    <a:pt x="1" y="0"/>
                  </a:moveTo>
                  <a:lnTo>
                    <a:pt x="1" y="0"/>
                  </a:lnTo>
                  <a:cubicBezTo>
                    <a:pt x="666" y="2447"/>
                    <a:pt x="1294" y="4902"/>
                    <a:pt x="1881" y="7368"/>
                  </a:cubicBezTo>
                  <a:lnTo>
                    <a:pt x="1997" y="7447"/>
                  </a:lnTo>
                  <a:cubicBezTo>
                    <a:pt x="2004" y="5945"/>
                    <a:pt x="1835" y="4448"/>
                    <a:pt x="1496" y="2983"/>
                  </a:cubicBezTo>
                  <a:cubicBezTo>
                    <a:pt x="1239" y="1882"/>
                    <a:pt x="851" y="747"/>
                    <a:pt x="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0"/>
            <p:cNvSpPr/>
            <p:nvPr/>
          </p:nvSpPr>
          <p:spPr>
            <a:xfrm>
              <a:off x="5777075" y="5069900"/>
              <a:ext cx="24950" cy="110900"/>
            </a:xfrm>
            <a:custGeom>
              <a:rect b="b" l="l" r="r" t="t"/>
              <a:pathLst>
                <a:path extrusionOk="0" h="4436" w="998">
                  <a:moveTo>
                    <a:pt x="688" y="1"/>
                  </a:moveTo>
                  <a:cubicBezTo>
                    <a:pt x="312" y="1453"/>
                    <a:pt x="81" y="2937"/>
                    <a:pt x="0" y="4435"/>
                  </a:cubicBezTo>
                  <a:lnTo>
                    <a:pt x="562" y="4231"/>
                  </a:lnTo>
                  <a:cubicBezTo>
                    <a:pt x="857" y="3392"/>
                    <a:pt x="905" y="2489"/>
                    <a:pt x="951" y="1602"/>
                  </a:cubicBezTo>
                  <a:cubicBezTo>
                    <a:pt x="980" y="1053"/>
                    <a:pt x="997" y="458"/>
                    <a:pt x="68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0"/>
            <p:cNvSpPr/>
            <p:nvPr/>
          </p:nvSpPr>
          <p:spPr>
            <a:xfrm>
              <a:off x="5721625" y="5011325"/>
              <a:ext cx="47775" cy="157175"/>
            </a:xfrm>
            <a:custGeom>
              <a:rect b="b" l="l" r="r" t="t"/>
              <a:pathLst>
                <a:path extrusionOk="0" h="6287" w="1911">
                  <a:moveTo>
                    <a:pt x="59" y="1"/>
                  </a:moveTo>
                  <a:lnTo>
                    <a:pt x="59" y="1"/>
                  </a:lnTo>
                  <a:cubicBezTo>
                    <a:pt x="26" y="1349"/>
                    <a:pt x="0" y="2735"/>
                    <a:pt x="452" y="4006"/>
                  </a:cubicBezTo>
                  <a:cubicBezTo>
                    <a:pt x="727" y="4775"/>
                    <a:pt x="1173" y="5487"/>
                    <a:pt x="1353" y="6284"/>
                  </a:cubicBezTo>
                  <a:lnTo>
                    <a:pt x="1770" y="6286"/>
                  </a:lnTo>
                  <a:cubicBezTo>
                    <a:pt x="1900" y="5987"/>
                    <a:pt x="1911" y="5651"/>
                    <a:pt x="1902" y="5326"/>
                  </a:cubicBezTo>
                  <a:cubicBezTo>
                    <a:pt x="1845" y="3405"/>
                    <a:pt x="1204" y="1547"/>
                    <a:pt x="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0"/>
            <p:cNvSpPr/>
            <p:nvPr/>
          </p:nvSpPr>
          <p:spPr>
            <a:xfrm>
              <a:off x="5877750" y="5044825"/>
              <a:ext cx="40825" cy="129000"/>
            </a:xfrm>
            <a:custGeom>
              <a:rect b="b" l="l" r="r" t="t"/>
              <a:pathLst>
                <a:path extrusionOk="0" h="5160" w="1633">
                  <a:moveTo>
                    <a:pt x="1213" y="0"/>
                  </a:moveTo>
                  <a:lnTo>
                    <a:pt x="1213" y="0"/>
                  </a:lnTo>
                  <a:cubicBezTo>
                    <a:pt x="974" y="907"/>
                    <a:pt x="737" y="1812"/>
                    <a:pt x="497" y="2719"/>
                  </a:cubicBezTo>
                  <a:cubicBezTo>
                    <a:pt x="374" y="3185"/>
                    <a:pt x="249" y="3655"/>
                    <a:pt x="225" y="4136"/>
                  </a:cubicBezTo>
                  <a:cubicBezTo>
                    <a:pt x="205" y="4491"/>
                    <a:pt x="229" y="4887"/>
                    <a:pt x="1" y="5159"/>
                  </a:cubicBezTo>
                  <a:lnTo>
                    <a:pt x="447" y="5027"/>
                  </a:lnTo>
                  <a:cubicBezTo>
                    <a:pt x="1352" y="3541"/>
                    <a:pt x="1633"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8" name="Shape 1668"/>
        <p:cNvGrpSpPr/>
        <p:nvPr/>
      </p:nvGrpSpPr>
      <p:grpSpPr>
        <a:xfrm>
          <a:off x="0" y="0"/>
          <a:ext cx="0" cy="0"/>
          <a:chOff x="0" y="0"/>
          <a:chExt cx="0" cy="0"/>
        </a:xfrm>
      </p:grpSpPr>
      <p:grpSp>
        <p:nvGrpSpPr>
          <p:cNvPr id="1669" name="Google Shape;1669;p41"/>
          <p:cNvGrpSpPr/>
          <p:nvPr/>
        </p:nvGrpSpPr>
        <p:grpSpPr>
          <a:xfrm>
            <a:off x="834282" y="-181901"/>
            <a:ext cx="8814517" cy="5654105"/>
            <a:chOff x="3253875" y="4567300"/>
            <a:chExt cx="1413625" cy="906775"/>
          </a:xfrm>
        </p:grpSpPr>
        <p:sp>
          <p:nvSpPr>
            <p:cNvPr id="1670" name="Google Shape;1670;p41"/>
            <p:cNvSpPr/>
            <p:nvPr/>
          </p:nvSpPr>
          <p:spPr>
            <a:xfrm>
              <a:off x="3253875" y="4567300"/>
              <a:ext cx="1413625" cy="906775"/>
            </a:xfrm>
            <a:custGeom>
              <a:rect b="b" l="l" r="r" t="t"/>
              <a:pathLst>
                <a:path extrusionOk="0" h="36271" w="56545">
                  <a:moveTo>
                    <a:pt x="26463" y="0"/>
                  </a:moveTo>
                  <a:cubicBezTo>
                    <a:pt x="26415" y="0"/>
                    <a:pt x="26368" y="1"/>
                    <a:pt x="26320" y="3"/>
                  </a:cubicBezTo>
                  <a:cubicBezTo>
                    <a:pt x="25420" y="29"/>
                    <a:pt x="24486" y="346"/>
                    <a:pt x="23914" y="1041"/>
                  </a:cubicBezTo>
                  <a:lnTo>
                    <a:pt x="25698" y="1004"/>
                  </a:lnTo>
                  <a:lnTo>
                    <a:pt x="25698" y="1004"/>
                  </a:lnTo>
                  <a:cubicBezTo>
                    <a:pt x="24667" y="2950"/>
                    <a:pt x="25538" y="5376"/>
                    <a:pt x="26813" y="7172"/>
                  </a:cubicBezTo>
                  <a:cubicBezTo>
                    <a:pt x="28090" y="8966"/>
                    <a:pt x="29775" y="10515"/>
                    <a:pt x="30605" y="12554"/>
                  </a:cubicBezTo>
                  <a:cubicBezTo>
                    <a:pt x="30683" y="12746"/>
                    <a:pt x="30753" y="12950"/>
                    <a:pt x="30728" y="13154"/>
                  </a:cubicBezTo>
                  <a:cubicBezTo>
                    <a:pt x="30696" y="13401"/>
                    <a:pt x="30531" y="13608"/>
                    <a:pt x="30363" y="13792"/>
                  </a:cubicBezTo>
                  <a:cubicBezTo>
                    <a:pt x="25304" y="19338"/>
                    <a:pt x="18481" y="18361"/>
                    <a:pt x="12334" y="22037"/>
                  </a:cubicBezTo>
                  <a:cubicBezTo>
                    <a:pt x="9308" y="23845"/>
                    <a:pt x="4693" y="26421"/>
                    <a:pt x="2876" y="29441"/>
                  </a:cubicBezTo>
                  <a:cubicBezTo>
                    <a:pt x="2165" y="30623"/>
                    <a:pt x="1" y="36270"/>
                    <a:pt x="2665" y="36270"/>
                  </a:cubicBezTo>
                  <a:cubicBezTo>
                    <a:pt x="2670" y="36270"/>
                    <a:pt x="2675" y="36270"/>
                    <a:pt x="2680" y="36270"/>
                  </a:cubicBezTo>
                  <a:cubicBezTo>
                    <a:pt x="4285" y="36256"/>
                    <a:pt x="6451" y="34168"/>
                    <a:pt x="8056" y="34155"/>
                  </a:cubicBezTo>
                  <a:cubicBezTo>
                    <a:pt x="8388" y="34152"/>
                    <a:pt x="8739" y="34145"/>
                    <a:pt x="9024" y="33973"/>
                  </a:cubicBezTo>
                  <a:cubicBezTo>
                    <a:pt x="9421" y="33735"/>
                    <a:pt x="9581" y="33252"/>
                    <a:pt x="9751" y="32822"/>
                  </a:cubicBezTo>
                  <a:cubicBezTo>
                    <a:pt x="10578" y="30744"/>
                    <a:pt x="12294" y="29151"/>
                    <a:pt x="14109" y="27847"/>
                  </a:cubicBezTo>
                  <a:cubicBezTo>
                    <a:pt x="19162" y="24217"/>
                    <a:pt x="25232" y="22330"/>
                    <a:pt x="30732" y="19420"/>
                  </a:cubicBezTo>
                  <a:cubicBezTo>
                    <a:pt x="31783" y="18864"/>
                    <a:pt x="32854" y="18216"/>
                    <a:pt x="33782" y="17446"/>
                  </a:cubicBezTo>
                  <a:cubicBezTo>
                    <a:pt x="34010" y="17257"/>
                    <a:pt x="34289" y="17162"/>
                    <a:pt x="34569" y="17162"/>
                  </a:cubicBezTo>
                  <a:cubicBezTo>
                    <a:pt x="34841" y="17162"/>
                    <a:pt x="35113" y="17252"/>
                    <a:pt x="35339" y="17433"/>
                  </a:cubicBezTo>
                  <a:cubicBezTo>
                    <a:pt x="36080" y="18026"/>
                    <a:pt x="36908" y="18506"/>
                    <a:pt x="37778" y="18910"/>
                  </a:cubicBezTo>
                  <a:cubicBezTo>
                    <a:pt x="40455" y="20152"/>
                    <a:pt x="43354" y="20849"/>
                    <a:pt x="46262" y="21344"/>
                  </a:cubicBezTo>
                  <a:cubicBezTo>
                    <a:pt x="47283" y="21518"/>
                    <a:pt x="48317" y="21669"/>
                    <a:pt x="49350" y="21669"/>
                  </a:cubicBezTo>
                  <a:cubicBezTo>
                    <a:pt x="49587" y="21669"/>
                    <a:pt x="49824" y="21661"/>
                    <a:pt x="50060" y="21644"/>
                  </a:cubicBezTo>
                  <a:cubicBezTo>
                    <a:pt x="51223" y="21558"/>
                    <a:pt x="52355" y="21248"/>
                    <a:pt x="53480" y="20939"/>
                  </a:cubicBezTo>
                  <a:cubicBezTo>
                    <a:pt x="53994" y="20799"/>
                    <a:pt x="54519" y="20652"/>
                    <a:pt x="54954" y="20346"/>
                  </a:cubicBezTo>
                  <a:cubicBezTo>
                    <a:pt x="55765" y="19773"/>
                    <a:pt x="56116" y="18761"/>
                    <a:pt x="56401" y="17810"/>
                  </a:cubicBezTo>
                  <a:cubicBezTo>
                    <a:pt x="56479" y="17550"/>
                    <a:pt x="56544" y="17233"/>
                    <a:pt x="56362" y="17031"/>
                  </a:cubicBezTo>
                  <a:cubicBezTo>
                    <a:pt x="56220" y="16874"/>
                    <a:pt x="55987" y="16855"/>
                    <a:pt x="55772" y="16855"/>
                  </a:cubicBezTo>
                  <a:cubicBezTo>
                    <a:pt x="55759" y="16855"/>
                    <a:pt x="55746" y="16855"/>
                    <a:pt x="55732" y="16855"/>
                  </a:cubicBezTo>
                  <a:cubicBezTo>
                    <a:pt x="54340" y="16865"/>
                    <a:pt x="52932" y="16906"/>
                    <a:pt x="51527" y="16906"/>
                  </a:cubicBezTo>
                  <a:cubicBezTo>
                    <a:pt x="48459" y="16906"/>
                    <a:pt x="45409" y="16713"/>
                    <a:pt x="42580" y="15594"/>
                  </a:cubicBezTo>
                  <a:cubicBezTo>
                    <a:pt x="40983" y="14963"/>
                    <a:pt x="39493" y="13965"/>
                    <a:pt x="37930" y="13188"/>
                  </a:cubicBezTo>
                  <a:cubicBezTo>
                    <a:pt x="37173" y="12814"/>
                    <a:pt x="36582" y="12170"/>
                    <a:pt x="36273" y="11385"/>
                  </a:cubicBezTo>
                  <a:cubicBezTo>
                    <a:pt x="36270" y="11377"/>
                    <a:pt x="36266" y="11368"/>
                    <a:pt x="36263" y="11360"/>
                  </a:cubicBezTo>
                  <a:cubicBezTo>
                    <a:pt x="36068" y="10877"/>
                    <a:pt x="35746" y="10457"/>
                    <a:pt x="35401" y="10066"/>
                  </a:cubicBezTo>
                  <a:cubicBezTo>
                    <a:pt x="34171" y="8672"/>
                    <a:pt x="32546" y="7438"/>
                    <a:pt x="32167" y="5617"/>
                  </a:cubicBezTo>
                  <a:cubicBezTo>
                    <a:pt x="31917" y="4410"/>
                    <a:pt x="32276" y="3172"/>
                    <a:pt x="32396" y="1945"/>
                  </a:cubicBezTo>
                  <a:cubicBezTo>
                    <a:pt x="32414" y="1757"/>
                    <a:pt x="32420" y="1549"/>
                    <a:pt x="32303" y="1402"/>
                  </a:cubicBezTo>
                  <a:cubicBezTo>
                    <a:pt x="32202" y="1275"/>
                    <a:pt x="32033" y="1228"/>
                    <a:pt x="31876" y="1187"/>
                  </a:cubicBezTo>
                  <a:lnTo>
                    <a:pt x="28978" y="432"/>
                  </a:lnTo>
                  <a:cubicBezTo>
                    <a:pt x="28152" y="217"/>
                    <a:pt x="27314" y="0"/>
                    <a:pt x="26463"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1"/>
            <p:cNvSpPr/>
            <p:nvPr/>
          </p:nvSpPr>
          <p:spPr>
            <a:xfrm>
              <a:off x="4157950" y="4993925"/>
              <a:ext cx="23350" cy="12225"/>
            </a:xfrm>
            <a:custGeom>
              <a:rect b="b" l="l" r="r" t="t"/>
              <a:pathLst>
                <a:path extrusionOk="0" h="489" w="934">
                  <a:moveTo>
                    <a:pt x="77" y="0"/>
                  </a:moveTo>
                  <a:cubicBezTo>
                    <a:pt x="53" y="0"/>
                    <a:pt x="31" y="12"/>
                    <a:pt x="18" y="33"/>
                  </a:cubicBezTo>
                  <a:cubicBezTo>
                    <a:pt x="0" y="66"/>
                    <a:pt x="11" y="106"/>
                    <a:pt x="41" y="126"/>
                  </a:cubicBezTo>
                  <a:lnTo>
                    <a:pt x="42" y="125"/>
                  </a:lnTo>
                  <a:cubicBezTo>
                    <a:pt x="234" y="257"/>
                    <a:pt x="446" y="372"/>
                    <a:pt x="669" y="444"/>
                  </a:cubicBezTo>
                  <a:cubicBezTo>
                    <a:pt x="699" y="453"/>
                    <a:pt x="730" y="462"/>
                    <a:pt x="760" y="471"/>
                  </a:cubicBezTo>
                  <a:cubicBezTo>
                    <a:pt x="776" y="475"/>
                    <a:pt x="791" y="479"/>
                    <a:pt x="806" y="484"/>
                  </a:cubicBezTo>
                  <a:cubicBezTo>
                    <a:pt x="816" y="487"/>
                    <a:pt x="827" y="489"/>
                    <a:pt x="838" y="489"/>
                  </a:cubicBezTo>
                  <a:cubicBezTo>
                    <a:pt x="841" y="489"/>
                    <a:pt x="845" y="488"/>
                    <a:pt x="849" y="488"/>
                  </a:cubicBezTo>
                  <a:cubicBezTo>
                    <a:pt x="859" y="487"/>
                    <a:pt x="869" y="486"/>
                    <a:pt x="878" y="484"/>
                  </a:cubicBezTo>
                  <a:cubicBezTo>
                    <a:pt x="917" y="478"/>
                    <a:pt x="933" y="416"/>
                    <a:pt x="903" y="392"/>
                  </a:cubicBezTo>
                  <a:cubicBezTo>
                    <a:pt x="888" y="378"/>
                    <a:pt x="871" y="367"/>
                    <a:pt x="853" y="359"/>
                  </a:cubicBezTo>
                  <a:cubicBezTo>
                    <a:pt x="839" y="354"/>
                    <a:pt x="825" y="350"/>
                    <a:pt x="811" y="345"/>
                  </a:cubicBezTo>
                  <a:cubicBezTo>
                    <a:pt x="785" y="337"/>
                    <a:pt x="757" y="328"/>
                    <a:pt x="731" y="317"/>
                  </a:cubicBezTo>
                  <a:cubicBezTo>
                    <a:pt x="678" y="297"/>
                    <a:pt x="625" y="276"/>
                    <a:pt x="572" y="254"/>
                  </a:cubicBezTo>
                  <a:lnTo>
                    <a:pt x="553" y="246"/>
                  </a:lnTo>
                  <a:lnTo>
                    <a:pt x="544" y="243"/>
                  </a:lnTo>
                  <a:cubicBezTo>
                    <a:pt x="543" y="243"/>
                    <a:pt x="543" y="243"/>
                    <a:pt x="542" y="242"/>
                  </a:cubicBezTo>
                  <a:lnTo>
                    <a:pt x="542" y="242"/>
                  </a:lnTo>
                  <a:cubicBezTo>
                    <a:pt x="543" y="243"/>
                    <a:pt x="545" y="243"/>
                    <a:pt x="545" y="243"/>
                  </a:cubicBezTo>
                  <a:cubicBezTo>
                    <a:pt x="531" y="237"/>
                    <a:pt x="519" y="232"/>
                    <a:pt x="504" y="225"/>
                  </a:cubicBezTo>
                  <a:cubicBezTo>
                    <a:pt x="478" y="214"/>
                    <a:pt x="452" y="202"/>
                    <a:pt x="427" y="189"/>
                  </a:cubicBezTo>
                  <a:cubicBezTo>
                    <a:pt x="375" y="165"/>
                    <a:pt x="325" y="139"/>
                    <a:pt x="275" y="110"/>
                  </a:cubicBezTo>
                  <a:cubicBezTo>
                    <a:pt x="219" y="79"/>
                    <a:pt x="164" y="45"/>
                    <a:pt x="110" y="9"/>
                  </a:cubicBezTo>
                  <a:cubicBezTo>
                    <a:pt x="99" y="3"/>
                    <a:pt x="88" y="0"/>
                    <a:pt x="7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1"/>
            <p:cNvSpPr/>
            <p:nvPr/>
          </p:nvSpPr>
          <p:spPr>
            <a:xfrm>
              <a:off x="4186850" y="4996725"/>
              <a:ext cx="14725" cy="6250"/>
            </a:xfrm>
            <a:custGeom>
              <a:rect b="b" l="l" r="r" t="t"/>
              <a:pathLst>
                <a:path extrusionOk="0" h="250" w="589">
                  <a:moveTo>
                    <a:pt x="83" y="0"/>
                  </a:moveTo>
                  <a:cubicBezTo>
                    <a:pt x="51" y="0"/>
                    <a:pt x="18" y="17"/>
                    <a:pt x="10" y="51"/>
                  </a:cubicBezTo>
                  <a:cubicBezTo>
                    <a:pt x="1" y="92"/>
                    <a:pt x="24" y="124"/>
                    <a:pt x="61" y="140"/>
                  </a:cubicBezTo>
                  <a:lnTo>
                    <a:pt x="61" y="139"/>
                  </a:lnTo>
                  <a:lnTo>
                    <a:pt x="76" y="145"/>
                  </a:lnTo>
                  <a:lnTo>
                    <a:pt x="82" y="148"/>
                  </a:lnTo>
                  <a:cubicBezTo>
                    <a:pt x="92" y="152"/>
                    <a:pt x="104" y="155"/>
                    <a:pt x="116" y="159"/>
                  </a:cubicBezTo>
                  <a:lnTo>
                    <a:pt x="176" y="177"/>
                  </a:lnTo>
                  <a:cubicBezTo>
                    <a:pt x="214" y="189"/>
                    <a:pt x="253" y="199"/>
                    <a:pt x="293" y="206"/>
                  </a:cubicBezTo>
                  <a:cubicBezTo>
                    <a:pt x="332" y="212"/>
                    <a:pt x="370" y="222"/>
                    <a:pt x="409" y="229"/>
                  </a:cubicBezTo>
                  <a:cubicBezTo>
                    <a:pt x="429" y="233"/>
                    <a:pt x="449" y="239"/>
                    <a:pt x="469" y="243"/>
                  </a:cubicBezTo>
                  <a:cubicBezTo>
                    <a:pt x="478" y="245"/>
                    <a:pt x="489" y="246"/>
                    <a:pt x="498" y="248"/>
                  </a:cubicBezTo>
                  <a:cubicBezTo>
                    <a:pt x="502" y="249"/>
                    <a:pt x="506" y="249"/>
                    <a:pt x="510" y="249"/>
                  </a:cubicBezTo>
                  <a:cubicBezTo>
                    <a:pt x="521" y="249"/>
                    <a:pt x="533" y="247"/>
                    <a:pt x="544" y="244"/>
                  </a:cubicBezTo>
                  <a:cubicBezTo>
                    <a:pt x="577" y="235"/>
                    <a:pt x="589" y="192"/>
                    <a:pt x="565" y="167"/>
                  </a:cubicBezTo>
                  <a:cubicBezTo>
                    <a:pt x="556" y="158"/>
                    <a:pt x="546" y="149"/>
                    <a:pt x="534" y="144"/>
                  </a:cubicBezTo>
                  <a:cubicBezTo>
                    <a:pt x="525" y="139"/>
                    <a:pt x="514" y="135"/>
                    <a:pt x="504" y="131"/>
                  </a:cubicBezTo>
                  <a:cubicBezTo>
                    <a:pt x="484" y="123"/>
                    <a:pt x="464" y="116"/>
                    <a:pt x="445" y="109"/>
                  </a:cubicBezTo>
                  <a:cubicBezTo>
                    <a:pt x="407" y="95"/>
                    <a:pt x="369" y="82"/>
                    <a:pt x="332" y="67"/>
                  </a:cubicBezTo>
                  <a:cubicBezTo>
                    <a:pt x="295" y="52"/>
                    <a:pt x="257" y="41"/>
                    <a:pt x="219" y="31"/>
                  </a:cubicBezTo>
                  <a:cubicBezTo>
                    <a:pt x="180" y="18"/>
                    <a:pt x="139" y="9"/>
                    <a:pt x="99" y="2"/>
                  </a:cubicBezTo>
                  <a:cubicBezTo>
                    <a:pt x="93" y="1"/>
                    <a:pt x="88" y="0"/>
                    <a:pt x="83"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1"/>
            <p:cNvSpPr/>
            <p:nvPr/>
          </p:nvSpPr>
          <p:spPr>
            <a:xfrm>
              <a:off x="3904250" y="4660650"/>
              <a:ext cx="16975" cy="8175"/>
            </a:xfrm>
            <a:custGeom>
              <a:rect b="b" l="l" r="r" t="t"/>
              <a:pathLst>
                <a:path extrusionOk="0" h="327" w="679">
                  <a:moveTo>
                    <a:pt x="77" y="1"/>
                  </a:moveTo>
                  <a:cubicBezTo>
                    <a:pt x="54" y="1"/>
                    <a:pt x="31" y="13"/>
                    <a:pt x="18" y="35"/>
                  </a:cubicBezTo>
                  <a:cubicBezTo>
                    <a:pt x="0" y="67"/>
                    <a:pt x="11" y="108"/>
                    <a:pt x="42" y="127"/>
                  </a:cubicBezTo>
                  <a:lnTo>
                    <a:pt x="43" y="127"/>
                  </a:lnTo>
                  <a:cubicBezTo>
                    <a:pt x="131" y="182"/>
                    <a:pt x="224" y="227"/>
                    <a:pt x="320" y="264"/>
                  </a:cubicBezTo>
                  <a:cubicBezTo>
                    <a:pt x="366" y="281"/>
                    <a:pt x="412" y="295"/>
                    <a:pt x="460" y="306"/>
                  </a:cubicBezTo>
                  <a:cubicBezTo>
                    <a:pt x="484" y="311"/>
                    <a:pt x="509" y="316"/>
                    <a:pt x="535" y="320"/>
                  </a:cubicBezTo>
                  <a:cubicBezTo>
                    <a:pt x="546" y="322"/>
                    <a:pt x="558" y="324"/>
                    <a:pt x="570" y="326"/>
                  </a:cubicBezTo>
                  <a:cubicBezTo>
                    <a:pt x="576" y="326"/>
                    <a:pt x="582" y="327"/>
                    <a:pt x="589" y="327"/>
                  </a:cubicBezTo>
                  <a:cubicBezTo>
                    <a:pt x="602" y="327"/>
                    <a:pt x="615" y="325"/>
                    <a:pt x="628" y="322"/>
                  </a:cubicBezTo>
                  <a:cubicBezTo>
                    <a:pt x="670" y="310"/>
                    <a:pt x="678" y="252"/>
                    <a:pt x="639" y="229"/>
                  </a:cubicBezTo>
                  <a:cubicBezTo>
                    <a:pt x="627" y="221"/>
                    <a:pt x="613" y="214"/>
                    <a:pt x="598" y="210"/>
                  </a:cubicBezTo>
                  <a:cubicBezTo>
                    <a:pt x="588" y="206"/>
                    <a:pt x="576" y="203"/>
                    <a:pt x="564" y="201"/>
                  </a:cubicBezTo>
                  <a:cubicBezTo>
                    <a:pt x="541" y="195"/>
                    <a:pt x="518" y="187"/>
                    <a:pt x="495" y="181"/>
                  </a:cubicBezTo>
                  <a:cubicBezTo>
                    <a:pt x="448" y="166"/>
                    <a:pt x="403" y="151"/>
                    <a:pt x="359" y="135"/>
                  </a:cubicBezTo>
                  <a:lnTo>
                    <a:pt x="326" y="121"/>
                  </a:lnTo>
                  <a:lnTo>
                    <a:pt x="310" y="115"/>
                  </a:lnTo>
                  <a:lnTo>
                    <a:pt x="313" y="116"/>
                  </a:lnTo>
                  <a:lnTo>
                    <a:pt x="313" y="116"/>
                  </a:lnTo>
                  <a:lnTo>
                    <a:pt x="302" y="112"/>
                  </a:lnTo>
                  <a:cubicBezTo>
                    <a:pt x="281" y="101"/>
                    <a:pt x="260" y="91"/>
                    <a:pt x="239" y="81"/>
                  </a:cubicBezTo>
                  <a:cubicBezTo>
                    <a:pt x="195" y="60"/>
                    <a:pt x="153" y="36"/>
                    <a:pt x="111" y="10"/>
                  </a:cubicBezTo>
                  <a:cubicBezTo>
                    <a:pt x="100" y="4"/>
                    <a:pt x="89" y="1"/>
                    <a:pt x="7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1"/>
            <p:cNvSpPr/>
            <p:nvPr/>
          </p:nvSpPr>
          <p:spPr>
            <a:xfrm>
              <a:off x="3909075" y="4673525"/>
              <a:ext cx="15500" cy="6200"/>
            </a:xfrm>
            <a:custGeom>
              <a:rect b="b" l="l" r="r" t="t"/>
              <a:pathLst>
                <a:path extrusionOk="0" h="248" w="620">
                  <a:moveTo>
                    <a:pt x="94" y="1"/>
                  </a:moveTo>
                  <a:cubicBezTo>
                    <a:pt x="78" y="1"/>
                    <a:pt x="62" y="5"/>
                    <a:pt x="49" y="12"/>
                  </a:cubicBezTo>
                  <a:cubicBezTo>
                    <a:pt x="30" y="24"/>
                    <a:pt x="16" y="41"/>
                    <a:pt x="10" y="64"/>
                  </a:cubicBezTo>
                  <a:cubicBezTo>
                    <a:pt x="0" y="106"/>
                    <a:pt x="22" y="160"/>
                    <a:pt x="70" y="169"/>
                  </a:cubicBezTo>
                  <a:cubicBezTo>
                    <a:pt x="147" y="184"/>
                    <a:pt x="225" y="200"/>
                    <a:pt x="302" y="213"/>
                  </a:cubicBezTo>
                  <a:cubicBezTo>
                    <a:pt x="340" y="221"/>
                    <a:pt x="378" y="227"/>
                    <a:pt x="416" y="234"/>
                  </a:cubicBezTo>
                  <a:cubicBezTo>
                    <a:pt x="436" y="238"/>
                    <a:pt x="456" y="242"/>
                    <a:pt x="474" y="245"/>
                  </a:cubicBezTo>
                  <a:cubicBezTo>
                    <a:pt x="484" y="247"/>
                    <a:pt x="494" y="247"/>
                    <a:pt x="505" y="247"/>
                  </a:cubicBezTo>
                  <a:cubicBezTo>
                    <a:pt x="515" y="247"/>
                    <a:pt x="525" y="247"/>
                    <a:pt x="535" y="245"/>
                  </a:cubicBezTo>
                  <a:lnTo>
                    <a:pt x="564" y="240"/>
                  </a:lnTo>
                  <a:cubicBezTo>
                    <a:pt x="592" y="236"/>
                    <a:pt x="612" y="206"/>
                    <a:pt x="615" y="181"/>
                  </a:cubicBezTo>
                  <a:cubicBezTo>
                    <a:pt x="619" y="153"/>
                    <a:pt x="605" y="125"/>
                    <a:pt x="581" y="110"/>
                  </a:cubicBezTo>
                  <a:cubicBezTo>
                    <a:pt x="561" y="96"/>
                    <a:pt x="539" y="87"/>
                    <a:pt x="516" y="79"/>
                  </a:cubicBezTo>
                  <a:cubicBezTo>
                    <a:pt x="498" y="76"/>
                    <a:pt x="480" y="73"/>
                    <a:pt x="461" y="69"/>
                  </a:cubicBezTo>
                  <a:cubicBezTo>
                    <a:pt x="422" y="61"/>
                    <a:pt x="384" y="53"/>
                    <a:pt x="345" y="46"/>
                  </a:cubicBezTo>
                  <a:cubicBezTo>
                    <a:pt x="268" y="32"/>
                    <a:pt x="192" y="17"/>
                    <a:pt x="115" y="3"/>
                  </a:cubicBezTo>
                  <a:cubicBezTo>
                    <a:pt x="108" y="2"/>
                    <a:pt x="101" y="1"/>
                    <a:pt x="94"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1"/>
            <p:cNvSpPr/>
            <p:nvPr/>
          </p:nvSpPr>
          <p:spPr>
            <a:xfrm>
              <a:off x="4485725" y="5006000"/>
              <a:ext cx="28750" cy="6925"/>
            </a:xfrm>
            <a:custGeom>
              <a:rect b="b" l="l" r="r" t="t"/>
              <a:pathLst>
                <a:path extrusionOk="0" h="277" w="1150">
                  <a:moveTo>
                    <a:pt x="87" y="0"/>
                  </a:moveTo>
                  <a:cubicBezTo>
                    <a:pt x="73" y="0"/>
                    <a:pt x="59" y="4"/>
                    <a:pt x="46" y="10"/>
                  </a:cubicBezTo>
                  <a:cubicBezTo>
                    <a:pt x="29" y="21"/>
                    <a:pt x="15" y="37"/>
                    <a:pt x="10" y="58"/>
                  </a:cubicBezTo>
                  <a:cubicBezTo>
                    <a:pt x="1" y="95"/>
                    <a:pt x="22" y="149"/>
                    <a:pt x="65" y="156"/>
                  </a:cubicBezTo>
                  <a:lnTo>
                    <a:pt x="66" y="156"/>
                  </a:lnTo>
                  <a:cubicBezTo>
                    <a:pt x="330" y="196"/>
                    <a:pt x="594" y="240"/>
                    <a:pt x="860" y="269"/>
                  </a:cubicBezTo>
                  <a:lnTo>
                    <a:pt x="915" y="276"/>
                  </a:lnTo>
                  <a:cubicBezTo>
                    <a:pt x="920" y="276"/>
                    <a:pt x="924" y="276"/>
                    <a:pt x="929" y="276"/>
                  </a:cubicBezTo>
                  <a:cubicBezTo>
                    <a:pt x="943" y="276"/>
                    <a:pt x="956" y="275"/>
                    <a:pt x="970" y="274"/>
                  </a:cubicBezTo>
                  <a:cubicBezTo>
                    <a:pt x="975" y="273"/>
                    <a:pt x="980" y="273"/>
                    <a:pt x="985" y="273"/>
                  </a:cubicBezTo>
                  <a:cubicBezTo>
                    <a:pt x="997" y="273"/>
                    <a:pt x="1009" y="274"/>
                    <a:pt x="1021" y="275"/>
                  </a:cubicBezTo>
                  <a:cubicBezTo>
                    <a:pt x="1041" y="275"/>
                    <a:pt x="1060" y="273"/>
                    <a:pt x="1080" y="270"/>
                  </a:cubicBezTo>
                  <a:cubicBezTo>
                    <a:pt x="1138" y="270"/>
                    <a:pt x="1150" y="188"/>
                    <a:pt x="1093" y="172"/>
                  </a:cubicBezTo>
                  <a:cubicBezTo>
                    <a:pt x="1062" y="161"/>
                    <a:pt x="1032" y="151"/>
                    <a:pt x="1000" y="143"/>
                  </a:cubicBezTo>
                  <a:cubicBezTo>
                    <a:pt x="985" y="139"/>
                    <a:pt x="972" y="132"/>
                    <a:pt x="958" y="127"/>
                  </a:cubicBezTo>
                  <a:cubicBezTo>
                    <a:pt x="941" y="122"/>
                    <a:pt x="923" y="119"/>
                    <a:pt x="906" y="117"/>
                  </a:cubicBezTo>
                  <a:cubicBezTo>
                    <a:pt x="843" y="105"/>
                    <a:pt x="780" y="93"/>
                    <a:pt x="716" y="85"/>
                  </a:cubicBezTo>
                  <a:lnTo>
                    <a:pt x="329" y="32"/>
                  </a:lnTo>
                  <a:lnTo>
                    <a:pt x="108" y="3"/>
                  </a:lnTo>
                  <a:cubicBezTo>
                    <a:pt x="101" y="1"/>
                    <a:pt x="94" y="0"/>
                    <a:pt x="8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1"/>
            <p:cNvSpPr/>
            <p:nvPr/>
          </p:nvSpPr>
          <p:spPr>
            <a:xfrm>
              <a:off x="4509775" y="5019725"/>
              <a:ext cx="16525" cy="4250"/>
            </a:xfrm>
            <a:custGeom>
              <a:rect b="b" l="l" r="r" t="t"/>
              <a:pathLst>
                <a:path extrusionOk="0" h="170" w="661">
                  <a:moveTo>
                    <a:pt x="70" y="1"/>
                  </a:moveTo>
                  <a:cubicBezTo>
                    <a:pt x="33" y="1"/>
                    <a:pt x="0" y="37"/>
                    <a:pt x="1" y="73"/>
                  </a:cubicBezTo>
                  <a:cubicBezTo>
                    <a:pt x="2" y="112"/>
                    <a:pt x="34" y="143"/>
                    <a:pt x="74" y="144"/>
                  </a:cubicBezTo>
                  <a:lnTo>
                    <a:pt x="73" y="144"/>
                  </a:lnTo>
                  <a:lnTo>
                    <a:pt x="211" y="155"/>
                  </a:lnTo>
                  <a:cubicBezTo>
                    <a:pt x="255" y="159"/>
                    <a:pt x="300" y="161"/>
                    <a:pt x="345" y="161"/>
                  </a:cubicBezTo>
                  <a:cubicBezTo>
                    <a:pt x="350" y="161"/>
                    <a:pt x="355" y="161"/>
                    <a:pt x="360" y="161"/>
                  </a:cubicBezTo>
                  <a:cubicBezTo>
                    <a:pt x="399" y="161"/>
                    <a:pt x="439" y="164"/>
                    <a:pt x="479" y="165"/>
                  </a:cubicBezTo>
                  <a:lnTo>
                    <a:pt x="545" y="169"/>
                  </a:lnTo>
                  <a:cubicBezTo>
                    <a:pt x="552" y="169"/>
                    <a:pt x="558" y="169"/>
                    <a:pt x="565" y="169"/>
                  </a:cubicBezTo>
                  <a:cubicBezTo>
                    <a:pt x="572" y="169"/>
                    <a:pt x="578" y="169"/>
                    <a:pt x="585" y="169"/>
                  </a:cubicBezTo>
                  <a:cubicBezTo>
                    <a:pt x="599" y="166"/>
                    <a:pt x="611" y="163"/>
                    <a:pt x="623" y="160"/>
                  </a:cubicBezTo>
                  <a:cubicBezTo>
                    <a:pt x="645" y="154"/>
                    <a:pt x="660" y="135"/>
                    <a:pt x="660" y="112"/>
                  </a:cubicBezTo>
                  <a:cubicBezTo>
                    <a:pt x="660" y="89"/>
                    <a:pt x="645" y="70"/>
                    <a:pt x="623" y="64"/>
                  </a:cubicBezTo>
                  <a:cubicBezTo>
                    <a:pt x="614" y="59"/>
                    <a:pt x="603" y="56"/>
                    <a:pt x="594" y="53"/>
                  </a:cubicBezTo>
                  <a:cubicBezTo>
                    <a:pt x="578" y="49"/>
                    <a:pt x="563" y="47"/>
                    <a:pt x="548" y="47"/>
                  </a:cubicBezTo>
                  <a:lnTo>
                    <a:pt x="480" y="39"/>
                  </a:lnTo>
                  <a:lnTo>
                    <a:pt x="413" y="33"/>
                  </a:lnTo>
                  <a:lnTo>
                    <a:pt x="381" y="28"/>
                  </a:lnTo>
                  <a:cubicBezTo>
                    <a:pt x="374" y="27"/>
                    <a:pt x="368" y="27"/>
                    <a:pt x="362" y="26"/>
                  </a:cubicBezTo>
                  <a:lnTo>
                    <a:pt x="362" y="26"/>
                  </a:lnTo>
                  <a:cubicBezTo>
                    <a:pt x="365" y="26"/>
                    <a:pt x="366" y="27"/>
                    <a:pt x="366" y="27"/>
                  </a:cubicBezTo>
                  <a:cubicBezTo>
                    <a:pt x="366" y="27"/>
                    <a:pt x="360" y="26"/>
                    <a:pt x="357" y="25"/>
                  </a:cubicBezTo>
                  <a:cubicBezTo>
                    <a:pt x="309" y="18"/>
                    <a:pt x="260" y="12"/>
                    <a:pt x="211" y="11"/>
                  </a:cubicBezTo>
                  <a:lnTo>
                    <a:pt x="74" y="1"/>
                  </a:lnTo>
                  <a:cubicBezTo>
                    <a:pt x="72" y="1"/>
                    <a:pt x="71" y="1"/>
                    <a:pt x="70"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1"/>
            <p:cNvSpPr/>
            <p:nvPr/>
          </p:nvSpPr>
          <p:spPr>
            <a:xfrm>
              <a:off x="3720850" y="5152825"/>
              <a:ext cx="30775" cy="11200"/>
            </a:xfrm>
            <a:custGeom>
              <a:rect b="b" l="l" r="r" t="t"/>
              <a:pathLst>
                <a:path extrusionOk="0" h="448" w="1231">
                  <a:moveTo>
                    <a:pt x="1127" y="1"/>
                  </a:moveTo>
                  <a:cubicBezTo>
                    <a:pt x="1067" y="1"/>
                    <a:pt x="1007" y="15"/>
                    <a:pt x="948" y="28"/>
                  </a:cubicBezTo>
                  <a:cubicBezTo>
                    <a:pt x="873" y="43"/>
                    <a:pt x="797" y="59"/>
                    <a:pt x="724" y="82"/>
                  </a:cubicBezTo>
                  <a:cubicBezTo>
                    <a:pt x="577" y="126"/>
                    <a:pt x="433" y="175"/>
                    <a:pt x="290" y="229"/>
                  </a:cubicBezTo>
                  <a:cubicBezTo>
                    <a:pt x="205" y="262"/>
                    <a:pt x="120" y="295"/>
                    <a:pt x="37" y="332"/>
                  </a:cubicBezTo>
                  <a:cubicBezTo>
                    <a:pt x="9" y="344"/>
                    <a:pt x="0" y="384"/>
                    <a:pt x="11" y="409"/>
                  </a:cubicBezTo>
                  <a:cubicBezTo>
                    <a:pt x="20" y="430"/>
                    <a:pt x="44" y="448"/>
                    <a:pt x="68" y="448"/>
                  </a:cubicBezTo>
                  <a:cubicBezTo>
                    <a:pt x="74" y="448"/>
                    <a:pt x="79" y="447"/>
                    <a:pt x="85" y="445"/>
                  </a:cubicBezTo>
                  <a:cubicBezTo>
                    <a:pt x="227" y="391"/>
                    <a:pt x="371" y="343"/>
                    <a:pt x="517" y="300"/>
                  </a:cubicBezTo>
                  <a:cubicBezTo>
                    <a:pt x="591" y="278"/>
                    <a:pt x="663" y="258"/>
                    <a:pt x="737" y="239"/>
                  </a:cubicBezTo>
                  <a:cubicBezTo>
                    <a:pt x="811" y="221"/>
                    <a:pt x="885" y="199"/>
                    <a:pt x="958" y="180"/>
                  </a:cubicBezTo>
                  <a:cubicBezTo>
                    <a:pt x="999" y="170"/>
                    <a:pt x="1039" y="160"/>
                    <a:pt x="1079" y="150"/>
                  </a:cubicBezTo>
                  <a:cubicBezTo>
                    <a:pt x="1103" y="141"/>
                    <a:pt x="1125" y="133"/>
                    <a:pt x="1147" y="122"/>
                  </a:cubicBezTo>
                  <a:lnTo>
                    <a:pt x="1153" y="120"/>
                  </a:lnTo>
                  <a:lnTo>
                    <a:pt x="1170" y="113"/>
                  </a:lnTo>
                  <a:cubicBezTo>
                    <a:pt x="1182" y="108"/>
                    <a:pt x="1195" y="100"/>
                    <a:pt x="1205" y="93"/>
                  </a:cubicBezTo>
                  <a:cubicBezTo>
                    <a:pt x="1221" y="83"/>
                    <a:pt x="1231" y="64"/>
                    <a:pt x="1228" y="47"/>
                  </a:cubicBezTo>
                  <a:cubicBezTo>
                    <a:pt x="1225" y="28"/>
                    <a:pt x="1213" y="13"/>
                    <a:pt x="1195" y="8"/>
                  </a:cubicBezTo>
                  <a:cubicBezTo>
                    <a:pt x="1172" y="3"/>
                    <a:pt x="1150" y="1"/>
                    <a:pt x="112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1"/>
            <p:cNvSpPr/>
            <p:nvPr/>
          </p:nvSpPr>
          <p:spPr>
            <a:xfrm>
              <a:off x="3741150" y="5137850"/>
              <a:ext cx="17150" cy="6150"/>
            </a:xfrm>
            <a:custGeom>
              <a:rect b="b" l="l" r="r" t="t"/>
              <a:pathLst>
                <a:path extrusionOk="0" h="246" w="686">
                  <a:moveTo>
                    <a:pt x="486" y="0"/>
                  </a:moveTo>
                  <a:cubicBezTo>
                    <a:pt x="435" y="0"/>
                    <a:pt x="382" y="5"/>
                    <a:pt x="330" y="14"/>
                  </a:cubicBezTo>
                  <a:cubicBezTo>
                    <a:pt x="231" y="29"/>
                    <a:pt x="134" y="56"/>
                    <a:pt x="42" y="97"/>
                  </a:cubicBezTo>
                  <a:cubicBezTo>
                    <a:pt x="24" y="108"/>
                    <a:pt x="11" y="125"/>
                    <a:pt x="5" y="145"/>
                  </a:cubicBezTo>
                  <a:cubicBezTo>
                    <a:pt x="0" y="166"/>
                    <a:pt x="2" y="188"/>
                    <a:pt x="13" y="207"/>
                  </a:cubicBezTo>
                  <a:cubicBezTo>
                    <a:pt x="24" y="225"/>
                    <a:pt x="41" y="238"/>
                    <a:pt x="61" y="244"/>
                  </a:cubicBezTo>
                  <a:cubicBezTo>
                    <a:pt x="67" y="245"/>
                    <a:pt x="74" y="246"/>
                    <a:pt x="80" y="246"/>
                  </a:cubicBezTo>
                  <a:cubicBezTo>
                    <a:pt x="95" y="246"/>
                    <a:pt x="110" y="242"/>
                    <a:pt x="123" y="235"/>
                  </a:cubicBezTo>
                  <a:lnTo>
                    <a:pt x="123" y="235"/>
                  </a:lnTo>
                  <a:lnTo>
                    <a:pt x="123" y="235"/>
                  </a:lnTo>
                  <a:cubicBezTo>
                    <a:pt x="125" y="234"/>
                    <a:pt x="126" y="234"/>
                    <a:pt x="127" y="233"/>
                  </a:cubicBezTo>
                  <a:lnTo>
                    <a:pt x="144" y="227"/>
                  </a:lnTo>
                  <a:cubicBezTo>
                    <a:pt x="154" y="223"/>
                    <a:pt x="165" y="220"/>
                    <a:pt x="175" y="215"/>
                  </a:cubicBezTo>
                  <a:cubicBezTo>
                    <a:pt x="196" y="208"/>
                    <a:pt x="217" y="202"/>
                    <a:pt x="238" y="196"/>
                  </a:cubicBezTo>
                  <a:cubicBezTo>
                    <a:pt x="282" y="184"/>
                    <a:pt x="326" y="174"/>
                    <a:pt x="370" y="167"/>
                  </a:cubicBezTo>
                  <a:lnTo>
                    <a:pt x="385" y="165"/>
                  </a:lnTo>
                  <a:lnTo>
                    <a:pt x="393" y="164"/>
                  </a:lnTo>
                  <a:lnTo>
                    <a:pt x="388" y="164"/>
                  </a:lnTo>
                  <a:cubicBezTo>
                    <a:pt x="399" y="163"/>
                    <a:pt x="409" y="162"/>
                    <a:pt x="421" y="161"/>
                  </a:cubicBezTo>
                  <a:cubicBezTo>
                    <a:pt x="443" y="158"/>
                    <a:pt x="465" y="157"/>
                    <a:pt x="486" y="155"/>
                  </a:cubicBezTo>
                  <a:cubicBezTo>
                    <a:pt x="503" y="154"/>
                    <a:pt x="520" y="151"/>
                    <a:pt x="536" y="148"/>
                  </a:cubicBezTo>
                  <a:lnTo>
                    <a:pt x="550" y="146"/>
                  </a:lnTo>
                  <a:cubicBezTo>
                    <a:pt x="554" y="145"/>
                    <a:pt x="557" y="145"/>
                    <a:pt x="557" y="145"/>
                  </a:cubicBezTo>
                  <a:cubicBezTo>
                    <a:pt x="558" y="145"/>
                    <a:pt x="557" y="145"/>
                    <a:pt x="553" y="146"/>
                  </a:cubicBezTo>
                  <a:cubicBezTo>
                    <a:pt x="580" y="144"/>
                    <a:pt x="606" y="138"/>
                    <a:pt x="633" y="132"/>
                  </a:cubicBezTo>
                  <a:cubicBezTo>
                    <a:pt x="672" y="120"/>
                    <a:pt x="685" y="59"/>
                    <a:pt x="644" y="39"/>
                  </a:cubicBezTo>
                  <a:cubicBezTo>
                    <a:pt x="621" y="27"/>
                    <a:pt x="596" y="18"/>
                    <a:pt x="571" y="14"/>
                  </a:cubicBezTo>
                  <a:cubicBezTo>
                    <a:pt x="543" y="7"/>
                    <a:pt x="515" y="2"/>
                    <a:pt x="486"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1"/>
            <p:cNvSpPr/>
            <p:nvPr/>
          </p:nvSpPr>
          <p:spPr>
            <a:xfrm>
              <a:off x="3341400" y="5300500"/>
              <a:ext cx="17575" cy="18500"/>
            </a:xfrm>
            <a:custGeom>
              <a:rect b="b" l="l" r="r" t="t"/>
              <a:pathLst>
                <a:path extrusionOk="0" h="740" w="703">
                  <a:moveTo>
                    <a:pt x="643" y="0"/>
                  </a:moveTo>
                  <a:cubicBezTo>
                    <a:pt x="634" y="0"/>
                    <a:pt x="625" y="2"/>
                    <a:pt x="616" y="7"/>
                  </a:cubicBezTo>
                  <a:cubicBezTo>
                    <a:pt x="602" y="12"/>
                    <a:pt x="590" y="20"/>
                    <a:pt x="578" y="28"/>
                  </a:cubicBezTo>
                  <a:cubicBezTo>
                    <a:pt x="564" y="37"/>
                    <a:pt x="554" y="49"/>
                    <a:pt x="541" y="60"/>
                  </a:cubicBezTo>
                  <a:cubicBezTo>
                    <a:pt x="520" y="79"/>
                    <a:pt x="499" y="98"/>
                    <a:pt x="478" y="117"/>
                  </a:cubicBezTo>
                  <a:cubicBezTo>
                    <a:pt x="438" y="154"/>
                    <a:pt x="398" y="192"/>
                    <a:pt x="360" y="231"/>
                  </a:cubicBezTo>
                  <a:cubicBezTo>
                    <a:pt x="283" y="312"/>
                    <a:pt x="209" y="394"/>
                    <a:pt x="138" y="479"/>
                  </a:cubicBezTo>
                  <a:cubicBezTo>
                    <a:pt x="97" y="528"/>
                    <a:pt x="58" y="576"/>
                    <a:pt x="19" y="626"/>
                  </a:cubicBezTo>
                  <a:cubicBezTo>
                    <a:pt x="8" y="638"/>
                    <a:pt x="0" y="655"/>
                    <a:pt x="0" y="673"/>
                  </a:cubicBezTo>
                  <a:cubicBezTo>
                    <a:pt x="0" y="691"/>
                    <a:pt x="7" y="708"/>
                    <a:pt x="19" y="721"/>
                  </a:cubicBezTo>
                  <a:cubicBezTo>
                    <a:pt x="32" y="732"/>
                    <a:pt x="51" y="740"/>
                    <a:pt x="70" y="740"/>
                  </a:cubicBezTo>
                  <a:cubicBezTo>
                    <a:pt x="86" y="740"/>
                    <a:pt x="102" y="734"/>
                    <a:pt x="113" y="721"/>
                  </a:cubicBezTo>
                  <a:lnTo>
                    <a:pt x="113" y="720"/>
                  </a:lnTo>
                  <a:cubicBezTo>
                    <a:pt x="253" y="548"/>
                    <a:pt x="402" y="383"/>
                    <a:pt x="559" y="227"/>
                  </a:cubicBezTo>
                  <a:cubicBezTo>
                    <a:pt x="580" y="205"/>
                    <a:pt x="601" y="184"/>
                    <a:pt x="623" y="163"/>
                  </a:cubicBezTo>
                  <a:cubicBezTo>
                    <a:pt x="635" y="151"/>
                    <a:pt x="647" y="141"/>
                    <a:pt x="658" y="128"/>
                  </a:cubicBezTo>
                  <a:cubicBezTo>
                    <a:pt x="671" y="114"/>
                    <a:pt x="681" y="99"/>
                    <a:pt x="691" y="82"/>
                  </a:cubicBezTo>
                  <a:cubicBezTo>
                    <a:pt x="702" y="60"/>
                    <a:pt x="699" y="33"/>
                    <a:pt x="682" y="15"/>
                  </a:cubicBezTo>
                  <a:cubicBezTo>
                    <a:pt x="671" y="6"/>
                    <a:pt x="657" y="0"/>
                    <a:pt x="643"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1"/>
            <p:cNvSpPr/>
            <p:nvPr/>
          </p:nvSpPr>
          <p:spPr>
            <a:xfrm>
              <a:off x="3354375" y="5306350"/>
              <a:ext cx="13125" cy="10825"/>
            </a:xfrm>
            <a:custGeom>
              <a:rect b="b" l="l" r="r" t="t"/>
              <a:pathLst>
                <a:path extrusionOk="0" h="433" w="525">
                  <a:moveTo>
                    <a:pt x="459" y="0"/>
                  </a:moveTo>
                  <a:cubicBezTo>
                    <a:pt x="458" y="0"/>
                    <a:pt x="456" y="0"/>
                    <a:pt x="454" y="1"/>
                  </a:cubicBezTo>
                  <a:cubicBezTo>
                    <a:pt x="439" y="3"/>
                    <a:pt x="424" y="4"/>
                    <a:pt x="410" y="6"/>
                  </a:cubicBezTo>
                  <a:cubicBezTo>
                    <a:pt x="395" y="9"/>
                    <a:pt x="381" y="13"/>
                    <a:pt x="368" y="21"/>
                  </a:cubicBezTo>
                  <a:cubicBezTo>
                    <a:pt x="349" y="29"/>
                    <a:pt x="330" y="39"/>
                    <a:pt x="312" y="49"/>
                  </a:cubicBezTo>
                  <a:cubicBezTo>
                    <a:pt x="276" y="70"/>
                    <a:pt x="243" y="93"/>
                    <a:pt x="209" y="119"/>
                  </a:cubicBezTo>
                  <a:cubicBezTo>
                    <a:pt x="136" y="175"/>
                    <a:pt x="70" y="241"/>
                    <a:pt x="14" y="315"/>
                  </a:cubicBezTo>
                  <a:cubicBezTo>
                    <a:pt x="3" y="333"/>
                    <a:pt x="0" y="355"/>
                    <a:pt x="5" y="375"/>
                  </a:cubicBezTo>
                  <a:cubicBezTo>
                    <a:pt x="11" y="391"/>
                    <a:pt x="20" y="405"/>
                    <a:pt x="34" y="416"/>
                  </a:cubicBezTo>
                  <a:cubicBezTo>
                    <a:pt x="47" y="426"/>
                    <a:pt x="66" y="432"/>
                    <a:pt x="85" y="432"/>
                  </a:cubicBezTo>
                  <a:cubicBezTo>
                    <a:pt x="105" y="432"/>
                    <a:pt x="124" y="425"/>
                    <a:pt x="136" y="410"/>
                  </a:cubicBezTo>
                  <a:cubicBezTo>
                    <a:pt x="160" y="378"/>
                    <a:pt x="187" y="349"/>
                    <a:pt x="215" y="320"/>
                  </a:cubicBezTo>
                  <a:cubicBezTo>
                    <a:pt x="229" y="306"/>
                    <a:pt x="244" y="293"/>
                    <a:pt x="258" y="280"/>
                  </a:cubicBezTo>
                  <a:cubicBezTo>
                    <a:pt x="266" y="273"/>
                    <a:pt x="274" y="266"/>
                    <a:pt x="282" y="260"/>
                  </a:cubicBezTo>
                  <a:lnTo>
                    <a:pt x="292" y="252"/>
                  </a:lnTo>
                  <a:cubicBezTo>
                    <a:pt x="293" y="251"/>
                    <a:pt x="294" y="250"/>
                    <a:pt x="295" y="249"/>
                  </a:cubicBezTo>
                  <a:lnTo>
                    <a:pt x="295" y="249"/>
                  </a:lnTo>
                  <a:cubicBezTo>
                    <a:pt x="309" y="237"/>
                    <a:pt x="326" y="226"/>
                    <a:pt x="342" y="217"/>
                  </a:cubicBezTo>
                  <a:cubicBezTo>
                    <a:pt x="358" y="205"/>
                    <a:pt x="375" y="195"/>
                    <a:pt x="392" y="185"/>
                  </a:cubicBezTo>
                  <a:cubicBezTo>
                    <a:pt x="409" y="175"/>
                    <a:pt x="425" y="166"/>
                    <a:pt x="442" y="158"/>
                  </a:cubicBezTo>
                  <a:cubicBezTo>
                    <a:pt x="463" y="145"/>
                    <a:pt x="483" y="129"/>
                    <a:pt x="501" y="112"/>
                  </a:cubicBezTo>
                  <a:cubicBezTo>
                    <a:pt x="519" y="93"/>
                    <a:pt x="524" y="65"/>
                    <a:pt x="515" y="41"/>
                  </a:cubicBezTo>
                  <a:cubicBezTo>
                    <a:pt x="506" y="21"/>
                    <a:pt x="483" y="0"/>
                    <a:pt x="459"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1" name="Google Shape;1681;p41"/>
          <p:cNvSpPr txBox="1"/>
          <p:nvPr>
            <p:ph idx="2" type="title"/>
          </p:nvPr>
        </p:nvSpPr>
        <p:spPr>
          <a:xfrm>
            <a:off x="1134550" y="833850"/>
            <a:ext cx="27246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02</a:t>
            </a:r>
            <a:endParaRPr/>
          </a:p>
        </p:txBody>
      </p:sp>
      <p:sp>
        <p:nvSpPr>
          <p:cNvPr id="1682" name="Google Shape;1682;p41"/>
          <p:cNvSpPr txBox="1"/>
          <p:nvPr>
            <p:ph type="ctrTitle"/>
          </p:nvPr>
        </p:nvSpPr>
        <p:spPr>
          <a:xfrm>
            <a:off x="1292712" y="1504625"/>
            <a:ext cx="2408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Title here</a:t>
            </a:r>
            <a:endParaRPr/>
          </a:p>
        </p:txBody>
      </p:sp>
      <p:sp>
        <p:nvSpPr>
          <p:cNvPr id="1683" name="Google Shape;1683;p41"/>
          <p:cNvSpPr txBox="1"/>
          <p:nvPr>
            <p:ph idx="1" type="subTitle"/>
          </p:nvPr>
        </p:nvSpPr>
        <p:spPr>
          <a:xfrm>
            <a:off x="1496775" y="1930025"/>
            <a:ext cx="20004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This is the subtitle that makes it comprehensible</a:t>
            </a:r>
            <a:endParaRPr/>
          </a:p>
        </p:txBody>
      </p:sp>
      <p:grpSp>
        <p:nvGrpSpPr>
          <p:cNvPr id="1684" name="Google Shape;1684;p41"/>
          <p:cNvGrpSpPr/>
          <p:nvPr/>
        </p:nvGrpSpPr>
        <p:grpSpPr>
          <a:xfrm>
            <a:off x="6608957" y="833842"/>
            <a:ext cx="1747598" cy="1627180"/>
            <a:chOff x="1397250" y="668050"/>
            <a:chExt cx="553300" cy="515175"/>
          </a:xfrm>
        </p:grpSpPr>
        <p:sp>
          <p:nvSpPr>
            <p:cNvPr id="1685" name="Google Shape;1685;p41"/>
            <p:cNvSpPr/>
            <p:nvPr/>
          </p:nvSpPr>
          <p:spPr>
            <a:xfrm>
              <a:off x="1675000" y="1051150"/>
              <a:ext cx="24900" cy="30675"/>
            </a:xfrm>
            <a:custGeom>
              <a:rect b="b" l="l" r="r" t="t"/>
              <a:pathLst>
                <a:path extrusionOk="0" h="1227" w="996">
                  <a:moveTo>
                    <a:pt x="477" y="1"/>
                  </a:moveTo>
                  <a:lnTo>
                    <a:pt x="1" y="131"/>
                  </a:lnTo>
                  <a:lnTo>
                    <a:pt x="429" y="1226"/>
                  </a:lnTo>
                  <a:cubicBezTo>
                    <a:pt x="614" y="1136"/>
                    <a:pt x="803" y="1057"/>
                    <a:pt x="996" y="989"/>
                  </a:cubicBezTo>
                  <a:cubicBezTo>
                    <a:pt x="776" y="686"/>
                    <a:pt x="603" y="355"/>
                    <a:pt x="477"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1"/>
            <p:cNvSpPr/>
            <p:nvPr/>
          </p:nvSpPr>
          <p:spPr>
            <a:xfrm>
              <a:off x="1663650" y="1073850"/>
              <a:ext cx="44325" cy="32625"/>
            </a:xfrm>
            <a:custGeom>
              <a:rect b="b" l="l" r="r" t="t"/>
              <a:pathLst>
                <a:path extrusionOk="0" h="1305" w="1773">
                  <a:moveTo>
                    <a:pt x="1404" y="0"/>
                  </a:moveTo>
                  <a:cubicBezTo>
                    <a:pt x="1248" y="121"/>
                    <a:pt x="1052" y="193"/>
                    <a:pt x="859" y="235"/>
                  </a:cubicBezTo>
                  <a:lnTo>
                    <a:pt x="855" y="235"/>
                  </a:lnTo>
                  <a:cubicBezTo>
                    <a:pt x="916" y="501"/>
                    <a:pt x="710" y="679"/>
                    <a:pt x="483" y="806"/>
                  </a:cubicBezTo>
                  <a:cubicBezTo>
                    <a:pt x="334" y="889"/>
                    <a:pt x="125" y="962"/>
                    <a:pt x="42" y="1122"/>
                  </a:cubicBezTo>
                  <a:cubicBezTo>
                    <a:pt x="11" y="1179"/>
                    <a:pt x="0" y="1243"/>
                    <a:pt x="11" y="1305"/>
                  </a:cubicBezTo>
                  <a:lnTo>
                    <a:pt x="1773" y="676"/>
                  </a:lnTo>
                  <a:cubicBezTo>
                    <a:pt x="1757" y="591"/>
                    <a:pt x="1733" y="510"/>
                    <a:pt x="1698" y="428"/>
                  </a:cubicBezTo>
                  <a:cubicBezTo>
                    <a:pt x="1625" y="266"/>
                    <a:pt x="1489" y="149"/>
                    <a:pt x="1404"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1"/>
            <p:cNvSpPr/>
            <p:nvPr/>
          </p:nvSpPr>
          <p:spPr>
            <a:xfrm>
              <a:off x="1618025" y="862075"/>
              <a:ext cx="182750" cy="203825"/>
            </a:xfrm>
            <a:custGeom>
              <a:rect b="b" l="l" r="r" t="t"/>
              <a:pathLst>
                <a:path extrusionOk="0" h="8153" w="7310">
                  <a:moveTo>
                    <a:pt x="5675" y="0"/>
                  </a:moveTo>
                  <a:cubicBezTo>
                    <a:pt x="5675" y="0"/>
                    <a:pt x="2517" y="2838"/>
                    <a:pt x="1259" y="3481"/>
                  </a:cubicBezTo>
                  <a:cubicBezTo>
                    <a:pt x="0" y="4123"/>
                    <a:pt x="400" y="4874"/>
                    <a:pt x="670" y="5453"/>
                  </a:cubicBezTo>
                  <a:cubicBezTo>
                    <a:pt x="1098" y="6371"/>
                    <a:pt x="1564" y="7265"/>
                    <a:pt x="2054" y="8153"/>
                  </a:cubicBezTo>
                  <a:lnTo>
                    <a:pt x="3044" y="7643"/>
                  </a:lnTo>
                  <a:cubicBezTo>
                    <a:pt x="2917" y="7426"/>
                    <a:pt x="2671" y="6510"/>
                    <a:pt x="2598" y="6231"/>
                  </a:cubicBezTo>
                  <a:lnTo>
                    <a:pt x="2576" y="6150"/>
                  </a:lnTo>
                  <a:lnTo>
                    <a:pt x="2194" y="4632"/>
                  </a:lnTo>
                  <a:lnTo>
                    <a:pt x="6718" y="2328"/>
                  </a:lnTo>
                  <a:lnTo>
                    <a:pt x="7309" y="991"/>
                  </a:lnTo>
                  <a:lnTo>
                    <a:pt x="5675" y="0"/>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1"/>
            <p:cNvSpPr/>
            <p:nvPr/>
          </p:nvSpPr>
          <p:spPr>
            <a:xfrm>
              <a:off x="1615175" y="829250"/>
              <a:ext cx="16000" cy="7500"/>
            </a:xfrm>
            <a:custGeom>
              <a:rect b="b" l="l" r="r" t="t"/>
              <a:pathLst>
                <a:path extrusionOk="0" h="300" w="640">
                  <a:moveTo>
                    <a:pt x="272" y="0"/>
                  </a:moveTo>
                  <a:cubicBezTo>
                    <a:pt x="228" y="114"/>
                    <a:pt x="121" y="191"/>
                    <a:pt x="0" y="193"/>
                  </a:cubicBezTo>
                  <a:cubicBezTo>
                    <a:pt x="46" y="255"/>
                    <a:pt x="116" y="294"/>
                    <a:pt x="196" y="299"/>
                  </a:cubicBezTo>
                  <a:cubicBezTo>
                    <a:pt x="199" y="299"/>
                    <a:pt x="203" y="299"/>
                    <a:pt x="207" y="299"/>
                  </a:cubicBezTo>
                  <a:cubicBezTo>
                    <a:pt x="281" y="299"/>
                    <a:pt x="349" y="258"/>
                    <a:pt x="384" y="191"/>
                  </a:cubicBezTo>
                  <a:lnTo>
                    <a:pt x="639" y="99"/>
                  </a:lnTo>
                  <a:lnTo>
                    <a:pt x="639" y="99"/>
                  </a:lnTo>
                  <a:cubicBezTo>
                    <a:pt x="627" y="100"/>
                    <a:pt x="614" y="101"/>
                    <a:pt x="602" y="101"/>
                  </a:cubicBezTo>
                  <a:cubicBezTo>
                    <a:pt x="488" y="101"/>
                    <a:pt x="377" y="50"/>
                    <a:pt x="272"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1"/>
            <p:cNvSpPr/>
            <p:nvPr/>
          </p:nvSpPr>
          <p:spPr>
            <a:xfrm>
              <a:off x="1615500" y="831275"/>
              <a:ext cx="23900" cy="17400"/>
            </a:xfrm>
            <a:custGeom>
              <a:rect b="b" l="l" r="r" t="t"/>
              <a:pathLst>
                <a:path extrusionOk="0" h="696" w="956">
                  <a:moveTo>
                    <a:pt x="707" y="0"/>
                  </a:moveTo>
                  <a:lnTo>
                    <a:pt x="321" y="57"/>
                  </a:lnTo>
                  <a:lnTo>
                    <a:pt x="248" y="163"/>
                  </a:lnTo>
                  <a:lnTo>
                    <a:pt x="79" y="207"/>
                  </a:lnTo>
                  <a:cubicBezTo>
                    <a:pt x="49" y="218"/>
                    <a:pt x="11" y="231"/>
                    <a:pt x="5" y="262"/>
                  </a:cubicBezTo>
                  <a:cubicBezTo>
                    <a:pt x="0" y="292"/>
                    <a:pt x="18" y="319"/>
                    <a:pt x="46" y="328"/>
                  </a:cubicBezTo>
                  <a:cubicBezTo>
                    <a:pt x="64" y="333"/>
                    <a:pt x="81" y="336"/>
                    <a:pt x="98" y="336"/>
                  </a:cubicBezTo>
                  <a:cubicBezTo>
                    <a:pt x="110" y="336"/>
                    <a:pt x="121" y="335"/>
                    <a:pt x="132" y="332"/>
                  </a:cubicBezTo>
                  <a:lnTo>
                    <a:pt x="203" y="324"/>
                  </a:lnTo>
                  <a:lnTo>
                    <a:pt x="203" y="324"/>
                  </a:lnTo>
                  <a:cubicBezTo>
                    <a:pt x="178" y="330"/>
                    <a:pt x="154" y="339"/>
                    <a:pt x="132" y="352"/>
                  </a:cubicBezTo>
                  <a:cubicBezTo>
                    <a:pt x="99" y="378"/>
                    <a:pt x="84" y="437"/>
                    <a:pt x="112" y="466"/>
                  </a:cubicBezTo>
                  <a:cubicBezTo>
                    <a:pt x="128" y="482"/>
                    <a:pt x="150" y="486"/>
                    <a:pt x="174" y="486"/>
                  </a:cubicBezTo>
                  <a:cubicBezTo>
                    <a:pt x="190" y="486"/>
                    <a:pt x="207" y="484"/>
                    <a:pt x="222" y="481"/>
                  </a:cubicBezTo>
                  <a:lnTo>
                    <a:pt x="358" y="457"/>
                  </a:lnTo>
                  <a:lnTo>
                    <a:pt x="358" y="457"/>
                  </a:lnTo>
                  <a:cubicBezTo>
                    <a:pt x="327" y="495"/>
                    <a:pt x="257" y="492"/>
                    <a:pt x="246" y="538"/>
                  </a:cubicBezTo>
                  <a:cubicBezTo>
                    <a:pt x="237" y="576"/>
                    <a:pt x="284" y="607"/>
                    <a:pt x="323" y="607"/>
                  </a:cubicBezTo>
                  <a:cubicBezTo>
                    <a:pt x="356" y="607"/>
                    <a:pt x="390" y="595"/>
                    <a:pt x="423" y="595"/>
                  </a:cubicBezTo>
                  <a:cubicBezTo>
                    <a:pt x="428" y="595"/>
                    <a:pt x="433" y="595"/>
                    <a:pt x="437" y="596"/>
                  </a:cubicBezTo>
                  <a:cubicBezTo>
                    <a:pt x="411" y="604"/>
                    <a:pt x="378" y="622"/>
                    <a:pt x="378" y="653"/>
                  </a:cubicBezTo>
                  <a:cubicBezTo>
                    <a:pt x="380" y="672"/>
                    <a:pt x="396" y="690"/>
                    <a:pt x="415" y="694"/>
                  </a:cubicBezTo>
                  <a:cubicBezTo>
                    <a:pt x="423" y="695"/>
                    <a:pt x="430" y="696"/>
                    <a:pt x="438" y="696"/>
                  </a:cubicBezTo>
                  <a:cubicBezTo>
                    <a:pt x="451" y="696"/>
                    <a:pt x="464" y="694"/>
                    <a:pt x="477" y="690"/>
                  </a:cubicBezTo>
                  <a:cubicBezTo>
                    <a:pt x="635" y="655"/>
                    <a:pt x="784" y="578"/>
                    <a:pt x="909" y="470"/>
                  </a:cubicBezTo>
                  <a:cubicBezTo>
                    <a:pt x="925" y="459"/>
                    <a:pt x="938" y="442"/>
                    <a:pt x="947" y="424"/>
                  </a:cubicBezTo>
                  <a:cubicBezTo>
                    <a:pt x="951" y="411"/>
                    <a:pt x="953" y="396"/>
                    <a:pt x="953" y="380"/>
                  </a:cubicBezTo>
                  <a:cubicBezTo>
                    <a:pt x="956" y="262"/>
                    <a:pt x="707" y="0"/>
                    <a:pt x="707"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1"/>
            <p:cNvSpPr/>
            <p:nvPr/>
          </p:nvSpPr>
          <p:spPr>
            <a:xfrm>
              <a:off x="1625650" y="835675"/>
              <a:ext cx="9975" cy="10500"/>
            </a:xfrm>
            <a:custGeom>
              <a:rect b="b" l="l" r="r" t="t"/>
              <a:pathLst>
                <a:path extrusionOk="0" h="420" w="399">
                  <a:moveTo>
                    <a:pt x="175" y="363"/>
                  </a:moveTo>
                  <a:cubicBezTo>
                    <a:pt x="171" y="365"/>
                    <a:pt x="168" y="367"/>
                    <a:pt x="165" y="369"/>
                  </a:cubicBezTo>
                  <a:cubicBezTo>
                    <a:pt x="168" y="367"/>
                    <a:pt x="171" y="365"/>
                    <a:pt x="175" y="363"/>
                  </a:cubicBezTo>
                  <a:close/>
                  <a:moveTo>
                    <a:pt x="86" y="0"/>
                  </a:moveTo>
                  <a:lnTo>
                    <a:pt x="86" y="0"/>
                  </a:lnTo>
                  <a:cubicBezTo>
                    <a:pt x="93" y="4"/>
                    <a:pt x="99" y="13"/>
                    <a:pt x="102" y="22"/>
                  </a:cubicBezTo>
                  <a:cubicBezTo>
                    <a:pt x="121" y="95"/>
                    <a:pt x="1" y="114"/>
                    <a:pt x="1" y="114"/>
                  </a:cubicBezTo>
                  <a:cubicBezTo>
                    <a:pt x="1" y="114"/>
                    <a:pt x="59" y="105"/>
                    <a:pt x="114" y="105"/>
                  </a:cubicBezTo>
                  <a:cubicBezTo>
                    <a:pt x="158" y="105"/>
                    <a:pt x="201" y="111"/>
                    <a:pt x="207" y="134"/>
                  </a:cubicBezTo>
                  <a:cubicBezTo>
                    <a:pt x="220" y="187"/>
                    <a:pt x="86" y="233"/>
                    <a:pt x="86" y="233"/>
                  </a:cubicBezTo>
                  <a:cubicBezTo>
                    <a:pt x="86" y="233"/>
                    <a:pt x="105" y="231"/>
                    <a:pt x="129" y="231"/>
                  </a:cubicBezTo>
                  <a:cubicBezTo>
                    <a:pt x="172" y="231"/>
                    <a:pt x="233" y="236"/>
                    <a:pt x="244" y="266"/>
                  </a:cubicBezTo>
                  <a:cubicBezTo>
                    <a:pt x="258" y="303"/>
                    <a:pt x="203" y="345"/>
                    <a:pt x="175" y="363"/>
                  </a:cubicBezTo>
                  <a:lnTo>
                    <a:pt x="175" y="363"/>
                  </a:lnTo>
                  <a:cubicBezTo>
                    <a:pt x="193" y="352"/>
                    <a:pt x="224" y="337"/>
                    <a:pt x="244" y="337"/>
                  </a:cubicBezTo>
                  <a:cubicBezTo>
                    <a:pt x="251" y="337"/>
                    <a:pt x="256" y="338"/>
                    <a:pt x="260" y="343"/>
                  </a:cubicBezTo>
                  <a:cubicBezTo>
                    <a:pt x="277" y="365"/>
                    <a:pt x="222" y="420"/>
                    <a:pt x="222" y="420"/>
                  </a:cubicBezTo>
                  <a:cubicBezTo>
                    <a:pt x="222" y="420"/>
                    <a:pt x="398" y="297"/>
                    <a:pt x="356" y="163"/>
                  </a:cubicBezTo>
                  <a:cubicBezTo>
                    <a:pt x="339" y="103"/>
                    <a:pt x="260" y="53"/>
                    <a:pt x="176" y="15"/>
                  </a:cubicBezTo>
                  <a:cubicBezTo>
                    <a:pt x="146" y="11"/>
                    <a:pt x="115" y="7"/>
                    <a:pt x="86"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1"/>
            <p:cNvSpPr/>
            <p:nvPr/>
          </p:nvSpPr>
          <p:spPr>
            <a:xfrm>
              <a:off x="1621600" y="833150"/>
              <a:ext cx="5125" cy="2325"/>
            </a:xfrm>
            <a:custGeom>
              <a:rect b="b" l="l" r="r" t="t"/>
              <a:pathLst>
                <a:path extrusionOk="0" h="93" w="205">
                  <a:moveTo>
                    <a:pt x="55" y="0"/>
                  </a:moveTo>
                  <a:cubicBezTo>
                    <a:pt x="55" y="0"/>
                    <a:pt x="2" y="86"/>
                    <a:pt x="0" y="92"/>
                  </a:cubicBezTo>
                  <a:cubicBezTo>
                    <a:pt x="0" y="92"/>
                    <a:pt x="204" y="86"/>
                    <a:pt x="147" y="68"/>
                  </a:cubicBezTo>
                  <a:cubicBezTo>
                    <a:pt x="110" y="57"/>
                    <a:pt x="77" y="31"/>
                    <a:pt x="55"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1"/>
            <p:cNvSpPr/>
            <p:nvPr/>
          </p:nvSpPr>
          <p:spPr>
            <a:xfrm>
              <a:off x="1633225" y="831275"/>
              <a:ext cx="17500" cy="15275"/>
            </a:xfrm>
            <a:custGeom>
              <a:rect b="b" l="l" r="r" t="t"/>
              <a:pathLst>
                <a:path extrusionOk="0" h="611" w="700">
                  <a:moveTo>
                    <a:pt x="18" y="1"/>
                  </a:moveTo>
                  <a:cubicBezTo>
                    <a:pt x="11" y="1"/>
                    <a:pt x="6" y="1"/>
                    <a:pt x="1" y="3"/>
                  </a:cubicBezTo>
                  <a:lnTo>
                    <a:pt x="137" y="418"/>
                  </a:lnTo>
                  <a:lnTo>
                    <a:pt x="512" y="611"/>
                  </a:lnTo>
                  <a:lnTo>
                    <a:pt x="699" y="266"/>
                  </a:lnTo>
                  <a:cubicBezTo>
                    <a:pt x="699" y="266"/>
                    <a:pt x="165" y="1"/>
                    <a:pt x="18"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1"/>
            <p:cNvSpPr/>
            <p:nvPr/>
          </p:nvSpPr>
          <p:spPr>
            <a:xfrm>
              <a:off x="1637225" y="748450"/>
              <a:ext cx="129275" cy="128600"/>
            </a:xfrm>
            <a:custGeom>
              <a:rect b="b" l="l" r="r" t="t"/>
              <a:pathLst>
                <a:path extrusionOk="0" h="5144" w="5171">
                  <a:moveTo>
                    <a:pt x="4639" y="1"/>
                  </a:moveTo>
                  <a:cubicBezTo>
                    <a:pt x="4162" y="1"/>
                    <a:pt x="3526" y="1455"/>
                    <a:pt x="3526" y="1455"/>
                  </a:cubicBezTo>
                  <a:cubicBezTo>
                    <a:pt x="3093" y="2246"/>
                    <a:pt x="2726" y="3070"/>
                    <a:pt x="2423" y="3917"/>
                  </a:cubicBezTo>
                  <a:lnTo>
                    <a:pt x="502" y="3410"/>
                  </a:lnTo>
                  <a:cubicBezTo>
                    <a:pt x="487" y="3403"/>
                    <a:pt x="472" y="3400"/>
                    <a:pt x="457" y="3400"/>
                  </a:cubicBezTo>
                  <a:cubicBezTo>
                    <a:pt x="420" y="3400"/>
                    <a:pt x="385" y="3420"/>
                    <a:pt x="368" y="3456"/>
                  </a:cubicBezTo>
                  <a:lnTo>
                    <a:pt x="19" y="3902"/>
                  </a:lnTo>
                  <a:cubicBezTo>
                    <a:pt x="8" y="3913"/>
                    <a:pt x="1" y="3928"/>
                    <a:pt x="1" y="3944"/>
                  </a:cubicBezTo>
                  <a:cubicBezTo>
                    <a:pt x="5" y="3959"/>
                    <a:pt x="14" y="3972"/>
                    <a:pt x="27" y="3981"/>
                  </a:cubicBezTo>
                  <a:lnTo>
                    <a:pt x="642" y="4442"/>
                  </a:lnTo>
                  <a:cubicBezTo>
                    <a:pt x="820" y="4576"/>
                    <a:pt x="998" y="4710"/>
                    <a:pt x="1191" y="4820"/>
                  </a:cubicBezTo>
                  <a:cubicBezTo>
                    <a:pt x="1575" y="5033"/>
                    <a:pt x="2005" y="5143"/>
                    <a:pt x="2440" y="5143"/>
                  </a:cubicBezTo>
                  <a:cubicBezTo>
                    <a:pt x="2582" y="5143"/>
                    <a:pt x="2725" y="5131"/>
                    <a:pt x="2867" y="5108"/>
                  </a:cubicBezTo>
                  <a:cubicBezTo>
                    <a:pt x="3267" y="5040"/>
                    <a:pt x="3642" y="4877"/>
                    <a:pt x="4011" y="4710"/>
                  </a:cubicBezTo>
                  <a:cubicBezTo>
                    <a:pt x="4281" y="4589"/>
                    <a:pt x="4556" y="4462"/>
                    <a:pt x="4775" y="4264"/>
                  </a:cubicBezTo>
                  <a:cubicBezTo>
                    <a:pt x="4997" y="4069"/>
                    <a:pt x="5162" y="3788"/>
                    <a:pt x="5153" y="3493"/>
                  </a:cubicBezTo>
                  <a:cubicBezTo>
                    <a:pt x="5153" y="3493"/>
                    <a:pt x="5171" y="114"/>
                    <a:pt x="4688" y="6"/>
                  </a:cubicBezTo>
                  <a:cubicBezTo>
                    <a:pt x="4672" y="2"/>
                    <a:pt x="4655" y="1"/>
                    <a:pt x="4639"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1"/>
            <p:cNvSpPr/>
            <p:nvPr/>
          </p:nvSpPr>
          <p:spPr>
            <a:xfrm>
              <a:off x="1647950" y="838500"/>
              <a:ext cx="14050" cy="17525"/>
            </a:xfrm>
            <a:custGeom>
              <a:rect b="b" l="l" r="r" t="t"/>
              <a:pathLst>
                <a:path extrusionOk="0" h="701" w="562">
                  <a:moveTo>
                    <a:pt x="521" y="0"/>
                  </a:moveTo>
                  <a:cubicBezTo>
                    <a:pt x="518" y="0"/>
                    <a:pt x="515" y="1"/>
                    <a:pt x="512" y="1"/>
                  </a:cubicBezTo>
                  <a:cubicBezTo>
                    <a:pt x="406" y="32"/>
                    <a:pt x="349" y="155"/>
                    <a:pt x="303" y="245"/>
                  </a:cubicBezTo>
                  <a:cubicBezTo>
                    <a:pt x="253" y="344"/>
                    <a:pt x="189" y="434"/>
                    <a:pt x="112" y="513"/>
                  </a:cubicBezTo>
                  <a:cubicBezTo>
                    <a:pt x="77" y="550"/>
                    <a:pt x="0" y="603"/>
                    <a:pt x="22" y="665"/>
                  </a:cubicBezTo>
                  <a:cubicBezTo>
                    <a:pt x="32" y="688"/>
                    <a:pt x="55" y="700"/>
                    <a:pt x="78" y="700"/>
                  </a:cubicBezTo>
                  <a:cubicBezTo>
                    <a:pt x="81" y="700"/>
                    <a:pt x="85" y="700"/>
                    <a:pt x="88" y="700"/>
                  </a:cubicBezTo>
                  <a:cubicBezTo>
                    <a:pt x="125" y="697"/>
                    <a:pt x="154" y="671"/>
                    <a:pt x="182" y="647"/>
                  </a:cubicBezTo>
                  <a:cubicBezTo>
                    <a:pt x="268" y="570"/>
                    <a:pt x="341" y="478"/>
                    <a:pt x="396" y="372"/>
                  </a:cubicBezTo>
                  <a:cubicBezTo>
                    <a:pt x="422" y="318"/>
                    <a:pt x="448" y="263"/>
                    <a:pt x="475" y="208"/>
                  </a:cubicBezTo>
                  <a:cubicBezTo>
                    <a:pt x="503" y="155"/>
                    <a:pt x="532" y="100"/>
                    <a:pt x="556" y="43"/>
                  </a:cubicBezTo>
                  <a:cubicBezTo>
                    <a:pt x="562" y="22"/>
                    <a:pt x="543" y="0"/>
                    <a:pt x="521"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1"/>
            <p:cNvSpPr/>
            <p:nvPr/>
          </p:nvSpPr>
          <p:spPr>
            <a:xfrm>
              <a:off x="1645150" y="844400"/>
              <a:ext cx="3750" cy="4500"/>
            </a:xfrm>
            <a:custGeom>
              <a:rect b="b" l="l" r="r" t="t"/>
              <a:pathLst>
                <a:path extrusionOk="0" h="180" w="150">
                  <a:moveTo>
                    <a:pt x="81" y="0"/>
                  </a:moveTo>
                  <a:cubicBezTo>
                    <a:pt x="70" y="0"/>
                    <a:pt x="59" y="2"/>
                    <a:pt x="51" y="9"/>
                  </a:cubicBezTo>
                  <a:lnTo>
                    <a:pt x="38" y="18"/>
                  </a:lnTo>
                  <a:cubicBezTo>
                    <a:pt x="29" y="27"/>
                    <a:pt x="24" y="35"/>
                    <a:pt x="22" y="46"/>
                  </a:cubicBezTo>
                  <a:lnTo>
                    <a:pt x="20" y="44"/>
                  </a:lnTo>
                  <a:lnTo>
                    <a:pt x="19" y="52"/>
                  </a:lnTo>
                  <a:lnTo>
                    <a:pt x="19" y="52"/>
                  </a:lnTo>
                  <a:cubicBezTo>
                    <a:pt x="18" y="54"/>
                    <a:pt x="17" y="56"/>
                    <a:pt x="16" y="57"/>
                  </a:cubicBezTo>
                  <a:cubicBezTo>
                    <a:pt x="9" y="66"/>
                    <a:pt x="5" y="75"/>
                    <a:pt x="2" y="86"/>
                  </a:cubicBezTo>
                  <a:cubicBezTo>
                    <a:pt x="0" y="99"/>
                    <a:pt x="0" y="112"/>
                    <a:pt x="2" y="125"/>
                  </a:cubicBezTo>
                  <a:lnTo>
                    <a:pt x="9" y="143"/>
                  </a:lnTo>
                  <a:cubicBezTo>
                    <a:pt x="16" y="154"/>
                    <a:pt x="27" y="163"/>
                    <a:pt x="38" y="169"/>
                  </a:cubicBezTo>
                  <a:cubicBezTo>
                    <a:pt x="46" y="176"/>
                    <a:pt x="55" y="178"/>
                    <a:pt x="64" y="178"/>
                  </a:cubicBezTo>
                  <a:cubicBezTo>
                    <a:pt x="68" y="179"/>
                    <a:pt x="72" y="180"/>
                    <a:pt x="77" y="180"/>
                  </a:cubicBezTo>
                  <a:cubicBezTo>
                    <a:pt x="92" y="180"/>
                    <a:pt x="107" y="174"/>
                    <a:pt x="119" y="165"/>
                  </a:cubicBezTo>
                  <a:cubicBezTo>
                    <a:pt x="128" y="158"/>
                    <a:pt x="134" y="152"/>
                    <a:pt x="139" y="143"/>
                  </a:cubicBezTo>
                  <a:cubicBezTo>
                    <a:pt x="145" y="132"/>
                    <a:pt x="150" y="119"/>
                    <a:pt x="150" y="106"/>
                  </a:cubicBezTo>
                  <a:cubicBezTo>
                    <a:pt x="150" y="97"/>
                    <a:pt x="147" y="87"/>
                    <a:pt x="143" y="78"/>
                  </a:cubicBezTo>
                  <a:lnTo>
                    <a:pt x="143" y="78"/>
                  </a:lnTo>
                  <a:cubicBezTo>
                    <a:pt x="145" y="70"/>
                    <a:pt x="145" y="61"/>
                    <a:pt x="143" y="55"/>
                  </a:cubicBezTo>
                  <a:cubicBezTo>
                    <a:pt x="143" y="46"/>
                    <a:pt x="139" y="38"/>
                    <a:pt x="134" y="31"/>
                  </a:cubicBezTo>
                  <a:cubicBezTo>
                    <a:pt x="132" y="24"/>
                    <a:pt x="125" y="18"/>
                    <a:pt x="119" y="13"/>
                  </a:cubicBezTo>
                  <a:cubicBezTo>
                    <a:pt x="112" y="9"/>
                    <a:pt x="106" y="5"/>
                    <a:pt x="99" y="2"/>
                  </a:cubicBezTo>
                  <a:lnTo>
                    <a:pt x="81" y="0"/>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1"/>
            <p:cNvSpPr/>
            <p:nvPr/>
          </p:nvSpPr>
          <p:spPr>
            <a:xfrm>
              <a:off x="1695600" y="862750"/>
              <a:ext cx="11000" cy="11600"/>
            </a:xfrm>
            <a:custGeom>
              <a:rect b="b" l="l" r="r" t="t"/>
              <a:pathLst>
                <a:path extrusionOk="0" h="464" w="440">
                  <a:moveTo>
                    <a:pt x="51" y="1"/>
                  </a:moveTo>
                  <a:cubicBezTo>
                    <a:pt x="48" y="1"/>
                    <a:pt x="44" y="1"/>
                    <a:pt x="40" y="2"/>
                  </a:cubicBezTo>
                  <a:cubicBezTo>
                    <a:pt x="27" y="4"/>
                    <a:pt x="16" y="13"/>
                    <a:pt x="11" y="26"/>
                  </a:cubicBezTo>
                  <a:cubicBezTo>
                    <a:pt x="0" y="57"/>
                    <a:pt x="18" y="74"/>
                    <a:pt x="31" y="101"/>
                  </a:cubicBezTo>
                  <a:cubicBezTo>
                    <a:pt x="42" y="123"/>
                    <a:pt x="55" y="145"/>
                    <a:pt x="73" y="164"/>
                  </a:cubicBezTo>
                  <a:cubicBezTo>
                    <a:pt x="102" y="200"/>
                    <a:pt x="130" y="235"/>
                    <a:pt x="161" y="268"/>
                  </a:cubicBezTo>
                  <a:cubicBezTo>
                    <a:pt x="176" y="283"/>
                    <a:pt x="189" y="301"/>
                    <a:pt x="205" y="316"/>
                  </a:cubicBezTo>
                  <a:cubicBezTo>
                    <a:pt x="220" y="331"/>
                    <a:pt x="238" y="347"/>
                    <a:pt x="255" y="362"/>
                  </a:cubicBezTo>
                  <a:cubicBezTo>
                    <a:pt x="286" y="399"/>
                    <a:pt x="323" y="430"/>
                    <a:pt x="365" y="459"/>
                  </a:cubicBezTo>
                  <a:cubicBezTo>
                    <a:pt x="372" y="462"/>
                    <a:pt x="380" y="464"/>
                    <a:pt x="387" y="464"/>
                  </a:cubicBezTo>
                  <a:cubicBezTo>
                    <a:pt x="400" y="464"/>
                    <a:pt x="413" y="459"/>
                    <a:pt x="422" y="450"/>
                  </a:cubicBezTo>
                  <a:cubicBezTo>
                    <a:pt x="438" y="435"/>
                    <a:pt x="440" y="410"/>
                    <a:pt x="431" y="393"/>
                  </a:cubicBezTo>
                  <a:cubicBezTo>
                    <a:pt x="424" y="380"/>
                    <a:pt x="418" y="367"/>
                    <a:pt x="409" y="353"/>
                  </a:cubicBezTo>
                  <a:cubicBezTo>
                    <a:pt x="402" y="345"/>
                    <a:pt x="394" y="336"/>
                    <a:pt x="387" y="327"/>
                  </a:cubicBezTo>
                  <a:lnTo>
                    <a:pt x="341" y="272"/>
                  </a:lnTo>
                  <a:cubicBezTo>
                    <a:pt x="326" y="252"/>
                    <a:pt x="315" y="235"/>
                    <a:pt x="297" y="215"/>
                  </a:cubicBezTo>
                  <a:lnTo>
                    <a:pt x="249" y="160"/>
                  </a:lnTo>
                  <a:cubicBezTo>
                    <a:pt x="218" y="125"/>
                    <a:pt x="187" y="92"/>
                    <a:pt x="152" y="59"/>
                  </a:cubicBezTo>
                  <a:cubicBezTo>
                    <a:pt x="130" y="44"/>
                    <a:pt x="108" y="33"/>
                    <a:pt x="88" y="15"/>
                  </a:cubicBezTo>
                  <a:cubicBezTo>
                    <a:pt x="78" y="7"/>
                    <a:pt x="65" y="1"/>
                    <a:pt x="51"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1"/>
            <p:cNvSpPr/>
            <p:nvPr/>
          </p:nvSpPr>
          <p:spPr>
            <a:xfrm>
              <a:off x="1694450" y="863950"/>
              <a:ext cx="4425" cy="10575"/>
            </a:xfrm>
            <a:custGeom>
              <a:rect b="b" l="l" r="r" t="t"/>
              <a:pathLst>
                <a:path extrusionOk="0" h="423" w="177">
                  <a:moveTo>
                    <a:pt x="48" y="0"/>
                  </a:moveTo>
                  <a:cubicBezTo>
                    <a:pt x="29" y="0"/>
                    <a:pt x="10" y="13"/>
                    <a:pt x="5" y="35"/>
                  </a:cubicBezTo>
                  <a:cubicBezTo>
                    <a:pt x="0" y="68"/>
                    <a:pt x="3" y="103"/>
                    <a:pt x="11" y="138"/>
                  </a:cubicBezTo>
                  <a:cubicBezTo>
                    <a:pt x="18" y="165"/>
                    <a:pt x="22" y="196"/>
                    <a:pt x="31" y="224"/>
                  </a:cubicBezTo>
                  <a:cubicBezTo>
                    <a:pt x="44" y="286"/>
                    <a:pt x="62" y="343"/>
                    <a:pt x="88" y="400"/>
                  </a:cubicBezTo>
                  <a:cubicBezTo>
                    <a:pt x="98" y="415"/>
                    <a:pt x="113" y="422"/>
                    <a:pt x="128" y="422"/>
                  </a:cubicBezTo>
                  <a:cubicBezTo>
                    <a:pt x="151" y="422"/>
                    <a:pt x="174" y="406"/>
                    <a:pt x="174" y="378"/>
                  </a:cubicBezTo>
                  <a:cubicBezTo>
                    <a:pt x="176" y="314"/>
                    <a:pt x="156" y="253"/>
                    <a:pt x="145" y="193"/>
                  </a:cubicBezTo>
                  <a:cubicBezTo>
                    <a:pt x="139" y="165"/>
                    <a:pt x="130" y="136"/>
                    <a:pt x="123" y="108"/>
                  </a:cubicBezTo>
                  <a:cubicBezTo>
                    <a:pt x="119" y="92"/>
                    <a:pt x="112" y="77"/>
                    <a:pt x="108" y="64"/>
                  </a:cubicBezTo>
                  <a:cubicBezTo>
                    <a:pt x="106" y="57"/>
                    <a:pt x="104" y="51"/>
                    <a:pt x="101" y="46"/>
                  </a:cubicBezTo>
                  <a:cubicBezTo>
                    <a:pt x="95" y="33"/>
                    <a:pt x="88" y="24"/>
                    <a:pt x="79" y="13"/>
                  </a:cubicBezTo>
                  <a:cubicBezTo>
                    <a:pt x="71" y="4"/>
                    <a:pt x="59" y="0"/>
                    <a:pt x="48"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1"/>
            <p:cNvSpPr/>
            <p:nvPr/>
          </p:nvSpPr>
          <p:spPr>
            <a:xfrm>
              <a:off x="1675625" y="1082725"/>
              <a:ext cx="48050" cy="33075"/>
            </a:xfrm>
            <a:custGeom>
              <a:rect b="b" l="l" r="r" t="t"/>
              <a:pathLst>
                <a:path extrusionOk="0" h="1323" w="1922">
                  <a:moveTo>
                    <a:pt x="1103" y="0"/>
                  </a:moveTo>
                  <a:cubicBezTo>
                    <a:pt x="1079" y="0"/>
                    <a:pt x="1056" y="6"/>
                    <a:pt x="1039" y="23"/>
                  </a:cubicBezTo>
                  <a:cubicBezTo>
                    <a:pt x="1021" y="45"/>
                    <a:pt x="1010" y="73"/>
                    <a:pt x="1013" y="104"/>
                  </a:cubicBezTo>
                  <a:lnTo>
                    <a:pt x="971" y="662"/>
                  </a:lnTo>
                  <a:cubicBezTo>
                    <a:pt x="971" y="686"/>
                    <a:pt x="962" y="708"/>
                    <a:pt x="947" y="728"/>
                  </a:cubicBezTo>
                  <a:cubicBezTo>
                    <a:pt x="933" y="735"/>
                    <a:pt x="919" y="739"/>
                    <a:pt x="904" y="739"/>
                  </a:cubicBezTo>
                  <a:cubicBezTo>
                    <a:pt x="897" y="739"/>
                    <a:pt x="890" y="738"/>
                    <a:pt x="883" y="737"/>
                  </a:cubicBezTo>
                  <a:cubicBezTo>
                    <a:pt x="693" y="718"/>
                    <a:pt x="495" y="667"/>
                    <a:pt x="306" y="667"/>
                  </a:cubicBezTo>
                  <a:cubicBezTo>
                    <a:pt x="200" y="667"/>
                    <a:pt x="97" y="683"/>
                    <a:pt x="0" y="730"/>
                  </a:cubicBezTo>
                  <a:cubicBezTo>
                    <a:pt x="268" y="974"/>
                    <a:pt x="615" y="1112"/>
                    <a:pt x="951" y="1244"/>
                  </a:cubicBezTo>
                  <a:lnTo>
                    <a:pt x="1153" y="1323"/>
                  </a:lnTo>
                  <a:lnTo>
                    <a:pt x="1232" y="1270"/>
                  </a:lnTo>
                  <a:lnTo>
                    <a:pt x="1891" y="409"/>
                  </a:lnTo>
                  <a:cubicBezTo>
                    <a:pt x="1906" y="390"/>
                    <a:pt x="1922" y="363"/>
                    <a:pt x="1913" y="341"/>
                  </a:cubicBezTo>
                  <a:cubicBezTo>
                    <a:pt x="1906" y="328"/>
                    <a:pt x="1895" y="317"/>
                    <a:pt x="1882" y="310"/>
                  </a:cubicBezTo>
                  <a:cubicBezTo>
                    <a:pt x="1658" y="170"/>
                    <a:pt x="1414" y="69"/>
                    <a:pt x="1160" y="7"/>
                  </a:cubicBezTo>
                  <a:cubicBezTo>
                    <a:pt x="1141" y="3"/>
                    <a:pt x="1122" y="0"/>
                    <a:pt x="110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1"/>
            <p:cNvSpPr/>
            <p:nvPr/>
          </p:nvSpPr>
          <p:spPr>
            <a:xfrm>
              <a:off x="1499700" y="920050"/>
              <a:ext cx="76325" cy="164900"/>
            </a:xfrm>
            <a:custGeom>
              <a:rect b="b" l="l" r="r" t="t"/>
              <a:pathLst>
                <a:path extrusionOk="0" h="6596" w="3053">
                  <a:moveTo>
                    <a:pt x="2759" y="1"/>
                  </a:moveTo>
                  <a:cubicBezTo>
                    <a:pt x="2688" y="1"/>
                    <a:pt x="2621" y="32"/>
                    <a:pt x="2588" y="108"/>
                  </a:cubicBezTo>
                  <a:cubicBezTo>
                    <a:pt x="2214" y="954"/>
                    <a:pt x="1869" y="1812"/>
                    <a:pt x="1509" y="2665"/>
                  </a:cubicBezTo>
                  <a:cubicBezTo>
                    <a:pt x="1334" y="3080"/>
                    <a:pt x="1158" y="3499"/>
                    <a:pt x="982" y="3916"/>
                  </a:cubicBezTo>
                  <a:cubicBezTo>
                    <a:pt x="802" y="4340"/>
                    <a:pt x="611" y="4760"/>
                    <a:pt x="464" y="5197"/>
                  </a:cubicBezTo>
                  <a:cubicBezTo>
                    <a:pt x="387" y="5427"/>
                    <a:pt x="282" y="5651"/>
                    <a:pt x="176" y="5869"/>
                  </a:cubicBezTo>
                  <a:cubicBezTo>
                    <a:pt x="130" y="5963"/>
                    <a:pt x="80" y="6055"/>
                    <a:pt x="44" y="6152"/>
                  </a:cubicBezTo>
                  <a:cubicBezTo>
                    <a:pt x="1" y="6266"/>
                    <a:pt x="3" y="6372"/>
                    <a:pt x="1" y="6492"/>
                  </a:cubicBezTo>
                  <a:cubicBezTo>
                    <a:pt x="1" y="6561"/>
                    <a:pt x="52" y="6595"/>
                    <a:pt x="104" y="6595"/>
                  </a:cubicBezTo>
                  <a:cubicBezTo>
                    <a:pt x="156" y="6595"/>
                    <a:pt x="209" y="6561"/>
                    <a:pt x="211" y="6492"/>
                  </a:cubicBezTo>
                  <a:lnTo>
                    <a:pt x="214" y="6492"/>
                  </a:lnTo>
                  <a:cubicBezTo>
                    <a:pt x="218" y="6400"/>
                    <a:pt x="282" y="6301"/>
                    <a:pt x="323" y="6220"/>
                  </a:cubicBezTo>
                  <a:cubicBezTo>
                    <a:pt x="372" y="6132"/>
                    <a:pt x="429" y="6047"/>
                    <a:pt x="479" y="5959"/>
                  </a:cubicBezTo>
                  <a:cubicBezTo>
                    <a:pt x="589" y="5772"/>
                    <a:pt x="666" y="5570"/>
                    <a:pt x="760" y="5377"/>
                  </a:cubicBezTo>
                  <a:cubicBezTo>
                    <a:pt x="958" y="4981"/>
                    <a:pt x="1136" y="4577"/>
                    <a:pt x="1309" y="4169"/>
                  </a:cubicBezTo>
                  <a:cubicBezTo>
                    <a:pt x="1667" y="3345"/>
                    <a:pt x="2017" y="2522"/>
                    <a:pt x="2379" y="1700"/>
                  </a:cubicBezTo>
                  <a:cubicBezTo>
                    <a:pt x="2588" y="1228"/>
                    <a:pt x="2792" y="756"/>
                    <a:pt x="2990" y="277"/>
                  </a:cubicBezTo>
                  <a:cubicBezTo>
                    <a:pt x="3052" y="125"/>
                    <a:pt x="2899" y="1"/>
                    <a:pt x="2759"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1"/>
            <p:cNvSpPr/>
            <p:nvPr/>
          </p:nvSpPr>
          <p:spPr>
            <a:xfrm>
              <a:off x="1561525" y="927400"/>
              <a:ext cx="197775" cy="39350"/>
            </a:xfrm>
            <a:custGeom>
              <a:rect b="b" l="l" r="r" t="t"/>
              <a:pathLst>
                <a:path extrusionOk="0" h="1574" w="7911">
                  <a:moveTo>
                    <a:pt x="332" y="1"/>
                  </a:moveTo>
                  <a:cubicBezTo>
                    <a:pt x="292" y="1"/>
                    <a:pt x="253" y="2"/>
                    <a:pt x="213" y="5"/>
                  </a:cubicBezTo>
                  <a:cubicBezTo>
                    <a:pt x="22" y="21"/>
                    <a:pt x="0" y="260"/>
                    <a:pt x="170" y="328"/>
                  </a:cubicBezTo>
                  <a:lnTo>
                    <a:pt x="172" y="328"/>
                  </a:lnTo>
                  <a:cubicBezTo>
                    <a:pt x="398" y="420"/>
                    <a:pt x="655" y="453"/>
                    <a:pt x="896" y="493"/>
                  </a:cubicBezTo>
                  <a:cubicBezTo>
                    <a:pt x="1145" y="532"/>
                    <a:pt x="1388" y="572"/>
                    <a:pt x="1634" y="611"/>
                  </a:cubicBezTo>
                  <a:cubicBezTo>
                    <a:pt x="2126" y="693"/>
                    <a:pt x="2618" y="770"/>
                    <a:pt x="3112" y="844"/>
                  </a:cubicBezTo>
                  <a:cubicBezTo>
                    <a:pt x="4083" y="996"/>
                    <a:pt x="5060" y="1121"/>
                    <a:pt x="6022" y="1334"/>
                  </a:cubicBezTo>
                  <a:cubicBezTo>
                    <a:pt x="6485" y="1437"/>
                    <a:pt x="6952" y="1574"/>
                    <a:pt x="7429" y="1574"/>
                  </a:cubicBezTo>
                  <a:cubicBezTo>
                    <a:pt x="7499" y="1574"/>
                    <a:pt x="7570" y="1571"/>
                    <a:pt x="7641" y="1565"/>
                  </a:cubicBezTo>
                  <a:cubicBezTo>
                    <a:pt x="7901" y="1543"/>
                    <a:pt x="7911" y="1146"/>
                    <a:pt x="7663" y="1146"/>
                  </a:cubicBezTo>
                  <a:cubicBezTo>
                    <a:pt x="7656" y="1146"/>
                    <a:pt x="7648" y="1147"/>
                    <a:pt x="7641" y="1147"/>
                  </a:cubicBezTo>
                  <a:cubicBezTo>
                    <a:pt x="7577" y="1153"/>
                    <a:pt x="7513" y="1155"/>
                    <a:pt x="7449" y="1155"/>
                  </a:cubicBezTo>
                  <a:cubicBezTo>
                    <a:pt x="7037" y="1155"/>
                    <a:pt x="6637" y="1048"/>
                    <a:pt x="6233" y="956"/>
                  </a:cubicBezTo>
                  <a:cubicBezTo>
                    <a:pt x="5768" y="851"/>
                    <a:pt x="5295" y="770"/>
                    <a:pt x="4825" y="690"/>
                  </a:cubicBezTo>
                  <a:cubicBezTo>
                    <a:pt x="3846" y="526"/>
                    <a:pt x="2864" y="368"/>
                    <a:pt x="1883" y="216"/>
                  </a:cubicBezTo>
                  <a:lnTo>
                    <a:pt x="1063" y="89"/>
                  </a:lnTo>
                  <a:cubicBezTo>
                    <a:pt x="827" y="53"/>
                    <a:pt x="575" y="1"/>
                    <a:pt x="332"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1"/>
            <p:cNvSpPr/>
            <p:nvPr/>
          </p:nvSpPr>
          <p:spPr>
            <a:xfrm>
              <a:off x="1697850" y="940975"/>
              <a:ext cx="66975" cy="157850"/>
            </a:xfrm>
            <a:custGeom>
              <a:rect b="b" l="l" r="r" t="t"/>
              <a:pathLst>
                <a:path extrusionOk="0" h="6314" w="2679">
                  <a:moveTo>
                    <a:pt x="2462" y="0"/>
                  </a:moveTo>
                  <a:cubicBezTo>
                    <a:pt x="2413" y="0"/>
                    <a:pt x="2364" y="23"/>
                    <a:pt x="2331" y="77"/>
                  </a:cubicBezTo>
                  <a:lnTo>
                    <a:pt x="2328" y="77"/>
                  </a:lnTo>
                  <a:cubicBezTo>
                    <a:pt x="1894" y="780"/>
                    <a:pt x="1694" y="1584"/>
                    <a:pt x="1450" y="2366"/>
                  </a:cubicBezTo>
                  <a:cubicBezTo>
                    <a:pt x="1197" y="3176"/>
                    <a:pt x="903" y="3973"/>
                    <a:pt x="572" y="4755"/>
                  </a:cubicBezTo>
                  <a:cubicBezTo>
                    <a:pt x="479" y="4970"/>
                    <a:pt x="385" y="5185"/>
                    <a:pt x="288" y="5398"/>
                  </a:cubicBezTo>
                  <a:cubicBezTo>
                    <a:pt x="236" y="5513"/>
                    <a:pt x="183" y="5625"/>
                    <a:pt x="128" y="5739"/>
                  </a:cubicBezTo>
                  <a:cubicBezTo>
                    <a:pt x="71" y="5860"/>
                    <a:pt x="3" y="5972"/>
                    <a:pt x="1" y="6108"/>
                  </a:cubicBezTo>
                  <a:cubicBezTo>
                    <a:pt x="1" y="6242"/>
                    <a:pt x="103" y="6313"/>
                    <a:pt x="211" y="6313"/>
                  </a:cubicBezTo>
                  <a:cubicBezTo>
                    <a:pt x="265" y="6313"/>
                    <a:pt x="320" y="6296"/>
                    <a:pt x="365" y="6259"/>
                  </a:cubicBezTo>
                  <a:cubicBezTo>
                    <a:pt x="449" y="6191"/>
                    <a:pt x="484" y="6097"/>
                    <a:pt x="530" y="6002"/>
                  </a:cubicBezTo>
                  <a:cubicBezTo>
                    <a:pt x="576" y="5904"/>
                    <a:pt x="622" y="5805"/>
                    <a:pt x="666" y="5706"/>
                  </a:cubicBezTo>
                  <a:cubicBezTo>
                    <a:pt x="758" y="5508"/>
                    <a:pt x="846" y="5308"/>
                    <a:pt x="932" y="5109"/>
                  </a:cubicBezTo>
                  <a:cubicBezTo>
                    <a:pt x="1096" y="4722"/>
                    <a:pt x="1255" y="4331"/>
                    <a:pt x="1404" y="3936"/>
                  </a:cubicBezTo>
                  <a:cubicBezTo>
                    <a:pt x="1698" y="3152"/>
                    <a:pt x="1949" y="2352"/>
                    <a:pt x="2151" y="1540"/>
                  </a:cubicBezTo>
                  <a:cubicBezTo>
                    <a:pt x="2260" y="1094"/>
                    <a:pt x="2381" y="639"/>
                    <a:pt x="2607" y="237"/>
                  </a:cubicBezTo>
                  <a:cubicBezTo>
                    <a:pt x="2679" y="113"/>
                    <a:pt x="2571" y="0"/>
                    <a:pt x="2462"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1"/>
            <p:cNvSpPr/>
            <p:nvPr/>
          </p:nvSpPr>
          <p:spPr>
            <a:xfrm>
              <a:off x="1747150" y="957325"/>
              <a:ext cx="111925" cy="146750"/>
            </a:xfrm>
            <a:custGeom>
              <a:rect b="b" l="l" r="r" t="t"/>
              <a:pathLst>
                <a:path extrusionOk="0" h="5870" w="4477">
                  <a:moveTo>
                    <a:pt x="153" y="1"/>
                  </a:moveTo>
                  <a:cubicBezTo>
                    <a:pt x="73" y="1"/>
                    <a:pt x="0" y="50"/>
                    <a:pt x="9" y="154"/>
                  </a:cubicBezTo>
                  <a:lnTo>
                    <a:pt x="9" y="157"/>
                  </a:lnTo>
                  <a:cubicBezTo>
                    <a:pt x="49" y="594"/>
                    <a:pt x="297" y="952"/>
                    <a:pt x="554" y="1296"/>
                  </a:cubicBezTo>
                  <a:cubicBezTo>
                    <a:pt x="824" y="1659"/>
                    <a:pt x="1108" y="2015"/>
                    <a:pt x="1391" y="2366"/>
                  </a:cubicBezTo>
                  <a:cubicBezTo>
                    <a:pt x="1946" y="3062"/>
                    <a:pt x="2526" y="3739"/>
                    <a:pt x="3049" y="4459"/>
                  </a:cubicBezTo>
                  <a:cubicBezTo>
                    <a:pt x="3348" y="4872"/>
                    <a:pt x="3631" y="5300"/>
                    <a:pt x="3892" y="5739"/>
                  </a:cubicBezTo>
                  <a:cubicBezTo>
                    <a:pt x="3947" y="5831"/>
                    <a:pt x="4029" y="5870"/>
                    <a:pt x="4110" y="5870"/>
                  </a:cubicBezTo>
                  <a:cubicBezTo>
                    <a:pt x="4293" y="5870"/>
                    <a:pt x="4476" y="5677"/>
                    <a:pt x="4358" y="5467"/>
                  </a:cubicBezTo>
                  <a:cubicBezTo>
                    <a:pt x="3488" y="3930"/>
                    <a:pt x="2287" y="2601"/>
                    <a:pt x="1134" y="1270"/>
                  </a:cubicBezTo>
                  <a:cubicBezTo>
                    <a:pt x="824" y="914"/>
                    <a:pt x="504" y="561"/>
                    <a:pt x="328" y="113"/>
                  </a:cubicBezTo>
                  <a:cubicBezTo>
                    <a:pt x="300" y="39"/>
                    <a:pt x="224" y="1"/>
                    <a:pt x="153"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1"/>
            <p:cNvSpPr/>
            <p:nvPr/>
          </p:nvSpPr>
          <p:spPr>
            <a:xfrm>
              <a:off x="1699050" y="1089200"/>
              <a:ext cx="158750" cy="14450"/>
            </a:xfrm>
            <a:custGeom>
              <a:rect b="b" l="l" r="r" t="t"/>
              <a:pathLst>
                <a:path extrusionOk="0" h="578" w="6350">
                  <a:moveTo>
                    <a:pt x="348" y="0"/>
                  </a:moveTo>
                  <a:cubicBezTo>
                    <a:pt x="276" y="0"/>
                    <a:pt x="205" y="4"/>
                    <a:pt x="133" y="14"/>
                  </a:cubicBezTo>
                  <a:cubicBezTo>
                    <a:pt x="7" y="32"/>
                    <a:pt x="1" y="218"/>
                    <a:pt x="97" y="273"/>
                  </a:cubicBezTo>
                  <a:cubicBezTo>
                    <a:pt x="321" y="396"/>
                    <a:pt x="576" y="431"/>
                    <a:pt x="824" y="469"/>
                  </a:cubicBezTo>
                  <a:cubicBezTo>
                    <a:pt x="1066" y="506"/>
                    <a:pt x="1308" y="526"/>
                    <a:pt x="1549" y="543"/>
                  </a:cubicBezTo>
                  <a:cubicBezTo>
                    <a:pt x="1944" y="570"/>
                    <a:pt x="2341" y="578"/>
                    <a:pt x="2738" y="578"/>
                  </a:cubicBezTo>
                  <a:cubicBezTo>
                    <a:pt x="2840" y="578"/>
                    <a:pt x="2941" y="577"/>
                    <a:pt x="3043" y="576"/>
                  </a:cubicBezTo>
                  <a:cubicBezTo>
                    <a:pt x="3828" y="568"/>
                    <a:pt x="4613" y="535"/>
                    <a:pt x="5398" y="535"/>
                  </a:cubicBezTo>
                  <a:cubicBezTo>
                    <a:pt x="5614" y="535"/>
                    <a:pt x="5829" y="537"/>
                    <a:pt x="6045" y="543"/>
                  </a:cubicBezTo>
                  <a:cubicBezTo>
                    <a:pt x="6047" y="543"/>
                    <a:pt x="6050" y="544"/>
                    <a:pt x="6053" y="544"/>
                  </a:cubicBezTo>
                  <a:cubicBezTo>
                    <a:pt x="6350" y="544"/>
                    <a:pt x="6347" y="78"/>
                    <a:pt x="6045" y="69"/>
                  </a:cubicBezTo>
                  <a:cubicBezTo>
                    <a:pt x="5864" y="65"/>
                    <a:pt x="5684" y="63"/>
                    <a:pt x="5504" y="63"/>
                  </a:cubicBezTo>
                  <a:cubicBezTo>
                    <a:pt x="4692" y="63"/>
                    <a:pt x="3881" y="100"/>
                    <a:pt x="3069" y="113"/>
                  </a:cubicBezTo>
                  <a:cubicBezTo>
                    <a:pt x="2923" y="115"/>
                    <a:pt x="2777" y="116"/>
                    <a:pt x="2632" y="116"/>
                  </a:cubicBezTo>
                  <a:cubicBezTo>
                    <a:pt x="2288" y="116"/>
                    <a:pt x="1944" y="109"/>
                    <a:pt x="1600" y="91"/>
                  </a:cubicBezTo>
                  <a:cubicBezTo>
                    <a:pt x="1360" y="78"/>
                    <a:pt x="1121" y="58"/>
                    <a:pt x="884" y="38"/>
                  </a:cubicBezTo>
                  <a:cubicBezTo>
                    <a:pt x="704" y="24"/>
                    <a:pt x="526" y="0"/>
                    <a:pt x="348"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1"/>
            <p:cNvSpPr/>
            <p:nvPr/>
          </p:nvSpPr>
          <p:spPr>
            <a:xfrm>
              <a:off x="1558150" y="935575"/>
              <a:ext cx="153500" cy="164125"/>
            </a:xfrm>
            <a:custGeom>
              <a:rect b="b" l="l" r="r" t="t"/>
              <a:pathLst>
                <a:path extrusionOk="0" h="6565" w="6140">
                  <a:moveTo>
                    <a:pt x="197" y="0"/>
                  </a:moveTo>
                  <a:cubicBezTo>
                    <a:pt x="96" y="0"/>
                    <a:pt x="1" y="71"/>
                    <a:pt x="48" y="192"/>
                  </a:cubicBezTo>
                  <a:cubicBezTo>
                    <a:pt x="236" y="673"/>
                    <a:pt x="603" y="1084"/>
                    <a:pt x="961" y="1446"/>
                  </a:cubicBezTo>
                  <a:cubicBezTo>
                    <a:pt x="1346" y="1835"/>
                    <a:pt x="1732" y="2213"/>
                    <a:pt x="2086" y="2630"/>
                  </a:cubicBezTo>
                  <a:cubicBezTo>
                    <a:pt x="2459" y="3069"/>
                    <a:pt x="2819" y="3519"/>
                    <a:pt x="3201" y="3950"/>
                  </a:cubicBezTo>
                  <a:cubicBezTo>
                    <a:pt x="3564" y="4358"/>
                    <a:pt x="3957" y="4734"/>
                    <a:pt x="4352" y="5109"/>
                  </a:cubicBezTo>
                  <a:cubicBezTo>
                    <a:pt x="4787" y="5522"/>
                    <a:pt x="5231" y="5942"/>
                    <a:pt x="5584" y="6429"/>
                  </a:cubicBezTo>
                  <a:cubicBezTo>
                    <a:pt x="5643" y="6511"/>
                    <a:pt x="5732" y="6564"/>
                    <a:pt x="5825" y="6564"/>
                  </a:cubicBezTo>
                  <a:cubicBezTo>
                    <a:pt x="5867" y="6564"/>
                    <a:pt x="5911" y="6553"/>
                    <a:pt x="5953" y="6528"/>
                  </a:cubicBezTo>
                  <a:cubicBezTo>
                    <a:pt x="6069" y="6460"/>
                    <a:pt x="6140" y="6276"/>
                    <a:pt x="6052" y="6157"/>
                  </a:cubicBezTo>
                  <a:cubicBezTo>
                    <a:pt x="5397" y="5278"/>
                    <a:pt x="4541" y="4602"/>
                    <a:pt x="3801" y="3805"/>
                  </a:cubicBezTo>
                  <a:cubicBezTo>
                    <a:pt x="3414" y="3388"/>
                    <a:pt x="3056" y="2946"/>
                    <a:pt x="2687" y="2513"/>
                  </a:cubicBezTo>
                  <a:cubicBezTo>
                    <a:pt x="2323" y="2096"/>
                    <a:pt x="1932" y="1701"/>
                    <a:pt x="1521" y="1330"/>
                  </a:cubicBezTo>
                  <a:cubicBezTo>
                    <a:pt x="1313" y="1139"/>
                    <a:pt x="1100" y="950"/>
                    <a:pt x="902" y="748"/>
                  </a:cubicBezTo>
                  <a:cubicBezTo>
                    <a:pt x="695" y="537"/>
                    <a:pt x="518" y="304"/>
                    <a:pt x="342" y="67"/>
                  </a:cubicBezTo>
                  <a:cubicBezTo>
                    <a:pt x="307" y="21"/>
                    <a:pt x="251" y="0"/>
                    <a:pt x="197"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1"/>
            <p:cNvSpPr/>
            <p:nvPr/>
          </p:nvSpPr>
          <p:spPr>
            <a:xfrm>
              <a:off x="1496175" y="1080375"/>
              <a:ext cx="10425" cy="11050"/>
            </a:xfrm>
            <a:custGeom>
              <a:rect b="b" l="l" r="r" t="t"/>
              <a:pathLst>
                <a:path extrusionOk="0" h="442" w="417">
                  <a:moveTo>
                    <a:pt x="338" y="71"/>
                  </a:moveTo>
                  <a:lnTo>
                    <a:pt x="346" y="77"/>
                  </a:lnTo>
                  <a:lnTo>
                    <a:pt x="346" y="77"/>
                  </a:lnTo>
                  <a:cubicBezTo>
                    <a:pt x="344" y="76"/>
                    <a:pt x="343" y="76"/>
                    <a:pt x="341" y="75"/>
                  </a:cubicBezTo>
                  <a:cubicBezTo>
                    <a:pt x="340" y="74"/>
                    <a:pt x="339" y="73"/>
                    <a:pt x="338" y="71"/>
                  </a:cubicBezTo>
                  <a:close/>
                  <a:moveTo>
                    <a:pt x="169" y="90"/>
                  </a:moveTo>
                  <a:lnTo>
                    <a:pt x="169" y="90"/>
                  </a:lnTo>
                  <a:cubicBezTo>
                    <a:pt x="169" y="90"/>
                    <a:pt x="168" y="90"/>
                    <a:pt x="168" y="90"/>
                  </a:cubicBezTo>
                  <a:lnTo>
                    <a:pt x="169" y="90"/>
                  </a:lnTo>
                  <a:close/>
                  <a:moveTo>
                    <a:pt x="100" y="294"/>
                  </a:moveTo>
                  <a:cubicBezTo>
                    <a:pt x="101" y="294"/>
                    <a:pt x="101" y="294"/>
                    <a:pt x="102" y="295"/>
                  </a:cubicBezTo>
                  <a:lnTo>
                    <a:pt x="102" y="295"/>
                  </a:lnTo>
                  <a:lnTo>
                    <a:pt x="101" y="294"/>
                  </a:lnTo>
                  <a:lnTo>
                    <a:pt x="100" y="294"/>
                  </a:lnTo>
                  <a:close/>
                  <a:moveTo>
                    <a:pt x="181" y="326"/>
                  </a:moveTo>
                  <a:cubicBezTo>
                    <a:pt x="182" y="326"/>
                    <a:pt x="183" y="326"/>
                    <a:pt x="184" y="326"/>
                  </a:cubicBezTo>
                  <a:lnTo>
                    <a:pt x="184" y="326"/>
                  </a:lnTo>
                  <a:lnTo>
                    <a:pt x="181" y="327"/>
                  </a:lnTo>
                  <a:lnTo>
                    <a:pt x="181" y="327"/>
                  </a:lnTo>
                  <a:lnTo>
                    <a:pt x="178" y="326"/>
                  </a:lnTo>
                  <a:lnTo>
                    <a:pt x="178" y="326"/>
                  </a:lnTo>
                  <a:cubicBezTo>
                    <a:pt x="179" y="326"/>
                    <a:pt x="180" y="326"/>
                    <a:pt x="181" y="326"/>
                  </a:cubicBezTo>
                  <a:close/>
                  <a:moveTo>
                    <a:pt x="181" y="0"/>
                  </a:moveTo>
                  <a:cubicBezTo>
                    <a:pt x="168" y="3"/>
                    <a:pt x="150" y="5"/>
                    <a:pt x="135" y="7"/>
                  </a:cubicBezTo>
                  <a:lnTo>
                    <a:pt x="133" y="7"/>
                  </a:lnTo>
                  <a:cubicBezTo>
                    <a:pt x="115" y="11"/>
                    <a:pt x="100" y="18"/>
                    <a:pt x="84" y="27"/>
                  </a:cubicBezTo>
                  <a:cubicBezTo>
                    <a:pt x="60" y="42"/>
                    <a:pt x="38" y="62"/>
                    <a:pt x="25" y="86"/>
                  </a:cubicBezTo>
                  <a:cubicBezTo>
                    <a:pt x="7" y="118"/>
                    <a:pt x="0" y="156"/>
                    <a:pt x="5" y="192"/>
                  </a:cubicBezTo>
                  <a:lnTo>
                    <a:pt x="5" y="192"/>
                  </a:lnTo>
                  <a:cubicBezTo>
                    <a:pt x="4" y="203"/>
                    <a:pt x="3" y="213"/>
                    <a:pt x="3" y="224"/>
                  </a:cubicBezTo>
                  <a:cubicBezTo>
                    <a:pt x="3" y="242"/>
                    <a:pt x="5" y="262"/>
                    <a:pt x="10" y="279"/>
                  </a:cubicBezTo>
                  <a:cubicBezTo>
                    <a:pt x="10" y="281"/>
                    <a:pt x="10" y="284"/>
                    <a:pt x="12" y="286"/>
                  </a:cubicBezTo>
                  <a:cubicBezTo>
                    <a:pt x="23" y="321"/>
                    <a:pt x="41" y="352"/>
                    <a:pt x="65" y="378"/>
                  </a:cubicBezTo>
                  <a:lnTo>
                    <a:pt x="69" y="382"/>
                  </a:lnTo>
                  <a:cubicBezTo>
                    <a:pt x="82" y="396"/>
                    <a:pt x="98" y="404"/>
                    <a:pt x="111" y="415"/>
                  </a:cubicBezTo>
                  <a:lnTo>
                    <a:pt x="115" y="415"/>
                  </a:lnTo>
                  <a:cubicBezTo>
                    <a:pt x="124" y="420"/>
                    <a:pt x="150" y="431"/>
                    <a:pt x="159" y="435"/>
                  </a:cubicBezTo>
                  <a:cubicBezTo>
                    <a:pt x="179" y="440"/>
                    <a:pt x="196" y="442"/>
                    <a:pt x="214" y="442"/>
                  </a:cubicBezTo>
                  <a:cubicBezTo>
                    <a:pt x="251" y="442"/>
                    <a:pt x="286" y="433"/>
                    <a:pt x="317" y="415"/>
                  </a:cubicBezTo>
                  <a:cubicBezTo>
                    <a:pt x="346" y="398"/>
                    <a:pt x="370" y="374"/>
                    <a:pt x="388" y="345"/>
                  </a:cubicBezTo>
                  <a:cubicBezTo>
                    <a:pt x="394" y="330"/>
                    <a:pt x="403" y="312"/>
                    <a:pt x="407" y="295"/>
                  </a:cubicBezTo>
                  <a:cubicBezTo>
                    <a:pt x="409" y="286"/>
                    <a:pt x="412" y="275"/>
                    <a:pt x="412" y="266"/>
                  </a:cubicBezTo>
                  <a:cubicBezTo>
                    <a:pt x="414" y="255"/>
                    <a:pt x="416" y="244"/>
                    <a:pt x="416" y="233"/>
                  </a:cubicBezTo>
                  <a:cubicBezTo>
                    <a:pt x="416" y="216"/>
                    <a:pt x="414" y="198"/>
                    <a:pt x="409" y="178"/>
                  </a:cubicBezTo>
                  <a:cubicBezTo>
                    <a:pt x="407" y="176"/>
                    <a:pt x="407" y="174"/>
                    <a:pt x="407" y="169"/>
                  </a:cubicBezTo>
                  <a:cubicBezTo>
                    <a:pt x="401" y="154"/>
                    <a:pt x="394" y="141"/>
                    <a:pt x="388" y="126"/>
                  </a:cubicBezTo>
                  <a:lnTo>
                    <a:pt x="388" y="123"/>
                  </a:lnTo>
                  <a:lnTo>
                    <a:pt x="359" y="88"/>
                  </a:lnTo>
                  <a:cubicBezTo>
                    <a:pt x="357" y="86"/>
                    <a:pt x="355" y="84"/>
                    <a:pt x="353" y="82"/>
                  </a:cubicBezTo>
                  <a:lnTo>
                    <a:pt x="353" y="82"/>
                  </a:lnTo>
                  <a:lnTo>
                    <a:pt x="353" y="83"/>
                  </a:lnTo>
                  <a:lnTo>
                    <a:pt x="353" y="83"/>
                  </a:lnTo>
                  <a:cubicBezTo>
                    <a:pt x="353" y="83"/>
                    <a:pt x="353" y="83"/>
                    <a:pt x="353" y="82"/>
                  </a:cubicBezTo>
                  <a:lnTo>
                    <a:pt x="353" y="82"/>
                  </a:lnTo>
                  <a:cubicBezTo>
                    <a:pt x="353" y="82"/>
                    <a:pt x="353" y="82"/>
                    <a:pt x="353" y="82"/>
                  </a:cubicBezTo>
                  <a:lnTo>
                    <a:pt x="353" y="82"/>
                  </a:lnTo>
                  <a:lnTo>
                    <a:pt x="352" y="82"/>
                  </a:lnTo>
                  <a:lnTo>
                    <a:pt x="352" y="81"/>
                  </a:lnTo>
                  <a:lnTo>
                    <a:pt x="352" y="81"/>
                  </a:lnTo>
                  <a:cubicBezTo>
                    <a:pt x="352" y="82"/>
                    <a:pt x="353" y="82"/>
                    <a:pt x="353" y="82"/>
                  </a:cubicBezTo>
                  <a:lnTo>
                    <a:pt x="353" y="82"/>
                  </a:lnTo>
                  <a:cubicBezTo>
                    <a:pt x="352" y="81"/>
                    <a:pt x="351" y="81"/>
                    <a:pt x="350" y="80"/>
                  </a:cubicBezTo>
                  <a:lnTo>
                    <a:pt x="350" y="80"/>
                  </a:lnTo>
                  <a:lnTo>
                    <a:pt x="352" y="81"/>
                  </a:lnTo>
                  <a:lnTo>
                    <a:pt x="352" y="81"/>
                  </a:lnTo>
                  <a:cubicBezTo>
                    <a:pt x="348" y="76"/>
                    <a:pt x="343" y="71"/>
                    <a:pt x="337" y="66"/>
                  </a:cubicBezTo>
                  <a:cubicBezTo>
                    <a:pt x="337" y="64"/>
                    <a:pt x="335" y="62"/>
                    <a:pt x="333" y="62"/>
                  </a:cubicBezTo>
                  <a:cubicBezTo>
                    <a:pt x="322" y="51"/>
                    <a:pt x="308" y="42"/>
                    <a:pt x="297" y="33"/>
                  </a:cubicBezTo>
                  <a:cubicBezTo>
                    <a:pt x="293" y="31"/>
                    <a:pt x="291" y="31"/>
                    <a:pt x="286" y="29"/>
                  </a:cubicBezTo>
                  <a:cubicBezTo>
                    <a:pt x="256" y="11"/>
                    <a:pt x="221" y="3"/>
                    <a:pt x="185"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1"/>
            <p:cNvSpPr/>
            <p:nvPr/>
          </p:nvSpPr>
          <p:spPr>
            <a:xfrm>
              <a:off x="1846650" y="1091525"/>
              <a:ext cx="11375" cy="12325"/>
            </a:xfrm>
            <a:custGeom>
              <a:rect b="b" l="l" r="r" t="t"/>
              <a:pathLst>
                <a:path extrusionOk="0" h="493" w="455">
                  <a:moveTo>
                    <a:pt x="199" y="142"/>
                  </a:moveTo>
                  <a:cubicBezTo>
                    <a:pt x="199" y="143"/>
                    <a:pt x="198" y="143"/>
                    <a:pt x="198" y="143"/>
                  </a:cubicBezTo>
                  <a:lnTo>
                    <a:pt x="198" y="143"/>
                  </a:lnTo>
                  <a:lnTo>
                    <a:pt x="198" y="142"/>
                  </a:lnTo>
                  <a:lnTo>
                    <a:pt x="198" y="142"/>
                  </a:lnTo>
                  <a:lnTo>
                    <a:pt x="199" y="142"/>
                  </a:lnTo>
                  <a:close/>
                  <a:moveTo>
                    <a:pt x="324" y="196"/>
                  </a:moveTo>
                  <a:lnTo>
                    <a:pt x="325" y="198"/>
                  </a:lnTo>
                  <a:lnTo>
                    <a:pt x="325" y="198"/>
                  </a:lnTo>
                  <a:lnTo>
                    <a:pt x="328" y="225"/>
                  </a:lnTo>
                  <a:lnTo>
                    <a:pt x="328" y="225"/>
                  </a:lnTo>
                  <a:cubicBezTo>
                    <a:pt x="328" y="224"/>
                    <a:pt x="328" y="223"/>
                    <a:pt x="327" y="222"/>
                  </a:cubicBezTo>
                  <a:cubicBezTo>
                    <a:pt x="327" y="213"/>
                    <a:pt x="325" y="207"/>
                    <a:pt x="325" y="198"/>
                  </a:cubicBezTo>
                  <a:cubicBezTo>
                    <a:pt x="324" y="198"/>
                    <a:pt x="323" y="197"/>
                    <a:pt x="324" y="196"/>
                  </a:cubicBezTo>
                  <a:close/>
                  <a:moveTo>
                    <a:pt x="127" y="225"/>
                  </a:moveTo>
                  <a:cubicBezTo>
                    <a:pt x="127" y="226"/>
                    <a:pt x="127" y="227"/>
                    <a:pt x="127" y="228"/>
                  </a:cubicBezTo>
                  <a:lnTo>
                    <a:pt x="127" y="228"/>
                  </a:lnTo>
                  <a:lnTo>
                    <a:pt x="127" y="227"/>
                  </a:lnTo>
                  <a:lnTo>
                    <a:pt x="127" y="225"/>
                  </a:lnTo>
                  <a:close/>
                  <a:moveTo>
                    <a:pt x="130" y="249"/>
                  </a:moveTo>
                  <a:cubicBezTo>
                    <a:pt x="130" y="250"/>
                    <a:pt x="130" y="250"/>
                    <a:pt x="131" y="251"/>
                  </a:cubicBezTo>
                  <a:lnTo>
                    <a:pt x="131" y="251"/>
                  </a:lnTo>
                  <a:lnTo>
                    <a:pt x="130" y="250"/>
                  </a:lnTo>
                  <a:lnTo>
                    <a:pt x="130" y="249"/>
                  </a:lnTo>
                  <a:close/>
                  <a:moveTo>
                    <a:pt x="321" y="297"/>
                  </a:moveTo>
                  <a:lnTo>
                    <a:pt x="321" y="299"/>
                  </a:lnTo>
                  <a:cubicBezTo>
                    <a:pt x="321" y="298"/>
                    <a:pt x="321" y="298"/>
                    <a:pt x="321" y="297"/>
                  </a:cubicBezTo>
                  <a:close/>
                  <a:moveTo>
                    <a:pt x="323" y="286"/>
                  </a:moveTo>
                  <a:lnTo>
                    <a:pt x="322" y="293"/>
                  </a:lnTo>
                  <a:lnTo>
                    <a:pt x="319" y="299"/>
                  </a:lnTo>
                  <a:lnTo>
                    <a:pt x="319" y="299"/>
                  </a:lnTo>
                  <a:cubicBezTo>
                    <a:pt x="320" y="296"/>
                    <a:pt x="321" y="293"/>
                    <a:pt x="322" y="289"/>
                  </a:cubicBezTo>
                  <a:lnTo>
                    <a:pt x="322" y="289"/>
                  </a:lnTo>
                  <a:lnTo>
                    <a:pt x="323" y="286"/>
                  </a:lnTo>
                  <a:close/>
                  <a:moveTo>
                    <a:pt x="339" y="325"/>
                  </a:moveTo>
                  <a:lnTo>
                    <a:pt x="339" y="325"/>
                  </a:lnTo>
                  <a:lnTo>
                    <a:pt x="338" y="326"/>
                  </a:lnTo>
                  <a:lnTo>
                    <a:pt x="338" y="326"/>
                  </a:lnTo>
                  <a:cubicBezTo>
                    <a:pt x="338" y="326"/>
                    <a:pt x="338" y="325"/>
                    <a:pt x="339" y="325"/>
                  </a:cubicBezTo>
                  <a:close/>
                  <a:moveTo>
                    <a:pt x="229" y="0"/>
                  </a:moveTo>
                  <a:cubicBezTo>
                    <a:pt x="212" y="0"/>
                    <a:pt x="194" y="2"/>
                    <a:pt x="178" y="7"/>
                  </a:cubicBezTo>
                  <a:cubicBezTo>
                    <a:pt x="174" y="7"/>
                    <a:pt x="169" y="7"/>
                    <a:pt x="165" y="9"/>
                  </a:cubicBezTo>
                  <a:cubicBezTo>
                    <a:pt x="154" y="13"/>
                    <a:pt x="138" y="20"/>
                    <a:pt x="125" y="27"/>
                  </a:cubicBezTo>
                  <a:lnTo>
                    <a:pt x="121" y="29"/>
                  </a:lnTo>
                  <a:cubicBezTo>
                    <a:pt x="106" y="38"/>
                    <a:pt x="92" y="46"/>
                    <a:pt x="81" y="57"/>
                  </a:cubicBezTo>
                  <a:cubicBezTo>
                    <a:pt x="79" y="59"/>
                    <a:pt x="75" y="64"/>
                    <a:pt x="73" y="66"/>
                  </a:cubicBezTo>
                  <a:cubicBezTo>
                    <a:pt x="59" y="79"/>
                    <a:pt x="46" y="97"/>
                    <a:pt x="37" y="114"/>
                  </a:cubicBezTo>
                  <a:cubicBezTo>
                    <a:pt x="19" y="147"/>
                    <a:pt x="8" y="185"/>
                    <a:pt x="7" y="224"/>
                  </a:cubicBezTo>
                  <a:lnTo>
                    <a:pt x="7" y="224"/>
                  </a:lnTo>
                  <a:cubicBezTo>
                    <a:pt x="0" y="256"/>
                    <a:pt x="1" y="286"/>
                    <a:pt x="9" y="319"/>
                  </a:cubicBezTo>
                  <a:cubicBezTo>
                    <a:pt x="16" y="334"/>
                    <a:pt x="22" y="352"/>
                    <a:pt x="31" y="367"/>
                  </a:cubicBezTo>
                  <a:cubicBezTo>
                    <a:pt x="40" y="389"/>
                    <a:pt x="55" y="406"/>
                    <a:pt x="70" y="422"/>
                  </a:cubicBezTo>
                  <a:cubicBezTo>
                    <a:pt x="86" y="439"/>
                    <a:pt x="103" y="453"/>
                    <a:pt x="121" y="464"/>
                  </a:cubicBezTo>
                  <a:cubicBezTo>
                    <a:pt x="154" y="481"/>
                    <a:pt x="191" y="492"/>
                    <a:pt x="231" y="492"/>
                  </a:cubicBezTo>
                  <a:cubicBezTo>
                    <a:pt x="235" y="493"/>
                    <a:pt x="239" y="493"/>
                    <a:pt x="242" y="493"/>
                  </a:cubicBezTo>
                  <a:cubicBezTo>
                    <a:pt x="260" y="493"/>
                    <a:pt x="279" y="489"/>
                    <a:pt x="297" y="483"/>
                  </a:cubicBezTo>
                  <a:cubicBezTo>
                    <a:pt x="330" y="472"/>
                    <a:pt x="360" y="455"/>
                    <a:pt x="387" y="431"/>
                  </a:cubicBezTo>
                  <a:cubicBezTo>
                    <a:pt x="402" y="417"/>
                    <a:pt x="415" y="400"/>
                    <a:pt x="426" y="382"/>
                  </a:cubicBezTo>
                  <a:cubicBezTo>
                    <a:pt x="444" y="352"/>
                    <a:pt x="455" y="314"/>
                    <a:pt x="455" y="279"/>
                  </a:cubicBezTo>
                  <a:cubicBezTo>
                    <a:pt x="455" y="261"/>
                    <a:pt x="453" y="243"/>
                    <a:pt x="450" y="226"/>
                  </a:cubicBezTo>
                  <a:lnTo>
                    <a:pt x="450" y="226"/>
                  </a:lnTo>
                  <a:cubicBezTo>
                    <a:pt x="450" y="226"/>
                    <a:pt x="450" y="226"/>
                    <a:pt x="450" y="226"/>
                  </a:cubicBezTo>
                  <a:cubicBezTo>
                    <a:pt x="450" y="204"/>
                    <a:pt x="446" y="185"/>
                    <a:pt x="439" y="165"/>
                  </a:cubicBezTo>
                  <a:cubicBezTo>
                    <a:pt x="428" y="128"/>
                    <a:pt x="406" y="92"/>
                    <a:pt x="380" y="64"/>
                  </a:cubicBezTo>
                  <a:cubicBezTo>
                    <a:pt x="352" y="35"/>
                    <a:pt x="319" y="16"/>
                    <a:pt x="279" y="7"/>
                  </a:cubicBezTo>
                  <a:cubicBezTo>
                    <a:pt x="263" y="2"/>
                    <a:pt x="246" y="0"/>
                    <a:pt x="229"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1"/>
            <p:cNvSpPr/>
            <p:nvPr/>
          </p:nvSpPr>
          <p:spPr>
            <a:xfrm>
              <a:off x="1491400" y="1074875"/>
              <a:ext cx="21000" cy="19650"/>
            </a:xfrm>
            <a:custGeom>
              <a:rect b="b" l="l" r="r" t="t"/>
              <a:pathLst>
                <a:path extrusionOk="0" h="786" w="840">
                  <a:moveTo>
                    <a:pt x="471" y="1"/>
                  </a:moveTo>
                  <a:lnTo>
                    <a:pt x="471" y="1"/>
                  </a:lnTo>
                  <a:cubicBezTo>
                    <a:pt x="286" y="7"/>
                    <a:pt x="87" y="100"/>
                    <a:pt x="38" y="275"/>
                  </a:cubicBezTo>
                  <a:cubicBezTo>
                    <a:pt x="1" y="407"/>
                    <a:pt x="58" y="550"/>
                    <a:pt x="155" y="646"/>
                  </a:cubicBezTo>
                  <a:cubicBezTo>
                    <a:pt x="239" y="734"/>
                    <a:pt x="364" y="785"/>
                    <a:pt x="483" y="785"/>
                  </a:cubicBezTo>
                  <a:cubicBezTo>
                    <a:pt x="571" y="785"/>
                    <a:pt x="656" y="757"/>
                    <a:pt x="719" y="695"/>
                  </a:cubicBezTo>
                  <a:cubicBezTo>
                    <a:pt x="840" y="574"/>
                    <a:pt x="840" y="363"/>
                    <a:pt x="737" y="227"/>
                  </a:cubicBezTo>
                  <a:cubicBezTo>
                    <a:pt x="646" y="109"/>
                    <a:pt x="495" y="48"/>
                    <a:pt x="343" y="48"/>
                  </a:cubicBezTo>
                  <a:cubicBezTo>
                    <a:pt x="322" y="48"/>
                    <a:pt x="301" y="49"/>
                    <a:pt x="280" y="51"/>
                  </a:cubicBezTo>
                  <a:lnTo>
                    <a:pt x="471" y="1"/>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1"/>
            <p:cNvSpPr/>
            <p:nvPr/>
          </p:nvSpPr>
          <p:spPr>
            <a:xfrm>
              <a:off x="1397250" y="982500"/>
              <a:ext cx="211300" cy="200725"/>
            </a:xfrm>
            <a:custGeom>
              <a:rect b="b" l="l" r="r" t="t"/>
              <a:pathLst>
                <a:path extrusionOk="0" h="8029" w="8452">
                  <a:moveTo>
                    <a:pt x="4415" y="203"/>
                  </a:moveTo>
                  <a:cubicBezTo>
                    <a:pt x="4770" y="203"/>
                    <a:pt x="5109" y="266"/>
                    <a:pt x="5434" y="437"/>
                  </a:cubicBezTo>
                  <a:cubicBezTo>
                    <a:pt x="5794" y="632"/>
                    <a:pt x="6132" y="867"/>
                    <a:pt x="6440" y="1135"/>
                  </a:cubicBezTo>
                  <a:cubicBezTo>
                    <a:pt x="7046" y="1658"/>
                    <a:pt x="7582" y="2314"/>
                    <a:pt x="7911" y="3048"/>
                  </a:cubicBezTo>
                  <a:cubicBezTo>
                    <a:pt x="8249" y="3803"/>
                    <a:pt x="8120" y="4732"/>
                    <a:pt x="7797" y="5470"/>
                  </a:cubicBezTo>
                  <a:cubicBezTo>
                    <a:pt x="7494" y="6171"/>
                    <a:pt x="6989" y="6766"/>
                    <a:pt x="6345" y="7179"/>
                  </a:cubicBezTo>
                  <a:cubicBezTo>
                    <a:pt x="5688" y="7597"/>
                    <a:pt x="4874" y="7822"/>
                    <a:pt x="4066" y="7822"/>
                  </a:cubicBezTo>
                  <a:cubicBezTo>
                    <a:pt x="3228" y="7822"/>
                    <a:pt x="2396" y="7580"/>
                    <a:pt x="1749" y="7060"/>
                  </a:cubicBezTo>
                  <a:cubicBezTo>
                    <a:pt x="561" y="6105"/>
                    <a:pt x="0" y="4313"/>
                    <a:pt x="514" y="2866"/>
                  </a:cubicBezTo>
                  <a:cubicBezTo>
                    <a:pt x="550" y="2766"/>
                    <a:pt x="590" y="2668"/>
                    <a:pt x="635" y="2573"/>
                  </a:cubicBezTo>
                  <a:lnTo>
                    <a:pt x="635" y="2573"/>
                  </a:lnTo>
                  <a:cubicBezTo>
                    <a:pt x="645" y="2565"/>
                    <a:pt x="653" y="2555"/>
                    <a:pt x="659" y="2541"/>
                  </a:cubicBezTo>
                  <a:cubicBezTo>
                    <a:pt x="683" y="2488"/>
                    <a:pt x="707" y="2436"/>
                    <a:pt x="733" y="2385"/>
                  </a:cubicBezTo>
                  <a:lnTo>
                    <a:pt x="733" y="2385"/>
                  </a:lnTo>
                  <a:cubicBezTo>
                    <a:pt x="746" y="2361"/>
                    <a:pt x="760" y="2338"/>
                    <a:pt x="774" y="2314"/>
                  </a:cubicBezTo>
                  <a:cubicBezTo>
                    <a:pt x="778" y="2306"/>
                    <a:pt x="781" y="2298"/>
                    <a:pt x="782" y="2290"/>
                  </a:cubicBezTo>
                  <a:lnTo>
                    <a:pt x="782" y="2290"/>
                  </a:lnTo>
                  <a:cubicBezTo>
                    <a:pt x="1435" y="1084"/>
                    <a:pt x="2756" y="338"/>
                    <a:pt x="4107" y="217"/>
                  </a:cubicBezTo>
                  <a:cubicBezTo>
                    <a:pt x="4211" y="208"/>
                    <a:pt x="4314" y="203"/>
                    <a:pt x="4415" y="203"/>
                  </a:cubicBezTo>
                  <a:close/>
                  <a:moveTo>
                    <a:pt x="4401" y="0"/>
                  </a:moveTo>
                  <a:cubicBezTo>
                    <a:pt x="3747" y="0"/>
                    <a:pt x="3074" y="192"/>
                    <a:pt x="2500" y="465"/>
                  </a:cubicBezTo>
                  <a:cubicBezTo>
                    <a:pt x="1812" y="792"/>
                    <a:pt x="1202" y="1293"/>
                    <a:pt x="782" y="1930"/>
                  </a:cubicBezTo>
                  <a:cubicBezTo>
                    <a:pt x="675" y="2095"/>
                    <a:pt x="582" y="2268"/>
                    <a:pt x="503" y="2448"/>
                  </a:cubicBezTo>
                  <a:cubicBezTo>
                    <a:pt x="492" y="2472"/>
                    <a:pt x="492" y="2496"/>
                    <a:pt x="499" y="2516"/>
                  </a:cubicBezTo>
                  <a:lnTo>
                    <a:pt x="499" y="2516"/>
                  </a:lnTo>
                  <a:cubicBezTo>
                    <a:pt x="145" y="3162"/>
                    <a:pt x="109" y="3966"/>
                    <a:pt x="225" y="4680"/>
                  </a:cubicBezTo>
                  <a:cubicBezTo>
                    <a:pt x="350" y="5461"/>
                    <a:pt x="662" y="6221"/>
                    <a:pt x="1191" y="6821"/>
                  </a:cubicBezTo>
                  <a:cubicBezTo>
                    <a:pt x="1919" y="7644"/>
                    <a:pt x="2993" y="8028"/>
                    <a:pt x="4074" y="8028"/>
                  </a:cubicBezTo>
                  <a:cubicBezTo>
                    <a:pt x="4694" y="8028"/>
                    <a:pt x="5317" y="7901"/>
                    <a:pt x="5877" y="7658"/>
                  </a:cubicBezTo>
                  <a:cubicBezTo>
                    <a:pt x="7377" y="7005"/>
                    <a:pt x="8451" y="5376"/>
                    <a:pt x="8284" y="3720"/>
                  </a:cubicBezTo>
                  <a:cubicBezTo>
                    <a:pt x="8197" y="2859"/>
                    <a:pt x="7632" y="2064"/>
                    <a:pt x="7059" y="1445"/>
                  </a:cubicBezTo>
                  <a:cubicBezTo>
                    <a:pt x="6769" y="1133"/>
                    <a:pt x="6446" y="852"/>
                    <a:pt x="6099" y="608"/>
                  </a:cubicBezTo>
                  <a:cubicBezTo>
                    <a:pt x="5722" y="344"/>
                    <a:pt x="5311" y="98"/>
                    <a:pt x="4850" y="33"/>
                  </a:cubicBezTo>
                  <a:cubicBezTo>
                    <a:pt x="4702" y="11"/>
                    <a:pt x="4552" y="0"/>
                    <a:pt x="440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1"/>
            <p:cNvSpPr/>
            <p:nvPr/>
          </p:nvSpPr>
          <p:spPr>
            <a:xfrm>
              <a:off x="1744675" y="982625"/>
              <a:ext cx="205875" cy="200600"/>
            </a:xfrm>
            <a:custGeom>
              <a:rect b="b" l="l" r="r" t="t"/>
              <a:pathLst>
                <a:path extrusionOk="0" h="8024" w="8235">
                  <a:moveTo>
                    <a:pt x="4499" y="188"/>
                  </a:moveTo>
                  <a:cubicBezTo>
                    <a:pt x="4695" y="188"/>
                    <a:pt x="4891" y="209"/>
                    <a:pt x="5078" y="258"/>
                  </a:cubicBezTo>
                  <a:cubicBezTo>
                    <a:pt x="5289" y="313"/>
                    <a:pt x="5493" y="386"/>
                    <a:pt x="5691" y="473"/>
                  </a:cubicBezTo>
                  <a:cubicBezTo>
                    <a:pt x="5871" y="557"/>
                    <a:pt x="6056" y="640"/>
                    <a:pt x="6234" y="735"/>
                  </a:cubicBezTo>
                  <a:cubicBezTo>
                    <a:pt x="6548" y="899"/>
                    <a:pt x="6831" y="1119"/>
                    <a:pt x="7070" y="1380"/>
                  </a:cubicBezTo>
                  <a:cubicBezTo>
                    <a:pt x="7455" y="1804"/>
                    <a:pt x="7698" y="2336"/>
                    <a:pt x="7821" y="2889"/>
                  </a:cubicBezTo>
                  <a:cubicBezTo>
                    <a:pt x="7896" y="3227"/>
                    <a:pt x="7929" y="3574"/>
                    <a:pt x="7920" y="3921"/>
                  </a:cubicBezTo>
                  <a:cubicBezTo>
                    <a:pt x="7909" y="4657"/>
                    <a:pt x="7817" y="5384"/>
                    <a:pt x="7463" y="6043"/>
                  </a:cubicBezTo>
                  <a:cubicBezTo>
                    <a:pt x="6830" y="7227"/>
                    <a:pt x="5494" y="7808"/>
                    <a:pt x="4176" y="7808"/>
                  </a:cubicBezTo>
                  <a:cubicBezTo>
                    <a:pt x="3638" y="7808"/>
                    <a:pt x="3103" y="7711"/>
                    <a:pt x="2621" y="7519"/>
                  </a:cubicBezTo>
                  <a:cubicBezTo>
                    <a:pt x="921" y="6840"/>
                    <a:pt x="1" y="4681"/>
                    <a:pt x="546" y="2959"/>
                  </a:cubicBezTo>
                  <a:cubicBezTo>
                    <a:pt x="590" y="2824"/>
                    <a:pt x="641" y="2692"/>
                    <a:pt x="701" y="2564"/>
                  </a:cubicBezTo>
                  <a:lnTo>
                    <a:pt x="701" y="2564"/>
                  </a:lnTo>
                  <a:cubicBezTo>
                    <a:pt x="711" y="2557"/>
                    <a:pt x="719" y="2546"/>
                    <a:pt x="726" y="2531"/>
                  </a:cubicBezTo>
                  <a:cubicBezTo>
                    <a:pt x="754" y="2467"/>
                    <a:pt x="784" y="2405"/>
                    <a:pt x="816" y="2343"/>
                  </a:cubicBezTo>
                  <a:lnTo>
                    <a:pt x="816" y="2343"/>
                  </a:lnTo>
                  <a:cubicBezTo>
                    <a:pt x="823" y="2330"/>
                    <a:pt x="830" y="2318"/>
                    <a:pt x="838" y="2305"/>
                  </a:cubicBezTo>
                  <a:cubicBezTo>
                    <a:pt x="841" y="2299"/>
                    <a:pt x="843" y="2293"/>
                    <a:pt x="845" y="2287"/>
                  </a:cubicBezTo>
                  <a:lnTo>
                    <a:pt x="845" y="2287"/>
                  </a:lnTo>
                  <a:cubicBezTo>
                    <a:pt x="1206" y="1618"/>
                    <a:pt x="1774" y="1083"/>
                    <a:pt x="2447" y="726"/>
                  </a:cubicBezTo>
                  <a:cubicBezTo>
                    <a:pt x="2821" y="526"/>
                    <a:pt x="3218" y="381"/>
                    <a:pt x="3633" y="293"/>
                  </a:cubicBezTo>
                  <a:cubicBezTo>
                    <a:pt x="3911" y="233"/>
                    <a:pt x="4207" y="188"/>
                    <a:pt x="4499" y="188"/>
                  </a:cubicBezTo>
                  <a:close/>
                  <a:moveTo>
                    <a:pt x="4469" y="0"/>
                  </a:moveTo>
                  <a:cubicBezTo>
                    <a:pt x="4397" y="0"/>
                    <a:pt x="4325" y="3"/>
                    <a:pt x="4253" y="8"/>
                  </a:cubicBezTo>
                  <a:cubicBezTo>
                    <a:pt x="3809" y="41"/>
                    <a:pt x="3370" y="137"/>
                    <a:pt x="2953" y="293"/>
                  </a:cubicBezTo>
                  <a:cubicBezTo>
                    <a:pt x="2136" y="601"/>
                    <a:pt x="1391" y="1132"/>
                    <a:pt x="892" y="1857"/>
                  </a:cubicBezTo>
                  <a:cubicBezTo>
                    <a:pt x="767" y="2041"/>
                    <a:pt x="660" y="2235"/>
                    <a:pt x="570" y="2439"/>
                  </a:cubicBezTo>
                  <a:cubicBezTo>
                    <a:pt x="559" y="2463"/>
                    <a:pt x="559" y="2487"/>
                    <a:pt x="566" y="2508"/>
                  </a:cubicBezTo>
                  <a:lnTo>
                    <a:pt x="566" y="2508"/>
                  </a:lnTo>
                  <a:cubicBezTo>
                    <a:pt x="151" y="3260"/>
                    <a:pt x="165" y="4223"/>
                    <a:pt x="363" y="5037"/>
                  </a:cubicBezTo>
                  <a:cubicBezTo>
                    <a:pt x="581" y="5931"/>
                    <a:pt x="1048" y="6754"/>
                    <a:pt x="1797" y="7310"/>
                  </a:cubicBezTo>
                  <a:cubicBezTo>
                    <a:pt x="2460" y="7799"/>
                    <a:pt x="3306" y="8024"/>
                    <a:pt x="4133" y="8024"/>
                  </a:cubicBezTo>
                  <a:cubicBezTo>
                    <a:pt x="4304" y="8024"/>
                    <a:pt x="4474" y="8014"/>
                    <a:pt x="4641" y="7995"/>
                  </a:cubicBezTo>
                  <a:cubicBezTo>
                    <a:pt x="5577" y="7892"/>
                    <a:pt x="6539" y="7501"/>
                    <a:pt x="7178" y="6792"/>
                  </a:cubicBezTo>
                  <a:cubicBezTo>
                    <a:pt x="8034" y="5843"/>
                    <a:pt x="8234" y="4453"/>
                    <a:pt x="8074" y="3219"/>
                  </a:cubicBezTo>
                  <a:cubicBezTo>
                    <a:pt x="8001" y="2659"/>
                    <a:pt x="7826" y="2107"/>
                    <a:pt x="7516" y="1631"/>
                  </a:cubicBezTo>
                  <a:cubicBezTo>
                    <a:pt x="7325" y="1336"/>
                    <a:pt x="7088" y="1077"/>
                    <a:pt x="6811" y="862"/>
                  </a:cubicBezTo>
                  <a:cubicBezTo>
                    <a:pt x="6486" y="612"/>
                    <a:pt x="6111" y="436"/>
                    <a:pt x="5735" y="274"/>
                  </a:cubicBezTo>
                  <a:cubicBezTo>
                    <a:pt x="5325" y="98"/>
                    <a:pt x="4910" y="0"/>
                    <a:pt x="446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1"/>
            <p:cNvSpPr/>
            <p:nvPr/>
          </p:nvSpPr>
          <p:spPr>
            <a:xfrm>
              <a:off x="1676500" y="1063875"/>
              <a:ext cx="186150" cy="50975"/>
            </a:xfrm>
            <a:custGeom>
              <a:rect b="b" l="l" r="r" t="t"/>
              <a:pathLst>
                <a:path extrusionOk="0" h="2039" w="7446">
                  <a:moveTo>
                    <a:pt x="1367" y="0"/>
                  </a:moveTo>
                  <a:cubicBezTo>
                    <a:pt x="951" y="0"/>
                    <a:pt x="542" y="63"/>
                    <a:pt x="215" y="307"/>
                  </a:cubicBezTo>
                  <a:cubicBezTo>
                    <a:pt x="215" y="307"/>
                    <a:pt x="150" y="478"/>
                    <a:pt x="121" y="533"/>
                  </a:cubicBezTo>
                  <a:cubicBezTo>
                    <a:pt x="0" y="772"/>
                    <a:pt x="0" y="1058"/>
                    <a:pt x="40" y="1321"/>
                  </a:cubicBezTo>
                  <a:cubicBezTo>
                    <a:pt x="53" y="1436"/>
                    <a:pt x="88" y="1548"/>
                    <a:pt x="141" y="1649"/>
                  </a:cubicBezTo>
                  <a:cubicBezTo>
                    <a:pt x="325" y="1967"/>
                    <a:pt x="740" y="2038"/>
                    <a:pt x="1112" y="2038"/>
                  </a:cubicBezTo>
                  <a:cubicBezTo>
                    <a:pt x="1136" y="2038"/>
                    <a:pt x="1159" y="2038"/>
                    <a:pt x="1182" y="2037"/>
                  </a:cubicBezTo>
                  <a:cubicBezTo>
                    <a:pt x="2242" y="2015"/>
                    <a:pt x="3286" y="1761"/>
                    <a:pt x="4342" y="1662"/>
                  </a:cubicBezTo>
                  <a:cubicBezTo>
                    <a:pt x="5177" y="1585"/>
                    <a:pt x="6018" y="1581"/>
                    <a:pt x="6848" y="1458"/>
                  </a:cubicBezTo>
                  <a:cubicBezTo>
                    <a:pt x="7065" y="1427"/>
                    <a:pt x="7445" y="1324"/>
                    <a:pt x="7403" y="1032"/>
                  </a:cubicBezTo>
                  <a:cubicBezTo>
                    <a:pt x="7362" y="739"/>
                    <a:pt x="7215" y="601"/>
                    <a:pt x="6822" y="544"/>
                  </a:cubicBezTo>
                  <a:cubicBezTo>
                    <a:pt x="5190" y="311"/>
                    <a:pt x="3547" y="151"/>
                    <a:pt x="1902" y="26"/>
                  </a:cubicBezTo>
                  <a:cubicBezTo>
                    <a:pt x="1727" y="12"/>
                    <a:pt x="1546" y="0"/>
                    <a:pt x="136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1"/>
            <p:cNvSpPr/>
            <p:nvPr/>
          </p:nvSpPr>
          <p:spPr>
            <a:xfrm>
              <a:off x="1751825" y="938475"/>
              <a:ext cx="18425" cy="12675"/>
            </a:xfrm>
            <a:custGeom>
              <a:rect b="b" l="l" r="r" t="t"/>
              <a:pathLst>
                <a:path extrusionOk="0" h="507" w="737">
                  <a:moveTo>
                    <a:pt x="280" y="1"/>
                  </a:moveTo>
                  <a:cubicBezTo>
                    <a:pt x="263" y="1"/>
                    <a:pt x="247" y="3"/>
                    <a:pt x="231" y="9"/>
                  </a:cubicBezTo>
                  <a:lnTo>
                    <a:pt x="231" y="9"/>
                  </a:lnTo>
                  <a:cubicBezTo>
                    <a:pt x="228" y="9"/>
                    <a:pt x="225" y="9"/>
                    <a:pt x="222" y="9"/>
                  </a:cubicBezTo>
                  <a:cubicBezTo>
                    <a:pt x="188" y="9"/>
                    <a:pt x="153" y="18"/>
                    <a:pt x="123" y="34"/>
                  </a:cubicBezTo>
                  <a:cubicBezTo>
                    <a:pt x="31" y="87"/>
                    <a:pt x="0" y="206"/>
                    <a:pt x="53" y="298"/>
                  </a:cubicBezTo>
                  <a:lnTo>
                    <a:pt x="84" y="335"/>
                  </a:lnTo>
                  <a:cubicBezTo>
                    <a:pt x="108" y="359"/>
                    <a:pt x="137" y="375"/>
                    <a:pt x="169" y="384"/>
                  </a:cubicBezTo>
                  <a:lnTo>
                    <a:pt x="312" y="452"/>
                  </a:lnTo>
                  <a:cubicBezTo>
                    <a:pt x="341" y="468"/>
                    <a:pt x="373" y="476"/>
                    <a:pt x="405" y="476"/>
                  </a:cubicBezTo>
                  <a:cubicBezTo>
                    <a:pt x="409" y="476"/>
                    <a:pt x="413" y="476"/>
                    <a:pt x="417" y="476"/>
                  </a:cubicBezTo>
                  <a:lnTo>
                    <a:pt x="417" y="476"/>
                  </a:lnTo>
                  <a:cubicBezTo>
                    <a:pt x="441" y="484"/>
                    <a:pt x="464" y="494"/>
                    <a:pt x="488" y="500"/>
                  </a:cubicBezTo>
                  <a:cubicBezTo>
                    <a:pt x="505" y="504"/>
                    <a:pt x="522" y="507"/>
                    <a:pt x="539" y="507"/>
                  </a:cubicBezTo>
                  <a:cubicBezTo>
                    <a:pt x="573" y="507"/>
                    <a:pt x="606" y="498"/>
                    <a:pt x="635" y="480"/>
                  </a:cubicBezTo>
                  <a:lnTo>
                    <a:pt x="675" y="449"/>
                  </a:lnTo>
                  <a:cubicBezTo>
                    <a:pt x="694" y="434"/>
                    <a:pt x="708" y="412"/>
                    <a:pt x="716" y="388"/>
                  </a:cubicBezTo>
                  <a:cubicBezTo>
                    <a:pt x="734" y="348"/>
                    <a:pt x="736" y="305"/>
                    <a:pt x="725" y="263"/>
                  </a:cubicBezTo>
                  <a:lnTo>
                    <a:pt x="705" y="217"/>
                  </a:lnTo>
                  <a:cubicBezTo>
                    <a:pt x="688" y="189"/>
                    <a:pt x="667" y="165"/>
                    <a:pt x="637" y="147"/>
                  </a:cubicBezTo>
                  <a:lnTo>
                    <a:pt x="637" y="147"/>
                  </a:lnTo>
                  <a:lnTo>
                    <a:pt x="637" y="146"/>
                  </a:lnTo>
                  <a:cubicBezTo>
                    <a:pt x="635" y="145"/>
                    <a:pt x="632" y="144"/>
                    <a:pt x="630" y="143"/>
                  </a:cubicBezTo>
                  <a:lnTo>
                    <a:pt x="630" y="143"/>
                  </a:lnTo>
                  <a:cubicBezTo>
                    <a:pt x="598" y="122"/>
                    <a:pt x="565" y="101"/>
                    <a:pt x="530" y="83"/>
                  </a:cubicBezTo>
                  <a:cubicBezTo>
                    <a:pt x="499" y="67"/>
                    <a:pt x="468" y="56"/>
                    <a:pt x="435" y="45"/>
                  </a:cubicBezTo>
                  <a:cubicBezTo>
                    <a:pt x="415" y="39"/>
                    <a:pt x="396" y="34"/>
                    <a:pt x="376" y="28"/>
                  </a:cubicBezTo>
                  <a:lnTo>
                    <a:pt x="376" y="28"/>
                  </a:lnTo>
                  <a:lnTo>
                    <a:pt x="415" y="45"/>
                  </a:lnTo>
                  <a:cubicBezTo>
                    <a:pt x="382" y="32"/>
                    <a:pt x="352" y="17"/>
                    <a:pt x="319" y="6"/>
                  </a:cubicBezTo>
                  <a:cubicBezTo>
                    <a:pt x="306" y="2"/>
                    <a:pt x="293" y="1"/>
                    <a:pt x="280"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1"/>
            <p:cNvSpPr/>
            <p:nvPr/>
          </p:nvSpPr>
          <p:spPr>
            <a:xfrm>
              <a:off x="1563400" y="919625"/>
              <a:ext cx="12725" cy="10825"/>
            </a:xfrm>
            <a:custGeom>
              <a:rect b="b" l="l" r="r" t="t"/>
              <a:pathLst>
                <a:path extrusionOk="0" h="433" w="509">
                  <a:moveTo>
                    <a:pt x="167" y="0"/>
                  </a:moveTo>
                  <a:lnTo>
                    <a:pt x="121" y="7"/>
                  </a:lnTo>
                  <a:cubicBezTo>
                    <a:pt x="101" y="11"/>
                    <a:pt x="81" y="22"/>
                    <a:pt x="66" y="35"/>
                  </a:cubicBezTo>
                  <a:cubicBezTo>
                    <a:pt x="53" y="44"/>
                    <a:pt x="42" y="53"/>
                    <a:pt x="35" y="66"/>
                  </a:cubicBezTo>
                  <a:cubicBezTo>
                    <a:pt x="20" y="81"/>
                    <a:pt x="11" y="101"/>
                    <a:pt x="4" y="123"/>
                  </a:cubicBezTo>
                  <a:lnTo>
                    <a:pt x="0" y="169"/>
                  </a:lnTo>
                  <a:lnTo>
                    <a:pt x="4" y="213"/>
                  </a:lnTo>
                  <a:cubicBezTo>
                    <a:pt x="9" y="233"/>
                    <a:pt x="20" y="253"/>
                    <a:pt x="35" y="270"/>
                  </a:cubicBezTo>
                  <a:cubicBezTo>
                    <a:pt x="46" y="288"/>
                    <a:pt x="62" y="303"/>
                    <a:pt x="81" y="312"/>
                  </a:cubicBezTo>
                  <a:lnTo>
                    <a:pt x="103" y="324"/>
                  </a:lnTo>
                  <a:lnTo>
                    <a:pt x="103" y="324"/>
                  </a:lnTo>
                  <a:cubicBezTo>
                    <a:pt x="110" y="331"/>
                    <a:pt x="118" y="337"/>
                    <a:pt x="126" y="343"/>
                  </a:cubicBezTo>
                  <a:lnTo>
                    <a:pt x="126" y="343"/>
                  </a:lnTo>
                  <a:cubicBezTo>
                    <a:pt x="148" y="359"/>
                    <a:pt x="171" y="375"/>
                    <a:pt x="196" y="389"/>
                  </a:cubicBezTo>
                  <a:cubicBezTo>
                    <a:pt x="226" y="404"/>
                    <a:pt x="261" y="417"/>
                    <a:pt x="294" y="426"/>
                  </a:cubicBezTo>
                  <a:cubicBezTo>
                    <a:pt x="307" y="430"/>
                    <a:pt x="321" y="432"/>
                    <a:pt x="334" y="432"/>
                  </a:cubicBezTo>
                  <a:cubicBezTo>
                    <a:pt x="344" y="432"/>
                    <a:pt x="353" y="431"/>
                    <a:pt x="362" y="428"/>
                  </a:cubicBezTo>
                  <a:cubicBezTo>
                    <a:pt x="384" y="428"/>
                    <a:pt x="406" y="422"/>
                    <a:pt x="424" y="408"/>
                  </a:cubicBezTo>
                  <a:lnTo>
                    <a:pt x="457" y="382"/>
                  </a:lnTo>
                  <a:cubicBezTo>
                    <a:pt x="474" y="369"/>
                    <a:pt x="485" y="349"/>
                    <a:pt x="492" y="327"/>
                  </a:cubicBezTo>
                  <a:cubicBezTo>
                    <a:pt x="501" y="316"/>
                    <a:pt x="503" y="301"/>
                    <a:pt x="503" y="286"/>
                  </a:cubicBezTo>
                  <a:cubicBezTo>
                    <a:pt x="509" y="267"/>
                    <a:pt x="508" y="248"/>
                    <a:pt x="503" y="229"/>
                  </a:cubicBezTo>
                  <a:lnTo>
                    <a:pt x="503" y="229"/>
                  </a:lnTo>
                  <a:cubicBezTo>
                    <a:pt x="508" y="207"/>
                    <a:pt x="507" y="183"/>
                    <a:pt x="501" y="160"/>
                  </a:cubicBezTo>
                  <a:cubicBezTo>
                    <a:pt x="490" y="121"/>
                    <a:pt x="463" y="86"/>
                    <a:pt x="426" y="64"/>
                  </a:cubicBezTo>
                  <a:cubicBezTo>
                    <a:pt x="387" y="44"/>
                    <a:pt x="345" y="26"/>
                    <a:pt x="301" y="15"/>
                  </a:cubicBezTo>
                  <a:cubicBezTo>
                    <a:pt x="272" y="9"/>
                    <a:pt x="244" y="4"/>
                    <a:pt x="215" y="2"/>
                  </a:cubicBezTo>
                  <a:cubicBezTo>
                    <a:pt x="200" y="0"/>
                    <a:pt x="182" y="0"/>
                    <a:pt x="167"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1"/>
            <p:cNvSpPr/>
            <p:nvPr/>
          </p:nvSpPr>
          <p:spPr>
            <a:xfrm>
              <a:off x="1568325" y="908100"/>
              <a:ext cx="10100" cy="15050"/>
            </a:xfrm>
            <a:custGeom>
              <a:rect b="b" l="l" r="r" t="t"/>
              <a:pathLst>
                <a:path extrusionOk="0" h="602" w="404">
                  <a:moveTo>
                    <a:pt x="294" y="1"/>
                  </a:moveTo>
                  <a:cubicBezTo>
                    <a:pt x="268" y="1"/>
                    <a:pt x="243" y="13"/>
                    <a:pt x="227" y="44"/>
                  </a:cubicBezTo>
                  <a:cubicBezTo>
                    <a:pt x="185" y="121"/>
                    <a:pt x="148" y="200"/>
                    <a:pt x="111" y="277"/>
                  </a:cubicBezTo>
                  <a:cubicBezTo>
                    <a:pt x="89" y="318"/>
                    <a:pt x="69" y="360"/>
                    <a:pt x="51" y="402"/>
                  </a:cubicBezTo>
                  <a:lnTo>
                    <a:pt x="27" y="459"/>
                  </a:lnTo>
                  <a:cubicBezTo>
                    <a:pt x="18" y="481"/>
                    <a:pt x="12" y="503"/>
                    <a:pt x="7" y="527"/>
                  </a:cubicBezTo>
                  <a:cubicBezTo>
                    <a:pt x="1" y="553"/>
                    <a:pt x="12" y="580"/>
                    <a:pt x="34" y="593"/>
                  </a:cubicBezTo>
                  <a:cubicBezTo>
                    <a:pt x="44" y="598"/>
                    <a:pt x="55" y="601"/>
                    <a:pt x="65" y="601"/>
                  </a:cubicBezTo>
                  <a:cubicBezTo>
                    <a:pt x="80" y="601"/>
                    <a:pt x="95" y="596"/>
                    <a:pt x="106" y="584"/>
                  </a:cubicBezTo>
                  <a:cubicBezTo>
                    <a:pt x="122" y="566"/>
                    <a:pt x="137" y="547"/>
                    <a:pt x="152" y="525"/>
                  </a:cubicBezTo>
                  <a:lnTo>
                    <a:pt x="185" y="468"/>
                  </a:lnTo>
                  <a:cubicBezTo>
                    <a:pt x="207" y="432"/>
                    <a:pt x="225" y="393"/>
                    <a:pt x="245" y="356"/>
                  </a:cubicBezTo>
                  <a:cubicBezTo>
                    <a:pt x="284" y="279"/>
                    <a:pt x="326" y="202"/>
                    <a:pt x="363" y="123"/>
                  </a:cubicBezTo>
                  <a:cubicBezTo>
                    <a:pt x="404" y="60"/>
                    <a:pt x="349" y="1"/>
                    <a:pt x="294"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1"/>
            <p:cNvSpPr/>
            <p:nvPr/>
          </p:nvSpPr>
          <p:spPr>
            <a:xfrm>
              <a:off x="1572175" y="907200"/>
              <a:ext cx="8525" cy="5900"/>
            </a:xfrm>
            <a:custGeom>
              <a:rect b="b" l="l" r="r" t="t"/>
              <a:pathLst>
                <a:path extrusionOk="0" h="236" w="341">
                  <a:moveTo>
                    <a:pt x="224" y="71"/>
                  </a:moveTo>
                  <a:lnTo>
                    <a:pt x="245" y="75"/>
                  </a:lnTo>
                  <a:lnTo>
                    <a:pt x="245" y="75"/>
                  </a:lnTo>
                  <a:cubicBezTo>
                    <a:pt x="245" y="75"/>
                    <a:pt x="244" y="75"/>
                    <a:pt x="244" y="75"/>
                  </a:cubicBezTo>
                  <a:lnTo>
                    <a:pt x="244" y="75"/>
                  </a:lnTo>
                  <a:cubicBezTo>
                    <a:pt x="238" y="74"/>
                    <a:pt x="232" y="73"/>
                    <a:pt x="227" y="72"/>
                  </a:cubicBezTo>
                  <a:lnTo>
                    <a:pt x="227" y="72"/>
                  </a:lnTo>
                  <a:cubicBezTo>
                    <a:pt x="226" y="72"/>
                    <a:pt x="225" y="71"/>
                    <a:pt x="224" y="71"/>
                  </a:cubicBezTo>
                  <a:close/>
                  <a:moveTo>
                    <a:pt x="99" y="1"/>
                  </a:moveTo>
                  <a:cubicBezTo>
                    <a:pt x="77" y="1"/>
                    <a:pt x="57" y="9"/>
                    <a:pt x="43" y="24"/>
                  </a:cubicBezTo>
                  <a:lnTo>
                    <a:pt x="43" y="24"/>
                  </a:lnTo>
                  <a:cubicBezTo>
                    <a:pt x="34" y="25"/>
                    <a:pt x="25" y="27"/>
                    <a:pt x="17" y="32"/>
                  </a:cubicBezTo>
                  <a:lnTo>
                    <a:pt x="17" y="32"/>
                  </a:lnTo>
                  <a:cubicBezTo>
                    <a:pt x="9" y="34"/>
                    <a:pt x="4" y="41"/>
                    <a:pt x="5" y="50"/>
                  </a:cubicBezTo>
                  <a:lnTo>
                    <a:pt x="5" y="50"/>
                  </a:lnTo>
                  <a:cubicBezTo>
                    <a:pt x="1" y="64"/>
                    <a:pt x="2" y="79"/>
                    <a:pt x="9" y="93"/>
                  </a:cubicBezTo>
                  <a:cubicBezTo>
                    <a:pt x="14" y="97"/>
                    <a:pt x="16" y="102"/>
                    <a:pt x="18" y="106"/>
                  </a:cubicBezTo>
                  <a:cubicBezTo>
                    <a:pt x="18" y="110"/>
                    <a:pt x="20" y="113"/>
                    <a:pt x="22" y="115"/>
                  </a:cubicBezTo>
                  <a:cubicBezTo>
                    <a:pt x="31" y="130"/>
                    <a:pt x="42" y="143"/>
                    <a:pt x="58" y="154"/>
                  </a:cubicBezTo>
                  <a:cubicBezTo>
                    <a:pt x="69" y="165"/>
                    <a:pt x="82" y="174"/>
                    <a:pt x="95" y="185"/>
                  </a:cubicBezTo>
                  <a:cubicBezTo>
                    <a:pt x="119" y="203"/>
                    <a:pt x="143" y="214"/>
                    <a:pt x="172" y="222"/>
                  </a:cubicBezTo>
                  <a:cubicBezTo>
                    <a:pt x="200" y="229"/>
                    <a:pt x="229" y="233"/>
                    <a:pt x="260" y="236"/>
                  </a:cubicBezTo>
                  <a:cubicBezTo>
                    <a:pt x="273" y="236"/>
                    <a:pt x="288" y="231"/>
                    <a:pt x="301" y="225"/>
                  </a:cubicBezTo>
                  <a:cubicBezTo>
                    <a:pt x="315" y="216"/>
                    <a:pt x="328" y="203"/>
                    <a:pt x="334" y="185"/>
                  </a:cubicBezTo>
                  <a:cubicBezTo>
                    <a:pt x="339" y="174"/>
                    <a:pt x="341" y="159"/>
                    <a:pt x="339" y="146"/>
                  </a:cubicBezTo>
                  <a:cubicBezTo>
                    <a:pt x="337" y="128"/>
                    <a:pt x="330" y="110"/>
                    <a:pt x="317" y="99"/>
                  </a:cubicBezTo>
                  <a:cubicBezTo>
                    <a:pt x="288" y="75"/>
                    <a:pt x="257" y="53"/>
                    <a:pt x="222" y="38"/>
                  </a:cubicBezTo>
                  <a:cubicBezTo>
                    <a:pt x="185" y="18"/>
                    <a:pt x="143" y="5"/>
                    <a:pt x="99"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1"/>
            <p:cNvSpPr/>
            <p:nvPr/>
          </p:nvSpPr>
          <p:spPr>
            <a:xfrm>
              <a:off x="1568450" y="884150"/>
              <a:ext cx="13150" cy="26450"/>
            </a:xfrm>
            <a:custGeom>
              <a:rect b="b" l="l" r="r" t="t"/>
              <a:pathLst>
                <a:path extrusionOk="0" h="1058" w="526">
                  <a:moveTo>
                    <a:pt x="245" y="0"/>
                  </a:moveTo>
                  <a:cubicBezTo>
                    <a:pt x="212" y="0"/>
                    <a:pt x="178" y="18"/>
                    <a:pt x="167" y="55"/>
                  </a:cubicBezTo>
                  <a:cubicBezTo>
                    <a:pt x="125" y="191"/>
                    <a:pt x="90" y="325"/>
                    <a:pt x="22" y="453"/>
                  </a:cubicBezTo>
                  <a:cubicBezTo>
                    <a:pt x="0" y="492"/>
                    <a:pt x="13" y="541"/>
                    <a:pt x="51" y="562"/>
                  </a:cubicBezTo>
                  <a:cubicBezTo>
                    <a:pt x="121" y="609"/>
                    <a:pt x="229" y="622"/>
                    <a:pt x="281" y="668"/>
                  </a:cubicBezTo>
                  <a:cubicBezTo>
                    <a:pt x="356" y="734"/>
                    <a:pt x="259" y="896"/>
                    <a:pt x="229" y="975"/>
                  </a:cubicBezTo>
                  <a:cubicBezTo>
                    <a:pt x="213" y="1020"/>
                    <a:pt x="255" y="1057"/>
                    <a:pt x="295" y="1057"/>
                  </a:cubicBezTo>
                  <a:cubicBezTo>
                    <a:pt x="310" y="1057"/>
                    <a:pt x="325" y="1052"/>
                    <a:pt x="336" y="1039"/>
                  </a:cubicBezTo>
                  <a:lnTo>
                    <a:pt x="341" y="1039"/>
                  </a:lnTo>
                  <a:cubicBezTo>
                    <a:pt x="437" y="923"/>
                    <a:pt x="525" y="734"/>
                    <a:pt x="426" y="593"/>
                  </a:cubicBezTo>
                  <a:cubicBezTo>
                    <a:pt x="371" y="514"/>
                    <a:pt x="281" y="493"/>
                    <a:pt x="200" y="458"/>
                  </a:cubicBezTo>
                  <a:lnTo>
                    <a:pt x="200" y="458"/>
                  </a:lnTo>
                  <a:cubicBezTo>
                    <a:pt x="258" y="338"/>
                    <a:pt x="304" y="207"/>
                    <a:pt x="319" y="75"/>
                  </a:cubicBezTo>
                  <a:cubicBezTo>
                    <a:pt x="323" y="26"/>
                    <a:pt x="285" y="0"/>
                    <a:pt x="245"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1"/>
            <p:cNvSpPr/>
            <p:nvPr/>
          </p:nvSpPr>
          <p:spPr>
            <a:xfrm>
              <a:off x="1759475" y="925500"/>
              <a:ext cx="8075" cy="19700"/>
            </a:xfrm>
            <a:custGeom>
              <a:rect b="b" l="l" r="r" t="t"/>
              <a:pathLst>
                <a:path extrusionOk="0" h="788" w="323">
                  <a:moveTo>
                    <a:pt x="223" y="0"/>
                  </a:moveTo>
                  <a:cubicBezTo>
                    <a:pt x="184" y="0"/>
                    <a:pt x="145" y="22"/>
                    <a:pt x="131" y="70"/>
                  </a:cubicBezTo>
                  <a:cubicBezTo>
                    <a:pt x="118" y="121"/>
                    <a:pt x="107" y="173"/>
                    <a:pt x="103" y="226"/>
                  </a:cubicBezTo>
                  <a:cubicBezTo>
                    <a:pt x="94" y="281"/>
                    <a:pt x="81" y="334"/>
                    <a:pt x="72" y="387"/>
                  </a:cubicBezTo>
                  <a:cubicBezTo>
                    <a:pt x="61" y="441"/>
                    <a:pt x="50" y="490"/>
                    <a:pt x="39" y="542"/>
                  </a:cubicBezTo>
                  <a:cubicBezTo>
                    <a:pt x="33" y="567"/>
                    <a:pt x="30" y="593"/>
                    <a:pt x="24" y="619"/>
                  </a:cubicBezTo>
                  <a:cubicBezTo>
                    <a:pt x="17" y="650"/>
                    <a:pt x="11" y="681"/>
                    <a:pt x="6" y="712"/>
                  </a:cubicBezTo>
                  <a:cubicBezTo>
                    <a:pt x="1" y="759"/>
                    <a:pt x="44" y="788"/>
                    <a:pt x="85" y="788"/>
                  </a:cubicBezTo>
                  <a:cubicBezTo>
                    <a:pt x="112" y="788"/>
                    <a:pt x="138" y="776"/>
                    <a:pt x="151" y="751"/>
                  </a:cubicBezTo>
                  <a:lnTo>
                    <a:pt x="149" y="751"/>
                  </a:lnTo>
                  <a:cubicBezTo>
                    <a:pt x="162" y="723"/>
                    <a:pt x="173" y="694"/>
                    <a:pt x="182" y="663"/>
                  </a:cubicBezTo>
                  <a:cubicBezTo>
                    <a:pt x="191" y="635"/>
                    <a:pt x="204" y="611"/>
                    <a:pt x="210" y="584"/>
                  </a:cubicBezTo>
                  <a:cubicBezTo>
                    <a:pt x="226" y="534"/>
                    <a:pt x="241" y="483"/>
                    <a:pt x="254" y="433"/>
                  </a:cubicBezTo>
                  <a:cubicBezTo>
                    <a:pt x="270" y="380"/>
                    <a:pt x="281" y="329"/>
                    <a:pt x="290" y="277"/>
                  </a:cubicBezTo>
                  <a:cubicBezTo>
                    <a:pt x="303" y="220"/>
                    <a:pt x="322" y="154"/>
                    <a:pt x="320" y="97"/>
                  </a:cubicBezTo>
                  <a:cubicBezTo>
                    <a:pt x="320" y="35"/>
                    <a:pt x="272" y="0"/>
                    <a:pt x="223"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1"/>
            <p:cNvSpPr/>
            <p:nvPr/>
          </p:nvSpPr>
          <p:spPr>
            <a:xfrm>
              <a:off x="1736275" y="911875"/>
              <a:ext cx="56975" cy="15425"/>
            </a:xfrm>
            <a:custGeom>
              <a:rect b="b" l="l" r="r" t="t"/>
              <a:pathLst>
                <a:path extrusionOk="0" h="617" w="2279">
                  <a:moveTo>
                    <a:pt x="1782" y="1"/>
                  </a:moveTo>
                  <a:cubicBezTo>
                    <a:pt x="1618" y="1"/>
                    <a:pt x="1454" y="10"/>
                    <a:pt x="1290" y="20"/>
                  </a:cubicBezTo>
                  <a:lnTo>
                    <a:pt x="247" y="79"/>
                  </a:lnTo>
                  <a:cubicBezTo>
                    <a:pt x="172" y="84"/>
                    <a:pt x="84" y="95"/>
                    <a:pt x="43" y="158"/>
                  </a:cubicBezTo>
                  <a:cubicBezTo>
                    <a:pt x="1" y="222"/>
                    <a:pt x="27" y="308"/>
                    <a:pt x="86" y="352"/>
                  </a:cubicBezTo>
                  <a:cubicBezTo>
                    <a:pt x="126" y="378"/>
                    <a:pt x="171" y="391"/>
                    <a:pt x="216" y="391"/>
                  </a:cubicBezTo>
                  <a:cubicBezTo>
                    <a:pt x="243" y="391"/>
                    <a:pt x="271" y="386"/>
                    <a:pt x="297" y="376"/>
                  </a:cubicBezTo>
                  <a:lnTo>
                    <a:pt x="170" y="371"/>
                  </a:lnTo>
                  <a:cubicBezTo>
                    <a:pt x="245" y="366"/>
                    <a:pt x="320" y="364"/>
                    <a:pt x="395" y="364"/>
                  </a:cubicBezTo>
                  <a:cubicBezTo>
                    <a:pt x="879" y="364"/>
                    <a:pt x="1358" y="468"/>
                    <a:pt x="1828" y="591"/>
                  </a:cubicBezTo>
                  <a:cubicBezTo>
                    <a:pt x="1880" y="605"/>
                    <a:pt x="1938" y="616"/>
                    <a:pt x="1992" y="616"/>
                  </a:cubicBezTo>
                  <a:cubicBezTo>
                    <a:pt x="2060" y="616"/>
                    <a:pt x="2122" y="599"/>
                    <a:pt x="2160" y="545"/>
                  </a:cubicBezTo>
                  <a:cubicBezTo>
                    <a:pt x="2179" y="512"/>
                    <a:pt x="2193" y="477"/>
                    <a:pt x="2197" y="440"/>
                  </a:cubicBezTo>
                  <a:cubicBezTo>
                    <a:pt x="2221" y="328"/>
                    <a:pt x="2248" y="213"/>
                    <a:pt x="2272" y="101"/>
                  </a:cubicBezTo>
                  <a:cubicBezTo>
                    <a:pt x="2278" y="84"/>
                    <a:pt x="2276" y="64"/>
                    <a:pt x="2267" y="46"/>
                  </a:cubicBezTo>
                  <a:cubicBezTo>
                    <a:pt x="2256" y="35"/>
                    <a:pt x="2241" y="29"/>
                    <a:pt x="2226" y="29"/>
                  </a:cubicBezTo>
                  <a:cubicBezTo>
                    <a:pt x="2079" y="8"/>
                    <a:pt x="1931" y="1"/>
                    <a:pt x="178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1"/>
            <p:cNvSpPr/>
            <p:nvPr/>
          </p:nvSpPr>
          <p:spPr>
            <a:xfrm>
              <a:off x="1577450" y="853125"/>
              <a:ext cx="82000" cy="28950"/>
            </a:xfrm>
            <a:custGeom>
              <a:rect b="b" l="l" r="r" t="t"/>
              <a:pathLst>
                <a:path extrusionOk="0" h="1158" w="3280">
                  <a:moveTo>
                    <a:pt x="3103" y="0"/>
                  </a:moveTo>
                  <a:cubicBezTo>
                    <a:pt x="3102" y="0"/>
                    <a:pt x="3101" y="0"/>
                    <a:pt x="3099" y="0"/>
                  </a:cubicBezTo>
                  <a:cubicBezTo>
                    <a:pt x="2750" y="9"/>
                    <a:pt x="2403" y="29"/>
                    <a:pt x="2056" y="40"/>
                  </a:cubicBezTo>
                  <a:lnTo>
                    <a:pt x="1560" y="55"/>
                  </a:lnTo>
                  <a:cubicBezTo>
                    <a:pt x="1426" y="58"/>
                    <a:pt x="1278" y="49"/>
                    <a:pt x="1151" y="104"/>
                  </a:cubicBezTo>
                  <a:cubicBezTo>
                    <a:pt x="912" y="209"/>
                    <a:pt x="894" y="470"/>
                    <a:pt x="841" y="692"/>
                  </a:cubicBezTo>
                  <a:cubicBezTo>
                    <a:pt x="809" y="833"/>
                    <a:pt x="756" y="933"/>
                    <a:pt x="620" y="933"/>
                  </a:cubicBezTo>
                  <a:cubicBezTo>
                    <a:pt x="601" y="933"/>
                    <a:pt x="580" y="931"/>
                    <a:pt x="558" y="927"/>
                  </a:cubicBezTo>
                  <a:cubicBezTo>
                    <a:pt x="404" y="896"/>
                    <a:pt x="251" y="848"/>
                    <a:pt x="93" y="848"/>
                  </a:cubicBezTo>
                  <a:cubicBezTo>
                    <a:pt x="24" y="848"/>
                    <a:pt x="0" y="940"/>
                    <a:pt x="60" y="976"/>
                  </a:cubicBezTo>
                  <a:cubicBezTo>
                    <a:pt x="191" y="1052"/>
                    <a:pt x="354" y="1103"/>
                    <a:pt x="501" y="1138"/>
                  </a:cubicBezTo>
                  <a:cubicBezTo>
                    <a:pt x="551" y="1150"/>
                    <a:pt x="602" y="1158"/>
                    <a:pt x="652" y="1158"/>
                  </a:cubicBezTo>
                  <a:cubicBezTo>
                    <a:pt x="728" y="1158"/>
                    <a:pt x="801" y="1140"/>
                    <a:pt x="868" y="1092"/>
                  </a:cubicBezTo>
                  <a:cubicBezTo>
                    <a:pt x="1085" y="936"/>
                    <a:pt x="1046" y="661"/>
                    <a:pt x="1138" y="442"/>
                  </a:cubicBezTo>
                  <a:cubicBezTo>
                    <a:pt x="1206" y="282"/>
                    <a:pt x="1360" y="295"/>
                    <a:pt x="1509" y="293"/>
                  </a:cubicBezTo>
                  <a:lnTo>
                    <a:pt x="2030" y="286"/>
                  </a:lnTo>
                  <a:cubicBezTo>
                    <a:pt x="2388" y="284"/>
                    <a:pt x="2743" y="286"/>
                    <a:pt x="3099" y="282"/>
                  </a:cubicBezTo>
                  <a:cubicBezTo>
                    <a:pt x="3278" y="277"/>
                    <a:pt x="3279" y="0"/>
                    <a:pt x="3103"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1"/>
            <p:cNvSpPr/>
            <p:nvPr/>
          </p:nvSpPr>
          <p:spPr>
            <a:xfrm>
              <a:off x="1570800" y="841775"/>
              <a:ext cx="63825" cy="33650"/>
            </a:xfrm>
            <a:custGeom>
              <a:rect b="b" l="l" r="r" t="t"/>
              <a:pathLst>
                <a:path extrusionOk="0" h="1346" w="2553">
                  <a:moveTo>
                    <a:pt x="1129" y="1"/>
                  </a:moveTo>
                  <a:cubicBezTo>
                    <a:pt x="1051" y="1"/>
                    <a:pt x="973" y="10"/>
                    <a:pt x="905" y="57"/>
                  </a:cubicBezTo>
                  <a:cubicBezTo>
                    <a:pt x="734" y="173"/>
                    <a:pt x="677" y="435"/>
                    <a:pt x="591" y="613"/>
                  </a:cubicBezTo>
                  <a:cubicBezTo>
                    <a:pt x="499" y="797"/>
                    <a:pt x="372" y="1019"/>
                    <a:pt x="159" y="1083"/>
                  </a:cubicBezTo>
                  <a:cubicBezTo>
                    <a:pt x="1" y="1130"/>
                    <a:pt x="60" y="1346"/>
                    <a:pt x="196" y="1346"/>
                  </a:cubicBezTo>
                  <a:cubicBezTo>
                    <a:pt x="217" y="1346"/>
                    <a:pt x="240" y="1340"/>
                    <a:pt x="264" y="1329"/>
                  </a:cubicBezTo>
                  <a:cubicBezTo>
                    <a:pt x="440" y="1243"/>
                    <a:pt x="589" y="1109"/>
                    <a:pt x="692" y="942"/>
                  </a:cubicBezTo>
                  <a:cubicBezTo>
                    <a:pt x="815" y="749"/>
                    <a:pt x="868" y="523"/>
                    <a:pt x="980" y="323"/>
                  </a:cubicBezTo>
                  <a:cubicBezTo>
                    <a:pt x="1023" y="247"/>
                    <a:pt x="1082" y="232"/>
                    <a:pt x="1151" y="232"/>
                  </a:cubicBezTo>
                  <a:cubicBezTo>
                    <a:pt x="1185" y="232"/>
                    <a:pt x="1222" y="236"/>
                    <a:pt x="1261" y="237"/>
                  </a:cubicBezTo>
                  <a:cubicBezTo>
                    <a:pt x="1389" y="239"/>
                    <a:pt x="1516" y="241"/>
                    <a:pt x="1641" y="244"/>
                  </a:cubicBezTo>
                  <a:cubicBezTo>
                    <a:pt x="1723" y="245"/>
                    <a:pt x="1804" y="246"/>
                    <a:pt x="1886" y="246"/>
                  </a:cubicBezTo>
                  <a:cubicBezTo>
                    <a:pt x="2073" y="246"/>
                    <a:pt x="2259" y="242"/>
                    <a:pt x="2447" y="233"/>
                  </a:cubicBezTo>
                  <a:cubicBezTo>
                    <a:pt x="2553" y="226"/>
                    <a:pt x="2548" y="83"/>
                    <a:pt x="2447" y="72"/>
                  </a:cubicBezTo>
                  <a:cubicBezTo>
                    <a:pt x="2177" y="44"/>
                    <a:pt x="1911" y="28"/>
                    <a:pt x="1641" y="17"/>
                  </a:cubicBezTo>
                  <a:cubicBezTo>
                    <a:pt x="1507" y="11"/>
                    <a:pt x="1373" y="6"/>
                    <a:pt x="1237" y="4"/>
                  </a:cubicBezTo>
                  <a:cubicBezTo>
                    <a:pt x="1202" y="3"/>
                    <a:pt x="1165" y="1"/>
                    <a:pt x="1129"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1"/>
            <p:cNvSpPr/>
            <p:nvPr/>
          </p:nvSpPr>
          <p:spPr>
            <a:xfrm>
              <a:off x="1616150" y="851200"/>
              <a:ext cx="42200" cy="10750"/>
            </a:xfrm>
            <a:custGeom>
              <a:rect b="b" l="l" r="r" t="t"/>
              <a:pathLst>
                <a:path extrusionOk="0" h="430" w="1688">
                  <a:moveTo>
                    <a:pt x="1" y="1"/>
                  </a:moveTo>
                  <a:lnTo>
                    <a:pt x="16" y="392"/>
                  </a:lnTo>
                  <a:cubicBezTo>
                    <a:pt x="16" y="392"/>
                    <a:pt x="562" y="429"/>
                    <a:pt x="1025" y="429"/>
                  </a:cubicBezTo>
                  <a:cubicBezTo>
                    <a:pt x="1354" y="429"/>
                    <a:pt x="1641" y="410"/>
                    <a:pt x="1661" y="345"/>
                  </a:cubicBezTo>
                  <a:cubicBezTo>
                    <a:pt x="1687" y="244"/>
                    <a:pt x="1676" y="139"/>
                    <a:pt x="1630" y="47"/>
                  </a:cubicBezTo>
                  <a:lnTo>
                    <a:pt x="1"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1"/>
            <p:cNvSpPr/>
            <p:nvPr/>
          </p:nvSpPr>
          <p:spPr>
            <a:xfrm>
              <a:off x="1606375" y="840050"/>
              <a:ext cx="31550" cy="10800"/>
            </a:xfrm>
            <a:custGeom>
              <a:rect b="b" l="l" r="r" t="t"/>
              <a:pathLst>
                <a:path extrusionOk="0" h="432" w="1262">
                  <a:moveTo>
                    <a:pt x="386" y="1"/>
                  </a:moveTo>
                  <a:cubicBezTo>
                    <a:pt x="171" y="1"/>
                    <a:pt x="1" y="7"/>
                    <a:pt x="1" y="7"/>
                  </a:cubicBezTo>
                  <a:lnTo>
                    <a:pt x="31" y="352"/>
                  </a:lnTo>
                  <a:lnTo>
                    <a:pt x="1237" y="431"/>
                  </a:lnTo>
                  <a:cubicBezTo>
                    <a:pt x="1257" y="328"/>
                    <a:pt x="1261" y="223"/>
                    <a:pt x="1253" y="117"/>
                  </a:cubicBezTo>
                  <a:cubicBezTo>
                    <a:pt x="1241" y="19"/>
                    <a:pt x="750" y="1"/>
                    <a:pt x="386"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1"/>
            <p:cNvSpPr/>
            <p:nvPr/>
          </p:nvSpPr>
          <p:spPr>
            <a:xfrm>
              <a:off x="1671925" y="1034575"/>
              <a:ext cx="25450" cy="11625"/>
            </a:xfrm>
            <a:custGeom>
              <a:rect b="b" l="l" r="r" t="t"/>
              <a:pathLst>
                <a:path extrusionOk="0" h="465" w="1018">
                  <a:moveTo>
                    <a:pt x="47" y="1"/>
                  </a:moveTo>
                  <a:cubicBezTo>
                    <a:pt x="38" y="128"/>
                    <a:pt x="23" y="253"/>
                    <a:pt x="1" y="378"/>
                  </a:cubicBezTo>
                  <a:cubicBezTo>
                    <a:pt x="335" y="383"/>
                    <a:pt x="666" y="411"/>
                    <a:pt x="996" y="464"/>
                  </a:cubicBezTo>
                  <a:cubicBezTo>
                    <a:pt x="1009" y="407"/>
                    <a:pt x="1018" y="335"/>
                    <a:pt x="972" y="297"/>
                  </a:cubicBezTo>
                  <a:cubicBezTo>
                    <a:pt x="952" y="282"/>
                    <a:pt x="930" y="273"/>
                    <a:pt x="906" y="269"/>
                  </a:cubicBezTo>
                  <a:lnTo>
                    <a:pt x="152" y="84"/>
                  </a:lnTo>
                  <a:cubicBezTo>
                    <a:pt x="122" y="78"/>
                    <a:pt x="84" y="64"/>
                    <a:pt x="76" y="34"/>
                  </a:cubicBezTo>
                  <a:lnTo>
                    <a:pt x="47"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1"/>
            <p:cNvSpPr/>
            <p:nvPr/>
          </p:nvSpPr>
          <p:spPr>
            <a:xfrm>
              <a:off x="1681625" y="1043125"/>
              <a:ext cx="28875" cy="48400"/>
            </a:xfrm>
            <a:custGeom>
              <a:rect b="b" l="l" r="r" t="t"/>
              <a:pathLst>
                <a:path extrusionOk="0" h="1936" w="1155">
                  <a:moveTo>
                    <a:pt x="104" y="0"/>
                  </a:moveTo>
                  <a:cubicBezTo>
                    <a:pt x="53" y="0"/>
                    <a:pt x="1" y="64"/>
                    <a:pt x="30" y="120"/>
                  </a:cubicBezTo>
                  <a:cubicBezTo>
                    <a:pt x="195" y="421"/>
                    <a:pt x="375" y="713"/>
                    <a:pt x="529" y="1020"/>
                  </a:cubicBezTo>
                  <a:cubicBezTo>
                    <a:pt x="606" y="1170"/>
                    <a:pt x="678" y="1323"/>
                    <a:pt x="748" y="1477"/>
                  </a:cubicBezTo>
                  <a:cubicBezTo>
                    <a:pt x="783" y="1556"/>
                    <a:pt x="819" y="1635"/>
                    <a:pt x="854" y="1717"/>
                  </a:cubicBezTo>
                  <a:cubicBezTo>
                    <a:pt x="887" y="1796"/>
                    <a:pt x="906" y="1877"/>
                    <a:pt x="986" y="1923"/>
                  </a:cubicBezTo>
                  <a:cubicBezTo>
                    <a:pt x="1001" y="1931"/>
                    <a:pt x="1018" y="1935"/>
                    <a:pt x="1035" y="1935"/>
                  </a:cubicBezTo>
                  <a:cubicBezTo>
                    <a:pt x="1078" y="1935"/>
                    <a:pt x="1120" y="1908"/>
                    <a:pt x="1133" y="1862"/>
                  </a:cubicBezTo>
                  <a:cubicBezTo>
                    <a:pt x="1155" y="1771"/>
                    <a:pt x="1113" y="1703"/>
                    <a:pt x="1076" y="1622"/>
                  </a:cubicBezTo>
                  <a:cubicBezTo>
                    <a:pt x="1040" y="1543"/>
                    <a:pt x="1003" y="1466"/>
                    <a:pt x="966" y="1387"/>
                  </a:cubicBezTo>
                  <a:cubicBezTo>
                    <a:pt x="887" y="1225"/>
                    <a:pt x="803" y="1066"/>
                    <a:pt x="715" y="911"/>
                  </a:cubicBezTo>
                  <a:cubicBezTo>
                    <a:pt x="546" y="607"/>
                    <a:pt x="366" y="300"/>
                    <a:pt x="153" y="26"/>
                  </a:cubicBezTo>
                  <a:cubicBezTo>
                    <a:pt x="139" y="8"/>
                    <a:pt x="122" y="0"/>
                    <a:pt x="104"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1"/>
            <p:cNvSpPr/>
            <p:nvPr/>
          </p:nvSpPr>
          <p:spPr>
            <a:xfrm>
              <a:off x="1696250" y="1075325"/>
              <a:ext cx="24800" cy="26325"/>
            </a:xfrm>
            <a:custGeom>
              <a:rect b="b" l="l" r="r" t="t"/>
              <a:pathLst>
                <a:path extrusionOk="0" h="1053" w="992">
                  <a:moveTo>
                    <a:pt x="542" y="90"/>
                  </a:moveTo>
                  <a:cubicBezTo>
                    <a:pt x="557" y="90"/>
                    <a:pt x="572" y="92"/>
                    <a:pt x="587" y="95"/>
                  </a:cubicBezTo>
                  <a:cubicBezTo>
                    <a:pt x="682" y="115"/>
                    <a:pt x="763" y="176"/>
                    <a:pt x="805" y="264"/>
                  </a:cubicBezTo>
                  <a:cubicBezTo>
                    <a:pt x="871" y="415"/>
                    <a:pt x="873" y="666"/>
                    <a:pt x="721" y="769"/>
                  </a:cubicBezTo>
                  <a:cubicBezTo>
                    <a:pt x="644" y="822"/>
                    <a:pt x="548" y="841"/>
                    <a:pt x="455" y="861"/>
                  </a:cubicBezTo>
                  <a:cubicBezTo>
                    <a:pt x="430" y="867"/>
                    <a:pt x="390" y="875"/>
                    <a:pt x="352" y="875"/>
                  </a:cubicBezTo>
                  <a:cubicBezTo>
                    <a:pt x="315" y="875"/>
                    <a:pt x="281" y="867"/>
                    <a:pt x="262" y="841"/>
                  </a:cubicBezTo>
                  <a:cubicBezTo>
                    <a:pt x="246" y="818"/>
                    <a:pt x="224" y="808"/>
                    <a:pt x="202" y="808"/>
                  </a:cubicBezTo>
                  <a:cubicBezTo>
                    <a:pt x="192" y="808"/>
                    <a:pt x="183" y="810"/>
                    <a:pt x="174" y="813"/>
                  </a:cubicBezTo>
                  <a:lnTo>
                    <a:pt x="174" y="813"/>
                  </a:lnTo>
                  <a:cubicBezTo>
                    <a:pt x="126" y="763"/>
                    <a:pt x="87" y="703"/>
                    <a:pt x="62" y="635"/>
                  </a:cubicBezTo>
                  <a:cubicBezTo>
                    <a:pt x="27" y="541"/>
                    <a:pt x="32" y="437"/>
                    <a:pt x="78" y="349"/>
                  </a:cubicBezTo>
                  <a:cubicBezTo>
                    <a:pt x="124" y="264"/>
                    <a:pt x="209" y="209"/>
                    <a:pt x="293" y="169"/>
                  </a:cubicBezTo>
                  <a:cubicBezTo>
                    <a:pt x="370" y="134"/>
                    <a:pt x="456" y="90"/>
                    <a:pt x="542" y="90"/>
                  </a:cubicBezTo>
                  <a:close/>
                  <a:moveTo>
                    <a:pt x="552" y="1"/>
                  </a:moveTo>
                  <a:cubicBezTo>
                    <a:pt x="481" y="1"/>
                    <a:pt x="410" y="22"/>
                    <a:pt x="339" y="53"/>
                  </a:cubicBezTo>
                  <a:cubicBezTo>
                    <a:pt x="238" y="101"/>
                    <a:pt x="133" y="165"/>
                    <a:pt x="71" y="262"/>
                  </a:cubicBezTo>
                  <a:cubicBezTo>
                    <a:pt x="7" y="356"/>
                    <a:pt x="1" y="468"/>
                    <a:pt x="14" y="576"/>
                  </a:cubicBezTo>
                  <a:cubicBezTo>
                    <a:pt x="25" y="662"/>
                    <a:pt x="64" y="776"/>
                    <a:pt x="126" y="870"/>
                  </a:cubicBezTo>
                  <a:lnTo>
                    <a:pt x="126" y="870"/>
                  </a:lnTo>
                  <a:cubicBezTo>
                    <a:pt x="123" y="884"/>
                    <a:pt x="125" y="900"/>
                    <a:pt x="133" y="916"/>
                  </a:cubicBezTo>
                  <a:cubicBezTo>
                    <a:pt x="162" y="982"/>
                    <a:pt x="220" y="1014"/>
                    <a:pt x="285" y="1026"/>
                  </a:cubicBezTo>
                  <a:lnTo>
                    <a:pt x="285" y="1026"/>
                  </a:lnTo>
                  <a:cubicBezTo>
                    <a:pt x="318" y="1043"/>
                    <a:pt x="353" y="1052"/>
                    <a:pt x="390" y="1052"/>
                  </a:cubicBezTo>
                  <a:cubicBezTo>
                    <a:pt x="424" y="1052"/>
                    <a:pt x="460" y="1044"/>
                    <a:pt x="497" y="1026"/>
                  </a:cubicBezTo>
                  <a:cubicBezTo>
                    <a:pt x="504" y="1023"/>
                    <a:pt x="509" y="1018"/>
                    <a:pt x="512" y="1012"/>
                  </a:cubicBezTo>
                  <a:lnTo>
                    <a:pt x="512" y="1012"/>
                  </a:lnTo>
                  <a:cubicBezTo>
                    <a:pt x="591" y="996"/>
                    <a:pt x="669" y="970"/>
                    <a:pt x="741" y="936"/>
                  </a:cubicBezTo>
                  <a:cubicBezTo>
                    <a:pt x="851" y="885"/>
                    <a:pt x="932" y="789"/>
                    <a:pt x="961" y="672"/>
                  </a:cubicBezTo>
                  <a:cubicBezTo>
                    <a:pt x="991" y="547"/>
                    <a:pt x="983" y="415"/>
                    <a:pt x="934" y="295"/>
                  </a:cubicBezTo>
                  <a:cubicBezTo>
                    <a:pt x="886" y="185"/>
                    <a:pt x="805" y="82"/>
                    <a:pt x="690" y="31"/>
                  </a:cubicBezTo>
                  <a:cubicBezTo>
                    <a:pt x="644" y="10"/>
                    <a:pt x="598" y="1"/>
                    <a:pt x="552"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1"/>
            <p:cNvSpPr/>
            <p:nvPr/>
          </p:nvSpPr>
          <p:spPr>
            <a:xfrm>
              <a:off x="1566525" y="871850"/>
              <a:ext cx="13200" cy="15825"/>
            </a:xfrm>
            <a:custGeom>
              <a:rect b="b" l="l" r="r" t="t"/>
              <a:pathLst>
                <a:path extrusionOk="0" h="633" w="528">
                  <a:moveTo>
                    <a:pt x="212" y="0"/>
                  </a:moveTo>
                  <a:cubicBezTo>
                    <a:pt x="157" y="0"/>
                    <a:pt x="107" y="33"/>
                    <a:pt x="88" y="86"/>
                  </a:cubicBezTo>
                  <a:cubicBezTo>
                    <a:pt x="29" y="194"/>
                    <a:pt x="0" y="317"/>
                    <a:pt x="5" y="440"/>
                  </a:cubicBezTo>
                  <a:cubicBezTo>
                    <a:pt x="5" y="457"/>
                    <a:pt x="9" y="477"/>
                    <a:pt x="22" y="494"/>
                  </a:cubicBezTo>
                  <a:cubicBezTo>
                    <a:pt x="38" y="508"/>
                    <a:pt x="57" y="516"/>
                    <a:pt x="79" y="516"/>
                  </a:cubicBezTo>
                  <a:cubicBezTo>
                    <a:pt x="180" y="536"/>
                    <a:pt x="277" y="576"/>
                    <a:pt x="360" y="633"/>
                  </a:cubicBezTo>
                  <a:lnTo>
                    <a:pt x="345" y="611"/>
                  </a:lnTo>
                  <a:cubicBezTo>
                    <a:pt x="389" y="440"/>
                    <a:pt x="450" y="273"/>
                    <a:pt x="527" y="112"/>
                  </a:cubicBezTo>
                  <a:cubicBezTo>
                    <a:pt x="444" y="57"/>
                    <a:pt x="349" y="20"/>
                    <a:pt x="253" y="7"/>
                  </a:cubicBezTo>
                  <a:cubicBezTo>
                    <a:pt x="239" y="3"/>
                    <a:pt x="225" y="0"/>
                    <a:pt x="212"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1"/>
            <p:cNvSpPr/>
            <p:nvPr/>
          </p:nvSpPr>
          <p:spPr>
            <a:xfrm>
              <a:off x="1748300" y="959725"/>
              <a:ext cx="157050" cy="11825"/>
            </a:xfrm>
            <a:custGeom>
              <a:rect b="b" l="l" r="r" t="t"/>
              <a:pathLst>
                <a:path extrusionOk="0" h="473" w="6282">
                  <a:moveTo>
                    <a:pt x="5802" y="1"/>
                  </a:moveTo>
                  <a:cubicBezTo>
                    <a:pt x="5619" y="1"/>
                    <a:pt x="5434" y="16"/>
                    <a:pt x="5254" y="19"/>
                  </a:cubicBezTo>
                  <a:cubicBezTo>
                    <a:pt x="5010" y="23"/>
                    <a:pt x="4758" y="28"/>
                    <a:pt x="4510" y="32"/>
                  </a:cubicBezTo>
                  <a:cubicBezTo>
                    <a:pt x="4031" y="41"/>
                    <a:pt x="3552" y="48"/>
                    <a:pt x="3073" y="52"/>
                  </a:cubicBezTo>
                  <a:cubicBezTo>
                    <a:pt x="2594" y="56"/>
                    <a:pt x="2116" y="61"/>
                    <a:pt x="1635" y="63"/>
                  </a:cubicBezTo>
                  <a:cubicBezTo>
                    <a:pt x="1612" y="63"/>
                    <a:pt x="1589" y="63"/>
                    <a:pt x="1566" y="63"/>
                  </a:cubicBezTo>
                  <a:cubicBezTo>
                    <a:pt x="1390" y="63"/>
                    <a:pt x="1212" y="60"/>
                    <a:pt x="1033" y="60"/>
                  </a:cubicBezTo>
                  <a:cubicBezTo>
                    <a:pt x="739" y="60"/>
                    <a:pt x="445" y="68"/>
                    <a:pt x="157" y="107"/>
                  </a:cubicBezTo>
                  <a:cubicBezTo>
                    <a:pt x="1" y="127"/>
                    <a:pt x="3" y="392"/>
                    <a:pt x="157" y="416"/>
                  </a:cubicBezTo>
                  <a:cubicBezTo>
                    <a:pt x="468" y="463"/>
                    <a:pt x="789" y="471"/>
                    <a:pt x="1109" y="471"/>
                  </a:cubicBezTo>
                  <a:cubicBezTo>
                    <a:pt x="1259" y="471"/>
                    <a:pt x="1409" y="469"/>
                    <a:pt x="1558" y="469"/>
                  </a:cubicBezTo>
                  <a:cubicBezTo>
                    <a:pt x="1584" y="469"/>
                    <a:pt x="1609" y="469"/>
                    <a:pt x="1635" y="469"/>
                  </a:cubicBezTo>
                  <a:cubicBezTo>
                    <a:pt x="1973" y="471"/>
                    <a:pt x="2313" y="472"/>
                    <a:pt x="2652" y="472"/>
                  </a:cubicBezTo>
                  <a:cubicBezTo>
                    <a:pt x="2793" y="472"/>
                    <a:pt x="2933" y="472"/>
                    <a:pt x="3073" y="471"/>
                  </a:cubicBezTo>
                  <a:cubicBezTo>
                    <a:pt x="3552" y="471"/>
                    <a:pt x="4031" y="469"/>
                    <a:pt x="4510" y="465"/>
                  </a:cubicBezTo>
                  <a:cubicBezTo>
                    <a:pt x="4758" y="463"/>
                    <a:pt x="5006" y="458"/>
                    <a:pt x="5254" y="456"/>
                  </a:cubicBezTo>
                  <a:cubicBezTo>
                    <a:pt x="5272" y="456"/>
                    <a:pt x="5289" y="456"/>
                    <a:pt x="5307" y="456"/>
                  </a:cubicBezTo>
                  <a:cubicBezTo>
                    <a:pt x="5413" y="456"/>
                    <a:pt x="5521" y="458"/>
                    <a:pt x="5628" y="458"/>
                  </a:cubicBezTo>
                  <a:cubicBezTo>
                    <a:pt x="5754" y="458"/>
                    <a:pt x="5879" y="455"/>
                    <a:pt x="6001" y="441"/>
                  </a:cubicBezTo>
                  <a:cubicBezTo>
                    <a:pt x="6273" y="408"/>
                    <a:pt x="6282" y="32"/>
                    <a:pt x="6001" y="8"/>
                  </a:cubicBezTo>
                  <a:cubicBezTo>
                    <a:pt x="5935" y="3"/>
                    <a:pt x="5869" y="1"/>
                    <a:pt x="5802"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1"/>
            <p:cNvSpPr/>
            <p:nvPr/>
          </p:nvSpPr>
          <p:spPr>
            <a:xfrm>
              <a:off x="1819900" y="963525"/>
              <a:ext cx="63950" cy="97950"/>
            </a:xfrm>
            <a:custGeom>
              <a:rect b="b" l="l" r="r" t="t"/>
              <a:pathLst>
                <a:path extrusionOk="0" h="3918" w="2558">
                  <a:moveTo>
                    <a:pt x="2390" y="1"/>
                  </a:moveTo>
                  <a:cubicBezTo>
                    <a:pt x="2363" y="1"/>
                    <a:pt x="2336" y="12"/>
                    <a:pt x="2315" y="38"/>
                  </a:cubicBezTo>
                  <a:lnTo>
                    <a:pt x="2318" y="38"/>
                  </a:lnTo>
                  <a:cubicBezTo>
                    <a:pt x="2208" y="174"/>
                    <a:pt x="2076" y="289"/>
                    <a:pt x="1968" y="429"/>
                  </a:cubicBezTo>
                  <a:cubicBezTo>
                    <a:pt x="1863" y="570"/>
                    <a:pt x="1749" y="712"/>
                    <a:pt x="1643" y="857"/>
                  </a:cubicBezTo>
                  <a:cubicBezTo>
                    <a:pt x="1439" y="1139"/>
                    <a:pt x="1246" y="1431"/>
                    <a:pt x="1064" y="1729"/>
                  </a:cubicBezTo>
                  <a:cubicBezTo>
                    <a:pt x="692" y="2329"/>
                    <a:pt x="352" y="2948"/>
                    <a:pt x="47" y="3585"/>
                  </a:cubicBezTo>
                  <a:cubicBezTo>
                    <a:pt x="1" y="3684"/>
                    <a:pt x="16" y="3770"/>
                    <a:pt x="82" y="3853"/>
                  </a:cubicBezTo>
                  <a:cubicBezTo>
                    <a:pt x="117" y="3894"/>
                    <a:pt x="166" y="3918"/>
                    <a:pt x="219" y="3918"/>
                  </a:cubicBezTo>
                  <a:cubicBezTo>
                    <a:pt x="225" y="3918"/>
                    <a:pt x="231" y="3917"/>
                    <a:pt x="238" y="3917"/>
                  </a:cubicBezTo>
                  <a:cubicBezTo>
                    <a:pt x="310" y="3917"/>
                    <a:pt x="398" y="3877"/>
                    <a:pt x="429" y="3807"/>
                  </a:cubicBezTo>
                  <a:cubicBezTo>
                    <a:pt x="714" y="3170"/>
                    <a:pt x="1035" y="2548"/>
                    <a:pt x="1389" y="1949"/>
                  </a:cubicBezTo>
                  <a:cubicBezTo>
                    <a:pt x="1562" y="1655"/>
                    <a:pt x="1744" y="1365"/>
                    <a:pt x="1929" y="1079"/>
                  </a:cubicBezTo>
                  <a:cubicBezTo>
                    <a:pt x="2025" y="930"/>
                    <a:pt x="2120" y="778"/>
                    <a:pt x="2221" y="631"/>
                  </a:cubicBezTo>
                  <a:cubicBezTo>
                    <a:pt x="2267" y="565"/>
                    <a:pt x="2313" y="499"/>
                    <a:pt x="2355" y="429"/>
                  </a:cubicBezTo>
                  <a:cubicBezTo>
                    <a:pt x="2405" y="348"/>
                    <a:pt x="2443" y="256"/>
                    <a:pt x="2500" y="179"/>
                  </a:cubicBezTo>
                  <a:cubicBezTo>
                    <a:pt x="2557" y="100"/>
                    <a:pt x="2472" y="1"/>
                    <a:pt x="2390"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1"/>
            <p:cNvSpPr/>
            <p:nvPr/>
          </p:nvSpPr>
          <p:spPr>
            <a:xfrm>
              <a:off x="1680500" y="989275"/>
              <a:ext cx="18650" cy="39075"/>
            </a:xfrm>
            <a:custGeom>
              <a:rect b="b" l="l" r="r" t="t"/>
              <a:pathLst>
                <a:path extrusionOk="0" h="1563" w="746">
                  <a:moveTo>
                    <a:pt x="648" y="1"/>
                  </a:moveTo>
                  <a:lnTo>
                    <a:pt x="1" y="308"/>
                  </a:lnTo>
                  <a:lnTo>
                    <a:pt x="170" y="1527"/>
                  </a:lnTo>
                  <a:cubicBezTo>
                    <a:pt x="170" y="1527"/>
                    <a:pt x="295" y="1563"/>
                    <a:pt x="430" y="1563"/>
                  </a:cubicBezTo>
                  <a:cubicBezTo>
                    <a:pt x="558" y="1563"/>
                    <a:pt x="695" y="1531"/>
                    <a:pt x="745" y="1409"/>
                  </a:cubicBezTo>
                  <a:lnTo>
                    <a:pt x="648"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1"/>
            <p:cNvSpPr/>
            <p:nvPr/>
          </p:nvSpPr>
          <p:spPr>
            <a:xfrm>
              <a:off x="1752425" y="725700"/>
              <a:ext cx="21275" cy="41425"/>
            </a:xfrm>
            <a:custGeom>
              <a:rect b="b" l="l" r="r" t="t"/>
              <a:pathLst>
                <a:path extrusionOk="0" h="1657" w="851">
                  <a:moveTo>
                    <a:pt x="622" y="0"/>
                  </a:moveTo>
                  <a:lnTo>
                    <a:pt x="71" y="264"/>
                  </a:lnTo>
                  <a:cubicBezTo>
                    <a:pt x="71" y="264"/>
                    <a:pt x="64" y="387"/>
                    <a:pt x="60" y="560"/>
                  </a:cubicBezTo>
                  <a:cubicBezTo>
                    <a:pt x="58" y="617"/>
                    <a:pt x="53" y="679"/>
                    <a:pt x="53" y="745"/>
                  </a:cubicBezTo>
                  <a:cubicBezTo>
                    <a:pt x="51" y="808"/>
                    <a:pt x="47" y="870"/>
                    <a:pt x="44" y="934"/>
                  </a:cubicBezTo>
                  <a:cubicBezTo>
                    <a:pt x="42" y="980"/>
                    <a:pt x="40" y="1024"/>
                    <a:pt x="38" y="1070"/>
                  </a:cubicBezTo>
                  <a:cubicBezTo>
                    <a:pt x="25" y="1349"/>
                    <a:pt x="11" y="1606"/>
                    <a:pt x="1" y="1656"/>
                  </a:cubicBezTo>
                  <a:cubicBezTo>
                    <a:pt x="64" y="1568"/>
                    <a:pt x="850" y="833"/>
                    <a:pt x="850" y="833"/>
                  </a:cubicBezTo>
                  <a:cubicBezTo>
                    <a:pt x="850" y="833"/>
                    <a:pt x="631" y="24"/>
                    <a:pt x="622"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1"/>
            <p:cNvSpPr/>
            <p:nvPr/>
          </p:nvSpPr>
          <p:spPr>
            <a:xfrm>
              <a:off x="1660025" y="1017775"/>
              <a:ext cx="42800" cy="22425"/>
            </a:xfrm>
            <a:custGeom>
              <a:rect b="b" l="l" r="r" t="t"/>
              <a:pathLst>
                <a:path extrusionOk="0" h="897" w="1712">
                  <a:moveTo>
                    <a:pt x="1560" y="1"/>
                  </a:moveTo>
                  <a:lnTo>
                    <a:pt x="1560" y="1"/>
                  </a:lnTo>
                  <a:cubicBezTo>
                    <a:pt x="1386" y="64"/>
                    <a:pt x="1204" y="100"/>
                    <a:pt x="1022" y="104"/>
                  </a:cubicBezTo>
                  <a:lnTo>
                    <a:pt x="984" y="104"/>
                  </a:lnTo>
                  <a:cubicBezTo>
                    <a:pt x="969" y="310"/>
                    <a:pt x="798" y="409"/>
                    <a:pt x="598" y="477"/>
                  </a:cubicBezTo>
                  <a:cubicBezTo>
                    <a:pt x="407" y="541"/>
                    <a:pt x="141" y="561"/>
                    <a:pt x="42" y="763"/>
                  </a:cubicBezTo>
                  <a:cubicBezTo>
                    <a:pt x="25" y="802"/>
                    <a:pt x="9" y="846"/>
                    <a:pt x="0" y="888"/>
                  </a:cubicBezTo>
                  <a:lnTo>
                    <a:pt x="20" y="890"/>
                  </a:lnTo>
                  <a:cubicBezTo>
                    <a:pt x="151" y="894"/>
                    <a:pt x="281" y="896"/>
                    <a:pt x="412" y="896"/>
                  </a:cubicBezTo>
                  <a:cubicBezTo>
                    <a:pt x="767" y="896"/>
                    <a:pt x="1122" y="881"/>
                    <a:pt x="1476" y="851"/>
                  </a:cubicBezTo>
                  <a:cubicBezTo>
                    <a:pt x="1535" y="846"/>
                    <a:pt x="1595" y="837"/>
                    <a:pt x="1652" y="824"/>
                  </a:cubicBezTo>
                  <a:cubicBezTo>
                    <a:pt x="1691" y="675"/>
                    <a:pt x="1711" y="528"/>
                    <a:pt x="1658" y="357"/>
                  </a:cubicBezTo>
                  <a:cubicBezTo>
                    <a:pt x="1623" y="238"/>
                    <a:pt x="1551" y="122"/>
                    <a:pt x="1560"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1"/>
            <p:cNvSpPr/>
            <p:nvPr/>
          </p:nvSpPr>
          <p:spPr>
            <a:xfrm>
              <a:off x="1725250" y="765275"/>
              <a:ext cx="82700" cy="129600"/>
            </a:xfrm>
            <a:custGeom>
              <a:rect b="b" l="l" r="r" t="t"/>
              <a:pathLst>
                <a:path extrusionOk="0" h="5184" w="3308">
                  <a:moveTo>
                    <a:pt x="1008" y="1"/>
                  </a:moveTo>
                  <a:cubicBezTo>
                    <a:pt x="1008" y="1"/>
                    <a:pt x="716" y="635"/>
                    <a:pt x="569" y="1305"/>
                  </a:cubicBezTo>
                  <a:cubicBezTo>
                    <a:pt x="424" y="1973"/>
                    <a:pt x="0" y="5184"/>
                    <a:pt x="0" y="5184"/>
                  </a:cubicBezTo>
                  <a:lnTo>
                    <a:pt x="2998" y="5151"/>
                  </a:lnTo>
                  <a:lnTo>
                    <a:pt x="3308" y="1173"/>
                  </a:lnTo>
                  <a:lnTo>
                    <a:pt x="1008" y="1"/>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1"/>
            <p:cNvSpPr/>
            <p:nvPr/>
          </p:nvSpPr>
          <p:spPr>
            <a:xfrm>
              <a:off x="1736175" y="748300"/>
              <a:ext cx="52075" cy="127100"/>
            </a:xfrm>
            <a:custGeom>
              <a:rect b="b" l="l" r="r" t="t"/>
              <a:pathLst>
                <a:path extrusionOk="0" h="5084" w="2083">
                  <a:moveTo>
                    <a:pt x="1478" y="1"/>
                  </a:moveTo>
                  <a:cubicBezTo>
                    <a:pt x="798" y="280"/>
                    <a:pt x="514" y="1046"/>
                    <a:pt x="363" y="1773"/>
                  </a:cubicBezTo>
                  <a:cubicBezTo>
                    <a:pt x="152" y="2784"/>
                    <a:pt x="145" y="3827"/>
                    <a:pt x="0" y="4846"/>
                  </a:cubicBezTo>
                  <a:cubicBezTo>
                    <a:pt x="253" y="4953"/>
                    <a:pt x="521" y="5024"/>
                    <a:pt x="795" y="5054"/>
                  </a:cubicBezTo>
                  <a:cubicBezTo>
                    <a:pt x="962" y="5073"/>
                    <a:pt x="1131" y="5084"/>
                    <a:pt x="1300" y="5084"/>
                  </a:cubicBezTo>
                  <a:cubicBezTo>
                    <a:pt x="1329" y="5084"/>
                    <a:pt x="1357" y="5084"/>
                    <a:pt x="1386" y="5083"/>
                  </a:cubicBezTo>
                  <a:lnTo>
                    <a:pt x="1632" y="3572"/>
                  </a:lnTo>
                  <a:lnTo>
                    <a:pt x="1760" y="2790"/>
                  </a:lnTo>
                  <a:lnTo>
                    <a:pt x="2082" y="820"/>
                  </a:lnTo>
                  <a:lnTo>
                    <a:pt x="1478" y="1"/>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1"/>
            <p:cNvSpPr/>
            <p:nvPr/>
          </p:nvSpPr>
          <p:spPr>
            <a:xfrm>
              <a:off x="1739425" y="855150"/>
              <a:ext cx="32850" cy="7975"/>
            </a:xfrm>
            <a:custGeom>
              <a:rect b="b" l="l" r="r" t="t"/>
              <a:pathLst>
                <a:path extrusionOk="0" h="319" w="1314">
                  <a:moveTo>
                    <a:pt x="101" y="1"/>
                  </a:moveTo>
                  <a:cubicBezTo>
                    <a:pt x="34" y="1"/>
                    <a:pt x="1" y="94"/>
                    <a:pt x="64" y="135"/>
                  </a:cubicBezTo>
                  <a:cubicBezTo>
                    <a:pt x="154" y="194"/>
                    <a:pt x="268" y="225"/>
                    <a:pt x="369" y="251"/>
                  </a:cubicBezTo>
                  <a:cubicBezTo>
                    <a:pt x="540" y="296"/>
                    <a:pt x="715" y="319"/>
                    <a:pt x="891" y="319"/>
                  </a:cubicBezTo>
                  <a:cubicBezTo>
                    <a:pt x="921" y="319"/>
                    <a:pt x="950" y="318"/>
                    <a:pt x="980" y="317"/>
                  </a:cubicBezTo>
                  <a:cubicBezTo>
                    <a:pt x="1074" y="313"/>
                    <a:pt x="1206" y="313"/>
                    <a:pt x="1280" y="249"/>
                  </a:cubicBezTo>
                  <a:cubicBezTo>
                    <a:pt x="1313" y="223"/>
                    <a:pt x="1291" y="176"/>
                    <a:pt x="1258" y="163"/>
                  </a:cubicBezTo>
                  <a:lnTo>
                    <a:pt x="1256" y="163"/>
                  </a:lnTo>
                  <a:cubicBezTo>
                    <a:pt x="1237" y="156"/>
                    <a:pt x="1218" y="153"/>
                    <a:pt x="1199" y="153"/>
                  </a:cubicBezTo>
                  <a:cubicBezTo>
                    <a:pt x="1173" y="153"/>
                    <a:pt x="1147" y="158"/>
                    <a:pt x="1120" y="159"/>
                  </a:cubicBezTo>
                  <a:cubicBezTo>
                    <a:pt x="1076" y="161"/>
                    <a:pt x="1026" y="163"/>
                    <a:pt x="977" y="165"/>
                  </a:cubicBezTo>
                  <a:cubicBezTo>
                    <a:pt x="961" y="166"/>
                    <a:pt x="945" y="166"/>
                    <a:pt x="929" y="166"/>
                  </a:cubicBezTo>
                  <a:cubicBezTo>
                    <a:pt x="846" y="166"/>
                    <a:pt x="764" y="161"/>
                    <a:pt x="681" y="150"/>
                  </a:cubicBezTo>
                  <a:cubicBezTo>
                    <a:pt x="586" y="139"/>
                    <a:pt x="492" y="122"/>
                    <a:pt x="400" y="95"/>
                  </a:cubicBezTo>
                  <a:cubicBezTo>
                    <a:pt x="305" y="69"/>
                    <a:pt x="215" y="27"/>
                    <a:pt x="119" y="3"/>
                  </a:cubicBezTo>
                  <a:cubicBezTo>
                    <a:pt x="113" y="2"/>
                    <a:pt x="107" y="1"/>
                    <a:pt x="101"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1"/>
            <p:cNvSpPr/>
            <p:nvPr/>
          </p:nvSpPr>
          <p:spPr>
            <a:xfrm>
              <a:off x="1744125" y="796850"/>
              <a:ext cx="31050" cy="7850"/>
            </a:xfrm>
            <a:custGeom>
              <a:rect b="b" l="l" r="r" t="t"/>
              <a:pathLst>
                <a:path extrusionOk="0" h="314" w="1242">
                  <a:moveTo>
                    <a:pt x="77" y="0"/>
                  </a:moveTo>
                  <a:cubicBezTo>
                    <a:pt x="59" y="0"/>
                    <a:pt x="40" y="8"/>
                    <a:pt x="27" y="22"/>
                  </a:cubicBezTo>
                  <a:cubicBezTo>
                    <a:pt x="10" y="38"/>
                    <a:pt x="1" y="66"/>
                    <a:pt x="10" y="90"/>
                  </a:cubicBezTo>
                  <a:cubicBezTo>
                    <a:pt x="16" y="115"/>
                    <a:pt x="34" y="132"/>
                    <a:pt x="58" y="139"/>
                  </a:cubicBezTo>
                  <a:cubicBezTo>
                    <a:pt x="249" y="194"/>
                    <a:pt x="442" y="238"/>
                    <a:pt x="638" y="268"/>
                  </a:cubicBezTo>
                  <a:cubicBezTo>
                    <a:pt x="775" y="291"/>
                    <a:pt x="918" y="313"/>
                    <a:pt x="1058" y="313"/>
                  </a:cubicBezTo>
                  <a:cubicBezTo>
                    <a:pt x="1109" y="313"/>
                    <a:pt x="1159" y="310"/>
                    <a:pt x="1209" y="303"/>
                  </a:cubicBezTo>
                  <a:cubicBezTo>
                    <a:pt x="1242" y="299"/>
                    <a:pt x="1237" y="249"/>
                    <a:pt x="1209" y="240"/>
                  </a:cubicBezTo>
                  <a:cubicBezTo>
                    <a:pt x="1027" y="191"/>
                    <a:pt x="833" y="180"/>
                    <a:pt x="649" y="143"/>
                  </a:cubicBezTo>
                  <a:cubicBezTo>
                    <a:pt x="462" y="108"/>
                    <a:pt x="278" y="60"/>
                    <a:pt x="95" y="3"/>
                  </a:cubicBezTo>
                  <a:cubicBezTo>
                    <a:pt x="89" y="1"/>
                    <a:pt x="83" y="0"/>
                    <a:pt x="77"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1"/>
            <p:cNvSpPr/>
            <p:nvPr/>
          </p:nvSpPr>
          <p:spPr>
            <a:xfrm>
              <a:off x="1745400" y="800325"/>
              <a:ext cx="11500" cy="57500"/>
            </a:xfrm>
            <a:custGeom>
              <a:rect b="b" l="l" r="r" t="t"/>
              <a:pathLst>
                <a:path extrusionOk="0" h="2300" w="460">
                  <a:moveTo>
                    <a:pt x="387" y="1"/>
                  </a:moveTo>
                  <a:cubicBezTo>
                    <a:pt x="367" y="1"/>
                    <a:pt x="348" y="11"/>
                    <a:pt x="341" y="35"/>
                  </a:cubicBezTo>
                  <a:cubicBezTo>
                    <a:pt x="268" y="217"/>
                    <a:pt x="260" y="435"/>
                    <a:pt x="233" y="628"/>
                  </a:cubicBezTo>
                  <a:lnTo>
                    <a:pt x="152" y="1183"/>
                  </a:lnTo>
                  <a:cubicBezTo>
                    <a:pt x="126" y="1368"/>
                    <a:pt x="101" y="1555"/>
                    <a:pt x="75" y="1739"/>
                  </a:cubicBezTo>
                  <a:lnTo>
                    <a:pt x="33" y="2038"/>
                  </a:lnTo>
                  <a:cubicBezTo>
                    <a:pt x="22" y="2121"/>
                    <a:pt x="0" y="2189"/>
                    <a:pt x="40" y="2266"/>
                  </a:cubicBezTo>
                  <a:cubicBezTo>
                    <a:pt x="53" y="2288"/>
                    <a:pt x="75" y="2299"/>
                    <a:pt x="98" y="2299"/>
                  </a:cubicBezTo>
                  <a:cubicBezTo>
                    <a:pt x="114" y="2299"/>
                    <a:pt x="130" y="2293"/>
                    <a:pt x="143" y="2282"/>
                  </a:cubicBezTo>
                  <a:cubicBezTo>
                    <a:pt x="202" y="2216"/>
                    <a:pt x="198" y="2148"/>
                    <a:pt x="209" y="2062"/>
                  </a:cubicBezTo>
                  <a:cubicBezTo>
                    <a:pt x="222" y="1961"/>
                    <a:pt x="235" y="1860"/>
                    <a:pt x="249" y="1761"/>
                  </a:cubicBezTo>
                  <a:cubicBezTo>
                    <a:pt x="273" y="1577"/>
                    <a:pt x="295" y="1390"/>
                    <a:pt x="319" y="1205"/>
                  </a:cubicBezTo>
                  <a:cubicBezTo>
                    <a:pt x="341" y="1019"/>
                    <a:pt x="363" y="834"/>
                    <a:pt x="387" y="648"/>
                  </a:cubicBezTo>
                  <a:cubicBezTo>
                    <a:pt x="409" y="457"/>
                    <a:pt x="459" y="241"/>
                    <a:pt x="437" y="48"/>
                  </a:cubicBezTo>
                  <a:cubicBezTo>
                    <a:pt x="436" y="18"/>
                    <a:pt x="411" y="1"/>
                    <a:pt x="387"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1"/>
            <p:cNvSpPr/>
            <p:nvPr/>
          </p:nvSpPr>
          <p:spPr>
            <a:xfrm>
              <a:off x="1772575" y="919550"/>
              <a:ext cx="18475" cy="19675"/>
            </a:xfrm>
            <a:custGeom>
              <a:rect b="b" l="l" r="r" t="t"/>
              <a:pathLst>
                <a:path extrusionOk="0" h="787" w="739">
                  <a:moveTo>
                    <a:pt x="69" y="1"/>
                  </a:moveTo>
                  <a:lnTo>
                    <a:pt x="22" y="405"/>
                  </a:lnTo>
                  <a:lnTo>
                    <a:pt x="22" y="433"/>
                  </a:lnTo>
                  <a:cubicBezTo>
                    <a:pt x="1" y="565"/>
                    <a:pt x="18" y="752"/>
                    <a:pt x="150" y="769"/>
                  </a:cubicBezTo>
                  <a:cubicBezTo>
                    <a:pt x="199" y="776"/>
                    <a:pt x="331" y="787"/>
                    <a:pt x="449" y="787"/>
                  </a:cubicBezTo>
                  <a:cubicBezTo>
                    <a:pt x="538" y="787"/>
                    <a:pt x="619" y="781"/>
                    <a:pt x="648" y="761"/>
                  </a:cubicBezTo>
                  <a:cubicBezTo>
                    <a:pt x="716" y="715"/>
                    <a:pt x="738" y="622"/>
                    <a:pt x="738" y="541"/>
                  </a:cubicBezTo>
                  <a:cubicBezTo>
                    <a:pt x="738" y="458"/>
                    <a:pt x="719" y="376"/>
                    <a:pt x="730" y="293"/>
                  </a:cubicBezTo>
                  <a:lnTo>
                    <a:pt x="730" y="293"/>
                  </a:lnTo>
                  <a:lnTo>
                    <a:pt x="712" y="297"/>
                  </a:lnTo>
                  <a:lnTo>
                    <a:pt x="690" y="18"/>
                  </a:lnTo>
                  <a:lnTo>
                    <a:pt x="69"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1"/>
            <p:cNvSpPr/>
            <p:nvPr/>
          </p:nvSpPr>
          <p:spPr>
            <a:xfrm>
              <a:off x="1637025" y="872750"/>
              <a:ext cx="145950" cy="134800"/>
            </a:xfrm>
            <a:custGeom>
              <a:rect b="b" l="l" r="r" t="t"/>
              <a:pathLst>
                <a:path extrusionOk="0" h="5392" w="5838">
                  <a:moveTo>
                    <a:pt x="2844" y="0"/>
                  </a:moveTo>
                  <a:cubicBezTo>
                    <a:pt x="2352" y="0"/>
                    <a:pt x="1867" y="16"/>
                    <a:pt x="1463" y="54"/>
                  </a:cubicBezTo>
                  <a:cubicBezTo>
                    <a:pt x="1413" y="59"/>
                    <a:pt x="1362" y="61"/>
                    <a:pt x="1311" y="61"/>
                  </a:cubicBezTo>
                  <a:cubicBezTo>
                    <a:pt x="1156" y="61"/>
                    <a:pt x="997" y="44"/>
                    <a:pt x="845" y="44"/>
                  </a:cubicBezTo>
                  <a:cubicBezTo>
                    <a:pt x="637" y="44"/>
                    <a:pt x="441" y="76"/>
                    <a:pt x="286" y="223"/>
                  </a:cubicBezTo>
                  <a:cubicBezTo>
                    <a:pt x="92" y="406"/>
                    <a:pt x="7" y="693"/>
                    <a:pt x="2" y="970"/>
                  </a:cubicBezTo>
                  <a:cubicBezTo>
                    <a:pt x="0" y="1247"/>
                    <a:pt x="73" y="1519"/>
                    <a:pt x="147" y="1785"/>
                  </a:cubicBezTo>
                  <a:cubicBezTo>
                    <a:pt x="497" y="2997"/>
                    <a:pt x="975" y="4170"/>
                    <a:pt x="1575" y="5281"/>
                  </a:cubicBezTo>
                  <a:cubicBezTo>
                    <a:pt x="1590" y="5319"/>
                    <a:pt x="1617" y="5352"/>
                    <a:pt x="1652" y="5378"/>
                  </a:cubicBezTo>
                  <a:cubicBezTo>
                    <a:pt x="1672" y="5388"/>
                    <a:pt x="1693" y="5391"/>
                    <a:pt x="1714" y="5391"/>
                  </a:cubicBezTo>
                  <a:cubicBezTo>
                    <a:pt x="1741" y="5391"/>
                    <a:pt x="1768" y="5386"/>
                    <a:pt x="1794" y="5380"/>
                  </a:cubicBezTo>
                  <a:cubicBezTo>
                    <a:pt x="1981" y="5336"/>
                    <a:pt x="2570" y="5248"/>
                    <a:pt x="2570" y="5248"/>
                  </a:cubicBezTo>
                  <a:cubicBezTo>
                    <a:pt x="2571" y="5250"/>
                    <a:pt x="2573" y="5250"/>
                    <a:pt x="2574" y="5250"/>
                  </a:cubicBezTo>
                  <a:cubicBezTo>
                    <a:pt x="2659" y="5250"/>
                    <a:pt x="1740" y="1890"/>
                    <a:pt x="1740" y="1890"/>
                  </a:cubicBezTo>
                  <a:lnTo>
                    <a:pt x="1740" y="1890"/>
                  </a:lnTo>
                  <a:cubicBezTo>
                    <a:pt x="1740" y="1890"/>
                    <a:pt x="2708" y="1901"/>
                    <a:pt x="3664" y="1901"/>
                  </a:cubicBezTo>
                  <a:cubicBezTo>
                    <a:pt x="4094" y="1901"/>
                    <a:pt x="4522" y="1899"/>
                    <a:pt x="4858" y="1893"/>
                  </a:cubicBezTo>
                  <a:cubicBezTo>
                    <a:pt x="5073" y="1890"/>
                    <a:pt x="5302" y="1877"/>
                    <a:pt x="5480" y="1748"/>
                  </a:cubicBezTo>
                  <a:cubicBezTo>
                    <a:pt x="5838" y="1488"/>
                    <a:pt x="5824" y="928"/>
                    <a:pt x="5774" y="467"/>
                  </a:cubicBezTo>
                  <a:lnTo>
                    <a:pt x="5609" y="232"/>
                  </a:lnTo>
                  <a:cubicBezTo>
                    <a:pt x="5654" y="124"/>
                    <a:pt x="4217" y="0"/>
                    <a:pt x="2844"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1"/>
            <p:cNvSpPr/>
            <p:nvPr/>
          </p:nvSpPr>
          <p:spPr>
            <a:xfrm>
              <a:off x="1756050" y="794050"/>
              <a:ext cx="20950" cy="81350"/>
            </a:xfrm>
            <a:custGeom>
              <a:rect b="b" l="l" r="r" t="t"/>
              <a:pathLst>
                <a:path extrusionOk="0" h="3254" w="838">
                  <a:moveTo>
                    <a:pt x="784" y="0"/>
                  </a:moveTo>
                  <a:lnTo>
                    <a:pt x="582" y="25"/>
                  </a:lnTo>
                  <a:cubicBezTo>
                    <a:pt x="525" y="1112"/>
                    <a:pt x="330" y="2188"/>
                    <a:pt x="0" y="3224"/>
                  </a:cubicBezTo>
                  <a:cubicBezTo>
                    <a:pt x="167" y="3243"/>
                    <a:pt x="336" y="3254"/>
                    <a:pt x="505" y="3254"/>
                  </a:cubicBezTo>
                  <a:cubicBezTo>
                    <a:pt x="534" y="3254"/>
                    <a:pt x="562" y="3254"/>
                    <a:pt x="591" y="3253"/>
                  </a:cubicBezTo>
                  <a:lnTo>
                    <a:pt x="837" y="1742"/>
                  </a:lnTo>
                  <a:cubicBezTo>
                    <a:pt x="828" y="1162"/>
                    <a:pt x="811" y="580"/>
                    <a:pt x="784"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1"/>
            <p:cNvSpPr/>
            <p:nvPr/>
          </p:nvSpPr>
          <p:spPr>
            <a:xfrm>
              <a:off x="1765550" y="746550"/>
              <a:ext cx="50150" cy="180450"/>
            </a:xfrm>
            <a:custGeom>
              <a:rect b="b" l="l" r="r" t="t"/>
              <a:pathLst>
                <a:path extrusionOk="0" h="7218" w="2006">
                  <a:moveTo>
                    <a:pt x="598" y="1"/>
                  </a:moveTo>
                  <a:lnTo>
                    <a:pt x="499" y="49"/>
                  </a:lnTo>
                  <a:cubicBezTo>
                    <a:pt x="484" y="47"/>
                    <a:pt x="470" y="46"/>
                    <a:pt x="456" y="46"/>
                  </a:cubicBezTo>
                  <a:cubicBezTo>
                    <a:pt x="197" y="46"/>
                    <a:pt x="50" y="378"/>
                    <a:pt x="0" y="646"/>
                  </a:cubicBezTo>
                  <a:cubicBezTo>
                    <a:pt x="211" y="2491"/>
                    <a:pt x="163" y="5214"/>
                    <a:pt x="90" y="7167"/>
                  </a:cubicBezTo>
                  <a:lnTo>
                    <a:pt x="1224" y="7217"/>
                  </a:lnTo>
                  <a:cubicBezTo>
                    <a:pt x="1391" y="6622"/>
                    <a:pt x="1560" y="6029"/>
                    <a:pt x="1729" y="5434"/>
                  </a:cubicBezTo>
                  <a:cubicBezTo>
                    <a:pt x="2005" y="4452"/>
                    <a:pt x="1964" y="3444"/>
                    <a:pt x="1872" y="2427"/>
                  </a:cubicBezTo>
                  <a:cubicBezTo>
                    <a:pt x="1779" y="1413"/>
                    <a:pt x="1546" y="374"/>
                    <a:pt x="59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1"/>
            <p:cNvSpPr/>
            <p:nvPr/>
          </p:nvSpPr>
          <p:spPr>
            <a:xfrm>
              <a:off x="1753475" y="731675"/>
              <a:ext cx="11875" cy="17375"/>
            </a:xfrm>
            <a:custGeom>
              <a:rect b="b" l="l" r="r" t="t"/>
              <a:pathLst>
                <a:path extrusionOk="0" h="695" w="475">
                  <a:moveTo>
                    <a:pt x="475" y="1"/>
                  </a:moveTo>
                  <a:cubicBezTo>
                    <a:pt x="468" y="1"/>
                    <a:pt x="314" y="231"/>
                    <a:pt x="16" y="321"/>
                  </a:cubicBezTo>
                  <a:cubicBezTo>
                    <a:pt x="13" y="378"/>
                    <a:pt x="11" y="440"/>
                    <a:pt x="9" y="506"/>
                  </a:cubicBezTo>
                  <a:cubicBezTo>
                    <a:pt x="7" y="569"/>
                    <a:pt x="5" y="631"/>
                    <a:pt x="0" y="695"/>
                  </a:cubicBezTo>
                  <a:cubicBezTo>
                    <a:pt x="229" y="521"/>
                    <a:pt x="396" y="277"/>
                    <a:pt x="475"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1"/>
            <p:cNvSpPr/>
            <p:nvPr/>
          </p:nvSpPr>
          <p:spPr>
            <a:xfrm>
              <a:off x="1730900" y="674625"/>
              <a:ext cx="61025" cy="64625"/>
            </a:xfrm>
            <a:custGeom>
              <a:rect b="b" l="l" r="r" t="t"/>
              <a:pathLst>
                <a:path extrusionOk="0" h="2585" w="2441">
                  <a:moveTo>
                    <a:pt x="1412" y="1"/>
                  </a:moveTo>
                  <a:cubicBezTo>
                    <a:pt x="890" y="1"/>
                    <a:pt x="348" y="305"/>
                    <a:pt x="306" y="816"/>
                  </a:cubicBezTo>
                  <a:cubicBezTo>
                    <a:pt x="218" y="1441"/>
                    <a:pt x="1" y="2406"/>
                    <a:pt x="910" y="2579"/>
                  </a:cubicBezTo>
                  <a:cubicBezTo>
                    <a:pt x="953" y="2583"/>
                    <a:pt x="995" y="2584"/>
                    <a:pt x="1035" y="2584"/>
                  </a:cubicBezTo>
                  <a:cubicBezTo>
                    <a:pt x="1388" y="2584"/>
                    <a:pt x="1641" y="2446"/>
                    <a:pt x="1968" y="2144"/>
                  </a:cubicBezTo>
                  <a:cubicBezTo>
                    <a:pt x="2249" y="1817"/>
                    <a:pt x="2441" y="1395"/>
                    <a:pt x="2414" y="965"/>
                  </a:cubicBezTo>
                  <a:cubicBezTo>
                    <a:pt x="2410" y="903"/>
                    <a:pt x="2399" y="844"/>
                    <a:pt x="2386" y="785"/>
                  </a:cubicBezTo>
                  <a:cubicBezTo>
                    <a:pt x="2319" y="239"/>
                    <a:pt x="1873" y="1"/>
                    <a:pt x="1412"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1"/>
            <p:cNvSpPr/>
            <p:nvPr/>
          </p:nvSpPr>
          <p:spPr>
            <a:xfrm>
              <a:off x="1741450" y="705925"/>
              <a:ext cx="10300" cy="17850"/>
            </a:xfrm>
            <a:custGeom>
              <a:rect b="b" l="l" r="r" t="t"/>
              <a:pathLst>
                <a:path extrusionOk="0" h="714" w="412">
                  <a:moveTo>
                    <a:pt x="242" y="0"/>
                  </a:moveTo>
                  <a:cubicBezTo>
                    <a:pt x="233" y="0"/>
                    <a:pt x="224" y="5"/>
                    <a:pt x="218" y="14"/>
                  </a:cubicBezTo>
                  <a:cubicBezTo>
                    <a:pt x="196" y="51"/>
                    <a:pt x="196" y="102"/>
                    <a:pt x="185" y="143"/>
                  </a:cubicBezTo>
                  <a:cubicBezTo>
                    <a:pt x="176" y="189"/>
                    <a:pt x="163" y="236"/>
                    <a:pt x="147" y="279"/>
                  </a:cubicBezTo>
                  <a:cubicBezTo>
                    <a:pt x="123" y="350"/>
                    <a:pt x="95" y="433"/>
                    <a:pt x="29" y="475"/>
                  </a:cubicBezTo>
                  <a:cubicBezTo>
                    <a:pt x="0" y="492"/>
                    <a:pt x="0" y="534"/>
                    <a:pt x="29" y="552"/>
                  </a:cubicBezTo>
                  <a:cubicBezTo>
                    <a:pt x="117" y="615"/>
                    <a:pt x="218" y="681"/>
                    <a:pt x="323" y="712"/>
                  </a:cubicBezTo>
                  <a:cubicBezTo>
                    <a:pt x="327" y="713"/>
                    <a:pt x="331" y="714"/>
                    <a:pt x="335" y="714"/>
                  </a:cubicBezTo>
                  <a:cubicBezTo>
                    <a:pt x="381" y="714"/>
                    <a:pt x="411" y="642"/>
                    <a:pt x="363" y="620"/>
                  </a:cubicBezTo>
                  <a:cubicBezTo>
                    <a:pt x="310" y="594"/>
                    <a:pt x="262" y="578"/>
                    <a:pt x="213" y="556"/>
                  </a:cubicBezTo>
                  <a:cubicBezTo>
                    <a:pt x="181" y="541"/>
                    <a:pt x="151" y="525"/>
                    <a:pt x="122" y="507"/>
                  </a:cubicBezTo>
                  <a:lnTo>
                    <a:pt x="122" y="507"/>
                  </a:lnTo>
                  <a:cubicBezTo>
                    <a:pt x="166" y="457"/>
                    <a:pt x="192" y="393"/>
                    <a:pt x="216" y="328"/>
                  </a:cubicBezTo>
                  <a:cubicBezTo>
                    <a:pt x="233" y="277"/>
                    <a:pt x="246" y="227"/>
                    <a:pt x="259" y="176"/>
                  </a:cubicBezTo>
                  <a:cubicBezTo>
                    <a:pt x="270" y="128"/>
                    <a:pt x="286" y="66"/>
                    <a:pt x="268" y="20"/>
                  </a:cubicBezTo>
                  <a:cubicBezTo>
                    <a:pt x="265" y="7"/>
                    <a:pt x="254" y="0"/>
                    <a:pt x="242"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1"/>
            <p:cNvSpPr/>
            <p:nvPr/>
          </p:nvSpPr>
          <p:spPr>
            <a:xfrm>
              <a:off x="1768300" y="906200"/>
              <a:ext cx="31700" cy="6175"/>
            </a:xfrm>
            <a:custGeom>
              <a:rect b="b" l="l" r="r" t="t"/>
              <a:pathLst>
                <a:path extrusionOk="0" h="247" w="1268">
                  <a:moveTo>
                    <a:pt x="85" y="1"/>
                  </a:moveTo>
                  <a:cubicBezTo>
                    <a:pt x="51" y="1"/>
                    <a:pt x="20" y="23"/>
                    <a:pt x="11" y="56"/>
                  </a:cubicBezTo>
                  <a:cubicBezTo>
                    <a:pt x="0" y="96"/>
                    <a:pt x="24" y="137"/>
                    <a:pt x="64" y="150"/>
                  </a:cubicBezTo>
                  <a:cubicBezTo>
                    <a:pt x="253" y="181"/>
                    <a:pt x="444" y="208"/>
                    <a:pt x="635" y="223"/>
                  </a:cubicBezTo>
                  <a:cubicBezTo>
                    <a:pt x="729" y="230"/>
                    <a:pt x="826" y="236"/>
                    <a:pt x="923" y="241"/>
                  </a:cubicBezTo>
                  <a:cubicBezTo>
                    <a:pt x="972" y="243"/>
                    <a:pt x="1022" y="246"/>
                    <a:pt x="1071" y="246"/>
                  </a:cubicBezTo>
                  <a:cubicBezTo>
                    <a:pt x="1117" y="246"/>
                    <a:pt x="1162" y="243"/>
                    <a:pt x="1206" y="234"/>
                  </a:cubicBezTo>
                  <a:cubicBezTo>
                    <a:pt x="1267" y="223"/>
                    <a:pt x="1265" y="124"/>
                    <a:pt x="1206" y="111"/>
                  </a:cubicBezTo>
                  <a:cubicBezTo>
                    <a:pt x="1118" y="91"/>
                    <a:pt x="1024" y="96"/>
                    <a:pt x="934" y="89"/>
                  </a:cubicBezTo>
                  <a:cubicBezTo>
                    <a:pt x="844" y="85"/>
                    <a:pt x="749" y="78"/>
                    <a:pt x="657" y="69"/>
                  </a:cubicBezTo>
                  <a:cubicBezTo>
                    <a:pt x="472" y="52"/>
                    <a:pt x="288" y="32"/>
                    <a:pt x="106" y="3"/>
                  </a:cubicBezTo>
                  <a:cubicBezTo>
                    <a:pt x="99" y="2"/>
                    <a:pt x="92" y="1"/>
                    <a:pt x="85"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1"/>
            <p:cNvSpPr/>
            <p:nvPr/>
          </p:nvSpPr>
          <p:spPr>
            <a:xfrm>
              <a:off x="1789575" y="773850"/>
              <a:ext cx="13925" cy="136600"/>
            </a:xfrm>
            <a:custGeom>
              <a:rect b="b" l="l" r="r" t="t"/>
              <a:pathLst>
                <a:path extrusionOk="0" h="5464" w="557">
                  <a:moveTo>
                    <a:pt x="300" y="0"/>
                  </a:moveTo>
                  <a:cubicBezTo>
                    <a:pt x="280" y="0"/>
                    <a:pt x="260" y="22"/>
                    <a:pt x="269" y="46"/>
                  </a:cubicBezTo>
                  <a:lnTo>
                    <a:pt x="271" y="46"/>
                  </a:lnTo>
                  <a:cubicBezTo>
                    <a:pt x="449" y="448"/>
                    <a:pt x="436" y="927"/>
                    <a:pt x="445" y="1360"/>
                  </a:cubicBezTo>
                  <a:cubicBezTo>
                    <a:pt x="449" y="1812"/>
                    <a:pt x="432" y="2264"/>
                    <a:pt x="390" y="2717"/>
                  </a:cubicBezTo>
                  <a:cubicBezTo>
                    <a:pt x="348" y="3182"/>
                    <a:pt x="289" y="3644"/>
                    <a:pt x="219" y="4107"/>
                  </a:cubicBezTo>
                  <a:cubicBezTo>
                    <a:pt x="186" y="4331"/>
                    <a:pt x="148" y="4555"/>
                    <a:pt x="109" y="4779"/>
                  </a:cubicBezTo>
                  <a:cubicBezTo>
                    <a:pt x="72" y="4988"/>
                    <a:pt x="12" y="5203"/>
                    <a:pt x="1" y="5414"/>
                  </a:cubicBezTo>
                  <a:cubicBezTo>
                    <a:pt x="0" y="5446"/>
                    <a:pt x="26" y="5464"/>
                    <a:pt x="52" y="5464"/>
                  </a:cubicBezTo>
                  <a:cubicBezTo>
                    <a:pt x="74" y="5464"/>
                    <a:pt x="95" y="5452"/>
                    <a:pt x="102" y="5427"/>
                  </a:cubicBezTo>
                  <a:cubicBezTo>
                    <a:pt x="175" y="5199"/>
                    <a:pt x="195" y="4942"/>
                    <a:pt x="232" y="4707"/>
                  </a:cubicBezTo>
                  <a:cubicBezTo>
                    <a:pt x="269" y="4480"/>
                    <a:pt x="307" y="4256"/>
                    <a:pt x="340" y="4032"/>
                  </a:cubicBezTo>
                  <a:cubicBezTo>
                    <a:pt x="410" y="3569"/>
                    <a:pt x="469" y="3106"/>
                    <a:pt x="506" y="2638"/>
                  </a:cubicBezTo>
                  <a:cubicBezTo>
                    <a:pt x="544" y="2170"/>
                    <a:pt x="557" y="1700"/>
                    <a:pt x="546" y="1230"/>
                  </a:cubicBezTo>
                  <a:cubicBezTo>
                    <a:pt x="539" y="1002"/>
                    <a:pt x="526" y="773"/>
                    <a:pt x="498" y="545"/>
                  </a:cubicBezTo>
                  <a:cubicBezTo>
                    <a:pt x="476" y="358"/>
                    <a:pt x="436" y="172"/>
                    <a:pt x="324" y="13"/>
                  </a:cubicBezTo>
                  <a:cubicBezTo>
                    <a:pt x="318" y="4"/>
                    <a:pt x="309" y="0"/>
                    <a:pt x="30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1"/>
            <p:cNvSpPr/>
            <p:nvPr/>
          </p:nvSpPr>
          <p:spPr>
            <a:xfrm>
              <a:off x="1786525" y="915375"/>
              <a:ext cx="6950" cy="7000"/>
            </a:xfrm>
            <a:custGeom>
              <a:rect b="b" l="l" r="r" t="t"/>
              <a:pathLst>
                <a:path extrusionOk="0" h="280" w="278">
                  <a:moveTo>
                    <a:pt x="139" y="1"/>
                  </a:moveTo>
                  <a:cubicBezTo>
                    <a:pt x="64" y="3"/>
                    <a:pt x="3" y="65"/>
                    <a:pt x="0" y="139"/>
                  </a:cubicBezTo>
                  <a:lnTo>
                    <a:pt x="5" y="177"/>
                  </a:lnTo>
                  <a:cubicBezTo>
                    <a:pt x="11" y="199"/>
                    <a:pt x="24" y="221"/>
                    <a:pt x="40" y="238"/>
                  </a:cubicBezTo>
                  <a:lnTo>
                    <a:pt x="68" y="258"/>
                  </a:lnTo>
                  <a:cubicBezTo>
                    <a:pt x="88" y="271"/>
                    <a:pt x="112" y="278"/>
                    <a:pt x="139" y="278"/>
                  </a:cubicBezTo>
                  <a:lnTo>
                    <a:pt x="139" y="280"/>
                  </a:lnTo>
                  <a:cubicBezTo>
                    <a:pt x="158" y="280"/>
                    <a:pt x="176" y="275"/>
                    <a:pt x="194" y="267"/>
                  </a:cubicBezTo>
                  <a:cubicBezTo>
                    <a:pt x="209" y="262"/>
                    <a:pt x="224" y="253"/>
                    <a:pt x="238" y="240"/>
                  </a:cubicBezTo>
                  <a:cubicBezTo>
                    <a:pt x="251" y="227"/>
                    <a:pt x="259" y="212"/>
                    <a:pt x="264" y="196"/>
                  </a:cubicBezTo>
                  <a:cubicBezTo>
                    <a:pt x="273" y="179"/>
                    <a:pt x="277" y="159"/>
                    <a:pt x="277" y="141"/>
                  </a:cubicBezTo>
                  <a:lnTo>
                    <a:pt x="273" y="104"/>
                  </a:lnTo>
                  <a:cubicBezTo>
                    <a:pt x="266" y="80"/>
                    <a:pt x="253" y="60"/>
                    <a:pt x="235" y="43"/>
                  </a:cubicBezTo>
                  <a:lnTo>
                    <a:pt x="209" y="21"/>
                  </a:lnTo>
                  <a:cubicBezTo>
                    <a:pt x="187" y="7"/>
                    <a:pt x="163" y="1"/>
                    <a:pt x="139"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1"/>
            <p:cNvSpPr/>
            <p:nvPr/>
          </p:nvSpPr>
          <p:spPr>
            <a:xfrm>
              <a:off x="1756050" y="709525"/>
              <a:ext cx="4025" cy="4000"/>
            </a:xfrm>
            <a:custGeom>
              <a:rect b="b" l="l" r="r" t="t"/>
              <a:pathLst>
                <a:path extrusionOk="0" h="160" w="161">
                  <a:moveTo>
                    <a:pt x="73" y="1"/>
                  </a:moveTo>
                  <a:cubicBezTo>
                    <a:pt x="65" y="1"/>
                    <a:pt x="57" y="3"/>
                    <a:pt x="49" y="8"/>
                  </a:cubicBezTo>
                  <a:cubicBezTo>
                    <a:pt x="40" y="10"/>
                    <a:pt x="31" y="17"/>
                    <a:pt x="25" y="23"/>
                  </a:cubicBezTo>
                  <a:cubicBezTo>
                    <a:pt x="16" y="30"/>
                    <a:pt x="11" y="39"/>
                    <a:pt x="7" y="50"/>
                  </a:cubicBezTo>
                  <a:cubicBezTo>
                    <a:pt x="3" y="59"/>
                    <a:pt x="0" y="70"/>
                    <a:pt x="0" y="81"/>
                  </a:cubicBezTo>
                  <a:lnTo>
                    <a:pt x="3" y="100"/>
                  </a:lnTo>
                  <a:cubicBezTo>
                    <a:pt x="7" y="114"/>
                    <a:pt x="14" y="127"/>
                    <a:pt x="25" y="135"/>
                  </a:cubicBezTo>
                  <a:lnTo>
                    <a:pt x="40" y="149"/>
                  </a:lnTo>
                  <a:cubicBezTo>
                    <a:pt x="53" y="155"/>
                    <a:pt x="66" y="160"/>
                    <a:pt x="80" y="160"/>
                  </a:cubicBezTo>
                  <a:cubicBezTo>
                    <a:pt x="91" y="160"/>
                    <a:pt x="101" y="157"/>
                    <a:pt x="110" y="153"/>
                  </a:cubicBezTo>
                  <a:cubicBezTo>
                    <a:pt x="121" y="149"/>
                    <a:pt x="130" y="144"/>
                    <a:pt x="137" y="135"/>
                  </a:cubicBezTo>
                  <a:cubicBezTo>
                    <a:pt x="143" y="129"/>
                    <a:pt x="150" y="120"/>
                    <a:pt x="152" y="111"/>
                  </a:cubicBezTo>
                  <a:cubicBezTo>
                    <a:pt x="159" y="100"/>
                    <a:pt x="161" y="89"/>
                    <a:pt x="159" y="81"/>
                  </a:cubicBezTo>
                  <a:lnTo>
                    <a:pt x="156" y="59"/>
                  </a:lnTo>
                  <a:cubicBezTo>
                    <a:pt x="154" y="45"/>
                    <a:pt x="145" y="32"/>
                    <a:pt x="137" y="23"/>
                  </a:cubicBezTo>
                  <a:lnTo>
                    <a:pt x="121" y="10"/>
                  </a:lnTo>
                  <a:cubicBezTo>
                    <a:pt x="110" y="5"/>
                    <a:pt x="100" y="1"/>
                    <a:pt x="87" y="1"/>
                  </a:cubicBezTo>
                  <a:cubicBezTo>
                    <a:pt x="85" y="1"/>
                    <a:pt x="82" y="1"/>
                    <a:pt x="80" y="1"/>
                  </a:cubicBezTo>
                  <a:cubicBezTo>
                    <a:pt x="77" y="1"/>
                    <a:pt x="75" y="1"/>
                    <a:pt x="7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1"/>
            <p:cNvSpPr/>
            <p:nvPr/>
          </p:nvSpPr>
          <p:spPr>
            <a:xfrm>
              <a:off x="1738100" y="706975"/>
              <a:ext cx="5450" cy="4250"/>
            </a:xfrm>
            <a:custGeom>
              <a:rect b="b" l="l" r="r" t="t"/>
              <a:pathLst>
                <a:path extrusionOk="0" h="170" w="218">
                  <a:moveTo>
                    <a:pt x="108" y="0"/>
                  </a:moveTo>
                  <a:cubicBezTo>
                    <a:pt x="0" y="0"/>
                    <a:pt x="0" y="169"/>
                    <a:pt x="108" y="169"/>
                  </a:cubicBezTo>
                  <a:cubicBezTo>
                    <a:pt x="218" y="169"/>
                    <a:pt x="218" y="0"/>
                    <a:pt x="10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1"/>
            <p:cNvSpPr/>
            <p:nvPr/>
          </p:nvSpPr>
          <p:spPr>
            <a:xfrm>
              <a:off x="1746375" y="737175"/>
              <a:ext cx="35900" cy="42400"/>
            </a:xfrm>
            <a:custGeom>
              <a:rect b="b" l="l" r="r" t="t"/>
              <a:pathLst>
                <a:path extrusionOk="0" h="1696" w="1436">
                  <a:moveTo>
                    <a:pt x="1176" y="0"/>
                  </a:moveTo>
                  <a:cubicBezTo>
                    <a:pt x="1176" y="0"/>
                    <a:pt x="442" y="604"/>
                    <a:pt x="262" y="764"/>
                  </a:cubicBezTo>
                  <a:cubicBezTo>
                    <a:pt x="157" y="859"/>
                    <a:pt x="69" y="969"/>
                    <a:pt x="1" y="1092"/>
                  </a:cubicBezTo>
                  <a:lnTo>
                    <a:pt x="295" y="1696"/>
                  </a:lnTo>
                  <a:lnTo>
                    <a:pt x="1435" y="374"/>
                  </a:lnTo>
                  <a:lnTo>
                    <a:pt x="1176" y="0"/>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1"/>
            <p:cNvSpPr/>
            <p:nvPr/>
          </p:nvSpPr>
          <p:spPr>
            <a:xfrm>
              <a:off x="1734075" y="684725"/>
              <a:ext cx="62400" cy="40600"/>
            </a:xfrm>
            <a:custGeom>
              <a:rect b="b" l="l" r="r" t="t"/>
              <a:pathLst>
                <a:path extrusionOk="0" h="1624" w="2496">
                  <a:moveTo>
                    <a:pt x="1" y="1"/>
                  </a:moveTo>
                  <a:cubicBezTo>
                    <a:pt x="32" y="18"/>
                    <a:pt x="62" y="34"/>
                    <a:pt x="95" y="47"/>
                  </a:cubicBezTo>
                  <a:cubicBezTo>
                    <a:pt x="303" y="132"/>
                    <a:pt x="528" y="196"/>
                    <a:pt x="751" y="196"/>
                  </a:cubicBezTo>
                  <a:cubicBezTo>
                    <a:pt x="838" y="196"/>
                    <a:pt x="926" y="186"/>
                    <a:pt x="1011" y="163"/>
                  </a:cubicBezTo>
                  <a:cubicBezTo>
                    <a:pt x="1056" y="150"/>
                    <a:pt x="1103" y="136"/>
                    <a:pt x="1149" y="136"/>
                  </a:cubicBezTo>
                  <a:cubicBezTo>
                    <a:pt x="1157" y="136"/>
                    <a:pt x="1166" y="136"/>
                    <a:pt x="1174" y="137"/>
                  </a:cubicBezTo>
                  <a:cubicBezTo>
                    <a:pt x="1229" y="144"/>
                    <a:pt x="1284" y="188"/>
                    <a:pt x="1279" y="242"/>
                  </a:cubicBezTo>
                  <a:cubicBezTo>
                    <a:pt x="1275" y="304"/>
                    <a:pt x="1211" y="379"/>
                    <a:pt x="1262" y="412"/>
                  </a:cubicBezTo>
                  <a:cubicBezTo>
                    <a:pt x="1275" y="419"/>
                    <a:pt x="1290" y="422"/>
                    <a:pt x="1305" y="422"/>
                  </a:cubicBezTo>
                  <a:cubicBezTo>
                    <a:pt x="1312" y="422"/>
                    <a:pt x="1320" y="422"/>
                    <a:pt x="1327" y="420"/>
                  </a:cubicBezTo>
                  <a:cubicBezTo>
                    <a:pt x="1464" y="420"/>
                    <a:pt x="1541" y="583"/>
                    <a:pt x="1541" y="721"/>
                  </a:cubicBezTo>
                  <a:cubicBezTo>
                    <a:pt x="1541" y="857"/>
                    <a:pt x="1494" y="998"/>
                    <a:pt x="1534" y="1127"/>
                  </a:cubicBezTo>
                  <a:cubicBezTo>
                    <a:pt x="1536" y="1138"/>
                    <a:pt x="1541" y="1147"/>
                    <a:pt x="1547" y="1156"/>
                  </a:cubicBezTo>
                  <a:cubicBezTo>
                    <a:pt x="1556" y="1165"/>
                    <a:pt x="1565" y="1170"/>
                    <a:pt x="1574" y="1170"/>
                  </a:cubicBezTo>
                  <a:cubicBezTo>
                    <a:pt x="1609" y="1170"/>
                    <a:pt x="1646" y="1116"/>
                    <a:pt x="1661" y="1073"/>
                  </a:cubicBezTo>
                  <a:cubicBezTo>
                    <a:pt x="1695" y="968"/>
                    <a:pt x="1832" y="880"/>
                    <a:pt x="1939" y="880"/>
                  </a:cubicBezTo>
                  <a:cubicBezTo>
                    <a:pt x="2025" y="880"/>
                    <a:pt x="2092" y="938"/>
                    <a:pt x="2070" y="1092"/>
                  </a:cubicBezTo>
                  <a:cubicBezTo>
                    <a:pt x="2032" y="1362"/>
                    <a:pt x="1836" y="1391"/>
                    <a:pt x="1754" y="1391"/>
                  </a:cubicBezTo>
                  <a:cubicBezTo>
                    <a:pt x="1732" y="1391"/>
                    <a:pt x="1718" y="1389"/>
                    <a:pt x="1718" y="1389"/>
                  </a:cubicBezTo>
                  <a:lnTo>
                    <a:pt x="1639" y="1494"/>
                  </a:lnTo>
                  <a:lnTo>
                    <a:pt x="1920" y="1604"/>
                  </a:lnTo>
                  <a:cubicBezTo>
                    <a:pt x="1937" y="1617"/>
                    <a:pt x="1957" y="1623"/>
                    <a:pt x="1976" y="1623"/>
                  </a:cubicBezTo>
                  <a:cubicBezTo>
                    <a:pt x="2011" y="1623"/>
                    <a:pt x="2045" y="1602"/>
                    <a:pt x="2059" y="1567"/>
                  </a:cubicBezTo>
                  <a:lnTo>
                    <a:pt x="2188" y="1367"/>
                  </a:lnTo>
                  <a:cubicBezTo>
                    <a:pt x="2256" y="1268"/>
                    <a:pt x="2316" y="1165"/>
                    <a:pt x="2368" y="1057"/>
                  </a:cubicBezTo>
                  <a:cubicBezTo>
                    <a:pt x="2483" y="798"/>
                    <a:pt x="2496" y="508"/>
                    <a:pt x="2439" y="229"/>
                  </a:cubicBezTo>
                  <a:cubicBezTo>
                    <a:pt x="2278" y="201"/>
                    <a:pt x="2131" y="163"/>
                    <a:pt x="2063" y="150"/>
                  </a:cubicBezTo>
                  <a:cubicBezTo>
                    <a:pt x="1380" y="21"/>
                    <a:pt x="695" y="14"/>
                    <a:pt x="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1"/>
            <p:cNvSpPr/>
            <p:nvPr/>
          </p:nvSpPr>
          <p:spPr>
            <a:xfrm>
              <a:off x="1752600" y="698300"/>
              <a:ext cx="12525" cy="5475"/>
            </a:xfrm>
            <a:custGeom>
              <a:rect b="b" l="l" r="r" t="t"/>
              <a:pathLst>
                <a:path extrusionOk="0" h="219" w="501">
                  <a:moveTo>
                    <a:pt x="244" y="0"/>
                  </a:moveTo>
                  <a:cubicBezTo>
                    <a:pt x="196" y="2"/>
                    <a:pt x="149" y="13"/>
                    <a:pt x="106" y="33"/>
                  </a:cubicBezTo>
                  <a:cubicBezTo>
                    <a:pt x="68" y="53"/>
                    <a:pt x="37" y="82"/>
                    <a:pt x="13" y="117"/>
                  </a:cubicBezTo>
                  <a:cubicBezTo>
                    <a:pt x="0" y="128"/>
                    <a:pt x="2" y="150"/>
                    <a:pt x="20" y="158"/>
                  </a:cubicBezTo>
                  <a:cubicBezTo>
                    <a:pt x="32" y="163"/>
                    <a:pt x="44" y="165"/>
                    <a:pt x="57" y="165"/>
                  </a:cubicBezTo>
                  <a:cubicBezTo>
                    <a:pt x="73" y="165"/>
                    <a:pt x="89" y="162"/>
                    <a:pt x="103" y="154"/>
                  </a:cubicBezTo>
                  <a:lnTo>
                    <a:pt x="103" y="154"/>
                  </a:lnTo>
                  <a:cubicBezTo>
                    <a:pt x="115" y="151"/>
                    <a:pt x="126" y="146"/>
                    <a:pt x="136" y="139"/>
                  </a:cubicBezTo>
                  <a:cubicBezTo>
                    <a:pt x="143" y="136"/>
                    <a:pt x="149" y="134"/>
                    <a:pt x="154" y="132"/>
                  </a:cubicBezTo>
                  <a:lnTo>
                    <a:pt x="167" y="130"/>
                  </a:lnTo>
                  <a:cubicBezTo>
                    <a:pt x="171" y="129"/>
                    <a:pt x="174" y="128"/>
                    <a:pt x="174" y="128"/>
                  </a:cubicBezTo>
                  <a:lnTo>
                    <a:pt x="174" y="128"/>
                  </a:lnTo>
                  <a:cubicBezTo>
                    <a:pt x="175" y="128"/>
                    <a:pt x="174" y="129"/>
                    <a:pt x="171" y="130"/>
                  </a:cubicBezTo>
                  <a:cubicBezTo>
                    <a:pt x="176" y="129"/>
                    <a:pt x="181" y="129"/>
                    <a:pt x="186" y="129"/>
                  </a:cubicBezTo>
                  <a:cubicBezTo>
                    <a:pt x="209" y="129"/>
                    <a:pt x="233" y="134"/>
                    <a:pt x="255" y="143"/>
                  </a:cubicBezTo>
                  <a:cubicBezTo>
                    <a:pt x="261" y="145"/>
                    <a:pt x="270" y="147"/>
                    <a:pt x="277" y="150"/>
                  </a:cubicBezTo>
                  <a:cubicBezTo>
                    <a:pt x="280" y="150"/>
                    <a:pt x="294" y="155"/>
                    <a:pt x="293" y="155"/>
                  </a:cubicBezTo>
                  <a:cubicBezTo>
                    <a:pt x="293" y="155"/>
                    <a:pt x="292" y="155"/>
                    <a:pt x="290" y="154"/>
                  </a:cubicBezTo>
                  <a:lnTo>
                    <a:pt x="290" y="154"/>
                  </a:lnTo>
                  <a:lnTo>
                    <a:pt x="334" y="174"/>
                  </a:lnTo>
                  <a:cubicBezTo>
                    <a:pt x="364" y="189"/>
                    <a:pt x="402" y="219"/>
                    <a:pt x="436" y="219"/>
                  </a:cubicBezTo>
                  <a:cubicBezTo>
                    <a:pt x="443" y="219"/>
                    <a:pt x="449" y="218"/>
                    <a:pt x="455" y="216"/>
                  </a:cubicBezTo>
                  <a:cubicBezTo>
                    <a:pt x="479" y="209"/>
                    <a:pt x="496" y="187"/>
                    <a:pt x="499" y="161"/>
                  </a:cubicBezTo>
                  <a:lnTo>
                    <a:pt x="499" y="158"/>
                  </a:lnTo>
                  <a:cubicBezTo>
                    <a:pt x="501" y="123"/>
                    <a:pt x="474" y="104"/>
                    <a:pt x="450" y="84"/>
                  </a:cubicBezTo>
                  <a:cubicBezTo>
                    <a:pt x="433" y="68"/>
                    <a:pt x="413" y="53"/>
                    <a:pt x="391" y="40"/>
                  </a:cubicBezTo>
                  <a:cubicBezTo>
                    <a:pt x="347" y="16"/>
                    <a:pt x="294" y="2"/>
                    <a:pt x="24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1"/>
            <p:cNvSpPr/>
            <p:nvPr/>
          </p:nvSpPr>
          <p:spPr>
            <a:xfrm>
              <a:off x="1738525" y="697450"/>
              <a:ext cx="7000" cy="3975"/>
            </a:xfrm>
            <a:custGeom>
              <a:rect b="b" l="l" r="r" t="t"/>
              <a:pathLst>
                <a:path extrusionOk="0" h="159" w="280">
                  <a:moveTo>
                    <a:pt x="113" y="129"/>
                  </a:moveTo>
                  <a:cubicBezTo>
                    <a:pt x="115" y="129"/>
                    <a:pt x="117" y="129"/>
                    <a:pt x="119" y="130"/>
                  </a:cubicBezTo>
                  <a:lnTo>
                    <a:pt x="119" y="130"/>
                  </a:lnTo>
                  <a:lnTo>
                    <a:pt x="113" y="129"/>
                  </a:lnTo>
                  <a:close/>
                  <a:moveTo>
                    <a:pt x="127" y="130"/>
                  </a:moveTo>
                  <a:lnTo>
                    <a:pt x="127" y="130"/>
                  </a:lnTo>
                  <a:cubicBezTo>
                    <a:pt x="128" y="131"/>
                    <a:pt x="129" y="131"/>
                    <a:pt x="130" y="131"/>
                  </a:cubicBezTo>
                  <a:lnTo>
                    <a:pt x="127" y="130"/>
                  </a:lnTo>
                  <a:close/>
                  <a:moveTo>
                    <a:pt x="114" y="1"/>
                  </a:moveTo>
                  <a:cubicBezTo>
                    <a:pt x="109" y="1"/>
                    <a:pt x="103" y="1"/>
                    <a:pt x="98" y="1"/>
                  </a:cubicBezTo>
                  <a:cubicBezTo>
                    <a:pt x="64" y="6"/>
                    <a:pt x="29" y="20"/>
                    <a:pt x="18" y="53"/>
                  </a:cubicBezTo>
                  <a:lnTo>
                    <a:pt x="18" y="53"/>
                  </a:lnTo>
                  <a:cubicBezTo>
                    <a:pt x="1" y="83"/>
                    <a:pt x="20" y="118"/>
                    <a:pt x="52" y="124"/>
                  </a:cubicBezTo>
                  <a:lnTo>
                    <a:pt x="52" y="124"/>
                  </a:lnTo>
                  <a:cubicBezTo>
                    <a:pt x="67" y="129"/>
                    <a:pt x="83" y="129"/>
                    <a:pt x="99" y="129"/>
                  </a:cubicBezTo>
                  <a:cubicBezTo>
                    <a:pt x="107" y="129"/>
                    <a:pt x="115" y="129"/>
                    <a:pt x="123" y="130"/>
                  </a:cubicBezTo>
                  <a:lnTo>
                    <a:pt x="123" y="130"/>
                  </a:lnTo>
                  <a:cubicBezTo>
                    <a:pt x="139" y="133"/>
                    <a:pt x="153" y="136"/>
                    <a:pt x="168" y="142"/>
                  </a:cubicBezTo>
                  <a:cubicBezTo>
                    <a:pt x="177" y="146"/>
                    <a:pt x="185" y="148"/>
                    <a:pt x="194" y="151"/>
                  </a:cubicBezTo>
                  <a:cubicBezTo>
                    <a:pt x="205" y="153"/>
                    <a:pt x="214" y="155"/>
                    <a:pt x="223" y="157"/>
                  </a:cubicBezTo>
                  <a:cubicBezTo>
                    <a:pt x="226" y="158"/>
                    <a:pt x="230" y="159"/>
                    <a:pt x="234" y="159"/>
                  </a:cubicBezTo>
                  <a:cubicBezTo>
                    <a:pt x="247" y="159"/>
                    <a:pt x="260" y="152"/>
                    <a:pt x="267" y="142"/>
                  </a:cubicBezTo>
                  <a:cubicBezTo>
                    <a:pt x="278" y="129"/>
                    <a:pt x="280" y="111"/>
                    <a:pt x="271" y="96"/>
                  </a:cubicBezTo>
                  <a:lnTo>
                    <a:pt x="271" y="94"/>
                  </a:lnTo>
                  <a:lnTo>
                    <a:pt x="258" y="78"/>
                  </a:lnTo>
                  <a:lnTo>
                    <a:pt x="258" y="76"/>
                  </a:lnTo>
                  <a:cubicBezTo>
                    <a:pt x="253" y="69"/>
                    <a:pt x="249" y="63"/>
                    <a:pt x="242" y="56"/>
                  </a:cubicBezTo>
                  <a:cubicBezTo>
                    <a:pt x="238" y="52"/>
                    <a:pt x="231" y="45"/>
                    <a:pt x="225" y="41"/>
                  </a:cubicBezTo>
                  <a:cubicBezTo>
                    <a:pt x="207" y="28"/>
                    <a:pt x="188" y="17"/>
                    <a:pt x="166" y="10"/>
                  </a:cubicBezTo>
                  <a:cubicBezTo>
                    <a:pt x="149" y="3"/>
                    <a:pt x="132" y="1"/>
                    <a:pt x="11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1"/>
            <p:cNvSpPr/>
            <p:nvPr/>
          </p:nvSpPr>
          <p:spPr>
            <a:xfrm>
              <a:off x="1744675" y="724700"/>
              <a:ext cx="14250" cy="8650"/>
            </a:xfrm>
            <a:custGeom>
              <a:rect b="b" l="l" r="r" t="t"/>
              <a:pathLst>
                <a:path extrusionOk="0" h="346" w="570">
                  <a:moveTo>
                    <a:pt x="504" y="1"/>
                  </a:moveTo>
                  <a:lnTo>
                    <a:pt x="1" y="102"/>
                  </a:lnTo>
                  <a:cubicBezTo>
                    <a:pt x="1" y="102"/>
                    <a:pt x="154" y="345"/>
                    <a:pt x="342" y="345"/>
                  </a:cubicBezTo>
                  <a:cubicBezTo>
                    <a:pt x="351" y="345"/>
                    <a:pt x="360" y="344"/>
                    <a:pt x="370" y="343"/>
                  </a:cubicBezTo>
                  <a:cubicBezTo>
                    <a:pt x="570" y="317"/>
                    <a:pt x="504" y="1"/>
                    <a:pt x="5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1"/>
            <p:cNvSpPr/>
            <p:nvPr/>
          </p:nvSpPr>
          <p:spPr>
            <a:xfrm>
              <a:off x="1708775" y="668050"/>
              <a:ext cx="89250" cy="32575"/>
            </a:xfrm>
            <a:custGeom>
              <a:rect b="b" l="l" r="r" t="t"/>
              <a:pathLst>
                <a:path extrusionOk="0" h="1303" w="3570">
                  <a:moveTo>
                    <a:pt x="2083" y="0"/>
                  </a:moveTo>
                  <a:cubicBezTo>
                    <a:pt x="1391" y="0"/>
                    <a:pt x="1156" y="622"/>
                    <a:pt x="1156" y="622"/>
                  </a:cubicBezTo>
                  <a:cubicBezTo>
                    <a:pt x="1156" y="622"/>
                    <a:pt x="539" y="514"/>
                    <a:pt x="264" y="475"/>
                  </a:cubicBezTo>
                  <a:cubicBezTo>
                    <a:pt x="227" y="469"/>
                    <a:pt x="196" y="467"/>
                    <a:pt x="170" y="467"/>
                  </a:cubicBezTo>
                  <a:cubicBezTo>
                    <a:pt x="1" y="467"/>
                    <a:pt x="27" y="567"/>
                    <a:pt x="27" y="567"/>
                  </a:cubicBezTo>
                  <a:cubicBezTo>
                    <a:pt x="27" y="567"/>
                    <a:pt x="3438" y="1289"/>
                    <a:pt x="3473" y="1289"/>
                  </a:cubicBezTo>
                  <a:lnTo>
                    <a:pt x="3521" y="1303"/>
                  </a:lnTo>
                  <a:cubicBezTo>
                    <a:pt x="3569" y="740"/>
                    <a:pt x="3365" y="286"/>
                    <a:pt x="2416" y="44"/>
                  </a:cubicBezTo>
                  <a:cubicBezTo>
                    <a:pt x="2295" y="14"/>
                    <a:pt x="2184" y="0"/>
                    <a:pt x="2083"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1"/>
            <p:cNvSpPr/>
            <p:nvPr/>
          </p:nvSpPr>
          <p:spPr>
            <a:xfrm>
              <a:off x="1770500" y="771325"/>
              <a:ext cx="33775" cy="19125"/>
            </a:xfrm>
            <a:custGeom>
              <a:rect b="b" l="l" r="r" t="t"/>
              <a:pathLst>
                <a:path extrusionOk="0" h="765" w="1351">
                  <a:moveTo>
                    <a:pt x="999" y="1"/>
                  </a:moveTo>
                  <a:cubicBezTo>
                    <a:pt x="869" y="1"/>
                    <a:pt x="734" y="38"/>
                    <a:pt x="617" y="86"/>
                  </a:cubicBezTo>
                  <a:cubicBezTo>
                    <a:pt x="479" y="145"/>
                    <a:pt x="376" y="248"/>
                    <a:pt x="272" y="358"/>
                  </a:cubicBezTo>
                  <a:cubicBezTo>
                    <a:pt x="213" y="422"/>
                    <a:pt x="154" y="486"/>
                    <a:pt x="94" y="549"/>
                  </a:cubicBezTo>
                  <a:cubicBezTo>
                    <a:pt x="51" y="598"/>
                    <a:pt x="0" y="650"/>
                    <a:pt x="4" y="721"/>
                  </a:cubicBezTo>
                  <a:cubicBezTo>
                    <a:pt x="4" y="748"/>
                    <a:pt x="30" y="765"/>
                    <a:pt x="53" y="765"/>
                  </a:cubicBezTo>
                  <a:cubicBezTo>
                    <a:pt x="71" y="765"/>
                    <a:pt x="87" y="754"/>
                    <a:pt x="90" y="731"/>
                  </a:cubicBezTo>
                  <a:cubicBezTo>
                    <a:pt x="101" y="663"/>
                    <a:pt x="158" y="622"/>
                    <a:pt x="204" y="573"/>
                  </a:cubicBezTo>
                  <a:lnTo>
                    <a:pt x="343" y="428"/>
                  </a:lnTo>
                  <a:cubicBezTo>
                    <a:pt x="428" y="338"/>
                    <a:pt x="514" y="244"/>
                    <a:pt x="628" y="193"/>
                  </a:cubicBezTo>
                  <a:cubicBezTo>
                    <a:pt x="738" y="145"/>
                    <a:pt x="858" y="118"/>
                    <a:pt x="978" y="118"/>
                  </a:cubicBezTo>
                  <a:cubicBezTo>
                    <a:pt x="987" y="118"/>
                    <a:pt x="997" y="118"/>
                    <a:pt x="1006" y="119"/>
                  </a:cubicBezTo>
                  <a:cubicBezTo>
                    <a:pt x="1065" y="121"/>
                    <a:pt x="1122" y="136"/>
                    <a:pt x="1177" y="160"/>
                  </a:cubicBezTo>
                  <a:cubicBezTo>
                    <a:pt x="1221" y="180"/>
                    <a:pt x="1265" y="224"/>
                    <a:pt x="1313" y="224"/>
                  </a:cubicBezTo>
                  <a:cubicBezTo>
                    <a:pt x="1327" y="224"/>
                    <a:pt x="1335" y="215"/>
                    <a:pt x="1340" y="204"/>
                  </a:cubicBezTo>
                  <a:cubicBezTo>
                    <a:pt x="1351" y="150"/>
                    <a:pt x="1300" y="99"/>
                    <a:pt x="1258" y="70"/>
                  </a:cubicBezTo>
                  <a:cubicBezTo>
                    <a:pt x="1201" y="33"/>
                    <a:pt x="1138" y="11"/>
                    <a:pt x="1072" y="5"/>
                  </a:cubicBezTo>
                  <a:cubicBezTo>
                    <a:pt x="1048" y="2"/>
                    <a:pt x="1024" y="1"/>
                    <a:pt x="999"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 name="Google Shape;1755;p41"/>
          <p:cNvGrpSpPr/>
          <p:nvPr/>
        </p:nvGrpSpPr>
        <p:grpSpPr>
          <a:xfrm>
            <a:off x="3285610" y="3255123"/>
            <a:ext cx="2768192" cy="1348455"/>
            <a:chOff x="2099375" y="698725"/>
            <a:chExt cx="884350" cy="430775"/>
          </a:xfrm>
        </p:grpSpPr>
        <p:sp>
          <p:nvSpPr>
            <p:cNvPr id="1756" name="Google Shape;1756;p41"/>
            <p:cNvSpPr/>
            <p:nvPr/>
          </p:nvSpPr>
          <p:spPr>
            <a:xfrm>
              <a:off x="2295100" y="706525"/>
              <a:ext cx="123675" cy="187375"/>
            </a:xfrm>
            <a:custGeom>
              <a:rect b="b" l="l" r="r" t="t"/>
              <a:pathLst>
                <a:path extrusionOk="0" h="7495" w="4947">
                  <a:moveTo>
                    <a:pt x="1448" y="0"/>
                  </a:moveTo>
                  <a:cubicBezTo>
                    <a:pt x="1194" y="0"/>
                    <a:pt x="948" y="101"/>
                    <a:pt x="765" y="284"/>
                  </a:cubicBezTo>
                  <a:lnTo>
                    <a:pt x="347" y="1081"/>
                  </a:lnTo>
                  <a:cubicBezTo>
                    <a:pt x="77" y="1301"/>
                    <a:pt x="0" y="1698"/>
                    <a:pt x="88" y="2034"/>
                  </a:cubicBezTo>
                  <a:cubicBezTo>
                    <a:pt x="176" y="2370"/>
                    <a:pt x="396" y="2656"/>
                    <a:pt x="642" y="2904"/>
                  </a:cubicBezTo>
                  <a:cubicBezTo>
                    <a:pt x="773" y="3036"/>
                    <a:pt x="925" y="3181"/>
                    <a:pt x="938" y="3367"/>
                  </a:cubicBezTo>
                  <a:cubicBezTo>
                    <a:pt x="949" y="3539"/>
                    <a:pt x="842" y="3695"/>
                    <a:pt x="721" y="3815"/>
                  </a:cubicBezTo>
                  <a:cubicBezTo>
                    <a:pt x="602" y="3936"/>
                    <a:pt x="464" y="4048"/>
                    <a:pt x="387" y="4200"/>
                  </a:cubicBezTo>
                  <a:cubicBezTo>
                    <a:pt x="242" y="4492"/>
                    <a:pt x="361" y="4837"/>
                    <a:pt x="396" y="5159"/>
                  </a:cubicBezTo>
                  <a:cubicBezTo>
                    <a:pt x="420" y="5386"/>
                    <a:pt x="405" y="5616"/>
                    <a:pt x="345" y="5836"/>
                  </a:cubicBezTo>
                  <a:cubicBezTo>
                    <a:pt x="268" y="6124"/>
                    <a:pt x="123" y="6424"/>
                    <a:pt x="229" y="6701"/>
                  </a:cubicBezTo>
                  <a:cubicBezTo>
                    <a:pt x="310" y="6914"/>
                    <a:pt x="521" y="7046"/>
                    <a:pt x="725" y="7145"/>
                  </a:cubicBezTo>
                  <a:cubicBezTo>
                    <a:pt x="1057" y="7305"/>
                    <a:pt x="1410" y="7415"/>
                    <a:pt x="1775" y="7472"/>
                  </a:cubicBezTo>
                  <a:cubicBezTo>
                    <a:pt x="1854" y="7485"/>
                    <a:pt x="1936" y="7494"/>
                    <a:pt x="2017" y="7494"/>
                  </a:cubicBezTo>
                  <a:cubicBezTo>
                    <a:pt x="2157" y="7494"/>
                    <a:pt x="2294" y="7466"/>
                    <a:pt x="2401" y="7380"/>
                  </a:cubicBezTo>
                  <a:cubicBezTo>
                    <a:pt x="2491" y="7307"/>
                    <a:pt x="2548" y="7204"/>
                    <a:pt x="2634" y="7127"/>
                  </a:cubicBezTo>
                  <a:cubicBezTo>
                    <a:pt x="2801" y="6974"/>
                    <a:pt x="3040" y="6943"/>
                    <a:pt x="3262" y="6901"/>
                  </a:cubicBezTo>
                  <a:cubicBezTo>
                    <a:pt x="3503" y="6859"/>
                    <a:pt x="3751" y="6789"/>
                    <a:pt x="3929" y="6622"/>
                  </a:cubicBezTo>
                  <a:cubicBezTo>
                    <a:pt x="4107" y="6455"/>
                    <a:pt x="4184" y="6159"/>
                    <a:pt x="4039" y="5961"/>
                  </a:cubicBezTo>
                  <a:cubicBezTo>
                    <a:pt x="3885" y="5755"/>
                    <a:pt x="3541" y="5706"/>
                    <a:pt x="3477" y="5456"/>
                  </a:cubicBezTo>
                  <a:cubicBezTo>
                    <a:pt x="3435" y="5287"/>
                    <a:pt x="3560" y="5116"/>
                    <a:pt x="3714" y="5041"/>
                  </a:cubicBezTo>
                  <a:cubicBezTo>
                    <a:pt x="3870" y="4964"/>
                    <a:pt x="4048" y="4962"/>
                    <a:pt x="4221" y="4951"/>
                  </a:cubicBezTo>
                  <a:cubicBezTo>
                    <a:pt x="4397" y="4940"/>
                    <a:pt x="4577" y="4918"/>
                    <a:pt x="4716" y="4815"/>
                  </a:cubicBezTo>
                  <a:cubicBezTo>
                    <a:pt x="4874" y="4698"/>
                    <a:pt x="4946" y="4487"/>
                    <a:pt x="4920" y="4294"/>
                  </a:cubicBezTo>
                  <a:cubicBezTo>
                    <a:pt x="4893" y="4099"/>
                    <a:pt x="4777" y="3925"/>
                    <a:pt x="4623" y="3802"/>
                  </a:cubicBezTo>
                  <a:cubicBezTo>
                    <a:pt x="4314" y="3561"/>
                    <a:pt x="3894" y="3534"/>
                    <a:pt x="3532" y="3389"/>
                  </a:cubicBezTo>
                  <a:cubicBezTo>
                    <a:pt x="3374" y="3326"/>
                    <a:pt x="3207" y="3211"/>
                    <a:pt x="3198" y="3040"/>
                  </a:cubicBezTo>
                  <a:cubicBezTo>
                    <a:pt x="3189" y="2851"/>
                    <a:pt x="3378" y="2722"/>
                    <a:pt x="3545" y="2630"/>
                  </a:cubicBezTo>
                  <a:lnTo>
                    <a:pt x="4006" y="2375"/>
                  </a:lnTo>
                  <a:cubicBezTo>
                    <a:pt x="4059" y="2346"/>
                    <a:pt x="4116" y="2313"/>
                    <a:pt x="4140" y="2258"/>
                  </a:cubicBezTo>
                  <a:cubicBezTo>
                    <a:pt x="4171" y="2190"/>
                    <a:pt x="4145" y="2111"/>
                    <a:pt x="4109" y="2045"/>
                  </a:cubicBezTo>
                  <a:cubicBezTo>
                    <a:pt x="3993" y="1826"/>
                    <a:pt x="3791" y="1661"/>
                    <a:pt x="3569" y="1556"/>
                  </a:cubicBezTo>
                  <a:cubicBezTo>
                    <a:pt x="3455" y="1501"/>
                    <a:pt x="3330" y="1457"/>
                    <a:pt x="3238" y="1369"/>
                  </a:cubicBezTo>
                  <a:cubicBezTo>
                    <a:pt x="3145" y="1281"/>
                    <a:pt x="3097" y="1130"/>
                    <a:pt x="3170" y="1024"/>
                  </a:cubicBezTo>
                  <a:cubicBezTo>
                    <a:pt x="3220" y="949"/>
                    <a:pt x="3317" y="921"/>
                    <a:pt x="3378" y="853"/>
                  </a:cubicBezTo>
                  <a:cubicBezTo>
                    <a:pt x="3477" y="745"/>
                    <a:pt x="3451" y="563"/>
                    <a:pt x="3356" y="451"/>
                  </a:cubicBezTo>
                  <a:cubicBezTo>
                    <a:pt x="3260" y="339"/>
                    <a:pt x="3112" y="286"/>
                    <a:pt x="2967" y="258"/>
                  </a:cubicBezTo>
                  <a:cubicBezTo>
                    <a:pt x="2863" y="238"/>
                    <a:pt x="2757" y="228"/>
                    <a:pt x="2652" y="228"/>
                  </a:cubicBezTo>
                  <a:cubicBezTo>
                    <a:pt x="2489" y="228"/>
                    <a:pt x="2327" y="251"/>
                    <a:pt x="2170" y="299"/>
                  </a:cubicBezTo>
                  <a:cubicBezTo>
                    <a:pt x="2092" y="324"/>
                    <a:pt x="2014" y="355"/>
                    <a:pt x="1933" y="355"/>
                  </a:cubicBezTo>
                  <a:cubicBezTo>
                    <a:pt x="1928" y="355"/>
                    <a:pt x="1923" y="355"/>
                    <a:pt x="1918" y="354"/>
                  </a:cubicBezTo>
                  <a:cubicBezTo>
                    <a:pt x="1830" y="348"/>
                    <a:pt x="1738" y="293"/>
                    <a:pt x="1727" y="205"/>
                  </a:cubicBezTo>
                  <a:cubicBezTo>
                    <a:pt x="1720" y="159"/>
                    <a:pt x="1738" y="106"/>
                    <a:pt x="1713" y="67"/>
                  </a:cubicBezTo>
                  <a:cubicBezTo>
                    <a:pt x="1691" y="31"/>
                    <a:pt x="1650" y="20"/>
                    <a:pt x="1610" y="14"/>
                  </a:cubicBezTo>
                  <a:cubicBezTo>
                    <a:pt x="1556" y="5"/>
                    <a:pt x="1502" y="0"/>
                    <a:pt x="144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1"/>
            <p:cNvSpPr/>
            <p:nvPr/>
          </p:nvSpPr>
          <p:spPr>
            <a:xfrm>
              <a:off x="2236250" y="821925"/>
              <a:ext cx="125525" cy="43400"/>
            </a:xfrm>
            <a:custGeom>
              <a:rect b="b" l="l" r="r" t="t"/>
              <a:pathLst>
                <a:path extrusionOk="0" h="1736" w="5021">
                  <a:moveTo>
                    <a:pt x="2392" y="0"/>
                  </a:moveTo>
                  <a:cubicBezTo>
                    <a:pt x="1371" y="0"/>
                    <a:pt x="510" y="348"/>
                    <a:pt x="330" y="456"/>
                  </a:cubicBezTo>
                  <a:lnTo>
                    <a:pt x="0" y="1470"/>
                  </a:lnTo>
                  <a:lnTo>
                    <a:pt x="1902" y="1736"/>
                  </a:lnTo>
                  <a:cubicBezTo>
                    <a:pt x="1902" y="1736"/>
                    <a:pt x="5021" y="1009"/>
                    <a:pt x="4779" y="776"/>
                  </a:cubicBezTo>
                  <a:cubicBezTo>
                    <a:pt x="4537" y="543"/>
                    <a:pt x="3949" y="122"/>
                    <a:pt x="2767" y="16"/>
                  </a:cubicBezTo>
                  <a:cubicBezTo>
                    <a:pt x="2641" y="5"/>
                    <a:pt x="2515" y="0"/>
                    <a:pt x="2392"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1"/>
            <p:cNvSpPr/>
            <p:nvPr/>
          </p:nvSpPr>
          <p:spPr>
            <a:xfrm>
              <a:off x="2213025" y="835600"/>
              <a:ext cx="173450" cy="159750"/>
            </a:xfrm>
            <a:custGeom>
              <a:rect b="b" l="l" r="r" t="t"/>
              <a:pathLst>
                <a:path extrusionOk="0" h="6390" w="6938">
                  <a:moveTo>
                    <a:pt x="1417" y="1"/>
                  </a:moveTo>
                  <a:cubicBezTo>
                    <a:pt x="1230" y="137"/>
                    <a:pt x="1072" y="308"/>
                    <a:pt x="953" y="506"/>
                  </a:cubicBezTo>
                  <a:cubicBezTo>
                    <a:pt x="753" y="829"/>
                    <a:pt x="641" y="1198"/>
                    <a:pt x="529" y="1560"/>
                  </a:cubicBezTo>
                  <a:lnTo>
                    <a:pt x="281" y="2364"/>
                  </a:lnTo>
                  <a:cubicBezTo>
                    <a:pt x="193" y="2649"/>
                    <a:pt x="106" y="2935"/>
                    <a:pt x="59" y="3229"/>
                  </a:cubicBezTo>
                  <a:cubicBezTo>
                    <a:pt x="0" y="3607"/>
                    <a:pt x="9" y="3989"/>
                    <a:pt x="20" y="4371"/>
                  </a:cubicBezTo>
                  <a:lnTo>
                    <a:pt x="70" y="6390"/>
                  </a:lnTo>
                  <a:cubicBezTo>
                    <a:pt x="1559" y="5726"/>
                    <a:pt x="3166" y="5388"/>
                    <a:pt x="4782" y="5388"/>
                  </a:cubicBezTo>
                  <a:cubicBezTo>
                    <a:pt x="5409" y="5388"/>
                    <a:pt x="6038" y="5439"/>
                    <a:pt x="6661" y="5542"/>
                  </a:cubicBezTo>
                  <a:lnTo>
                    <a:pt x="6646" y="5320"/>
                  </a:lnTo>
                  <a:lnTo>
                    <a:pt x="6646" y="5320"/>
                  </a:lnTo>
                  <a:cubicBezTo>
                    <a:pt x="6654" y="5331"/>
                    <a:pt x="6667" y="5338"/>
                    <a:pt x="6680" y="5338"/>
                  </a:cubicBezTo>
                  <a:cubicBezTo>
                    <a:pt x="6685" y="5338"/>
                    <a:pt x="6689" y="5337"/>
                    <a:pt x="6694" y="5335"/>
                  </a:cubicBezTo>
                  <a:cubicBezTo>
                    <a:pt x="6725" y="5318"/>
                    <a:pt x="6734" y="5280"/>
                    <a:pt x="6738" y="5245"/>
                  </a:cubicBezTo>
                  <a:cubicBezTo>
                    <a:pt x="6938" y="3559"/>
                    <a:pt x="6696" y="1756"/>
                    <a:pt x="5699" y="383"/>
                  </a:cubicBezTo>
                  <a:cubicBezTo>
                    <a:pt x="5633" y="293"/>
                    <a:pt x="5563" y="205"/>
                    <a:pt x="5488" y="124"/>
                  </a:cubicBezTo>
                  <a:cubicBezTo>
                    <a:pt x="5330" y="181"/>
                    <a:pt x="5174" y="234"/>
                    <a:pt x="5036" y="282"/>
                  </a:cubicBezTo>
                  <a:cubicBezTo>
                    <a:pt x="4564" y="449"/>
                    <a:pt x="4072" y="543"/>
                    <a:pt x="3571" y="559"/>
                  </a:cubicBezTo>
                  <a:cubicBezTo>
                    <a:pt x="3541" y="559"/>
                    <a:pt x="3510" y="560"/>
                    <a:pt x="3480" y="560"/>
                  </a:cubicBezTo>
                  <a:cubicBezTo>
                    <a:pt x="2752" y="560"/>
                    <a:pt x="2045" y="359"/>
                    <a:pt x="1417"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1"/>
            <p:cNvSpPr/>
            <p:nvPr/>
          </p:nvSpPr>
          <p:spPr>
            <a:xfrm>
              <a:off x="2338300" y="837750"/>
              <a:ext cx="71250" cy="91175"/>
            </a:xfrm>
            <a:custGeom>
              <a:rect b="b" l="l" r="r" t="t"/>
              <a:pathLst>
                <a:path extrusionOk="0" h="3647" w="2850">
                  <a:moveTo>
                    <a:pt x="574" y="1"/>
                  </a:moveTo>
                  <a:cubicBezTo>
                    <a:pt x="383" y="75"/>
                    <a:pt x="192" y="137"/>
                    <a:pt x="25" y="196"/>
                  </a:cubicBezTo>
                  <a:lnTo>
                    <a:pt x="1" y="203"/>
                  </a:lnTo>
                  <a:lnTo>
                    <a:pt x="47" y="842"/>
                  </a:lnTo>
                  <a:lnTo>
                    <a:pt x="1420" y="3646"/>
                  </a:lnTo>
                  <a:lnTo>
                    <a:pt x="2849" y="3358"/>
                  </a:lnTo>
                  <a:cubicBezTo>
                    <a:pt x="2849" y="3358"/>
                    <a:pt x="2364" y="1858"/>
                    <a:pt x="1725" y="1103"/>
                  </a:cubicBezTo>
                  <a:cubicBezTo>
                    <a:pt x="1395" y="719"/>
                    <a:pt x="941" y="310"/>
                    <a:pt x="574"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1"/>
            <p:cNvSpPr/>
            <p:nvPr/>
          </p:nvSpPr>
          <p:spPr>
            <a:xfrm>
              <a:off x="2166900" y="833300"/>
              <a:ext cx="114500" cy="64550"/>
            </a:xfrm>
            <a:custGeom>
              <a:rect b="b" l="l" r="r" t="t"/>
              <a:pathLst>
                <a:path extrusionOk="0" h="2582" w="4580">
                  <a:moveTo>
                    <a:pt x="3104" y="1"/>
                  </a:moveTo>
                  <a:cubicBezTo>
                    <a:pt x="5" y="1725"/>
                    <a:pt x="0" y="2581"/>
                    <a:pt x="0" y="2581"/>
                  </a:cubicBezTo>
                  <a:cubicBezTo>
                    <a:pt x="0" y="2581"/>
                    <a:pt x="516" y="2181"/>
                    <a:pt x="1575" y="1982"/>
                  </a:cubicBezTo>
                  <a:cubicBezTo>
                    <a:pt x="1722" y="1954"/>
                    <a:pt x="1866" y="1942"/>
                    <a:pt x="2003" y="1942"/>
                  </a:cubicBezTo>
                  <a:cubicBezTo>
                    <a:pt x="2852" y="1942"/>
                    <a:pt x="3481" y="2403"/>
                    <a:pt x="3521" y="2454"/>
                  </a:cubicBezTo>
                  <a:cubicBezTo>
                    <a:pt x="3521" y="2454"/>
                    <a:pt x="3967" y="1920"/>
                    <a:pt x="4202" y="1692"/>
                  </a:cubicBezTo>
                  <a:cubicBezTo>
                    <a:pt x="4329" y="1573"/>
                    <a:pt x="4520" y="1061"/>
                    <a:pt x="4579" y="580"/>
                  </a:cubicBezTo>
                  <a:cubicBezTo>
                    <a:pt x="4057" y="482"/>
                    <a:pt x="3556" y="284"/>
                    <a:pt x="3104"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1"/>
            <p:cNvSpPr/>
            <p:nvPr/>
          </p:nvSpPr>
          <p:spPr>
            <a:xfrm>
              <a:off x="2390400" y="1077975"/>
              <a:ext cx="99150" cy="19175"/>
            </a:xfrm>
            <a:custGeom>
              <a:rect b="b" l="l" r="r" t="t"/>
              <a:pathLst>
                <a:path extrusionOk="0" h="767" w="3966">
                  <a:moveTo>
                    <a:pt x="2223" y="0"/>
                  </a:moveTo>
                  <a:cubicBezTo>
                    <a:pt x="2028" y="0"/>
                    <a:pt x="1832" y="13"/>
                    <a:pt x="1637" y="39"/>
                  </a:cubicBezTo>
                  <a:lnTo>
                    <a:pt x="1" y="408"/>
                  </a:lnTo>
                  <a:lnTo>
                    <a:pt x="2535" y="687"/>
                  </a:lnTo>
                  <a:cubicBezTo>
                    <a:pt x="2885" y="724"/>
                    <a:pt x="3234" y="764"/>
                    <a:pt x="3585" y="766"/>
                  </a:cubicBezTo>
                  <a:cubicBezTo>
                    <a:pt x="3671" y="766"/>
                    <a:pt x="3759" y="766"/>
                    <a:pt x="3844" y="762"/>
                  </a:cubicBezTo>
                  <a:cubicBezTo>
                    <a:pt x="3884" y="628"/>
                    <a:pt x="3921" y="492"/>
                    <a:pt x="3965" y="358"/>
                  </a:cubicBezTo>
                  <a:cubicBezTo>
                    <a:pt x="3412" y="121"/>
                    <a:pt x="2820" y="0"/>
                    <a:pt x="2223"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1"/>
            <p:cNvSpPr/>
            <p:nvPr/>
          </p:nvSpPr>
          <p:spPr>
            <a:xfrm>
              <a:off x="2099375" y="947400"/>
              <a:ext cx="341525" cy="172275"/>
            </a:xfrm>
            <a:custGeom>
              <a:rect b="b" l="l" r="r" t="t"/>
              <a:pathLst>
                <a:path extrusionOk="0" h="6891" w="13661">
                  <a:moveTo>
                    <a:pt x="9496" y="0"/>
                  </a:moveTo>
                  <a:cubicBezTo>
                    <a:pt x="9358" y="2"/>
                    <a:pt x="9222" y="5"/>
                    <a:pt x="9083" y="11"/>
                  </a:cubicBezTo>
                  <a:cubicBezTo>
                    <a:pt x="7834" y="57"/>
                    <a:pt x="6648" y="501"/>
                    <a:pt x="5420" y="685"/>
                  </a:cubicBezTo>
                  <a:cubicBezTo>
                    <a:pt x="4691" y="1112"/>
                    <a:pt x="3938" y="1498"/>
                    <a:pt x="3165" y="1838"/>
                  </a:cubicBezTo>
                  <a:cubicBezTo>
                    <a:pt x="2563" y="2102"/>
                    <a:pt x="1948" y="2341"/>
                    <a:pt x="1403" y="2706"/>
                  </a:cubicBezTo>
                  <a:cubicBezTo>
                    <a:pt x="859" y="3070"/>
                    <a:pt x="382" y="3582"/>
                    <a:pt x="204" y="4212"/>
                  </a:cubicBezTo>
                  <a:cubicBezTo>
                    <a:pt x="0" y="4946"/>
                    <a:pt x="250" y="5787"/>
                    <a:pt x="828" y="6286"/>
                  </a:cubicBezTo>
                  <a:cubicBezTo>
                    <a:pt x="1263" y="6661"/>
                    <a:pt x="1843" y="6837"/>
                    <a:pt x="2416" y="6879"/>
                  </a:cubicBezTo>
                  <a:cubicBezTo>
                    <a:pt x="2526" y="6887"/>
                    <a:pt x="2635" y="6890"/>
                    <a:pt x="2745" y="6890"/>
                  </a:cubicBezTo>
                  <a:cubicBezTo>
                    <a:pt x="3210" y="6890"/>
                    <a:pt x="3675" y="6826"/>
                    <a:pt x="4135" y="6760"/>
                  </a:cubicBezTo>
                  <a:lnTo>
                    <a:pt x="7515" y="6281"/>
                  </a:lnTo>
                  <a:cubicBezTo>
                    <a:pt x="8961" y="6078"/>
                    <a:pt x="10414" y="5873"/>
                    <a:pt x="11872" y="5873"/>
                  </a:cubicBezTo>
                  <a:cubicBezTo>
                    <a:pt x="12113" y="5873"/>
                    <a:pt x="12354" y="5878"/>
                    <a:pt x="12595" y="5890"/>
                  </a:cubicBezTo>
                  <a:cubicBezTo>
                    <a:pt x="12661" y="5894"/>
                    <a:pt x="12727" y="5898"/>
                    <a:pt x="12793" y="5898"/>
                  </a:cubicBezTo>
                  <a:cubicBezTo>
                    <a:pt x="12886" y="5898"/>
                    <a:pt x="12979" y="5890"/>
                    <a:pt x="13067" y="5862"/>
                  </a:cubicBezTo>
                  <a:cubicBezTo>
                    <a:pt x="13315" y="5776"/>
                    <a:pt x="13489" y="5552"/>
                    <a:pt x="13507" y="5291"/>
                  </a:cubicBezTo>
                  <a:cubicBezTo>
                    <a:pt x="12962" y="4968"/>
                    <a:pt x="12393" y="4687"/>
                    <a:pt x="11804" y="4450"/>
                  </a:cubicBezTo>
                  <a:cubicBezTo>
                    <a:pt x="12549" y="3646"/>
                    <a:pt x="13660" y="2025"/>
                    <a:pt x="11921" y="835"/>
                  </a:cubicBezTo>
                  <a:cubicBezTo>
                    <a:pt x="11163" y="319"/>
                    <a:pt x="10318" y="79"/>
                    <a:pt x="9496"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1"/>
            <p:cNvSpPr/>
            <p:nvPr/>
          </p:nvSpPr>
          <p:spPr>
            <a:xfrm>
              <a:off x="2309375" y="947350"/>
              <a:ext cx="163150" cy="105375"/>
            </a:xfrm>
            <a:custGeom>
              <a:rect b="b" l="l" r="r" t="t"/>
              <a:pathLst>
                <a:path extrusionOk="0" h="4215" w="6526">
                  <a:moveTo>
                    <a:pt x="1329" y="0"/>
                  </a:moveTo>
                  <a:cubicBezTo>
                    <a:pt x="1112" y="0"/>
                    <a:pt x="897" y="5"/>
                    <a:pt x="683" y="13"/>
                  </a:cubicBezTo>
                  <a:cubicBezTo>
                    <a:pt x="490" y="20"/>
                    <a:pt x="301" y="37"/>
                    <a:pt x="110" y="59"/>
                  </a:cubicBezTo>
                  <a:cubicBezTo>
                    <a:pt x="0" y="723"/>
                    <a:pt x="1924" y="3690"/>
                    <a:pt x="1924" y="3690"/>
                  </a:cubicBezTo>
                  <a:lnTo>
                    <a:pt x="4896" y="4214"/>
                  </a:lnTo>
                  <a:cubicBezTo>
                    <a:pt x="4896" y="4214"/>
                    <a:pt x="6525" y="3020"/>
                    <a:pt x="5346" y="1634"/>
                  </a:cubicBezTo>
                  <a:cubicBezTo>
                    <a:pt x="4700" y="879"/>
                    <a:pt x="4186" y="457"/>
                    <a:pt x="3848" y="231"/>
                  </a:cubicBezTo>
                  <a:cubicBezTo>
                    <a:pt x="3517" y="191"/>
                    <a:pt x="3183" y="127"/>
                    <a:pt x="2860" y="88"/>
                  </a:cubicBezTo>
                  <a:cubicBezTo>
                    <a:pt x="2358" y="26"/>
                    <a:pt x="1841" y="0"/>
                    <a:pt x="1329"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1"/>
            <p:cNvSpPr/>
            <p:nvPr/>
          </p:nvSpPr>
          <p:spPr>
            <a:xfrm>
              <a:off x="2305650" y="957725"/>
              <a:ext cx="10950" cy="71700"/>
            </a:xfrm>
            <a:custGeom>
              <a:rect b="b" l="l" r="r" t="t"/>
              <a:pathLst>
                <a:path extrusionOk="0" h="2868" w="438">
                  <a:moveTo>
                    <a:pt x="49" y="1"/>
                  </a:moveTo>
                  <a:cubicBezTo>
                    <a:pt x="28" y="1"/>
                    <a:pt x="7" y="16"/>
                    <a:pt x="7" y="46"/>
                  </a:cubicBezTo>
                  <a:cubicBezTo>
                    <a:pt x="0" y="562"/>
                    <a:pt x="68" y="1089"/>
                    <a:pt x="123" y="1601"/>
                  </a:cubicBezTo>
                  <a:cubicBezTo>
                    <a:pt x="147" y="1838"/>
                    <a:pt x="180" y="2073"/>
                    <a:pt x="215" y="2308"/>
                  </a:cubicBezTo>
                  <a:cubicBezTo>
                    <a:pt x="235" y="2433"/>
                    <a:pt x="255" y="2556"/>
                    <a:pt x="277" y="2682"/>
                  </a:cubicBezTo>
                  <a:cubicBezTo>
                    <a:pt x="292" y="2765"/>
                    <a:pt x="290" y="2833"/>
                    <a:pt x="371" y="2866"/>
                  </a:cubicBezTo>
                  <a:cubicBezTo>
                    <a:pt x="375" y="2867"/>
                    <a:pt x="379" y="2868"/>
                    <a:pt x="383" y="2868"/>
                  </a:cubicBezTo>
                  <a:cubicBezTo>
                    <a:pt x="394" y="2868"/>
                    <a:pt x="404" y="2863"/>
                    <a:pt x="411" y="2855"/>
                  </a:cubicBezTo>
                  <a:cubicBezTo>
                    <a:pt x="428" y="2842"/>
                    <a:pt x="437" y="2820"/>
                    <a:pt x="435" y="2798"/>
                  </a:cubicBezTo>
                  <a:cubicBezTo>
                    <a:pt x="435" y="2789"/>
                    <a:pt x="428" y="2778"/>
                    <a:pt x="420" y="2774"/>
                  </a:cubicBezTo>
                  <a:lnTo>
                    <a:pt x="406" y="2767"/>
                  </a:lnTo>
                  <a:cubicBezTo>
                    <a:pt x="404" y="2766"/>
                    <a:pt x="401" y="2765"/>
                    <a:pt x="399" y="2764"/>
                  </a:cubicBezTo>
                  <a:lnTo>
                    <a:pt x="399" y="2764"/>
                  </a:lnTo>
                  <a:cubicBezTo>
                    <a:pt x="403" y="2745"/>
                    <a:pt x="400" y="2725"/>
                    <a:pt x="391" y="2706"/>
                  </a:cubicBezTo>
                  <a:cubicBezTo>
                    <a:pt x="387" y="2677"/>
                    <a:pt x="382" y="2653"/>
                    <a:pt x="378" y="2625"/>
                  </a:cubicBezTo>
                  <a:cubicBezTo>
                    <a:pt x="369" y="2572"/>
                    <a:pt x="362" y="2519"/>
                    <a:pt x="354" y="2466"/>
                  </a:cubicBezTo>
                  <a:cubicBezTo>
                    <a:pt x="334" y="2350"/>
                    <a:pt x="316" y="2236"/>
                    <a:pt x="299" y="2119"/>
                  </a:cubicBezTo>
                  <a:cubicBezTo>
                    <a:pt x="264" y="1884"/>
                    <a:pt x="233" y="1649"/>
                    <a:pt x="204" y="1414"/>
                  </a:cubicBezTo>
                  <a:cubicBezTo>
                    <a:pt x="149" y="960"/>
                    <a:pt x="141" y="501"/>
                    <a:pt x="97" y="46"/>
                  </a:cubicBezTo>
                  <a:cubicBezTo>
                    <a:pt x="95" y="16"/>
                    <a:pt x="72" y="1"/>
                    <a:pt x="49"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1"/>
            <p:cNvSpPr/>
            <p:nvPr/>
          </p:nvSpPr>
          <p:spPr>
            <a:xfrm>
              <a:off x="2214150" y="1003300"/>
              <a:ext cx="168100" cy="39025"/>
            </a:xfrm>
            <a:custGeom>
              <a:rect b="b" l="l" r="r" t="t"/>
              <a:pathLst>
                <a:path extrusionOk="0" h="1561" w="6724">
                  <a:moveTo>
                    <a:pt x="4563" y="1"/>
                  </a:moveTo>
                  <a:cubicBezTo>
                    <a:pt x="4028" y="1"/>
                    <a:pt x="3493" y="31"/>
                    <a:pt x="2966" y="116"/>
                  </a:cubicBezTo>
                  <a:cubicBezTo>
                    <a:pt x="1916" y="283"/>
                    <a:pt x="897" y="674"/>
                    <a:pt x="87" y="1373"/>
                  </a:cubicBezTo>
                  <a:cubicBezTo>
                    <a:pt x="1" y="1448"/>
                    <a:pt x="81" y="1561"/>
                    <a:pt x="173" y="1561"/>
                  </a:cubicBezTo>
                  <a:cubicBezTo>
                    <a:pt x="198" y="1561"/>
                    <a:pt x="224" y="1553"/>
                    <a:pt x="247" y="1533"/>
                  </a:cubicBezTo>
                  <a:cubicBezTo>
                    <a:pt x="1033" y="850"/>
                    <a:pt x="2037" y="485"/>
                    <a:pt x="3056" y="327"/>
                  </a:cubicBezTo>
                  <a:cubicBezTo>
                    <a:pt x="3555" y="250"/>
                    <a:pt x="4062" y="224"/>
                    <a:pt x="4569" y="224"/>
                  </a:cubicBezTo>
                  <a:cubicBezTo>
                    <a:pt x="4651" y="224"/>
                    <a:pt x="4733" y="225"/>
                    <a:pt x="4815" y="226"/>
                  </a:cubicBezTo>
                  <a:cubicBezTo>
                    <a:pt x="5299" y="233"/>
                    <a:pt x="5797" y="299"/>
                    <a:pt x="6284" y="299"/>
                  </a:cubicBezTo>
                  <a:cubicBezTo>
                    <a:pt x="6394" y="299"/>
                    <a:pt x="6503" y="296"/>
                    <a:pt x="6612" y="288"/>
                  </a:cubicBezTo>
                  <a:cubicBezTo>
                    <a:pt x="6693" y="281"/>
                    <a:pt x="6724" y="156"/>
                    <a:pt x="6632" y="134"/>
                  </a:cubicBezTo>
                  <a:lnTo>
                    <a:pt x="6632" y="134"/>
                  </a:lnTo>
                  <a:lnTo>
                    <a:pt x="6632" y="136"/>
                  </a:lnTo>
                  <a:cubicBezTo>
                    <a:pt x="6039" y="2"/>
                    <a:pt x="5382" y="11"/>
                    <a:pt x="4778" y="2"/>
                  </a:cubicBezTo>
                  <a:cubicBezTo>
                    <a:pt x="4706" y="1"/>
                    <a:pt x="4635" y="1"/>
                    <a:pt x="4563"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1"/>
            <p:cNvSpPr/>
            <p:nvPr/>
          </p:nvSpPr>
          <p:spPr>
            <a:xfrm>
              <a:off x="2265900" y="979375"/>
              <a:ext cx="76100" cy="4175"/>
            </a:xfrm>
            <a:custGeom>
              <a:rect b="b" l="l" r="r" t="t"/>
              <a:pathLst>
                <a:path extrusionOk="0" h="167" w="3044">
                  <a:moveTo>
                    <a:pt x="2632" y="1"/>
                  </a:moveTo>
                  <a:cubicBezTo>
                    <a:pt x="1759" y="1"/>
                    <a:pt x="886" y="46"/>
                    <a:pt x="18" y="140"/>
                  </a:cubicBezTo>
                  <a:cubicBezTo>
                    <a:pt x="0" y="140"/>
                    <a:pt x="0" y="166"/>
                    <a:pt x="18" y="166"/>
                  </a:cubicBezTo>
                  <a:cubicBezTo>
                    <a:pt x="518" y="147"/>
                    <a:pt x="1019" y="111"/>
                    <a:pt x="1518" y="92"/>
                  </a:cubicBezTo>
                  <a:cubicBezTo>
                    <a:pt x="2018" y="74"/>
                    <a:pt x="2521" y="65"/>
                    <a:pt x="3020" y="37"/>
                  </a:cubicBezTo>
                  <a:cubicBezTo>
                    <a:pt x="3044" y="37"/>
                    <a:pt x="3044" y="4"/>
                    <a:pt x="3020" y="4"/>
                  </a:cubicBezTo>
                  <a:cubicBezTo>
                    <a:pt x="2891" y="2"/>
                    <a:pt x="2761" y="1"/>
                    <a:pt x="2632"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1"/>
            <p:cNvSpPr/>
            <p:nvPr/>
          </p:nvSpPr>
          <p:spPr>
            <a:xfrm>
              <a:off x="2304375" y="971725"/>
              <a:ext cx="21600" cy="1625"/>
            </a:xfrm>
            <a:custGeom>
              <a:rect b="b" l="l" r="r" t="t"/>
              <a:pathLst>
                <a:path extrusionOk="0" h="65" w="864">
                  <a:moveTo>
                    <a:pt x="848" y="0"/>
                  </a:moveTo>
                  <a:cubicBezTo>
                    <a:pt x="712" y="0"/>
                    <a:pt x="574" y="7"/>
                    <a:pt x="438" y="9"/>
                  </a:cubicBezTo>
                  <a:cubicBezTo>
                    <a:pt x="299" y="9"/>
                    <a:pt x="163" y="7"/>
                    <a:pt x="25" y="5"/>
                  </a:cubicBezTo>
                  <a:cubicBezTo>
                    <a:pt x="7" y="5"/>
                    <a:pt x="1" y="35"/>
                    <a:pt x="20" y="37"/>
                  </a:cubicBezTo>
                  <a:cubicBezTo>
                    <a:pt x="145" y="55"/>
                    <a:pt x="269" y="64"/>
                    <a:pt x="396" y="64"/>
                  </a:cubicBezTo>
                  <a:cubicBezTo>
                    <a:pt x="410" y="64"/>
                    <a:pt x="424" y="64"/>
                    <a:pt x="438" y="64"/>
                  </a:cubicBezTo>
                  <a:cubicBezTo>
                    <a:pt x="576" y="64"/>
                    <a:pt x="714" y="51"/>
                    <a:pt x="851" y="24"/>
                  </a:cubicBezTo>
                  <a:cubicBezTo>
                    <a:pt x="864" y="20"/>
                    <a:pt x="861" y="0"/>
                    <a:pt x="848"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1"/>
            <p:cNvSpPr/>
            <p:nvPr/>
          </p:nvSpPr>
          <p:spPr>
            <a:xfrm>
              <a:off x="2293125" y="962225"/>
              <a:ext cx="19950" cy="45550"/>
            </a:xfrm>
            <a:custGeom>
              <a:rect b="b" l="l" r="r" t="t"/>
              <a:pathLst>
                <a:path extrusionOk="0" h="1822" w="798">
                  <a:moveTo>
                    <a:pt x="142" y="1"/>
                  </a:moveTo>
                  <a:cubicBezTo>
                    <a:pt x="120" y="1"/>
                    <a:pt x="99" y="13"/>
                    <a:pt x="93" y="42"/>
                  </a:cubicBezTo>
                  <a:cubicBezTo>
                    <a:pt x="5" y="433"/>
                    <a:pt x="0" y="837"/>
                    <a:pt x="82" y="1228"/>
                  </a:cubicBezTo>
                  <a:cubicBezTo>
                    <a:pt x="112" y="1377"/>
                    <a:pt x="152" y="1535"/>
                    <a:pt x="262" y="1645"/>
                  </a:cubicBezTo>
                  <a:cubicBezTo>
                    <a:pt x="387" y="1770"/>
                    <a:pt x="567" y="1759"/>
                    <a:pt x="723" y="1819"/>
                  </a:cubicBezTo>
                  <a:cubicBezTo>
                    <a:pt x="728" y="1820"/>
                    <a:pt x="732" y="1821"/>
                    <a:pt x="737" y="1821"/>
                  </a:cubicBezTo>
                  <a:cubicBezTo>
                    <a:pt x="777" y="1821"/>
                    <a:pt x="798" y="1757"/>
                    <a:pt x="758" y="1735"/>
                  </a:cubicBezTo>
                  <a:cubicBezTo>
                    <a:pt x="626" y="1663"/>
                    <a:pt x="446" y="1685"/>
                    <a:pt x="336" y="1570"/>
                  </a:cubicBezTo>
                  <a:cubicBezTo>
                    <a:pt x="235" y="1463"/>
                    <a:pt x="207" y="1292"/>
                    <a:pt x="180" y="1151"/>
                  </a:cubicBezTo>
                  <a:cubicBezTo>
                    <a:pt x="119" y="793"/>
                    <a:pt x="126" y="426"/>
                    <a:pt x="202" y="73"/>
                  </a:cubicBezTo>
                  <a:cubicBezTo>
                    <a:pt x="212" y="29"/>
                    <a:pt x="176" y="1"/>
                    <a:pt x="142"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1"/>
            <p:cNvSpPr/>
            <p:nvPr/>
          </p:nvSpPr>
          <p:spPr>
            <a:xfrm>
              <a:off x="2166525" y="1037000"/>
              <a:ext cx="188000" cy="23300"/>
            </a:xfrm>
            <a:custGeom>
              <a:rect b="b" l="l" r="r" t="t"/>
              <a:pathLst>
                <a:path extrusionOk="0" h="932" w="7520">
                  <a:moveTo>
                    <a:pt x="1072" y="0"/>
                  </a:moveTo>
                  <a:cubicBezTo>
                    <a:pt x="758" y="0"/>
                    <a:pt x="443" y="17"/>
                    <a:pt x="127" y="55"/>
                  </a:cubicBezTo>
                  <a:cubicBezTo>
                    <a:pt x="9" y="70"/>
                    <a:pt x="0" y="253"/>
                    <a:pt x="121" y="253"/>
                  </a:cubicBezTo>
                  <a:cubicBezTo>
                    <a:pt x="123" y="253"/>
                    <a:pt x="125" y="253"/>
                    <a:pt x="127" y="253"/>
                  </a:cubicBezTo>
                  <a:cubicBezTo>
                    <a:pt x="433" y="238"/>
                    <a:pt x="738" y="227"/>
                    <a:pt x="1043" y="227"/>
                  </a:cubicBezTo>
                  <a:cubicBezTo>
                    <a:pt x="1356" y="227"/>
                    <a:pt x="1668" y="238"/>
                    <a:pt x="1981" y="266"/>
                  </a:cubicBezTo>
                  <a:cubicBezTo>
                    <a:pt x="2613" y="321"/>
                    <a:pt x="3231" y="446"/>
                    <a:pt x="3850" y="582"/>
                  </a:cubicBezTo>
                  <a:cubicBezTo>
                    <a:pt x="5056" y="848"/>
                    <a:pt x="6248" y="929"/>
                    <a:pt x="7478" y="932"/>
                  </a:cubicBezTo>
                  <a:cubicBezTo>
                    <a:pt x="7520" y="932"/>
                    <a:pt x="7517" y="872"/>
                    <a:pt x="7478" y="870"/>
                  </a:cubicBezTo>
                  <a:cubicBezTo>
                    <a:pt x="6863" y="815"/>
                    <a:pt x="6244" y="767"/>
                    <a:pt x="5631" y="694"/>
                  </a:cubicBezTo>
                  <a:cubicBezTo>
                    <a:pt x="5001" y="620"/>
                    <a:pt x="4384" y="488"/>
                    <a:pt x="3764" y="347"/>
                  </a:cubicBezTo>
                  <a:cubicBezTo>
                    <a:pt x="2879" y="144"/>
                    <a:pt x="1979" y="0"/>
                    <a:pt x="1072"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1"/>
            <p:cNvSpPr/>
            <p:nvPr/>
          </p:nvSpPr>
          <p:spPr>
            <a:xfrm>
              <a:off x="2316775" y="901200"/>
              <a:ext cx="24675" cy="11400"/>
            </a:xfrm>
            <a:custGeom>
              <a:rect b="b" l="l" r="r" t="t"/>
              <a:pathLst>
                <a:path extrusionOk="0" h="456" w="987">
                  <a:moveTo>
                    <a:pt x="174" y="0"/>
                  </a:moveTo>
                  <a:cubicBezTo>
                    <a:pt x="133" y="0"/>
                    <a:pt x="92" y="1"/>
                    <a:pt x="51" y="1"/>
                  </a:cubicBezTo>
                  <a:cubicBezTo>
                    <a:pt x="29" y="1"/>
                    <a:pt x="1" y="8"/>
                    <a:pt x="1" y="30"/>
                  </a:cubicBezTo>
                  <a:cubicBezTo>
                    <a:pt x="1" y="43"/>
                    <a:pt x="12" y="54"/>
                    <a:pt x="21" y="63"/>
                  </a:cubicBezTo>
                  <a:cubicBezTo>
                    <a:pt x="234" y="225"/>
                    <a:pt x="524" y="230"/>
                    <a:pt x="783" y="302"/>
                  </a:cubicBezTo>
                  <a:cubicBezTo>
                    <a:pt x="831" y="311"/>
                    <a:pt x="877" y="335"/>
                    <a:pt x="912" y="370"/>
                  </a:cubicBezTo>
                  <a:lnTo>
                    <a:pt x="930" y="456"/>
                  </a:lnTo>
                  <a:cubicBezTo>
                    <a:pt x="987" y="350"/>
                    <a:pt x="954" y="221"/>
                    <a:pt x="906" y="111"/>
                  </a:cubicBezTo>
                  <a:cubicBezTo>
                    <a:pt x="897" y="85"/>
                    <a:pt x="882" y="61"/>
                    <a:pt x="857" y="43"/>
                  </a:cubicBezTo>
                  <a:cubicBezTo>
                    <a:pt x="840" y="34"/>
                    <a:pt x="818" y="30"/>
                    <a:pt x="798" y="30"/>
                  </a:cubicBezTo>
                  <a:cubicBezTo>
                    <a:pt x="591" y="10"/>
                    <a:pt x="382" y="0"/>
                    <a:pt x="174"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1"/>
            <p:cNvSpPr/>
            <p:nvPr/>
          </p:nvSpPr>
          <p:spPr>
            <a:xfrm>
              <a:off x="2306025" y="902000"/>
              <a:ext cx="34350" cy="11950"/>
            </a:xfrm>
            <a:custGeom>
              <a:rect b="b" l="l" r="r" t="t"/>
              <a:pathLst>
                <a:path extrusionOk="0" h="478" w="1374">
                  <a:moveTo>
                    <a:pt x="22" y="0"/>
                  </a:moveTo>
                  <a:lnTo>
                    <a:pt x="22" y="0"/>
                  </a:lnTo>
                  <a:cubicBezTo>
                    <a:pt x="0" y="51"/>
                    <a:pt x="9" y="110"/>
                    <a:pt x="44" y="152"/>
                  </a:cubicBezTo>
                  <a:cubicBezTo>
                    <a:pt x="82" y="191"/>
                    <a:pt x="126" y="224"/>
                    <a:pt x="174" y="244"/>
                  </a:cubicBezTo>
                  <a:cubicBezTo>
                    <a:pt x="481" y="398"/>
                    <a:pt x="818" y="478"/>
                    <a:pt x="1160" y="478"/>
                  </a:cubicBezTo>
                  <a:cubicBezTo>
                    <a:pt x="1201" y="478"/>
                    <a:pt x="1243" y="477"/>
                    <a:pt x="1285" y="474"/>
                  </a:cubicBezTo>
                  <a:lnTo>
                    <a:pt x="1373" y="441"/>
                  </a:lnTo>
                  <a:cubicBezTo>
                    <a:pt x="1325" y="406"/>
                    <a:pt x="1272" y="382"/>
                    <a:pt x="1213" y="369"/>
                  </a:cubicBezTo>
                  <a:cubicBezTo>
                    <a:pt x="916" y="288"/>
                    <a:pt x="602" y="253"/>
                    <a:pt x="323" y="123"/>
                  </a:cubicBezTo>
                  <a:cubicBezTo>
                    <a:pt x="224" y="77"/>
                    <a:pt x="130" y="20"/>
                    <a:pt x="22"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1"/>
            <p:cNvSpPr/>
            <p:nvPr/>
          </p:nvSpPr>
          <p:spPr>
            <a:xfrm>
              <a:off x="2305425" y="909075"/>
              <a:ext cx="32075" cy="11900"/>
            </a:xfrm>
            <a:custGeom>
              <a:rect b="b" l="l" r="r" t="t"/>
              <a:pathLst>
                <a:path extrusionOk="0" h="476" w="1283">
                  <a:moveTo>
                    <a:pt x="80" y="1"/>
                  </a:moveTo>
                  <a:cubicBezTo>
                    <a:pt x="57" y="1"/>
                    <a:pt x="35" y="8"/>
                    <a:pt x="20" y="27"/>
                  </a:cubicBezTo>
                  <a:cubicBezTo>
                    <a:pt x="0" y="55"/>
                    <a:pt x="0" y="93"/>
                    <a:pt x="20" y="121"/>
                  </a:cubicBezTo>
                  <a:cubicBezTo>
                    <a:pt x="40" y="147"/>
                    <a:pt x="66" y="172"/>
                    <a:pt x="97" y="187"/>
                  </a:cubicBezTo>
                  <a:cubicBezTo>
                    <a:pt x="366" y="362"/>
                    <a:pt x="683" y="475"/>
                    <a:pt x="1003" y="475"/>
                  </a:cubicBezTo>
                  <a:cubicBezTo>
                    <a:pt x="1040" y="475"/>
                    <a:pt x="1078" y="474"/>
                    <a:pt x="1116" y="470"/>
                  </a:cubicBezTo>
                  <a:cubicBezTo>
                    <a:pt x="1147" y="470"/>
                    <a:pt x="1175" y="462"/>
                    <a:pt x="1202" y="446"/>
                  </a:cubicBezTo>
                  <a:cubicBezTo>
                    <a:pt x="1226" y="429"/>
                    <a:pt x="1232" y="393"/>
                    <a:pt x="1217" y="367"/>
                  </a:cubicBezTo>
                  <a:lnTo>
                    <a:pt x="1283" y="336"/>
                  </a:lnTo>
                  <a:cubicBezTo>
                    <a:pt x="1153" y="303"/>
                    <a:pt x="1019" y="312"/>
                    <a:pt x="888" y="297"/>
                  </a:cubicBezTo>
                  <a:cubicBezTo>
                    <a:pt x="635" y="264"/>
                    <a:pt x="404" y="139"/>
                    <a:pt x="174" y="27"/>
                  </a:cubicBezTo>
                  <a:cubicBezTo>
                    <a:pt x="145" y="13"/>
                    <a:pt x="111" y="1"/>
                    <a:pt x="80"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1"/>
            <p:cNvSpPr/>
            <p:nvPr/>
          </p:nvSpPr>
          <p:spPr>
            <a:xfrm>
              <a:off x="2308375" y="915550"/>
              <a:ext cx="24900" cy="11825"/>
            </a:xfrm>
            <a:custGeom>
              <a:rect b="b" l="l" r="r" t="t"/>
              <a:pathLst>
                <a:path extrusionOk="0" h="473" w="996">
                  <a:moveTo>
                    <a:pt x="52" y="1"/>
                  </a:moveTo>
                  <a:cubicBezTo>
                    <a:pt x="48" y="1"/>
                    <a:pt x="43" y="2"/>
                    <a:pt x="38" y="5"/>
                  </a:cubicBezTo>
                  <a:cubicBezTo>
                    <a:pt x="27" y="9"/>
                    <a:pt x="21" y="18"/>
                    <a:pt x="16" y="29"/>
                  </a:cubicBezTo>
                  <a:cubicBezTo>
                    <a:pt x="1" y="77"/>
                    <a:pt x="7" y="132"/>
                    <a:pt x="38" y="174"/>
                  </a:cubicBezTo>
                  <a:cubicBezTo>
                    <a:pt x="67" y="214"/>
                    <a:pt x="106" y="249"/>
                    <a:pt x="150" y="275"/>
                  </a:cubicBezTo>
                  <a:cubicBezTo>
                    <a:pt x="350" y="405"/>
                    <a:pt x="582" y="473"/>
                    <a:pt x="817" y="473"/>
                  </a:cubicBezTo>
                  <a:cubicBezTo>
                    <a:pt x="876" y="473"/>
                    <a:pt x="936" y="468"/>
                    <a:pt x="996" y="459"/>
                  </a:cubicBezTo>
                  <a:lnTo>
                    <a:pt x="965" y="431"/>
                  </a:lnTo>
                  <a:lnTo>
                    <a:pt x="919" y="411"/>
                  </a:lnTo>
                  <a:cubicBezTo>
                    <a:pt x="618" y="354"/>
                    <a:pt x="308" y="257"/>
                    <a:pt x="100" y="31"/>
                  </a:cubicBezTo>
                  <a:cubicBezTo>
                    <a:pt x="88" y="17"/>
                    <a:pt x="70" y="1"/>
                    <a:pt x="52"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1"/>
            <p:cNvSpPr/>
            <p:nvPr/>
          </p:nvSpPr>
          <p:spPr>
            <a:xfrm>
              <a:off x="2319650" y="904600"/>
              <a:ext cx="23075" cy="26300"/>
            </a:xfrm>
            <a:custGeom>
              <a:rect b="b" l="l" r="r" t="t"/>
              <a:pathLst>
                <a:path extrusionOk="0" h="1052" w="923">
                  <a:moveTo>
                    <a:pt x="698" y="1"/>
                  </a:moveTo>
                  <a:cubicBezTo>
                    <a:pt x="696" y="1"/>
                    <a:pt x="694" y="1"/>
                    <a:pt x="692" y="1"/>
                  </a:cubicBezTo>
                  <a:cubicBezTo>
                    <a:pt x="683" y="4"/>
                    <a:pt x="677" y="10"/>
                    <a:pt x="672" y="17"/>
                  </a:cubicBezTo>
                  <a:cubicBezTo>
                    <a:pt x="556" y="144"/>
                    <a:pt x="450" y="278"/>
                    <a:pt x="354" y="421"/>
                  </a:cubicBezTo>
                  <a:lnTo>
                    <a:pt x="0" y="873"/>
                  </a:lnTo>
                  <a:cubicBezTo>
                    <a:pt x="132" y="946"/>
                    <a:pt x="268" y="1005"/>
                    <a:pt x="409" y="1051"/>
                  </a:cubicBezTo>
                  <a:cubicBezTo>
                    <a:pt x="468" y="1018"/>
                    <a:pt x="525" y="979"/>
                    <a:pt x="576" y="935"/>
                  </a:cubicBezTo>
                  <a:cubicBezTo>
                    <a:pt x="718" y="810"/>
                    <a:pt x="821" y="656"/>
                    <a:pt x="920" y="498"/>
                  </a:cubicBezTo>
                  <a:cubicBezTo>
                    <a:pt x="923" y="432"/>
                    <a:pt x="920" y="368"/>
                    <a:pt x="914" y="305"/>
                  </a:cubicBezTo>
                  <a:cubicBezTo>
                    <a:pt x="896" y="184"/>
                    <a:pt x="826" y="76"/>
                    <a:pt x="723" y="10"/>
                  </a:cubicBezTo>
                  <a:cubicBezTo>
                    <a:pt x="715" y="5"/>
                    <a:pt x="707" y="1"/>
                    <a:pt x="698"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1"/>
            <p:cNvSpPr/>
            <p:nvPr/>
          </p:nvSpPr>
          <p:spPr>
            <a:xfrm>
              <a:off x="2438950" y="1077125"/>
              <a:ext cx="60925" cy="23025"/>
            </a:xfrm>
            <a:custGeom>
              <a:rect b="b" l="l" r="r" t="t"/>
              <a:pathLst>
                <a:path extrusionOk="0" h="921" w="2437">
                  <a:moveTo>
                    <a:pt x="268" y="0"/>
                  </a:moveTo>
                  <a:cubicBezTo>
                    <a:pt x="210" y="0"/>
                    <a:pt x="167" y="14"/>
                    <a:pt x="167" y="14"/>
                  </a:cubicBezTo>
                  <a:cubicBezTo>
                    <a:pt x="258" y="23"/>
                    <a:pt x="344" y="32"/>
                    <a:pt x="428" y="41"/>
                  </a:cubicBezTo>
                  <a:lnTo>
                    <a:pt x="428" y="41"/>
                  </a:lnTo>
                  <a:cubicBezTo>
                    <a:pt x="373" y="9"/>
                    <a:pt x="316" y="0"/>
                    <a:pt x="268" y="0"/>
                  </a:cubicBezTo>
                  <a:close/>
                  <a:moveTo>
                    <a:pt x="428" y="41"/>
                  </a:moveTo>
                  <a:cubicBezTo>
                    <a:pt x="487" y="76"/>
                    <a:pt x="543" y="139"/>
                    <a:pt x="576" y="249"/>
                  </a:cubicBezTo>
                  <a:cubicBezTo>
                    <a:pt x="677" y="581"/>
                    <a:pt x="0" y="655"/>
                    <a:pt x="0" y="655"/>
                  </a:cubicBezTo>
                  <a:cubicBezTo>
                    <a:pt x="0" y="655"/>
                    <a:pt x="1133" y="921"/>
                    <a:pt x="1823" y="921"/>
                  </a:cubicBezTo>
                  <a:cubicBezTo>
                    <a:pt x="2103" y="921"/>
                    <a:pt x="2310" y="877"/>
                    <a:pt x="2339" y="754"/>
                  </a:cubicBezTo>
                  <a:cubicBezTo>
                    <a:pt x="2436" y="346"/>
                    <a:pt x="2315" y="242"/>
                    <a:pt x="428" y="4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1"/>
            <p:cNvSpPr/>
            <p:nvPr/>
          </p:nvSpPr>
          <p:spPr>
            <a:xfrm>
              <a:off x="2204500" y="1076025"/>
              <a:ext cx="116600" cy="48900"/>
            </a:xfrm>
            <a:custGeom>
              <a:rect b="b" l="l" r="r" t="t"/>
              <a:pathLst>
                <a:path extrusionOk="0" h="1956" w="4664">
                  <a:moveTo>
                    <a:pt x="3433" y="1"/>
                  </a:moveTo>
                  <a:lnTo>
                    <a:pt x="1097" y="1020"/>
                  </a:lnTo>
                  <a:cubicBezTo>
                    <a:pt x="776" y="1160"/>
                    <a:pt x="453" y="1301"/>
                    <a:pt x="148" y="1472"/>
                  </a:cubicBezTo>
                  <a:cubicBezTo>
                    <a:pt x="97" y="1501"/>
                    <a:pt x="49" y="1529"/>
                    <a:pt x="1" y="1560"/>
                  </a:cubicBezTo>
                  <a:cubicBezTo>
                    <a:pt x="25" y="1615"/>
                    <a:pt x="49" y="1670"/>
                    <a:pt x="71" y="1727"/>
                  </a:cubicBezTo>
                  <a:cubicBezTo>
                    <a:pt x="97" y="1795"/>
                    <a:pt x="126" y="1863"/>
                    <a:pt x="148" y="1931"/>
                  </a:cubicBezTo>
                  <a:cubicBezTo>
                    <a:pt x="234" y="1931"/>
                    <a:pt x="317" y="1940"/>
                    <a:pt x="400" y="1955"/>
                  </a:cubicBezTo>
                  <a:cubicBezTo>
                    <a:pt x="1055" y="1821"/>
                    <a:pt x="1668" y="1540"/>
                    <a:pt x="2199" y="1136"/>
                  </a:cubicBezTo>
                  <a:lnTo>
                    <a:pt x="4663" y="783"/>
                  </a:lnTo>
                  <a:lnTo>
                    <a:pt x="3433" y="1"/>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1"/>
            <p:cNvSpPr/>
            <p:nvPr/>
          </p:nvSpPr>
          <p:spPr>
            <a:xfrm>
              <a:off x="2190500" y="1095575"/>
              <a:ext cx="59500" cy="33925"/>
            </a:xfrm>
            <a:custGeom>
              <a:rect b="b" l="l" r="r" t="t"/>
              <a:pathLst>
                <a:path extrusionOk="0" h="1357" w="2380">
                  <a:moveTo>
                    <a:pt x="2379" y="638"/>
                  </a:moveTo>
                  <a:lnTo>
                    <a:pt x="2379" y="638"/>
                  </a:lnTo>
                  <a:cubicBezTo>
                    <a:pt x="2296" y="675"/>
                    <a:pt x="2216" y="710"/>
                    <a:pt x="2139" y="744"/>
                  </a:cubicBezTo>
                  <a:lnTo>
                    <a:pt x="2139" y="744"/>
                  </a:lnTo>
                  <a:cubicBezTo>
                    <a:pt x="2140" y="744"/>
                    <a:pt x="2142" y="744"/>
                    <a:pt x="2143" y="744"/>
                  </a:cubicBezTo>
                  <a:cubicBezTo>
                    <a:pt x="2283" y="744"/>
                    <a:pt x="2379" y="638"/>
                    <a:pt x="2379" y="638"/>
                  </a:cubicBezTo>
                  <a:close/>
                  <a:moveTo>
                    <a:pt x="2203" y="1"/>
                  </a:moveTo>
                  <a:cubicBezTo>
                    <a:pt x="2203" y="1"/>
                    <a:pt x="1" y="660"/>
                    <a:pt x="126" y="1079"/>
                  </a:cubicBezTo>
                  <a:cubicBezTo>
                    <a:pt x="177" y="1252"/>
                    <a:pt x="236" y="1356"/>
                    <a:pt x="427" y="1356"/>
                  </a:cubicBezTo>
                  <a:cubicBezTo>
                    <a:pt x="678" y="1356"/>
                    <a:pt x="1156" y="1178"/>
                    <a:pt x="2139" y="744"/>
                  </a:cubicBezTo>
                  <a:lnTo>
                    <a:pt x="2139" y="744"/>
                  </a:lnTo>
                  <a:cubicBezTo>
                    <a:pt x="2070" y="743"/>
                    <a:pt x="1991" y="716"/>
                    <a:pt x="1907" y="638"/>
                  </a:cubicBezTo>
                  <a:cubicBezTo>
                    <a:pt x="1652" y="398"/>
                    <a:pt x="2203" y="1"/>
                    <a:pt x="220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1"/>
            <p:cNvSpPr/>
            <p:nvPr/>
          </p:nvSpPr>
          <p:spPr>
            <a:xfrm>
              <a:off x="2281275" y="973325"/>
              <a:ext cx="231925" cy="131550"/>
            </a:xfrm>
            <a:custGeom>
              <a:rect b="b" l="l" r="r" t="t"/>
              <a:pathLst>
                <a:path extrusionOk="0" h="5262" w="9277">
                  <a:moveTo>
                    <a:pt x="7728" y="0"/>
                  </a:moveTo>
                  <a:cubicBezTo>
                    <a:pt x="7244" y="0"/>
                    <a:pt x="6719" y="194"/>
                    <a:pt x="6316" y="342"/>
                  </a:cubicBezTo>
                  <a:cubicBezTo>
                    <a:pt x="4001" y="1203"/>
                    <a:pt x="1908" y="2596"/>
                    <a:pt x="0" y="4162"/>
                  </a:cubicBezTo>
                  <a:cubicBezTo>
                    <a:pt x="154" y="4476"/>
                    <a:pt x="310" y="4790"/>
                    <a:pt x="466" y="5104"/>
                  </a:cubicBezTo>
                  <a:cubicBezTo>
                    <a:pt x="485" y="5150"/>
                    <a:pt x="514" y="5192"/>
                    <a:pt x="551" y="5225"/>
                  </a:cubicBezTo>
                  <a:cubicBezTo>
                    <a:pt x="591" y="5253"/>
                    <a:pt x="640" y="5262"/>
                    <a:pt x="690" y="5262"/>
                  </a:cubicBezTo>
                  <a:cubicBezTo>
                    <a:pt x="720" y="5262"/>
                    <a:pt x="751" y="5259"/>
                    <a:pt x="780" y="5255"/>
                  </a:cubicBezTo>
                  <a:lnTo>
                    <a:pt x="3876" y="4897"/>
                  </a:lnTo>
                  <a:cubicBezTo>
                    <a:pt x="4779" y="4794"/>
                    <a:pt x="5688" y="4686"/>
                    <a:pt x="6549" y="4403"/>
                  </a:cubicBezTo>
                  <a:cubicBezTo>
                    <a:pt x="7410" y="4120"/>
                    <a:pt x="8233" y="3641"/>
                    <a:pt x="8776" y="2914"/>
                  </a:cubicBezTo>
                  <a:cubicBezTo>
                    <a:pt x="9039" y="2563"/>
                    <a:pt x="9235" y="2148"/>
                    <a:pt x="9255" y="1708"/>
                  </a:cubicBezTo>
                  <a:cubicBezTo>
                    <a:pt x="9277" y="1175"/>
                    <a:pt x="8967" y="696"/>
                    <a:pt x="8587" y="320"/>
                  </a:cubicBezTo>
                  <a:cubicBezTo>
                    <a:pt x="8349" y="84"/>
                    <a:pt x="8047" y="0"/>
                    <a:pt x="7728"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1"/>
            <p:cNvSpPr/>
            <p:nvPr/>
          </p:nvSpPr>
          <p:spPr>
            <a:xfrm>
              <a:off x="2251075" y="904525"/>
              <a:ext cx="41200" cy="31225"/>
            </a:xfrm>
            <a:custGeom>
              <a:rect b="b" l="l" r="r" t="t"/>
              <a:pathLst>
                <a:path extrusionOk="0" h="1249" w="1648">
                  <a:moveTo>
                    <a:pt x="1136" y="0"/>
                  </a:moveTo>
                  <a:cubicBezTo>
                    <a:pt x="887" y="0"/>
                    <a:pt x="637" y="13"/>
                    <a:pt x="391" y="42"/>
                  </a:cubicBezTo>
                  <a:cubicBezTo>
                    <a:pt x="369" y="42"/>
                    <a:pt x="347" y="48"/>
                    <a:pt x="330" y="59"/>
                  </a:cubicBezTo>
                  <a:lnTo>
                    <a:pt x="279" y="226"/>
                  </a:lnTo>
                  <a:lnTo>
                    <a:pt x="235" y="365"/>
                  </a:lnTo>
                  <a:lnTo>
                    <a:pt x="165" y="593"/>
                  </a:lnTo>
                  <a:lnTo>
                    <a:pt x="75" y="890"/>
                  </a:lnTo>
                  <a:cubicBezTo>
                    <a:pt x="66" y="900"/>
                    <a:pt x="59" y="914"/>
                    <a:pt x="57" y="927"/>
                  </a:cubicBezTo>
                  <a:cubicBezTo>
                    <a:pt x="55" y="936"/>
                    <a:pt x="53" y="944"/>
                    <a:pt x="55" y="955"/>
                  </a:cubicBezTo>
                  <a:lnTo>
                    <a:pt x="0" y="1124"/>
                  </a:lnTo>
                  <a:cubicBezTo>
                    <a:pt x="44" y="1103"/>
                    <a:pt x="88" y="1078"/>
                    <a:pt x="130" y="1052"/>
                  </a:cubicBezTo>
                  <a:lnTo>
                    <a:pt x="156" y="1070"/>
                  </a:lnTo>
                  <a:lnTo>
                    <a:pt x="402" y="1210"/>
                  </a:lnTo>
                  <a:cubicBezTo>
                    <a:pt x="428" y="1230"/>
                    <a:pt x="459" y="1243"/>
                    <a:pt x="492" y="1247"/>
                  </a:cubicBezTo>
                  <a:cubicBezTo>
                    <a:pt x="498" y="1248"/>
                    <a:pt x="503" y="1248"/>
                    <a:pt x="509" y="1248"/>
                  </a:cubicBezTo>
                  <a:cubicBezTo>
                    <a:pt x="536" y="1248"/>
                    <a:pt x="563" y="1243"/>
                    <a:pt x="589" y="1234"/>
                  </a:cubicBezTo>
                  <a:cubicBezTo>
                    <a:pt x="764" y="1177"/>
                    <a:pt x="933" y="1100"/>
                    <a:pt x="1092" y="1008"/>
                  </a:cubicBezTo>
                  <a:lnTo>
                    <a:pt x="1078" y="993"/>
                  </a:lnTo>
                  <a:lnTo>
                    <a:pt x="1076" y="988"/>
                  </a:lnTo>
                  <a:cubicBezTo>
                    <a:pt x="1188" y="955"/>
                    <a:pt x="1294" y="905"/>
                    <a:pt x="1392" y="839"/>
                  </a:cubicBezTo>
                  <a:cubicBezTo>
                    <a:pt x="1434" y="813"/>
                    <a:pt x="1472" y="777"/>
                    <a:pt x="1502" y="736"/>
                  </a:cubicBezTo>
                  <a:cubicBezTo>
                    <a:pt x="1531" y="692"/>
                    <a:pt x="1537" y="639"/>
                    <a:pt x="1520" y="591"/>
                  </a:cubicBezTo>
                  <a:cubicBezTo>
                    <a:pt x="1515" y="580"/>
                    <a:pt x="1507" y="571"/>
                    <a:pt x="1498" y="567"/>
                  </a:cubicBezTo>
                  <a:cubicBezTo>
                    <a:pt x="1494" y="565"/>
                    <a:pt x="1490" y="564"/>
                    <a:pt x="1485" y="564"/>
                  </a:cubicBezTo>
                  <a:cubicBezTo>
                    <a:pt x="1467" y="564"/>
                    <a:pt x="1449" y="581"/>
                    <a:pt x="1436" y="595"/>
                  </a:cubicBezTo>
                  <a:cubicBezTo>
                    <a:pt x="1318" y="731"/>
                    <a:pt x="1162" y="821"/>
                    <a:pt x="993" y="887"/>
                  </a:cubicBezTo>
                  <a:lnTo>
                    <a:pt x="898" y="771"/>
                  </a:lnTo>
                  <a:cubicBezTo>
                    <a:pt x="1133" y="720"/>
                    <a:pt x="1357" y="626"/>
                    <a:pt x="1555" y="490"/>
                  </a:cubicBezTo>
                  <a:cubicBezTo>
                    <a:pt x="1584" y="472"/>
                    <a:pt x="1610" y="450"/>
                    <a:pt x="1627" y="422"/>
                  </a:cubicBezTo>
                  <a:cubicBezTo>
                    <a:pt x="1647" y="393"/>
                    <a:pt x="1647" y="356"/>
                    <a:pt x="1627" y="327"/>
                  </a:cubicBezTo>
                  <a:cubicBezTo>
                    <a:pt x="1613" y="309"/>
                    <a:pt x="1593" y="302"/>
                    <a:pt x="1571" y="302"/>
                  </a:cubicBezTo>
                  <a:cubicBezTo>
                    <a:pt x="1539" y="302"/>
                    <a:pt x="1503" y="316"/>
                    <a:pt x="1474" y="332"/>
                  </a:cubicBezTo>
                  <a:cubicBezTo>
                    <a:pt x="1250" y="448"/>
                    <a:pt x="1024" y="578"/>
                    <a:pt x="773" y="615"/>
                  </a:cubicBezTo>
                  <a:lnTo>
                    <a:pt x="731" y="562"/>
                  </a:lnTo>
                  <a:cubicBezTo>
                    <a:pt x="716" y="543"/>
                    <a:pt x="705" y="525"/>
                    <a:pt x="690" y="507"/>
                  </a:cubicBezTo>
                  <a:lnTo>
                    <a:pt x="685" y="503"/>
                  </a:lnTo>
                  <a:cubicBezTo>
                    <a:pt x="953" y="472"/>
                    <a:pt x="1210" y="393"/>
                    <a:pt x="1447" y="268"/>
                  </a:cubicBezTo>
                  <a:cubicBezTo>
                    <a:pt x="1498" y="246"/>
                    <a:pt x="1540" y="213"/>
                    <a:pt x="1575" y="171"/>
                  </a:cubicBezTo>
                  <a:cubicBezTo>
                    <a:pt x="1610" y="127"/>
                    <a:pt x="1619" y="70"/>
                    <a:pt x="1595" y="20"/>
                  </a:cubicBezTo>
                  <a:lnTo>
                    <a:pt x="1595" y="20"/>
                  </a:lnTo>
                  <a:cubicBezTo>
                    <a:pt x="1489" y="42"/>
                    <a:pt x="1395" y="101"/>
                    <a:pt x="1298" y="149"/>
                  </a:cubicBezTo>
                  <a:cubicBezTo>
                    <a:pt x="1074" y="259"/>
                    <a:pt x="826" y="308"/>
                    <a:pt x="582" y="369"/>
                  </a:cubicBezTo>
                  <a:cubicBezTo>
                    <a:pt x="560" y="340"/>
                    <a:pt x="536" y="314"/>
                    <a:pt x="512" y="288"/>
                  </a:cubicBezTo>
                  <a:cubicBezTo>
                    <a:pt x="740" y="233"/>
                    <a:pt x="984" y="202"/>
                    <a:pt x="1166" y="59"/>
                  </a:cubicBezTo>
                  <a:cubicBezTo>
                    <a:pt x="1177" y="51"/>
                    <a:pt x="1186" y="40"/>
                    <a:pt x="1188" y="26"/>
                  </a:cubicBezTo>
                  <a:cubicBezTo>
                    <a:pt x="1186" y="4"/>
                    <a:pt x="1157" y="0"/>
                    <a:pt x="1136"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1"/>
            <p:cNvSpPr/>
            <p:nvPr/>
          </p:nvSpPr>
          <p:spPr>
            <a:xfrm>
              <a:off x="2391625" y="908150"/>
              <a:ext cx="68875" cy="88025"/>
            </a:xfrm>
            <a:custGeom>
              <a:rect b="b" l="l" r="r" t="t"/>
              <a:pathLst>
                <a:path extrusionOk="0" h="3521" w="2755">
                  <a:moveTo>
                    <a:pt x="2366" y="0"/>
                  </a:moveTo>
                  <a:cubicBezTo>
                    <a:pt x="2366" y="0"/>
                    <a:pt x="861" y="1594"/>
                    <a:pt x="470" y="2091"/>
                  </a:cubicBezTo>
                  <a:cubicBezTo>
                    <a:pt x="396" y="2187"/>
                    <a:pt x="207" y="2506"/>
                    <a:pt x="183" y="2620"/>
                  </a:cubicBezTo>
                  <a:cubicBezTo>
                    <a:pt x="125" y="2881"/>
                    <a:pt x="0" y="3314"/>
                    <a:pt x="464" y="3463"/>
                  </a:cubicBezTo>
                  <a:cubicBezTo>
                    <a:pt x="536" y="3503"/>
                    <a:pt x="607" y="3520"/>
                    <a:pt x="675" y="3520"/>
                  </a:cubicBezTo>
                  <a:cubicBezTo>
                    <a:pt x="987" y="3520"/>
                    <a:pt x="1250" y="3164"/>
                    <a:pt x="1393" y="2980"/>
                  </a:cubicBezTo>
                  <a:cubicBezTo>
                    <a:pt x="1393" y="2980"/>
                    <a:pt x="2680" y="1004"/>
                    <a:pt x="2754" y="145"/>
                  </a:cubicBezTo>
                  <a:cubicBezTo>
                    <a:pt x="2638" y="64"/>
                    <a:pt x="2504" y="13"/>
                    <a:pt x="2366"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1"/>
            <p:cNvSpPr/>
            <p:nvPr/>
          </p:nvSpPr>
          <p:spPr>
            <a:xfrm>
              <a:off x="2184125" y="912150"/>
              <a:ext cx="234050" cy="163000"/>
            </a:xfrm>
            <a:custGeom>
              <a:rect b="b" l="l" r="r" t="t"/>
              <a:pathLst>
                <a:path extrusionOk="0" h="6520" w="9362">
                  <a:moveTo>
                    <a:pt x="5593" y="0"/>
                  </a:moveTo>
                  <a:cubicBezTo>
                    <a:pt x="4662" y="0"/>
                    <a:pt x="3734" y="117"/>
                    <a:pt x="2810" y="235"/>
                  </a:cubicBezTo>
                  <a:lnTo>
                    <a:pt x="245" y="1364"/>
                  </a:lnTo>
                  <a:cubicBezTo>
                    <a:pt x="120" y="2063"/>
                    <a:pt x="1" y="2816"/>
                    <a:pt x="306" y="3457"/>
                  </a:cubicBezTo>
                  <a:cubicBezTo>
                    <a:pt x="438" y="3732"/>
                    <a:pt x="638" y="3967"/>
                    <a:pt x="838" y="4197"/>
                  </a:cubicBezTo>
                  <a:cubicBezTo>
                    <a:pt x="1207" y="4628"/>
                    <a:pt x="1578" y="5058"/>
                    <a:pt x="1967" y="5471"/>
                  </a:cubicBezTo>
                  <a:cubicBezTo>
                    <a:pt x="2278" y="5803"/>
                    <a:pt x="2612" y="6130"/>
                    <a:pt x="3021" y="6325"/>
                  </a:cubicBezTo>
                  <a:cubicBezTo>
                    <a:pt x="3302" y="6458"/>
                    <a:pt x="3609" y="6520"/>
                    <a:pt x="3919" y="6520"/>
                  </a:cubicBezTo>
                  <a:cubicBezTo>
                    <a:pt x="4307" y="6520"/>
                    <a:pt x="4698" y="6422"/>
                    <a:pt x="5043" y="6242"/>
                  </a:cubicBezTo>
                  <a:cubicBezTo>
                    <a:pt x="5665" y="5919"/>
                    <a:pt x="6141" y="5357"/>
                    <a:pt x="6445" y="4720"/>
                  </a:cubicBezTo>
                  <a:cubicBezTo>
                    <a:pt x="6636" y="4318"/>
                    <a:pt x="6765" y="3877"/>
                    <a:pt x="7051" y="3536"/>
                  </a:cubicBezTo>
                  <a:cubicBezTo>
                    <a:pt x="7334" y="3194"/>
                    <a:pt x="7753" y="2987"/>
                    <a:pt x="8120" y="2728"/>
                  </a:cubicBezTo>
                  <a:cubicBezTo>
                    <a:pt x="8551" y="2425"/>
                    <a:pt x="8924" y="2045"/>
                    <a:pt x="9216" y="1608"/>
                  </a:cubicBezTo>
                  <a:cubicBezTo>
                    <a:pt x="9284" y="1505"/>
                    <a:pt x="9352" y="1393"/>
                    <a:pt x="9354" y="1270"/>
                  </a:cubicBezTo>
                  <a:cubicBezTo>
                    <a:pt x="9361" y="1022"/>
                    <a:pt x="9126" y="841"/>
                    <a:pt x="8909" y="725"/>
                  </a:cubicBezTo>
                  <a:cubicBezTo>
                    <a:pt x="7993" y="233"/>
                    <a:pt x="6943" y="35"/>
                    <a:pt x="5906" y="5"/>
                  </a:cubicBezTo>
                  <a:cubicBezTo>
                    <a:pt x="5802" y="2"/>
                    <a:pt x="5697" y="0"/>
                    <a:pt x="5593"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1"/>
            <p:cNvSpPr/>
            <p:nvPr/>
          </p:nvSpPr>
          <p:spPr>
            <a:xfrm>
              <a:off x="2187425" y="869950"/>
              <a:ext cx="231950" cy="179525"/>
            </a:xfrm>
            <a:custGeom>
              <a:rect b="b" l="l" r="r" t="t"/>
              <a:pathLst>
                <a:path extrusionOk="0" h="7181" w="9278">
                  <a:moveTo>
                    <a:pt x="6325" y="0"/>
                  </a:moveTo>
                  <a:cubicBezTo>
                    <a:pt x="6257" y="0"/>
                    <a:pt x="6189" y="6"/>
                    <a:pt x="6119" y="19"/>
                  </a:cubicBezTo>
                  <a:cubicBezTo>
                    <a:pt x="5408" y="149"/>
                    <a:pt x="4922" y="973"/>
                    <a:pt x="4204" y="973"/>
                  </a:cubicBezTo>
                  <a:cubicBezTo>
                    <a:pt x="4194" y="973"/>
                    <a:pt x="4185" y="973"/>
                    <a:pt x="4176" y="972"/>
                  </a:cubicBezTo>
                  <a:lnTo>
                    <a:pt x="4176" y="972"/>
                  </a:lnTo>
                  <a:lnTo>
                    <a:pt x="4747" y="1010"/>
                  </a:lnTo>
                  <a:lnTo>
                    <a:pt x="4094" y="997"/>
                  </a:lnTo>
                  <a:cubicBezTo>
                    <a:pt x="3890" y="992"/>
                    <a:pt x="3686" y="988"/>
                    <a:pt x="3481" y="988"/>
                  </a:cubicBezTo>
                  <a:cubicBezTo>
                    <a:pt x="3067" y="988"/>
                    <a:pt x="2653" y="1006"/>
                    <a:pt x="2247" y="1084"/>
                  </a:cubicBezTo>
                  <a:cubicBezTo>
                    <a:pt x="1639" y="1199"/>
                    <a:pt x="1042" y="1449"/>
                    <a:pt x="616" y="1897"/>
                  </a:cubicBezTo>
                  <a:cubicBezTo>
                    <a:pt x="229" y="2301"/>
                    <a:pt x="1" y="2892"/>
                    <a:pt x="152" y="3430"/>
                  </a:cubicBezTo>
                  <a:cubicBezTo>
                    <a:pt x="229" y="3704"/>
                    <a:pt x="394" y="3946"/>
                    <a:pt x="559" y="4179"/>
                  </a:cubicBezTo>
                  <a:lnTo>
                    <a:pt x="1463" y="5477"/>
                  </a:lnTo>
                  <a:cubicBezTo>
                    <a:pt x="1821" y="5988"/>
                    <a:pt x="2197" y="6515"/>
                    <a:pt x="2742" y="6814"/>
                  </a:cubicBezTo>
                  <a:cubicBezTo>
                    <a:pt x="3236" y="7084"/>
                    <a:pt x="3815" y="7139"/>
                    <a:pt x="4376" y="7170"/>
                  </a:cubicBezTo>
                  <a:cubicBezTo>
                    <a:pt x="4479" y="7175"/>
                    <a:pt x="4583" y="7180"/>
                    <a:pt x="4686" y="7180"/>
                  </a:cubicBezTo>
                  <a:cubicBezTo>
                    <a:pt x="4871" y="7180"/>
                    <a:pt x="5053" y="7165"/>
                    <a:pt x="5228" y="7108"/>
                  </a:cubicBezTo>
                  <a:cubicBezTo>
                    <a:pt x="5529" y="7010"/>
                    <a:pt x="5781" y="6801"/>
                    <a:pt x="6014" y="6584"/>
                  </a:cubicBezTo>
                  <a:cubicBezTo>
                    <a:pt x="6275" y="6335"/>
                    <a:pt x="6523" y="6070"/>
                    <a:pt x="6692" y="5751"/>
                  </a:cubicBezTo>
                  <a:cubicBezTo>
                    <a:pt x="6919" y="5327"/>
                    <a:pt x="7000" y="4818"/>
                    <a:pt x="7316" y="4455"/>
                  </a:cubicBezTo>
                  <a:cubicBezTo>
                    <a:pt x="7597" y="4135"/>
                    <a:pt x="8019" y="3981"/>
                    <a:pt x="8397" y="3783"/>
                  </a:cubicBezTo>
                  <a:cubicBezTo>
                    <a:pt x="8774" y="3586"/>
                    <a:pt x="9154" y="3285"/>
                    <a:pt x="9211" y="2861"/>
                  </a:cubicBezTo>
                  <a:cubicBezTo>
                    <a:pt x="9277" y="2385"/>
                    <a:pt x="8915" y="1967"/>
                    <a:pt x="8579" y="1622"/>
                  </a:cubicBezTo>
                  <a:cubicBezTo>
                    <a:pt x="8357" y="1394"/>
                    <a:pt x="8133" y="1166"/>
                    <a:pt x="7909" y="935"/>
                  </a:cubicBezTo>
                  <a:cubicBezTo>
                    <a:pt x="7471" y="485"/>
                    <a:pt x="6931" y="0"/>
                    <a:pt x="632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1"/>
            <p:cNvSpPr/>
            <p:nvPr/>
          </p:nvSpPr>
          <p:spPr>
            <a:xfrm>
              <a:off x="2270175" y="922850"/>
              <a:ext cx="55525" cy="63250"/>
            </a:xfrm>
            <a:custGeom>
              <a:rect b="b" l="l" r="r" t="t"/>
              <a:pathLst>
                <a:path extrusionOk="0" h="2530" w="2221">
                  <a:moveTo>
                    <a:pt x="299" y="1"/>
                  </a:moveTo>
                  <a:lnTo>
                    <a:pt x="339" y="86"/>
                  </a:lnTo>
                  <a:cubicBezTo>
                    <a:pt x="260" y="113"/>
                    <a:pt x="176" y="141"/>
                    <a:pt x="110" y="196"/>
                  </a:cubicBezTo>
                  <a:cubicBezTo>
                    <a:pt x="44" y="251"/>
                    <a:pt x="0" y="339"/>
                    <a:pt x="25" y="422"/>
                  </a:cubicBezTo>
                  <a:cubicBezTo>
                    <a:pt x="49" y="503"/>
                    <a:pt x="128" y="554"/>
                    <a:pt x="189" y="613"/>
                  </a:cubicBezTo>
                  <a:cubicBezTo>
                    <a:pt x="426" y="846"/>
                    <a:pt x="393" y="1248"/>
                    <a:pt x="587" y="1520"/>
                  </a:cubicBezTo>
                  <a:cubicBezTo>
                    <a:pt x="749" y="1749"/>
                    <a:pt x="1039" y="1841"/>
                    <a:pt x="1281" y="1986"/>
                  </a:cubicBezTo>
                  <a:cubicBezTo>
                    <a:pt x="1402" y="2058"/>
                    <a:pt x="1514" y="2148"/>
                    <a:pt x="1610" y="2249"/>
                  </a:cubicBezTo>
                  <a:cubicBezTo>
                    <a:pt x="1698" y="2339"/>
                    <a:pt x="1777" y="2441"/>
                    <a:pt x="1889" y="2498"/>
                  </a:cubicBezTo>
                  <a:cubicBezTo>
                    <a:pt x="1931" y="2519"/>
                    <a:pt x="1980" y="2530"/>
                    <a:pt x="2029" y="2530"/>
                  </a:cubicBezTo>
                  <a:cubicBezTo>
                    <a:pt x="2107" y="2530"/>
                    <a:pt x="2183" y="2500"/>
                    <a:pt x="2221" y="2434"/>
                  </a:cubicBezTo>
                  <a:cubicBezTo>
                    <a:pt x="1542" y="1650"/>
                    <a:pt x="903" y="840"/>
                    <a:pt x="299"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1"/>
            <p:cNvSpPr/>
            <p:nvPr/>
          </p:nvSpPr>
          <p:spPr>
            <a:xfrm>
              <a:off x="2348625" y="840975"/>
              <a:ext cx="167150" cy="92725"/>
            </a:xfrm>
            <a:custGeom>
              <a:rect b="b" l="l" r="r" t="t"/>
              <a:pathLst>
                <a:path extrusionOk="0" h="3709" w="6686">
                  <a:moveTo>
                    <a:pt x="6322" y="0"/>
                  </a:moveTo>
                  <a:cubicBezTo>
                    <a:pt x="6163" y="0"/>
                    <a:pt x="6015" y="78"/>
                    <a:pt x="5875" y="153"/>
                  </a:cubicBezTo>
                  <a:cubicBezTo>
                    <a:pt x="3978" y="1172"/>
                    <a:pt x="2015" y="2061"/>
                    <a:pt x="1" y="2821"/>
                  </a:cubicBezTo>
                  <a:lnTo>
                    <a:pt x="638" y="3708"/>
                  </a:lnTo>
                  <a:cubicBezTo>
                    <a:pt x="1433" y="2957"/>
                    <a:pt x="2537" y="2650"/>
                    <a:pt x="3504" y="2131"/>
                  </a:cubicBezTo>
                  <a:cubicBezTo>
                    <a:pt x="4575" y="1558"/>
                    <a:pt x="5506" y="708"/>
                    <a:pt x="6657" y="320"/>
                  </a:cubicBezTo>
                  <a:cubicBezTo>
                    <a:pt x="6686" y="155"/>
                    <a:pt x="6515" y="12"/>
                    <a:pt x="6348" y="1"/>
                  </a:cubicBezTo>
                  <a:cubicBezTo>
                    <a:pt x="6339" y="1"/>
                    <a:pt x="6331" y="0"/>
                    <a:pt x="6322"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1"/>
            <p:cNvSpPr/>
            <p:nvPr/>
          </p:nvSpPr>
          <p:spPr>
            <a:xfrm>
              <a:off x="2480500" y="837825"/>
              <a:ext cx="37600" cy="25925"/>
            </a:xfrm>
            <a:custGeom>
              <a:rect b="b" l="l" r="r" t="t"/>
              <a:pathLst>
                <a:path extrusionOk="0" h="1037" w="1504">
                  <a:moveTo>
                    <a:pt x="1098" y="0"/>
                  </a:moveTo>
                  <a:cubicBezTo>
                    <a:pt x="1018" y="0"/>
                    <a:pt x="937" y="24"/>
                    <a:pt x="860" y="46"/>
                  </a:cubicBezTo>
                  <a:lnTo>
                    <a:pt x="1" y="307"/>
                  </a:lnTo>
                  <a:cubicBezTo>
                    <a:pt x="98" y="538"/>
                    <a:pt x="284" y="718"/>
                    <a:pt x="469" y="891"/>
                  </a:cubicBezTo>
                  <a:cubicBezTo>
                    <a:pt x="506" y="927"/>
                    <a:pt x="546" y="962"/>
                    <a:pt x="587" y="995"/>
                  </a:cubicBezTo>
                  <a:lnTo>
                    <a:pt x="607" y="1036"/>
                  </a:lnTo>
                  <a:cubicBezTo>
                    <a:pt x="792" y="922"/>
                    <a:pt x="1027" y="911"/>
                    <a:pt x="1213" y="801"/>
                  </a:cubicBezTo>
                  <a:cubicBezTo>
                    <a:pt x="1341" y="724"/>
                    <a:pt x="1439" y="604"/>
                    <a:pt x="1490" y="463"/>
                  </a:cubicBezTo>
                  <a:cubicBezTo>
                    <a:pt x="1499" y="437"/>
                    <a:pt x="1503" y="410"/>
                    <a:pt x="1503" y="382"/>
                  </a:cubicBezTo>
                  <a:cubicBezTo>
                    <a:pt x="1496" y="360"/>
                    <a:pt x="1490" y="338"/>
                    <a:pt x="1477" y="318"/>
                  </a:cubicBezTo>
                  <a:cubicBezTo>
                    <a:pt x="1413" y="197"/>
                    <a:pt x="1338" y="66"/>
                    <a:pt x="1211" y="19"/>
                  </a:cubicBezTo>
                  <a:cubicBezTo>
                    <a:pt x="1174" y="6"/>
                    <a:pt x="1137" y="0"/>
                    <a:pt x="1098"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1"/>
            <p:cNvSpPr/>
            <p:nvPr/>
          </p:nvSpPr>
          <p:spPr>
            <a:xfrm>
              <a:off x="2321650" y="911475"/>
              <a:ext cx="45225" cy="33600"/>
            </a:xfrm>
            <a:custGeom>
              <a:rect b="b" l="l" r="r" t="t"/>
              <a:pathLst>
                <a:path extrusionOk="0" h="1344" w="1809">
                  <a:moveTo>
                    <a:pt x="1031" y="1"/>
                  </a:moveTo>
                  <a:cubicBezTo>
                    <a:pt x="699" y="1"/>
                    <a:pt x="385" y="181"/>
                    <a:pt x="151" y="420"/>
                  </a:cubicBezTo>
                  <a:cubicBezTo>
                    <a:pt x="111" y="456"/>
                    <a:pt x="80" y="499"/>
                    <a:pt x="56" y="546"/>
                  </a:cubicBezTo>
                  <a:cubicBezTo>
                    <a:pt x="28" y="614"/>
                    <a:pt x="52" y="693"/>
                    <a:pt x="43" y="770"/>
                  </a:cubicBezTo>
                  <a:cubicBezTo>
                    <a:pt x="0" y="1227"/>
                    <a:pt x="535" y="1343"/>
                    <a:pt x="862" y="1343"/>
                  </a:cubicBezTo>
                  <a:cubicBezTo>
                    <a:pt x="919" y="1343"/>
                    <a:pt x="969" y="1340"/>
                    <a:pt x="1009" y="1334"/>
                  </a:cubicBezTo>
                  <a:cubicBezTo>
                    <a:pt x="1249" y="1297"/>
                    <a:pt x="1471" y="1189"/>
                    <a:pt x="1646" y="1022"/>
                  </a:cubicBezTo>
                  <a:cubicBezTo>
                    <a:pt x="1701" y="972"/>
                    <a:pt x="1745" y="912"/>
                    <a:pt x="1776" y="844"/>
                  </a:cubicBezTo>
                  <a:cubicBezTo>
                    <a:pt x="1802" y="772"/>
                    <a:pt x="1809" y="695"/>
                    <a:pt x="1798" y="620"/>
                  </a:cubicBezTo>
                  <a:cubicBezTo>
                    <a:pt x="1750" y="269"/>
                    <a:pt x="1403" y="14"/>
                    <a:pt x="1060" y="1"/>
                  </a:cubicBezTo>
                  <a:cubicBezTo>
                    <a:pt x="1050" y="1"/>
                    <a:pt x="1041" y="1"/>
                    <a:pt x="1031"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1"/>
            <p:cNvSpPr/>
            <p:nvPr/>
          </p:nvSpPr>
          <p:spPr>
            <a:xfrm>
              <a:off x="2285875" y="846400"/>
              <a:ext cx="207150" cy="96800"/>
            </a:xfrm>
            <a:custGeom>
              <a:rect b="b" l="l" r="r" t="t"/>
              <a:pathLst>
                <a:path extrusionOk="0" h="3872" w="8286">
                  <a:moveTo>
                    <a:pt x="8258" y="1"/>
                  </a:moveTo>
                  <a:cubicBezTo>
                    <a:pt x="8255" y="1"/>
                    <a:pt x="8252" y="1"/>
                    <a:pt x="8249" y="4"/>
                  </a:cubicBezTo>
                  <a:cubicBezTo>
                    <a:pt x="6901" y="865"/>
                    <a:pt x="5480" y="1583"/>
                    <a:pt x="4008" y="2206"/>
                  </a:cubicBezTo>
                  <a:cubicBezTo>
                    <a:pt x="2941" y="2659"/>
                    <a:pt x="1867" y="3092"/>
                    <a:pt x="793" y="3524"/>
                  </a:cubicBezTo>
                  <a:cubicBezTo>
                    <a:pt x="536" y="3627"/>
                    <a:pt x="279" y="3731"/>
                    <a:pt x="20" y="3834"/>
                  </a:cubicBezTo>
                  <a:cubicBezTo>
                    <a:pt x="1" y="3842"/>
                    <a:pt x="7" y="3870"/>
                    <a:pt x="24" y="3870"/>
                  </a:cubicBezTo>
                  <a:cubicBezTo>
                    <a:pt x="27" y="3870"/>
                    <a:pt x="29" y="3870"/>
                    <a:pt x="31" y="3869"/>
                  </a:cubicBezTo>
                  <a:lnTo>
                    <a:pt x="31" y="3871"/>
                  </a:lnTo>
                  <a:cubicBezTo>
                    <a:pt x="732" y="3592"/>
                    <a:pt x="1432" y="3309"/>
                    <a:pt x="2131" y="3023"/>
                  </a:cubicBezTo>
                  <a:cubicBezTo>
                    <a:pt x="3330" y="2534"/>
                    <a:pt x="4540" y="2055"/>
                    <a:pt x="5702" y="1482"/>
                  </a:cubicBezTo>
                  <a:cubicBezTo>
                    <a:pt x="6585" y="1049"/>
                    <a:pt x="7441" y="566"/>
                    <a:pt x="8267" y="34"/>
                  </a:cubicBezTo>
                  <a:cubicBezTo>
                    <a:pt x="8285" y="24"/>
                    <a:pt x="8273" y="1"/>
                    <a:pt x="8258"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1"/>
            <p:cNvSpPr/>
            <p:nvPr/>
          </p:nvSpPr>
          <p:spPr>
            <a:xfrm>
              <a:off x="2296050" y="852175"/>
              <a:ext cx="202750" cy="108800"/>
            </a:xfrm>
            <a:custGeom>
              <a:rect b="b" l="l" r="r" t="t"/>
              <a:pathLst>
                <a:path extrusionOk="0" h="4352" w="8110">
                  <a:moveTo>
                    <a:pt x="8081" y="1"/>
                  </a:moveTo>
                  <a:cubicBezTo>
                    <a:pt x="8079" y="1"/>
                    <a:pt x="8076" y="2"/>
                    <a:pt x="8073" y="3"/>
                  </a:cubicBezTo>
                  <a:cubicBezTo>
                    <a:pt x="6019" y="1200"/>
                    <a:pt x="3922" y="2316"/>
                    <a:pt x="1818" y="3418"/>
                  </a:cubicBezTo>
                  <a:cubicBezTo>
                    <a:pt x="1225" y="3728"/>
                    <a:pt x="626" y="4031"/>
                    <a:pt x="20" y="4317"/>
                  </a:cubicBezTo>
                  <a:cubicBezTo>
                    <a:pt x="1" y="4326"/>
                    <a:pt x="13" y="4352"/>
                    <a:pt x="30" y="4352"/>
                  </a:cubicBezTo>
                  <a:cubicBezTo>
                    <a:pt x="33" y="4352"/>
                    <a:pt x="36" y="4351"/>
                    <a:pt x="39" y="4350"/>
                  </a:cubicBezTo>
                  <a:cubicBezTo>
                    <a:pt x="1111" y="3844"/>
                    <a:pt x="2154" y="3284"/>
                    <a:pt x="3197" y="2729"/>
                  </a:cubicBezTo>
                  <a:cubicBezTo>
                    <a:pt x="4245" y="2169"/>
                    <a:pt x="5297" y="1615"/>
                    <a:pt x="6338" y="1036"/>
                  </a:cubicBezTo>
                  <a:cubicBezTo>
                    <a:pt x="6924" y="708"/>
                    <a:pt x="7511" y="374"/>
                    <a:pt x="8090" y="36"/>
                  </a:cubicBezTo>
                  <a:cubicBezTo>
                    <a:pt x="8109" y="25"/>
                    <a:pt x="8098" y="1"/>
                    <a:pt x="8081"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1"/>
            <p:cNvSpPr/>
            <p:nvPr/>
          </p:nvSpPr>
          <p:spPr>
            <a:xfrm>
              <a:off x="2291775" y="903425"/>
              <a:ext cx="104675" cy="52175"/>
            </a:xfrm>
            <a:custGeom>
              <a:rect b="b" l="l" r="r" t="t"/>
              <a:pathLst>
                <a:path extrusionOk="0" h="2087" w="4187">
                  <a:moveTo>
                    <a:pt x="4159" y="0"/>
                  </a:moveTo>
                  <a:cubicBezTo>
                    <a:pt x="4156" y="0"/>
                    <a:pt x="4153" y="1"/>
                    <a:pt x="4150" y="2"/>
                  </a:cubicBezTo>
                  <a:lnTo>
                    <a:pt x="19" y="2051"/>
                  </a:lnTo>
                  <a:cubicBezTo>
                    <a:pt x="0" y="2061"/>
                    <a:pt x="11" y="2086"/>
                    <a:pt x="28" y="2086"/>
                  </a:cubicBezTo>
                  <a:cubicBezTo>
                    <a:pt x="31" y="2086"/>
                    <a:pt x="34" y="2086"/>
                    <a:pt x="37" y="2084"/>
                  </a:cubicBezTo>
                  <a:lnTo>
                    <a:pt x="4168" y="33"/>
                  </a:lnTo>
                  <a:cubicBezTo>
                    <a:pt x="4187" y="26"/>
                    <a:pt x="4176" y="0"/>
                    <a:pt x="4159"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1"/>
            <p:cNvSpPr/>
            <p:nvPr/>
          </p:nvSpPr>
          <p:spPr>
            <a:xfrm>
              <a:off x="2398275" y="851425"/>
              <a:ext cx="102600" cy="50875"/>
            </a:xfrm>
            <a:custGeom>
              <a:rect b="b" l="l" r="r" t="t"/>
              <a:pathLst>
                <a:path extrusionOk="0" h="2035" w="4104">
                  <a:moveTo>
                    <a:pt x="4076" y="0"/>
                  </a:moveTo>
                  <a:cubicBezTo>
                    <a:pt x="4073" y="0"/>
                    <a:pt x="4070" y="1"/>
                    <a:pt x="4067" y="3"/>
                  </a:cubicBezTo>
                  <a:cubicBezTo>
                    <a:pt x="3057" y="475"/>
                    <a:pt x="2053" y="960"/>
                    <a:pt x="1056" y="1459"/>
                  </a:cubicBezTo>
                  <a:cubicBezTo>
                    <a:pt x="707" y="1634"/>
                    <a:pt x="360" y="1812"/>
                    <a:pt x="18" y="1999"/>
                  </a:cubicBezTo>
                  <a:cubicBezTo>
                    <a:pt x="1" y="2008"/>
                    <a:pt x="11" y="2034"/>
                    <a:pt x="29" y="2034"/>
                  </a:cubicBezTo>
                  <a:cubicBezTo>
                    <a:pt x="31" y="2034"/>
                    <a:pt x="34" y="2033"/>
                    <a:pt x="37" y="2032"/>
                  </a:cubicBezTo>
                  <a:cubicBezTo>
                    <a:pt x="1245" y="1375"/>
                    <a:pt x="2493" y="787"/>
                    <a:pt x="3736" y="198"/>
                  </a:cubicBezTo>
                  <a:cubicBezTo>
                    <a:pt x="3852" y="143"/>
                    <a:pt x="3969" y="88"/>
                    <a:pt x="4085" y="33"/>
                  </a:cubicBezTo>
                  <a:cubicBezTo>
                    <a:pt x="4104" y="26"/>
                    <a:pt x="4093" y="0"/>
                    <a:pt x="4076"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1"/>
            <p:cNvSpPr/>
            <p:nvPr/>
          </p:nvSpPr>
          <p:spPr>
            <a:xfrm>
              <a:off x="2289500" y="844600"/>
              <a:ext cx="208300" cy="105100"/>
            </a:xfrm>
            <a:custGeom>
              <a:rect b="b" l="l" r="r" t="t"/>
              <a:pathLst>
                <a:path extrusionOk="0" h="4204" w="8332">
                  <a:moveTo>
                    <a:pt x="8305" y="0"/>
                  </a:moveTo>
                  <a:cubicBezTo>
                    <a:pt x="8302" y="0"/>
                    <a:pt x="8299" y="1"/>
                    <a:pt x="8295" y="3"/>
                  </a:cubicBezTo>
                  <a:cubicBezTo>
                    <a:pt x="7402" y="631"/>
                    <a:pt x="6457" y="1187"/>
                    <a:pt x="5473" y="1664"/>
                  </a:cubicBezTo>
                  <a:cubicBezTo>
                    <a:pt x="5089" y="1850"/>
                    <a:pt x="4700" y="2028"/>
                    <a:pt x="4312" y="2206"/>
                  </a:cubicBezTo>
                  <a:cubicBezTo>
                    <a:pt x="3723" y="2478"/>
                    <a:pt x="3132" y="2748"/>
                    <a:pt x="2541" y="3019"/>
                  </a:cubicBezTo>
                  <a:lnTo>
                    <a:pt x="879" y="3781"/>
                  </a:lnTo>
                  <a:lnTo>
                    <a:pt x="310" y="4040"/>
                  </a:lnTo>
                  <a:lnTo>
                    <a:pt x="128" y="4121"/>
                  </a:lnTo>
                  <a:cubicBezTo>
                    <a:pt x="95" y="4132"/>
                    <a:pt x="62" y="4147"/>
                    <a:pt x="33" y="4165"/>
                  </a:cubicBezTo>
                  <a:cubicBezTo>
                    <a:pt x="29" y="4167"/>
                    <a:pt x="25" y="4167"/>
                    <a:pt x="20" y="4169"/>
                  </a:cubicBezTo>
                  <a:cubicBezTo>
                    <a:pt x="1" y="4179"/>
                    <a:pt x="14" y="4204"/>
                    <a:pt x="32" y="4204"/>
                  </a:cubicBezTo>
                  <a:cubicBezTo>
                    <a:pt x="35" y="4204"/>
                    <a:pt x="37" y="4203"/>
                    <a:pt x="40" y="4202"/>
                  </a:cubicBezTo>
                  <a:lnTo>
                    <a:pt x="38" y="4202"/>
                  </a:lnTo>
                  <a:lnTo>
                    <a:pt x="732" y="3886"/>
                  </a:lnTo>
                  <a:lnTo>
                    <a:pt x="2333" y="3155"/>
                  </a:lnTo>
                  <a:cubicBezTo>
                    <a:pt x="2932" y="2880"/>
                    <a:pt x="3530" y="2606"/>
                    <a:pt x="4129" y="2331"/>
                  </a:cubicBezTo>
                  <a:cubicBezTo>
                    <a:pt x="4555" y="2136"/>
                    <a:pt x="4981" y="1940"/>
                    <a:pt x="5405" y="1738"/>
                  </a:cubicBezTo>
                  <a:cubicBezTo>
                    <a:pt x="6290" y="1317"/>
                    <a:pt x="7142" y="829"/>
                    <a:pt x="7957" y="282"/>
                  </a:cubicBezTo>
                  <a:cubicBezTo>
                    <a:pt x="8078" y="201"/>
                    <a:pt x="8197" y="120"/>
                    <a:pt x="8315" y="36"/>
                  </a:cubicBezTo>
                  <a:cubicBezTo>
                    <a:pt x="8332" y="25"/>
                    <a:pt x="8320" y="0"/>
                    <a:pt x="830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1"/>
            <p:cNvSpPr/>
            <p:nvPr/>
          </p:nvSpPr>
          <p:spPr>
            <a:xfrm>
              <a:off x="2283850" y="846300"/>
              <a:ext cx="210325" cy="93125"/>
            </a:xfrm>
            <a:custGeom>
              <a:rect b="b" l="l" r="r" t="t"/>
              <a:pathLst>
                <a:path extrusionOk="0" h="3725" w="8413">
                  <a:moveTo>
                    <a:pt x="8387" y="0"/>
                  </a:moveTo>
                  <a:cubicBezTo>
                    <a:pt x="8383" y="0"/>
                    <a:pt x="8380" y="1"/>
                    <a:pt x="8376" y="3"/>
                  </a:cubicBezTo>
                  <a:cubicBezTo>
                    <a:pt x="7357" y="592"/>
                    <a:pt x="6301" y="1110"/>
                    <a:pt x="5227" y="1587"/>
                  </a:cubicBezTo>
                  <a:cubicBezTo>
                    <a:pt x="4142" y="2070"/>
                    <a:pt x="3040" y="2509"/>
                    <a:pt x="1933" y="2942"/>
                  </a:cubicBezTo>
                  <a:cubicBezTo>
                    <a:pt x="1296" y="3192"/>
                    <a:pt x="657" y="3440"/>
                    <a:pt x="20" y="3686"/>
                  </a:cubicBezTo>
                  <a:cubicBezTo>
                    <a:pt x="0" y="3694"/>
                    <a:pt x="7" y="3725"/>
                    <a:pt x="24" y="3725"/>
                  </a:cubicBezTo>
                  <a:cubicBezTo>
                    <a:pt x="27" y="3725"/>
                    <a:pt x="29" y="3725"/>
                    <a:pt x="31" y="3724"/>
                  </a:cubicBezTo>
                  <a:cubicBezTo>
                    <a:pt x="1153" y="3287"/>
                    <a:pt x="2280" y="2854"/>
                    <a:pt x="3398" y="2402"/>
                  </a:cubicBezTo>
                  <a:cubicBezTo>
                    <a:pt x="4483" y="1962"/>
                    <a:pt x="5561" y="1499"/>
                    <a:pt x="6613" y="983"/>
                  </a:cubicBezTo>
                  <a:cubicBezTo>
                    <a:pt x="7217" y="686"/>
                    <a:pt x="7812" y="372"/>
                    <a:pt x="8396" y="36"/>
                  </a:cubicBezTo>
                  <a:cubicBezTo>
                    <a:pt x="8413" y="25"/>
                    <a:pt x="8403" y="0"/>
                    <a:pt x="838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1"/>
            <p:cNvSpPr/>
            <p:nvPr/>
          </p:nvSpPr>
          <p:spPr>
            <a:xfrm>
              <a:off x="2279125" y="935175"/>
              <a:ext cx="24275" cy="29525"/>
            </a:xfrm>
            <a:custGeom>
              <a:rect b="b" l="l" r="r" t="t"/>
              <a:pathLst>
                <a:path extrusionOk="0" h="1181" w="971">
                  <a:moveTo>
                    <a:pt x="91" y="1"/>
                  </a:moveTo>
                  <a:cubicBezTo>
                    <a:pt x="69" y="1"/>
                    <a:pt x="48" y="9"/>
                    <a:pt x="33" y="26"/>
                  </a:cubicBezTo>
                  <a:lnTo>
                    <a:pt x="0" y="57"/>
                  </a:lnTo>
                  <a:cubicBezTo>
                    <a:pt x="323" y="342"/>
                    <a:pt x="479" y="770"/>
                    <a:pt x="758" y="1098"/>
                  </a:cubicBezTo>
                  <a:cubicBezTo>
                    <a:pt x="789" y="1133"/>
                    <a:pt x="824" y="1170"/>
                    <a:pt x="870" y="1179"/>
                  </a:cubicBezTo>
                  <a:cubicBezTo>
                    <a:pt x="875" y="1180"/>
                    <a:pt x="879" y="1180"/>
                    <a:pt x="884" y="1180"/>
                  </a:cubicBezTo>
                  <a:cubicBezTo>
                    <a:pt x="926" y="1180"/>
                    <a:pt x="971" y="1146"/>
                    <a:pt x="967" y="1106"/>
                  </a:cubicBezTo>
                  <a:cubicBezTo>
                    <a:pt x="962" y="1087"/>
                    <a:pt x="951" y="1067"/>
                    <a:pt x="938" y="1054"/>
                  </a:cubicBezTo>
                  <a:cubicBezTo>
                    <a:pt x="692" y="729"/>
                    <a:pt x="446" y="406"/>
                    <a:pt x="200" y="81"/>
                  </a:cubicBezTo>
                  <a:cubicBezTo>
                    <a:pt x="180" y="52"/>
                    <a:pt x="156" y="28"/>
                    <a:pt x="128" y="10"/>
                  </a:cubicBezTo>
                  <a:cubicBezTo>
                    <a:pt x="116" y="4"/>
                    <a:pt x="103" y="1"/>
                    <a:pt x="91"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1"/>
            <p:cNvSpPr/>
            <p:nvPr/>
          </p:nvSpPr>
          <p:spPr>
            <a:xfrm>
              <a:off x="2485575" y="841275"/>
              <a:ext cx="21150" cy="8425"/>
            </a:xfrm>
            <a:custGeom>
              <a:rect b="b" l="l" r="r" t="t"/>
              <a:pathLst>
                <a:path extrusionOk="0" h="337" w="846">
                  <a:moveTo>
                    <a:pt x="827" y="0"/>
                  </a:moveTo>
                  <a:cubicBezTo>
                    <a:pt x="824" y="0"/>
                    <a:pt x="822" y="1"/>
                    <a:pt x="819" y="2"/>
                  </a:cubicBezTo>
                  <a:cubicBezTo>
                    <a:pt x="781" y="31"/>
                    <a:pt x="741" y="58"/>
                    <a:pt x="700" y="83"/>
                  </a:cubicBezTo>
                  <a:lnTo>
                    <a:pt x="700" y="83"/>
                  </a:lnTo>
                  <a:lnTo>
                    <a:pt x="140" y="260"/>
                  </a:lnTo>
                  <a:lnTo>
                    <a:pt x="140" y="260"/>
                  </a:lnTo>
                  <a:cubicBezTo>
                    <a:pt x="139" y="261"/>
                    <a:pt x="138" y="261"/>
                    <a:pt x="136" y="261"/>
                  </a:cubicBezTo>
                  <a:cubicBezTo>
                    <a:pt x="135" y="262"/>
                    <a:pt x="134" y="262"/>
                    <a:pt x="133" y="263"/>
                  </a:cubicBezTo>
                  <a:lnTo>
                    <a:pt x="133" y="263"/>
                  </a:lnTo>
                  <a:lnTo>
                    <a:pt x="20" y="299"/>
                  </a:lnTo>
                  <a:cubicBezTo>
                    <a:pt x="1" y="305"/>
                    <a:pt x="2" y="336"/>
                    <a:pt x="22" y="336"/>
                  </a:cubicBezTo>
                  <a:cubicBezTo>
                    <a:pt x="23" y="336"/>
                    <a:pt x="23" y="336"/>
                    <a:pt x="24" y="336"/>
                  </a:cubicBezTo>
                  <a:cubicBezTo>
                    <a:pt x="26" y="336"/>
                    <a:pt x="28" y="336"/>
                    <a:pt x="31" y="336"/>
                  </a:cubicBezTo>
                  <a:lnTo>
                    <a:pt x="31" y="336"/>
                  </a:lnTo>
                  <a:lnTo>
                    <a:pt x="31" y="336"/>
                  </a:lnTo>
                  <a:lnTo>
                    <a:pt x="33" y="335"/>
                  </a:lnTo>
                  <a:lnTo>
                    <a:pt x="33" y="335"/>
                  </a:lnTo>
                  <a:cubicBezTo>
                    <a:pt x="257" y="317"/>
                    <a:pt x="475" y="252"/>
                    <a:pt x="670" y="143"/>
                  </a:cubicBezTo>
                  <a:lnTo>
                    <a:pt x="670" y="143"/>
                  </a:lnTo>
                  <a:cubicBezTo>
                    <a:pt x="702" y="131"/>
                    <a:pt x="734" y="118"/>
                    <a:pt x="766" y="105"/>
                  </a:cubicBezTo>
                  <a:cubicBezTo>
                    <a:pt x="806" y="88"/>
                    <a:pt x="845" y="66"/>
                    <a:pt x="845" y="20"/>
                  </a:cubicBezTo>
                  <a:cubicBezTo>
                    <a:pt x="845" y="8"/>
                    <a:pt x="836" y="0"/>
                    <a:pt x="82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1"/>
            <p:cNvSpPr/>
            <p:nvPr/>
          </p:nvSpPr>
          <p:spPr>
            <a:xfrm>
              <a:off x="2493600" y="847250"/>
              <a:ext cx="21000" cy="9100"/>
            </a:xfrm>
            <a:custGeom>
              <a:rect b="b" l="l" r="r" t="t"/>
              <a:pathLst>
                <a:path extrusionOk="0" h="364" w="840">
                  <a:moveTo>
                    <a:pt x="812" y="0"/>
                  </a:moveTo>
                  <a:cubicBezTo>
                    <a:pt x="811" y="0"/>
                    <a:pt x="809" y="0"/>
                    <a:pt x="808" y="0"/>
                  </a:cubicBezTo>
                  <a:cubicBezTo>
                    <a:pt x="662" y="45"/>
                    <a:pt x="519" y="93"/>
                    <a:pt x="378" y="148"/>
                  </a:cubicBezTo>
                  <a:lnTo>
                    <a:pt x="378" y="148"/>
                  </a:lnTo>
                  <a:cubicBezTo>
                    <a:pt x="282" y="172"/>
                    <a:pt x="186" y="199"/>
                    <a:pt x="92" y="229"/>
                  </a:cubicBezTo>
                  <a:cubicBezTo>
                    <a:pt x="72" y="235"/>
                    <a:pt x="77" y="265"/>
                    <a:pt x="95" y="265"/>
                  </a:cubicBezTo>
                  <a:cubicBezTo>
                    <a:pt x="97" y="265"/>
                    <a:pt x="99" y="265"/>
                    <a:pt x="101" y="264"/>
                  </a:cubicBezTo>
                  <a:cubicBezTo>
                    <a:pt x="115" y="260"/>
                    <a:pt x="128" y="255"/>
                    <a:pt x="142" y="251"/>
                  </a:cubicBezTo>
                  <a:lnTo>
                    <a:pt x="142" y="251"/>
                  </a:lnTo>
                  <a:cubicBezTo>
                    <a:pt x="141" y="255"/>
                    <a:pt x="142" y="260"/>
                    <a:pt x="144" y="265"/>
                  </a:cubicBezTo>
                  <a:lnTo>
                    <a:pt x="144" y="265"/>
                  </a:lnTo>
                  <a:cubicBezTo>
                    <a:pt x="101" y="284"/>
                    <a:pt x="58" y="304"/>
                    <a:pt x="17" y="328"/>
                  </a:cubicBezTo>
                  <a:cubicBezTo>
                    <a:pt x="1" y="338"/>
                    <a:pt x="9" y="363"/>
                    <a:pt x="28" y="363"/>
                  </a:cubicBezTo>
                  <a:cubicBezTo>
                    <a:pt x="29" y="363"/>
                    <a:pt x="31" y="363"/>
                    <a:pt x="33" y="363"/>
                  </a:cubicBezTo>
                  <a:cubicBezTo>
                    <a:pt x="278" y="288"/>
                    <a:pt x="520" y="203"/>
                    <a:pt x="757" y="106"/>
                  </a:cubicBezTo>
                  <a:cubicBezTo>
                    <a:pt x="779" y="100"/>
                    <a:pt x="772" y="73"/>
                    <a:pt x="755" y="71"/>
                  </a:cubicBezTo>
                  <a:lnTo>
                    <a:pt x="755" y="71"/>
                  </a:lnTo>
                  <a:cubicBezTo>
                    <a:pt x="777" y="60"/>
                    <a:pt x="799" y="48"/>
                    <a:pt x="821" y="36"/>
                  </a:cubicBezTo>
                  <a:cubicBezTo>
                    <a:pt x="839" y="25"/>
                    <a:pt x="829" y="0"/>
                    <a:pt x="812"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1"/>
            <p:cNvSpPr/>
            <p:nvPr/>
          </p:nvSpPr>
          <p:spPr>
            <a:xfrm>
              <a:off x="2166125" y="877525"/>
              <a:ext cx="148925" cy="56725"/>
            </a:xfrm>
            <a:custGeom>
              <a:rect b="b" l="l" r="r" t="t"/>
              <a:pathLst>
                <a:path extrusionOk="0" h="2269" w="5957">
                  <a:moveTo>
                    <a:pt x="1510" y="1"/>
                  </a:moveTo>
                  <a:cubicBezTo>
                    <a:pt x="1239" y="1"/>
                    <a:pt x="970" y="42"/>
                    <a:pt x="717" y="138"/>
                  </a:cubicBezTo>
                  <a:cubicBezTo>
                    <a:pt x="361" y="274"/>
                    <a:pt x="16" y="568"/>
                    <a:pt x="9" y="944"/>
                  </a:cubicBezTo>
                  <a:cubicBezTo>
                    <a:pt x="1" y="1394"/>
                    <a:pt x="464" y="1708"/>
                    <a:pt x="897" y="1857"/>
                  </a:cubicBezTo>
                  <a:cubicBezTo>
                    <a:pt x="1448" y="2046"/>
                    <a:pt x="2034" y="2112"/>
                    <a:pt x="2614" y="2176"/>
                  </a:cubicBezTo>
                  <a:cubicBezTo>
                    <a:pt x="3310" y="2255"/>
                    <a:pt x="5107" y="2268"/>
                    <a:pt x="5755" y="2268"/>
                  </a:cubicBezTo>
                  <a:cubicBezTo>
                    <a:pt x="5827" y="2215"/>
                    <a:pt x="5895" y="2156"/>
                    <a:pt x="5957" y="2090"/>
                  </a:cubicBezTo>
                  <a:lnTo>
                    <a:pt x="5906" y="1847"/>
                  </a:lnTo>
                  <a:lnTo>
                    <a:pt x="3864" y="786"/>
                  </a:lnTo>
                  <a:cubicBezTo>
                    <a:pt x="3376" y="529"/>
                    <a:pt x="2884" y="270"/>
                    <a:pt x="2353" y="123"/>
                  </a:cubicBezTo>
                  <a:cubicBezTo>
                    <a:pt x="2080" y="46"/>
                    <a:pt x="1794" y="1"/>
                    <a:pt x="1510"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1"/>
            <p:cNvSpPr/>
            <p:nvPr/>
          </p:nvSpPr>
          <p:spPr>
            <a:xfrm>
              <a:off x="2458375" y="873725"/>
              <a:ext cx="15950" cy="34100"/>
            </a:xfrm>
            <a:custGeom>
              <a:rect b="b" l="l" r="r" t="t"/>
              <a:pathLst>
                <a:path extrusionOk="0" h="1364" w="638">
                  <a:moveTo>
                    <a:pt x="71" y="1"/>
                  </a:moveTo>
                  <a:cubicBezTo>
                    <a:pt x="56" y="1"/>
                    <a:pt x="42" y="3"/>
                    <a:pt x="27" y="7"/>
                  </a:cubicBezTo>
                  <a:cubicBezTo>
                    <a:pt x="1" y="72"/>
                    <a:pt x="58" y="143"/>
                    <a:pt x="117" y="180"/>
                  </a:cubicBezTo>
                  <a:cubicBezTo>
                    <a:pt x="177" y="217"/>
                    <a:pt x="249" y="244"/>
                    <a:pt x="282" y="307"/>
                  </a:cubicBezTo>
                  <a:cubicBezTo>
                    <a:pt x="317" y="373"/>
                    <a:pt x="295" y="455"/>
                    <a:pt x="273" y="527"/>
                  </a:cubicBezTo>
                  <a:lnTo>
                    <a:pt x="108" y="1054"/>
                  </a:lnTo>
                  <a:lnTo>
                    <a:pt x="155" y="1364"/>
                  </a:lnTo>
                  <a:cubicBezTo>
                    <a:pt x="275" y="1054"/>
                    <a:pt x="423" y="755"/>
                    <a:pt x="594" y="470"/>
                  </a:cubicBezTo>
                  <a:cubicBezTo>
                    <a:pt x="616" y="435"/>
                    <a:pt x="638" y="395"/>
                    <a:pt x="631" y="354"/>
                  </a:cubicBezTo>
                  <a:cubicBezTo>
                    <a:pt x="625" y="301"/>
                    <a:pt x="574" y="268"/>
                    <a:pt x="530" y="239"/>
                  </a:cubicBezTo>
                  <a:cubicBezTo>
                    <a:pt x="438" y="182"/>
                    <a:pt x="348" y="127"/>
                    <a:pt x="256" y="70"/>
                  </a:cubicBezTo>
                  <a:cubicBezTo>
                    <a:pt x="198" y="36"/>
                    <a:pt x="135" y="1"/>
                    <a:pt x="71"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1"/>
            <p:cNvSpPr/>
            <p:nvPr/>
          </p:nvSpPr>
          <p:spPr>
            <a:xfrm>
              <a:off x="2443550" y="883875"/>
              <a:ext cx="14750" cy="34600"/>
            </a:xfrm>
            <a:custGeom>
              <a:rect b="b" l="l" r="r" t="t"/>
              <a:pathLst>
                <a:path extrusionOk="0" h="1384" w="590">
                  <a:moveTo>
                    <a:pt x="34" y="1"/>
                  </a:moveTo>
                  <a:cubicBezTo>
                    <a:pt x="24" y="1"/>
                    <a:pt x="14" y="4"/>
                    <a:pt x="7" y="13"/>
                  </a:cubicBezTo>
                  <a:cubicBezTo>
                    <a:pt x="1" y="90"/>
                    <a:pt x="71" y="154"/>
                    <a:pt x="141" y="189"/>
                  </a:cubicBezTo>
                  <a:cubicBezTo>
                    <a:pt x="212" y="227"/>
                    <a:pt x="293" y="255"/>
                    <a:pt x="332" y="321"/>
                  </a:cubicBezTo>
                  <a:cubicBezTo>
                    <a:pt x="394" y="420"/>
                    <a:pt x="343" y="545"/>
                    <a:pt x="291" y="648"/>
                  </a:cubicBezTo>
                  <a:cubicBezTo>
                    <a:pt x="273" y="688"/>
                    <a:pt x="249" y="725"/>
                    <a:pt x="218" y="758"/>
                  </a:cubicBezTo>
                  <a:cubicBezTo>
                    <a:pt x="174" y="804"/>
                    <a:pt x="104" y="828"/>
                    <a:pt x="80" y="890"/>
                  </a:cubicBezTo>
                  <a:cubicBezTo>
                    <a:pt x="51" y="956"/>
                    <a:pt x="95" y="1030"/>
                    <a:pt x="144" y="1085"/>
                  </a:cubicBezTo>
                  <a:cubicBezTo>
                    <a:pt x="185" y="1131"/>
                    <a:pt x="231" y="1171"/>
                    <a:pt x="282" y="1208"/>
                  </a:cubicBezTo>
                  <a:lnTo>
                    <a:pt x="284" y="1384"/>
                  </a:lnTo>
                  <a:cubicBezTo>
                    <a:pt x="348" y="1017"/>
                    <a:pt x="589" y="675"/>
                    <a:pt x="539" y="306"/>
                  </a:cubicBezTo>
                  <a:cubicBezTo>
                    <a:pt x="539" y="275"/>
                    <a:pt x="528" y="244"/>
                    <a:pt x="508" y="220"/>
                  </a:cubicBezTo>
                  <a:cubicBezTo>
                    <a:pt x="493" y="207"/>
                    <a:pt x="475" y="194"/>
                    <a:pt x="455" y="187"/>
                  </a:cubicBezTo>
                  <a:lnTo>
                    <a:pt x="80" y="13"/>
                  </a:lnTo>
                  <a:cubicBezTo>
                    <a:pt x="66" y="7"/>
                    <a:pt x="49" y="1"/>
                    <a:pt x="34"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1"/>
            <p:cNvSpPr/>
            <p:nvPr/>
          </p:nvSpPr>
          <p:spPr>
            <a:xfrm>
              <a:off x="2445875" y="866750"/>
              <a:ext cx="16275" cy="50975"/>
            </a:xfrm>
            <a:custGeom>
              <a:rect b="b" l="l" r="r" t="t"/>
              <a:pathLst>
                <a:path extrusionOk="0" h="2039" w="651">
                  <a:moveTo>
                    <a:pt x="46" y="1"/>
                  </a:moveTo>
                  <a:cubicBezTo>
                    <a:pt x="31" y="1"/>
                    <a:pt x="15" y="3"/>
                    <a:pt x="0" y="9"/>
                  </a:cubicBezTo>
                  <a:cubicBezTo>
                    <a:pt x="33" y="220"/>
                    <a:pt x="154" y="409"/>
                    <a:pt x="330" y="529"/>
                  </a:cubicBezTo>
                  <a:cubicBezTo>
                    <a:pt x="373" y="558"/>
                    <a:pt x="420" y="586"/>
                    <a:pt x="446" y="630"/>
                  </a:cubicBezTo>
                  <a:cubicBezTo>
                    <a:pt x="466" y="677"/>
                    <a:pt x="470" y="727"/>
                    <a:pt x="464" y="778"/>
                  </a:cubicBezTo>
                  <a:cubicBezTo>
                    <a:pt x="444" y="1100"/>
                    <a:pt x="393" y="1421"/>
                    <a:pt x="316" y="1737"/>
                  </a:cubicBezTo>
                  <a:lnTo>
                    <a:pt x="424" y="2038"/>
                  </a:lnTo>
                  <a:cubicBezTo>
                    <a:pt x="536" y="1647"/>
                    <a:pt x="611" y="1248"/>
                    <a:pt x="641" y="843"/>
                  </a:cubicBezTo>
                  <a:cubicBezTo>
                    <a:pt x="648" y="758"/>
                    <a:pt x="650" y="663"/>
                    <a:pt x="615" y="589"/>
                  </a:cubicBezTo>
                  <a:cubicBezTo>
                    <a:pt x="578" y="514"/>
                    <a:pt x="507" y="461"/>
                    <a:pt x="444" y="406"/>
                  </a:cubicBezTo>
                  <a:cubicBezTo>
                    <a:pt x="362" y="334"/>
                    <a:pt x="292" y="250"/>
                    <a:pt x="233" y="160"/>
                  </a:cubicBezTo>
                  <a:cubicBezTo>
                    <a:pt x="209" y="114"/>
                    <a:pt x="178" y="75"/>
                    <a:pt x="141" y="40"/>
                  </a:cubicBezTo>
                  <a:cubicBezTo>
                    <a:pt x="115" y="14"/>
                    <a:pt x="81" y="1"/>
                    <a:pt x="46"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1"/>
            <p:cNvSpPr/>
            <p:nvPr/>
          </p:nvSpPr>
          <p:spPr>
            <a:xfrm>
              <a:off x="2448950" y="885775"/>
              <a:ext cx="23350" cy="32700"/>
            </a:xfrm>
            <a:custGeom>
              <a:rect b="b" l="l" r="r" t="t"/>
              <a:pathLst>
                <a:path extrusionOk="0" h="1308" w="934">
                  <a:moveTo>
                    <a:pt x="504" y="1"/>
                  </a:moveTo>
                  <a:cubicBezTo>
                    <a:pt x="476" y="1"/>
                    <a:pt x="449" y="5"/>
                    <a:pt x="424" y="19"/>
                  </a:cubicBezTo>
                  <a:cubicBezTo>
                    <a:pt x="380" y="45"/>
                    <a:pt x="347" y="85"/>
                    <a:pt x="325" y="131"/>
                  </a:cubicBezTo>
                  <a:cubicBezTo>
                    <a:pt x="138" y="467"/>
                    <a:pt x="55" y="851"/>
                    <a:pt x="4" y="1233"/>
                  </a:cubicBezTo>
                  <a:cubicBezTo>
                    <a:pt x="0" y="1262"/>
                    <a:pt x="0" y="1293"/>
                    <a:pt x="24" y="1308"/>
                  </a:cubicBezTo>
                  <a:lnTo>
                    <a:pt x="468" y="1101"/>
                  </a:lnTo>
                  <a:cubicBezTo>
                    <a:pt x="593" y="746"/>
                    <a:pt x="749" y="401"/>
                    <a:pt x="933" y="74"/>
                  </a:cubicBezTo>
                  <a:lnTo>
                    <a:pt x="600" y="12"/>
                  </a:lnTo>
                  <a:cubicBezTo>
                    <a:pt x="568" y="6"/>
                    <a:pt x="536" y="1"/>
                    <a:pt x="504"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1"/>
            <p:cNvSpPr/>
            <p:nvPr/>
          </p:nvSpPr>
          <p:spPr>
            <a:xfrm>
              <a:off x="2281800" y="806725"/>
              <a:ext cx="40725" cy="32250"/>
            </a:xfrm>
            <a:custGeom>
              <a:rect b="b" l="l" r="r" t="t"/>
              <a:pathLst>
                <a:path extrusionOk="0" h="1290" w="1629">
                  <a:moveTo>
                    <a:pt x="508" y="1"/>
                  </a:moveTo>
                  <a:lnTo>
                    <a:pt x="491" y="47"/>
                  </a:lnTo>
                  <a:lnTo>
                    <a:pt x="473" y="91"/>
                  </a:lnTo>
                  <a:lnTo>
                    <a:pt x="1" y="1290"/>
                  </a:lnTo>
                  <a:lnTo>
                    <a:pt x="1529" y="941"/>
                  </a:lnTo>
                  <a:cubicBezTo>
                    <a:pt x="1527" y="921"/>
                    <a:pt x="1540" y="822"/>
                    <a:pt x="1558" y="701"/>
                  </a:cubicBezTo>
                  <a:cubicBezTo>
                    <a:pt x="1569" y="611"/>
                    <a:pt x="1584" y="512"/>
                    <a:pt x="1598" y="427"/>
                  </a:cubicBezTo>
                  <a:cubicBezTo>
                    <a:pt x="1615" y="313"/>
                    <a:pt x="1628" y="223"/>
                    <a:pt x="1628" y="223"/>
                  </a:cubicBezTo>
                  <a:lnTo>
                    <a:pt x="508" y="1"/>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1"/>
            <p:cNvSpPr/>
            <p:nvPr/>
          </p:nvSpPr>
          <p:spPr>
            <a:xfrm>
              <a:off x="2293350" y="807950"/>
              <a:ext cx="28400" cy="16325"/>
            </a:xfrm>
            <a:custGeom>
              <a:rect b="b" l="l" r="r" t="t"/>
              <a:pathLst>
                <a:path extrusionOk="0" h="653" w="1136">
                  <a:moveTo>
                    <a:pt x="31" y="0"/>
                  </a:moveTo>
                  <a:cubicBezTo>
                    <a:pt x="7" y="0"/>
                    <a:pt x="0" y="15"/>
                    <a:pt x="11" y="42"/>
                  </a:cubicBezTo>
                  <a:cubicBezTo>
                    <a:pt x="57" y="165"/>
                    <a:pt x="428" y="507"/>
                    <a:pt x="1096" y="652"/>
                  </a:cubicBezTo>
                  <a:cubicBezTo>
                    <a:pt x="1109" y="562"/>
                    <a:pt x="1125" y="463"/>
                    <a:pt x="1136" y="378"/>
                  </a:cubicBezTo>
                  <a:cubicBezTo>
                    <a:pt x="934" y="373"/>
                    <a:pt x="475" y="253"/>
                    <a:pt x="130" y="40"/>
                  </a:cubicBezTo>
                  <a:cubicBezTo>
                    <a:pt x="99" y="20"/>
                    <a:pt x="66" y="4"/>
                    <a:pt x="31"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1"/>
            <p:cNvSpPr/>
            <p:nvPr/>
          </p:nvSpPr>
          <p:spPr>
            <a:xfrm>
              <a:off x="2272375" y="712850"/>
              <a:ext cx="90175" cy="103975"/>
            </a:xfrm>
            <a:custGeom>
              <a:rect b="b" l="l" r="r" t="t"/>
              <a:pathLst>
                <a:path extrusionOk="0" h="4159" w="3607">
                  <a:moveTo>
                    <a:pt x="1728" y="1"/>
                  </a:moveTo>
                  <a:cubicBezTo>
                    <a:pt x="1139" y="1"/>
                    <a:pt x="574" y="399"/>
                    <a:pt x="301" y="931"/>
                  </a:cubicBezTo>
                  <a:cubicBezTo>
                    <a:pt x="0" y="1518"/>
                    <a:pt x="13" y="2227"/>
                    <a:pt x="202" y="2857"/>
                  </a:cubicBezTo>
                  <a:cubicBezTo>
                    <a:pt x="369" y="3409"/>
                    <a:pt x="699" y="3844"/>
                    <a:pt x="1259" y="3971"/>
                  </a:cubicBezTo>
                  <a:cubicBezTo>
                    <a:pt x="1588" y="4100"/>
                    <a:pt x="1855" y="4158"/>
                    <a:pt x="2074" y="4158"/>
                  </a:cubicBezTo>
                  <a:cubicBezTo>
                    <a:pt x="3164" y="4158"/>
                    <a:pt x="3041" y="2713"/>
                    <a:pt x="3400" y="1500"/>
                  </a:cubicBezTo>
                  <a:cubicBezTo>
                    <a:pt x="3606" y="1076"/>
                    <a:pt x="3303" y="835"/>
                    <a:pt x="3042" y="615"/>
                  </a:cubicBezTo>
                  <a:cubicBezTo>
                    <a:pt x="2710" y="336"/>
                    <a:pt x="2339" y="75"/>
                    <a:pt x="1909" y="13"/>
                  </a:cubicBezTo>
                  <a:cubicBezTo>
                    <a:pt x="1849" y="5"/>
                    <a:pt x="1788" y="1"/>
                    <a:pt x="1728"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1"/>
            <p:cNvSpPr/>
            <p:nvPr/>
          </p:nvSpPr>
          <p:spPr>
            <a:xfrm>
              <a:off x="2323425" y="773325"/>
              <a:ext cx="17375" cy="23225"/>
            </a:xfrm>
            <a:custGeom>
              <a:rect b="b" l="l" r="r" t="t"/>
              <a:pathLst>
                <a:path extrusionOk="0" h="929" w="695">
                  <a:moveTo>
                    <a:pt x="559" y="0"/>
                  </a:moveTo>
                  <a:cubicBezTo>
                    <a:pt x="548" y="0"/>
                    <a:pt x="537" y="5"/>
                    <a:pt x="528" y="17"/>
                  </a:cubicBezTo>
                  <a:cubicBezTo>
                    <a:pt x="488" y="72"/>
                    <a:pt x="460" y="135"/>
                    <a:pt x="442" y="201"/>
                  </a:cubicBezTo>
                  <a:cubicBezTo>
                    <a:pt x="425" y="263"/>
                    <a:pt x="416" y="329"/>
                    <a:pt x="418" y="392"/>
                  </a:cubicBezTo>
                  <a:cubicBezTo>
                    <a:pt x="422" y="505"/>
                    <a:pt x="453" y="614"/>
                    <a:pt x="509" y="710"/>
                  </a:cubicBezTo>
                  <a:lnTo>
                    <a:pt x="509" y="710"/>
                  </a:lnTo>
                  <a:cubicBezTo>
                    <a:pt x="497" y="715"/>
                    <a:pt x="484" y="719"/>
                    <a:pt x="471" y="722"/>
                  </a:cubicBezTo>
                  <a:cubicBezTo>
                    <a:pt x="427" y="735"/>
                    <a:pt x="378" y="742"/>
                    <a:pt x="332" y="744"/>
                  </a:cubicBezTo>
                  <a:cubicBezTo>
                    <a:pt x="312" y="745"/>
                    <a:pt x="293" y="745"/>
                    <a:pt x="273" y="745"/>
                  </a:cubicBezTo>
                  <a:cubicBezTo>
                    <a:pt x="245" y="745"/>
                    <a:pt x="218" y="744"/>
                    <a:pt x="190" y="742"/>
                  </a:cubicBezTo>
                  <a:cubicBezTo>
                    <a:pt x="180" y="741"/>
                    <a:pt x="170" y="740"/>
                    <a:pt x="160" y="740"/>
                  </a:cubicBezTo>
                  <a:cubicBezTo>
                    <a:pt x="117" y="740"/>
                    <a:pt x="75" y="748"/>
                    <a:pt x="36" y="768"/>
                  </a:cubicBezTo>
                  <a:cubicBezTo>
                    <a:pt x="1" y="783"/>
                    <a:pt x="3" y="832"/>
                    <a:pt x="25" y="856"/>
                  </a:cubicBezTo>
                  <a:cubicBezTo>
                    <a:pt x="75" y="911"/>
                    <a:pt x="148" y="929"/>
                    <a:pt x="224" y="929"/>
                  </a:cubicBezTo>
                  <a:cubicBezTo>
                    <a:pt x="289" y="929"/>
                    <a:pt x="356" y="916"/>
                    <a:pt x="411" y="904"/>
                  </a:cubicBezTo>
                  <a:cubicBezTo>
                    <a:pt x="471" y="891"/>
                    <a:pt x="528" y="873"/>
                    <a:pt x="583" y="847"/>
                  </a:cubicBezTo>
                  <a:cubicBezTo>
                    <a:pt x="631" y="821"/>
                    <a:pt x="695" y="761"/>
                    <a:pt x="677" y="700"/>
                  </a:cubicBezTo>
                  <a:cubicBezTo>
                    <a:pt x="664" y="669"/>
                    <a:pt x="649" y="643"/>
                    <a:pt x="629" y="619"/>
                  </a:cubicBezTo>
                  <a:cubicBezTo>
                    <a:pt x="618" y="599"/>
                    <a:pt x="607" y="577"/>
                    <a:pt x="598" y="557"/>
                  </a:cubicBezTo>
                  <a:cubicBezTo>
                    <a:pt x="578" y="504"/>
                    <a:pt x="565" y="447"/>
                    <a:pt x="561" y="392"/>
                  </a:cubicBezTo>
                  <a:cubicBezTo>
                    <a:pt x="558" y="340"/>
                    <a:pt x="561" y="287"/>
                    <a:pt x="572" y="236"/>
                  </a:cubicBezTo>
                  <a:cubicBezTo>
                    <a:pt x="583" y="177"/>
                    <a:pt x="618" y="113"/>
                    <a:pt x="613" y="52"/>
                  </a:cubicBezTo>
                  <a:cubicBezTo>
                    <a:pt x="612" y="25"/>
                    <a:pt x="585" y="0"/>
                    <a:pt x="55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1"/>
            <p:cNvSpPr/>
            <p:nvPr/>
          </p:nvSpPr>
          <p:spPr>
            <a:xfrm>
              <a:off x="2319575" y="775550"/>
              <a:ext cx="6575" cy="5075"/>
            </a:xfrm>
            <a:custGeom>
              <a:rect b="b" l="l" r="r" t="t"/>
              <a:pathLst>
                <a:path extrusionOk="0" h="203" w="263">
                  <a:moveTo>
                    <a:pt x="131" y="0"/>
                  </a:moveTo>
                  <a:cubicBezTo>
                    <a:pt x="1" y="0"/>
                    <a:pt x="1" y="202"/>
                    <a:pt x="131" y="202"/>
                  </a:cubicBezTo>
                  <a:cubicBezTo>
                    <a:pt x="262" y="202"/>
                    <a:pt x="262" y="0"/>
                    <a:pt x="13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1"/>
            <p:cNvSpPr/>
            <p:nvPr/>
          </p:nvSpPr>
          <p:spPr>
            <a:xfrm>
              <a:off x="2340900" y="776800"/>
              <a:ext cx="7150" cy="5575"/>
            </a:xfrm>
            <a:custGeom>
              <a:rect b="b" l="l" r="r" t="t"/>
              <a:pathLst>
                <a:path extrusionOk="0" h="223" w="286">
                  <a:moveTo>
                    <a:pt x="143" y="1"/>
                  </a:moveTo>
                  <a:cubicBezTo>
                    <a:pt x="0" y="1"/>
                    <a:pt x="0" y="223"/>
                    <a:pt x="143" y="223"/>
                  </a:cubicBezTo>
                  <a:cubicBezTo>
                    <a:pt x="286" y="223"/>
                    <a:pt x="286" y="1"/>
                    <a:pt x="14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1"/>
            <p:cNvSpPr/>
            <p:nvPr/>
          </p:nvSpPr>
          <p:spPr>
            <a:xfrm>
              <a:off x="2314250" y="761275"/>
              <a:ext cx="18375" cy="5925"/>
            </a:xfrm>
            <a:custGeom>
              <a:rect b="b" l="l" r="r" t="t"/>
              <a:pathLst>
                <a:path extrusionOk="0" h="237" w="735">
                  <a:moveTo>
                    <a:pt x="131" y="0"/>
                  </a:moveTo>
                  <a:cubicBezTo>
                    <a:pt x="108" y="0"/>
                    <a:pt x="86" y="3"/>
                    <a:pt x="65" y="7"/>
                  </a:cubicBezTo>
                  <a:cubicBezTo>
                    <a:pt x="36" y="16"/>
                    <a:pt x="1" y="44"/>
                    <a:pt x="12" y="77"/>
                  </a:cubicBezTo>
                  <a:lnTo>
                    <a:pt x="14" y="77"/>
                  </a:lnTo>
                  <a:cubicBezTo>
                    <a:pt x="36" y="141"/>
                    <a:pt x="124" y="156"/>
                    <a:pt x="181" y="172"/>
                  </a:cubicBezTo>
                  <a:cubicBezTo>
                    <a:pt x="245" y="187"/>
                    <a:pt x="311" y="200"/>
                    <a:pt x="376" y="209"/>
                  </a:cubicBezTo>
                  <a:cubicBezTo>
                    <a:pt x="442" y="220"/>
                    <a:pt x="508" y="229"/>
                    <a:pt x="574" y="235"/>
                  </a:cubicBezTo>
                  <a:cubicBezTo>
                    <a:pt x="581" y="236"/>
                    <a:pt x="587" y="236"/>
                    <a:pt x="594" y="236"/>
                  </a:cubicBezTo>
                  <a:cubicBezTo>
                    <a:pt x="626" y="236"/>
                    <a:pt x="657" y="228"/>
                    <a:pt x="684" y="211"/>
                  </a:cubicBezTo>
                  <a:cubicBezTo>
                    <a:pt x="712" y="196"/>
                    <a:pt x="734" y="176"/>
                    <a:pt x="728" y="141"/>
                  </a:cubicBezTo>
                  <a:cubicBezTo>
                    <a:pt x="723" y="114"/>
                    <a:pt x="688" y="86"/>
                    <a:pt x="666" y="73"/>
                  </a:cubicBezTo>
                  <a:cubicBezTo>
                    <a:pt x="631" y="53"/>
                    <a:pt x="589" y="42"/>
                    <a:pt x="550" y="42"/>
                  </a:cubicBezTo>
                  <a:cubicBezTo>
                    <a:pt x="486" y="33"/>
                    <a:pt x="425" y="27"/>
                    <a:pt x="363" y="18"/>
                  </a:cubicBezTo>
                  <a:cubicBezTo>
                    <a:pt x="300" y="9"/>
                    <a:pt x="234" y="5"/>
                    <a:pt x="168" y="2"/>
                  </a:cubicBezTo>
                  <a:cubicBezTo>
                    <a:pt x="155" y="1"/>
                    <a:pt x="143" y="0"/>
                    <a:pt x="13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1"/>
            <p:cNvSpPr/>
            <p:nvPr/>
          </p:nvSpPr>
          <p:spPr>
            <a:xfrm>
              <a:off x="2340725" y="764750"/>
              <a:ext cx="13200" cy="6075"/>
            </a:xfrm>
            <a:custGeom>
              <a:rect b="b" l="l" r="r" t="t"/>
              <a:pathLst>
                <a:path extrusionOk="0" h="243" w="528">
                  <a:moveTo>
                    <a:pt x="135" y="1"/>
                  </a:moveTo>
                  <a:cubicBezTo>
                    <a:pt x="101" y="1"/>
                    <a:pt x="67" y="10"/>
                    <a:pt x="38" y="26"/>
                  </a:cubicBezTo>
                  <a:cubicBezTo>
                    <a:pt x="0" y="50"/>
                    <a:pt x="0" y="105"/>
                    <a:pt x="38" y="129"/>
                  </a:cubicBezTo>
                  <a:lnTo>
                    <a:pt x="38" y="127"/>
                  </a:lnTo>
                  <a:cubicBezTo>
                    <a:pt x="69" y="145"/>
                    <a:pt x="101" y="156"/>
                    <a:pt x="134" y="158"/>
                  </a:cubicBezTo>
                  <a:cubicBezTo>
                    <a:pt x="165" y="162"/>
                    <a:pt x="196" y="167"/>
                    <a:pt x="227" y="175"/>
                  </a:cubicBezTo>
                  <a:cubicBezTo>
                    <a:pt x="257" y="182"/>
                    <a:pt x="288" y="191"/>
                    <a:pt x="317" y="202"/>
                  </a:cubicBezTo>
                  <a:cubicBezTo>
                    <a:pt x="332" y="208"/>
                    <a:pt x="347" y="213"/>
                    <a:pt x="363" y="219"/>
                  </a:cubicBezTo>
                  <a:cubicBezTo>
                    <a:pt x="366" y="221"/>
                    <a:pt x="371" y="223"/>
                    <a:pt x="376" y="224"/>
                  </a:cubicBezTo>
                  <a:lnTo>
                    <a:pt x="376" y="224"/>
                  </a:lnTo>
                  <a:cubicBezTo>
                    <a:pt x="381" y="227"/>
                    <a:pt x="389" y="230"/>
                    <a:pt x="391" y="230"/>
                  </a:cubicBezTo>
                  <a:cubicBezTo>
                    <a:pt x="405" y="238"/>
                    <a:pt x="420" y="242"/>
                    <a:pt x="435" y="242"/>
                  </a:cubicBezTo>
                  <a:cubicBezTo>
                    <a:pt x="463" y="242"/>
                    <a:pt x="492" y="228"/>
                    <a:pt x="508" y="202"/>
                  </a:cubicBezTo>
                  <a:cubicBezTo>
                    <a:pt x="528" y="162"/>
                    <a:pt x="521" y="103"/>
                    <a:pt x="477" y="83"/>
                  </a:cubicBezTo>
                  <a:cubicBezTo>
                    <a:pt x="411" y="52"/>
                    <a:pt x="341" y="30"/>
                    <a:pt x="271" y="17"/>
                  </a:cubicBezTo>
                  <a:cubicBezTo>
                    <a:pt x="233" y="8"/>
                    <a:pt x="194" y="4"/>
                    <a:pt x="156" y="2"/>
                  </a:cubicBezTo>
                  <a:cubicBezTo>
                    <a:pt x="149" y="1"/>
                    <a:pt x="142" y="1"/>
                    <a:pt x="13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1"/>
            <p:cNvSpPr/>
            <p:nvPr/>
          </p:nvSpPr>
          <p:spPr>
            <a:xfrm>
              <a:off x="2319025" y="799600"/>
              <a:ext cx="12725" cy="4475"/>
            </a:xfrm>
            <a:custGeom>
              <a:rect b="b" l="l" r="r" t="t"/>
              <a:pathLst>
                <a:path extrusionOk="0" h="179" w="509">
                  <a:moveTo>
                    <a:pt x="62" y="0"/>
                  </a:moveTo>
                  <a:cubicBezTo>
                    <a:pt x="54" y="0"/>
                    <a:pt x="43" y="2"/>
                    <a:pt x="34" y="5"/>
                  </a:cubicBezTo>
                  <a:cubicBezTo>
                    <a:pt x="12" y="11"/>
                    <a:pt x="1" y="38"/>
                    <a:pt x="12" y="57"/>
                  </a:cubicBezTo>
                  <a:cubicBezTo>
                    <a:pt x="16" y="66"/>
                    <a:pt x="21" y="75"/>
                    <a:pt x="27" y="84"/>
                  </a:cubicBezTo>
                  <a:cubicBezTo>
                    <a:pt x="36" y="90"/>
                    <a:pt x="45" y="97"/>
                    <a:pt x="56" y="103"/>
                  </a:cubicBezTo>
                  <a:cubicBezTo>
                    <a:pt x="73" y="112"/>
                    <a:pt x="91" y="119"/>
                    <a:pt x="111" y="128"/>
                  </a:cubicBezTo>
                  <a:cubicBezTo>
                    <a:pt x="144" y="139"/>
                    <a:pt x="179" y="150"/>
                    <a:pt x="214" y="156"/>
                  </a:cubicBezTo>
                  <a:cubicBezTo>
                    <a:pt x="254" y="163"/>
                    <a:pt x="291" y="169"/>
                    <a:pt x="330" y="174"/>
                  </a:cubicBezTo>
                  <a:cubicBezTo>
                    <a:pt x="349" y="177"/>
                    <a:pt x="367" y="178"/>
                    <a:pt x="385" y="178"/>
                  </a:cubicBezTo>
                  <a:cubicBezTo>
                    <a:pt x="407" y="178"/>
                    <a:pt x="428" y="176"/>
                    <a:pt x="449" y="171"/>
                  </a:cubicBezTo>
                  <a:cubicBezTo>
                    <a:pt x="508" y="158"/>
                    <a:pt x="508" y="75"/>
                    <a:pt x="449" y="64"/>
                  </a:cubicBezTo>
                  <a:cubicBezTo>
                    <a:pt x="412" y="55"/>
                    <a:pt x="374" y="53"/>
                    <a:pt x="337" y="53"/>
                  </a:cubicBezTo>
                  <a:cubicBezTo>
                    <a:pt x="306" y="49"/>
                    <a:pt x="273" y="44"/>
                    <a:pt x="243" y="40"/>
                  </a:cubicBezTo>
                  <a:cubicBezTo>
                    <a:pt x="210" y="33"/>
                    <a:pt x="174" y="24"/>
                    <a:pt x="142" y="16"/>
                  </a:cubicBezTo>
                  <a:cubicBezTo>
                    <a:pt x="124" y="11"/>
                    <a:pt x="109" y="5"/>
                    <a:pt x="91" y="2"/>
                  </a:cubicBezTo>
                  <a:cubicBezTo>
                    <a:pt x="82" y="0"/>
                    <a:pt x="73" y="0"/>
                    <a:pt x="62"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1"/>
            <p:cNvSpPr/>
            <p:nvPr/>
          </p:nvSpPr>
          <p:spPr>
            <a:xfrm>
              <a:off x="2305250" y="898475"/>
              <a:ext cx="39775" cy="39950"/>
            </a:xfrm>
            <a:custGeom>
              <a:rect b="b" l="l" r="r" t="t"/>
              <a:pathLst>
                <a:path extrusionOk="0" h="1598" w="1591">
                  <a:moveTo>
                    <a:pt x="868" y="0"/>
                  </a:moveTo>
                  <a:cubicBezTo>
                    <a:pt x="831" y="3"/>
                    <a:pt x="802" y="31"/>
                    <a:pt x="776" y="60"/>
                  </a:cubicBezTo>
                  <a:lnTo>
                    <a:pt x="1" y="879"/>
                  </a:lnTo>
                  <a:cubicBezTo>
                    <a:pt x="1" y="879"/>
                    <a:pt x="14" y="1428"/>
                    <a:pt x="105" y="1428"/>
                  </a:cubicBezTo>
                  <a:cubicBezTo>
                    <a:pt x="105" y="1428"/>
                    <a:pt x="106" y="1428"/>
                    <a:pt x="106" y="1428"/>
                  </a:cubicBezTo>
                  <a:cubicBezTo>
                    <a:pt x="387" y="1408"/>
                    <a:pt x="628" y="1195"/>
                    <a:pt x="803" y="1195"/>
                  </a:cubicBezTo>
                  <a:cubicBezTo>
                    <a:pt x="845" y="1195"/>
                    <a:pt x="883" y="1207"/>
                    <a:pt x="917" y="1237"/>
                  </a:cubicBezTo>
                  <a:cubicBezTo>
                    <a:pt x="1025" y="1306"/>
                    <a:pt x="1060" y="1597"/>
                    <a:pt x="1177" y="1597"/>
                  </a:cubicBezTo>
                  <a:cubicBezTo>
                    <a:pt x="1183" y="1597"/>
                    <a:pt x="1189" y="1597"/>
                    <a:pt x="1195" y="1595"/>
                  </a:cubicBezTo>
                  <a:cubicBezTo>
                    <a:pt x="1290" y="1380"/>
                    <a:pt x="1248" y="1070"/>
                    <a:pt x="855" y="949"/>
                  </a:cubicBezTo>
                  <a:lnTo>
                    <a:pt x="1591" y="473"/>
                  </a:lnTo>
                  <a:cubicBezTo>
                    <a:pt x="1393" y="299"/>
                    <a:pt x="1178" y="148"/>
                    <a:pt x="947" y="25"/>
                  </a:cubicBezTo>
                  <a:cubicBezTo>
                    <a:pt x="923" y="9"/>
                    <a:pt x="897" y="0"/>
                    <a:pt x="868"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1"/>
            <p:cNvSpPr/>
            <p:nvPr/>
          </p:nvSpPr>
          <p:spPr>
            <a:xfrm>
              <a:off x="2320325" y="910600"/>
              <a:ext cx="22850" cy="27075"/>
            </a:xfrm>
            <a:custGeom>
              <a:rect b="b" l="l" r="r" t="t"/>
              <a:pathLst>
                <a:path extrusionOk="0" h="1083" w="914">
                  <a:moveTo>
                    <a:pt x="410" y="1"/>
                  </a:moveTo>
                  <a:lnTo>
                    <a:pt x="162" y="214"/>
                  </a:lnTo>
                  <a:cubicBezTo>
                    <a:pt x="162" y="214"/>
                    <a:pt x="1" y="572"/>
                    <a:pt x="152" y="572"/>
                  </a:cubicBezTo>
                  <a:cubicBezTo>
                    <a:pt x="176" y="572"/>
                    <a:pt x="207" y="563"/>
                    <a:pt x="248" y="543"/>
                  </a:cubicBezTo>
                  <a:cubicBezTo>
                    <a:pt x="278" y="528"/>
                    <a:pt x="308" y="521"/>
                    <a:pt x="336" y="521"/>
                  </a:cubicBezTo>
                  <a:cubicBezTo>
                    <a:pt x="589" y="521"/>
                    <a:pt x="759" y="1064"/>
                    <a:pt x="759" y="1064"/>
                  </a:cubicBezTo>
                  <a:cubicBezTo>
                    <a:pt x="771" y="1077"/>
                    <a:pt x="784" y="1083"/>
                    <a:pt x="797" y="1083"/>
                  </a:cubicBezTo>
                  <a:cubicBezTo>
                    <a:pt x="847" y="1083"/>
                    <a:pt x="900" y="998"/>
                    <a:pt x="902" y="932"/>
                  </a:cubicBezTo>
                  <a:cubicBezTo>
                    <a:pt x="913" y="556"/>
                    <a:pt x="726" y="203"/>
                    <a:pt x="410"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1"/>
            <p:cNvSpPr/>
            <p:nvPr/>
          </p:nvSpPr>
          <p:spPr>
            <a:xfrm>
              <a:off x="2328600" y="907750"/>
              <a:ext cx="21375" cy="26400"/>
            </a:xfrm>
            <a:custGeom>
              <a:rect b="b" l="l" r="r" t="t"/>
              <a:pathLst>
                <a:path extrusionOk="0" h="1056" w="855">
                  <a:moveTo>
                    <a:pt x="261" y="1"/>
                  </a:moveTo>
                  <a:lnTo>
                    <a:pt x="0" y="104"/>
                  </a:lnTo>
                  <a:lnTo>
                    <a:pt x="7" y="334"/>
                  </a:lnTo>
                  <a:cubicBezTo>
                    <a:pt x="7" y="334"/>
                    <a:pt x="435" y="826"/>
                    <a:pt x="492" y="978"/>
                  </a:cubicBezTo>
                  <a:cubicBezTo>
                    <a:pt x="515" y="1038"/>
                    <a:pt x="540" y="1056"/>
                    <a:pt x="564" y="1056"/>
                  </a:cubicBezTo>
                  <a:cubicBezTo>
                    <a:pt x="599" y="1056"/>
                    <a:pt x="628" y="1013"/>
                    <a:pt x="628" y="1013"/>
                  </a:cubicBezTo>
                  <a:cubicBezTo>
                    <a:pt x="854" y="747"/>
                    <a:pt x="808" y="295"/>
                    <a:pt x="534" y="80"/>
                  </a:cubicBezTo>
                  <a:lnTo>
                    <a:pt x="261" y="1"/>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1"/>
            <p:cNvSpPr/>
            <p:nvPr/>
          </p:nvSpPr>
          <p:spPr>
            <a:xfrm>
              <a:off x="2326725" y="898500"/>
              <a:ext cx="33025" cy="22875"/>
            </a:xfrm>
            <a:custGeom>
              <a:rect b="b" l="l" r="r" t="t"/>
              <a:pathLst>
                <a:path extrusionOk="0" h="915" w="1321">
                  <a:moveTo>
                    <a:pt x="155" y="0"/>
                  </a:moveTo>
                  <a:cubicBezTo>
                    <a:pt x="141" y="0"/>
                    <a:pt x="128" y="1"/>
                    <a:pt x="115" y="2"/>
                  </a:cubicBezTo>
                  <a:cubicBezTo>
                    <a:pt x="49" y="8"/>
                    <a:pt x="0" y="153"/>
                    <a:pt x="3" y="188"/>
                  </a:cubicBezTo>
                  <a:cubicBezTo>
                    <a:pt x="5" y="221"/>
                    <a:pt x="459" y="575"/>
                    <a:pt x="459" y="575"/>
                  </a:cubicBezTo>
                  <a:cubicBezTo>
                    <a:pt x="487" y="571"/>
                    <a:pt x="513" y="569"/>
                    <a:pt x="539" y="569"/>
                  </a:cubicBezTo>
                  <a:cubicBezTo>
                    <a:pt x="892" y="569"/>
                    <a:pt x="1129" y="915"/>
                    <a:pt x="1223" y="915"/>
                  </a:cubicBezTo>
                  <a:cubicBezTo>
                    <a:pt x="1232" y="915"/>
                    <a:pt x="1239" y="911"/>
                    <a:pt x="1246" y="904"/>
                  </a:cubicBezTo>
                  <a:cubicBezTo>
                    <a:pt x="1320" y="816"/>
                    <a:pt x="1048" y="421"/>
                    <a:pt x="833" y="281"/>
                  </a:cubicBezTo>
                  <a:cubicBezTo>
                    <a:pt x="629" y="147"/>
                    <a:pt x="397" y="0"/>
                    <a:pt x="155"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1"/>
            <p:cNvSpPr/>
            <p:nvPr/>
          </p:nvSpPr>
          <p:spPr>
            <a:xfrm>
              <a:off x="2311900" y="712725"/>
              <a:ext cx="63225" cy="52025"/>
            </a:xfrm>
            <a:custGeom>
              <a:rect b="b" l="l" r="r" t="t"/>
              <a:pathLst>
                <a:path extrusionOk="0" h="2081" w="2529">
                  <a:moveTo>
                    <a:pt x="414" y="0"/>
                  </a:moveTo>
                  <a:cubicBezTo>
                    <a:pt x="273" y="0"/>
                    <a:pt x="133" y="22"/>
                    <a:pt x="0" y="71"/>
                  </a:cubicBezTo>
                  <a:lnTo>
                    <a:pt x="993" y="827"/>
                  </a:lnTo>
                  <a:cubicBezTo>
                    <a:pt x="1068" y="813"/>
                    <a:pt x="1149" y="803"/>
                    <a:pt x="1229" y="803"/>
                  </a:cubicBezTo>
                  <a:cubicBezTo>
                    <a:pt x="1375" y="803"/>
                    <a:pt x="1515" y="839"/>
                    <a:pt x="1597" y="963"/>
                  </a:cubicBezTo>
                  <a:cubicBezTo>
                    <a:pt x="1632" y="1022"/>
                    <a:pt x="1659" y="1086"/>
                    <a:pt x="1676" y="1154"/>
                  </a:cubicBezTo>
                  <a:cubicBezTo>
                    <a:pt x="1788" y="1505"/>
                    <a:pt x="1962" y="1857"/>
                    <a:pt x="2256" y="2050"/>
                  </a:cubicBezTo>
                  <a:cubicBezTo>
                    <a:pt x="2280" y="2067"/>
                    <a:pt x="2306" y="2078"/>
                    <a:pt x="2335" y="2081"/>
                  </a:cubicBezTo>
                  <a:cubicBezTo>
                    <a:pt x="2366" y="2081"/>
                    <a:pt x="2392" y="2067"/>
                    <a:pt x="2412" y="2048"/>
                  </a:cubicBezTo>
                  <a:cubicBezTo>
                    <a:pt x="2528" y="1938"/>
                    <a:pt x="2476" y="1731"/>
                    <a:pt x="2412" y="1576"/>
                  </a:cubicBezTo>
                  <a:cubicBezTo>
                    <a:pt x="2333" y="1376"/>
                    <a:pt x="2252" y="1174"/>
                    <a:pt x="2170" y="972"/>
                  </a:cubicBezTo>
                  <a:cubicBezTo>
                    <a:pt x="2124" y="853"/>
                    <a:pt x="2074" y="734"/>
                    <a:pt x="1995" y="640"/>
                  </a:cubicBezTo>
                  <a:cubicBezTo>
                    <a:pt x="1902" y="535"/>
                    <a:pt x="1779" y="471"/>
                    <a:pt x="1659" y="409"/>
                  </a:cubicBezTo>
                  <a:cubicBezTo>
                    <a:pt x="1397" y="275"/>
                    <a:pt x="1134" y="141"/>
                    <a:pt x="853" y="65"/>
                  </a:cubicBezTo>
                  <a:cubicBezTo>
                    <a:pt x="710" y="24"/>
                    <a:pt x="561" y="0"/>
                    <a:pt x="41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1"/>
            <p:cNvSpPr/>
            <p:nvPr/>
          </p:nvSpPr>
          <p:spPr>
            <a:xfrm>
              <a:off x="2333700" y="731900"/>
              <a:ext cx="125" cy="150"/>
            </a:xfrm>
            <a:custGeom>
              <a:rect b="b" l="l" r="r" t="t"/>
              <a:pathLst>
                <a:path extrusionOk="0" h="6" w="5">
                  <a:moveTo>
                    <a:pt x="3" y="0"/>
                  </a:moveTo>
                  <a:cubicBezTo>
                    <a:pt x="0" y="0"/>
                    <a:pt x="0" y="5"/>
                    <a:pt x="3" y="5"/>
                  </a:cubicBezTo>
                  <a:cubicBezTo>
                    <a:pt x="3" y="5"/>
                    <a:pt x="3" y="5"/>
                    <a:pt x="3" y="5"/>
                  </a:cubicBezTo>
                  <a:cubicBezTo>
                    <a:pt x="5" y="5"/>
                    <a:pt x="4" y="0"/>
                    <a:pt x="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1"/>
            <p:cNvSpPr/>
            <p:nvPr/>
          </p:nvSpPr>
          <p:spPr>
            <a:xfrm>
              <a:off x="2184850" y="701150"/>
              <a:ext cx="151900" cy="177450"/>
            </a:xfrm>
            <a:custGeom>
              <a:rect b="b" l="l" r="r" t="t"/>
              <a:pathLst>
                <a:path extrusionOk="0" h="7098" w="6076">
                  <a:moveTo>
                    <a:pt x="4822" y="0"/>
                  </a:moveTo>
                  <a:cubicBezTo>
                    <a:pt x="4769" y="0"/>
                    <a:pt x="4715" y="10"/>
                    <a:pt x="4663" y="31"/>
                  </a:cubicBezTo>
                  <a:cubicBezTo>
                    <a:pt x="4454" y="115"/>
                    <a:pt x="4320" y="372"/>
                    <a:pt x="4096" y="372"/>
                  </a:cubicBezTo>
                  <a:cubicBezTo>
                    <a:pt x="3982" y="369"/>
                    <a:pt x="3881" y="299"/>
                    <a:pt x="3771" y="275"/>
                  </a:cubicBezTo>
                  <a:cubicBezTo>
                    <a:pt x="3744" y="269"/>
                    <a:pt x="3717" y="267"/>
                    <a:pt x="3690" y="267"/>
                  </a:cubicBezTo>
                  <a:cubicBezTo>
                    <a:pt x="3489" y="267"/>
                    <a:pt x="3299" y="417"/>
                    <a:pt x="3187" y="593"/>
                  </a:cubicBezTo>
                  <a:cubicBezTo>
                    <a:pt x="3088" y="745"/>
                    <a:pt x="3011" y="934"/>
                    <a:pt x="2845" y="995"/>
                  </a:cubicBezTo>
                  <a:cubicBezTo>
                    <a:pt x="2786" y="1017"/>
                    <a:pt x="2724" y="1021"/>
                    <a:pt x="2663" y="1021"/>
                  </a:cubicBezTo>
                  <a:cubicBezTo>
                    <a:pt x="2630" y="1021"/>
                    <a:pt x="2598" y="1020"/>
                    <a:pt x="2566" y="1020"/>
                  </a:cubicBezTo>
                  <a:cubicBezTo>
                    <a:pt x="2559" y="1019"/>
                    <a:pt x="2552" y="1019"/>
                    <a:pt x="2545" y="1019"/>
                  </a:cubicBezTo>
                  <a:cubicBezTo>
                    <a:pt x="2411" y="1019"/>
                    <a:pt x="2274" y="1040"/>
                    <a:pt x="2157" y="1107"/>
                  </a:cubicBezTo>
                  <a:cubicBezTo>
                    <a:pt x="2036" y="1178"/>
                    <a:pt x="1944" y="1312"/>
                    <a:pt x="1955" y="1452"/>
                  </a:cubicBezTo>
                  <a:cubicBezTo>
                    <a:pt x="1966" y="1628"/>
                    <a:pt x="2120" y="1753"/>
                    <a:pt x="2234" y="1887"/>
                  </a:cubicBezTo>
                  <a:cubicBezTo>
                    <a:pt x="2348" y="2021"/>
                    <a:pt x="2419" y="2245"/>
                    <a:pt x="2285" y="2357"/>
                  </a:cubicBezTo>
                  <a:cubicBezTo>
                    <a:pt x="2229" y="2404"/>
                    <a:pt x="2156" y="2415"/>
                    <a:pt x="2081" y="2415"/>
                  </a:cubicBezTo>
                  <a:cubicBezTo>
                    <a:pt x="2041" y="2415"/>
                    <a:pt x="2001" y="2412"/>
                    <a:pt x="1962" y="2410"/>
                  </a:cubicBezTo>
                  <a:cubicBezTo>
                    <a:pt x="1943" y="2409"/>
                    <a:pt x="1924" y="2409"/>
                    <a:pt x="1906" y="2409"/>
                  </a:cubicBezTo>
                  <a:cubicBezTo>
                    <a:pt x="1710" y="2409"/>
                    <a:pt x="1510" y="2452"/>
                    <a:pt x="1360" y="2574"/>
                  </a:cubicBezTo>
                  <a:cubicBezTo>
                    <a:pt x="1121" y="2772"/>
                    <a:pt x="1066" y="3119"/>
                    <a:pt x="1096" y="3429"/>
                  </a:cubicBezTo>
                  <a:cubicBezTo>
                    <a:pt x="1118" y="3653"/>
                    <a:pt x="1167" y="3907"/>
                    <a:pt x="1026" y="4083"/>
                  </a:cubicBezTo>
                  <a:cubicBezTo>
                    <a:pt x="864" y="4290"/>
                    <a:pt x="543" y="4268"/>
                    <a:pt x="328" y="4417"/>
                  </a:cubicBezTo>
                  <a:cubicBezTo>
                    <a:pt x="1" y="4645"/>
                    <a:pt x="55" y="5144"/>
                    <a:pt x="422" y="5298"/>
                  </a:cubicBezTo>
                  <a:cubicBezTo>
                    <a:pt x="499" y="5331"/>
                    <a:pt x="585" y="5344"/>
                    <a:pt x="657" y="5383"/>
                  </a:cubicBezTo>
                  <a:cubicBezTo>
                    <a:pt x="732" y="5423"/>
                    <a:pt x="791" y="5506"/>
                    <a:pt x="769" y="5585"/>
                  </a:cubicBezTo>
                  <a:cubicBezTo>
                    <a:pt x="741" y="5691"/>
                    <a:pt x="607" y="5717"/>
                    <a:pt x="532" y="5794"/>
                  </a:cubicBezTo>
                  <a:cubicBezTo>
                    <a:pt x="433" y="5899"/>
                    <a:pt x="466" y="6079"/>
                    <a:pt x="567" y="6178"/>
                  </a:cubicBezTo>
                  <a:cubicBezTo>
                    <a:pt x="668" y="6279"/>
                    <a:pt x="815" y="6314"/>
                    <a:pt x="956" y="6332"/>
                  </a:cubicBezTo>
                  <a:cubicBezTo>
                    <a:pt x="1032" y="6340"/>
                    <a:pt x="1109" y="6345"/>
                    <a:pt x="1185" y="6345"/>
                  </a:cubicBezTo>
                  <a:cubicBezTo>
                    <a:pt x="1289" y="6345"/>
                    <a:pt x="1394" y="6337"/>
                    <a:pt x="1496" y="6319"/>
                  </a:cubicBezTo>
                  <a:cubicBezTo>
                    <a:pt x="1550" y="6311"/>
                    <a:pt x="1610" y="6302"/>
                    <a:pt x="1667" y="6302"/>
                  </a:cubicBezTo>
                  <a:cubicBezTo>
                    <a:pt x="1746" y="6302"/>
                    <a:pt x="1820" y="6319"/>
                    <a:pt x="1867" y="6380"/>
                  </a:cubicBezTo>
                  <a:cubicBezTo>
                    <a:pt x="1929" y="6464"/>
                    <a:pt x="1902" y="6582"/>
                    <a:pt x="1935" y="6681"/>
                  </a:cubicBezTo>
                  <a:cubicBezTo>
                    <a:pt x="1966" y="6762"/>
                    <a:pt x="2028" y="6831"/>
                    <a:pt x="2109" y="6863"/>
                  </a:cubicBezTo>
                  <a:cubicBezTo>
                    <a:pt x="2166" y="6889"/>
                    <a:pt x="2225" y="6900"/>
                    <a:pt x="2285" y="6900"/>
                  </a:cubicBezTo>
                  <a:cubicBezTo>
                    <a:pt x="2454" y="6900"/>
                    <a:pt x="2631" y="6815"/>
                    <a:pt x="2790" y="6736"/>
                  </a:cubicBezTo>
                  <a:cubicBezTo>
                    <a:pt x="2928" y="6668"/>
                    <a:pt x="3088" y="6604"/>
                    <a:pt x="3237" y="6604"/>
                  </a:cubicBezTo>
                  <a:cubicBezTo>
                    <a:pt x="3318" y="6604"/>
                    <a:pt x="3396" y="6623"/>
                    <a:pt x="3466" y="6670"/>
                  </a:cubicBezTo>
                  <a:cubicBezTo>
                    <a:pt x="3576" y="6745"/>
                    <a:pt x="3635" y="6874"/>
                    <a:pt x="3734" y="6967"/>
                  </a:cubicBezTo>
                  <a:cubicBezTo>
                    <a:pt x="3829" y="7053"/>
                    <a:pt x="3950" y="7098"/>
                    <a:pt x="4072" y="7098"/>
                  </a:cubicBezTo>
                  <a:cubicBezTo>
                    <a:pt x="4155" y="7098"/>
                    <a:pt x="4238" y="7078"/>
                    <a:pt x="4314" y="7037"/>
                  </a:cubicBezTo>
                  <a:cubicBezTo>
                    <a:pt x="4360" y="7011"/>
                    <a:pt x="4399" y="6975"/>
                    <a:pt x="4430" y="6932"/>
                  </a:cubicBezTo>
                  <a:cubicBezTo>
                    <a:pt x="4492" y="6831"/>
                    <a:pt x="4470" y="6703"/>
                    <a:pt x="4474" y="6585"/>
                  </a:cubicBezTo>
                  <a:cubicBezTo>
                    <a:pt x="4485" y="6345"/>
                    <a:pt x="4610" y="6123"/>
                    <a:pt x="4808" y="5989"/>
                  </a:cubicBezTo>
                  <a:cubicBezTo>
                    <a:pt x="4896" y="5932"/>
                    <a:pt x="4997" y="5893"/>
                    <a:pt x="5067" y="5814"/>
                  </a:cubicBezTo>
                  <a:cubicBezTo>
                    <a:pt x="5159" y="5710"/>
                    <a:pt x="5179" y="5555"/>
                    <a:pt x="5142" y="5421"/>
                  </a:cubicBezTo>
                  <a:cubicBezTo>
                    <a:pt x="5102" y="5287"/>
                    <a:pt x="5012" y="5175"/>
                    <a:pt x="4907" y="5080"/>
                  </a:cubicBezTo>
                  <a:cubicBezTo>
                    <a:pt x="4812" y="4995"/>
                    <a:pt x="4694" y="4911"/>
                    <a:pt x="4674" y="4784"/>
                  </a:cubicBezTo>
                  <a:cubicBezTo>
                    <a:pt x="4634" y="4525"/>
                    <a:pt x="5014" y="4382"/>
                    <a:pt x="5052" y="4123"/>
                  </a:cubicBezTo>
                  <a:cubicBezTo>
                    <a:pt x="5089" y="3870"/>
                    <a:pt x="4795" y="3708"/>
                    <a:pt x="4672" y="3486"/>
                  </a:cubicBezTo>
                  <a:cubicBezTo>
                    <a:pt x="4566" y="3293"/>
                    <a:pt x="4597" y="3042"/>
                    <a:pt x="4718" y="2860"/>
                  </a:cubicBezTo>
                  <a:cubicBezTo>
                    <a:pt x="4839" y="2675"/>
                    <a:pt x="5036" y="2552"/>
                    <a:pt x="5247" y="2489"/>
                  </a:cubicBezTo>
                  <a:cubicBezTo>
                    <a:pt x="5313" y="2469"/>
                    <a:pt x="5386" y="2454"/>
                    <a:pt x="5434" y="2405"/>
                  </a:cubicBezTo>
                  <a:cubicBezTo>
                    <a:pt x="5535" y="2309"/>
                    <a:pt x="5504" y="2137"/>
                    <a:pt x="5434" y="2017"/>
                  </a:cubicBezTo>
                  <a:cubicBezTo>
                    <a:pt x="5366" y="1894"/>
                    <a:pt x="5267" y="1782"/>
                    <a:pt x="5254" y="1643"/>
                  </a:cubicBezTo>
                  <a:cubicBezTo>
                    <a:pt x="5234" y="1463"/>
                    <a:pt x="5375" y="1292"/>
                    <a:pt x="5548" y="1237"/>
                  </a:cubicBezTo>
                  <a:cubicBezTo>
                    <a:pt x="5602" y="1219"/>
                    <a:pt x="5659" y="1212"/>
                    <a:pt x="5716" y="1212"/>
                  </a:cubicBezTo>
                  <a:cubicBezTo>
                    <a:pt x="5838" y="1212"/>
                    <a:pt x="5961" y="1248"/>
                    <a:pt x="6071" y="1305"/>
                  </a:cubicBezTo>
                  <a:lnTo>
                    <a:pt x="6075" y="967"/>
                  </a:lnTo>
                  <a:cubicBezTo>
                    <a:pt x="5866" y="705"/>
                    <a:pt x="5629" y="466"/>
                    <a:pt x="5370" y="253"/>
                  </a:cubicBezTo>
                  <a:cubicBezTo>
                    <a:pt x="5212" y="124"/>
                    <a:pt x="5016" y="0"/>
                    <a:pt x="4822"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1"/>
            <p:cNvSpPr/>
            <p:nvPr/>
          </p:nvSpPr>
          <p:spPr>
            <a:xfrm>
              <a:off x="2715450" y="735550"/>
              <a:ext cx="104875" cy="96425"/>
            </a:xfrm>
            <a:custGeom>
              <a:rect b="b" l="l" r="r" t="t"/>
              <a:pathLst>
                <a:path extrusionOk="0" h="3857" w="4195">
                  <a:moveTo>
                    <a:pt x="1988" y="0"/>
                  </a:moveTo>
                  <a:cubicBezTo>
                    <a:pt x="1491" y="0"/>
                    <a:pt x="1147" y="94"/>
                    <a:pt x="1147" y="94"/>
                  </a:cubicBezTo>
                  <a:lnTo>
                    <a:pt x="1147" y="832"/>
                  </a:lnTo>
                  <a:cubicBezTo>
                    <a:pt x="1147" y="1396"/>
                    <a:pt x="1134" y="2011"/>
                    <a:pt x="776" y="2450"/>
                  </a:cubicBezTo>
                  <a:cubicBezTo>
                    <a:pt x="620" y="2641"/>
                    <a:pt x="407" y="2784"/>
                    <a:pt x="251" y="2977"/>
                  </a:cubicBezTo>
                  <a:cubicBezTo>
                    <a:pt x="95" y="3171"/>
                    <a:pt x="0" y="3452"/>
                    <a:pt x="125" y="3665"/>
                  </a:cubicBezTo>
                  <a:cubicBezTo>
                    <a:pt x="221" y="3573"/>
                    <a:pt x="355" y="3536"/>
                    <a:pt x="490" y="3536"/>
                  </a:cubicBezTo>
                  <a:cubicBezTo>
                    <a:pt x="549" y="3536"/>
                    <a:pt x="607" y="3543"/>
                    <a:pt x="664" y="3555"/>
                  </a:cubicBezTo>
                  <a:cubicBezTo>
                    <a:pt x="850" y="3597"/>
                    <a:pt x="1019" y="3689"/>
                    <a:pt x="1202" y="3750"/>
                  </a:cubicBezTo>
                  <a:cubicBezTo>
                    <a:pt x="1412" y="3824"/>
                    <a:pt x="1632" y="3856"/>
                    <a:pt x="1855" y="3856"/>
                  </a:cubicBezTo>
                  <a:cubicBezTo>
                    <a:pt x="2164" y="3856"/>
                    <a:pt x="2477" y="3793"/>
                    <a:pt x="2770" y="3691"/>
                  </a:cubicBezTo>
                  <a:cubicBezTo>
                    <a:pt x="3273" y="3515"/>
                    <a:pt x="4021" y="3458"/>
                    <a:pt x="4182" y="2949"/>
                  </a:cubicBezTo>
                  <a:cubicBezTo>
                    <a:pt x="4195" y="2905"/>
                    <a:pt x="4083" y="478"/>
                    <a:pt x="3075" y="162"/>
                  </a:cubicBezTo>
                  <a:cubicBezTo>
                    <a:pt x="2683" y="38"/>
                    <a:pt x="2304" y="0"/>
                    <a:pt x="198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1"/>
            <p:cNvSpPr/>
            <p:nvPr/>
          </p:nvSpPr>
          <p:spPr>
            <a:xfrm>
              <a:off x="2563075" y="1089100"/>
              <a:ext cx="75975" cy="17525"/>
            </a:xfrm>
            <a:custGeom>
              <a:rect b="b" l="l" r="r" t="t"/>
              <a:pathLst>
                <a:path extrusionOk="0" h="701" w="3039">
                  <a:moveTo>
                    <a:pt x="1620" y="1"/>
                  </a:moveTo>
                  <a:cubicBezTo>
                    <a:pt x="1518" y="51"/>
                    <a:pt x="1494" y="225"/>
                    <a:pt x="873" y="323"/>
                  </a:cubicBezTo>
                  <a:cubicBezTo>
                    <a:pt x="249" y="424"/>
                    <a:pt x="1" y="473"/>
                    <a:pt x="150" y="598"/>
                  </a:cubicBezTo>
                  <a:cubicBezTo>
                    <a:pt x="258" y="688"/>
                    <a:pt x="1714" y="701"/>
                    <a:pt x="2516" y="701"/>
                  </a:cubicBezTo>
                  <a:cubicBezTo>
                    <a:pt x="2826" y="701"/>
                    <a:pt x="3038" y="699"/>
                    <a:pt x="3038" y="699"/>
                  </a:cubicBezTo>
                  <a:lnTo>
                    <a:pt x="2788" y="51"/>
                  </a:lnTo>
                  <a:lnTo>
                    <a:pt x="1718" y="27"/>
                  </a:lnTo>
                  <a:lnTo>
                    <a:pt x="1620"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1"/>
            <p:cNvSpPr/>
            <p:nvPr/>
          </p:nvSpPr>
          <p:spPr>
            <a:xfrm>
              <a:off x="2584875" y="932050"/>
              <a:ext cx="60375" cy="160100"/>
            </a:xfrm>
            <a:custGeom>
              <a:rect b="b" l="l" r="r" t="t"/>
              <a:pathLst>
                <a:path extrusionOk="0" h="6404" w="2415">
                  <a:moveTo>
                    <a:pt x="1028" y="1"/>
                  </a:moveTo>
                  <a:cubicBezTo>
                    <a:pt x="802" y="1"/>
                    <a:pt x="470" y="39"/>
                    <a:pt x="396" y="256"/>
                  </a:cubicBezTo>
                  <a:lnTo>
                    <a:pt x="394" y="254"/>
                  </a:lnTo>
                  <a:cubicBezTo>
                    <a:pt x="1" y="1480"/>
                    <a:pt x="124" y="2600"/>
                    <a:pt x="324" y="3570"/>
                  </a:cubicBezTo>
                  <a:cubicBezTo>
                    <a:pt x="523" y="4541"/>
                    <a:pt x="846" y="6307"/>
                    <a:pt x="846" y="6307"/>
                  </a:cubicBezTo>
                  <a:lnTo>
                    <a:pt x="1725" y="6403"/>
                  </a:lnTo>
                  <a:cubicBezTo>
                    <a:pt x="1725" y="6403"/>
                    <a:pt x="2414" y="5064"/>
                    <a:pt x="2116" y="3197"/>
                  </a:cubicBezTo>
                  <a:cubicBezTo>
                    <a:pt x="1817" y="1330"/>
                    <a:pt x="1244" y="13"/>
                    <a:pt x="1244" y="13"/>
                  </a:cubicBezTo>
                  <a:cubicBezTo>
                    <a:pt x="1244" y="13"/>
                    <a:pt x="1152" y="1"/>
                    <a:pt x="1028"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1"/>
            <p:cNvSpPr/>
            <p:nvPr/>
          </p:nvSpPr>
          <p:spPr>
            <a:xfrm>
              <a:off x="2594325" y="905450"/>
              <a:ext cx="179300" cy="169450"/>
            </a:xfrm>
            <a:custGeom>
              <a:rect b="b" l="l" r="r" t="t"/>
              <a:pathLst>
                <a:path extrusionOk="0" h="6778" w="7172">
                  <a:moveTo>
                    <a:pt x="1376" y="0"/>
                  </a:moveTo>
                  <a:cubicBezTo>
                    <a:pt x="1334" y="0"/>
                    <a:pt x="1293" y="2"/>
                    <a:pt x="1252" y="5"/>
                  </a:cubicBezTo>
                  <a:cubicBezTo>
                    <a:pt x="591" y="60"/>
                    <a:pt x="1" y="657"/>
                    <a:pt x="16" y="1318"/>
                  </a:cubicBezTo>
                  <a:cubicBezTo>
                    <a:pt x="25" y="1632"/>
                    <a:pt x="150" y="1929"/>
                    <a:pt x="282" y="2212"/>
                  </a:cubicBezTo>
                  <a:cubicBezTo>
                    <a:pt x="484" y="2651"/>
                    <a:pt x="703" y="3084"/>
                    <a:pt x="978" y="3483"/>
                  </a:cubicBezTo>
                  <a:cubicBezTo>
                    <a:pt x="1228" y="3850"/>
                    <a:pt x="1527" y="4184"/>
                    <a:pt x="1821" y="4518"/>
                  </a:cubicBezTo>
                  <a:lnTo>
                    <a:pt x="2616" y="5414"/>
                  </a:lnTo>
                  <a:cubicBezTo>
                    <a:pt x="3080" y="5934"/>
                    <a:pt x="3561" y="6470"/>
                    <a:pt x="4186" y="6778"/>
                  </a:cubicBezTo>
                  <a:lnTo>
                    <a:pt x="7171" y="3088"/>
                  </a:lnTo>
                  <a:cubicBezTo>
                    <a:pt x="6275" y="2407"/>
                    <a:pt x="5458" y="1615"/>
                    <a:pt x="4496" y="1033"/>
                  </a:cubicBezTo>
                  <a:cubicBezTo>
                    <a:pt x="3679" y="538"/>
                    <a:pt x="2777" y="202"/>
                    <a:pt x="1837" y="47"/>
                  </a:cubicBezTo>
                  <a:cubicBezTo>
                    <a:pt x="1684" y="21"/>
                    <a:pt x="1529" y="0"/>
                    <a:pt x="1376"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1"/>
            <p:cNvSpPr/>
            <p:nvPr/>
          </p:nvSpPr>
          <p:spPr>
            <a:xfrm>
              <a:off x="2609475" y="908950"/>
              <a:ext cx="164150" cy="165950"/>
            </a:xfrm>
            <a:custGeom>
              <a:rect b="b" l="l" r="r" t="t"/>
              <a:pathLst>
                <a:path extrusionOk="0" h="6638" w="6566">
                  <a:moveTo>
                    <a:pt x="1696" y="1"/>
                  </a:moveTo>
                  <a:cubicBezTo>
                    <a:pt x="1253" y="980"/>
                    <a:pt x="695" y="1907"/>
                    <a:pt x="1" y="2729"/>
                  </a:cubicBezTo>
                  <a:cubicBezTo>
                    <a:pt x="113" y="2939"/>
                    <a:pt x="236" y="3146"/>
                    <a:pt x="372" y="3343"/>
                  </a:cubicBezTo>
                  <a:cubicBezTo>
                    <a:pt x="622" y="3710"/>
                    <a:pt x="921" y="4044"/>
                    <a:pt x="1215" y="4378"/>
                  </a:cubicBezTo>
                  <a:lnTo>
                    <a:pt x="2012" y="5274"/>
                  </a:lnTo>
                  <a:cubicBezTo>
                    <a:pt x="2476" y="5794"/>
                    <a:pt x="2955" y="6330"/>
                    <a:pt x="3583" y="6638"/>
                  </a:cubicBezTo>
                  <a:lnTo>
                    <a:pt x="6565" y="2948"/>
                  </a:lnTo>
                  <a:cubicBezTo>
                    <a:pt x="5669" y="2267"/>
                    <a:pt x="4852" y="1475"/>
                    <a:pt x="3890" y="893"/>
                  </a:cubicBezTo>
                  <a:cubicBezTo>
                    <a:pt x="3209" y="482"/>
                    <a:pt x="2469" y="181"/>
                    <a:pt x="169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1"/>
            <p:cNvSpPr/>
            <p:nvPr/>
          </p:nvSpPr>
          <p:spPr>
            <a:xfrm>
              <a:off x="2631650" y="1063950"/>
              <a:ext cx="292625" cy="58250"/>
            </a:xfrm>
            <a:custGeom>
              <a:rect b="b" l="l" r="r" t="t"/>
              <a:pathLst>
                <a:path extrusionOk="0" h="2330" w="11705">
                  <a:moveTo>
                    <a:pt x="6173" y="1"/>
                  </a:moveTo>
                  <a:cubicBezTo>
                    <a:pt x="5360" y="1"/>
                    <a:pt x="4556" y="108"/>
                    <a:pt x="3774" y="370"/>
                  </a:cubicBezTo>
                  <a:lnTo>
                    <a:pt x="1" y="1441"/>
                  </a:lnTo>
                  <a:cubicBezTo>
                    <a:pt x="232" y="1942"/>
                    <a:pt x="866" y="2080"/>
                    <a:pt x="1413" y="2140"/>
                  </a:cubicBezTo>
                  <a:cubicBezTo>
                    <a:pt x="2555" y="2267"/>
                    <a:pt x="3701" y="2330"/>
                    <a:pt x="4846" y="2330"/>
                  </a:cubicBezTo>
                  <a:cubicBezTo>
                    <a:pt x="7132" y="2330"/>
                    <a:pt x="9414" y="2078"/>
                    <a:pt x="11652" y="1578"/>
                  </a:cubicBezTo>
                  <a:cubicBezTo>
                    <a:pt x="11704" y="1404"/>
                    <a:pt x="11685" y="1217"/>
                    <a:pt x="11595" y="1061"/>
                  </a:cubicBezTo>
                  <a:cubicBezTo>
                    <a:pt x="9837" y="531"/>
                    <a:pt x="7982" y="1"/>
                    <a:pt x="6173"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1"/>
            <p:cNvSpPr/>
            <p:nvPr/>
          </p:nvSpPr>
          <p:spPr>
            <a:xfrm>
              <a:off x="2627000" y="970025"/>
              <a:ext cx="276075" cy="143325"/>
            </a:xfrm>
            <a:custGeom>
              <a:rect b="b" l="l" r="r" t="t"/>
              <a:pathLst>
                <a:path extrusionOk="0" h="5733" w="11043">
                  <a:moveTo>
                    <a:pt x="6931" y="0"/>
                  </a:moveTo>
                  <a:lnTo>
                    <a:pt x="6378" y="158"/>
                  </a:lnTo>
                  <a:cubicBezTo>
                    <a:pt x="6445" y="150"/>
                    <a:pt x="6512" y="142"/>
                    <a:pt x="6579" y="134"/>
                  </a:cubicBezTo>
                  <a:lnTo>
                    <a:pt x="6579" y="134"/>
                  </a:lnTo>
                  <a:cubicBezTo>
                    <a:pt x="4553" y="908"/>
                    <a:pt x="2502" y="1748"/>
                    <a:pt x="925" y="3226"/>
                  </a:cubicBezTo>
                  <a:cubicBezTo>
                    <a:pt x="450" y="3670"/>
                    <a:pt x="0" y="4239"/>
                    <a:pt x="38" y="4884"/>
                  </a:cubicBezTo>
                  <a:cubicBezTo>
                    <a:pt x="49" y="5064"/>
                    <a:pt x="103" y="5249"/>
                    <a:pt x="226" y="5378"/>
                  </a:cubicBezTo>
                  <a:cubicBezTo>
                    <a:pt x="413" y="5578"/>
                    <a:pt x="712" y="5611"/>
                    <a:pt x="984" y="5633"/>
                  </a:cubicBezTo>
                  <a:cubicBezTo>
                    <a:pt x="1622" y="5685"/>
                    <a:pt x="2262" y="5733"/>
                    <a:pt x="2902" y="5733"/>
                  </a:cubicBezTo>
                  <a:cubicBezTo>
                    <a:pt x="3163" y="5733"/>
                    <a:pt x="3424" y="5725"/>
                    <a:pt x="3685" y="5706"/>
                  </a:cubicBezTo>
                  <a:cubicBezTo>
                    <a:pt x="5469" y="5576"/>
                    <a:pt x="7173" y="4941"/>
                    <a:pt x="8824" y="4256"/>
                  </a:cubicBezTo>
                  <a:cubicBezTo>
                    <a:pt x="9582" y="3942"/>
                    <a:pt x="10412" y="3540"/>
                    <a:pt x="10693" y="2772"/>
                  </a:cubicBezTo>
                  <a:cubicBezTo>
                    <a:pt x="11043" y="1816"/>
                    <a:pt x="10320" y="738"/>
                    <a:pt x="9384" y="336"/>
                  </a:cubicBezTo>
                  <a:cubicBezTo>
                    <a:pt x="8881" y="121"/>
                    <a:pt x="8340" y="50"/>
                    <a:pt x="7790" y="50"/>
                  </a:cubicBezTo>
                  <a:cubicBezTo>
                    <a:pt x="7388" y="50"/>
                    <a:pt x="6980" y="88"/>
                    <a:pt x="6579" y="134"/>
                  </a:cubicBezTo>
                  <a:lnTo>
                    <a:pt x="6579" y="134"/>
                  </a:lnTo>
                  <a:cubicBezTo>
                    <a:pt x="6696" y="89"/>
                    <a:pt x="6814" y="45"/>
                    <a:pt x="6931"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1"/>
            <p:cNvSpPr/>
            <p:nvPr/>
          </p:nvSpPr>
          <p:spPr>
            <a:xfrm>
              <a:off x="2786425" y="970025"/>
              <a:ext cx="13825" cy="4025"/>
            </a:xfrm>
            <a:custGeom>
              <a:rect b="b" l="l" r="r" t="t"/>
              <a:pathLst>
                <a:path extrusionOk="0" h="161" w="553">
                  <a:moveTo>
                    <a:pt x="552" y="0"/>
                  </a:moveTo>
                  <a:lnTo>
                    <a:pt x="1" y="160"/>
                  </a:lnTo>
                  <a:lnTo>
                    <a:pt x="194" y="136"/>
                  </a:lnTo>
                  <a:lnTo>
                    <a:pt x="552"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1"/>
            <p:cNvSpPr/>
            <p:nvPr/>
          </p:nvSpPr>
          <p:spPr>
            <a:xfrm>
              <a:off x="2654875" y="971300"/>
              <a:ext cx="248200" cy="141550"/>
            </a:xfrm>
            <a:custGeom>
              <a:rect b="b" l="l" r="r" t="t"/>
              <a:pathLst>
                <a:path extrusionOk="0" h="5662" w="9928">
                  <a:moveTo>
                    <a:pt x="6675" y="0"/>
                  </a:moveTo>
                  <a:cubicBezTo>
                    <a:pt x="6269" y="0"/>
                    <a:pt x="5859" y="39"/>
                    <a:pt x="5456" y="85"/>
                  </a:cubicBezTo>
                  <a:cubicBezTo>
                    <a:pt x="3513" y="828"/>
                    <a:pt x="1549" y="1634"/>
                    <a:pt x="1" y="3004"/>
                  </a:cubicBezTo>
                  <a:cubicBezTo>
                    <a:pt x="587" y="3441"/>
                    <a:pt x="1128" y="3937"/>
                    <a:pt x="1615" y="4484"/>
                  </a:cubicBezTo>
                  <a:cubicBezTo>
                    <a:pt x="1938" y="4844"/>
                    <a:pt x="2234" y="5235"/>
                    <a:pt x="2467" y="5661"/>
                  </a:cubicBezTo>
                  <a:cubicBezTo>
                    <a:pt x="2502" y="5659"/>
                    <a:pt x="2535" y="5659"/>
                    <a:pt x="2570" y="5655"/>
                  </a:cubicBezTo>
                  <a:cubicBezTo>
                    <a:pt x="4356" y="5525"/>
                    <a:pt x="6058" y="4890"/>
                    <a:pt x="7709" y="4207"/>
                  </a:cubicBezTo>
                  <a:cubicBezTo>
                    <a:pt x="8469" y="3893"/>
                    <a:pt x="9297" y="3491"/>
                    <a:pt x="9581" y="2721"/>
                  </a:cubicBezTo>
                  <a:cubicBezTo>
                    <a:pt x="9928" y="1767"/>
                    <a:pt x="9205" y="687"/>
                    <a:pt x="8269" y="287"/>
                  </a:cubicBezTo>
                  <a:cubicBezTo>
                    <a:pt x="7766" y="71"/>
                    <a:pt x="7225" y="0"/>
                    <a:pt x="6675"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1"/>
            <p:cNvSpPr/>
            <p:nvPr/>
          </p:nvSpPr>
          <p:spPr>
            <a:xfrm>
              <a:off x="2617825" y="789675"/>
              <a:ext cx="163375" cy="144750"/>
            </a:xfrm>
            <a:custGeom>
              <a:rect b="b" l="l" r="r" t="t"/>
              <a:pathLst>
                <a:path extrusionOk="0" h="5790" w="6535">
                  <a:moveTo>
                    <a:pt x="1300" y="1"/>
                  </a:moveTo>
                  <a:cubicBezTo>
                    <a:pt x="1122" y="1"/>
                    <a:pt x="954" y="43"/>
                    <a:pt x="868" y="189"/>
                  </a:cubicBezTo>
                  <a:cubicBezTo>
                    <a:pt x="839" y="241"/>
                    <a:pt x="820" y="294"/>
                    <a:pt x="807" y="351"/>
                  </a:cubicBezTo>
                  <a:cubicBezTo>
                    <a:pt x="541" y="1348"/>
                    <a:pt x="315" y="2356"/>
                    <a:pt x="128" y="3371"/>
                  </a:cubicBezTo>
                  <a:cubicBezTo>
                    <a:pt x="62" y="3731"/>
                    <a:pt x="1" y="4096"/>
                    <a:pt x="38" y="4458"/>
                  </a:cubicBezTo>
                  <a:cubicBezTo>
                    <a:pt x="75" y="4820"/>
                    <a:pt x="222" y="5187"/>
                    <a:pt x="508" y="5413"/>
                  </a:cubicBezTo>
                  <a:cubicBezTo>
                    <a:pt x="684" y="5549"/>
                    <a:pt x="897" y="5628"/>
                    <a:pt x="1112" y="5683"/>
                  </a:cubicBezTo>
                  <a:cubicBezTo>
                    <a:pt x="1403" y="5757"/>
                    <a:pt x="1698" y="5790"/>
                    <a:pt x="1994" y="5790"/>
                  </a:cubicBezTo>
                  <a:cubicBezTo>
                    <a:pt x="2997" y="5790"/>
                    <a:pt x="4007" y="5410"/>
                    <a:pt x="4920" y="4952"/>
                  </a:cubicBezTo>
                  <a:cubicBezTo>
                    <a:pt x="5495" y="4660"/>
                    <a:pt x="6064" y="4333"/>
                    <a:pt x="6534" y="3889"/>
                  </a:cubicBezTo>
                  <a:cubicBezTo>
                    <a:pt x="6523" y="3858"/>
                    <a:pt x="6514" y="3828"/>
                    <a:pt x="6506" y="3799"/>
                  </a:cubicBezTo>
                  <a:cubicBezTo>
                    <a:pt x="6405" y="3487"/>
                    <a:pt x="6293" y="3178"/>
                    <a:pt x="6174" y="2872"/>
                  </a:cubicBezTo>
                  <a:cubicBezTo>
                    <a:pt x="6110" y="2710"/>
                    <a:pt x="6047" y="2530"/>
                    <a:pt x="5972" y="2356"/>
                  </a:cubicBezTo>
                  <a:cubicBezTo>
                    <a:pt x="3918" y="2734"/>
                    <a:pt x="1650" y="3568"/>
                    <a:pt x="1650" y="3568"/>
                  </a:cubicBezTo>
                  <a:cubicBezTo>
                    <a:pt x="1650" y="3568"/>
                    <a:pt x="1410" y="905"/>
                    <a:pt x="1571" y="26"/>
                  </a:cubicBezTo>
                  <a:cubicBezTo>
                    <a:pt x="1485" y="12"/>
                    <a:pt x="1391" y="1"/>
                    <a:pt x="1300"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1"/>
            <p:cNvSpPr/>
            <p:nvPr/>
          </p:nvSpPr>
          <p:spPr>
            <a:xfrm>
              <a:off x="2626050" y="750400"/>
              <a:ext cx="32275" cy="52725"/>
            </a:xfrm>
            <a:custGeom>
              <a:rect b="b" l="l" r="r" t="t"/>
              <a:pathLst>
                <a:path extrusionOk="0" h="2109" w="1291">
                  <a:moveTo>
                    <a:pt x="1016" y="0"/>
                  </a:moveTo>
                  <a:cubicBezTo>
                    <a:pt x="1016" y="0"/>
                    <a:pt x="150" y="1667"/>
                    <a:pt x="117" y="1757"/>
                  </a:cubicBezTo>
                  <a:cubicBezTo>
                    <a:pt x="1" y="2089"/>
                    <a:pt x="704" y="2109"/>
                    <a:pt x="704" y="2109"/>
                  </a:cubicBezTo>
                  <a:lnTo>
                    <a:pt x="1290" y="80"/>
                  </a:lnTo>
                  <a:lnTo>
                    <a:pt x="1016"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1"/>
            <p:cNvSpPr/>
            <p:nvPr/>
          </p:nvSpPr>
          <p:spPr>
            <a:xfrm>
              <a:off x="2632875" y="698725"/>
              <a:ext cx="61500" cy="61475"/>
            </a:xfrm>
            <a:custGeom>
              <a:rect b="b" l="l" r="r" t="t"/>
              <a:pathLst>
                <a:path extrusionOk="0" h="2459" w="2460">
                  <a:moveTo>
                    <a:pt x="1230" y="1"/>
                  </a:moveTo>
                  <a:cubicBezTo>
                    <a:pt x="551" y="1"/>
                    <a:pt x="0" y="550"/>
                    <a:pt x="0" y="1229"/>
                  </a:cubicBezTo>
                  <a:cubicBezTo>
                    <a:pt x="0" y="1909"/>
                    <a:pt x="551" y="2458"/>
                    <a:pt x="1230" y="2458"/>
                  </a:cubicBezTo>
                  <a:cubicBezTo>
                    <a:pt x="1909" y="2458"/>
                    <a:pt x="2460" y="1909"/>
                    <a:pt x="2460" y="1229"/>
                  </a:cubicBezTo>
                  <a:cubicBezTo>
                    <a:pt x="2460" y="550"/>
                    <a:pt x="1909" y="1"/>
                    <a:pt x="123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1"/>
            <p:cNvSpPr/>
            <p:nvPr/>
          </p:nvSpPr>
          <p:spPr>
            <a:xfrm>
              <a:off x="2639025" y="757650"/>
              <a:ext cx="20725" cy="41575"/>
            </a:xfrm>
            <a:custGeom>
              <a:rect b="b" l="l" r="r" t="t"/>
              <a:pathLst>
                <a:path extrusionOk="0" h="1663" w="829">
                  <a:moveTo>
                    <a:pt x="141" y="1"/>
                  </a:moveTo>
                  <a:cubicBezTo>
                    <a:pt x="106" y="1"/>
                    <a:pt x="73" y="38"/>
                    <a:pt x="60" y="75"/>
                  </a:cubicBezTo>
                  <a:cubicBezTo>
                    <a:pt x="0" y="240"/>
                    <a:pt x="128" y="429"/>
                    <a:pt x="295" y="483"/>
                  </a:cubicBezTo>
                  <a:cubicBezTo>
                    <a:pt x="319" y="492"/>
                    <a:pt x="352" y="503"/>
                    <a:pt x="358" y="530"/>
                  </a:cubicBezTo>
                  <a:cubicBezTo>
                    <a:pt x="360" y="552"/>
                    <a:pt x="354" y="571"/>
                    <a:pt x="341" y="589"/>
                  </a:cubicBezTo>
                  <a:cubicBezTo>
                    <a:pt x="185" y="852"/>
                    <a:pt x="193" y="1180"/>
                    <a:pt x="360" y="1437"/>
                  </a:cubicBezTo>
                  <a:cubicBezTo>
                    <a:pt x="360" y="1437"/>
                    <a:pt x="435" y="1663"/>
                    <a:pt x="531" y="1663"/>
                  </a:cubicBezTo>
                  <a:cubicBezTo>
                    <a:pt x="564" y="1663"/>
                    <a:pt x="599" y="1635"/>
                    <a:pt x="635" y="1562"/>
                  </a:cubicBezTo>
                  <a:cubicBezTo>
                    <a:pt x="771" y="1276"/>
                    <a:pt x="696" y="1114"/>
                    <a:pt x="677" y="1022"/>
                  </a:cubicBezTo>
                  <a:cubicBezTo>
                    <a:pt x="657" y="923"/>
                    <a:pt x="648" y="822"/>
                    <a:pt x="679" y="725"/>
                  </a:cubicBezTo>
                  <a:cubicBezTo>
                    <a:pt x="714" y="631"/>
                    <a:pt x="760" y="538"/>
                    <a:pt x="815" y="453"/>
                  </a:cubicBezTo>
                  <a:cubicBezTo>
                    <a:pt x="824" y="442"/>
                    <a:pt x="828" y="426"/>
                    <a:pt x="826" y="411"/>
                  </a:cubicBezTo>
                  <a:cubicBezTo>
                    <a:pt x="824" y="391"/>
                    <a:pt x="804" y="380"/>
                    <a:pt x="786" y="369"/>
                  </a:cubicBezTo>
                  <a:cubicBezTo>
                    <a:pt x="584" y="268"/>
                    <a:pt x="343" y="222"/>
                    <a:pt x="202" y="44"/>
                  </a:cubicBezTo>
                  <a:cubicBezTo>
                    <a:pt x="191" y="29"/>
                    <a:pt x="178" y="16"/>
                    <a:pt x="161" y="5"/>
                  </a:cubicBezTo>
                  <a:cubicBezTo>
                    <a:pt x="154" y="2"/>
                    <a:pt x="148" y="1"/>
                    <a:pt x="141"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1"/>
            <p:cNvSpPr/>
            <p:nvPr/>
          </p:nvSpPr>
          <p:spPr>
            <a:xfrm>
              <a:off x="2636925" y="761150"/>
              <a:ext cx="6400" cy="13275"/>
            </a:xfrm>
            <a:custGeom>
              <a:rect b="b" l="l" r="r" t="t"/>
              <a:pathLst>
                <a:path extrusionOk="0" h="531" w="256">
                  <a:moveTo>
                    <a:pt x="194" y="1"/>
                  </a:moveTo>
                  <a:cubicBezTo>
                    <a:pt x="168" y="1"/>
                    <a:pt x="141" y="3"/>
                    <a:pt x="115" y="10"/>
                  </a:cubicBezTo>
                  <a:cubicBezTo>
                    <a:pt x="67" y="18"/>
                    <a:pt x="29" y="51"/>
                    <a:pt x="10" y="95"/>
                  </a:cubicBezTo>
                  <a:cubicBezTo>
                    <a:pt x="3" y="122"/>
                    <a:pt x="1" y="150"/>
                    <a:pt x="5" y="177"/>
                  </a:cubicBezTo>
                  <a:cubicBezTo>
                    <a:pt x="18" y="291"/>
                    <a:pt x="58" y="398"/>
                    <a:pt x="124" y="493"/>
                  </a:cubicBezTo>
                  <a:cubicBezTo>
                    <a:pt x="133" y="510"/>
                    <a:pt x="148" y="524"/>
                    <a:pt x="168" y="530"/>
                  </a:cubicBezTo>
                  <a:cubicBezTo>
                    <a:pt x="171" y="531"/>
                    <a:pt x="174" y="531"/>
                    <a:pt x="177" y="531"/>
                  </a:cubicBezTo>
                  <a:cubicBezTo>
                    <a:pt x="199" y="531"/>
                    <a:pt x="219" y="516"/>
                    <a:pt x="229" y="493"/>
                  </a:cubicBezTo>
                  <a:cubicBezTo>
                    <a:pt x="236" y="469"/>
                    <a:pt x="238" y="442"/>
                    <a:pt x="234" y="416"/>
                  </a:cubicBezTo>
                  <a:cubicBezTo>
                    <a:pt x="216" y="289"/>
                    <a:pt x="170" y="166"/>
                    <a:pt x="102" y="58"/>
                  </a:cubicBezTo>
                  <a:lnTo>
                    <a:pt x="256" y="5"/>
                  </a:lnTo>
                  <a:cubicBezTo>
                    <a:pt x="235" y="2"/>
                    <a:pt x="215" y="1"/>
                    <a:pt x="194"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1"/>
            <p:cNvSpPr/>
            <p:nvPr/>
          </p:nvSpPr>
          <p:spPr>
            <a:xfrm>
              <a:off x="2632825" y="767925"/>
              <a:ext cx="9725" cy="13200"/>
            </a:xfrm>
            <a:custGeom>
              <a:rect b="b" l="l" r="r" t="t"/>
              <a:pathLst>
                <a:path extrusionOk="0" h="528" w="389">
                  <a:moveTo>
                    <a:pt x="75" y="0"/>
                  </a:moveTo>
                  <a:cubicBezTo>
                    <a:pt x="31" y="2"/>
                    <a:pt x="0" y="51"/>
                    <a:pt x="2" y="94"/>
                  </a:cubicBezTo>
                  <a:cubicBezTo>
                    <a:pt x="9" y="138"/>
                    <a:pt x="24" y="180"/>
                    <a:pt x="53" y="215"/>
                  </a:cubicBezTo>
                  <a:cubicBezTo>
                    <a:pt x="110" y="314"/>
                    <a:pt x="178" y="409"/>
                    <a:pt x="255" y="492"/>
                  </a:cubicBezTo>
                  <a:cubicBezTo>
                    <a:pt x="270" y="510"/>
                    <a:pt x="290" y="521"/>
                    <a:pt x="310" y="527"/>
                  </a:cubicBezTo>
                  <a:cubicBezTo>
                    <a:pt x="347" y="527"/>
                    <a:pt x="378" y="501"/>
                    <a:pt x="384" y="466"/>
                  </a:cubicBezTo>
                  <a:cubicBezTo>
                    <a:pt x="389" y="430"/>
                    <a:pt x="384" y="395"/>
                    <a:pt x="371" y="362"/>
                  </a:cubicBezTo>
                  <a:cubicBezTo>
                    <a:pt x="332" y="250"/>
                    <a:pt x="279" y="143"/>
                    <a:pt x="213" y="44"/>
                  </a:cubicBezTo>
                  <a:lnTo>
                    <a:pt x="152" y="7"/>
                  </a:lnTo>
                  <a:cubicBezTo>
                    <a:pt x="146" y="9"/>
                    <a:pt x="141" y="9"/>
                    <a:pt x="135" y="9"/>
                  </a:cubicBezTo>
                  <a:cubicBezTo>
                    <a:pt x="116" y="9"/>
                    <a:pt x="95" y="0"/>
                    <a:pt x="75"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1"/>
            <p:cNvSpPr/>
            <p:nvPr/>
          </p:nvSpPr>
          <p:spPr>
            <a:xfrm>
              <a:off x="2628200" y="774125"/>
              <a:ext cx="12925" cy="8225"/>
            </a:xfrm>
            <a:custGeom>
              <a:rect b="b" l="l" r="r" t="t"/>
              <a:pathLst>
                <a:path extrusionOk="0" h="329" w="517">
                  <a:moveTo>
                    <a:pt x="271" y="0"/>
                  </a:moveTo>
                  <a:cubicBezTo>
                    <a:pt x="252" y="10"/>
                    <a:pt x="232" y="13"/>
                    <a:pt x="212" y="13"/>
                  </a:cubicBezTo>
                  <a:cubicBezTo>
                    <a:pt x="185" y="13"/>
                    <a:pt x="157" y="8"/>
                    <a:pt x="130" y="7"/>
                  </a:cubicBezTo>
                  <a:cubicBezTo>
                    <a:pt x="127" y="7"/>
                    <a:pt x="124" y="7"/>
                    <a:pt x="121" y="7"/>
                  </a:cubicBezTo>
                  <a:cubicBezTo>
                    <a:pt x="75" y="7"/>
                    <a:pt x="22" y="23"/>
                    <a:pt x="12" y="66"/>
                  </a:cubicBezTo>
                  <a:cubicBezTo>
                    <a:pt x="1" y="112"/>
                    <a:pt x="49" y="154"/>
                    <a:pt x="91" y="180"/>
                  </a:cubicBezTo>
                  <a:cubicBezTo>
                    <a:pt x="167" y="226"/>
                    <a:pt x="247" y="268"/>
                    <a:pt x="328" y="305"/>
                  </a:cubicBezTo>
                  <a:cubicBezTo>
                    <a:pt x="355" y="318"/>
                    <a:pt x="389" y="328"/>
                    <a:pt x="419" y="328"/>
                  </a:cubicBezTo>
                  <a:cubicBezTo>
                    <a:pt x="446" y="328"/>
                    <a:pt x="470" y="320"/>
                    <a:pt x="484" y="297"/>
                  </a:cubicBezTo>
                  <a:cubicBezTo>
                    <a:pt x="517" y="235"/>
                    <a:pt x="438" y="171"/>
                    <a:pt x="433" y="103"/>
                  </a:cubicBezTo>
                  <a:lnTo>
                    <a:pt x="271"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1"/>
            <p:cNvSpPr/>
            <p:nvPr/>
          </p:nvSpPr>
          <p:spPr>
            <a:xfrm>
              <a:off x="2630675" y="779725"/>
              <a:ext cx="4700" cy="12400"/>
            </a:xfrm>
            <a:custGeom>
              <a:rect b="b" l="l" r="r" t="t"/>
              <a:pathLst>
                <a:path extrusionOk="0" h="496" w="188">
                  <a:moveTo>
                    <a:pt x="40" y="0"/>
                  </a:moveTo>
                  <a:cubicBezTo>
                    <a:pt x="3" y="132"/>
                    <a:pt x="0" y="273"/>
                    <a:pt x="36" y="404"/>
                  </a:cubicBezTo>
                  <a:cubicBezTo>
                    <a:pt x="40" y="428"/>
                    <a:pt x="51" y="453"/>
                    <a:pt x="66" y="472"/>
                  </a:cubicBezTo>
                  <a:cubicBezTo>
                    <a:pt x="78" y="487"/>
                    <a:pt x="96" y="496"/>
                    <a:pt x="115" y="496"/>
                  </a:cubicBezTo>
                  <a:cubicBezTo>
                    <a:pt x="121" y="496"/>
                    <a:pt x="128" y="494"/>
                    <a:pt x="134" y="492"/>
                  </a:cubicBezTo>
                  <a:cubicBezTo>
                    <a:pt x="161" y="479"/>
                    <a:pt x="172" y="444"/>
                    <a:pt x="174" y="411"/>
                  </a:cubicBezTo>
                  <a:cubicBezTo>
                    <a:pt x="187" y="277"/>
                    <a:pt x="181" y="139"/>
                    <a:pt x="150" y="7"/>
                  </a:cubicBezTo>
                  <a:lnTo>
                    <a:pt x="40"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1"/>
            <p:cNvSpPr/>
            <p:nvPr/>
          </p:nvSpPr>
          <p:spPr>
            <a:xfrm>
              <a:off x="2684050" y="760975"/>
              <a:ext cx="6725" cy="5350"/>
            </a:xfrm>
            <a:custGeom>
              <a:rect b="b" l="l" r="r" t="t"/>
              <a:pathLst>
                <a:path extrusionOk="0" h="214" w="269">
                  <a:moveTo>
                    <a:pt x="55" y="23"/>
                  </a:moveTo>
                  <a:lnTo>
                    <a:pt x="53" y="25"/>
                  </a:lnTo>
                  <a:cubicBezTo>
                    <a:pt x="52" y="26"/>
                    <a:pt x="52" y="26"/>
                    <a:pt x="52" y="26"/>
                  </a:cubicBezTo>
                  <a:lnTo>
                    <a:pt x="52" y="26"/>
                  </a:lnTo>
                  <a:lnTo>
                    <a:pt x="55" y="23"/>
                  </a:lnTo>
                  <a:close/>
                  <a:moveTo>
                    <a:pt x="31" y="41"/>
                  </a:moveTo>
                  <a:cubicBezTo>
                    <a:pt x="26" y="45"/>
                    <a:pt x="20" y="54"/>
                    <a:pt x="15" y="61"/>
                  </a:cubicBezTo>
                  <a:lnTo>
                    <a:pt x="31" y="41"/>
                  </a:lnTo>
                  <a:close/>
                  <a:moveTo>
                    <a:pt x="113" y="0"/>
                  </a:moveTo>
                  <a:cubicBezTo>
                    <a:pt x="104" y="0"/>
                    <a:pt x="95" y="1"/>
                    <a:pt x="86" y="3"/>
                  </a:cubicBezTo>
                  <a:cubicBezTo>
                    <a:pt x="68" y="10"/>
                    <a:pt x="51" y="19"/>
                    <a:pt x="40" y="32"/>
                  </a:cubicBezTo>
                  <a:lnTo>
                    <a:pt x="40" y="32"/>
                  </a:lnTo>
                  <a:cubicBezTo>
                    <a:pt x="37" y="35"/>
                    <a:pt x="34" y="38"/>
                    <a:pt x="31" y="41"/>
                  </a:cubicBezTo>
                  <a:cubicBezTo>
                    <a:pt x="31" y="41"/>
                    <a:pt x="31" y="41"/>
                    <a:pt x="31" y="41"/>
                  </a:cubicBezTo>
                  <a:lnTo>
                    <a:pt x="31" y="41"/>
                  </a:lnTo>
                  <a:cubicBezTo>
                    <a:pt x="31" y="43"/>
                    <a:pt x="29" y="43"/>
                    <a:pt x="29" y="45"/>
                  </a:cubicBezTo>
                  <a:cubicBezTo>
                    <a:pt x="18" y="56"/>
                    <a:pt x="9" y="69"/>
                    <a:pt x="4" y="85"/>
                  </a:cubicBezTo>
                  <a:cubicBezTo>
                    <a:pt x="0" y="100"/>
                    <a:pt x="0" y="115"/>
                    <a:pt x="4" y="131"/>
                  </a:cubicBezTo>
                  <a:cubicBezTo>
                    <a:pt x="9" y="140"/>
                    <a:pt x="11" y="146"/>
                    <a:pt x="15" y="155"/>
                  </a:cubicBezTo>
                  <a:cubicBezTo>
                    <a:pt x="15" y="155"/>
                    <a:pt x="15" y="155"/>
                    <a:pt x="15" y="157"/>
                  </a:cubicBezTo>
                  <a:cubicBezTo>
                    <a:pt x="18" y="159"/>
                    <a:pt x="20" y="164"/>
                    <a:pt x="24" y="168"/>
                  </a:cubicBezTo>
                  <a:cubicBezTo>
                    <a:pt x="26" y="175"/>
                    <a:pt x="33" y="181"/>
                    <a:pt x="40" y="186"/>
                  </a:cubicBezTo>
                  <a:lnTo>
                    <a:pt x="51" y="192"/>
                  </a:lnTo>
                  <a:cubicBezTo>
                    <a:pt x="62" y="199"/>
                    <a:pt x="73" y="203"/>
                    <a:pt x="86" y="208"/>
                  </a:cubicBezTo>
                  <a:cubicBezTo>
                    <a:pt x="98" y="211"/>
                    <a:pt x="110" y="213"/>
                    <a:pt x="121" y="213"/>
                  </a:cubicBezTo>
                  <a:cubicBezTo>
                    <a:pt x="233" y="213"/>
                    <a:pt x="269" y="34"/>
                    <a:pt x="141" y="3"/>
                  </a:cubicBezTo>
                  <a:cubicBezTo>
                    <a:pt x="132" y="1"/>
                    <a:pt x="123" y="0"/>
                    <a:pt x="11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1"/>
            <p:cNvSpPr/>
            <p:nvPr/>
          </p:nvSpPr>
          <p:spPr>
            <a:xfrm>
              <a:off x="2684825" y="742050"/>
              <a:ext cx="6925" cy="21050"/>
            </a:xfrm>
            <a:custGeom>
              <a:rect b="b" l="l" r="r" t="t"/>
              <a:pathLst>
                <a:path extrusionOk="0" h="842" w="277">
                  <a:moveTo>
                    <a:pt x="257" y="0"/>
                  </a:moveTo>
                  <a:cubicBezTo>
                    <a:pt x="252" y="0"/>
                    <a:pt x="246" y="4"/>
                    <a:pt x="244" y="9"/>
                  </a:cubicBezTo>
                  <a:cubicBezTo>
                    <a:pt x="224" y="82"/>
                    <a:pt x="211" y="159"/>
                    <a:pt x="204" y="233"/>
                  </a:cubicBezTo>
                  <a:cubicBezTo>
                    <a:pt x="193" y="306"/>
                    <a:pt x="180" y="381"/>
                    <a:pt x="162" y="451"/>
                  </a:cubicBezTo>
                  <a:cubicBezTo>
                    <a:pt x="145" y="517"/>
                    <a:pt x="123" y="583"/>
                    <a:pt x="94" y="646"/>
                  </a:cubicBezTo>
                  <a:cubicBezTo>
                    <a:pt x="81" y="675"/>
                    <a:pt x="66" y="706"/>
                    <a:pt x="50" y="734"/>
                  </a:cubicBezTo>
                  <a:cubicBezTo>
                    <a:pt x="31" y="760"/>
                    <a:pt x="15" y="789"/>
                    <a:pt x="2" y="822"/>
                  </a:cubicBezTo>
                  <a:cubicBezTo>
                    <a:pt x="0" y="832"/>
                    <a:pt x="8" y="842"/>
                    <a:pt x="18" y="842"/>
                  </a:cubicBezTo>
                  <a:cubicBezTo>
                    <a:pt x="21" y="842"/>
                    <a:pt x="23" y="841"/>
                    <a:pt x="26" y="840"/>
                  </a:cubicBezTo>
                  <a:cubicBezTo>
                    <a:pt x="81" y="811"/>
                    <a:pt x="125" y="732"/>
                    <a:pt x="151" y="679"/>
                  </a:cubicBezTo>
                  <a:cubicBezTo>
                    <a:pt x="184" y="613"/>
                    <a:pt x="208" y="545"/>
                    <a:pt x="226" y="475"/>
                  </a:cubicBezTo>
                  <a:cubicBezTo>
                    <a:pt x="246" y="398"/>
                    <a:pt x="259" y="321"/>
                    <a:pt x="268" y="242"/>
                  </a:cubicBezTo>
                  <a:cubicBezTo>
                    <a:pt x="277" y="165"/>
                    <a:pt x="277" y="86"/>
                    <a:pt x="268" y="9"/>
                  </a:cubicBezTo>
                  <a:cubicBezTo>
                    <a:pt x="267" y="3"/>
                    <a:pt x="262" y="0"/>
                    <a:pt x="25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1"/>
            <p:cNvSpPr/>
            <p:nvPr/>
          </p:nvSpPr>
          <p:spPr>
            <a:xfrm>
              <a:off x="2619700" y="733775"/>
              <a:ext cx="5025" cy="5025"/>
            </a:xfrm>
            <a:custGeom>
              <a:rect b="b" l="l" r="r" t="t"/>
              <a:pathLst>
                <a:path extrusionOk="0" h="201" w="201">
                  <a:moveTo>
                    <a:pt x="99" y="0"/>
                  </a:moveTo>
                  <a:cubicBezTo>
                    <a:pt x="86" y="0"/>
                    <a:pt x="73" y="2"/>
                    <a:pt x="62" y="9"/>
                  </a:cubicBezTo>
                  <a:cubicBezTo>
                    <a:pt x="24" y="24"/>
                    <a:pt x="0" y="59"/>
                    <a:pt x="0" y="99"/>
                  </a:cubicBezTo>
                  <a:lnTo>
                    <a:pt x="2" y="127"/>
                  </a:lnTo>
                  <a:cubicBezTo>
                    <a:pt x="7" y="143"/>
                    <a:pt x="16" y="158"/>
                    <a:pt x="29" y="171"/>
                  </a:cubicBezTo>
                  <a:lnTo>
                    <a:pt x="48" y="187"/>
                  </a:lnTo>
                  <a:cubicBezTo>
                    <a:pt x="64" y="195"/>
                    <a:pt x="81" y="200"/>
                    <a:pt x="99" y="200"/>
                  </a:cubicBezTo>
                  <a:cubicBezTo>
                    <a:pt x="101" y="200"/>
                    <a:pt x="104" y="200"/>
                    <a:pt x="106" y="200"/>
                  </a:cubicBezTo>
                  <a:cubicBezTo>
                    <a:pt x="117" y="200"/>
                    <a:pt x="128" y="197"/>
                    <a:pt x="139" y="193"/>
                  </a:cubicBezTo>
                  <a:cubicBezTo>
                    <a:pt x="150" y="189"/>
                    <a:pt x="161" y="180"/>
                    <a:pt x="169" y="171"/>
                  </a:cubicBezTo>
                  <a:cubicBezTo>
                    <a:pt x="178" y="163"/>
                    <a:pt x="187" y="152"/>
                    <a:pt x="191" y="138"/>
                  </a:cubicBezTo>
                  <a:cubicBezTo>
                    <a:pt x="196" y="127"/>
                    <a:pt x="200" y="114"/>
                    <a:pt x="198" y="101"/>
                  </a:cubicBezTo>
                  <a:lnTo>
                    <a:pt x="196" y="72"/>
                  </a:lnTo>
                  <a:cubicBezTo>
                    <a:pt x="191" y="57"/>
                    <a:pt x="182" y="42"/>
                    <a:pt x="169" y="29"/>
                  </a:cubicBezTo>
                  <a:lnTo>
                    <a:pt x="150" y="13"/>
                  </a:lnTo>
                  <a:cubicBezTo>
                    <a:pt x="134" y="4"/>
                    <a:pt x="117" y="0"/>
                    <a:pt x="99"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1"/>
            <p:cNvSpPr/>
            <p:nvPr/>
          </p:nvSpPr>
          <p:spPr>
            <a:xfrm>
              <a:off x="2641500" y="750225"/>
              <a:ext cx="5825" cy="5300"/>
            </a:xfrm>
            <a:custGeom>
              <a:rect b="b" l="l" r="r" t="t"/>
              <a:pathLst>
                <a:path extrusionOk="0" h="212" w="233">
                  <a:moveTo>
                    <a:pt x="125" y="1"/>
                  </a:moveTo>
                  <a:lnTo>
                    <a:pt x="105" y="3"/>
                  </a:lnTo>
                  <a:cubicBezTo>
                    <a:pt x="77" y="3"/>
                    <a:pt x="53" y="14"/>
                    <a:pt x="33" y="34"/>
                  </a:cubicBezTo>
                  <a:cubicBezTo>
                    <a:pt x="22" y="43"/>
                    <a:pt x="15" y="54"/>
                    <a:pt x="11" y="67"/>
                  </a:cubicBezTo>
                  <a:cubicBezTo>
                    <a:pt x="4" y="78"/>
                    <a:pt x="0" y="93"/>
                    <a:pt x="2" y="106"/>
                  </a:cubicBezTo>
                  <a:lnTo>
                    <a:pt x="4" y="135"/>
                  </a:lnTo>
                  <a:cubicBezTo>
                    <a:pt x="11" y="150"/>
                    <a:pt x="20" y="168"/>
                    <a:pt x="33" y="179"/>
                  </a:cubicBezTo>
                  <a:lnTo>
                    <a:pt x="53" y="196"/>
                  </a:lnTo>
                  <a:cubicBezTo>
                    <a:pt x="70" y="205"/>
                    <a:pt x="88" y="209"/>
                    <a:pt x="105" y="209"/>
                  </a:cubicBezTo>
                  <a:lnTo>
                    <a:pt x="125" y="212"/>
                  </a:lnTo>
                  <a:cubicBezTo>
                    <a:pt x="154" y="212"/>
                    <a:pt x="180" y="201"/>
                    <a:pt x="200" y="181"/>
                  </a:cubicBezTo>
                  <a:cubicBezTo>
                    <a:pt x="211" y="172"/>
                    <a:pt x="217" y="159"/>
                    <a:pt x="222" y="148"/>
                  </a:cubicBezTo>
                  <a:cubicBezTo>
                    <a:pt x="228" y="135"/>
                    <a:pt x="233" y="119"/>
                    <a:pt x="231" y="106"/>
                  </a:cubicBezTo>
                  <a:lnTo>
                    <a:pt x="228" y="78"/>
                  </a:lnTo>
                  <a:cubicBezTo>
                    <a:pt x="222" y="60"/>
                    <a:pt x="213" y="45"/>
                    <a:pt x="200" y="32"/>
                  </a:cubicBezTo>
                  <a:lnTo>
                    <a:pt x="178" y="16"/>
                  </a:lnTo>
                  <a:cubicBezTo>
                    <a:pt x="163" y="5"/>
                    <a:pt x="145" y="1"/>
                    <a:pt x="12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1"/>
            <p:cNvSpPr/>
            <p:nvPr/>
          </p:nvSpPr>
          <p:spPr>
            <a:xfrm>
              <a:off x="2662400" y="761075"/>
              <a:ext cx="5625" cy="5325"/>
            </a:xfrm>
            <a:custGeom>
              <a:rect b="b" l="l" r="r" t="t"/>
              <a:pathLst>
                <a:path extrusionOk="0" h="213" w="225">
                  <a:moveTo>
                    <a:pt x="104" y="0"/>
                  </a:moveTo>
                  <a:cubicBezTo>
                    <a:pt x="96" y="0"/>
                    <a:pt x="88" y="1"/>
                    <a:pt x="80" y="4"/>
                  </a:cubicBezTo>
                  <a:lnTo>
                    <a:pt x="54" y="15"/>
                  </a:lnTo>
                  <a:cubicBezTo>
                    <a:pt x="38" y="24"/>
                    <a:pt x="25" y="37"/>
                    <a:pt x="16" y="52"/>
                  </a:cubicBezTo>
                  <a:lnTo>
                    <a:pt x="5" y="79"/>
                  </a:lnTo>
                  <a:cubicBezTo>
                    <a:pt x="1" y="92"/>
                    <a:pt x="1" y="107"/>
                    <a:pt x="3" y="120"/>
                  </a:cubicBezTo>
                  <a:cubicBezTo>
                    <a:pt x="3" y="133"/>
                    <a:pt x="7" y="149"/>
                    <a:pt x="16" y="160"/>
                  </a:cubicBezTo>
                  <a:lnTo>
                    <a:pt x="32" y="182"/>
                  </a:lnTo>
                  <a:cubicBezTo>
                    <a:pt x="43" y="191"/>
                    <a:pt x="54" y="199"/>
                    <a:pt x="67" y="204"/>
                  </a:cubicBezTo>
                  <a:cubicBezTo>
                    <a:pt x="80" y="210"/>
                    <a:pt x="93" y="213"/>
                    <a:pt x="108" y="213"/>
                  </a:cubicBezTo>
                  <a:cubicBezTo>
                    <a:pt x="135" y="210"/>
                    <a:pt x="161" y="199"/>
                    <a:pt x="183" y="182"/>
                  </a:cubicBezTo>
                  <a:lnTo>
                    <a:pt x="198" y="160"/>
                  </a:lnTo>
                  <a:cubicBezTo>
                    <a:pt x="204" y="148"/>
                    <a:pt x="209" y="137"/>
                    <a:pt x="212" y="126"/>
                  </a:cubicBezTo>
                  <a:lnTo>
                    <a:pt x="212" y="126"/>
                  </a:lnTo>
                  <a:cubicBezTo>
                    <a:pt x="212" y="124"/>
                    <a:pt x="213" y="122"/>
                    <a:pt x="214" y="120"/>
                  </a:cubicBezTo>
                  <a:cubicBezTo>
                    <a:pt x="218" y="114"/>
                    <a:pt x="220" y="109"/>
                    <a:pt x="223" y="103"/>
                  </a:cubicBezTo>
                  <a:cubicBezTo>
                    <a:pt x="223" y="96"/>
                    <a:pt x="223" y="92"/>
                    <a:pt x="225" y="85"/>
                  </a:cubicBezTo>
                  <a:cubicBezTo>
                    <a:pt x="225" y="76"/>
                    <a:pt x="223" y="68"/>
                    <a:pt x="218" y="61"/>
                  </a:cubicBezTo>
                  <a:cubicBezTo>
                    <a:pt x="216" y="52"/>
                    <a:pt x="212" y="46"/>
                    <a:pt x="205" y="39"/>
                  </a:cubicBezTo>
                  <a:cubicBezTo>
                    <a:pt x="201" y="35"/>
                    <a:pt x="196" y="32"/>
                    <a:pt x="192" y="28"/>
                  </a:cubicBezTo>
                  <a:lnTo>
                    <a:pt x="187" y="28"/>
                  </a:lnTo>
                  <a:lnTo>
                    <a:pt x="170" y="21"/>
                  </a:lnTo>
                  <a:lnTo>
                    <a:pt x="169" y="21"/>
                  </a:lnTo>
                  <a:lnTo>
                    <a:pt x="161" y="15"/>
                  </a:lnTo>
                  <a:cubicBezTo>
                    <a:pt x="148" y="6"/>
                    <a:pt x="135" y="2"/>
                    <a:pt x="122" y="2"/>
                  </a:cubicBezTo>
                  <a:cubicBezTo>
                    <a:pt x="116" y="1"/>
                    <a:pt x="110" y="0"/>
                    <a:pt x="10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1"/>
            <p:cNvSpPr/>
            <p:nvPr/>
          </p:nvSpPr>
          <p:spPr>
            <a:xfrm>
              <a:off x="2621150" y="718225"/>
              <a:ext cx="13225" cy="15850"/>
            </a:xfrm>
            <a:custGeom>
              <a:rect b="b" l="l" r="r" t="t"/>
              <a:pathLst>
                <a:path extrusionOk="0" h="634" w="529">
                  <a:moveTo>
                    <a:pt x="500" y="1"/>
                  </a:moveTo>
                  <a:cubicBezTo>
                    <a:pt x="498" y="1"/>
                    <a:pt x="495" y="1"/>
                    <a:pt x="491" y="3"/>
                  </a:cubicBezTo>
                  <a:cubicBezTo>
                    <a:pt x="432" y="25"/>
                    <a:pt x="381" y="75"/>
                    <a:pt x="337" y="115"/>
                  </a:cubicBezTo>
                  <a:cubicBezTo>
                    <a:pt x="289" y="161"/>
                    <a:pt x="245" y="207"/>
                    <a:pt x="206" y="260"/>
                  </a:cubicBezTo>
                  <a:cubicBezTo>
                    <a:pt x="127" y="361"/>
                    <a:pt x="61" y="473"/>
                    <a:pt x="10" y="593"/>
                  </a:cubicBezTo>
                  <a:cubicBezTo>
                    <a:pt x="1" y="617"/>
                    <a:pt x="21" y="633"/>
                    <a:pt x="42" y="633"/>
                  </a:cubicBezTo>
                  <a:cubicBezTo>
                    <a:pt x="55" y="633"/>
                    <a:pt x="69" y="627"/>
                    <a:pt x="76" y="611"/>
                  </a:cubicBezTo>
                  <a:cubicBezTo>
                    <a:pt x="122" y="499"/>
                    <a:pt x="186" y="396"/>
                    <a:pt x="261" y="301"/>
                  </a:cubicBezTo>
                  <a:cubicBezTo>
                    <a:pt x="298" y="255"/>
                    <a:pt x="337" y="211"/>
                    <a:pt x="379" y="170"/>
                  </a:cubicBezTo>
                  <a:cubicBezTo>
                    <a:pt x="401" y="150"/>
                    <a:pt x="425" y="128"/>
                    <a:pt x="447" y="108"/>
                  </a:cubicBezTo>
                  <a:cubicBezTo>
                    <a:pt x="474" y="91"/>
                    <a:pt x="496" y="69"/>
                    <a:pt x="515" y="47"/>
                  </a:cubicBezTo>
                  <a:cubicBezTo>
                    <a:pt x="529" y="31"/>
                    <a:pt x="520" y="1"/>
                    <a:pt x="50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1"/>
            <p:cNvSpPr/>
            <p:nvPr/>
          </p:nvSpPr>
          <p:spPr>
            <a:xfrm>
              <a:off x="2621550" y="725100"/>
              <a:ext cx="27400" cy="9500"/>
            </a:xfrm>
            <a:custGeom>
              <a:rect b="b" l="l" r="r" t="t"/>
              <a:pathLst>
                <a:path extrusionOk="0" h="380" w="1096">
                  <a:moveTo>
                    <a:pt x="1039" y="1"/>
                  </a:moveTo>
                  <a:cubicBezTo>
                    <a:pt x="1033" y="1"/>
                    <a:pt x="1028" y="2"/>
                    <a:pt x="1022" y="4"/>
                  </a:cubicBezTo>
                  <a:cubicBezTo>
                    <a:pt x="862" y="83"/>
                    <a:pt x="699" y="154"/>
                    <a:pt x="532" y="217"/>
                  </a:cubicBezTo>
                  <a:cubicBezTo>
                    <a:pt x="368" y="270"/>
                    <a:pt x="199" y="310"/>
                    <a:pt x="27" y="334"/>
                  </a:cubicBezTo>
                  <a:cubicBezTo>
                    <a:pt x="1" y="338"/>
                    <a:pt x="10" y="378"/>
                    <a:pt x="34" y="378"/>
                  </a:cubicBezTo>
                  <a:cubicBezTo>
                    <a:pt x="54" y="379"/>
                    <a:pt x="74" y="380"/>
                    <a:pt x="94" y="380"/>
                  </a:cubicBezTo>
                  <a:cubicBezTo>
                    <a:pt x="254" y="380"/>
                    <a:pt x="411" y="336"/>
                    <a:pt x="559" y="283"/>
                  </a:cubicBezTo>
                  <a:cubicBezTo>
                    <a:pt x="730" y="220"/>
                    <a:pt x="897" y="147"/>
                    <a:pt x="1059" y="66"/>
                  </a:cubicBezTo>
                  <a:cubicBezTo>
                    <a:pt x="1095" y="49"/>
                    <a:pt x="1072" y="1"/>
                    <a:pt x="103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1"/>
            <p:cNvSpPr/>
            <p:nvPr/>
          </p:nvSpPr>
          <p:spPr>
            <a:xfrm>
              <a:off x="2642575" y="725475"/>
              <a:ext cx="5875" cy="28200"/>
            </a:xfrm>
            <a:custGeom>
              <a:rect b="b" l="l" r="r" t="t"/>
              <a:pathLst>
                <a:path extrusionOk="0" h="1128" w="235">
                  <a:moveTo>
                    <a:pt x="203" y="1"/>
                  </a:moveTo>
                  <a:cubicBezTo>
                    <a:pt x="190" y="1"/>
                    <a:pt x="177" y="8"/>
                    <a:pt x="174" y="22"/>
                  </a:cubicBezTo>
                  <a:lnTo>
                    <a:pt x="174" y="20"/>
                  </a:lnTo>
                  <a:cubicBezTo>
                    <a:pt x="135" y="216"/>
                    <a:pt x="71" y="402"/>
                    <a:pt x="34" y="598"/>
                  </a:cubicBezTo>
                  <a:cubicBezTo>
                    <a:pt x="14" y="690"/>
                    <a:pt x="5" y="784"/>
                    <a:pt x="5" y="881"/>
                  </a:cubicBezTo>
                  <a:cubicBezTo>
                    <a:pt x="5" y="951"/>
                    <a:pt x="1" y="1077"/>
                    <a:pt x="62" y="1123"/>
                  </a:cubicBezTo>
                  <a:cubicBezTo>
                    <a:pt x="67" y="1126"/>
                    <a:pt x="72" y="1127"/>
                    <a:pt x="77" y="1127"/>
                  </a:cubicBezTo>
                  <a:cubicBezTo>
                    <a:pt x="87" y="1127"/>
                    <a:pt x="96" y="1122"/>
                    <a:pt x="102" y="1112"/>
                  </a:cubicBezTo>
                  <a:cubicBezTo>
                    <a:pt x="120" y="1077"/>
                    <a:pt x="109" y="1046"/>
                    <a:pt x="104" y="1008"/>
                  </a:cubicBezTo>
                  <a:cubicBezTo>
                    <a:pt x="95" y="958"/>
                    <a:pt x="93" y="910"/>
                    <a:pt x="93" y="859"/>
                  </a:cubicBezTo>
                  <a:cubicBezTo>
                    <a:pt x="98" y="762"/>
                    <a:pt x="109" y="666"/>
                    <a:pt x="128" y="571"/>
                  </a:cubicBezTo>
                  <a:cubicBezTo>
                    <a:pt x="163" y="389"/>
                    <a:pt x="214" y="213"/>
                    <a:pt x="234" y="29"/>
                  </a:cubicBezTo>
                  <a:cubicBezTo>
                    <a:pt x="235" y="11"/>
                    <a:pt x="219" y="1"/>
                    <a:pt x="203"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1"/>
            <p:cNvSpPr/>
            <p:nvPr/>
          </p:nvSpPr>
          <p:spPr>
            <a:xfrm>
              <a:off x="2642600" y="737050"/>
              <a:ext cx="19825" cy="16325"/>
            </a:xfrm>
            <a:custGeom>
              <a:rect b="b" l="l" r="r" t="t"/>
              <a:pathLst>
                <a:path extrusionOk="0" h="653" w="793">
                  <a:moveTo>
                    <a:pt x="763" y="1"/>
                  </a:moveTo>
                  <a:cubicBezTo>
                    <a:pt x="730" y="1"/>
                    <a:pt x="709" y="32"/>
                    <a:pt x="685" y="53"/>
                  </a:cubicBezTo>
                  <a:cubicBezTo>
                    <a:pt x="657" y="82"/>
                    <a:pt x="630" y="111"/>
                    <a:pt x="600" y="137"/>
                  </a:cubicBezTo>
                  <a:cubicBezTo>
                    <a:pt x="542" y="194"/>
                    <a:pt x="481" y="249"/>
                    <a:pt x="419" y="302"/>
                  </a:cubicBezTo>
                  <a:cubicBezTo>
                    <a:pt x="358" y="354"/>
                    <a:pt x="296" y="403"/>
                    <a:pt x="235" y="451"/>
                  </a:cubicBezTo>
                  <a:cubicBezTo>
                    <a:pt x="169" y="506"/>
                    <a:pt x="101" y="554"/>
                    <a:pt x="29" y="598"/>
                  </a:cubicBezTo>
                  <a:cubicBezTo>
                    <a:pt x="0" y="613"/>
                    <a:pt x="19" y="652"/>
                    <a:pt x="45" y="652"/>
                  </a:cubicBezTo>
                  <a:cubicBezTo>
                    <a:pt x="50" y="652"/>
                    <a:pt x="55" y="651"/>
                    <a:pt x="59" y="649"/>
                  </a:cubicBezTo>
                  <a:lnTo>
                    <a:pt x="61" y="646"/>
                  </a:lnTo>
                  <a:cubicBezTo>
                    <a:pt x="206" y="574"/>
                    <a:pt x="336" y="464"/>
                    <a:pt x="461" y="361"/>
                  </a:cubicBezTo>
                  <a:cubicBezTo>
                    <a:pt x="523" y="308"/>
                    <a:pt x="584" y="253"/>
                    <a:pt x="643" y="198"/>
                  </a:cubicBezTo>
                  <a:cubicBezTo>
                    <a:pt x="672" y="170"/>
                    <a:pt x="701" y="144"/>
                    <a:pt x="729" y="115"/>
                  </a:cubicBezTo>
                  <a:cubicBezTo>
                    <a:pt x="758" y="89"/>
                    <a:pt x="793" y="60"/>
                    <a:pt x="788" y="23"/>
                  </a:cubicBezTo>
                  <a:cubicBezTo>
                    <a:pt x="788" y="12"/>
                    <a:pt x="777" y="3"/>
                    <a:pt x="766" y="1"/>
                  </a:cubicBezTo>
                  <a:cubicBezTo>
                    <a:pt x="765" y="1"/>
                    <a:pt x="764" y="1"/>
                    <a:pt x="763"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1"/>
            <p:cNvSpPr/>
            <p:nvPr/>
          </p:nvSpPr>
          <p:spPr>
            <a:xfrm>
              <a:off x="2661200" y="736525"/>
              <a:ext cx="4175" cy="26950"/>
            </a:xfrm>
            <a:custGeom>
              <a:rect b="b" l="l" r="r" t="t"/>
              <a:pathLst>
                <a:path extrusionOk="0" h="1078" w="167">
                  <a:moveTo>
                    <a:pt x="56" y="1"/>
                  </a:moveTo>
                  <a:cubicBezTo>
                    <a:pt x="49" y="1"/>
                    <a:pt x="42" y="5"/>
                    <a:pt x="40" y="15"/>
                  </a:cubicBezTo>
                  <a:cubicBezTo>
                    <a:pt x="11" y="189"/>
                    <a:pt x="0" y="367"/>
                    <a:pt x="11" y="542"/>
                  </a:cubicBezTo>
                  <a:cubicBezTo>
                    <a:pt x="20" y="714"/>
                    <a:pt x="38" y="894"/>
                    <a:pt x="97" y="1056"/>
                  </a:cubicBezTo>
                  <a:cubicBezTo>
                    <a:pt x="103" y="1071"/>
                    <a:pt x="116" y="1077"/>
                    <a:pt x="128" y="1077"/>
                  </a:cubicBezTo>
                  <a:cubicBezTo>
                    <a:pt x="148" y="1077"/>
                    <a:pt x="167" y="1062"/>
                    <a:pt x="163" y="1036"/>
                  </a:cubicBezTo>
                  <a:cubicBezTo>
                    <a:pt x="137" y="869"/>
                    <a:pt x="104" y="705"/>
                    <a:pt x="95" y="533"/>
                  </a:cubicBezTo>
                  <a:cubicBezTo>
                    <a:pt x="88" y="360"/>
                    <a:pt x="95" y="191"/>
                    <a:pt x="80" y="22"/>
                  </a:cubicBezTo>
                  <a:cubicBezTo>
                    <a:pt x="78" y="9"/>
                    <a:pt x="67" y="1"/>
                    <a:pt x="5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1"/>
            <p:cNvSpPr/>
            <p:nvPr/>
          </p:nvSpPr>
          <p:spPr>
            <a:xfrm>
              <a:off x="2665200" y="741400"/>
              <a:ext cx="12850" cy="21525"/>
            </a:xfrm>
            <a:custGeom>
              <a:rect b="b" l="l" r="r" t="t"/>
              <a:pathLst>
                <a:path extrusionOk="0" h="861" w="514">
                  <a:moveTo>
                    <a:pt x="476" y="0"/>
                  </a:moveTo>
                  <a:cubicBezTo>
                    <a:pt x="468" y="0"/>
                    <a:pt x="460" y="5"/>
                    <a:pt x="455" y="16"/>
                  </a:cubicBezTo>
                  <a:cubicBezTo>
                    <a:pt x="422" y="84"/>
                    <a:pt x="405" y="158"/>
                    <a:pt x="374" y="229"/>
                  </a:cubicBezTo>
                  <a:cubicBezTo>
                    <a:pt x="346" y="297"/>
                    <a:pt x="308" y="374"/>
                    <a:pt x="271" y="444"/>
                  </a:cubicBezTo>
                  <a:cubicBezTo>
                    <a:pt x="236" y="512"/>
                    <a:pt x="196" y="578"/>
                    <a:pt x="152" y="642"/>
                  </a:cubicBezTo>
                  <a:cubicBezTo>
                    <a:pt x="108" y="710"/>
                    <a:pt x="60" y="776"/>
                    <a:pt x="7" y="839"/>
                  </a:cubicBezTo>
                  <a:cubicBezTo>
                    <a:pt x="1" y="849"/>
                    <a:pt x="8" y="861"/>
                    <a:pt x="17" y="861"/>
                  </a:cubicBezTo>
                  <a:cubicBezTo>
                    <a:pt x="19" y="861"/>
                    <a:pt x="22" y="859"/>
                    <a:pt x="25" y="857"/>
                  </a:cubicBezTo>
                  <a:lnTo>
                    <a:pt x="25" y="859"/>
                  </a:lnTo>
                  <a:cubicBezTo>
                    <a:pt x="80" y="800"/>
                    <a:pt x="135" y="747"/>
                    <a:pt x="183" y="683"/>
                  </a:cubicBezTo>
                  <a:cubicBezTo>
                    <a:pt x="231" y="620"/>
                    <a:pt x="278" y="552"/>
                    <a:pt x="319" y="481"/>
                  </a:cubicBezTo>
                  <a:cubicBezTo>
                    <a:pt x="359" y="413"/>
                    <a:pt x="396" y="343"/>
                    <a:pt x="427" y="270"/>
                  </a:cubicBezTo>
                  <a:cubicBezTo>
                    <a:pt x="464" y="196"/>
                    <a:pt x="491" y="119"/>
                    <a:pt x="510" y="40"/>
                  </a:cubicBezTo>
                  <a:cubicBezTo>
                    <a:pt x="513" y="19"/>
                    <a:pt x="493" y="0"/>
                    <a:pt x="476"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1"/>
            <p:cNvSpPr/>
            <p:nvPr/>
          </p:nvSpPr>
          <p:spPr>
            <a:xfrm>
              <a:off x="2676675" y="741150"/>
              <a:ext cx="9525" cy="21875"/>
            </a:xfrm>
            <a:custGeom>
              <a:rect b="b" l="l" r="r" t="t"/>
              <a:pathLst>
                <a:path extrusionOk="0" h="875" w="381">
                  <a:moveTo>
                    <a:pt x="59" y="0"/>
                  </a:moveTo>
                  <a:cubicBezTo>
                    <a:pt x="52" y="0"/>
                    <a:pt x="46" y="3"/>
                    <a:pt x="43" y="10"/>
                  </a:cubicBezTo>
                  <a:lnTo>
                    <a:pt x="43" y="12"/>
                  </a:lnTo>
                  <a:cubicBezTo>
                    <a:pt x="1" y="85"/>
                    <a:pt x="12" y="182"/>
                    <a:pt x="32" y="261"/>
                  </a:cubicBezTo>
                  <a:cubicBezTo>
                    <a:pt x="51" y="348"/>
                    <a:pt x="93" y="432"/>
                    <a:pt x="124" y="518"/>
                  </a:cubicBezTo>
                  <a:cubicBezTo>
                    <a:pt x="163" y="632"/>
                    <a:pt x="192" y="834"/>
                    <a:pt x="328" y="873"/>
                  </a:cubicBezTo>
                  <a:cubicBezTo>
                    <a:pt x="331" y="874"/>
                    <a:pt x="334" y="875"/>
                    <a:pt x="337" y="875"/>
                  </a:cubicBezTo>
                  <a:cubicBezTo>
                    <a:pt x="365" y="875"/>
                    <a:pt x="381" y="838"/>
                    <a:pt x="361" y="818"/>
                  </a:cubicBezTo>
                  <a:cubicBezTo>
                    <a:pt x="339" y="799"/>
                    <a:pt x="319" y="777"/>
                    <a:pt x="302" y="753"/>
                  </a:cubicBezTo>
                  <a:cubicBezTo>
                    <a:pt x="289" y="726"/>
                    <a:pt x="275" y="700"/>
                    <a:pt x="267" y="671"/>
                  </a:cubicBezTo>
                  <a:cubicBezTo>
                    <a:pt x="247" y="608"/>
                    <a:pt x="231" y="542"/>
                    <a:pt x="207" y="478"/>
                  </a:cubicBezTo>
                  <a:cubicBezTo>
                    <a:pt x="179" y="406"/>
                    <a:pt x="146" y="333"/>
                    <a:pt x="119" y="258"/>
                  </a:cubicBezTo>
                  <a:cubicBezTo>
                    <a:pt x="108" y="219"/>
                    <a:pt x="97" y="182"/>
                    <a:pt x="91" y="142"/>
                  </a:cubicBezTo>
                  <a:cubicBezTo>
                    <a:pt x="84" y="103"/>
                    <a:pt x="84" y="61"/>
                    <a:pt x="80" y="21"/>
                  </a:cubicBezTo>
                  <a:cubicBezTo>
                    <a:pt x="80" y="8"/>
                    <a:pt x="69" y="0"/>
                    <a:pt x="59"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1"/>
            <p:cNvSpPr/>
            <p:nvPr/>
          </p:nvSpPr>
          <p:spPr>
            <a:xfrm>
              <a:off x="2636800" y="712300"/>
              <a:ext cx="56100" cy="29000"/>
            </a:xfrm>
            <a:custGeom>
              <a:rect b="b" l="l" r="r" t="t"/>
              <a:pathLst>
                <a:path extrusionOk="0" h="1160" w="2244">
                  <a:moveTo>
                    <a:pt x="35" y="1"/>
                  </a:moveTo>
                  <a:cubicBezTo>
                    <a:pt x="18" y="1"/>
                    <a:pt x="1" y="15"/>
                    <a:pt x="8" y="33"/>
                  </a:cubicBezTo>
                  <a:cubicBezTo>
                    <a:pt x="144" y="407"/>
                    <a:pt x="487" y="642"/>
                    <a:pt x="832" y="806"/>
                  </a:cubicBezTo>
                  <a:cubicBezTo>
                    <a:pt x="1217" y="993"/>
                    <a:pt x="1653" y="1160"/>
                    <a:pt x="2088" y="1160"/>
                  </a:cubicBezTo>
                  <a:cubicBezTo>
                    <a:pt x="2114" y="1160"/>
                    <a:pt x="2141" y="1159"/>
                    <a:pt x="2167" y="1158"/>
                  </a:cubicBezTo>
                  <a:cubicBezTo>
                    <a:pt x="2241" y="1155"/>
                    <a:pt x="2244" y="1041"/>
                    <a:pt x="2167" y="1041"/>
                  </a:cubicBezTo>
                  <a:cubicBezTo>
                    <a:pt x="1725" y="1041"/>
                    <a:pt x="1299" y="903"/>
                    <a:pt x="902" y="718"/>
                  </a:cubicBezTo>
                  <a:cubicBezTo>
                    <a:pt x="561" y="558"/>
                    <a:pt x="254" y="339"/>
                    <a:pt x="58" y="13"/>
                  </a:cubicBezTo>
                  <a:cubicBezTo>
                    <a:pt x="53" y="4"/>
                    <a:pt x="44" y="1"/>
                    <a:pt x="3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1"/>
            <p:cNvSpPr/>
            <p:nvPr/>
          </p:nvSpPr>
          <p:spPr>
            <a:xfrm>
              <a:off x="2646775" y="703750"/>
              <a:ext cx="46575" cy="21975"/>
            </a:xfrm>
            <a:custGeom>
              <a:rect b="b" l="l" r="r" t="t"/>
              <a:pathLst>
                <a:path extrusionOk="0" h="879" w="1863">
                  <a:moveTo>
                    <a:pt x="9" y="0"/>
                  </a:moveTo>
                  <a:cubicBezTo>
                    <a:pt x="4" y="0"/>
                    <a:pt x="1" y="6"/>
                    <a:pt x="4" y="11"/>
                  </a:cubicBezTo>
                  <a:cubicBezTo>
                    <a:pt x="195" y="285"/>
                    <a:pt x="516" y="494"/>
                    <a:pt x="812" y="641"/>
                  </a:cubicBezTo>
                  <a:cubicBezTo>
                    <a:pt x="968" y="718"/>
                    <a:pt x="1133" y="779"/>
                    <a:pt x="1302" y="821"/>
                  </a:cubicBezTo>
                  <a:cubicBezTo>
                    <a:pt x="1386" y="841"/>
                    <a:pt x="1471" y="856"/>
                    <a:pt x="1557" y="865"/>
                  </a:cubicBezTo>
                  <a:cubicBezTo>
                    <a:pt x="1607" y="870"/>
                    <a:pt x="1663" y="879"/>
                    <a:pt x="1718" y="879"/>
                  </a:cubicBezTo>
                  <a:cubicBezTo>
                    <a:pt x="1757" y="879"/>
                    <a:pt x="1795" y="874"/>
                    <a:pt x="1829" y="861"/>
                  </a:cubicBezTo>
                  <a:cubicBezTo>
                    <a:pt x="1862" y="850"/>
                    <a:pt x="1862" y="801"/>
                    <a:pt x="1829" y="793"/>
                  </a:cubicBezTo>
                  <a:cubicBezTo>
                    <a:pt x="1790" y="779"/>
                    <a:pt x="1746" y="776"/>
                    <a:pt x="1703" y="776"/>
                  </a:cubicBezTo>
                  <a:cubicBezTo>
                    <a:pt x="1683" y="776"/>
                    <a:pt x="1662" y="777"/>
                    <a:pt x="1642" y="777"/>
                  </a:cubicBezTo>
                  <a:cubicBezTo>
                    <a:pt x="1624" y="777"/>
                    <a:pt x="1607" y="776"/>
                    <a:pt x="1590" y="775"/>
                  </a:cubicBezTo>
                  <a:cubicBezTo>
                    <a:pt x="1495" y="766"/>
                    <a:pt x="1401" y="751"/>
                    <a:pt x="1309" y="729"/>
                  </a:cubicBezTo>
                  <a:cubicBezTo>
                    <a:pt x="1142" y="689"/>
                    <a:pt x="982" y="628"/>
                    <a:pt x="828" y="551"/>
                  </a:cubicBezTo>
                  <a:cubicBezTo>
                    <a:pt x="685" y="478"/>
                    <a:pt x="549" y="395"/>
                    <a:pt x="422" y="301"/>
                  </a:cubicBezTo>
                  <a:cubicBezTo>
                    <a:pt x="283" y="202"/>
                    <a:pt x="158" y="90"/>
                    <a:pt x="13" y="2"/>
                  </a:cubicBezTo>
                  <a:cubicBezTo>
                    <a:pt x="12" y="1"/>
                    <a:pt x="10" y="0"/>
                    <a:pt x="9"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1"/>
            <p:cNvSpPr/>
            <p:nvPr/>
          </p:nvSpPr>
          <p:spPr>
            <a:xfrm>
              <a:off x="2631500" y="710975"/>
              <a:ext cx="12550" cy="9750"/>
            </a:xfrm>
            <a:custGeom>
              <a:rect b="b" l="l" r="r" t="t"/>
              <a:pathLst>
                <a:path extrusionOk="0" h="390" w="502">
                  <a:moveTo>
                    <a:pt x="251" y="1"/>
                  </a:moveTo>
                  <a:cubicBezTo>
                    <a:pt x="0" y="1"/>
                    <a:pt x="0" y="389"/>
                    <a:pt x="251" y="389"/>
                  </a:cubicBezTo>
                  <a:cubicBezTo>
                    <a:pt x="501" y="389"/>
                    <a:pt x="501" y="1"/>
                    <a:pt x="251"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1"/>
            <p:cNvSpPr/>
            <p:nvPr/>
          </p:nvSpPr>
          <p:spPr>
            <a:xfrm>
              <a:off x="2647250" y="722075"/>
              <a:ext cx="10300" cy="7975"/>
            </a:xfrm>
            <a:custGeom>
              <a:rect b="b" l="l" r="r" t="t"/>
              <a:pathLst>
                <a:path extrusionOk="0" h="319" w="412">
                  <a:moveTo>
                    <a:pt x="207" y="0"/>
                  </a:moveTo>
                  <a:cubicBezTo>
                    <a:pt x="1" y="0"/>
                    <a:pt x="3" y="319"/>
                    <a:pt x="207" y="319"/>
                  </a:cubicBezTo>
                  <a:cubicBezTo>
                    <a:pt x="411" y="319"/>
                    <a:pt x="411" y="0"/>
                    <a:pt x="20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1"/>
            <p:cNvSpPr/>
            <p:nvPr/>
          </p:nvSpPr>
          <p:spPr>
            <a:xfrm>
              <a:off x="2658900" y="729700"/>
              <a:ext cx="9525" cy="7375"/>
            </a:xfrm>
            <a:custGeom>
              <a:rect b="b" l="l" r="r" t="t"/>
              <a:pathLst>
                <a:path extrusionOk="0" h="295" w="381">
                  <a:moveTo>
                    <a:pt x="189" y="0"/>
                  </a:moveTo>
                  <a:cubicBezTo>
                    <a:pt x="0" y="0"/>
                    <a:pt x="0" y="295"/>
                    <a:pt x="189" y="295"/>
                  </a:cubicBezTo>
                  <a:cubicBezTo>
                    <a:pt x="378" y="295"/>
                    <a:pt x="380" y="0"/>
                    <a:pt x="18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1"/>
            <p:cNvSpPr/>
            <p:nvPr/>
          </p:nvSpPr>
          <p:spPr>
            <a:xfrm>
              <a:off x="2674975" y="735125"/>
              <a:ext cx="6900" cy="6250"/>
            </a:xfrm>
            <a:custGeom>
              <a:rect b="b" l="l" r="r" t="t"/>
              <a:pathLst>
                <a:path extrusionOk="0" h="250" w="276">
                  <a:moveTo>
                    <a:pt x="150" y="0"/>
                  </a:moveTo>
                  <a:cubicBezTo>
                    <a:pt x="129" y="0"/>
                    <a:pt x="108" y="6"/>
                    <a:pt x="89" y="18"/>
                  </a:cubicBezTo>
                  <a:lnTo>
                    <a:pt x="75" y="27"/>
                  </a:lnTo>
                  <a:cubicBezTo>
                    <a:pt x="1" y="71"/>
                    <a:pt x="1" y="179"/>
                    <a:pt x="75" y="223"/>
                  </a:cubicBezTo>
                  <a:lnTo>
                    <a:pt x="89" y="232"/>
                  </a:lnTo>
                  <a:cubicBezTo>
                    <a:pt x="108" y="244"/>
                    <a:pt x="129" y="250"/>
                    <a:pt x="150" y="250"/>
                  </a:cubicBezTo>
                  <a:cubicBezTo>
                    <a:pt x="215" y="250"/>
                    <a:pt x="275" y="194"/>
                    <a:pt x="275" y="126"/>
                  </a:cubicBezTo>
                  <a:cubicBezTo>
                    <a:pt x="275" y="56"/>
                    <a:pt x="215" y="0"/>
                    <a:pt x="150"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1"/>
            <p:cNvSpPr/>
            <p:nvPr/>
          </p:nvSpPr>
          <p:spPr>
            <a:xfrm>
              <a:off x="2686025" y="734525"/>
              <a:ext cx="10825" cy="8425"/>
            </a:xfrm>
            <a:custGeom>
              <a:rect b="b" l="l" r="r" t="t"/>
              <a:pathLst>
                <a:path extrusionOk="0" h="337" w="433">
                  <a:moveTo>
                    <a:pt x="218" y="1"/>
                  </a:moveTo>
                  <a:cubicBezTo>
                    <a:pt x="0" y="1"/>
                    <a:pt x="0" y="337"/>
                    <a:pt x="218" y="337"/>
                  </a:cubicBezTo>
                  <a:cubicBezTo>
                    <a:pt x="433" y="337"/>
                    <a:pt x="433" y="1"/>
                    <a:pt x="218"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1"/>
            <p:cNvSpPr/>
            <p:nvPr/>
          </p:nvSpPr>
          <p:spPr>
            <a:xfrm>
              <a:off x="2749050" y="844500"/>
              <a:ext cx="125475" cy="144125"/>
            </a:xfrm>
            <a:custGeom>
              <a:rect b="b" l="l" r="r" t="t"/>
              <a:pathLst>
                <a:path extrusionOk="0" h="5765" w="5019">
                  <a:moveTo>
                    <a:pt x="1721" y="1"/>
                  </a:moveTo>
                  <a:cubicBezTo>
                    <a:pt x="745" y="1"/>
                    <a:pt x="0" y="337"/>
                    <a:pt x="0" y="337"/>
                  </a:cubicBezTo>
                  <a:lnTo>
                    <a:pt x="240" y="5342"/>
                  </a:lnTo>
                  <a:cubicBezTo>
                    <a:pt x="580" y="5651"/>
                    <a:pt x="1289" y="5765"/>
                    <a:pt x="2212" y="5765"/>
                  </a:cubicBezTo>
                  <a:cubicBezTo>
                    <a:pt x="2820" y="5765"/>
                    <a:pt x="3522" y="5715"/>
                    <a:pt x="4272" y="5640"/>
                  </a:cubicBezTo>
                  <a:cubicBezTo>
                    <a:pt x="4272" y="5640"/>
                    <a:pt x="5019" y="1198"/>
                    <a:pt x="3376" y="376"/>
                  </a:cubicBezTo>
                  <a:cubicBezTo>
                    <a:pt x="2810" y="93"/>
                    <a:pt x="2234" y="1"/>
                    <a:pt x="1721"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1"/>
            <p:cNvSpPr/>
            <p:nvPr/>
          </p:nvSpPr>
          <p:spPr>
            <a:xfrm>
              <a:off x="2766125" y="803100"/>
              <a:ext cx="44175" cy="51375"/>
            </a:xfrm>
            <a:custGeom>
              <a:rect b="b" l="l" r="r" t="t"/>
              <a:pathLst>
                <a:path extrusionOk="0" h="2055" w="1767">
                  <a:moveTo>
                    <a:pt x="1151" y="1"/>
                  </a:moveTo>
                  <a:lnTo>
                    <a:pt x="0" y="251"/>
                  </a:lnTo>
                  <a:lnTo>
                    <a:pt x="90" y="921"/>
                  </a:lnTo>
                  <a:lnTo>
                    <a:pt x="143" y="1296"/>
                  </a:lnTo>
                  <a:lnTo>
                    <a:pt x="246" y="2054"/>
                  </a:lnTo>
                  <a:lnTo>
                    <a:pt x="1766" y="1808"/>
                  </a:lnTo>
                  <a:lnTo>
                    <a:pt x="1151"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1"/>
            <p:cNvSpPr/>
            <p:nvPr/>
          </p:nvSpPr>
          <p:spPr>
            <a:xfrm>
              <a:off x="2732750" y="725650"/>
              <a:ext cx="93900" cy="101650"/>
            </a:xfrm>
            <a:custGeom>
              <a:rect b="b" l="l" r="r" t="t"/>
              <a:pathLst>
                <a:path extrusionOk="0" h="4066" w="3756">
                  <a:moveTo>
                    <a:pt x="2212" y="1"/>
                  </a:moveTo>
                  <a:cubicBezTo>
                    <a:pt x="1955" y="1"/>
                    <a:pt x="1694" y="49"/>
                    <a:pt x="1443" y="108"/>
                  </a:cubicBezTo>
                  <a:cubicBezTo>
                    <a:pt x="1111" y="187"/>
                    <a:pt x="742" y="323"/>
                    <a:pt x="624" y="639"/>
                  </a:cubicBezTo>
                  <a:cubicBezTo>
                    <a:pt x="580" y="751"/>
                    <a:pt x="584" y="874"/>
                    <a:pt x="573" y="993"/>
                  </a:cubicBezTo>
                  <a:cubicBezTo>
                    <a:pt x="450" y="2425"/>
                    <a:pt x="0" y="3676"/>
                    <a:pt x="1452" y="4037"/>
                  </a:cubicBezTo>
                  <a:cubicBezTo>
                    <a:pt x="1532" y="4056"/>
                    <a:pt x="1613" y="4065"/>
                    <a:pt x="1693" y="4065"/>
                  </a:cubicBezTo>
                  <a:cubicBezTo>
                    <a:pt x="2169" y="4065"/>
                    <a:pt x="2633" y="3744"/>
                    <a:pt x="2972" y="3386"/>
                  </a:cubicBezTo>
                  <a:cubicBezTo>
                    <a:pt x="3424" y="2910"/>
                    <a:pt x="3756" y="2282"/>
                    <a:pt x="3749" y="1623"/>
                  </a:cubicBezTo>
                  <a:cubicBezTo>
                    <a:pt x="3745" y="964"/>
                    <a:pt x="3349" y="290"/>
                    <a:pt x="2726" y="79"/>
                  </a:cubicBezTo>
                  <a:cubicBezTo>
                    <a:pt x="2559" y="23"/>
                    <a:pt x="2387" y="1"/>
                    <a:pt x="2212"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1"/>
            <p:cNvSpPr/>
            <p:nvPr/>
          </p:nvSpPr>
          <p:spPr>
            <a:xfrm>
              <a:off x="2749100" y="777550"/>
              <a:ext cx="16600" cy="25175"/>
            </a:xfrm>
            <a:custGeom>
              <a:rect b="b" l="l" r="r" t="t"/>
              <a:pathLst>
                <a:path extrusionOk="0" h="1007" w="664">
                  <a:moveTo>
                    <a:pt x="376" y="0"/>
                  </a:moveTo>
                  <a:cubicBezTo>
                    <a:pt x="355" y="0"/>
                    <a:pt x="333" y="13"/>
                    <a:pt x="326" y="37"/>
                  </a:cubicBezTo>
                  <a:cubicBezTo>
                    <a:pt x="308" y="96"/>
                    <a:pt x="317" y="162"/>
                    <a:pt x="308" y="221"/>
                  </a:cubicBezTo>
                  <a:cubicBezTo>
                    <a:pt x="301" y="276"/>
                    <a:pt x="286" y="327"/>
                    <a:pt x="264" y="375"/>
                  </a:cubicBezTo>
                  <a:cubicBezTo>
                    <a:pt x="242" y="425"/>
                    <a:pt x="214" y="469"/>
                    <a:pt x="178" y="511"/>
                  </a:cubicBezTo>
                  <a:cubicBezTo>
                    <a:pt x="161" y="531"/>
                    <a:pt x="141" y="551"/>
                    <a:pt x="121" y="568"/>
                  </a:cubicBezTo>
                  <a:cubicBezTo>
                    <a:pt x="97" y="590"/>
                    <a:pt x="64" y="603"/>
                    <a:pt x="51" y="634"/>
                  </a:cubicBezTo>
                  <a:cubicBezTo>
                    <a:pt x="1" y="755"/>
                    <a:pt x="178" y="865"/>
                    <a:pt x="260" y="913"/>
                  </a:cubicBezTo>
                  <a:cubicBezTo>
                    <a:pt x="337" y="957"/>
                    <a:pt x="432" y="1006"/>
                    <a:pt x="523" y="1006"/>
                  </a:cubicBezTo>
                  <a:cubicBezTo>
                    <a:pt x="559" y="1006"/>
                    <a:pt x="593" y="999"/>
                    <a:pt x="626" y="981"/>
                  </a:cubicBezTo>
                  <a:cubicBezTo>
                    <a:pt x="657" y="961"/>
                    <a:pt x="664" y="920"/>
                    <a:pt x="637" y="893"/>
                  </a:cubicBezTo>
                  <a:cubicBezTo>
                    <a:pt x="567" y="827"/>
                    <a:pt x="475" y="819"/>
                    <a:pt x="387" y="786"/>
                  </a:cubicBezTo>
                  <a:cubicBezTo>
                    <a:pt x="350" y="770"/>
                    <a:pt x="312" y="753"/>
                    <a:pt x="277" y="733"/>
                  </a:cubicBezTo>
                  <a:cubicBezTo>
                    <a:pt x="263" y="724"/>
                    <a:pt x="231" y="706"/>
                    <a:pt x="211" y="688"/>
                  </a:cubicBezTo>
                  <a:lnTo>
                    <a:pt x="211" y="688"/>
                  </a:lnTo>
                  <a:cubicBezTo>
                    <a:pt x="390" y="528"/>
                    <a:pt x="489" y="278"/>
                    <a:pt x="427" y="37"/>
                  </a:cubicBezTo>
                  <a:cubicBezTo>
                    <a:pt x="419" y="13"/>
                    <a:pt x="398" y="0"/>
                    <a:pt x="376"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1"/>
            <p:cNvSpPr/>
            <p:nvPr/>
          </p:nvSpPr>
          <p:spPr>
            <a:xfrm>
              <a:off x="2723025" y="852675"/>
              <a:ext cx="150575" cy="106550"/>
            </a:xfrm>
            <a:custGeom>
              <a:rect b="b" l="l" r="r" t="t"/>
              <a:pathLst>
                <a:path extrusionOk="0" h="4262" w="6023">
                  <a:moveTo>
                    <a:pt x="1270" y="1"/>
                  </a:moveTo>
                  <a:lnTo>
                    <a:pt x="1270" y="1"/>
                  </a:lnTo>
                  <a:cubicBezTo>
                    <a:pt x="1270" y="1"/>
                    <a:pt x="1151" y="311"/>
                    <a:pt x="991" y="701"/>
                  </a:cubicBezTo>
                  <a:cubicBezTo>
                    <a:pt x="943" y="820"/>
                    <a:pt x="888" y="945"/>
                    <a:pt x="833" y="1070"/>
                  </a:cubicBezTo>
                  <a:cubicBezTo>
                    <a:pt x="670" y="1446"/>
                    <a:pt x="490" y="1828"/>
                    <a:pt x="347" y="2041"/>
                  </a:cubicBezTo>
                  <a:cubicBezTo>
                    <a:pt x="0" y="2564"/>
                    <a:pt x="1219" y="3857"/>
                    <a:pt x="1219" y="3857"/>
                  </a:cubicBezTo>
                  <a:cubicBezTo>
                    <a:pt x="1863" y="4140"/>
                    <a:pt x="2737" y="4262"/>
                    <a:pt x="3783" y="4262"/>
                  </a:cubicBezTo>
                  <a:cubicBezTo>
                    <a:pt x="4363" y="4262"/>
                    <a:pt x="4996" y="4224"/>
                    <a:pt x="5673" y="4156"/>
                  </a:cubicBezTo>
                  <a:cubicBezTo>
                    <a:pt x="5673" y="4156"/>
                    <a:pt x="6022" y="3185"/>
                    <a:pt x="5873" y="2092"/>
                  </a:cubicBezTo>
                  <a:cubicBezTo>
                    <a:pt x="5963" y="983"/>
                    <a:pt x="4454" y="49"/>
                    <a:pt x="4454" y="49"/>
                  </a:cubicBezTo>
                  <a:cubicBezTo>
                    <a:pt x="4454" y="49"/>
                    <a:pt x="3618" y="726"/>
                    <a:pt x="2358" y="726"/>
                  </a:cubicBezTo>
                  <a:cubicBezTo>
                    <a:pt x="2295" y="726"/>
                    <a:pt x="2231" y="725"/>
                    <a:pt x="2166" y="721"/>
                  </a:cubicBezTo>
                  <a:cubicBezTo>
                    <a:pt x="1226" y="684"/>
                    <a:pt x="1270" y="1"/>
                    <a:pt x="1270"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1"/>
            <p:cNvSpPr/>
            <p:nvPr/>
          </p:nvSpPr>
          <p:spPr>
            <a:xfrm>
              <a:off x="2735975" y="900675"/>
              <a:ext cx="12650" cy="9800"/>
            </a:xfrm>
            <a:custGeom>
              <a:rect b="b" l="l" r="r" t="t"/>
              <a:pathLst>
                <a:path extrusionOk="0" h="392" w="506">
                  <a:moveTo>
                    <a:pt x="253" y="0"/>
                  </a:moveTo>
                  <a:cubicBezTo>
                    <a:pt x="1" y="0"/>
                    <a:pt x="1" y="391"/>
                    <a:pt x="253" y="391"/>
                  </a:cubicBezTo>
                  <a:cubicBezTo>
                    <a:pt x="506" y="391"/>
                    <a:pt x="506" y="0"/>
                    <a:pt x="25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1"/>
            <p:cNvSpPr/>
            <p:nvPr/>
          </p:nvSpPr>
          <p:spPr>
            <a:xfrm>
              <a:off x="2759500" y="902400"/>
              <a:ext cx="13400" cy="12625"/>
            </a:xfrm>
            <a:custGeom>
              <a:rect b="b" l="l" r="r" t="t"/>
              <a:pathLst>
                <a:path extrusionOk="0" h="505" w="536">
                  <a:moveTo>
                    <a:pt x="268" y="1"/>
                  </a:moveTo>
                  <a:cubicBezTo>
                    <a:pt x="135" y="1"/>
                    <a:pt x="0" y="103"/>
                    <a:pt x="6" y="252"/>
                  </a:cubicBezTo>
                  <a:cubicBezTo>
                    <a:pt x="12" y="395"/>
                    <a:pt x="139" y="505"/>
                    <a:pt x="269" y="505"/>
                  </a:cubicBezTo>
                  <a:cubicBezTo>
                    <a:pt x="328" y="505"/>
                    <a:pt x="387" y="482"/>
                    <a:pt x="437" y="430"/>
                  </a:cubicBezTo>
                  <a:lnTo>
                    <a:pt x="448" y="417"/>
                  </a:lnTo>
                  <a:cubicBezTo>
                    <a:pt x="535" y="324"/>
                    <a:pt x="535" y="177"/>
                    <a:pt x="448" y="85"/>
                  </a:cubicBezTo>
                  <a:lnTo>
                    <a:pt x="437" y="72"/>
                  </a:lnTo>
                  <a:cubicBezTo>
                    <a:pt x="390" y="23"/>
                    <a:pt x="329" y="1"/>
                    <a:pt x="26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1"/>
            <p:cNvSpPr/>
            <p:nvPr/>
          </p:nvSpPr>
          <p:spPr>
            <a:xfrm>
              <a:off x="2789625" y="904525"/>
              <a:ext cx="12375" cy="12100"/>
            </a:xfrm>
            <a:custGeom>
              <a:rect b="b" l="l" r="r" t="t"/>
              <a:pathLst>
                <a:path extrusionOk="0" h="484" w="495">
                  <a:moveTo>
                    <a:pt x="246" y="0"/>
                  </a:moveTo>
                  <a:cubicBezTo>
                    <a:pt x="121" y="0"/>
                    <a:pt x="0" y="110"/>
                    <a:pt x="5" y="242"/>
                  </a:cubicBezTo>
                  <a:cubicBezTo>
                    <a:pt x="9" y="373"/>
                    <a:pt x="115" y="479"/>
                    <a:pt x="246" y="483"/>
                  </a:cubicBezTo>
                  <a:cubicBezTo>
                    <a:pt x="374" y="483"/>
                    <a:pt x="494" y="373"/>
                    <a:pt x="488" y="242"/>
                  </a:cubicBezTo>
                  <a:cubicBezTo>
                    <a:pt x="486" y="108"/>
                    <a:pt x="378" y="2"/>
                    <a:pt x="246"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1"/>
            <p:cNvSpPr/>
            <p:nvPr/>
          </p:nvSpPr>
          <p:spPr>
            <a:xfrm>
              <a:off x="2746900" y="885875"/>
              <a:ext cx="12500" cy="10750"/>
            </a:xfrm>
            <a:custGeom>
              <a:rect b="b" l="l" r="r" t="t"/>
              <a:pathLst>
                <a:path extrusionOk="0" h="430" w="500">
                  <a:moveTo>
                    <a:pt x="217" y="1"/>
                  </a:moveTo>
                  <a:cubicBezTo>
                    <a:pt x="107" y="1"/>
                    <a:pt x="1" y="86"/>
                    <a:pt x="1" y="215"/>
                  </a:cubicBezTo>
                  <a:cubicBezTo>
                    <a:pt x="3" y="333"/>
                    <a:pt x="97" y="428"/>
                    <a:pt x="214" y="430"/>
                  </a:cubicBezTo>
                  <a:cubicBezTo>
                    <a:pt x="405" y="430"/>
                    <a:pt x="499" y="199"/>
                    <a:pt x="365" y="63"/>
                  </a:cubicBezTo>
                  <a:cubicBezTo>
                    <a:pt x="322" y="20"/>
                    <a:pt x="269" y="1"/>
                    <a:pt x="217"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1"/>
            <p:cNvSpPr/>
            <p:nvPr/>
          </p:nvSpPr>
          <p:spPr>
            <a:xfrm>
              <a:off x="2773150" y="888700"/>
              <a:ext cx="12975" cy="10075"/>
            </a:xfrm>
            <a:custGeom>
              <a:rect b="b" l="l" r="r" t="t"/>
              <a:pathLst>
                <a:path extrusionOk="0" h="403" w="519">
                  <a:moveTo>
                    <a:pt x="260" y="1"/>
                  </a:moveTo>
                  <a:cubicBezTo>
                    <a:pt x="0" y="1"/>
                    <a:pt x="0" y="402"/>
                    <a:pt x="260" y="402"/>
                  </a:cubicBezTo>
                  <a:cubicBezTo>
                    <a:pt x="519" y="402"/>
                    <a:pt x="519" y="1"/>
                    <a:pt x="260"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1"/>
            <p:cNvSpPr/>
            <p:nvPr/>
          </p:nvSpPr>
          <p:spPr>
            <a:xfrm>
              <a:off x="2799400" y="886900"/>
              <a:ext cx="11500" cy="11225"/>
            </a:xfrm>
            <a:custGeom>
              <a:rect b="b" l="l" r="r" t="t"/>
              <a:pathLst>
                <a:path extrusionOk="0" h="449" w="460">
                  <a:moveTo>
                    <a:pt x="229" y="0"/>
                  </a:moveTo>
                  <a:cubicBezTo>
                    <a:pt x="112" y="0"/>
                    <a:pt x="0" y="103"/>
                    <a:pt x="5" y="224"/>
                  </a:cubicBezTo>
                  <a:cubicBezTo>
                    <a:pt x="7" y="347"/>
                    <a:pt x="106" y="446"/>
                    <a:pt x="229" y="448"/>
                  </a:cubicBezTo>
                  <a:cubicBezTo>
                    <a:pt x="347" y="448"/>
                    <a:pt x="459" y="345"/>
                    <a:pt x="453" y="224"/>
                  </a:cubicBezTo>
                  <a:cubicBezTo>
                    <a:pt x="450" y="101"/>
                    <a:pt x="352" y="2"/>
                    <a:pt x="229"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1"/>
            <p:cNvSpPr/>
            <p:nvPr/>
          </p:nvSpPr>
          <p:spPr>
            <a:xfrm>
              <a:off x="2756725" y="872500"/>
              <a:ext cx="14700" cy="11400"/>
            </a:xfrm>
            <a:custGeom>
              <a:rect b="b" l="l" r="r" t="t"/>
              <a:pathLst>
                <a:path extrusionOk="0" h="456" w="588">
                  <a:moveTo>
                    <a:pt x="293" y="1"/>
                  </a:moveTo>
                  <a:cubicBezTo>
                    <a:pt x="1" y="1"/>
                    <a:pt x="1" y="455"/>
                    <a:pt x="293" y="455"/>
                  </a:cubicBezTo>
                  <a:cubicBezTo>
                    <a:pt x="587" y="455"/>
                    <a:pt x="587" y="1"/>
                    <a:pt x="293"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1"/>
            <p:cNvSpPr/>
            <p:nvPr/>
          </p:nvSpPr>
          <p:spPr>
            <a:xfrm>
              <a:off x="2784725" y="874200"/>
              <a:ext cx="13425" cy="10475"/>
            </a:xfrm>
            <a:custGeom>
              <a:rect b="b" l="l" r="r" t="t"/>
              <a:pathLst>
                <a:path extrusionOk="0" h="419" w="537">
                  <a:moveTo>
                    <a:pt x="269" y="1"/>
                  </a:moveTo>
                  <a:cubicBezTo>
                    <a:pt x="1" y="1"/>
                    <a:pt x="1" y="418"/>
                    <a:pt x="269" y="418"/>
                  </a:cubicBezTo>
                  <a:cubicBezTo>
                    <a:pt x="537" y="418"/>
                    <a:pt x="537" y="1"/>
                    <a:pt x="269"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1"/>
            <p:cNvSpPr/>
            <p:nvPr/>
          </p:nvSpPr>
          <p:spPr>
            <a:xfrm>
              <a:off x="2743825" y="870200"/>
              <a:ext cx="6400" cy="9250"/>
            </a:xfrm>
            <a:custGeom>
              <a:rect b="b" l="l" r="r" t="t"/>
              <a:pathLst>
                <a:path extrusionOk="0" h="370" w="256">
                  <a:moveTo>
                    <a:pt x="159" y="0"/>
                  </a:moveTo>
                  <a:lnTo>
                    <a:pt x="159" y="0"/>
                  </a:lnTo>
                  <a:cubicBezTo>
                    <a:pt x="111" y="119"/>
                    <a:pt x="56" y="244"/>
                    <a:pt x="1" y="369"/>
                  </a:cubicBezTo>
                  <a:cubicBezTo>
                    <a:pt x="203" y="363"/>
                    <a:pt x="255" y="128"/>
                    <a:pt x="159"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1"/>
            <p:cNvSpPr/>
            <p:nvPr/>
          </p:nvSpPr>
          <p:spPr>
            <a:xfrm>
              <a:off x="2744700" y="918275"/>
              <a:ext cx="11500" cy="10550"/>
            </a:xfrm>
            <a:custGeom>
              <a:rect b="b" l="l" r="r" t="t"/>
              <a:pathLst>
                <a:path extrusionOk="0" h="422" w="460">
                  <a:moveTo>
                    <a:pt x="230" y="1"/>
                  </a:moveTo>
                  <a:cubicBezTo>
                    <a:pt x="140" y="1"/>
                    <a:pt x="43" y="59"/>
                    <a:pt x="23" y="151"/>
                  </a:cubicBezTo>
                  <a:cubicBezTo>
                    <a:pt x="1" y="258"/>
                    <a:pt x="40" y="361"/>
                    <a:pt x="144" y="405"/>
                  </a:cubicBezTo>
                  <a:cubicBezTo>
                    <a:pt x="171" y="416"/>
                    <a:pt x="198" y="422"/>
                    <a:pt x="225" y="422"/>
                  </a:cubicBezTo>
                  <a:cubicBezTo>
                    <a:pt x="317" y="422"/>
                    <a:pt x="402" y="362"/>
                    <a:pt x="429" y="267"/>
                  </a:cubicBezTo>
                  <a:cubicBezTo>
                    <a:pt x="460" y="155"/>
                    <a:pt x="394" y="41"/>
                    <a:pt x="282" y="8"/>
                  </a:cubicBezTo>
                  <a:cubicBezTo>
                    <a:pt x="265" y="3"/>
                    <a:pt x="248" y="1"/>
                    <a:pt x="230"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1"/>
            <p:cNvSpPr/>
            <p:nvPr/>
          </p:nvSpPr>
          <p:spPr>
            <a:xfrm>
              <a:off x="2769350" y="922525"/>
              <a:ext cx="15575" cy="12100"/>
            </a:xfrm>
            <a:custGeom>
              <a:rect b="b" l="l" r="r" t="t"/>
              <a:pathLst>
                <a:path extrusionOk="0" h="484" w="623">
                  <a:moveTo>
                    <a:pt x="311" y="0"/>
                  </a:moveTo>
                  <a:cubicBezTo>
                    <a:pt x="1" y="0"/>
                    <a:pt x="1" y="484"/>
                    <a:pt x="311" y="484"/>
                  </a:cubicBezTo>
                  <a:cubicBezTo>
                    <a:pt x="622" y="484"/>
                    <a:pt x="622" y="0"/>
                    <a:pt x="311"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1"/>
            <p:cNvSpPr/>
            <p:nvPr/>
          </p:nvSpPr>
          <p:spPr>
            <a:xfrm>
              <a:off x="2806475" y="921375"/>
              <a:ext cx="13475" cy="13150"/>
            </a:xfrm>
            <a:custGeom>
              <a:rect b="b" l="l" r="r" t="t"/>
              <a:pathLst>
                <a:path extrusionOk="0" h="526" w="539">
                  <a:moveTo>
                    <a:pt x="271" y="0"/>
                  </a:moveTo>
                  <a:cubicBezTo>
                    <a:pt x="132" y="0"/>
                    <a:pt x="1" y="121"/>
                    <a:pt x="7" y="264"/>
                  </a:cubicBezTo>
                  <a:cubicBezTo>
                    <a:pt x="9" y="407"/>
                    <a:pt x="126" y="523"/>
                    <a:pt x="271" y="525"/>
                  </a:cubicBezTo>
                  <a:cubicBezTo>
                    <a:pt x="407" y="525"/>
                    <a:pt x="539" y="404"/>
                    <a:pt x="532" y="264"/>
                  </a:cubicBezTo>
                  <a:cubicBezTo>
                    <a:pt x="530" y="119"/>
                    <a:pt x="413" y="5"/>
                    <a:pt x="271"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1"/>
            <p:cNvSpPr/>
            <p:nvPr/>
          </p:nvSpPr>
          <p:spPr>
            <a:xfrm>
              <a:off x="2752275" y="936025"/>
              <a:ext cx="16125" cy="12550"/>
            </a:xfrm>
            <a:custGeom>
              <a:rect b="b" l="l" r="r" t="t"/>
              <a:pathLst>
                <a:path extrusionOk="0" h="502" w="645">
                  <a:moveTo>
                    <a:pt x="322" y="1"/>
                  </a:moveTo>
                  <a:cubicBezTo>
                    <a:pt x="1" y="1"/>
                    <a:pt x="1" y="501"/>
                    <a:pt x="322" y="501"/>
                  </a:cubicBezTo>
                  <a:cubicBezTo>
                    <a:pt x="644" y="501"/>
                    <a:pt x="644" y="1"/>
                    <a:pt x="322"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1"/>
            <p:cNvSpPr/>
            <p:nvPr/>
          </p:nvSpPr>
          <p:spPr>
            <a:xfrm>
              <a:off x="2790450" y="938950"/>
              <a:ext cx="13200" cy="12850"/>
            </a:xfrm>
            <a:custGeom>
              <a:rect b="b" l="l" r="r" t="t"/>
              <a:pathLst>
                <a:path extrusionOk="0" h="514" w="528">
                  <a:moveTo>
                    <a:pt x="264" y="0"/>
                  </a:moveTo>
                  <a:cubicBezTo>
                    <a:pt x="130" y="0"/>
                    <a:pt x="0" y="119"/>
                    <a:pt x="7" y="257"/>
                  </a:cubicBezTo>
                  <a:cubicBezTo>
                    <a:pt x="9" y="398"/>
                    <a:pt x="123" y="512"/>
                    <a:pt x="264" y="514"/>
                  </a:cubicBezTo>
                  <a:cubicBezTo>
                    <a:pt x="398" y="514"/>
                    <a:pt x="527" y="398"/>
                    <a:pt x="521" y="257"/>
                  </a:cubicBezTo>
                  <a:cubicBezTo>
                    <a:pt x="519" y="116"/>
                    <a:pt x="404" y="2"/>
                    <a:pt x="264"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1"/>
            <p:cNvSpPr/>
            <p:nvPr/>
          </p:nvSpPr>
          <p:spPr>
            <a:xfrm>
              <a:off x="2824925" y="940475"/>
              <a:ext cx="15125" cy="14800"/>
            </a:xfrm>
            <a:custGeom>
              <a:rect b="b" l="l" r="r" t="t"/>
              <a:pathLst>
                <a:path extrusionOk="0" h="592" w="605">
                  <a:moveTo>
                    <a:pt x="304" y="1"/>
                  </a:moveTo>
                  <a:cubicBezTo>
                    <a:pt x="148" y="1"/>
                    <a:pt x="0" y="137"/>
                    <a:pt x="7" y="297"/>
                  </a:cubicBezTo>
                  <a:cubicBezTo>
                    <a:pt x="14" y="455"/>
                    <a:pt x="137" y="591"/>
                    <a:pt x="304" y="591"/>
                  </a:cubicBezTo>
                  <a:cubicBezTo>
                    <a:pt x="457" y="591"/>
                    <a:pt x="604" y="455"/>
                    <a:pt x="600" y="297"/>
                  </a:cubicBezTo>
                  <a:cubicBezTo>
                    <a:pt x="596" y="135"/>
                    <a:pt x="466" y="3"/>
                    <a:pt x="304"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1"/>
            <p:cNvSpPr/>
            <p:nvPr/>
          </p:nvSpPr>
          <p:spPr>
            <a:xfrm>
              <a:off x="2808075" y="870700"/>
              <a:ext cx="12800" cy="12525"/>
            </a:xfrm>
            <a:custGeom>
              <a:rect b="b" l="l" r="r" t="t"/>
              <a:pathLst>
                <a:path extrusionOk="0" h="501" w="512">
                  <a:moveTo>
                    <a:pt x="255" y="0"/>
                  </a:moveTo>
                  <a:cubicBezTo>
                    <a:pt x="125" y="0"/>
                    <a:pt x="0" y="114"/>
                    <a:pt x="5" y="251"/>
                  </a:cubicBezTo>
                  <a:cubicBezTo>
                    <a:pt x="7" y="387"/>
                    <a:pt x="119" y="499"/>
                    <a:pt x="255" y="501"/>
                  </a:cubicBezTo>
                  <a:cubicBezTo>
                    <a:pt x="387" y="501"/>
                    <a:pt x="512" y="385"/>
                    <a:pt x="505" y="251"/>
                  </a:cubicBezTo>
                  <a:cubicBezTo>
                    <a:pt x="503" y="112"/>
                    <a:pt x="393" y="2"/>
                    <a:pt x="255"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1"/>
            <p:cNvSpPr/>
            <p:nvPr/>
          </p:nvSpPr>
          <p:spPr>
            <a:xfrm>
              <a:off x="2782475" y="859300"/>
              <a:ext cx="124225" cy="174550"/>
            </a:xfrm>
            <a:custGeom>
              <a:rect b="b" l="l" r="r" t="t"/>
              <a:pathLst>
                <a:path extrusionOk="0" h="6982" w="4969">
                  <a:moveTo>
                    <a:pt x="2102" y="0"/>
                  </a:moveTo>
                  <a:cubicBezTo>
                    <a:pt x="1858" y="0"/>
                    <a:pt x="1642" y="94"/>
                    <a:pt x="1483" y="346"/>
                  </a:cubicBezTo>
                  <a:cubicBezTo>
                    <a:pt x="1143" y="889"/>
                    <a:pt x="1239" y="1636"/>
                    <a:pt x="1398" y="2222"/>
                  </a:cubicBezTo>
                  <a:cubicBezTo>
                    <a:pt x="1413" y="2281"/>
                    <a:pt x="1431" y="2341"/>
                    <a:pt x="1448" y="2398"/>
                  </a:cubicBezTo>
                  <a:cubicBezTo>
                    <a:pt x="2149" y="3518"/>
                    <a:pt x="2781" y="4374"/>
                    <a:pt x="2781" y="4374"/>
                  </a:cubicBezTo>
                  <a:lnTo>
                    <a:pt x="1" y="6638"/>
                  </a:lnTo>
                  <a:lnTo>
                    <a:pt x="526" y="6981"/>
                  </a:lnTo>
                  <a:cubicBezTo>
                    <a:pt x="526" y="6981"/>
                    <a:pt x="4734" y="5290"/>
                    <a:pt x="4870" y="4952"/>
                  </a:cubicBezTo>
                  <a:cubicBezTo>
                    <a:pt x="4953" y="4745"/>
                    <a:pt x="4969" y="4519"/>
                    <a:pt x="4960" y="4297"/>
                  </a:cubicBezTo>
                  <a:cubicBezTo>
                    <a:pt x="4911" y="2977"/>
                    <a:pt x="4090" y="1813"/>
                    <a:pt x="3192" y="847"/>
                  </a:cubicBezTo>
                  <a:cubicBezTo>
                    <a:pt x="2922" y="553"/>
                    <a:pt x="2634" y="278"/>
                    <a:pt x="2327" y="24"/>
                  </a:cubicBezTo>
                  <a:cubicBezTo>
                    <a:pt x="2250" y="8"/>
                    <a:pt x="2175" y="0"/>
                    <a:pt x="2102"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1"/>
            <p:cNvSpPr/>
            <p:nvPr/>
          </p:nvSpPr>
          <p:spPr>
            <a:xfrm>
              <a:off x="2742300" y="1020075"/>
              <a:ext cx="56950" cy="41150"/>
            </a:xfrm>
            <a:custGeom>
              <a:rect b="b" l="l" r="r" t="t"/>
              <a:pathLst>
                <a:path extrusionOk="0" h="1646" w="2278">
                  <a:moveTo>
                    <a:pt x="751" y="1"/>
                  </a:moveTo>
                  <a:lnTo>
                    <a:pt x="751" y="1"/>
                  </a:lnTo>
                  <a:cubicBezTo>
                    <a:pt x="721" y="87"/>
                    <a:pt x="740" y="183"/>
                    <a:pt x="804" y="249"/>
                  </a:cubicBezTo>
                  <a:cubicBezTo>
                    <a:pt x="868" y="313"/>
                    <a:pt x="953" y="350"/>
                    <a:pt x="1041" y="355"/>
                  </a:cubicBezTo>
                  <a:cubicBezTo>
                    <a:pt x="903" y="473"/>
                    <a:pt x="712" y="513"/>
                    <a:pt x="540" y="574"/>
                  </a:cubicBezTo>
                  <a:cubicBezTo>
                    <a:pt x="413" y="618"/>
                    <a:pt x="290" y="671"/>
                    <a:pt x="169" y="732"/>
                  </a:cubicBezTo>
                  <a:cubicBezTo>
                    <a:pt x="130" y="750"/>
                    <a:pt x="86" y="776"/>
                    <a:pt x="73" y="818"/>
                  </a:cubicBezTo>
                  <a:cubicBezTo>
                    <a:pt x="57" y="871"/>
                    <a:pt x="99" y="926"/>
                    <a:pt x="152" y="943"/>
                  </a:cubicBezTo>
                  <a:cubicBezTo>
                    <a:pt x="174" y="949"/>
                    <a:pt x="198" y="952"/>
                    <a:pt x="222" y="952"/>
                  </a:cubicBezTo>
                  <a:cubicBezTo>
                    <a:pt x="252" y="952"/>
                    <a:pt x="282" y="947"/>
                    <a:pt x="310" y="939"/>
                  </a:cubicBezTo>
                  <a:cubicBezTo>
                    <a:pt x="457" y="906"/>
                    <a:pt x="602" y="862"/>
                    <a:pt x="740" y="803"/>
                  </a:cubicBezTo>
                  <a:lnTo>
                    <a:pt x="740" y="803"/>
                  </a:lnTo>
                  <a:cubicBezTo>
                    <a:pt x="681" y="862"/>
                    <a:pt x="615" y="917"/>
                    <a:pt x="547" y="963"/>
                  </a:cubicBezTo>
                  <a:cubicBezTo>
                    <a:pt x="396" y="1060"/>
                    <a:pt x="211" y="1097"/>
                    <a:pt x="73" y="1211"/>
                  </a:cubicBezTo>
                  <a:cubicBezTo>
                    <a:pt x="35" y="1242"/>
                    <a:pt x="0" y="1288"/>
                    <a:pt x="13" y="1334"/>
                  </a:cubicBezTo>
                  <a:cubicBezTo>
                    <a:pt x="24" y="1365"/>
                    <a:pt x="51" y="1389"/>
                    <a:pt x="84" y="1393"/>
                  </a:cubicBezTo>
                  <a:cubicBezTo>
                    <a:pt x="97" y="1396"/>
                    <a:pt x="110" y="1397"/>
                    <a:pt x="123" y="1397"/>
                  </a:cubicBezTo>
                  <a:cubicBezTo>
                    <a:pt x="142" y="1397"/>
                    <a:pt x="162" y="1394"/>
                    <a:pt x="180" y="1389"/>
                  </a:cubicBezTo>
                  <a:cubicBezTo>
                    <a:pt x="407" y="1338"/>
                    <a:pt x="595" y="1189"/>
                    <a:pt x="813" y="1112"/>
                  </a:cubicBezTo>
                  <a:lnTo>
                    <a:pt x="813" y="1112"/>
                  </a:lnTo>
                  <a:lnTo>
                    <a:pt x="422" y="1516"/>
                  </a:lnTo>
                  <a:cubicBezTo>
                    <a:pt x="411" y="1525"/>
                    <a:pt x="402" y="1538"/>
                    <a:pt x="396" y="1554"/>
                  </a:cubicBezTo>
                  <a:cubicBezTo>
                    <a:pt x="378" y="1598"/>
                    <a:pt x="428" y="1646"/>
                    <a:pt x="477" y="1646"/>
                  </a:cubicBezTo>
                  <a:cubicBezTo>
                    <a:pt x="525" y="1646"/>
                    <a:pt x="569" y="1615"/>
                    <a:pt x="606" y="1587"/>
                  </a:cubicBezTo>
                  <a:lnTo>
                    <a:pt x="1111" y="1209"/>
                  </a:lnTo>
                  <a:lnTo>
                    <a:pt x="1111" y="1209"/>
                  </a:lnTo>
                  <a:cubicBezTo>
                    <a:pt x="1081" y="1330"/>
                    <a:pt x="984" y="1422"/>
                    <a:pt x="920" y="1527"/>
                  </a:cubicBezTo>
                  <a:cubicBezTo>
                    <a:pt x="905" y="1551"/>
                    <a:pt x="892" y="1582"/>
                    <a:pt x="912" y="1604"/>
                  </a:cubicBezTo>
                  <a:cubicBezTo>
                    <a:pt x="923" y="1613"/>
                    <a:pt x="934" y="1617"/>
                    <a:pt x="947" y="1620"/>
                  </a:cubicBezTo>
                  <a:cubicBezTo>
                    <a:pt x="958" y="1621"/>
                    <a:pt x="969" y="1622"/>
                    <a:pt x="980" y="1622"/>
                  </a:cubicBezTo>
                  <a:cubicBezTo>
                    <a:pt x="1060" y="1622"/>
                    <a:pt x="1138" y="1582"/>
                    <a:pt x="1199" y="1529"/>
                  </a:cubicBezTo>
                  <a:cubicBezTo>
                    <a:pt x="1267" y="1470"/>
                    <a:pt x="1322" y="1396"/>
                    <a:pt x="1388" y="1330"/>
                  </a:cubicBezTo>
                  <a:cubicBezTo>
                    <a:pt x="1447" y="1268"/>
                    <a:pt x="1516" y="1218"/>
                    <a:pt x="1581" y="1163"/>
                  </a:cubicBezTo>
                  <a:cubicBezTo>
                    <a:pt x="1869" y="919"/>
                    <a:pt x="2106" y="622"/>
                    <a:pt x="2278" y="286"/>
                  </a:cubicBezTo>
                  <a:lnTo>
                    <a:pt x="1599" y="196"/>
                  </a:lnTo>
                  <a:cubicBezTo>
                    <a:pt x="1558" y="224"/>
                    <a:pt x="1509" y="232"/>
                    <a:pt x="1458" y="232"/>
                  </a:cubicBezTo>
                  <a:cubicBezTo>
                    <a:pt x="1427" y="232"/>
                    <a:pt x="1396" y="229"/>
                    <a:pt x="1366" y="225"/>
                  </a:cubicBezTo>
                  <a:cubicBezTo>
                    <a:pt x="1149" y="190"/>
                    <a:pt x="940" y="115"/>
                    <a:pt x="751"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1"/>
            <p:cNvSpPr/>
            <p:nvPr/>
          </p:nvSpPr>
          <p:spPr>
            <a:xfrm>
              <a:off x="2921500" y="1083500"/>
              <a:ext cx="62225" cy="23375"/>
            </a:xfrm>
            <a:custGeom>
              <a:rect b="b" l="l" r="r" t="t"/>
              <a:pathLst>
                <a:path extrusionOk="0" h="935" w="2489">
                  <a:moveTo>
                    <a:pt x="497" y="1"/>
                  </a:moveTo>
                  <a:cubicBezTo>
                    <a:pt x="497" y="1"/>
                    <a:pt x="73" y="275"/>
                    <a:pt x="1" y="279"/>
                  </a:cubicBezTo>
                  <a:lnTo>
                    <a:pt x="58" y="796"/>
                  </a:lnTo>
                  <a:cubicBezTo>
                    <a:pt x="58" y="796"/>
                    <a:pt x="1549" y="934"/>
                    <a:pt x="2196" y="934"/>
                  </a:cubicBezTo>
                  <a:cubicBezTo>
                    <a:pt x="2375" y="934"/>
                    <a:pt x="2489" y="924"/>
                    <a:pt x="2489" y="897"/>
                  </a:cubicBezTo>
                  <a:cubicBezTo>
                    <a:pt x="2489" y="771"/>
                    <a:pt x="497" y="1"/>
                    <a:pt x="497"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1"/>
            <p:cNvSpPr/>
            <p:nvPr/>
          </p:nvSpPr>
          <p:spPr>
            <a:xfrm>
              <a:off x="2769300" y="783000"/>
              <a:ext cx="17400" cy="6325"/>
            </a:xfrm>
            <a:custGeom>
              <a:rect b="b" l="l" r="r" t="t"/>
              <a:pathLst>
                <a:path extrusionOk="0" h="253" w="696">
                  <a:moveTo>
                    <a:pt x="39" y="0"/>
                  </a:moveTo>
                  <a:cubicBezTo>
                    <a:pt x="34" y="0"/>
                    <a:pt x="28" y="1"/>
                    <a:pt x="23" y="3"/>
                  </a:cubicBezTo>
                  <a:cubicBezTo>
                    <a:pt x="14" y="5"/>
                    <a:pt x="7" y="12"/>
                    <a:pt x="5" y="21"/>
                  </a:cubicBezTo>
                  <a:lnTo>
                    <a:pt x="5" y="23"/>
                  </a:lnTo>
                  <a:cubicBezTo>
                    <a:pt x="1" y="58"/>
                    <a:pt x="29" y="89"/>
                    <a:pt x="53" y="111"/>
                  </a:cubicBezTo>
                  <a:cubicBezTo>
                    <a:pt x="80" y="137"/>
                    <a:pt x="111" y="161"/>
                    <a:pt x="141" y="183"/>
                  </a:cubicBezTo>
                  <a:cubicBezTo>
                    <a:pt x="209" y="223"/>
                    <a:pt x="286" y="245"/>
                    <a:pt x="365" y="251"/>
                  </a:cubicBezTo>
                  <a:cubicBezTo>
                    <a:pt x="373" y="252"/>
                    <a:pt x="380" y="252"/>
                    <a:pt x="388" y="252"/>
                  </a:cubicBezTo>
                  <a:cubicBezTo>
                    <a:pt x="449" y="252"/>
                    <a:pt x="510" y="236"/>
                    <a:pt x="563" y="205"/>
                  </a:cubicBezTo>
                  <a:cubicBezTo>
                    <a:pt x="592" y="188"/>
                    <a:pt x="618" y="166"/>
                    <a:pt x="640" y="139"/>
                  </a:cubicBezTo>
                  <a:cubicBezTo>
                    <a:pt x="666" y="117"/>
                    <a:pt x="684" y="89"/>
                    <a:pt x="690" y="56"/>
                  </a:cubicBezTo>
                  <a:cubicBezTo>
                    <a:pt x="696" y="33"/>
                    <a:pt x="679" y="15"/>
                    <a:pt x="658" y="15"/>
                  </a:cubicBezTo>
                  <a:cubicBezTo>
                    <a:pt x="653" y="15"/>
                    <a:pt x="647" y="16"/>
                    <a:pt x="642" y="19"/>
                  </a:cubicBezTo>
                  <a:cubicBezTo>
                    <a:pt x="620" y="32"/>
                    <a:pt x="605" y="51"/>
                    <a:pt x="583" y="67"/>
                  </a:cubicBezTo>
                  <a:cubicBezTo>
                    <a:pt x="563" y="78"/>
                    <a:pt x="539" y="87"/>
                    <a:pt x="517" y="93"/>
                  </a:cubicBezTo>
                  <a:cubicBezTo>
                    <a:pt x="473" y="107"/>
                    <a:pt x="427" y="113"/>
                    <a:pt x="381" y="113"/>
                  </a:cubicBezTo>
                  <a:cubicBezTo>
                    <a:pt x="374" y="113"/>
                    <a:pt x="367" y="113"/>
                    <a:pt x="361" y="113"/>
                  </a:cubicBezTo>
                  <a:cubicBezTo>
                    <a:pt x="302" y="106"/>
                    <a:pt x="245" y="89"/>
                    <a:pt x="192" y="65"/>
                  </a:cubicBezTo>
                  <a:cubicBezTo>
                    <a:pt x="163" y="54"/>
                    <a:pt x="137" y="40"/>
                    <a:pt x="108" y="27"/>
                  </a:cubicBezTo>
                  <a:cubicBezTo>
                    <a:pt x="91" y="17"/>
                    <a:pt x="64" y="0"/>
                    <a:pt x="3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1"/>
            <p:cNvSpPr/>
            <p:nvPr/>
          </p:nvSpPr>
          <p:spPr>
            <a:xfrm>
              <a:off x="2744225" y="777850"/>
              <a:ext cx="10050" cy="5625"/>
            </a:xfrm>
            <a:custGeom>
              <a:rect b="b" l="l" r="r" t="t"/>
              <a:pathLst>
                <a:path extrusionOk="0" h="225" w="402">
                  <a:moveTo>
                    <a:pt x="351" y="79"/>
                  </a:moveTo>
                  <a:cubicBezTo>
                    <a:pt x="350" y="79"/>
                    <a:pt x="353" y="80"/>
                    <a:pt x="356" y="80"/>
                  </a:cubicBezTo>
                  <a:cubicBezTo>
                    <a:pt x="353" y="79"/>
                    <a:pt x="351" y="79"/>
                    <a:pt x="351" y="79"/>
                  </a:cubicBezTo>
                  <a:close/>
                  <a:moveTo>
                    <a:pt x="68" y="1"/>
                  </a:moveTo>
                  <a:cubicBezTo>
                    <a:pt x="40" y="1"/>
                    <a:pt x="11" y="20"/>
                    <a:pt x="4" y="51"/>
                  </a:cubicBezTo>
                  <a:lnTo>
                    <a:pt x="4" y="49"/>
                  </a:lnTo>
                  <a:lnTo>
                    <a:pt x="4" y="49"/>
                  </a:lnTo>
                  <a:cubicBezTo>
                    <a:pt x="0" y="69"/>
                    <a:pt x="2" y="91"/>
                    <a:pt x="11" y="108"/>
                  </a:cubicBezTo>
                  <a:cubicBezTo>
                    <a:pt x="13" y="113"/>
                    <a:pt x="18" y="117"/>
                    <a:pt x="20" y="124"/>
                  </a:cubicBezTo>
                  <a:cubicBezTo>
                    <a:pt x="33" y="141"/>
                    <a:pt x="48" y="159"/>
                    <a:pt x="66" y="172"/>
                  </a:cubicBezTo>
                  <a:cubicBezTo>
                    <a:pt x="90" y="187"/>
                    <a:pt x="116" y="200"/>
                    <a:pt x="143" y="209"/>
                  </a:cubicBezTo>
                  <a:cubicBezTo>
                    <a:pt x="169" y="218"/>
                    <a:pt x="198" y="225"/>
                    <a:pt x="226" y="225"/>
                  </a:cubicBezTo>
                  <a:cubicBezTo>
                    <a:pt x="260" y="225"/>
                    <a:pt x="304" y="221"/>
                    <a:pt x="329" y="197"/>
                  </a:cubicBezTo>
                  <a:lnTo>
                    <a:pt x="329" y="197"/>
                  </a:lnTo>
                  <a:cubicBezTo>
                    <a:pt x="337" y="192"/>
                    <a:pt x="345" y="188"/>
                    <a:pt x="354" y="183"/>
                  </a:cubicBezTo>
                  <a:cubicBezTo>
                    <a:pt x="362" y="176"/>
                    <a:pt x="373" y="167"/>
                    <a:pt x="380" y="156"/>
                  </a:cubicBezTo>
                  <a:lnTo>
                    <a:pt x="382" y="154"/>
                  </a:lnTo>
                  <a:cubicBezTo>
                    <a:pt x="385" y="149"/>
                    <a:pt x="387" y="144"/>
                    <a:pt x="388" y="138"/>
                  </a:cubicBezTo>
                  <a:lnTo>
                    <a:pt x="388" y="138"/>
                  </a:lnTo>
                  <a:cubicBezTo>
                    <a:pt x="388" y="138"/>
                    <a:pt x="388" y="137"/>
                    <a:pt x="389" y="137"/>
                  </a:cubicBezTo>
                  <a:cubicBezTo>
                    <a:pt x="402" y="113"/>
                    <a:pt x="384" y="82"/>
                    <a:pt x="356" y="80"/>
                  </a:cubicBezTo>
                  <a:lnTo>
                    <a:pt x="356" y="80"/>
                  </a:lnTo>
                  <a:lnTo>
                    <a:pt x="362" y="83"/>
                  </a:lnTo>
                  <a:lnTo>
                    <a:pt x="362" y="83"/>
                  </a:lnTo>
                  <a:cubicBezTo>
                    <a:pt x="352" y="79"/>
                    <a:pt x="341" y="77"/>
                    <a:pt x="330" y="77"/>
                  </a:cubicBezTo>
                  <a:cubicBezTo>
                    <a:pt x="323" y="77"/>
                    <a:pt x="316" y="78"/>
                    <a:pt x="310" y="80"/>
                  </a:cubicBezTo>
                  <a:lnTo>
                    <a:pt x="303" y="82"/>
                  </a:lnTo>
                  <a:lnTo>
                    <a:pt x="303" y="82"/>
                  </a:lnTo>
                  <a:cubicBezTo>
                    <a:pt x="299" y="82"/>
                    <a:pt x="294" y="81"/>
                    <a:pt x="292" y="81"/>
                  </a:cubicBezTo>
                  <a:lnTo>
                    <a:pt x="292" y="81"/>
                  </a:lnTo>
                  <a:cubicBezTo>
                    <a:pt x="286" y="80"/>
                    <a:pt x="279" y="79"/>
                    <a:pt x="273" y="79"/>
                  </a:cubicBezTo>
                  <a:cubicBezTo>
                    <a:pt x="270" y="79"/>
                    <a:pt x="267" y="79"/>
                    <a:pt x="264" y="80"/>
                  </a:cubicBezTo>
                  <a:lnTo>
                    <a:pt x="239" y="80"/>
                  </a:lnTo>
                  <a:lnTo>
                    <a:pt x="233" y="77"/>
                  </a:lnTo>
                  <a:lnTo>
                    <a:pt x="218" y="75"/>
                  </a:lnTo>
                  <a:cubicBezTo>
                    <a:pt x="207" y="71"/>
                    <a:pt x="198" y="69"/>
                    <a:pt x="187" y="64"/>
                  </a:cubicBezTo>
                  <a:cubicBezTo>
                    <a:pt x="186" y="64"/>
                    <a:pt x="185" y="64"/>
                    <a:pt x="184" y="64"/>
                  </a:cubicBezTo>
                  <a:lnTo>
                    <a:pt x="184" y="64"/>
                  </a:lnTo>
                  <a:cubicBezTo>
                    <a:pt x="186" y="66"/>
                    <a:pt x="190" y="68"/>
                    <a:pt x="189" y="68"/>
                  </a:cubicBezTo>
                  <a:cubicBezTo>
                    <a:pt x="189" y="68"/>
                    <a:pt x="189" y="67"/>
                    <a:pt x="187" y="66"/>
                  </a:cubicBezTo>
                  <a:lnTo>
                    <a:pt x="183" y="64"/>
                  </a:lnTo>
                  <a:lnTo>
                    <a:pt x="183" y="64"/>
                  </a:lnTo>
                  <a:cubicBezTo>
                    <a:pt x="183" y="64"/>
                    <a:pt x="183" y="64"/>
                    <a:pt x="184" y="64"/>
                  </a:cubicBezTo>
                  <a:lnTo>
                    <a:pt x="184" y="64"/>
                  </a:lnTo>
                  <a:cubicBezTo>
                    <a:pt x="182" y="63"/>
                    <a:pt x="180" y="62"/>
                    <a:pt x="180" y="62"/>
                  </a:cubicBezTo>
                  <a:lnTo>
                    <a:pt x="180" y="62"/>
                  </a:lnTo>
                  <a:lnTo>
                    <a:pt x="183" y="64"/>
                  </a:lnTo>
                  <a:lnTo>
                    <a:pt x="183" y="64"/>
                  </a:lnTo>
                  <a:cubicBezTo>
                    <a:pt x="182" y="63"/>
                    <a:pt x="181" y="63"/>
                    <a:pt x="180" y="62"/>
                  </a:cubicBezTo>
                  <a:lnTo>
                    <a:pt x="180" y="62"/>
                  </a:lnTo>
                  <a:cubicBezTo>
                    <a:pt x="180" y="62"/>
                    <a:pt x="180" y="62"/>
                    <a:pt x="180" y="62"/>
                  </a:cubicBezTo>
                  <a:lnTo>
                    <a:pt x="180" y="62"/>
                  </a:lnTo>
                  <a:lnTo>
                    <a:pt x="174" y="58"/>
                  </a:lnTo>
                  <a:cubicBezTo>
                    <a:pt x="169" y="55"/>
                    <a:pt x="165" y="53"/>
                    <a:pt x="160" y="51"/>
                  </a:cubicBezTo>
                  <a:lnTo>
                    <a:pt x="154" y="47"/>
                  </a:lnTo>
                  <a:cubicBezTo>
                    <a:pt x="152" y="45"/>
                    <a:pt x="151" y="45"/>
                    <a:pt x="151" y="45"/>
                  </a:cubicBezTo>
                  <a:lnTo>
                    <a:pt x="151" y="45"/>
                  </a:lnTo>
                  <a:cubicBezTo>
                    <a:pt x="151" y="45"/>
                    <a:pt x="154" y="47"/>
                    <a:pt x="156" y="49"/>
                  </a:cubicBezTo>
                  <a:lnTo>
                    <a:pt x="156" y="49"/>
                  </a:lnTo>
                  <a:cubicBezTo>
                    <a:pt x="149" y="45"/>
                    <a:pt x="142" y="39"/>
                    <a:pt x="136" y="31"/>
                  </a:cubicBezTo>
                  <a:lnTo>
                    <a:pt x="123" y="22"/>
                  </a:lnTo>
                  <a:cubicBezTo>
                    <a:pt x="108" y="9"/>
                    <a:pt x="88" y="3"/>
                    <a:pt x="68"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1"/>
            <p:cNvSpPr/>
            <p:nvPr/>
          </p:nvSpPr>
          <p:spPr>
            <a:xfrm>
              <a:off x="2745575" y="760975"/>
              <a:ext cx="11300" cy="5325"/>
            </a:xfrm>
            <a:custGeom>
              <a:rect b="b" l="l" r="r" t="t"/>
              <a:pathLst>
                <a:path extrusionOk="0" h="213" w="452">
                  <a:moveTo>
                    <a:pt x="193" y="0"/>
                  </a:moveTo>
                  <a:cubicBezTo>
                    <a:pt x="173" y="0"/>
                    <a:pt x="154" y="2"/>
                    <a:pt x="135" y="6"/>
                  </a:cubicBezTo>
                  <a:cubicBezTo>
                    <a:pt x="113" y="8"/>
                    <a:pt x="91" y="14"/>
                    <a:pt x="71" y="25"/>
                  </a:cubicBezTo>
                  <a:cubicBezTo>
                    <a:pt x="49" y="36"/>
                    <a:pt x="30" y="54"/>
                    <a:pt x="16" y="76"/>
                  </a:cubicBezTo>
                  <a:cubicBezTo>
                    <a:pt x="1" y="105"/>
                    <a:pt x="21" y="140"/>
                    <a:pt x="54" y="140"/>
                  </a:cubicBezTo>
                  <a:lnTo>
                    <a:pt x="56" y="140"/>
                  </a:lnTo>
                  <a:cubicBezTo>
                    <a:pt x="65" y="140"/>
                    <a:pt x="73" y="137"/>
                    <a:pt x="82" y="137"/>
                  </a:cubicBezTo>
                  <a:cubicBezTo>
                    <a:pt x="85" y="137"/>
                    <a:pt x="92" y="136"/>
                    <a:pt x="93" y="136"/>
                  </a:cubicBezTo>
                  <a:lnTo>
                    <a:pt x="93" y="136"/>
                  </a:lnTo>
                  <a:cubicBezTo>
                    <a:pt x="93" y="136"/>
                    <a:pt x="93" y="137"/>
                    <a:pt x="89" y="137"/>
                  </a:cubicBezTo>
                  <a:cubicBezTo>
                    <a:pt x="98" y="137"/>
                    <a:pt x="106" y="135"/>
                    <a:pt x="113" y="135"/>
                  </a:cubicBezTo>
                  <a:cubicBezTo>
                    <a:pt x="122" y="133"/>
                    <a:pt x="131" y="131"/>
                    <a:pt x="137" y="129"/>
                  </a:cubicBezTo>
                  <a:cubicBezTo>
                    <a:pt x="144" y="126"/>
                    <a:pt x="146" y="126"/>
                    <a:pt x="150" y="126"/>
                  </a:cubicBezTo>
                  <a:cubicBezTo>
                    <a:pt x="159" y="125"/>
                    <a:pt x="168" y="125"/>
                    <a:pt x="177" y="125"/>
                  </a:cubicBezTo>
                  <a:cubicBezTo>
                    <a:pt x="186" y="125"/>
                    <a:pt x="195" y="125"/>
                    <a:pt x="205" y="126"/>
                  </a:cubicBezTo>
                  <a:lnTo>
                    <a:pt x="212" y="126"/>
                  </a:lnTo>
                  <a:lnTo>
                    <a:pt x="229" y="129"/>
                  </a:lnTo>
                  <a:cubicBezTo>
                    <a:pt x="230" y="129"/>
                    <a:pt x="232" y="129"/>
                    <a:pt x="234" y="129"/>
                  </a:cubicBezTo>
                  <a:lnTo>
                    <a:pt x="234" y="129"/>
                  </a:lnTo>
                  <a:lnTo>
                    <a:pt x="243" y="131"/>
                  </a:lnTo>
                  <a:cubicBezTo>
                    <a:pt x="260" y="133"/>
                    <a:pt x="276" y="140"/>
                    <a:pt x="293" y="144"/>
                  </a:cubicBezTo>
                  <a:cubicBezTo>
                    <a:pt x="300" y="144"/>
                    <a:pt x="308" y="148"/>
                    <a:pt x="315" y="151"/>
                  </a:cubicBezTo>
                  <a:cubicBezTo>
                    <a:pt x="324" y="153"/>
                    <a:pt x="324" y="153"/>
                    <a:pt x="328" y="155"/>
                  </a:cubicBezTo>
                  <a:cubicBezTo>
                    <a:pt x="326" y="154"/>
                    <a:pt x="325" y="154"/>
                    <a:pt x="325" y="154"/>
                  </a:cubicBezTo>
                  <a:lnTo>
                    <a:pt x="325" y="154"/>
                  </a:lnTo>
                  <a:cubicBezTo>
                    <a:pt x="325" y="154"/>
                    <a:pt x="330" y="156"/>
                    <a:pt x="333" y="157"/>
                  </a:cubicBezTo>
                  <a:cubicBezTo>
                    <a:pt x="348" y="164"/>
                    <a:pt x="361" y="173"/>
                    <a:pt x="374" y="181"/>
                  </a:cubicBezTo>
                  <a:cubicBezTo>
                    <a:pt x="388" y="195"/>
                    <a:pt x="401" y="206"/>
                    <a:pt x="418" y="212"/>
                  </a:cubicBezTo>
                  <a:cubicBezTo>
                    <a:pt x="420" y="213"/>
                    <a:pt x="422" y="213"/>
                    <a:pt x="424" y="213"/>
                  </a:cubicBezTo>
                  <a:cubicBezTo>
                    <a:pt x="438" y="213"/>
                    <a:pt x="451" y="201"/>
                    <a:pt x="451" y="186"/>
                  </a:cubicBezTo>
                  <a:cubicBezTo>
                    <a:pt x="451" y="166"/>
                    <a:pt x="442" y="144"/>
                    <a:pt x="429" y="129"/>
                  </a:cubicBezTo>
                  <a:cubicBezTo>
                    <a:pt x="416" y="111"/>
                    <a:pt x="403" y="94"/>
                    <a:pt x="390" y="80"/>
                  </a:cubicBezTo>
                  <a:cubicBezTo>
                    <a:pt x="357" y="47"/>
                    <a:pt x="317" y="23"/>
                    <a:pt x="273" y="10"/>
                  </a:cubicBezTo>
                  <a:cubicBezTo>
                    <a:pt x="246" y="4"/>
                    <a:pt x="220" y="0"/>
                    <a:pt x="19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1"/>
            <p:cNvSpPr/>
            <p:nvPr/>
          </p:nvSpPr>
          <p:spPr>
            <a:xfrm>
              <a:off x="2769675" y="764825"/>
              <a:ext cx="18875" cy="8200"/>
            </a:xfrm>
            <a:custGeom>
              <a:rect b="b" l="l" r="r" t="t"/>
              <a:pathLst>
                <a:path extrusionOk="0" h="328" w="755">
                  <a:moveTo>
                    <a:pt x="328" y="1"/>
                  </a:moveTo>
                  <a:cubicBezTo>
                    <a:pt x="226" y="1"/>
                    <a:pt x="125" y="29"/>
                    <a:pt x="36" y="82"/>
                  </a:cubicBezTo>
                  <a:cubicBezTo>
                    <a:pt x="0" y="108"/>
                    <a:pt x="7" y="177"/>
                    <a:pt x="56" y="177"/>
                  </a:cubicBezTo>
                  <a:cubicBezTo>
                    <a:pt x="57" y="177"/>
                    <a:pt x="59" y="177"/>
                    <a:pt x="60" y="177"/>
                  </a:cubicBezTo>
                  <a:cubicBezTo>
                    <a:pt x="141" y="171"/>
                    <a:pt x="221" y="156"/>
                    <a:pt x="301" y="156"/>
                  </a:cubicBezTo>
                  <a:cubicBezTo>
                    <a:pt x="339" y="156"/>
                    <a:pt x="376" y="159"/>
                    <a:pt x="414" y="168"/>
                  </a:cubicBezTo>
                  <a:cubicBezTo>
                    <a:pt x="458" y="179"/>
                    <a:pt x="502" y="199"/>
                    <a:pt x="539" y="225"/>
                  </a:cubicBezTo>
                  <a:cubicBezTo>
                    <a:pt x="577" y="251"/>
                    <a:pt x="612" y="308"/>
                    <a:pt x="662" y="324"/>
                  </a:cubicBezTo>
                  <a:cubicBezTo>
                    <a:pt x="669" y="326"/>
                    <a:pt x="676" y="327"/>
                    <a:pt x="683" y="327"/>
                  </a:cubicBezTo>
                  <a:cubicBezTo>
                    <a:pt x="719" y="327"/>
                    <a:pt x="742" y="294"/>
                    <a:pt x="746" y="260"/>
                  </a:cubicBezTo>
                  <a:cubicBezTo>
                    <a:pt x="754" y="192"/>
                    <a:pt x="675" y="126"/>
                    <a:pt x="629" y="91"/>
                  </a:cubicBezTo>
                  <a:cubicBezTo>
                    <a:pt x="577" y="56"/>
                    <a:pt x="519" y="30"/>
                    <a:pt x="460" y="16"/>
                  </a:cubicBezTo>
                  <a:cubicBezTo>
                    <a:pt x="416" y="6"/>
                    <a:pt x="372" y="1"/>
                    <a:pt x="328"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1"/>
            <p:cNvSpPr/>
            <p:nvPr/>
          </p:nvSpPr>
          <p:spPr>
            <a:xfrm>
              <a:off x="2757175" y="802350"/>
              <a:ext cx="19625" cy="11175"/>
            </a:xfrm>
            <a:custGeom>
              <a:rect b="b" l="l" r="r" t="t"/>
              <a:pathLst>
                <a:path extrusionOk="0" h="447" w="785">
                  <a:moveTo>
                    <a:pt x="784" y="0"/>
                  </a:moveTo>
                  <a:lnTo>
                    <a:pt x="784" y="0"/>
                  </a:lnTo>
                  <a:cubicBezTo>
                    <a:pt x="624" y="114"/>
                    <a:pt x="435" y="173"/>
                    <a:pt x="244" y="173"/>
                  </a:cubicBezTo>
                  <a:cubicBezTo>
                    <a:pt x="162" y="173"/>
                    <a:pt x="80" y="162"/>
                    <a:pt x="0" y="141"/>
                  </a:cubicBezTo>
                  <a:lnTo>
                    <a:pt x="0" y="141"/>
                  </a:lnTo>
                  <a:lnTo>
                    <a:pt x="40" y="171"/>
                  </a:lnTo>
                  <a:cubicBezTo>
                    <a:pt x="44" y="277"/>
                    <a:pt x="108" y="373"/>
                    <a:pt x="205" y="417"/>
                  </a:cubicBezTo>
                  <a:cubicBezTo>
                    <a:pt x="233" y="430"/>
                    <a:pt x="264" y="439"/>
                    <a:pt x="297" y="444"/>
                  </a:cubicBezTo>
                  <a:cubicBezTo>
                    <a:pt x="312" y="445"/>
                    <a:pt x="328" y="446"/>
                    <a:pt x="343" y="446"/>
                  </a:cubicBezTo>
                  <a:cubicBezTo>
                    <a:pt x="420" y="446"/>
                    <a:pt x="494" y="424"/>
                    <a:pt x="558" y="380"/>
                  </a:cubicBezTo>
                  <a:cubicBezTo>
                    <a:pt x="681" y="294"/>
                    <a:pt x="736" y="143"/>
                    <a:pt x="7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1"/>
            <p:cNvSpPr/>
            <p:nvPr/>
          </p:nvSpPr>
          <p:spPr>
            <a:xfrm>
              <a:off x="2768375" y="818375"/>
              <a:ext cx="30325" cy="17150"/>
            </a:xfrm>
            <a:custGeom>
              <a:rect b="b" l="l" r="r" t="t"/>
              <a:pathLst>
                <a:path extrusionOk="0" h="686" w="1213">
                  <a:moveTo>
                    <a:pt x="1060" y="1"/>
                  </a:moveTo>
                  <a:cubicBezTo>
                    <a:pt x="1040" y="1"/>
                    <a:pt x="1010" y="13"/>
                    <a:pt x="971" y="40"/>
                  </a:cubicBezTo>
                  <a:cubicBezTo>
                    <a:pt x="694" y="235"/>
                    <a:pt x="341" y="312"/>
                    <a:pt x="73" y="312"/>
                  </a:cubicBezTo>
                  <a:cubicBezTo>
                    <a:pt x="48" y="312"/>
                    <a:pt x="24" y="311"/>
                    <a:pt x="0" y="310"/>
                  </a:cubicBezTo>
                  <a:lnTo>
                    <a:pt x="0" y="310"/>
                  </a:lnTo>
                  <a:lnTo>
                    <a:pt x="53" y="685"/>
                  </a:lnTo>
                  <a:cubicBezTo>
                    <a:pt x="871" y="656"/>
                    <a:pt x="1212" y="1"/>
                    <a:pt x="106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1"/>
            <p:cNvSpPr/>
            <p:nvPr/>
          </p:nvSpPr>
          <p:spPr>
            <a:xfrm>
              <a:off x="2730825" y="722250"/>
              <a:ext cx="90775" cy="44600"/>
            </a:xfrm>
            <a:custGeom>
              <a:rect b="b" l="l" r="r" t="t"/>
              <a:pathLst>
                <a:path extrusionOk="0" h="1784" w="3631">
                  <a:moveTo>
                    <a:pt x="933" y="0"/>
                  </a:moveTo>
                  <a:cubicBezTo>
                    <a:pt x="881" y="0"/>
                    <a:pt x="829" y="3"/>
                    <a:pt x="778" y="9"/>
                  </a:cubicBezTo>
                  <a:cubicBezTo>
                    <a:pt x="538" y="35"/>
                    <a:pt x="292" y="143"/>
                    <a:pt x="167" y="349"/>
                  </a:cubicBezTo>
                  <a:cubicBezTo>
                    <a:pt x="0" y="624"/>
                    <a:pt x="108" y="1008"/>
                    <a:pt x="352" y="1216"/>
                  </a:cubicBezTo>
                  <a:cubicBezTo>
                    <a:pt x="389" y="1252"/>
                    <a:pt x="433" y="1276"/>
                    <a:pt x="483" y="1287"/>
                  </a:cubicBezTo>
                  <a:cubicBezTo>
                    <a:pt x="491" y="1288"/>
                    <a:pt x="499" y="1289"/>
                    <a:pt x="507" y="1289"/>
                  </a:cubicBezTo>
                  <a:cubicBezTo>
                    <a:pt x="549" y="1289"/>
                    <a:pt x="588" y="1265"/>
                    <a:pt x="609" y="1227"/>
                  </a:cubicBezTo>
                  <a:cubicBezTo>
                    <a:pt x="615" y="1201"/>
                    <a:pt x="617" y="1175"/>
                    <a:pt x="613" y="1151"/>
                  </a:cubicBezTo>
                  <a:cubicBezTo>
                    <a:pt x="604" y="1052"/>
                    <a:pt x="584" y="957"/>
                    <a:pt x="556" y="865"/>
                  </a:cubicBezTo>
                  <a:cubicBezTo>
                    <a:pt x="549" y="850"/>
                    <a:pt x="547" y="834"/>
                    <a:pt x="551" y="819"/>
                  </a:cubicBezTo>
                  <a:cubicBezTo>
                    <a:pt x="560" y="802"/>
                    <a:pt x="577" y="792"/>
                    <a:pt x="595" y="792"/>
                  </a:cubicBezTo>
                  <a:cubicBezTo>
                    <a:pt x="604" y="792"/>
                    <a:pt x="615" y="795"/>
                    <a:pt x="624" y="801"/>
                  </a:cubicBezTo>
                  <a:cubicBezTo>
                    <a:pt x="646" y="817"/>
                    <a:pt x="663" y="841"/>
                    <a:pt x="674" y="867"/>
                  </a:cubicBezTo>
                  <a:cubicBezTo>
                    <a:pt x="841" y="1184"/>
                    <a:pt x="1122" y="1423"/>
                    <a:pt x="1463" y="1537"/>
                  </a:cubicBezTo>
                  <a:cubicBezTo>
                    <a:pt x="1484" y="1545"/>
                    <a:pt x="1507" y="1551"/>
                    <a:pt x="1530" y="1551"/>
                  </a:cubicBezTo>
                  <a:cubicBezTo>
                    <a:pt x="1551" y="1551"/>
                    <a:pt x="1570" y="1546"/>
                    <a:pt x="1586" y="1533"/>
                  </a:cubicBezTo>
                  <a:cubicBezTo>
                    <a:pt x="1623" y="1495"/>
                    <a:pt x="1603" y="1432"/>
                    <a:pt x="1581" y="1383"/>
                  </a:cubicBezTo>
                  <a:lnTo>
                    <a:pt x="1437" y="1072"/>
                  </a:lnTo>
                  <a:cubicBezTo>
                    <a:pt x="1448" y="1058"/>
                    <a:pt x="1466" y="1051"/>
                    <a:pt x="1484" y="1051"/>
                  </a:cubicBezTo>
                  <a:cubicBezTo>
                    <a:pt x="1504" y="1051"/>
                    <a:pt x="1524" y="1058"/>
                    <a:pt x="1540" y="1069"/>
                  </a:cubicBezTo>
                  <a:cubicBezTo>
                    <a:pt x="1570" y="1093"/>
                    <a:pt x="1592" y="1124"/>
                    <a:pt x="1610" y="1159"/>
                  </a:cubicBezTo>
                  <a:cubicBezTo>
                    <a:pt x="1775" y="1438"/>
                    <a:pt x="2076" y="1614"/>
                    <a:pt x="2390" y="1700"/>
                  </a:cubicBezTo>
                  <a:cubicBezTo>
                    <a:pt x="2702" y="1783"/>
                    <a:pt x="3031" y="1783"/>
                    <a:pt x="3354" y="1783"/>
                  </a:cubicBezTo>
                  <a:cubicBezTo>
                    <a:pt x="3354" y="1783"/>
                    <a:pt x="3630" y="1473"/>
                    <a:pt x="3369" y="815"/>
                  </a:cubicBezTo>
                  <a:cubicBezTo>
                    <a:pt x="3108" y="156"/>
                    <a:pt x="2636" y="92"/>
                    <a:pt x="2598" y="83"/>
                  </a:cubicBezTo>
                  <a:cubicBezTo>
                    <a:pt x="2484" y="54"/>
                    <a:pt x="2367" y="46"/>
                    <a:pt x="2249" y="46"/>
                  </a:cubicBezTo>
                  <a:cubicBezTo>
                    <a:pt x="2070" y="46"/>
                    <a:pt x="1887" y="66"/>
                    <a:pt x="1707" y="66"/>
                  </a:cubicBezTo>
                  <a:cubicBezTo>
                    <a:pt x="1638" y="66"/>
                    <a:pt x="1569" y="63"/>
                    <a:pt x="1500" y="55"/>
                  </a:cubicBezTo>
                  <a:cubicBezTo>
                    <a:pt x="1311" y="32"/>
                    <a:pt x="1121" y="0"/>
                    <a:pt x="93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1"/>
            <p:cNvSpPr/>
            <p:nvPr/>
          </p:nvSpPr>
          <p:spPr>
            <a:xfrm>
              <a:off x="2777100" y="725525"/>
              <a:ext cx="88025" cy="115550"/>
            </a:xfrm>
            <a:custGeom>
              <a:rect b="b" l="l" r="r" t="t"/>
              <a:pathLst>
                <a:path extrusionOk="0" h="4622" w="3521">
                  <a:moveTo>
                    <a:pt x="872" y="1"/>
                  </a:moveTo>
                  <a:cubicBezTo>
                    <a:pt x="835" y="1"/>
                    <a:pt x="798" y="1"/>
                    <a:pt x="760" y="3"/>
                  </a:cubicBezTo>
                  <a:lnTo>
                    <a:pt x="1072" y="1533"/>
                  </a:lnTo>
                  <a:lnTo>
                    <a:pt x="934" y="2517"/>
                  </a:lnTo>
                  <a:cubicBezTo>
                    <a:pt x="934" y="2517"/>
                    <a:pt x="1012" y="2284"/>
                    <a:pt x="1205" y="2284"/>
                  </a:cubicBezTo>
                  <a:cubicBezTo>
                    <a:pt x="1256" y="2284"/>
                    <a:pt x="1314" y="2300"/>
                    <a:pt x="1382" y="2342"/>
                  </a:cubicBezTo>
                  <a:cubicBezTo>
                    <a:pt x="1707" y="2542"/>
                    <a:pt x="1358" y="2952"/>
                    <a:pt x="1195" y="3014"/>
                  </a:cubicBezTo>
                  <a:cubicBezTo>
                    <a:pt x="1035" y="3077"/>
                    <a:pt x="897" y="3872"/>
                    <a:pt x="486" y="4171"/>
                  </a:cubicBezTo>
                  <a:cubicBezTo>
                    <a:pt x="75" y="4470"/>
                    <a:pt x="1" y="4533"/>
                    <a:pt x="38" y="4533"/>
                  </a:cubicBezTo>
                  <a:cubicBezTo>
                    <a:pt x="61" y="4533"/>
                    <a:pt x="158" y="4621"/>
                    <a:pt x="364" y="4621"/>
                  </a:cubicBezTo>
                  <a:cubicBezTo>
                    <a:pt x="495" y="4621"/>
                    <a:pt x="670" y="4586"/>
                    <a:pt x="897" y="4470"/>
                  </a:cubicBezTo>
                  <a:cubicBezTo>
                    <a:pt x="1363" y="4231"/>
                    <a:pt x="1505" y="4096"/>
                    <a:pt x="1714" y="4096"/>
                  </a:cubicBezTo>
                  <a:cubicBezTo>
                    <a:pt x="1767" y="4096"/>
                    <a:pt x="1824" y="4105"/>
                    <a:pt x="1891" y="4123"/>
                  </a:cubicBezTo>
                  <a:cubicBezTo>
                    <a:pt x="2153" y="4189"/>
                    <a:pt x="2398" y="4360"/>
                    <a:pt x="2662" y="4360"/>
                  </a:cubicBezTo>
                  <a:cubicBezTo>
                    <a:pt x="2739" y="4360"/>
                    <a:pt x="2818" y="4346"/>
                    <a:pt x="2900" y="4309"/>
                  </a:cubicBezTo>
                  <a:cubicBezTo>
                    <a:pt x="3115" y="4213"/>
                    <a:pt x="3299" y="4063"/>
                    <a:pt x="3435" y="3872"/>
                  </a:cubicBezTo>
                  <a:cubicBezTo>
                    <a:pt x="3435" y="3872"/>
                    <a:pt x="3521" y="1"/>
                    <a:pt x="87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 name="Google Shape;1885;p41"/>
          <p:cNvGrpSpPr/>
          <p:nvPr/>
        </p:nvGrpSpPr>
        <p:grpSpPr>
          <a:xfrm>
            <a:off x="4126912" y="539988"/>
            <a:ext cx="890185" cy="675108"/>
            <a:chOff x="4725044" y="4077175"/>
            <a:chExt cx="398900" cy="347475"/>
          </a:xfrm>
        </p:grpSpPr>
        <p:sp>
          <p:nvSpPr>
            <p:cNvPr id="1886" name="Google Shape;1886;p41"/>
            <p:cNvSpPr/>
            <p:nvPr/>
          </p:nvSpPr>
          <p:spPr>
            <a:xfrm>
              <a:off x="4725044" y="4077175"/>
              <a:ext cx="398900" cy="297393"/>
            </a:xfrm>
            <a:custGeom>
              <a:rect b="b" l="l" r="r" t="t"/>
              <a:pathLst>
                <a:path extrusionOk="0" h="9319" w="15956">
                  <a:moveTo>
                    <a:pt x="7919" y="1"/>
                  </a:moveTo>
                  <a:cubicBezTo>
                    <a:pt x="6674" y="1"/>
                    <a:pt x="5425" y="185"/>
                    <a:pt x="4303" y="548"/>
                  </a:cubicBezTo>
                  <a:cubicBezTo>
                    <a:pt x="3756" y="724"/>
                    <a:pt x="3235" y="939"/>
                    <a:pt x="2783" y="1211"/>
                  </a:cubicBezTo>
                  <a:cubicBezTo>
                    <a:pt x="1975" y="1692"/>
                    <a:pt x="1329" y="2406"/>
                    <a:pt x="932" y="3258"/>
                  </a:cubicBezTo>
                  <a:cubicBezTo>
                    <a:pt x="0" y="5237"/>
                    <a:pt x="795" y="7718"/>
                    <a:pt x="3444" y="8773"/>
                  </a:cubicBezTo>
                  <a:cubicBezTo>
                    <a:pt x="4426" y="9163"/>
                    <a:pt x="5521" y="9318"/>
                    <a:pt x="6649" y="9318"/>
                  </a:cubicBezTo>
                  <a:cubicBezTo>
                    <a:pt x="8094" y="9318"/>
                    <a:pt x="9592" y="9063"/>
                    <a:pt x="10975" y="8718"/>
                  </a:cubicBezTo>
                  <a:lnTo>
                    <a:pt x="10975" y="8718"/>
                  </a:lnTo>
                  <a:lnTo>
                    <a:pt x="9264" y="9159"/>
                  </a:lnTo>
                  <a:cubicBezTo>
                    <a:pt x="9282" y="9159"/>
                    <a:pt x="9301" y="9159"/>
                    <a:pt x="9319" y="9159"/>
                  </a:cubicBezTo>
                  <a:cubicBezTo>
                    <a:pt x="12107" y="9159"/>
                    <a:pt x="14699" y="7684"/>
                    <a:pt x="15325" y="5847"/>
                  </a:cubicBezTo>
                  <a:cubicBezTo>
                    <a:pt x="15956" y="3998"/>
                    <a:pt x="14658" y="1956"/>
                    <a:pt x="12336" y="888"/>
                  </a:cubicBezTo>
                  <a:cubicBezTo>
                    <a:pt x="11043" y="293"/>
                    <a:pt x="9484" y="1"/>
                    <a:pt x="791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1"/>
            <p:cNvSpPr/>
            <p:nvPr/>
          </p:nvSpPr>
          <p:spPr>
            <a:xfrm>
              <a:off x="4913100" y="4172025"/>
              <a:ext cx="21550" cy="252625"/>
            </a:xfrm>
            <a:custGeom>
              <a:rect b="b" l="l" r="r" t="t"/>
              <a:pathLst>
                <a:path extrusionOk="0" h="10105" w="862">
                  <a:moveTo>
                    <a:pt x="647" y="1"/>
                  </a:moveTo>
                  <a:cubicBezTo>
                    <a:pt x="568" y="1"/>
                    <a:pt x="488" y="21"/>
                    <a:pt x="479" y="59"/>
                  </a:cubicBezTo>
                  <a:cubicBezTo>
                    <a:pt x="398" y="424"/>
                    <a:pt x="398" y="795"/>
                    <a:pt x="378" y="1162"/>
                  </a:cubicBezTo>
                  <a:cubicBezTo>
                    <a:pt x="358" y="1520"/>
                    <a:pt x="339" y="1878"/>
                    <a:pt x="319" y="2236"/>
                  </a:cubicBezTo>
                  <a:cubicBezTo>
                    <a:pt x="246" y="3531"/>
                    <a:pt x="222" y="4827"/>
                    <a:pt x="174" y="6123"/>
                  </a:cubicBezTo>
                  <a:cubicBezTo>
                    <a:pt x="150" y="6771"/>
                    <a:pt x="125" y="7421"/>
                    <a:pt x="101" y="8071"/>
                  </a:cubicBezTo>
                  <a:cubicBezTo>
                    <a:pt x="90" y="8394"/>
                    <a:pt x="77" y="8717"/>
                    <a:pt x="66" y="9039"/>
                  </a:cubicBezTo>
                  <a:cubicBezTo>
                    <a:pt x="60" y="9200"/>
                    <a:pt x="53" y="9362"/>
                    <a:pt x="42" y="9523"/>
                  </a:cubicBezTo>
                  <a:cubicBezTo>
                    <a:pt x="33" y="9685"/>
                    <a:pt x="0" y="9848"/>
                    <a:pt x="55" y="10008"/>
                  </a:cubicBezTo>
                  <a:cubicBezTo>
                    <a:pt x="71" y="10056"/>
                    <a:pt x="145" y="10096"/>
                    <a:pt x="290" y="10105"/>
                  </a:cubicBezTo>
                  <a:cubicBezTo>
                    <a:pt x="298" y="10105"/>
                    <a:pt x="306" y="10105"/>
                    <a:pt x="315" y="10105"/>
                  </a:cubicBezTo>
                  <a:cubicBezTo>
                    <a:pt x="430" y="10105"/>
                    <a:pt x="568" y="10077"/>
                    <a:pt x="587" y="10034"/>
                  </a:cubicBezTo>
                  <a:cubicBezTo>
                    <a:pt x="661" y="9845"/>
                    <a:pt x="639" y="9659"/>
                    <a:pt x="639" y="9470"/>
                  </a:cubicBezTo>
                  <a:cubicBezTo>
                    <a:pt x="639" y="9290"/>
                    <a:pt x="644" y="9112"/>
                    <a:pt x="650" y="8932"/>
                  </a:cubicBezTo>
                  <a:cubicBezTo>
                    <a:pt x="659" y="8569"/>
                    <a:pt x="668" y="8205"/>
                    <a:pt x="679" y="7843"/>
                  </a:cubicBezTo>
                  <a:cubicBezTo>
                    <a:pt x="712" y="6547"/>
                    <a:pt x="747" y="5253"/>
                    <a:pt x="784" y="3958"/>
                  </a:cubicBezTo>
                  <a:cubicBezTo>
                    <a:pt x="802" y="3307"/>
                    <a:pt x="826" y="2657"/>
                    <a:pt x="833" y="2007"/>
                  </a:cubicBezTo>
                  <a:cubicBezTo>
                    <a:pt x="835" y="1684"/>
                    <a:pt x="846" y="1366"/>
                    <a:pt x="841" y="1041"/>
                  </a:cubicBezTo>
                  <a:cubicBezTo>
                    <a:pt x="835" y="714"/>
                    <a:pt x="861" y="384"/>
                    <a:pt x="809" y="59"/>
                  </a:cubicBezTo>
                  <a:cubicBezTo>
                    <a:pt x="802" y="20"/>
                    <a:pt x="725" y="1"/>
                    <a:pt x="64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1"/>
            <p:cNvSpPr/>
            <p:nvPr/>
          </p:nvSpPr>
          <p:spPr>
            <a:xfrm>
              <a:off x="4796700" y="4226125"/>
              <a:ext cx="220125" cy="95400"/>
            </a:xfrm>
            <a:custGeom>
              <a:rect b="b" l="l" r="r" t="t"/>
              <a:pathLst>
                <a:path extrusionOk="0" h="3816" w="8805">
                  <a:moveTo>
                    <a:pt x="303" y="1"/>
                  </a:moveTo>
                  <a:cubicBezTo>
                    <a:pt x="152" y="1"/>
                    <a:pt x="1" y="117"/>
                    <a:pt x="108" y="217"/>
                  </a:cubicBezTo>
                  <a:cubicBezTo>
                    <a:pt x="429" y="515"/>
                    <a:pt x="795" y="792"/>
                    <a:pt x="1142" y="1078"/>
                  </a:cubicBezTo>
                  <a:lnTo>
                    <a:pt x="2150" y="1908"/>
                  </a:lnTo>
                  <a:cubicBezTo>
                    <a:pt x="2752" y="2402"/>
                    <a:pt x="3339" y="2905"/>
                    <a:pt x="3956" y="3390"/>
                  </a:cubicBezTo>
                  <a:cubicBezTo>
                    <a:pt x="4186" y="3570"/>
                    <a:pt x="4498" y="3759"/>
                    <a:pt x="4856" y="3805"/>
                  </a:cubicBezTo>
                  <a:cubicBezTo>
                    <a:pt x="4906" y="3812"/>
                    <a:pt x="4956" y="3816"/>
                    <a:pt x="5006" y="3816"/>
                  </a:cubicBezTo>
                  <a:cubicBezTo>
                    <a:pt x="5128" y="3816"/>
                    <a:pt x="5250" y="3795"/>
                    <a:pt x="5366" y="3752"/>
                  </a:cubicBezTo>
                  <a:cubicBezTo>
                    <a:pt x="5541" y="3687"/>
                    <a:pt x="5649" y="3570"/>
                    <a:pt x="5752" y="3458"/>
                  </a:cubicBezTo>
                  <a:cubicBezTo>
                    <a:pt x="6266" y="2911"/>
                    <a:pt x="6778" y="2362"/>
                    <a:pt x="7283" y="1813"/>
                  </a:cubicBezTo>
                  <a:cubicBezTo>
                    <a:pt x="7790" y="1264"/>
                    <a:pt x="8315" y="722"/>
                    <a:pt x="8765" y="151"/>
                  </a:cubicBezTo>
                  <a:lnTo>
                    <a:pt x="8765" y="149"/>
                  </a:lnTo>
                  <a:cubicBezTo>
                    <a:pt x="8804" y="99"/>
                    <a:pt x="8748" y="59"/>
                    <a:pt x="8685" y="59"/>
                  </a:cubicBezTo>
                  <a:cubicBezTo>
                    <a:pt x="8657" y="59"/>
                    <a:pt x="8627" y="67"/>
                    <a:pt x="8605" y="87"/>
                  </a:cubicBezTo>
                  <a:cubicBezTo>
                    <a:pt x="7988" y="636"/>
                    <a:pt x="7445" y="1227"/>
                    <a:pt x="6885" y="1802"/>
                  </a:cubicBezTo>
                  <a:cubicBezTo>
                    <a:pt x="6383" y="2318"/>
                    <a:pt x="5888" y="2839"/>
                    <a:pt x="5388" y="3357"/>
                  </a:cubicBezTo>
                  <a:cubicBezTo>
                    <a:pt x="5306" y="3441"/>
                    <a:pt x="5216" y="3535"/>
                    <a:pt x="5054" y="3546"/>
                  </a:cubicBezTo>
                  <a:cubicBezTo>
                    <a:pt x="5039" y="3547"/>
                    <a:pt x="5025" y="3548"/>
                    <a:pt x="5010" y="3548"/>
                  </a:cubicBezTo>
                  <a:cubicBezTo>
                    <a:pt x="4878" y="3548"/>
                    <a:pt x="4748" y="3497"/>
                    <a:pt x="4643" y="3447"/>
                  </a:cubicBezTo>
                  <a:cubicBezTo>
                    <a:pt x="4322" y="3300"/>
                    <a:pt x="4096" y="3065"/>
                    <a:pt x="3855" y="2865"/>
                  </a:cubicBezTo>
                  <a:lnTo>
                    <a:pt x="2150" y="1453"/>
                  </a:lnTo>
                  <a:lnTo>
                    <a:pt x="1301" y="746"/>
                  </a:lnTo>
                  <a:cubicBezTo>
                    <a:pt x="1017" y="511"/>
                    <a:pt x="743" y="267"/>
                    <a:pt x="442" y="43"/>
                  </a:cubicBezTo>
                  <a:cubicBezTo>
                    <a:pt x="402" y="13"/>
                    <a:pt x="352" y="1"/>
                    <a:pt x="30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1"/>
            <p:cNvSpPr/>
            <p:nvPr/>
          </p:nvSpPr>
          <p:spPr>
            <a:xfrm>
              <a:off x="4891150" y="4191050"/>
              <a:ext cx="85575" cy="46575"/>
            </a:xfrm>
            <a:custGeom>
              <a:rect b="b" l="l" r="r" t="t"/>
              <a:pathLst>
                <a:path extrusionOk="0" h="1863" w="3423">
                  <a:moveTo>
                    <a:pt x="3315" y="0"/>
                  </a:moveTo>
                  <a:cubicBezTo>
                    <a:pt x="3297" y="0"/>
                    <a:pt x="3278" y="4"/>
                    <a:pt x="3261" y="14"/>
                  </a:cubicBezTo>
                  <a:cubicBezTo>
                    <a:pt x="3208" y="49"/>
                    <a:pt x="3147" y="69"/>
                    <a:pt x="3099" y="104"/>
                  </a:cubicBezTo>
                  <a:cubicBezTo>
                    <a:pt x="3050" y="137"/>
                    <a:pt x="3009" y="172"/>
                    <a:pt x="2960" y="205"/>
                  </a:cubicBezTo>
                  <a:cubicBezTo>
                    <a:pt x="2870" y="269"/>
                    <a:pt x="2785" y="335"/>
                    <a:pt x="2701" y="401"/>
                  </a:cubicBezTo>
                  <a:cubicBezTo>
                    <a:pt x="2536" y="537"/>
                    <a:pt x="2374" y="673"/>
                    <a:pt x="2211" y="809"/>
                  </a:cubicBezTo>
                  <a:cubicBezTo>
                    <a:pt x="1942" y="1039"/>
                    <a:pt x="1669" y="1266"/>
                    <a:pt x="1405" y="1499"/>
                  </a:cubicBezTo>
                  <a:lnTo>
                    <a:pt x="1405" y="1499"/>
                  </a:lnTo>
                  <a:lnTo>
                    <a:pt x="920" y="1104"/>
                  </a:lnTo>
                  <a:lnTo>
                    <a:pt x="602" y="844"/>
                  </a:lnTo>
                  <a:cubicBezTo>
                    <a:pt x="551" y="803"/>
                    <a:pt x="503" y="761"/>
                    <a:pt x="450" y="721"/>
                  </a:cubicBezTo>
                  <a:cubicBezTo>
                    <a:pt x="386" y="673"/>
                    <a:pt x="323" y="656"/>
                    <a:pt x="239" y="627"/>
                  </a:cubicBezTo>
                  <a:cubicBezTo>
                    <a:pt x="219" y="621"/>
                    <a:pt x="197" y="618"/>
                    <a:pt x="175" y="618"/>
                  </a:cubicBezTo>
                  <a:cubicBezTo>
                    <a:pt x="85" y="618"/>
                    <a:pt x="0" y="669"/>
                    <a:pt x="31" y="737"/>
                  </a:cubicBezTo>
                  <a:cubicBezTo>
                    <a:pt x="55" y="794"/>
                    <a:pt x="66" y="847"/>
                    <a:pt x="121" y="895"/>
                  </a:cubicBezTo>
                  <a:cubicBezTo>
                    <a:pt x="176" y="941"/>
                    <a:pt x="235" y="985"/>
                    <a:pt x="290" y="1031"/>
                  </a:cubicBezTo>
                  <a:lnTo>
                    <a:pt x="610" y="1290"/>
                  </a:lnTo>
                  <a:lnTo>
                    <a:pt x="1269" y="1822"/>
                  </a:lnTo>
                  <a:cubicBezTo>
                    <a:pt x="1305" y="1851"/>
                    <a:pt x="1352" y="1863"/>
                    <a:pt x="1399" y="1863"/>
                  </a:cubicBezTo>
                  <a:cubicBezTo>
                    <a:pt x="1473" y="1863"/>
                    <a:pt x="1549" y="1833"/>
                    <a:pt x="1592" y="1793"/>
                  </a:cubicBezTo>
                  <a:cubicBezTo>
                    <a:pt x="1897" y="1512"/>
                    <a:pt x="2194" y="1224"/>
                    <a:pt x="2503" y="943"/>
                  </a:cubicBezTo>
                  <a:cubicBezTo>
                    <a:pt x="2659" y="803"/>
                    <a:pt x="2815" y="664"/>
                    <a:pt x="2971" y="524"/>
                  </a:cubicBezTo>
                  <a:cubicBezTo>
                    <a:pt x="3042" y="458"/>
                    <a:pt x="3110" y="390"/>
                    <a:pt x="3178" y="322"/>
                  </a:cubicBezTo>
                  <a:cubicBezTo>
                    <a:pt x="3215" y="284"/>
                    <a:pt x="3257" y="247"/>
                    <a:pt x="3294" y="208"/>
                  </a:cubicBezTo>
                  <a:cubicBezTo>
                    <a:pt x="3331" y="168"/>
                    <a:pt x="3351" y="124"/>
                    <a:pt x="3386" y="85"/>
                  </a:cubicBezTo>
                  <a:lnTo>
                    <a:pt x="3386" y="80"/>
                  </a:lnTo>
                  <a:cubicBezTo>
                    <a:pt x="3423" y="39"/>
                    <a:pt x="3371" y="0"/>
                    <a:pt x="33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1"/>
            <p:cNvSpPr/>
            <p:nvPr/>
          </p:nvSpPr>
          <p:spPr>
            <a:xfrm>
              <a:off x="5026525" y="4154875"/>
              <a:ext cx="7775" cy="6075"/>
            </a:xfrm>
            <a:custGeom>
              <a:rect b="b" l="l" r="r" t="t"/>
              <a:pathLst>
                <a:path extrusionOk="0" h="243" w="311">
                  <a:moveTo>
                    <a:pt x="157" y="1"/>
                  </a:moveTo>
                  <a:cubicBezTo>
                    <a:pt x="1" y="1"/>
                    <a:pt x="1" y="242"/>
                    <a:pt x="157" y="242"/>
                  </a:cubicBezTo>
                  <a:cubicBezTo>
                    <a:pt x="310" y="242"/>
                    <a:pt x="310" y="1"/>
                    <a:pt x="15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1"/>
            <p:cNvSpPr/>
            <p:nvPr/>
          </p:nvSpPr>
          <p:spPr>
            <a:xfrm>
              <a:off x="5002150" y="4132700"/>
              <a:ext cx="9075" cy="8975"/>
            </a:xfrm>
            <a:custGeom>
              <a:rect b="b" l="l" r="r" t="t"/>
              <a:pathLst>
                <a:path extrusionOk="0" h="359" w="363">
                  <a:moveTo>
                    <a:pt x="207" y="1"/>
                  </a:moveTo>
                  <a:cubicBezTo>
                    <a:pt x="150" y="1"/>
                    <a:pt x="99" y="29"/>
                    <a:pt x="73" y="77"/>
                  </a:cubicBezTo>
                  <a:lnTo>
                    <a:pt x="22" y="143"/>
                  </a:lnTo>
                  <a:cubicBezTo>
                    <a:pt x="11" y="159"/>
                    <a:pt x="7" y="178"/>
                    <a:pt x="5" y="196"/>
                  </a:cubicBezTo>
                  <a:cubicBezTo>
                    <a:pt x="1" y="216"/>
                    <a:pt x="3" y="236"/>
                    <a:pt x="9" y="253"/>
                  </a:cubicBezTo>
                  <a:lnTo>
                    <a:pt x="22" y="288"/>
                  </a:lnTo>
                  <a:lnTo>
                    <a:pt x="44" y="317"/>
                  </a:lnTo>
                  <a:cubicBezTo>
                    <a:pt x="58" y="330"/>
                    <a:pt x="73" y="341"/>
                    <a:pt x="91" y="345"/>
                  </a:cubicBezTo>
                  <a:cubicBezTo>
                    <a:pt x="102" y="352"/>
                    <a:pt x="115" y="356"/>
                    <a:pt x="128" y="356"/>
                  </a:cubicBezTo>
                  <a:cubicBezTo>
                    <a:pt x="135" y="358"/>
                    <a:pt x="142" y="359"/>
                    <a:pt x="149" y="359"/>
                  </a:cubicBezTo>
                  <a:cubicBezTo>
                    <a:pt x="160" y="359"/>
                    <a:pt x="172" y="357"/>
                    <a:pt x="183" y="354"/>
                  </a:cubicBezTo>
                  <a:lnTo>
                    <a:pt x="218" y="339"/>
                  </a:lnTo>
                  <a:lnTo>
                    <a:pt x="284" y="288"/>
                  </a:lnTo>
                  <a:cubicBezTo>
                    <a:pt x="332" y="262"/>
                    <a:pt x="361" y="211"/>
                    <a:pt x="361" y="157"/>
                  </a:cubicBezTo>
                  <a:cubicBezTo>
                    <a:pt x="363" y="135"/>
                    <a:pt x="356" y="115"/>
                    <a:pt x="347" y="95"/>
                  </a:cubicBezTo>
                  <a:cubicBezTo>
                    <a:pt x="341" y="77"/>
                    <a:pt x="330" y="60"/>
                    <a:pt x="315" y="47"/>
                  </a:cubicBezTo>
                  <a:cubicBezTo>
                    <a:pt x="297" y="27"/>
                    <a:pt x="273" y="14"/>
                    <a:pt x="246" y="5"/>
                  </a:cubicBezTo>
                  <a:lnTo>
                    <a:pt x="207"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1"/>
            <p:cNvSpPr/>
            <p:nvPr/>
          </p:nvSpPr>
          <p:spPr>
            <a:xfrm>
              <a:off x="4996825" y="4178825"/>
              <a:ext cx="10300" cy="7975"/>
            </a:xfrm>
            <a:custGeom>
              <a:rect b="b" l="l" r="r" t="t"/>
              <a:pathLst>
                <a:path extrusionOk="0" h="319" w="412">
                  <a:moveTo>
                    <a:pt x="205" y="0"/>
                  </a:moveTo>
                  <a:cubicBezTo>
                    <a:pt x="0" y="0"/>
                    <a:pt x="0" y="319"/>
                    <a:pt x="205" y="319"/>
                  </a:cubicBezTo>
                  <a:cubicBezTo>
                    <a:pt x="411" y="319"/>
                    <a:pt x="411" y="0"/>
                    <a:pt x="20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 name="Google Shape;1893;p41"/>
          <p:cNvGrpSpPr/>
          <p:nvPr/>
        </p:nvGrpSpPr>
        <p:grpSpPr>
          <a:xfrm>
            <a:off x="8041580" y="3016088"/>
            <a:ext cx="621817" cy="501781"/>
            <a:chOff x="7514750" y="4210883"/>
            <a:chExt cx="953999" cy="769838"/>
          </a:xfrm>
        </p:grpSpPr>
        <p:sp>
          <p:nvSpPr>
            <p:cNvPr id="1894" name="Google Shape;1894;p41"/>
            <p:cNvSpPr/>
            <p:nvPr/>
          </p:nvSpPr>
          <p:spPr>
            <a:xfrm>
              <a:off x="8024561" y="4469182"/>
              <a:ext cx="243136" cy="460933"/>
            </a:xfrm>
            <a:custGeom>
              <a:rect b="b" l="l" r="r" t="t"/>
              <a:pathLst>
                <a:path extrusionOk="0" h="6385" w="3368">
                  <a:moveTo>
                    <a:pt x="2453" y="0"/>
                  </a:moveTo>
                  <a:cubicBezTo>
                    <a:pt x="1997" y="0"/>
                    <a:pt x="1513" y="355"/>
                    <a:pt x="1213" y="747"/>
                  </a:cubicBezTo>
                  <a:cubicBezTo>
                    <a:pt x="554" y="1606"/>
                    <a:pt x="225" y="2680"/>
                    <a:pt x="102" y="3754"/>
                  </a:cubicBezTo>
                  <a:cubicBezTo>
                    <a:pt x="1" y="4626"/>
                    <a:pt x="29" y="5506"/>
                    <a:pt x="82" y="6385"/>
                  </a:cubicBezTo>
                  <a:cubicBezTo>
                    <a:pt x="480" y="6365"/>
                    <a:pt x="879" y="6352"/>
                    <a:pt x="1279" y="6347"/>
                  </a:cubicBezTo>
                  <a:lnTo>
                    <a:pt x="1677" y="6341"/>
                  </a:lnTo>
                  <a:cubicBezTo>
                    <a:pt x="2537" y="4946"/>
                    <a:pt x="3021" y="3326"/>
                    <a:pt x="3273" y="1698"/>
                  </a:cubicBezTo>
                  <a:cubicBezTo>
                    <a:pt x="3361" y="1132"/>
                    <a:pt x="3368" y="435"/>
                    <a:pt x="2884" y="126"/>
                  </a:cubicBezTo>
                  <a:cubicBezTo>
                    <a:pt x="2748" y="39"/>
                    <a:pt x="2602" y="0"/>
                    <a:pt x="24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1"/>
            <p:cNvSpPr/>
            <p:nvPr/>
          </p:nvSpPr>
          <p:spPr>
            <a:xfrm>
              <a:off x="7780773" y="4269286"/>
              <a:ext cx="284790" cy="657651"/>
            </a:xfrm>
            <a:custGeom>
              <a:rect b="b" l="l" r="r" t="t"/>
              <a:pathLst>
                <a:path extrusionOk="0" h="9110" w="3945">
                  <a:moveTo>
                    <a:pt x="787" y="0"/>
                  </a:moveTo>
                  <a:cubicBezTo>
                    <a:pt x="685" y="0"/>
                    <a:pt x="588" y="26"/>
                    <a:pt x="521" y="101"/>
                  </a:cubicBezTo>
                  <a:cubicBezTo>
                    <a:pt x="466" y="158"/>
                    <a:pt x="444" y="237"/>
                    <a:pt x="424" y="316"/>
                  </a:cubicBezTo>
                  <a:cubicBezTo>
                    <a:pt x="0" y="1964"/>
                    <a:pt x="727" y="3663"/>
                    <a:pt x="1439" y="5207"/>
                  </a:cubicBezTo>
                  <a:lnTo>
                    <a:pt x="3207" y="9053"/>
                  </a:lnTo>
                  <a:lnTo>
                    <a:pt x="3945" y="9110"/>
                  </a:lnTo>
                  <a:cubicBezTo>
                    <a:pt x="3938" y="7406"/>
                    <a:pt x="3804" y="5706"/>
                    <a:pt x="3538" y="4021"/>
                  </a:cubicBezTo>
                  <a:cubicBezTo>
                    <a:pt x="3409" y="3193"/>
                    <a:pt x="3242" y="2357"/>
                    <a:pt x="2851" y="1617"/>
                  </a:cubicBezTo>
                  <a:cubicBezTo>
                    <a:pt x="2460" y="874"/>
                    <a:pt x="1810" y="233"/>
                    <a:pt x="997" y="29"/>
                  </a:cubicBezTo>
                  <a:cubicBezTo>
                    <a:pt x="930" y="13"/>
                    <a:pt x="857" y="0"/>
                    <a:pt x="7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1"/>
            <p:cNvSpPr/>
            <p:nvPr/>
          </p:nvSpPr>
          <p:spPr>
            <a:xfrm>
              <a:off x="8003842" y="4210883"/>
              <a:ext cx="185889" cy="717641"/>
            </a:xfrm>
            <a:custGeom>
              <a:rect b="b" l="l" r="r" t="t"/>
              <a:pathLst>
                <a:path extrusionOk="0" h="9941" w="2575">
                  <a:moveTo>
                    <a:pt x="980" y="0"/>
                  </a:moveTo>
                  <a:cubicBezTo>
                    <a:pt x="972" y="0"/>
                    <a:pt x="964" y="0"/>
                    <a:pt x="956" y="1"/>
                  </a:cubicBezTo>
                  <a:cubicBezTo>
                    <a:pt x="764" y="14"/>
                    <a:pt x="635" y="196"/>
                    <a:pt x="554" y="368"/>
                  </a:cubicBezTo>
                  <a:cubicBezTo>
                    <a:pt x="229" y="1044"/>
                    <a:pt x="198" y="1819"/>
                    <a:pt x="176" y="2571"/>
                  </a:cubicBezTo>
                  <a:cubicBezTo>
                    <a:pt x="125" y="4268"/>
                    <a:pt x="73" y="5966"/>
                    <a:pt x="20" y="7666"/>
                  </a:cubicBezTo>
                  <a:cubicBezTo>
                    <a:pt x="7" y="8129"/>
                    <a:pt x="0" y="8621"/>
                    <a:pt x="235" y="9023"/>
                  </a:cubicBezTo>
                  <a:lnTo>
                    <a:pt x="892" y="9941"/>
                  </a:lnTo>
                  <a:cubicBezTo>
                    <a:pt x="1039" y="9936"/>
                    <a:pt x="1188" y="9932"/>
                    <a:pt x="1338" y="9930"/>
                  </a:cubicBezTo>
                  <a:cubicBezTo>
                    <a:pt x="2295" y="7470"/>
                    <a:pt x="2574" y="4797"/>
                    <a:pt x="2141" y="2193"/>
                  </a:cubicBezTo>
                  <a:cubicBezTo>
                    <a:pt x="2023" y="1492"/>
                    <a:pt x="1841" y="772"/>
                    <a:pt x="1375" y="236"/>
                  </a:cubicBezTo>
                  <a:cubicBezTo>
                    <a:pt x="1271" y="115"/>
                    <a:pt x="1135" y="0"/>
                    <a:pt x="9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1"/>
            <p:cNvSpPr/>
            <p:nvPr/>
          </p:nvSpPr>
          <p:spPr>
            <a:xfrm>
              <a:off x="7731322" y="4624175"/>
              <a:ext cx="309839" cy="312799"/>
            </a:xfrm>
            <a:custGeom>
              <a:rect b="b" l="l" r="r" t="t"/>
              <a:pathLst>
                <a:path extrusionOk="0" h="4333" w="4292">
                  <a:moveTo>
                    <a:pt x="415" y="0"/>
                  </a:moveTo>
                  <a:cubicBezTo>
                    <a:pt x="382" y="0"/>
                    <a:pt x="350" y="5"/>
                    <a:pt x="318" y="17"/>
                  </a:cubicBezTo>
                  <a:cubicBezTo>
                    <a:pt x="171" y="72"/>
                    <a:pt x="112" y="245"/>
                    <a:pt x="90" y="401"/>
                  </a:cubicBezTo>
                  <a:cubicBezTo>
                    <a:pt x="0" y="1073"/>
                    <a:pt x="268" y="1756"/>
                    <a:pt x="679" y="2299"/>
                  </a:cubicBezTo>
                  <a:cubicBezTo>
                    <a:pt x="1089" y="2841"/>
                    <a:pt x="1630" y="3265"/>
                    <a:pt x="2165" y="3684"/>
                  </a:cubicBezTo>
                  <a:lnTo>
                    <a:pt x="2996" y="4332"/>
                  </a:lnTo>
                  <a:cubicBezTo>
                    <a:pt x="3211" y="4306"/>
                    <a:pt x="3426" y="4286"/>
                    <a:pt x="3641" y="4269"/>
                  </a:cubicBezTo>
                  <a:cubicBezTo>
                    <a:pt x="3841" y="4253"/>
                    <a:pt x="4039" y="4242"/>
                    <a:pt x="4239" y="4233"/>
                  </a:cubicBezTo>
                  <a:lnTo>
                    <a:pt x="4291" y="4174"/>
                  </a:lnTo>
                  <a:cubicBezTo>
                    <a:pt x="3859" y="2307"/>
                    <a:pt x="2436" y="702"/>
                    <a:pt x="632" y="50"/>
                  </a:cubicBezTo>
                  <a:cubicBezTo>
                    <a:pt x="563" y="24"/>
                    <a:pt x="488" y="0"/>
                    <a:pt x="4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1"/>
            <p:cNvSpPr/>
            <p:nvPr/>
          </p:nvSpPr>
          <p:spPr>
            <a:xfrm>
              <a:off x="7514750" y="4638613"/>
              <a:ext cx="106264" cy="330053"/>
            </a:xfrm>
            <a:custGeom>
              <a:rect b="b" l="l" r="r" t="t"/>
              <a:pathLst>
                <a:path extrusionOk="0" h="4572" w="1472">
                  <a:moveTo>
                    <a:pt x="262" y="0"/>
                  </a:moveTo>
                  <a:cubicBezTo>
                    <a:pt x="250" y="0"/>
                    <a:pt x="237" y="4"/>
                    <a:pt x="226" y="12"/>
                  </a:cubicBezTo>
                  <a:cubicBezTo>
                    <a:pt x="206" y="32"/>
                    <a:pt x="193" y="61"/>
                    <a:pt x="193" y="91"/>
                  </a:cubicBezTo>
                  <a:cubicBezTo>
                    <a:pt x="0" y="1587"/>
                    <a:pt x="428" y="3155"/>
                    <a:pt x="1357" y="4343"/>
                  </a:cubicBezTo>
                  <a:lnTo>
                    <a:pt x="1346" y="4571"/>
                  </a:lnTo>
                  <a:cubicBezTo>
                    <a:pt x="1410" y="3776"/>
                    <a:pt x="1471" y="2973"/>
                    <a:pt x="1359" y="2182"/>
                  </a:cubicBezTo>
                  <a:cubicBezTo>
                    <a:pt x="1245" y="1391"/>
                    <a:pt x="938" y="603"/>
                    <a:pt x="360" y="52"/>
                  </a:cubicBezTo>
                  <a:cubicBezTo>
                    <a:pt x="333" y="26"/>
                    <a:pt x="296" y="0"/>
                    <a:pt x="2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1"/>
            <p:cNvSpPr/>
            <p:nvPr/>
          </p:nvSpPr>
          <p:spPr>
            <a:xfrm>
              <a:off x="8176666" y="4630600"/>
              <a:ext cx="145607" cy="350122"/>
            </a:xfrm>
            <a:custGeom>
              <a:rect b="b" l="l" r="r" t="t"/>
              <a:pathLst>
                <a:path extrusionOk="0" h="4850" w="2017">
                  <a:moveTo>
                    <a:pt x="1887" y="0"/>
                  </a:moveTo>
                  <a:cubicBezTo>
                    <a:pt x="1384" y="470"/>
                    <a:pt x="870" y="951"/>
                    <a:pt x="540" y="1555"/>
                  </a:cubicBezTo>
                  <a:cubicBezTo>
                    <a:pt x="0" y="2541"/>
                    <a:pt x="7" y="3727"/>
                    <a:pt x="77" y="4849"/>
                  </a:cubicBezTo>
                  <a:lnTo>
                    <a:pt x="514" y="4777"/>
                  </a:lnTo>
                  <a:cubicBezTo>
                    <a:pt x="1212" y="3569"/>
                    <a:pt x="1693" y="2245"/>
                    <a:pt x="1930" y="868"/>
                  </a:cubicBezTo>
                  <a:cubicBezTo>
                    <a:pt x="1981" y="578"/>
                    <a:pt x="2016" y="264"/>
                    <a:pt x="18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1"/>
            <p:cNvSpPr/>
            <p:nvPr/>
          </p:nvSpPr>
          <p:spPr>
            <a:xfrm>
              <a:off x="8367683" y="4462179"/>
              <a:ext cx="101066" cy="466203"/>
            </a:xfrm>
            <a:custGeom>
              <a:rect b="b" l="l" r="r" t="t"/>
              <a:pathLst>
                <a:path extrusionOk="0" h="6458" w="1400">
                  <a:moveTo>
                    <a:pt x="180" y="1"/>
                  </a:moveTo>
                  <a:cubicBezTo>
                    <a:pt x="177" y="1"/>
                    <a:pt x="175" y="1"/>
                    <a:pt x="172" y="1"/>
                  </a:cubicBezTo>
                  <a:cubicBezTo>
                    <a:pt x="38" y="10"/>
                    <a:pt x="0" y="188"/>
                    <a:pt x="0" y="324"/>
                  </a:cubicBezTo>
                  <a:cubicBezTo>
                    <a:pt x="18" y="2386"/>
                    <a:pt x="246" y="4442"/>
                    <a:pt x="679" y="6458"/>
                  </a:cubicBezTo>
                  <a:cubicBezTo>
                    <a:pt x="752" y="6453"/>
                    <a:pt x="824" y="6451"/>
                    <a:pt x="896" y="6449"/>
                  </a:cubicBezTo>
                  <a:cubicBezTo>
                    <a:pt x="1254" y="5537"/>
                    <a:pt x="1399" y="4558"/>
                    <a:pt x="1318" y="3583"/>
                  </a:cubicBezTo>
                  <a:cubicBezTo>
                    <a:pt x="1221" y="2423"/>
                    <a:pt x="806" y="1316"/>
                    <a:pt x="396" y="227"/>
                  </a:cubicBezTo>
                  <a:cubicBezTo>
                    <a:pt x="357" y="122"/>
                    <a:pt x="289" y="1"/>
                    <a:pt x="1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 name="Google Shape;1901;p41"/>
          <p:cNvGrpSpPr/>
          <p:nvPr/>
        </p:nvGrpSpPr>
        <p:grpSpPr>
          <a:xfrm>
            <a:off x="2756062" y="3972846"/>
            <a:ext cx="416194" cy="594975"/>
            <a:chOff x="5979675" y="4640775"/>
            <a:chExt cx="241875" cy="345775"/>
          </a:xfrm>
        </p:grpSpPr>
        <p:sp>
          <p:nvSpPr>
            <p:cNvPr id="1902" name="Google Shape;1902;p41"/>
            <p:cNvSpPr/>
            <p:nvPr/>
          </p:nvSpPr>
          <p:spPr>
            <a:xfrm>
              <a:off x="6008100" y="4698050"/>
              <a:ext cx="80475" cy="288500"/>
            </a:xfrm>
            <a:custGeom>
              <a:rect b="b" l="l" r="r" t="t"/>
              <a:pathLst>
                <a:path extrusionOk="0" h="11540" w="3219">
                  <a:moveTo>
                    <a:pt x="1" y="0"/>
                  </a:moveTo>
                  <a:lnTo>
                    <a:pt x="1" y="0"/>
                  </a:lnTo>
                  <a:cubicBezTo>
                    <a:pt x="859" y="1536"/>
                    <a:pt x="1375" y="3238"/>
                    <a:pt x="1516" y="4992"/>
                  </a:cubicBezTo>
                  <a:cubicBezTo>
                    <a:pt x="1606" y="6126"/>
                    <a:pt x="1538" y="7272"/>
                    <a:pt x="1705" y="8396"/>
                  </a:cubicBezTo>
                  <a:cubicBezTo>
                    <a:pt x="1838" y="9291"/>
                    <a:pt x="2148" y="10201"/>
                    <a:pt x="2725" y="10885"/>
                  </a:cubicBezTo>
                  <a:lnTo>
                    <a:pt x="2725" y="10885"/>
                  </a:lnTo>
                  <a:cubicBezTo>
                    <a:pt x="2210" y="9347"/>
                    <a:pt x="2351" y="7625"/>
                    <a:pt x="2265" y="5981"/>
                  </a:cubicBezTo>
                  <a:cubicBezTo>
                    <a:pt x="2217" y="5078"/>
                    <a:pt x="2096" y="4180"/>
                    <a:pt x="1903" y="3295"/>
                  </a:cubicBezTo>
                  <a:cubicBezTo>
                    <a:pt x="1626" y="2021"/>
                    <a:pt x="1119" y="675"/>
                    <a:pt x="1" y="0"/>
                  </a:cubicBezTo>
                  <a:close/>
                  <a:moveTo>
                    <a:pt x="2725" y="10885"/>
                  </a:moveTo>
                  <a:cubicBezTo>
                    <a:pt x="2799" y="11107"/>
                    <a:pt x="2887" y="11325"/>
                    <a:pt x="2992" y="11539"/>
                  </a:cubicBezTo>
                  <a:lnTo>
                    <a:pt x="3218" y="11359"/>
                  </a:lnTo>
                  <a:cubicBezTo>
                    <a:pt x="3035" y="11218"/>
                    <a:pt x="2872" y="11059"/>
                    <a:pt x="2725" y="10885"/>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1"/>
            <p:cNvSpPr/>
            <p:nvPr/>
          </p:nvSpPr>
          <p:spPr>
            <a:xfrm>
              <a:off x="6087325" y="4640775"/>
              <a:ext cx="52850" cy="339950"/>
            </a:xfrm>
            <a:custGeom>
              <a:rect b="b" l="l" r="r" t="t"/>
              <a:pathLst>
                <a:path extrusionOk="0" h="13598" w="2114">
                  <a:moveTo>
                    <a:pt x="2076" y="1"/>
                  </a:moveTo>
                  <a:lnTo>
                    <a:pt x="2076" y="1"/>
                  </a:lnTo>
                  <a:cubicBezTo>
                    <a:pt x="475" y="4345"/>
                    <a:pt x="1" y="9023"/>
                    <a:pt x="695" y="13597"/>
                  </a:cubicBezTo>
                  <a:lnTo>
                    <a:pt x="1147" y="13593"/>
                  </a:lnTo>
                  <a:cubicBezTo>
                    <a:pt x="1802" y="9093"/>
                    <a:pt x="2113" y="4549"/>
                    <a:pt x="2076"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1"/>
            <p:cNvSpPr/>
            <p:nvPr/>
          </p:nvSpPr>
          <p:spPr>
            <a:xfrm>
              <a:off x="6133350" y="4694750"/>
              <a:ext cx="88200" cy="291675"/>
            </a:xfrm>
            <a:custGeom>
              <a:rect b="b" l="l" r="r" t="t"/>
              <a:pathLst>
                <a:path extrusionOk="0" h="11667" w="3528">
                  <a:moveTo>
                    <a:pt x="3527" y="1"/>
                  </a:moveTo>
                  <a:lnTo>
                    <a:pt x="3527" y="1"/>
                  </a:lnTo>
                  <a:cubicBezTo>
                    <a:pt x="2506" y="925"/>
                    <a:pt x="1845" y="2199"/>
                    <a:pt x="1469" y="3525"/>
                  </a:cubicBezTo>
                  <a:cubicBezTo>
                    <a:pt x="1092" y="4854"/>
                    <a:pt x="984" y="6240"/>
                    <a:pt x="929" y="7619"/>
                  </a:cubicBezTo>
                  <a:cubicBezTo>
                    <a:pt x="874" y="9025"/>
                    <a:pt x="839" y="10538"/>
                    <a:pt x="0" y="11667"/>
                  </a:cubicBezTo>
                  <a:lnTo>
                    <a:pt x="398" y="11530"/>
                  </a:lnTo>
                  <a:cubicBezTo>
                    <a:pt x="1199" y="9925"/>
                    <a:pt x="1775" y="8214"/>
                    <a:pt x="2108" y="6451"/>
                  </a:cubicBezTo>
                  <a:cubicBezTo>
                    <a:pt x="2521" y="4281"/>
                    <a:pt x="2576" y="1995"/>
                    <a:pt x="352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1"/>
            <p:cNvSpPr/>
            <p:nvPr/>
          </p:nvSpPr>
          <p:spPr>
            <a:xfrm>
              <a:off x="5979675" y="4815875"/>
              <a:ext cx="46625" cy="169850"/>
            </a:xfrm>
            <a:custGeom>
              <a:rect b="b" l="l" r="r" t="t"/>
              <a:pathLst>
                <a:path extrusionOk="0" h="6794" w="1865">
                  <a:moveTo>
                    <a:pt x="378" y="0"/>
                  </a:moveTo>
                  <a:lnTo>
                    <a:pt x="378" y="0"/>
                  </a:lnTo>
                  <a:cubicBezTo>
                    <a:pt x="0" y="2304"/>
                    <a:pt x="450" y="4737"/>
                    <a:pt x="1627" y="6754"/>
                  </a:cubicBezTo>
                  <a:lnTo>
                    <a:pt x="1746" y="6793"/>
                  </a:lnTo>
                  <a:cubicBezTo>
                    <a:pt x="1865" y="4450"/>
                    <a:pt x="1395" y="2115"/>
                    <a:pt x="37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1"/>
            <p:cNvSpPr/>
            <p:nvPr/>
          </p:nvSpPr>
          <p:spPr>
            <a:xfrm>
              <a:off x="6072900" y="4675250"/>
              <a:ext cx="13975" cy="309825"/>
            </a:xfrm>
            <a:custGeom>
              <a:rect b="b" l="l" r="r" t="t"/>
              <a:pathLst>
                <a:path extrusionOk="0" h="12393" w="559">
                  <a:moveTo>
                    <a:pt x="480" y="0"/>
                  </a:moveTo>
                  <a:cubicBezTo>
                    <a:pt x="465" y="0"/>
                    <a:pt x="450" y="9"/>
                    <a:pt x="444" y="27"/>
                  </a:cubicBezTo>
                  <a:cubicBezTo>
                    <a:pt x="330" y="412"/>
                    <a:pt x="275" y="827"/>
                    <a:pt x="222" y="1224"/>
                  </a:cubicBezTo>
                  <a:cubicBezTo>
                    <a:pt x="167" y="1622"/>
                    <a:pt x="119" y="2019"/>
                    <a:pt x="84" y="2417"/>
                  </a:cubicBezTo>
                  <a:cubicBezTo>
                    <a:pt x="18" y="3216"/>
                    <a:pt x="5" y="4018"/>
                    <a:pt x="2" y="4817"/>
                  </a:cubicBezTo>
                  <a:cubicBezTo>
                    <a:pt x="0" y="6445"/>
                    <a:pt x="57" y="8072"/>
                    <a:pt x="99" y="9699"/>
                  </a:cubicBezTo>
                  <a:cubicBezTo>
                    <a:pt x="110" y="10156"/>
                    <a:pt x="121" y="10613"/>
                    <a:pt x="132" y="11072"/>
                  </a:cubicBezTo>
                  <a:cubicBezTo>
                    <a:pt x="139" y="11309"/>
                    <a:pt x="143" y="11546"/>
                    <a:pt x="152" y="11786"/>
                  </a:cubicBezTo>
                  <a:cubicBezTo>
                    <a:pt x="156" y="11959"/>
                    <a:pt x="117" y="12216"/>
                    <a:pt x="251" y="12350"/>
                  </a:cubicBezTo>
                  <a:cubicBezTo>
                    <a:pt x="279" y="12378"/>
                    <a:pt x="316" y="12392"/>
                    <a:pt x="354" y="12392"/>
                  </a:cubicBezTo>
                  <a:cubicBezTo>
                    <a:pt x="378" y="12392"/>
                    <a:pt x="402" y="12386"/>
                    <a:pt x="424" y="12374"/>
                  </a:cubicBezTo>
                  <a:cubicBezTo>
                    <a:pt x="502" y="12324"/>
                    <a:pt x="559" y="12192"/>
                    <a:pt x="456" y="12139"/>
                  </a:cubicBezTo>
                  <a:lnTo>
                    <a:pt x="456" y="12139"/>
                  </a:lnTo>
                  <a:cubicBezTo>
                    <a:pt x="456" y="12135"/>
                    <a:pt x="456" y="12132"/>
                    <a:pt x="457" y="12128"/>
                  </a:cubicBezTo>
                  <a:cubicBezTo>
                    <a:pt x="444" y="12086"/>
                    <a:pt x="455" y="12016"/>
                    <a:pt x="453" y="11970"/>
                  </a:cubicBezTo>
                  <a:cubicBezTo>
                    <a:pt x="453" y="11882"/>
                    <a:pt x="450" y="11794"/>
                    <a:pt x="448" y="11707"/>
                  </a:cubicBezTo>
                  <a:cubicBezTo>
                    <a:pt x="444" y="11496"/>
                    <a:pt x="437" y="11283"/>
                    <a:pt x="431" y="11072"/>
                  </a:cubicBezTo>
                  <a:cubicBezTo>
                    <a:pt x="420" y="10668"/>
                    <a:pt x="409" y="10261"/>
                    <a:pt x="395" y="9857"/>
                  </a:cubicBezTo>
                  <a:cubicBezTo>
                    <a:pt x="374" y="9056"/>
                    <a:pt x="352" y="8256"/>
                    <a:pt x="330" y="7455"/>
                  </a:cubicBezTo>
                  <a:cubicBezTo>
                    <a:pt x="286" y="5869"/>
                    <a:pt x="272" y="4290"/>
                    <a:pt x="325" y="2704"/>
                  </a:cubicBezTo>
                  <a:cubicBezTo>
                    <a:pt x="341" y="2263"/>
                    <a:pt x="365" y="1822"/>
                    <a:pt x="395" y="1380"/>
                  </a:cubicBezTo>
                  <a:cubicBezTo>
                    <a:pt x="426" y="932"/>
                    <a:pt x="497" y="484"/>
                    <a:pt x="516" y="36"/>
                  </a:cubicBezTo>
                  <a:cubicBezTo>
                    <a:pt x="516" y="13"/>
                    <a:pt x="498" y="0"/>
                    <a:pt x="48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1"/>
            <p:cNvSpPr/>
            <p:nvPr/>
          </p:nvSpPr>
          <p:spPr>
            <a:xfrm>
              <a:off x="6046475" y="4682750"/>
              <a:ext cx="64175" cy="48100"/>
            </a:xfrm>
            <a:custGeom>
              <a:rect b="b" l="l" r="r" t="t"/>
              <a:pathLst>
                <a:path extrusionOk="0" h="1924" w="2567">
                  <a:moveTo>
                    <a:pt x="2461" y="0"/>
                  </a:moveTo>
                  <a:cubicBezTo>
                    <a:pt x="2430" y="0"/>
                    <a:pt x="2402" y="14"/>
                    <a:pt x="2388" y="46"/>
                  </a:cubicBezTo>
                  <a:cubicBezTo>
                    <a:pt x="2263" y="338"/>
                    <a:pt x="2179" y="634"/>
                    <a:pt x="2008" y="907"/>
                  </a:cubicBezTo>
                  <a:cubicBezTo>
                    <a:pt x="1835" y="1183"/>
                    <a:pt x="1613" y="1425"/>
                    <a:pt x="1354" y="1620"/>
                  </a:cubicBezTo>
                  <a:cubicBezTo>
                    <a:pt x="1255" y="1694"/>
                    <a:pt x="1127" y="1771"/>
                    <a:pt x="1002" y="1771"/>
                  </a:cubicBezTo>
                  <a:cubicBezTo>
                    <a:pt x="954" y="1771"/>
                    <a:pt x="907" y="1760"/>
                    <a:pt x="862" y="1732"/>
                  </a:cubicBezTo>
                  <a:cubicBezTo>
                    <a:pt x="708" y="1640"/>
                    <a:pt x="611" y="1416"/>
                    <a:pt x="526" y="1267"/>
                  </a:cubicBezTo>
                  <a:cubicBezTo>
                    <a:pt x="339" y="940"/>
                    <a:pt x="185" y="593"/>
                    <a:pt x="69" y="235"/>
                  </a:cubicBezTo>
                  <a:cubicBezTo>
                    <a:pt x="65" y="218"/>
                    <a:pt x="52" y="211"/>
                    <a:pt x="39" y="211"/>
                  </a:cubicBezTo>
                  <a:cubicBezTo>
                    <a:pt x="20" y="211"/>
                    <a:pt x="1" y="227"/>
                    <a:pt x="7" y="252"/>
                  </a:cubicBezTo>
                  <a:lnTo>
                    <a:pt x="7" y="254"/>
                  </a:lnTo>
                  <a:cubicBezTo>
                    <a:pt x="119" y="665"/>
                    <a:pt x="269" y="1074"/>
                    <a:pt x="477" y="1449"/>
                  </a:cubicBezTo>
                  <a:cubicBezTo>
                    <a:pt x="563" y="1605"/>
                    <a:pt x="653" y="1794"/>
                    <a:pt x="820" y="1880"/>
                  </a:cubicBezTo>
                  <a:cubicBezTo>
                    <a:pt x="881" y="1911"/>
                    <a:pt x="946" y="1924"/>
                    <a:pt x="1011" y="1924"/>
                  </a:cubicBezTo>
                  <a:cubicBezTo>
                    <a:pt x="1111" y="1924"/>
                    <a:pt x="1212" y="1894"/>
                    <a:pt x="1301" y="1851"/>
                  </a:cubicBezTo>
                  <a:cubicBezTo>
                    <a:pt x="1635" y="1697"/>
                    <a:pt x="1914" y="1401"/>
                    <a:pt x="2125" y="1109"/>
                  </a:cubicBezTo>
                  <a:cubicBezTo>
                    <a:pt x="2333" y="821"/>
                    <a:pt x="2540" y="454"/>
                    <a:pt x="2564" y="94"/>
                  </a:cubicBezTo>
                  <a:cubicBezTo>
                    <a:pt x="2566" y="39"/>
                    <a:pt x="2511" y="0"/>
                    <a:pt x="246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1"/>
            <p:cNvSpPr/>
            <p:nvPr/>
          </p:nvSpPr>
          <p:spPr>
            <a:xfrm>
              <a:off x="6062450" y="4673175"/>
              <a:ext cx="18600" cy="55125"/>
            </a:xfrm>
            <a:custGeom>
              <a:rect b="b" l="l" r="r" t="t"/>
              <a:pathLst>
                <a:path extrusionOk="0" h="2205" w="744">
                  <a:moveTo>
                    <a:pt x="83" y="0"/>
                  </a:moveTo>
                  <a:cubicBezTo>
                    <a:pt x="61" y="0"/>
                    <a:pt x="39" y="13"/>
                    <a:pt x="32" y="38"/>
                  </a:cubicBezTo>
                  <a:cubicBezTo>
                    <a:pt x="1" y="126"/>
                    <a:pt x="18" y="227"/>
                    <a:pt x="27" y="319"/>
                  </a:cubicBezTo>
                  <a:cubicBezTo>
                    <a:pt x="36" y="400"/>
                    <a:pt x="45" y="484"/>
                    <a:pt x="60" y="565"/>
                  </a:cubicBezTo>
                  <a:cubicBezTo>
                    <a:pt x="91" y="760"/>
                    <a:pt x="135" y="956"/>
                    <a:pt x="188" y="1145"/>
                  </a:cubicBezTo>
                  <a:cubicBezTo>
                    <a:pt x="236" y="1331"/>
                    <a:pt x="289" y="1518"/>
                    <a:pt x="352" y="1698"/>
                  </a:cubicBezTo>
                  <a:cubicBezTo>
                    <a:pt x="385" y="1788"/>
                    <a:pt x="423" y="1878"/>
                    <a:pt x="460" y="1968"/>
                  </a:cubicBezTo>
                  <a:cubicBezTo>
                    <a:pt x="495" y="2056"/>
                    <a:pt x="524" y="2135"/>
                    <a:pt x="600" y="2192"/>
                  </a:cubicBezTo>
                  <a:cubicBezTo>
                    <a:pt x="612" y="2201"/>
                    <a:pt x="626" y="2205"/>
                    <a:pt x="641" y="2205"/>
                  </a:cubicBezTo>
                  <a:cubicBezTo>
                    <a:pt x="680" y="2205"/>
                    <a:pt x="724" y="2177"/>
                    <a:pt x="730" y="2137"/>
                  </a:cubicBezTo>
                  <a:cubicBezTo>
                    <a:pt x="743" y="2045"/>
                    <a:pt x="710" y="1971"/>
                    <a:pt x="675" y="1887"/>
                  </a:cubicBezTo>
                  <a:cubicBezTo>
                    <a:pt x="638" y="1799"/>
                    <a:pt x="603" y="1707"/>
                    <a:pt x="565" y="1619"/>
                  </a:cubicBezTo>
                  <a:cubicBezTo>
                    <a:pt x="495" y="1452"/>
                    <a:pt x="420" y="1288"/>
                    <a:pt x="359" y="1116"/>
                  </a:cubicBezTo>
                  <a:cubicBezTo>
                    <a:pt x="297" y="949"/>
                    <a:pt x="249" y="776"/>
                    <a:pt x="212" y="602"/>
                  </a:cubicBezTo>
                  <a:cubicBezTo>
                    <a:pt x="194" y="508"/>
                    <a:pt x="179" y="413"/>
                    <a:pt x="170" y="319"/>
                  </a:cubicBezTo>
                  <a:cubicBezTo>
                    <a:pt x="159" y="225"/>
                    <a:pt x="168" y="126"/>
                    <a:pt x="135" y="38"/>
                  </a:cubicBezTo>
                  <a:cubicBezTo>
                    <a:pt x="127" y="13"/>
                    <a:pt x="105" y="0"/>
                    <a:pt x="8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1"/>
            <p:cNvSpPr/>
            <p:nvPr/>
          </p:nvSpPr>
          <p:spPr>
            <a:xfrm>
              <a:off x="6038200" y="4683400"/>
              <a:ext cx="12525" cy="12475"/>
            </a:xfrm>
            <a:custGeom>
              <a:rect b="b" l="l" r="r" t="t"/>
              <a:pathLst>
                <a:path extrusionOk="0" h="499" w="501">
                  <a:moveTo>
                    <a:pt x="251" y="0"/>
                  </a:moveTo>
                  <a:cubicBezTo>
                    <a:pt x="114" y="2"/>
                    <a:pt x="5" y="112"/>
                    <a:pt x="0" y="250"/>
                  </a:cubicBezTo>
                  <a:lnTo>
                    <a:pt x="9" y="316"/>
                  </a:lnTo>
                  <a:cubicBezTo>
                    <a:pt x="20" y="358"/>
                    <a:pt x="42" y="395"/>
                    <a:pt x="73" y="426"/>
                  </a:cubicBezTo>
                  <a:lnTo>
                    <a:pt x="123" y="466"/>
                  </a:lnTo>
                  <a:cubicBezTo>
                    <a:pt x="163" y="488"/>
                    <a:pt x="207" y="499"/>
                    <a:pt x="251" y="499"/>
                  </a:cubicBezTo>
                  <a:cubicBezTo>
                    <a:pt x="254" y="499"/>
                    <a:pt x="257" y="499"/>
                    <a:pt x="261" y="499"/>
                  </a:cubicBezTo>
                  <a:cubicBezTo>
                    <a:pt x="290" y="499"/>
                    <a:pt x="320" y="490"/>
                    <a:pt x="347" y="477"/>
                  </a:cubicBezTo>
                  <a:cubicBezTo>
                    <a:pt x="378" y="468"/>
                    <a:pt x="404" y="450"/>
                    <a:pt x="426" y="426"/>
                  </a:cubicBezTo>
                  <a:cubicBezTo>
                    <a:pt x="472" y="378"/>
                    <a:pt x="499" y="314"/>
                    <a:pt x="501" y="248"/>
                  </a:cubicBezTo>
                  <a:lnTo>
                    <a:pt x="492" y="182"/>
                  </a:lnTo>
                  <a:cubicBezTo>
                    <a:pt x="479" y="141"/>
                    <a:pt x="457" y="103"/>
                    <a:pt x="426" y="73"/>
                  </a:cubicBezTo>
                  <a:lnTo>
                    <a:pt x="376" y="33"/>
                  </a:lnTo>
                  <a:cubicBezTo>
                    <a:pt x="338" y="11"/>
                    <a:pt x="294" y="0"/>
                    <a:pt x="25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1"/>
            <p:cNvSpPr/>
            <p:nvPr/>
          </p:nvSpPr>
          <p:spPr>
            <a:xfrm>
              <a:off x="6056850" y="4666675"/>
              <a:ext cx="14300" cy="13550"/>
            </a:xfrm>
            <a:custGeom>
              <a:rect b="b" l="l" r="r" t="t"/>
              <a:pathLst>
                <a:path extrusionOk="0" h="542" w="572">
                  <a:moveTo>
                    <a:pt x="264" y="0"/>
                  </a:moveTo>
                  <a:cubicBezTo>
                    <a:pt x="243" y="0"/>
                    <a:pt x="222" y="4"/>
                    <a:pt x="203" y="10"/>
                  </a:cubicBezTo>
                  <a:lnTo>
                    <a:pt x="137" y="37"/>
                  </a:lnTo>
                  <a:cubicBezTo>
                    <a:pt x="106" y="54"/>
                    <a:pt x="80" y="78"/>
                    <a:pt x="62" y="107"/>
                  </a:cubicBezTo>
                  <a:cubicBezTo>
                    <a:pt x="38" y="133"/>
                    <a:pt x="21" y="164"/>
                    <a:pt x="14" y="199"/>
                  </a:cubicBezTo>
                  <a:cubicBezTo>
                    <a:pt x="3" y="234"/>
                    <a:pt x="1" y="272"/>
                    <a:pt x="7" y="307"/>
                  </a:cubicBezTo>
                  <a:cubicBezTo>
                    <a:pt x="10" y="342"/>
                    <a:pt x="21" y="377"/>
                    <a:pt x="40" y="408"/>
                  </a:cubicBezTo>
                  <a:lnTo>
                    <a:pt x="82" y="463"/>
                  </a:lnTo>
                  <a:cubicBezTo>
                    <a:pt x="135" y="511"/>
                    <a:pt x="203" y="537"/>
                    <a:pt x="275" y="542"/>
                  </a:cubicBezTo>
                  <a:lnTo>
                    <a:pt x="348" y="531"/>
                  </a:lnTo>
                  <a:cubicBezTo>
                    <a:pt x="392" y="520"/>
                    <a:pt x="434" y="496"/>
                    <a:pt x="466" y="463"/>
                  </a:cubicBezTo>
                  <a:lnTo>
                    <a:pt x="508" y="408"/>
                  </a:lnTo>
                  <a:cubicBezTo>
                    <a:pt x="524" y="380"/>
                    <a:pt x="535" y="350"/>
                    <a:pt x="541" y="319"/>
                  </a:cubicBezTo>
                  <a:lnTo>
                    <a:pt x="541" y="319"/>
                  </a:lnTo>
                  <a:cubicBezTo>
                    <a:pt x="572" y="224"/>
                    <a:pt x="534" y="116"/>
                    <a:pt x="447" y="63"/>
                  </a:cubicBezTo>
                  <a:lnTo>
                    <a:pt x="447" y="63"/>
                  </a:lnTo>
                  <a:cubicBezTo>
                    <a:pt x="436" y="53"/>
                    <a:pt x="423" y="44"/>
                    <a:pt x="409" y="37"/>
                  </a:cubicBezTo>
                  <a:cubicBezTo>
                    <a:pt x="381" y="17"/>
                    <a:pt x="346" y="6"/>
                    <a:pt x="311" y="6"/>
                  </a:cubicBezTo>
                  <a:cubicBezTo>
                    <a:pt x="295" y="2"/>
                    <a:pt x="279" y="0"/>
                    <a:pt x="26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1"/>
            <p:cNvSpPr/>
            <p:nvPr/>
          </p:nvSpPr>
          <p:spPr>
            <a:xfrm>
              <a:off x="6078100" y="4666375"/>
              <a:ext cx="14475" cy="14475"/>
            </a:xfrm>
            <a:custGeom>
              <a:rect b="b" l="l" r="r" t="t"/>
              <a:pathLst>
                <a:path extrusionOk="0" h="579" w="579">
                  <a:moveTo>
                    <a:pt x="289" y="0"/>
                  </a:moveTo>
                  <a:cubicBezTo>
                    <a:pt x="251" y="0"/>
                    <a:pt x="214" y="9"/>
                    <a:pt x="179" y="27"/>
                  </a:cubicBezTo>
                  <a:cubicBezTo>
                    <a:pt x="73" y="73"/>
                    <a:pt x="5" y="176"/>
                    <a:pt x="1" y="290"/>
                  </a:cubicBezTo>
                  <a:lnTo>
                    <a:pt x="12" y="367"/>
                  </a:lnTo>
                  <a:cubicBezTo>
                    <a:pt x="25" y="415"/>
                    <a:pt x="51" y="459"/>
                    <a:pt x="86" y="494"/>
                  </a:cubicBezTo>
                  <a:lnTo>
                    <a:pt x="146" y="540"/>
                  </a:lnTo>
                  <a:cubicBezTo>
                    <a:pt x="190" y="565"/>
                    <a:pt x="240" y="578"/>
                    <a:pt x="291" y="578"/>
                  </a:cubicBezTo>
                  <a:cubicBezTo>
                    <a:pt x="294" y="578"/>
                    <a:pt x="298" y="578"/>
                    <a:pt x="302" y="578"/>
                  </a:cubicBezTo>
                  <a:cubicBezTo>
                    <a:pt x="336" y="578"/>
                    <a:pt x="371" y="569"/>
                    <a:pt x="401" y="554"/>
                  </a:cubicBezTo>
                  <a:cubicBezTo>
                    <a:pt x="506" y="508"/>
                    <a:pt x="576" y="404"/>
                    <a:pt x="578" y="290"/>
                  </a:cubicBezTo>
                  <a:lnTo>
                    <a:pt x="567" y="213"/>
                  </a:lnTo>
                  <a:cubicBezTo>
                    <a:pt x="554" y="165"/>
                    <a:pt x="528" y="121"/>
                    <a:pt x="493" y="86"/>
                  </a:cubicBezTo>
                  <a:lnTo>
                    <a:pt x="436" y="40"/>
                  </a:lnTo>
                  <a:cubicBezTo>
                    <a:pt x="390" y="16"/>
                    <a:pt x="341" y="0"/>
                    <a:pt x="28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1"/>
            <p:cNvSpPr/>
            <p:nvPr/>
          </p:nvSpPr>
          <p:spPr>
            <a:xfrm>
              <a:off x="6101825" y="4675875"/>
              <a:ext cx="15125" cy="15075"/>
            </a:xfrm>
            <a:custGeom>
              <a:rect b="b" l="l" r="r" t="t"/>
              <a:pathLst>
                <a:path extrusionOk="0" h="603" w="605">
                  <a:moveTo>
                    <a:pt x="301" y="0"/>
                  </a:moveTo>
                  <a:cubicBezTo>
                    <a:pt x="137" y="2"/>
                    <a:pt x="5" y="136"/>
                    <a:pt x="1" y="301"/>
                  </a:cubicBezTo>
                  <a:lnTo>
                    <a:pt x="12" y="382"/>
                  </a:lnTo>
                  <a:cubicBezTo>
                    <a:pt x="25" y="433"/>
                    <a:pt x="51" y="477"/>
                    <a:pt x="88" y="514"/>
                  </a:cubicBezTo>
                  <a:lnTo>
                    <a:pt x="150" y="562"/>
                  </a:lnTo>
                  <a:cubicBezTo>
                    <a:pt x="196" y="589"/>
                    <a:pt x="249" y="602"/>
                    <a:pt x="301" y="602"/>
                  </a:cubicBezTo>
                  <a:cubicBezTo>
                    <a:pt x="305" y="602"/>
                    <a:pt x="309" y="602"/>
                    <a:pt x="313" y="602"/>
                  </a:cubicBezTo>
                  <a:cubicBezTo>
                    <a:pt x="349" y="602"/>
                    <a:pt x="384" y="593"/>
                    <a:pt x="418" y="576"/>
                  </a:cubicBezTo>
                  <a:cubicBezTo>
                    <a:pt x="490" y="549"/>
                    <a:pt x="550" y="490"/>
                    <a:pt x="576" y="417"/>
                  </a:cubicBezTo>
                  <a:cubicBezTo>
                    <a:pt x="596" y="380"/>
                    <a:pt x="604" y="341"/>
                    <a:pt x="604" y="301"/>
                  </a:cubicBezTo>
                  <a:lnTo>
                    <a:pt x="594" y="220"/>
                  </a:lnTo>
                  <a:cubicBezTo>
                    <a:pt x="578" y="169"/>
                    <a:pt x="552" y="125"/>
                    <a:pt x="514" y="88"/>
                  </a:cubicBezTo>
                  <a:lnTo>
                    <a:pt x="455" y="40"/>
                  </a:lnTo>
                  <a:cubicBezTo>
                    <a:pt x="409" y="13"/>
                    <a:pt x="356" y="0"/>
                    <a:pt x="30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1"/>
            <p:cNvSpPr/>
            <p:nvPr/>
          </p:nvSpPr>
          <p:spPr>
            <a:xfrm>
              <a:off x="6072975" y="4695800"/>
              <a:ext cx="72525" cy="33000"/>
            </a:xfrm>
            <a:custGeom>
              <a:rect b="b" l="l" r="r" t="t"/>
              <a:pathLst>
                <a:path extrusionOk="0" h="1320" w="2901">
                  <a:moveTo>
                    <a:pt x="2811" y="1"/>
                  </a:moveTo>
                  <a:cubicBezTo>
                    <a:pt x="2794" y="1"/>
                    <a:pt x="2777" y="7"/>
                    <a:pt x="2762" y="22"/>
                  </a:cubicBezTo>
                  <a:cubicBezTo>
                    <a:pt x="2615" y="178"/>
                    <a:pt x="2512" y="350"/>
                    <a:pt x="2329" y="475"/>
                  </a:cubicBezTo>
                  <a:cubicBezTo>
                    <a:pt x="2143" y="604"/>
                    <a:pt x="1932" y="699"/>
                    <a:pt x="1726" y="795"/>
                  </a:cubicBezTo>
                  <a:cubicBezTo>
                    <a:pt x="1323" y="981"/>
                    <a:pt x="871" y="1159"/>
                    <a:pt x="417" y="1159"/>
                  </a:cubicBezTo>
                  <a:cubicBezTo>
                    <a:pt x="306" y="1159"/>
                    <a:pt x="195" y="1148"/>
                    <a:pt x="85" y="1125"/>
                  </a:cubicBezTo>
                  <a:cubicBezTo>
                    <a:pt x="80" y="1123"/>
                    <a:pt x="75" y="1123"/>
                    <a:pt x="70" y="1123"/>
                  </a:cubicBezTo>
                  <a:cubicBezTo>
                    <a:pt x="18" y="1123"/>
                    <a:pt x="0" y="1203"/>
                    <a:pt x="59" y="1221"/>
                  </a:cubicBezTo>
                  <a:lnTo>
                    <a:pt x="56" y="1221"/>
                  </a:lnTo>
                  <a:cubicBezTo>
                    <a:pt x="234" y="1290"/>
                    <a:pt x="413" y="1319"/>
                    <a:pt x="590" y="1319"/>
                  </a:cubicBezTo>
                  <a:cubicBezTo>
                    <a:pt x="1007" y="1319"/>
                    <a:pt x="1421" y="1161"/>
                    <a:pt x="1813" y="993"/>
                  </a:cubicBezTo>
                  <a:cubicBezTo>
                    <a:pt x="2053" y="890"/>
                    <a:pt x="2299" y="787"/>
                    <a:pt x="2512" y="635"/>
                  </a:cubicBezTo>
                  <a:cubicBezTo>
                    <a:pt x="2692" y="505"/>
                    <a:pt x="2901" y="317"/>
                    <a:pt x="2890" y="75"/>
                  </a:cubicBezTo>
                  <a:cubicBezTo>
                    <a:pt x="2888" y="33"/>
                    <a:pt x="2850" y="1"/>
                    <a:pt x="281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1"/>
            <p:cNvSpPr/>
            <p:nvPr/>
          </p:nvSpPr>
          <p:spPr>
            <a:xfrm>
              <a:off x="6134175" y="4689975"/>
              <a:ext cx="19675" cy="15300"/>
            </a:xfrm>
            <a:custGeom>
              <a:rect b="b" l="l" r="r" t="t"/>
              <a:pathLst>
                <a:path extrusionOk="0" h="612" w="787">
                  <a:moveTo>
                    <a:pt x="393" y="1"/>
                  </a:moveTo>
                  <a:cubicBezTo>
                    <a:pt x="0" y="1"/>
                    <a:pt x="0" y="611"/>
                    <a:pt x="393" y="611"/>
                  </a:cubicBezTo>
                  <a:cubicBezTo>
                    <a:pt x="786" y="611"/>
                    <a:pt x="786" y="1"/>
                    <a:pt x="39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 name="Google Shape;1915;p41"/>
          <p:cNvGrpSpPr/>
          <p:nvPr/>
        </p:nvGrpSpPr>
        <p:grpSpPr>
          <a:xfrm>
            <a:off x="166519" y="2461034"/>
            <a:ext cx="1266586" cy="2012166"/>
            <a:chOff x="5283050" y="4042750"/>
            <a:chExt cx="399000" cy="595950"/>
          </a:xfrm>
        </p:grpSpPr>
        <p:sp>
          <p:nvSpPr>
            <p:cNvPr id="1916" name="Google Shape;1916;p41"/>
            <p:cNvSpPr/>
            <p:nvPr/>
          </p:nvSpPr>
          <p:spPr>
            <a:xfrm>
              <a:off x="5283050" y="4042750"/>
              <a:ext cx="399000" cy="344900"/>
            </a:xfrm>
            <a:custGeom>
              <a:rect b="b" l="l" r="r" t="t"/>
              <a:pathLst>
                <a:path extrusionOk="0" h="13796" w="15960">
                  <a:moveTo>
                    <a:pt x="8041" y="0"/>
                  </a:moveTo>
                  <a:cubicBezTo>
                    <a:pt x="6475" y="0"/>
                    <a:pt x="4915" y="432"/>
                    <a:pt x="3622" y="1312"/>
                  </a:cubicBezTo>
                  <a:cubicBezTo>
                    <a:pt x="1300" y="2891"/>
                    <a:pt x="0" y="5920"/>
                    <a:pt x="633" y="8656"/>
                  </a:cubicBezTo>
                  <a:cubicBezTo>
                    <a:pt x="1259" y="11376"/>
                    <a:pt x="3849" y="13561"/>
                    <a:pt x="6636" y="13561"/>
                  </a:cubicBezTo>
                  <a:cubicBezTo>
                    <a:pt x="6655" y="13561"/>
                    <a:pt x="6675" y="13561"/>
                    <a:pt x="6694" y="13560"/>
                  </a:cubicBezTo>
                  <a:lnTo>
                    <a:pt x="4984" y="12908"/>
                  </a:lnTo>
                  <a:lnTo>
                    <a:pt x="4984" y="12908"/>
                  </a:lnTo>
                  <a:cubicBezTo>
                    <a:pt x="6366" y="13418"/>
                    <a:pt x="7864" y="13796"/>
                    <a:pt x="9308" y="13796"/>
                  </a:cubicBezTo>
                  <a:cubicBezTo>
                    <a:pt x="10436" y="13796"/>
                    <a:pt x="11532" y="13565"/>
                    <a:pt x="12514" y="12987"/>
                  </a:cubicBezTo>
                  <a:cubicBezTo>
                    <a:pt x="15162" y="11426"/>
                    <a:pt x="15960" y="7754"/>
                    <a:pt x="15026" y="4822"/>
                  </a:cubicBezTo>
                  <a:cubicBezTo>
                    <a:pt x="14664" y="3680"/>
                    <a:pt x="14071" y="2588"/>
                    <a:pt x="13175" y="1793"/>
                  </a:cubicBezTo>
                  <a:cubicBezTo>
                    <a:pt x="12722" y="1389"/>
                    <a:pt x="12202" y="1071"/>
                    <a:pt x="11655" y="809"/>
                  </a:cubicBezTo>
                  <a:cubicBezTo>
                    <a:pt x="10533" y="273"/>
                    <a:pt x="9285" y="0"/>
                    <a:pt x="804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1"/>
            <p:cNvSpPr/>
            <p:nvPr/>
          </p:nvSpPr>
          <p:spPr>
            <a:xfrm>
              <a:off x="5478275" y="4137575"/>
              <a:ext cx="15450" cy="501125"/>
            </a:xfrm>
            <a:custGeom>
              <a:rect b="b" l="l" r="r" t="t"/>
              <a:pathLst>
                <a:path extrusionOk="0" h="20045" w="618">
                  <a:moveTo>
                    <a:pt x="154" y="1"/>
                  </a:moveTo>
                  <a:cubicBezTo>
                    <a:pt x="98" y="1"/>
                    <a:pt x="42" y="39"/>
                    <a:pt x="38" y="115"/>
                  </a:cubicBezTo>
                  <a:lnTo>
                    <a:pt x="38" y="117"/>
                  </a:lnTo>
                  <a:cubicBezTo>
                    <a:pt x="1" y="763"/>
                    <a:pt x="16" y="1418"/>
                    <a:pt x="14" y="2063"/>
                  </a:cubicBezTo>
                  <a:cubicBezTo>
                    <a:pt x="12" y="2705"/>
                    <a:pt x="18" y="3344"/>
                    <a:pt x="20" y="3985"/>
                  </a:cubicBezTo>
                  <a:cubicBezTo>
                    <a:pt x="25" y="5274"/>
                    <a:pt x="40" y="6561"/>
                    <a:pt x="53" y="7850"/>
                  </a:cubicBezTo>
                  <a:lnTo>
                    <a:pt x="130" y="15559"/>
                  </a:lnTo>
                  <a:cubicBezTo>
                    <a:pt x="137" y="16277"/>
                    <a:pt x="146" y="16997"/>
                    <a:pt x="152" y="17717"/>
                  </a:cubicBezTo>
                  <a:cubicBezTo>
                    <a:pt x="154" y="18073"/>
                    <a:pt x="159" y="18429"/>
                    <a:pt x="159" y="18785"/>
                  </a:cubicBezTo>
                  <a:cubicBezTo>
                    <a:pt x="159" y="19158"/>
                    <a:pt x="143" y="19531"/>
                    <a:pt x="198" y="19903"/>
                  </a:cubicBezTo>
                  <a:cubicBezTo>
                    <a:pt x="210" y="19989"/>
                    <a:pt x="308" y="20045"/>
                    <a:pt x="390" y="20045"/>
                  </a:cubicBezTo>
                  <a:cubicBezTo>
                    <a:pt x="397" y="20045"/>
                    <a:pt x="404" y="20044"/>
                    <a:pt x="411" y="20043"/>
                  </a:cubicBezTo>
                  <a:cubicBezTo>
                    <a:pt x="515" y="20028"/>
                    <a:pt x="567" y="19949"/>
                    <a:pt x="580" y="19850"/>
                  </a:cubicBezTo>
                  <a:cubicBezTo>
                    <a:pt x="618" y="19531"/>
                    <a:pt x="596" y="19211"/>
                    <a:pt x="589" y="18890"/>
                  </a:cubicBezTo>
                  <a:cubicBezTo>
                    <a:pt x="583" y="18567"/>
                    <a:pt x="576" y="18249"/>
                    <a:pt x="572" y="17928"/>
                  </a:cubicBezTo>
                  <a:cubicBezTo>
                    <a:pt x="563" y="17287"/>
                    <a:pt x="554" y="16648"/>
                    <a:pt x="545" y="16009"/>
                  </a:cubicBezTo>
                  <a:lnTo>
                    <a:pt x="495" y="12141"/>
                  </a:lnTo>
                  <a:cubicBezTo>
                    <a:pt x="460" y="9574"/>
                    <a:pt x="442" y="7005"/>
                    <a:pt x="392" y="4435"/>
                  </a:cubicBezTo>
                  <a:cubicBezTo>
                    <a:pt x="376" y="3724"/>
                    <a:pt x="363" y="3012"/>
                    <a:pt x="348" y="2303"/>
                  </a:cubicBezTo>
                  <a:cubicBezTo>
                    <a:pt x="334" y="1576"/>
                    <a:pt x="334" y="840"/>
                    <a:pt x="275" y="115"/>
                  </a:cubicBezTo>
                  <a:cubicBezTo>
                    <a:pt x="269" y="39"/>
                    <a:pt x="211" y="1"/>
                    <a:pt x="15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1"/>
            <p:cNvSpPr/>
            <p:nvPr/>
          </p:nvSpPr>
          <p:spPr>
            <a:xfrm>
              <a:off x="5390175" y="4217750"/>
              <a:ext cx="220175" cy="141200"/>
            </a:xfrm>
            <a:custGeom>
              <a:rect b="b" l="l" r="r" t="t"/>
              <a:pathLst>
                <a:path extrusionOk="0" h="5648" w="8807">
                  <a:moveTo>
                    <a:pt x="8503" y="0"/>
                  </a:moveTo>
                  <a:cubicBezTo>
                    <a:pt x="8453" y="0"/>
                    <a:pt x="8404" y="19"/>
                    <a:pt x="8365" y="62"/>
                  </a:cubicBezTo>
                  <a:cubicBezTo>
                    <a:pt x="8062" y="394"/>
                    <a:pt x="7790" y="756"/>
                    <a:pt x="7506" y="1103"/>
                  </a:cubicBezTo>
                  <a:lnTo>
                    <a:pt x="6654" y="2148"/>
                  </a:lnTo>
                  <a:lnTo>
                    <a:pt x="4950" y="4241"/>
                  </a:lnTo>
                  <a:cubicBezTo>
                    <a:pt x="4708" y="4538"/>
                    <a:pt x="4482" y="4885"/>
                    <a:pt x="4162" y="5102"/>
                  </a:cubicBezTo>
                  <a:cubicBezTo>
                    <a:pt x="4055" y="5177"/>
                    <a:pt x="3922" y="5253"/>
                    <a:pt x="3787" y="5253"/>
                  </a:cubicBezTo>
                  <a:cubicBezTo>
                    <a:pt x="3775" y="5253"/>
                    <a:pt x="3763" y="5253"/>
                    <a:pt x="3751" y="5251"/>
                  </a:cubicBezTo>
                  <a:cubicBezTo>
                    <a:pt x="3588" y="5234"/>
                    <a:pt x="3498" y="5093"/>
                    <a:pt x="3417" y="4968"/>
                  </a:cubicBezTo>
                  <a:cubicBezTo>
                    <a:pt x="2916" y="4202"/>
                    <a:pt x="2422" y="3433"/>
                    <a:pt x="1919" y="2669"/>
                  </a:cubicBezTo>
                  <a:cubicBezTo>
                    <a:pt x="1361" y="1812"/>
                    <a:pt x="817" y="943"/>
                    <a:pt x="200" y="128"/>
                  </a:cubicBezTo>
                  <a:cubicBezTo>
                    <a:pt x="178" y="99"/>
                    <a:pt x="148" y="87"/>
                    <a:pt x="120" y="87"/>
                  </a:cubicBezTo>
                  <a:cubicBezTo>
                    <a:pt x="58" y="87"/>
                    <a:pt x="1" y="146"/>
                    <a:pt x="42" y="220"/>
                  </a:cubicBezTo>
                  <a:lnTo>
                    <a:pt x="42" y="222"/>
                  </a:lnTo>
                  <a:cubicBezTo>
                    <a:pt x="492" y="1068"/>
                    <a:pt x="1017" y="1872"/>
                    <a:pt x="1524" y="2684"/>
                  </a:cubicBezTo>
                  <a:cubicBezTo>
                    <a:pt x="2031" y="3497"/>
                    <a:pt x="2541" y="4309"/>
                    <a:pt x="3055" y="5120"/>
                  </a:cubicBezTo>
                  <a:cubicBezTo>
                    <a:pt x="3158" y="5284"/>
                    <a:pt x="3266" y="5458"/>
                    <a:pt x="3441" y="5557"/>
                  </a:cubicBezTo>
                  <a:cubicBezTo>
                    <a:pt x="3551" y="5617"/>
                    <a:pt x="3673" y="5648"/>
                    <a:pt x="3796" y="5648"/>
                  </a:cubicBezTo>
                  <a:cubicBezTo>
                    <a:pt x="3848" y="5648"/>
                    <a:pt x="3901" y="5642"/>
                    <a:pt x="3953" y="5631"/>
                  </a:cubicBezTo>
                  <a:cubicBezTo>
                    <a:pt x="4309" y="5563"/>
                    <a:pt x="4621" y="5284"/>
                    <a:pt x="4851" y="5016"/>
                  </a:cubicBezTo>
                  <a:cubicBezTo>
                    <a:pt x="5468" y="4298"/>
                    <a:pt x="6055" y="3554"/>
                    <a:pt x="6656" y="2820"/>
                  </a:cubicBezTo>
                  <a:lnTo>
                    <a:pt x="7664" y="1595"/>
                  </a:lnTo>
                  <a:cubicBezTo>
                    <a:pt x="8009" y="1173"/>
                    <a:pt x="8378" y="760"/>
                    <a:pt x="8699" y="319"/>
                  </a:cubicBezTo>
                  <a:cubicBezTo>
                    <a:pt x="8806" y="172"/>
                    <a:pt x="8653" y="0"/>
                    <a:pt x="850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1"/>
            <p:cNvSpPr/>
            <p:nvPr/>
          </p:nvSpPr>
          <p:spPr>
            <a:xfrm>
              <a:off x="5430325" y="4165850"/>
              <a:ext cx="85525" cy="68950"/>
            </a:xfrm>
            <a:custGeom>
              <a:rect b="b" l="l" r="r" t="t"/>
              <a:pathLst>
                <a:path extrusionOk="0" h="2758" w="3421">
                  <a:moveTo>
                    <a:pt x="107" y="1"/>
                  </a:moveTo>
                  <a:cubicBezTo>
                    <a:pt x="51" y="1"/>
                    <a:pt x="0" y="59"/>
                    <a:pt x="37" y="120"/>
                  </a:cubicBezTo>
                  <a:lnTo>
                    <a:pt x="37" y="122"/>
                  </a:lnTo>
                  <a:cubicBezTo>
                    <a:pt x="72" y="183"/>
                    <a:pt x="91" y="247"/>
                    <a:pt x="129" y="306"/>
                  </a:cubicBezTo>
                  <a:cubicBezTo>
                    <a:pt x="166" y="366"/>
                    <a:pt x="208" y="418"/>
                    <a:pt x="245" y="475"/>
                  </a:cubicBezTo>
                  <a:cubicBezTo>
                    <a:pt x="313" y="576"/>
                    <a:pt x="379" y="675"/>
                    <a:pt x="452" y="772"/>
                  </a:cubicBezTo>
                  <a:cubicBezTo>
                    <a:pt x="608" y="981"/>
                    <a:pt x="763" y="1187"/>
                    <a:pt x="919" y="1393"/>
                  </a:cubicBezTo>
                  <a:cubicBezTo>
                    <a:pt x="1229" y="1811"/>
                    <a:pt x="1523" y="2237"/>
                    <a:pt x="1831" y="2654"/>
                  </a:cubicBezTo>
                  <a:cubicBezTo>
                    <a:pt x="1874" y="2713"/>
                    <a:pt x="1950" y="2757"/>
                    <a:pt x="2024" y="2757"/>
                  </a:cubicBezTo>
                  <a:cubicBezTo>
                    <a:pt x="2072" y="2757"/>
                    <a:pt x="2118" y="2739"/>
                    <a:pt x="2154" y="2696"/>
                  </a:cubicBezTo>
                  <a:lnTo>
                    <a:pt x="2813" y="1910"/>
                  </a:lnTo>
                  <a:lnTo>
                    <a:pt x="3133" y="1525"/>
                  </a:lnTo>
                  <a:cubicBezTo>
                    <a:pt x="3188" y="1457"/>
                    <a:pt x="3247" y="1391"/>
                    <a:pt x="3302" y="1323"/>
                  </a:cubicBezTo>
                  <a:cubicBezTo>
                    <a:pt x="3357" y="1255"/>
                    <a:pt x="3368" y="1174"/>
                    <a:pt x="3392" y="1093"/>
                  </a:cubicBezTo>
                  <a:cubicBezTo>
                    <a:pt x="3420" y="991"/>
                    <a:pt x="3339" y="914"/>
                    <a:pt x="3251" y="914"/>
                  </a:cubicBezTo>
                  <a:cubicBezTo>
                    <a:pt x="3228" y="914"/>
                    <a:pt x="3205" y="919"/>
                    <a:pt x="3184" y="930"/>
                  </a:cubicBezTo>
                  <a:cubicBezTo>
                    <a:pt x="3100" y="972"/>
                    <a:pt x="3037" y="998"/>
                    <a:pt x="2973" y="1068"/>
                  </a:cubicBezTo>
                  <a:cubicBezTo>
                    <a:pt x="2920" y="1128"/>
                    <a:pt x="2872" y="1189"/>
                    <a:pt x="2821" y="1251"/>
                  </a:cubicBezTo>
                  <a:lnTo>
                    <a:pt x="2503" y="1635"/>
                  </a:lnTo>
                  <a:lnTo>
                    <a:pt x="2017" y="2220"/>
                  </a:lnTo>
                  <a:lnTo>
                    <a:pt x="2017" y="2220"/>
                  </a:lnTo>
                  <a:cubicBezTo>
                    <a:pt x="1754" y="1875"/>
                    <a:pt x="1480" y="1538"/>
                    <a:pt x="1212" y="1200"/>
                  </a:cubicBezTo>
                  <a:cubicBezTo>
                    <a:pt x="1049" y="996"/>
                    <a:pt x="886" y="794"/>
                    <a:pt x="722" y="596"/>
                  </a:cubicBezTo>
                  <a:cubicBezTo>
                    <a:pt x="638" y="495"/>
                    <a:pt x="553" y="401"/>
                    <a:pt x="463" y="306"/>
                  </a:cubicBezTo>
                  <a:cubicBezTo>
                    <a:pt x="414" y="256"/>
                    <a:pt x="370" y="203"/>
                    <a:pt x="322" y="155"/>
                  </a:cubicBezTo>
                  <a:cubicBezTo>
                    <a:pt x="274" y="104"/>
                    <a:pt x="214" y="71"/>
                    <a:pt x="162" y="23"/>
                  </a:cubicBezTo>
                  <a:cubicBezTo>
                    <a:pt x="145" y="7"/>
                    <a:pt x="126" y="1"/>
                    <a:pt x="10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1"/>
            <p:cNvSpPr/>
            <p:nvPr/>
          </p:nvSpPr>
          <p:spPr>
            <a:xfrm>
              <a:off x="5373400" y="4126775"/>
              <a:ext cx="7775" cy="6000"/>
            </a:xfrm>
            <a:custGeom>
              <a:rect b="b" l="l" r="r" t="t"/>
              <a:pathLst>
                <a:path extrusionOk="0" h="240" w="311">
                  <a:moveTo>
                    <a:pt x="157" y="0"/>
                  </a:moveTo>
                  <a:cubicBezTo>
                    <a:pt x="1" y="0"/>
                    <a:pt x="1" y="240"/>
                    <a:pt x="157" y="240"/>
                  </a:cubicBezTo>
                  <a:cubicBezTo>
                    <a:pt x="311" y="240"/>
                    <a:pt x="311" y="0"/>
                    <a:pt x="15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1"/>
            <p:cNvSpPr/>
            <p:nvPr/>
          </p:nvSpPr>
          <p:spPr>
            <a:xfrm>
              <a:off x="5396525" y="4104525"/>
              <a:ext cx="9025" cy="9000"/>
            </a:xfrm>
            <a:custGeom>
              <a:rect b="b" l="l" r="r" t="t"/>
              <a:pathLst>
                <a:path extrusionOk="0" h="360" w="361">
                  <a:moveTo>
                    <a:pt x="157" y="1"/>
                  </a:moveTo>
                  <a:lnTo>
                    <a:pt x="115" y="8"/>
                  </a:lnTo>
                  <a:cubicBezTo>
                    <a:pt x="88" y="14"/>
                    <a:pt x="66" y="27"/>
                    <a:pt x="47" y="47"/>
                  </a:cubicBezTo>
                  <a:cubicBezTo>
                    <a:pt x="31" y="60"/>
                    <a:pt x="20" y="78"/>
                    <a:pt x="14" y="98"/>
                  </a:cubicBezTo>
                  <a:cubicBezTo>
                    <a:pt x="5" y="115"/>
                    <a:pt x="1" y="137"/>
                    <a:pt x="1" y="157"/>
                  </a:cubicBezTo>
                  <a:cubicBezTo>
                    <a:pt x="1" y="212"/>
                    <a:pt x="29" y="262"/>
                    <a:pt x="77" y="291"/>
                  </a:cubicBezTo>
                  <a:lnTo>
                    <a:pt x="143" y="339"/>
                  </a:lnTo>
                  <a:lnTo>
                    <a:pt x="178" y="355"/>
                  </a:lnTo>
                  <a:cubicBezTo>
                    <a:pt x="188" y="358"/>
                    <a:pt x="198" y="360"/>
                    <a:pt x="209" y="360"/>
                  </a:cubicBezTo>
                  <a:cubicBezTo>
                    <a:pt x="218" y="360"/>
                    <a:pt x="227" y="359"/>
                    <a:pt x="236" y="357"/>
                  </a:cubicBezTo>
                  <a:cubicBezTo>
                    <a:pt x="249" y="357"/>
                    <a:pt x="260" y="355"/>
                    <a:pt x="271" y="348"/>
                  </a:cubicBezTo>
                  <a:cubicBezTo>
                    <a:pt x="288" y="341"/>
                    <a:pt x="304" y="330"/>
                    <a:pt x="317" y="317"/>
                  </a:cubicBezTo>
                  <a:lnTo>
                    <a:pt x="339" y="289"/>
                  </a:lnTo>
                  <a:lnTo>
                    <a:pt x="354" y="256"/>
                  </a:lnTo>
                  <a:cubicBezTo>
                    <a:pt x="359" y="236"/>
                    <a:pt x="361" y="216"/>
                    <a:pt x="356" y="199"/>
                  </a:cubicBezTo>
                  <a:cubicBezTo>
                    <a:pt x="356" y="179"/>
                    <a:pt x="350" y="161"/>
                    <a:pt x="339" y="146"/>
                  </a:cubicBezTo>
                  <a:lnTo>
                    <a:pt x="290" y="78"/>
                  </a:lnTo>
                  <a:cubicBezTo>
                    <a:pt x="262" y="32"/>
                    <a:pt x="211" y="1"/>
                    <a:pt x="15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1"/>
            <p:cNvSpPr/>
            <p:nvPr/>
          </p:nvSpPr>
          <p:spPr>
            <a:xfrm>
              <a:off x="5400650" y="4150700"/>
              <a:ext cx="10225" cy="7950"/>
            </a:xfrm>
            <a:custGeom>
              <a:rect b="b" l="l" r="r" t="t"/>
              <a:pathLst>
                <a:path extrusionOk="0" h="318" w="409">
                  <a:moveTo>
                    <a:pt x="205" y="1"/>
                  </a:moveTo>
                  <a:cubicBezTo>
                    <a:pt x="0" y="1"/>
                    <a:pt x="0" y="317"/>
                    <a:pt x="205" y="317"/>
                  </a:cubicBezTo>
                  <a:cubicBezTo>
                    <a:pt x="409" y="317"/>
                    <a:pt x="409" y="1"/>
                    <a:pt x="205"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1"/>
            <p:cNvSpPr/>
            <p:nvPr/>
          </p:nvSpPr>
          <p:spPr>
            <a:xfrm>
              <a:off x="5600500" y="4299225"/>
              <a:ext cx="12375" cy="9625"/>
            </a:xfrm>
            <a:custGeom>
              <a:rect b="b" l="l" r="r" t="t"/>
              <a:pathLst>
                <a:path extrusionOk="0" h="385" w="495">
                  <a:moveTo>
                    <a:pt x="246" y="1"/>
                  </a:moveTo>
                  <a:cubicBezTo>
                    <a:pt x="0" y="1"/>
                    <a:pt x="0" y="385"/>
                    <a:pt x="246" y="385"/>
                  </a:cubicBezTo>
                  <a:cubicBezTo>
                    <a:pt x="494" y="385"/>
                    <a:pt x="494" y="1"/>
                    <a:pt x="246"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27" name="Shape 1927"/>
        <p:cNvGrpSpPr/>
        <p:nvPr/>
      </p:nvGrpSpPr>
      <p:grpSpPr>
        <a:xfrm>
          <a:off x="0" y="0"/>
          <a:ext cx="0" cy="0"/>
          <a:chOff x="0" y="0"/>
          <a:chExt cx="0" cy="0"/>
        </a:xfrm>
      </p:grpSpPr>
      <p:grpSp>
        <p:nvGrpSpPr>
          <p:cNvPr id="1928" name="Google Shape;1928;p42"/>
          <p:cNvGrpSpPr/>
          <p:nvPr/>
        </p:nvGrpSpPr>
        <p:grpSpPr>
          <a:xfrm>
            <a:off x="-389671" y="-80348"/>
            <a:ext cx="2130521" cy="1586579"/>
            <a:chOff x="4858550" y="1156475"/>
            <a:chExt cx="384925" cy="286650"/>
          </a:xfrm>
        </p:grpSpPr>
        <p:sp>
          <p:nvSpPr>
            <p:cNvPr id="1929" name="Google Shape;1929;p42"/>
            <p:cNvSpPr/>
            <p:nvPr/>
          </p:nvSpPr>
          <p:spPr>
            <a:xfrm>
              <a:off x="4858550" y="1156475"/>
              <a:ext cx="384925" cy="286650"/>
            </a:xfrm>
            <a:custGeom>
              <a:rect b="b" l="l" r="r" t="t"/>
              <a:pathLst>
                <a:path extrusionOk="0" h="11466" w="15397">
                  <a:moveTo>
                    <a:pt x="12124" y="1"/>
                  </a:moveTo>
                  <a:cubicBezTo>
                    <a:pt x="11083" y="1"/>
                    <a:pt x="10204" y="261"/>
                    <a:pt x="9468" y="1127"/>
                  </a:cubicBezTo>
                  <a:cubicBezTo>
                    <a:pt x="8392" y="2392"/>
                    <a:pt x="7694" y="3730"/>
                    <a:pt x="6351" y="4830"/>
                  </a:cubicBezTo>
                  <a:cubicBezTo>
                    <a:pt x="4727" y="6161"/>
                    <a:pt x="2801" y="7142"/>
                    <a:pt x="1077" y="8355"/>
                  </a:cubicBezTo>
                  <a:cubicBezTo>
                    <a:pt x="708" y="8615"/>
                    <a:pt x="331" y="8908"/>
                    <a:pt x="188" y="9310"/>
                  </a:cubicBezTo>
                  <a:cubicBezTo>
                    <a:pt x="1" y="9840"/>
                    <a:pt x="286" y="10436"/>
                    <a:pt x="755" y="10795"/>
                  </a:cubicBezTo>
                  <a:cubicBezTo>
                    <a:pt x="1223" y="11153"/>
                    <a:pt x="1840" y="11310"/>
                    <a:pt x="2447" y="11392"/>
                  </a:cubicBezTo>
                  <a:cubicBezTo>
                    <a:pt x="2821" y="11441"/>
                    <a:pt x="3197" y="11465"/>
                    <a:pt x="3574" y="11465"/>
                  </a:cubicBezTo>
                  <a:cubicBezTo>
                    <a:pt x="5277" y="11465"/>
                    <a:pt x="6978" y="10978"/>
                    <a:pt x="8468" y="10211"/>
                  </a:cubicBezTo>
                  <a:cubicBezTo>
                    <a:pt x="10287" y="9276"/>
                    <a:pt x="11821" y="7946"/>
                    <a:pt x="13207" y="6528"/>
                  </a:cubicBezTo>
                  <a:cubicBezTo>
                    <a:pt x="13865" y="5856"/>
                    <a:pt x="14505" y="5143"/>
                    <a:pt x="14842" y="4298"/>
                  </a:cubicBezTo>
                  <a:cubicBezTo>
                    <a:pt x="15168" y="3479"/>
                    <a:pt x="15396" y="2121"/>
                    <a:pt x="15166" y="1255"/>
                  </a:cubicBezTo>
                  <a:cubicBezTo>
                    <a:pt x="14910" y="289"/>
                    <a:pt x="14264" y="199"/>
                    <a:pt x="13244" y="78"/>
                  </a:cubicBezTo>
                  <a:cubicBezTo>
                    <a:pt x="12852" y="31"/>
                    <a:pt x="12478" y="1"/>
                    <a:pt x="12124"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2"/>
            <p:cNvSpPr/>
            <p:nvPr/>
          </p:nvSpPr>
          <p:spPr>
            <a:xfrm>
              <a:off x="5158650" y="1313650"/>
              <a:ext cx="23475" cy="3650"/>
            </a:xfrm>
            <a:custGeom>
              <a:rect b="b" l="l" r="r" t="t"/>
              <a:pathLst>
                <a:path extrusionOk="0" h="146" w="939">
                  <a:moveTo>
                    <a:pt x="615" y="0"/>
                  </a:moveTo>
                  <a:cubicBezTo>
                    <a:pt x="569" y="0"/>
                    <a:pt x="524" y="1"/>
                    <a:pt x="478" y="1"/>
                  </a:cubicBezTo>
                  <a:lnTo>
                    <a:pt x="69" y="3"/>
                  </a:lnTo>
                  <a:cubicBezTo>
                    <a:pt x="31" y="4"/>
                    <a:pt x="0" y="34"/>
                    <a:pt x="0" y="71"/>
                  </a:cubicBezTo>
                  <a:cubicBezTo>
                    <a:pt x="1" y="109"/>
                    <a:pt x="31" y="140"/>
                    <a:pt x="69" y="141"/>
                  </a:cubicBezTo>
                  <a:lnTo>
                    <a:pt x="69" y="142"/>
                  </a:lnTo>
                  <a:lnTo>
                    <a:pt x="478" y="144"/>
                  </a:lnTo>
                  <a:cubicBezTo>
                    <a:pt x="523" y="144"/>
                    <a:pt x="568" y="145"/>
                    <a:pt x="613" y="145"/>
                  </a:cubicBezTo>
                  <a:cubicBezTo>
                    <a:pt x="635" y="145"/>
                    <a:pt x="658" y="145"/>
                    <a:pt x="680" y="144"/>
                  </a:cubicBezTo>
                  <a:lnTo>
                    <a:pt x="782" y="141"/>
                  </a:lnTo>
                  <a:lnTo>
                    <a:pt x="834" y="140"/>
                  </a:lnTo>
                  <a:cubicBezTo>
                    <a:pt x="847" y="140"/>
                    <a:pt x="860" y="139"/>
                    <a:pt x="871" y="135"/>
                  </a:cubicBezTo>
                  <a:cubicBezTo>
                    <a:pt x="882" y="131"/>
                    <a:pt x="892" y="126"/>
                    <a:pt x="902" y="121"/>
                  </a:cubicBezTo>
                  <a:cubicBezTo>
                    <a:pt x="939" y="103"/>
                    <a:pt x="939" y="42"/>
                    <a:pt x="902" y="24"/>
                  </a:cubicBezTo>
                  <a:cubicBezTo>
                    <a:pt x="892" y="18"/>
                    <a:pt x="882" y="13"/>
                    <a:pt x="871" y="9"/>
                  </a:cubicBezTo>
                  <a:cubicBezTo>
                    <a:pt x="862" y="7"/>
                    <a:pt x="851" y="5"/>
                    <a:pt x="841" y="5"/>
                  </a:cubicBezTo>
                  <a:cubicBezTo>
                    <a:pt x="839" y="5"/>
                    <a:pt x="837" y="5"/>
                    <a:pt x="834" y="5"/>
                  </a:cubicBezTo>
                  <a:lnTo>
                    <a:pt x="782" y="4"/>
                  </a:lnTo>
                  <a:lnTo>
                    <a:pt x="684" y="1"/>
                  </a:lnTo>
                  <a:cubicBezTo>
                    <a:pt x="661" y="0"/>
                    <a:pt x="638" y="0"/>
                    <a:pt x="61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2"/>
            <p:cNvSpPr/>
            <p:nvPr/>
          </p:nvSpPr>
          <p:spPr>
            <a:xfrm>
              <a:off x="5162050" y="1326350"/>
              <a:ext cx="9600" cy="4500"/>
            </a:xfrm>
            <a:custGeom>
              <a:rect b="b" l="l" r="r" t="t"/>
              <a:pathLst>
                <a:path extrusionOk="0" h="180" w="384">
                  <a:moveTo>
                    <a:pt x="272" y="7"/>
                  </a:moveTo>
                  <a:lnTo>
                    <a:pt x="274" y="7"/>
                  </a:lnTo>
                  <a:lnTo>
                    <a:pt x="277" y="8"/>
                  </a:lnTo>
                  <a:lnTo>
                    <a:pt x="277" y="8"/>
                  </a:lnTo>
                  <a:cubicBezTo>
                    <a:pt x="276" y="8"/>
                    <a:pt x="274" y="7"/>
                    <a:pt x="272" y="7"/>
                  </a:cubicBezTo>
                  <a:close/>
                  <a:moveTo>
                    <a:pt x="277" y="174"/>
                  </a:moveTo>
                  <a:lnTo>
                    <a:pt x="270" y="175"/>
                  </a:lnTo>
                  <a:lnTo>
                    <a:pt x="270" y="175"/>
                  </a:lnTo>
                  <a:cubicBezTo>
                    <a:pt x="271" y="174"/>
                    <a:pt x="272" y="174"/>
                    <a:pt x="273" y="174"/>
                  </a:cubicBezTo>
                  <a:close/>
                  <a:moveTo>
                    <a:pt x="172" y="1"/>
                  </a:moveTo>
                  <a:lnTo>
                    <a:pt x="88" y="2"/>
                  </a:lnTo>
                  <a:cubicBezTo>
                    <a:pt x="65" y="3"/>
                    <a:pt x="43" y="11"/>
                    <a:pt x="26" y="28"/>
                  </a:cubicBezTo>
                  <a:cubicBezTo>
                    <a:pt x="10" y="44"/>
                    <a:pt x="0" y="66"/>
                    <a:pt x="0" y="89"/>
                  </a:cubicBezTo>
                  <a:cubicBezTo>
                    <a:pt x="1" y="137"/>
                    <a:pt x="40" y="176"/>
                    <a:pt x="88" y="177"/>
                  </a:cubicBezTo>
                  <a:lnTo>
                    <a:pt x="88" y="178"/>
                  </a:lnTo>
                  <a:lnTo>
                    <a:pt x="172" y="179"/>
                  </a:lnTo>
                  <a:lnTo>
                    <a:pt x="234" y="179"/>
                  </a:lnTo>
                  <a:cubicBezTo>
                    <a:pt x="236" y="179"/>
                    <a:pt x="238" y="179"/>
                    <a:pt x="240" y="179"/>
                  </a:cubicBezTo>
                  <a:cubicBezTo>
                    <a:pt x="249" y="179"/>
                    <a:pt x="258" y="178"/>
                    <a:pt x="268" y="175"/>
                  </a:cubicBezTo>
                  <a:lnTo>
                    <a:pt x="268" y="175"/>
                  </a:lnTo>
                  <a:lnTo>
                    <a:pt x="281" y="174"/>
                  </a:lnTo>
                  <a:cubicBezTo>
                    <a:pt x="288" y="174"/>
                    <a:pt x="296" y="173"/>
                    <a:pt x="303" y="172"/>
                  </a:cubicBezTo>
                  <a:cubicBezTo>
                    <a:pt x="322" y="170"/>
                    <a:pt x="339" y="161"/>
                    <a:pt x="353" y="146"/>
                  </a:cubicBezTo>
                  <a:cubicBezTo>
                    <a:pt x="383" y="116"/>
                    <a:pt x="383" y="65"/>
                    <a:pt x="353" y="34"/>
                  </a:cubicBezTo>
                  <a:cubicBezTo>
                    <a:pt x="341" y="23"/>
                    <a:pt x="328" y="16"/>
                    <a:pt x="314" y="10"/>
                  </a:cubicBezTo>
                  <a:cubicBezTo>
                    <a:pt x="303" y="8"/>
                    <a:pt x="292" y="7"/>
                    <a:pt x="281" y="7"/>
                  </a:cubicBezTo>
                  <a:lnTo>
                    <a:pt x="273" y="6"/>
                  </a:lnTo>
                  <a:lnTo>
                    <a:pt x="272" y="6"/>
                  </a:lnTo>
                  <a:lnTo>
                    <a:pt x="273" y="6"/>
                  </a:lnTo>
                  <a:lnTo>
                    <a:pt x="270" y="6"/>
                  </a:lnTo>
                  <a:lnTo>
                    <a:pt x="270" y="6"/>
                  </a:lnTo>
                  <a:cubicBezTo>
                    <a:pt x="259" y="3"/>
                    <a:pt x="248" y="1"/>
                    <a:pt x="23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2"/>
            <p:cNvSpPr/>
            <p:nvPr/>
          </p:nvSpPr>
          <p:spPr>
            <a:xfrm>
              <a:off x="4944000" y="1355175"/>
              <a:ext cx="16250" cy="4200"/>
            </a:xfrm>
            <a:custGeom>
              <a:rect b="b" l="l" r="r" t="t"/>
              <a:pathLst>
                <a:path extrusionOk="0" h="168" w="650">
                  <a:moveTo>
                    <a:pt x="334" y="0"/>
                  </a:moveTo>
                  <a:lnTo>
                    <a:pt x="84" y="2"/>
                  </a:lnTo>
                  <a:cubicBezTo>
                    <a:pt x="41" y="2"/>
                    <a:pt x="0" y="39"/>
                    <a:pt x="2" y="84"/>
                  </a:cubicBezTo>
                  <a:cubicBezTo>
                    <a:pt x="3" y="129"/>
                    <a:pt x="39" y="165"/>
                    <a:pt x="84" y="166"/>
                  </a:cubicBezTo>
                  <a:lnTo>
                    <a:pt x="84" y="165"/>
                  </a:lnTo>
                  <a:lnTo>
                    <a:pt x="334" y="167"/>
                  </a:lnTo>
                  <a:lnTo>
                    <a:pt x="459" y="167"/>
                  </a:lnTo>
                  <a:cubicBezTo>
                    <a:pt x="463" y="167"/>
                    <a:pt x="467" y="167"/>
                    <a:pt x="471" y="167"/>
                  </a:cubicBezTo>
                  <a:cubicBezTo>
                    <a:pt x="492" y="167"/>
                    <a:pt x="513" y="165"/>
                    <a:pt x="535" y="159"/>
                  </a:cubicBezTo>
                  <a:cubicBezTo>
                    <a:pt x="555" y="154"/>
                    <a:pt x="575" y="147"/>
                    <a:pt x="595" y="139"/>
                  </a:cubicBezTo>
                  <a:cubicBezTo>
                    <a:pt x="649" y="123"/>
                    <a:pt x="649" y="45"/>
                    <a:pt x="595" y="28"/>
                  </a:cubicBezTo>
                  <a:lnTo>
                    <a:pt x="538" y="9"/>
                  </a:lnTo>
                  <a:cubicBezTo>
                    <a:pt x="518" y="4"/>
                    <a:pt x="498" y="1"/>
                    <a:pt x="478" y="1"/>
                  </a:cubicBezTo>
                  <a:cubicBezTo>
                    <a:pt x="472" y="1"/>
                    <a:pt x="467" y="1"/>
                    <a:pt x="462" y="1"/>
                  </a:cubicBezTo>
                  <a:cubicBezTo>
                    <a:pt x="420" y="0"/>
                    <a:pt x="377" y="0"/>
                    <a:pt x="334"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2"/>
            <p:cNvSpPr/>
            <p:nvPr/>
          </p:nvSpPr>
          <p:spPr>
            <a:xfrm>
              <a:off x="4958550" y="1363500"/>
              <a:ext cx="9700" cy="4550"/>
            </a:xfrm>
            <a:custGeom>
              <a:rect b="b" l="l" r="r" t="t"/>
              <a:pathLst>
                <a:path extrusionOk="0" h="182" w="388">
                  <a:moveTo>
                    <a:pt x="90" y="0"/>
                  </a:moveTo>
                  <a:cubicBezTo>
                    <a:pt x="40" y="1"/>
                    <a:pt x="0" y="42"/>
                    <a:pt x="0" y="91"/>
                  </a:cubicBezTo>
                  <a:cubicBezTo>
                    <a:pt x="1" y="141"/>
                    <a:pt x="40" y="181"/>
                    <a:pt x="90" y="182"/>
                  </a:cubicBezTo>
                  <a:lnTo>
                    <a:pt x="90" y="181"/>
                  </a:lnTo>
                  <a:lnTo>
                    <a:pt x="160" y="180"/>
                  </a:lnTo>
                  <a:lnTo>
                    <a:pt x="197" y="180"/>
                  </a:lnTo>
                  <a:cubicBezTo>
                    <a:pt x="208" y="180"/>
                    <a:pt x="219" y="178"/>
                    <a:pt x="230" y="174"/>
                  </a:cubicBezTo>
                  <a:cubicBezTo>
                    <a:pt x="236" y="172"/>
                    <a:pt x="241" y="170"/>
                    <a:pt x="248" y="168"/>
                  </a:cubicBezTo>
                  <a:cubicBezTo>
                    <a:pt x="294" y="154"/>
                    <a:pt x="388" y="161"/>
                    <a:pt x="388" y="91"/>
                  </a:cubicBezTo>
                  <a:cubicBezTo>
                    <a:pt x="387" y="64"/>
                    <a:pt x="369" y="42"/>
                    <a:pt x="344" y="33"/>
                  </a:cubicBezTo>
                  <a:cubicBezTo>
                    <a:pt x="333" y="30"/>
                    <a:pt x="323" y="27"/>
                    <a:pt x="312" y="26"/>
                  </a:cubicBezTo>
                  <a:cubicBezTo>
                    <a:pt x="290" y="23"/>
                    <a:pt x="269" y="18"/>
                    <a:pt x="248" y="13"/>
                  </a:cubicBezTo>
                  <a:cubicBezTo>
                    <a:pt x="241" y="11"/>
                    <a:pt x="236" y="9"/>
                    <a:pt x="230" y="7"/>
                  </a:cubicBezTo>
                  <a:cubicBezTo>
                    <a:pt x="219" y="4"/>
                    <a:pt x="208" y="1"/>
                    <a:pt x="197" y="1"/>
                  </a:cubicBezTo>
                  <a:lnTo>
                    <a:pt x="162" y="1"/>
                  </a:lnTo>
                  <a:lnTo>
                    <a:pt x="90"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2"/>
            <p:cNvSpPr/>
            <p:nvPr/>
          </p:nvSpPr>
          <p:spPr>
            <a:xfrm>
              <a:off x="5079800" y="1221025"/>
              <a:ext cx="15625" cy="4950"/>
            </a:xfrm>
            <a:custGeom>
              <a:rect b="b" l="l" r="r" t="t"/>
              <a:pathLst>
                <a:path extrusionOk="0" h="198" w="625">
                  <a:moveTo>
                    <a:pt x="467" y="45"/>
                  </a:moveTo>
                  <a:cubicBezTo>
                    <a:pt x="469" y="46"/>
                    <a:pt x="471" y="47"/>
                    <a:pt x="473" y="47"/>
                  </a:cubicBezTo>
                  <a:cubicBezTo>
                    <a:pt x="470" y="46"/>
                    <a:pt x="468" y="45"/>
                    <a:pt x="467" y="45"/>
                  </a:cubicBezTo>
                  <a:close/>
                  <a:moveTo>
                    <a:pt x="388" y="179"/>
                  </a:moveTo>
                  <a:lnTo>
                    <a:pt x="388" y="179"/>
                  </a:lnTo>
                  <a:cubicBezTo>
                    <a:pt x="388" y="179"/>
                    <a:pt x="389" y="179"/>
                    <a:pt x="391" y="180"/>
                  </a:cubicBezTo>
                  <a:lnTo>
                    <a:pt x="391" y="180"/>
                  </a:lnTo>
                  <a:cubicBezTo>
                    <a:pt x="389" y="179"/>
                    <a:pt x="388" y="179"/>
                    <a:pt x="388" y="179"/>
                  </a:cubicBezTo>
                  <a:close/>
                  <a:moveTo>
                    <a:pt x="235" y="1"/>
                  </a:moveTo>
                  <a:cubicBezTo>
                    <a:pt x="230" y="1"/>
                    <a:pt x="224" y="1"/>
                    <a:pt x="218" y="1"/>
                  </a:cubicBezTo>
                  <a:cubicBezTo>
                    <a:pt x="171" y="3"/>
                    <a:pt x="122" y="8"/>
                    <a:pt x="76" y="17"/>
                  </a:cubicBezTo>
                  <a:cubicBezTo>
                    <a:pt x="30" y="25"/>
                    <a:pt x="1" y="82"/>
                    <a:pt x="15" y="124"/>
                  </a:cubicBezTo>
                  <a:cubicBezTo>
                    <a:pt x="26" y="162"/>
                    <a:pt x="62" y="188"/>
                    <a:pt x="101" y="188"/>
                  </a:cubicBezTo>
                  <a:cubicBezTo>
                    <a:pt x="108" y="188"/>
                    <a:pt x="115" y="187"/>
                    <a:pt x="122" y="185"/>
                  </a:cubicBezTo>
                  <a:lnTo>
                    <a:pt x="122" y="184"/>
                  </a:lnTo>
                  <a:cubicBezTo>
                    <a:pt x="132" y="182"/>
                    <a:pt x="141" y="180"/>
                    <a:pt x="151" y="179"/>
                  </a:cubicBezTo>
                  <a:cubicBezTo>
                    <a:pt x="151" y="179"/>
                    <a:pt x="152" y="179"/>
                    <a:pt x="154" y="179"/>
                  </a:cubicBezTo>
                  <a:lnTo>
                    <a:pt x="154" y="179"/>
                  </a:lnTo>
                  <a:cubicBezTo>
                    <a:pt x="157" y="178"/>
                    <a:pt x="161" y="178"/>
                    <a:pt x="162" y="178"/>
                  </a:cubicBezTo>
                  <a:cubicBezTo>
                    <a:pt x="182" y="176"/>
                    <a:pt x="201" y="175"/>
                    <a:pt x="221" y="174"/>
                  </a:cubicBezTo>
                  <a:cubicBezTo>
                    <a:pt x="237" y="173"/>
                    <a:pt x="254" y="173"/>
                    <a:pt x="270" y="173"/>
                  </a:cubicBezTo>
                  <a:cubicBezTo>
                    <a:pt x="293" y="173"/>
                    <a:pt x="316" y="174"/>
                    <a:pt x="338" y="175"/>
                  </a:cubicBezTo>
                  <a:cubicBezTo>
                    <a:pt x="356" y="176"/>
                    <a:pt x="375" y="180"/>
                    <a:pt x="393" y="180"/>
                  </a:cubicBezTo>
                  <a:lnTo>
                    <a:pt x="393" y="180"/>
                  </a:lnTo>
                  <a:cubicBezTo>
                    <a:pt x="393" y="180"/>
                    <a:pt x="393" y="180"/>
                    <a:pt x="393" y="180"/>
                  </a:cubicBezTo>
                  <a:cubicBezTo>
                    <a:pt x="401" y="182"/>
                    <a:pt x="409" y="183"/>
                    <a:pt x="417" y="183"/>
                  </a:cubicBezTo>
                  <a:cubicBezTo>
                    <a:pt x="420" y="183"/>
                    <a:pt x="423" y="182"/>
                    <a:pt x="426" y="182"/>
                  </a:cubicBezTo>
                  <a:cubicBezTo>
                    <a:pt x="429" y="182"/>
                    <a:pt x="433" y="181"/>
                    <a:pt x="436" y="181"/>
                  </a:cubicBezTo>
                  <a:cubicBezTo>
                    <a:pt x="431" y="180"/>
                    <a:pt x="429" y="180"/>
                    <a:pt x="429" y="180"/>
                  </a:cubicBezTo>
                  <a:lnTo>
                    <a:pt x="429" y="180"/>
                  </a:lnTo>
                  <a:cubicBezTo>
                    <a:pt x="430" y="180"/>
                    <a:pt x="431" y="180"/>
                    <a:pt x="432" y="180"/>
                  </a:cubicBezTo>
                  <a:lnTo>
                    <a:pt x="438" y="181"/>
                  </a:lnTo>
                  <a:cubicBezTo>
                    <a:pt x="462" y="185"/>
                    <a:pt x="484" y="191"/>
                    <a:pt x="507" y="193"/>
                  </a:cubicBezTo>
                  <a:cubicBezTo>
                    <a:pt x="527" y="194"/>
                    <a:pt x="546" y="195"/>
                    <a:pt x="565" y="197"/>
                  </a:cubicBezTo>
                  <a:cubicBezTo>
                    <a:pt x="566" y="197"/>
                    <a:pt x="568" y="197"/>
                    <a:pt x="569" y="197"/>
                  </a:cubicBezTo>
                  <a:cubicBezTo>
                    <a:pt x="604" y="197"/>
                    <a:pt x="624" y="143"/>
                    <a:pt x="597" y="120"/>
                  </a:cubicBezTo>
                  <a:cubicBezTo>
                    <a:pt x="579" y="105"/>
                    <a:pt x="561" y="90"/>
                    <a:pt x="541" y="78"/>
                  </a:cubicBezTo>
                  <a:cubicBezTo>
                    <a:pt x="522" y="65"/>
                    <a:pt x="500" y="56"/>
                    <a:pt x="477" y="49"/>
                  </a:cubicBezTo>
                  <a:lnTo>
                    <a:pt x="469" y="46"/>
                  </a:lnTo>
                  <a:cubicBezTo>
                    <a:pt x="467" y="45"/>
                    <a:pt x="466" y="45"/>
                    <a:pt x="467" y="45"/>
                  </a:cubicBezTo>
                  <a:lnTo>
                    <a:pt x="467" y="45"/>
                  </a:lnTo>
                  <a:cubicBezTo>
                    <a:pt x="467" y="45"/>
                    <a:pt x="467" y="45"/>
                    <a:pt x="467" y="45"/>
                  </a:cubicBezTo>
                  <a:lnTo>
                    <a:pt x="467" y="45"/>
                  </a:lnTo>
                  <a:cubicBezTo>
                    <a:pt x="465" y="43"/>
                    <a:pt x="462" y="41"/>
                    <a:pt x="461" y="40"/>
                  </a:cubicBezTo>
                  <a:cubicBezTo>
                    <a:pt x="448" y="32"/>
                    <a:pt x="433" y="27"/>
                    <a:pt x="417" y="24"/>
                  </a:cubicBezTo>
                  <a:cubicBezTo>
                    <a:pt x="398" y="19"/>
                    <a:pt x="378" y="14"/>
                    <a:pt x="357" y="11"/>
                  </a:cubicBezTo>
                  <a:cubicBezTo>
                    <a:pt x="318" y="4"/>
                    <a:pt x="276" y="1"/>
                    <a:pt x="235"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5" name="Google Shape;1935;p42"/>
          <p:cNvSpPr txBox="1"/>
          <p:nvPr>
            <p:ph type="title"/>
          </p:nvPr>
        </p:nvSpPr>
        <p:spPr>
          <a:xfrm>
            <a:off x="2500350" y="540000"/>
            <a:ext cx="4143300" cy="89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sz="1800"/>
              <a:t>If you want to modify this graph, click on it, follow the link, change the data and replace it </a:t>
            </a:r>
            <a:endParaRPr sz="1800"/>
          </a:p>
          <a:p>
            <a:pPr indent="0" lvl="0" marL="0" rtl="0" algn="ctr">
              <a:spcBef>
                <a:spcPts val="0"/>
              </a:spcBef>
              <a:spcAft>
                <a:spcPts val="0"/>
              </a:spcAft>
              <a:buNone/>
            </a:pPr>
            <a:r>
              <a:t/>
            </a:r>
            <a:endParaRPr sz="1800"/>
          </a:p>
        </p:txBody>
      </p:sp>
      <p:pic>
        <p:nvPicPr>
          <p:cNvPr id="1936" name="Google Shape;1936;p42" title="Gráfico">
            <a:hlinkClick r:id="rId3"/>
          </p:cNvPr>
          <p:cNvPicPr preferRelativeResize="0"/>
          <p:nvPr/>
        </p:nvPicPr>
        <p:blipFill rotWithShape="1">
          <a:blip r:embed="rId4">
            <a:alphaModFix/>
          </a:blip>
          <a:srcRect b="0" l="0" r="11284" t="0"/>
          <a:stretch/>
        </p:blipFill>
        <p:spPr>
          <a:xfrm>
            <a:off x="2801225" y="1849025"/>
            <a:ext cx="3541601" cy="2536049"/>
          </a:xfrm>
          <a:prstGeom prst="rect">
            <a:avLst/>
          </a:prstGeom>
          <a:noFill/>
          <a:ln>
            <a:noFill/>
          </a:ln>
        </p:spPr>
      </p:pic>
      <p:sp>
        <p:nvSpPr>
          <p:cNvPr id="1937" name="Google Shape;1937;p42"/>
          <p:cNvSpPr txBox="1"/>
          <p:nvPr>
            <p:ph idx="4294967295" type="ctrTitle"/>
          </p:nvPr>
        </p:nvSpPr>
        <p:spPr>
          <a:xfrm flipH="1">
            <a:off x="2834054" y="2212935"/>
            <a:ext cx="987300" cy="49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400">
                <a:solidFill>
                  <a:schemeClr val="accent3"/>
                </a:solidFill>
              </a:rPr>
              <a:t>Neptune</a:t>
            </a:r>
            <a:endParaRPr sz="1400">
              <a:solidFill>
                <a:schemeClr val="accent3"/>
              </a:solidFill>
            </a:endParaRPr>
          </a:p>
        </p:txBody>
      </p:sp>
      <p:sp>
        <p:nvSpPr>
          <p:cNvPr id="1938" name="Google Shape;1938;p42"/>
          <p:cNvSpPr txBox="1"/>
          <p:nvPr>
            <p:ph idx="4294967295" type="ctrTitle"/>
          </p:nvPr>
        </p:nvSpPr>
        <p:spPr>
          <a:xfrm flipH="1">
            <a:off x="2834054" y="2893561"/>
            <a:ext cx="987300" cy="49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400">
                <a:solidFill>
                  <a:schemeClr val="accent3"/>
                </a:solidFill>
              </a:rPr>
              <a:t>Mars</a:t>
            </a:r>
            <a:endParaRPr sz="1400">
              <a:solidFill>
                <a:schemeClr val="accent3"/>
              </a:solidFill>
            </a:endParaRPr>
          </a:p>
        </p:txBody>
      </p:sp>
      <p:sp>
        <p:nvSpPr>
          <p:cNvPr id="1939" name="Google Shape;1939;p42"/>
          <p:cNvSpPr txBox="1"/>
          <p:nvPr>
            <p:ph idx="4294967295" type="ctrTitle"/>
          </p:nvPr>
        </p:nvSpPr>
        <p:spPr>
          <a:xfrm flipH="1">
            <a:off x="2834054" y="3574197"/>
            <a:ext cx="987300" cy="49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400">
                <a:solidFill>
                  <a:schemeClr val="accent3"/>
                </a:solidFill>
              </a:rPr>
              <a:t>Venus</a:t>
            </a:r>
            <a:endParaRPr sz="1400">
              <a:solidFill>
                <a:schemeClr val="accent3"/>
              </a:solidFill>
            </a:endParaRPr>
          </a:p>
        </p:txBody>
      </p:sp>
      <p:grpSp>
        <p:nvGrpSpPr>
          <p:cNvPr id="1940" name="Google Shape;1940;p42"/>
          <p:cNvGrpSpPr/>
          <p:nvPr/>
        </p:nvGrpSpPr>
        <p:grpSpPr>
          <a:xfrm>
            <a:off x="7695102" y="4385067"/>
            <a:ext cx="411803" cy="411156"/>
            <a:chOff x="5721625" y="4984150"/>
            <a:chExt cx="196950" cy="196650"/>
          </a:xfrm>
        </p:grpSpPr>
        <p:sp>
          <p:nvSpPr>
            <p:cNvPr id="1941" name="Google Shape;1941;p42"/>
            <p:cNvSpPr/>
            <p:nvPr/>
          </p:nvSpPr>
          <p:spPr>
            <a:xfrm>
              <a:off x="5847225" y="4984150"/>
              <a:ext cx="22325" cy="185825"/>
            </a:xfrm>
            <a:custGeom>
              <a:rect b="b" l="l" r="r" t="t"/>
              <a:pathLst>
                <a:path extrusionOk="0" h="7433" w="893">
                  <a:moveTo>
                    <a:pt x="732" y="1"/>
                  </a:moveTo>
                  <a:lnTo>
                    <a:pt x="732" y="1"/>
                  </a:lnTo>
                  <a:cubicBezTo>
                    <a:pt x="181" y="2414"/>
                    <a:pt x="1" y="4898"/>
                    <a:pt x="199" y="7364"/>
                  </a:cubicBezTo>
                  <a:lnTo>
                    <a:pt x="462" y="7432"/>
                  </a:lnTo>
                  <a:cubicBezTo>
                    <a:pt x="803" y="4971"/>
                    <a:pt x="893" y="2480"/>
                    <a:pt x="73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2"/>
            <p:cNvSpPr/>
            <p:nvPr/>
          </p:nvSpPr>
          <p:spPr>
            <a:xfrm>
              <a:off x="5787275" y="4985750"/>
              <a:ext cx="50100" cy="186200"/>
            </a:xfrm>
            <a:custGeom>
              <a:rect b="b" l="l" r="r" t="t"/>
              <a:pathLst>
                <a:path extrusionOk="0" h="7448" w="2004">
                  <a:moveTo>
                    <a:pt x="1" y="0"/>
                  </a:moveTo>
                  <a:lnTo>
                    <a:pt x="1" y="0"/>
                  </a:lnTo>
                  <a:cubicBezTo>
                    <a:pt x="666" y="2447"/>
                    <a:pt x="1294" y="4902"/>
                    <a:pt x="1881" y="7368"/>
                  </a:cubicBezTo>
                  <a:lnTo>
                    <a:pt x="1997" y="7447"/>
                  </a:lnTo>
                  <a:cubicBezTo>
                    <a:pt x="2004" y="5945"/>
                    <a:pt x="1835" y="4448"/>
                    <a:pt x="1496" y="2983"/>
                  </a:cubicBezTo>
                  <a:cubicBezTo>
                    <a:pt x="1239" y="1882"/>
                    <a:pt x="851" y="747"/>
                    <a:pt x="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2"/>
            <p:cNvSpPr/>
            <p:nvPr/>
          </p:nvSpPr>
          <p:spPr>
            <a:xfrm>
              <a:off x="5777075" y="5069900"/>
              <a:ext cx="24950" cy="110900"/>
            </a:xfrm>
            <a:custGeom>
              <a:rect b="b" l="l" r="r" t="t"/>
              <a:pathLst>
                <a:path extrusionOk="0" h="4436" w="998">
                  <a:moveTo>
                    <a:pt x="688" y="1"/>
                  </a:moveTo>
                  <a:cubicBezTo>
                    <a:pt x="312" y="1453"/>
                    <a:pt x="81" y="2937"/>
                    <a:pt x="0" y="4435"/>
                  </a:cubicBezTo>
                  <a:lnTo>
                    <a:pt x="562" y="4231"/>
                  </a:lnTo>
                  <a:cubicBezTo>
                    <a:pt x="857" y="3392"/>
                    <a:pt x="905" y="2489"/>
                    <a:pt x="951" y="1602"/>
                  </a:cubicBezTo>
                  <a:cubicBezTo>
                    <a:pt x="980" y="1053"/>
                    <a:pt x="997" y="458"/>
                    <a:pt x="68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2"/>
            <p:cNvSpPr/>
            <p:nvPr/>
          </p:nvSpPr>
          <p:spPr>
            <a:xfrm>
              <a:off x="5721625" y="5011325"/>
              <a:ext cx="47775" cy="157175"/>
            </a:xfrm>
            <a:custGeom>
              <a:rect b="b" l="l" r="r" t="t"/>
              <a:pathLst>
                <a:path extrusionOk="0" h="6287" w="1911">
                  <a:moveTo>
                    <a:pt x="59" y="1"/>
                  </a:moveTo>
                  <a:lnTo>
                    <a:pt x="59" y="1"/>
                  </a:lnTo>
                  <a:cubicBezTo>
                    <a:pt x="26" y="1349"/>
                    <a:pt x="0" y="2735"/>
                    <a:pt x="452" y="4006"/>
                  </a:cubicBezTo>
                  <a:cubicBezTo>
                    <a:pt x="727" y="4775"/>
                    <a:pt x="1173" y="5487"/>
                    <a:pt x="1353" y="6284"/>
                  </a:cubicBezTo>
                  <a:lnTo>
                    <a:pt x="1770" y="6286"/>
                  </a:lnTo>
                  <a:cubicBezTo>
                    <a:pt x="1900" y="5987"/>
                    <a:pt x="1911" y="5651"/>
                    <a:pt x="1902" y="5326"/>
                  </a:cubicBezTo>
                  <a:cubicBezTo>
                    <a:pt x="1845" y="3405"/>
                    <a:pt x="1204" y="1547"/>
                    <a:pt x="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2"/>
            <p:cNvSpPr/>
            <p:nvPr/>
          </p:nvSpPr>
          <p:spPr>
            <a:xfrm>
              <a:off x="5877750" y="5044825"/>
              <a:ext cx="40825" cy="129000"/>
            </a:xfrm>
            <a:custGeom>
              <a:rect b="b" l="l" r="r" t="t"/>
              <a:pathLst>
                <a:path extrusionOk="0" h="5160" w="1633">
                  <a:moveTo>
                    <a:pt x="1213" y="0"/>
                  </a:moveTo>
                  <a:lnTo>
                    <a:pt x="1213" y="0"/>
                  </a:lnTo>
                  <a:cubicBezTo>
                    <a:pt x="974" y="907"/>
                    <a:pt x="737" y="1812"/>
                    <a:pt x="497" y="2719"/>
                  </a:cubicBezTo>
                  <a:cubicBezTo>
                    <a:pt x="374" y="3185"/>
                    <a:pt x="249" y="3655"/>
                    <a:pt x="225" y="4136"/>
                  </a:cubicBezTo>
                  <a:cubicBezTo>
                    <a:pt x="205" y="4491"/>
                    <a:pt x="229" y="4887"/>
                    <a:pt x="1" y="5159"/>
                  </a:cubicBezTo>
                  <a:lnTo>
                    <a:pt x="447" y="5027"/>
                  </a:lnTo>
                  <a:cubicBezTo>
                    <a:pt x="1352" y="3541"/>
                    <a:pt x="1633"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6" name="Google Shape;1946;p42"/>
          <p:cNvGrpSpPr/>
          <p:nvPr/>
        </p:nvGrpSpPr>
        <p:grpSpPr>
          <a:xfrm>
            <a:off x="8154292" y="4023440"/>
            <a:ext cx="498456" cy="712573"/>
            <a:chOff x="5979675" y="4640775"/>
            <a:chExt cx="241875" cy="345775"/>
          </a:xfrm>
        </p:grpSpPr>
        <p:sp>
          <p:nvSpPr>
            <p:cNvPr id="1947" name="Google Shape;1947;p42"/>
            <p:cNvSpPr/>
            <p:nvPr/>
          </p:nvSpPr>
          <p:spPr>
            <a:xfrm>
              <a:off x="6008100" y="4698050"/>
              <a:ext cx="80475" cy="288500"/>
            </a:xfrm>
            <a:custGeom>
              <a:rect b="b" l="l" r="r" t="t"/>
              <a:pathLst>
                <a:path extrusionOk="0" h="11540" w="3219">
                  <a:moveTo>
                    <a:pt x="1" y="0"/>
                  </a:moveTo>
                  <a:lnTo>
                    <a:pt x="1" y="0"/>
                  </a:lnTo>
                  <a:cubicBezTo>
                    <a:pt x="859" y="1536"/>
                    <a:pt x="1375" y="3238"/>
                    <a:pt x="1516" y="4992"/>
                  </a:cubicBezTo>
                  <a:cubicBezTo>
                    <a:pt x="1606" y="6126"/>
                    <a:pt x="1538" y="7272"/>
                    <a:pt x="1705" y="8396"/>
                  </a:cubicBezTo>
                  <a:cubicBezTo>
                    <a:pt x="1838" y="9291"/>
                    <a:pt x="2148" y="10201"/>
                    <a:pt x="2725" y="10885"/>
                  </a:cubicBezTo>
                  <a:lnTo>
                    <a:pt x="2725" y="10885"/>
                  </a:lnTo>
                  <a:cubicBezTo>
                    <a:pt x="2210" y="9347"/>
                    <a:pt x="2351" y="7625"/>
                    <a:pt x="2265" y="5981"/>
                  </a:cubicBezTo>
                  <a:cubicBezTo>
                    <a:pt x="2217" y="5078"/>
                    <a:pt x="2096" y="4180"/>
                    <a:pt x="1903" y="3295"/>
                  </a:cubicBezTo>
                  <a:cubicBezTo>
                    <a:pt x="1626" y="2021"/>
                    <a:pt x="1119" y="675"/>
                    <a:pt x="1" y="0"/>
                  </a:cubicBezTo>
                  <a:close/>
                  <a:moveTo>
                    <a:pt x="2725" y="10885"/>
                  </a:moveTo>
                  <a:cubicBezTo>
                    <a:pt x="2799" y="11107"/>
                    <a:pt x="2887" y="11325"/>
                    <a:pt x="2992" y="11539"/>
                  </a:cubicBezTo>
                  <a:lnTo>
                    <a:pt x="3218" y="11359"/>
                  </a:lnTo>
                  <a:cubicBezTo>
                    <a:pt x="3035" y="11218"/>
                    <a:pt x="2872" y="11059"/>
                    <a:pt x="2725" y="10885"/>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2"/>
            <p:cNvSpPr/>
            <p:nvPr/>
          </p:nvSpPr>
          <p:spPr>
            <a:xfrm>
              <a:off x="6087325" y="4640775"/>
              <a:ext cx="52850" cy="339950"/>
            </a:xfrm>
            <a:custGeom>
              <a:rect b="b" l="l" r="r" t="t"/>
              <a:pathLst>
                <a:path extrusionOk="0" h="13598" w="2114">
                  <a:moveTo>
                    <a:pt x="2076" y="1"/>
                  </a:moveTo>
                  <a:lnTo>
                    <a:pt x="2076" y="1"/>
                  </a:lnTo>
                  <a:cubicBezTo>
                    <a:pt x="475" y="4345"/>
                    <a:pt x="1" y="9023"/>
                    <a:pt x="695" y="13597"/>
                  </a:cubicBezTo>
                  <a:lnTo>
                    <a:pt x="1147" y="13593"/>
                  </a:lnTo>
                  <a:cubicBezTo>
                    <a:pt x="1802" y="9093"/>
                    <a:pt x="2113" y="4549"/>
                    <a:pt x="2076"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2"/>
            <p:cNvSpPr/>
            <p:nvPr/>
          </p:nvSpPr>
          <p:spPr>
            <a:xfrm>
              <a:off x="6133350" y="4694750"/>
              <a:ext cx="88200" cy="291675"/>
            </a:xfrm>
            <a:custGeom>
              <a:rect b="b" l="l" r="r" t="t"/>
              <a:pathLst>
                <a:path extrusionOk="0" h="11667" w="3528">
                  <a:moveTo>
                    <a:pt x="3527" y="1"/>
                  </a:moveTo>
                  <a:lnTo>
                    <a:pt x="3527" y="1"/>
                  </a:lnTo>
                  <a:cubicBezTo>
                    <a:pt x="2506" y="925"/>
                    <a:pt x="1845" y="2199"/>
                    <a:pt x="1469" y="3525"/>
                  </a:cubicBezTo>
                  <a:cubicBezTo>
                    <a:pt x="1092" y="4854"/>
                    <a:pt x="984" y="6240"/>
                    <a:pt x="929" y="7619"/>
                  </a:cubicBezTo>
                  <a:cubicBezTo>
                    <a:pt x="874" y="9025"/>
                    <a:pt x="839" y="10538"/>
                    <a:pt x="0" y="11667"/>
                  </a:cubicBezTo>
                  <a:lnTo>
                    <a:pt x="398" y="11530"/>
                  </a:lnTo>
                  <a:cubicBezTo>
                    <a:pt x="1199" y="9925"/>
                    <a:pt x="1775" y="8214"/>
                    <a:pt x="2108" y="6451"/>
                  </a:cubicBezTo>
                  <a:cubicBezTo>
                    <a:pt x="2521" y="4281"/>
                    <a:pt x="2576" y="1995"/>
                    <a:pt x="352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2"/>
            <p:cNvSpPr/>
            <p:nvPr/>
          </p:nvSpPr>
          <p:spPr>
            <a:xfrm>
              <a:off x="5979675" y="4815875"/>
              <a:ext cx="46625" cy="169850"/>
            </a:xfrm>
            <a:custGeom>
              <a:rect b="b" l="l" r="r" t="t"/>
              <a:pathLst>
                <a:path extrusionOk="0" h="6794" w="1865">
                  <a:moveTo>
                    <a:pt x="378" y="0"/>
                  </a:moveTo>
                  <a:lnTo>
                    <a:pt x="378" y="0"/>
                  </a:lnTo>
                  <a:cubicBezTo>
                    <a:pt x="0" y="2304"/>
                    <a:pt x="450" y="4737"/>
                    <a:pt x="1627" y="6754"/>
                  </a:cubicBezTo>
                  <a:lnTo>
                    <a:pt x="1746" y="6793"/>
                  </a:lnTo>
                  <a:cubicBezTo>
                    <a:pt x="1865" y="4450"/>
                    <a:pt x="1395" y="2115"/>
                    <a:pt x="37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2"/>
            <p:cNvSpPr/>
            <p:nvPr/>
          </p:nvSpPr>
          <p:spPr>
            <a:xfrm>
              <a:off x="6072900" y="4675250"/>
              <a:ext cx="13975" cy="309825"/>
            </a:xfrm>
            <a:custGeom>
              <a:rect b="b" l="l" r="r" t="t"/>
              <a:pathLst>
                <a:path extrusionOk="0" h="12393" w="559">
                  <a:moveTo>
                    <a:pt x="480" y="0"/>
                  </a:moveTo>
                  <a:cubicBezTo>
                    <a:pt x="465" y="0"/>
                    <a:pt x="450" y="9"/>
                    <a:pt x="444" y="27"/>
                  </a:cubicBezTo>
                  <a:cubicBezTo>
                    <a:pt x="330" y="412"/>
                    <a:pt x="275" y="827"/>
                    <a:pt x="222" y="1224"/>
                  </a:cubicBezTo>
                  <a:cubicBezTo>
                    <a:pt x="167" y="1622"/>
                    <a:pt x="119" y="2019"/>
                    <a:pt x="84" y="2417"/>
                  </a:cubicBezTo>
                  <a:cubicBezTo>
                    <a:pt x="18" y="3216"/>
                    <a:pt x="5" y="4018"/>
                    <a:pt x="2" y="4817"/>
                  </a:cubicBezTo>
                  <a:cubicBezTo>
                    <a:pt x="0" y="6445"/>
                    <a:pt x="57" y="8072"/>
                    <a:pt x="99" y="9699"/>
                  </a:cubicBezTo>
                  <a:cubicBezTo>
                    <a:pt x="110" y="10156"/>
                    <a:pt x="121" y="10613"/>
                    <a:pt x="132" y="11072"/>
                  </a:cubicBezTo>
                  <a:cubicBezTo>
                    <a:pt x="139" y="11309"/>
                    <a:pt x="143" y="11546"/>
                    <a:pt x="152" y="11786"/>
                  </a:cubicBezTo>
                  <a:cubicBezTo>
                    <a:pt x="156" y="11959"/>
                    <a:pt x="117" y="12216"/>
                    <a:pt x="251" y="12350"/>
                  </a:cubicBezTo>
                  <a:cubicBezTo>
                    <a:pt x="279" y="12378"/>
                    <a:pt x="316" y="12392"/>
                    <a:pt x="354" y="12392"/>
                  </a:cubicBezTo>
                  <a:cubicBezTo>
                    <a:pt x="378" y="12392"/>
                    <a:pt x="402" y="12386"/>
                    <a:pt x="424" y="12374"/>
                  </a:cubicBezTo>
                  <a:cubicBezTo>
                    <a:pt x="502" y="12324"/>
                    <a:pt x="559" y="12192"/>
                    <a:pt x="456" y="12139"/>
                  </a:cubicBezTo>
                  <a:lnTo>
                    <a:pt x="456" y="12139"/>
                  </a:lnTo>
                  <a:cubicBezTo>
                    <a:pt x="456" y="12135"/>
                    <a:pt x="456" y="12132"/>
                    <a:pt x="457" y="12128"/>
                  </a:cubicBezTo>
                  <a:cubicBezTo>
                    <a:pt x="444" y="12086"/>
                    <a:pt x="455" y="12016"/>
                    <a:pt x="453" y="11970"/>
                  </a:cubicBezTo>
                  <a:cubicBezTo>
                    <a:pt x="453" y="11882"/>
                    <a:pt x="450" y="11794"/>
                    <a:pt x="448" y="11707"/>
                  </a:cubicBezTo>
                  <a:cubicBezTo>
                    <a:pt x="444" y="11496"/>
                    <a:pt x="437" y="11283"/>
                    <a:pt x="431" y="11072"/>
                  </a:cubicBezTo>
                  <a:cubicBezTo>
                    <a:pt x="420" y="10668"/>
                    <a:pt x="409" y="10261"/>
                    <a:pt x="395" y="9857"/>
                  </a:cubicBezTo>
                  <a:cubicBezTo>
                    <a:pt x="374" y="9056"/>
                    <a:pt x="352" y="8256"/>
                    <a:pt x="330" y="7455"/>
                  </a:cubicBezTo>
                  <a:cubicBezTo>
                    <a:pt x="286" y="5869"/>
                    <a:pt x="272" y="4290"/>
                    <a:pt x="325" y="2704"/>
                  </a:cubicBezTo>
                  <a:cubicBezTo>
                    <a:pt x="341" y="2263"/>
                    <a:pt x="365" y="1822"/>
                    <a:pt x="395" y="1380"/>
                  </a:cubicBezTo>
                  <a:cubicBezTo>
                    <a:pt x="426" y="932"/>
                    <a:pt x="497" y="484"/>
                    <a:pt x="516" y="36"/>
                  </a:cubicBezTo>
                  <a:cubicBezTo>
                    <a:pt x="516" y="13"/>
                    <a:pt x="498" y="0"/>
                    <a:pt x="48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2"/>
            <p:cNvSpPr/>
            <p:nvPr/>
          </p:nvSpPr>
          <p:spPr>
            <a:xfrm>
              <a:off x="6046475" y="4682750"/>
              <a:ext cx="64175" cy="48100"/>
            </a:xfrm>
            <a:custGeom>
              <a:rect b="b" l="l" r="r" t="t"/>
              <a:pathLst>
                <a:path extrusionOk="0" h="1924" w="2567">
                  <a:moveTo>
                    <a:pt x="2461" y="0"/>
                  </a:moveTo>
                  <a:cubicBezTo>
                    <a:pt x="2430" y="0"/>
                    <a:pt x="2402" y="14"/>
                    <a:pt x="2388" y="46"/>
                  </a:cubicBezTo>
                  <a:cubicBezTo>
                    <a:pt x="2263" y="338"/>
                    <a:pt x="2179" y="634"/>
                    <a:pt x="2008" y="907"/>
                  </a:cubicBezTo>
                  <a:cubicBezTo>
                    <a:pt x="1835" y="1183"/>
                    <a:pt x="1613" y="1425"/>
                    <a:pt x="1354" y="1620"/>
                  </a:cubicBezTo>
                  <a:cubicBezTo>
                    <a:pt x="1255" y="1694"/>
                    <a:pt x="1127" y="1771"/>
                    <a:pt x="1002" y="1771"/>
                  </a:cubicBezTo>
                  <a:cubicBezTo>
                    <a:pt x="954" y="1771"/>
                    <a:pt x="907" y="1760"/>
                    <a:pt x="862" y="1732"/>
                  </a:cubicBezTo>
                  <a:cubicBezTo>
                    <a:pt x="708" y="1640"/>
                    <a:pt x="611" y="1416"/>
                    <a:pt x="526" y="1267"/>
                  </a:cubicBezTo>
                  <a:cubicBezTo>
                    <a:pt x="339" y="940"/>
                    <a:pt x="185" y="593"/>
                    <a:pt x="69" y="235"/>
                  </a:cubicBezTo>
                  <a:cubicBezTo>
                    <a:pt x="65" y="218"/>
                    <a:pt x="52" y="211"/>
                    <a:pt x="39" y="211"/>
                  </a:cubicBezTo>
                  <a:cubicBezTo>
                    <a:pt x="20" y="211"/>
                    <a:pt x="1" y="227"/>
                    <a:pt x="7" y="252"/>
                  </a:cubicBezTo>
                  <a:lnTo>
                    <a:pt x="7" y="254"/>
                  </a:lnTo>
                  <a:cubicBezTo>
                    <a:pt x="119" y="665"/>
                    <a:pt x="269" y="1074"/>
                    <a:pt x="477" y="1449"/>
                  </a:cubicBezTo>
                  <a:cubicBezTo>
                    <a:pt x="563" y="1605"/>
                    <a:pt x="653" y="1794"/>
                    <a:pt x="820" y="1880"/>
                  </a:cubicBezTo>
                  <a:cubicBezTo>
                    <a:pt x="881" y="1911"/>
                    <a:pt x="946" y="1924"/>
                    <a:pt x="1011" y="1924"/>
                  </a:cubicBezTo>
                  <a:cubicBezTo>
                    <a:pt x="1111" y="1924"/>
                    <a:pt x="1212" y="1894"/>
                    <a:pt x="1301" y="1851"/>
                  </a:cubicBezTo>
                  <a:cubicBezTo>
                    <a:pt x="1635" y="1697"/>
                    <a:pt x="1914" y="1401"/>
                    <a:pt x="2125" y="1109"/>
                  </a:cubicBezTo>
                  <a:cubicBezTo>
                    <a:pt x="2333" y="821"/>
                    <a:pt x="2540" y="454"/>
                    <a:pt x="2564" y="94"/>
                  </a:cubicBezTo>
                  <a:cubicBezTo>
                    <a:pt x="2566" y="39"/>
                    <a:pt x="2511" y="0"/>
                    <a:pt x="246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2"/>
            <p:cNvSpPr/>
            <p:nvPr/>
          </p:nvSpPr>
          <p:spPr>
            <a:xfrm>
              <a:off x="6062450" y="4673175"/>
              <a:ext cx="18600" cy="55125"/>
            </a:xfrm>
            <a:custGeom>
              <a:rect b="b" l="l" r="r" t="t"/>
              <a:pathLst>
                <a:path extrusionOk="0" h="2205" w="744">
                  <a:moveTo>
                    <a:pt x="83" y="0"/>
                  </a:moveTo>
                  <a:cubicBezTo>
                    <a:pt x="61" y="0"/>
                    <a:pt x="39" y="13"/>
                    <a:pt x="32" y="38"/>
                  </a:cubicBezTo>
                  <a:cubicBezTo>
                    <a:pt x="1" y="126"/>
                    <a:pt x="18" y="227"/>
                    <a:pt x="27" y="319"/>
                  </a:cubicBezTo>
                  <a:cubicBezTo>
                    <a:pt x="36" y="400"/>
                    <a:pt x="45" y="484"/>
                    <a:pt x="60" y="565"/>
                  </a:cubicBezTo>
                  <a:cubicBezTo>
                    <a:pt x="91" y="760"/>
                    <a:pt x="135" y="956"/>
                    <a:pt x="188" y="1145"/>
                  </a:cubicBezTo>
                  <a:cubicBezTo>
                    <a:pt x="236" y="1331"/>
                    <a:pt x="289" y="1518"/>
                    <a:pt x="352" y="1698"/>
                  </a:cubicBezTo>
                  <a:cubicBezTo>
                    <a:pt x="385" y="1788"/>
                    <a:pt x="423" y="1878"/>
                    <a:pt x="460" y="1968"/>
                  </a:cubicBezTo>
                  <a:cubicBezTo>
                    <a:pt x="495" y="2056"/>
                    <a:pt x="524" y="2135"/>
                    <a:pt x="600" y="2192"/>
                  </a:cubicBezTo>
                  <a:cubicBezTo>
                    <a:pt x="612" y="2201"/>
                    <a:pt x="626" y="2205"/>
                    <a:pt x="641" y="2205"/>
                  </a:cubicBezTo>
                  <a:cubicBezTo>
                    <a:pt x="680" y="2205"/>
                    <a:pt x="724" y="2177"/>
                    <a:pt x="730" y="2137"/>
                  </a:cubicBezTo>
                  <a:cubicBezTo>
                    <a:pt x="743" y="2045"/>
                    <a:pt x="710" y="1971"/>
                    <a:pt x="675" y="1887"/>
                  </a:cubicBezTo>
                  <a:cubicBezTo>
                    <a:pt x="638" y="1799"/>
                    <a:pt x="603" y="1707"/>
                    <a:pt x="565" y="1619"/>
                  </a:cubicBezTo>
                  <a:cubicBezTo>
                    <a:pt x="495" y="1452"/>
                    <a:pt x="420" y="1288"/>
                    <a:pt x="359" y="1116"/>
                  </a:cubicBezTo>
                  <a:cubicBezTo>
                    <a:pt x="297" y="949"/>
                    <a:pt x="249" y="776"/>
                    <a:pt x="212" y="602"/>
                  </a:cubicBezTo>
                  <a:cubicBezTo>
                    <a:pt x="194" y="508"/>
                    <a:pt x="179" y="413"/>
                    <a:pt x="170" y="319"/>
                  </a:cubicBezTo>
                  <a:cubicBezTo>
                    <a:pt x="159" y="225"/>
                    <a:pt x="168" y="126"/>
                    <a:pt x="135" y="38"/>
                  </a:cubicBezTo>
                  <a:cubicBezTo>
                    <a:pt x="127" y="13"/>
                    <a:pt x="105" y="0"/>
                    <a:pt x="8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2"/>
            <p:cNvSpPr/>
            <p:nvPr/>
          </p:nvSpPr>
          <p:spPr>
            <a:xfrm>
              <a:off x="6038200" y="4683400"/>
              <a:ext cx="12525" cy="12475"/>
            </a:xfrm>
            <a:custGeom>
              <a:rect b="b" l="l" r="r" t="t"/>
              <a:pathLst>
                <a:path extrusionOk="0" h="499" w="501">
                  <a:moveTo>
                    <a:pt x="251" y="0"/>
                  </a:moveTo>
                  <a:cubicBezTo>
                    <a:pt x="114" y="2"/>
                    <a:pt x="5" y="112"/>
                    <a:pt x="0" y="250"/>
                  </a:cubicBezTo>
                  <a:lnTo>
                    <a:pt x="9" y="316"/>
                  </a:lnTo>
                  <a:cubicBezTo>
                    <a:pt x="20" y="358"/>
                    <a:pt x="42" y="395"/>
                    <a:pt x="73" y="426"/>
                  </a:cubicBezTo>
                  <a:lnTo>
                    <a:pt x="123" y="466"/>
                  </a:lnTo>
                  <a:cubicBezTo>
                    <a:pt x="163" y="488"/>
                    <a:pt x="207" y="499"/>
                    <a:pt x="251" y="499"/>
                  </a:cubicBezTo>
                  <a:cubicBezTo>
                    <a:pt x="254" y="499"/>
                    <a:pt x="257" y="499"/>
                    <a:pt x="261" y="499"/>
                  </a:cubicBezTo>
                  <a:cubicBezTo>
                    <a:pt x="290" y="499"/>
                    <a:pt x="320" y="490"/>
                    <a:pt x="347" y="477"/>
                  </a:cubicBezTo>
                  <a:cubicBezTo>
                    <a:pt x="378" y="468"/>
                    <a:pt x="404" y="450"/>
                    <a:pt x="426" y="426"/>
                  </a:cubicBezTo>
                  <a:cubicBezTo>
                    <a:pt x="472" y="378"/>
                    <a:pt x="499" y="314"/>
                    <a:pt x="501" y="248"/>
                  </a:cubicBezTo>
                  <a:lnTo>
                    <a:pt x="492" y="182"/>
                  </a:lnTo>
                  <a:cubicBezTo>
                    <a:pt x="479" y="141"/>
                    <a:pt x="457" y="103"/>
                    <a:pt x="426" y="73"/>
                  </a:cubicBezTo>
                  <a:lnTo>
                    <a:pt x="376" y="33"/>
                  </a:lnTo>
                  <a:cubicBezTo>
                    <a:pt x="338" y="11"/>
                    <a:pt x="294" y="0"/>
                    <a:pt x="25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2"/>
            <p:cNvSpPr/>
            <p:nvPr/>
          </p:nvSpPr>
          <p:spPr>
            <a:xfrm>
              <a:off x="6056850" y="4666675"/>
              <a:ext cx="14300" cy="13550"/>
            </a:xfrm>
            <a:custGeom>
              <a:rect b="b" l="l" r="r" t="t"/>
              <a:pathLst>
                <a:path extrusionOk="0" h="542" w="572">
                  <a:moveTo>
                    <a:pt x="264" y="0"/>
                  </a:moveTo>
                  <a:cubicBezTo>
                    <a:pt x="243" y="0"/>
                    <a:pt x="222" y="4"/>
                    <a:pt x="203" y="10"/>
                  </a:cubicBezTo>
                  <a:lnTo>
                    <a:pt x="137" y="37"/>
                  </a:lnTo>
                  <a:cubicBezTo>
                    <a:pt x="106" y="54"/>
                    <a:pt x="80" y="78"/>
                    <a:pt x="62" y="107"/>
                  </a:cubicBezTo>
                  <a:cubicBezTo>
                    <a:pt x="38" y="133"/>
                    <a:pt x="21" y="164"/>
                    <a:pt x="14" y="199"/>
                  </a:cubicBezTo>
                  <a:cubicBezTo>
                    <a:pt x="3" y="234"/>
                    <a:pt x="1" y="272"/>
                    <a:pt x="7" y="307"/>
                  </a:cubicBezTo>
                  <a:cubicBezTo>
                    <a:pt x="10" y="342"/>
                    <a:pt x="21" y="377"/>
                    <a:pt x="40" y="408"/>
                  </a:cubicBezTo>
                  <a:lnTo>
                    <a:pt x="82" y="463"/>
                  </a:lnTo>
                  <a:cubicBezTo>
                    <a:pt x="135" y="511"/>
                    <a:pt x="203" y="537"/>
                    <a:pt x="275" y="542"/>
                  </a:cubicBezTo>
                  <a:lnTo>
                    <a:pt x="348" y="531"/>
                  </a:lnTo>
                  <a:cubicBezTo>
                    <a:pt x="392" y="520"/>
                    <a:pt x="434" y="496"/>
                    <a:pt x="466" y="463"/>
                  </a:cubicBezTo>
                  <a:lnTo>
                    <a:pt x="508" y="408"/>
                  </a:lnTo>
                  <a:cubicBezTo>
                    <a:pt x="524" y="380"/>
                    <a:pt x="535" y="350"/>
                    <a:pt x="541" y="319"/>
                  </a:cubicBezTo>
                  <a:lnTo>
                    <a:pt x="541" y="319"/>
                  </a:lnTo>
                  <a:cubicBezTo>
                    <a:pt x="572" y="224"/>
                    <a:pt x="534" y="116"/>
                    <a:pt x="447" y="63"/>
                  </a:cubicBezTo>
                  <a:lnTo>
                    <a:pt x="447" y="63"/>
                  </a:lnTo>
                  <a:cubicBezTo>
                    <a:pt x="436" y="53"/>
                    <a:pt x="423" y="44"/>
                    <a:pt x="409" y="37"/>
                  </a:cubicBezTo>
                  <a:cubicBezTo>
                    <a:pt x="381" y="17"/>
                    <a:pt x="346" y="6"/>
                    <a:pt x="311" y="6"/>
                  </a:cubicBezTo>
                  <a:cubicBezTo>
                    <a:pt x="295" y="2"/>
                    <a:pt x="279" y="0"/>
                    <a:pt x="26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2"/>
            <p:cNvSpPr/>
            <p:nvPr/>
          </p:nvSpPr>
          <p:spPr>
            <a:xfrm>
              <a:off x="6078100" y="4666375"/>
              <a:ext cx="14475" cy="14475"/>
            </a:xfrm>
            <a:custGeom>
              <a:rect b="b" l="l" r="r" t="t"/>
              <a:pathLst>
                <a:path extrusionOk="0" h="579" w="579">
                  <a:moveTo>
                    <a:pt x="289" y="0"/>
                  </a:moveTo>
                  <a:cubicBezTo>
                    <a:pt x="251" y="0"/>
                    <a:pt x="214" y="9"/>
                    <a:pt x="179" y="27"/>
                  </a:cubicBezTo>
                  <a:cubicBezTo>
                    <a:pt x="73" y="73"/>
                    <a:pt x="5" y="176"/>
                    <a:pt x="1" y="290"/>
                  </a:cubicBezTo>
                  <a:lnTo>
                    <a:pt x="12" y="367"/>
                  </a:lnTo>
                  <a:cubicBezTo>
                    <a:pt x="25" y="415"/>
                    <a:pt x="51" y="459"/>
                    <a:pt x="86" y="494"/>
                  </a:cubicBezTo>
                  <a:lnTo>
                    <a:pt x="146" y="540"/>
                  </a:lnTo>
                  <a:cubicBezTo>
                    <a:pt x="190" y="565"/>
                    <a:pt x="240" y="578"/>
                    <a:pt x="291" y="578"/>
                  </a:cubicBezTo>
                  <a:cubicBezTo>
                    <a:pt x="294" y="578"/>
                    <a:pt x="298" y="578"/>
                    <a:pt x="302" y="578"/>
                  </a:cubicBezTo>
                  <a:cubicBezTo>
                    <a:pt x="336" y="578"/>
                    <a:pt x="371" y="569"/>
                    <a:pt x="401" y="554"/>
                  </a:cubicBezTo>
                  <a:cubicBezTo>
                    <a:pt x="506" y="508"/>
                    <a:pt x="576" y="404"/>
                    <a:pt x="578" y="290"/>
                  </a:cubicBezTo>
                  <a:lnTo>
                    <a:pt x="567" y="213"/>
                  </a:lnTo>
                  <a:cubicBezTo>
                    <a:pt x="554" y="165"/>
                    <a:pt x="528" y="121"/>
                    <a:pt x="493" y="86"/>
                  </a:cubicBezTo>
                  <a:lnTo>
                    <a:pt x="436" y="40"/>
                  </a:lnTo>
                  <a:cubicBezTo>
                    <a:pt x="390" y="16"/>
                    <a:pt x="341" y="0"/>
                    <a:pt x="28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2"/>
            <p:cNvSpPr/>
            <p:nvPr/>
          </p:nvSpPr>
          <p:spPr>
            <a:xfrm>
              <a:off x="6101825" y="4675875"/>
              <a:ext cx="15125" cy="15075"/>
            </a:xfrm>
            <a:custGeom>
              <a:rect b="b" l="l" r="r" t="t"/>
              <a:pathLst>
                <a:path extrusionOk="0" h="603" w="605">
                  <a:moveTo>
                    <a:pt x="301" y="0"/>
                  </a:moveTo>
                  <a:cubicBezTo>
                    <a:pt x="137" y="2"/>
                    <a:pt x="5" y="136"/>
                    <a:pt x="1" y="301"/>
                  </a:cubicBezTo>
                  <a:lnTo>
                    <a:pt x="12" y="382"/>
                  </a:lnTo>
                  <a:cubicBezTo>
                    <a:pt x="25" y="433"/>
                    <a:pt x="51" y="477"/>
                    <a:pt x="88" y="514"/>
                  </a:cubicBezTo>
                  <a:lnTo>
                    <a:pt x="150" y="562"/>
                  </a:lnTo>
                  <a:cubicBezTo>
                    <a:pt x="196" y="589"/>
                    <a:pt x="249" y="602"/>
                    <a:pt x="301" y="602"/>
                  </a:cubicBezTo>
                  <a:cubicBezTo>
                    <a:pt x="305" y="602"/>
                    <a:pt x="309" y="602"/>
                    <a:pt x="313" y="602"/>
                  </a:cubicBezTo>
                  <a:cubicBezTo>
                    <a:pt x="349" y="602"/>
                    <a:pt x="384" y="593"/>
                    <a:pt x="418" y="576"/>
                  </a:cubicBezTo>
                  <a:cubicBezTo>
                    <a:pt x="490" y="549"/>
                    <a:pt x="550" y="490"/>
                    <a:pt x="576" y="417"/>
                  </a:cubicBezTo>
                  <a:cubicBezTo>
                    <a:pt x="596" y="380"/>
                    <a:pt x="604" y="341"/>
                    <a:pt x="604" y="301"/>
                  </a:cubicBezTo>
                  <a:lnTo>
                    <a:pt x="594" y="220"/>
                  </a:lnTo>
                  <a:cubicBezTo>
                    <a:pt x="578" y="169"/>
                    <a:pt x="552" y="125"/>
                    <a:pt x="514" y="88"/>
                  </a:cubicBezTo>
                  <a:lnTo>
                    <a:pt x="455" y="40"/>
                  </a:lnTo>
                  <a:cubicBezTo>
                    <a:pt x="409" y="13"/>
                    <a:pt x="356" y="0"/>
                    <a:pt x="30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2"/>
            <p:cNvSpPr/>
            <p:nvPr/>
          </p:nvSpPr>
          <p:spPr>
            <a:xfrm>
              <a:off x="6072975" y="4695800"/>
              <a:ext cx="72525" cy="33000"/>
            </a:xfrm>
            <a:custGeom>
              <a:rect b="b" l="l" r="r" t="t"/>
              <a:pathLst>
                <a:path extrusionOk="0" h="1320" w="2901">
                  <a:moveTo>
                    <a:pt x="2811" y="1"/>
                  </a:moveTo>
                  <a:cubicBezTo>
                    <a:pt x="2794" y="1"/>
                    <a:pt x="2777" y="7"/>
                    <a:pt x="2762" y="22"/>
                  </a:cubicBezTo>
                  <a:cubicBezTo>
                    <a:pt x="2615" y="178"/>
                    <a:pt x="2512" y="350"/>
                    <a:pt x="2329" y="475"/>
                  </a:cubicBezTo>
                  <a:cubicBezTo>
                    <a:pt x="2143" y="604"/>
                    <a:pt x="1932" y="699"/>
                    <a:pt x="1726" y="795"/>
                  </a:cubicBezTo>
                  <a:cubicBezTo>
                    <a:pt x="1323" y="981"/>
                    <a:pt x="871" y="1159"/>
                    <a:pt x="417" y="1159"/>
                  </a:cubicBezTo>
                  <a:cubicBezTo>
                    <a:pt x="306" y="1159"/>
                    <a:pt x="195" y="1148"/>
                    <a:pt x="85" y="1125"/>
                  </a:cubicBezTo>
                  <a:cubicBezTo>
                    <a:pt x="80" y="1123"/>
                    <a:pt x="75" y="1123"/>
                    <a:pt x="70" y="1123"/>
                  </a:cubicBezTo>
                  <a:cubicBezTo>
                    <a:pt x="18" y="1123"/>
                    <a:pt x="0" y="1203"/>
                    <a:pt x="59" y="1221"/>
                  </a:cubicBezTo>
                  <a:lnTo>
                    <a:pt x="56" y="1221"/>
                  </a:lnTo>
                  <a:cubicBezTo>
                    <a:pt x="234" y="1290"/>
                    <a:pt x="413" y="1319"/>
                    <a:pt x="590" y="1319"/>
                  </a:cubicBezTo>
                  <a:cubicBezTo>
                    <a:pt x="1007" y="1319"/>
                    <a:pt x="1421" y="1161"/>
                    <a:pt x="1813" y="993"/>
                  </a:cubicBezTo>
                  <a:cubicBezTo>
                    <a:pt x="2053" y="890"/>
                    <a:pt x="2299" y="787"/>
                    <a:pt x="2512" y="635"/>
                  </a:cubicBezTo>
                  <a:cubicBezTo>
                    <a:pt x="2692" y="505"/>
                    <a:pt x="2901" y="317"/>
                    <a:pt x="2890" y="75"/>
                  </a:cubicBezTo>
                  <a:cubicBezTo>
                    <a:pt x="2888" y="33"/>
                    <a:pt x="2850" y="1"/>
                    <a:pt x="281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2"/>
            <p:cNvSpPr/>
            <p:nvPr/>
          </p:nvSpPr>
          <p:spPr>
            <a:xfrm>
              <a:off x="6134175" y="4689975"/>
              <a:ext cx="19675" cy="15300"/>
            </a:xfrm>
            <a:custGeom>
              <a:rect b="b" l="l" r="r" t="t"/>
              <a:pathLst>
                <a:path extrusionOk="0" h="612" w="787">
                  <a:moveTo>
                    <a:pt x="393" y="1"/>
                  </a:moveTo>
                  <a:cubicBezTo>
                    <a:pt x="0" y="1"/>
                    <a:pt x="0" y="611"/>
                    <a:pt x="393" y="611"/>
                  </a:cubicBezTo>
                  <a:cubicBezTo>
                    <a:pt x="786" y="611"/>
                    <a:pt x="786" y="1"/>
                    <a:pt x="39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 name="Google Shape;1960;p42"/>
          <p:cNvGrpSpPr/>
          <p:nvPr/>
        </p:nvGrpSpPr>
        <p:grpSpPr>
          <a:xfrm>
            <a:off x="328150" y="1173913"/>
            <a:ext cx="890185" cy="675108"/>
            <a:chOff x="4725044" y="4077175"/>
            <a:chExt cx="398900" cy="347475"/>
          </a:xfrm>
        </p:grpSpPr>
        <p:sp>
          <p:nvSpPr>
            <p:cNvPr id="1961" name="Google Shape;1961;p42"/>
            <p:cNvSpPr/>
            <p:nvPr/>
          </p:nvSpPr>
          <p:spPr>
            <a:xfrm>
              <a:off x="4725044" y="4077175"/>
              <a:ext cx="398900" cy="297393"/>
            </a:xfrm>
            <a:custGeom>
              <a:rect b="b" l="l" r="r" t="t"/>
              <a:pathLst>
                <a:path extrusionOk="0" h="9319" w="15956">
                  <a:moveTo>
                    <a:pt x="7919" y="1"/>
                  </a:moveTo>
                  <a:cubicBezTo>
                    <a:pt x="6674" y="1"/>
                    <a:pt x="5425" y="185"/>
                    <a:pt x="4303" y="548"/>
                  </a:cubicBezTo>
                  <a:cubicBezTo>
                    <a:pt x="3756" y="724"/>
                    <a:pt x="3235" y="939"/>
                    <a:pt x="2783" y="1211"/>
                  </a:cubicBezTo>
                  <a:cubicBezTo>
                    <a:pt x="1975" y="1692"/>
                    <a:pt x="1329" y="2406"/>
                    <a:pt x="932" y="3258"/>
                  </a:cubicBezTo>
                  <a:cubicBezTo>
                    <a:pt x="0" y="5237"/>
                    <a:pt x="795" y="7718"/>
                    <a:pt x="3444" y="8773"/>
                  </a:cubicBezTo>
                  <a:cubicBezTo>
                    <a:pt x="4426" y="9163"/>
                    <a:pt x="5521" y="9318"/>
                    <a:pt x="6649" y="9318"/>
                  </a:cubicBezTo>
                  <a:cubicBezTo>
                    <a:pt x="8094" y="9318"/>
                    <a:pt x="9592" y="9063"/>
                    <a:pt x="10975" y="8718"/>
                  </a:cubicBezTo>
                  <a:lnTo>
                    <a:pt x="10975" y="8718"/>
                  </a:lnTo>
                  <a:lnTo>
                    <a:pt x="9264" y="9159"/>
                  </a:lnTo>
                  <a:cubicBezTo>
                    <a:pt x="9282" y="9159"/>
                    <a:pt x="9301" y="9159"/>
                    <a:pt x="9319" y="9159"/>
                  </a:cubicBezTo>
                  <a:cubicBezTo>
                    <a:pt x="12107" y="9159"/>
                    <a:pt x="14699" y="7684"/>
                    <a:pt x="15325" y="5847"/>
                  </a:cubicBezTo>
                  <a:cubicBezTo>
                    <a:pt x="15956" y="3998"/>
                    <a:pt x="14658" y="1956"/>
                    <a:pt x="12336" y="888"/>
                  </a:cubicBezTo>
                  <a:cubicBezTo>
                    <a:pt x="11043" y="293"/>
                    <a:pt x="9484" y="1"/>
                    <a:pt x="791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2"/>
            <p:cNvSpPr/>
            <p:nvPr/>
          </p:nvSpPr>
          <p:spPr>
            <a:xfrm>
              <a:off x="4913100" y="4172025"/>
              <a:ext cx="21550" cy="252625"/>
            </a:xfrm>
            <a:custGeom>
              <a:rect b="b" l="l" r="r" t="t"/>
              <a:pathLst>
                <a:path extrusionOk="0" h="10105" w="862">
                  <a:moveTo>
                    <a:pt x="647" y="1"/>
                  </a:moveTo>
                  <a:cubicBezTo>
                    <a:pt x="568" y="1"/>
                    <a:pt x="488" y="21"/>
                    <a:pt x="479" y="59"/>
                  </a:cubicBezTo>
                  <a:cubicBezTo>
                    <a:pt x="398" y="424"/>
                    <a:pt x="398" y="795"/>
                    <a:pt x="378" y="1162"/>
                  </a:cubicBezTo>
                  <a:cubicBezTo>
                    <a:pt x="358" y="1520"/>
                    <a:pt x="339" y="1878"/>
                    <a:pt x="319" y="2236"/>
                  </a:cubicBezTo>
                  <a:cubicBezTo>
                    <a:pt x="246" y="3531"/>
                    <a:pt x="222" y="4827"/>
                    <a:pt x="174" y="6123"/>
                  </a:cubicBezTo>
                  <a:cubicBezTo>
                    <a:pt x="150" y="6771"/>
                    <a:pt x="125" y="7421"/>
                    <a:pt x="101" y="8071"/>
                  </a:cubicBezTo>
                  <a:cubicBezTo>
                    <a:pt x="90" y="8394"/>
                    <a:pt x="77" y="8717"/>
                    <a:pt x="66" y="9039"/>
                  </a:cubicBezTo>
                  <a:cubicBezTo>
                    <a:pt x="60" y="9200"/>
                    <a:pt x="53" y="9362"/>
                    <a:pt x="42" y="9523"/>
                  </a:cubicBezTo>
                  <a:cubicBezTo>
                    <a:pt x="33" y="9685"/>
                    <a:pt x="0" y="9848"/>
                    <a:pt x="55" y="10008"/>
                  </a:cubicBezTo>
                  <a:cubicBezTo>
                    <a:pt x="71" y="10056"/>
                    <a:pt x="145" y="10096"/>
                    <a:pt x="290" y="10105"/>
                  </a:cubicBezTo>
                  <a:cubicBezTo>
                    <a:pt x="298" y="10105"/>
                    <a:pt x="306" y="10105"/>
                    <a:pt x="315" y="10105"/>
                  </a:cubicBezTo>
                  <a:cubicBezTo>
                    <a:pt x="430" y="10105"/>
                    <a:pt x="568" y="10077"/>
                    <a:pt x="587" y="10034"/>
                  </a:cubicBezTo>
                  <a:cubicBezTo>
                    <a:pt x="661" y="9845"/>
                    <a:pt x="639" y="9659"/>
                    <a:pt x="639" y="9470"/>
                  </a:cubicBezTo>
                  <a:cubicBezTo>
                    <a:pt x="639" y="9290"/>
                    <a:pt x="644" y="9112"/>
                    <a:pt x="650" y="8932"/>
                  </a:cubicBezTo>
                  <a:cubicBezTo>
                    <a:pt x="659" y="8569"/>
                    <a:pt x="668" y="8205"/>
                    <a:pt x="679" y="7843"/>
                  </a:cubicBezTo>
                  <a:cubicBezTo>
                    <a:pt x="712" y="6547"/>
                    <a:pt x="747" y="5253"/>
                    <a:pt x="784" y="3958"/>
                  </a:cubicBezTo>
                  <a:cubicBezTo>
                    <a:pt x="802" y="3307"/>
                    <a:pt x="826" y="2657"/>
                    <a:pt x="833" y="2007"/>
                  </a:cubicBezTo>
                  <a:cubicBezTo>
                    <a:pt x="835" y="1684"/>
                    <a:pt x="846" y="1366"/>
                    <a:pt x="841" y="1041"/>
                  </a:cubicBezTo>
                  <a:cubicBezTo>
                    <a:pt x="835" y="714"/>
                    <a:pt x="861" y="384"/>
                    <a:pt x="809" y="59"/>
                  </a:cubicBezTo>
                  <a:cubicBezTo>
                    <a:pt x="802" y="20"/>
                    <a:pt x="725" y="1"/>
                    <a:pt x="64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2"/>
            <p:cNvSpPr/>
            <p:nvPr/>
          </p:nvSpPr>
          <p:spPr>
            <a:xfrm>
              <a:off x="4796700" y="4226125"/>
              <a:ext cx="220125" cy="95400"/>
            </a:xfrm>
            <a:custGeom>
              <a:rect b="b" l="l" r="r" t="t"/>
              <a:pathLst>
                <a:path extrusionOk="0" h="3816" w="8805">
                  <a:moveTo>
                    <a:pt x="303" y="1"/>
                  </a:moveTo>
                  <a:cubicBezTo>
                    <a:pt x="152" y="1"/>
                    <a:pt x="1" y="117"/>
                    <a:pt x="108" y="217"/>
                  </a:cubicBezTo>
                  <a:cubicBezTo>
                    <a:pt x="429" y="515"/>
                    <a:pt x="795" y="792"/>
                    <a:pt x="1142" y="1078"/>
                  </a:cubicBezTo>
                  <a:lnTo>
                    <a:pt x="2150" y="1908"/>
                  </a:lnTo>
                  <a:cubicBezTo>
                    <a:pt x="2752" y="2402"/>
                    <a:pt x="3339" y="2905"/>
                    <a:pt x="3956" y="3390"/>
                  </a:cubicBezTo>
                  <a:cubicBezTo>
                    <a:pt x="4186" y="3570"/>
                    <a:pt x="4498" y="3759"/>
                    <a:pt x="4856" y="3805"/>
                  </a:cubicBezTo>
                  <a:cubicBezTo>
                    <a:pt x="4906" y="3812"/>
                    <a:pt x="4956" y="3816"/>
                    <a:pt x="5006" y="3816"/>
                  </a:cubicBezTo>
                  <a:cubicBezTo>
                    <a:pt x="5128" y="3816"/>
                    <a:pt x="5250" y="3795"/>
                    <a:pt x="5366" y="3752"/>
                  </a:cubicBezTo>
                  <a:cubicBezTo>
                    <a:pt x="5541" y="3687"/>
                    <a:pt x="5649" y="3570"/>
                    <a:pt x="5752" y="3458"/>
                  </a:cubicBezTo>
                  <a:cubicBezTo>
                    <a:pt x="6266" y="2911"/>
                    <a:pt x="6778" y="2362"/>
                    <a:pt x="7283" y="1813"/>
                  </a:cubicBezTo>
                  <a:cubicBezTo>
                    <a:pt x="7790" y="1264"/>
                    <a:pt x="8315" y="722"/>
                    <a:pt x="8765" y="151"/>
                  </a:cubicBezTo>
                  <a:lnTo>
                    <a:pt x="8765" y="149"/>
                  </a:lnTo>
                  <a:cubicBezTo>
                    <a:pt x="8804" y="99"/>
                    <a:pt x="8748" y="59"/>
                    <a:pt x="8685" y="59"/>
                  </a:cubicBezTo>
                  <a:cubicBezTo>
                    <a:pt x="8657" y="59"/>
                    <a:pt x="8627" y="67"/>
                    <a:pt x="8605" y="87"/>
                  </a:cubicBezTo>
                  <a:cubicBezTo>
                    <a:pt x="7988" y="636"/>
                    <a:pt x="7445" y="1227"/>
                    <a:pt x="6885" y="1802"/>
                  </a:cubicBezTo>
                  <a:cubicBezTo>
                    <a:pt x="6383" y="2318"/>
                    <a:pt x="5888" y="2839"/>
                    <a:pt x="5388" y="3357"/>
                  </a:cubicBezTo>
                  <a:cubicBezTo>
                    <a:pt x="5306" y="3441"/>
                    <a:pt x="5216" y="3535"/>
                    <a:pt x="5054" y="3546"/>
                  </a:cubicBezTo>
                  <a:cubicBezTo>
                    <a:pt x="5039" y="3547"/>
                    <a:pt x="5025" y="3548"/>
                    <a:pt x="5010" y="3548"/>
                  </a:cubicBezTo>
                  <a:cubicBezTo>
                    <a:pt x="4878" y="3548"/>
                    <a:pt x="4748" y="3497"/>
                    <a:pt x="4643" y="3447"/>
                  </a:cubicBezTo>
                  <a:cubicBezTo>
                    <a:pt x="4322" y="3300"/>
                    <a:pt x="4096" y="3065"/>
                    <a:pt x="3855" y="2865"/>
                  </a:cubicBezTo>
                  <a:lnTo>
                    <a:pt x="2150" y="1453"/>
                  </a:lnTo>
                  <a:lnTo>
                    <a:pt x="1301" y="746"/>
                  </a:lnTo>
                  <a:cubicBezTo>
                    <a:pt x="1017" y="511"/>
                    <a:pt x="743" y="267"/>
                    <a:pt x="442" y="43"/>
                  </a:cubicBezTo>
                  <a:cubicBezTo>
                    <a:pt x="402" y="13"/>
                    <a:pt x="352" y="1"/>
                    <a:pt x="30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2"/>
            <p:cNvSpPr/>
            <p:nvPr/>
          </p:nvSpPr>
          <p:spPr>
            <a:xfrm>
              <a:off x="4891150" y="4191050"/>
              <a:ext cx="85575" cy="46575"/>
            </a:xfrm>
            <a:custGeom>
              <a:rect b="b" l="l" r="r" t="t"/>
              <a:pathLst>
                <a:path extrusionOk="0" h="1863" w="3423">
                  <a:moveTo>
                    <a:pt x="3315" y="0"/>
                  </a:moveTo>
                  <a:cubicBezTo>
                    <a:pt x="3297" y="0"/>
                    <a:pt x="3278" y="4"/>
                    <a:pt x="3261" y="14"/>
                  </a:cubicBezTo>
                  <a:cubicBezTo>
                    <a:pt x="3208" y="49"/>
                    <a:pt x="3147" y="69"/>
                    <a:pt x="3099" y="104"/>
                  </a:cubicBezTo>
                  <a:cubicBezTo>
                    <a:pt x="3050" y="137"/>
                    <a:pt x="3009" y="172"/>
                    <a:pt x="2960" y="205"/>
                  </a:cubicBezTo>
                  <a:cubicBezTo>
                    <a:pt x="2870" y="269"/>
                    <a:pt x="2785" y="335"/>
                    <a:pt x="2701" y="401"/>
                  </a:cubicBezTo>
                  <a:cubicBezTo>
                    <a:pt x="2536" y="537"/>
                    <a:pt x="2374" y="673"/>
                    <a:pt x="2211" y="809"/>
                  </a:cubicBezTo>
                  <a:cubicBezTo>
                    <a:pt x="1942" y="1039"/>
                    <a:pt x="1669" y="1266"/>
                    <a:pt x="1405" y="1499"/>
                  </a:cubicBezTo>
                  <a:lnTo>
                    <a:pt x="1405" y="1499"/>
                  </a:lnTo>
                  <a:lnTo>
                    <a:pt x="920" y="1104"/>
                  </a:lnTo>
                  <a:lnTo>
                    <a:pt x="602" y="844"/>
                  </a:lnTo>
                  <a:cubicBezTo>
                    <a:pt x="551" y="803"/>
                    <a:pt x="503" y="761"/>
                    <a:pt x="450" y="721"/>
                  </a:cubicBezTo>
                  <a:cubicBezTo>
                    <a:pt x="386" y="673"/>
                    <a:pt x="323" y="656"/>
                    <a:pt x="239" y="627"/>
                  </a:cubicBezTo>
                  <a:cubicBezTo>
                    <a:pt x="219" y="621"/>
                    <a:pt x="197" y="618"/>
                    <a:pt x="175" y="618"/>
                  </a:cubicBezTo>
                  <a:cubicBezTo>
                    <a:pt x="85" y="618"/>
                    <a:pt x="0" y="669"/>
                    <a:pt x="31" y="737"/>
                  </a:cubicBezTo>
                  <a:cubicBezTo>
                    <a:pt x="55" y="794"/>
                    <a:pt x="66" y="847"/>
                    <a:pt x="121" y="895"/>
                  </a:cubicBezTo>
                  <a:cubicBezTo>
                    <a:pt x="176" y="941"/>
                    <a:pt x="235" y="985"/>
                    <a:pt x="290" y="1031"/>
                  </a:cubicBezTo>
                  <a:lnTo>
                    <a:pt x="610" y="1290"/>
                  </a:lnTo>
                  <a:lnTo>
                    <a:pt x="1269" y="1822"/>
                  </a:lnTo>
                  <a:cubicBezTo>
                    <a:pt x="1305" y="1851"/>
                    <a:pt x="1352" y="1863"/>
                    <a:pt x="1399" y="1863"/>
                  </a:cubicBezTo>
                  <a:cubicBezTo>
                    <a:pt x="1473" y="1863"/>
                    <a:pt x="1549" y="1833"/>
                    <a:pt x="1592" y="1793"/>
                  </a:cubicBezTo>
                  <a:cubicBezTo>
                    <a:pt x="1897" y="1512"/>
                    <a:pt x="2194" y="1224"/>
                    <a:pt x="2503" y="943"/>
                  </a:cubicBezTo>
                  <a:cubicBezTo>
                    <a:pt x="2659" y="803"/>
                    <a:pt x="2815" y="664"/>
                    <a:pt x="2971" y="524"/>
                  </a:cubicBezTo>
                  <a:cubicBezTo>
                    <a:pt x="3042" y="458"/>
                    <a:pt x="3110" y="390"/>
                    <a:pt x="3178" y="322"/>
                  </a:cubicBezTo>
                  <a:cubicBezTo>
                    <a:pt x="3215" y="284"/>
                    <a:pt x="3257" y="247"/>
                    <a:pt x="3294" y="208"/>
                  </a:cubicBezTo>
                  <a:cubicBezTo>
                    <a:pt x="3331" y="168"/>
                    <a:pt x="3351" y="124"/>
                    <a:pt x="3386" y="85"/>
                  </a:cubicBezTo>
                  <a:lnTo>
                    <a:pt x="3386" y="80"/>
                  </a:lnTo>
                  <a:cubicBezTo>
                    <a:pt x="3423" y="39"/>
                    <a:pt x="3371" y="0"/>
                    <a:pt x="33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2"/>
            <p:cNvSpPr/>
            <p:nvPr/>
          </p:nvSpPr>
          <p:spPr>
            <a:xfrm>
              <a:off x="5026525" y="4154875"/>
              <a:ext cx="7775" cy="6075"/>
            </a:xfrm>
            <a:custGeom>
              <a:rect b="b" l="l" r="r" t="t"/>
              <a:pathLst>
                <a:path extrusionOk="0" h="243" w="311">
                  <a:moveTo>
                    <a:pt x="157" y="1"/>
                  </a:moveTo>
                  <a:cubicBezTo>
                    <a:pt x="1" y="1"/>
                    <a:pt x="1" y="242"/>
                    <a:pt x="157" y="242"/>
                  </a:cubicBezTo>
                  <a:cubicBezTo>
                    <a:pt x="310" y="242"/>
                    <a:pt x="310" y="1"/>
                    <a:pt x="15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2"/>
            <p:cNvSpPr/>
            <p:nvPr/>
          </p:nvSpPr>
          <p:spPr>
            <a:xfrm>
              <a:off x="5002150" y="4132700"/>
              <a:ext cx="9075" cy="8975"/>
            </a:xfrm>
            <a:custGeom>
              <a:rect b="b" l="l" r="r" t="t"/>
              <a:pathLst>
                <a:path extrusionOk="0" h="359" w="363">
                  <a:moveTo>
                    <a:pt x="207" y="1"/>
                  </a:moveTo>
                  <a:cubicBezTo>
                    <a:pt x="150" y="1"/>
                    <a:pt x="99" y="29"/>
                    <a:pt x="73" y="77"/>
                  </a:cubicBezTo>
                  <a:lnTo>
                    <a:pt x="22" y="143"/>
                  </a:lnTo>
                  <a:cubicBezTo>
                    <a:pt x="11" y="159"/>
                    <a:pt x="7" y="178"/>
                    <a:pt x="5" y="196"/>
                  </a:cubicBezTo>
                  <a:cubicBezTo>
                    <a:pt x="1" y="216"/>
                    <a:pt x="3" y="236"/>
                    <a:pt x="9" y="253"/>
                  </a:cubicBezTo>
                  <a:lnTo>
                    <a:pt x="22" y="288"/>
                  </a:lnTo>
                  <a:lnTo>
                    <a:pt x="44" y="317"/>
                  </a:lnTo>
                  <a:cubicBezTo>
                    <a:pt x="58" y="330"/>
                    <a:pt x="73" y="341"/>
                    <a:pt x="91" y="345"/>
                  </a:cubicBezTo>
                  <a:cubicBezTo>
                    <a:pt x="102" y="352"/>
                    <a:pt x="115" y="356"/>
                    <a:pt x="128" y="356"/>
                  </a:cubicBezTo>
                  <a:cubicBezTo>
                    <a:pt x="135" y="358"/>
                    <a:pt x="142" y="359"/>
                    <a:pt x="149" y="359"/>
                  </a:cubicBezTo>
                  <a:cubicBezTo>
                    <a:pt x="160" y="359"/>
                    <a:pt x="172" y="357"/>
                    <a:pt x="183" y="354"/>
                  </a:cubicBezTo>
                  <a:lnTo>
                    <a:pt x="218" y="339"/>
                  </a:lnTo>
                  <a:lnTo>
                    <a:pt x="284" y="288"/>
                  </a:lnTo>
                  <a:cubicBezTo>
                    <a:pt x="332" y="262"/>
                    <a:pt x="361" y="211"/>
                    <a:pt x="361" y="157"/>
                  </a:cubicBezTo>
                  <a:cubicBezTo>
                    <a:pt x="363" y="135"/>
                    <a:pt x="356" y="115"/>
                    <a:pt x="347" y="95"/>
                  </a:cubicBezTo>
                  <a:cubicBezTo>
                    <a:pt x="341" y="77"/>
                    <a:pt x="330" y="60"/>
                    <a:pt x="315" y="47"/>
                  </a:cubicBezTo>
                  <a:cubicBezTo>
                    <a:pt x="297" y="27"/>
                    <a:pt x="273" y="14"/>
                    <a:pt x="246" y="5"/>
                  </a:cubicBezTo>
                  <a:lnTo>
                    <a:pt x="207"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2"/>
            <p:cNvSpPr/>
            <p:nvPr/>
          </p:nvSpPr>
          <p:spPr>
            <a:xfrm>
              <a:off x="4996825" y="4178825"/>
              <a:ext cx="10300" cy="7975"/>
            </a:xfrm>
            <a:custGeom>
              <a:rect b="b" l="l" r="r" t="t"/>
              <a:pathLst>
                <a:path extrusionOk="0" h="319" w="412">
                  <a:moveTo>
                    <a:pt x="205" y="0"/>
                  </a:moveTo>
                  <a:cubicBezTo>
                    <a:pt x="0" y="0"/>
                    <a:pt x="0" y="319"/>
                    <a:pt x="205" y="319"/>
                  </a:cubicBezTo>
                  <a:cubicBezTo>
                    <a:pt x="411" y="319"/>
                    <a:pt x="411" y="0"/>
                    <a:pt x="20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 name="Google Shape;1968;p42"/>
          <p:cNvGrpSpPr/>
          <p:nvPr/>
        </p:nvGrpSpPr>
        <p:grpSpPr>
          <a:xfrm>
            <a:off x="98180" y="38213"/>
            <a:ext cx="621817" cy="501781"/>
            <a:chOff x="7514750" y="4210883"/>
            <a:chExt cx="953999" cy="769838"/>
          </a:xfrm>
        </p:grpSpPr>
        <p:sp>
          <p:nvSpPr>
            <p:cNvPr id="1969" name="Google Shape;1969;p42"/>
            <p:cNvSpPr/>
            <p:nvPr/>
          </p:nvSpPr>
          <p:spPr>
            <a:xfrm>
              <a:off x="8024561" y="4469182"/>
              <a:ext cx="243136" cy="460933"/>
            </a:xfrm>
            <a:custGeom>
              <a:rect b="b" l="l" r="r" t="t"/>
              <a:pathLst>
                <a:path extrusionOk="0" h="6385" w="3368">
                  <a:moveTo>
                    <a:pt x="2453" y="0"/>
                  </a:moveTo>
                  <a:cubicBezTo>
                    <a:pt x="1997" y="0"/>
                    <a:pt x="1513" y="355"/>
                    <a:pt x="1213" y="747"/>
                  </a:cubicBezTo>
                  <a:cubicBezTo>
                    <a:pt x="554" y="1606"/>
                    <a:pt x="225" y="2680"/>
                    <a:pt x="102" y="3754"/>
                  </a:cubicBezTo>
                  <a:cubicBezTo>
                    <a:pt x="1" y="4626"/>
                    <a:pt x="29" y="5506"/>
                    <a:pt x="82" y="6385"/>
                  </a:cubicBezTo>
                  <a:cubicBezTo>
                    <a:pt x="480" y="6365"/>
                    <a:pt x="879" y="6352"/>
                    <a:pt x="1279" y="6347"/>
                  </a:cubicBezTo>
                  <a:lnTo>
                    <a:pt x="1677" y="6341"/>
                  </a:lnTo>
                  <a:cubicBezTo>
                    <a:pt x="2537" y="4946"/>
                    <a:pt x="3021" y="3326"/>
                    <a:pt x="3273" y="1698"/>
                  </a:cubicBezTo>
                  <a:cubicBezTo>
                    <a:pt x="3361" y="1132"/>
                    <a:pt x="3368" y="435"/>
                    <a:pt x="2884" y="126"/>
                  </a:cubicBezTo>
                  <a:cubicBezTo>
                    <a:pt x="2748" y="39"/>
                    <a:pt x="2602" y="0"/>
                    <a:pt x="24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2"/>
            <p:cNvSpPr/>
            <p:nvPr/>
          </p:nvSpPr>
          <p:spPr>
            <a:xfrm>
              <a:off x="7780773" y="4269286"/>
              <a:ext cx="284790" cy="657651"/>
            </a:xfrm>
            <a:custGeom>
              <a:rect b="b" l="l" r="r" t="t"/>
              <a:pathLst>
                <a:path extrusionOk="0" h="9110" w="3945">
                  <a:moveTo>
                    <a:pt x="787" y="0"/>
                  </a:moveTo>
                  <a:cubicBezTo>
                    <a:pt x="685" y="0"/>
                    <a:pt x="588" y="26"/>
                    <a:pt x="521" y="101"/>
                  </a:cubicBezTo>
                  <a:cubicBezTo>
                    <a:pt x="466" y="158"/>
                    <a:pt x="444" y="237"/>
                    <a:pt x="424" y="316"/>
                  </a:cubicBezTo>
                  <a:cubicBezTo>
                    <a:pt x="0" y="1964"/>
                    <a:pt x="727" y="3663"/>
                    <a:pt x="1439" y="5207"/>
                  </a:cubicBezTo>
                  <a:lnTo>
                    <a:pt x="3207" y="9053"/>
                  </a:lnTo>
                  <a:lnTo>
                    <a:pt x="3945" y="9110"/>
                  </a:lnTo>
                  <a:cubicBezTo>
                    <a:pt x="3938" y="7406"/>
                    <a:pt x="3804" y="5706"/>
                    <a:pt x="3538" y="4021"/>
                  </a:cubicBezTo>
                  <a:cubicBezTo>
                    <a:pt x="3409" y="3193"/>
                    <a:pt x="3242" y="2357"/>
                    <a:pt x="2851" y="1617"/>
                  </a:cubicBezTo>
                  <a:cubicBezTo>
                    <a:pt x="2460" y="874"/>
                    <a:pt x="1810" y="233"/>
                    <a:pt x="997" y="29"/>
                  </a:cubicBezTo>
                  <a:cubicBezTo>
                    <a:pt x="930" y="13"/>
                    <a:pt x="857" y="0"/>
                    <a:pt x="7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2"/>
            <p:cNvSpPr/>
            <p:nvPr/>
          </p:nvSpPr>
          <p:spPr>
            <a:xfrm>
              <a:off x="8003842" y="4210883"/>
              <a:ext cx="185889" cy="717641"/>
            </a:xfrm>
            <a:custGeom>
              <a:rect b="b" l="l" r="r" t="t"/>
              <a:pathLst>
                <a:path extrusionOk="0" h="9941" w="2575">
                  <a:moveTo>
                    <a:pt x="980" y="0"/>
                  </a:moveTo>
                  <a:cubicBezTo>
                    <a:pt x="972" y="0"/>
                    <a:pt x="964" y="0"/>
                    <a:pt x="956" y="1"/>
                  </a:cubicBezTo>
                  <a:cubicBezTo>
                    <a:pt x="764" y="14"/>
                    <a:pt x="635" y="196"/>
                    <a:pt x="554" y="368"/>
                  </a:cubicBezTo>
                  <a:cubicBezTo>
                    <a:pt x="229" y="1044"/>
                    <a:pt x="198" y="1819"/>
                    <a:pt x="176" y="2571"/>
                  </a:cubicBezTo>
                  <a:cubicBezTo>
                    <a:pt x="125" y="4268"/>
                    <a:pt x="73" y="5966"/>
                    <a:pt x="20" y="7666"/>
                  </a:cubicBezTo>
                  <a:cubicBezTo>
                    <a:pt x="7" y="8129"/>
                    <a:pt x="0" y="8621"/>
                    <a:pt x="235" y="9023"/>
                  </a:cubicBezTo>
                  <a:lnTo>
                    <a:pt x="892" y="9941"/>
                  </a:lnTo>
                  <a:cubicBezTo>
                    <a:pt x="1039" y="9936"/>
                    <a:pt x="1188" y="9932"/>
                    <a:pt x="1338" y="9930"/>
                  </a:cubicBezTo>
                  <a:cubicBezTo>
                    <a:pt x="2295" y="7470"/>
                    <a:pt x="2574" y="4797"/>
                    <a:pt x="2141" y="2193"/>
                  </a:cubicBezTo>
                  <a:cubicBezTo>
                    <a:pt x="2023" y="1492"/>
                    <a:pt x="1841" y="772"/>
                    <a:pt x="1375" y="236"/>
                  </a:cubicBezTo>
                  <a:cubicBezTo>
                    <a:pt x="1271" y="115"/>
                    <a:pt x="1135" y="0"/>
                    <a:pt x="9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2"/>
            <p:cNvSpPr/>
            <p:nvPr/>
          </p:nvSpPr>
          <p:spPr>
            <a:xfrm>
              <a:off x="7731322" y="4624175"/>
              <a:ext cx="309839" cy="312799"/>
            </a:xfrm>
            <a:custGeom>
              <a:rect b="b" l="l" r="r" t="t"/>
              <a:pathLst>
                <a:path extrusionOk="0" h="4333" w="4292">
                  <a:moveTo>
                    <a:pt x="415" y="0"/>
                  </a:moveTo>
                  <a:cubicBezTo>
                    <a:pt x="382" y="0"/>
                    <a:pt x="350" y="5"/>
                    <a:pt x="318" y="17"/>
                  </a:cubicBezTo>
                  <a:cubicBezTo>
                    <a:pt x="171" y="72"/>
                    <a:pt x="112" y="245"/>
                    <a:pt x="90" y="401"/>
                  </a:cubicBezTo>
                  <a:cubicBezTo>
                    <a:pt x="0" y="1073"/>
                    <a:pt x="268" y="1756"/>
                    <a:pt x="679" y="2299"/>
                  </a:cubicBezTo>
                  <a:cubicBezTo>
                    <a:pt x="1089" y="2841"/>
                    <a:pt x="1630" y="3265"/>
                    <a:pt x="2165" y="3684"/>
                  </a:cubicBezTo>
                  <a:lnTo>
                    <a:pt x="2996" y="4332"/>
                  </a:lnTo>
                  <a:cubicBezTo>
                    <a:pt x="3211" y="4306"/>
                    <a:pt x="3426" y="4286"/>
                    <a:pt x="3641" y="4269"/>
                  </a:cubicBezTo>
                  <a:cubicBezTo>
                    <a:pt x="3841" y="4253"/>
                    <a:pt x="4039" y="4242"/>
                    <a:pt x="4239" y="4233"/>
                  </a:cubicBezTo>
                  <a:lnTo>
                    <a:pt x="4291" y="4174"/>
                  </a:lnTo>
                  <a:cubicBezTo>
                    <a:pt x="3859" y="2307"/>
                    <a:pt x="2436" y="702"/>
                    <a:pt x="632" y="50"/>
                  </a:cubicBezTo>
                  <a:cubicBezTo>
                    <a:pt x="563" y="24"/>
                    <a:pt x="488" y="0"/>
                    <a:pt x="4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2"/>
            <p:cNvSpPr/>
            <p:nvPr/>
          </p:nvSpPr>
          <p:spPr>
            <a:xfrm>
              <a:off x="7514750" y="4638613"/>
              <a:ext cx="106264" cy="330053"/>
            </a:xfrm>
            <a:custGeom>
              <a:rect b="b" l="l" r="r" t="t"/>
              <a:pathLst>
                <a:path extrusionOk="0" h="4572" w="1472">
                  <a:moveTo>
                    <a:pt x="262" y="0"/>
                  </a:moveTo>
                  <a:cubicBezTo>
                    <a:pt x="250" y="0"/>
                    <a:pt x="237" y="4"/>
                    <a:pt x="226" y="12"/>
                  </a:cubicBezTo>
                  <a:cubicBezTo>
                    <a:pt x="206" y="32"/>
                    <a:pt x="193" y="61"/>
                    <a:pt x="193" y="91"/>
                  </a:cubicBezTo>
                  <a:cubicBezTo>
                    <a:pt x="0" y="1587"/>
                    <a:pt x="428" y="3155"/>
                    <a:pt x="1357" y="4343"/>
                  </a:cubicBezTo>
                  <a:lnTo>
                    <a:pt x="1346" y="4571"/>
                  </a:lnTo>
                  <a:cubicBezTo>
                    <a:pt x="1410" y="3776"/>
                    <a:pt x="1471" y="2973"/>
                    <a:pt x="1359" y="2182"/>
                  </a:cubicBezTo>
                  <a:cubicBezTo>
                    <a:pt x="1245" y="1391"/>
                    <a:pt x="938" y="603"/>
                    <a:pt x="360" y="52"/>
                  </a:cubicBezTo>
                  <a:cubicBezTo>
                    <a:pt x="333" y="26"/>
                    <a:pt x="296" y="0"/>
                    <a:pt x="2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2"/>
            <p:cNvSpPr/>
            <p:nvPr/>
          </p:nvSpPr>
          <p:spPr>
            <a:xfrm>
              <a:off x="8176666" y="4630600"/>
              <a:ext cx="145607" cy="350122"/>
            </a:xfrm>
            <a:custGeom>
              <a:rect b="b" l="l" r="r" t="t"/>
              <a:pathLst>
                <a:path extrusionOk="0" h="4850" w="2017">
                  <a:moveTo>
                    <a:pt x="1887" y="0"/>
                  </a:moveTo>
                  <a:cubicBezTo>
                    <a:pt x="1384" y="470"/>
                    <a:pt x="870" y="951"/>
                    <a:pt x="540" y="1555"/>
                  </a:cubicBezTo>
                  <a:cubicBezTo>
                    <a:pt x="0" y="2541"/>
                    <a:pt x="7" y="3727"/>
                    <a:pt x="77" y="4849"/>
                  </a:cubicBezTo>
                  <a:lnTo>
                    <a:pt x="514" y="4777"/>
                  </a:lnTo>
                  <a:cubicBezTo>
                    <a:pt x="1212" y="3569"/>
                    <a:pt x="1693" y="2245"/>
                    <a:pt x="1930" y="868"/>
                  </a:cubicBezTo>
                  <a:cubicBezTo>
                    <a:pt x="1981" y="578"/>
                    <a:pt x="2016" y="264"/>
                    <a:pt x="18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2"/>
            <p:cNvSpPr/>
            <p:nvPr/>
          </p:nvSpPr>
          <p:spPr>
            <a:xfrm>
              <a:off x="8367683" y="4462179"/>
              <a:ext cx="101066" cy="466203"/>
            </a:xfrm>
            <a:custGeom>
              <a:rect b="b" l="l" r="r" t="t"/>
              <a:pathLst>
                <a:path extrusionOk="0" h="6458" w="1400">
                  <a:moveTo>
                    <a:pt x="180" y="1"/>
                  </a:moveTo>
                  <a:cubicBezTo>
                    <a:pt x="177" y="1"/>
                    <a:pt x="175" y="1"/>
                    <a:pt x="172" y="1"/>
                  </a:cubicBezTo>
                  <a:cubicBezTo>
                    <a:pt x="38" y="10"/>
                    <a:pt x="0" y="188"/>
                    <a:pt x="0" y="324"/>
                  </a:cubicBezTo>
                  <a:cubicBezTo>
                    <a:pt x="18" y="2386"/>
                    <a:pt x="246" y="4442"/>
                    <a:pt x="679" y="6458"/>
                  </a:cubicBezTo>
                  <a:cubicBezTo>
                    <a:pt x="752" y="6453"/>
                    <a:pt x="824" y="6451"/>
                    <a:pt x="896" y="6449"/>
                  </a:cubicBezTo>
                  <a:cubicBezTo>
                    <a:pt x="1254" y="5537"/>
                    <a:pt x="1399" y="4558"/>
                    <a:pt x="1318" y="3583"/>
                  </a:cubicBezTo>
                  <a:cubicBezTo>
                    <a:pt x="1221" y="2423"/>
                    <a:pt x="806" y="1316"/>
                    <a:pt x="396" y="227"/>
                  </a:cubicBezTo>
                  <a:cubicBezTo>
                    <a:pt x="357" y="122"/>
                    <a:pt x="289" y="1"/>
                    <a:pt x="1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79" name="Shape 1979"/>
        <p:cNvGrpSpPr/>
        <p:nvPr/>
      </p:nvGrpSpPr>
      <p:grpSpPr>
        <a:xfrm>
          <a:off x="0" y="0"/>
          <a:ext cx="0" cy="0"/>
          <a:chOff x="0" y="0"/>
          <a:chExt cx="0" cy="0"/>
        </a:xfrm>
      </p:grpSpPr>
      <p:sp>
        <p:nvSpPr>
          <p:cNvPr id="1980" name="Google Shape;1980;p43"/>
          <p:cNvSpPr txBox="1"/>
          <p:nvPr>
            <p:ph idx="13" type="ctrTitle"/>
          </p:nvPr>
        </p:nvSpPr>
        <p:spPr>
          <a:xfrm flipH="1">
            <a:off x="1813875" y="370172"/>
            <a:ext cx="5516100" cy="122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S</a:t>
            </a:r>
            <a:r>
              <a:rPr lang="es"/>
              <a:t>ometimes, reviewing concepts is a good idea</a:t>
            </a:r>
            <a:endParaRPr/>
          </a:p>
        </p:txBody>
      </p:sp>
      <p:sp>
        <p:nvSpPr>
          <p:cNvPr id="1981" name="Google Shape;1981;p43"/>
          <p:cNvSpPr txBox="1"/>
          <p:nvPr>
            <p:ph idx="9" type="subTitle"/>
          </p:nvPr>
        </p:nvSpPr>
        <p:spPr>
          <a:xfrm>
            <a:off x="4828426" y="3908325"/>
            <a:ext cx="14334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Neptune is the farthest planet from the Sun</a:t>
            </a:r>
            <a:endParaRPr/>
          </a:p>
        </p:txBody>
      </p:sp>
      <p:sp>
        <p:nvSpPr>
          <p:cNvPr id="1982" name="Google Shape;1982;p43"/>
          <p:cNvSpPr txBox="1"/>
          <p:nvPr>
            <p:ph idx="6" type="ctrTitle"/>
          </p:nvPr>
        </p:nvSpPr>
        <p:spPr>
          <a:xfrm>
            <a:off x="2645749" y="3450250"/>
            <a:ext cx="1906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Jupiter</a:t>
            </a:r>
            <a:endParaRPr/>
          </a:p>
        </p:txBody>
      </p:sp>
      <p:sp>
        <p:nvSpPr>
          <p:cNvPr id="1983" name="Google Shape;1983;p43"/>
          <p:cNvSpPr txBox="1"/>
          <p:nvPr>
            <p:ph type="ctrTitle"/>
          </p:nvPr>
        </p:nvSpPr>
        <p:spPr>
          <a:xfrm>
            <a:off x="1679406" y="1848325"/>
            <a:ext cx="1906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Mercury</a:t>
            </a:r>
            <a:endParaRPr/>
          </a:p>
        </p:txBody>
      </p:sp>
      <p:sp>
        <p:nvSpPr>
          <p:cNvPr id="1984" name="Google Shape;1984;p43"/>
          <p:cNvSpPr txBox="1"/>
          <p:nvPr>
            <p:ph idx="1" type="subTitle"/>
          </p:nvPr>
        </p:nvSpPr>
        <p:spPr>
          <a:xfrm>
            <a:off x="1915979" y="2309798"/>
            <a:ext cx="14334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Mercury is the smallest planet in our Solar System</a:t>
            </a:r>
            <a:endParaRPr/>
          </a:p>
        </p:txBody>
      </p:sp>
      <p:sp>
        <p:nvSpPr>
          <p:cNvPr id="1985" name="Google Shape;1985;p43"/>
          <p:cNvSpPr txBox="1"/>
          <p:nvPr>
            <p:ph idx="2" type="ctrTitle"/>
          </p:nvPr>
        </p:nvSpPr>
        <p:spPr>
          <a:xfrm>
            <a:off x="3618750" y="1844925"/>
            <a:ext cx="1906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Venus</a:t>
            </a:r>
            <a:endParaRPr/>
          </a:p>
        </p:txBody>
      </p:sp>
      <p:sp>
        <p:nvSpPr>
          <p:cNvPr id="1986" name="Google Shape;1986;p43"/>
          <p:cNvSpPr txBox="1"/>
          <p:nvPr>
            <p:ph idx="3" type="subTitle"/>
          </p:nvPr>
        </p:nvSpPr>
        <p:spPr>
          <a:xfrm>
            <a:off x="3855316" y="2306394"/>
            <a:ext cx="14334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Venus has a beautiful name, but it’s terribly hot</a:t>
            </a:r>
            <a:endParaRPr/>
          </a:p>
        </p:txBody>
      </p:sp>
      <p:sp>
        <p:nvSpPr>
          <p:cNvPr id="1987" name="Google Shape;1987;p43"/>
          <p:cNvSpPr txBox="1"/>
          <p:nvPr>
            <p:ph idx="4" type="ctrTitle"/>
          </p:nvPr>
        </p:nvSpPr>
        <p:spPr>
          <a:xfrm>
            <a:off x="5558094" y="1844950"/>
            <a:ext cx="1906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Mars</a:t>
            </a:r>
            <a:endParaRPr/>
          </a:p>
        </p:txBody>
      </p:sp>
      <p:sp>
        <p:nvSpPr>
          <p:cNvPr id="1988" name="Google Shape;1988;p43"/>
          <p:cNvSpPr txBox="1"/>
          <p:nvPr>
            <p:ph idx="5" type="subTitle"/>
          </p:nvPr>
        </p:nvSpPr>
        <p:spPr>
          <a:xfrm>
            <a:off x="5794769" y="2306400"/>
            <a:ext cx="14334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Despite being red, Mars is a cold place, not hot</a:t>
            </a:r>
            <a:endParaRPr/>
          </a:p>
        </p:txBody>
      </p:sp>
      <p:sp>
        <p:nvSpPr>
          <p:cNvPr id="1989" name="Google Shape;1989;p43"/>
          <p:cNvSpPr txBox="1"/>
          <p:nvPr>
            <p:ph idx="7" type="subTitle"/>
          </p:nvPr>
        </p:nvSpPr>
        <p:spPr>
          <a:xfrm>
            <a:off x="2882322" y="3911723"/>
            <a:ext cx="14334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It’</a:t>
            </a:r>
            <a:r>
              <a:rPr lang="es"/>
              <a:t>s the biggest planet in our Solar System</a:t>
            </a:r>
            <a:endParaRPr/>
          </a:p>
        </p:txBody>
      </p:sp>
      <p:sp>
        <p:nvSpPr>
          <p:cNvPr id="1990" name="Google Shape;1990;p43"/>
          <p:cNvSpPr txBox="1"/>
          <p:nvPr>
            <p:ph idx="8" type="ctrTitle"/>
          </p:nvPr>
        </p:nvSpPr>
        <p:spPr>
          <a:xfrm>
            <a:off x="4591751" y="3446875"/>
            <a:ext cx="1906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Neptune</a:t>
            </a:r>
            <a:endParaRPr/>
          </a:p>
        </p:txBody>
      </p:sp>
      <p:grpSp>
        <p:nvGrpSpPr>
          <p:cNvPr id="1991" name="Google Shape;1991;p43"/>
          <p:cNvGrpSpPr/>
          <p:nvPr/>
        </p:nvGrpSpPr>
        <p:grpSpPr>
          <a:xfrm>
            <a:off x="3412497" y="3261767"/>
            <a:ext cx="373044" cy="325571"/>
            <a:chOff x="3541600" y="3735550"/>
            <a:chExt cx="765375" cy="667975"/>
          </a:xfrm>
        </p:grpSpPr>
        <p:sp>
          <p:nvSpPr>
            <p:cNvPr id="1992" name="Google Shape;1992;p43"/>
            <p:cNvSpPr/>
            <p:nvPr/>
          </p:nvSpPr>
          <p:spPr>
            <a:xfrm>
              <a:off x="3598050" y="3735550"/>
              <a:ext cx="667525" cy="667900"/>
            </a:xfrm>
            <a:custGeom>
              <a:rect b="b" l="l" r="r" t="t"/>
              <a:pathLst>
                <a:path extrusionOk="0" h="26716" w="26701">
                  <a:moveTo>
                    <a:pt x="13351" y="1"/>
                  </a:moveTo>
                  <a:cubicBezTo>
                    <a:pt x="5972" y="1"/>
                    <a:pt x="1" y="5987"/>
                    <a:pt x="1" y="13366"/>
                  </a:cubicBezTo>
                  <a:cubicBezTo>
                    <a:pt x="1" y="20729"/>
                    <a:pt x="5972" y="26716"/>
                    <a:pt x="13351" y="26716"/>
                  </a:cubicBezTo>
                  <a:cubicBezTo>
                    <a:pt x="20730" y="26716"/>
                    <a:pt x="26701" y="20729"/>
                    <a:pt x="26701" y="13366"/>
                  </a:cubicBezTo>
                  <a:cubicBezTo>
                    <a:pt x="26701" y="5987"/>
                    <a:pt x="20730" y="1"/>
                    <a:pt x="13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3"/>
            <p:cNvSpPr/>
            <p:nvPr/>
          </p:nvSpPr>
          <p:spPr>
            <a:xfrm>
              <a:off x="3541600" y="3783125"/>
              <a:ext cx="691500" cy="620400"/>
            </a:xfrm>
            <a:custGeom>
              <a:rect b="b" l="l" r="r" t="t"/>
              <a:pathLst>
                <a:path extrusionOk="0" h="24816" w="27660">
                  <a:moveTo>
                    <a:pt x="8756" y="0"/>
                  </a:moveTo>
                  <a:cubicBezTo>
                    <a:pt x="1068" y="4595"/>
                    <a:pt x="0" y="15299"/>
                    <a:pt x="6606" y="21332"/>
                  </a:cubicBezTo>
                  <a:cubicBezTo>
                    <a:pt x="9206" y="23696"/>
                    <a:pt x="12412" y="24816"/>
                    <a:pt x="15582" y="24816"/>
                  </a:cubicBezTo>
                  <a:cubicBezTo>
                    <a:pt x="20485" y="24816"/>
                    <a:pt x="25301" y="22137"/>
                    <a:pt x="27659" y="17233"/>
                  </a:cubicBezTo>
                  <a:lnTo>
                    <a:pt x="27659" y="17233"/>
                  </a:lnTo>
                  <a:cubicBezTo>
                    <a:pt x="25587" y="18471"/>
                    <a:pt x="23204" y="19120"/>
                    <a:pt x="20791" y="19120"/>
                  </a:cubicBezTo>
                  <a:cubicBezTo>
                    <a:pt x="10968" y="19120"/>
                    <a:pt x="4502" y="8864"/>
                    <a:pt x="8756"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3"/>
            <p:cNvSpPr/>
            <p:nvPr/>
          </p:nvSpPr>
          <p:spPr>
            <a:xfrm>
              <a:off x="4020375" y="3817625"/>
              <a:ext cx="28250" cy="34175"/>
            </a:xfrm>
            <a:custGeom>
              <a:rect b="b" l="l" r="r" t="t"/>
              <a:pathLst>
                <a:path extrusionOk="0" h="1367" w="1130">
                  <a:moveTo>
                    <a:pt x="335" y="1"/>
                  </a:moveTo>
                  <a:cubicBezTo>
                    <a:pt x="311" y="1"/>
                    <a:pt x="287" y="4"/>
                    <a:pt x="263" y="12"/>
                  </a:cubicBezTo>
                  <a:lnTo>
                    <a:pt x="186" y="28"/>
                  </a:lnTo>
                  <a:cubicBezTo>
                    <a:pt x="62" y="59"/>
                    <a:pt x="0" y="183"/>
                    <a:pt x="31" y="306"/>
                  </a:cubicBezTo>
                  <a:lnTo>
                    <a:pt x="279" y="1204"/>
                  </a:lnTo>
                  <a:cubicBezTo>
                    <a:pt x="304" y="1306"/>
                    <a:pt x="383" y="1366"/>
                    <a:pt x="480" y="1366"/>
                  </a:cubicBezTo>
                  <a:cubicBezTo>
                    <a:pt x="500" y="1366"/>
                    <a:pt x="521" y="1364"/>
                    <a:pt x="542" y="1358"/>
                  </a:cubicBezTo>
                  <a:lnTo>
                    <a:pt x="929" y="1265"/>
                  </a:lnTo>
                  <a:cubicBezTo>
                    <a:pt x="1068" y="1219"/>
                    <a:pt x="1130" y="1049"/>
                    <a:pt x="1052" y="925"/>
                  </a:cubicBezTo>
                  <a:lnTo>
                    <a:pt x="511" y="90"/>
                  </a:lnTo>
                  <a:cubicBezTo>
                    <a:pt x="465" y="32"/>
                    <a:pt x="402" y="1"/>
                    <a:pt x="33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3"/>
            <p:cNvSpPr/>
            <p:nvPr/>
          </p:nvSpPr>
          <p:spPr>
            <a:xfrm>
              <a:off x="4004125" y="3846200"/>
              <a:ext cx="12800" cy="11400"/>
            </a:xfrm>
            <a:custGeom>
              <a:rect b="b" l="l" r="r" t="t"/>
              <a:pathLst>
                <a:path extrusionOk="0" h="456" w="512">
                  <a:moveTo>
                    <a:pt x="268" y="1"/>
                  </a:moveTo>
                  <a:cubicBezTo>
                    <a:pt x="246" y="1"/>
                    <a:pt x="223" y="5"/>
                    <a:pt x="202" y="14"/>
                  </a:cubicBezTo>
                  <a:lnTo>
                    <a:pt x="186" y="14"/>
                  </a:lnTo>
                  <a:cubicBezTo>
                    <a:pt x="63" y="45"/>
                    <a:pt x="1" y="153"/>
                    <a:pt x="32" y="277"/>
                  </a:cubicBezTo>
                  <a:lnTo>
                    <a:pt x="32" y="293"/>
                  </a:lnTo>
                  <a:cubicBezTo>
                    <a:pt x="57" y="395"/>
                    <a:pt x="147" y="455"/>
                    <a:pt x="238" y="455"/>
                  </a:cubicBezTo>
                  <a:cubicBezTo>
                    <a:pt x="257" y="455"/>
                    <a:pt x="276" y="453"/>
                    <a:pt x="295" y="447"/>
                  </a:cubicBezTo>
                  <a:lnTo>
                    <a:pt x="310" y="447"/>
                  </a:lnTo>
                  <a:cubicBezTo>
                    <a:pt x="434" y="416"/>
                    <a:pt x="511" y="293"/>
                    <a:pt x="480" y="184"/>
                  </a:cubicBezTo>
                  <a:lnTo>
                    <a:pt x="480" y="169"/>
                  </a:lnTo>
                  <a:cubicBezTo>
                    <a:pt x="443" y="70"/>
                    <a:pt x="356" y="1"/>
                    <a:pt x="268"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3"/>
            <p:cNvSpPr/>
            <p:nvPr/>
          </p:nvSpPr>
          <p:spPr>
            <a:xfrm>
              <a:off x="4006450" y="3771600"/>
              <a:ext cx="300525" cy="434725"/>
            </a:xfrm>
            <a:custGeom>
              <a:rect b="b" l="l" r="r" t="t"/>
              <a:pathLst>
                <a:path extrusionOk="0" h="17389" w="12021">
                  <a:moveTo>
                    <a:pt x="2982" y="0"/>
                  </a:moveTo>
                  <a:cubicBezTo>
                    <a:pt x="2818" y="0"/>
                    <a:pt x="2673" y="134"/>
                    <a:pt x="2661" y="322"/>
                  </a:cubicBezTo>
                  <a:lnTo>
                    <a:pt x="2646" y="817"/>
                  </a:lnTo>
                  <a:cubicBezTo>
                    <a:pt x="2630" y="848"/>
                    <a:pt x="2615" y="879"/>
                    <a:pt x="2599" y="910"/>
                  </a:cubicBezTo>
                  <a:lnTo>
                    <a:pt x="1950" y="1467"/>
                  </a:lnTo>
                  <a:cubicBezTo>
                    <a:pt x="1903" y="1513"/>
                    <a:pt x="1903" y="1606"/>
                    <a:pt x="1950" y="1652"/>
                  </a:cubicBezTo>
                  <a:lnTo>
                    <a:pt x="2476" y="2225"/>
                  </a:lnTo>
                  <a:cubicBezTo>
                    <a:pt x="2490" y="2246"/>
                    <a:pt x="2514" y="2258"/>
                    <a:pt x="2539" y="2258"/>
                  </a:cubicBezTo>
                  <a:cubicBezTo>
                    <a:pt x="2568" y="2258"/>
                    <a:pt x="2598" y="2242"/>
                    <a:pt x="2615" y="2209"/>
                  </a:cubicBezTo>
                  <a:lnTo>
                    <a:pt x="2708" y="2039"/>
                  </a:lnTo>
                  <a:cubicBezTo>
                    <a:pt x="2771" y="1934"/>
                    <a:pt x="2884" y="1872"/>
                    <a:pt x="2998" y="1872"/>
                  </a:cubicBezTo>
                  <a:cubicBezTo>
                    <a:pt x="3052" y="1872"/>
                    <a:pt x="3107" y="1886"/>
                    <a:pt x="3156" y="1915"/>
                  </a:cubicBezTo>
                  <a:cubicBezTo>
                    <a:pt x="3206" y="1945"/>
                    <a:pt x="3260" y="1959"/>
                    <a:pt x="3314" y="1959"/>
                  </a:cubicBezTo>
                  <a:cubicBezTo>
                    <a:pt x="3429" y="1959"/>
                    <a:pt x="3542" y="1897"/>
                    <a:pt x="3605" y="1792"/>
                  </a:cubicBezTo>
                  <a:lnTo>
                    <a:pt x="3759" y="1513"/>
                  </a:lnTo>
                  <a:lnTo>
                    <a:pt x="3821" y="1266"/>
                  </a:lnTo>
                  <a:lnTo>
                    <a:pt x="4239" y="1730"/>
                  </a:lnTo>
                  <a:cubicBezTo>
                    <a:pt x="4285" y="1792"/>
                    <a:pt x="4270" y="1884"/>
                    <a:pt x="4208" y="1915"/>
                  </a:cubicBezTo>
                  <a:lnTo>
                    <a:pt x="3156" y="2611"/>
                  </a:lnTo>
                  <a:cubicBezTo>
                    <a:pt x="3125" y="2627"/>
                    <a:pt x="3094" y="2642"/>
                    <a:pt x="3063" y="2658"/>
                  </a:cubicBezTo>
                  <a:lnTo>
                    <a:pt x="2274" y="2874"/>
                  </a:lnTo>
                  <a:cubicBezTo>
                    <a:pt x="2243" y="2874"/>
                    <a:pt x="2213" y="2890"/>
                    <a:pt x="2197" y="2921"/>
                  </a:cubicBezTo>
                  <a:lnTo>
                    <a:pt x="1903" y="3447"/>
                  </a:lnTo>
                  <a:lnTo>
                    <a:pt x="1563" y="3540"/>
                  </a:lnTo>
                  <a:cubicBezTo>
                    <a:pt x="1501" y="3555"/>
                    <a:pt x="1470" y="3617"/>
                    <a:pt x="1486" y="3679"/>
                  </a:cubicBezTo>
                  <a:lnTo>
                    <a:pt x="1609" y="4143"/>
                  </a:lnTo>
                  <a:cubicBezTo>
                    <a:pt x="1656" y="4313"/>
                    <a:pt x="1547" y="4499"/>
                    <a:pt x="1377" y="4545"/>
                  </a:cubicBezTo>
                  <a:lnTo>
                    <a:pt x="666" y="4731"/>
                  </a:lnTo>
                  <a:cubicBezTo>
                    <a:pt x="495" y="4777"/>
                    <a:pt x="387" y="4963"/>
                    <a:pt x="449" y="5133"/>
                  </a:cubicBezTo>
                  <a:lnTo>
                    <a:pt x="635" y="5845"/>
                  </a:lnTo>
                  <a:cubicBezTo>
                    <a:pt x="674" y="5988"/>
                    <a:pt x="812" y="6087"/>
                    <a:pt x="956" y="6087"/>
                  </a:cubicBezTo>
                  <a:cubicBezTo>
                    <a:pt x="983" y="6087"/>
                    <a:pt x="1010" y="6084"/>
                    <a:pt x="1037" y="6077"/>
                  </a:cubicBezTo>
                  <a:lnTo>
                    <a:pt x="2274" y="5736"/>
                  </a:lnTo>
                  <a:cubicBezTo>
                    <a:pt x="2414" y="5705"/>
                    <a:pt x="2506" y="5582"/>
                    <a:pt x="2506" y="5442"/>
                  </a:cubicBezTo>
                  <a:lnTo>
                    <a:pt x="2584" y="4220"/>
                  </a:lnTo>
                  <a:lnTo>
                    <a:pt x="3032" y="4112"/>
                  </a:lnTo>
                  <a:lnTo>
                    <a:pt x="4239" y="4514"/>
                  </a:lnTo>
                  <a:cubicBezTo>
                    <a:pt x="4267" y="4528"/>
                    <a:pt x="4296" y="4535"/>
                    <a:pt x="4324" y="4535"/>
                  </a:cubicBezTo>
                  <a:cubicBezTo>
                    <a:pt x="4448" y="4535"/>
                    <a:pt x="4553" y="4406"/>
                    <a:pt x="4502" y="4267"/>
                  </a:cubicBezTo>
                  <a:cubicBezTo>
                    <a:pt x="4487" y="4220"/>
                    <a:pt x="4456" y="4174"/>
                    <a:pt x="4409" y="4158"/>
                  </a:cubicBezTo>
                  <a:lnTo>
                    <a:pt x="3914" y="3864"/>
                  </a:lnTo>
                  <a:lnTo>
                    <a:pt x="4363" y="3741"/>
                  </a:lnTo>
                  <a:lnTo>
                    <a:pt x="5291" y="3942"/>
                  </a:lnTo>
                  <a:cubicBezTo>
                    <a:pt x="5337" y="3942"/>
                    <a:pt x="5384" y="3988"/>
                    <a:pt x="5399" y="4035"/>
                  </a:cubicBezTo>
                  <a:lnTo>
                    <a:pt x="5585" y="4762"/>
                  </a:lnTo>
                  <a:cubicBezTo>
                    <a:pt x="5598" y="4800"/>
                    <a:pt x="5631" y="4828"/>
                    <a:pt x="5669" y="4828"/>
                  </a:cubicBezTo>
                  <a:cubicBezTo>
                    <a:pt x="5677" y="4828"/>
                    <a:pt x="5685" y="4826"/>
                    <a:pt x="5693" y="4824"/>
                  </a:cubicBezTo>
                  <a:lnTo>
                    <a:pt x="6003" y="4746"/>
                  </a:lnTo>
                  <a:cubicBezTo>
                    <a:pt x="6033" y="4731"/>
                    <a:pt x="6064" y="4700"/>
                    <a:pt x="6064" y="4669"/>
                  </a:cubicBezTo>
                  <a:lnTo>
                    <a:pt x="6204" y="3973"/>
                  </a:lnTo>
                  <a:cubicBezTo>
                    <a:pt x="6223" y="3905"/>
                    <a:pt x="6278" y="3868"/>
                    <a:pt x="6336" y="3868"/>
                  </a:cubicBezTo>
                  <a:cubicBezTo>
                    <a:pt x="6371" y="3868"/>
                    <a:pt x="6406" y="3882"/>
                    <a:pt x="6436" y="3911"/>
                  </a:cubicBezTo>
                  <a:lnTo>
                    <a:pt x="6946" y="4483"/>
                  </a:lnTo>
                  <a:lnTo>
                    <a:pt x="7395" y="4375"/>
                  </a:lnTo>
                  <a:lnTo>
                    <a:pt x="8060" y="5396"/>
                  </a:lnTo>
                  <a:cubicBezTo>
                    <a:pt x="8106" y="5473"/>
                    <a:pt x="8060" y="5582"/>
                    <a:pt x="7952" y="5582"/>
                  </a:cubicBezTo>
                  <a:lnTo>
                    <a:pt x="6327" y="5613"/>
                  </a:lnTo>
                  <a:cubicBezTo>
                    <a:pt x="6312" y="5613"/>
                    <a:pt x="6281" y="5613"/>
                    <a:pt x="6250" y="5628"/>
                  </a:cubicBezTo>
                  <a:lnTo>
                    <a:pt x="5585" y="5798"/>
                  </a:lnTo>
                  <a:cubicBezTo>
                    <a:pt x="5492" y="5829"/>
                    <a:pt x="5430" y="5937"/>
                    <a:pt x="5446" y="6030"/>
                  </a:cubicBezTo>
                  <a:cubicBezTo>
                    <a:pt x="5492" y="6154"/>
                    <a:pt x="5384" y="6278"/>
                    <a:pt x="5260" y="6278"/>
                  </a:cubicBezTo>
                  <a:lnTo>
                    <a:pt x="4162" y="6216"/>
                  </a:lnTo>
                  <a:cubicBezTo>
                    <a:pt x="4115" y="6216"/>
                    <a:pt x="4069" y="6169"/>
                    <a:pt x="4053" y="6123"/>
                  </a:cubicBezTo>
                  <a:lnTo>
                    <a:pt x="3914" y="5628"/>
                  </a:lnTo>
                  <a:cubicBezTo>
                    <a:pt x="3875" y="5485"/>
                    <a:pt x="3748" y="5385"/>
                    <a:pt x="3607" y="5385"/>
                  </a:cubicBezTo>
                  <a:cubicBezTo>
                    <a:pt x="3581" y="5385"/>
                    <a:pt x="3554" y="5389"/>
                    <a:pt x="3527" y="5396"/>
                  </a:cubicBezTo>
                  <a:lnTo>
                    <a:pt x="2971" y="5551"/>
                  </a:lnTo>
                  <a:cubicBezTo>
                    <a:pt x="2955" y="5551"/>
                    <a:pt x="2940" y="5566"/>
                    <a:pt x="2924" y="5566"/>
                  </a:cubicBezTo>
                  <a:lnTo>
                    <a:pt x="1764" y="6324"/>
                  </a:lnTo>
                  <a:cubicBezTo>
                    <a:pt x="1733" y="6355"/>
                    <a:pt x="1702" y="6371"/>
                    <a:pt x="1671" y="6371"/>
                  </a:cubicBezTo>
                  <a:lnTo>
                    <a:pt x="913" y="6572"/>
                  </a:lnTo>
                  <a:cubicBezTo>
                    <a:pt x="867" y="6587"/>
                    <a:pt x="820" y="6633"/>
                    <a:pt x="820" y="6680"/>
                  </a:cubicBezTo>
                  <a:lnTo>
                    <a:pt x="635" y="7577"/>
                  </a:lnTo>
                  <a:cubicBezTo>
                    <a:pt x="635" y="7593"/>
                    <a:pt x="619" y="7624"/>
                    <a:pt x="604" y="7639"/>
                  </a:cubicBezTo>
                  <a:lnTo>
                    <a:pt x="93" y="8536"/>
                  </a:lnTo>
                  <a:cubicBezTo>
                    <a:pt x="16" y="8660"/>
                    <a:pt x="0" y="8815"/>
                    <a:pt x="31" y="8954"/>
                  </a:cubicBezTo>
                  <a:lnTo>
                    <a:pt x="387" y="10284"/>
                  </a:lnTo>
                  <a:cubicBezTo>
                    <a:pt x="434" y="10439"/>
                    <a:pt x="526" y="10547"/>
                    <a:pt x="650" y="10625"/>
                  </a:cubicBezTo>
                  <a:lnTo>
                    <a:pt x="1950" y="11383"/>
                  </a:lnTo>
                  <a:cubicBezTo>
                    <a:pt x="2032" y="11424"/>
                    <a:pt x="2128" y="11451"/>
                    <a:pt x="2225" y="11451"/>
                  </a:cubicBezTo>
                  <a:cubicBezTo>
                    <a:pt x="2273" y="11451"/>
                    <a:pt x="2321" y="11444"/>
                    <a:pt x="2367" y="11429"/>
                  </a:cubicBezTo>
                  <a:lnTo>
                    <a:pt x="4951" y="10733"/>
                  </a:lnTo>
                  <a:cubicBezTo>
                    <a:pt x="4977" y="10726"/>
                    <a:pt x="5004" y="10722"/>
                    <a:pt x="5031" y="10722"/>
                  </a:cubicBezTo>
                  <a:cubicBezTo>
                    <a:pt x="5171" y="10722"/>
                    <a:pt x="5298" y="10822"/>
                    <a:pt x="5337" y="10965"/>
                  </a:cubicBezTo>
                  <a:lnTo>
                    <a:pt x="5724" y="12404"/>
                  </a:lnTo>
                  <a:cubicBezTo>
                    <a:pt x="5740" y="12419"/>
                    <a:pt x="5740" y="12450"/>
                    <a:pt x="5755" y="12450"/>
                  </a:cubicBezTo>
                  <a:lnTo>
                    <a:pt x="6374" y="13146"/>
                  </a:lnTo>
                  <a:cubicBezTo>
                    <a:pt x="6405" y="13192"/>
                    <a:pt x="6420" y="13223"/>
                    <a:pt x="6436" y="13285"/>
                  </a:cubicBezTo>
                  <a:lnTo>
                    <a:pt x="6652" y="14059"/>
                  </a:lnTo>
                  <a:cubicBezTo>
                    <a:pt x="6652" y="14074"/>
                    <a:pt x="6668" y="14105"/>
                    <a:pt x="6683" y="14121"/>
                  </a:cubicBezTo>
                  <a:lnTo>
                    <a:pt x="8447" y="17323"/>
                  </a:lnTo>
                  <a:cubicBezTo>
                    <a:pt x="8472" y="17361"/>
                    <a:pt x="8519" y="17389"/>
                    <a:pt x="8569" y="17389"/>
                  </a:cubicBezTo>
                  <a:cubicBezTo>
                    <a:pt x="8579" y="17389"/>
                    <a:pt x="8590" y="17387"/>
                    <a:pt x="8601" y="17385"/>
                  </a:cubicBezTo>
                  <a:lnTo>
                    <a:pt x="9112" y="17245"/>
                  </a:lnTo>
                  <a:cubicBezTo>
                    <a:pt x="9220" y="17214"/>
                    <a:pt x="9298" y="17153"/>
                    <a:pt x="9328" y="17060"/>
                  </a:cubicBezTo>
                  <a:cubicBezTo>
                    <a:pt x="12020" y="10640"/>
                    <a:pt x="9328" y="3230"/>
                    <a:pt x="3141" y="44"/>
                  </a:cubicBezTo>
                  <a:cubicBezTo>
                    <a:pt x="3088" y="14"/>
                    <a:pt x="3034" y="0"/>
                    <a:pt x="29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3"/>
            <p:cNvSpPr/>
            <p:nvPr/>
          </p:nvSpPr>
          <p:spPr>
            <a:xfrm>
              <a:off x="3601925" y="3813175"/>
              <a:ext cx="406100" cy="559200"/>
            </a:xfrm>
            <a:custGeom>
              <a:rect b="b" l="l" r="r" t="t"/>
              <a:pathLst>
                <a:path extrusionOk="0" h="22368" w="16244">
                  <a:moveTo>
                    <a:pt x="10557" y="0"/>
                  </a:moveTo>
                  <a:cubicBezTo>
                    <a:pt x="10514" y="0"/>
                    <a:pt x="10470" y="7"/>
                    <a:pt x="10427" y="20"/>
                  </a:cubicBezTo>
                  <a:lnTo>
                    <a:pt x="7503" y="809"/>
                  </a:lnTo>
                  <a:cubicBezTo>
                    <a:pt x="7379" y="840"/>
                    <a:pt x="7271" y="902"/>
                    <a:pt x="7194" y="995"/>
                  </a:cubicBezTo>
                  <a:lnTo>
                    <a:pt x="6266" y="2047"/>
                  </a:lnTo>
                  <a:cubicBezTo>
                    <a:pt x="6260" y="2059"/>
                    <a:pt x="6249" y="2064"/>
                    <a:pt x="6239" y="2064"/>
                  </a:cubicBezTo>
                  <a:cubicBezTo>
                    <a:pt x="6221" y="2064"/>
                    <a:pt x="6204" y="2050"/>
                    <a:pt x="6204" y="2031"/>
                  </a:cubicBezTo>
                  <a:lnTo>
                    <a:pt x="6018" y="1366"/>
                  </a:lnTo>
                  <a:cubicBezTo>
                    <a:pt x="6006" y="1293"/>
                    <a:pt x="5945" y="1248"/>
                    <a:pt x="5882" y="1248"/>
                  </a:cubicBezTo>
                  <a:cubicBezTo>
                    <a:pt x="5865" y="1248"/>
                    <a:pt x="5849" y="1251"/>
                    <a:pt x="5832" y="1258"/>
                  </a:cubicBezTo>
                  <a:lnTo>
                    <a:pt x="4827" y="1521"/>
                  </a:lnTo>
                  <a:cubicBezTo>
                    <a:pt x="4703" y="1552"/>
                    <a:pt x="4610" y="1629"/>
                    <a:pt x="4548" y="1737"/>
                  </a:cubicBezTo>
                  <a:lnTo>
                    <a:pt x="4053" y="2588"/>
                  </a:lnTo>
                  <a:cubicBezTo>
                    <a:pt x="4028" y="2639"/>
                    <a:pt x="3970" y="2670"/>
                    <a:pt x="3907" y="2670"/>
                  </a:cubicBezTo>
                  <a:cubicBezTo>
                    <a:pt x="3894" y="2670"/>
                    <a:pt x="3881" y="2668"/>
                    <a:pt x="3868" y="2666"/>
                  </a:cubicBezTo>
                  <a:lnTo>
                    <a:pt x="2862" y="2325"/>
                  </a:lnTo>
                  <a:cubicBezTo>
                    <a:pt x="2811" y="2310"/>
                    <a:pt x="2759" y="2302"/>
                    <a:pt x="2708" y="2302"/>
                  </a:cubicBezTo>
                  <a:cubicBezTo>
                    <a:pt x="2557" y="2302"/>
                    <a:pt x="2413" y="2368"/>
                    <a:pt x="2321" y="2495"/>
                  </a:cubicBezTo>
                  <a:cubicBezTo>
                    <a:pt x="1145" y="4151"/>
                    <a:pt x="341" y="6053"/>
                    <a:pt x="0" y="8080"/>
                  </a:cubicBezTo>
                  <a:lnTo>
                    <a:pt x="186" y="8033"/>
                  </a:lnTo>
                  <a:lnTo>
                    <a:pt x="1671" y="10493"/>
                  </a:lnTo>
                  <a:cubicBezTo>
                    <a:pt x="1785" y="10695"/>
                    <a:pt x="1991" y="10804"/>
                    <a:pt x="2214" y="10804"/>
                  </a:cubicBezTo>
                  <a:cubicBezTo>
                    <a:pt x="2264" y="10804"/>
                    <a:pt x="2316" y="10798"/>
                    <a:pt x="2367" y="10787"/>
                  </a:cubicBezTo>
                  <a:cubicBezTo>
                    <a:pt x="2442" y="10765"/>
                    <a:pt x="2518" y="10754"/>
                    <a:pt x="2595" y="10754"/>
                  </a:cubicBezTo>
                  <a:cubicBezTo>
                    <a:pt x="2790" y="10754"/>
                    <a:pt x="2985" y="10824"/>
                    <a:pt x="3141" y="10957"/>
                  </a:cubicBezTo>
                  <a:lnTo>
                    <a:pt x="3914" y="11638"/>
                  </a:lnTo>
                  <a:cubicBezTo>
                    <a:pt x="3995" y="11705"/>
                    <a:pt x="4088" y="11749"/>
                    <a:pt x="4192" y="11749"/>
                  </a:cubicBezTo>
                  <a:cubicBezTo>
                    <a:pt x="4207" y="11749"/>
                    <a:pt x="4223" y="11748"/>
                    <a:pt x="4239" y="11746"/>
                  </a:cubicBezTo>
                  <a:lnTo>
                    <a:pt x="6173" y="11622"/>
                  </a:lnTo>
                  <a:cubicBezTo>
                    <a:pt x="6187" y="11621"/>
                    <a:pt x="6201" y="11620"/>
                    <a:pt x="6215" y="11620"/>
                  </a:cubicBezTo>
                  <a:cubicBezTo>
                    <a:pt x="6340" y="11620"/>
                    <a:pt x="6461" y="11680"/>
                    <a:pt x="6544" y="11777"/>
                  </a:cubicBezTo>
                  <a:lnTo>
                    <a:pt x="7024" y="12303"/>
                  </a:lnTo>
                  <a:cubicBezTo>
                    <a:pt x="7047" y="12338"/>
                    <a:pt x="7087" y="12355"/>
                    <a:pt x="7132" y="12355"/>
                  </a:cubicBezTo>
                  <a:cubicBezTo>
                    <a:pt x="7147" y="12355"/>
                    <a:pt x="7163" y="12353"/>
                    <a:pt x="7178" y="12349"/>
                  </a:cubicBezTo>
                  <a:lnTo>
                    <a:pt x="8277" y="12055"/>
                  </a:lnTo>
                  <a:cubicBezTo>
                    <a:pt x="8287" y="12053"/>
                    <a:pt x="8297" y="12052"/>
                    <a:pt x="8307" y="12052"/>
                  </a:cubicBezTo>
                  <a:cubicBezTo>
                    <a:pt x="8377" y="12052"/>
                    <a:pt x="8449" y="12096"/>
                    <a:pt x="8462" y="12164"/>
                  </a:cubicBezTo>
                  <a:lnTo>
                    <a:pt x="8648" y="12844"/>
                  </a:lnTo>
                  <a:cubicBezTo>
                    <a:pt x="8663" y="12891"/>
                    <a:pt x="8648" y="12937"/>
                    <a:pt x="8632" y="12968"/>
                  </a:cubicBezTo>
                  <a:lnTo>
                    <a:pt x="8354" y="13448"/>
                  </a:lnTo>
                  <a:cubicBezTo>
                    <a:pt x="8338" y="13463"/>
                    <a:pt x="8338" y="13479"/>
                    <a:pt x="8338" y="13510"/>
                  </a:cubicBezTo>
                  <a:lnTo>
                    <a:pt x="8261" y="14824"/>
                  </a:lnTo>
                  <a:cubicBezTo>
                    <a:pt x="8246" y="14886"/>
                    <a:pt x="8292" y="14948"/>
                    <a:pt x="8354" y="14964"/>
                  </a:cubicBezTo>
                  <a:lnTo>
                    <a:pt x="10752" y="16016"/>
                  </a:lnTo>
                  <a:cubicBezTo>
                    <a:pt x="10875" y="16077"/>
                    <a:pt x="10968" y="16186"/>
                    <a:pt x="11015" y="16325"/>
                  </a:cubicBezTo>
                  <a:lnTo>
                    <a:pt x="11989" y="20007"/>
                  </a:lnTo>
                  <a:cubicBezTo>
                    <a:pt x="12020" y="20084"/>
                    <a:pt x="12051" y="20146"/>
                    <a:pt x="12098" y="20208"/>
                  </a:cubicBezTo>
                  <a:lnTo>
                    <a:pt x="13877" y="22219"/>
                  </a:lnTo>
                  <a:cubicBezTo>
                    <a:pt x="13976" y="22318"/>
                    <a:pt x="14104" y="22367"/>
                    <a:pt x="14239" y="22367"/>
                  </a:cubicBezTo>
                  <a:cubicBezTo>
                    <a:pt x="14273" y="22367"/>
                    <a:pt x="14307" y="22364"/>
                    <a:pt x="14341" y="22358"/>
                  </a:cubicBezTo>
                  <a:lnTo>
                    <a:pt x="14789" y="22234"/>
                  </a:lnTo>
                  <a:cubicBezTo>
                    <a:pt x="14882" y="22203"/>
                    <a:pt x="14928" y="22110"/>
                    <a:pt x="14882" y="22018"/>
                  </a:cubicBezTo>
                  <a:lnTo>
                    <a:pt x="13892" y="19852"/>
                  </a:lnTo>
                  <a:cubicBezTo>
                    <a:pt x="13830" y="19713"/>
                    <a:pt x="13846" y="19558"/>
                    <a:pt x="13923" y="19434"/>
                  </a:cubicBezTo>
                  <a:lnTo>
                    <a:pt x="15006" y="17547"/>
                  </a:lnTo>
                  <a:cubicBezTo>
                    <a:pt x="15068" y="17439"/>
                    <a:pt x="15083" y="17315"/>
                    <a:pt x="15052" y="17207"/>
                  </a:cubicBezTo>
                  <a:lnTo>
                    <a:pt x="14851" y="16495"/>
                  </a:lnTo>
                  <a:cubicBezTo>
                    <a:pt x="14789" y="16248"/>
                    <a:pt x="14928" y="16000"/>
                    <a:pt x="15176" y="15938"/>
                  </a:cubicBezTo>
                  <a:lnTo>
                    <a:pt x="15764" y="15784"/>
                  </a:lnTo>
                  <a:cubicBezTo>
                    <a:pt x="15949" y="15722"/>
                    <a:pt x="16089" y="15567"/>
                    <a:pt x="16104" y="15366"/>
                  </a:cubicBezTo>
                  <a:lnTo>
                    <a:pt x="16243" y="13138"/>
                  </a:lnTo>
                  <a:cubicBezTo>
                    <a:pt x="16243" y="12922"/>
                    <a:pt x="16120" y="12736"/>
                    <a:pt x="15918" y="12674"/>
                  </a:cubicBezTo>
                  <a:lnTo>
                    <a:pt x="14820" y="12303"/>
                  </a:lnTo>
                  <a:cubicBezTo>
                    <a:pt x="14774" y="12287"/>
                    <a:pt x="14727" y="12280"/>
                    <a:pt x="14683" y="12280"/>
                  </a:cubicBezTo>
                  <a:cubicBezTo>
                    <a:pt x="14638" y="12280"/>
                    <a:pt x="14596" y="12287"/>
                    <a:pt x="14557" y="12303"/>
                  </a:cubicBezTo>
                  <a:lnTo>
                    <a:pt x="13675" y="12535"/>
                  </a:lnTo>
                  <a:cubicBezTo>
                    <a:pt x="13637" y="12544"/>
                    <a:pt x="13598" y="12548"/>
                    <a:pt x="13560" y="12548"/>
                  </a:cubicBezTo>
                  <a:cubicBezTo>
                    <a:pt x="13400" y="12548"/>
                    <a:pt x="13252" y="12471"/>
                    <a:pt x="13165" y="12334"/>
                  </a:cubicBezTo>
                  <a:lnTo>
                    <a:pt x="12608" y="11483"/>
                  </a:lnTo>
                  <a:cubicBezTo>
                    <a:pt x="12573" y="11436"/>
                    <a:pt x="12528" y="11416"/>
                    <a:pt x="12481" y="11416"/>
                  </a:cubicBezTo>
                  <a:cubicBezTo>
                    <a:pt x="12467" y="11416"/>
                    <a:pt x="12452" y="11418"/>
                    <a:pt x="12438" y="11421"/>
                  </a:cubicBezTo>
                  <a:lnTo>
                    <a:pt x="11711" y="11622"/>
                  </a:lnTo>
                  <a:cubicBezTo>
                    <a:pt x="11680" y="11622"/>
                    <a:pt x="11633" y="11622"/>
                    <a:pt x="11603" y="11607"/>
                  </a:cubicBezTo>
                  <a:lnTo>
                    <a:pt x="10582" y="11019"/>
                  </a:lnTo>
                  <a:cubicBezTo>
                    <a:pt x="10560" y="11008"/>
                    <a:pt x="10530" y="10997"/>
                    <a:pt x="10498" y="10997"/>
                  </a:cubicBezTo>
                  <a:cubicBezTo>
                    <a:pt x="10485" y="10997"/>
                    <a:pt x="10471" y="10999"/>
                    <a:pt x="10458" y="11004"/>
                  </a:cubicBezTo>
                  <a:lnTo>
                    <a:pt x="9684" y="11205"/>
                  </a:lnTo>
                  <a:cubicBezTo>
                    <a:pt x="9671" y="11211"/>
                    <a:pt x="9656" y="11215"/>
                    <a:pt x="9640" y="11215"/>
                  </a:cubicBezTo>
                  <a:cubicBezTo>
                    <a:pt x="9618" y="11215"/>
                    <a:pt x="9594" y="11207"/>
                    <a:pt x="9576" y="11189"/>
                  </a:cubicBezTo>
                  <a:lnTo>
                    <a:pt x="9344" y="11065"/>
                  </a:lnTo>
                  <a:cubicBezTo>
                    <a:pt x="9271" y="11026"/>
                    <a:pt x="9190" y="11006"/>
                    <a:pt x="9109" y="11006"/>
                  </a:cubicBezTo>
                  <a:cubicBezTo>
                    <a:pt x="9002" y="11006"/>
                    <a:pt x="8898" y="11041"/>
                    <a:pt x="8818" y="11112"/>
                  </a:cubicBezTo>
                  <a:lnTo>
                    <a:pt x="8323" y="11560"/>
                  </a:lnTo>
                  <a:cubicBezTo>
                    <a:pt x="8308" y="11576"/>
                    <a:pt x="8277" y="11591"/>
                    <a:pt x="8261" y="11591"/>
                  </a:cubicBezTo>
                  <a:lnTo>
                    <a:pt x="7720" y="11731"/>
                  </a:lnTo>
                  <a:cubicBezTo>
                    <a:pt x="7677" y="11745"/>
                    <a:pt x="7633" y="11752"/>
                    <a:pt x="7590" y="11752"/>
                  </a:cubicBezTo>
                  <a:cubicBezTo>
                    <a:pt x="7446" y="11752"/>
                    <a:pt x="7308" y="11676"/>
                    <a:pt x="7225" y="11545"/>
                  </a:cubicBezTo>
                  <a:lnTo>
                    <a:pt x="6637" y="10679"/>
                  </a:lnTo>
                  <a:cubicBezTo>
                    <a:pt x="6606" y="10632"/>
                    <a:pt x="6560" y="10601"/>
                    <a:pt x="6513" y="10601"/>
                  </a:cubicBezTo>
                  <a:lnTo>
                    <a:pt x="4920" y="10632"/>
                  </a:lnTo>
                  <a:cubicBezTo>
                    <a:pt x="4811" y="10632"/>
                    <a:pt x="4734" y="10539"/>
                    <a:pt x="4765" y="10431"/>
                  </a:cubicBezTo>
                  <a:lnTo>
                    <a:pt x="5198" y="9147"/>
                  </a:lnTo>
                  <a:cubicBezTo>
                    <a:pt x="5214" y="9101"/>
                    <a:pt x="5260" y="9070"/>
                    <a:pt x="5306" y="9054"/>
                  </a:cubicBezTo>
                  <a:lnTo>
                    <a:pt x="6467" y="8730"/>
                  </a:lnTo>
                  <a:cubicBezTo>
                    <a:pt x="6529" y="8730"/>
                    <a:pt x="6575" y="8745"/>
                    <a:pt x="6621" y="8776"/>
                  </a:cubicBezTo>
                  <a:lnTo>
                    <a:pt x="7116" y="9348"/>
                  </a:lnTo>
                  <a:cubicBezTo>
                    <a:pt x="7174" y="9418"/>
                    <a:pt x="7250" y="9453"/>
                    <a:pt x="7330" y="9453"/>
                  </a:cubicBezTo>
                  <a:cubicBezTo>
                    <a:pt x="7356" y="9453"/>
                    <a:pt x="7383" y="9449"/>
                    <a:pt x="7410" y="9441"/>
                  </a:cubicBezTo>
                  <a:cubicBezTo>
                    <a:pt x="7565" y="9395"/>
                    <a:pt x="7642" y="9240"/>
                    <a:pt x="7611" y="9085"/>
                  </a:cubicBezTo>
                  <a:lnTo>
                    <a:pt x="7379" y="8235"/>
                  </a:lnTo>
                  <a:cubicBezTo>
                    <a:pt x="7333" y="8095"/>
                    <a:pt x="7364" y="7956"/>
                    <a:pt x="7441" y="7848"/>
                  </a:cubicBezTo>
                  <a:lnTo>
                    <a:pt x="9947" y="4104"/>
                  </a:lnTo>
                  <a:cubicBezTo>
                    <a:pt x="10009" y="3996"/>
                    <a:pt x="10102" y="3934"/>
                    <a:pt x="10210" y="3903"/>
                  </a:cubicBezTo>
                  <a:lnTo>
                    <a:pt x="11216" y="3640"/>
                  </a:lnTo>
                  <a:cubicBezTo>
                    <a:pt x="11510" y="3547"/>
                    <a:pt x="11649" y="3207"/>
                    <a:pt x="11479" y="2944"/>
                  </a:cubicBezTo>
                  <a:lnTo>
                    <a:pt x="11061" y="2310"/>
                  </a:lnTo>
                  <a:cubicBezTo>
                    <a:pt x="11030" y="2279"/>
                    <a:pt x="10999" y="2248"/>
                    <a:pt x="10953" y="2248"/>
                  </a:cubicBezTo>
                  <a:lnTo>
                    <a:pt x="9375" y="1923"/>
                  </a:lnTo>
                  <a:cubicBezTo>
                    <a:pt x="9344" y="1916"/>
                    <a:pt x="9313" y="1913"/>
                    <a:pt x="9283" y="1913"/>
                  </a:cubicBezTo>
                  <a:cubicBezTo>
                    <a:pt x="9100" y="1913"/>
                    <a:pt x="8931" y="2029"/>
                    <a:pt x="8864" y="2201"/>
                  </a:cubicBezTo>
                  <a:lnTo>
                    <a:pt x="8308" y="3578"/>
                  </a:lnTo>
                  <a:cubicBezTo>
                    <a:pt x="8235" y="3760"/>
                    <a:pt x="8067" y="3866"/>
                    <a:pt x="7886" y="3866"/>
                  </a:cubicBezTo>
                  <a:cubicBezTo>
                    <a:pt x="7836" y="3866"/>
                    <a:pt x="7785" y="3858"/>
                    <a:pt x="7735" y="3841"/>
                  </a:cubicBezTo>
                  <a:lnTo>
                    <a:pt x="6776" y="3516"/>
                  </a:lnTo>
                  <a:cubicBezTo>
                    <a:pt x="6668" y="3485"/>
                    <a:pt x="6637" y="3362"/>
                    <a:pt x="6699" y="3284"/>
                  </a:cubicBezTo>
                  <a:lnTo>
                    <a:pt x="7905" y="1753"/>
                  </a:lnTo>
                  <a:cubicBezTo>
                    <a:pt x="7952" y="1676"/>
                    <a:pt x="8045" y="1629"/>
                    <a:pt x="8137" y="1598"/>
                  </a:cubicBezTo>
                  <a:lnTo>
                    <a:pt x="9545" y="1211"/>
                  </a:lnTo>
                  <a:cubicBezTo>
                    <a:pt x="9566" y="1206"/>
                    <a:pt x="9588" y="1204"/>
                    <a:pt x="9608" y="1204"/>
                  </a:cubicBezTo>
                  <a:cubicBezTo>
                    <a:pt x="9709" y="1204"/>
                    <a:pt x="9801" y="1264"/>
                    <a:pt x="9839" y="1366"/>
                  </a:cubicBezTo>
                  <a:cubicBezTo>
                    <a:pt x="9865" y="1471"/>
                    <a:pt x="9959" y="1543"/>
                    <a:pt x="10062" y="1543"/>
                  </a:cubicBezTo>
                  <a:cubicBezTo>
                    <a:pt x="10081" y="1543"/>
                    <a:pt x="10099" y="1541"/>
                    <a:pt x="10117" y="1536"/>
                  </a:cubicBezTo>
                  <a:lnTo>
                    <a:pt x="11077" y="1273"/>
                  </a:lnTo>
                  <a:cubicBezTo>
                    <a:pt x="11169" y="1258"/>
                    <a:pt x="11216" y="1165"/>
                    <a:pt x="11185" y="1088"/>
                  </a:cubicBezTo>
                  <a:lnTo>
                    <a:pt x="10999" y="345"/>
                  </a:lnTo>
                  <a:cubicBezTo>
                    <a:pt x="10935" y="141"/>
                    <a:pt x="10756" y="0"/>
                    <a:pt x="105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3"/>
            <p:cNvSpPr/>
            <p:nvPr/>
          </p:nvSpPr>
          <p:spPr>
            <a:xfrm>
              <a:off x="3602700" y="3848100"/>
              <a:ext cx="185275" cy="274200"/>
            </a:xfrm>
            <a:custGeom>
              <a:rect b="b" l="l" r="r" t="t"/>
              <a:pathLst>
                <a:path extrusionOk="0" h="10968" w="7411">
                  <a:moveTo>
                    <a:pt x="5353" y="0"/>
                  </a:moveTo>
                  <a:lnTo>
                    <a:pt x="4657" y="186"/>
                  </a:lnTo>
                  <a:cubicBezTo>
                    <a:pt x="4657" y="186"/>
                    <a:pt x="4641" y="201"/>
                    <a:pt x="4641" y="201"/>
                  </a:cubicBezTo>
                  <a:lnTo>
                    <a:pt x="4007" y="1300"/>
                  </a:lnTo>
                  <a:cubicBezTo>
                    <a:pt x="3992" y="1315"/>
                    <a:pt x="3976" y="1315"/>
                    <a:pt x="3961" y="1315"/>
                  </a:cubicBezTo>
                  <a:lnTo>
                    <a:pt x="2847" y="928"/>
                  </a:lnTo>
                  <a:cubicBezTo>
                    <a:pt x="2795" y="912"/>
                    <a:pt x="2743" y="905"/>
                    <a:pt x="2692" y="905"/>
                  </a:cubicBezTo>
                  <a:cubicBezTo>
                    <a:pt x="2547" y="905"/>
                    <a:pt x="2413" y="968"/>
                    <a:pt x="2321" y="1083"/>
                  </a:cubicBezTo>
                  <a:cubicBezTo>
                    <a:pt x="2151" y="1330"/>
                    <a:pt x="1981" y="1562"/>
                    <a:pt x="1826" y="1810"/>
                  </a:cubicBezTo>
                  <a:cubicBezTo>
                    <a:pt x="1733" y="1965"/>
                    <a:pt x="1656" y="2119"/>
                    <a:pt x="1563" y="2274"/>
                  </a:cubicBezTo>
                  <a:cubicBezTo>
                    <a:pt x="1532" y="2305"/>
                    <a:pt x="1516" y="2351"/>
                    <a:pt x="1485" y="2398"/>
                  </a:cubicBezTo>
                  <a:cubicBezTo>
                    <a:pt x="1393" y="2583"/>
                    <a:pt x="1300" y="2769"/>
                    <a:pt x="1207" y="2939"/>
                  </a:cubicBezTo>
                  <a:cubicBezTo>
                    <a:pt x="1083" y="3202"/>
                    <a:pt x="960" y="3450"/>
                    <a:pt x="851" y="3713"/>
                  </a:cubicBezTo>
                  <a:cubicBezTo>
                    <a:pt x="805" y="3806"/>
                    <a:pt x="774" y="3914"/>
                    <a:pt x="743" y="4007"/>
                  </a:cubicBezTo>
                  <a:cubicBezTo>
                    <a:pt x="666" y="4192"/>
                    <a:pt x="588" y="4409"/>
                    <a:pt x="511" y="4610"/>
                  </a:cubicBezTo>
                  <a:cubicBezTo>
                    <a:pt x="434" y="4857"/>
                    <a:pt x="356" y="5089"/>
                    <a:pt x="294" y="5337"/>
                  </a:cubicBezTo>
                  <a:lnTo>
                    <a:pt x="279" y="5383"/>
                  </a:lnTo>
                  <a:cubicBezTo>
                    <a:pt x="232" y="5569"/>
                    <a:pt x="186" y="5739"/>
                    <a:pt x="155" y="5909"/>
                  </a:cubicBezTo>
                  <a:cubicBezTo>
                    <a:pt x="93" y="6157"/>
                    <a:pt x="47" y="6420"/>
                    <a:pt x="0" y="6683"/>
                  </a:cubicBezTo>
                  <a:lnTo>
                    <a:pt x="171" y="6636"/>
                  </a:lnTo>
                  <a:lnTo>
                    <a:pt x="1656" y="9111"/>
                  </a:lnTo>
                  <a:cubicBezTo>
                    <a:pt x="1778" y="9304"/>
                    <a:pt x="1985" y="9408"/>
                    <a:pt x="2195" y="9408"/>
                  </a:cubicBezTo>
                  <a:cubicBezTo>
                    <a:pt x="2356" y="9408"/>
                    <a:pt x="2518" y="9347"/>
                    <a:pt x="2646" y="9220"/>
                  </a:cubicBezTo>
                  <a:cubicBezTo>
                    <a:pt x="2653" y="9204"/>
                    <a:pt x="2669" y="9197"/>
                    <a:pt x="2684" y="9197"/>
                  </a:cubicBezTo>
                  <a:cubicBezTo>
                    <a:pt x="2700" y="9197"/>
                    <a:pt x="2715" y="9204"/>
                    <a:pt x="2723" y="9220"/>
                  </a:cubicBezTo>
                  <a:lnTo>
                    <a:pt x="3883" y="10241"/>
                  </a:lnTo>
                  <a:cubicBezTo>
                    <a:pt x="3964" y="10308"/>
                    <a:pt x="4068" y="10352"/>
                    <a:pt x="4176" y="10352"/>
                  </a:cubicBezTo>
                  <a:cubicBezTo>
                    <a:pt x="4192" y="10352"/>
                    <a:pt x="4208" y="10351"/>
                    <a:pt x="4224" y="10349"/>
                  </a:cubicBezTo>
                  <a:lnTo>
                    <a:pt x="6157" y="10225"/>
                  </a:lnTo>
                  <a:cubicBezTo>
                    <a:pt x="6171" y="10224"/>
                    <a:pt x="6186" y="10223"/>
                    <a:pt x="6200" y="10223"/>
                  </a:cubicBezTo>
                  <a:cubicBezTo>
                    <a:pt x="6324" y="10223"/>
                    <a:pt x="6445" y="10283"/>
                    <a:pt x="6529" y="10380"/>
                  </a:cubicBezTo>
                  <a:lnTo>
                    <a:pt x="7039" y="10952"/>
                  </a:lnTo>
                  <a:cubicBezTo>
                    <a:pt x="7054" y="10968"/>
                    <a:pt x="7070" y="10968"/>
                    <a:pt x="7085" y="10968"/>
                  </a:cubicBezTo>
                  <a:lnTo>
                    <a:pt x="7410" y="10875"/>
                  </a:lnTo>
                  <a:cubicBezTo>
                    <a:pt x="7024" y="10349"/>
                    <a:pt x="6699" y="9792"/>
                    <a:pt x="6405" y="9204"/>
                  </a:cubicBezTo>
                  <a:lnTo>
                    <a:pt x="6327" y="9204"/>
                  </a:lnTo>
                  <a:lnTo>
                    <a:pt x="5337" y="9220"/>
                  </a:lnTo>
                  <a:cubicBezTo>
                    <a:pt x="5330" y="9220"/>
                    <a:pt x="5322" y="9220"/>
                    <a:pt x="5315" y="9220"/>
                  </a:cubicBezTo>
                  <a:cubicBezTo>
                    <a:pt x="5003" y="9220"/>
                    <a:pt x="4798" y="8904"/>
                    <a:pt x="4889" y="8616"/>
                  </a:cubicBezTo>
                  <a:lnTo>
                    <a:pt x="5214" y="7673"/>
                  </a:lnTo>
                  <a:cubicBezTo>
                    <a:pt x="5214" y="7673"/>
                    <a:pt x="5229" y="7657"/>
                    <a:pt x="5229" y="7657"/>
                  </a:cubicBezTo>
                  <a:lnTo>
                    <a:pt x="5693" y="7534"/>
                  </a:lnTo>
                  <a:cubicBezTo>
                    <a:pt x="5600" y="7240"/>
                    <a:pt x="5508" y="6946"/>
                    <a:pt x="5430" y="6652"/>
                  </a:cubicBezTo>
                  <a:cubicBezTo>
                    <a:pt x="4842" y="4471"/>
                    <a:pt x="4811" y="2181"/>
                    <a:pt x="5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3"/>
            <p:cNvSpPr/>
            <p:nvPr/>
          </p:nvSpPr>
          <p:spPr>
            <a:xfrm>
              <a:off x="3808050" y="4149350"/>
              <a:ext cx="169025" cy="222775"/>
            </a:xfrm>
            <a:custGeom>
              <a:rect b="b" l="l" r="r" t="t"/>
              <a:pathLst>
                <a:path extrusionOk="0" h="8911" w="6761">
                  <a:moveTo>
                    <a:pt x="109" y="1"/>
                  </a:moveTo>
                  <a:cubicBezTo>
                    <a:pt x="93" y="47"/>
                    <a:pt x="78" y="78"/>
                    <a:pt x="78" y="124"/>
                  </a:cubicBezTo>
                  <a:lnTo>
                    <a:pt x="16" y="1145"/>
                  </a:lnTo>
                  <a:cubicBezTo>
                    <a:pt x="1" y="1346"/>
                    <a:pt x="109" y="1517"/>
                    <a:pt x="279" y="1594"/>
                  </a:cubicBezTo>
                  <a:lnTo>
                    <a:pt x="2491" y="2569"/>
                  </a:lnTo>
                  <a:cubicBezTo>
                    <a:pt x="2615" y="2615"/>
                    <a:pt x="2708" y="2739"/>
                    <a:pt x="2754" y="2862"/>
                  </a:cubicBezTo>
                  <a:lnTo>
                    <a:pt x="3729" y="6560"/>
                  </a:lnTo>
                  <a:cubicBezTo>
                    <a:pt x="3760" y="6622"/>
                    <a:pt x="3791" y="6699"/>
                    <a:pt x="3837" y="6745"/>
                  </a:cubicBezTo>
                  <a:lnTo>
                    <a:pt x="5632" y="8756"/>
                  </a:lnTo>
                  <a:cubicBezTo>
                    <a:pt x="5727" y="8852"/>
                    <a:pt x="5851" y="8911"/>
                    <a:pt x="5981" y="8911"/>
                  </a:cubicBezTo>
                  <a:cubicBezTo>
                    <a:pt x="6019" y="8911"/>
                    <a:pt x="6057" y="8906"/>
                    <a:pt x="6096" y="8895"/>
                  </a:cubicBezTo>
                  <a:lnTo>
                    <a:pt x="6188" y="8865"/>
                  </a:lnTo>
                  <a:cubicBezTo>
                    <a:pt x="6467" y="8803"/>
                    <a:pt x="6606" y="8493"/>
                    <a:pt x="6482" y="8230"/>
                  </a:cubicBezTo>
                  <a:lnTo>
                    <a:pt x="5647" y="6389"/>
                  </a:lnTo>
                  <a:cubicBezTo>
                    <a:pt x="5585" y="6266"/>
                    <a:pt x="5601" y="6096"/>
                    <a:pt x="5678" y="5972"/>
                  </a:cubicBezTo>
                  <a:lnTo>
                    <a:pt x="6761" y="4085"/>
                  </a:lnTo>
                  <a:lnTo>
                    <a:pt x="6761" y="4069"/>
                  </a:lnTo>
                  <a:cubicBezTo>
                    <a:pt x="4193" y="3404"/>
                    <a:pt x="1872" y="1981"/>
                    <a:pt x="1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3"/>
            <p:cNvSpPr/>
            <p:nvPr/>
          </p:nvSpPr>
          <p:spPr>
            <a:xfrm>
              <a:off x="3760475" y="3933550"/>
              <a:ext cx="342300" cy="309025"/>
            </a:xfrm>
            <a:custGeom>
              <a:rect b="b" l="l" r="r" t="t"/>
              <a:pathLst>
                <a:path extrusionOk="0" h="12361" w="13692">
                  <a:moveTo>
                    <a:pt x="4023" y="1"/>
                  </a:moveTo>
                  <a:cubicBezTo>
                    <a:pt x="1795" y="16"/>
                    <a:pt x="1" y="1826"/>
                    <a:pt x="16" y="4038"/>
                  </a:cubicBezTo>
                  <a:cubicBezTo>
                    <a:pt x="16" y="7132"/>
                    <a:pt x="3605" y="10845"/>
                    <a:pt x="6854" y="12361"/>
                  </a:cubicBezTo>
                  <a:cubicBezTo>
                    <a:pt x="10087" y="10845"/>
                    <a:pt x="13676" y="7132"/>
                    <a:pt x="13676" y="4038"/>
                  </a:cubicBezTo>
                  <a:cubicBezTo>
                    <a:pt x="13691" y="1826"/>
                    <a:pt x="11897" y="16"/>
                    <a:pt x="9669" y="1"/>
                  </a:cubicBezTo>
                  <a:cubicBezTo>
                    <a:pt x="8617" y="1"/>
                    <a:pt x="7596" y="418"/>
                    <a:pt x="6854" y="1176"/>
                  </a:cubicBezTo>
                  <a:cubicBezTo>
                    <a:pt x="6096" y="418"/>
                    <a:pt x="5075" y="1"/>
                    <a:pt x="40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3"/>
            <p:cNvSpPr/>
            <p:nvPr/>
          </p:nvSpPr>
          <p:spPr>
            <a:xfrm>
              <a:off x="3760475" y="3933550"/>
              <a:ext cx="220850" cy="309025"/>
            </a:xfrm>
            <a:custGeom>
              <a:rect b="b" l="l" r="r" t="t"/>
              <a:pathLst>
                <a:path extrusionOk="0" h="12361" w="8834">
                  <a:moveTo>
                    <a:pt x="4023" y="1"/>
                  </a:moveTo>
                  <a:cubicBezTo>
                    <a:pt x="1795" y="16"/>
                    <a:pt x="1" y="1826"/>
                    <a:pt x="16" y="4054"/>
                  </a:cubicBezTo>
                  <a:cubicBezTo>
                    <a:pt x="16" y="7148"/>
                    <a:pt x="3605" y="10860"/>
                    <a:pt x="6854" y="12361"/>
                  </a:cubicBezTo>
                  <a:cubicBezTo>
                    <a:pt x="7535" y="12036"/>
                    <a:pt x="8200" y="11634"/>
                    <a:pt x="8834" y="11185"/>
                  </a:cubicBezTo>
                  <a:cubicBezTo>
                    <a:pt x="6560" y="9422"/>
                    <a:pt x="4379" y="6250"/>
                    <a:pt x="4379" y="3543"/>
                  </a:cubicBezTo>
                  <a:cubicBezTo>
                    <a:pt x="4348" y="2352"/>
                    <a:pt x="4796" y="1207"/>
                    <a:pt x="5632" y="341"/>
                  </a:cubicBezTo>
                  <a:cubicBezTo>
                    <a:pt x="5121" y="125"/>
                    <a:pt x="4580" y="1"/>
                    <a:pt x="40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2" name="Google Shape;2002;p43"/>
          <p:cNvGrpSpPr/>
          <p:nvPr/>
        </p:nvGrpSpPr>
        <p:grpSpPr>
          <a:xfrm>
            <a:off x="2424073" y="1673027"/>
            <a:ext cx="422470" cy="325609"/>
            <a:chOff x="3423250" y="902825"/>
            <a:chExt cx="693825" cy="534750"/>
          </a:xfrm>
        </p:grpSpPr>
        <p:sp>
          <p:nvSpPr>
            <p:cNvPr id="2003" name="Google Shape;2003;p43"/>
            <p:cNvSpPr/>
            <p:nvPr/>
          </p:nvSpPr>
          <p:spPr>
            <a:xfrm>
              <a:off x="3755450" y="910175"/>
              <a:ext cx="361625" cy="343750"/>
            </a:xfrm>
            <a:custGeom>
              <a:rect b="b" l="l" r="r" t="t"/>
              <a:pathLst>
                <a:path extrusionOk="0" h="13750" w="14465">
                  <a:moveTo>
                    <a:pt x="8666" y="1"/>
                  </a:moveTo>
                  <a:cubicBezTo>
                    <a:pt x="7314" y="1"/>
                    <a:pt x="5964" y="515"/>
                    <a:pt x="4936" y="1544"/>
                  </a:cubicBezTo>
                  <a:lnTo>
                    <a:pt x="1" y="6494"/>
                  </a:lnTo>
                  <a:lnTo>
                    <a:pt x="7658" y="13749"/>
                  </a:lnTo>
                  <a:lnTo>
                    <a:pt x="12407" y="9000"/>
                  </a:lnTo>
                  <a:cubicBezTo>
                    <a:pt x="14465" y="6943"/>
                    <a:pt x="14465" y="3601"/>
                    <a:pt x="12407" y="1544"/>
                  </a:cubicBezTo>
                  <a:cubicBezTo>
                    <a:pt x="11371" y="515"/>
                    <a:pt x="10017" y="1"/>
                    <a:pt x="86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3"/>
            <p:cNvSpPr/>
            <p:nvPr/>
          </p:nvSpPr>
          <p:spPr>
            <a:xfrm>
              <a:off x="3834750" y="910275"/>
              <a:ext cx="167850" cy="97175"/>
            </a:xfrm>
            <a:custGeom>
              <a:rect b="b" l="l" r="r" t="t"/>
              <a:pathLst>
                <a:path extrusionOk="0" h="3887" w="6714">
                  <a:moveTo>
                    <a:pt x="5488" y="1"/>
                  </a:moveTo>
                  <a:cubicBezTo>
                    <a:pt x="4109" y="1"/>
                    <a:pt x="2766" y="549"/>
                    <a:pt x="1764" y="1540"/>
                  </a:cubicBezTo>
                  <a:lnTo>
                    <a:pt x="0" y="3303"/>
                  </a:lnTo>
                  <a:lnTo>
                    <a:pt x="727" y="3675"/>
                  </a:lnTo>
                  <a:cubicBezTo>
                    <a:pt x="1001" y="3817"/>
                    <a:pt x="1296" y="3886"/>
                    <a:pt x="1588" y="3886"/>
                  </a:cubicBezTo>
                  <a:cubicBezTo>
                    <a:pt x="2087" y="3886"/>
                    <a:pt x="2578" y="3684"/>
                    <a:pt x="2939" y="3303"/>
                  </a:cubicBezTo>
                  <a:cubicBezTo>
                    <a:pt x="3867" y="2329"/>
                    <a:pt x="5352" y="875"/>
                    <a:pt x="6714" y="148"/>
                  </a:cubicBezTo>
                  <a:cubicBezTo>
                    <a:pt x="6307" y="49"/>
                    <a:pt x="5896" y="1"/>
                    <a:pt x="54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3"/>
            <p:cNvSpPr/>
            <p:nvPr/>
          </p:nvSpPr>
          <p:spPr>
            <a:xfrm>
              <a:off x="3774400" y="1040325"/>
              <a:ext cx="193025" cy="184975"/>
            </a:xfrm>
            <a:custGeom>
              <a:rect b="b" l="l" r="r" t="t"/>
              <a:pathLst>
                <a:path extrusionOk="0" h="7399" w="7721">
                  <a:moveTo>
                    <a:pt x="2934" y="0"/>
                  </a:moveTo>
                  <a:cubicBezTo>
                    <a:pt x="2101" y="0"/>
                    <a:pt x="1269" y="321"/>
                    <a:pt x="635" y="963"/>
                  </a:cubicBezTo>
                  <a:lnTo>
                    <a:pt x="1" y="1582"/>
                  </a:lnTo>
                  <a:lnTo>
                    <a:pt x="5817" y="7398"/>
                  </a:lnTo>
                  <a:lnTo>
                    <a:pt x="6452" y="6780"/>
                  </a:lnTo>
                  <a:cubicBezTo>
                    <a:pt x="7720" y="5511"/>
                    <a:pt x="7720" y="3438"/>
                    <a:pt x="6452" y="2170"/>
                  </a:cubicBezTo>
                  <a:lnTo>
                    <a:pt x="5245" y="963"/>
                  </a:lnTo>
                  <a:cubicBezTo>
                    <a:pt x="4603" y="321"/>
                    <a:pt x="3768" y="0"/>
                    <a:pt x="29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3"/>
            <p:cNvSpPr/>
            <p:nvPr/>
          </p:nvSpPr>
          <p:spPr>
            <a:xfrm>
              <a:off x="3423650" y="902825"/>
              <a:ext cx="559225" cy="534700"/>
            </a:xfrm>
            <a:custGeom>
              <a:rect b="b" l="l" r="r" t="t"/>
              <a:pathLst>
                <a:path extrusionOk="0" h="21388" w="22369">
                  <a:moveTo>
                    <a:pt x="5788" y="1"/>
                  </a:moveTo>
                  <a:cubicBezTo>
                    <a:pt x="4436" y="1"/>
                    <a:pt x="3086" y="515"/>
                    <a:pt x="2058" y="1544"/>
                  </a:cubicBezTo>
                  <a:cubicBezTo>
                    <a:pt x="0" y="3601"/>
                    <a:pt x="0" y="6943"/>
                    <a:pt x="2058" y="9000"/>
                  </a:cubicBezTo>
                  <a:lnTo>
                    <a:pt x="6018" y="12960"/>
                  </a:lnTo>
                  <a:lnTo>
                    <a:pt x="5971" y="15033"/>
                  </a:lnTo>
                  <a:lnTo>
                    <a:pt x="11834" y="20911"/>
                  </a:lnTo>
                  <a:cubicBezTo>
                    <a:pt x="12141" y="21227"/>
                    <a:pt x="12552" y="21387"/>
                    <a:pt x="12962" y="21387"/>
                  </a:cubicBezTo>
                  <a:cubicBezTo>
                    <a:pt x="13296" y="21387"/>
                    <a:pt x="13629" y="21281"/>
                    <a:pt x="13907" y="21066"/>
                  </a:cubicBezTo>
                  <a:cubicBezTo>
                    <a:pt x="14603" y="20494"/>
                    <a:pt x="14650" y="19458"/>
                    <a:pt x="14015" y="18823"/>
                  </a:cubicBezTo>
                  <a:lnTo>
                    <a:pt x="14015" y="18823"/>
                  </a:lnTo>
                  <a:lnTo>
                    <a:pt x="14402" y="19210"/>
                  </a:lnTo>
                  <a:cubicBezTo>
                    <a:pt x="14709" y="19525"/>
                    <a:pt x="15115" y="19686"/>
                    <a:pt x="15524" y="19686"/>
                  </a:cubicBezTo>
                  <a:cubicBezTo>
                    <a:pt x="15856" y="19686"/>
                    <a:pt x="16190" y="19580"/>
                    <a:pt x="16475" y="19365"/>
                  </a:cubicBezTo>
                  <a:cubicBezTo>
                    <a:pt x="17141" y="18805"/>
                    <a:pt x="17215" y="17801"/>
                    <a:pt x="16624" y="17164"/>
                  </a:cubicBezTo>
                  <a:lnTo>
                    <a:pt x="16624" y="17164"/>
                  </a:lnTo>
                  <a:lnTo>
                    <a:pt x="16985" y="17539"/>
                  </a:lnTo>
                  <a:cubicBezTo>
                    <a:pt x="17290" y="17852"/>
                    <a:pt x="17692" y="18013"/>
                    <a:pt x="18097" y="18013"/>
                  </a:cubicBezTo>
                  <a:cubicBezTo>
                    <a:pt x="18433" y="18013"/>
                    <a:pt x="18771" y="17903"/>
                    <a:pt x="19058" y="17678"/>
                  </a:cubicBezTo>
                  <a:cubicBezTo>
                    <a:pt x="19739" y="17122"/>
                    <a:pt x="19801" y="16085"/>
                    <a:pt x="19167" y="15451"/>
                  </a:cubicBezTo>
                  <a:lnTo>
                    <a:pt x="19167" y="15451"/>
                  </a:lnTo>
                  <a:lnTo>
                    <a:pt x="19569" y="15853"/>
                  </a:lnTo>
                  <a:cubicBezTo>
                    <a:pt x="19873" y="16166"/>
                    <a:pt x="20275" y="16326"/>
                    <a:pt x="20681" y="16326"/>
                  </a:cubicBezTo>
                  <a:cubicBezTo>
                    <a:pt x="21016" y="16326"/>
                    <a:pt x="21354" y="16216"/>
                    <a:pt x="21642" y="15992"/>
                  </a:cubicBezTo>
                  <a:cubicBezTo>
                    <a:pt x="22322" y="15435"/>
                    <a:pt x="22369" y="14399"/>
                    <a:pt x="21750" y="13765"/>
                  </a:cubicBezTo>
                  <a:lnTo>
                    <a:pt x="14557" y="6571"/>
                  </a:lnTo>
                  <a:lnTo>
                    <a:pt x="15454" y="3369"/>
                  </a:lnTo>
                  <a:cubicBezTo>
                    <a:pt x="14709" y="2931"/>
                    <a:pt x="13830" y="2706"/>
                    <a:pt x="12969" y="2706"/>
                  </a:cubicBezTo>
                  <a:cubicBezTo>
                    <a:pt x="12310" y="2706"/>
                    <a:pt x="11662" y="2838"/>
                    <a:pt x="11092" y="3106"/>
                  </a:cubicBezTo>
                  <a:lnTo>
                    <a:pt x="9529" y="1544"/>
                  </a:lnTo>
                  <a:cubicBezTo>
                    <a:pt x="8493" y="515"/>
                    <a:pt x="7139" y="1"/>
                    <a:pt x="57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3"/>
            <p:cNvSpPr/>
            <p:nvPr/>
          </p:nvSpPr>
          <p:spPr>
            <a:xfrm>
              <a:off x="3423250" y="949350"/>
              <a:ext cx="353900" cy="488225"/>
            </a:xfrm>
            <a:custGeom>
              <a:rect b="b" l="l" r="r" t="t"/>
              <a:pathLst>
                <a:path extrusionOk="0" h="19529" w="14156">
                  <a:moveTo>
                    <a:pt x="1998" y="0"/>
                  </a:moveTo>
                  <a:cubicBezTo>
                    <a:pt x="1852" y="0"/>
                    <a:pt x="1707" y="69"/>
                    <a:pt x="1609" y="193"/>
                  </a:cubicBezTo>
                  <a:cubicBezTo>
                    <a:pt x="1" y="2297"/>
                    <a:pt x="202" y="5267"/>
                    <a:pt x="2074" y="7139"/>
                  </a:cubicBezTo>
                  <a:lnTo>
                    <a:pt x="6049" y="11115"/>
                  </a:lnTo>
                  <a:lnTo>
                    <a:pt x="5987" y="13172"/>
                  </a:lnTo>
                  <a:lnTo>
                    <a:pt x="11850" y="19050"/>
                  </a:lnTo>
                  <a:cubicBezTo>
                    <a:pt x="12151" y="19361"/>
                    <a:pt x="12555" y="19529"/>
                    <a:pt x="12970" y="19529"/>
                  </a:cubicBezTo>
                  <a:cubicBezTo>
                    <a:pt x="13197" y="19529"/>
                    <a:pt x="13426" y="19479"/>
                    <a:pt x="13645" y="19375"/>
                  </a:cubicBezTo>
                  <a:cubicBezTo>
                    <a:pt x="13846" y="19283"/>
                    <a:pt x="14016" y="19128"/>
                    <a:pt x="14155" y="18958"/>
                  </a:cubicBezTo>
                  <a:cubicBezTo>
                    <a:pt x="13830" y="18896"/>
                    <a:pt x="13521" y="18741"/>
                    <a:pt x="13289" y="18509"/>
                  </a:cubicBezTo>
                  <a:lnTo>
                    <a:pt x="7410" y="12631"/>
                  </a:lnTo>
                  <a:lnTo>
                    <a:pt x="7441" y="11362"/>
                  </a:lnTo>
                  <a:cubicBezTo>
                    <a:pt x="7457" y="10852"/>
                    <a:pt x="7256" y="10357"/>
                    <a:pt x="6900" y="10001"/>
                  </a:cubicBezTo>
                  <a:lnTo>
                    <a:pt x="3497" y="6598"/>
                  </a:lnTo>
                  <a:cubicBezTo>
                    <a:pt x="1950" y="5035"/>
                    <a:pt x="1517" y="2684"/>
                    <a:pt x="2429" y="688"/>
                  </a:cubicBezTo>
                  <a:cubicBezTo>
                    <a:pt x="2522" y="487"/>
                    <a:pt x="2476" y="255"/>
                    <a:pt x="2306" y="116"/>
                  </a:cubicBezTo>
                  <a:cubicBezTo>
                    <a:pt x="2214" y="37"/>
                    <a:pt x="2105" y="0"/>
                    <a:pt x="19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3"/>
            <p:cNvSpPr/>
            <p:nvPr/>
          </p:nvSpPr>
          <p:spPr>
            <a:xfrm>
              <a:off x="3722675" y="1306175"/>
              <a:ext cx="110925" cy="88875"/>
            </a:xfrm>
            <a:custGeom>
              <a:rect b="b" l="l" r="r" t="t"/>
              <a:pathLst>
                <a:path extrusionOk="0" h="3555" w="4437">
                  <a:moveTo>
                    <a:pt x="928" y="1"/>
                  </a:moveTo>
                  <a:cubicBezTo>
                    <a:pt x="430" y="1"/>
                    <a:pt x="1" y="647"/>
                    <a:pt x="476" y="1111"/>
                  </a:cubicBezTo>
                  <a:lnTo>
                    <a:pt x="2054" y="2689"/>
                  </a:lnTo>
                  <a:lnTo>
                    <a:pt x="2225" y="2859"/>
                  </a:lnTo>
                  <a:lnTo>
                    <a:pt x="2441" y="3076"/>
                  </a:lnTo>
                  <a:cubicBezTo>
                    <a:pt x="2741" y="3393"/>
                    <a:pt x="3146" y="3555"/>
                    <a:pt x="3554" y="3555"/>
                  </a:cubicBezTo>
                  <a:cubicBezTo>
                    <a:pt x="3862" y="3555"/>
                    <a:pt x="4171" y="3463"/>
                    <a:pt x="4437" y="3277"/>
                  </a:cubicBezTo>
                  <a:lnTo>
                    <a:pt x="1374" y="199"/>
                  </a:lnTo>
                  <a:cubicBezTo>
                    <a:pt x="1234" y="59"/>
                    <a:pt x="1078" y="1"/>
                    <a:pt x="9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3"/>
            <p:cNvSpPr/>
            <p:nvPr/>
          </p:nvSpPr>
          <p:spPr>
            <a:xfrm>
              <a:off x="3786100" y="1263250"/>
              <a:ext cx="112100" cy="89850"/>
            </a:xfrm>
            <a:custGeom>
              <a:rect b="b" l="l" r="r" t="t"/>
              <a:pathLst>
                <a:path extrusionOk="0" h="3594" w="4484">
                  <a:moveTo>
                    <a:pt x="936" y="1"/>
                  </a:moveTo>
                  <a:cubicBezTo>
                    <a:pt x="430" y="1"/>
                    <a:pt x="1" y="647"/>
                    <a:pt x="476" y="1111"/>
                  </a:cubicBezTo>
                  <a:lnTo>
                    <a:pt x="2070" y="2720"/>
                  </a:lnTo>
                  <a:lnTo>
                    <a:pt x="2487" y="3122"/>
                  </a:lnTo>
                  <a:cubicBezTo>
                    <a:pt x="2787" y="3431"/>
                    <a:pt x="3192" y="3594"/>
                    <a:pt x="3600" y="3594"/>
                  </a:cubicBezTo>
                  <a:cubicBezTo>
                    <a:pt x="3908" y="3594"/>
                    <a:pt x="4217" y="3501"/>
                    <a:pt x="4483" y="3308"/>
                  </a:cubicBezTo>
                  <a:lnTo>
                    <a:pt x="1389" y="198"/>
                  </a:lnTo>
                  <a:cubicBezTo>
                    <a:pt x="1246" y="59"/>
                    <a:pt x="1087" y="1"/>
                    <a:pt x="9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3"/>
            <p:cNvSpPr/>
            <p:nvPr/>
          </p:nvSpPr>
          <p:spPr>
            <a:xfrm>
              <a:off x="3849825" y="1220325"/>
              <a:ext cx="112950" cy="91000"/>
            </a:xfrm>
            <a:custGeom>
              <a:rect b="b" l="l" r="r" t="t"/>
              <a:pathLst>
                <a:path extrusionOk="0" h="3640" w="4518">
                  <a:moveTo>
                    <a:pt x="932" y="0"/>
                  </a:moveTo>
                  <a:cubicBezTo>
                    <a:pt x="433" y="0"/>
                    <a:pt x="1" y="647"/>
                    <a:pt x="464" y="1111"/>
                  </a:cubicBezTo>
                  <a:lnTo>
                    <a:pt x="2104" y="2766"/>
                  </a:lnTo>
                  <a:lnTo>
                    <a:pt x="2522" y="3168"/>
                  </a:lnTo>
                  <a:cubicBezTo>
                    <a:pt x="2822" y="3477"/>
                    <a:pt x="3227" y="3640"/>
                    <a:pt x="3634" y="3640"/>
                  </a:cubicBezTo>
                  <a:cubicBezTo>
                    <a:pt x="3942" y="3640"/>
                    <a:pt x="4251" y="3547"/>
                    <a:pt x="4517" y="3354"/>
                  </a:cubicBezTo>
                  <a:lnTo>
                    <a:pt x="1377" y="198"/>
                  </a:lnTo>
                  <a:cubicBezTo>
                    <a:pt x="1238" y="59"/>
                    <a:pt x="1082" y="0"/>
                    <a:pt x="9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3"/>
            <p:cNvSpPr/>
            <p:nvPr/>
          </p:nvSpPr>
          <p:spPr>
            <a:xfrm>
              <a:off x="3533075" y="1229325"/>
              <a:ext cx="95550" cy="88600"/>
            </a:xfrm>
            <a:custGeom>
              <a:rect b="b" l="l" r="r" t="t"/>
              <a:pathLst>
                <a:path extrusionOk="0" h="3544" w="3822">
                  <a:moveTo>
                    <a:pt x="2182" y="1"/>
                  </a:moveTo>
                  <a:cubicBezTo>
                    <a:pt x="1795" y="1"/>
                    <a:pt x="1409" y="148"/>
                    <a:pt x="1115" y="442"/>
                  </a:cubicBezTo>
                  <a:lnTo>
                    <a:pt x="589" y="983"/>
                  </a:lnTo>
                  <a:cubicBezTo>
                    <a:pt x="1" y="1571"/>
                    <a:pt x="1" y="2515"/>
                    <a:pt x="589" y="3102"/>
                  </a:cubicBezTo>
                  <a:cubicBezTo>
                    <a:pt x="883" y="3396"/>
                    <a:pt x="1266" y="3543"/>
                    <a:pt x="1648" y="3543"/>
                  </a:cubicBezTo>
                  <a:cubicBezTo>
                    <a:pt x="2031" y="3543"/>
                    <a:pt x="2414" y="3396"/>
                    <a:pt x="2708" y="3102"/>
                  </a:cubicBezTo>
                  <a:lnTo>
                    <a:pt x="3250" y="2576"/>
                  </a:lnTo>
                  <a:cubicBezTo>
                    <a:pt x="3822" y="1989"/>
                    <a:pt x="3822" y="1030"/>
                    <a:pt x="3250" y="442"/>
                  </a:cubicBezTo>
                  <a:cubicBezTo>
                    <a:pt x="2956" y="148"/>
                    <a:pt x="2569" y="1"/>
                    <a:pt x="21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3"/>
            <p:cNvSpPr/>
            <p:nvPr/>
          </p:nvSpPr>
          <p:spPr>
            <a:xfrm>
              <a:off x="3586075" y="1296150"/>
              <a:ext cx="82775" cy="75150"/>
            </a:xfrm>
            <a:custGeom>
              <a:rect b="b" l="l" r="r" t="t"/>
              <a:pathLst>
                <a:path extrusionOk="0" h="3006" w="3311">
                  <a:moveTo>
                    <a:pt x="1655" y="0"/>
                  </a:moveTo>
                  <a:cubicBezTo>
                    <a:pt x="1269" y="0"/>
                    <a:pt x="882" y="143"/>
                    <a:pt x="588" y="429"/>
                  </a:cubicBezTo>
                  <a:cubicBezTo>
                    <a:pt x="0" y="1017"/>
                    <a:pt x="0" y="1976"/>
                    <a:pt x="588" y="2564"/>
                  </a:cubicBezTo>
                  <a:cubicBezTo>
                    <a:pt x="882" y="2858"/>
                    <a:pt x="1269" y="3005"/>
                    <a:pt x="1655" y="3005"/>
                  </a:cubicBezTo>
                  <a:cubicBezTo>
                    <a:pt x="2042" y="3005"/>
                    <a:pt x="2429" y="2858"/>
                    <a:pt x="2723" y="2564"/>
                  </a:cubicBezTo>
                  <a:cubicBezTo>
                    <a:pt x="3311" y="1976"/>
                    <a:pt x="3311" y="1017"/>
                    <a:pt x="2723" y="429"/>
                  </a:cubicBezTo>
                  <a:cubicBezTo>
                    <a:pt x="2429" y="143"/>
                    <a:pt x="2042" y="0"/>
                    <a:pt x="16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3"/>
            <p:cNvSpPr/>
            <p:nvPr/>
          </p:nvSpPr>
          <p:spPr>
            <a:xfrm>
              <a:off x="3646000" y="1342650"/>
              <a:ext cx="82400" cy="75150"/>
            </a:xfrm>
            <a:custGeom>
              <a:rect b="b" l="l" r="r" t="t"/>
              <a:pathLst>
                <a:path extrusionOk="0" h="3006" w="3296">
                  <a:moveTo>
                    <a:pt x="1648" y="0"/>
                  </a:moveTo>
                  <a:cubicBezTo>
                    <a:pt x="1266" y="0"/>
                    <a:pt x="883" y="147"/>
                    <a:pt x="589" y="441"/>
                  </a:cubicBezTo>
                  <a:cubicBezTo>
                    <a:pt x="1" y="1029"/>
                    <a:pt x="1" y="1973"/>
                    <a:pt x="589" y="2576"/>
                  </a:cubicBezTo>
                  <a:cubicBezTo>
                    <a:pt x="883" y="2862"/>
                    <a:pt x="1266" y="3005"/>
                    <a:pt x="1648" y="3005"/>
                  </a:cubicBezTo>
                  <a:cubicBezTo>
                    <a:pt x="2031" y="3005"/>
                    <a:pt x="2414" y="2862"/>
                    <a:pt x="2708" y="2576"/>
                  </a:cubicBezTo>
                  <a:cubicBezTo>
                    <a:pt x="3296" y="1988"/>
                    <a:pt x="3296" y="1029"/>
                    <a:pt x="2708" y="441"/>
                  </a:cubicBezTo>
                  <a:cubicBezTo>
                    <a:pt x="2414" y="147"/>
                    <a:pt x="2031" y="0"/>
                    <a:pt x="16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3"/>
            <p:cNvSpPr/>
            <p:nvPr/>
          </p:nvSpPr>
          <p:spPr>
            <a:xfrm>
              <a:off x="3533075" y="1229075"/>
              <a:ext cx="85125" cy="88750"/>
            </a:xfrm>
            <a:custGeom>
              <a:rect b="b" l="l" r="r" t="t"/>
              <a:pathLst>
                <a:path extrusionOk="0" h="3550" w="3405">
                  <a:moveTo>
                    <a:pt x="2170" y="1"/>
                  </a:moveTo>
                  <a:cubicBezTo>
                    <a:pt x="1788" y="1"/>
                    <a:pt x="1405" y="147"/>
                    <a:pt x="1115" y="452"/>
                  </a:cubicBezTo>
                  <a:lnTo>
                    <a:pt x="589" y="978"/>
                  </a:lnTo>
                  <a:cubicBezTo>
                    <a:pt x="1" y="1565"/>
                    <a:pt x="1" y="2525"/>
                    <a:pt x="589" y="3112"/>
                  </a:cubicBezTo>
                  <a:cubicBezTo>
                    <a:pt x="871" y="3395"/>
                    <a:pt x="1271" y="3550"/>
                    <a:pt x="1674" y="3550"/>
                  </a:cubicBezTo>
                  <a:cubicBezTo>
                    <a:pt x="1756" y="3550"/>
                    <a:pt x="1838" y="3543"/>
                    <a:pt x="1919" y="3530"/>
                  </a:cubicBezTo>
                  <a:cubicBezTo>
                    <a:pt x="1501" y="2927"/>
                    <a:pt x="1579" y="2122"/>
                    <a:pt x="2089" y="1596"/>
                  </a:cubicBezTo>
                  <a:lnTo>
                    <a:pt x="2615" y="1070"/>
                  </a:lnTo>
                  <a:cubicBezTo>
                    <a:pt x="2832" y="854"/>
                    <a:pt x="3110" y="715"/>
                    <a:pt x="3404" y="653"/>
                  </a:cubicBezTo>
                  <a:cubicBezTo>
                    <a:pt x="3113" y="225"/>
                    <a:pt x="2643" y="1"/>
                    <a:pt x="2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3"/>
            <p:cNvSpPr/>
            <p:nvPr/>
          </p:nvSpPr>
          <p:spPr>
            <a:xfrm>
              <a:off x="3584275" y="1296150"/>
              <a:ext cx="69875" cy="75325"/>
            </a:xfrm>
            <a:custGeom>
              <a:rect b="b" l="l" r="r" t="t"/>
              <a:pathLst>
                <a:path extrusionOk="0" h="3013" w="2795">
                  <a:moveTo>
                    <a:pt x="1742" y="1"/>
                  </a:moveTo>
                  <a:cubicBezTo>
                    <a:pt x="1107" y="1"/>
                    <a:pt x="483" y="404"/>
                    <a:pt x="289" y="1095"/>
                  </a:cubicBezTo>
                  <a:cubicBezTo>
                    <a:pt x="0" y="2084"/>
                    <a:pt x="761" y="3012"/>
                    <a:pt x="1716" y="3012"/>
                  </a:cubicBezTo>
                  <a:cubicBezTo>
                    <a:pt x="1836" y="3012"/>
                    <a:pt x="1959" y="2997"/>
                    <a:pt x="2083" y="2966"/>
                  </a:cubicBezTo>
                  <a:cubicBezTo>
                    <a:pt x="1495" y="2379"/>
                    <a:pt x="1495" y="1435"/>
                    <a:pt x="2083" y="847"/>
                  </a:cubicBezTo>
                  <a:cubicBezTo>
                    <a:pt x="2284" y="646"/>
                    <a:pt x="2532" y="522"/>
                    <a:pt x="2795" y="460"/>
                  </a:cubicBezTo>
                  <a:lnTo>
                    <a:pt x="2795" y="445"/>
                  </a:lnTo>
                  <a:cubicBezTo>
                    <a:pt x="2496" y="141"/>
                    <a:pt x="2117" y="1"/>
                    <a:pt x="17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3"/>
            <p:cNvSpPr/>
            <p:nvPr/>
          </p:nvSpPr>
          <p:spPr>
            <a:xfrm>
              <a:off x="3647050" y="1342625"/>
              <a:ext cx="62400" cy="75375"/>
            </a:xfrm>
            <a:custGeom>
              <a:rect b="b" l="l" r="r" t="t"/>
              <a:pathLst>
                <a:path extrusionOk="0" h="3015" w="2496">
                  <a:moveTo>
                    <a:pt x="1601" y="1"/>
                  </a:moveTo>
                  <a:cubicBezTo>
                    <a:pt x="882" y="1"/>
                    <a:pt x="201" y="525"/>
                    <a:pt x="114" y="1339"/>
                  </a:cubicBezTo>
                  <a:cubicBezTo>
                    <a:pt x="1" y="2268"/>
                    <a:pt x="744" y="3014"/>
                    <a:pt x="1598" y="3014"/>
                  </a:cubicBezTo>
                  <a:cubicBezTo>
                    <a:pt x="1796" y="3014"/>
                    <a:pt x="2001" y="2974"/>
                    <a:pt x="2202" y="2886"/>
                  </a:cubicBezTo>
                  <a:cubicBezTo>
                    <a:pt x="2140" y="2840"/>
                    <a:pt x="2078" y="2794"/>
                    <a:pt x="2016" y="2747"/>
                  </a:cubicBezTo>
                  <a:cubicBezTo>
                    <a:pt x="1429" y="2159"/>
                    <a:pt x="1429" y="1200"/>
                    <a:pt x="2016" y="612"/>
                  </a:cubicBezTo>
                  <a:cubicBezTo>
                    <a:pt x="2156" y="473"/>
                    <a:pt x="2310" y="365"/>
                    <a:pt x="2496" y="303"/>
                  </a:cubicBezTo>
                  <a:cubicBezTo>
                    <a:pt x="2219" y="95"/>
                    <a:pt x="1907" y="1"/>
                    <a:pt x="16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3"/>
            <p:cNvSpPr/>
            <p:nvPr/>
          </p:nvSpPr>
          <p:spPr>
            <a:xfrm>
              <a:off x="3649875" y="986075"/>
              <a:ext cx="202675" cy="160600"/>
            </a:xfrm>
            <a:custGeom>
              <a:rect b="b" l="l" r="r" t="t"/>
              <a:pathLst>
                <a:path extrusionOk="0" h="6424" w="8107">
                  <a:moveTo>
                    <a:pt x="6025" y="1"/>
                  </a:moveTo>
                  <a:cubicBezTo>
                    <a:pt x="5052" y="1"/>
                    <a:pt x="4087" y="377"/>
                    <a:pt x="3358" y="1107"/>
                  </a:cubicBezTo>
                  <a:lnTo>
                    <a:pt x="697" y="3767"/>
                  </a:lnTo>
                  <a:cubicBezTo>
                    <a:pt x="32" y="4340"/>
                    <a:pt x="1" y="5361"/>
                    <a:pt x="619" y="5980"/>
                  </a:cubicBezTo>
                  <a:cubicBezTo>
                    <a:pt x="916" y="6276"/>
                    <a:pt x="1304" y="6423"/>
                    <a:pt x="1692" y="6423"/>
                  </a:cubicBezTo>
                  <a:cubicBezTo>
                    <a:pt x="2113" y="6423"/>
                    <a:pt x="2533" y="6249"/>
                    <a:pt x="2832" y="5902"/>
                  </a:cubicBezTo>
                  <a:lnTo>
                    <a:pt x="8107" y="627"/>
                  </a:lnTo>
                  <a:cubicBezTo>
                    <a:pt x="7469" y="206"/>
                    <a:pt x="6745" y="1"/>
                    <a:pt x="60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8" name="Google Shape;2018;p43"/>
          <p:cNvGrpSpPr/>
          <p:nvPr/>
        </p:nvGrpSpPr>
        <p:grpSpPr>
          <a:xfrm>
            <a:off x="6352758" y="1677836"/>
            <a:ext cx="317450" cy="315995"/>
            <a:chOff x="6569725" y="936375"/>
            <a:chExt cx="671000" cy="667925"/>
          </a:xfrm>
        </p:grpSpPr>
        <p:sp>
          <p:nvSpPr>
            <p:cNvPr id="2019" name="Google Shape;2019;p43"/>
            <p:cNvSpPr/>
            <p:nvPr/>
          </p:nvSpPr>
          <p:spPr>
            <a:xfrm>
              <a:off x="6569725" y="936375"/>
              <a:ext cx="671000" cy="667925"/>
            </a:xfrm>
            <a:custGeom>
              <a:rect b="b" l="l" r="r" t="t"/>
              <a:pathLst>
                <a:path extrusionOk="0" h="26717" w="26840">
                  <a:moveTo>
                    <a:pt x="13422" y="1"/>
                  </a:moveTo>
                  <a:cubicBezTo>
                    <a:pt x="13316" y="1"/>
                    <a:pt x="13211" y="63"/>
                    <a:pt x="13180" y="186"/>
                  </a:cubicBezTo>
                  <a:lnTo>
                    <a:pt x="11989" y="4286"/>
                  </a:lnTo>
                  <a:lnTo>
                    <a:pt x="9591" y="759"/>
                  </a:lnTo>
                  <a:cubicBezTo>
                    <a:pt x="9540" y="679"/>
                    <a:pt x="9461" y="643"/>
                    <a:pt x="9383" y="643"/>
                  </a:cubicBezTo>
                  <a:cubicBezTo>
                    <a:pt x="9249" y="643"/>
                    <a:pt x="9118" y="748"/>
                    <a:pt x="9127" y="914"/>
                  </a:cubicBezTo>
                  <a:lnTo>
                    <a:pt x="9251" y="5168"/>
                  </a:lnTo>
                  <a:lnTo>
                    <a:pt x="5879" y="2569"/>
                  </a:lnTo>
                  <a:cubicBezTo>
                    <a:pt x="5829" y="2526"/>
                    <a:pt x="5774" y="2508"/>
                    <a:pt x="5721" y="2508"/>
                  </a:cubicBezTo>
                  <a:cubicBezTo>
                    <a:pt x="5561" y="2508"/>
                    <a:pt x="5418" y="2677"/>
                    <a:pt x="5477" y="2863"/>
                  </a:cubicBezTo>
                  <a:lnTo>
                    <a:pt x="6931" y="6854"/>
                  </a:lnTo>
                  <a:lnTo>
                    <a:pt x="2924" y="5415"/>
                  </a:lnTo>
                  <a:cubicBezTo>
                    <a:pt x="2892" y="5403"/>
                    <a:pt x="2860" y="5397"/>
                    <a:pt x="2829" y="5397"/>
                  </a:cubicBezTo>
                  <a:cubicBezTo>
                    <a:pt x="2627" y="5397"/>
                    <a:pt x="2482" y="5642"/>
                    <a:pt x="2630" y="5817"/>
                  </a:cubicBezTo>
                  <a:lnTo>
                    <a:pt x="5229" y="9190"/>
                  </a:lnTo>
                  <a:lnTo>
                    <a:pt x="975" y="9050"/>
                  </a:lnTo>
                  <a:cubicBezTo>
                    <a:pt x="712" y="9050"/>
                    <a:pt x="604" y="9375"/>
                    <a:pt x="820" y="9530"/>
                  </a:cubicBezTo>
                  <a:lnTo>
                    <a:pt x="4347" y="11912"/>
                  </a:lnTo>
                  <a:lnTo>
                    <a:pt x="263" y="13103"/>
                  </a:lnTo>
                  <a:cubicBezTo>
                    <a:pt x="0" y="13181"/>
                    <a:pt x="0" y="13536"/>
                    <a:pt x="263" y="13614"/>
                  </a:cubicBezTo>
                  <a:lnTo>
                    <a:pt x="4347" y="14805"/>
                  </a:lnTo>
                  <a:lnTo>
                    <a:pt x="820" y="17187"/>
                  </a:lnTo>
                  <a:cubicBezTo>
                    <a:pt x="604" y="17342"/>
                    <a:pt x="712" y="17667"/>
                    <a:pt x="975" y="17667"/>
                  </a:cubicBezTo>
                  <a:lnTo>
                    <a:pt x="5229" y="17528"/>
                  </a:lnTo>
                  <a:lnTo>
                    <a:pt x="5229" y="17528"/>
                  </a:lnTo>
                  <a:lnTo>
                    <a:pt x="2630" y="20900"/>
                  </a:lnTo>
                  <a:cubicBezTo>
                    <a:pt x="2482" y="21075"/>
                    <a:pt x="2627" y="21320"/>
                    <a:pt x="2829" y="21320"/>
                  </a:cubicBezTo>
                  <a:cubicBezTo>
                    <a:pt x="2860" y="21320"/>
                    <a:pt x="2892" y="21314"/>
                    <a:pt x="2924" y="21302"/>
                  </a:cubicBezTo>
                  <a:lnTo>
                    <a:pt x="6931" y="19848"/>
                  </a:lnTo>
                  <a:lnTo>
                    <a:pt x="5477" y="23870"/>
                  </a:lnTo>
                  <a:cubicBezTo>
                    <a:pt x="5405" y="24048"/>
                    <a:pt x="5561" y="24216"/>
                    <a:pt x="5728" y="24216"/>
                  </a:cubicBezTo>
                  <a:cubicBezTo>
                    <a:pt x="5779" y="24216"/>
                    <a:pt x="5832" y="24200"/>
                    <a:pt x="5879" y="24164"/>
                  </a:cubicBezTo>
                  <a:lnTo>
                    <a:pt x="9251" y="21550"/>
                  </a:lnTo>
                  <a:lnTo>
                    <a:pt x="9112" y="25804"/>
                  </a:lnTo>
                  <a:cubicBezTo>
                    <a:pt x="9112" y="25970"/>
                    <a:pt x="9241" y="26074"/>
                    <a:pt x="9375" y="26074"/>
                  </a:cubicBezTo>
                  <a:cubicBezTo>
                    <a:pt x="9454" y="26074"/>
                    <a:pt x="9534" y="26038"/>
                    <a:pt x="9591" y="25958"/>
                  </a:cubicBezTo>
                  <a:lnTo>
                    <a:pt x="11974" y="22431"/>
                  </a:lnTo>
                  <a:lnTo>
                    <a:pt x="13180" y="26531"/>
                  </a:lnTo>
                  <a:cubicBezTo>
                    <a:pt x="13211" y="26654"/>
                    <a:pt x="13316" y="26716"/>
                    <a:pt x="13422" y="26716"/>
                  </a:cubicBezTo>
                  <a:cubicBezTo>
                    <a:pt x="13528" y="26716"/>
                    <a:pt x="13637" y="26654"/>
                    <a:pt x="13675" y="26531"/>
                  </a:cubicBezTo>
                  <a:lnTo>
                    <a:pt x="14866" y="22431"/>
                  </a:lnTo>
                  <a:lnTo>
                    <a:pt x="17264" y="25958"/>
                  </a:lnTo>
                  <a:cubicBezTo>
                    <a:pt x="17316" y="26038"/>
                    <a:pt x="17394" y="26074"/>
                    <a:pt x="17472" y="26074"/>
                  </a:cubicBezTo>
                  <a:cubicBezTo>
                    <a:pt x="17606" y="26074"/>
                    <a:pt x="17738" y="25970"/>
                    <a:pt x="17728" y="25804"/>
                  </a:cubicBezTo>
                  <a:lnTo>
                    <a:pt x="17589" y="21550"/>
                  </a:lnTo>
                  <a:lnTo>
                    <a:pt x="20961" y="24164"/>
                  </a:lnTo>
                  <a:cubicBezTo>
                    <a:pt x="21009" y="24200"/>
                    <a:pt x="21061" y="24216"/>
                    <a:pt x="21112" y="24216"/>
                  </a:cubicBezTo>
                  <a:cubicBezTo>
                    <a:pt x="21279" y="24216"/>
                    <a:pt x="21435" y="24048"/>
                    <a:pt x="21364" y="23870"/>
                  </a:cubicBezTo>
                  <a:lnTo>
                    <a:pt x="19925" y="19848"/>
                  </a:lnTo>
                  <a:lnTo>
                    <a:pt x="23931" y="21302"/>
                  </a:lnTo>
                  <a:cubicBezTo>
                    <a:pt x="23960" y="21311"/>
                    <a:pt x="23989" y="21315"/>
                    <a:pt x="24016" y="21315"/>
                  </a:cubicBezTo>
                  <a:cubicBezTo>
                    <a:pt x="24221" y="21315"/>
                    <a:pt x="24362" y="21077"/>
                    <a:pt x="24225" y="20900"/>
                  </a:cubicBezTo>
                  <a:lnTo>
                    <a:pt x="21611" y="17528"/>
                  </a:lnTo>
                  <a:lnTo>
                    <a:pt x="25865" y="17667"/>
                  </a:lnTo>
                  <a:cubicBezTo>
                    <a:pt x="26128" y="17667"/>
                    <a:pt x="26236" y="17342"/>
                    <a:pt x="26020" y="17187"/>
                  </a:cubicBezTo>
                  <a:lnTo>
                    <a:pt x="22508" y="14805"/>
                  </a:lnTo>
                  <a:lnTo>
                    <a:pt x="26592" y="13598"/>
                  </a:lnTo>
                  <a:cubicBezTo>
                    <a:pt x="26840" y="13536"/>
                    <a:pt x="26840" y="13181"/>
                    <a:pt x="26592" y="13103"/>
                  </a:cubicBezTo>
                  <a:lnTo>
                    <a:pt x="22508" y="11912"/>
                  </a:lnTo>
                  <a:lnTo>
                    <a:pt x="26020" y="9530"/>
                  </a:lnTo>
                  <a:cubicBezTo>
                    <a:pt x="26236" y="9375"/>
                    <a:pt x="26128" y="9050"/>
                    <a:pt x="25865" y="9050"/>
                  </a:cubicBezTo>
                  <a:lnTo>
                    <a:pt x="21611" y="9190"/>
                  </a:lnTo>
                  <a:lnTo>
                    <a:pt x="21611" y="9190"/>
                  </a:lnTo>
                  <a:lnTo>
                    <a:pt x="24225" y="5817"/>
                  </a:lnTo>
                  <a:cubicBezTo>
                    <a:pt x="24362" y="5640"/>
                    <a:pt x="24221" y="5402"/>
                    <a:pt x="24016" y="5402"/>
                  </a:cubicBezTo>
                  <a:cubicBezTo>
                    <a:pt x="23989" y="5402"/>
                    <a:pt x="23960" y="5406"/>
                    <a:pt x="23931" y="5415"/>
                  </a:cubicBezTo>
                  <a:lnTo>
                    <a:pt x="19925" y="6854"/>
                  </a:lnTo>
                  <a:lnTo>
                    <a:pt x="21364" y="2847"/>
                  </a:lnTo>
                  <a:cubicBezTo>
                    <a:pt x="21435" y="2670"/>
                    <a:pt x="21288" y="2501"/>
                    <a:pt x="21118" y="2501"/>
                  </a:cubicBezTo>
                  <a:cubicBezTo>
                    <a:pt x="21066" y="2501"/>
                    <a:pt x="21012" y="2517"/>
                    <a:pt x="20961" y="2553"/>
                  </a:cubicBezTo>
                  <a:lnTo>
                    <a:pt x="17589" y="5168"/>
                  </a:lnTo>
                  <a:lnTo>
                    <a:pt x="17728" y="914"/>
                  </a:lnTo>
                  <a:cubicBezTo>
                    <a:pt x="17738" y="748"/>
                    <a:pt x="17606" y="643"/>
                    <a:pt x="17472" y="643"/>
                  </a:cubicBezTo>
                  <a:cubicBezTo>
                    <a:pt x="17394" y="643"/>
                    <a:pt x="17316" y="679"/>
                    <a:pt x="17264" y="759"/>
                  </a:cubicBezTo>
                  <a:lnTo>
                    <a:pt x="14866" y="4286"/>
                  </a:lnTo>
                  <a:lnTo>
                    <a:pt x="13675" y="186"/>
                  </a:lnTo>
                  <a:cubicBezTo>
                    <a:pt x="13637" y="63"/>
                    <a:pt x="13528" y="1"/>
                    <a:pt x="134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3"/>
            <p:cNvSpPr/>
            <p:nvPr/>
          </p:nvSpPr>
          <p:spPr>
            <a:xfrm>
              <a:off x="6697725" y="1062450"/>
              <a:ext cx="415375" cy="415775"/>
            </a:xfrm>
            <a:custGeom>
              <a:rect b="b" l="l" r="r" t="t"/>
              <a:pathLst>
                <a:path extrusionOk="0" h="16631" w="16615">
                  <a:moveTo>
                    <a:pt x="8308" y="1"/>
                  </a:moveTo>
                  <a:cubicBezTo>
                    <a:pt x="3713" y="1"/>
                    <a:pt x="1" y="3729"/>
                    <a:pt x="1" y="8308"/>
                  </a:cubicBezTo>
                  <a:cubicBezTo>
                    <a:pt x="1" y="12902"/>
                    <a:pt x="3713" y="16630"/>
                    <a:pt x="8308" y="16630"/>
                  </a:cubicBezTo>
                  <a:cubicBezTo>
                    <a:pt x="12887" y="16630"/>
                    <a:pt x="16615" y="12902"/>
                    <a:pt x="16615" y="8308"/>
                  </a:cubicBezTo>
                  <a:cubicBezTo>
                    <a:pt x="16615" y="3729"/>
                    <a:pt x="12887" y="1"/>
                    <a:pt x="83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3"/>
            <p:cNvSpPr/>
            <p:nvPr/>
          </p:nvSpPr>
          <p:spPr>
            <a:xfrm>
              <a:off x="6736400" y="1101525"/>
              <a:ext cx="337650" cy="337625"/>
            </a:xfrm>
            <a:custGeom>
              <a:rect b="b" l="l" r="r" t="t"/>
              <a:pathLst>
                <a:path extrusionOk="0" h="13505" w="13506">
                  <a:moveTo>
                    <a:pt x="6761" y="0"/>
                  </a:moveTo>
                  <a:cubicBezTo>
                    <a:pt x="3033" y="0"/>
                    <a:pt x="1" y="3017"/>
                    <a:pt x="1" y="6745"/>
                  </a:cubicBezTo>
                  <a:cubicBezTo>
                    <a:pt x="1" y="10473"/>
                    <a:pt x="3033" y="13505"/>
                    <a:pt x="6761" y="13505"/>
                  </a:cubicBezTo>
                  <a:cubicBezTo>
                    <a:pt x="10489" y="13505"/>
                    <a:pt x="13505" y="10473"/>
                    <a:pt x="13505" y="6745"/>
                  </a:cubicBezTo>
                  <a:cubicBezTo>
                    <a:pt x="13505" y="3017"/>
                    <a:pt x="10489" y="0"/>
                    <a:pt x="67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 name="Google Shape;2022;p43"/>
          <p:cNvGrpSpPr/>
          <p:nvPr/>
        </p:nvGrpSpPr>
        <p:grpSpPr>
          <a:xfrm>
            <a:off x="4413277" y="1673040"/>
            <a:ext cx="317431" cy="325578"/>
            <a:chOff x="3396950" y="1819450"/>
            <a:chExt cx="651675" cy="668400"/>
          </a:xfrm>
        </p:grpSpPr>
        <p:sp>
          <p:nvSpPr>
            <p:cNvPr id="2023" name="Google Shape;2023;p43"/>
            <p:cNvSpPr/>
            <p:nvPr/>
          </p:nvSpPr>
          <p:spPr>
            <a:xfrm>
              <a:off x="3396950" y="1819450"/>
              <a:ext cx="651675" cy="668400"/>
            </a:xfrm>
            <a:custGeom>
              <a:rect b="b" l="l" r="r" t="t"/>
              <a:pathLst>
                <a:path extrusionOk="0" h="26736" w="26067">
                  <a:moveTo>
                    <a:pt x="23672" y="0"/>
                  </a:moveTo>
                  <a:cubicBezTo>
                    <a:pt x="23504" y="0"/>
                    <a:pt x="23332" y="18"/>
                    <a:pt x="23158" y="56"/>
                  </a:cubicBezTo>
                  <a:lnTo>
                    <a:pt x="9174" y="3073"/>
                  </a:lnTo>
                  <a:cubicBezTo>
                    <a:pt x="7658" y="3413"/>
                    <a:pt x="6560" y="4759"/>
                    <a:pt x="6560" y="6321"/>
                  </a:cubicBezTo>
                  <a:lnTo>
                    <a:pt x="6560" y="20383"/>
                  </a:lnTo>
                  <a:cubicBezTo>
                    <a:pt x="6030" y="20178"/>
                    <a:pt x="5472" y="20076"/>
                    <a:pt x="4914" y="20076"/>
                  </a:cubicBezTo>
                  <a:cubicBezTo>
                    <a:pt x="4462" y="20076"/>
                    <a:pt x="4010" y="20143"/>
                    <a:pt x="3574" y="20274"/>
                  </a:cubicBezTo>
                  <a:cubicBezTo>
                    <a:pt x="1393" y="20893"/>
                    <a:pt x="1" y="22780"/>
                    <a:pt x="480" y="24528"/>
                  </a:cubicBezTo>
                  <a:cubicBezTo>
                    <a:pt x="845" y="25890"/>
                    <a:pt x="2250" y="26735"/>
                    <a:pt x="3893" y="26735"/>
                  </a:cubicBezTo>
                  <a:cubicBezTo>
                    <a:pt x="4342" y="26735"/>
                    <a:pt x="4808" y="26672"/>
                    <a:pt x="5276" y="26540"/>
                  </a:cubicBezTo>
                  <a:cubicBezTo>
                    <a:pt x="7179" y="25998"/>
                    <a:pt x="8493" y="24467"/>
                    <a:pt x="8462" y="22935"/>
                  </a:cubicBezTo>
                  <a:lnTo>
                    <a:pt x="8462" y="8363"/>
                  </a:lnTo>
                  <a:cubicBezTo>
                    <a:pt x="8462" y="7682"/>
                    <a:pt x="8927" y="7110"/>
                    <a:pt x="9576" y="6971"/>
                  </a:cubicBezTo>
                  <a:lnTo>
                    <a:pt x="23561" y="3939"/>
                  </a:lnTo>
                  <a:cubicBezTo>
                    <a:pt x="23599" y="3929"/>
                    <a:pt x="23638" y="3924"/>
                    <a:pt x="23675" y="3924"/>
                  </a:cubicBezTo>
                  <a:cubicBezTo>
                    <a:pt x="23923" y="3924"/>
                    <a:pt x="24133" y="4134"/>
                    <a:pt x="24133" y="4403"/>
                  </a:cubicBezTo>
                  <a:lnTo>
                    <a:pt x="24133" y="16577"/>
                  </a:lnTo>
                  <a:cubicBezTo>
                    <a:pt x="23596" y="16378"/>
                    <a:pt x="23031" y="16276"/>
                    <a:pt x="22466" y="16276"/>
                  </a:cubicBezTo>
                  <a:cubicBezTo>
                    <a:pt x="22021" y="16276"/>
                    <a:pt x="21577" y="16339"/>
                    <a:pt x="21147" y="16469"/>
                  </a:cubicBezTo>
                  <a:cubicBezTo>
                    <a:pt x="18966" y="17088"/>
                    <a:pt x="17574" y="18990"/>
                    <a:pt x="18053" y="20723"/>
                  </a:cubicBezTo>
                  <a:cubicBezTo>
                    <a:pt x="18419" y="22100"/>
                    <a:pt x="19830" y="22939"/>
                    <a:pt x="21478" y="22939"/>
                  </a:cubicBezTo>
                  <a:cubicBezTo>
                    <a:pt x="21923" y="22939"/>
                    <a:pt x="22385" y="22878"/>
                    <a:pt x="22849" y="22750"/>
                  </a:cubicBezTo>
                  <a:cubicBezTo>
                    <a:pt x="24767" y="22208"/>
                    <a:pt x="26067" y="20677"/>
                    <a:pt x="26036" y="19145"/>
                  </a:cubicBezTo>
                  <a:lnTo>
                    <a:pt x="26036" y="2376"/>
                  </a:lnTo>
                  <a:cubicBezTo>
                    <a:pt x="26036" y="1037"/>
                    <a:pt x="24949" y="0"/>
                    <a:pt x="236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3"/>
            <p:cNvSpPr/>
            <p:nvPr/>
          </p:nvSpPr>
          <p:spPr>
            <a:xfrm>
              <a:off x="3398900" y="2336425"/>
              <a:ext cx="183975" cy="151000"/>
            </a:xfrm>
            <a:custGeom>
              <a:rect b="b" l="l" r="r" t="t"/>
              <a:pathLst>
                <a:path extrusionOk="0" h="6040" w="7359">
                  <a:moveTo>
                    <a:pt x="2578" y="1"/>
                  </a:moveTo>
                  <a:cubicBezTo>
                    <a:pt x="2486" y="1"/>
                    <a:pt x="2392" y="25"/>
                    <a:pt x="2305" y="75"/>
                  </a:cubicBezTo>
                  <a:cubicBezTo>
                    <a:pt x="835" y="941"/>
                    <a:pt x="0" y="2442"/>
                    <a:pt x="387" y="3834"/>
                  </a:cubicBezTo>
                  <a:cubicBezTo>
                    <a:pt x="752" y="5186"/>
                    <a:pt x="2162" y="6039"/>
                    <a:pt x="3810" y="6039"/>
                  </a:cubicBezTo>
                  <a:cubicBezTo>
                    <a:pt x="4256" y="6039"/>
                    <a:pt x="4718" y="5977"/>
                    <a:pt x="5182" y="5845"/>
                  </a:cubicBezTo>
                  <a:cubicBezTo>
                    <a:pt x="5878" y="5644"/>
                    <a:pt x="6528" y="5304"/>
                    <a:pt x="7085" y="4824"/>
                  </a:cubicBezTo>
                  <a:cubicBezTo>
                    <a:pt x="7359" y="4581"/>
                    <a:pt x="7169" y="4128"/>
                    <a:pt x="6809" y="4128"/>
                  </a:cubicBezTo>
                  <a:cubicBezTo>
                    <a:pt x="6803" y="4128"/>
                    <a:pt x="6797" y="4128"/>
                    <a:pt x="6791" y="4128"/>
                  </a:cubicBezTo>
                  <a:cubicBezTo>
                    <a:pt x="6734" y="4130"/>
                    <a:pt x="6677" y="4131"/>
                    <a:pt x="6621" y="4131"/>
                  </a:cubicBezTo>
                  <a:cubicBezTo>
                    <a:pt x="4992" y="4131"/>
                    <a:pt x="3607" y="3277"/>
                    <a:pt x="3233" y="1931"/>
                  </a:cubicBezTo>
                  <a:cubicBezTo>
                    <a:pt x="3125" y="1545"/>
                    <a:pt x="3109" y="1142"/>
                    <a:pt x="3187" y="756"/>
                  </a:cubicBezTo>
                  <a:cubicBezTo>
                    <a:pt x="3233" y="570"/>
                    <a:pt x="3171" y="384"/>
                    <a:pt x="3048" y="245"/>
                  </a:cubicBezTo>
                  <a:lnTo>
                    <a:pt x="2955" y="168"/>
                  </a:lnTo>
                  <a:cubicBezTo>
                    <a:pt x="2853" y="56"/>
                    <a:pt x="2717" y="1"/>
                    <a:pt x="25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3"/>
            <p:cNvSpPr/>
            <p:nvPr/>
          </p:nvSpPr>
          <p:spPr>
            <a:xfrm>
              <a:off x="3838225" y="2241650"/>
              <a:ext cx="183500" cy="150675"/>
            </a:xfrm>
            <a:custGeom>
              <a:rect b="b" l="l" r="r" t="t"/>
              <a:pathLst>
                <a:path extrusionOk="0" h="6027" w="7340">
                  <a:moveTo>
                    <a:pt x="2569" y="1"/>
                  </a:moveTo>
                  <a:cubicBezTo>
                    <a:pt x="2474" y="1"/>
                    <a:pt x="2378" y="25"/>
                    <a:pt x="2290" y="76"/>
                  </a:cubicBezTo>
                  <a:cubicBezTo>
                    <a:pt x="820" y="927"/>
                    <a:pt x="0" y="2427"/>
                    <a:pt x="372" y="3820"/>
                  </a:cubicBezTo>
                  <a:cubicBezTo>
                    <a:pt x="736" y="5181"/>
                    <a:pt x="2141" y="6026"/>
                    <a:pt x="3785" y="6026"/>
                  </a:cubicBezTo>
                  <a:cubicBezTo>
                    <a:pt x="4233" y="6026"/>
                    <a:pt x="4699" y="5963"/>
                    <a:pt x="5167" y="5831"/>
                  </a:cubicBezTo>
                  <a:cubicBezTo>
                    <a:pt x="5863" y="5645"/>
                    <a:pt x="6513" y="5289"/>
                    <a:pt x="7070" y="4825"/>
                  </a:cubicBezTo>
                  <a:cubicBezTo>
                    <a:pt x="7339" y="4571"/>
                    <a:pt x="7159" y="4127"/>
                    <a:pt x="6811" y="4127"/>
                  </a:cubicBezTo>
                  <a:cubicBezTo>
                    <a:pt x="6799" y="4127"/>
                    <a:pt x="6788" y="4128"/>
                    <a:pt x="6776" y="4129"/>
                  </a:cubicBezTo>
                  <a:cubicBezTo>
                    <a:pt x="6732" y="4130"/>
                    <a:pt x="6688" y="4131"/>
                    <a:pt x="6644" y="4131"/>
                  </a:cubicBezTo>
                  <a:cubicBezTo>
                    <a:pt x="4999" y="4131"/>
                    <a:pt x="3595" y="3288"/>
                    <a:pt x="3218" y="1932"/>
                  </a:cubicBezTo>
                  <a:cubicBezTo>
                    <a:pt x="3110" y="1546"/>
                    <a:pt x="3094" y="1143"/>
                    <a:pt x="3171" y="741"/>
                  </a:cubicBezTo>
                  <a:cubicBezTo>
                    <a:pt x="3218" y="571"/>
                    <a:pt x="3156" y="385"/>
                    <a:pt x="3032" y="246"/>
                  </a:cubicBezTo>
                  <a:lnTo>
                    <a:pt x="2939" y="153"/>
                  </a:lnTo>
                  <a:cubicBezTo>
                    <a:pt x="2839" y="53"/>
                    <a:pt x="2706" y="1"/>
                    <a:pt x="25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3"/>
            <p:cNvSpPr/>
            <p:nvPr/>
          </p:nvSpPr>
          <p:spPr>
            <a:xfrm>
              <a:off x="3607725" y="1876275"/>
              <a:ext cx="391025" cy="152275"/>
            </a:xfrm>
            <a:custGeom>
              <a:rect b="b" l="l" r="r" t="t"/>
              <a:pathLst>
                <a:path extrusionOk="0" h="6091" w="15641">
                  <a:moveTo>
                    <a:pt x="14697" y="1"/>
                  </a:moveTo>
                  <a:cubicBezTo>
                    <a:pt x="14625" y="1"/>
                    <a:pt x="14553" y="9"/>
                    <a:pt x="14480" y="26"/>
                  </a:cubicBezTo>
                  <a:lnTo>
                    <a:pt x="1099" y="2934"/>
                  </a:lnTo>
                  <a:cubicBezTo>
                    <a:pt x="449" y="3089"/>
                    <a:pt x="1" y="3661"/>
                    <a:pt x="1" y="4327"/>
                  </a:cubicBezTo>
                  <a:lnTo>
                    <a:pt x="1" y="6090"/>
                  </a:lnTo>
                  <a:cubicBezTo>
                    <a:pt x="1" y="5409"/>
                    <a:pt x="465" y="4837"/>
                    <a:pt x="1114" y="4698"/>
                  </a:cubicBezTo>
                  <a:lnTo>
                    <a:pt x="15068" y="1681"/>
                  </a:lnTo>
                  <a:cubicBezTo>
                    <a:pt x="15102" y="1674"/>
                    <a:pt x="15137" y="1670"/>
                    <a:pt x="15172" y="1670"/>
                  </a:cubicBezTo>
                  <a:cubicBezTo>
                    <a:pt x="15275" y="1670"/>
                    <a:pt x="15373" y="1705"/>
                    <a:pt x="15454" y="1774"/>
                  </a:cubicBezTo>
                  <a:cubicBezTo>
                    <a:pt x="15578" y="1867"/>
                    <a:pt x="15640" y="1991"/>
                    <a:pt x="15640" y="2145"/>
                  </a:cubicBezTo>
                  <a:lnTo>
                    <a:pt x="15640" y="954"/>
                  </a:lnTo>
                  <a:cubicBezTo>
                    <a:pt x="15640" y="412"/>
                    <a:pt x="15201" y="1"/>
                    <a:pt x="146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7" name="Google Shape;2027;p43"/>
          <p:cNvGrpSpPr/>
          <p:nvPr/>
        </p:nvGrpSpPr>
        <p:grpSpPr>
          <a:xfrm>
            <a:off x="5400139" y="3212259"/>
            <a:ext cx="289714" cy="374506"/>
            <a:chOff x="6602600" y="1987900"/>
            <a:chExt cx="516700" cy="667925"/>
          </a:xfrm>
        </p:grpSpPr>
        <p:sp>
          <p:nvSpPr>
            <p:cNvPr id="2028" name="Google Shape;2028;p43"/>
            <p:cNvSpPr/>
            <p:nvPr/>
          </p:nvSpPr>
          <p:spPr>
            <a:xfrm>
              <a:off x="6693475" y="2399600"/>
              <a:ext cx="19750" cy="123650"/>
            </a:xfrm>
            <a:custGeom>
              <a:rect b="b" l="l" r="r" t="t"/>
              <a:pathLst>
                <a:path extrusionOk="0" h="4946" w="790">
                  <a:moveTo>
                    <a:pt x="413" y="0"/>
                  </a:moveTo>
                  <a:cubicBezTo>
                    <a:pt x="389" y="0"/>
                    <a:pt x="365" y="3"/>
                    <a:pt x="341" y="8"/>
                  </a:cubicBezTo>
                  <a:cubicBezTo>
                    <a:pt x="140" y="23"/>
                    <a:pt x="1" y="209"/>
                    <a:pt x="1" y="410"/>
                  </a:cubicBezTo>
                  <a:lnTo>
                    <a:pt x="1" y="4556"/>
                  </a:lnTo>
                  <a:cubicBezTo>
                    <a:pt x="1" y="4741"/>
                    <a:pt x="140" y="4911"/>
                    <a:pt x="341" y="4942"/>
                  </a:cubicBezTo>
                  <a:cubicBezTo>
                    <a:pt x="358" y="4945"/>
                    <a:pt x="375" y="4946"/>
                    <a:pt x="392" y="4946"/>
                  </a:cubicBezTo>
                  <a:cubicBezTo>
                    <a:pt x="604" y="4946"/>
                    <a:pt x="789" y="4771"/>
                    <a:pt x="789" y="4556"/>
                  </a:cubicBezTo>
                  <a:lnTo>
                    <a:pt x="789" y="394"/>
                  </a:lnTo>
                  <a:cubicBezTo>
                    <a:pt x="789" y="173"/>
                    <a:pt x="616" y="0"/>
                    <a:pt x="4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3"/>
            <p:cNvSpPr/>
            <p:nvPr/>
          </p:nvSpPr>
          <p:spPr>
            <a:xfrm>
              <a:off x="6677225" y="2476250"/>
              <a:ext cx="53025" cy="106875"/>
            </a:xfrm>
            <a:custGeom>
              <a:rect b="b" l="l" r="r" t="t"/>
              <a:pathLst>
                <a:path extrusionOk="0" h="4275" w="2121">
                  <a:moveTo>
                    <a:pt x="1060" y="1"/>
                  </a:moveTo>
                  <a:cubicBezTo>
                    <a:pt x="550" y="1"/>
                    <a:pt x="40" y="337"/>
                    <a:pt x="1" y="1010"/>
                  </a:cubicBezTo>
                  <a:cubicBezTo>
                    <a:pt x="1" y="1598"/>
                    <a:pt x="465" y="4274"/>
                    <a:pt x="1053" y="4274"/>
                  </a:cubicBezTo>
                  <a:cubicBezTo>
                    <a:pt x="1641" y="4274"/>
                    <a:pt x="2120" y="1582"/>
                    <a:pt x="2120" y="1010"/>
                  </a:cubicBezTo>
                  <a:cubicBezTo>
                    <a:pt x="2081" y="337"/>
                    <a:pt x="1571" y="1"/>
                    <a:pt x="10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3"/>
            <p:cNvSpPr/>
            <p:nvPr/>
          </p:nvSpPr>
          <p:spPr>
            <a:xfrm>
              <a:off x="6677225" y="2474800"/>
              <a:ext cx="26725" cy="108325"/>
            </a:xfrm>
            <a:custGeom>
              <a:rect b="b" l="l" r="r" t="t"/>
              <a:pathLst>
                <a:path extrusionOk="0" h="4333" w="1069">
                  <a:moveTo>
                    <a:pt x="1068" y="1"/>
                  </a:moveTo>
                  <a:cubicBezTo>
                    <a:pt x="480" y="1"/>
                    <a:pt x="1" y="480"/>
                    <a:pt x="1" y="1068"/>
                  </a:cubicBezTo>
                  <a:cubicBezTo>
                    <a:pt x="1" y="1640"/>
                    <a:pt x="480" y="4332"/>
                    <a:pt x="1068" y="4332"/>
                  </a:cubicBezTo>
                  <a:lnTo>
                    <a:pt x="10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3"/>
            <p:cNvSpPr/>
            <p:nvPr/>
          </p:nvSpPr>
          <p:spPr>
            <a:xfrm>
              <a:off x="7017950" y="2399400"/>
              <a:ext cx="20125" cy="123800"/>
            </a:xfrm>
            <a:custGeom>
              <a:rect b="b" l="l" r="r" t="t"/>
              <a:pathLst>
                <a:path extrusionOk="0" h="4952" w="805">
                  <a:moveTo>
                    <a:pt x="403" y="0"/>
                  </a:moveTo>
                  <a:cubicBezTo>
                    <a:pt x="171" y="16"/>
                    <a:pt x="0" y="201"/>
                    <a:pt x="16" y="418"/>
                  </a:cubicBezTo>
                  <a:lnTo>
                    <a:pt x="16" y="4564"/>
                  </a:lnTo>
                  <a:cubicBezTo>
                    <a:pt x="16" y="4765"/>
                    <a:pt x="186" y="4935"/>
                    <a:pt x="403" y="4950"/>
                  </a:cubicBezTo>
                  <a:cubicBezTo>
                    <a:pt x="411" y="4951"/>
                    <a:pt x="419" y="4951"/>
                    <a:pt x="428" y="4951"/>
                  </a:cubicBezTo>
                  <a:cubicBezTo>
                    <a:pt x="633" y="4951"/>
                    <a:pt x="805" y="4772"/>
                    <a:pt x="805" y="4564"/>
                  </a:cubicBezTo>
                  <a:lnTo>
                    <a:pt x="805" y="387"/>
                  </a:lnTo>
                  <a:cubicBezTo>
                    <a:pt x="805" y="170"/>
                    <a:pt x="619" y="0"/>
                    <a:pt x="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3"/>
            <p:cNvSpPr/>
            <p:nvPr/>
          </p:nvSpPr>
          <p:spPr>
            <a:xfrm>
              <a:off x="7001325" y="2474800"/>
              <a:ext cx="53000" cy="108325"/>
            </a:xfrm>
            <a:custGeom>
              <a:rect b="b" l="l" r="r" t="t"/>
              <a:pathLst>
                <a:path extrusionOk="0" h="4333" w="2120">
                  <a:moveTo>
                    <a:pt x="1052" y="1"/>
                  </a:moveTo>
                  <a:cubicBezTo>
                    <a:pt x="464" y="1"/>
                    <a:pt x="0" y="480"/>
                    <a:pt x="0" y="1068"/>
                  </a:cubicBezTo>
                  <a:cubicBezTo>
                    <a:pt x="0" y="1656"/>
                    <a:pt x="464" y="4332"/>
                    <a:pt x="1052" y="4332"/>
                  </a:cubicBezTo>
                  <a:cubicBezTo>
                    <a:pt x="1640" y="4332"/>
                    <a:pt x="2119" y="1640"/>
                    <a:pt x="2119" y="1068"/>
                  </a:cubicBezTo>
                  <a:cubicBezTo>
                    <a:pt x="2119" y="480"/>
                    <a:pt x="1640" y="1"/>
                    <a:pt x="10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3"/>
            <p:cNvSpPr/>
            <p:nvPr/>
          </p:nvSpPr>
          <p:spPr>
            <a:xfrm>
              <a:off x="7000925" y="2474800"/>
              <a:ext cx="26325" cy="108325"/>
            </a:xfrm>
            <a:custGeom>
              <a:rect b="b" l="l" r="r" t="t"/>
              <a:pathLst>
                <a:path extrusionOk="0" h="4333" w="1053">
                  <a:moveTo>
                    <a:pt x="1053" y="1"/>
                  </a:moveTo>
                  <a:cubicBezTo>
                    <a:pt x="465" y="1"/>
                    <a:pt x="1" y="480"/>
                    <a:pt x="1" y="1068"/>
                  </a:cubicBezTo>
                  <a:cubicBezTo>
                    <a:pt x="1" y="1640"/>
                    <a:pt x="465" y="4332"/>
                    <a:pt x="1053" y="4332"/>
                  </a:cubicBezTo>
                  <a:lnTo>
                    <a:pt x="10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3"/>
            <p:cNvSpPr/>
            <p:nvPr/>
          </p:nvSpPr>
          <p:spPr>
            <a:xfrm>
              <a:off x="6856300" y="2481775"/>
              <a:ext cx="19750" cy="105600"/>
            </a:xfrm>
            <a:custGeom>
              <a:rect b="b" l="l" r="r" t="t"/>
              <a:pathLst>
                <a:path extrusionOk="0" h="4224" w="790">
                  <a:moveTo>
                    <a:pt x="0" y="0"/>
                  </a:moveTo>
                  <a:lnTo>
                    <a:pt x="0" y="4223"/>
                  </a:lnTo>
                  <a:lnTo>
                    <a:pt x="789" y="4223"/>
                  </a:lnTo>
                  <a:lnTo>
                    <a:pt x="7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3"/>
            <p:cNvSpPr/>
            <p:nvPr/>
          </p:nvSpPr>
          <p:spPr>
            <a:xfrm>
              <a:off x="6839275" y="2547500"/>
              <a:ext cx="53000" cy="108325"/>
            </a:xfrm>
            <a:custGeom>
              <a:rect b="b" l="l" r="r" t="t"/>
              <a:pathLst>
                <a:path extrusionOk="0" h="4333" w="2120">
                  <a:moveTo>
                    <a:pt x="1052" y="1"/>
                  </a:moveTo>
                  <a:cubicBezTo>
                    <a:pt x="465" y="1"/>
                    <a:pt x="1" y="480"/>
                    <a:pt x="1" y="1068"/>
                  </a:cubicBezTo>
                  <a:cubicBezTo>
                    <a:pt x="1" y="1656"/>
                    <a:pt x="465" y="4332"/>
                    <a:pt x="1052" y="4332"/>
                  </a:cubicBezTo>
                  <a:cubicBezTo>
                    <a:pt x="1640" y="4332"/>
                    <a:pt x="2120" y="1641"/>
                    <a:pt x="2120" y="1068"/>
                  </a:cubicBezTo>
                  <a:cubicBezTo>
                    <a:pt x="2120" y="480"/>
                    <a:pt x="1640" y="1"/>
                    <a:pt x="10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3"/>
            <p:cNvSpPr/>
            <p:nvPr/>
          </p:nvSpPr>
          <p:spPr>
            <a:xfrm>
              <a:off x="6838900" y="2547125"/>
              <a:ext cx="26700" cy="108700"/>
            </a:xfrm>
            <a:custGeom>
              <a:rect b="b" l="l" r="r" t="t"/>
              <a:pathLst>
                <a:path extrusionOk="0" h="4348" w="1068">
                  <a:moveTo>
                    <a:pt x="1067" y="0"/>
                  </a:moveTo>
                  <a:cubicBezTo>
                    <a:pt x="480" y="0"/>
                    <a:pt x="0" y="495"/>
                    <a:pt x="0" y="1083"/>
                  </a:cubicBezTo>
                  <a:cubicBezTo>
                    <a:pt x="0" y="1656"/>
                    <a:pt x="480" y="4347"/>
                    <a:pt x="1067" y="4347"/>
                  </a:cubicBezTo>
                  <a:lnTo>
                    <a:pt x="106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3"/>
            <p:cNvSpPr/>
            <p:nvPr/>
          </p:nvSpPr>
          <p:spPr>
            <a:xfrm>
              <a:off x="6801000" y="2021950"/>
              <a:ext cx="129175" cy="229725"/>
            </a:xfrm>
            <a:custGeom>
              <a:rect b="b" l="l" r="r" t="t"/>
              <a:pathLst>
                <a:path extrusionOk="0" h="9189" w="5167">
                  <a:moveTo>
                    <a:pt x="2583" y="789"/>
                  </a:moveTo>
                  <a:cubicBezTo>
                    <a:pt x="2707" y="789"/>
                    <a:pt x="3202" y="1222"/>
                    <a:pt x="3759" y="3156"/>
                  </a:cubicBezTo>
                  <a:cubicBezTo>
                    <a:pt x="4177" y="4594"/>
                    <a:pt x="4393" y="6080"/>
                    <a:pt x="4393" y="6605"/>
                  </a:cubicBezTo>
                  <a:cubicBezTo>
                    <a:pt x="4362" y="7565"/>
                    <a:pt x="3558" y="8338"/>
                    <a:pt x="2599" y="8338"/>
                  </a:cubicBezTo>
                  <a:cubicBezTo>
                    <a:pt x="1624" y="8338"/>
                    <a:pt x="835" y="7565"/>
                    <a:pt x="804" y="6605"/>
                  </a:cubicBezTo>
                  <a:cubicBezTo>
                    <a:pt x="804" y="6080"/>
                    <a:pt x="1021" y="4594"/>
                    <a:pt x="1423" y="3156"/>
                  </a:cubicBezTo>
                  <a:cubicBezTo>
                    <a:pt x="1965" y="1222"/>
                    <a:pt x="2460" y="789"/>
                    <a:pt x="2583" y="789"/>
                  </a:cubicBezTo>
                  <a:close/>
                  <a:moveTo>
                    <a:pt x="2583" y="0"/>
                  </a:moveTo>
                  <a:cubicBezTo>
                    <a:pt x="2135" y="0"/>
                    <a:pt x="1748" y="325"/>
                    <a:pt x="1392" y="1006"/>
                  </a:cubicBezTo>
                  <a:cubicBezTo>
                    <a:pt x="1083" y="1624"/>
                    <a:pt x="835" y="2274"/>
                    <a:pt x="665" y="2939"/>
                  </a:cubicBezTo>
                  <a:cubicBezTo>
                    <a:pt x="248" y="4378"/>
                    <a:pt x="0" y="5956"/>
                    <a:pt x="0" y="6605"/>
                  </a:cubicBezTo>
                  <a:cubicBezTo>
                    <a:pt x="0" y="8029"/>
                    <a:pt x="1160" y="9189"/>
                    <a:pt x="2583" y="9189"/>
                  </a:cubicBezTo>
                  <a:cubicBezTo>
                    <a:pt x="4007" y="9173"/>
                    <a:pt x="5167" y="8029"/>
                    <a:pt x="5167" y="6605"/>
                  </a:cubicBezTo>
                  <a:cubicBezTo>
                    <a:pt x="5167" y="5956"/>
                    <a:pt x="4919" y="4378"/>
                    <a:pt x="4517" y="2939"/>
                  </a:cubicBezTo>
                  <a:cubicBezTo>
                    <a:pt x="4331" y="2274"/>
                    <a:pt x="4084" y="1624"/>
                    <a:pt x="3790" y="1006"/>
                  </a:cubicBezTo>
                  <a:cubicBezTo>
                    <a:pt x="3419" y="325"/>
                    <a:pt x="3032" y="0"/>
                    <a:pt x="25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3"/>
            <p:cNvSpPr/>
            <p:nvPr/>
          </p:nvSpPr>
          <p:spPr>
            <a:xfrm>
              <a:off x="6818000" y="2079525"/>
              <a:ext cx="211950" cy="188025"/>
            </a:xfrm>
            <a:custGeom>
              <a:rect b="b" l="l" r="r" t="t"/>
              <a:pathLst>
                <a:path extrusionOk="0" h="7521" w="8478">
                  <a:moveTo>
                    <a:pt x="7373" y="795"/>
                  </a:moveTo>
                  <a:cubicBezTo>
                    <a:pt x="7504" y="795"/>
                    <a:pt x="7562" y="819"/>
                    <a:pt x="7565" y="822"/>
                  </a:cubicBezTo>
                  <a:cubicBezTo>
                    <a:pt x="7658" y="915"/>
                    <a:pt x="7704" y="1580"/>
                    <a:pt x="6714" y="3328"/>
                  </a:cubicBezTo>
                  <a:cubicBezTo>
                    <a:pt x="5987" y="4643"/>
                    <a:pt x="5090" y="5849"/>
                    <a:pt x="4719" y="6205"/>
                  </a:cubicBezTo>
                  <a:cubicBezTo>
                    <a:pt x="4354" y="6570"/>
                    <a:pt x="3907" y="6733"/>
                    <a:pt x="3469" y="6733"/>
                  </a:cubicBezTo>
                  <a:cubicBezTo>
                    <a:pt x="2549" y="6733"/>
                    <a:pt x="1666" y="6016"/>
                    <a:pt x="1656" y="4937"/>
                  </a:cubicBezTo>
                  <a:cubicBezTo>
                    <a:pt x="1640" y="4457"/>
                    <a:pt x="1826" y="3993"/>
                    <a:pt x="2182" y="3668"/>
                  </a:cubicBezTo>
                  <a:cubicBezTo>
                    <a:pt x="5482" y="1093"/>
                    <a:pt x="6902" y="795"/>
                    <a:pt x="7373" y="795"/>
                  </a:cubicBezTo>
                  <a:close/>
                  <a:moveTo>
                    <a:pt x="7424" y="0"/>
                  </a:moveTo>
                  <a:cubicBezTo>
                    <a:pt x="7404" y="0"/>
                    <a:pt x="7384" y="1"/>
                    <a:pt x="7364" y="2"/>
                  </a:cubicBezTo>
                  <a:cubicBezTo>
                    <a:pt x="5802" y="2"/>
                    <a:pt x="2398" y="2338"/>
                    <a:pt x="1625" y="3111"/>
                  </a:cubicBezTo>
                  <a:cubicBezTo>
                    <a:pt x="1" y="4736"/>
                    <a:pt x="1161" y="7520"/>
                    <a:pt x="3450" y="7520"/>
                  </a:cubicBezTo>
                  <a:cubicBezTo>
                    <a:pt x="4146" y="7520"/>
                    <a:pt x="4796" y="7257"/>
                    <a:pt x="5276" y="6762"/>
                  </a:cubicBezTo>
                  <a:cubicBezTo>
                    <a:pt x="5740" y="6314"/>
                    <a:pt x="6683" y="5014"/>
                    <a:pt x="7411" y="3715"/>
                  </a:cubicBezTo>
                  <a:cubicBezTo>
                    <a:pt x="7751" y="3111"/>
                    <a:pt x="8045" y="2493"/>
                    <a:pt x="8261" y="1827"/>
                  </a:cubicBezTo>
                  <a:cubicBezTo>
                    <a:pt x="8478" y="1100"/>
                    <a:pt x="8431" y="590"/>
                    <a:pt x="8122" y="265"/>
                  </a:cubicBezTo>
                  <a:cubicBezTo>
                    <a:pt x="7935" y="93"/>
                    <a:pt x="7682" y="0"/>
                    <a:pt x="74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3"/>
            <p:cNvSpPr/>
            <p:nvPr/>
          </p:nvSpPr>
          <p:spPr>
            <a:xfrm>
              <a:off x="6855900" y="2177025"/>
              <a:ext cx="229750" cy="129200"/>
            </a:xfrm>
            <a:custGeom>
              <a:rect b="b" l="l" r="r" t="t"/>
              <a:pathLst>
                <a:path extrusionOk="0" h="5168" w="9190">
                  <a:moveTo>
                    <a:pt x="2584" y="789"/>
                  </a:moveTo>
                  <a:lnTo>
                    <a:pt x="2584" y="805"/>
                  </a:lnTo>
                  <a:cubicBezTo>
                    <a:pt x="3095" y="805"/>
                    <a:pt x="4580" y="1006"/>
                    <a:pt x="6034" y="1439"/>
                  </a:cubicBezTo>
                  <a:cubicBezTo>
                    <a:pt x="7967" y="1965"/>
                    <a:pt x="8401" y="2475"/>
                    <a:pt x="8401" y="2599"/>
                  </a:cubicBezTo>
                  <a:cubicBezTo>
                    <a:pt x="8401" y="2723"/>
                    <a:pt x="7967" y="3218"/>
                    <a:pt x="6034" y="3759"/>
                  </a:cubicBezTo>
                  <a:cubicBezTo>
                    <a:pt x="4580" y="4162"/>
                    <a:pt x="3095" y="4378"/>
                    <a:pt x="2584" y="4378"/>
                  </a:cubicBezTo>
                  <a:cubicBezTo>
                    <a:pt x="1594" y="4378"/>
                    <a:pt x="790" y="3574"/>
                    <a:pt x="790" y="2584"/>
                  </a:cubicBezTo>
                  <a:cubicBezTo>
                    <a:pt x="790" y="1594"/>
                    <a:pt x="1594" y="789"/>
                    <a:pt x="2584" y="789"/>
                  </a:cubicBezTo>
                  <a:close/>
                  <a:moveTo>
                    <a:pt x="2584" y="0"/>
                  </a:moveTo>
                  <a:cubicBezTo>
                    <a:pt x="1145" y="0"/>
                    <a:pt x="1" y="1160"/>
                    <a:pt x="1" y="2584"/>
                  </a:cubicBezTo>
                  <a:cubicBezTo>
                    <a:pt x="1" y="4007"/>
                    <a:pt x="1145" y="5167"/>
                    <a:pt x="2584" y="5167"/>
                  </a:cubicBezTo>
                  <a:cubicBezTo>
                    <a:pt x="3218" y="5167"/>
                    <a:pt x="4812" y="4920"/>
                    <a:pt x="6250" y="4517"/>
                  </a:cubicBezTo>
                  <a:cubicBezTo>
                    <a:pt x="6915" y="4332"/>
                    <a:pt x="7565" y="4100"/>
                    <a:pt x="8184" y="3790"/>
                  </a:cubicBezTo>
                  <a:cubicBezTo>
                    <a:pt x="8849" y="3419"/>
                    <a:pt x="9189" y="3032"/>
                    <a:pt x="9189" y="2584"/>
                  </a:cubicBezTo>
                  <a:cubicBezTo>
                    <a:pt x="9189" y="2151"/>
                    <a:pt x="8849" y="1748"/>
                    <a:pt x="8184" y="1393"/>
                  </a:cubicBezTo>
                  <a:cubicBezTo>
                    <a:pt x="7565" y="1083"/>
                    <a:pt x="6915" y="836"/>
                    <a:pt x="6250" y="665"/>
                  </a:cubicBezTo>
                  <a:cubicBezTo>
                    <a:pt x="4812" y="263"/>
                    <a:pt x="3234" y="0"/>
                    <a:pt x="25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3"/>
            <p:cNvSpPr/>
            <p:nvPr/>
          </p:nvSpPr>
          <p:spPr>
            <a:xfrm>
              <a:off x="6834625" y="2216950"/>
              <a:ext cx="195325" cy="187150"/>
            </a:xfrm>
            <a:custGeom>
              <a:rect b="b" l="l" r="r" t="t"/>
              <a:pathLst>
                <a:path extrusionOk="0" h="7486" w="7813">
                  <a:moveTo>
                    <a:pt x="2785" y="755"/>
                  </a:moveTo>
                  <a:cubicBezTo>
                    <a:pt x="3265" y="755"/>
                    <a:pt x="3729" y="940"/>
                    <a:pt x="4054" y="1281"/>
                  </a:cubicBezTo>
                  <a:cubicBezTo>
                    <a:pt x="4425" y="1652"/>
                    <a:pt x="5322" y="2843"/>
                    <a:pt x="6049" y="4158"/>
                  </a:cubicBezTo>
                  <a:cubicBezTo>
                    <a:pt x="7039" y="5906"/>
                    <a:pt x="6993" y="6571"/>
                    <a:pt x="6900" y="6664"/>
                  </a:cubicBezTo>
                  <a:cubicBezTo>
                    <a:pt x="6899" y="6665"/>
                    <a:pt x="6894" y="6665"/>
                    <a:pt x="6885" y="6665"/>
                  </a:cubicBezTo>
                  <a:cubicBezTo>
                    <a:pt x="6693" y="6665"/>
                    <a:pt x="4689" y="6459"/>
                    <a:pt x="1517" y="3818"/>
                  </a:cubicBezTo>
                  <a:cubicBezTo>
                    <a:pt x="759" y="3183"/>
                    <a:pt x="821" y="1977"/>
                    <a:pt x="1517" y="1281"/>
                  </a:cubicBezTo>
                  <a:cubicBezTo>
                    <a:pt x="1857" y="940"/>
                    <a:pt x="2306" y="755"/>
                    <a:pt x="2785" y="755"/>
                  </a:cubicBezTo>
                  <a:close/>
                  <a:moveTo>
                    <a:pt x="2834" y="0"/>
                  </a:moveTo>
                  <a:cubicBezTo>
                    <a:pt x="2172" y="0"/>
                    <a:pt x="1509" y="252"/>
                    <a:pt x="1006" y="755"/>
                  </a:cubicBezTo>
                  <a:cubicBezTo>
                    <a:pt x="16" y="1745"/>
                    <a:pt x="1" y="3353"/>
                    <a:pt x="960" y="4359"/>
                  </a:cubicBezTo>
                  <a:cubicBezTo>
                    <a:pt x="1749" y="5132"/>
                    <a:pt x="5137" y="7484"/>
                    <a:pt x="6699" y="7484"/>
                  </a:cubicBezTo>
                  <a:cubicBezTo>
                    <a:pt x="6717" y="7485"/>
                    <a:pt x="6734" y="7485"/>
                    <a:pt x="6752" y="7485"/>
                  </a:cubicBezTo>
                  <a:cubicBezTo>
                    <a:pt x="7012" y="7485"/>
                    <a:pt x="7269" y="7379"/>
                    <a:pt x="7457" y="7205"/>
                  </a:cubicBezTo>
                  <a:cubicBezTo>
                    <a:pt x="7766" y="6896"/>
                    <a:pt x="7813" y="6385"/>
                    <a:pt x="7596" y="5643"/>
                  </a:cubicBezTo>
                  <a:cubicBezTo>
                    <a:pt x="7380" y="4993"/>
                    <a:pt x="7086" y="4359"/>
                    <a:pt x="6746" y="3771"/>
                  </a:cubicBezTo>
                  <a:cubicBezTo>
                    <a:pt x="6018" y="2472"/>
                    <a:pt x="5075" y="1172"/>
                    <a:pt x="4611" y="708"/>
                  </a:cubicBezTo>
                  <a:cubicBezTo>
                    <a:pt x="4116" y="236"/>
                    <a:pt x="3475" y="0"/>
                    <a:pt x="28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3"/>
            <p:cNvSpPr/>
            <p:nvPr/>
          </p:nvSpPr>
          <p:spPr>
            <a:xfrm>
              <a:off x="6701200" y="2215800"/>
              <a:ext cx="196500" cy="188300"/>
            </a:xfrm>
            <a:custGeom>
              <a:rect b="b" l="l" r="r" t="t"/>
              <a:pathLst>
                <a:path extrusionOk="0" h="7532" w="7860">
                  <a:moveTo>
                    <a:pt x="5028" y="801"/>
                  </a:moveTo>
                  <a:cubicBezTo>
                    <a:pt x="6019" y="801"/>
                    <a:pt x="6823" y="1605"/>
                    <a:pt x="6823" y="2595"/>
                  </a:cubicBezTo>
                  <a:cubicBezTo>
                    <a:pt x="6838" y="3075"/>
                    <a:pt x="6653" y="3539"/>
                    <a:pt x="6297" y="3864"/>
                  </a:cubicBezTo>
                  <a:cubicBezTo>
                    <a:pt x="3155" y="6527"/>
                    <a:pt x="1206" y="6712"/>
                    <a:pt x="944" y="6712"/>
                  </a:cubicBezTo>
                  <a:cubicBezTo>
                    <a:pt x="926" y="6712"/>
                    <a:pt x="916" y="6711"/>
                    <a:pt x="914" y="6710"/>
                  </a:cubicBezTo>
                  <a:cubicBezTo>
                    <a:pt x="836" y="6617"/>
                    <a:pt x="790" y="5952"/>
                    <a:pt x="1764" y="4204"/>
                  </a:cubicBezTo>
                  <a:cubicBezTo>
                    <a:pt x="2507" y="2889"/>
                    <a:pt x="3404" y="1682"/>
                    <a:pt x="3760" y="1327"/>
                  </a:cubicBezTo>
                  <a:cubicBezTo>
                    <a:pt x="4100" y="986"/>
                    <a:pt x="4564" y="801"/>
                    <a:pt x="5028" y="801"/>
                  </a:cubicBezTo>
                  <a:close/>
                  <a:moveTo>
                    <a:pt x="5028" y="0"/>
                  </a:moveTo>
                  <a:cubicBezTo>
                    <a:pt x="4367" y="0"/>
                    <a:pt x="3706" y="251"/>
                    <a:pt x="3203" y="754"/>
                  </a:cubicBezTo>
                  <a:cubicBezTo>
                    <a:pt x="2754" y="1218"/>
                    <a:pt x="1811" y="2518"/>
                    <a:pt x="1084" y="3817"/>
                  </a:cubicBezTo>
                  <a:cubicBezTo>
                    <a:pt x="728" y="4405"/>
                    <a:pt x="450" y="5039"/>
                    <a:pt x="233" y="5689"/>
                  </a:cubicBezTo>
                  <a:cubicBezTo>
                    <a:pt x="1" y="6431"/>
                    <a:pt x="47" y="6942"/>
                    <a:pt x="372" y="7251"/>
                  </a:cubicBezTo>
                  <a:cubicBezTo>
                    <a:pt x="561" y="7425"/>
                    <a:pt x="803" y="7531"/>
                    <a:pt x="1075" y="7531"/>
                  </a:cubicBezTo>
                  <a:cubicBezTo>
                    <a:pt x="1093" y="7531"/>
                    <a:pt x="1112" y="7531"/>
                    <a:pt x="1130" y="7530"/>
                  </a:cubicBezTo>
                  <a:cubicBezTo>
                    <a:pt x="2677" y="7530"/>
                    <a:pt x="6080" y="5178"/>
                    <a:pt x="6854" y="4405"/>
                  </a:cubicBezTo>
                  <a:cubicBezTo>
                    <a:pt x="7859" y="3399"/>
                    <a:pt x="7859" y="1760"/>
                    <a:pt x="6854" y="754"/>
                  </a:cubicBezTo>
                  <a:cubicBezTo>
                    <a:pt x="6351" y="251"/>
                    <a:pt x="5690" y="0"/>
                    <a:pt x="50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3"/>
            <p:cNvSpPr/>
            <p:nvPr/>
          </p:nvSpPr>
          <p:spPr>
            <a:xfrm>
              <a:off x="6800225" y="2230000"/>
              <a:ext cx="131125" cy="231675"/>
            </a:xfrm>
            <a:custGeom>
              <a:rect b="b" l="l" r="r" t="t"/>
              <a:pathLst>
                <a:path extrusionOk="0" h="9267" w="5245">
                  <a:moveTo>
                    <a:pt x="2614" y="867"/>
                  </a:moveTo>
                  <a:cubicBezTo>
                    <a:pt x="3604" y="867"/>
                    <a:pt x="4393" y="1671"/>
                    <a:pt x="4393" y="2661"/>
                  </a:cubicBezTo>
                  <a:cubicBezTo>
                    <a:pt x="4393" y="3172"/>
                    <a:pt x="4177" y="4657"/>
                    <a:pt x="3775" y="6111"/>
                  </a:cubicBezTo>
                  <a:cubicBezTo>
                    <a:pt x="3233" y="8045"/>
                    <a:pt x="2738" y="8478"/>
                    <a:pt x="2614" y="8478"/>
                  </a:cubicBezTo>
                  <a:cubicBezTo>
                    <a:pt x="2491" y="8478"/>
                    <a:pt x="1996" y="8045"/>
                    <a:pt x="1454" y="6111"/>
                  </a:cubicBezTo>
                  <a:cubicBezTo>
                    <a:pt x="1052" y="4657"/>
                    <a:pt x="820" y="3172"/>
                    <a:pt x="820" y="2661"/>
                  </a:cubicBezTo>
                  <a:cubicBezTo>
                    <a:pt x="820" y="1671"/>
                    <a:pt x="1624" y="867"/>
                    <a:pt x="2614" y="867"/>
                  </a:cubicBezTo>
                  <a:close/>
                  <a:moveTo>
                    <a:pt x="2614" y="1"/>
                  </a:moveTo>
                  <a:cubicBezTo>
                    <a:pt x="1160" y="1"/>
                    <a:pt x="0" y="1192"/>
                    <a:pt x="47" y="2646"/>
                  </a:cubicBezTo>
                  <a:cubicBezTo>
                    <a:pt x="47" y="3296"/>
                    <a:pt x="294" y="4889"/>
                    <a:pt x="696" y="6312"/>
                  </a:cubicBezTo>
                  <a:cubicBezTo>
                    <a:pt x="866" y="6977"/>
                    <a:pt x="1114" y="7627"/>
                    <a:pt x="1423" y="8246"/>
                  </a:cubicBezTo>
                  <a:cubicBezTo>
                    <a:pt x="1779" y="8926"/>
                    <a:pt x="2181" y="9267"/>
                    <a:pt x="2614" y="9267"/>
                  </a:cubicBezTo>
                  <a:cubicBezTo>
                    <a:pt x="3063" y="9267"/>
                    <a:pt x="3450" y="8926"/>
                    <a:pt x="3821" y="8246"/>
                  </a:cubicBezTo>
                  <a:cubicBezTo>
                    <a:pt x="4130" y="7627"/>
                    <a:pt x="4378" y="6977"/>
                    <a:pt x="4548" y="6312"/>
                  </a:cubicBezTo>
                  <a:cubicBezTo>
                    <a:pt x="4950" y="4889"/>
                    <a:pt x="5198" y="3296"/>
                    <a:pt x="5198" y="2646"/>
                  </a:cubicBezTo>
                  <a:cubicBezTo>
                    <a:pt x="5244" y="1192"/>
                    <a:pt x="4069" y="1"/>
                    <a:pt x="26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3"/>
            <p:cNvSpPr/>
            <p:nvPr/>
          </p:nvSpPr>
          <p:spPr>
            <a:xfrm>
              <a:off x="6645525" y="2177025"/>
              <a:ext cx="230125" cy="129200"/>
            </a:xfrm>
            <a:custGeom>
              <a:rect b="b" l="l" r="r" t="t"/>
              <a:pathLst>
                <a:path extrusionOk="0" h="5168" w="9205">
                  <a:moveTo>
                    <a:pt x="6621" y="774"/>
                  </a:moveTo>
                  <a:cubicBezTo>
                    <a:pt x="7611" y="774"/>
                    <a:pt x="8416" y="1578"/>
                    <a:pt x="8416" y="2568"/>
                  </a:cubicBezTo>
                  <a:cubicBezTo>
                    <a:pt x="8416" y="3558"/>
                    <a:pt x="7611" y="4363"/>
                    <a:pt x="6621" y="4363"/>
                  </a:cubicBezTo>
                  <a:cubicBezTo>
                    <a:pt x="6111" y="4363"/>
                    <a:pt x="4610" y="4146"/>
                    <a:pt x="3172" y="3744"/>
                  </a:cubicBezTo>
                  <a:cubicBezTo>
                    <a:pt x="1238" y="3202"/>
                    <a:pt x="805" y="2707"/>
                    <a:pt x="805" y="2584"/>
                  </a:cubicBezTo>
                  <a:cubicBezTo>
                    <a:pt x="805" y="2460"/>
                    <a:pt x="1238" y="1965"/>
                    <a:pt x="3172" y="1423"/>
                  </a:cubicBezTo>
                  <a:cubicBezTo>
                    <a:pt x="4610" y="1006"/>
                    <a:pt x="6111" y="789"/>
                    <a:pt x="6621" y="789"/>
                  </a:cubicBezTo>
                  <a:lnTo>
                    <a:pt x="6621" y="774"/>
                  </a:lnTo>
                  <a:close/>
                  <a:moveTo>
                    <a:pt x="6621" y="0"/>
                  </a:moveTo>
                  <a:cubicBezTo>
                    <a:pt x="5956" y="0"/>
                    <a:pt x="4378" y="263"/>
                    <a:pt x="2940" y="665"/>
                  </a:cubicBezTo>
                  <a:cubicBezTo>
                    <a:pt x="2274" y="836"/>
                    <a:pt x="1625" y="1083"/>
                    <a:pt x="1006" y="1393"/>
                  </a:cubicBezTo>
                  <a:cubicBezTo>
                    <a:pt x="341" y="1748"/>
                    <a:pt x="0" y="2151"/>
                    <a:pt x="0" y="2584"/>
                  </a:cubicBezTo>
                  <a:cubicBezTo>
                    <a:pt x="0" y="3032"/>
                    <a:pt x="341" y="3419"/>
                    <a:pt x="1006" y="3790"/>
                  </a:cubicBezTo>
                  <a:cubicBezTo>
                    <a:pt x="1625" y="4100"/>
                    <a:pt x="2274" y="4332"/>
                    <a:pt x="2940" y="4517"/>
                  </a:cubicBezTo>
                  <a:cubicBezTo>
                    <a:pt x="4394" y="4920"/>
                    <a:pt x="5972" y="5167"/>
                    <a:pt x="6621" y="5167"/>
                  </a:cubicBezTo>
                  <a:cubicBezTo>
                    <a:pt x="8044" y="5167"/>
                    <a:pt x="9205" y="4007"/>
                    <a:pt x="9205" y="2584"/>
                  </a:cubicBezTo>
                  <a:cubicBezTo>
                    <a:pt x="9205" y="1160"/>
                    <a:pt x="8044"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3"/>
            <p:cNvSpPr/>
            <p:nvPr/>
          </p:nvSpPr>
          <p:spPr>
            <a:xfrm>
              <a:off x="6701200" y="2079525"/>
              <a:ext cx="211975" cy="188025"/>
            </a:xfrm>
            <a:custGeom>
              <a:rect b="b" l="l" r="r" t="t"/>
              <a:pathLst>
                <a:path extrusionOk="0" h="7521" w="8479">
                  <a:moveTo>
                    <a:pt x="1195" y="784"/>
                  </a:moveTo>
                  <a:cubicBezTo>
                    <a:pt x="1735" y="784"/>
                    <a:pt x="3151" y="1142"/>
                    <a:pt x="6297" y="3684"/>
                  </a:cubicBezTo>
                  <a:cubicBezTo>
                    <a:pt x="6653" y="3993"/>
                    <a:pt x="6854" y="4457"/>
                    <a:pt x="6823" y="4952"/>
                  </a:cubicBezTo>
                  <a:cubicBezTo>
                    <a:pt x="6823" y="6031"/>
                    <a:pt x="5936" y="6741"/>
                    <a:pt x="5013" y="6741"/>
                  </a:cubicBezTo>
                  <a:cubicBezTo>
                    <a:pt x="4573" y="6741"/>
                    <a:pt x="4124" y="6580"/>
                    <a:pt x="3760" y="6221"/>
                  </a:cubicBezTo>
                  <a:cubicBezTo>
                    <a:pt x="3404" y="5849"/>
                    <a:pt x="2507" y="4643"/>
                    <a:pt x="1764" y="3328"/>
                  </a:cubicBezTo>
                  <a:cubicBezTo>
                    <a:pt x="790" y="1580"/>
                    <a:pt x="836" y="930"/>
                    <a:pt x="914" y="837"/>
                  </a:cubicBezTo>
                  <a:cubicBezTo>
                    <a:pt x="922" y="829"/>
                    <a:pt x="1003" y="784"/>
                    <a:pt x="1195" y="784"/>
                  </a:cubicBezTo>
                  <a:close/>
                  <a:moveTo>
                    <a:pt x="1070" y="0"/>
                  </a:moveTo>
                  <a:cubicBezTo>
                    <a:pt x="812" y="0"/>
                    <a:pt x="559" y="93"/>
                    <a:pt x="372" y="265"/>
                  </a:cubicBezTo>
                  <a:cubicBezTo>
                    <a:pt x="47" y="590"/>
                    <a:pt x="1" y="1100"/>
                    <a:pt x="233" y="1827"/>
                  </a:cubicBezTo>
                  <a:cubicBezTo>
                    <a:pt x="450" y="2493"/>
                    <a:pt x="728" y="3111"/>
                    <a:pt x="1084" y="3715"/>
                  </a:cubicBezTo>
                  <a:cubicBezTo>
                    <a:pt x="1811" y="5014"/>
                    <a:pt x="2754" y="6314"/>
                    <a:pt x="3203" y="6762"/>
                  </a:cubicBezTo>
                  <a:cubicBezTo>
                    <a:pt x="3698" y="7257"/>
                    <a:pt x="4348" y="7520"/>
                    <a:pt x="5028" y="7520"/>
                  </a:cubicBezTo>
                  <a:lnTo>
                    <a:pt x="5044" y="7520"/>
                  </a:lnTo>
                  <a:cubicBezTo>
                    <a:pt x="7333" y="7520"/>
                    <a:pt x="8478" y="4736"/>
                    <a:pt x="6854" y="3111"/>
                  </a:cubicBezTo>
                  <a:cubicBezTo>
                    <a:pt x="6080" y="2338"/>
                    <a:pt x="2677" y="2"/>
                    <a:pt x="1130" y="2"/>
                  </a:cubicBezTo>
                  <a:cubicBezTo>
                    <a:pt x="1110" y="1"/>
                    <a:pt x="1090" y="0"/>
                    <a:pt x="10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3"/>
            <p:cNvSpPr/>
            <p:nvPr/>
          </p:nvSpPr>
          <p:spPr>
            <a:xfrm>
              <a:off x="6602600" y="1997575"/>
              <a:ext cx="507025" cy="488175"/>
            </a:xfrm>
            <a:custGeom>
              <a:rect b="b" l="l" r="r" t="t"/>
              <a:pathLst>
                <a:path extrusionOk="0" h="19527" w="20281">
                  <a:moveTo>
                    <a:pt x="10538" y="1575"/>
                  </a:moveTo>
                  <a:cubicBezTo>
                    <a:pt x="11589" y="1575"/>
                    <a:pt x="12649" y="1778"/>
                    <a:pt x="13660" y="2197"/>
                  </a:cubicBezTo>
                  <a:cubicBezTo>
                    <a:pt x="16723" y="3466"/>
                    <a:pt x="18703" y="6451"/>
                    <a:pt x="18703" y="9762"/>
                  </a:cubicBezTo>
                  <a:cubicBezTo>
                    <a:pt x="18703" y="14279"/>
                    <a:pt x="15036" y="17945"/>
                    <a:pt x="10519" y="17945"/>
                  </a:cubicBezTo>
                  <a:cubicBezTo>
                    <a:pt x="7209" y="17945"/>
                    <a:pt x="4223" y="15949"/>
                    <a:pt x="2955" y="12902"/>
                  </a:cubicBezTo>
                  <a:cubicBezTo>
                    <a:pt x="1702" y="9839"/>
                    <a:pt x="2398" y="6312"/>
                    <a:pt x="4734" y="3976"/>
                  </a:cubicBezTo>
                  <a:cubicBezTo>
                    <a:pt x="6309" y="2411"/>
                    <a:pt x="8405" y="1575"/>
                    <a:pt x="10538" y="1575"/>
                  </a:cubicBezTo>
                  <a:close/>
                  <a:moveTo>
                    <a:pt x="10519" y="1"/>
                  </a:moveTo>
                  <a:cubicBezTo>
                    <a:pt x="6575" y="1"/>
                    <a:pt x="3017" y="2383"/>
                    <a:pt x="1501" y="6034"/>
                  </a:cubicBezTo>
                  <a:cubicBezTo>
                    <a:pt x="0" y="9684"/>
                    <a:pt x="836" y="13876"/>
                    <a:pt x="3620" y="16661"/>
                  </a:cubicBezTo>
                  <a:cubicBezTo>
                    <a:pt x="5492" y="18533"/>
                    <a:pt x="7987" y="19527"/>
                    <a:pt x="10525" y="19527"/>
                  </a:cubicBezTo>
                  <a:cubicBezTo>
                    <a:pt x="11784" y="19527"/>
                    <a:pt x="13053" y="19283"/>
                    <a:pt x="14263" y="18780"/>
                  </a:cubicBezTo>
                  <a:cubicBezTo>
                    <a:pt x="17914" y="17280"/>
                    <a:pt x="20281" y="13706"/>
                    <a:pt x="20281" y="9762"/>
                  </a:cubicBezTo>
                  <a:cubicBezTo>
                    <a:pt x="20281" y="4378"/>
                    <a:pt x="15918" y="1"/>
                    <a:pt x="105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3"/>
            <p:cNvSpPr/>
            <p:nvPr/>
          </p:nvSpPr>
          <p:spPr>
            <a:xfrm>
              <a:off x="6879100" y="2037000"/>
              <a:ext cx="220850" cy="409250"/>
            </a:xfrm>
            <a:custGeom>
              <a:rect b="b" l="l" r="r" t="t"/>
              <a:pathLst>
                <a:path extrusionOk="0" h="16370" w="8834">
                  <a:moveTo>
                    <a:pt x="640" y="1"/>
                  </a:moveTo>
                  <a:cubicBezTo>
                    <a:pt x="602" y="1"/>
                    <a:pt x="565" y="1"/>
                    <a:pt x="527" y="1"/>
                  </a:cubicBezTo>
                  <a:cubicBezTo>
                    <a:pt x="357" y="1"/>
                    <a:pt x="171" y="1"/>
                    <a:pt x="1" y="17"/>
                  </a:cubicBezTo>
                  <a:cubicBezTo>
                    <a:pt x="4301" y="311"/>
                    <a:pt x="7643" y="3869"/>
                    <a:pt x="7643" y="8185"/>
                  </a:cubicBezTo>
                  <a:cubicBezTo>
                    <a:pt x="7643" y="12501"/>
                    <a:pt x="4301" y="16074"/>
                    <a:pt x="1" y="16352"/>
                  </a:cubicBezTo>
                  <a:cubicBezTo>
                    <a:pt x="171" y="16368"/>
                    <a:pt x="357" y="16368"/>
                    <a:pt x="527" y="16368"/>
                  </a:cubicBezTo>
                  <a:cubicBezTo>
                    <a:pt x="574" y="16369"/>
                    <a:pt x="621" y="16369"/>
                    <a:pt x="668" y="16369"/>
                  </a:cubicBezTo>
                  <a:cubicBezTo>
                    <a:pt x="5167" y="16369"/>
                    <a:pt x="8834" y="12716"/>
                    <a:pt x="8834" y="8185"/>
                  </a:cubicBezTo>
                  <a:cubicBezTo>
                    <a:pt x="8834" y="3659"/>
                    <a:pt x="5152" y="1"/>
                    <a:pt x="640" y="1"/>
                  </a:cubicBezTo>
                  <a:close/>
                </a:path>
              </a:pathLst>
            </a:custGeom>
            <a:solidFill>
              <a:srgbClr val="5726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3"/>
            <p:cNvSpPr/>
            <p:nvPr/>
          </p:nvSpPr>
          <p:spPr>
            <a:xfrm>
              <a:off x="6826525" y="2202925"/>
              <a:ext cx="78125" cy="77775"/>
            </a:xfrm>
            <a:custGeom>
              <a:rect b="b" l="l" r="r" t="t"/>
              <a:pathLst>
                <a:path extrusionOk="0" h="3111" w="3125">
                  <a:moveTo>
                    <a:pt x="1562" y="1"/>
                  </a:moveTo>
                  <a:cubicBezTo>
                    <a:pt x="712" y="1"/>
                    <a:pt x="0" y="697"/>
                    <a:pt x="0" y="1548"/>
                  </a:cubicBezTo>
                  <a:cubicBezTo>
                    <a:pt x="0" y="2414"/>
                    <a:pt x="712" y="3110"/>
                    <a:pt x="1562" y="3110"/>
                  </a:cubicBezTo>
                  <a:cubicBezTo>
                    <a:pt x="2429" y="3110"/>
                    <a:pt x="3125" y="2414"/>
                    <a:pt x="3125" y="1548"/>
                  </a:cubicBezTo>
                  <a:cubicBezTo>
                    <a:pt x="3125" y="697"/>
                    <a:pt x="2429" y="1"/>
                    <a:pt x="1562" y="1"/>
                  </a:cubicBezTo>
                  <a:close/>
                </a:path>
              </a:pathLst>
            </a:custGeom>
            <a:solidFill>
              <a:srgbClr val="5726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3"/>
            <p:cNvSpPr/>
            <p:nvPr/>
          </p:nvSpPr>
          <p:spPr>
            <a:xfrm>
              <a:off x="6823025" y="2202775"/>
              <a:ext cx="56100" cy="77925"/>
            </a:xfrm>
            <a:custGeom>
              <a:rect b="b" l="l" r="r" t="t"/>
              <a:pathLst>
                <a:path extrusionOk="0" h="3117" w="2244">
                  <a:moveTo>
                    <a:pt x="1700" y="1"/>
                  </a:moveTo>
                  <a:cubicBezTo>
                    <a:pt x="972" y="1"/>
                    <a:pt x="307" y="521"/>
                    <a:pt x="171" y="1291"/>
                  </a:cubicBezTo>
                  <a:cubicBezTo>
                    <a:pt x="1" y="2234"/>
                    <a:pt x="743" y="3116"/>
                    <a:pt x="1702" y="3116"/>
                  </a:cubicBezTo>
                  <a:cubicBezTo>
                    <a:pt x="1888" y="3116"/>
                    <a:pt x="2074" y="3085"/>
                    <a:pt x="2244" y="3023"/>
                  </a:cubicBezTo>
                  <a:cubicBezTo>
                    <a:pt x="1625" y="2791"/>
                    <a:pt x="1207" y="2219"/>
                    <a:pt x="1207" y="1554"/>
                  </a:cubicBezTo>
                  <a:cubicBezTo>
                    <a:pt x="1207" y="904"/>
                    <a:pt x="1625" y="316"/>
                    <a:pt x="2244" y="100"/>
                  </a:cubicBezTo>
                  <a:cubicBezTo>
                    <a:pt x="2063" y="32"/>
                    <a:pt x="1880" y="1"/>
                    <a:pt x="1700" y="1"/>
                  </a:cubicBezTo>
                  <a:close/>
                </a:path>
              </a:pathLst>
            </a:custGeom>
            <a:solidFill>
              <a:srgbClr val="5726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3"/>
            <p:cNvSpPr/>
            <p:nvPr/>
          </p:nvSpPr>
          <p:spPr>
            <a:xfrm>
              <a:off x="6856300" y="1987900"/>
              <a:ext cx="19750" cy="58825"/>
            </a:xfrm>
            <a:custGeom>
              <a:rect b="b" l="l" r="r" t="t"/>
              <a:pathLst>
                <a:path extrusionOk="0" h="2353" w="790">
                  <a:moveTo>
                    <a:pt x="402" y="1"/>
                  </a:moveTo>
                  <a:cubicBezTo>
                    <a:pt x="170" y="16"/>
                    <a:pt x="0" y="202"/>
                    <a:pt x="16" y="418"/>
                  </a:cubicBezTo>
                  <a:lnTo>
                    <a:pt x="16" y="1950"/>
                  </a:lnTo>
                  <a:cubicBezTo>
                    <a:pt x="16" y="2167"/>
                    <a:pt x="186" y="2337"/>
                    <a:pt x="402" y="2352"/>
                  </a:cubicBezTo>
                  <a:cubicBezTo>
                    <a:pt x="619" y="2352"/>
                    <a:pt x="789" y="2182"/>
                    <a:pt x="789" y="1965"/>
                  </a:cubicBezTo>
                  <a:lnTo>
                    <a:pt x="789" y="388"/>
                  </a:lnTo>
                  <a:cubicBezTo>
                    <a:pt x="789" y="171"/>
                    <a:pt x="619" y="1"/>
                    <a:pt x="4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3"/>
            <p:cNvSpPr/>
            <p:nvPr/>
          </p:nvSpPr>
          <p:spPr>
            <a:xfrm>
              <a:off x="6856300" y="2436525"/>
              <a:ext cx="19750" cy="58800"/>
            </a:xfrm>
            <a:custGeom>
              <a:rect b="b" l="l" r="r" t="t"/>
              <a:pathLst>
                <a:path extrusionOk="0" h="2352" w="790">
                  <a:moveTo>
                    <a:pt x="402" y="0"/>
                  </a:moveTo>
                  <a:cubicBezTo>
                    <a:pt x="170" y="16"/>
                    <a:pt x="0" y="201"/>
                    <a:pt x="16" y="418"/>
                  </a:cubicBezTo>
                  <a:lnTo>
                    <a:pt x="16" y="1949"/>
                  </a:lnTo>
                  <a:cubicBezTo>
                    <a:pt x="16" y="2166"/>
                    <a:pt x="186" y="2336"/>
                    <a:pt x="402" y="2352"/>
                  </a:cubicBezTo>
                  <a:cubicBezTo>
                    <a:pt x="619" y="2352"/>
                    <a:pt x="789" y="2181"/>
                    <a:pt x="789" y="1965"/>
                  </a:cubicBezTo>
                  <a:lnTo>
                    <a:pt x="789" y="387"/>
                  </a:lnTo>
                  <a:cubicBezTo>
                    <a:pt x="789" y="170"/>
                    <a:pt x="619" y="0"/>
                    <a:pt x="4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3"/>
            <p:cNvSpPr/>
            <p:nvPr/>
          </p:nvSpPr>
          <p:spPr>
            <a:xfrm>
              <a:off x="7060475" y="2232325"/>
              <a:ext cx="58825" cy="19750"/>
            </a:xfrm>
            <a:custGeom>
              <a:rect b="b" l="l" r="r" t="t"/>
              <a:pathLst>
                <a:path extrusionOk="0" h="790" w="2353">
                  <a:moveTo>
                    <a:pt x="388" y="0"/>
                  </a:moveTo>
                  <a:cubicBezTo>
                    <a:pt x="171" y="0"/>
                    <a:pt x="1" y="186"/>
                    <a:pt x="1" y="403"/>
                  </a:cubicBezTo>
                  <a:cubicBezTo>
                    <a:pt x="16" y="619"/>
                    <a:pt x="202" y="789"/>
                    <a:pt x="419" y="789"/>
                  </a:cubicBezTo>
                  <a:lnTo>
                    <a:pt x="1966" y="789"/>
                  </a:lnTo>
                  <a:cubicBezTo>
                    <a:pt x="2182" y="789"/>
                    <a:pt x="2352" y="604"/>
                    <a:pt x="2352" y="387"/>
                  </a:cubicBezTo>
                  <a:cubicBezTo>
                    <a:pt x="2337" y="171"/>
                    <a:pt x="2151" y="0"/>
                    <a:pt x="1935"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3"/>
            <p:cNvSpPr/>
            <p:nvPr/>
          </p:nvSpPr>
          <p:spPr>
            <a:xfrm>
              <a:off x="7060475" y="2232700"/>
              <a:ext cx="36400" cy="19375"/>
            </a:xfrm>
            <a:custGeom>
              <a:rect b="b" l="l" r="r" t="t"/>
              <a:pathLst>
                <a:path extrusionOk="0" h="775" w="1456">
                  <a:moveTo>
                    <a:pt x="388" y="1"/>
                  </a:moveTo>
                  <a:cubicBezTo>
                    <a:pt x="171" y="1"/>
                    <a:pt x="1" y="187"/>
                    <a:pt x="1" y="403"/>
                  </a:cubicBezTo>
                  <a:cubicBezTo>
                    <a:pt x="32" y="620"/>
                    <a:pt x="202" y="774"/>
                    <a:pt x="419" y="774"/>
                  </a:cubicBezTo>
                  <a:lnTo>
                    <a:pt x="1440" y="774"/>
                  </a:lnTo>
                  <a:cubicBezTo>
                    <a:pt x="1440" y="651"/>
                    <a:pt x="1455" y="511"/>
                    <a:pt x="1455" y="388"/>
                  </a:cubicBezTo>
                  <a:cubicBezTo>
                    <a:pt x="1455" y="264"/>
                    <a:pt x="1455" y="125"/>
                    <a:pt x="14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3"/>
            <p:cNvSpPr/>
            <p:nvPr/>
          </p:nvSpPr>
          <p:spPr>
            <a:xfrm>
              <a:off x="6611875" y="2232325"/>
              <a:ext cx="58800" cy="19750"/>
            </a:xfrm>
            <a:custGeom>
              <a:rect b="b" l="l" r="r" t="t"/>
              <a:pathLst>
                <a:path extrusionOk="0" h="790" w="2352">
                  <a:moveTo>
                    <a:pt x="387" y="0"/>
                  </a:moveTo>
                  <a:cubicBezTo>
                    <a:pt x="171" y="0"/>
                    <a:pt x="1" y="186"/>
                    <a:pt x="1" y="403"/>
                  </a:cubicBezTo>
                  <a:cubicBezTo>
                    <a:pt x="16" y="619"/>
                    <a:pt x="202" y="789"/>
                    <a:pt x="418" y="789"/>
                  </a:cubicBezTo>
                  <a:lnTo>
                    <a:pt x="1965" y="789"/>
                  </a:lnTo>
                  <a:cubicBezTo>
                    <a:pt x="2182" y="789"/>
                    <a:pt x="2352" y="604"/>
                    <a:pt x="2352" y="387"/>
                  </a:cubicBezTo>
                  <a:cubicBezTo>
                    <a:pt x="2336" y="171"/>
                    <a:pt x="2151" y="0"/>
                    <a:pt x="19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3"/>
            <p:cNvSpPr/>
            <p:nvPr/>
          </p:nvSpPr>
          <p:spPr>
            <a:xfrm>
              <a:off x="6996775" y="2059100"/>
              <a:ext cx="55400" cy="47950"/>
            </a:xfrm>
            <a:custGeom>
              <a:rect b="b" l="l" r="r" t="t"/>
              <a:pathLst>
                <a:path extrusionOk="0" h="1918" w="2216">
                  <a:moveTo>
                    <a:pt x="1648" y="0"/>
                  </a:moveTo>
                  <a:cubicBezTo>
                    <a:pt x="1556" y="0"/>
                    <a:pt x="1460" y="37"/>
                    <a:pt x="1373" y="123"/>
                  </a:cubicBezTo>
                  <a:lnTo>
                    <a:pt x="260" y="1237"/>
                  </a:lnTo>
                  <a:cubicBezTo>
                    <a:pt x="1" y="1480"/>
                    <a:pt x="176" y="1918"/>
                    <a:pt x="520" y="1918"/>
                  </a:cubicBezTo>
                  <a:cubicBezTo>
                    <a:pt x="526" y="1918"/>
                    <a:pt x="532" y="1918"/>
                    <a:pt x="538" y="1917"/>
                  </a:cubicBezTo>
                  <a:cubicBezTo>
                    <a:pt x="646" y="1917"/>
                    <a:pt x="755" y="1871"/>
                    <a:pt x="816" y="1794"/>
                  </a:cubicBezTo>
                  <a:lnTo>
                    <a:pt x="1930" y="680"/>
                  </a:lnTo>
                  <a:cubicBezTo>
                    <a:pt x="2215" y="395"/>
                    <a:pt x="1953" y="0"/>
                    <a:pt x="1648"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3"/>
            <p:cNvSpPr/>
            <p:nvPr/>
          </p:nvSpPr>
          <p:spPr>
            <a:xfrm>
              <a:off x="6996125" y="2078400"/>
              <a:ext cx="34225" cy="28625"/>
            </a:xfrm>
            <a:custGeom>
              <a:rect b="b" l="l" r="r" t="t"/>
              <a:pathLst>
                <a:path extrusionOk="0" h="1145" w="1369">
                  <a:moveTo>
                    <a:pt x="765" y="1"/>
                  </a:moveTo>
                  <a:lnTo>
                    <a:pt x="286" y="465"/>
                  </a:lnTo>
                  <a:cubicBezTo>
                    <a:pt x="1" y="750"/>
                    <a:pt x="262" y="1144"/>
                    <a:pt x="567" y="1144"/>
                  </a:cubicBezTo>
                  <a:cubicBezTo>
                    <a:pt x="660" y="1144"/>
                    <a:pt x="756" y="1108"/>
                    <a:pt x="842" y="1022"/>
                  </a:cubicBezTo>
                  <a:lnTo>
                    <a:pt x="1368" y="496"/>
                  </a:lnTo>
                  <a:cubicBezTo>
                    <a:pt x="1183" y="325"/>
                    <a:pt x="982" y="155"/>
                    <a:pt x="765"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3"/>
            <p:cNvSpPr/>
            <p:nvPr/>
          </p:nvSpPr>
          <p:spPr>
            <a:xfrm>
              <a:off x="6679675" y="2376600"/>
              <a:ext cx="55375" cy="47575"/>
            </a:xfrm>
            <a:custGeom>
              <a:rect b="b" l="l" r="r" t="t"/>
              <a:pathLst>
                <a:path extrusionOk="0" h="1903" w="2215">
                  <a:moveTo>
                    <a:pt x="1647" y="1"/>
                  </a:moveTo>
                  <a:cubicBezTo>
                    <a:pt x="1555" y="1"/>
                    <a:pt x="1459" y="37"/>
                    <a:pt x="1372" y="123"/>
                  </a:cubicBezTo>
                  <a:lnTo>
                    <a:pt x="259" y="1237"/>
                  </a:lnTo>
                  <a:cubicBezTo>
                    <a:pt x="0" y="1480"/>
                    <a:pt x="175" y="1903"/>
                    <a:pt x="519" y="1903"/>
                  </a:cubicBezTo>
                  <a:cubicBezTo>
                    <a:pt x="525" y="1903"/>
                    <a:pt x="531" y="1902"/>
                    <a:pt x="537" y="1902"/>
                  </a:cubicBezTo>
                  <a:cubicBezTo>
                    <a:pt x="645" y="1902"/>
                    <a:pt x="738" y="1871"/>
                    <a:pt x="816" y="1794"/>
                  </a:cubicBezTo>
                  <a:lnTo>
                    <a:pt x="1929" y="680"/>
                  </a:lnTo>
                  <a:cubicBezTo>
                    <a:pt x="2214" y="395"/>
                    <a:pt x="1952" y="1"/>
                    <a:pt x="164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3"/>
            <p:cNvSpPr/>
            <p:nvPr/>
          </p:nvSpPr>
          <p:spPr>
            <a:xfrm>
              <a:off x="6679675" y="2392825"/>
              <a:ext cx="33925" cy="31350"/>
            </a:xfrm>
            <a:custGeom>
              <a:rect b="b" l="l" r="r" t="t"/>
              <a:pathLst>
                <a:path extrusionOk="0" h="1254" w="1357">
                  <a:moveTo>
                    <a:pt x="846" y="0"/>
                  </a:moveTo>
                  <a:lnTo>
                    <a:pt x="259" y="588"/>
                  </a:lnTo>
                  <a:cubicBezTo>
                    <a:pt x="0" y="831"/>
                    <a:pt x="175" y="1254"/>
                    <a:pt x="519" y="1254"/>
                  </a:cubicBezTo>
                  <a:cubicBezTo>
                    <a:pt x="525" y="1254"/>
                    <a:pt x="531" y="1253"/>
                    <a:pt x="537" y="1253"/>
                  </a:cubicBezTo>
                  <a:cubicBezTo>
                    <a:pt x="645" y="1253"/>
                    <a:pt x="738" y="1222"/>
                    <a:pt x="816" y="1145"/>
                  </a:cubicBezTo>
                  <a:lnTo>
                    <a:pt x="1357" y="603"/>
                  </a:lnTo>
                  <a:cubicBezTo>
                    <a:pt x="1171" y="418"/>
                    <a:pt x="1001" y="217"/>
                    <a:pt x="846"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3"/>
            <p:cNvSpPr/>
            <p:nvPr/>
          </p:nvSpPr>
          <p:spPr>
            <a:xfrm>
              <a:off x="6996125" y="2376600"/>
              <a:ext cx="53175" cy="47575"/>
            </a:xfrm>
            <a:custGeom>
              <a:rect b="b" l="l" r="r" t="t"/>
              <a:pathLst>
                <a:path extrusionOk="0" h="1903" w="2127">
                  <a:moveTo>
                    <a:pt x="567" y="1"/>
                  </a:moveTo>
                  <a:cubicBezTo>
                    <a:pt x="262" y="1"/>
                    <a:pt x="1" y="395"/>
                    <a:pt x="286" y="680"/>
                  </a:cubicBezTo>
                  <a:lnTo>
                    <a:pt x="1399" y="1794"/>
                  </a:lnTo>
                  <a:cubicBezTo>
                    <a:pt x="1477" y="1871"/>
                    <a:pt x="1585" y="1902"/>
                    <a:pt x="1678" y="1902"/>
                  </a:cubicBezTo>
                  <a:cubicBezTo>
                    <a:pt x="1786" y="1902"/>
                    <a:pt x="1894" y="1871"/>
                    <a:pt x="1956" y="1794"/>
                  </a:cubicBezTo>
                  <a:cubicBezTo>
                    <a:pt x="2126" y="1639"/>
                    <a:pt x="2126" y="1392"/>
                    <a:pt x="1956" y="1237"/>
                  </a:cubicBezTo>
                  <a:lnTo>
                    <a:pt x="842" y="123"/>
                  </a:lnTo>
                  <a:cubicBezTo>
                    <a:pt x="756" y="37"/>
                    <a:pt x="660" y="1"/>
                    <a:pt x="56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3"/>
            <p:cNvSpPr/>
            <p:nvPr/>
          </p:nvSpPr>
          <p:spPr>
            <a:xfrm>
              <a:off x="6996125" y="2376225"/>
              <a:ext cx="34225" cy="29000"/>
            </a:xfrm>
            <a:custGeom>
              <a:rect b="b" l="l" r="r" t="t"/>
              <a:pathLst>
                <a:path extrusionOk="0" h="1160" w="1369">
                  <a:moveTo>
                    <a:pt x="567" y="0"/>
                  </a:moveTo>
                  <a:cubicBezTo>
                    <a:pt x="262" y="0"/>
                    <a:pt x="1" y="395"/>
                    <a:pt x="286" y="680"/>
                  </a:cubicBezTo>
                  <a:lnTo>
                    <a:pt x="765" y="1159"/>
                  </a:lnTo>
                  <a:cubicBezTo>
                    <a:pt x="982" y="1004"/>
                    <a:pt x="1183" y="834"/>
                    <a:pt x="1368" y="649"/>
                  </a:cubicBezTo>
                  <a:lnTo>
                    <a:pt x="842" y="123"/>
                  </a:lnTo>
                  <a:cubicBezTo>
                    <a:pt x="756" y="36"/>
                    <a:pt x="660" y="0"/>
                    <a:pt x="56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3"/>
            <p:cNvSpPr/>
            <p:nvPr/>
          </p:nvSpPr>
          <p:spPr>
            <a:xfrm>
              <a:off x="6679000" y="2059100"/>
              <a:ext cx="55775" cy="47950"/>
            </a:xfrm>
            <a:custGeom>
              <a:rect b="b" l="l" r="r" t="t"/>
              <a:pathLst>
                <a:path extrusionOk="0" h="1918" w="2231">
                  <a:moveTo>
                    <a:pt x="568" y="0"/>
                  </a:moveTo>
                  <a:cubicBezTo>
                    <a:pt x="263" y="0"/>
                    <a:pt x="1" y="395"/>
                    <a:pt x="286" y="680"/>
                  </a:cubicBezTo>
                  <a:lnTo>
                    <a:pt x="1399" y="1794"/>
                  </a:lnTo>
                  <a:cubicBezTo>
                    <a:pt x="1477" y="1871"/>
                    <a:pt x="1570" y="1917"/>
                    <a:pt x="1678" y="1917"/>
                  </a:cubicBezTo>
                  <a:cubicBezTo>
                    <a:pt x="1684" y="1918"/>
                    <a:pt x="1690" y="1918"/>
                    <a:pt x="1697" y="1918"/>
                  </a:cubicBezTo>
                  <a:cubicBezTo>
                    <a:pt x="2055" y="1918"/>
                    <a:pt x="2230" y="1480"/>
                    <a:pt x="1956" y="1237"/>
                  </a:cubicBezTo>
                  <a:lnTo>
                    <a:pt x="843" y="123"/>
                  </a:lnTo>
                  <a:cubicBezTo>
                    <a:pt x="756" y="37"/>
                    <a:pt x="660" y="0"/>
                    <a:pt x="568"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3"/>
            <p:cNvSpPr/>
            <p:nvPr/>
          </p:nvSpPr>
          <p:spPr>
            <a:xfrm>
              <a:off x="6682250" y="2059250"/>
              <a:ext cx="31350" cy="31550"/>
            </a:xfrm>
            <a:custGeom>
              <a:rect b="b" l="l" r="r" t="t"/>
              <a:pathLst>
                <a:path extrusionOk="0" h="1262" w="1254">
                  <a:moveTo>
                    <a:pt x="434" y="1"/>
                  </a:moveTo>
                  <a:cubicBezTo>
                    <a:pt x="334" y="1"/>
                    <a:pt x="233" y="40"/>
                    <a:pt x="156" y="117"/>
                  </a:cubicBezTo>
                  <a:cubicBezTo>
                    <a:pt x="1" y="272"/>
                    <a:pt x="1" y="519"/>
                    <a:pt x="156" y="674"/>
                  </a:cubicBezTo>
                  <a:lnTo>
                    <a:pt x="743" y="1262"/>
                  </a:lnTo>
                  <a:cubicBezTo>
                    <a:pt x="898" y="1045"/>
                    <a:pt x="1068" y="844"/>
                    <a:pt x="1254" y="658"/>
                  </a:cubicBezTo>
                  <a:lnTo>
                    <a:pt x="713" y="117"/>
                  </a:lnTo>
                  <a:cubicBezTo>
                    <a:pt x="635" y="40"/>
                    <a:pt x="535" y="1"/>
                    <a:pt x="434"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2" name="Google Shape;2062;p43"/>
          <p:cNvGrpSpPr/>
          <p:nvPr/>
        </p:nvGrpSpPr>
        <p:grpSpPr>
          <a:xfrm>
            <a:off x="302567" y="4113490"/>
            <a:ext cx="498456" cy="712573"/>
            <a:chOff x="5979675" y="4640775"/>
            <a:chExt cx="241875" cy="345775"/>
          </a:xfrm>
        </p:grpSpPr>
        <p:sp>
          <p:nvSpPr>
            <p:cNvPr id="2063" name="Google Shape;2063;p43"/>
            <p:cNvSpPr/>
            <p:nvPr/>
          </p:nvSpPr>
          <p:spPr>
            <a:xfrm>
              <a:off x="6008100" y="4698050"/>
              <a:ext cx="80475" cy="288500"/>
            </a:xfrm>
            <a:custGeom>
              <a:rect b="b" l="l" r="r" t="t"/>
              <a:pathLst>
                <a:path extrusionOk="0" h="11540" w="3219">
                  <a:moveTo>
                    <a:pt x="1" y="0"/>
                  </a:moveTo>
                  <a:lnTo>
                    <a:pt x="1" y="0"/>
                  </a:lnTo>
                  <a:cubicBezTo>
                    <a:pt x="859" y="1536"/>
                    <a:pt x="1375" y="3238"/>
                    <a:pt x="1516" y="4992"/>
                  </a:cubicBezTo>
                  <a:cubicBezTo>
                    <a:pt x="1606" y="6126"/>
                    <a:pt x="1538" y="7272"/>
                    <a:pt x="1705" y="8396"/>
                  </a:cubicBezTo>
                  <a:cubicBezTo>
                    <a:pt x="1838" y="9291"/>
                    <a:pt x="2148" y="10201"/>
                    <a:pt x="2725" y="10885"/>
                  </a:cubicBezTo>
                  <a:lnTo>
                    <a:pt x="2725" y="10885"/>
                  </a:lnTo>
                  <a:cubicBezTo>
                    <a:pt x="2210" y="9347"/>
                    <a:pt x="2351" y="7625"/>
                    <a:pt x="2265" y="5981"/>
                  </a:cubicBezTo>
                  <a:cubicBezTo>
                    <a:pt x="2217" y="5078"/>
                    <a:pt x="2096" y="4180"/>
                    <a:pt x="1903" y="3295"/>
                  </a:cubicBezTo>
                  <a:cubicBezTo>
                    <a:pt x="1626" y="2021"/>
                    <a:pt x="1119" y="675"/>
                    <a:pt x="1" y="0"/>
                  </a:cubicBezTo>
                  <a:close/>
                  <a:moveTo>
                    <a:pt x="2725" y="10885"/>
                  </a:moveTo>
                  <a:cubicBezTo>
                    <a:pt x="2799" y="11107"/>
                    <a:pt x="2887" y="11325"/>
                    <a:pt x="2992" y="11539"/>
                  </a:cubicBezTo>
                  <a:lnTo>
                    <a:pt x="3218" y="11359"/>
                  </a:lnTo>
                  <a:cubicBezTo>
                    <a:pt x="3035" y="11218"/>
                    <a:pt x="2872" y="11059"/>
                    <a:pt x="2725" y="10885"/>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3"/>
            <p:cNvSpPr/>
            <p:nvPr/>
          </p:nvSpPr>
          <p:spPr>
            <a:xfrm>
              <a:off x="6087325" y="4640775"/>
              <a:ext cx="52850" cy="339950"/>
            </a:xfrm>
            <a:custGeom>
              <a:rect b="b" l="l" r="r" t="t"/>
              <a:pathLst>
                <a:path extrusionOk="0" h="13598" w="2114">
                  <a:moveTo>
                    <a:pt x="2076" y="1"/>
                  </a:moveTo>
                  <a:lnTo>
                    <a:pt x="2076" y="1"/>
                  </a:lnTo>
                  <a:cubicBezTo>
                    <a:pt x="475" y="4345"/>
                    <a:pt x="1" y="9023"/>
                    <a:pt x="695" y="13597"/>
                  </a:cubicBezTo>
                  <a:lnTo>
                    <a:pt x="1147" y="13593"/>
                  </a:lnTo>
                  <a:cubicBezTo>
                    <a:pt x="1802" y="9093"/>
                    <a:pt x="2113" y="4549"/>
                    <a:pt x="2076"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3"/>
            <p:cNvSpPr/>
            <p:nvPr/>
          </p:nvSpPr>
          <p:spPr>
            <a:xfrm>
              <a:off x="6133350" y="4694750"/>
              <a:ext cx="88200" cy="291675"/>
            </a:xfrm>
            <a:custGeom>
              <a:rect b="b" l="l" r="r" t="t"/>
              <a:pathLst>
                <a:path extrusionOk="0" h="11667" w="3528">
                  <a:moveTo>
                    <a:pt x="3527" y="1"/>
                  </a:moveTo>
                  <a:lnTo>
                    <a:pt x="3527" y="1"/>
                  </a:lnTo>
                  <a:cubicBezTo>
                    <a:pt x="2506" y="925"/>
                    <a:pt x="1845" y="2199"/>
                    <a:pt x="1469" y="3525"/>
                  </a:cubicBezTo>
                  <a:cubicBezTo>
                    <a:pt x="1092" y="4854"/>
                    <a:pt x="984" y="6240"/>
                    <a:pt x="929" y="7619"/>
                  </a:cubicBezTo>
                  <a:cubicBezTo>
                    <a:pt x="874" y="9025"/>
                    <a:pt x="839" y="10538"/>
                    <a:pt x="0" y="11667"/>
                  </a:cubicBezTo>
                  <a:lnTo>
                    <a:pt x="398" y="11530"/>
                  </a:lnTo>
                  <a:cubicBezTo>
                    <a:pt x="1199" y="9925"/>
                    <a:pt x="1775" y="8214"/>
                    <a:pt x="2108" y="6451"/>
                  </a:cubicBezTo>
                  <a:cubicBezTo>
                    <a:pt x="2521" y="4281"/>
                    <a:pt x="2576" y="1995"/>
                    <a:pt x="352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3"/>
            <p:cNvSpPr/>
            <p:nvPr/>
          </p:nvSpPr>
          <p:spPr>
            <a:xfrm>
              <a:off x="5979675" y="4815875"/>
              <a:ext cx="46625" cy="169850"/>
            </a:xfrm>
            <a:custGeom>
              <a:rect b="b" l="l" r="r" t="t"/>
              <a:pathLst>
                <a:path extrusionOk="0" h="6794" w="1865">
                  <a:moveTo>
                    <a:pt x="378" y="0"/>
                  </a:moveTo>
                  <a:lnTo>
                    <a:pt x="378" y="0"/>
                  </a:lnTo>
                  <a:cubicBezTo>
                    <a:pt x="0" y="2304"/>
                    <a:pt x="450" y="4737"/>
                    <a:pt x="1627" y="6754"/>
                  </a:cubicBezTo>
                  <a:lnTo>
                    <a:pt x="1746" y="6793"/>
                  </a:lnTo>
                  <a:cubicBezTo>
                    <a:pt x="1865" y="4450"/>
                    <a:pt x="1395" y="2115"/>
                    <a:pt x="37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3"/>
            <p:cNvSpPr/>
            <p:nvPr/>
          </p:nvSpPr>
          <p:spPr>
            <a:xfrm>
              <a:off x="6072900" y="4675250"/>
              <a:ext cx="13975" cy="309825"/>
            </a:xfrm>
            <a:custGeom>
              <a:rect b="b" l="l" r="r" t="t"/>
              <a:pathLst>
                <a:path extrusionOk="0" h="12393" w="559">
                  <a:moveTo>
                    <a:pt x="480" y="0"/>
                  </a:moveTo>
                  <a:cubicBezTo>
                    <a:pt x="465" y="0"/>
                    <a:pt x="450" y="9"/>
                    <a:pt x="444" y="27"/>
                  </a:cubicBezTo>
                  <a:cubicBezTo>
                    <a:pt x="330" y="412"/>
                    <a:pt x="275" y="827"/>
                    <a:pt x="222" y="1224"/>
                  </a:cubicBezTo>
                  <a:cubicBezTo>
                    <a:pt x="167" y="1622"/>
                    <a:pt x="119" y="2019"/>
                    <a:pt x="84" y="2417"/>
                  </a:cubicBezTo>
                  <a:cubicBezTo>
                    <a:pt x="18" y="3216"/>
                    <a:pt x="5" y="4018"/>
                    <a:pt x="2" y="4817"/>
                  </a:cubicBezTo>
                  <a:cubicBezTo>
                    <a:pt x="0" y="6445"/>
                    <a:pt x="57" y="8072"/>
                    <a:pt x="99" y="9699"/>
                  </a:cubicBezTo>
                  <a:cubicBezTo>
                    <a:pt x="110" y="10156"/>
                    <a:pt x="121" y="10613"/>
                    <a:pt x="132" y="11072"/>
                  </a:cubicBezTo>
                  <a:cubicBezTo>
                    <a:pt x="139" y="11309"/>
                    <a:pt x="143" y="11546"/>
                    <a:pt x="152" y="11786"/>
                  </a:cubicBezTo>
                  <a:cubicBezTo>
                    <a:pt x="156" y="11959"/>
                    <a:pt x="117" y="12216"/>
                    <a:pt x="251" y="12350"/>
                  </a:cubicBezTo>
                  <a:cubicBezTo>
                    <a:pt x="279" y="12378"/>
                    <a:pt x="316" y="12392"/>
                    <a:pt x="354" y="12392"/>
                  </a:cubicBezTo>
                  <a:cubicBezTo>
                    <a:pt x="378" y="12392"/>
                    <a:pt x="402" y="12386"/>
                    <a:pt x="424" y="12374"/>
                  </a:cubicBezTo>
                  <a:cubicBezTo>
                    <a:pt x="502" y="12324"/>
                    <a:pt x="559" y="12192"/>
                    <a:pt x="456" y="12139"/>
                  </a:cubicBezTo>
                  <a:lnTo>
                    <a:pt x="456" y="12139"/>
                  </a:lnTo>
                  <a:cubicBezTo>
                    <a:pt x="456" y="12135"/>
                    <a:pt x="456" y="12132"/>
                    <a:pt x="457" y="12128"/>
                  </a:cubicBezTo>
                  <a:cubicBezTo>
                    <a:pt x="444" y="12086"/>
                    <a:pt x="455" y="12016"/>
                    <a:pt x="453" y="11970"/>
                  </a:cubicBezTo>
                  <a:cubicBezTo>
                    <a:pt x="453" y="11882"/>
                    <a:pt x="450" y="11794"/>
                    <a:pt x="448" y="11707"/>
                  </a:cubicBezTo>
                  <a:cubicBezTo>
                    <a:pt x="444" y="11496"/>
                    <a:pt x="437" y="11283"/>
                    <a:pt x="431" y="11072"/>
                  </a:cubicBezTo>
                  <a:cubicBezTo>
                    <a:pt x="420" y="10668"/>
                    <a:pt x="409" y="10261"/>
                    <a:pt x="395" y="9857"/>
                  </a:cubicBezTo>
                  <a:cubicBezTo>
                    <a:pt x="374" y="9056"/>
                    <a:pt x="352" y="8256"/>
                    <a:pt x="330" y="7455"/>
                  </a:cubicBezTo>
                  <a:cubicBezTo>
                    <a:pt x="286" y="5869"/>
                    <a:pt x="272" y="4290"/>
                    <a:pt x="325" y="2704"/>
                  </a:cubicBezTo>
                  <a:cubicBezTo>
                    <a:pt x="341" y="2263"/>
                    <a:pt x="365" y="1822"/>
                    <a:pt x="395" y="1380"/>
                  </a:cubicBezTo>
                  <a:cubicBezTo>
                    <a:pt x="426" y="932"/>
                    <a:pt x="497" y="484"/>
                    <a:pt x="516" y="36"/>
                  </a:cubicBezTo>
                  <a:cubicBezTo>
                    <a:pt x="516" y="13"/>
                    <a:pt x="498" y="0"/>
                    <a:pt x="48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3"/>
            <p:cNvSpPr/>
            <p:nvPr/>
          </p:nvSpPr>
          <p:spPr>
            <a:xfrm>
              <a:off x="6046475" y="4682750"/>
              <a:ext cx="64175" cy="48100"/>
            </a:xfrm>
            <a:custGeom>
              <a:rect b="b" l="l" r="r" t="t"/>
              <a:pathLst>
                <a:path extrusionOk="0" h="1924" w="2567">
                  <a:moveTo>
                    <a:pt x="2461" y="0"/>
                  </a:moveTo>
                  <a:cubicBezTo>
                    <a:pt x="2430" y="0"/>
                    <a:pt x="2402" y="14"/>
                    <a:pt x="2388" y="46"/>
                  </a:cubicBezTo>
                  <a:cubicBezTo>
                    <a:pt x="2263" y="338"/>
                    <a:pt x="2179" y="634"/>
                    <a:pt x="2008" y="907"/>
                  </a:cubicBezTo>
                  <a:cubicBezTo>
                    <a:pt x="1835" y="1183"/>
                    <a:pt x="1613" y="1425"/>
                    <a:pt x="1354" y="1620"/>
                  </a:cubicBezTo>
                  <a:cubicBezTo>
                    <a:pt x="1255" y="1694"/>
                    <a:pt x="1127" y="1771"/>
                    <a:pt x="1002" y="1771"/>
                  </a:cubicBezTo>
                  <a:cubicBezTo>
                    <a:pt x="954" y="1771"/>
                    <a:pt x="907" y="1760"/>
                    <a:pt x="862" y="1732"/>
                  </a:cubicBezTo>
                  <a:cubicBezTo>
                    <a:pt x="708" y="1640"/>
                    <a:pt x="611" y="1416"/>
                    <a:pt x="526" y="1267"/>
                  </a:cubicBezTo>
                  <a:cubicBezTo>
                    <a:pt x="339" y="940"/>
                    <a:pt x="185" y="593"/>
                    <a:pt x="69" y="235"/>
                  </a:cubicBezTo>
                  <a:cubicBezTo>
                    <a:pt x="65" y="218"/>
                    <a:pt x="52" y="211"/>
                    <a:pt x="39" y="211"/>
                  </a:cubicBezTo>
                  <a:cubicBezTo>
                    <a:pt x="20" y="211"/>
                    <a:pt x="1" y="227"/>
                    <a:pt x="7" y="252"/>
                  </a:cubicBezTo>
                  <a:lnTo>
                    <a:pt x="7" y="254"/>
                  </a:lnTo>
                  <a:cubicBezTo>
                    <a:pt x="119" y="665"/>
                    <a:pt x="269" y="1074"/>
                    <a:pt x="477" y="1449"/>
                  </a:cubicBezTo>
                  <a:cubicBezTo>
                    <a:pt x="563" y="1605"/>
                    <a:pt x="653" y="1794"/>
                    <a:pt x="820" y="1880"/>
                  </a:cubicBezTo>
                  <a:cubicBezTo>
                    <a:pt x="881" y="1911"/>
                    <a:pt x="946" y="1924"/>
                    <a:pt x="1011" y="1924"/>
                  </a:cubicBezTo>
                  <a:cubicBezTo>
                    <a:pt x="1111" y="1924"/>
                    <a:pt x="1212" y="1894"/>
                    <a:pt x="1301" y="1851"/>
                  </a:cubicBezTo>
                  <a:cubicBezTo>
                    <a:pt x="1635" y="1697"/>
                    <a:pt x="1914" y="1401"/>
                    <a:pt x="2125" y="1109"/>
                  </a:cubicBezTo>
                  <a:cubicBezTo>
                    <a:pt x="2333" y="821"/>
                    <a:pt x="2540" y="454"/>
                    <a:pt x="2564" y="94"/>
                  </a:cubicBezTo>
                  <a:cubicBezTo>
                    <a:pt x="2566" y="39"/>
                    <a:pt x="2511" y="0"/>
                    <a:pt x="246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3"/>
            <p:cNvSpPr/>
            <p:nvPr/>
          </p:nvSpPr>
          <p:spPr>
            <a:xfrm>
              <a:off x="6062450" y="4673175"/>
              <a:ext cx="18600" cy="55125"/>
            </a:xfrm>
            <a:custGeom>
              <a:rect b="b" l="l" r="r" t="t"/>
              <a:pathLst>
                <a:path extrusionOk="0" h="2205" w="744">
                  <a:moveTo>
                    <a:pt x="83" y="0"/>
                  </a:moveTo>
                  <a:cubicBezTo>
                    <a:pt x="61" y="0"/>
                    <a:pt x="39" y="13"/>
                    <a:pt x="32" y="38"/>
                  </a:cubicBezTo>
                  <a:cubicBezTo>
                    <a:pt x="1" y="126"/>
                    <a:pt x="18" y="227"/>
                    <a:pt x="27" y="319"/>
                  </a:cubicBezTo>
                  <a:cubicBezTo>
                    <a:pt x="36" y="400"/>
                    <a:pt x="45" y="484"/>
                    <a:pt x="60" y="565"/>
                  </a:cubicBezTo>
                  <a:cubicBezTo>
                    <a:pt x="91" y="760"/>
                    <a:pt x="135" y="956"/>
                    <a:pt x="188" y="1145"/>
                  </a:cubicBezTo>
                  <a:cubicBezTo>
                    <a:pt x="236" y="1331"/>
                    <a:pt x="289" y="1518"/>
                    <a:pt x="352" y="1698"/>
                  </a:cubicBezTo>
                  <a:cubicBezTo>
                    <a:pt x="385" y="1788"/>
                    <a:pt x="423" y="1878"/>
                    <a:pt x="460" y="1968"/>
                  </a:cubicBezTo>
                  <a:cubicBezTo>
                    <a:pt x="495" y="2056"/>
                    <a:pt x="524" y="2135"/>
                    <a:pt x="600" y="2192"/>
                  </a:cubicBezTo>
                  <a:cubicBezTo>
                    <a:pt x="612" y="2201"/>
                    <a:pt x="626" y="2205"/>
                    <a:pt x="641" y="2205"/>
                  </a:cubicBezTo>
                  <a:cubicBezTo>
                    <a:pt x="680" y="2205"/>
                    <a:pt x="724" y="2177"/>
                    <a:pt x="730" y="2137"/>
                  </a:cubicBezTo>
                  <a:cubicBezTo>
                    <a:pt x="743" y="2045"/>
                    <a:pt x="710" y="1971"/>
                    <a:pt x="675" y="1887"/>
                  </a:cubicBezTo>
                  <a:cubicBezTo>
                    <a:pt x="638" y="1799"/>
                    <a:pt x="603" y="1707"/>
                    <a:pt x="565" y="1619"/>
                  </a:cubicBezTo>
                  <a:cubicBezTo>
                    <a:pt x="495" y="1452"/>
                    <a:pt x="420" y="1288"/>
                    <a:pt x="359" y="1116"/>
                  </a:cubicBezTo>
                  <a:cubicBezTo>
                    <a:pt x="297" y="949"/>
                    <a:pt x="249" y="776"/>
                    <a:pt x="212" y="602"/>
                  </a:cubicBezTo>
                  <a:cubicBezTo>
                    <a:pt x="194" y="508"/>
                    <a:pt x="179" y="413"/>
                    <a:pt x="170" y="319"/>
                  </a:cubicBezTo>
                  <a:cubicBezTo>
                    <a:pt x="159" y="225"/>
                    <a:pt x="168" y="126"/>
                    <a:pt x="135" y="38"/>
                  </a:cubicBezTo>
                  <a:cubicBezTo>
                    <a:pt x="127" y="13"/>
                    <a:pt x="105" y="0"/>
                    <a:pt x="8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3"/>
            <p:cNvSpPr/>
            <p:nvPr/>
          </p:nvSpPr>
          <p:spPr>
            <a:xfrm>
              <a:off x="6038200" y="4683400"/>
              <a:ext cx="12525" cy="12475"/>
            </a:xfrm>
            <a:custGeom>
              <a:rect b="b" l="l" r="r" t="t"/>
              <a:pathLst>
                <a:path extrusionOk="0" h="499" w="501">
                  <a:moveTo>
                    <a:pt x="251" y="0"/>
                  </a:moveTo>
                  <a:cubicBezTo>
                    <a:pt x="114" y="2"/>
                    <a:pt x="5" y="112"/>
                    <a:pt x="0" y="250"/>
                  </a:cubicBezTo>
                  <a:lnTo>
                    <a:pt x="9" y="316"/>
                  </a:lnTo>
                  <a:cubicBezTo>
                    <a:pt x="20" y="358"/>
                    <a:pt x="42" y="395"/>
                    <a:pt x="73" y="426"/>
                  </a:cubicBezTo>
                  <a:lnTo>
                    <a:pt x="123" y="466"/>
                  </a:lnTo>
                  <a:cubicBezTo>
                    <a:pt x="163" y="488"/>
                    <a:pt x="207" y="499"/>
                    <a:pt x="251" y="499"/>
                  </a:cubicBezTo>
                  <a:cubicBezTo>
                    <a:pt x="254" y="499"/>
                    <a:pt x="257" y="499"/>
                    <a:pt x="261" y="499"/>
                  </a:cubicBezTo>
                  <a:cubicBezTo>
                    <a:pt x="290" y="499"/>
                    <a:pt x="320" y="490"/>
                    <a:pt x="347" y="477"/>
                  </a:cubicBezTo>
                  <a:cubicBezTo>
                    <a:pt x="378" y="468"/>
                    <a:pt x="404" y="450"/>
                    <a:pt x="426" y="426"/>
                  </a:cubicBezTo>
                  <a:cubicBezTo>
                    <a:pt x="472" y="378"/>
                    <a:pt x="499" y="314"/>
                    <a:pt x="501" y="248"/>
                  </a:cubicBezTo>
                  <a:lnTo>
                    <a:pt x="492" y="182"/>
                  </a:lnTo>
                  <a:cubicBezTo>
                    <a:pt x="479" y="141"/>
                    <a:pt x="457" y="103"/>
                    <a:pt x="426" y="73"/>
                  </a:cubicBezTo>
                  <a:lnTo>
                    <a:pt x="376" y="33"/>
                  </a:lnTo>
                  <a:cubicBezTo>
                    <a:pt x="338" y="11"/>
                    <a:pt x="294" y="0"/>
                    <a:pt x="25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3"/>
            <p:cNvSpPr/>
            <p:nvPr/>
          </p:nvSpPr>
          <p:spPr>
            <a:xfrm>
              <a:off x="6056850" y="4666675"/>
              <a:ext cx="14300" cy="13550"/>
            </a:xfrm>
            <a:custGeom>
              <a:rect b="b" l="l" r="r" t="t"/>
              <a:pathLst>
                <a:path extrusionOk="0" h="542" w="572">
                  <a:moveTo>
                    <a:pt x="264" y="0"/>
                  </a:moveTo>
                  <a:cubicBezTo>
                    <a:pt x="243" y="0"/>
                    <a:pt x="222" y="4"/>
                    <a:pt x="203" y="10"/>
                  </a:cubicBezTo>
                  <a:lnTo>
                    <a:pt x="137" y="37"/>
                  </a:lnTo>
                  <a:cubicBezTo>
                    <a:pt x="106" y="54"/>
                    <a:pt x="80" y="78"/>
                    <a:pt x="62" y="107"/>
                  </a:cubicBezTo>
                  <a:cubicBezTo>
                    <a:pt x="38" y="133"/>
                    <a:pt x="21" y="164"/>
                    <a:pt x="14" y="199"/>
                  </a:cubicBezTo>
                  <a:cubicBezTo>
                    <a:pt x="3" y="234"/>
                    <a:pt x="1" y="272"/>
                    <a:pt x="7" y="307"/>
                  </a:cubicBezTo>
                  <a:cubicBezTo>
                    <a:pt x="10" y="342"/>
                    <a:pt x="21" y="377"/>
                    <a:pt x="40" y="408"/>
                  </a:cubicBezTo>
                  <a:lnTo>
                    <a:pt x="82" y="463"/>
                  </a:lnTo>
                  <a:cubicBezTo>
                    <a:pt x="135" y="511"/>
                    <a:pt x="203" y="537"/>
                    <a:pt x="275" y="542"/>
                  </a:cubicBezTo>
                  <a:lnTo>
                    <a:pt x="348" y="531"/>
                  </a:lnTo>
                  <a:cubicBezTo>
                    <a:pt x="392" y="520"/>
                    <a:pt x="434" y="496"/>
                    <a:pt x="466" y="463"/>
                  </a:cubicBezTo>
                  <a:lnTo>
                    <a:pt x="508" y="408"/>
                  </a:lnTo>
                  <a:cubicBezTo>
                    <a:pt x="524" y="380"/>
                    <a:pt x="535" y="350"/>
                    <a:pt x="541" y="319"/>
                  </a:cubicBezTo>
                  <a:lnTo>
                    <a:pt x="541" y="319"/>
                  </a:lnTo>
                  <a:cubicBezTo>
                    <a:pt x="572" y="224"/>
                    <a:pt x="534" y="116"/>
                    <a:pt x="447" y="63"/>
                  </a:cubicBezTo>
                  <a:lnTo>
                    <a:pt x="447" y="63"/>
                  </a:lnTo>
                  <a:cubicBezTo>
                    <a:pt x="436" y="53"/>
                    <a:pt x="423" y="44"/>
                    <a:pt x="409" y="37"/>
                  </a:cubicBezTo>
                  <a:cubicBezTo>
                    <a:pt x="381" y="17"/>
                    <a:pt x="346" y="6"/>
                    <a:pt x="311" y="6"/>
                  </a:cubicBezTo>
                  <a:cubicBezTo>
                    <a:pt x="295" y="2"/>
                    <a:pt x="279" y="0"/>
                    <a:pt x="26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3"/>
            <p:cNvSpPr/>
            <p:nvPr/>
          </p:nvSpPr>
          <p:spPr>
            <a:xfrm>
              <a:off x="6078100" y="4666375"/>
              <a:ext cx="14475" cy="14475"/>
            </a:xfrm>
            <a:custGeom>
              <a:rect b="b" l="l" r="r" t="t"/>
              <a:pathLst>
                <a:path extrusionOk="0" h="579" w="579">
                  <a:moveTo>
                    <a:pt x="289" y="0"/>
                  </a:moveTo>
                  <a:cubicBezTo>
                    <a:pt x="251" y="0"/>
                    <a:pt x="214" y="9"/>
                    <a:pt x="179" y="27"/>
                  </a:cubicBezTo>
                  <a:cubicBezTo>
                    <a:pt x="73" y="73"/>
                    <a:pt x="5" y="176"/>
                    <a:pt x="1" y="290"/>
                  </a:cubicBezTo>
                  <a:lnTo>
                    <a:pt x="12" y="367"/>
                  </a:lnTo>
                  <a:cubicBezTo>
                    <a:pt x="25" y="415"/>
                    <a:pt x="51" y="459"/>
                    <a:pt x="86" y="494"/>
                  </a:cubicBezTo>
                  <a:lnTo>
                    <a:pt x="146" y="540"/>
                  </a:lnTo>
                  <a:cubicBezTo>
                    <a:pt x="190" y="565"/>
                    <a:pt x="240" y="578"/>
                    <a:pt x="291" y="578"/>
                  </a:cubicBezTo>
                  <a:cubicBezTo>
                    <a:pt x="294" y="578"/>
                    <a:pt x="298" y="578"/>
                    <a:pt x="302" y="578"/>
                  </a:cubicBezTo>
                  <a:cubicBezTo>
                    <a:pt x="336" y="578"/>
                    <a:pt x="371" y="569"/>
                    <a:pt x="401" y="554"/>
                  </a:cubicBezTo>
                  <a:cubicBezTo>
                    <a:pt x="506" y="508"/>
                    <a:pt x="576" y="404"/>
                    <a:pt x="578" y="290"/>
                  </a:cubicBezTo>
                  <a:lnTo>
                    <a:pt x="567" y="213"/>
                  </a:lnTo>
                  <a:cubicBezTo>
                    <a:pt x="554" y="165"/>
                    <a:pt x="528" y="121"/>
                    <a:pt x="493" y="86"/>
                  </a:cubicBezTo>
                  <a:lnTo>
                    <a:pt x="436" y="40"/>
                  </a:lnTo>
                  <a:cubicBezTo>
                    <a:pt x="390" y="16"/>
                    <a:pt x="341" y="0"/>
                    <a:pt x="28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3"/>
            <p:cNvSpPr/>
            <p:nvPr/>
          </p:nvSpPr>
          <p:spPr>
            <a:xfrm>
              <a:off x="6101825" y="4675875"/>
              <a:ext cx="15125" cy="15075"/>
            </a:xfrm>
            <a:custGeom>
              <a:rect b="b" l="l" r="r" t="t"/>
              <a:pathLst>
                <a:path extrusionOk="0" h="603" w="605">
                  <a:moveTo>
                    <a:pt x="301" y="0"/>
                  </a:moveTo>
                  <a:cubicBezTo>
                    <a:pt x="137" y="2"/>
                    <a:pt x="5" y="136"/>
                    <a:pt x="1" y="301"/>
                  </a:cubicBezTo>
                  <a:lnTo>
                    <a:pt x="12" y="382"/>
                  </a:lnTo>
                  <a:cubicBezTo>
                    <a:pt x="25" y="433"/>
                    <a:pt x="51" y="477"/>
                    <a:pt x="88" y="514"/>
                  </a:cubicBezTo>
                  <a:lnTo>
                    <a:pt x="150" y="562"/>
                  </a:lnTo>
                  <a:cubicBezTo>
                    <a:pt x="196" y="589"/>
                    <a:pt x="249" y="602"/>
                    <a:pt x="301" y="602"/>
                  </a:cubicBezTo>
                  <a:cubicBezTo>
                    <a:pt x="305" y="602"/>
                    <a:pt x="309" y="602"/>
                    <a:pt x="313" y="602"/>
                  </a:cubicBezTo>
                  <a:cubicBezTo>
                    <a:pt x="349" y="602"/>
                    <a:pt x="384" y="593"/>
                    <a:pt x="418" y="576"/>
                  </a:cubicBezTo>
                  <a:cubicBezTo>
                    <a:pt x="490" y="549"/>
                    <a:pt x="550" y="490"/>
                    <a:pt x="576" y="417"/>
                  </a:cubicBezTo>
                  <a:cubicBezTo>
                    <a:pt x="596" y="380"/>
                    <a:pt x="604" y="341"/>
                    <a:pt x="604" y="301"/>
                  </a:cubicBezTo>
                  <a:lnTo>
                    <a:pt x="594" y="220"/>
                  </a:lnTo>
                  <a:cubicBezTo>
                    <a:pt x="578" y="169"/>
                    <a:pt x="552" y="125"/>
                    <a:pt x="514" y="88"/>
                  </a:cubicBezTo>
                  <a:lnTo>
                    <a:pt x="455" y="40"/>
                  </a:lnTo>
                  <a:cubicBezTo>
                    <a:pt x="409" y="13"/>
                    <a:pt x="356" y="0"/>
                    <a:pt x="30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3"/>
            <p:cNvSpPr/>
            <p:nvPr/>
          </p:nvSpPr>
          <p:spPr>
            <a:xfrm>
              <a:off x="6072975" y="4695800"/>
              <a:ext cx="72525" cy="33000"/>
            </a:xfrm>
            <a:custGeom>
              <a:rect b="b" l="l" r="r" t="t"/>
              <a:pathLst>
                <a:path extrusionOk="0" h="1320" w="2901">
                  <a:moveTo>
                    <a:pt x="2811" y="1"/>
                  </a:moveTo>
                  <a:cubicBezTo>
                    <a:pt x="2794" y="1"/>
                    <a:pt x="2777" y="7"/>
                    <a:pt x="2762" y="22"/>
                  </a:cubicBezTo>
                  <a:cubicBezTo>
                    <a:pt x="2615" y="178"/>
                    <a:pt x="2512" y="350"/>
                    <a:pt x="2329" y="475"/>
                  </a:cubicBezTo>
                  <a:cubicBezTo>
                    <a:pt x="2143" y="604"/>
                    <a:pt x="1932" y="699"/>
                    <a:pt x="1726" y="795"/>
                  </a:cubicBezTo>
                  <a:cubicBezTo>
                    <a:pt x="1323" y="981"/>
                    <a:pt x="871" y="1159"/>
                    <a:pt x="417" y="1159"/>
                  </a:cubicBezTo>
                  <a:cubicBezTo>
                    <a:pt x="306" y="1159"/>
                    <a:pt x="195" y="1148"/>
                    <a:pt x="85" y="1125"/>
                  </a:cubicBezTo>
                  <a:cubicBezTo>
                    <a:pt x="80" y="1123"/>
                    <a:pt x="75" y="1123"/>
                    <a:pt x="70" y="1123"/>
                  </a:cubicBezTo>
                  <a:cubicBezTo>
                    <a:pt x="18" y="1123"/>
                    <a:pt x="0" y="1203"/>
                    <a:pt x="59" y="1221"/>
                  </a:cubicBezTo>
                  <a:lnTo>
                    <a:pt x="56" y="1221"/>
                  </a:lnTo>
                  <a:cubicBezTo>
                    <a:pt x="234" y="1290"/>
                    <a:pt x="413" y="1319"/>
                    <a:pt x="590" y="1319"/>
                  </a:cubicBezTo>
                  <a:cubicBezTo>
                    <a:pt x="1007" y="1319"/>
                    <a:pt x="1421" y="1161"/>
                    <a:pt x="1813" y="993"/>
                  </a:cubicBezTo>
                  <a:cubicBezTo>
                    <a:pt x="2053" y="890"/>
                    <a:pt x="2299" y="787"/>
                    <a:pt x="2512" y="635"/>
                  </a:cubicBezTo>
                  <a:cubicBezTo>
                    <a:pt x="2692" y="505"/>
                    <a:pt x="2901" y="317"/>
                    <a:pt x="2890" y="75"/>
                  </a:cubicBezTo>
                  <a:cubicBezTo>
                    <a:pt x="2888" y="33"/>
                    <a:pt x="2850" y="1"/>
                    <a:pt x="281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3"/>
            <p:cNvSpPr/>
            <p:nvPr/>
          </p:nvSpPr>
          <p:spPr>
            <a:xfrm>
              <a:off x="6134175" y="4689975"/>
              <a:ext cx="19675" cy="15300"/>
            </a:xfrm>
            <a:custGeom>
              <a:rect b="b" l="l" r="r" t="t"/>
              <a:pathLst>
                <a:path extrusionOk="0" h="612" w="787">
                  <a:moveTo>
                    <a:pt x="393" y="1"/>
                  </a:moveTo>
                  <a:cubicBezTo>
                    <a:pt x="0" y="1"/>
                    <a:pt x="0" y="611"/>
                    <a:pt x="393" y="611"/>
                  </a:cubicBezTo>
                  <a:cubicBezTo>
                    <a:pt x="786" y="611"/>
                    <a:pt x="786" y="1"/>
                    <a:pt x="39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6" name="Google Shape;2076;p43"/>
          <p:cNvGrpSpPr/>
          <p:nvPr/>
        </p:nvGrpSpPr>
        <p:grpSpPr>
          <a:xfrm>
            <a:off x="8092617" y="157788"/>
            <a:ext cx="621817" cy="501781"/>
            <a:chOff x="7514750" y="4210883"/>
            <a:chExt cx="953999" cy="769838"/>
          </a:xfrm>
        </p:grpSpPr>
        <p:sp>
          <p:nvSpPr>
            <p:cNvPr id="2077" name="Google Shape;2077;p43"/>
            <p:cNvSpPr/>
            <p:nvPr/>
          </p:nvSpPr>
          <p:spPr>
            <a:xfrm>
              <a:off x="8024561" y="4469182"/>
              <a:ext cx="243136" cy="460933"/>
            </a:xfrm>
            <a:custGeom>
              <a:rect b="b" l="l" r="r" t="t"/>
              <a:pathLst>
                <a:path extrusionOk="0" h="6385" w="3368">
                  <a:moveTo>
                    <a:pt x="2453" y="0"/>
                  </a:moveTo>
                  <a:cubicBezTo>
                    <a:pt x="1997" y="0"/>
                    <a:pt x="1513" y="355"/>
                    <a:pt x="1213" y="747"/>
                  </a:cubicBezTo>
                  <a:cubicBezTo>
                    <a:pt x="554" y="1606"/>
                    <a:pt x="225" y="2680"/>
                    <a:pt x="102" y="3754"/>
                  </a:cubicBezTo>
                  <a:cubicBezTo>
                    <a:pt x="1" y="4626"/>
                    <a:pt x="29" y="5506"/>
                    <a:pt x="82" y="6385"/>
                  </a:cubicBezTo>
                  <a:cubicBezTo>
                    <a:pt x="480" y="6365"/>
                    <a:pt x="879" y="6352"/>
                    <a:pt x="1279" y="6347"/>
                  </a:cubicBezTo>
                  <a:lnTo>
                    <a:pt x="1677" y="6341"/>
                  </a:lnTo>
                  <a:cubicBezTo>
                    <a:pt x="2537" y="4946"/>
                    <a:pt x="3021" y="3326"/>
                    <a:pt x="3273" y="1698"/>
                  </a:cubicBezTo>
                  <a:cubicBezTo>
                    <a:pt x="3361" y="1132"/>
                    <a:pt x="3368" y="435"/>
                    <a:pt x="2884" y="126"/>
                  </a:cubicBezTo>
                  <a:cubicBezTo>
                    <a:pt x="2748" y="39"/>
                    <a:pt x="2602" y="0"/>
                    <a:pt x="24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3"/>
            <p:cNvSpPr/>
            <p:nvPr/>
          </p:nvSpPr>
          <p:spPr>
            <a:xfrm>
              <a:off x="7780773" y="4269286"/>
              <a:ext cx="284790" cy="657651"/>
            </a:xfrm>
            <a:custGeom>
              <a:rect b="b" l="l" r="r" t="t"/>
              <a:pathLst>
                <a:path extrusionOk="0" h="9110" w="3945">
                  <a:moveTo>
                    <a:pt x="787" y="0"/>
                  </a:moveTo>
                  <a:cubicBezTo>
                    <a:pt x="685" y="0"/>
                    <a:pt x="588" y="26"/>
                    <a:pt x="521" y="101"/>
                  </a:cubicBezTo>
                  <a:cubicBezTo>
                    <a:pt x="466" y="158"/>
                    <a:pt x="444" y="237"/>
                    <a:pt x="424" y="316"/>
                  </a:cubicBezTo>
                  <a:cubicBezTo>
                    <a:pt x="0" y="1964"/>
                    <a:pt x="727" y="3663"/>
                    <a:pt x="1439" y="5207"/>
                  </a:cubicBezTo>
                  <a:lnTo>
                    <a:pt x="3207" y="9053"/>
                  </a:lnTo>
                  <a:lnTo>
                    <a:pt x="3945" y="9110"/>
                  </a:lnTo>
                  <a:cubicBezTo>
                    <a:pt x="3938" y="7406"/>
                    <a:pt x="3804" y="5706"/>
                    <a:pt x="3538" y="4021"/>
                  </a:cubicBezTo>
                  <a:cubicBezTo>
                    <a:pt x="3409" y="3193"/>
                    <a:pt x="3242" y="2357"/>
                    <a:pt x="2851" y="1617"/>
                  </a:cubicBezTo>
                  <a:cubicBezTo>
                    <a:pt x="2460" y="874"/>
                    <a:pt x="1810" y="233"/>
                    <a:pt x="997" y="29"/>
                  </a:cubicBezTo>
                  <a:cubicBezTo>
                    <a:pt x="930" y="13"/>
                    <a:pt x="857" y="0"/>
                    <a:pt x="7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3"/>
            <p:cNvSpPr/>
            <p:nvPr/>
          </p:nvSpPr>
          <p:spPr>
            <a:xfrm>
              <a:off x="8003842" y="4210883"/>
              <a:ext cx="185889" cy="717641"/>
            </a:xfrm>
            <a:custGeom>
              <a:rect b="b" l="l" r="r" t="t"/>
              <a:pathLst>
                <a:path extrusionOk="0" h="9941" w="2575">
                  <a:moveTo>
                    <a:pt x="980" y="0"/>
                  </a:moveTo>
                  <a:cubicBezTo>
                    <a:pt x="972" y="0"/>
                    <a:pt x="964" y="0"/>
                    <a:pt x="956" y="1"/>
                  </a:cubicBezTo>
                  <a:cubicBezTo>
                    <a:pt x="764" y="14"/>
                    <a:pt x="635" y="196"/>
                    <a:pt x="554" y="368"/>
                  </a:cubicBezTo>
                  <a:cubicBezTo>
                    <a:pt x="229" y="1044"/>
                    <a:pt x="198" y="1819"/>
                    <a:pt x="176" y="2571"/>
                  </a:cubicBezTo>
                  <a:cubicBezTo>
                    <a:pt x="125" y="4268"/>
                    <a:pt x="73" y="5966"/>
                    <a:pt x="20" y="7666"/>
                  </a:cubicBezTo>
                  <a:cubicBezTo>
                    <a:pt x="7" y="8129"/>
                    <a:pt x="0" y="8621"/>
                    <a:pt x="235" y="9023"/>
                  </a:cubicBezTo>
                  <a:lnTo>
                    <a:pt x="892" y="9941"/>
                  </a:lnTo>
                  <a:cubicBezTo>
                    <a:pt x="1039" y="9936"/>
                    <a:pt x="1188" y="9932"/>
                    <a:pt x="1338" y="9930"/>
                  </a:cubicBezTo>
                  <a:cubicBezTo>
                    <a:pt x="2295" y="7470"/>
                    <a:pt x="2574" y="4797"/>
                    <a:pt x="2141" y="2193"/>
                  </a:cubicBezTo>
                  <a:cubicBezTo>
                    <a:pt x="2023" y="1492"/>
                    <a:pt x="1841" y="772"/>
                    <a:pt x="1375" y="236"/>
                  </a:cubicBezTo>
                  <a:cubicBezTo>
                    <a:pt x="1271" y="115"/>
                    <a:pt x="1135" y="0"/>
                    <a:pt x="9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3"/>
            <p:cNvSpPr/>
            <p:nvPr/>
          </p:nvSpPr>
          <p:spPr>
            <a:xfrm>
              <a:off x="7731322" y="4624175"/>
              <a:ext cx="309839" cy="312799"/>
            </a:xfrm>
            <a:custGeom>
              <a:rect b="b" l="l" r="r" t="t"/>
              <a:pathLst>
                <a:path extrusionOk="0" h="4333" w="4292">
                  <a:moveTo>
                    <a:pt x="415" y="0"/>
                  </a:moveTo>
                  <a:cubicBezTo>
                    <a:pt x="382" y="0"/>
                    <a:pt x="350" y="5"/>
                    <a:pt x="318" y="17"/>
                  </a:cubicBezTo>
                  <a:cubicBezTo>
                    <a:pt x="171" y="72"/>
                    <a:pt x="112" y="245"/>
                    <a:pt x="90" y="401"/>
                  </a:cubicBezTo>
                  <a:cubicBezTo>
                    <a:pt x="0" y="1073"/>
                    <a:pt x="268" y="1756"/>
                    <a:pt x="679" y="2299"/>
                  </a:cubicBezTo>
                  <a:cubicBezTo>
                    <a:pt x="1089" y="2841"/>
                    <a:pt x="1630" y="3265"/>
                    <a:pt x="2165" y="3684"/>
                  </a:cubicBezTo>
                  <a:lnTo>
                    <a:pt x="2996" y="4332"/>
                  </a:lnTo>
                  <a:cubicBezTo>
                    <a:pt x="3211" y="4306"/>
                    <a:pt x="3426" y="4286"/>
                    <a:pt x="3641" y="4269"/>
                  </a:cubicBezTo>
                  <a:cubicBezTo>
                    <a:pt x="3841" y="4253"/>
                    <a:pt x="4039" y="4242"/>
                    <a:pt x="4239" y="4233"/>
                  </a:cubicBezTo>
                  <a:lnTo>
                    <a:pt x="4291" y="4174"/>
                  </a:lnTo>
                  <a:cubicBezTo>
                    <a:pt x="3859" y="2307"/>
                    <a:pt x="2436" y="702"/>
                    <a:pt x="632" y="50"/>
                  </a:cubicBezTo>
                  <a:cubicBezTo>
                    <a:pt x="563" y="24"/>
                    <a:pt x="488" y="0"/>
                    <a:pt x="4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3"/>
            <p:cNvSpPr/>
            <p:nvPr/>
          </p:nvSpPr>
          <p:spPr>
            <a:xfrm>
              <a:off x="7514750" y="4638613"/>
              <a:ext cx="106264" cy="330053"/>
            </a:xfrm>
            <a:custGeom>
              <a:rect b="b" l="l" r="r" t="t"/>
              <a:pathLst>
                <a:path extrusionOk="0" h="4572" w="1472">
                  <a:moveTo>
                    <a:pt x="262" y="0"/>
                  </a:moveTo>
                  <a:cubicBezTo>
                    <a:pt x="250" y="0"/>
                    <a:pt x="237" y="4"/>
                    <a:pt x="226" y="12"/>
                  </a:cubicBezTo>
                  <a:cubicBezTo>
                    <a:pt x="206" y="32"/>
                    <a:pt x="193" y="61"/>
                    <a:pt x="193" y="91"/>
                  </a:cubicBezTo>
                  <a:cubicBezTo>
                    <a:pt x="0" y="1587"/>
                    <a:pt x="428" y="3155"/>
                    <a:pt x="1357" y="4343"/>
                  </a:cubicBezTo>
                  <a:lnTo>
                    <a:pt x="1346" y="4571"/>
                  </a:lnTo>
                  <a:cubicBezTo>
                    <a:pt x="1410" y="3776"/>
                    <a:pt x="1471" y="2973"/>
                    <a:pt x="1359" y="2182"/>
                  </a:cubicBezTo>
                  <a:cubicBezTo>
                    <a:pt x="1245" y="1391"/>
                    <a:pt x="938" y="603"/>
                    <a:pt x="360" y="52"/>
                  </a:cubicBezTo>
                  <a:cubicBezTo>
                    <a:pt x="333" y="26"/>
                    <a:pt x="296" y="0"/>
                    <a:pt x="2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3"/>
            <p:cNvSpPr/>
            <p:nvPr/>
          </p:nvSpPr>
          <p:spPr>
            <a:xfrm>
              <a:off x="8176666" y="4630600"/>
              <a:ext cx="145607" cy="350122"/>
            </a:xfrm>
            <a:custGeom>
              <a:rect b="b" l="l" r="r" t="t"/>
              <a:pathLst>
                <a:path extrusionOk="0" h="4850" w="2017">
                  <a:moveTo>
                    <a:pt x="1887" y="0"/>
                  </a:moveTo>
                  <a:cubicBezTo>
                    <a:pt x="1384" y="470"/>
                    <a:pt x="870" y="951"/>
                    <a:pt x="540" y="1555"/>
                  </a:cubicBezTo>
                  <a:cubicBezTo>
                    <a:pt x="0" y="2541"/>
                    <a:pt x="7" y="3727"/>
                    <a:pt x="77" y="4849"/>
                  </a:cubicBezTo>
                  <a:lnTo>
                    <a:pt x="514" y="4777"/>
                  </a:lnTo>
                  <a:cubicBezTo>
                    <a:pt x="1212" y="3569"/>
                    <a:pt x="1693" y="2245"/>
                    <a:pt x="1930" y="868"/>
                  </a:cubicBezTo>
                  <a:cubicBezTo>
                    <a:pt x="1981" y="578"/>
                    <a:pt x="2016" y="264"/>
                    <a:pt x="18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3"/>
            <p:cNvSpPr/>
            <p:nvPr/>
          </p:nvSpPr>
          <p:spPr>
            <a:xfrm>
              <a:off x="8367683" y="4462179"/>
              <a:ext cx="101066" cy="466203"/>
            </a:xfrm>
            <a:custGeom>
              <a:rect b="b" l="l" r="r" t="t"/>
              <a:pathLst>
                <a:path extrusionOk="0" h="6458" w="1400">
                  <a:moveTo>
                    <a:pt x="180" y="1"/>
                  </a:moveTo>
                  <a:cubicBezTo>
                    <a:pt x="177" y="1"/>
                    <a:pt x="175" y="1"/>
                    <a:pt x="172" y="1"/>
                  </a:cubicBezTo>
                  <a:cubicBezTo>
                    <a:pt x="38" y="10"/>
                    <a:pt x="0" y="188"/>
                    <a:pt x="0" y="324"/>
                  </a:cubicBezTo>
                  <a:cubicBezTo>
                    <a:pt x="18" y="2386"/>
                    <a:pt x="246" y="4442"/>
                    <a:pt x="679" y="6458"/>
                  </a:cubicBezTo>
                  <a:cubicBezTo>
                    <a:pt x="752" y="6453"/>
                    <a:pt x="824" y="6451"/>
                    <a:pt x="896" y="6449"/>
                  </a:cubicBezTo>
                  <a:cubicBezTo>
                    <a:pt x="1254" y="5537"/>
                    <a:pt x="1399" y="4558"/>
                    <a:pt x="1318" y="3583"/>
                  </a:cubicBezTo>
                  <a:cubicBezTo>
                    <a:pt x="1221" y="2423"/>
                    <a:pt x="806" y="1316"/>
                    <a:pt x="396" y="227"/>
                  </a:cubicBezTo>
                  <a:cubicBezTo>
                    <a:pt x="357" y="122"/>
                    <a:pt x="289" y="1"/>
                    <a:pt x="1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4" name="Google Shape;2084;p43"/>
          <p:cNvGrpSpPr/>
          <p:nvPr/>
        </p:nvGrpSpPr>
        <p:grpSpPr>
          <a:xfrm>
            <a:off x="8508727" y="444317"/>
            <a:ext cx="411803" cy="411156"/>
            <a:chOff x="5721625" y="4984150"/>
            <a:chExt cx="196950" cy="196650"/>
          </a:xfrm>
        </p:grpSpPr>
        <p:sp>
          <p:nvSpPr>
            <p:cNvPr id="2085" name="Google Shape;2085;p43"/>
            <p:cNvSpPr/>
            <p:nvPr/>
          </p:nvSpPr>
          <p:spPr>
            <a:xfrm>
              <a:off x="5847225" y="4984150"/>
              <a:ext cx="22325" cy="185825"/>
            </a:xfrm>
            <a:custGeom>
              <a:rect b="b" l="l" r="r" t="t"/>
              <a:pathLst>
                <a:path extrusionOk="0" h="7433" w="893">
                  <a:moveTo>
                    <a:pt x="732" y="1"/>
                  </a:moveTo>
                  <a:lnTo>
                    <a:pt x="732" y="1"/>
                  </a:lnTo>
                  <a:cubicBezTo>
                    <a:pt x="181" y="2414"/>
                    <a:pt x="1" y="4898"/>
                    <a:pt x="199" y="7364"/>
                  </a:cubicBezTo>
                  <a:lnTo>
                    <a:pt x="462" y="7432"/>
                  </a:lnTo>
                  <a:cubicBezTo>
                    <a:pt x="803" y="4971"/>
                    <a:pt x="893" y="2480"/>
                    <a:pt x="73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3"/>
            <p:cNvSpPr/>
            <p:nvPr/>
          </p:nvSpPr>
          <p:spPr>
            <a:xfrm>
              <a:off x="5787275" y="4985750"/>
              <a:ext cx="50100" cy="186200"/>
            </a:xfrm>
            <a:custGeom>
              <a:rect b="b" l="l" r="r" t="t"/>
              <a:pathLst>
                <a:path extrusionOk="0" h="7448" w="2004">
                  <a:moveTo>
                    <a:pt x="1" y="0"/>
                  </a:moveTo>
                  <a:lnTo>
                    <a:pt x="1" y="0"/>
                  </a:lnTo>
                  <a:cubicBezTo>
                    <a:pt x="666" y="2447"/>
                    <a:pt x="1294" y="4902"/>
                    <a:pt x="1881" y="7368"/>
                  </a:cubicBezTo>
                  <a:lnTo>
                    <a:pt x="1997" y="7447"/>
                  </a:lnTo>
                  <a:cubicBezTo>
                    <a:pt x="2004" y="5945"/>
                    <a:pt x="1835" y="4448"/>
                    <a:pt x="1496" y="2983"/>
                  </a:cubicBezTo>
                  <a:cubicBezTo>
                    <a:pt x="1239" y="1882"/>
                    <a:pt x="851" y="747"/>
                    <a:pt x="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3"/>
            <p:cNvSpPr/>
            <p:nvPr/>
          </p:nvSpPr>
          <p:spPr>
            <a:xfrm>
              <a:off x="5777075" y="5069900"/>
              <a:ext cx="24950" cy="110900"/>
            </a:xfrm>
            <a:custGeom>
              <a:rect b="b" l="l" r="r" t="t"/>
              <a:pathLst>
                <a:path extrusionOk="0" h="4436" w="998">
                  <a:moveTo>
                    <a:pt x="688" y="1"/>
                  </a:moveTo>
                  <a:cubicBezTo>
                    <a:pt x="312" y="1453"/>
                    <a:pt x="81" y="2937"/>
                    <a:pt x="0" y="4435"/>
                  </a:cubicBezTo>
                  <a:lnTo>
                    <a:pt x="562" y="4231"/>
                  </a:lnTo>
                  <a:cubicBezTo>
                    <a:pt x="857" y="3392"/>
                    <a:pt x="905" y="2489"/>
                    <a:pt x="951" y="1602"/>
                  </a:cubicBezTo>
                  <a:cubicBezTo>
                    <a:pt x="980" y="1053"/>
                    <a:pt x="997" y="458"/>
                    <a:pt x="68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3"/>
            <p:cNvSpPr/>
            <p:nvPr/>
          </p:nvSpPr>
          <p:spPr>
            <a:xfrm>
              <a:off x="5721625" y="5011325"/>
              <a:ext cx="47775" cy="157175"/>
            </a:xfrm>
            <a:custGeom>
              <a:rect b="b" l="l" r="r" t="t"/>
              <a:pathLst>
                <a:path extrusionOk="0" h="6287" w="1911">
                  <a:moveTo>
                    <a:pt x="59" y="1"/>
                  </a:moveTo>
                  <a:lnTo>
                    <a:pt x="59" y="1"/>
                  </a:lnTo>
                  <a:cubicBezTo>
                    <a:pt x="26" y="1349"/>
                    <a:pt x="0" y="2735"/>
                    <a:pt x="452" y="4006"/>
                  </a:cubicBezTo>
                  <a:cubicBezTo>
                    <a:pt x="727" y="4775"/>
                    <a:pt x="1173" y="5487"/>
                    <a:pt x="1353" y="6284"/>
                  </a:cubicBezTo>
                  <a:lnTo>
                    <a:pt x="1770" y="6286"/>
                  </a:lnTo>
                  <a:cubicBezTo>
                    <a:pt x="1900" y="5987"/>
                    <a:pt x="1911" y="5651"/>
                    <a:pt x="1902" y="5326"/>
                  </a:cubicBezTo>
                  <a:cubicBezTo>
                    <a:pt x="1845" y="3405"/>
                    <a:pt x="1204" y="1547"/>
                    <a:pt x="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3"/>
            <p:cNvSpPr/>
            <p:nvPr/>
          </p:nvSpPr>
          <p:spPr>
            <a:xfrm>
              <a:off x="5877750" y="5044825"/>
              <a:ext cx="40825" cy="129000"/>
            </a:xfrm>
            <a:custGeom>
              <a:rect b="b" l="l" r="r" t="t"/>
              <a:pathLst>
                <a:path extrusionOk="0" h="5160" w="1633">
                  <a:moveTo>
                    <a:pt x="1213" y="0"/>
                  </a:moveTo>
                  <a:lnTo>
                    <a:pt x="1213" y="0"/>
                  </a:lnTo>
                  <a:cubicBezTo>
                    <a:pt x="974" y="907"/>
                    <a:pt x="737" y="1812"/>
                    <a:pt x="497" y="2719"/>
                  </a:cubicBezTo>
                  <a:cubicBezTo>
                    <a:pt x="374" y="3185"/>
                    <a:pt x="249" y="3655"/>
                    <a:pt x="225" y="4136"/>
                  </a:cubicBezTo>
                  <a:cubicBezTo>
                    <a:pt x="205" y="4491"/>
                    <a:pt x="229" y="4887"/>
                    <a:pt x="1" y="5159"/>
                  </a:cubicBezTo>
                  <a:lnTo>
                    <a:pt x="447" y="5027"/>
                  </a:lnTo>
                  <a:cubicBezTo>
                    <a:pt x="1352" y="3541"/>
                    <a:pt x="1633"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93" name="Shape 2093"/>
        <p:cNvGrpSpPr/>
        <p:nvPr/>
      </p:nvGrpSpPr>
      <p:grpSpPr>
        <a:xfrm>
          <a:off x="0" y="0"/>
          <a:ext cx="0" cy="0"/>
          <a:chOff x="0" y="0"/>
          <a:chExt cx="0" cy="0"/>
        </a:xfrm>
      </p:grpSpPr>
      <p:sp>
        <p:nvSpPr>
          <p:cNvPr id="2094" name="Google Shape;2094;p44"/>
          <p:cNvSpPr/>
          <p:nvPr/>
        </p:nvSpPr>
        <p:spPr>
          <a:xfrm>
            <a:off x="3564838" y="1942067"/>
            <a:ext cx="2014332" cy="1887913"/>
          </a:xfrm>
          <a:custGeom>
            <a:rect b="b" l="l" r="r" t="t"/>
            <a:pathLst>
              <a:path extrusionOk="0" h="207520" w="221416">
                <a:moveTo>
                  <a:pt x="121075" y="16475"/>
                </a:moveTo>
                <a:cubicBezTo>
                  <a:pt x="121520" y="16475"/>
                  <a:pt x="121974" y="16530"/>
                  <a:pt x="122430" y="16648"/>
                </a:cubicBezTo>
                <a:cubicBezTo>
                  <a:pt x="206076" y="39802"/>
                  <a:pt x="199901" y="109845"/>
                  <a:pt x="196042" y="130781"/>
                </a:cubicBezTo>
                <a:cubicBezTo>
                  <a:pt x="195579" y="133251"/>
                  <a:pt x="193387" y="134980"/>
                  <a:pt x="190998" y="134980"/>
                </a:cubicBezTo>
                <a:cubicBezTo>
                  <a:pt x="190400" y="134980"/>
                  <a:pt x="189791" y="134872"/>
                  <a:pt x="189192" y="134640"/>
                </a:cubicBezTo>
                <a:lnTo>
                  <a:pt x="120790" y="109942"/>
                </a:lnTo>
                <a:cubicBezTo>
                  <a:pt x="118764" y="109170"/>
                  <a:pt x="117317" y="107240"/>
                  <a:pt x="117317" y="105118"/>
                </a:cubicBezTo>
                <a:lnTo>
                  <a:pt x="115870" y="21761"/>
                </a:lnTo>
                <a:cubicBezTo>
                  <a:pt x="115786" y="18757"/>
                  <a:pt x="118229" y="16475"/>
                  <a:pt x="121075" y="16475"/>
                </a:cubicBezTo>
                <a:close/>
                <a:moveTo>
                  <a:pt x="103759" y="14045"/>
                </a:moveTo>
                <a:cubicBezTo>
                  <a:pt x="105999" y="14045"/>
                  <a:pt x="107915" y="16005"/>
                  <a:pt x="107669" y="18384"/>
                </a:cubicBezTo>
                <a:lnTo>
                  <a:pt x="97925" y="112257"/>
                </a:lnTo>
                <a:cubicBezTo>
                  <a:pt x="97828" y="113608"/>
                  <a:pt x="96960" y="114766"/>
                  <a:pt x="95706" y="115345"/>
                </a:cubicBezTo>
                <a:lnTo>
                  <a:pt x="32899" y="145060"/>
                </a:lnTo>
                <a:cubicBezTo>
                  <a:pt x="32386" y="145304"/>
                  <a:pt x="31841" y="145419"/>
                  <a:pt x="31302" y="145419"/>
                </a:cubicBezTo>
                <a:cubicBezTo>
                  <a:pt x="29713" y="145419"/>
                  <a:pt x="28169" y="144425"/>
                  <a:pt x="27593" y="142841"/>
                </a:cubicBezTo>
                <a:cubicBezTo>
                  <a:pt x="20839" y="124703"/>
                  <a:pt x="0" y="48968"/>
                  <a:pt x="102556" y="14236"/>
                </a:cubicBezTo>
                <a:cubicBezTo>
                  <a:pt x="102960" y="14106"/>
                  <a:pt x="103365" y="14045"/>
                  <a:pt x="103759" y="14045"/>
                </a:cubicBezTo>
                <a:close/>
                <a:moveTo>
                  <a:pt x="120905" y="125413"/>
                </a:moveTo>
                <a:cubicBezTo>
                  <a:pt x="121344" y="125413"/>
                  <a:pt x="121793" y="125493"/>
                  <a:pt x="122237" y="125668"/>
                </a:cubicBezTo>
                <a:lnTo>
                  <a:pt x="177133" y="147568"/>
                </a:lnTo>
                <a:cubicBezTo>
                  <a:pt x="179255" y="148436"/>
                  <a:pt x="180124" y="151138"/>
                  <a:pt x="178869" y="153164"/>
                </a:cubicBezTo>
                <a:cubicBezTo>
                  <a:pt x="174046" y="160593"/>
                  <a:pt x="160539" y="176608"/>
                  <a:pt x="131595" y="183554"/>
                </a:cubicBezTo>
                <a:cubicBezTo>
                  <a:pt x="131303" y="183621"/>
                  <a:pt x="131013" y="183652"/>
                  <a:pt x="130729" y="183652"/>
                </a:cubicBezTo>
                <a:cubicBezTo>
                  <a:pt x="128947" y="183652"/>
                  <a:pt x="127394" y="182407"/>
                  <a:pt x="127061" y="180660"/>
                </a:cubicBezTo>
                <a:lnTo>
                  <a:pt x="117220" y="129913"/>
                </a:lnTo>
                <a:cubicBezTo>
                  <a:pt x="116737" y="127494"/>
                  <a:pt x="118678" y="125413"/>
                  <a:pt x="120905" y="125413"/>
                </a:cubicBezTo>
                <a:close/>
                <a:moveTo>
                  <a:pt x="99333" y="128129"/>
                </a:moveTo>
                <a:cubicBezTo>
                  <a:pt x="101590" y="128129"/>
                  <a:pt x="103721" y="129790"/>
                  <a:pt x="104003" y="132325"/>
                </a:cubicBezTo>
                <a:lnTo>
                  <a:pt x="109213" y="183361"/>
                </a:lnTo>
                <a:cubicBezTo>
                  <a:pt x="109502" y="185484"/>
                  <a:pt x="108151" y="187510"/>
                  <a:pt x="106125" y="188185"/>
                </a:cubicBezTo>
                <a:cubicBezTo>
                  <a:pt x="99993" y="190190"/>
                  <a:pt x="94415" y="191049"/>
                  <a:pt x="89356" y="191049"/>
                </a:cubicBezTo>
                <a:cubicBezTo>
                  <a:pt x="65683" y="191049"/>
                  <a:pt x="53400" y="172237"/>
                  <a:pt x="49107" y="163969"/>
                </a:cubicBezTo>
                <a:cubicBezTo>
                  <a:pt x="48046" y="161847"/>
                  <a:pt x="48721" y="159242"/>
                  <a:pt x="50747" y="157988"/>
                </a:cubicBezTo>
                <a:lnTo>
                  <a:pt x="96864" y="128851"/>
                </a:lnTo>
                <a:cubicBezTo>
                  <a:pt x="97645" y="128356"/>
                  <a:pt x="98498" y="128129"/>
                  <a:pt x="99333" y="128129"/>
                </a:cubicBezTo>
                <a:close/>
                <a:moveTo>
                  <a:pt x="109020" y="0"/>
                </a:moveTo>
                <a:cubicBezTo>
                  <a:pt x="55229" y="0"/>
                  <a:pt x="9611" y="41402"/>
                  <a:pt x="5210" y="96049"/>
                </a:cubicBezTo>
                <a:cubicBezTo>
                  <a:pt x="675" y="153453"/>
                  <a:pt x="35214" y="202561"/>
                  <a:pt x="92715" y="207192"/>
                </a:cubicBezTo>
                <a:cubicBezTo>
                  <a:pt x="95498" y="207411"/>
                  <a:pt x="98293" y="207519"/>
                  <a:pt x="101092" y="207519"/>
                </a:cubicBezTo>
                <a:cubicBezTo>
                  <a:pt x="156018" y="207519"/>
                  <a:pt x="212567" y="165913"/>
                  <a:pt x="216882" y="111293"/>
                </a:cubicBezTo>
                <a:cubicBezTo>
                  <a:pt x="221416" y="53792"/>
                  <a:pt x="175010" y="4877"/>
                  <a:pt x="117510" y="343"/>
                </a:cubicBezTo>
                <a:cubicBezTo>
                  <a:pt x="114661" y="113"/>
                  <a:pt x="111829" y="0"/>
                  <a:pt x="109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4"/>
          <p:cNvSpPr txBox="1"/>
          <p:nvPr>
            <p:ph type="ctrTitle"/>
          </p:nvPr>
        </p:nvSpPr>
        <p:spPr>
          <a:xfrm flipH="1">
            <a:off x="1848400" y="370174"/>
            <a:ext cx="5447100" cy="900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I</a:t>
            </a:r>
            <a:r>
              <a:rPr lang="es"/>
              <a:t>nfographics make your idea understandable…</a:t>
            </a:r>
            <a:endParaRPr/>
          </a:p>
        </p:txBody>
      </p:sp>
      <p:sp>
        <p:nvSpPr>
          <p:cNvPr id="2096" name="Google Shape;2096;p44"/>
          <p:cNvSpPr txBox="1"/>
          <p:nvPr>
            <p:ph idx="4294967295" type="subTitle"/>
          </p:nvPr>
        </p:nvSpPr>
        <p:spPr>
          <a:xfrm flipH="1">
            <a:off x="780044" y="2048150"/>
            <a:ext cx="2246400" cy="577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sz="1000"/>
              <a:t>Despite being red, Mars is a cold place, not hot. It’s full of iron oxide dust, which gives the planet its reddish cast</a:t>
            </a:r>
            <a:endParaRPr sz="1000"/>
          </a:p>
        </p:txBody>
      </p:sp>
      <p:sp>
        <p:nvSpPr>
          <p:cNvPr id="2097" name="Google Shape;2097;p44"/>
          <p:cNvSpPr txBox="1"/>
          <p:nvPr>
            <p:ph type="ctrTitle"/>
          </p:nvPr>
        </p:nvSpPr>
        <p:spPr>
          <a:xfrm flipH="1">
            <a:off x="831065" y="1684132"/>
            <a:ext cx="21954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sz="1800">
                <a:solidFill>
                  <a:schemeClr val="accent1"/>
                </a:solidFill>
              </a:rPr>
              <a:t>01  Mars</a:t>
            </a:r>
            <a:endParaRPr sz="1800">
              <a:solidFill>
                <a:schemeClr val="accent1"/>
              </a:solidFill>
            </a:endParaRPr>
          </a:p>
        </p:txBody>
      </p:sp>
      <p:sp>
        <p:nvSpPr>
          <p:cNvPr id="2098" name="Google Shape;2098;p44"/>
          <p:cNvSpPr txBox="1"/>
          <p:nvPr>
            <p:ph idx="4294967295" type="subTitle"/>
          </p:nvPr>
        </p:nvSpPr>
        <p:spPr>
          <a:xfrm flipH="1">
            <a:off x="780044" y="3486169"/>
            <a:ext cx="2246400" cy="577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sz="1000"/>
              <a:t>Venus has a beautiful name and is the second planet from the Sun. It’s terribly hot, even hotter than Mercury</a:t>
            </a:r>
            <a:endParaRPr sz="1000"/>
          </a:p>
        </p:txBody>
      </p:sp>
      <p:sp>
        <p:nvSpPr>
          <p:cNvPr id="2099" name="Google Shape;2099;p44"/>
          <p:cNvSpPr txBox="1"/>
          <p:nvPr>
            <p:ph type="ctrTitle"/>
          </p:nvPr>
        </p:nvSpPr>
        <p:spPr>
          <a:xfrm flipH="1">
            <a:off x="831065" y="3122145"/>
            <a:ext cx="21954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sz="1800">
                <a:solidFill>
                  <a:schemeClr val="accent1"/>
                </a:solidFill>
              </a:rPr>
              <a:t>02  Venus</a:t>
            </a:r>
            <a:endParaRPr sz="1800">
              <a:solidFill>
                <a:schemeClr val="accent1"/>
              </a:solidFill>
            </a:endParaRPr>
          </a:p>
        </p:txBody>
      </p:sp>
      <p:sp>
        <p:nvSpPr>
          <p:cNvPr id="2100" name="Google Shape;2100;p44"/>
          <p:cNvSpPr txBox="1"/>
          <p:nvPr>
            <p:ph idx="4294967295" type="subTitle"/>
          </p:nvPr>
        </p:nvSpPr>
        <p:spPr>
          <a:xfrm flipH="1">
            <a:off x="6117556" y="2043388"/>
            <a:ext cx="2246400" cy="577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000"/>
              <a:t>Mercury is the closest planet to the Sun and the smallest one in our Solar System</a:t>
            </a:r>
            <a:endParaRPr sz="1000"/>
          </a:p>
        </p:txBody>
      </p:sp>
      <p:sp>
        <p:nvSpPr>
          <p:cNvPr id="2101" name="Google Shape;2101;p44"/>
          <p:cNvSpPr txBox="1"/>
          <p:nvPr>
            <p:ph type="ctrTitle"/>
          </p:nvPr>
        </p:nvSpPr>
        <p:spPr>
          <a:xfrm flipH="1">
            <a:off x="6117656" y="1679369"/>
            <a:ext cx="21954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800">
                <a:solidFill>
                  <a:schemeClr val="accent1"/>
                </a:solidFill>
              </a:rPr>
              <a:t>03  Mercury</a:t>
            </a:r>
            <a:endParaRPr sz="1800">
              <a:solidFill>
                <a:schemeClr val="accent1"/>
              </a:solidFill>
            </a:endParaRPr>
          </a:p>
        </p:txBody>
      </p:sp>
      <p:sp>
        <p:nvSpPr>
          <p:cNvPr id="2102" name="Google Shape;2102;p44"/>
          <p:cNvSpPr txBox="1"/>
          <p:nvPr>
            <p:ph idx="4294967295" type="subTitle"/>
          </p:nvPr>
        </p:nvSpPr>
        <p:spPr>
          <a:xfrm flipH="1">
            <a:off x="6117556" y="3486169"/>
            <a:ext cx="2246400" cy="577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000"/>
              <a:t>Saturn is the ringed planet. It’s a gas giant, composed mostly of hydrogen and helium</a:t>
            </a:r>
            <a:endParaRPr sz="1000"/>
          </a:p>
        </p:txBody>
      </p:sp>
      <p:sp>
        <p:nvSpPr>
          <p:cNvPr id="2103" name="Google Shape;2103;p44"/>
          <p:cNvSpPr txBox="1"/>
          <p:nvPr>
            <p:ph type="ctrTitle"/>
          </p:nvPr>
        </p:nvSpPr>
        <p:spPr>
          <a:xfrm flipH="1">
            <a:off x="6117656" y="3122145"/>
            <a:ext cx="21954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800">
                <a:solidFill>
                  <a:schemeClr val="accent1"/>
                </a:solidFill>
              </a:rPr>
              <a:t>04  Saturn</a:t>
            </a:r>
            <a:endParaRPr sz="1800">
              <a:solidFill>
                <a:schemeClr val="accent1"/>
              </a:solidFill>
            </a:endParaRPr>
          </a:p>
        </p:txBody>
      </p:sp>
      <p:sp>
        <p:nvSpPr>
          <p:cNvPr id="2104" name="Google Shape;2104;p44"/>
          <p:cNvSpPr/>
          <p:nvPr/>
        </p:nvSpPr>
        <p:spPr>
          <a:xfrm>
            <a:off x="3085569" y="2090750"/>
            <a:ext cx="1000475" cy="666975"/>
          </a:xfrm>
          <a:custGeom>
            <a:rect b="b" l="l" r="r" t="t"/>
            <a:pathLst>
              <a:path extrusionOk="0" h="26679" w="40019">
                <a:moveTo>
                  <a:pt x="0" y="0"/>
                </a:moveTo>
                <a:cubicBezTo>
                  <a:pt x="7879" y="2630"/>
                  <a:pt x="15933" y="6184"/>
                  <a:pt x="21806" y="12057"/>
                </a:cubicBezTo>
                <a:cubicBezTo>
                  <a:pt x="27311" y="17562"/>
                  <a:pt x="32234" y="26679"/>
                  <a:pt x="40019" y="26679"/>
                </a:cubicBezTo>
              </a:path>
            </a:pathLst>
          </a:custGeom>
          <a:noFill/>
          <a:ln cap="flat" cmpd="sng" w="19050">
            <a:solidFill>
              <a:schemeClr val="accent1"/>
            </a:solidFill>
            <a:prstDash val="dash"/>
            <a:round/>
            <a:headEnd len="med" w="med" type="none"/>
            <a:tailEnd len="med" w="med" type="none"/>
          </a:ln>
        </p:spPr>
      </p:sp>
      <p:grpSp>
        <p:nvGrpSpPr>
          <p:cNvPr id="2105" name="Google Shape;2105;p44"/>
          <p:cNvGrpSpPr/>
          <p:nvPr/>
        </p:nvGrpSpPr>
        <p:grpSpPr>
          <a:xfrm>
            <a:off x="958767" y="363965"/>
            <a:ext cx="498456" cy="712573"/>
            <a:chOff x="5979675" y="4640775"/>
            <a:chExt cx="241875" cy="345775"/>
          </a:xfrm>
        </p:grpSpPr>
        <p:sp>
          <p:nvSpPr>
            <p:cNvPr id="2106" name="Google Shape;2106;p44"/>
            <p:cNvSpPr/>
            <p:nvPr/>
          </p:nvSpPr>
          <p:spPr>
            <a:xfrm>
              <a:off x="6008100" y="4698050"/>
              <a:ext cx="80475" cy="288500"/>
            </a:xfrm>
            <a:custGeom>
              <a:rect b="b" l="l" r="r" t="t"/>
              <a:pathLst>
                <a:path extrusionOk="0" h="11540" w="3219">
                  <a:moveTo>
                    <a:pt x="1" y="0"/>
                  </a:moveTo>
                  <a:lnTo>
                    <a:pt x="1" y="0"/>
                  </a:lnTo>
                  <a:cubicBezTo>
                    <a:pt x="859" y="1536"/>
                    <a:pt x="1375" y="3238"/>
                    <a:pt x="1516" y="4992"/>
                  </a:cubicBezTo>
                  <a:cubicBezTo>
                    <a:pt x="1606" y="6126"/>
                    <a:pt x="1538" y="7272"/>
                    <a:pt x="1705" y="8396"/>
                  </a:cubicBezTo>
                  <a:cubicBezTo>
                    <a:pt x="1838" y="9291"/>
                    <a:pt x="2148" y="10201"/>
                    <a:pt x="2725" y="10885"/>
                  </a:cubicBezTo>
                  <a:lnTo>
                    <a:pt x="2725" y="10885"/>
                  </a:lnTo>
                  <a:cubicBezTo>
                    <a:pt x="2210" y="9347"/>
                    <a:pt x="2351" y="7625"/>
                    <a:pt x="2265" y="5981"/>
                  </a:cubicBezTo>
                  <a:cubicBezTo>
                    <a:pt x="2217" y="5078"/>
                    <a:pt x="2096" y="4180"/>
                    <a:pt x="1903" y="3295"/>
                  </a:cubicBezTo>
                  <a:cubicBezTo>
                    <a:pt x="1626" y="2021"/>
                    <a:pt x="1119" y="675"/>
                    <a:pt x="1" y="0"/>
                  </a:cubicBezTo>
                  <a:close/>
                  <a:moveTo>
                    <a:pt x="2725" y="10885"/>
                  </a:moveTo>
                  <a:cubicBezTo>
                    <a:pt x="2799" y="11107"/>
                    <a:pt x="2887" y="11325"/>
                    <a:pt x="2992" y="11539"/>
                  </a:cubicBezTo>
                  <a:lnTo>
                    <a:pt x="3218" y="11359"/>
                  </a:lnTo>
                  <a:cubicBezTo>
                    <a:pt x="3035" y="11218"/>
                    <a:pt x="2872" y="11059"/>
                    <a:pt x="2725" y="10885"/>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4"/>
            <p:cNvSpPr/>
            <p:nvPr/>
          </p:nvSpPr>
          <p:spPr>
            <a:xfrm>
              <a:off x="6087325" y="4640775"/>
              <a:ext cx="52850" cy="339950"/>
            </a:xfrm>
            <a:custGeom>
              <a:rect b="b" l="l" r="r" t="t"/>
              <a:pathLst>
                <a:path extrusionOk="0" h="13598" w="2114">
                  <a:moveTo>
                    <a:pt x="2076" y="1"/>
                  </a:moveTo>
                  <a:lnTo>
                    <a:pt x="2076" y="1"/>
                  </a:lnTo>
                  <a:cubicBezTo>
                    <a:pt x="475" y="4345"/>
                    <a:pt x="1" y="9023"/>
                    <a:pt x="695" y="13597"/>
                  </a:cubicBezTo>
                  <a:lnTo>
                    <a:pt x="1147" y="13593"/>
                  </a:lnTo>
                  <a:cubicBezTo>
                    <a:pt x="1802" y="9093"/>
                    <a:pt x="2113" y="4549"/>
                    <a:pt x="2076"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4"/>
            <p:cNvSpPr/>
            <p:nvPr/>
          </p:nvSpPr>
          <p:spPr>
            <a:xfrm>
              <a:off x="6133350" y="4694750"/>
              <a:ext cx="88200" cy="291675"/>
            </a:xfrm>
            <a:custGeom>
              <a:rect b="b" l="l" r="r" t="t"/>
              <a:pathLst>
                <a:path extrusionOk="0" h="11667" w="3528">
                  <a:moveTo>
                    <a:pt x="3527" y="1"/>
                  </a:moveTo>
                  <a:lnTo>
                    <a:pt x="3527" y="1"/>
                  </a:lnTo>
                  <a:cubicBezTo>
                    <a:pt x="2506" y="925"/>
                    <a:pt x="1845" y="2199"/>
                    <a:pt x="1469" y="3525"/>
                  </a:cubicBezTo>
                  <a:cubicBezTo>
                    <a:pt x="1092" y="4854"/>
                    <a:pt x="984" y="6240"/>
                    <a:pt x="929" y="7619"/>
                  </a:cubicBezTo>
                  <a:cubicBezTo>
                    <a:pt x="874" y="9025"/>
                    <a:pt x="839" y="10538"/>
                    <a:pt x="0" y="11667"/>
                  </a:cubicBezTo>
                  <a:lnTo>
                    <a:pt x="398" y="11530"/>
                  </a:lnTo>
                  <a:cubicBezTo>
                    <a:pt x="1199" y="9925"/>
                    <a:pt x="1775" y="8214"/>
                    <a:pt x="2108" y="6451"/>
                  </a:cubicBezTo>
                  <a:cubicBezTo>
                    <a:pt x="2521" y="4281"/>
                    <a:pt x="2576" y="1995"/>
                    <a:pt x="352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4"/>
            <p:cNvSpPr/>
            <p:nvPr/>
          </p:nvSpPr>
          <p:spPr>
            <a:xfrm>
              <a:off x="5979675" y="4815875"/>
              <a:ext cx="46625" cy="169850"/>
            </a:xfrm>
            <a:custGeom>
              <a:rect b="b" l="l" r="r" t="t"/>
              <a:pathLst>
                <a:path extrusionOk="0" h="6794" w="1865">
                  <a:moveTo>
                    <a:pt x="378" y="0"/>
                  </a:moveTo>
                  <a:lnTo>
                    <a:pt x="378" y="0"/>
                  </a:lnTo>
                  <a:cubicBezTo>
                    <a:pt x="0" y="2304"/>
                    <a:pt x="450" y="4737"/>
                    <a:pt x="1627" y="6754"/>
                  </a:cubicBezTo>
                  <a:lnTo>
                    <a:pt x="1746" y="6793"/>
                  </a:lnTo>
                  <a:cubicBezTo>
                    <a:pt x="1865" y="4450"/>
                    <a:pt x="1395" y="2115"/>
                    <a:pt x="37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4"/>
            <p:cNvSpPr/>
            <p:nvPr/>
          </p:nvSpPr>
          <p:spPr>
            <a:xfrm>
              <a:off x="6072900" y="4675250"/>
              <a:ext cx="13975" cy="309825"/>
            </a:xfrm>
            <a:custGeom>
              <a:rect b="b" l="l" r="r" t="t"/>
              <a:pathLst>
                <a:path extrusionOk="0" h="12393" w="559">
                  <a:moveTo>
                    <a:pt x="480" y="0"/>
                  </a:moveTo>
                  <a:cubicBezTo>
                    <a:pt x="465" y="0"/>
                    <a:pt x="450" y="9"/>
                    <a:pt x="444" y="27"/>
                  </a:cubicBezTo>
                  <a:cubicBezTo>
                    <a:pt x="330" y="412"/>
                    <a:pt x="275" y="827"/>
                    <a:pt x="222" y="1224"/>
                  </a:cubicBezTo>
                  <a:cubicBezTo>
                    <a:pt x="167" y="1622"/>
                    <a:pt x="119" y="2019"/>
                    <a:pt x="84" y="2417"/>
                  </a:cubicBezTo>
                  <a:cubicBezTo>
                    <a:pt x="18" y="3216"/>
                    <a:pt x="5" y="4018"/>
                    <a:pt x="2" y="4817"/>
                  </a:cubicBezTo>
                  <a:cubicBezTo>
                    <a:pt x="0" y="6445"/>
                    <a:pt x="57" y="8072"/>
                    <a:pt x="99" y="9699"/>
                  </a:cubicBezTo>
                  <a:cubicBezTo>
                    <a:pt x="110" y="10156"/>
                    <a:pt x="121" y="10613"/>
                    <a:pt x="132" y="11072"/>
                  </a:cubicBezTo>
                  <a:cubicBezTo>
                    <a:pt x="139" y="11309"/>
                    <a:pt x="143" y="11546"/>
                    <a:pt x="152" y="11786"/>
                  </a:cubicBezTo>
                  <a:cubicBezTo>
                    <a:pt x="156" y="11959"/>
                    <a:pt x="117" y="12216"/>
                    <a:pt x="251" y="12350"/>
                  </a:cubicBezTo>
                  <a:cubicBezTo>
                    <a:pt x="279" y="12378"/>
                    <a:pt x="316" y="12392"/>
                    <a:pt x="354" y="12392"/>
                  </a:cubicBezTo>
                  <a:cubicBezTo>
                    <a:pt x="378" y="12392"/>
                    <a:pt x="402" y="12386"/>
                    <a:pt x="424" y="12374"/>
                  </a:cubicBezTo>
                  <a:cubicBezTo>
                    <a:pt x="502" y="12324"/>
                    <a:pt x="559" y="12192"/>
                    <a:pt x="456" y="12139"/>
                  </a:cubicBezTo>
                  <a:lnTo>
                    <a:pt x="456" y="12139"/>
                  </a:lnTo>
                  <a:cubicBezTo>
                    <a:pt x="456" y="12135"/>
                    <a:pt x="456" y="12132"/>
                    <a:pt x="457" y="12128"/>
                  </a:cubicBezTo>
                  <a:cubicBezTo>
                    <a:pt x="444" y="12086"/>
                    <a:pt x="455" y="12016"/>
                    <a:pt x="453" y="11970"/>
                  </a:cubicBezTo>
                  <a:cubicBezTo>
                    <a:pt x="453" y="11882"/>
                    <a:pt x="450" y="11794"/>
                    <a:pt x="448" y="11707"/>
                  </a:cubicBezTo>
                  <a:cubicBezTo>
                    <a:pt x="444" y="11496"/>
                    <a:pt x="437" y="11283"/>
                    <a:pt x="431" y="11072"/>
                  </a:cubicBezTo>
                  <a:cubicBezTo>
                    <a:pt x="420" y="10668"/>
                    <a:pt x="409" y="10261"/>
                    <a:pt x="395" y="9857"/>
                  </a:cubicBezTo>
                  <a:cubicBezTo>
                    <a:pt x="374" y="9056"/>
                    <a:pt x="352" y="8256"/>
                    <a:pt x="330" y="7455"/>
                  </a:cubicBezTo>
                  <a:cubicBezTo>
                    <a:pt x="286" y="5869"/>
                    <a:pt x="272" y="4290"/>
                    <a:pt x="325" y="2704"/>
                  </a:cubicBezTo>
                  <a:cubicBezTo>
                    <a:pt x="341" y="2263"/>
                    <a:pt x="365" y="1822"/>
                    <a:pt x="395" y="1380"/>
                  </a:cubicBezTo>
                  <a:cubicBezTo>
                    <a:pt x="426" y="932"/>
                    <a:pt x="497" y="484"/>
                    <a:pt x="516" y="36"/>
                  </a:cubicBezTo>
                  <a:cubicBezTo>
                    <a:pt x="516" y="13"/>
                    <a:pt x="498" y="0"/>
                    <a:pt x="48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4"/>
            <p:cNvSpPr/>
            <p:nvPr/>
          </p:nvSpPr>
          <p:spPr>
            <a:xfrm>
              <a:off x="6046475" y="4682750"/>
              <a:ext cx="64175" cy="48100"/>
            </a:xfrm>
            <a:custGeom>
              <a:rect b="b" l="l" r="r" t="t"/>
              <a:pathLst>
                <a:path extrusionOk="0" h="1924" w="2567">
                  <a:moveTo>
                    <a:pt x="2461" y="0"/>
                  </a:moveTo>
                  <a:cubicBezTo>
                    <a:pt x="2430" y="0"/>
                    <a:pt x="2402" y="14"/>
                    <a:pt x="2388" y="46"/>
                  </a:cubicBezTo>
                  <a:cubicBezTo>
                    <a:pt x="2263" y="338"/>
                    <a:pt x="2179" y="634"/>
                    <a:pt x="2008" y="907"/>
                  </a:cubicBezTo>
                  <a:cubicBezTo>
                    <a:pt x="1835" y="1183"/>
                    <a:pt x="1613" y="1425"/>
                    <a:pt x="1354" y="1620"/>
                  </a:cubicBezTo>
                  <a:cubicBezTo>
                    <a:pt x="1255" y="1694"/>
                    <a:pt x="1127" y="1771"/>
                    <a:pt x="1002" y="1771"/>
                  </a:cubicBezTo>
                  <a:cubicBezTo>
                    <a:pt x="954" y="1771"/>
                    <a:pt x="907" y="1760"/>
                    <a:pt x="862" y="1732"/>
                  </a:cubicBezTo>
                  <a:cubicBezTo>
                    <a:pt x="708" y="1640"/>
                    <a:pt x="611" y="1416"/>
                    <a:pt x="526" y="1267"/>
                  </a:cubicBezTo>
                  <a:cubicBezTo>
                    <a:pt x="339" y="940"/>
                    <a:pt x="185" y="593"/>
                    <a:pt x="69" y="235"/>
                  </a:cubicBezTo>
                  <a:cubicBezTo>
                    <a:pt x="65" y="218"/>
                    <a:pt x="52" y="211"/>
                    <a:pt x="39" y="211"/>
                  </a:cubicBezTo>
                  <a:cubicBezTo>
                    <a:pt x="20" y="211"/>
                    <a:pt x="1" y="227"/>
                    <a:pt x="7" y="252"/>
                  </a:cubicBezTo>
                  <a:lnTo>
                    <a:pt x="7" y="254"/>
                  </a:lnTo>
                  <a:cubicBezTo>
                    <a:pt x="119" y="665"/>
                    <a:pt x="269" y="1074"/>
                    <a:pt x="477" y="1449"/>
                  </a:cubicBezTo>
                  <a:cubicBezTo>
                    <a:pt x="563" y="1605"/>
                    <a:pt x="653" y="1794"/>
                    <a:pt x="820" y="1880"/>
                  </a:cubicBezTo>
                  <a:cubicBezTo>
                    <a:pt x="881" y="1911"/>
                    <a:pt x="946" y="1924"/>
                    <a:pt x="1011" y="1924"/>
                  </a:cubicBezTo>
                  <a:cubicBezTo>
                    <a:pt x="1111" y="1924"/>
                    <a:pt x="1212" y="1894"/>
                    <a:pt x="1301" y="1851"/>
                  </a:cubicBezTo>
                  <a:cubicBezTo>
                    <a:pt x="1635" y="1697"/>
                    <a:pt x="1914" y="1401"/>
                    <a:pt x="2125" y="1109"/>
                  </a:cubicBezTo>
                  <a:cubicBezTo>
                    <a:pt x="2333" y="821"/>
                    <a:pt x="2540" y="454"/>
                    <a:pt x="2564" y="94"/>
                  </a:cubicBezTo>
                  <a:cubicBezTo>
                    <a:pt x="2566" y="39"/>
                    <a:pt x="2511" y="0"/>
                    <a:pt x="246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4"/>
            <p:cNvSpPr/>
            <p:nvPr/>
          </p:nvSpPr>
          <p:spPr>
            <a:xfrm>
              <a:off x="6062450" y="4673175"/>
              <a:ext cx="18600" cy="55125"/>
            </a:xfrm>
            <a:custGeom>
              <a:rect b="b" l="l" r="r" t="t"/>
              <a:pathLst>
                <a:path extrusionOk="0" h="2205" w="744">
                  <a:moveTo>
                    <a:pt x="83" y="0"/>
                  </a:moveTo>
                  <a:cubicBezTo>
                    <a:pt x="61" y="0"/>
                    <a:pt x="39" y="13"/>
                    <a:pt x="32" y="38"/>
                  </a:cubicBezTo>
                  <a:cubicBezTo>
                    <a:pt x="1" y="126"/>
                    <a:pt x="18" y="227"/>
                    <a:pt x="27" y="319"/>
                  </a:cubicBezTo>
                  <a:cubicBezTo>
                    <a:pt x="36" y="400"/>
                    <a:pt x="45" y="484"/>
                    <a:pt x="60" y="565"/>
                  </a:cubicBezTo>
                  <a:cubicBezTo>
                    <a:pt x="91" y="760"/>
                    <a:pt x="135" y="956"/>
                    <a:pt x="188" y="1145"/>
                  </a:cubicBezTo>
                  <a:cubicBezTo>
                    <a:pt x="236" y="1331"/>
                    <a:pt x="289" y="1518"/>
                    <a:pt x="352" y="1698"/>
                  </a:cubicBezTo>
                  <a:cubicBezTo>
                    <a:pt x="385" y="1788"/>
                    <a:pt x="423" y="1878"/>
                    <a:pt x="460" y="1968"/>
                  </a:cubicBezTo>
                  <a:cubicBezTo>
                    <a:pt x="495" y="2056"/>
                    <a:pt x="524" y="2135"/>
                    <a:pt x="600" y="2192"/>
                  </a:cubicBezTo>
                  <a:cubicBezTo>
                    <a:pt x="612" y="2201"/>
                    <a:pt x="626" y="2205"/>
                    <a:pt x="641" y="2205"/>
                  </a:cubicBezTo>
                  <a:cubicBezTo>
                    <a:pt x="680" y="2205"/>
                    <a:pt x="724" y="2177"/>
                    <a:pt x="730" y="2137"/>
                  </a:cubicBezTo>
                  <a:cubicBezTo>
                    <a:pt x="743" y="2045"/>
                    <a:pt x="710" y="1971"/>
                    <a:pt x="675" y="1887"/>
                  </a:cubicBezTo>
                  <a:cubicBezTo>
                    <a:pt x="638" y="1799"/>
                    <a:pt x="603" y="1707"/>
                    <a:pt x="565" y="1619"/>
                  </a:cubicBezTo>
                  <a:cubicBezTo>
                    <a:pt x="495" y="1452"/>
                    <a:pt x="420" y="1288"/>
                    <a:pt x="359" y="1116"/>
                  </a:cubicBezTo>
                  <a:cubicBezTo>
                    <a:pt x="297" y="949"/>
                    <a:pt x="249" y="776"/>
                    <a:pt x="212" y="602"/>
                  </a:cubicBezTo>
                  <a:cubicBezTo>
                    <a:pt x="194" y="508"/>
                    <a:pt x="179" y="413"/>
                    <a:pt x="170" y="319"/>
                  </a:cubicBezTo>
                  <a:cubicBezTo>
                    <a:pt x="159" y="225"/>
                    <a:pt x="168" y="126"/>
                    <a:pt x="135" y="38"/>
                  </a:cubicBezTo>
                  <a:cubicBezTo>
                    <a:pt x="127" y="13"/>
                    <a:pt x="105" y="0"/>
                    <a:pt x="8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4"/>
            <p:cNvSpPr/>
            <p:nvPr/>
          </p:nvSpPr>
          <p:spPr>
            <a:xfrm>
              <a:off x="6038200" y="4683400"/>
              <a:ext cx="12525" cy="12475"/>
            </a:xfrm>
            <a:custGeom>
              <a:rect b="b" l="l" r="r" t="t"/>
              <a:pathLst>
                <a:path extrusionOk="0" h="499" w="501">
                  <a:moveTo>
                    <a:pt x="251" y="0"/>
                  </a:moveTo>
                  <a:cubicBezTo>
                    <a:pt x="114" y="2"/>
                    <a:pt x="5" y="112"/>
                    <a:pt x="0" y="250"/>
                  </a:cubicBezTo>
                  <a:lnTo>
                    <a:pt x="9" y="316"/>
                  </a:lnTo>
                  <a:cubicBezTo>
                    <a:pt x="20" y="358"/>
                    <a:pt x="42" y="395"/>
                    <a:pt x="73" y="426"/>
                  </a:cubicBezTo>
                  <a:lnTo>
                    <a:pt x="123" y="466"/>
                  </a:lnTo>
                  <a:cubicBezTo>
                    <a:pt x="163" y="488"/>
                    <a:pt x="207" y="499"/>
                    <a:pt x="251" y="499"/>
                  </a:cubicBezTo>
                  <a:cubicBezTo>
                    <a:pt x="254" y="499"/>
                    <a:pt x="257" y="499"/>
                    <a:pt x="261" y="499"/>
                  </a:cubicBezTo>
                  <a:cubicBezTo>
                    <a:pt x="290" y="499"/>
                    <a:pt x="320" y="490"/>
                    <a:pt x="347" y="477"/>
                  </a:cubicBezTo>
                  <a:cubicBezTo>
                    <a:pt x="378" y="468"/>
                    <a:pt x="404" y="450"/>
                    <a:pt x="426" y="426"/>
                  </a:cubicBezTo>
                  <a:cubicBezTo>
                    <a:pt x="472" y="378"/>
                    <a:pt x="499" y="314"/>
                    <a:pt x="501" y="248"/>
                  </a:cubicBezTo>
                  <a:lnTo>
                    <a:pt x="492" y="182"/>
                  </a:lnTo>
                  <a:cubicBezTo>
                    <a:pt x="479" y="141"/>
                    <a:pt x="457" y="103"/>
                    <a:pt x="426" y="73"/>
                  </a:cubicBezTo>
                  <a:lnTo>
                    <a:pt x="376" y="33"/>
                  </a:lnTo>
                  <a:cubicBezTo>
                    <a:pt x="338" y="11"/>
                    <a:pt x="294" y="0"/>
                    <a:pt x="25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4"/>
            <p:cNvSpPr/>
            <p:nvPr/>
          </p:nvSpPr>
          <p:spPr>
            <a:xfrm>
              <a:off x="6056850" y="4666675"/>
              <a:ext cx="14300" cy="13550"/>
            </a:xfrm>
            <a:custGeom>
              <a:rect b="b" l="l" r="r" t="t"/>
              <a:pathLst>
                <a:path extrusionOk="0" h="542" w="572">
                  <a:moveTo>
                    <a:pt x="264" y="0"/>
                  </a:moveTo>
                  <a:cubicBezTo>
                    <a:pt x="243" y="0"/>
                    <a:pt x="222" y="4"/>
                    <a:pt x="203" y="10"/>
                  </a:cubicBezTo>
                  <a:lnTo>
                    <a:pt x="137" y="37"/>
                  </a:lnTo>
                  <a:cubicBezTo>
                    <a:pt x="106" y="54"/>
                    <a:pt x="80" y="78"/>
                    <a:pt x="62" y="107"/>
                  </a:cubicBezTo>
                  <a:cubicBezTo>
                    <a:pt x="38" y="133"/>
                    <a:pt x="21" y="164"/>
                    <a:pt x="14" y="199"/>
                  </a:cubicBezTo>
                  <a:cubicBezTo>
                    <a:pt x="3" y="234"/>
                    <a:pt x="1" y="272"/>
                    <a:pt x="7" y="307"/>
                  </a:cubicBezTo>
                  <a:cubicBezTo>
                    <a:pt x="10" y="342"/>
                    <a:pt x="21" y="377"/>
                    <a:pt x="40" y="408"/>
                  </a:cubicBezTo>
                  <a:lnTo>
                    <a:pt x="82" y="463"/>
                  </a:lnTo>
                  <a:cubicBezTo>
                    <a:pt x="135" y="511"/>
                    <a:pt x="203" y="537"/>
                    <a:pt x="275" y="542"/>
                  </a:cubicBezTo>
                  <a:lnTo>
                    <a:pt x="348" y="531"/>
                  </a:lnTo>
                  <a:cubicBezTo>
                    <a:pt x="392" y="520"/>
                    <a:pt x="434" y="496"/>
                    <a:pt x="466" y="463"/>
                  </a:cubicBezTo>
                  <a:lnTo>
                    <a:pt x="508" y="408"/>
                  </a:lnTo>
                  <a:cubicBezTo>
                    <a:pt x="524" y="380"/>
                    <a:pt x="535" y="350"/>
                    <a:pt x="541" y="319"/>
                  </a:cubicBezTo>
                  <a:lnTo>
                    <a:pt x="541" y="319"/>
                  </a:lnTo>
                  <a:cubicBezTo>
                    <a:pt x="572" y="224"/>
                    <a:pt x="534" y="116"/>
                    <a:pt x="447" y="63"/>
                  </a:cubicBezTo>
                  <a:lnTo>
                    <a:pt x="447" y="63"/>
                  </a:lnTo>
                  <a:cubicBezTo>
                    <a:pt x="436" y="53"/>
                    <a:pt x="423" y="44"/>
                    <a:pt x="409" y="37"/>
                  </a:cubicBezTo>
                  <a:cubicBezTo>
                    <a:pt x="381" y="17"/>
                    <a:pt x="346" y="6"/>
                    <a:pt x="311" y="6"/>
                  </a:cubicBezTo>
                  <a:cubicBezTo>
                    <a:pt x="295" y="2"/>
                    <a:pt x="279" y="0"/>
                    <a:pt x="26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4"/>
            <p:cNvSpPr/>
            <p:nvPr/>
          </p:nvSpPr>
          <p:spPr>
            <a:xfrm>
              <a:off x="6078100" y="4666375"/>
              <a:ext cx="14475" cy="14475"/>
            </a:xfrm>
            <a:custGeom>
              <a:rect b="b" l="l" r="r" t="t"/>
              <a:pathLst>
                <a:path extrusionOk="0" h="579" w="579">
                  <a:moveTo>
                    <a:pt x="289" y="0"/>
                  </a:moveTo>
                  <a:cubicBezTo>
                    <a:pt x="251" y="0"/>
                    <a:pt x="214" y="9"/>
                    <a:pt x="179" y="27"/>
                  </a:cubicBezTo>
                  <a:cubicBezTo>
                    <a:pt x="73" y="73"/>
                    <a:pt x="5" y="176"/>
                    <a:pt x="1" y="290"/>
                  </a:cubicBezTo>
                  <a:lnTo>
                    <a:pt x="12" y="367"/>
                  </a:lnTo>
                  <a:cubicBezTo>
                    <a:pt x="25" y="415"/>
                    <a:pt x="51" y="459"/>
                    <a:pt x="86" y="494"/>
                  </a:cubicBezTo>
                  <a:lnTo>
                    <a:pt x="146" y="540"/>
                  </a:lnTo>
                  <a:cubicBezTo>
                    <a:pt x="190" y="565"/>
                    <a:pt x="240" y="578"/>
                    <a:pt x="291" y="578"/>
                  </a:cubicBezTo>
                  <a:cubicBezTo>
                    <a:pt x="294" y="578"/>
                    <a:pt x="298" y="578"/>
                    <a:pt x="302" y="578"/>
                  </a:cubicBezTo>
                  <a:cubicBezTo>
                    <a:pt x="336" y="578"/>
                    <a:pt x="371" y="569"/>
                    <a:pt x="401" y="554"/>
                  </a:cubicBezTo>
                  <a:cubicBezTo>
                    <a:pt x="506" y="508"/>
                    <a:pt x="576" y="404"/>
                    <a:pt x="578" y="290"/>
                  </a:cubicBezTo>
                  <a:lnTo>
                    <a:pt x="567" y="213"/>
                  </a:lnTo>
                  <a:cubicBezTo>
                    <a:pt x="554" y="165"/>
                    <a:pt x="528" y="121"/>
                    <a:pt x="493" y="86"/>
                  </a:cubicBezTo>
                  <a:lnTo>
                    <a:pt x="436" y="40"/>
                  </a:lnTo>
                  <a:cubicBezTo>
                    <a:pt x="390" y="16"/>
                    <a:pt x="341" y="0"/>
                    <a:pt x="28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4"/>
            <p:cNvSpPr/>
            <p:nvPr/>
          </p:nvSpPr>
          <p:spPr>
            <a:xfrm>
              <a:off x="6101825" y="4675875"/>
              <a:ext cx="15125" cy="15075"/>
            </a:xfrm>
            <a:custGeom>
              <a:rect b="b" l="l" r="r" t="t"/>
              <a:pathLst>
                <a:path extrusionOk="0" h="603" w="605">
                  <a:moveTo>
                    <a:pt x="301" y="0"/>
                  </a:moveTo>
                  <a:cubicBezTo>
                    <a:pt x="137" y="2"/>
                    <a:pt x="5" y="136"/>
                    <a:pt x="1" y="301"/>
                  </a:cubicBezTo>
                  <a:lnTo>
                    <a:pt x="12" y="382"/>
                  </a:lnTo>
                  <a:cubicBezTo>
                    <a:pt x="25" y="433"/>
                    <a:pt x="51" y="477"/>
                    <a:pt x="88" y="514"/>
                  </a:cubicBezTo>
                  <a:lnTo>
                    <a:pt x="150" y="562"/>
                  </a:lnTo>
                  <a:cubicBezTo>
                    <a:pt x="196" y="589"/>
                    <a:pt x="249" y="602"/>
                    <a:pt x="301" y="602"/>
                  </a:cubicBezTo>
                  <a:cubicBezTo>
                    <a:pt x="305" y="602"/>
                    <a:pt x="309" y="602"/>
                    <a:pt x="313" y="602"/>
                  </a:cubicBezTo>
                  <a:cubicBezTo>
                    <a:pt x="349" y="602"/>
                    <a:pt x="384" y="593"/>
                    <a:pt x="418" y="576"/>
                  </a:cubicBezTo>
                  <a:cubicBezTo>
                    <a:pt x="490" y="549"/>
                    <a:pt x="550" y="490"/>
                    <a:pt x="576" y="417"/>
                  </a:cubicBezTo>
                  <a:cubicBezTo>
                    <a:pt x="596" y="380"/>
                    <a:pt x="604" y="341"/>
                    <a:pt x="604" y="301"/>
                  </a:cubicBezTo>
                  <a:lnTo>
                    <a:pt x="594" y="220"/>
                  </a:lnTo>
                  <a:cubicBezTo>
                    <a:pt x="578" y="169"/>
                    <a:pt x="552" y="125"/>
                    <a:pt x="514" y="88"/>
                  </a:cubicBezTo>
                  <a:lnTo>
                    <a:pt x="455" y="40"/>
                  </a:lnTo>
                  <a:cubicBezTo>
                    <a:pt x="409" y="13"/>
                    <a:pt x="356" y="0"/>
                    <a:pt x="30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4"/>
            <p:cNvSpPr/>
            <p:nvPr/>
          </p:nvSpPr>
          <p:spPr>
            <a:xfrm>
              <a:off x="6072975" y="4695800"/>
              <a:ext cx="72525" cy="33000"/>
            </a:xfrm>
            <a:custGeom>
              <a:rect b="b" l="l" r="r" t="t"/>
              <a:pathLst>
                <a:path extrusionOk="0" h="1320" w="2901">
                  <a:moveTo>
                    <a:pt x="2811" y="1"/>
                  </a:moveTo>
                  <a:cubicBezTo>
                    <a:pt x="2794" y="1"/>
                    <a:pt x="2777" y="7"/>
                    <a:pt x="2762" y="22"/>
                  </a:cubicBezTo>
                  <a:cubicBezTo>
                    <a:pt x="2615" y="178"/>
                    <a:pt x="2512" y="350"/>
                    <a:pt x="2329" y="475"/>
                  </a:cubicBezTo>
                  <a:cubicBezTo>
                    <a:pt x="2143" y="604"/>
                    <a:pt x="1932" y="699"/>
                    <a:pt x="1726" y="795"/>
                  </a:cubicBezTo>
                  <a:cubicBezTo>
                    <a:pt x="1323" y="981"/>
                    <a:pt x="871" y="1159"/>
                    <a:pt x="417" y="1159"/>
                  </a:cubicBezTo>
                  <a:cubicBezTo>
                    <a:pt x="306" y="1159"/>
                    <a:pt x="195" y="1148"/>
                    <a:pt x="85" y="1125"/>
                  </a:cubicBezTo>
                  <a:cubicBezTo>
                    <a:pt x="80" y="1123"/>
                    <a:pt x="75" y="1123"/>
                    <a:pt x="70" y="1123"/>
                  </a:cubicBezTo>
                  <a:cubicBezTo>
                    <a:pt x="18" y="1123"/>
                    <a:pt x="0" y="1203"/>
                    <a:pt x="59" y="1221"/>
                  </a:cubicBezTo>
                  <a:lnTo>
                    <a:pt x="56" y="1221"/>
                  </a:lnTo>
                  <a:cubicBezTo>
                    <a:pt x="234" y="1290"/>
                    <a:pt x="413" y="1319"/>
                    <a:pt x="590" y="1319"/>
                  </a:cubicBezTo>
                  <a:cubicBezTo>
                    <a:pt x="1007" y="1319"/>
                    <a:pt x="1421" y="1161"/>
                    <a:pt x="1813" y="993"/>
                  </a:cubicBezTo>
                  <a:cubicBezTo>
                    <a:pt x="2053" y="890"/>
                    <a:pt x="2299" y="787"/>
                    <a:pt x="2512" y="635"/>
                  </a:cubicBezTo>
                  <a:cubicBezTo>
                    <a:pt x="2692" y="505"/>
                    <a:pt x="2901" y="317"/>
                    <a:pt x="2890" y="75"/>
                  </a:cubicBezTo>
                  <a:cubicBezTo>
                    <a:pt x="2888" y="33"/>
                    <a:pt x="2850" y="1"/>
                    <a:pt x="281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4"/>
            <p:cNvSpPr/>
            <p:nvPr/>
          </p:nvSpPr>
          <p:spPr>
            <a:xfrm>
              <a:off x="6134175" y="4689975"/>
              <a:ext cx="19675" cy="15300"/>
            </a:xfrm>
            <a:custGeom>
              <a:rect b="b" l="l" r="r" t="t"/>
              <a:pathLst>
                <a:path extrusionOk="0" h="612" w="787">
                  <a:moveTo>
                    <a:pt x="393" y="1"/>
                  </a:moveTo>
                  <a:cubicBezTo>
                    <a:pt x="0" y="1"/>
                    <a:pt x="0" y="611"/>
                    <a:pt x="393" y="611"/>
                  </a:cubicBezTo>
                  <a:cubicBezTo>
                    <a:pt x="786" y="611"/>
                    <a:pt x="786" y="1"/>
                    <a:pt x="39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 name="Google Shape;2119;p44"/>
          <p:cNvGrpSpPr/>
          <p:nvPr/>
        </p:nvGrpSpPr>
        <p:grpSpPr>
          <a:xfrm>
            <a:off x="274912" y="692813"/>
            <a:ext cx="890185" cy="675108"/>
            <a:chOff x="4725044" y="4077175"/>
            <a:chExt cx="398900" cy="347475"/>
          </a:xfrm>
        </p:grpSpPr>
        <p:sp>
          <p:nvSpPr>
            <p:cNvPr id="2120" name="Google Shape;2120;p44"/>
            <p:cNvSpPr/>
            <p:nvPr/>
          </p:nvSpPr>
          <p:spPr>
            <a:xfrm>
              <a:off x="4725044" y="4077175"/>
              <a:ext cx="398900" cy="297393"/>
            </a:xfrm>
            <a:custGeom>
              <a:rect b="b" l="l" r="r" t="t"/>
              <a:pathLst>
                <a:path extrusionOk="0" h="9319" w="15956">
                  <a:moveTo>
                    <a:pt x="7919" y="1"/>
                  </a:moveTo>
                  <a:cubicBezTo>
                    <a:pt x="6674" y="1"/>
                    <a:pt x="5425" y="185"/>
                    <a:pt x="4303" y="548"/>
                  </a:cubicBezTo>
                  <a:cubicBezTo>
                    <a:pt x="3756" y="724"/>
                    <a:pt x="3235" y="939"/>
                    <a:pt x="2783" y="1211"/>
                  </a:cubicBezTo>
                  <a:cubicBezTo>
                    <a:pt x="1975" y="1692"/>
                    <a:pt x="1329" y="2406"/>
                    <a:pt x="932" y="3258"/>
                  </a:cubicBezTo>
                  <a:cubicBezTo>
                    <a:pt x="0" y="5237"/>
                    <a:pt x="795" y="7718"/>
                    <a:pt x="3444" y="8773"/>
                  </a:cubicBezTo>
                  <a:cubicBezTo>
                    <a:pt x="4426" y="9163"/>
                    <a:pt x="5521" y="9318"/>
                    <a:pt x="6649" y="9318"/>
                  </a:cubicBezTo>
                  <a:cubicBezTo>
                    <a:pt x="8094" y="9318"/>
                    <a:pt x="9592" y="9063"/>
                    <a:pt x="10975" y="8718"/>
                  </a:cubicBezTo>
                  <a:lnTo>
                    <a:pt x="10975" y="8718"/>
                  </a:lnTo>
                  <a:lnTo>
                    <a:pt x="9264" y="9159"/>
                  </a:lnTo>
                  <a:cubicBezTo>
                    <a:pt x="9282" y="9159"/>
                    <a:pt x="9301" y="9159"/>
                    <a:pt x="9319" y="9159"/>
                  </a:cubicBezTo>
                  <a:cubicBezTo>
                    <a:pt x="12107" y="9159"/>
                    <a:pt x="14699" y="7684"/>
                    <a:pt x="15325" y="5847"/>
                  </a:cubicBezTo>
                  <a:cubicBezTo>
                    <a:pt x="15956" y="3998"/>
                    <a:pt x="14658" y="1956"/>
                    <a:pt x="12336" y="888"/>
                  </a:cubicBezTo>
                  <a:cubicBezTo>
                    <a:pt x="11043" y="293"/>
                    <a:pt x="9484" y="1"/>
                    <a:pt x="791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4"/>
            <p:cNvSpPr/>
            <p:nvPr/>
          </p:nvSpPr>
          <p:spPr>
            <a:xfrm>
              <a:off x="4913100" y="4172025"/>
              <a:ext cx="21550" cy="252625"/>
            </a:xfrm>
            <a:custGeom>
              <a:rect b="b" l="l" r="r" t="t"/>
              <a:pathLst>
                <a:path extrusionOk="0" h="10105" w="862">
                  <a:moveTo>
                    <a:pt x="647" y="1"/>
                  </a:moveTo>
                  <a:cubicBezTo>
                    <a:pt x="568" y="1"/>
                    <a:pt x="488" y="21"/>
                    <a:pt x="479" y="59"/>
                  </a:cubicBezTo>
                  <a:cubicBezTo>
                    <a:pt x="398" y="424"/>
                    <a:pt x="398" y="795"/>
                    <a:pt x="378" y="1162"/>
                  </a:cubicBezTo>
                  <a:cubicBezTo>
                    <a:pt x="358" y="1520"/>
                    <a:pt x="339" y="1878"/>
                    <a:pt x="319" y="2236"/>
                  </a:cubicBezTo>
                  <a:cubicBezTo>
                    <a:pt x="246" y="3531"/>
                    <a:pt x="222" y="4827"/>
                    <a:pt x="174" y="6123"/>
                  </a:cubicBezTo>
                  <a:cubicBezTo>
                    <a:pt x="150" y="6771"/>
                    <a:pt x="125" y="7421"/>
                    <a:pt x="101" y="8071"/>
                  </a:cubicBezTo>
                  <a:cubicBezTo>
                    <a:pt x="90" y="8394"/>
                    <a:pt x="77" y="8717"/>
                    <a:pt x="66" y="9039"/>
                  </a:cubicBezTo>
                  <a:cubicBezTo>
                    <a:pt x="60" y="9200"/>
                    <a:pt x="53" y="9362"/>
                    <a:pt x="42" y="9523"/>
                  </a:cubicBezTo>
                  <a:cubicBezTo>
                    <a:pt x="33" y="9685"/>
                    <a:pt x="0" y="9848"/>
                    <a:pt x="55" y="10008"/>
                  </a:cubicBezTo>
                  <a:cubicBezTo>
                    <a:pt x="71" y="10056"/>
                    <a:pt x="145" y="10096"/>
                    <a:pt x="290" y="10105"/>
                  </a:cubicBezTo>
                  <a:cubicBezTo>
                    <a:pt x="298" y="10105"/>
                    <a:pt x="306" y="10105"/>
                    <a:pt x="315" y="10105"/>
                  </a:cubicBezTo>
                  <a:cubicBezTo>
                    <a:pt x="430" y="10105"/>
                    <a:pt x="568" y="10077"/>
                    <a:pt x="587" y="10034"/>
                  </a:cubicBezTo>
                  <a:cubicBezTo>
                    <a:pt x="661" y="9845"/>
                    <a:pt x="639" y="9659"/>
                    <a:pt x="639" y="9470"/>
                  </a:cubicBezTo>
                  <a:cubicBezTo>
                    <a:pt x="639" y="9290"/>
                    <a:pt x="644" y="9112"/>
                    <a:pt x="650" y="8932"/>
                  </a:cubicBezTo>
                  <a:cubicBezTo>
                    <a:pt x="659" y="8569"/>
                    <a:pt x="668" y="8205"/>
                    <a:pt x="679" y="7843"/>
                  </a:cubicBezTo>
                  <a:cubicBezTo>
                    <a:pt x="712" y="6547"/>
                    <a:pt x="747" y="5253"/>
                    <a:pt x="784" y="3958"/>
                  </a:cubicBezTo>
                  <a:cubicBezTo>
                    <a:pt x="802" y="3307"/>
                    <a:pt x="826" y="2657"/>
                    <a:pt x="833" y="2007"/>
                  </a:cubicBezTo>
                  <a:cubicBezTo>
                    <a:pt x="835" y="1684"/>
                    <a:pt x="846" y="1366"/>
                    <a:pt x="841" y="1041"/>
                  </a:cubicBezTo>
                  <a:cubicBezTo>
                    <a:pt x="835" y="714"/>
                    <a:pt x="861" y="384"/>
                    <a:pt x="809" y="59"/>
                  </a:cubicBezTo>
                  <a:cubicBezTo>
                    <a:pt x="802" y="20"/>
                    <a:pt x="725" y="1"/>
                    <a:pt x="64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4"/>
            <p:cNvSpPr/>
            <p:nvPr/>
          </p:nvSpPr>
          <p:spPr>
            <a:xfrm>
              <a:off x="4796700" y="4226125"/>
              <a:ext cx="220125" cy="95400"/>
            </a:xfrm>
            <a:custGeom>
              <a:rect b="b" l="l" r="r" t="t"/>
              <a:pathLst>
                <a:path extrusionOk="0" h="3816" w="8805">
                  <a:moveTo>
                    <a:pt x="303" y="1"/>
                  </a:moveTo>
                  <a:cubicBezTo>
                    <a:pt x="152" y="1"/>
                    <a:pt x="1" y="117"/>
                    <a:pt x="108" y="217"/>
                  </a:cubicBezTo>
                  <a:cubicBezTo>
                    <a:pt x="429" y="515"/>
                    <a:pt x="795" y="792"/>
                    <a:pt x="1142" y="1078"/>
                  </a:cubicBezTo>
                  <a:lnTo>
                    <a:pt x="2150" y="1908"/>
                  </a:lnTo>
                  <a:cubicBezTo>
                    <a:pt x="2752" y="2402"/>
                    <a:pt x="3339" y="2905"/>
                    <a:pt x="3956" y="3390"/>
                  </a:cubicBezTo>
                  <a:cubicBezTo>
                    <a:pt x="4186" y="3570"/>
                    <a:pt x="4498" y="3759"/>
                    <a:pt x="4856" y="3805"/>
                  </a:cubicBezTo>
                  <a:cubicBezTo>
                    <a:pt x="4906" y="3812"/>
                    <a:pt x="4956" y="3816"/>
                    <a:pt x="5006" y="3816"/>
                  </a:cubicBezTo>
                  <a:cubicBezTo>
                    <a:pt x="5128" y="3816"/>
                    <a:pt x="5250" y="3795"/>
                    <a:pt x="5366" y="3752"/>
                  </a:cubicBezTo>
                  <a:cubicBezTo>
                    <a:pt x="5541" y="3687"/>
                    <a:pt x="5649" y="3570"/>
                    <a:pt x="5752" y="3458"/>
                  </a:cubicBezTo>
                  <a:cubicBezTo>
                    <a:pt x="6266" y="2911"/>
                    <a:pt x="6778" y="2362"/>
                    <a:pt x="7283" y="1813"/>
                  </a:cubicBezTo>
                  <a:cubicBezTo>
                    <a:pt x="7790" y="1264"/>
                    <a:pt x="8315" y="722"/>
                    <a:pt x="8765" y="151"/>
                  </a:cubicBezTo>
                  <a:lnTo>
                    <a:pt x="8765" y="149"/>
                  </a:lnTo>
                  <a:cubicBezTo>
                    <a:pt x="8804" y="99"/>
                    <a:pt x="8748" y="59"/>
                    <a:pt x="8685" y="59"/>
                  </a:cubicBezTo>
                  <a:cubicBezTo>
                    <a:pt x="8657" y="59"/>
                    <a:pt x="8627" y="67"/>
                    <a:pt x="8605" y="87"/>
                  </a:cubicBezTo>
                  <a:cubicBezTo>
                    <a:pt x="7988" y="636"/>
                    <a:pt x="7445" y="1227"/>
                    <a:pt x="6885" y="1802"/>
                  </a:cubicBezTo>
                  <a:cubicBezTo>
                    <a:pt x="6383" y="2318"/>
                    <a:pt x="5888" y="2839"/>
                    <a:pt x="5388" y="3357"/>
                  </a:cubicBezTo>
                  <a:cubicBezTo>
                    <a:pt x="5306" y="3441"/>
                    <a:pt x="5216" y="3535"/>
                    <a:pt x="5054" y="3546"/>
                  </a:cubicBezTo>
                  <a:cubicBezTo>
                    <a:pt x="5039" y="3547"/>
                    <a:pt x="5025" y="3548"/>
                    <a:pt x="5010" y="3548"/>
                  </a:cubicBezTo>
                  <a:cubicBezTo>
                    <a:pt x="4878" y="3548"/>
                    <a:pt x="4748" y="3497"/>
                    <a:pt x="4643" y="3447"/>
                  </a:cubicBezTo>
                  <a:cubicBezTo>
                    <a:pt x="4322" y="3300"/>
                    <a:pt x="4096" y="3065"/>
                    <a:pt x="3855" y="2865"/>
                  </a:cubicBezTo>
                  <a:lnTo>
                    <a:pt x="2150" y="1453"/>
                  </a:lnTo>
                  <a:lnTo>
                    <a:pt x="1301" y="746"/>
                  </a:lnTo>
                  <a:cubicBezTo>
                    <a:pt x="1017" y="511"/>
                    <a:pt x="743" y="267"/>
                    <a:pt x="442" y="43"/>
                  </a:cubicBezTo>
                  <a:cubicBezTo>
                    <a:pt x="402" y="13"/>
                    <a:pt x="352" y="1"/>
                    <a:pt x="30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4"/>
            <p:cNvSpPr/>
            <p:nvPr/>
          </p:nvSpPr>
          <p:spPr>
            <a:xfrm>
              <a:off x="4891150" y="4191050"/>
              <a:ext cx="85575" cy="46575"/>
            </a:xfrm>
            <a:custGeom>
              <a:rect b="b" l="l" r="r" t="t"/>
              <a:pathLst>
                <a:path extrusionOk="0" h="1863" w="3423">
                  <a:moveTo>
                    <a:pt x="3315" y="0"/>
                  </a:moveTo>
                  <a:cubicBezTo>
                    <a:pt x="3297" y="0"/>
                    <a:pt x="3278" y="4"/>
                    <a:pt x="3261" y="14"/>
                  </a:cubicBezTo>
                  <a:cubicBezTo>
                    <a:pt x="3208" y="49"/>
                    <a:pt x="3147" y="69"/>
                    <a:pt x="3099" y="104"/>
                  </a:cubicBezTo>
                  <a:cubicBezTo>
                    <a:pt x="3050" y="137"/>
                    <a:pt x="3009" y="172"/>
                    <a:pt x="2960" y="205"/>
                  </a:cubicBezTo>
                  <a:cubicBezTo>
                    <a:pt x="2870" y="269"/>
                    <a:pt x="2785" y="335"/>
                    <a:pt x="2701" y="401"/>
                  </a:cubicBezTo>
                  <a:cubicBezTo>
                    <a:pt x="2536" y="537"/>
                    <a:pt x="2374" y="673"/>
                    <a:pt x="2211" y="809"/>
                  </a:cubicBezTo>
                  <a:cubicBezTo>
                    <a:pt x="1942" y="1039"/>
                    <a:pt x="1669" y="1266"/>
                    <a:pt x="1405" y="1499"/>
                  </a:cubicBezTo>
                  <a:lnTo>
                    <a:pt x="1405" y="1499"/>
                  </a:lnTo>
                  <a:lnTo>
                    <a:pt x="920" y="1104"/>
                  </a:lnTo>
                  <a:lnTo>
                    <a:pt x="602" y="844"/>
                  </a:lnTo>
                  <a:cubicBezTo>
                    <a:pt x="551" y="803"/>
                    <a:pt x="503" y="761"/>
                    <a:pt x="450" y="721"/>
                  </a:cubicBezTo>
                  <a:cubicBezTo>
                    <a:pt x="386" y="673"/>
                    <a:pt x="323" y="656"/>
                    <a:pt x="239" y="627"/>
                  </a:cubicBezTo>
                  <a:cubicBezTo>
                    <a:pt x="219" y="621"/>
                    <a:pt x="197" y="618"/>
                    <a:pt x="175" y="618"/>
                  </a:cubicBezTo>
                  <a:cubicBezTo>
                    <a:pt x="85" y="618"/>
                    <a:pt x="0" y="669"/>
                    <a:pt x="31" y="737"/>
                  </a:cubicBezTo>
                  <a:cubicBezTo>
                    <a:pt x="55" y="794"/>
                    <a:pt x="66" y="847"/>
                    <a:pt x="121" y="895"/>
                  </a:cubicBezTo>
                  <a:cubicBezTo>
                    <a:pt x="176" y="941"/>
                    <a:pt x="235" y="985"/>
                    <a:pt x="290" y="1031"/>
                  </a:cubicBezTo>
                  <a:lnTo>
                    <a:pt x="610" y="1290"/>
                  </a:lnTo>
                  <a:lnTo>
                    <a:pt x="1269" y="1822"/>
                  </a:lnTo>
                  <a:cubicBezTo>
                    <a:pt x="1305" y="1851"/>
                    <a:pt x="1352" y="1863"/>
                    <a:pt x="1399" y="1863"/>
                  </a:cubicBezTo>
                  <a:cubicBezTo>
                    <a:pt x="1473" y="1863"/>
                    <a:pt x="1549" y="1833"/>
                    <a:pt x="1592" y="1793"/>
                  </a:cubicBezTo>
                  <a:cubicBezTo>
                    <a:pt x="1897" y="1512"/>
                    <a:pt x="2194" y="1224"/>
                    <a:pt x="2503" y="943"/>
                  </a:cubicBezTo>
                  <a:cubicBezTo>
                    <a:pt x="2659" y="803"/>
                    <a:pt x="2815" y="664"/>
                    <a:pt x="2971" y="524"/>
                  </a:cubicBezTo>
                  <a:cubicBezTo>
                    <a:pt x="3042" y="458"/>
                    <a:pt x="3110" y="390"/>
                    <a:pt x="3178" y="322"/>
                  </a:cubicBezTo>
                  <a:cubicBezTo>
                    <a:pt x="3215" y="284"/>
                    <a:pt x="3257" y="247"/>
                    <a:pt x="3294" y="208"/>
                  </a:cubicBezTo>
                  <a:cubicBezTo>
                    <a:pt x="3331" y="168"/>
                    <a:pt x="3351" y="124"/>
                    <a:pt x="3386" y="85"/>
                  </a:cubicBezTo>
                  <a:lnTo>
                    <a:pt x="3386" y="80"/>
                  </a:lnTo>
                  <a:cubicBezTo>
                    <a:pt x="3423" y="39"/>
                    <a:pt x="3371" y="0"/>
                    <a:pt x="33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4"/>
            <p:cNvSpPr/>
            <p:nvPr/>
          </p:nvSpPr>
          <p:spPr>
            <a:xfrm>
              <a:off x="5026525" y="4154875"/>
              <a:ext cx="7775" cy="6075"/>
            </a:xfrm>
            <a:custGeom>
              <a:rect b="b" l="l" r="r" t="t"/>
              <a:pathLst>
                <a:path extrusionOk="0" h="243" w="311">
                  <a:moveTo>
                    <a:pt x="157" y="1"/>
                  </a:moveTo>
                  <a:cubicBezTo>
                    <a:pt x="1" y="1"/>
                    <a:pt x="1" y="242"/>
                    <a:pt x="157" y="242"/>
                  </a:cubicBezTo>
                  <a:cubicBezTo>
                    <a:pt x="310" y="242"/>
                    <a:pt x="310" y="1"/>
                    <a:pt x="15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4"/>
            <p:cNvSpPr/>
            <p:nvPr/>
          </p:nvSpPr>
          <p:spPr>
            <a:xfrm>
              <a:off x="5002150" y="4132700"/>
              <a:ext cx="9075" cy="8975"/>
            </a:xfrm>
            <a:custGeom>
              <a:rect b="b" l="l" r="r" t="t"/>
              <a:pathLst>
                <a:path extrusionOk="0" h="359" w="363">
                  <a:moveTo>
                    <a:pt x="207" y="1"/>
                  </a:moveTo>
                  <a:cubicBezTo>
                    <a:pt x="150" y="1"/>
                    <a:pt x="99" y="29"/>
                    <a:pt x="73" y="77"/>
                  </a:cubicBezTo>
                  <a:lnTo>
                    <a:pt x="22" y="143"/>
                  </a:lnTo>
                  <a:cubicBezTo>
                    <a:pt x="11" y="159"/>
                    <a:pt x="7" y="178"/>
                    <a:pt x="5" y="196"/>
                  </a:cubicBezTo>
                  <a:cubicBezTo>
                    <a:pt x="1" y="216"/>
                    <a:pt x="3" y="236"/>
                    <a:pt x="9" y="253"/>
                  </a:cubicBezTo>
                  <a:lnTo>
                    <a:pt x="22" y="288"/>
                  </a:lnTo>
                  <a:lnTo>
                    <a:pt x="44" y="317"/>
                  </a:lnTo>
                  <a:cubicBezTo>
                    <a:pt x="58" y="330"/>
                    <a:pt x="73" y="341"/>
                    <a:pt x="91" y="345"/>
                  </a:cubicBezTo>
                  <a:cubicBezTo>
                    <a:pt x="102" y="352"/>
                    <a:pt x="115" y="356"/>
                    <a:pt x="128" y="356"/>
                  </a:cubicBezTo>
                  <a:cubicBezTo>
                    <a:pt x="135" y="358"/>
                    <a:pt x="142" y="359"/>
                    <a:pt x="149" y="359"/>
                  </a:cubicBezTo>
                  <a:cubicBezTo>
                    <a:pt x="160" y="359"/>
                    <a:pt x="172" y="357"/>
                    <a:pt x="183" y="354"/>
                  </a:cubicBezTo>
                  <a:lnTo>
                    <a:pt x="218" y="339"/>
                  </a:lnTo>
                  <a:lnTo>
                    <a:pt x="284" y="288"/>
                  </a:lnTo>
                  <a:cubicBezTo>
                    <a:pt x="332" y="262"/>
                    <a:pt x="361" y="211"/>
                    <a:pt x="361" y="157"/>
                  </a:cubicBezTo>
                  <a:cubicBezTo>
                    <a:pt x="363" y="135"/>
                    <a:pt x="356" y="115"/>
                    <a:pt x="347" y="95"/>
                  </a:cubicBezTo>
                  <a:cubicBezTo>
                    <a:pt x="341" y="77"/>
                    <a:pt x="330" y="60"/>
                    <a:pt x="315" y="47"/>
                  </a:cubicBezTo>
                  <a:cubicBezTo>
                    <a:pt x="297" y="27"/>
                    <a:pt x="273" y="14"/>
                    <a:pt x="246" y="5"/>
                  </a:cubicBezTo>
                  <a:lnTo>
                    <a:pt x="207"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4"/>
            <p:cNvSpPr/>
            <p:nvPr/>
          </p:nvSpPr>
          <p:spPr>
            <a:xfrm>
              <a:off x="4996825" y="4178825"/>
              <a:ext cx="10300" cy="7975"/>
            </a:xfrm>
            <a:custGeom>
              <a:rect b="b" l="l" r="r" t="t"/>
              <a:pathLst>
                <a:path extrusionOk="0" h="319" w="412">
                  <a:moveTo>
                    <a:pt x="205" y="0"/>
                  </a:moveTo>
                  <a:cubicBezTo>
                    <a:pt x="0" y="0"/>
                    <a:pt x="0" y="319"/>
                    <a:pt x="205" y="319"/>
                  </a:cubicBezTo>
                  <a:cubicBezTo>
                    <a:pt x="411" y="319"/>
                    <a:pt x="411" y="0"/>
                    <a:pt x="20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7" name="Google Shape;2127;p44"/>
          <p:cNvGrpSpPr/>
          <p:nvPr/>
        </p:nvGrpSpPr>
        <p:grpSpPr>
          <a:xfrm>
            <a:off x="8424002" y="4477042"/>
            <a:ext cx="411803" cy="411156"/>
            <a:chOff x="5721625" y="4984150"/>
            <a:chExt cx="196950" cy="196650"/>
          </a:xfrm>
        </p:grpSpPr>
        <p:sp>
          <p:nvSpPr>
            <p:cNvPr id="2128" name="Google Shape;2128;p44"/>
            <p:cNvSpPr/>
            <p:nvPr/>
          </p:nvSpPr>
          <p:spPr>
            <a:xfrm>
              <a:off x="5847225" y="4984150"/>
              <a:ext cx="22325" cy="185825"/>
            </a:xfrm>
            <a:custGeom>
              <a:rect b="b" l="l" r="r" t="t"/>
              <a:pathLst>
                <a:path extrusionOk="0" h="7433" w="893">
                  <a:moveTo>
                    <a:pt x="732" y="1"/>
                  </a:moveTo>
                  <a:lnTo>
                    <a:pt x="732" y="1"/>
                  </a:lnTo>
                  <a:cubicBezTo>
                    <a:pt x="181" y="2414"/>
                    <a:pt x="1" y="4898"/>
                    <a:pt x="199" y="7364"/>
                  </a:cubicBezTo>
                  <a:lnTo>
                    <a:pt x="462" y="7432"/>
                  </a:lnTo>
                  <a:cubicBezTo>
                    <a:pt x="803" y="4971"/>
                    <a:pt x="893" y="2480"/>
                    <a:pt x="73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4"/>
            <p:cNvSpPr/>
            <p:nvPr/>
          </p:nvSpPr>
          <p:spPr>
            <a:xfrm>
              <a:off x="5787275" y="4985750"/>
              <a:ext cx="50100" cy="186200"/>
            </a:xfrm>
            <a:custGeom>
              <a:rect b="b" l="l" r="r" t="t"/>
              <a:pathLst>
                <a:path extrusionOk="0" h="7448" w="2004">
                  <a:moveTo>
                    <a:pt x="1" y="0"/>
                  </a:moveTo>
                  <a:lnTo>
                    <a:pt x="1" y="0"/>
                  </a:lnTo>
                  <a:cubicBezTo>
                    <a:pt x="666" y="2447"/>
                    <a:pt x="1294" y="4902"/>
                    <a:pt x="1881" y="7368"/>
                  </a:cubicBezTo>
                  <a:lnTo>
                    <a:pt x="1997" y="7447"/>
                  </a:lnTo>
                  <a:cubicBezTo>
                    <a:pt x="2004" y="5945"/>
                    <a:pt x="1835" y="4448"/>
                    <a:pt x="1496" y="2983"/>
                  </a:cubicBezTo>
                  <a:cubicBezTo>
                    <a:pt x="1239" y="1882"/>
                    <a:pt x="851" y="747"/>
                    <a:pt x="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4"/>
            <p:cNvSpPr/>
            <p:nvPr/>
          </p:nvSpPr>
          <p:spPr>
            <a:xfrm>
              <a:off x="5777075" y="5069900"/>
              <a:ext cx="24950" cy="110900"/>
            </a:xfrm>
            <a:custGeom>
              <a:rect b="b" l="l" r="r" t="t"/>
              <a:pathLst>
                <a:path extrusionOk="0" h="4436" w="998">
                  <a:moveTo>
                    <a:pt x="688" y="1"/>
                  </a:moveTo>
                  <a:cubicBezTo>
                    <a:pt x="312" y="1453"/>
                    <a:pt x="81" y="2937"/>
                    <a:pt x="0" y="4435"/>
                  </a:cubicBezTo>
                  <a:lnTo>
                    <a:pt x="562" y="4231"/>
                  </a:lnTo>
                  <a:cubicBezTo>
                    <a:pt x="857" y="3392"/>
                    <a:pt x="905" y="2489"/>
                    <a:pt x="951" y="1602"/>
                  </a:cubicBezTo>
                  <a:cubicBezTo>
                    <a:pt x="980" y="1053"/>
                    <a:pt x="997" y="458"/>
                    <a:pt x="68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4"/>
            <p:cNvSpPr/>
            <p:nvPr/>
          </p:nvSpPr>
          <p:spPr>
            <a:xfrm>
              <a:off x="5721625" y="5011325"/>
              <a:ext cx="47775" cy="157175"/>
            </a:xfrm>
            <a:custGeom>
              <a:rect b="b" l="l" r="r" t="t"/>
              <a:pathLst>
                <a:path extrusionOk="0" h="6287" w="1911">
                  <a:moveTo>
                    <a:pt x="59" y="1"/>
                  </a:moveTo>
                  <a:lnTo>
                    <a:pt x="59" y="1"/>
                  </a:lnTo>
                  <a:cubicBezTo>
                    <a:pt x="26" y="1349"/>
                    <a:pt x="0" y="2735"/>
                    <a:pt x="452" y="4006"/>
                  </a:cubicBezTo>
                  <a:cubicBezTo>
                    <a:pt x="727" y="4775"/>
                    <a:pt x="1173" y="5487"/>
                    <a:pt x="1353" y="6284"/>
                  </a:cubicBezTo>
                  <a:lnTo>
                    <a:pt x="1770" y="6286"/>
                  </a:lnTo>
                  <a:cubicBezTo>
                    <a:pt x="1900" y="5987"/>
                    <a:pt x="1911" y="5651"/>
                    <a:pt x="1902" y="5326"/>
                  </a:cubicBezTo>
                  <a:cubicBezTo>
                    <a:pt x="1845" y="3405"/>
                    <a:pt x="1204" y="1547"/>
                    <a:pt x="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4"/>
            <p:cNvSpPr/>
            <p:nvPr/>
          </p:nvSpPr>
          <p:spPr>
            <a:xfrm>
              <a:off x="5877750" y="5044825"/>
              <a:ext cx="40825" cy="129000"/>
            </a:xfrm>
            <a:custGeom>
              <a:rect b="b" l="l" r="r" t="t"/>
              <a:pathLst>
                <a:path extrusionOk="0" h="5160" w="1633">
                  <a:moveTo>
                    <a:pt x="1213" y="0"/>
                  </a:moveTo>
                  <a:lnTo>
                    <a:pt x="1213" y="0"/>
                  </a:lnTo>
                  <a:cubicBezTo>
                    <a:pt x="974" y="907"/>
                    <a:pt x="737" y="1812"/>
                    <a:pt x="497" y="2719"/>
                  </a:cubicBezTo>
                  <a:cubicBezTo>
                    <a:pt x="374" y="3185"/>
                    <a:pt x="249" y="3655"/>
                    <a:pt x="225" y="4136"/>
                  </a:cubicBezTo>
                  <a:cubicBezTo>
                    <a:pt x="205" y="4491"/>
                    <a:pt x="229" y="4887"/>
                    <a:pt x="1" y="5159"/>
                  </a:cubicBezTo>
                  <a:lnTo>
                    <a:pt x="447" y="5027"/>
                  </a:lnTo>
                  <a:cubicBezTo>
                    <a:pt x="1352" y="3541"/>
                    <a:pt x="1633"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36" name="Shape 2136"/>
        <p:cNvGrpSpPr/>
        <p:nvPr/>
      </p:nvGrpSpPr>
      <p:grpSpPr>
        <a:xfrm>
          <a:off x="0" y="0"/>
          <a:ext cx="0" cy="0"/>
          <a:chOff x="0" y="0"/>
          <a:chExt cx="0" cy="0"/>
        </a:xfrm>
      </p:grpSpPr>
      <p:sp>
        <p:nvSpPr>
          <p:cNvPr id="2137" name="Google Shape;2137;p45"/>
          <p:cNvSpPr txBox="1"/>
          <p:nvPr>
            <p:ph type="ctrTitle"/>
          </p:nvPr>
        </p:nvSpPr>
        <p:spPr>
          <a:xfrm flipH="1">
            <a:off x="1848400" y="370174"/>
            <a:ext cx="5447100" cy="900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…and the same goes for tables</a:t>
            </a:r>
            <a:endParaRPr/>
          </a:p>
        </p:txBody>
      </p:sp>
      <p:graphicFrame>
        <p:nvGraphicFramePr>
          <p:cNvPr id="2138" name="Google Shape;2138;p45"/>
          <p:cNvGraphicFramePr/>
          <p:nvPr/>
        </p:nvGraphicFramePr>
        <p:xfrm>
          <a:off x="1938063" y="1683560"/>
          <a:ext cx="3000000" cy="3000000"/>
        </p:xfrm>
        <a:graphic>
          <a:graphicData uri="http://schemas.openxmlformats.org/drawingml/2006/table">
            <a:tbl>
              <a:tblPr>
                <a:noFill/>
                <a:tableStyleId>{E26F7E74-9D13-44E9-A567-03AF2B281384}</a:tableStyleId>
              </a:tblPr>
              <a:tblGrid>
                <a:gridCol w="953125"/>
                <a:gridCol w="1441250"/>
                <a:gridCol w="1436775"/>
                <a:gridCol w="1436725"/>
              </a:tblGrid>
              <a:tr h="440875">
                <a:tc>
                  <a:txBody>
                    <a:bodyPr/>
                    <a:lstStyle/>
                    <a:p>
                      <a:pPr indent="0" lvl="0" marL="0" rtl="0" algn="l">
                        <a:spcBef>
                          <a:spcPts val="0"/>
                        </a:spcBef>
                        <a:spcAft>
                          <a:spcPts val="0"/>
                        </a:spcAft>
                        <a:buNone/>
                      </a:pPr>
                      <a:r>
                        <a:t/>
                      </a:r>
                      <a:endParaRPr sz="1800">
                        <a:solidFill>
                          <a:srgbClr val="4E48AB"/>
                        </a:solidFill>
                        <a:latin typeface="Josefin Slab"/>
                        <a:ea typeface="Josefin Slab"/>
                        <a:cs typeface="Josefin Slab"/>
                        <a:sym typeface="Josefin Slab"/>
                      </a:endParaRPr>
                    </a:p>
                  </a:txBody>
                  <a:tcPr marT="68575" marB="68575" marR="91425" marL="91425" anchor="ctr">
                    <a:lnL cap="flat" cmpd="sng" w="9525">
                      <a:solidFill>
                        <a:srgbClr val="666666">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666666">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s" sz="1200">
                          <a:solidFill>
                            <a:schemeClr val="lt1"/>
                          </a:solidFill>
                          <a:latin typeface="Josefin Slab"/>
                          <a:ea typeface="Josefin Slab"/>
                          <a:cs typeface="Josefin Slab"/>
                          <a:sym typeface="Josefin Slab"/>
                        </a:rPr>
                        <a:t>MASS</a:t>
                      </a:r>
                      <a:endParaRPr sz="1200">
                        <a:solidFill>
                          <a:schemeClr val="lt1"/>
                        </a:solidFill>
                        <a:latin typeface="Josefin Slab"/>
                        <a:ea typeface="Josefin Slab"/>
                        <a:cs typeface="Josefin Slab"/>
                        <a:sym typeface="Josefin Slab"/>
                      </a:endParaRPr>
                    </a:p>
                    <a:p>
                      <a:pPr indent="0" lvl="0" marL="0" rtl="0" algn="ctr">
                        <a:spcBef>
                          <a:spcPts val="0"/>
                        </a:spcBef>
                        <a:spcAft>
                          <a:spcPts val="0"/>
                        </a:spcAft>
                        <a:buNone/>
                      </a:pPr>
                      <a:r>
                        <a:rPr lang="es" sz="900">
                          <a:solidFill>
                            <a:schemeClr val="lt1"/>
                          </a:solidFill>
                          <a:latin typeface="Josefin Slab"/>
                          <a:ea typeface="Josefin Slab"/>
                          <a:cs typeface="Josefin Slab"/>
                          <a:sym typeface="Josefin Slab"/>
                        </a:rPr>
                        <a:t>(earths)</a:t>
                      </a:r>
                      <a:endParaRPr sz="900">
                        <a:solidFill>
                          <a:schemeClr val="lt1"/>
                        </a:solidFill>
                        <a:latin typeface="Josefin Slab"/>
                        <a:ea typeface="Josefin Slab"/>
                        <a:cs typeface="Josefin Slab"/>
                        <a:sym typeface="Josefin Slab"/>
                      </a:endParaRPr>
                    </a:p>
                  </a:txBody>
                  <a:tcPr marT="68575" marB="68575" marR="91425" marL="91425" anchor="ctr">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Clr>
                          <a:srgbClr val="000000"/>
                        </a:buClr>
                        <a:buSzPts val="1100"/>
                        <a:buFont typeface="Arial"/>
                        <a:buNone/>
                      </a:pPr>
                      <a:r>
                        <a:rPr lang="es" sz="1200">
                          <a:solidFill>
                            <a:schemeClr val="lt1"/>
                          </a:solidFill>
                          <a:latin typeface="Josefin Slab"/>
                          <a:ea typeface="Josefin Slab"/>
                          <a:cs typeface="Josefin Slab"/>
                          <a:sym typeface="Josefin Slab"/>
                        </a:rPr>
                        <a:t>DIAMETER</a:t>
                      </a:r>
                      <a:endParaRPr sz="1200">
                        <a:solidFill>
                          <a:schemeClr val="lt1"/>
                        </a:solidFill>
                        <a:latin typeface="Josefin Slab"/>
                        <a:ea typeface="Josefin Slab"/>
                        <a:cs typeface="Josefin Slab"/>
                        <a:sym typeface="Josefin Slab"/>
                      </a:endParaRPr>
                    </a:p>
                    <a:p>
                      <a:pPr indent="0" lvl="0" marL="0" rtl="0" algn="ctr">
                        <a:spcBef>
                          <a:spcPts val="0"/>
                        </a:spcBef>
                        <a:spcAft>
                          <a:spcPts val="0"/>
                        </a:spcAft>
                        <a:buNone/>
                      </a:pPr>
                      <a:r>
                        <a:rPr lang="es" sz="900">
                          <a:solidFill>
                            <a:schemeClr val="lt1"/>
                          </a:solidFill>
                          <a:latin typeface="Josefin Slab"/>
                          <a:ea typeface="Josefin Slab"/>
                          <a:cs typeface="Josefin Slab"/>
                          <a:sym typeface="Josefin Slab"/>
                        </a:rPr>
                        <a:t>(earths)</a:t>
                      </a:r>
                      <a:endParaRPr sz="1200">
                        <a:solidFill>
                          <a:schemeClr val="lt1"/>
                        </a:solidFill>
                        <a:latin typeface="Josefin Slab"/>
                        <a:ea typeface="Josefin Slab"/>
                        <a:cs typeface="Josefin Slab"/>
                        <a:sym typeface="Josefin Slab"/>
                      </a:endParaRPr>
                    </a:p>
                  </a:txBody>
                  <a:tcPr marT="68575" marB="68575" marR="91425" marL="91425" anchor="ctr">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F4C5B1">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Clr>
                          <a:srgbClr val="000000"/>
                        </a:buClr>
                        <a:buSzPts val="1100"/>
                        <a:buFont typeface="Arial"/>
                        <a:buNone/>
                      </a:pPr>
                      <a:r>
                        <a:rPr lang="es" sz="1200">
                          <a:solidFill>
                            <a:schemeClr val="lt1"/>
                          </a:solidFill>
                          <a:latin typeface="Josefin Slab"/>
                          <a:ea typeface="Josefin Slab"/>
                          <a:cs typeface="Josefin Slab"/>
                          <a:sym typeface="Josefin Slab"/>
                        </a:rPr>
                        <a:t>SURFACE GRAVITY</a:t>
                      </a:r>
                      <a:endParaRPr sz="1200">
                        <a:solidFill>
                          <a:schemeClr val="lt1"/>
                        </a:solidFill>
                        <a:latin typeface="Josefin Slab"/>
                        <a:ea typeface="Josefin Slab"/>
                        <a:cs typeface="Josefin Slab"/>
                        <a:sym typeface="Josefin Slab"/>
                      </a:endParaRPr>
                    </a:p>
                    <a:p>
                      <a:pPr indent="0" lvl="0" marL="0" rtl="0" algn="ctr">
                        <a:spcBef>
                          <a:spcPts val="0"/>
                        </a:spcBef>
                        <a:spcAft>
                          <a:spcPts val="0"/>
                        </a:spcAft>
                        <a:buClr>
                          <a:srgbClr val="000000"/>
                        </a:buClr>
                        <a:buSzPts val="1100"/>
                        <a:buFont typeface="Arial"/>
                        <a:buNone/>
                      </a:pPr>
                      <a:r>
                        <a:rPr lang="es" sz="900">
                          <a:solidFill>
                            <a:schemeClr val="lt1"/>
                          </a:solidFill>
                          <a:latin typeface="Josefin Slab"/>
                          <a:ea typeface="Josefin Slab"/>
                          <a:cs typeface="Josefin Slab"/>
                          <a:sym typeface="Josefin Slab"/>
                        </a:rPr>
                        <a:t>(earths)</a:t>
                      </a:r>
                      <a:endParaRPr sz="1200">
                        <a:solidFill>
                          <a:schemeClr val="lt1"/>
                        </a:solidFill>
                        <a:latin typeface="Josefin Slab"/>
                        <a:ea typeface="Josefin Slab"/>
                        <a:cs typeface="Josefin Slab"/>
                        <a:sym typeface="Josefin Slab"/>
                      </a:endParaRPr>
                    </a:p>
                  </a:txBody>
                  <a:tcPr marT="68575" marB="68575" marR="91425" marL="91425" anchor="ctr">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accent2"/>
                    </a:solidFill>
                  </a:tcPr>
                </a:tc>
              </a:tr>
              <a:tr h="469150">
                <a:tc>
                  <a:txBody>
                    <a:bodyPr/>
                    <a:lstStyle/>
                    <a:p>
                      <a:pPr indent="0" lvl="0" marL="0" rtl="0" algn="ctr">
                        <a:spcBef>
                          <a:spcPts val="0"/>
                        </a:spcBef>
                        <a:spcAft>
                          <a:spcPts val="0"/>
                        </a:spcAft>
                        <a:buNone/>
                      </a:pPr>
                      <a:r>
                        <a:rPr lang="es" sz="1200">
                          <a:solidFill>
                            <a:schemeClr val="lt1"/>
                          </a:solidFill>
                          <a:latin typeface="Josefin Slab"/>
                          <a:ea typeface="Josefin Slab"/>
                          <a:cs typeface="Josefin Slab"/>
                          <a:sym typeface="Josefin Slab"/>
                        </a:rPr>
                        <a:t>Mercury</a:t>
                      </a:r>
                      <a:endParaRPr sz="1200">
                        <a:solidFill>
                          <a:schemeClr val="lt1"/>
                        </a:solidFill>
                        <a:latin typeface="Josefin Slab"/>
                        <a:ea typeface="Josefin Slab"/>
                        <a:cs typeface="Josefin Slab"/>
                        <a:sym typeface="Josefin Slab"/>
                      </a:endParaRPr>
                    </a:p>
                  </a:txBody>
                  <a:tcPr marT="68575" marB="68575" marR="91425" marL="91425" anchor="ctr">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s" sz="1200">
                          <a:solidFill>
                            <a:schemeClr val="accent4"/>
                          </a:solidFill>
                          <a:latin typeface="Chelsea Market"/>
                          <a:ea typeface="Chelsea Market"/>
                          <a:cs typeface="Chelsea Market"/>
                          <a:sym typeface="Chelsea Market"/>
                        </a:rPr>
                        <a:t>0,06</a:t>
                      </a:r>
                      <a:endParaRPr sz="1200">
                        <a:solidFill>
                          <a:schemeClr val="accent4"/>
                        </a:solidFill>
                        <a:latin typeface="Chelsea Market"/>
                        <a:ea typeface="Chelsea Market"/>
                        <a:cs typeface="Chelsea Market"/>
                        <a:sym typeface="Chelsea Market"/>
                      </a:endParaRPr>
                    </a:p>
                  </a:txBody>
                  <a:tcPr marT="68575" marB="68575" marR="91425" marL="91425" anchor="ctr">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19050">
                      <a:solidFill>
                        <a:schemeClr val="accent1"/>
                      </a:solidFill>
                      <a:prstDash val="dash"/>
                      <a:round/>
                      <a:headEnd len="sm" w="sm" type="none"/>
                      <a:tailEnd len="sm" w="sm" type="none"/>
                    </a:lnB>
                  </a:tcPr>
                </a:tc>
                <a:tc>
                  <a:txBody>
                    <a:bodyPr/>
                    <a:lstStyle/>
                    <a:p>
                      <a:pPr indent="0" lvl="0" marL="0" rtl="0" algn="ctr">
                        <a:spcBef>
                          <a:spcPts val="0"/>
                        </a:spcBef>
                        <a:spcAft>
                          <a:spcPts val="0"/>
                        </a:spcAft>
                        <a:buNone/>
                      </a:pPr>
                      <a:r>
                        <a:rPr lang="es" sz="1200">
                          <a:solidFill>
                            <a:schemeClr val="accent4"/>
                          </a:solidFill>
                          <a:latin typeface="Chelsea Market"/>
                          <a:ea typeface="Chelsea Market"/>
                          <a:cs typeface="Chelsea Market"/>
                          <a:sym typeface="Chelsea Market"/>
                        </a:rPr>
                        <a:t>0,38</a:t>
                      </a:r>
                      <a:endParaRPr sz="1200">
                        <a:solidFill>
                          <a:schemeClr val="accent4"/>
                        </a:solidFill>
                        <a:latin typeface="Chelsea Market"/>
                        <a:ea typeface="Chelsea Market"/>
                        <a:cs typeface="Chelsea Market"/>
                        <a:sym typeface="Chelsea Market"/>
                      </a:endParaRPr>
                    </a:p>
                  </a:txBody>
                  <a:tcPr marT="68575" marB="68575" marR="91425" marL="91425" anchor="ctr">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19050">
                      <a:solidFill>
                        <a:schemeClr val="accent1"/>
                      </a:solidFill>
                      <a:prstDash val="dash"/>
                      <a:round/>
                      <a:headEnd len="sm" w="sm" type="none"/>
                      <a:tailEnd len="sm" w="sm" type="none"/>
                    </a:lnB>
                  </a:tcPr>
                </a:tc>
                <a:tc>
                  <a:txBody>
                    <a:bodyPr/>
                    <a:lstStyle/>
                    <a:p>
                      <a:pPr indent="0" lvl="0" marL="0" rtl="0" algn="ctr">
                        <a:spcBef>
                          <a:spcPts val="0"/>
                        </a:spcBef>
                        <a:spcAft>
                          <a:spcPts val="0"/>
                        </a:spcAft>
                        <a:buNone/>
                      </a:pPr>
                      <a:r>
                        <a:rPr lang="es" sz="1200">
                          <a:solidFill>
                            <a:schemeClr val="accent4"/>
                          </a:solidFill>
                          <a:latin typeface="Chelsea Market"/>
                          <a:ea typeface="Chelsea Market"/>
                          <a:cs typeface="Chelsea Market"/>
                          <a:sym typeface="Chelsea Market"/>
                        </a:rPr>
                        <a:t>0,38</a:t>
                      </a:r>
                      <a:endParaRPr sz="1200">
                        <a:solidFill>
                          <a:schemeClr val="accent4"/>
                        </a:solidFill>
                        <a:latin typeface="Chelsea Market"/>
                        <a:ea typeface="Chelsea Market"/>
                        <a:cs typeface="Chelsea Market"/>
                        <a:sym typeface="Chelsea Market"/>
                      </a:endParaRPr>
                    </a:p>
                  </a:txBody>
                  <a:tcPr marT="68575" marB="68575" marR="91425" marL="91425" anchor="ctr">
                    <a:lnL cap="flat" cmpd="sng" w="9525">
                      <a:solidFill>
                        <a:srgbClr val="B7B7B7">
                          <a:alpha val="0"/>
                        </a:srgbClr>
                      </a:solidFill>
                      <a:prstDash val="solid"/>
                      <a:round/>
                      <a:headEnd len="sm" w="sm" type="none"/>
                      <a:tailEnd len="sm" w="sm" type="none"/>
                    </a:lnL>
                    <a:lnR cap="flat" cmpd="sng" w="9525">
                      <a:solidFill>
                        <a:srgbClr val="F4C5B1">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19050">
                      <a:solidFill>
                        <a:schemeClr val="accent1"/>
                      </a:solidFill>
                      <a:prstDash val="dash"/>
                      <a:round/>
                      <a:headEnd len="sm" w="sm" type="none"/>
                      <a:tailEnd len="sm" w="sm" type="none"/>
                    </a:lnB>
                  </a:tcPr>
                </a:tc>
              </a:tr>
              <a:tr h="469150">
                <a:tc>
                  <a:txBody>
                    <a:bodyPr/>
                    <a:lstStyle/>
                    <a:p>
                      <a:pPr indent="0" lvl="0" marL="0" rtl="0" algn="ctr">
                        <a:spcBef>
                          <a:spcPts val="0"/>
                        </a:spcBef>
                        <a:spcAft>
                          <a:spcPts val="0"/>
                        </a:spcAft>
                        <a:buNone/>
                      </a:pPr>
                      <a:r>
                        <a:rPr lang="es" sz="1200">
                          <a:solidFill>
                            <a:schemeClr val="lt1"/>
                          </a:solidFill>
                          <a:latin typeface="Josefin Slab"/>
                          <a:ea typeface="Josefin Slab"/>
                          <a:cs typeface="Josefin Slab"/>
                          <a:sym typeface="Josefin Slab"/>
                        </a:rPr>
                        <a:t>Mars</a:t>
                      </a:r>
                      <a:endParaRPr sz="1200">
                        <a:solidFill>
                          <a:schemeClr val="lt1"/>
                        </a:solidFill>
                        <a:latin typeface="Josefin Slab"/>
                        <a:ea typeface="Josefin Slab"/>
                        <a:cs typeface="Josefin Slab"/>
                        <a:sym typeface="Josefin Slab"/>
                      </a:endParaRPr>
                    </a:p>
                  </a:txBody>
                  <a:tcPr marT="68575" marB="68575" marR="91425" marL="91425" anchor="ctr">
                    <a:lnL cap="flat" cmpd="sng" w="9525">
                      <a:solidFill>
                        <a:srgbClr val="F4C5B1">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9525">
                      <a:solidFill>
                        <a:srgbClr val="B7B7B7">
                          <a:alpha val="0"/>
                        </a:srgb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s" sz="1200">
                          <a:solidFill>
                            <a:schemeClr val="accent4"/>
                          </a:solidFill>
                          <a:latin typeface="Chelsea Market"/>
                          <a:ea typeface="Chelsea Market"/>
                          <a:cs typeface="Chelsea Market"/>
                          <a:sym typeface="Chelsea Market"/>
                        </a:rPr>
                        <a:t>0,11</a:t>
                      </a:r>
                      <a:endParaRPr sz="1200">
                        <a:solidFill>
                          <a:schemeClr val="accent4"/>
                        </a:solidFill>
                        <a:latin typeface="Chelsea Market"/>
                        <a:ea typeface="Chelsea Market"/>
                        <a:cs typeface="Chelsea Market"/>
                        <a:sym typeface="Chelsea Market"/>
                      </a:endParaRPr>
                    </a:p>
                  </a:txBody>
                  <a:tcPr marT="68575" marB="68575" marR="91425" marL="91425" anchor="ctr">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19050">
                      <a:solidFill>
                        <a:schemeClr val="accent1"/>
                      </a:solidFill>
                      <a:prstDash val="dash"/>
                      <a:round/>
                      <a:headEnd len="sm" w="sm" type="none"/>
                      <a:tailEnd len="sm" w="sm" type="none"/>
                    </a:lnT>
                    <a:lnB cap="flat" cmpd="sng" w="19050">
                      <a:solidFill>
                        <a:schemeClr val="accent1"/>
                      </a:solidFill>
                      <a:prstDash val="dash"/>
                      <a:round/>
                      <a:headEnd len="sm" w="sm" type="none"/>
                      <a:tailEnd len="sm" w="sm" type="none"/>
                    </a:lnB>
                  </a:tcPr>
                </a:tc>
                <a:tc>
                  <a:txBody>
                    <a:bodyPr/>
                    <a:lstStyle/>
                    <a:p>
                      <a:pPr indent="0" lvl="0" marL="0" rtl="0" algn="ctr">
                        <a:spcBef>
                          <a:spcPts val="0"/>
                        </a:spcBef>
                        <a:spcAft>
                          <a:spcPts val="0"/>
                        </a:spcAft>
                        <a:buNone/>
                      </a:pPr>
                      <a:r>
                        <a:rPr lang="es" sz="1200">
                          <a:solidFill>
                            <a:schemeClr val="accent4"/>
                          </a:solidFill>
                          <a:latin typeface="Chelsea Market"/>
                          <a:ea typeface="Chelsea Market"/>
                          <a:cs typeface="Chelsea Market"/>
                          <a:sym typeface="Chelsea Market"/>
                        </a:rPr>
                        <a:t>0,53</a:t>
                      </a:r>
                      <a:endParaRPr sz="1200">
                        <a:solidFill>
                          <a:schemeClr val="accent4"/>
                        </a:solidFill>
                        <a:latin typeface="Chelsea Market"/>
                        <a:ea typeface="Chelsea Market"/>
                        <a:cs typeface="Chelsea Market"/>
                        <a:sym typeface="Chelsea Market"/>
                      </a:endParaRPr>
                    </a:p>
                  </a:txBody>
                  <a:tcPr marT="68575" marB="68575" marR="91425" marL="91425" anchor="ctr">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19050">
                      <a:solidFill>
                        <a:schemeClr val="accent1"/>
                      </a:solidFill>
                      <a:prstDash val="dash"/>
                      <a:round/>
                      <a:headEnd len="sm" w="sm" type="none"/>
                      <a:tailEnd len="sm" w="sm" type="none"/>
                    </a:lnT>
                    <a:lnB cap="flat" cmpd="sng" w="19050">
                      <a:solidFill>
                        <a:schemeClr val="accent1"/>
                      </a:solidFill>
                      <a:prstDash val="dash"/>
                      <a:round/>
                      <a:headEnd len="sm" w="sm" type="none"/>
                      <a:tailEnd len="sm" w="sm" type="none"/>
                    </a:lnB>
                  </a:tcPr>
                </a:tc>
                <a:tc>
                  <a:txBody>
                    <a:bodyPr/>
                    <a:lstStyle/>
                    <a:p>
                      <a:pPr indent="0" lvl="0" marL="0" rtl="0" algn="ctr">
                        <a:spcBef>
                          <a:spcPts val="0"/>
                        </a:spcBef>
                        <a:spcAft>
                          <a:spcPts val="0"/>
                        </a:spcAft>
                        <a:buNone/>
                      </a:pPr>
                      <a:r>
                        <a:rPr lang="es" sz="1200">
                          <a:solidFill>
                            <a:schemeClr val="accent4"/>
                          </a:solidFill>
                          <a:latin typeface="Chelsea Market"/>
                          <a:ea typeface="Chelsea Market"/>
                          <a:cs typeface="Chelsea Market"/>
                          <a:sym typeface="Chelsea Market"/>
                        </a:rPr>
                        <a:t>0,38</a:t>
                      </a:r>
                      <a:endParaRPr sz="1200">
                        <a:solidFill>
                          <a:schemeClr val="accent4"/>
                        </a:solidFill>
                        <a:latin typeface="Chelsea Market"/>
                        <a:ea typeface="Chelsea Market"/>
                        <a:cs typeface="Chelsea Market"/>
                        <a:sym typeface="Chelsea Market"/>
                      </a:endParaRPr>
                    </a:p>
                  </a:txBody>
                  <a:tcPr marT="68575" marB="68575" marR="91425" marL="91425" anchor="ctr">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19050">
                      <a:solidFill>
                        <a:schemeClr val="accent1"/>
                      </a:solidFill>
                      <a:prstDash val="dash"/>
                      <a:round/>
                      <a:headEnd len="sm" w="sm" type="none"/>
                      <a:tailEnd len="sm" w="sm" type="none"/>
                    </a:lnT>
                    <a:lnB cap="flat" cmpd="sng" w="19050">
                      <a:solidFill>
                        <a:schemeClr val="accent1"/>
                      </a:solidFill>
                      <a:prstDash val="dash"/>
                      <a:round/>
                      <a:headEnd len="sm" w="sm" type="none"/>
                      <a:tailEnd len="sm" w="sm" type="none"/>
                    </a:lnB>
                  </a:tcPr>
                </a:tc>
              </a:tr>
              <a:tr h="469150">
                <a:tc>
                  <a:txBody>
                    <a:bodyPr/>
                    <a:lstStyle/>
                    <a:p>
                      <a:pPr indent="0" lvl="0" marL="0" rtl="0" algn="ctr">
                        <a:spcBef>
                          <a:spcPts val="0"/>
                        </a:spcBef>
                        <a:spcAft>
                          <a:spcPts val="0"/>
                        </a:spcAft>
                        <a:buNone/>
                      </a:pPr>
                      <a:r>
                        <a:rPr lang="es" sz="1200">
                          <a:solidFill>
                            <a:schemeClr val="lt1"/>
                          </a:solidFill>
                          <a:latin typeface="Josefin Slab"/>
                          <a:ea typeface="Josefin Slab"/>
                          <a:cs typeface="Josefin Slab"/>
                          <a:sym typeface="Josefin Slab"/>
                        </a:rPr>
                        <a:t>Saturn</a:t>
                      </a:r>
                      <a:endParaRPr sz="1200">
                        <a:solidFill>
                          <a:schemeClr val="lt1"/>
                        </a:solidFill>
                        <a:latin typeface="Josefin Slab"/>
                        <a:ea typeface="Josefin Slab"/>
                        <a:cs typeface="Josefin Slab"/>
                        <a:sym typeface="Josefin Slab"/>
                      </a:endParaRPr>
                    </a:p>
                  </a:txBody>
                  <a:tcPr marT="68575" marB="68575" marR="91425" marL="91425" anchor="ctr">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9525">
                      <a:solidFill>
                        <a:srgbClr val="B7B7B7">
                          <a:alpha val="0"/>
                        </a:srgbClr>
                      </a:solidFill>
                      <a:prstDash val="solid"/>
                      <a:round/>
                      <a:headEnd len="sm" w="sm" type="none"/>
                      <a:tailEnd len="sm" w="sm" type="none"/>
                    </a:lnT>
                    <a:lnB cap="flat" cmpd="sng" w="19050">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s" sz="1200">
                          <a:solidFill>
                            <a:schemeClr val="accent4"/>
                          </a:solidFill>
                          <a:latin typeface="Chelsea Market"/>
                          <a:ea typeface="Chelsea Market"/>
                          <a:cs typeface="Chelsea Market"/>
                          <a:sym typeface="Chelsea Market"/>
                        </a:rPr>
                        <a:t>95,2</a:t>
                      </a:r>
                      <a:endParaRPr sz="1200">
                        <a:solidFill>
                          <a:schemeClr val="accent4"/>
                        </a:solidFill>
                        <a:latin typeface="Chelsea Market"/>
                        <a:ea typeface="Chelsea Market"/>
                        <a:cs typeface="Chelsea Market"/>
                        <a:sym typeface="Chelsea Market"/>
                      </a:endParaRPr>
                    </a:p>
                  </a:txBody>
                  <a:tcPr marT="68575" marB="68575" marR="91425" marL="91425" anchor="ctr">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19050">
                      <a:solidFill>
                        <a:schemeClr val="accent1"/>
                      </a:solidFill>
                      <a:prstDash val="dash"/>
                      <a:round/>
                      <a:headEnd len="sm" w="sm" type="none"/>
                      <a:tailEnd len="sm" w="sm" type="none"/>
                    </a:lnT>
                    <a:lnB cap="flat" cmpd="sng" w="19050">
                      <a:solidFill>
                        <a:schemeClr val="accent1"/>
                      </a:solidFill>
                      <a:prstDash val="dash"/>
                      <a:round/>
                      <a:headEnd len="sm" w="sm" type="none"/>
                      <a:tailEnd len="sm" w="sm" type="none"/>
                    </a:lnB>
                  </a:tcPr>
                </a:tc>
                <a:tc>
                  <a:txBody>
                    <a:bodyPr/>
                    <a:lstStyle/>
                    <a:p>
                      <a:pPr indent="0" lvl="0" marL="0" rtl="0" algn="ctr">
                        <a:spcBef>
                          <a:spcPts val="0"/>
                        </a:spcBef>
                        <a:spcAft>
                          <a:spcPts val="0"/>
                        </a:spcAft>
                        <a:buNone/>
                      </a:pPr>
                      <a:r>
                        <a:rPr lang="es" sz="1200">
                          <a:solidFill>
                            <a:schemeClr val="accent4"/>
                          </a:solidFill>
                          <a:latin typeface="Chelsea Market"/>
                          <a:ea typeface="Chelsea Market"/>
                          <a:cs typeface="Chelsea Market"/>
                          <a:sym typeface="Chelsea Market"/>
                        </a:rPr>
                        <a:t>9,4</a:t>
                      </a:r>
                      <a:endParaRPr sz="1200">
                        <a:solidFill>
                          <a:schemeClr val="accent4"/>
                        </a:solidFill>
                        <a:latin typeface="Chelsea Market"/>
                        <a:ea typeface="Chelsea Market"/>
                        <a:cs typeface="Chelsea Market"/>
                        <a:sym typeface="Chelsea Market"/>
                      </a:endParaRPr>
                    </a:p>
                  </a:txBody>
                  <a:tcPr marT="68575" marB="68575" marR="91425" marL="91425" anchor="ctr">
                    <a:lnL cap="flat" cmpd="sng" w="9525">
                      <a:solidFill>
                        <a:srgbClr val="B7B7B7">
                          <a:alpha val="0"/>
                        </a:srgbClr>
                      </a:solidFill>
                      <a:prstDash val="solid"/>
                      <a:round/>
                      <a:headEnd len="sm" w="sm" type="none"/>
                      <a:tailEnd len="sm" w="sm" type="none"/>
                    </a:lnL>
                    <a:lnR cap="flat" cmpd="sng" w="9525">
                      <a:solidFill>
                        <a:srgbClr val="B7B7B7">
                          <a:alpha val="0"/>
                        </a:srgbClr>
                      </a:solidFill>
                      <a:prstDash val="solid"/>
                      <a:round/>
                      <a:headEnd len="sm" w="sm" type="none"/>
                      <a:tailEnd len="sm" w="sm" type="none"/>
                    </a:lnR>
                    <a:lnT cap="flat" cmpd="sng" w="19050">
                      <a:solidFill>
                        <a:schemeClr val="accent1"/>
                      </a:solidFill>
                      <a:prstDash val="dash"/>
                      <a:round/>
                      <a:headEnd len="sm" w="sm" type="none"/>
                      <a:tailEnd len="sm" w="sm" type="none"/>
                    </a:lnT>
                    <a:lnB cap="flat" cmpd="sng" w="19050">
                      <a:solidFill>
                        <a:schemeClr val="accent1"/>
                      </a:solidFill>
                      <a:prstDash val="dash"/>
                      <a:round/>
                      <a:headEnd len="sm" w="sm" type="none"/>
                      <a:tailEnd len="sm" w="sm" type="none"/>
                    </a:lnB>
                  </a:tcPr>
                </a:tc>
                <a:tc>
                  <a:txBody>
                    <a:bodyPr/>
                    <a:lstStyle/>
                    <a:p>
                      <a:pPr indent="0" lvl="0" marL="0" rtl="0" algn="ctr">
                        <a:spcBef>
                          <a:spcPts val="0"/>
                        </a:spcBef>
                        <a:spcAft>
                          <a:spcPts val="0"/>
                        </a:spcAft>
                        <a:buNone/>
                      </a:pPr>
                      <a:r>
                        <a:rPr lang="es" sz="1200">
                          <a:solidFill>
                            <a:schemeClr val="accent4"/>
                          </a:solidFill>
                          <a:latin typeface="Chelsea Market"/>
                          <a:ea typeface="Chelsea Market"/>
                          <a:cs typeface="Chelsea Market"/>
                          <a:sym typeface="Chelsea Market"/>
                        </a:rPr>
                        <a:t>1,16</a:t>
                      </a:r>
                      <a:endParaRPr sz="1200">
                        <a:solidFill>
                          <a:schemeClr val="accent4"/>
                        </a:solidFill>
                        <a:latin typeface="Chelsea Market"/>
                        <a:ea typeface="Chelsea Market"/>
                        <a:cs typeface="Chelsea Market"/>
                        <a:sym typeface="Chelsea Market"/>
                      </a:endParaRPr>
                    </a:p>
                  </a:txBody>
                  <a:tcPr marT="68575" marB="68575" marR="91425" marL="91425" anchor="ctr">
                    <a:lnL cap="flat" cmpd="sng" w="9525">
                      <a:solidFill>
                        <a:srgbClr val="B7B7B7">
                          <a:alpha val="0"/>
                        </a:srgbClr>
                      </a:solidFill>
                      <a:prstDash val="solid"/>
                      <a:round/>
                      <a:headEnd len="sm" w="sm" type="none"/>
                      <a:tailEnd len="sm" w="sm" type="none"/>
                    </a:lnL>
                    <a:lnR cap="flat" cmpd="sng" w="9525">
                      <a:solidFill>
                        <a:srgbClr val="F4C5B1">
                          <a:alpha val="0"/>
                        </a:srgbClr>
                      </a:solidFill>
                      <a:prstDash val="solid"/>
                      <a:round/>
                      <a:headEnd len="sm" w="sm" type="none"/>
                      <a:tailEnd len="sm" w="sm" type="none"/>
                    </a:lnR>
                    <a:lnT cap="flat" cmpd="sng" w="19050">
                      <a:solidFill>
                        <a:schemeClr val="accent1"/>
                      </a:solidFill>
                      <a:prstDash val="dash"/>
                      <a:round/>
                      <a:headEnd len="sm" w="sm" type="none"/>
                      <a:tailEnd len="sm" w="sm" type="none"/>
                    </a:lnT>
                    <a:lnB cap="flat" cmpd="sng" w="19050">
                      <a:solidFill>
                        <a:schemeClr val="accent1"/>
                      </a:solidFill>
                      <a:prstDash val="dash"/>
                      <a:round/>
                      <a:headEnd len="sm" w="sm" type="none"/>
                      <a:tailEnd len="sm" w="sm" type="none"/>
                    </a:lnB>
                  </a:tcPr>
                </a:tc>
              </a:tr>
            </a:tbl>
          </a:graphicData>
        </a:graphic>
      </p:graphicFrame>
      <p:grpSp>
        <p:nvGrpSpPr>
          <p:cNvPr id="2139" name="Google Shape;2139;p45"/>
          <p:cNvGrpSpPr/>
          <p:nvPr/>
        </p:nvGrpSpPr>
        <p:grpSpPr>
          <a:xfrm>
            <a:off x="7378042" y="4352601"/>
            <a:ext cx="621817" cy="501781"/>
            <a:chOff x="7514750" y="4210883"/>
            <a:chExt cx="953999" cy="769838"/>
          </a:xfrm>
        </p:grpSpPr>
        <p:sp>
          <p:nvSpPr>
            <p:cNvPr id="2140" name="Google Shape;2140;p45"/>
            <p:cNvSpPr/>
            <p:nvPr/>
          </p:nvSpPr>
          <p:spPr>
            <a:xfrm>
              <a:off x="8024561" y="4469182"/>
              <a:ext cx="243136" cy="460933"/>
            </a:xfrm>
            <a:custGeom>
              <a:rect b="b" l="l" r="r" t="t"/>
              <a:pathLst>
                <a:path extrusionOk="0" h="6385" w="3368">
                  <a:moveTo>
                    <a:pt x="2453" y="0"/>
                  </a:moveTo>
                  <a:cubicBezTo>
                    <a:pt x="1997" y="0"/>
                    <a:pt x="1513" y="355"/>
                    <a:pt x="1213" y="747"/>
                  </a:cubicBezTo>
                  <a:cubicBezTo>
                    <a:pt x="554" y="1606"/>
                    <a:pt x="225" y="2680"/>
                    <a:pt x="102" y="3754"/>
                  </a:cubicBezTo>
                  <a:cubicBezTo>
                    <a:pt x="1" y="4626"/>
                    <a:pt x="29" y="5506"/>
                    <a:pt x="82" y="6385"/>
                  </a:cubicBezTo>
                  <a:cubicBezTo>
                    <a:pt x="480" y="6365"/>
                    <a:pt x="879" y="6352"/>
                    <a:pt x="1279" y="6347"/>
                  </a:cubicBezTo>
                  <a:lnTo>
                    <a:pt x="1677" y="6341"/>
                  </a:lnTo>
                  <a:cubicBezTo>
                    <a:pt x="2537" y="4946"/>
                    <a:pt x="3021" y="3326"/>
                    <a:pt x="3273" y="1698"/>
                  </a:cubicBezTo>
                  <a:cubicBezTo>
                    <a:pt x="3361" y="1132"/>
                    <a:pt x="3368" y="435"/>
                    <a:pt x="2884" y="126"/>
                  </a:cubicBezTo>
                  <a:cubicBezTo>
                    <a:pt x="2748" y="39"/>
                    <a:pt x="2602" y="0"/>
                    <a:pt x="24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5"/>
            <p:cNvSpPr/>
            <p:nvPr/>
          </p:nvSpPr>
          <p:spPr>
            <a:xfrm>
              <a:off x="7780773" y="4269286"/>
              <a:ext cx="284790" cy="657651"/>
            </a:xfrm>
            <a:custGeom>
              <a:rect b="b" l="l" r="r" t="t"/>
              <a:pathLst>
                <a:path extrusionOk="0" h="9110" w="3945">
                  <a:moveTo>
                    <a:pt x="787" y="0"/>
                  </a:moveTo>
                  <a:cubicBezTo>
                    <a:pt x="685" y="0"/>
                    <a:pt x="588" y="26"/>
                    <a:pt x="521" y="101"/>
                  </a:cubicBezTo>
                  <a:cubicBezTo>
                    <a:pt x="466" y="158"/>
                    <a:pt x="444" y="237"/>
                    <a:pt x="424" y="316"/>
                  </a:cubicBezTo>
                  <a:cubicBezTo>
                    <a:pt x="0" y="1964"/>
                    <a:pt x="727" y="3663"/>
                    <a:pt x="1439" y="5207"/>
                  </a:cubicBezTo>
                  <a:lnTo>
                    <a:pt x="3207" y="9053"/>
                  </a:lnTo>
                  <a:lnTo>
                    <a:pt x="3945" y="9110"/>
                  </a:lnTo>
                  <a:cubicBezTo>
                    <a:pt x="3938" y="7406"/>
                    <a:pt x="3804" y="5706"/>
                    <a:pt x="3538" y="4021"/>
                  </a:cubicBezTo>
                  <a:cubicBezTo>
                    <a:pt x="3409" y="3193"/>
                    <a:pt x="3242" y="2357"/>
                    <a:pt x="2851" y="1617"/>
                  </a:cubicBezTo>
                  <a:cubicBezTo>
                    <a:pt x="2460" y="874"/>
                    <a:pt x="1810" y="233"/>
                    <a:pt x="997" y="29"/>
                  </a:cubicBezTo>
                  <a:cubicBezTo>
                    <a:pt x="930" y="13"/>
                    <a:pt x="857" y="0"/>
                    <a:pt x="7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5"/>
            <p:cNvSpPr/>
            <p:nvPr/>
          </p:nvSpPr>
          <p:spPr>
            <a:xfrm>
              <a:off x="8003842" y="4210883"/>
              <a:ext cx="185889" cy="717641"/>
            </a:xfrm>
            <a:custGeom>
              <a:rect b="b" l="l" r="r" t="t"/>
              <a:pathLst>
                <a:path extrusionOk="0" h="9941" w="2575">
                  <a:moveTo>
                    <a:pt x="980" y="0"/>
                  </a:moveTo>
                  <a:cubicBezTo>
                    <a:pt x="972" y="0"/>
                    <a:pt x="964" y="0"/>
                    <a:pt x="956" y="1"/>
                  </a:cubicBezTo>
                  <a:cubicBezTo>
                    <a:pt x="764" y="14"/>
                    <a:pt x="635" y="196"/>
                    <a:pt x="554" y="368"/>
                  </a:cubicBezTo>
                  <a:cubicBezTo>
                    <a:pt x="229" y="1044"/>
                    <a:pt x="198" y="1819"/>
                    <a:pt x="176" y="2571"/>
                  </a:cubicBezTo>
                  <a:cubicBezTo>
                    <a:pt x="125" y="4268"/>
                    <a:pt x="73" y="5966"/>
                    <a:pt x="20" y="7666"/>
                  </a:cubicBezTo>
                  <a:cubicBezTo>
                    <a:pt x="7" y="8129"/>
                    <a:pt x="0" y="8621"/>
                    <a:pt x="235" y="9023"/>
                  </a:cubicBezTo>
                  <a:lnTo>
                    <a:pt x="892" y="9941"/>
                  </a:lnTo>
                  <a:cubicBezTo>
                    <a:pt x="1039" y="9936"/>
                    <a:pt x="1188" y="9932"/>
                    <a:pt x="1338" y="9930"/>
                  </a:cubicBezTo>
                  <a:cubicBezTo>
                    <a:pt x="2295" y="7470"/>
                    <a:pt x="2574" y="4797"/>
                    <a:pt x="2141" y="2193"/>
                  </a:cubicBezTo>
                  <a:cubicBezTo>
                    <a:pt x="2023" y="1492"/>
                    <a:pt x="1841" y="772"/>
                    <a:pt x="1375" y="236"/>
                  </a:cubicBezTo>
                  <a:cubicBezTo>
                    <a:pt x="1271" y="115"/>
                    <a:pt x="1135" y="0"/>
                    <a:pt x="9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5"/>
            <p:cNvSpPr/>
            <p:nvPr/>
          </p:nvSpPr>
          <p:spPr>
            <a:xfrm>
              <a:off x="7731322" y="4624175"/>
              <a:ext cx="309839" cy="312799"/>
            </a:xfrm>
            <a:custGeom>
              <a:rect b="b" l="l" r="r" t="t"/>
              <a:pathLst>
                <a:path extrusionOk="0" h="4333" w="4292">
                  <a:moveTo>
                    <a:pt x="415" y="0"/>
                  </a:moveTo>
                  <a:cubicBezTo>
                    <a:pt x="382" y="0"/>
                    <a:pt x="350" y="5"/>
                    <a:pt x="318" y="17"/>
                  </a:cubicBezTo>
                  <a:cubicBezTo>
                    <a:pt x="171" y="72"/>
                    <a:pt x="112" y="245"/>
                    <a:pt x="90" y="401"/>
                  </a:cubicBezTo>
                  <a:cubicBezTo>
                    <a:pt x="0" y="1073"/>
                    <a:pt x="268" y="1756"/>
                    <a:pt x="679" y="2299"/>
                  </a:cubicBezTo>
                  <a:cubicBezTo>
                    <a:pt x="1089" y="2841"/>
                    <a:pt x="1630" y="3265"/>
                    <a:pt x="2165" y="3684"/>
                  </a:cubicBezTo>
                  <a:lnTo>
                    <a:pt x="2996" y="4332"/>
                  </a:lnTo>
                  <a:cubicBezTo>
                    <a:pt x="3211" y="4306"/>
                    <a:pt x="3426" y="4286"/>
                    <a:pt x="3641" y="4269"/>
                  </a:cubicBezTo>
                  <a:cubicBezTo>
                    <a:pt x="3841" y="4253"/>
                    <a:pt x="4039" y="4242"/>
                    <a:pt x="4239" y="4233"/>
                  </a:cubicBezTo>
                  <a:lnTo>
                    <a:pt x="4291" y="4174"/>
                  </a:lnTo>
                  <a:cubicBezTo>
                    <a:pt x="3859" y="2307"/>
                    <a:pt x="2436" y="702"/>
                    <a:pt x="632" y="50"/>
                  </a:cubicBezTo>
                  <a:cubicBezTo>
                    <a:pt x="563" y="24"/>
                    <a:pt x="488" y="0"/>
                    <a:pt x="4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5"/>
            <p:cNvSpPr/>
            <p:nvPr/>
          </p:nvSpPr>
          <p:spPr>
            <a:xfrm>
              <a:off x="7514750" y="4638613"/>
              <a:ext cx="106264" cy="330053"/>
            </a:xfrm>
            <a:custGeom>
              <a:rect b="b" l="l" r="r" t="t"/>
              <a:pathLst>
                <a:path extrusionOk="0" h="4572" w="1472">
                  <a:moveTo>
                    <a:pt x="262" y="0"/>
                  </a:moveTo>
                  <a:cubicBezTo>
                    <a:pt x="250" y="0"/>
                    <a:pt x="237" y="4"/>
                    <a:pt x="226" y="12"/>
                  </a:cubicBezTo>
                  <a:cubicBezTo>
                    <a:pt x="206" y="32"/>
                    <a:pt x="193" y="61"/>
                    <a:pt x="193" y="91"/>
                  </a:cubicBezTo>
                  <a:cubicBezTo>
                    <a:pt x="0" y="1587"/>
                    <a:pt x="428" y="3155"/>
                    <a:pt x="1357" y="4343"/>
                  </a:cubicBezTo>
                  <a:lnTo>
                    <a:pt x="1346" y="4571"/>
                  </a:lnTo>
                  <a:cubicBezTo>
                    <a:pt x="1410" y="3776"/>
                    <a:pt x="1471" y="2973"/>
                    <a:pt x="1359" y="2182"/>
                  </a:cubicBezTo>
                  <a:cubicBezTo>
                    <a:pt x="1245" y="1391"/>
                    <a:pt x="938" y="603"/>
                    <a:pt x="360" y="52"/>
                  </a:cubicBezTo>
                  <a:cubicBezTo>
                    <a:pt x="333" y="26"/>
                    <a:pt x="296" y="0"/>
                    <a:pt x="2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5"/>
            <p:cNvSpPr/>
            <p:nvPr/>
          </p:nvSpPr>
          <p:spPr>
            <a:xfrm>
              <a:off x="8176666" y="4630600"/>
              <a:ext cx="145607" cy="350122"/>
            </a:xfrm>
            <a:custGeom>
              <a:rect b="b" l="l" r="r" t="t"/>
              <a:pathLst>
                <a:path extrusionOk="0" h="4850" w="2017">
                  <a:moveTo>
                    <a:pt x="1887" y="0"/>
                  </a:moveTo>
                  <a:cubicBezTo>
                    <a:pt x="1384" y="470"/>
                    <a:pt x="870" y="951"/>
                    <a:pt x="540" y="1555"/>
                  </a:cubicBezTo>
                  <a:cubicBezTo>
                    <a:pt x="0" y="2541"/>
                    <a:pt x="7" y="3727"/>
                    <a:pt x="77" y="4849"/>
                  </a:cubicBezTo>
                  <a:lnTo>
                    <a:pt x="514" y="4777"/>
                  </a:lnTo>
                  <a:cubicBezTo>
                    <a:pt x="1212" y="3569"/>
                    <a:pt x="1693" y="2245"/>
                    <a:pt x="1930" y="868"/>
                  </a:cubicBezTo>
                  <a:cubicBezTo>
                    <a:pt x="1981" y="578"/>
                    <a:pt x="2016" y="264"/>
                    <a:pt x="18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5"/>
            <p:cNvSpPr/>
            <p:nvPr/>
          </p:nvSpPr>
          <p:spPr>
            <a:xfrm>
              <a:off x="8367683" y="4462179"/>
              <a:ext cx="101066" cy="466203"/>
            </a:xfrm>
            <a:custGeom>
              <a:rect b="b" l="l" r="r" t="t"/>
              <a:pathLst>
                <a:path extrusionOk="0" h="6458" w="1400">
                  <a:moveTo>
                    <a:pt x="180" y="1"/>
                  </a:moveTo>
                  <a:cubicBezTo>
                    <a:pt x="177" y="1"/>
                    <a:pt x="175" y="1"/>
                    <a:pt x="172" y="1"/>
                  </a:cubicBezTo>
                  <a:cubicBezTo>
                    <a:pt x="38" y="10"/>
                    <a:pt x="0" y="188"/>
                    <a:pt x="0" y="324"/>
                  </a:cubicBezTo>
                  <a:cubicBezTo>
                    <a:pt x="18" y="2386"/>
                    <a:pt x="246" y="4442"/>
                    <a:pt x="679" y="6458"/>
                  </a:cubicBezTo>
                  <a:cubicBezTo>
                    <a:pt x="752" y="6453"/>
                    <a:pt x="824" y="6451"/>
                    <a:pt x="896" y="6449"/>
                  </a:cubicBezTo>
                  <a:cubicBezTo>
                    <a:pt x="1254" y="5537"/>
                    <a:pt x="1399" y="4558"/>
                    <a:pt x="1318" y="3583"/>
                  </a:cubicBezTo>
                  <a:cubicBezTo>
                    <a:pt x="1221" y="2423"/>
                    <a:pt x="806" y="1316"/>
                    <a:pt x="396" y="227"/>
                  </a:cubicBezTo>
                  <a:cubicBezTo>
                    <a:pt x="357" y="122"/>
                    <a:pt x="289" y="1"/>
                    <a:pt x="1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7" name="Google Shape;2147;p45"/>
          <p:cNvGrpSpPr/>
          <p:nvPr/>
        </p:nvGrpSpPr>
        <p:grpSpPr>
          <a:xfrm>
            <a:off x="199737" y="864482"/>
            <a:ext cx="1551432" cy="2389819"/>
            <a:chOff x="5283050" y="4042750"/>
            <a:chExt cx="399000" cy="595950"/>
          </a:xfrm>
        </p:grpSpPr>
        <p:sp>
          <p:nvSpPr>
            <p:cNvPr id="2148" name="Google Shape;2148;p45"/>
            <p:cNvSpPr/>
            <p:nvPr/>
          </p:nvSpPr>
          <p:spPr>
            <a:xfrm>
              <a:off x="5283050" y="4042750"/>
              <a:ext cx="399000" cy="344900"/>
            </a:xfrm>
            <a:custGeom>
              <a:rect b="b" l="l" r="r" t="t"/>
              <a:pathLst>
                <a:path extrusionOk="0" h="13796" w="15960">
                  <a:moveTo>
                    <a:pt x="8041" y="0"/>
                  </a:moveTo>
                  <a:cubicBezTo>
                    <a:pt x="6475" y="0"/>
                    <a:pt x="4915" y="432"/>
                    <a:pt x="3622" y="1312"/>
                  </a:cubicBezTo>
                  <a:cubicBezTo>
                    <a:pt x="1300" y="2891"/>
                    <a:pt x="0" y="5920"/>
                    <a:pt x="633" y="8656"/>
                  </a:cubicBezTo>
                  <a:cubicBezTo>
                    <a:pt x="1259" y="11376"/>
                    <a:pt x="3849" y="13561"/>
                    <a:pt x="6636" y="13561"/>
                  </a:cubicBezTo>
                  <a:cubicBezTo>
                    <a:pt x="6655" y="13561"/>
                    <a:pt x="6675" y="13561"/>
                    <a:pt x="6694" y="13560"/>
                  </a:cubicBezTo>
                  <a:lnTo>
                    <a:pt x="4984" y="12908"/>
                  </a:lnTo>
                  <a:lnTo>
                    <a:pt x="4984" y="12908"/>
                  </a:lnTo>
                  <a:cubicBezTo>
                    <a:pt x="6366" y="13418"/>
                    <a:pt x="7864" y="13796"/>
                    <a:pt x="9308" y="13796"/>
                  </a:cubicBezTo>
                  <a:cubicBezTo>
                    <a:pt x="10436" y="13796"/>
                    <a:pt x="11532" y="13565"/>
                    <a:pt x="12514" y="12987"/>
                  </a:cubicBezTo>
                  <a:cubicBezTo>
                    <a:pt x="15162" y="11426"/>
                    <a:pt x="15960" y="7754"/>
                    <a:pt x="15026" y="4822"/>
                  </a:cubicBezTo>
                  <a:cubicBezTo>
                    <a:pt x="14664" y="3680"/>
                    <a:pt x="14071" y="2588"/>
                    <a:pt x="13175" y="1793"/>
                  </a:cubicBezTo>
                  <a:cubicBezTo>
                    <a:pt x="12722" y="1389"/>
                    <a:pt x="12202" y="1071"/>
                    <a:pt x="11655" y="809"/>
                  </a:cubicBezTo>
                  <a:cubicBezTo>
                    <a:pt x="10533" y="273"/>
                    <a:pt x="9285" y="0"/>
                    <a:pt x="804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5"/>
            <p:cNvSpPr/>
            <p:nvPr/>
          </p:nvSpPr>
          <p:spPr>
            <a:xfrm>
              <a:off x="5478275" y="4137575"/>
              <a:ext cx="15450" cy="501125"/>
            </a:xfrm>
            <a:custGeom>
              <a:rect b="b" l="l" r="r" t="t"/>
              <a:pathLst>
                <a:path extrusionOk="0" h="20045" w="618">
                  <a:moveTo>
                    <a:pt x="154" y="1"/>
                  </a:moveTo>
                  <a:cubicBezTo>
                    <a:pt x="98" y="1"/>
                    <a:pt x="42" y="39"/>
                    <a:pt x="38" y="115"/>
                  </a:cubicBezTo>
                  <a:lnTo>
                    <a:pt x="38" y="117"/>
                  </a:lnTo>
                  <a:cubicBezTo>
                    <a:pt x="1" y="763"/>
                    <a:pt x="16" y="1418"/>
                    <a:pt x="14" y="2063"/>
                  </a:cubicBezTo>
                  <a:cubicBezTo>
                    <a:pt x="12" y="2705"/>
                    <a:pt x="18" y="3344"/>
                    <a:pt x="20" y="3985"/>
                  </a:cubicBezTo>
                  <a:cubicBezTo>
                    <a:pt x="25" y="5274"/>
                    <a:pt x="40" y="6561"/>
                    <a:pt x="53" y="7850"/>
                  </a:cubicBezTo>
                  <a:lnTo>
                    <a:pt x="130" y="15559"/>
                  </a:lnTo>
                  <a:cubicBezTo>
                    <a:pt x="137" y="16277"/>
                    <a:pt x="146" y="16997"/>
                    <a:pt x="152" y="17717"/>
                  </a:cubicBezTo>
                  <a:cubicBezTo>
                    <a:pt x="154" y="18073"/>
                    <a:pt x="159" y="18429"/>
                    <a:pt x="159" y="18785"/>
                  </a:cubicBezTo>
                  <a:cubicBezTo>
                    <a:pt x="159" y="19158"/>
                    <a:pt x="143" y="19531"/>
                    <a:pt x="198" y="19903"/>
                  </a:cubicBezTo>
                  <a:cubicBezTo>
                    <a:pt x="210" y="19989"/>
                    <a:pt x="308" y="20045"/>
                    <a:pt x="390" y="20045"/>
                  </a:cubicBezTo>
                  <a:cubicBezTo>
                    <a:pt x="397" y="20045"/>
                    <a:pt x="404" y="20044"/>
                    <a:pt x="411" y="20043"/>
                  </a:cubicBezTo>
                  <a:cubicBezTo>
                    <a:pt x="515" y="20028"/>
                    <a:pt x="567" y="19949"/>
                    <a:pt x="580" y="19850"/>
                  </a:cubicBezTo>
                  <a:cubicBezTo>
                    <a:pt x="618" y="19531"/>
                    <a:pt x="596" y="19211"/>
                    <a:pt x="589" y="18890"/>
                  </a:cubicBezTo>
                  <a:cubicBezTo>
                    <a:pt x="583" y="18567"/>
                    <a:pt x="576" y="18249"/>
                    <a:pt x="572" y="17928"/>
                  </a:cubicBezTo>
                  <a:cubicBezTo>
                    <a:pt x="563" y="17287"/>
                    <a:pt x="554" y="16648"/>
                    <a:pt x="545" y="16009"/>
                  </a:cubicBezTo>
                  <a:lnTo>
                    <a:pt x="495" y="12141"/>
                  </a:lnTo>
                  <a:cubicBezTo>
                    <a:pt x="460" y="9574"/>
                    <a:pt x="442" y="7005"/>
                    <a:pt x="392" y="4435"/>
                  </a:cubicBezTo>
                  <a:cubicBezTo>
                    <a:pt x="376" y="3724"/>
                    <a:pt x="363" y="3012"/>
                    <a:pt x="348" y="2303"/>
                  </a:cubicBezTo>
                  <a:cubicBezTo>
                    <a:pt x="334" y="1576"/>
                    <a:pt x="334" y="840"/>
                    <a:pt x="275" y="115"/>
                  </a:cubicBezTo>
                  <a:cubicBezTo>
                    <a:pt x="269" y="39"/>
                    <a:pt x="211" y="1"/>
                    <a:pt x="15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5"/>
            <p:cNvSpPr/>
            <p:nvPr/>
          </p:nvSpPr>
          <p:spPr>
            <a:xfrm>
              <a:off x="5390175" y="4217750"/>
              <a:ext cx="220175" cy="141200"/>
            </a:xfrm>
            <a:custGeom>
              <a:rect b="b" l="l" r="r" t="t"/>
              <a:pathLst>
                <a:path extrusionOk="0" h="5648" w="8807">
                  <a:moveTo>
                    <a:pt x="8503" y="0"/>
                  </a:moveTo>
                  <a:cubicBezTo>
                    <a:pt x="8453" y="0"/>
                    <a:pt x="8404" y="19"/>
                    <a:pt x="8365" y="62"/>
                  </a:cubicBezTo>
                  <a:cubicBezTo>
                    <a:pt x="8062" y="394"/>
                    <a:pt x="7790" y="756"/>
                    <a:pt x="7506" y="1103"/>
                  </a:cubicBezTo>
                  <a:lnTo>
                    <a:pt x="6654" y="2148"/>
                  </a:lnTo>
                  <a:lnTo>
                    <a:pt x="4950" y="4241"/>
                  </a:lnTo>
                  <a:cubicBezTo>
                    <a:pt x="4708" y="4538"/>
                    <a:pt x="4482" y="4885"/>
                    <a:pt x="4162" y="5102"/>
                  </a:cubicBezTo>
                  <a:cubicBezTo>
                    <a:pt x="4055" y="5177"/>
                    <a:pt x="3922" y="5253"/>
                    <a:pt x="3787" y="5253"/>
                  </a:cubicBezTo>
                  <a:cubicBezTo>
                    <a:pt x="3775" y="5253"/>
                    <a:pt x="3763" y="5253"/>
                    <a:pt x="3751" y="5251"/>
                  </a:cubicBezTo>
                  <a:cubicBezTo>
                    <a:pt x="3588" y="5234"/>
                    <a:pt x="3498" y="5093"/>
                    <a:pt x="3417" y="4968"/>
                  </a:cubicBezTo>
                  <a:cubicBezTo>
                    <a:pt x="2916" y="4202"/>
                    <a:pt x="2422" y="3433"/>
                    <a:pt x="1919" y="2669"/>
                  </a:cubicBezTo>
                  <a:cubicBezTo>
                    <a:pt x="1361" y="1812"/>
                    <a:pt x="817" y="943"/>
                    <a:pt x="200" y="128"/>
                  </a:cubicBezTo>
                  <a:cubicBezTo>
                    <a:pt x="178" y="99"/>
                    <a:pt x="148" y="87"/>
                    <a:pt x="120" y="87"/>
                  </a:cubicBezTo>
                  <a:cubicBezTo>
                    <a:pt x="58" y="87"/>
                    <a:pt x="1" y="146"/>
                    <a:pt x="42" y="220"/>
                  </a:cubicBezTo>
                  <a:lnTo>
                    <a:pt x="42" y="222"/>
                  </a:lnTo>
                  <a:cubicBezTo>
                    <a:pt x="492" y="1068"/>
                    <a:pt x="1017" y="1872"/>
                    <a:pt x="1524" y="2684"/>
                  </a:cubicBezTo>
                  <a:cubicBezTo>
                    <a:pt x="2031" y="3497"/>
                    <a:pt x="2541" y="4309"/>
                    <a:pt x="3055" y="5120"/>
                  </a:cubicBezTo>
                  <a:cubicBezTo>
                    <a:pt x="3158" y="5284"/>
                    <a:pt x="3266" y="5458"/>
                    <a:pt x="3441" y="5557"/>
                  </a:cubicBezTo>
                  <a:cubicBezTo>
                    <a:pt x="3551" y="5617"/>
                    <a:pt x="3673" y="5648"/>
                    <a:pt x="3796" y="5648"/>
                  </a:cubicBezTo>
                  <a:cubicBezTo>
                    <a:pt x="3848" y="5648"/>
                    <a:pt x="3901" y="5642"/>
                    <a:pt x="3953" y="5631"/>
                  </a:cubicBezTo>
                  <a:cubicBezTo>
                    <a:pt x="4309" y="5563"/>
                    <a:pt x="4621" y="5284"/>
                    <a:pt x="4851" y="5016"/>
                  </a:cubicBezTo>
                  <a:cubicBezTo>
                    <a:pt x="5468" y="4298"/>
                    <a:pt x="6055" y="3554"/>
                    <a:pt x="6656" y="2820"/>
                  </a:cubicBezTo>
                  <a:lnTo>
                    <a:pt x="7664" y="1595"/>
                  </a:lnTo>
                  <a:cubicBezTo>
                    <a:pt x="8009" y="1173"/>
                    <a:pt x="8378" y="760"/>
                    <a:pt x="8699" y="319"/>
                  </a:cubicBezTo>
                  <a:cubicBezTo>
                    <a:pt x="8806" y="172"/>
                    <a:pt x="8653" y="0"/>
                    <a:pt x="850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5"/>
            <p:cNvSpPr/>
            <p:nvPr/>
          </p:nvSpPr>
          <p:spPr>
            <a:xfrm>
              <a:off x="5430325" y="4165850"/>
              <a:ext cx="85525" cy="68950"/>
            </a:xfrm>
            <a:custGeom>
              <a:rect b="b" l="l" r="r" t="t"/>
              <a:pathLst>
                <a:path extrusionOk="0" h="2758" w="3421">
                  <a:moveTo>
                    <a:pt x="107" y="1"/>
                  </a:moveTo>
                  <a:cubicBezTo>
                    <a:pt x="51" y="1"/>
                    <a:pt x="0" y="59"/>
                    <a:pt x="37" y="120"/>
                  </a:cubicBezTo>
                  <a:lnTo>
                    <a:pt x="37" y="122"/>
                  </a:lnTo>
                  <a:cubicBezTo>
                    <a:pt x="72" y="183"/>
                    <a:pt x="91" y="247"/>
                    <a:pt x="129" y="306"/>
                  </a:cubicBezTo>
                  <a:cubicBezTo>
                    <a:pt x="166" y="366"/>
                    <a:pt x="208" y="418"/>
                    <a:pt x="245" y="475"/>
                  </a:cubicBezTo>
                  <a:cubicBezTo>
                    <a:pt x="313" y="576"/>
                    <a:pt x="379" y="675"/>
                    <a:pt x="452" y="772"/>
                  </a:cubicBezTo>
                  <a:cubicBezTo>
                    <a:pt x="608" y="981"/>
                    <a:pt x="763" y="1187"/>
                    <a:pt x="919" y="1393"/>
                  </a:cubicBezTo>
                  <a:cubicBezTo>
                    <a:pt x="1229" y="1811"/>
                    <a:pt x="1523" y="2237"/>
                    <a:pt x="1831" y="2654"/>
                  </a:cubicBezTo>
                  <a:cubicBezTo>
                    <a:pt x="1874" y="2713"/>
                    <a:pt x="1950" y="2757"/>
                    <a:pt x="2024" y="2757"/>
                  </a:cubicBezTo>
                  <a:cubicBezTo>
                    <a:pt x="2072" y="2757"/>
                    <a:pt x="2118" y="2739"/>
                    <a:pt x="2154" y="2696"/>
                  </a:cubicBezTo>
                  <a:lnTo>
                    <a:pt x="2813" y="1910"/>
                  </a:lnTo>
                  <a:lnTo>
                    <a:pt x="3133" y="1525"/>
                  </a:lnTo>
                  <a:cubicBezTo>
                    <a:pt x="3188" y="1457"/>
                    <a:pt x="3247" y="1391"/>
                    <a:pt x="3302" y="1323"/>
                  </a:cubicBezTo>
                  <a:cubicBezTo>
                    <a:pt x="3357" y="1255"/>
                    <a:pt x="3368" y="1174"/>
                    <a:pt x="3392" y="1093"/>
                  </a:cubicBezTo>
                  <a:cubicBezTo>
                    <a:pt x="3420" y="991"/>
                    <a:pt x="3339" y="914"/>
                    <a:pt x="3251" y="914"/>
                  </a:cubicBezTo>
                  <a:cubicBezTo>
                    <a:pt x="3228" y="914"/>
                    <a:pt x="3205" y="919"/>
                    <a:pt x="3184" y="930"/>
                  </a:cubicBezTo>
                  <a:cubicBezTo>
                    <a:pt x="3100" y="972"/>
                    <a:pt x="3037" y="998"/>
                    <a:pt x="2973" y="1068"/>
                  </a:cubicBezTo>
                  <a:cubicBezTo>
                    <a:pt x="2920" y="1128"/>
                    <a:pt x="2872" y="1189"/>
                    <a:pt x="2821" y="1251"/>
                  </a:cubicBezTo>
                  <a:lnTo>
                    <a:pt x="2503" y="1635"/>
                  </a:lnTo>
                  <a:lnTo>
                    <a:pt x="2017" y="2220"/>
                  </a:lnTo>
                  <a:lnTo>
                    <a:pt x="2017" y="2220"/>
                  </a:lnTo>
                  <a:cubicBezTo>
                    <a:pt x="1754" y="1875"/>
                    <a:pt x="1480" y="1538"/>
                    <a:pt x="1212" y="1200"/>
                  </a:cubicBezTo>
                  <a:cubicBezTo>
                    <a:pt x="1049" y="996"/>
                    <a:pt x="886" y="794"/>
                    <a:pt x="722" y="596"/>
                  </a:cubicBezTo>
                  <a:cubicBezTo>
                    <a:pt x="638" y="495"/>
                    <a:pt x="553" y="401"/>
                    <a:pt x="463" y="306"/>
                  </a:cubicBezTo>
                  <a:cubicBezTo>
                    <a:pt x="414" y="256"/>
                    <a:pt x="370" y="203"/>
                    <a:pt x="322" y="155"/>
                  </a:cubicBezTo>
                  <a:cubicBezTo>
                    <a:pt x="274" y="104"/>
                    <a:pt x="214" y="71"/>
                    <a:pt x="162" y="23"/>
                  </a:cubicBezTo>
                  <a:cubicBezTo>
                    <a:pt x="145" y="7"/>
                    <a:pt x="126" y="1"/>
                    <a:pt x="10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5"/>
            <p:cNvSpPr/>
            <p:nvPr/>
          </p:nvSpPr>
          <p:spPr>
            <a:xfrm>
              <a:off x="5373400" y="4126775"/>
              <a:ext cx="7775" cy="6000"/>
            </a:xfrm>
            <a:custGeom>
              <a:rect b="b" l="l" r="r" t="t"/>
              <a:pathLst>
                <a:path extrusionOk="0" h="240" w="311">
                  <a:moveTo>
                    <a:pt x="157" y="0"/>
                  </a:moveTo>
                  <a:cubicBezTo>
                    <a:pt x="1" y="0"/>
                    <a:pt x="1" y="240"/>
                    <a:pt x="157" y="240"/>
                  </a:cubicBezTo>
                  <a:cubicBezTo>
                    <a:pt x="311" y="240"/>
                    <a:pt x="311" y="0"/>
                    <a:pt x="15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5"/>
            <p:cNvSpPr/>
            <p:nvPr/>
          </p:nvSpPr>
          <p:spPr>
            <a:xfrm>
              <a:off x="5396525" y="4104525"/>
              <a:ext cx="9025" cy="9000"/>
            </a:xfrm>
            <a:custGeom>
              <a:rect b="b" l="l" r="r" t="t"/>
              <a:pathLst>
                <a:path extrusionOk="0" h="360" w="361">
                  <a:moveTo>
                    <a:pt x="157" y="1"/>
                  </a:moveTo>
                  <a:lnTo>
                    <a:pt x="115" y="8"/>
                  </a:lnTo>
                  <a:cubicBezTo>
                    <a:pt x="88" y="14"/>
                    <a:pt x="66" y="27"/>
                    <a:pt x="47" y="47"/>
                  </a:cubicBezTo>
                  <a:cubicBezTo>
                    <a:pt x="31" y="60"/>
                    <a:pt x="20" y="78"/>
                    <a:pt x="14" y="98"/>
                  </a:cubicBezTo>
                  <a:cubicBezTo>
                    <a:pt x="5" y="115"/>
                    <a:pt x="1" y="137"/>
                    <a:pt x="1" y="157"/>
                  </a:cubicBezTo>
                  <a:cubicBezTo>
                    <a:pt x="1" y="212"/>
                    <a:pt x="29" y="262"/>
                    <a:pt x="77" y="291"/>
                  </a:cubicBezTo>
                  <a:lnTo>
                    <a:pt x="143" y="339"/>
                  </a:lnTo>
                  <a:lnTo>
                    <a:pt x="178" y="355"/>
                  </a:lnTo>
                  <a:cubicBezTo>
                    <a:pt x="188" y="358"/>
                    <a:pt x="198" y="360"/>
                    <a:pt x="209" y="360"/>
                  </a:cubicBezTo>
                  <a:cubicBezTo>
                    <a:pt x="218" y="360"/>
                    <a:pt x="227" y="359"/>
                    <a:pt x="236" y="357"/>
                  </a:cubicBezTo>
                  <a:cubicBezTo>
                    <a:pt x="249" y="357"/>
                    <a:pt x="260" y="355"/>
                    <a:pt x="271" y="348"/>
                  </a:cubicBezTo>
                  <a:cubicBezTo>
                    <a:pt x="288" y="341"/>
                    <a:pt x="304" y="330"/>
                    <a:pt x="317" y="317"/>
                  </a:cubicBezTo>
                  <a:lnTo>
                    <a:pt x="339" y="289"/>
                  </a:lnTo>
                  <a:lnTo>
                    <a:pt x="354" y="256"/>
                  </a:lnTo>
                  <a:cubicBezTo>
                    <a:pt x="359" y="236"/>
                    <a:pt x="361" y="216"/>
                    <a:pt x="356" y="199"/>
                  </a:cubicBezTo>
                  <a:cubicBezTo>
                    <a:pt x="356" y="179"/>
                    <a:pt x="350" y="161"/>
                    <a:pt x="339" y="146"/>
                  </a:cubicBezTo>
                  <a:lnTo>
                    <a:pt x="290" y="78"/>
                  </a:lnTo>
                  <a:cubicBezTo>
                    <a:pt x="262" y="32"/>
                    <a:pt x="211" y="1"/>
                    <a:pt x="15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5"/>
            <p:cNvSpPr/>
            <p:nvPr/>
          </p:nvSpPr>
          <p:spPr>
            <a:xfrm>
              <a:off x="5400650" y="4150700"/>
              <a:ext cx="10225" cy="7950"/>
            </a:xfrm>
            <a:custGeom>
              <a:rect b="b" l="l" r="r" t="t"/>
              <a:pathLst>
                <a:path extrusionOk="0" h="318" w="409">
                  <a:moveTo>
                    <a:pt x="205" y="1"/>
                  </a:moveTo>
                  <a:cubicBezTo>
                    <a:pt x="0" y="1"/>
                    <a:pt x="0" y="317"/>
                    <a:pt x="205" y="317"/>
                  </a:cubicBezTo>
                  <a:cubicBezTo>
                    <a:pt x="409" y="317"/>
                    <a:pt x="409" y="1"/>
                    <a:pt x="205"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5"/>
            <p:cNvSpPr/>
            <p:nvPr/>
          </p:nvSpPr>
          <p:spPr>
            <a:xfrm>
              <a:off x="5600500" y="4299225"/>
              <a:ext cx="12375" cy="9625"/>
            </a:xfrm>
            <a:custGeom>
              <a:rect b="b" l="l" r="r" t="t"/>
              <a:pathLst>
                <a:path extrusionOk="0" h="385" w="495">
                  <a:moveTo>
                    <a:pt x="246" y="1"/>
                  </a:moveTo>
                  <a:cubicBezTo>
                    <a:pt x="0" y="1"/>
                    <a:pt x="0" y="385"/>
                    <a:pt x="246" y="385"/>
                  </a:cubicBezTo>
                  <a:cubicBezTo>
                    <a:pt x="494" y="385"/>
                    <a:pt x="494" y="1"/>
                    <a:pt x="246"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59" name="Shape 2159"/>
        <p:cNvGrpSpPr/>
        <p:nvPr/>
      </p:nvGrpSpPr>
      <p:grpSpPr>
        <a:xfrm>
          <a:off x="0" y="0"/>
          <a:ext cx="0" cy="0"/>
          <a:chOff x="0" y="0"/>
          <a:chExt cx="0" cy="0"/>
        </a:xfrm>
      </p:grpSpPr>
      <p:sp>
        <p:nvSpPr>
          <p:cNvPr id="2160" name="Google Shape;2160;p46"/>
          <p:cNvSpPr txBox="1"/>
          <p:nvPr>
            <p:ph idx="6" type="title"/>
          </p:nvPr>
        </p:nvSpPr>
        <p:spPr>
          <a:xfrm>
            <a:off x="720000" y="967864"/>
            <a:ext cx="2974500" cy="89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Why don’t you use three columns here?</a:t>
            </a:r>
            <a:endParaRPr/>
          </a:p>
        </p:txBody>
      </p:sp>
      <p:cxnSp>
        <p:nvCxnSpPr>
          <p:cNvPr id="2161" name="Google Shape;2161;p46"/>
          <p:cNvCxnSpPr/>
          <p:nvPr/>
        </p:nvCxnSpPr>
        <p:spPr>
          <a:xfrm>
            <a:off x="5316875" y="3927175"/>
            <a:ext cx="995400" cy="0"/>
          </a:xfrm>
          <a:prstGeom prst="straightConnector1">
            <a:avLst/>
          </a:prstGeom>
          <a:noFill/>
          <a:ln cap="flat" cmpd="sng" w="19050">
            <a:solidFill>
              <a:schemeClr val="accent2"/>
            </a:solidFill>
            <a:prstDash val="dash"/>
            <a:round/>
            <a:headEnd len="med" w="med" type="none"/>
            <a:tailEnd len="med" w="med" type="none"/>
          </a:ln>
        </p:spPr>
      </p:cxnSp>
      <p:cxnSp>
        <p:nvCxnSpPr>
          <p:cNvPr id="2162" name="Google Shape;2162;p46"/>
          <p:cNvCxnSpPr/>
          <p:nvPr/>
        </p:nvCxnSpPr>
        <p:spPr>
          <a:xfrm>
            <a:off x="5316875" y="1140300"/>
            <a:ext cx="995400" cy="0"/>
          </a:xfrm>
          <a:prstGeom prst="straightConnector1">
            <a:avLst/>
          </a:prstGeom>
          <a:noFill/>
          <a:ln cap="flat" cmpd="sng" w="19050">
            <a:solidFill>
              <a:schemeClr val="accent2"/>
            </a:solidFill>
            <a:prstDash val="dash"/>
            <a:round/>
            <a:headEnd len="med" w="med" type="none"/>
            <a:tailEnd len="med" w="med" type="none"/>
          </a:ln>
        </p:spPr>
      </p:cxnSp>
      <p:sp>
        <p:nvSpPr>
          <p:cNvPr id="2163" name="Google Shape;2163;p46"/>
          <p:cNvSpPr txBox="1"/>
          <p:nvPr>
            <p:ph type="ctrTitle"/>
          </p:nvPr>
        </p:nvSpPr>
        <p:spPr>
          <a:xfrm>
            <a:off x="4033469" y="469800"/>
            <a:ext cx="19065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Mars</a:t>
            </a:r>
            <a:endParaRPr/>
          </a:p>
        </p:txBody>
      </p:sp>
      <p:sp>
        <p:nvSpPr>
          <p:cNvPr id="2164" name="Google Shape;2164;p46"/>
          <p:cNvSpPr txBox="1"/>
          <p:nvPr>
            <p:ph idx="1" type="subTitle"/>
          </p:nvPr>
        </p:nvSpPr>
        <p:spPr>
          <a:xfrm>
            <a:off x="4033469" y="931250"/>
            <a:ext cx="1433400" cy="36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Despite being red, Mars is a cold place, not hot</a:t>
            </a:r>
            <a:endParaRPr/>
          </a:p>
        </p:txBody>
      </p:sp>
      <p:sp>
        <p:nvSpPr>
          <p:cNvPr id="2165" name="Google Shape;2165;p46"/>
          <p:cNvSpPr txBox="1"/>
          <p:nvPr>
            <p:ph idx="2" type="ctrTitle"/>
          </p:nvPr>
        </p:nvSpPr>
        <p:spPr>
          <a:xfrm>
            <a:off x="5703469" y="1890425"/>
            <a:ext cx="19065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Neptune</a:t>
            </a:r>
            <a:endParaRPr/>
          </a:p>
        </p:txBody>
      </p:sp>
      <p:sp>
        <p:nvSpPr>
          <p:cNvPr id="2166" name="Google Shape;2166;p46"/>
          <p:cNvSpPr txBox="1"/>
          <p:nvPr>
            <p:ph idx="3" type="subTitle"/>
          </p:nvPr>
        </p:nvSpPr>
        <p:spPr>
          <a:xfrm>
            <a:off x="6176569" y="2351875"/>
            <a:ext cx="1433400" cy="36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Neptune is the farthest planet from the Sun</a:t>
            </a:r>
            <a:endParaRPr/>
          </a:p>
        </p:txBody>
      </p:sp>
      <p:sp>
        <p:nvSpPr>
          <p:cNvPr id="2167" name="Google Shape;2167;p46"/>
          <p:cNvSpPr txBox="1"/>
          <p:nvPr>
            <p:ph idx="4" type="ctrTitle"/>
          </p:nvPr>
        </p:nvSpPr>
        <p:spPr>
          <a:xfrm>
            <a:off x="4033469" y="3234850"/>
            <a:ext cx="19065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Venus</a:t>
            </a:r>
            <a:endParaRPr/>
          </a:p>
        </p:txBody>
      </p:sp>
      <p:sp>
        <p:nvSpPr>
          <p:cNvPr id="2168" name="Google Shape;2168;p46"/>
          <p:cNvSpPr txBox="1"/>
          <p:nvPr>
            <p:ph idx="5" type="subTitle"/>
          </p:nvPr>
        </p:nvSpPr>
        <p:spPr>
          <a:xfrm>
            <a:off x="4033469" y="3696300"/>
            <a:ext cx="1433400" cy="36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Venus has a beautiful name, but it’s terribly hot</a:t>
            </a:r>
            <a:endParaRPr/>
          </a:p>
        </p:txBody>
      </p:sp>
      <p:grpSp>
        <p:nvGrpSpPr>
          <p:cNvPr id="2169" name="Google Shape;2169;p46"/>
          <p:cNvGrpSpPr/>
          <p:nvPr/>
        </p:nvGrpSpPr>
        <p:grpSpPr>
          <a:xfrm>
            <a:off x="5939987" y="3464993"/>
            <a:ext cx="779269" cy="713457"/>
            <a:chOff x="5606375" y="3143750"/>
            <a:chExt cx="667525" cy="611150"/>
          </a:xfrm>
        </p:grpSpPr>
        <p:sp>
          <p:nvSpPr>
            <p:cNvPr id="2170" name="Google Shape;2170;p46"/>
            <p:cNvSpPr/>
            <p:nvPr/>
          </p:nvSpPr>
          <p:spPr>
            <a:xfrm>
              <a:off x="5621450" y="3308300"/>
              <a:ext cx="641625" cy="435100"/>
            </a:xfrm>
            <a:custGeom>
              <a:rect b="b" l="l" r="r" t="t"/>
              <a:pathLst>
                <a:path extrusionOk="0" h="17404" w="25665">
                  <a:moveTo>
                    <a:pt x="17270" y="1"/>
                  </a:moveTo>
                  <a:cubicBezTo>
                    <a:pt x="16127" y="1"/>
                    <a:pt x="14983" y="438"/>
                    <a:pt x="14109" y="1312"/>
                  </a:cubicBezTo>
                  <a:lnTo>
                    <a:pt x="13119" y="2286"/>
                  </a:lnTo>
                  <a:cubicBezTo>
                    <a:pt x="13002" y="2410"/>
                    <a:pt x="12852" y="2472"/>
                    <a:pt x="12699" y="2472"/>
                  </a:cubicBezTo>
                  <a:cubicBezTo>
                    <a:pt x="12546" y="2472"/>
                    <a:pt x="12391" y="2410"/>
                    <a:pt x="12268" y="2286"/>
                  </a:cubicBezTo>
                  <a:lnTo>
                    <a:pt x="11309" y="1327"/>
                  </a:lnTo>
                  <a:cubicBezTo>
                    <a:pt x="10435" y="453"/>
                    <a:pt x="9290" y="16"/>
                    <a:pt x="8147" y="16"/>
                  </a:cubicBezTo>
                  <a:cubicBezTo>
                    <a:pt x="7004" y="16"/>
                    <a:pt x="5863" y="453"/>
                    <a:pt x="4997" y="1327"/>
                  </a:cubicBezTo>
                  <a:cubicBezTo>
                    <a:pt x="0" y="6293"/>
                    <a:pt x="12268" y="17230"/>
                    <a:pt x="12268" y="17230"/>
                  </a:cubicBezTo>
                  <a:cubicBezTo>
                    <a:pt x="12384" y="17346"/>
                    <a:pt x="12538" y="17404"/>
                    <a:pt x="12693" y="17404"/>
                  </a:cubicBezTo>
                  <a:cubicBezTo>
                    <a:pt x="12848" y="17404"/>
                    <a:pt x="13002" y="17346"/>
                    <a:pt x="13119" y="17230"/>
                  </a:cubicBezTo>
                  <a:cubicBezTo>
                    <a:pt x="13119" y="17230"/>
                    <a:pt x="25664" y="5674"/>
                    <a:pt x="20420" y="1312"/>
                  </a:cubicBezTo>
                  <a:cubicBezTo>
                    <a:pt x="19554" y="438"/>
                    <a:pt x="18413" y="1"/>
                    <a:pt x="172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6"/>
            <p:cNvSpPr/>
            <p:nvPr/>
          </p:nvSpPr>
          <p:spPr>
            <a:xfrm>
              <a:off x="5621450" y="3308550"/>
              <a:ext cx="337650" cy="434850"/>
            </a:xfrm>
            <a:custGeom>
              <a:rect b="b" l="l" r="r" t="t"/>
              <a:pathLst>
                <a:path extrusionOk="0" h="17394" w="13506">
                  <a:moveTo>
                    <a:pt x="8122" y="0"/>
                  </a:moveTo>
                  <a:cubicBezTo>
                    <a:pt x="6956" y="0"/>
                    <a:pt x="5835" y="464"/>
                    <a:pt x="4997" y="1302"/>
                  </a:cubicBezTo>
                  <a:cubicBezTo>
                    <a:pt x="0" y="6283"/>
                    <a:pt x="12268" y="17220"/>
                    <a:pt x="12268" y="17220"/>
                  </a:cubicBezTo>
                  <a:cubicBezTo>
                    <a:pt x="12384" y="17336"/>
                    <a:pt x="12538" y="17394"/>
                    <a:pt x="12693" y="17394"/>
                  </a:cubicBezTo>
                  <a:cubicBezTo>
                    <a:pt x="12848" y="17394"/>
                    <a:pt x="13002" y="17336"/>
                    <a:pt x="13119" y="17220"/>
                  </a:cubicBezTo>
                  <a:cubicBezTo>
                    <a:pt x="13119" y="17220"/>
                    <a:pt x="13258" y="17096"/>
                    <a:pt x="13505" y="16864"/>
                  </a:cubicBezTo>
                  <a:cubicBezTo>
                    <a:pt x="11448" y="14930"/>
                    <a:pt x="2166" y="5742"/>
                    <a:pt x="6606" y="1302"/>
                  </a:cubicBezTo>
                  <a:cubicBezTo>
                    <a:pt x="7240" y="668"/>
                    <a:pt x="8060" y="234"/>
                    <a:pt x="8957" y="80"/>
                  </a:cubicBezTo>
                  <a:cubicBezTo>
                    <a:pt x="8678" y="26"/>
                    <a:pt x="8399" y="0"/>
                    <a:pt x="81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6"/>
            <p:cNvSpPr/>
            <p:nvPr/>
          </p:nvSpPr>
          <p:spPr>
            <a:xfrm>
              <a:off x="5606375" y="3420750"/>
              <a:ext cx="667525" cy="182950"/>
            </a:xfrm>
            <a:custGeom>
              <a:rect b="b" l="l" r="r" t="t"/>
              <a:pathLst>
                <a:path extrusionOk="0" h="7318" w="26701">
                  <a:moveTo>
                    <a:pt x="4409" y="1"/>
                  </a:moveTo>
                  <a:cubicBezTo>
                    <a:pt x="1702" y="774"/>
                    <a:pt x="0" y="1872"/>
                    <a:pt x="0" y="3110"/>
                  </a:cubicBezTo>
                  <a:cubicBezTo>
                    <a:pt x="0" y="5430"/>
                    <a:pt x="5971" y="7317"/>
                    <a:pt x="13350" y="7317"/>
                  </a:cubicBezTo>
                  <a:cubicBezTo>
                    <a:pt x="20729" y="7317"/>
                    <a:pt x="26700" y="5430"/>
                    <a:pt x="26700" y="3110"/>
                  </a:cubicBezTo>
                  <a:cubicBezTo>
                    <a:pt x="26700" y="1872"/>
                    <a:pt x="24999" y="759"/>
                    <a:pt x="22292" y="1"/>
                  </a:cubicBezTo>
                  <a:cubicBezTo>
                    <a:pt x="22276" y="171"/>
                    <a:pt x="22261" y="325"/>
                    <a:pt x="22245" y="511"/>
                  </a:cubicBezTo>
                  <a:cubicBezTo>
                    <a:pt x="23173" y="991"/>
                    <a:pt x="23684" y="1547"/>
                    <a:pt x="23684" y="2166"/>
                  </a:cubicBezTo>
                  <a:cubicBezTo>
                    <a:pt x="23684" y="3961"/>
                    <a:pt x="19058" y="5415"/>
                    <a:pt x="13350" y="5415"/>
                  </a:cubicBezTo>
                  <a:cubicBezTo>
                    <a:pt x="7642" y="5415"/>
                    <a:pt x="3017" y="3961"/>
                    <a:pt x="3017" y="2166"/>
                  </a:cubicBezTo>
                  <a:cubicBezTo>
                    <a:pt x="3017" y="1563"/>
                    <a:pt x="3527" y="1006"/>
                    <a:pt x="4455" y="511"/>
                  </a:cubicBezTo>
                  <a:cubicBezTo>
                    <a:pt x="4424" y="341"/>
                    <a:pt x="4409" y="171"/>
                    <a:pt x="44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6"/>
            <p:cNvSpPr/>
            <p:nvPr/>
          </p:nvSpPr>
          <p:spPr>
            <a:xfrm>
              <a:off x="5960225" y="3420375"/>
              <a:ext cx="278875" cy="135375"/>
            </a:xfrm>
            <a:custGeom>
              <a:rect b="b" l="l" r="r" t="t"/>
              <a:pathLst>
                <a:path extrusionOk="0" h="5415" w="11155">
                  <a:moveTo>
                    <a:pt x="8138" y="0"/>
                  </a:moveTo>
                  <a:cubicBezTo>
                    <a:pt x="8122" y="170"/>
                    <a:pt x="8107" y="340"/>
                    <a:pt x="8091" y="511"/>
                  </a:cubicBezTo>
                  <a:cubicBezTo>
                    <a:pt x="9019" y="1006"/>
                    <a:pt x="9530" y="1562"/>
                    <a:pt x="9530" y="2181"/>
                  </a:cubicBezTo>
                  <a:cubicBezTo>
                    <a:pt x="9530" y="3883"/>
                    <a:pt x="5338" y="5291"/>
                    <a:pt x="1" y="5414"/>
                  </a:cubicBezTo>
                  <a:lnTo>
                    <a:pt x="821" y="5414"/>
                  </a:lnTo>
                  <a:cubicBezTo>
                    <a:pt x="6529" y="5414"/>
                    <a:pt x="11154" y="3960"/>
                    <a:pt x="11154" y="2166"/>
                  </a:cubicBezTo>
                  <a:cubicBezTo>
                    <a:pt x="11154" y="1578"/>
                    <a:pt x="10675" y="1036"/>
                    <a:pt x="9793" y="557"/>
                  </a:cubicBezTo>
                  <a:cubicBezTo>
                    <a:pt x="9251" y="340"/>
                    <a:pt x="8694" y="155"/>
                    <a:pt x="8138"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6"/>
            <p:cNvSpPr/>
            <p:nvPr/>
          </p:nvSpPr>
          <p:spPr>
            <a:xfrm>
              <a:off x="5606375" y="3420750"/>
              <a:ext cx="353875" cy="182950"/>
            </a:xfrm>
            <a:custGeom>
              <a:rect b="b" l="l" r="r" t="t"/>
              <a:pathLst>
                <a:path extrusionOk="0" h="7318" w="14155">
                  <a:moveTo>
                    <a:pt x="4409" y="1"/>
                  </a:moveTo>
                  <a:cubicBezTo>
                    <a:pt x="1702" y="774"/>
                    <a:pt x="0" y="1872"/>
                    <a:pt x="0" y="3110"/>
                  </a:cubicBezTo>
                  <a:cubicBezTo>
                    <a:pt x="0" y="5430"/>
                    <a:pt x="5971" y="7317"/>
                    <a:pt x="13350" y="7317"/>
                  </a:cubicBezTo>
                  <a:lnTo>
                    <a:pt x="14155" y="7317"/>
                  </a:lnTo>
                  <a:cubicBezTo>
                    <a:pt x="7162" y="7178"/>
                    <a:pt x="1609" y="5353"/>
                    <a:pt x="1609" y="3110"/>
                  </a:cubicBezTo>
                  <a:cubicBezTo>
                    <a:pt x="1609" y="2151"/>
                    <a:pt x="2630" y="1269"/>
                    <a:pt x="4363" y="557"/>
                  </a:cubicBezTo>
                  <a:lnTo>
                    <a:pt x="4455" y="511"/>
                  </a:lnTo>
                  <a:cubicBezTo>
                    <a:pt x="4424" y="341"/>
                    <a:pt x="4409" y="171"/>
                    <a:pt x="4409"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6"/>
            <p:cNvSpPr/>
            <p:nvPr/>
          </p:nvSpPr>
          <p:spPr>
            <a:xfrm>
              <a:off x="5754475" y="3249825"/>
              <a:ext cx="115275" cy="112650"/>
            </a:xfrm>
            <a:custGeom>
              <a:rect b="b" l="l" r="r" t="t"/>
              <a:pathLst>
                <a:path extrusionOk="0" h="4506" w="4611">
                  <a:moveTo>
                    <a:pt x="2306" y="0"/>
                  </a:moveTo>
                  <a:cubicBezTo>
                    <a:pt x="2201" y="0"/>
                    <a:pt x="2097" y="47"/>
                    <a:pt x="2027" y="139"/>
                  </a:cubicBezTo>
                  <a:lnTo>
                    <a:pt x="1285" y="1160"/>
                  </a:lnTo>
                  <a:cubicBezTo>
                    <a:pt x="1269" y="1191"/>
                    <a:pt x="1238" y="1222"/>
                    <a:pt x="1208" y="1238"/>
                  </a:cubicBezTo>
                  <a:lnTo>
                    <a:pt x="187" y="1980"/>
                  </a:lnTo>
                  <a:cubicBezTo>
                    <a:pt x="1" y="2119"/>
                    <a:pt x="1" y="2398"/>
                    <a:pt x="187" y="2522"/>
                  </a:cubicBezTo>
                  <a:lnTo>
                    <a:pt x="1208" y="3280"/>
                  </a:lnTo>
                  <a:cubicBezTo>
                    <a:pt x="1238" y="3295"/>
                    <a:pt x="1269" y="3326"/>
                    <a:pt x="1285" y="3341"/>
                  </a:cubicBezTo>
                  <a:lnTo>
                    <a:pt x="2027" y="4378"/>
                  </a:lnTo>
                  <a:cubicBezTo>
                    <a:pt x="2097" y="4463"/>
                    <a:pt x="2201" y="4506"/>
                    <a:pt x="2306" y="4506"/>
                  </a:cubicBezTo>
                  <a:cubicBezTo>
                    <a:pt x="2410" y="4506"/>
                    <a:pt x="2515" y="4463"/>
                    <a:pt x="2584" y="4378"/>
                  </a:cubicBezTo>
                  <a:lnTo>
                    <a:pt x="3327" y="3341"/>
                  </a:lnTo>
                  <a:cubicBezTo>
                    <a:pt x="3342" y="3326"/>
                    <a:pt x="3373" y="3295"/>
                    <a:pt x="3404" y="3280"/>
                  </a:cubicBezTo>
                  <a:lnTo>
                    <a:pt x="4425" y="2522"/>
                  </a:lnTo>
                  <a:cubicBezTo>
                    <a:pt x="4611" y="2398"/>
                    <a:pt x="4611" y="2119"/>
                    <a:pt x="4425" y="1980"/>
                  </a:cubicBezTo>
                  <a:lnTo>
                    <a:pt x="3404" y="1238"/>
                  </a:lnTo>
                  <a:cubicBezTo>
                    <a:pt x="3373" y="1222"/>
                    <a:pt x="3342" y="1191"/>
                    <a:pt x="3327" y="1160"/>
                  </a:cubicBezTo>
                  <a:lnTo>
                    <a:pt x="2584" y="139"/>
                  </a:lnTo>
                  <a:cubicBezTo>
                    <a:pt x="2515" y="47"/>
                    <a:pt x="2410" y="0"/>
                    <a:pt x="23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6"/>
            <p:cNvSpPr/>
            <p:nvPr/>
          </p:nvSpPr>
          <p:spPr>
            <a:xfrm>
              <a:off x="5754475" y="3249825"/>
              <a:ext cx="77775" cy="112650"/>
            </a:xfrm>
            <a:custGeom>
              <a:rect b="b" l="l" r="r" t="t"/>
              <a:pathLst>
                <a:path extrusionOk="0" h="4506" w="3111">
                  <a:moveTo>
                    <a:pt x="2306" y="0"/>
                  </a:moveTo>
                  <a:cubicBezTo>
                    <a:pt x="2201" y="0"/>
                    <a:pt x="2097" y="47"/>
                    <a:pt x="2027" y="139"/>
                  </a:cubicBezTo>
                  <a:lnTo>
                    <a:pt x="1285" y="1160"/>
                  </a:lnTo>
                  <a:cubicBezTo>
                    <a:pt x="1269" y="1191"/>
                    <a:pt x="1238" y="1222"/>
                    <a:pt x="1208" y="1238"/>
                  </a:cubicBezTo>
                  <a:lnTo>
                    <a:pt x="187" y="1980"/>
                  </a:lnTo>
                  <a:cubicBezTo>
                    <a:pt x="1" y="2119"/>
                    <a:pt x="1" y="2398"/>
                    <a:pt x="187" y="2522"/>
                  </a:cubicBezTo>
                  <a:lnTo>
                    <a:pt x="1208" y="3280"/>
                  </a:lnTo>
                  <a:cubicBezTo>
                    <a:pt x="1238" y="3295"/>
                    <a:pt x="1269" y="3326"/>
                    <a:pt x="1285" y="3341"/>
                  </a:cubicBezTo>
                  <a:lnTo>
                    <a:pt x="2027" y="4378"/>
                  </a:lnTo>
                  <a:cubicBezTo>
                    <a:pt x="2097" y="4463"/>
                    <a:pt x="2201" y="4506"/>
                    <a:pt x="2306" y="4506"/>
                  </a:cubicBezTo>
                  <a:cubicBezTo>
                    <a:pt x="2410" y="4506"/>
                    <a:pt x="2515" y="4463"/>
                    <a:pt x="2584" y="4378"/>
                  </a:cubicBezTo>
                  <a:lnTo>
                    <a:pt x="3110" y="3635"/>
                  </a:lnTo>
                  <a:lnTo>
                    <a:pt x="2894" y="3341"/>
                  </a:lnTo>
                  <a:cubicBezTo>
                    <a:pt x="2878" y="3326"/>
                    <a:pt x="2863" y="3295"/>
                    <a:pt x="2832" y="3280"/>
                  </a:cubicBezTo>
                  <a:lnTo>
                    <a:pt x="1811" y="2522"/>
                  </a:lnTo>
                  <a:cubicBezTo>
                    <a:pt x="1625" y="2398"/>
                    <a:pt x="1625" y="2119"/>
                    <a:pt x="1811" y="1980"/>
                  </a:cubicBezTo>
                  <a:lnTo>
                    <a:pt x="2832" y="1238"/>
                  </a:lnTo>
                  <a:cubicBezTo>
                    <a:pt x="2863" y="1222"/>
                    <a:pt x="2878" y="1191"/>
                    <a:pt x="2894" y="1160"/>
                  </a:cubicBezTo>
                  <a:lnTo>
                    <a:pt x="3110" y="866"/>
                  </a:lnTo>
                  <a:lnTo>
                    <a:pt x="2584" y="139"/>
                  </a:lnTo>
                  <a:cubicBezTo>
                    <a:pt x="2515" y="47"/>
                    <a:pt x="2410" y="0"/>
                    <a:pt x="2306"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6"/>
            <p:cNvSpPr/>
            <p:nvPr/>
          </p:nvSpPr>
          <p:spPr>
            <a:xfrm>
              <a:off x="6142775" y="3656375"/>
              <a:ext cx="81625" cy="80350"/>
            </a:xfrm>
            <a:custGeom>
              <a:rect b="b" l="l" r="r" t="t"/>
              <a:pathLst>
                <a:path extrusionOk="0" h="3214" w="3265">
                  <a:moveTo>
                    <a:pt x="1632" y="0"/>
                  </a:moveTo>
                  <a:cubicBezTo>
                    <a:pt x="1559" y="0"/>
                    <a:pt x="1485" y="35"/>
                    <a:pt x="1439" y="105"/>
                  </a:cubicBezTo>
                  <a:lnTo>
                    <a:pt x="913" y="832"/>
                  </a:lnTo>
                  <a:cubicBezTo>
                    <a:pt x="897" y="847"/>
                    <a:pt x="882" y="863"/>
                    <a:pt x="851" y="878"/>
                  </a:cubicBezTo>
                  <a:lnTo>
                    <a:pt x="124" y="1419"/>
                  </a:lnTo>
                  <a:cubicBezTo>
                    <a:pt x="0" y="1512"/>
                    <a:pt x="0" y="1698"/>
                    <a:pt x="124" y="1806"/>
                  </a:cubicBezTo>
                  <a:lnTo>
                    <a:pt x="851" y="2332"/>
                  </a:lnTo>
                  <a:cubicBezTo>
                    <a:pt x="882" y="2348"/>
                    <a:pt x="897" y="2363"/>
                    <a:pt x="913" y="2379"/>
                  </a:cubicBezTo>
                  <a:lnTo>
                    <a:pt x="1439" y="3121"/>
                  </a:lnTo>
                  <a:cubicBezTo>
                    <a:pt x="1485" y="3183"/>
                    <a:pt x="1559" y="3214"/>
                    <a:pt x="1632" y="3214"/>
                  </a:cubicBezTo>
                  <a:cubicBezTo>
                    <a:pt x="1706" y="3214"/>
                    <a:pt x="1779" y="3183"/>
                    <a:pt x="1826" y="3121"/>
                  </a:cubicBezTo>
                  <a:lnTo>
                    <a:pt x="2367" y="2379"/>
                  </a:lnTo>
                  <a:cubicBezTo>
                    <a:pt x="2382" y="2363"/>
                    <a:pt x="2398" y="2348"/>
                    <a:pt x="2413" y="2332"/>
                  </a:cubicBezTo>
                  <a:lnTo>
                    <a:pt x="3140" y="1806"/>
                  </a:lnTo>
                  <a:cubicBezTo>
                    <a:pt x="3264" y="1698"/>
                    <a:pt x="3264" y="1512"/>
                    <a:pt x="3140" y="1419"/>
                  </a:cubicBezTo>
                  <a:lnTo>
                    <a:pt x="2413" y="878"/>
                  </a:lnTo>
                  <a:cubicBezTo>
                    <a:pt x="2398" y="863"/>
                    <a:pt x="2382" y="847"/>
                    <a:pt x="2367" y="832"/>
                  </a:cubicBezTo>
                  <a:lnTo>
                    <a:pt x="1826" y="105"/>
                  </a:lnTo>
                  <a:cubicBezTo>
                    <a:pt x="1779" y="35"/>
                    <a:pt x="1706" y="0"/>
                    <a:pt x="1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6"/>
            <p:cNvSpPr/>
            <p:nvPr/>
          </p:nvSpPr>
          <p:spPr>
            <a:xfrm>
              <a:off x="5643875" y="3143850"/>
              <a:ext cx="79700" cy="79300"/>
            </a:xfrm>
            <a:custGeom>
              <a:rect b="b" l="l" r="r" t="t"/>
              <a:pathLst>
                <a:path extrusionOk="0" h="3172" w="3188">
                  <a:moveTo>
                    <a:pt x="1594" y="1"/>
                  </a:moveTo>
                  <a:cubicBezTo>
                    <a:pt x="712" y="1"/>
                    <a:pt x="1" y="712"/>
                    <a:pt x="1" y="1578"/>
                  </a:cubicBezTo>
                  <a:cubicBezTo>
                    <a:pt x="1" y="2460"/>
                    <a:pt x="712" y="3172"/>
                    <a:pt x="1594" y="3172"/>
                  </a:cubicBezTo>
                  <a:cubicBezTo>
                    <a:pt x="2476" y="3172"/>
                    <a:pt x="3187" y="2460"/>
                    <a:pt x="3187" y="1578"/>
                  </a:cubicBezTo>
                  <a:cubicBezTo>
                    <a:pt x="3187" y="712"/>
                    <a:pt x="2476" y="1"/>
                    <a:pt x="1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6"/>
            <p:cNvSpPr/>
            <p:nvPr/>
          </p:nvSpPr>
          <p:spPr>
            <a:xfrm>
              <a:off x="5643875" y="3143750"/>
              <a:ext cx="59975" cy="79500"/>
            </a:xfrm>
            <a:custGeom>
              <a:rect b="b" l="l" r="r" t="t"/>
              <a:pathLst>
                <a:path extrusionOk="0" h="3180" w="2399">
                  <a:moveTo>
                    <a:pt x="1598" y="1"/>
                  </a:moveTo>
                  <a:cubicBezTo>
                    <a:pt x="769" y="1"/>
                    <a:pt x="1" y="659"/>
                    <a:pt x="1" y="1582"/>
                  </a:cubicBezTo>
                  <a:cubicBezTo>
                    <a:pt x="1" y="2518"/>
                    <a:pt x="770" y="3179"/>
                    <a:pt x="1599" y="3179"/>
                  </a:cubicBezTo>
                  <a:cubicBezTo>
                    <a:pt x="1867" y="3179"/>
                    <a:pt x="2142" y="3110"/>
                    <a:pt x="2398" y="2959"/>
                  </a:cubicBezTo>
                  <a:cubicBezTo>
                    <a:pt x="2228" y="2851"/>
                    <a:pt x="2074" y="2712"/>
                    <a:pt x="1950" y="2557"/>
                  </a:cubicBezTo>
                  <a:cubicBezTo>
                    <a:pt x="1424" y="1861"/>
                    <a:pt x="1548" y="871"/>
                    <a:pt x="2244" y="329"/>
                  </a:cubicBezTo>
                  <a:cubicBezTo>
                    <a:pt x="2290" y="298"/>
                    <a:pt x="2352" y="252"/>
                    <a:pt x="2398" y="221"/>
                  </a:cubicBezTo>
                  <a:cubicBezTo>
                    <a:pt x="2141" y="70"/>
                    <a:pt x="1866" y="1"/>
                    <a:pt x="15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6"/>
            <p:cNvSpPr/>
            <p:nvPr/>
          </p:nvSpPr>
          <p:spPr>
            <a:xfrm>
              <a:off x="6138525" y="3152350"/>
              <a:ext cx="98250" cy="98650"/>
            </a:xfrm>
            <a:custGeom>
              <a:rect b="b" l="l" r="r" t="t"/>
              <a:pathLst>
                <a:path extrusionOk="0" h="3946" w="3930">
                  <a:moveTo>
                    <a:pt x="1965" y="1"/>
                  </a:moveTo>
                  <a:cubicBezTo>
                    <a:pt x="882" y="1"/>
                    <a:pt x="0" y="898"/>
                    <a:pt x="0" y="1981"/>
                  </a:cubicBezTo>
                  <a:cubicBezTo>
                    <a:pt x="0" y="3064"/>
                    <a:pt x="882" y="3946"/>
                    <a:pt x="1965" y="3946"/>
                  </a:cubicBezTo>
                  <a:cubicBezTo>
                    <a:pt x="3047" y="3946"/>
                    <a:pt x="3929" y="3064"/>
                    <a:pt x="3929" y="1981"/>
                  </a:cubicBezTo>
                  <a:cubicBezTo>
                    <a:pt x="3929" y="898"/>
                    <a:pt x="3047" y="1"/>
                    <a:pt x="19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6"/>
            <p:cNvSpPr/>
            <p:nvPr/>
          </p:nvSpPr>
          <p:spPr>
            <a:xfrm>
              <a:off x="6132700" y="3152500"/>
              <a:ext cx="75075" cy="98500"/>
            </a:xfrm>
            <a:custGeom>
              <a:rect b="b" l="l" r="r" t="t"/>
              <a:pathLst>
                <a:path extrusionOk="0" h="3940" w="3003">
                  <a:moveTo>
                    <a:pt x="2188" y="1"/>
                  </a:moveTo>
                  <a:cubicBezTo>
                    <a:pt x="1296" y="1"/>
                    <a:pt x="466" y="620"/>
                    <a:pt x="264" y="1557"/>
                  </a:cubicBezTo>
                  <a:cubicBezTo>
                    <a:pt x="1" y="2779"/>
                    <a:pt x="945" y="3940"/>
                    <a:pt x="2198" y="3940"/>
                  </a:cubicBezTo>
                  <a:cubicBezTo>
                    <a:pt x="2476" y="3940"/>
                    <a:pt x="2755" y="3878"/>
                    <a:pt x="3002" y="3769"/>
                  </a:cubicBezTo>
                  <a:cubicBezTo>
                    <a:pt x="2306" y="3444"/>
                    <a:pt x="1842" y="2748"/>
                    <a:pt x="1842" y="1975"/>
                  </a:cubicBezTo>
                  <a:cubicBezTo>
                    <a:pt x="1842" y="1201"/>
                    <a:pt x="2306" y="490"/>
                    <a:pt x="3002" y="180"/>
                  </a:cubicBezTo>
                  <a:cubicBezTo>
                    <a:pt x="2735" y="58"/>
                    <a:pt x="2459" y="1"/>
                    <a:pt x="2188"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6"/>
            <p:cNvSpPr/>
            <p:nvPr/>
          </p:nvSpPr>
          <p:spPr>
            <a:xfrm>
              <a:off x="5652000" y="3536000"/>
              <a:ext cx="60350" cy="59975"/>
            </a:xfrm>
            <a:custGeom>
              <a:rect b="b" l="l" r="r" t="t"/>
              <a:pathLst>
                <a:path extrusionOk="0" h="2399" w="2414">
                  <a:moveTo>
                    <a:pt x="1207" y="0"/>
                  </a:moveTo>
                  <a:cubicBezTo>
                    <a:pt x="542" y="0"/>
                    <a:pt x="1" y="526"/>
                    <a:pt x="1" y="1192"/>
                  </a:cubicBezTo>
                  <a:cubicBezTo>
                    <a:pt x="1" y="1857"/>
                    <a:pt x="542" y="2398"/>
                    <a:pt x="1207" y="2398"/>
                  </a:cubicBezTo>
                  <a:cubicBezTo>
                    <a:pt x="1872" y="2398"/>
                    <a:pt x="2414" y="1857"/>
                    <a:pt x="2414" y="1192"/>
                  </a:cubicBezTo>
                  <a:cubicBezTo>
                    <a:pt x="2414" y="526"/>
                    <a:pt x="1872" y="0"/>
                    <a:pt x="12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6"/>
            <p:cNvSpPr/>
            <p:nvPr/>
          </p:nvSpPr>
          <p:spPr>
            <a:xfrm>
              <a:off x="5914975" y="3398875"/>
              <a:ext cx="102825" cy="23450"/>
            </a:xfrm>
            <a:custGeom>
              <a:rect b="b" l="l" r="r" t="t"/>
              <a:pathLst>
                <a:path extrusionOk="0" h="938" w="4113">
                  <a:moveTo>
                    <a:pt x="3576" y="0"/>
                  </a:moveTo>
                  <a:cubicBezTo>
                    <a:pt x="3546" y="0"/>
                    <a:pt x="3514" y="3"/>
                    <a:pt x="3481" y="9"/>
                  </a:cubicBezTo>
                  <a:cubicBezTo>
                    <a:pt x="2631" y="87"/>
                    <a:pt x="1764" y="133"/>
                    <a:pt x="898" y="133"/>
                  </a:cubicBezTo>
                  <a:lnTo>
                    <a:pt x="403" y="133"/>
                  </a:lnTo>
                  <a:cubicBezTo>
                    <a:pt x="186" y="133"/>
                    <a:pt x="1" y="303"/>
                    <a:pt x="1" y="520"/>
                  </a:cubicBezTo>
                  <a:cubicBezTo>
                    <a:pt x="1" y="752"/>
                    <a:pt x="171" y="937"/>
                    <a:pt x="403" y="937"/>
                  </a:cubicBezTo>
                  <a:lnTo>
                    <a:pt x="898" y="937"/>
                  </a:lnTo>
                  <a:cubicBezTo>
                    <a:pt x="1780" y="937"/>
                    <a:pt x="2677" y="891"/>
                    <a:pt x="3559" y="814"/>
                  </a:cubicBezTo>
                  <a:cubicBezTo>
                    <a:pt x="4113" y="784"/>
                    <a:pt x="4062" y="0"/>
                    <a:pt x="35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6"/>
            <p:cNvSpPr/>
            <p:nvPr/>
          </p:nvSpPr>
          <p:spPr>
            <a:xfrm>
              <a:off x="5937400" y="3435350"/>
              <a:ext cx="162350" cy="38025"/>
            </a:xfrm>
            <a:custGeom>
              <a:rect b="b" l="l" r="r" t="t"/>
              <a:pathLst>
                <a:path extrusionOk="0" h="1521" w="6494">
                  <a:moveTo>
                    <a:pt x="5925" y="0"/>
                  </a:moveTo>
                  <a:cubicBezTo>
                    <a:pt x="5905" y="0"/>
                    <a:pt x="5885" y="2"/>
                    <a:pt x="5864" y="4"/>
                  </a:cubicBezTo>
                  <a:cubicBezTo>
                    <a:pt x="4085" y="453"/>
                    <a:pt x="2275" y="700"/>
                    <a:pt x="450" y="716"/>
                  </a:cubicBezTo>
                  <a:cubicBezTo>
                    <a:pt x="440" y="715"/>
                    <a:pt x="430" y="715"/>
                    <a:pt x="420" y="715"/>
                  </a:cubicBezTo>
                  <a:cubicBezTo>
                    <a:pt x="218" y="715"/>
                    <a:pt x="61" y="865"/>
                    <a:pt x="32" y="1072"/>
                  </a:cubicBezTo>
                  <a:cubicBezTo>
                    <a:pt x="1" y="1304"/>
                    <a:pt x="202" y="1520"/>
                    <a:pt x="434" y="1520"/>
                  </a:cubicBezTo>
                  <a:cubicBezTo>
                    <a:pt x="2337" y="1505"/>
                    <a:pt x="4224" y="1257"/>
                    <a:pt x="6065" y="778"/>
                  </a:cubicBezTo>
                  <a:cubicBezTo>
                    <a:pt x="6493" y="601"/>
                    <a:pt x="6343" y="0"/>
                    <a:pt x="59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6"/>
            <p:cNvSpPr/>
            <p:nvPr/>
          </p:nvSpPr>
          <p:spPr>
            <a:xfrm>
              <a:off x="5661675" y="3734625"/>
              <a:ext cx="20125" cy="20275"/>
            </a:xfrm>
            <a:custGeom>
              <a:rect b="b" l="l" r="r" t="t"/>
              <a:pathLst>
                <a:path extrusionOk="0" h="811" w="805">
                  <a:moveTo>
                    <a:pt x="387" y="1"/>
                  </a:moveTo>
                  <a:cubicBezTo>
                    <a:pt x="367" y="1"/>
                    <a:pt x="346" y="2"/>
                    <a:pt x="325" y="7"/>
                  </a:cubicBezTo>
                  <a:cubicBezTo>
                    <a:pt x="294" y="22"/>
                    <a:pt x="279" y="22"/>
                    <a:pt x="248" y="38"/>
                  </a:cubicBezTo>
                  <a:cubicBezTo>
                    <a:pt x="232" y="38"/>
                    <a:pt x="201" y="53"/>
                    <a:pt x="186" y="68"/>
                  </a:cubicBezTo>
                  <a:cubicBezTo>
                    <a:pt x="155" y="84"/>
                    <a:pt x="140" y="99"/>
                    <a:pt x="124" y="115"/>
                  </a:cubicBezTo>
                  <a:cubicBezTo>
                    <a:pt x="93" y="146"/>
                    <a:pt x="78" y="161"/>
                    <a:pt x="78" y="177"/>
                  </a:cubicBezTo>
                  <a:cubicBezTo>
                    <a:pt x="62" y="208"/>
                    <a:pt x="47" y="223"/>
                    <a:pt x="31" y="254"/>
                  </a:cubicBezTo>
                  <a:cubicBezTo>
                    <a:pt x="16" y="270"/>
                    <a:pt x="16" y="300"/>
                    <a:pt x="16" y="331"/>
                  </a:cubicBezTo>
                  <a:cubicBezTo>
                    <a:pt x="0" y="347"/>
                    <a:pt x="0" y="378"/>
                    <a:pt x="16" y="409"/>
                  </a:cubicBezTo>
                  <a:cubicBezTo>
                    <a:pt x="0" y="440"/>
                    <a:pt x="0" y="455"/>
                    <a:pt x="16" y="486"/>
                  </a:cubicBezTo>
                  <a:cubicBezTo>
                    <a:pt x="16" y="517"/>
                    <a:pt x="16" y="533"/>
                    <a:pt x="31" y="563"/>
                  </a:cubicBezTo>
                  <a:cubicBezTo>
                    <a:pt x="47" y="579"/>
                    <a:pt x="62" y="610"/>
                    <a:pt x="78" y="625"/>
                  </a:cubicBezTo>
                  <a:cubicBezTo>
                    <a:pt x="78" y="656"/>
                    <a:pt x="109" y="672"/>
                    <a:pt x="124" y="687"/>
                  </a:cubicBezTo>
                  <a:cubicBezTo>
                    <a:pt x="140" y="718"/>
                    <a:pt x="155" y="734"/>
                    <a:pt x="186" y="749"/>
                  </a:cubicBezTo>
                  <a:cubicBezTo>
                    <a:pt x="201" y="749"/>
                    <a:pt x="232" y="765"/>
                    <a:pt x="248" y="780"/>
                  </a:cubicBezTo>
                  <a:cubicBezTo>
                    <a:pt x="279" y="796"/>
                    <a:pt x="294" y="796"/>
                    <a:pt x="325" y="811"/>
                  </a:cubicBezTo>
                  <a:lnTo>
                    <a:pt x="480" y="811"/>
                  </a:lnTo>
                  <a:cubicBezTo>
                    <a:pt x="511" y="796"/>
                    <a:pt x="542" y="796"/>
                    <a:pt x="557" y="780"/>
                  </a:cubicBezTo>
                  <a:cubicBezTo>
                    <a:pt x="588" y="765"/>
                    <a:pt x="604" y="749"/>
                    <a:pt x="635" y="749"/>
                  </a:cubicBezTo>
                  <a:cubicBezTo>
                    <a:pt x="650" y="734"/>
                    <a:pt x="665" y="718"/>
                    <a:pt x="696" y="687"/>
                  </a:cubicBezTo>
                  <a:cubicBezTo>
                    <a:pt x="712" y="672"/>
                    <a:pt x="727" y="656"/>
                    <a:pt x="743" y="625"/>
                  </a:cubicBezTo>
                  <a:cubicBezTo>
                    <a:pt x="758" y="610"/>
                    <a:pt x="774" y="579"/>
                    <a:pt x="774" y="563"/>
                  </a:cubicBezTo>
                  <a:cubicBezTo>
                    <a:pt x="789" y="533"/>
                    <a:pt x="789" y="517"/>
                    <a:pt x="805" y="486"/>
                  </a:cubicBezTo>
                  <a:cubicBezTo>
                    <a:pt x="805" y="455"/>
                    <a:pt x="805" y="440"/>
                    <a:pt x="805" y="409"/>
                  </a:cubicBezTo>
                  <a:cubicBezTo>
                    <a:pt x="805" y="378"/>
                    <a:pt x="805" y="347"/>
                    <a:pt x="805" y="331"/>
                  </a:cubicBezTo>
                  <a:cubicBezTo>
                    <a:pt x="789" y="300"/>
                    <a:pt x="789" y="270"/>
                    <a:pt x="774" y="254"/>
                  </a:cubicBezTo>
                  <a:cubicBezTo>
                    <a:pt x="774" y="223"/>
                    <a:pt x="758" y="208"/>
                    <a:pt x="743" y="177"/>
                  </a:cubicBezTo>
                  <a:cubicBezTo>
                    <a:pt x="727" y="161"/>
                    <a:pt x="712" y="146"/>
                    <a:pt x="696" y="115"/>
                  </a:cubicBezTo>
                  <a:cubicBezTo>
                    <a:pt x="665" y="99"/>
                    <a:pt x="650" y="84"/>
                    <a:pt x="635" y="68"/>
                  </a:cubicBezTo>
                  <a:cubicBezTo>
                    <a:pt x="604" y="53"/>
                    <a:pt x="588" y="38"/>
                    <a:pt x="557" y="38"/>
                  </a:cubicBezTo>
                  <a:cubicBezTo>
                    <a:pt x="501" y="15"/>
                    <a:pt x="444" y="1"/>
                    <a:pt x="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6"/>
            <p:cNvSpPr/>
            <p:nvPr/>
          </p:nvSpPr>
          <p:spPr>
            <a:xfrm>
              <a:off x="5735150" y="3636250"/>
              <a:ext cx="20125" cy="20050"/>
            </a:xfrm>
            <a:custGeom>
              <a:rect b="b" l="l" r="r" t="t"/>
              <a:pathLst>
                <a:path extrusionOk="0" h="802" w="805">
                  <a:moveTo>
                    <a:pt x="403" y="1"/>
                  </a:moveTo>
                  <a:cubicBezTo>
                    <a:pt x="376" y="1"/>
                    <a:pt x="349" y="5"/>
                    <a:pt x="325" y="12"/>
                  </a:cubicBezTo>
                  <a:cubicBezTo>
                    <a:pt x="294" y="12"/>
                    <a:pt x="279" y="28"/>
                    <a:pt x="248" y="28"/>
                  </a:cubicBezTo>
                  <a:cubicBezTo>
                    <a:pt x="217" y="43"/>
                    <a:pt x="202" y="59"/>
                    <a:pt x="186" y="74"/>
                  </a:cubicBezTo>
                  <a:cubicBezTo>
                    <a:pt x="155" y="90"/>
                    <a:pt x="140" y="105"/>
                    <a:pt x="109" y="121"/>
                  </a:cubicBezTo>
                  <a:cubicBezTo>
                    <a:pt x="93" y="136"/>
                    <a:pt x="78" y="152"/>
                    <a:pt x="62" y="183"/>
                  </a:cubicBezTo>
                  <a:cubicBezTo>
                    <a:pt x="47" y="198"/>
                    <a:pt x="47" y="229"/>
                    <a:pt x="31" y="244"/>
                  </a:cubicBezTo>
                  <a:cubicBezTo>
                    <a:pt x="16" y="275"/>
                    <a:pt x="16" y="306"/>
                    <a:pt x="0" y="322"/>
                  </a:cubicBezTo>
                  <a:cubicBezTo>
                    <a:pt x="0" y="353"/>
                    <a:pt x="0" y="384"/>
                    <a:pt x="0" y="399"/>
                  </a:cubicBezTo>
                  <a:cubicBezTo>
                    <a:pt x="0" y="430"/>
                    <a:pt x="0" y="461"/>
                    <a:pt x="0" y="476"/>
                  </a:cubicBezTo>
                  <a:cubicBezTo>
                    <a:pt x="16" y="507"/>
                    <a:pt x="16" y="538"/>
                    <a:pt x="31" y="554"/>
                  </a:cubicBezTo>
                  <a:cubicBezTo>
                    <a:pt x="47" y="585"/>
                    <a:pt x="47" y="600"/>
                    <a:pt x="62" y="631"/>
                  </a:cubicBezTo>
                  <a:cubicBezTo>
                    <a:pt x="78" y="647"/>
                    <a:pt x="93" y="678"/>
                    <a:pt x="109" y="693"/>
                  </a:cubicBezTo>
                  <a:cubicBezTo>
                    <a:pt x="140" y="708"/>
                    <a:pt x="155" y="724"/>
                    <a:pt x="186" y="739"/>
                  </a:cubicBezTo>
                  <a:cubicBezTo>
                    <a:pt x="202" y="755"/>
                    <a:pt x="217" y="770"/>
                    <a:pt x="248" y="770"/>
                  </a:cubicBezTo>
                  <a:cubicBezTo>
                    <a:pt x="279" y="786"/>
                    <a:pt x="294" y="786"/>
                    <a:pt x="325" y="801"/>
                  </a:cubicBezTo>
                  <a:lnTo>
                    <a:pt x="480" y="801"/>
                  </a:lnTo>
                  <a:lnTo>
                    <a:pt x="557" y="770"/>
                  </a:lnTo>
                  <a:cubicBezTo>
                    <a:pt x="588" y="770"/>
                    <a:pt x="604" y="755"/>
                    <a:pt x="635" y="739"/>
                  </a:cubicBezTo>
                  <a:cubicBezTo>
                    <a:pt x="650" y="724"/>
                    <a:pt x="666" y="708"/>
                    <a:pt x="681" y="693"/>
                  </a:cubicBezTo>
                  <a:cubicBezTo>
                    <a:pt x="712" y="662"/>
                    <a:pt x="728" y="647"/>
                    <a:pt x="743" y="631"/>
                  </a:cubicBezTo>
                  <a:cubicBezTo>
                    <a:pt x="758" y="600"/>
                    <a:pt x="758" y="585"/>
                    <a:pt x="774" y="554"/>
                  </a:cubicBezTo>
                  <a:cubicBezTo>
                    <a:pt x="789" y="538"/>
                    <a:pt x="789" y="507"/>
                    <a:pt x="805" y="476"/>
                  </a:cubicBezTo>
                  <a:cubicBezTo>
                    <a:pt x="805" y="461"/>
                    <a:pt x="805" y="430"/>
                    <a:pt x="805" y="399"/>
                  </a:cubicBezTo>
                  <a:cubicBezTo>
                    <a:pt x="805" y="384"/>
                    <a:pt x="805" y="353"/>
                    <a:pt x="805" y="322"/>
                  </a:cubicBezTo>
                  <a:cubicBezTo>
                    <a:pt x="789" y="306"/>
                    <a:pt x="789" y="275"/>
                    <a:pt x="774" y="244"/>
                  </a:cubicBezTo>
                  <a:cubicBezTo>
                    <a:pt x="758" y="229"/>
                    <a:pt x="758" y="198"/>
                    <a:pt x="743" y="183"/>
                  </a:cubicBezTo>
                  <a:cubicBezTo>
                    <a:pt x="728" y="152"/>
                    <a:pt x="712" y="136"/>
                    <a:pt x="681" y="121"/>
                  </a:cubicBezTo>
                  <a:cubicBezTo>
                    <a:pt x="650" y="74"/>
                    <a:pt x="604" y="59"/>
                    <a:pt x="557" y="28"/>
                  </a:cubicBezTo>
                  <a:lnTo>
                    <a:pt x="480" y="12"/>
                  </a:lnTo>
                  <a:cubicBezTo>
                    <a:pt x="457" y="5"/>
                    <a:pt x="430" y="1"/>
                    <a:pt x="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6"/>
            <p:cNvSpPr/>
            <p:nvPr/>
          </p:nvSpPr>
          <p:spPr>
            <a:xfrm>
              <a:off x="5802050" y="3716750"/>
              <a:ext cx="20525" cy="19975"/>
            </a:xfrm>
            <a:custGeom>
              <a:rect b="b" l="l" r="r" t="t"/>
              <a:pathLst>
                <a:path extrusionOk="0" h="799" w="821">
                  <a:moveTo>
                    <a:pt x="404" y="0"/>
                  </a:moveTo>
                  <a:cubicBezTo>
                    <a:pt x="378" y="0"/>
                    <a:pt x="351" y="4"/>
                    <a:pt x="326" y="10"/>
                  </a:cubicBezTo>
                  <a:cubicBezTo>
                    <a:pt x="295" y="10"/>
                    <a:pt x="279" y="10"/>
                    <a:pt x="248" y="25"/>
                  </a:cubicBezTo>
                  <a:cubicBezTo>
                    <a:pt x="217" y="41"/>
                    <a:pt x="202" y="56"/>
                    <a:pt x="171" y="72"/>
                  </a:cubicBezTo>
                  <a:cubicBezTo>
                    <a:pt x="155" y="72"/>
                    <a:pt x="140" y="87"/>
                    <a:pt x="124" y="118"/>
                  </a:cubicBezTo>
                  <a:cubicBezTo>
                    <a:pt x="93" y="134"/>
                    <a:pt x="78" y="149"/>
                    <a:pt x="63" y="180"/>
                  </a:cubicBezTo>
                  <a:cubicBezTo>
                    <a:pt x="47" y="196"/>
                    <a:pt x="32" y="227"/>
                    <a:pt x="32" y="242"/>
                  </a:cubicBezTo>
                  <a:cubicBezTo>
                    <a:pt x="16" y="273"/>
                    <a:pt x="16" y="288"/>
                    <a:pt x="1" y="319"/>
                  </a:cubicBezTo>
                  <a:cubicBezTo>
                    <a:pt x="1" y="350"/>
                    <a:pt x="1" y="366"/>
                    <a:pt x="1" y="397"/>
                  </a:cubicBezTo>
                  <a:cubicBezTo>
                    <a:pt x="1" y="505"/>
                    <a:pt x="47" y="613"/>
                    <a:pt x="124" y="691"/>
                  </a:cubicBezTo>
                  <a:cubicBezTo>
                    <a:pt x="140" y="706"/>
                    <a:pt x="171" y="722"/>
                    <a:pt x="186" y="737"/>
                  </a:cubicBezTo>
                  <a:cubicBezTo>
                    <a:pt x="202" y="753"/>
                    <a:pt x="233" y="768"/>
                    <a:pt x="248" y="768"/>
                  </a:cubicBezTo>
                  <a:cubicBezTo>
                    <a:pt x="279" y="783"/>
                    <a:pt x="310" y="783"/>
                    <a:pt x="326" y="799"/>
                  </a:cubicBezTo>
                  <a:lnTo>
                    <a:pt x="418" y="799"/>
                  </a:lnTo>
                  <a:cubicBezTo>
                    <a:pt x="511" y="799"/>
                    <a:pt x="619" y="753"/>
                    <a:pt x="697" y="675"/>
                  </a:cubicBezTo>
                  <a:cubicBezTo>
                    <a:pt x="774" y="598"/>
                    <a:pt x="821" y="505"/>
                    <a:pt x="821" y="397"/>
                  </a:cubicBezTo>
                  <a:cubicBezTo>
                    <a:pt x="821" y="366"/>
                    <a:pt x="821" y="335"/>
                    <a:pt x="821" y="319"/>
                  </a:cubicBezTo>
                  <a:cubicBezTo>
                    <a:pt x="805" y="288"/>
                    <a:pt x="790" y="273"/>
                    <a:pt x="774" y="242"/>
                  </a:cubicBezTo>
                  <a:cubicBezTo>
                    <a:pt x="759" y="227"/>
                    <a:pt x="759" y="196"/>
                    <a:pt x="743" y="180"/>
                  </a:cubicBezTo>
                  <a:cubicBezTo>
                    <a:pt x="728" y="149"/>
                    <a:pt x="712" y="134"/>
                    <a:pt x="681" y="118"/>
                  </a:cubicBezTo>
                  <a:cubicBezTo>
                    <a:pt x="608" y="45"/>
                    <a:pt x="505" y="0"/>
                    <a:pt x="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6"/>
            <p:cNvSpPr/>
            <p:nvPr/>
          </p:nvSpPr>
          <p:spPr>
            <a:xfrm>
              <a:off x="5914975" y="3155550"/>
              <a:ext cx="20150" cy="20300"/>
            </a:xfrm>
            <a:custGeom>
              <a:rect b="b" l="l" r="r" t="t"/>
              <a:pathLst>
                <a:path extrusionOk="0" h="812" w="806">
                  <a:moveTo>
                    <a:pt x="403" y="0"/>
                  </a:moveTo>
                  <a:cubicBezTo>
                    <a:pt x="376" y="0"/>
                    <a:pt x="349" y="4"/>
                    <a:pt x="326" y="12"/>
                  </a:cubicBezTo>
                  <a:cubicBezTo>
                    <a:pt x="295" y="28"/>
                    <a:pt x="279" y="28"/>
                    <a:pt x="248" y="43"/>
                  </a:cubicBezTo>
                  <a:cubicBezTo>
                    <a:pt x="217" y="43"/>
                    <a:pt x="202" y="58"/>
                    <a:pt x="171" y="74"/>
                  </a:cubicBezTo>
                  <a:cubicBezTo>
                    <a:pt x="155" y="89"/>
                    <a:pt x="140" y="105"/>
                    <a:pt x="124" y="120"/>
                  </a:cubicBezTo>
                  <a:cubicBezTo>
                    <a:pt x="47" y="198"/>
                    <a:pt x="1" y="306"/>
                    <a:pt x="1" y="414"/>
                  </a:cubicBezTo>
                  <a:cubicBezTo>
                    <a:pt x="1" y="445"/>
                    <a:pt x="1" y="461"/>
                    <a:pt x="1" y="492"/>
                  </a:cubicBezTo>
                  <a:cubicBezTo>
                    <a:pt x="1" y="523"/>
                    <a:pt x="16" y="538"/>
                    <a:pt x="32" y="569"/>
                  </a:cubicBezTo>
                  <a:cubicBezTo>
                    <a:pt x="47" y="584"/>
                    <a:pt x="47" y="615"/>
                    <a:pt x="63" y="631"/>
                  </a:cubicBezTo>
                  <a:cubicBezTo>
                    <a:pt x="78" y="662"/>
                    <a:pt x="94" y="677"/>
                    <a:pt x="124" y="693"/>
                  </a:cubicBezTo>
                  <a:cubicBezTo>
                    <a:pt x="140" y="724"/>
                    <a:pt x="155" y="739"/>
                    <a:pt x="171" y="755"/>
                  </a:cubicBezTo>
                  <a:cubicBezTo>
                    <a:pt x="202" y="770"/>
                    <a:pt x="217" y="770"/>
                    <a:pt x="248" y="786"/>
                  </a:cubicBezTo>
                  <a:cubicBezTo>
                    <a:pt x="279" y="801"/>
                    <a:pt x="295" y="801"/>
                    <a:pt x="326" y="801"/>
                  </a:cubicBezTo>
                  <a:cubicBezTo>
                    <a:pt x="358" y="807"/>
                    <a:pt x="390" y="811"/>
                    <a:pt x="422" y="811"/>
                  </a:cubicBezTo>
                  <a:cubicBezTo>
                    <a:pt x="467" y="811"/>
                    <a:pt x="512" y="804"/>
                    <a:pt x="558" y="786"/>
                  </a:cubicBezTo>
                  <a:lnTo>
                    <a:pt x="635" y="755"/>
                  </a:lnTo>
                  <a:cubicBezTo>
                    <a:pt x="650" y="739"/>
                    <a:pt x="666" y="724"/>
                    <a:pt x="681" y="693"/>
                  </a:cubicBezTo>
                  <a:cubicBezTo>
                    <a:pt x="712" y="677"/>
                    <a:pt x="728" y="662"/>
                    <a:pt x="743" y="631"/>
                  </a:cubicBezTo>
                  <a:cubicBezTo>
                    <a:pt x="759" y="615"/>
                    <a:pt x="759" y="584"/>
                    <a:pt x="774" y="569"/>
                  </a:cubicBezTo>
                  <a:cubicBezTo>
                    <a:pt x="790" y="538"/>
                    <a:pt x="790" y="523"/>
                    <a:pt x="790" y="492"/>
                  </a:cubicBezTo>
                  <a:cubicBezTo>
                    <a:pt x="805" y="461"/>
                    <a:pt x="805" y="445"/>
                    <a:pt x="790" y="414"/>
                  </a:cubicBezTo>
                  <a:cubicBezTo>
                    <a:pt x="805" y="383"/>
                    <a:pt x="805" y="352"/>
                    <a:pt x="790" y="337"/>
                  </a:cubicBezTo>
                  <a:cubicBezTo>
                    <a:pt x="790" y="306"/>
                    <a:pt x="790" y="275"/>
                    <a:pt x="774" y="260"/>
                  </a:cubicBezTo>
                  <a:cubicBezTo>
                    <a:pt x="759" y="229"/>
                    <a:pt x="759" y="213"/>
                    <a:pt x="743" y="182"/>
                  </a:cubicBezTo>
                  <a:cubicBezTo>
                    <a:pt x="728" y="167"/>
                    <a:pt x="712" y="151"/>
                    <a:pt x="681" y="120"/>
                  </a:cubicBezTo>
                  <a:cubicBezTo>
                    <a:pt x="666" y="105"/>
                    <a:pt x="650" y="89"/>
                    <a:pt x="635" y="74"/>
                  </a:cubicBezTo>
                  <a:cubicBezTo>
                    <a:pt x="604" y="58"/>
                    <a:pt x="589" y="43"/>
                    <a:pt x="558" y="43"/>
                  </a:cubicBezTo>
                  <a:cubicBezTo>
                    <a:pt x="527" y="28"/>
                    <a:pt x="511" y="28"/>
                    <a:pt x="480" y="12"/>
                  </a:cubicBezTo>
                  <a:cubicBezTo>
                    <a:pt x="457" y="4"/>
                    <a:pt x="430" y="0"/>
                    <a:pt x="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6"/>
            <p:cNvSpPr/>
            <p:nvPr/>
          </p:nvSpPr>
          <p:spPr>
            <a:xfrm>
              <a:off x="5993875" y="3237150"/>
              <a:ext cx="20125" cy="20050"/>
            </a:xfrm>
            <a:custGeom>
              <a:rect b="b" l="l" r="r" t="t"/>
              <a:pathLst>
                <a:path extrusionOk="0" h="802" w="805">
                  <a:moveTo>
                    <a:pt x="403" y="0"/>
                  </a:moveTo>
                  <a:cubicBezTo>
                    <a:pt x="376" y="0"/>
                    <a:pt x="349" y="4"/>
                    <a:pt x="325" y="12"/>
                  </a:cubicBezTo>
                  <a:cubicBezTo>
                    <a:pt x="294" y="12"/>
                    <a:pt x="279" y="28"/>
                    <a:pt x="248" y="28"/>
                  </a:cubicBezTo>
                  <a:cubicBezTo>
                    <a:pt x="233" y="43"/>
                    <a:pt x="202" y="58"/>
                    <a:pt x="186" y="74"/>
                  </a:cubicBezTo>
                  <a:cubicBezTo>
                    <a:pt x="140" y="105"/>
                    <a:pt x="93" y="136"/>
                    <a:pt x="78" y="182"/>
                  </a:cubicBezTo>
                  <a:cubicBezTo>
                    <a:pt x="62" y="198"/>
                    <a:pt x="47" y="229"/>
                    <a:pt x="31" y="260"/>
                  </a:cubicBezTo>
                  <a:cubicBezTo>
                    <a:pt x="16" y="275"/>
                    <a:pt x="16" y="306"/>
                    <a:pt x="16" y="321"/>
                  </a:cubicBezTo>
                  <a:cubicBezTo>
                    <a:pt x="0" y="352"/>
                    <a:pt x="0" y="383"/>
                    <a:pt x="16" y="414"/>
                  </a:cubicBezTo>
                  <a:cubicBezTo>
                    <a:pt x="0" y="430"/>
                    <a:pt x="0" y="461"/>
                    <a:pt x="16" y="492"/>
                  </a:cubicBezTo>
                  <a:cubicBezTo>
                    <a:pt x="16" y="507"/>
                    <a:pt x="16" y="538"/>
                    <a:pt x="31" y="554"/>
                  </a:cubicBezTo>
                  <a:cubicBezTo>
                    <a:pt x="47" y="584"/>
                    <a:pt x="62" y="615"/>
                    <a:pt x="78" y="631"/>
                  </a:cubicBezTo>
                  <a:cubicBezTo>
                    <a:pt x="78" y="646"/>
                    <a:pt x="93" y="677"/>
                    <a:pt x="124" y="693"/>
                  </a:cubicBezTo>
                  <a:cubicBezTo>
                    <a:pt x="140" y="708"/>
                    <a:pt x="155" y="724"/>
                    <a:pt x="186" y="739"/>
                  </a:cubicBezTo>
                  <a:cubicBezTo>
                    <a:pt x="202" y="755"/>
                    <a:pt x="233" y="770"/>
                    <a:pt x="248" y="786"/>
                  </a:cubicBezTo>
                  <a:cubicBezTo>
                    <a:pt x="279" y="786"/>
                    <a:pt x="294" y="801"/>
                    <a:pt x="325" y="801"/>
                  </a:cubicBezTo>
                  <a:lnTo>
                    <a:pt x="480" y="801"/>
                  </a:lnTo>
                  <a:cubicBezTo>
                    <a:pt x="511" y="801"/>
                    <a:pt x="542" y="786"/>
                    <a:pt x="557" y="786"/>
                  </a:cubicBezTo>
                  <a:cubicBezTo>
                    <a:pt x="588" y="770"/>
                    <a:pt x="604" y="755"/>
                    <a:pt x="635" y="739"/>
                  </a:cubicBezTo>
                  <a:cubicBezTo>
                    <a:pt x="681" y="708"/>
                    <a:pt x="712" y="677"/>
                    <a:pt x="743" y="631"/>
                  </a:cubicBezTo>
                  <a:cubicBezTo>
                    <a:pt x="758" y="615"/>
                    <a:pt x="774" y="584"/>
                    <a:pt x="774" y="554"/>
                  </a:cubicBezTo>
                  <a:cubicBezTo>
                    <a:pt x="789" y="538"/>
                    <a:pt x="789" y="507"/>
                    <a:pt x="805" y="492"/>
                  </a:cubicBezTo>
                  <a:cubicBezTo>
                    <a:pt x="805" y="461"/>
                    <a:pt x="805" y="430"/>
                    <a:pt x="805" y="414"/>
                  </a:cubicBezTo>
                  <a:cubicBezTo>
                    <a:pt x="805" y="383"/>
                    <a:pt x="805" y="352"/>
                    <a:pt x="805" y="321"/>
                  </a:cubicBezTo>
                  <a:cubicBezTo>
                    <a:pt x="789" y="306"/>
                    <a:pt x="789" y="275"/>
                    <a:pt x="774" y="260"/>
                  </a:cubicBezTo>
                  <a:cubicBezTo>
                    <a:pt x="774" y="229"/>
                    <a:pt x="758" y="198"/>
                    <a:pt x="743" y="182"/>
                  </a:cubicBezTo>
                  <a:cubicBezTo>
                    <a:pt x="728" y="167"/>
                    <a:pt x="712" y="136"/>
                    <a:pt x="697" y="120"/>
                  </a:cubicBezTo>
                  <a:cubicBezTo>
                    <a:pt x="666" y="105"/>
                    <a:pt x="650" y="89"/>
                    <a:pt x="635" y="74"/>
                  </a:cubicBezTo>
                  <a:cubicBezTo>
                    <a:pt x="604" y="58"/>
                    <a:pt x="588" y="43"/>
                    <a:pt x="557" y="28"/>
                  </a:cubicBezTo>
                  <a:cubicBezTo>
                    <a:pt x="542" y="28"/>
                    <a:pt x="511" y="12"/>
                    <a:pt x="480" y="12"/>
                  </a:cubicBezTo>
                  <a:cubicBezTo>
                    <a:pt x="457" y="4"/>
                    <a:pt x="430" y="0"/>
                    <a:pt x="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6"/>
            <p:cNvSpPr/>
            <p:nvPr/>
          </p:nvSpPr>
          <p:spPr>
            <a:xfrm>
              <a:off x="6217800" y="3319350"/>
              <a:ext cx="20525" cy="20200"/>
            </a:xfrm>
            <a:custGeom>
              <a:rect b="b" l="l" r="r" t="t"/>
              <a:pathLst>
                <a:path extrusionOk="0" h="808" w="821">
                  <a:moveTo>
                    <a:pt x="377" y="1"/>
                  </a:moveTo>
                  <a:cubicBezTo>
                    <a:pt x="360" y="1"/>
                    <a:pt x="343" y="2"/>
                    <a:pt x="325" y="4"/>
                  </a:cubicBezTo>
                  <a:cubicBezTo>
                    <a:pt x="294" y="19"/>
                    <a:pt x="279" y="19"/>
                    <a:pt x="248" y="35"/>
                  </a:cubicBezTo>
                  <a:cubicBezTo>
                    <a:pt x="232" y="50"/>
                    <a:pt x="201" y="50"/>
                    <a:pt x="186" y="65"/>
                  </a:cubicBezTo>
                  <a:cubicBezTo>
                    <a:pt x="155" y="81"/>
                    <a:pt x="139" y="96"/>
                    <a:pt x="124" y="127"/>
                  </a:cubicBezTo>
                  <a:cubicBezTo>
                    <a:pt x="93" y="143"/>
                    <a:pt x="78" y="158"/>
                    <a:pt x="62" y="189"/>
                  </a:cubicBezTo>
                  <a:cubicBezTo>
                    <a:pt x="47" y="205"/>
                    <a:pt x="47" y="236"/>
                    <a:pt x="31" y="251"/>
                  </a:cubicBezTo>
                  <a:cubicBezTo>
                    <a:pt x="16" y="282"/>
                    <a:pt x="16" y="297"/>
                    <a:pt x="16" y="328"/>
                  </a:cubicBezTo>
                  <a:cubicBezTo>
                    <a:pt x="0" y="359"/>
                    <a:pt x="0" y="375"/>
                    <a:pt x="16" y="406"/>
                  </a:cubicBezTo>
                  <a:cubicBezTo>
                    <a:pt x="16" y="514"/>
                    <a:pt x="47" y="622"/>
                    <a:pt x="124" y="700"/>
                  </a:cubicBezTo>
                  <a:cubicBezTo>
                    <a:pt x="139" y="715"/>
                    <a:pt x="170" y="731"/>
                    <a:pt x="186" y="746"/>
                  </a:cubicBezTo>
                  <a:cubicBezTo>
                    <a:pt x="217" y="762"/>
                    <a:pt x="232" y="777"/>
                    <a:pt x="263" y="777"/>
                  </a:cubicBezTo>
                  <a:cubicBezTo>
                    <a:pt x="279" y="793"/>
                    <a:pt x="310" y="793"/>
                    <a:pt x="325" y="808"/>
                  </a:cubicBezTo>
                  <a:lnTo>
                    <a:pt x="495" y="808"/>
                  </a:lnTo>
                  <a:cubicBezTo>
                    <a:pt x="511" y="793"/>
                    <a:pt x="542" y="793"/>
                    <a:pt x="573" y="777"/>
                  </a:cubicBezTo>
                  <a:cubicBezTo>
                    <a:pt x="588" y="777"/>
                    <a:pt x="619" y="762"/>
                    <a:pt x="634" y="746"/>
                  </a:cubicBezTo>
                  <a:cubicBezTo>
                    <a:pt x="650" y="731"/>
                    <a:pt x="681" y="715"/>
                    <a:pt x="696" y="700"/>
                  </a:cubicBezTo>
                  <a:cubicBezTo>
                    <a:pt x="712" y="669"/>
                    <a:pt x="727" y="653"/>
                    <a:pt x="743" y="638"/>
                  </a:cubicBezTo>
                  <a:cubicBezTo>
                    <a:pt x="758" y="607"/>
                    <a:pt x="774" y="591"/>
                    <a:pt x="789" y="560"/>
                  </a:cubicBezTo>
                  <a:cubicBezTo>
                    <a:pt x="789" y="545"/>
                    <a:pt x="805" y="514"/>
                    <a:pt x="805" y="483"/>
                  </a:cubicBezTo>
                  <a:cubicBezTo>
                    <a:pt x="820" y="437"/>
                    <a:pt x="820" y="375"/>
                    <a:pt x="805" y="328"/>
                  </a:cubicBezTo>
                  <a:cubicBezTo>
                    <a:pt x="805" y="297"/>
                    <a:pt x="789" y="282"/>
                    <a:pt x="789" y="251"/>
                  </a:cubicBezTo>
                  <a:cubicBezTo>
                    <a:pt x="774" y="220"/>
                    <a:pt x="758" y="205"/>
                    <a:pt x="743" y="189"/>
                  </a:cubicBezTo>
                  <a:cubicBezTo>
                    <a:pt x="727" y="158"/>
                    <a:pt x="712" y="143"/>
                    <a:pt x="696" y="127"/>
                  </a:cubicBezTo>
                  <a:cubicBezTo>
                    <a:pt x="602" y="46"/>
                    <a:pt x="496" y="1"/>
                    <a:pt x="3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6"/>
            <p:cNvSpPr/>
            <p:nvPr/>
          </p:nvSpPr>
          <p:spPr>
            <a:xfrm>
              <a:off x="5653150" y="3337800"/>
              <a:ext cx="20150" cy="19950"/>
            </a:xfrm>
            <a:custGeom>
              <a:rect b="b" l="l" r="r" t="t"/>
              <a:pathLst>
                <a:path extrusionOk="0" h="798" w="806">
                  <a:moveTo>
                    <a:pt x="402" y="1"/>
                  </a:moveTo>
                  <a:cubicBezTo>
                    <a:pt x="377" y="1"/>
                    <a:pt x="352" y="3"/>
                    <a:pt x="326" y="8"/>
                  </a:cubicBezTo>
                  <a:cubicBezTo>
                    <a:pt x="310" y="8"/>
                    <a:pt x="279" y="8"/>
                    <a:pt x="248" y="24"/>
                  </a:cubicBezTo>
                  <a:cubicBezTo>
                    <a:pt x="233" y="39"/>
                    <a:pt x="202" y="55"/>
                    <a:pt x="187" y="70"/>
                  </a:cubicBezTo>
                  <a:cubicBezTo>
                    <a:pt x="156" y="85"/>
                    <a:pt x="140" y="101"/>
                    <a:pt x="125" y="116"/>
                  </a:cubicBezTo>
                  <a:cubicBezTo>
                    <a:pt x="109" y="132"/>
                    <a:pt x="94" y="147"/>
                    <a:pt x="78" y="178"/>
                  </a:cubicBezTo>
                  <a:cubicBezTo>
                    <a:pt x="63" y="194"/>
                    <a:pt x="47" y="225"/>
                    <a:pt x="32" y="240"/>
                  </a:cubicBezTo>
                  <a:cubicBezTo>
                    <a:pt x="32" y="271"/>
                    <a:pt x="16" y="302"/>
                    <a:pt x="16" y="317"/>
                  </a:cubicBezTo>
                  <a:cubicBezTo>
                    <a:pt x="1" y="379"/>
                    <a:pt x="1" y="426"/>
                    <a:pt x="16" y="472"/>
                  </a:cubicBezTo>
                  <a:cubicBezTo>
                    <a:pt x="16" y="503"/>
                    <a:pt x="32" y="534"/>
                    <a:pt x="32" y="550"/>
                  </a:cubicBezTo>
                  <a:cubicBezTo>
                    <a:pt x="47" y="580"/>
                    <a:pt x="63" y="596"/>
                    <a:pt x="78" y="627"/>
                  </a:cubicBezTo>
                  <a:cubicBezTo>
                    <a:pt x="94" y="642"/>
                    <a:pt x="109" y="673"/>
                    <a:pt x="125" y="689"/>
                  </a:cubicBezTo>
                  <a:cubicBezTo>
                    <a:pt x="140" y="704"/>
                    <a:pt x="156" y="720"/>
                    <a:pt x="187" y="735"/>
                  </a:cubicBezTo>
                  <a:cubicBezTo>
                    <a:pt x="202" y="751"/>
                    <a:pt x="233" y="766"/>
                    <a:pt x="248" y="766"/>
                  </a:cubicBezTo>
                  <a:cubicBezTo>
                    <a:pt x="279" y="782"/>
                    <a:pt x="310" y="797"/>
                    <a:pt x="326" y="797"/>
                  </a:cubicBezTo>
                  <a:lnTo>
                    <a:pt x="403" y="797"/>
                  </a:lnTo>
                  <a:cubicBezTo>
                    <a:pt x="511" y="797"/>
                    <a:pt x="620" y="751"/>
                    <a:pt x="697" y="673"/>
                  </a:cubicBezTo>
                  <a:cubicBezTo>
                    <a:pt x="713" y="658"/>
                    <a:pt x="728" y="642"/>
                    <a:pt x="744" y="611"/>
                  </a:cubicBezTo>
                  <a:cubicBezTo>
                    <a:pt x="759" y="596"/>
                    <a:pt x="774" y="565"/>
                    <a:pt x="790" y="550"/>
                  </a:cubicBezTo>
                  <a:cubicBezTo>
                    <a:pt x="790" y="519"/>
                    <a:pt x="805" y="503"/>
                    <a:pt x="805" y="472"/>
                  </a:cubicBezTo>
                  <a:cubicBezTo>
                    <a:pt x="805" y="441"/>
                    <a:pt x="805" y="410"/>
                    <a:pt x="805" y="395"/>
                  </a:cubicBezTo>
                  <a:cubicBezTo>
                    <a:pt x="805" y="173"/>
                    <a:pt x="619" y="1"/>
                    <a:pt x="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6"/>
            <p:cNvSpPr/>
            <p:nvPr/>
          </p:nvSpPr>
          <p:spPr>
            <a:xfrm>
              <a:off x="6089000" y="3644275"/>
              <a:ext cx="20150" cy="20525"/>
            </a:xfrm>
            <a:custGeom>
              <a:rect b="b" l="l" r="r" t="t"/>
              <a:pathLst>
                <a:path extrusionOk="0" h="821" w="806">
                  <a:moveTo>
                    <a:pt x="419" y="1"/>
                  </a:moveTo>
                  <a:cubicBezTo>
                    <a:pt x="310" y="1"/>
                    <a:pt x="202" y="47"/>
                    <a:pt x="125" y="125"/>
                  </a:cubicBezTo>
                  <a:cubicBezTo>
                    <a:pt x="47" y="202"/>
                    <a:pt x="1" y="310"/>
                    <a:pt x="1" y="418"/>
                  </a:cubicBezTo>
                  <a:cubicBezTo>
                    <a:pt x="1" y="434"/>
                    <a:pt x="1" y="465"/>
                    <a:pt x="1" y="496"/>
                  </a:cubicBezTo>
                  <a:cubicBezTo>
                    <a:pt x="16" y="511"/>
                    <a:pt x="16" y="542"/>
                    <a:pt x="32" y="558"/>
                  </a:cubicBezTo>
                  <a:cubicBezTo>
                    <a:pt x="32" y="589"/>
                    <a:pt x="47" y="604"/>
                    <a:pt x="63" y="635"/>
                  </a:cubicBezTo>
                  <a:cubicBezTo>
                    <a:pt x="78" y="650"/>
                    <a:pt x="94" y="681"/>
                    <a:pt x="125" y="697"/>
                  </a:cubicBezTo>
                  <a:cubicBezTo>
                    <a:pt x="187" y="774"/>
                    <a:pt x="295" y="821"/>
                    <a:pt x="403" y="821"/>
                  </a:cubicBezTo>
                  <a:lnTo>
                    <a:pt x="480" y="821"/>
                  </a:lnTo>
                  <a:cubicBezTo>
                    <a:pt x="511" y="805"/>
                    <a:pt x="527" y="805"/>
                    <a:pt x="558" y="790"/>
                  </a:cubicBezTo>
                  <a:cubicBezTo>
                    <a:pt x="573" y="774"/>
                    <a:pt x="604" y="774"/>
                    <a:pt x="620" y="759"/>
                  </a:cubicBezTo>
                  <a:cubicBezTo>
                    <a:pt x="651" y="743"/>
                    <a:pt x="666" y="728"/>
                    <a:pt x="682" y="697"/>
                  </a:cubicBezTo>
                  <a:cubicBezTo>
                    <a:pt x="713" y="681"/>
                    <a:pt x="728" y="666"/>
                    <a:pt x="743" y="635"/>
                  </a:cubicBezTo>
                  <a:cubicBezTo>
                    <a:pt x="759" y="620"/>
                    <a:pt x="759" y="589"/>
                    <a:pt x="774" y="573"/>
                  </a:cubicBezTo>
                  <a:cubicBezTo>
                    <a:pt x="790" y="542"/>
                    <a:pt x="790" y="527"/>
                    <a:pt x="805" y="496"/>
                  </a:cubicBezTo>
                  <a:cubicBezTo>
                    <a:pt x="805" y="465"/>
                    <a:pt x="805" y="449"/>
                    <a:pt x="805" y="418"/>
                  </a:cubicBezTo>
                  <a:cubicBezTo>
                    <a:pt x="805" y="202"/>
                    <a:pt x="620" y="16"/>
                    <a:pt x="388" y="16"/>
                  </a:cubicBezTo>
                  <a:lnTo>
                    <a:pt x="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6"/>
            <p:cNvSpPr/>
            <p:nvPr/>
          </p:nvSpPr>
          <p:spPr>
            <a:xfrm>
              <a:off x="5722000" y="3361575"/>
              <a:ext cx="146600" cy="55725"/>
            </a:xfrm>
            <a:custGeom>
              <a:rect b="b" l="l" r="r" t="t"/>
              <a:pathLst>
                <a:path extrusionOk="0" h="2229" w="5864">
                  <a:moveTo>
                    <a:pt x="325" y="1"/>
                  </a:moveTo>
                  <a:cubicBezTo>
                    <a:pt x="186" y="248"/>
                    <a:pt x="78" y="480"/>
                    <a:pt x="1" y="743"/>
                  </a:cubicBezTo>
                  <a:cubicBezTo>
                    <a:pt x="1362" y="1439"/>
                    <a:pt x="3187" y="1950"/>
                    <a:pt x="5276" y="2228"/>
                  </a:cubicBezTo>
                  <a:lnTo>
                    <a:pt x="5322" y="2228"/>
                  </a:lnTo>
                  <a:cubicBezTo>
                    <a:pt x="5817" y="2228"/>
                    <a:pt x="5863" y="1486"/>
                    <a:pt x="5368" y="1424"/>
                  </a:cubicBezTo>
                  <a:cubicBezTo>
                    <a:pt x="3404" y="1161"/>
                    <a:pt x="1609" y="666"/>
                    <a:pt x="3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6"/>
            <p:cNvSpPr/>
            <p:nvPr/>
          </p:nvSpPr>
          <p:spPr>
            <a:xfrm>
              <a:off x="5716200" y="3407225"/>
              <a:ext cx="147375" cy="60350"/>
            </a:xfrm>
            <a:custGeom>
              <a:rect b="b" l="l" r="r" t="t"/>
              <a:pathLst>
                <a:path extrusionOk="0" h="2414" w="5895">
                  <a:moveTo>
                    <a:pt x="16" y="0"/>
                  </a:moveTo>
                  <a:cubicBezTo>
                    <a:pt x="0" y="294"/>
                    <a:pt x="0" y="588"/>
                    <a:pt x="47" y="882"/>
                  </a:cubicBezTo>
                  <a:cubicBezTo>
                    <a:pt x="1176" y="1439"/>
                    <a:pt x="2383" y="1856"/>
                    <a:pt x="3620" y="2119"/>
                  </a:cubicBezTo>
                  <a:cubicBezTo>
                    <a:pt x="4146" y="2228"/>
                    <a:pt x="4719" y="2336"/>
                    <a:pt x="5291" y="2413"/>
                  </a:cubicBezTo>
                  <a:lnTo>
                    <a:pt x="5337" y="2413"/>
                  </a:lnTo>
                  <a:cubicBezTo>
                    <a:pt x="5848" y="2413"/>
                    <a:pt x="5894" y="1671"/>
                    <a:pt x="5399" y="1609"/>
                  </a:cubicBezTo>
                  <a:cubicBezTo>
                    <a:pt x="4842" y="1532"/>
                    <a:pt x="4316" y="1439"/>
                    <a:pt x="3806" y="1330"/>
                  </a:cubicBezTo>
                  <a:cubicBezTo>
                    <a:pt x="2553" y="1083"/>
                    <a:pt x="1331" y="650"/>
                    <a:pt x="217" y="47"/>
                  </a:cubicBezTo>
                  <a:cubicBezTo>
                    <a:pt x="155" y="16"/>
                    <a:pt x="93" y="0"/>
                    <a:pt x="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6"/>
            <p:cNvSpPr/>
            <p:nvPr/>
          </p:nvSpPr>
          <p:spPr>
            <a:xfrm>
              <a:off x="5725100" y="3465450"/>
              <a:ext cx="310475" cy="59350"/>
            </a:xfrm>
            <a:custGeom>
              <a:rect b="b" l="l" r="r" t="t"/>
              <a:pathLst>
                <a:path extrusionOk="0" h="2374" w="12419">
                  <a:moveTo>
                    <a:pt x="132" y="1"/>
                  </a:moveTo>
                  <a:cubicBezTo>
                    <a:pt x="87" y="1"/>
                    <a:pt x="42" y="9"/>
                    <a:pt x="0" y="22"/>
                  </a:cubicBezTo>
                  <a:cubicBezTo>
                    <a:pt x="93" y="332"/>
                    <a:pt x="201" y="626"/>
                    <a:pt x="341" y="935"/>
                  </a:cubicBezTo>
                  <a:cubicBezTo>
                    <a:pt x="2429" y="1832"/>
                    <a:pt x="5430" y="2374"/>
                    <a:pt x="8493" y="2374"/>
                  </a:cubicBezTo>
                  <a:cubicBezTo>
                    <a:pt x="9638" y="2374"/>
                    <a:pt x="10798" y="2296"/>
                    <a:pt x="11927" y="2142"/>
                  </a:cubicBezTo>
                  <a:cubicBezTo>
                    <a:pt x="12418" y="2067"/>
                    <a:pt x="12351" y="1349"/>
                    <a:pt x="11878" y="1349"/>
                  </a:cubicBezTo>
                  <a:cubicBezTo>
                    <a:pt x="11859" y="1349"/>
                    <a:pt x="11839" y="1350"/>
                    <a:pt x="11819" y="1353"/>
                  </a:cubicBezTo>
                  <a:cubicBezTo>
                    <a:pt x="10813" y="1480"/>
                    <a:pt x="9795" y="1556"/>
                    <a:pt x="8775" y="1556"/>
                  </a:cubicBezTo>
                  <a:cubicBezTo>
                    <a:pt x="8681" y="1556"/>
                    <a:pt x="8587" y="1555"/>
                    <a:pt x="8493" y="1554"/>
                  </a:cubicBezTo>
                  <a:cubicBezTo>
                    <a:pt x="5353" y="1554"/>
                    <a:pt x="2305" y="997"/>
                    <a:pt x="294" y="38"/>
                  </a:cubicBezTo>
                  <a:cubicBezTo>
                    <a:pt x="243" y="12"/>
                    <a:pt x="187" y="1"/>
                    <a:pt x="1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6"/>
            <p:cNvSpPr/>
            <p:nvPr/>
          </p:nvSpPr>
          <p:spPr>
            <a:xfrm>
              <a:off x="6085525" y="3461450"/>
              <a:ext cx="69250" cy="41300"/>
            </a:xfrm>
            <a:custGeom>
              <a:rect b="b" l="l" r="r" t="t"/>
              <a:pathLst>
                <a:path extrusionOk="0" h="1652" w="2770">
                  <a:moveTo>
                    <a:pt x="2642" y="1"/>
                  </a:moveTo>
                  <a:cubicBezTo>
                    <a:pt x="2576" y="1"/>
                    <a:pt x="2510" y="21"/>
                    <a:pt x="2445" y="59"/>
                  </a:cubicBezTo>
                  <a:cubicBezTo>
                    <a:pt x="1811" y="384"/>
                    <a:pt x="1130" y="662"/>
                    <a:pt x="434" y="863"/>
                  </a:cubicBezTo>
                  <a:cubicBezTo>
                    <a:pt x="1" y="1002"/>
                    <a:pt x="94" y="1652"/>
                    <a:pt x="558" y="1652"/>
                  </a:cubicBezTo>
                  <a:cubicBezTo>
                    <a:pt x="589" y="1652"/>
                    <a:pt x="635" y="1652"/>
                    <a:pt x="666" y="1637"/>
                  </a:cubicBezTo>
                  <a:cubicBezTo>
                    <a:pt x="1269" y="1466"/>
                    <a:pt x="1842" y="1234"/>
                    <a:pt x="2414" y="971"/>
                  </a:cubicBezTo>
                  <a:cubicBezTo>
                    <a:pt x="2538" y="662"/>
                    <a:pt x="2661" y="337"/>
                    <a:pt x="2770" y="28"/>
                  </a:cubicBezTo>
                  <a:cubicBezTo>
                    <a:pt x="2727" y="9"/>
                    <a:pt x="2684" y="1"/>
                    <a:pt x="26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7" name="Google Shape;2197;p46"/>
          <p:cNvGrpSpPr/>
          <p:nvPr/>
        </p:nvGrpSpPr>
        <p:grpSpPr>
          <a:xfrm>
            <a:off x="5918176" y="774496"/>
            <a:ext cx="907585" cy="681354"/>
            <a:chOff x="5632675" y="1272375"/>
            <a:chExt cx="682600" cy="512450"/>
          </a:xfrm>
        </p:grpSpPr>
        <p:sp>
          <p:nvSpPr>
            <p:cNvPr id="2198" name="Google Shape;2198;p46"/>
            <p:cNvSpPr/>
            <p:nvPr/>
          </p:nvSpPr>
          <p:spPr>
            <a:xfrm>
              <a:off x="5928900" y="1561600"/>
              <a:ext cx="272675" cy="223225"/>
            </a:xfrm>
            <a:custGeom>
              <a:rect b="b" l="l" r="r" t="t"/>
              <a:pathLst>
                <a:path extrusionOk="0" h="8929" w="10907">
                  <a:moveTo>
                    <a:pt x="3539" y="1"/>
                  </a:moveTo>
                  <a:cubicBezTo>
                    <a:pt x="2639" y="1"/>
                    <a:pt x="1861" y="220"/>
                    <a:pt x="1408" y="764"/>
                  </a:cubicBezTo>
                  <a:cubicBezTo>
                    <a:pt x="1" y="2434"/>
                    <a:pt x="2182" y="6565"/>
                    <a:pt x="3852" y="7957"/>
                  </a:cubicBezTo>
                  <a:cubicBezTo>
                    <a:pt x="4602" y="8609"/>
                    <a:pt x="5526" y="8928"/>
                    <a:pt x="6446" y="8928"/>
                  </a:cubicBezTo>
                  <a:cubicBezTo>
                    <a:pt x="7575" y="8928"/>
                    <a:pt x="8699" y="8446"/>
                    <a:pt x="9483" y="7508"/>
                  </a:cubicBezTo>
                  <a:cubicBezTo>
                    <a:pt x="10907" y="5807"/>
                    <a:pt x="10659" y="3270"/>
                    <a:pt x="8926" y="1893"/>
                  </a:cubicBezTo>
                  <a:cubicBezTo>
                    <a:pt x="7799" y="943"/>
                    <a:pt x="5405" y="1"/>
                    <a:pt x="35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6"/>
            <p:cNvSpPr/>
            <p:nvPr/>
          </p:nvSpPr>
          <p:spPr>
            <a:xfrm>
              <a:off x="5950950" y="1561425"/>
              <a:ext cx="228200" cy="93175"/>
            </a:xfrm>
            <a:custGeom>
              <a:rect b="b" l="l" r="r" t="t"/>
              <a:pathLst>
                <a:path extrusionOk="0" h="3727" w="9128">
                  <a:moveTo>
                    <a:pt x="2657" y="1"/>
                  </a:moveTo>
                  <a:cubicBezTo>
                    <a:pt x="1757" y="1"/>
                    <a:pt x="979" y="222"/>
                    <a:pt x="526" y="771"/>
                  </a:cubicBezTo>
                  <a:cubicBezTo>
                    <a:pt x="93" y="1281"/>
                    <a:pt x="0" y="2024"/>
                    <a:pt x="124" y="2844"/>
                  </a:cubicBezTo>
                  <a:lnTo>
                    <a:pt x="1269" y="3107"/>
                  </a:lnTo>
                  <a:cubicBezTo>
                    <a:pt x="2831" y="3493"/>
                    <a:pt x="4440" y="3694"/>
                    <a:pt x="6049" y="3725"/>
                  </a:cubicBezTo>
                  <a:cubicBezTo>
                    <a:pt x="6101" y="3726"/>
                    <a:pt x="6153" y="3726"/>
                    <a:pt x="6205" y="3726"/>
                  </a:cubicBezTo>
                  <a:cubicBezTo>
                    <a:pt x="7189" y="3726"/>
                    <a:pt x="8172" y="3588"/>
                    <a:pt x="9127" y="3323"/>
                  </a:cubicBezTo>
                  <a:cubicBezTo>
                    <a:pt x="8880" y="2782"/>
                    <a:pt x="8509" y="2287"/>
                    <a:pt x="8044" y="1900"/>
                  </a:cubicBezTo>
                  <a:cubicBezTo>
                    <a:pt x="6918" y="950"/>
                    <a:pt x="4524" y="1"/>
                    <a:pt x="26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6"/>
            <p:cNvSpPr/>
            <p:nvPr/>
          </p:nvSpPr>
          <p:spPr>
            <a:xfrm>
              <a:off x="5973775" y="1272400"/>
              <a:ext cx="341500" cy="342025"/>
            </a:xfrm>
            <a:custGeom>
              <a:rect b="b" l="l" r="r" t="t"/>
              <a:pathLst>
                <a:path extrusionOk="0" h="13681" w="13660">
                  <a:moveTo>
                    <a:pt x="10937" y="1"/>
                  </a:moveTo>
                  <a:cubicBezTo>
                    <a:pt x="3229" y="1"/>
                    <a:pt x="0" y="5788"/>
                    <a:pt x="0" y="5788"/>
                  </a:cubicBezTo>
                  <a:cubicBezTo>
                    <a:pt x="0" y="5788"/>
                    <a:pt x="727" y="13028"/>
                    <a:pt x="727" y="13105"/>
                  </a:cubicBezTo>
                  <a:cubicBezTo>
                    <a:pt x="2456" y="13506"/>
                    <a:pt x="3915" y="13680"/>
                    <a:pt x="5146" y="13680"/>
                  </a:cubicBezTo>
                  <a:cubicBezTo>
                    <a:pt x="11570" y="13680"/>
                    <a:pt x="11761" y="8916"/>
                    <a:pt x="11463" y="6593"/>
                  </a:cubicBezTo>
                  <a:cubicBezTo>
                    <a:pt x="11355" y="5711"/>
                    <a:pt x="11540" y="4829"/>
                    <a:pt x="12004" y="4071"/>
                  </a:cubicBezTo>
                  <a:cubicBezTo>
                    <a:pt x="12391" y="3452"/>
                    <a:pt x="12824" y="2663"/>
                    <a:pt x="13211" y="1967"/>
                  </a:cubicBezTo>
                  <a:cubicBezTo>
                    <a:pt x="13660" y="1132"/>
                    <a:pt x="13118" y="126"/>
                    <a:pt x="12174" y="49"/>
                  </a:cubicBezTo>
                  <a:cubicBezTo>
                    <a:pt x="11750" y="16"/>
                    <a:pt x="11337" y="1"/>
                    <a:pt x="109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6"/>
            <p:cNvSpPr/>
            <p:nvPr/>
          </p:nvSpPr>
          <p:spPr>
            <a:xfrm>
              <a:off x="5973375" y="1272400"/>
              <a:ext cx="341900" cy="214725"/>
            </a:xfrm>
            <a:custGeom>
              <a:rect b="b" l="l" r="r" t="t"/>
              <a:pathLst>
                <a:path extrusionOk="0" h="8589" w="13676">
                  <a:moveTo>
                    <a:pt x="10953" y="1"/>
                  </a:moveTo>
                  <a:cubicBezTo>
                    <a:pt x="3244" y="1"/>
                    <a:pt x="1" y="5788"/>
                    <a:pt x="1" y="5788"/>
                  </a:cubicBezTo>
                  <a:cubicBezTo>
                    <a:pt x="1" y="5788"/>
                    <a:pt x="140" y="7088"/>
                    <a:pt x="279" y="8588"/>
                  </a:cubicBezTo>
                  <a:cubicBezTo>
                    <a:pt x="1226" y="7248"/>
                    <a:pt x="4544" y="3249"/>
                    <a:pt x="10956" y="3249"/>
                  </a:cubicBezTo>
                  <a:cubicBezTo>
                    <a:pt x="11355" y="3249"/>
                    <a:pt x="11767" y="3265"/>
                    <a:pt x="12190" y="3298"/>
                  </a:cubicBezTo>
                  <a:cubicBezTo>
                    <a:pt x="12283" y="3298"/>
                    <a:pt x="12361" y="3313"/>
                    <a:pt x="12453" y="3344"/>
                  </a:cubicBezTo>
                  <a:cubicBezTo>
                    <a:pt x="12716" y="2880"/>
                    <a:pt x="12979" y="2400"/>
                    <a:pt x="13227" y="1967"/>
                  </a:cubicBezTo>
                  <a:cubicBezTo>
                    <a:pt x="13676" y="1132"/>
                    <a:pt x="13119" y="126"/>
                    <a:pt x="12190" y="49"/>
                  </a:cubicBezTo>
                  <a:cubicBezTo>
                    <a:pt x="11766" y="16"/>
                    <a:pt x="11353" y="1"/>
                    <a:pt x="109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6"/>
            <p:cNvSpPr/>
            <p:nvPr/>
          </p:nvSpPr>
          <p:spPr>
            <a:xfrm>
              <a:off x="5973775" y="1272375"/>
              <a:ext cx="283500" cy="341950"/>
            </a:xfrm>
            <a:custGeom>
              <a:rect b="b" l="l" r="r" t="t"/>
              <a:pathLst>
                <a:path extrusionOk="0" h="13678" w="11340">
                  <a:moveTo>
                    <a:pt x="10959" y="0"/>
                  </a:moveTo>
                  <a:cubicBezTo>
                    <a:pt x="3233" y="0"/>
                    <a:pt x="0" y="5789"/>
                    <a:pt x="0" y="5789"/>
                  </a:cubicBezTo>
                  <a:cubicBezTo>
                    <a:pt x="0" y="5789"/>
                    <a:pt x="727" y="13029"/>
                    <a:pt x="727" y="13106"/>
                  </a:cubicBezTo>
                  <a:cubicBezTo>
                    <a:pt x="2465" y="13503"/>
                    <a:pt x="3923" y="13678"/>
                    <a:pt x="5153" y="13678"/>
                  </a:cubicBezTo>
                  <a:cubicBezTo>
                    <a:pt x="5839" y="13678"/>
                    <a:pt x="6454" y="13623"/>
                    <a:pt x="7008" y="13524"/>
                  </a:cubicBezTo>
                  <a:cubicBezTo>
                    <a:pt x="9189" y="11575"/>
                    <a:pt x="9204" y="8481"/>
                    <a:pt x="8972" y="6640"/>
                  </a:cubicBezTo>
                  <a:cubicBezTo>
                    <a:pt x="8849" y="5573"/>
                    <a:pt x="9081" y="4490"/>
                    <a:pt x="9637" y="3577"/>
                  </a:cubicBezTo>
                  <a:cubicBezTo>
                    <a:pt x="10102" y="2819"/>
                    <a:pt x="10643" y="1860"/>
                    <a:pt x="11107" y="1009"/>
                  </a:cubicBezTo>
                  <a:cubicBezTo>
                    <a:pt x="11277" y="700"/>
                    <a:pt x="11339" y="344"/>
                    <a:pt x="11293" y="4"/>
                  </a:cubicBezTo>
                  <a:cubicBezTo>
                    <a:pt x="11180" y="1"/>
                    <a:pt x="11069" y="0"/>
                    <a:pt x="10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6"/>
            <p:cNvSpPr/>
            <p:nvPr/>
          </p:nvSpPr>
          <p:spPr>
            <a:xfrm>
              <a:off x="5973775" y="1272375"/>
              <a:ext cx="283500" cy="214750"/>
            </a:xfrm>
            <a:custGeom>
              <a:rect b="b" l="l" r="r" t="t"/>
              <a:pathLst>
                <a:path extrusionOk="0" h="8590" w="11340">
                  <a:moveTo>
                    <a:pt x="10959" y="0"/>
                  </a:moveTo>
                  <a:cubicBezTo>
                    <a:pt x="3233" y="0"/>
                    <a:pt x="0" y="5789"/>
                    <a:pt x="0" y="5789"/>
                  </a:cubicBezTo>
                  <a:cubicBezTo>
                    <a:pt x="0" y="5789"/>
                    <a:pt x="124" y="7089"/>
                    <a:pt x="279" y="8589"/>
                  </a:cubicBezTo>
                  <a:cubicBezTo>
                    <a:pt x="2491" y="5480"/>
                    <a:pt x="6002" y="3531"/>
                    <a:pt x="9808" y="3283"/>
                  </a:cubicBezTo>
                  <a:cubicBezTo>
                    <a:pt x="10241" y="2587"/>
                    <a:pt x="10705" y="1736"/>
                    <a:pt x="11107" y="1009"/>
                  </a:cubicBezTo>
                  <a:cubicBezTo>
                    <a:pt x="11277" y="700"/>
                    <a:pt x="11339" y="344"/>
                    <a:pt x="11293" y="4"/>
                  </a:cubicBezTo>
                  <a:cubicBezTo>
                    <a:pt x="11180" y="1"/>
                    <a:pt x="11069" y="0"/>
                    <a:pt x="10959"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6"/>
            <p:cNvSpPr/>
            <p:nvPr/>
          </p:nvSpPr>
          <p:spPr>
            <a:xfrm>
              <a:off x="5973775" y="1274775"/>
              <a:ext cx="232450" cy="339575"/>
            </a:xfrm>
            <a:custGeom>
              <a:rect b="b" l="l" r="r" t="t"/>
              <a:pathLst>
                <a:path extrusionOk="0" h="13583" w="9298">
                  <a:moveTo>
                    <a:pt x="9251" y="0"/>
                  </a:moveTo>
                  <a:cubicBezTo>
                    <a:pt x="2754" y="758"/>
                    <a:pt x="0" y="5693"/>
                    <a:pt x="0" y="5693"/>
                  </a:cubicBezTo>
                  <a:cubicBezTo>
                    <a:pt x="0" y="5693"/>
                    <a:pt x="727" y="12933"/>
                    <a:pt x="727" y="13010"/>
                  </a:cubicBezTo>
                  <a:cubicBezTo>
                    <a:pt x="2088" y="13335"/>
                    <a:pt x="3481" y="13536"/>
                    <a:pt x="4888" y="13582"/>
                  </a:cubicBezTo>
                  <a:cubicBezTo>
                    <a:pt x="7147" y="11649"/>
                    <a:pt x="7178" y="8493"/>
                    <a:pt x="6930" y="6621"/>
                  </a:cubicBezTo>
                  <a:cubicBezTo>
                    <a:pt x="6807" y="5569"/>
                    <a:pt x="7039" y="4487"/>
                    <a:pt x="7596" y="3574"/>
                  </a:cubicBezTo>
                  <a:cubicBezTo>
                    <a:pt x="8060" y="2816"/>
                    <a:pt x="8601" y="1841"/>
                    <a:pt x="9081" y="990"/>
                  </a:cubicBezTo>
                  <a:cubicBezTo>
                    <a:pt x="9235" y="697"/>
                    <a:pt x="9297" y="341"/>
                    <a:pt x="925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6"/>
            <p:cNvSpPr/>
            <p:nvPr/>
          </p:nvSpPr>
          <p:spPr>
            <a:xfrm>
              <a:off x="5973775" y="1274775"/>
              <a:ext cx="232450" cy="212725"/>
            </a:xfrm>
            <a:custGeom>
              <a:rect b="b" l="l" r="r" t="t"/>
              <a:pathLst>
                <a:path extrusionOk="0" h="8509" w="9298">
                  <a:moveTo>
                    <a:pt x="9251" y="0"/>
                  </a:moveTo>
                  <a:cubicBezTo>
                    <a:pt x="2754" y="758"/>
                    <a:pt x="0" y="5693"/>
                    <a:pt x="0" y="5693"/>
                  </a:cubicBezTo>
                  <a:cubicBezTo>
                    <a:pt x="0" y="5693"/>
                    <a:pt x="124" y="6993"/>
                    <a:pt x="279" y="8509"/>
                  </a:cubicBezTo>
                  <a:cubicBezTo>
                    <a:pt x="2042" y="6018"/>
                    <a:pt x="4656" y="4255"/>
                    <a:pt x="7626" y="3543"/>
                  </a:cubicBezTo>
                  <a:cubicBezTo>
                    <a:pt x="8091" y="2785"/>
                    <a:pt x="8617" y="1826"/>
                    <a:pt x="9081" y="990"/>
                  </a:cubicBezTo>
                  <a:cubicBezTo>
                    <a:pt x="9235" y="697"/>
                    <a:pt x="9297" y="341"/>
                    <a:pt x="925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6"/>
            <p:cNvSpPr/>
            <p:nvPr/>
          </p:nvSpPr>
          <p:spPr>
            <a:xfrm>
              <a:off x="5980350" y="1438725"/>
              <a:ext cx="142325" cy="91375"/>
            </a:xfrm>
            <a:custGeom>
              <a:rect b="b" l="l" r="r" t="t"/>
              <a:pathLst>
                <a:path extrusionOk="0" h="3655" w="5693">
                  <a:moveTo>
                    <a:pt x="3805" y="0"/>
                  </a:moveTo>
                  <a:cubicBezTo>
                    <a:pt x="2750" y="0"/>
                    <a:pt x="61" y="733"/>
                    <a:pt x="31" y="1719"/>
                  </a:cubicBezTo>
                  <a:cubicBezTo>
                    <a:pt x="0" y="2724"/>
                    <a:pt x="2754" y="3621"/>
                    <a:pt x="3759" y="3652"/>
                  </a:cubicBezTo>
                  <a:cubicBezTo>
                    <a:pt x="3787" y="3653"/>
                    <a:pt x="3815" y="3654"/>
                    <a:pt x="3843" y="3654"/>
                  </a:cubicBezTo>
                  <a:cubicBezTo>
                    <a:pt x="4826" y="3654"/>
                    <a:pt x="5632" y="2866"/>
                    <a:pt x="5662" y="1889"/>
                  </a:cubicBezTo>
                  <a:cubicBezTo>
                    <a:pt x="5693" y="868"/>
                    <a:pt x="4888" y="17"/>
                    <a:pt x="3867" y="1"/>
                  </a:cubicBezTo>
                  <a:cubicBezTo>
                    <a:pt x="3847" y="1"/>
                    <a:pt x="3826" y="0"/>
                    <a:pt x="38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6"/>
            <p:cNvSpPr/>
            <p:nvPr/>
          </p:nvSpPr>
          <p:spPr>
            <a:xfrm>
              <a:off x="5980350" y="1438725"/>
              <a:ext cx="133050" cy="91000"/>
            </a:xfrm>
            <a:custGeom>
              <a:rect b="b" l="l" r="r" t="t"/>
              <a:pathLst>
                <a:path extrusionOk="0" h="3640" w="5322">
                  <a:moveTo>
                    <a:pt x="3803" y="0"/>
                  </a:moveTo>
                  <a:cubicBezTo>
                    <a:pt x="2748" y="0"/>
                    <a:pt x="61" y="718"/>
                    <a:pt x="31" y="1703"/>
                  </a:cubicBezTo>
                  <a:cubicBezTo>
                    <a:pt x="0" y="2724"/>
                    <a:pt x="2754" y="3621"/>
                    <a:pt x="3759" y="3637"/>
                  </a:cubicBezTo>
                  <a:cubicBezTo>
                    <a:pt x="3791" y="3639"/>
                    <a:pt x="3823" y="3639"/>
                    <a:pt x="3855" y="3639"/>
                  </a:cubicBezTo>
                  <a:cubicBezTo>
                    <a:pt x="4362" y="3639"/>
                    <a:pt x="4848" y="3412"/>
                    <a:pt x="5182" y="3033"/>
                  </a:cubicBezTo>
                  <a:cubicBezTo>
                    <a:pt x="5059" y="2817"/>
                    <a:pt x="4919" y="2616"/>
                    <a:pt x="4749" y="2430"/>
                  </a:cubicBezTo>
                  <a:cubicBezTo>
                    <a:pt x="4502" y="2198"/>
                    <a:pt x="4239" y="1981"/>
                    <a:pt x="3945" y="1780"/>
                  </a:cubicBezTo>
                  <a:cubicBezTo>
                    <a:pt x="4239" y="1641"/>
                    <a:pt x="4533" y="1486"/>
                    <a:pt x="4796" y="1301"/>
                  </a:cubicBezTo>
                  <a:cubicBezTo>
                    <a:pt x="4997" y="1146"/>
                    <a:pt x="5167" y="991"/>
                    <a:pt x="5322" y="806"/>
                  </a:cubicBezTo>
                  <a:cubicBezTo>
                    <a:pt x="4997" y="311"/>
                    <a:pt x="4455" y="17"/>
                    <a:pt x="3867" y="1"/>
                  </a:cubicBezTo>
                  <a:cubicBezTo>
                    <a:pt x="3847" y="1"/>
                    <a:pt x="3825" y="0"/>
                    <a:pt x="38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6"/>
            <p:cNvSpPr/>
            <p:nvPr/>
          </p:nvSpPr>
          <p:spPr>
            <a:xfrm>
              <a:off x="5966025" y="1367350"/>
              <a:ext cx="142725" cy="109525"/>
            </a:xfrm>
            <a:custGeom>
              <a:rect b="b" l="l" r="r" t="t"/>
              <a:pathLst>
                <a:path extrusionOk="0" h="4381" w="5709">
                  <a:moveTo>
                    <a:pt x="3639" y="1"/>
                  </a:moveTo>
                  <a:cubicBezTo>
                    <a:pt x="3263" y="1"/>
                    <a:pt x="2882" y="115"/>
                    <a:pt x="2553" y="350"/>
                  </a:cubicBezTo>
                  <a:cubicBezTo>
                    <a:pt x="1749" y="954"/>
                    <a:pt x="1" y="3259"/>
                    <a:pt x="604" y="4079"/>
                  </a:cubicBezTo>
                  <a:cubicBezTo>
                    <a:pt x="765" y="4294"/>
                    <a:pt x="1078" y="4381"/>
                    <a:pt x="1464" y="4381"/>
                  </a:cubicBezTo>
                  <a:cubicBezTo>
                    <a:pt x="2521" y="4381"/>
                    <a:pt x="4134" y="3731"/>
                    <a:pt x="4734" y="3290"/>
                  </a:cubicBezTo>
                  <a:cubicBezTo>
                    <a:pt x="5539" y="2686"/>
                    <a:pt x="5709" y="1542"/>
                    <a:pt x="5106" y="737"/>
                  </a:cubicBezTo>
                  <a:cubicBezTo>
                    <a:pt x="4753" y="255"/>
                    <a:pt x="4201" y="1"/>
                    <a:pt x="36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6"/>
            <p:cNvSpPr/>
            <p:nvPr/>
          </p:nvSpPr>
          <p:spPr>
            <a:xfrm>
              <a:off x="5966025" y="1367200"/>
              <a:ext cx="129575" cy="107925"/>
            </a:xfrm>
            <a:custGeom>
              <a:rect b="b" l="l" r="r" t="t"/>
              <a:pathLst>
                <a:path extrusionOk="0" h="4317" w="5183">
                  <a:moveTo>
                    <a:pt x="3636" y="0"/>
                  </a:moveTo>
                  <a:cubicBezTo>
                    <a:pt x="3260" y="0"/>
                    <a:pt x="2881" y="115"/>
                    <a:pt x="2553" y="356"/>
                  </a:cubicBezTo>
                  <a:cubicBezTo>
                    <a:pt x="1749" y="960"/>
                    <a:pt x="1" y="3265"/>
                    <a:pt x="604" y="4085"/>
                  </a:cubicBezTo>
                  <a:cubicBezTo>
                    <a:pt x="681" y="4193"/>
                    <a:pt x="805" y="4270"/>
                    <a:pt x="944" y="4317"/>
                  </a:cubicBezTo>
                  <a:cubicBezTo>
                    <a:pt x="2089" y="2862"/>
                    <a:pt x="3543" y="1687"/>
                    <a:pt x="5183" y="851"/>
                  </a:cubicBezTo>
                  <a:cubicBezTo>
                    <a:pt x="5167" y="820"/>
                    <a:pt x="5137" y="774"/>
                    <a:pt x="5121" y="743"/>
                  </a:cubicBezTo>
                  <a:cubicBezTo>
                    <a:pt x="4759" y="260"/>
                    <a:pt x="4201" y="0"/>
                    <a:pt x="3636"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6"/>
            <p:cNvSpPr/>
            <p:nvPr/>
          </p:nvSpPr>
          <p:spPr>
            <a:xfrm>
              <a:off x="6031400" y="1394650"/>
              <a:ext cx="42950" cy="42975"/>
            </a:xfrm>
            <a:custGeom>
              <a:rect b="b" l="l" r="r" t="t"/>
              <a:pathLst>
                <a:path extrusionOk="0" h="1719" w="1718">
                  <a:moveTo>
                    <a:pt x="851" y="1"/>
                  </a:moveTo>
                  <a:cubicBezTo>
                    <a:pt x="387" y="1"/>
                    <a:pt x="0" y="388"/>
                    <a:pt x="0" y="867"/>
                  </a:cubicBezTo>
                  <a:cubicBezTo>
                    <a:pt x="0" y="1331"/>
                    <a:pt x="387" y="1718"/>
                    <a:pt x="851" y="1718"/>
                  </a:cubicBezTo>
                  <a:cubicBezTo>
                    <a:pt x="1330" y="1718"/>
                    <a:pt x="1717" y="1331"/>
                    <a:pt x="1717" y="867"/>
                  </a:cubicBezTo>
                  <a:cubicBezTo>
                    <a:pt x="1717" y="388"/>
                    <a:pt x="1330" y="1"/>
                    <a:pt x="8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6"/>
            <p:cNvSpPr/>
            <p:nvPr/>
          </p:nvSpPr>
          <p:spPr>
            <a:xfrm>
              <a:off x="6028675" y="1394725"/>
              <a:ext cx="41025" cy="33600"/>
            </a:xfrm>
            <a:custGeom>
              <a:rect b="b" l="l" r="r" t="t"/>
              <a:pathLst>
                <a:path extrusionOk="0" h="1344" w="1641">
                  <a:moveTo>
                    <a:pt x="956" y="1"/>
                  </a:moveTo>
                  <a:cubicBezTo>
                    <a:pt x="779" y="1"/>
                    <a:pt x="600" y="55"/>
                    <a:pt x="449" y="168"/>
                  </a:cubicBezTo>
                  <a:cubicBezTo>
                    <a:pt x="78" y="447"/>
                    <a:pt x="1" y="972"/>
                    <a:pt x="264" y="1344"/>
                  </a:cubicBezTo>
                  <a:cubicBezTo>
                    <a:pt x="697" y="972"/>
                    <a:pt x="1161" y="632"/>
                    <a:pt x="1640" y="338"/>
                  </a:cubicBezTo>
                  <a:cubicBezTo>
                    <a:pt x="1475" y="118"/>
                    <a:pt x="1217" y="1"/>
                    <a:pt x="95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6"/>
            <p:cNvSpPr/>
            <p:nvPr/>
          </p:nvSpPr>
          <p:spPr>
            <a:xfrm>
              <a:off x="5962925" y="1476700"/>
              <a:ext cx="134625" cy="119400"/>
            </a:xfrm>
            <a:custGeom>
              <a:rect b="b" l="l" r="r" t="t"/>
              <a:pathLst>
                <a:path extrusionOk="0" h="4776" w="5385">
                  <a:moveTo>
                    <a:pt x="1290" y="0"/>
                  </a:moveTo>
                  <a:cubicBezTo>
                    <a:pt x="1057" y="0"/>
                    <a:pt x="862" y="55"/>
                    <a:pt x="728" y="184"/>
                  </a:cubicBezTo>
                  <a:cubicBezTo>
                    <a:pt x="1" y="896"/>
                    <a:pt x="1331" y="3464"/>
                    <a:pt x="2027" y="4191"/>
                  </a:cubicBezTo>
                  <a:cubicBezTo>
                    <a:pt x="2390" y="4578"/>
                    <a:pt x="2883" y="4776"/>
                    <a:pt x="3375" y="4776"/>
                  </a:cubicBezTo>
                  <a:cubicBezTo>
                    <a:pt x="3827" y="4776"/>
                    <a:pt x="4278" y="4609"/>
                    <a:pt x="4626" y="4268"/>
                  </a:cubicBezTo>
                  <a:cubicBezTo>
                    <a:pt x="5369" y="3556"/>
                    <a:pt x="5384" y="2381"/>
                    <a:pt x="4657" y="1669"/>
                  </a:cubicBezTo>
                  <a:cubicBezTo>
                    <a:pt x="4090" y="1076"/>
                    <a:pt x="2319" y="0"/>
                    <a:pt x="12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6"/>
            <p:cNvSpPr/>
            <p:nvPr/>
          </p:nvSpPr>
          <p:spPr>
            <a:xfrm>
              <a:off x="6021325" y="1524225"/>
              <a:ext cx="42950" cy="42950"/>
            </a:xfrm>
            <a:custGeom>
              <a:rect b="b" l="l" r="r" t="t"/>
              <a:pathLst>
                <a:path extrusionOk="0" h="1718" w="1718">
                  <a:moveTo>
                    <a:pt x="852" y="0"/>
                  </a:moveTo>
                  <a:cubicBezTo>
                    <a:pt x="388" y="0"/>
                    <a:pt x="1" y="387"/>
                    <a:pt x="1" y="866"/>
                  </a:cubicBezTo>
                  <a:cubicBezTo>
                    <a:pt x="1" y="1346"/>
                    <a:pt x="388" y="1717"/>
                    <a:pt x="852" y="1717"/>
                  </a:cubicBezTo>
                  <a:cubicBezTo>
                    <a:pt x="1331" y="1717"/>
                    <a:pt x="1718" y="1346"/>
                    <a:pt x="1718" y="866"/>
                  </a:cubicBezTo>
                  <a:cubicBezTo>
                    <a:pt x="1718" y="387"/>
                    <a:pt x="1331" y="0"/>
                    <a:pt x="8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6"/>
            <p:cNvSpPr/>
            <p:nvPr/>
          </p:nvSpPr>
          <p:spPr>
            <a:xfrm>
              <a:off x="6049575" y="1647200"/>
              <a:ext cx="102500" cy="102500"/>
            </a:xfrm>
            <a:custGeom>
              <a:rect b="b" l="l" r="r" t="t"/>
              <a:pathLst>
                <a:path extrusionOk="0" h="4100" w="4100">
                  <a:moveTo>
                    <a:pt x="2057" y="0"/>
                  </a:moveTo>
                  <a:cubicBezTo>
                    <a:pt x="928" y="0"/>
                    <a:pt x="0" y="913"/>
                    <a:pt x="0" y="2042"/>
                  </a:cubicBezTo>
                  <a:cubicBezTo>
                    <a:pt x="0" y="3172"/>
                    <a:pt x="928" y="4100"/>
                    <a:pt x="2057" y="4100"/>
                  </a:cubicBezTo>
                  <a:cubicBezTo>
                    <a:pt x="3187" y="4100"/>
                    <a:pt x="4099" y="3172"/>
                    <a:pt x="4099" y="2042"/>
                  </a:cubicBezTo>
                  <a:cubicBezTo>
                    <a:pt x="4099" y="913"/>
                    <a:pt x="3187" y="0"/>
                    <a:pt x="2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6"/>
            <p:cNvSpPr/>
            <p:nvPr/>
          </p:nvSpPr>
          <p:spPr>
            <a:xfrm>
              <a:off x="6066575" y="1664500"/>
              <a:ext cx="68875" cy="67125"/>
            </a:xfrm>
            <a:custGeom>
              <a:rect b="b" l="l" r="r" t="t"/>
              <a:pathLst>
                <a:path extrusionOk="0" h="2685" w="2755">
                  <a:moveTo>
                    <a:pt x="1379" y="1"/>
                  </a:moveTo>
                  <a:cubicBezTo>
                    <a:pt x="1308" y="1"/>
                    <a:pt x="1238" y="28"/>
                    <a:pt x="1192" y="82"/>
                  </a:cubicBezTo>
                  <a:lnTo>
                    <a:pt x="124" y="1149"/>
                  </a:lnTo>
                  <a:cubicBezTo>
                    <a:pt x="1" y="1258"/>
                    <a:pt x="1" y="1443"/>
                    <a:pt x="124" y="1536"/>
                  </a:cubicBezTo>
                  <a:lnTo>
                    <a:pt x="1192" y="2603"/>
                  </a:lnTo>
                  <a:cubicBezTo>
                    <a:pt x="1238" y="2657"/>
                    <a:pt x="1308" y="2685"/>
                    <a:pt x="1379" y="2685"/>
                  </a:cubicBezTo>
                  <a:cubicBezTo>
                    <a:pt x="1451" y="2685"/>
                    <a:pt x="1524" y="2657"/>
                    <a:pt x="1579" y="2603"/>
                  </a:cubicBezTo>
                  <a:lnTo>
                    <a:pt x="2646" y="1536"/>
                  </a:lnTo>
                  <a:cubicBezTo>
                    <a:pt x="2754" y="1443"/>
                    <a:pt x="2754" y="1258"/>
                    <a:pt x="2646" y="1149"/>
                  </a:cubicBezTo>
                  <a:lnTo>
                    <a:pt x="1579" y="82"/>
                  </a:lnTo>
                  <a:cubicBezTo>
                    <a:pt x="1524" y="28"/>
                    <a:pt x="1451" y="1"/>
                    <a:pt x="13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6"/>
            <p:cNvSpPr/>
            <p:nvPr/>
          </p:nvSpPr>
          <p:spPr>
            <a:xfrm>
              <a:off x="6027125" y="1629800"/>
              <a:ext cx="26325" cy="26325"/>
            </a:xfrm>
            <a:custGeom>
              <a:rect b="b" l="l" r="r" t="t"/>
              <a:pathLst>
                <a:path extrusionOk="0" h="1053" w="1053">
                  <a:moveTo>
                    <a:pt x="527" y="0"/>
                  </a:moveTo>
                  <a:cubicBezTo>
                    <a:pt x="233" y="0"/>
                    <a:pt x="1" y="232"/>
                    <a:pt x="1" y="526"/>
                  </a:cubicBezTo>
                  <a:cubicBezTo>
                    <a:pt x="1" y="805"/>
                    <a:pt x="233" y="1052"/>
                    <a:pt x="527" y="1052"/>
                  </a:cubicBezTo>
                  <a:cubicBezTo>
                    <a:pt x="821" y="1052"/>
                    <a:pt x="1053" y="805"/>
                    <a:pt x="1053" y="526"/>
                  </a:cubicBezTo>
                  <a:cubicBezTo>
                    <a:pt x="1053" y="232"/>
                    <a:pt x="821" y="0"/>
                    <a:pt x="52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6"/>
            <p:cNvSpPr/>
            <p:nvPr/>
          </p:nvSpPr>
          <p:spPr>
            <a:xfrm>
              <a:off x="6027125" y="1629800"/>
              <a:ext cx="26325" cy="21675"/>
            </a:xfrm>
            <a:custGeom>
              <a:rect b="b" l="l" r="r" t="t"/>
              <a:pathLst>
                <a:path extrusionOk="0" h="867" w="1053">
                  <a:moveTo>
                    <a:pt x="527" y="0"/>
                  </a:moveTo>
                  <a:cubicBezTo>
                    <a:pt x="233" y="0"/>
                    <a:pt x="1" y="232"/>
                    <a:pt x="1" y="526"/>
                  </a:cubicBezTo>
                  <a:cubicBezTo>
                    <a:pt x="1" y="588"/>
                    <a:pt x="16" y="665"/>
                    <a:pt x="47" y="743"/>
                  </a:cubicBezTo>
                  <a:cubicBezTo>
                    <a:pt x="357" y="789"/>
                    <a:pt x="651" y="820"/>
                    <a:pt x="929" y="867"/>
                  </a:cubicBezTo>
                  <a:cubicBezTo>
                    <a:pt x="1006" y="758"/>
                    <a:pt x="1053" y="650"/>
                    <a:pt x="1053" y="526"/>
                  </a:cubicBezTo>
                  <a:cubicBezTo>
                    <a:pt x="1053" y="232"/>
                    <a:pt x="821" y="0"/>
                    <a:pt x="5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6"/>
            <p:cNvSpPr/>
            <p:nvPr/>
          </p:nvSpPr>
          <p:spPr>
            <a:xfrm>
              <a:off x="6085525" y="1686650"/>
              <a:ext cx="30575" cy="23225"/>
            </a:xfrm>
            <a:custGeom>
              <a:rect b="b" l="l" r="r" t="t"/>
              <a:pathLst>
                <a:path extrusionOk="0" h="929" w="1223">
                  <a:moveTo>
                    <a:pt x="619" y="0"/>
                  </a:moveTo>
                  <a:cubicBezTo>
                    <a:pt x="202" y="0"/>
                    <a:pt x="1" y="495"/>
                    <a:pt x="295" y="789"/>
                  </a:cubicBezTo>
                  <a:cubicBezTo>
                    <a:pt x="380" y="882"/>
                    <a:pt x="496" y="928"/>
                    <a:pt x="614" y="928"/>
                  </a:cubicBezTo>
                  <a:cubicBezTo>
                    <a:pt x="732" y="928"/>
                    <a:pt x="852" y="882"/>
                    <a:pt x="944" y="789"/>
                  </a:cubicBezTo>
                  <a:cubicBezTo>
                    <a:pt x="1223" y="495"/>
                    <a:pt x="1022" y="0"/>
                    <a:pt x="6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6"/>
            <p:cNvSpPr/>
            <p:nvPr/>
          </p:nvSpPr>
          <p:spPr>
            <a:xfrm>
              <a:off x="6075850" y="1647100"/>
              <a:ext cx="50700" cy="7475"/>
            </a:xfrm>
            <a:custGeom>
              <a:rect b="b" l="l" r="r" t="t"/>
              <a:pathLst>
                <a:path extrusionOk="0" h="299" w="2028">
                  <a:moveTo>
                    <a:pt x="1014" y="1"/>
                  </a:moveTo>
                  <a:cubicBezTo>
                    <a:pt x="666" y="1"/>
                    <a:pt x="318" y="89"/>
                    <a:pt x="1" y="267"/>
                  </a:cubicBezTo>
                  <a:cubicBezTo>
                    <a:pt x="357" y="283"/>
                    <a:pt x="713" y="298"/>
                    <a:pt x="1053" y="298"/>
                  </a:cubicBezTo>
                  <a:cubicBezTo>
                    <a:pt x="1378" y="298"/>
                    <a:pt x="1703" y="283"/>
                    <a:pt x="2027" y="267"/>
                  </a:cubicBezTo>
                  <a:cubicBezTo>
                    <a:pt x="1710" y="89"/>
                    <a:pt x="1362" y="1"/>
                    <a:pt x="10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6"/>
            <p:cNvSpPr/>
            <p:nvPr/>
          </p:nvSpPr>
          <p:spPr>
            <a:xfrm>
              <a:off x="5746375" y="1561600"/>
              <a:ext cx="272650" cy="223225"/>
            </a:xfrm>
            <a:custGeom>
              <a:rect b="b" l="l" r="r" t="t"/>
              <a:pathLst>
                <a:path extrusionOk="0" h="8929" w="10906">
                  <a:moveTo>
                    <a:pt x="7371" y="1"/>
                  </a:moveTo>
                  <a:cubicBezTo>
                    <a:pt x="5508" y="1"/>
                    <a:pt x="3118" y="943"/>
                    <a:pt x="1980" y="1893"/>
                  </a:cubicBezTo>
                  <a:cubicBezTo>
                    <a:pt x="263" y="3270"/>
                    <a:pt x="0" y="5807"/>
                    <a:pt x="1423" y="7508"/>
                  </a:cubicBezTo>
                  <a:cubicBezTo>
                    <a:pt x="2208" y="8446"/>
                    <a:pt x="3331" y="8928"/>
                    <a:pt x="4461" y="8928"/>
                  </a:cubicBezTo>
                  <a:cubicBezTo>
                    <a:pt x="5381" y="8928"/>
                    <a:pt x="6305" y="8609"/>
                    <a:pt x="7054" y="7957"/>
                  </a:cubicBezTo>
                  <a:cubicBezTo>
                    <a:pt x="8740" y="6565"/>
                    <a:pt x="10906" y="2434"/>
                    <a:pt x="9498" y="764"/>
                  </a:cubicBezTo>
                  <a:cubicBezTo>
                    <a:pt x="9045" y="220"/>
                    <a:pt x="8270" y="1"/>
                    <a:pt x="73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6"/>
            <p:cNvSpPr/>
            <p:nvPr/>
          </p:nvSpPr>
          <p:spPr>
            <a:xfrm>
              <a:off x="5769175" y="1561425"/>
              <a:ext cx="227825" cy="93175"/>
            </a:xfrm>
            <a:custGeom>
              <a:rect b="b" l="l" r="r" t="t"/>
              <a:pathLst>
                <a:path extrusionOk="0" h="3727" w="9113">
                  <a:moveTo>
                    <a:pt x="6458" y="1"/>
                  </a:moveTo>
                  <a:cubicBezTo>
                    <a:pt x="4596" y="1"/>
                    <a:pt x="2206" y="950"/>
                    <a:pt x="1068" y="1900"/>
                  </a:cubicBezTo>
                  <a:cubicBezTo>
                    <a:pt x="604" y="2287"/>
                    <a:pt x="248" y="2782"/>
                    <a:pt x="1" y="3323"/>
                  </a:cubicBezTo>
                  <a:cubicBezTo>
                    <a:pt x="941" y="3588"/>
                    <a:pt x="1923" y="3726"/>
                    <a:pt x="2921" y="3726"/>
                  </a:cubicBezTo>
                  <a:cubicBezTo>
                    <a:pt x="2974" y="3726"/>
                    <a:pt x="3026" y="3726"/>
                    <a:pt x="3079" y="3725"/>
                  </a:cubicBezTo>
                  <a:cubicBezTo>
                    <a:pt x="4688" y="3694"/>
                    <a:pt x="6281" y="3493"/>
                    <a:pt x="7844" y="3107"/>
                  </a:cubicBezTo>
                  <a:lnTo>
                    <a:pt x="8988" y="2844"/>
                  </a:lnTo>
                  <a:cubicBezTo>
                    <a:pt x="9112" y="2024"/>
                    <a:pt x="9019" y="1281"/>
                    <a:pt x="8586" y="771"/>
                  </a:cubicBezTo>
                  <a:cubicBezTo>
                    <a:pt x="8133" y="222"/>
                    <a:pt x="7357" y="1"/>
                    <a:pt x="64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6"/>
            <p:cNvSpPr/>
            <p:nvPr/>
          </p:nvSpPr>
          <p:spPr>
            <a:xfrm>
              <a:off x="5632675" y="1272400"/>
              <a:ext cx="341875" cy="342025"/>
            </a:xfrm>
            <a:custGeom>
              <a:rect b="b" l="l" r="r" t="t"/>
              <a:pathLst>
                <a:path extrusionOk="0" h="13681" w="13675">
                  <a:moveTo>
                    <a:pt x="2725" y="1"/>
                  </a:moveTo>
                  <a:cubicBezTo>
                    <a:pt x="2324" y="1"/>
                    <a:pt x="1911" y="16"/>
                    <a:pt x="1485" y="49"/>
                  </a:cubicBezTo>
                  <a:cubicBezTo>
                    <a:pt x="557" y="126"/>
                    <a:pt x="0" y="1132"/>
                    <a:pt x="449" y="1967"/>
                  </a:cubicBezTo>
                  <a:cubicBezTo>
                    <a:pt x="835" y="2663"/>
                    <a:pt x="1284" y="3452"/>
                    <a:pt x="1671" y="4071"/>
                  </a:cubicBezTo>
                  <a:cubicBezTo>
                    <a:pt x="2119" y="4829"/>
                    <a:pt x="2321" y="5711"/>
                    <a:pt x="2212" y="6593"/>
                  </a:cubicBezTo>
                  <a:cubicBezTo>
                    <a:pt x="1914" y="8916"/>
                    <a:pt x="2105" y="13680"/>
                    <a:pt x="8520" y="13680"/>
                  </a:cubicBezTo>
                  <a:cubicBezTo>
                    <a:pt x="9749" y="13680"/>
                    <a:pt x="11206" y="13506"/>
                    <a:pt x="12932" y="13105"/>
                  </a:cubicBezTo>
                  <a:cubicBezTo>
                    <a:pt x="12948" y="13028"/>
                    <a:pt x="13675" y="5788"/>
                    <a:pt x="13675" y="5788"/>
                  </a:cubicBezTo>
                  <a:cubicBezTo>
                    <a:pt x="13675" y="5788"/>
                    <a:pt x="10446" y="1"/>
                    <a:pt x="2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6"/>
            <p:cNvSpPr/>
            <p:nvPr/>
          </p:nvSpPr>
          <p:spPr>
            <a:xfrm>
              <a:off x="5632675" y="1272400"/>
              <a:ext cx="341875" cy="215100"/>
            </a:xfrm>
            <a:custGeom>
              <a:rect b="b" l="l" r="r" t="t"/>
              <a:pathLst>
                <a:path extrusionOk="0" h="8604" w="13675">
                  <a:moveTo>
                    <a:pt x="2723" y="1"/>
                  </a:moveTo>
                  <a:cubicBezTo>
                    <a:pt x="2322" y="1"/>
                    <a:pt x="1910" y="16"/>
                    <a:pt x="1485" y="49"/>
                  </a:cubicBezTo>
                  <a:cubicBezTo>
                    <a:pt x="557" y="126"/>
                    <a:pt x="0" y="1132"/>
                    <a:pt x="449" y="1967"/>
                  </a:cubicBezTo>
                  <a:cubicBezTo>
                    <a:pt x="696" y="2400"/>
                    <a:pt x="959" y="2880"/>
                    <a:pt x="1222" y="3344"/>
                  </a:cubicBezTo>
                  <a:cubicBezTo>
                    <a:pt x="1315" y="3313"/>
                    <a:pt x="1392" y="3298"/>
                    <a:pt x="1485" y="3298"/>
                  </a:cubicBezTo>
                  <a:cubicBezTo>
                    <a:pt x="1910" y="3265"/>
                    <a:pt x="2322" y="3249"/>
                    <a:pt x="2722" y="3249"/>
                  </a:cubicBezTo>
                  <a:cubicBezTo>
                    <a:pt x="9147" y="3249"/>
                    <a:pt x="12465" y="7249"/>
                    <a:pt x="13397" y="8604"/>
                  </a:cubicBezTo>
                  <a:cubicBezTo>
                    <a:pt x="13536" y="7088"/>
                    <a:pt x="13675" y="5788"/>
                    <a:pt x="13675" y="5788"/>
                  </a:cubicBezTo>
                  <a:cubicBezTo>
                    <a:pt x="13675" y="5788"/>
                    <a:pt x="10432" y="1"/>
                    <a:pt x="27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6"/>
            <p:cNvSpPr/>
            <p:nvPr/>
          </p:nvSpPr>
          <p:spPr>
            <a:xfrm>
              <a:off x="5690675" y="1272375"/>
              <a:ext cx="283875" cy="341950"/>
            </a:xfrm>
            <a:custGeom>
              <a:rect b="b" l="l" r="r" t="t"/>
              <a:pathLst>
                <a:path extrusionOk="0" h="13678" w="11355">
                  <a:moveTo>
                    <a:pt x="396" y="0"/>
                  </a:moveTo>
                  <a:cubicBezTo>
                    <a:pt x="285" y="0"/>
                    <a:pt x="174" y="1"/>
                    <a:pt x="62" y="4"/>
                  </a:cubicBezTo>
                  <a:cubicBezTo>
                    <a:pt x="1" y="344"/>
                    <a:pt x="62" y="700"/>
                    <a:pt x="233" y="1009"/>
                  </a:cubicBezTo>
                  <a:cubicBezTo>
                    <a:pt x="697" y="1860"/>
                    <a:pt x="1238" y="2819"/>
                    <a:pt x="1702" y="3577"/>
                  </a:cubicBezTo>
                  <a:cubicBezTo>
                    <a:pt x="2274" y="4490"/>
                    <a:pt x="2507" y="5573"/>
                    <a:pt x="2367" y="6640"/>
                  </a:cubicBezTo>
                  <a:cubicBezTo>
                    <a:pt x="2135" y="8481"/>
                    <a:pt x="2151" y="11575"/>
                    <a:pt x="4347" y="13524"/>
                  </a:cubicBezTo>
                  <a:cubicBezTo>
                    <a:pt x="4895" y="13623"/>
                    <a:pt x="5509" y="13678"/>
                    <a:pt x="6195" y="13678"/>
                  </a:cubicBezTo>
                  <a:cubicBezTo>
                    <a:pt x="7426" y="13678"/>
                    <a:pt x="8890" y="13503"/>
                    <a:pt x="10628" y="13106"/>
                  </a:cubicBezTo>
                  <a:cubicBezTo>
                    <a:pt x="10628" y="13029"/>
                    <a:pt x="11355" y="5789"/>
                    <a:pt x="11355" y="5789"/>
                  </a:cubicBezTo>
                  <a:cubicBezTo>
                    <a:pt x="11355" y="5789"/>
                    <a:pt x="8107" y="0"/>
                    <a:pt x="3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6"/>
            <p:cNvSpPr/>
            <p:nvPr/>
          </p:nvSpPr>
          <p:spPr>
            <a:xfrm>
              <a:off x="5690675" y="1272375"/>
              <a:ext cx="283875" cy="214750"/>
            </a:xfrm>
            <a:custGeom>
              <a:rect b="b" l="l" r="r" t="t"/>
              <a:pathLst>
                <a:path extrusionOk="0" h="8590" w="11355">
                  <a:moveTo>
                    <a:pt x="396" y="0"/>
                  </a:moveTo>
                  <a:cubicBezTo>
                    <a:pt x="285" y="0"/>
                    <a:pt x="174" y="1"/>
                    <a:pt x="62" y="4"/>
                  </a:cubicBezTo>
                  <a:cubicBezTo>
                    <a:pt x="1" y="344"/>
                    <a:pt x="62" y="700"/>
                    <a:pt x="233" y="1009"/>
                  </a:cubicBezTo>
                  <a:cubicBezTo>
                    <a:pt x="635" y="1736"/>
                    <a:pt x="1114" y="2587"/>
                    <a:pt x="1532" y="3283"/>
                  </a:cubicBezTo>
                  <a:cubicBezTo>
                    <a:pt x="5353" y="3531"/>
                    <a:pt x="8849" y="5480"/>
                    <a:pt x="11061" y="8589"/>
                  </a:cubicBezTo>
                  <a:cubicBezTo>
                    <a:pt x="11216" y="7089"/>
                    <a:pt x="11355" y="5789"/>
                    <a:pt x="11355" y="5789"/>
                  </a:cubicBezTo>
                  <a:cubicBezTo>
                    <a:pt x="11355" y="5789"/>
                    <a:pt x="8107" y="0"/>
                    <a:pt x="396"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6"/>
            <p:cNvSpPr/>
            <p:nvPr/>
          </p:nvSpPr>
          <p:spPr>
            <a:xfrm>
              <a:off x="5741725" y="1274775"/>
              <a:ext cx="232825" cy="339575"/>
            </a:xfrm>
            <a:custGeom>
              <a:rect b="b" l="l" r="r" t="t"/>
              <a:pathLst>
                <a:path extrusionOk="0" h="13583" w="9313">
                  <a:moveTo>
                    <a:pt x="62" y="0"/>
                  </a:moveTo>
                  <a:cubicBezTo>
                    <a:pt x="0" y="341"/>
                    <a:pt x="62" y="697"/>
                    <a:pt x="232" y="990"/>
                  </a:cubicBezTo>
                  <a:cubicBezTo>
                    <a:pt x="697" y="1841"/>
                    <a:pt x="1238" y="2816"/>
                    <a:pt x="1702" y="3574"/>
                  </a:cubicBezTo>
                  <a:cubicBezTo>
                    <a:pt x="2274" y="4487"/>
                    <a:pt x="2506" y="5569"/>
                    <a:pt x="2367" y="6621"/>
                  </a:cubicBezTo>
                  <a:cubicBezTo>
                    <a:pt x="2135" y="8493"/>
                    <a:pt x="2151" y="11649"/>
                    <a:pt x="4425" y="13582"/>
                  </a:cubicBezTo>
                  <a:cubicBezTo>
                    <a:pt x="5817" y="13536"/>
                    <a:pt x="7225" y="13335"/>
                    <a:pt x="8586" y="13010"/>
                  </a:cubicBezTo>
                  <a:cubicBezTo>
                    <a:pt x="8586" y="12933"/>
                    <a:pt x="9313" y="5693"/>
                    <a:pt x="9313" y="5693"/>
                  </a:cubicBezTo>
                  <a:cubicBezTo>
                    <a:pt x="9313" y="5693"/>
                    <a:pt x="6544" y="758"/>
                    <a:pt x="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6"/>
            <p:cNvSpPr/>
            <p:nvPr/>
          </p:nvSpPr>
          <p:spPr>
            <a:xfrm>
              <a:off x="5741725" y="1274775"/>
              <a:ext cx="232825" cy="212725"/>
            </a:xfrm>
            <a:custGeom>
              <a:rect b="b" l="l" r="r" t="t"/>
              <a:pathLst>
                <a:path extrusionOk="0" h="8509" w="9313">
                  <a:moveTo>
                    <a:pt x="47" y="0"/>
                  </a:moveTo>
                  <a:cubicBezTo>
                    <a:pt x="0" y="341"/>
                    <a:pt x="62" y="697"/>
                    <a:pt x="232" y="990"/>
                  </a:cubicBezTo>
                  <a:cubicBezTo>
                    <a:pt x="697" y="1826"/>
                    <a:pt x="1223" y="2785"/>
                    <a:pt x="1687" y="3543"/>
                  </a:cubicBezTo>
                  <a:cubicBezTo>
                    <a:pt x="4657" y="4255"/>
                    <a:pt x="7256" y="6018"/>
                    <a:pt x="9019" y="8509"/>
                  </a:cubicBezTo>
                  <a:cubicBezTo>
                    <a:pt x="9174" y="6993"/>
                    <a:pt x="9313" y="5693"/>
                    <a:pt x="9313" y="5693"/>
                  </a:cubicBezTo>
                  <a:cubicBezTo>
                    <a:pt x="9313" y="5693"/>
                    <a:pt x="6544" y="758"/>
                    <a:pt x="4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6"/>
            <p:cNvSpPr/>
            <p:nvPr/>
          </p:nvSpPr>
          <p:spPr>
            <a:xfrm>
              <a:off x="5825650" y="1438725"/>
              <a:ext cx="142350" cy="91375"/>
            </a:xfrm>
            <a:custGeom>
              <a:rect b="b" l="l" r="r" t="t"/>
              <a:pathLst>
                <a:path extrusionOk="0" h="3655" w="5694">
                  <a:moveTo>
                    <a:pt x="1874" y="0"/>
                  </a:moveTo>
                  <a:cubicBezTo>
                    <a:pt x="1852" y="0"/>
                    <a:pt x="1831" y="1"/>
                    <a:pt x="1810" y="1"/>
                  </a:cubicBezTo>
                  <a:cubicBezTo>
                    <a:pt x="805" y="32"/>
                    <a:pt x="0" y="868"/>
                    <a:pt x="31" y="1889"/>
                  </a:cubicBezTo>
                  <a:cubicBezTo>
                    <a:pt x="61" y="2866"/>
                    <a:pt x="867" y="3654"/>
                    <a:pt x="1850" y="3654"/>
                  </a:cubicBezTo>
                  <a:cubicBezTo>
                    <a:pt x="1878" y="3654"/>
                    <a:pt x="1906" y="3653"/>
                    <a:pt x="1934" y="3652"/>
                  </a:cubicBezTo>
                  <a:cubicBezTo>
                    <a:pt x="2939" y="3621"/>
                    <a:pt x="5693" y="2724"/>
                    <a:pt x="5662" y="1719"/>
                  </a:cubicBezTo>
                  <a:cubicBezTo>
                    <a:pt x="5632" y="733"/>
                    <a:pt x="2943" y="0"/>
                    <a:pt x="18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6"/>
            <p:cNvSpPr/>
            <p:nvPr/>
          </p:nvSpPr>
          <p:spPr>
            <a:xfrm>
              <a:off x="5834550" y="1438725"/>
              <a:ext cx="133450" cy="91000"/>
            </a:xfrm>
            <a:custGeom>
              <a:rect b="b" l="l" r="r" t="t"/>
              <a:pathLst>
                <a:path extrusionOk="0" h="3640" w="5338">
                  <a:moveTo>
                    <a:pt x="1519" y="0"/>
                  </a:moveTo>
                  <a:cubicBezTo>
                    <a:pt x="1497" y="0"/>
                    <a:pt x="1475" y="1"/>
                    <a:pt x="1454" y="1"/>
                  </a:cubicBezTo>
                  <a:cubicBezTo>
                    <a:pt x="882" y="17"/>
                    <a:pt x="340" y="311"/>
                    <a:pt x="0" y="806"/>
                  </a:cubicBezTo>
                  <a:cubicBezTo>
                    <a:pt x="155" y="991"/>
                    <a:pt x="340" y="1146"/>
                    <a:pt x="526" y="1301"/>
                  </a:cubicBezTo>
                  <a:cubicBezTo>
                    <a:pt x="805" y="1486"/>
                    <a:pt x="1083" y="1641"/>
                    <a:pt x="1377" y="1780"/>
                  </a:cubicBezTo>
                  <a:cubicBezTo>
                    <a:pt x="1098" y="1981"/>
                    <a:pt x="835" y="2198"/>
                    <a:pt x="588" y="2430"/>
                  </a:cubicBezTo>
                  <a:cubicBezTo>
                    <a:pt x="418" y="2616"/>
                    <a:pt x="263" y="2817"/>
                    <a:pt x="155" y="3033"/>
                  </a:cubicBezTo>
                  <a:cubicBezTo>
                    <a:pt x="489" y="3412"/>
                    <a:pt x="975" y="3639"/>
                    <a:pt x="1482" y="3639"/>
                  </a:cubicBezTo>
                  <a:cubicBezTo>
                    <a:pt x="1514" y="3639"/>
                    <a:pt x="1546" y="3639"/>
                    <a:pt x="1578" y="3637"/>
                  </a:cubicBezTo>
                  <a:cubicBezTo>
                    <a:pt x="2583" y="3621"/>
                    <a:pt x="5337" y="2724"/>
                    <a:pt x="5306" y="1703"/>
                  </a:cubicBezTo>
                  <a:cubicBezTo>
                    <a:pt x="5276" y="718"/>
                    <a:pt x="2589" y="0"/>
                    <a:pt x="15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6"/>
            <p:cNvSpPr/>
            <p:nvPr/>
          </p:nvSpPr>
          <p:spPr>
            <a:xfrm>
              <a:off x="5839175" y="1367350"/>
              <a:ext cx="142725" cy="109525"/>
            </a:xfrm>
            <a:custGeom>
              <a:rect b="b" l="l" r="r" t="t"/>
              <a:pathLst>
                <a:path extrusionOk="0" h="4381" w="5709">
                  <a:moveTo>
                    <a:pt x="2082" y="1"/>
                  </a:moveTo>
                  <a:cubicBezTo>
                    <a:pt x="1521" y="1"/>
                    <a:pt x="965" y="255"/>
                    <a:pt x="604" y="737"/>
                  </a:cubicBezTo>
                  <a:cubicBezTo>
                    <a:pt x="1" y="1542"/>
                    <a:pt x="171" y="2686"/>
                    <a:pt x="991" y="3290"/>
                  </a:cubicBezTo>
                  <a:cubicBezTo>
                    <a:pt x="1580" y="3731"/>
                    <a:pt x="3198" y="4381"/>
                    <a:pt x="4258" y="4381"/>
                  </a:cubicBezTo>
                  <a:cubicBezTo>
                    <a:pt x="4646" y="4381"/>
                    <a:pt x="4960" y="4294"/>
                    <a:pt x="5121" y="4079"/>
                  </a:cubicBezTo>
                  <a:cubicBezTo>
                    <a:pt x="5709" y="3259"/>
                    <a:pt x="3961" y="954"/>
                    <a:pt x="3156" y="350"/>
                  </a:cubicBezTo>
                  <a:cubicBezTo>
                    <a:pt x="2834" y="115"/>
                    <a:pt x="2457" y="1"/>
                    <a:pt x="20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6"/>
            <p:cNvSpPr/>
            <p:nvPr/>
          </p:nvSpPr>
          <p:spPr>
            <a:xfrm>
              <a:off x="5852325" y="1367200"/>
              <a:ext cx="129575" cy="107925"/>
            </a:xfrm>
            <a:custGeom>
              <a:rect b="b" l="l" r="r" t="t"/>
              <a:pathLst>
                <a:path extrusionOk="0" h="4317" w="5183">
                  <a:moveTo>
                    <a:pt x="1559" y="0"/>
                  </a:moveTo>
                  <a:cubicBezTo>
                    <a:pt x="998" y="0"/>
                    <a:pt x="440" y="260"/>
                    <a:pt x="78" y="743"/>
                  </a:cubicBezTo>
                  <a:cubicBezTo>
                    <a:pt x="47" y="774"/>
                    <a:pt x="32" y="820"/>
                    <a:pt x="1" y="851"/>
                  </a:cubicBezTo>
                  <a:cubicBezTo>
                    <a:pt x="1656" y="1687"/>
                    <a:pt x="3095" y="2862"/>
                    <a:pt x="4239" y="4317"/>
                  </a:cubicBezTo>
                  <a:cubicBezTo>
                    <a:pt x="4379" y="4270"/>
                    <a:pt x="4502" y="4193"/>
                    <a:pt x="4595" y="4085"/>
                  </a:cubicBezTo>
                  <a:cubicBezTo>
                    <a:pt x="5183" y="3265"/>
                    <a:pt x="3435" y="960"/>
                    <a:pt x="2630" y="356"/>
                  </a:cubicBezTo>
                  <a:cubicBezTo>
                    <a:pt x="2309" y="115"/>
                    <a:pt x="1933" y="0"/>
                    <a:pt x="1559"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6"/>
            <p:cNvSpPr/>
            <p:nvPr/>
          </p:nvSpPr>
          <p:spPr>
            <a:xfrm>
              <a:off x="5873975" y="1394650"/>
              <a:ext cx="42975" cy="42975"/>
            </a:xfrm>
            <a:custGeom>
              <a:rect b="b" l="l" r="r" t="t"/>
              <a:pathLst>
                <a:path extrusionOk="0" h="1719" w="1719">
                  <a:moveTo>
                    <a:pt x="852" y="1"/>
                  </a:moveTo>
                  <a:cubicBezTo>
                    <a:pt x="388" y="1"/>
                    <a:pt x="1" y="388"/>
                    <a:pt x="1" y="867"/>
                  </a:cubicBezTo>
                  <a:cubicBezTo>
                    <a:pt x="1" y="1331"/>
                    <a:pt x="388" y="1718"/>
                    <a:pt x="852" y="1718"/>
                  </a:cubicBezTo>
                  <a:cubicBezTo>
                    <a:pt x="1331" y="1718"/>
                    <a:pt x="1718" y="1331"/>
                    <a:pt x="1718" y="867"/>
                  </a:cubicBezTo>
                  <a:cubicBezTo>
                    <a:pt x="1718" y="388"/>
                    <a:pt x="1331" y="1"/>
                    <a:pt x="8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6"/>
            <p:cNvSpPr/>
            <p:nvPr/>
          </p:nvSpPr>
          <p:spPr>
            <a:xfrm>
              <a:off x="5878250" y="1394725"/>
              <a:ext cx="41400" cy="33600"/>
            </a:xfrm>
            <a:custGeom>
              <a:rect b="b" l="l" r="r" t="t"/>
              <a:pathLst>
                <a:path extrusionOk="0" h="1344" w="1656">
                  <a:moveTo>
                    <a:pt x="689" y="1"/>
                  </a:moveTo>
                  <a:cubicBezTo>
                    <a:pt x="432" y="1"/>
                    <a:pt x="175" y="118"/>
                    <a:pt x="0" y="338"/>
                  </a:cubicBezTo>
                  <a:cubicBezTo>
                    <a:pt x="495" y="648"/>
                    <a:pt x="944" y="972"/>
                    <a:pt x="1392" y="1344"/>
                  </a:cubicBezTo>
                  <a:cubicBezTo>
                    <a:pt x="1655" y="972"/>
                    <a:pt x="1563" y="447"/>
                    <a:pt x="1191" y="168"/>
                  </a:cubicBezTo>
                  <a:cubicBezTo>
                    <a:pt x="1041" y="55"/>
                    <a:pt x="865" y="1"/>
                    <a:pt x="6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6"/>
            <p:cNvSpPr/>
            <p:nvPr/>
          </p:nvSpPr>
          <p:spPr>
            <a:xfrm>
              <a:off x="5850775" y="1476700"/>
              <a:ext cx="134625" cy="119400"/>
            </a:xfrm>
            <a:custGeom>
              <a:rect b="b" l="l" r="r" t="t"/>
              <a:pathLst>
                <a:path extrusionOk="0" h="4776" w="5385">
                  <a:moveTo>
                    <a:pt x="4093" y="0"/>
                  </a:moveTo>
                  <a:cubicBezTo>
                    <a:pt x="3061" y="0"/>
                    <a:pt x="1280" y="1076"/>
                    <a:pt x="712" y="1669"/>
                  </a:cubicBezTo>
                  <a:cubicBezTo>
                    <a:pt x="1" y="2381"/>
                    <a:pt x="16" y="3556"/>
                    <a:pt x="743" y="4268"/>
                  </a:cubicBezTo>
                  <a:cubicBezTo>
                    <a:pt x="1099" y="4609"/>
                    <a:pt x="1554" y="4776"/>
                    <a:pt x="2007" y="4776"/>
                  </a:cubicBezTo>
                  <a:cubicBezTo>
                    <a:pt x="2502" y="4776"/>
                    <a:pt x="2995" y="4578"/>
                    <a:pt x="3358" y="4191"/>
                  </a:cubicBezTo>
                  <a:cubicBezTo>
                    <a:pt x="4054" y="3464"/>
                    <a:pt x="5384" y="896"/>
                    <a:pt x="4657" y="184"/>
                  </a:cubicBezTo>
                  <a:cubicBezTo>
                    <a:pt x="4523" y="55"/>
                    <a:pt x="4327" y="0"/>
                    <a:pt x="409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6"/>
            <p:cNvSpPr/>
            <p:nvPr/>
          </p:nvSpPr>
          <p:spPr>
            <a:xfrm>
              <a:off x="5884050" y="1524225"/>
              <a:ext cx="42950" cy="42950"/>
            </a:xfrm>
            <a:custGeom>
              <a:rect b="b" l="l" r="r" t="t"/>
              <a:pathLst>
                <a:path extrusionOk="0" h="1718" w="1718">
                  <a:moveTo>
                    <a:pt x="851" y="0"/>
                  </a:moveTo>
                  <a:cubicBezTo>
                    <a:pt x="371" y="0"/>
                    <a:pt x="0" y="387"/>
                    <a:pt x="0" y="866"/>
                  </a:cubicBezTo>
                  <a:cubicBezTo>
                    <a:pt x="0" y="1346"/>
                    <a:pt x="371" y="1717"/>
                    <a:pt x="851" y="1717"/>
                  </a:cubicBezTo>
                  <a:cubicBezTo>
                    <a:pt x="1331" y="1717"/>
                    <a:pt x="1717" y="1346"/>
                    <a:pt x="1717" y="866"/>
                  </a:cubicBezTo>
                  <a:cubicBezTo>
                    <a:pt x="1717" y="387"/>
                    <a:pt x="1331" y="0"/>
                    <a:pt x="85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6"/>
            <p:cNvSpPr/>
            <p:nvPr/>
          </p:nvSpPr>
          <p:spPr>
            <a:xfrm>
              <a:off x="5795875" y="1647200"/>
              <a:ext cx="102500" cy="102500"/>
            </a:xfrm>
            <a:custGeom>
              <a:rect b="b" l="l" r="r" t="t"/>
              <a:pathLst>
                <a:path extrusionOk="0" h="4100" w="4100">
                  <a:moveTo>
                    <a:pt x="2058" y="0"/>
                  </a:moveTo>
                  <a:cubicBezTo>
                    <a:pt x="928" y="0"/>
                    <a:pt x="0" y="913"/>
                    <a:pt x="0" y="2042"/>
                  </a:cubicBezTo>
                  <a:cubicBezTo>
                    <a:pt x="0" y="3172"/>
                    <a:pt x="928" y="4100"/>
                    <a:pt x="2058" y="4100"/>
                  </a:cubicBezTo>
                  <a:cubicBezTo>
                    <a:pt x="3187" y="4100"/>
                    <a:pt x="4100" y="3172"/>
                    <a:pt x="4100" y="2042"/>
                  </a:cubicBezTo>
                  <a:cubicBezTo>
                    <a:pt x="4100" y="913"/>
                    <a:pt x="3187"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6"/>
            <p:cNvSpPr/>
            <p:nvPr/>
          </p:nvSpPr>
          <p:spPr>
            <a:xfrm>
              <a:off x="5812875" y="1664500"/>
              <a:ext cx="68475" cy="67125"/>
            </a:xfrm>
            <a:custGeom>
              <a:rect b="b" l="l" r="r" t="t"/>
              <a:pathLst>
                <a:path extrusionOk="0" h="2685" w="2739">
                  <a:moveTo>
                    <a:pt x="1370" y="1"/>
                  </a:moveTo>
                  <a:cubicBezTo>
                    <a:pt x="1300" y="1"/>
                    <a:pt x="1231" y="28"/>
                    <a:pt x="1176" y="82"/>
                  </a:cubicBezTo>
                  <a:lnTo>
                    <a:pt x="109" y="1149"/>
                  </a:lnTo>
                  <a:cubicBezTo>
                    <a:pt x="1" y="1258"/>
                    <a:pt x="1" y="1443"/>
                    <a:pt x="109" y="1536"/>
                  </a:cubicBezTo>
                  <a:lnTo>
                    <a:pt x="1176" y="2603"/>
                  </a:lnTo>
                  <a:cubicBezTo>
                    <a:pt x="1231" y="2657"/>
                    <a:pt x="1300" y="2685"/>
                    <a:pt x="1370" y="2685"/>
                  </a:cubicBezTo>
                  <a:cubicBezTo>
                    <a:pt x="1439" y="2685"/>
                    <a:pt x="1509" y="2657"/>
                    <a:pt x="1563" y="2603"/>
                  </a:cubicBezTo>
                  <a:lnTo>
                    <a:pt x="2631" y="1536"/>
                  </a:lnTo>
                  <a:cubicBezTo>
                    <a:pt x="2739" y="1443"/>
                    <a:pt x="2739" y="1258"/>
                    <a:pt x="2631" y="1149"/>
                  </a:cubicBezTo>
                  <a:lnTo>
                    <a:pt x="1563" y="82"/>
                  </a:lnTo>
                  <a:cubicBezTo>
                    <a:pt x="1509" y="28"/>
                    <a:pt x="1439" y="1"/>
                    <a:pt x="13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6"/>
            <p:cNvSpPr/>
            <p:nvPr/>
          </p:nvSpPr>
          <p:spPr>
            <a:xfrm>
              <a:off x="5894475" y="1629800"/>
              <a:ext cx="26325" cy="26325"/>
            </a:xfrm>
            <a:custGeom>
              <a:rect b="b" l="l" r="r" t="t"/>
              <a:pathLst>
                <a:path extrusionOk="0" h="1053" w="1053">
                  <a:moveTo>
                    <a:pt x="527" y="0"/>
                  </a:moveTo>
                  <a:cubicBezTo>
                    <a:pt x="233" y="0"/>
                    <a:pt x="1" y="232"/>
                    <a:pt x="1" y="526"/>
                  </a:cubicBezTo>
                  <a:cubicBezTo>
                    <a:pt x="1" y="805"/>
                    <a:pt x="233" y="1052"/>
                    <a:pt x="527" y="1052"/>
                  </a:cubicBezTo>
                  <a:cubicBezTo>
                    <a:pt x="821" y="1052"/>
                    <a:pt x="1053" y="805"/>
                    <a:pt x="1053" y="526"/>
                  </a:cubicBezTo>
                  <a:cubicBezTo>
                    <a:pt x="1053" y="232"/>
                    <a:pt x="821" y="0"/>
                    <a:pt x="52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6"/>
            <p:cNvSpPr/>
            <p:nvPr/>
          </p:nvSpPr>
          <p:spPr>
            <a:xfrm>
              <a:off x="5894475" y="1629800"/>
              <a:ext cx="26325" cy="21675"/>
            </a:xfrm>
            <a:custGeom>
              <a:rect b="b" l="l" r="r" t="t"/>
              <a:pathLst>
                <a:path extrusionOk="0" h="867" w="1053">
                  <a:moveTo>
                    <a:pt x="527" y="0"/>
                  </a:moveTo>
                  <a:cubicBezTo>
                    <a:pt x="233" y="0"/>
                    <a:pt x="1" y="232"/>
                    <a:pt x="1" y="526"/>
                  </a:cubicBezTo>
                  <a:cubicBezTo>
                    <a:pt x="1" y="650"/>
                    <a:pt x="47" y="758"/>
                    <a:pt x="125" y="867"/>
                  </a:cubicBezTo>
                  <a:cubicBezTo>
                    <a:pt x="419" y="820"/>
                    <a:pt x="712" y="789"/>
                    <a:pt x="1006" y="743"/>
                  </a:cubicBezTo>
                  <a:cubicBezTo>
                    <a:pt x="1037" y="665"/>
                    <a:pt x="1053" y="588"/>
                    <a:pt x="1053" y="526"/>
                  </a:cubicBezTo>
                  <a:cubicBezTo>
                    <a:pt x="1053" y="232"/>
                    <a:pt x="821" y="0"/>
                    <a:pt x="5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6"/>
            <p:cNvSpPr/>
            <p:nvPr/>
          </p:nvSpPr>
          <p:spPr>
            <a:xfrm>
              <a:off x="5833000" y="1686575"/>
              <a:ext cx="25550" cy="23300"/>
            </a:xfrm>
            <a:custGeom>
              <a:rect b="b" l="l" r="r" t="t"/>
              <a:pathLst>
                <a:path extrusionOk="0" h="932" w="1022">
                  <a:moveTo>
                    <a:pt x="554" y="0"/>
                  </a:moveTo>
                  <a:cubicBezTo>
                    <a:pt x="498" y="0"/>
                    <a:pt x="442" y="11"/>
                    <a:pt x="387" y="34"/>
                  </a:cubicBezTo>
                  <a:cubicBezTo>
                    <a:pt x="78" y="158"/>
                    <a:pt x="0" y="560"/>
                    <a:pt x="248" y="792"/>
                  </a:cubicBezTo>
                  <a:lnTo>
                    <a:pt x="232" y="792"/>
                  </a:lnTo>
                  <a:cubicBezTo>
                    <a:pt x="325" y="885"/>
                    <a:pt x="441" y="931"/>
                    <a:pt x="557" y="931"/>
                  </a:cubicBezTo>
                  <a:cubicBezTo>
                    <a:pt x="673" y="931"/>
                    <a:pt x="789" y="885"/>
                    <a:pt x="882" y="792"/>
                  </a:cubicBezTo>
                  <a:cubicBezTo>
                    <a:pt x="959" y="699"/>
                    <a:pt x="1021" y="591"/>
                    <a:pt x="1021" y="467"/>
                  </a:cubicBezTo>
                  <a:cubicBezTo>
                    <a:pt x="1021" y="203"/>
                    <a:pt x="796" y="0"/>
                    <a:pt x="5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6"/>
            <p:cNvSpPr/>
            <p:nvPr/>
          </p:nvSpPr>
          <p:spPr>
            <a:xfrm>
              <a:off x="5821775" y="1647200"/>
              <a:ext cx="50300" cy="7375"/>
            </a:xfrm>
            <a:custGeom>
              <a:rect b="b" l="l" r="r" t="t"/>
              <a:pathLst>
                <a:path extrusionOk="0" h="295" w="2012">
                  <a:moveTo>
                    <a:pt x="1006" y="0"/>
                  </a:moveTo>
                  <a:cubicBezTo>
                    <a:pt x="650" y="0"/>
                    <a:pt x="310" y="93"/>
                    <a:pt x="1" y="263"/>
                  </a:cubicBezTo>
                  <a:cubicBezTo>
                    <a:pt x="325" y="279"/>
                    <a:pt x="635" y="294"/>
                    <a:pt x="960" y="294"/>
                  </a:cubicBezTo>
                  <a:cubicBezTo>
                    <a:pt x="1300" y="294"/>
                    <a:pt x="1656" y="279"/>
                    <a:pt x="2012" y="263"/>
                  </a:cubicBezTo>
                  <a:cubicBezTo>
                    <a:pt x="1702" y="78"/>
                    <a:pt x="1362" y="0"/>
                    <a:pt x="10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6"/>
            <p:cNvSpPr/>
            <p:nvPr/>
          </p:nvSpPr>
          <p:spPr>
            <a:xfrm>
              <a:off x="5967975" y="1275375"/>
              <a:ext cx="87050" cy="142825"/>
            </a:xfrm>
            <a:custGeom>
              <a:rect b="b" l="l" r="r" t="t"/>
              <a:pathLst>
                <a:path extrusionOk="0" h="5713" w="3482">
                  <a:moveTo>
                    <a:pt x="2944" y="0"/>
                  </a:moveTo>
                  <a:cubicBezTo>
                    <a:pt x="2812" y="0"/>
                    <a:pt x="2680" y="66"/>
                    <a:pt x="2599" y="224"/>
                  </a:cubicBezTo>
                  <a:cubicBezTo>
                    <a:pt x="2351" y="688"/>
                    <a:pt x="2212" y="1199"/>
                    <a:pt x="2181" y="1709"/>
                  </a:cubicBezTo>
                  <a:cubicBezTo>
                    <a:pt x="2104" y="2560"/>
                    <a:pt x="1702" y="3349"/>
                    <a:pt x="1067" y="3890"/>
                  </a:cubicBezTo>
                  <a:cubicBezTo>
                    <a:pt x="665" y="4231"/>
                    <a:pt x="340" y="4648"/>
                    <a:pt x="108" y="5112"/>
                  </a:cubicBezTo>
                  <a:cubicBezTo>
                    <a:pt x="0" y="5313"/>
                    <a:pt x="77" y="5561"/>
                    <a:pt x="278" y="5654"/>
                  </a:cubicBezTo>
                  <a:cubicBezTo>
                    <a:pt x="344" y="5694"/>
                    <a:pt x="415" y="5713"/>
                    <a:pt x="485" y="5713"/>
                  </a:cubicBezTo>
                  <a:cubicBezTo>
                    <a:pt x="630" y="5713"/>
                    <a:pt x="768" y="5630"/>
                    <a:pt x="820" y="5484"/>
                  </a:cubicBezTo>
                  <a:cubicBezTo>
                    <a:pt x="1006" y="5097"/>
                    <a:pt x="1269" y="4772"/>
                    <a:pt x="1593" y="4493"/>
                  </a:cubicBezTo>
                  <a:cubicBezTo>
                    <a:pt x="2398" y="3813"/>
                    <a:pt x="2893" y="2838"/>
                    <a:pt x="2970" y="1786"/>
                  </a:cubicBezTo>
                  <a:cubicBezTo>
                    <a:pt x="3001" y="1369"/>
                    <a:pt x="3125" y="966"/>
                    <a:pt x="3326" y="595"/>
                  </a:cubicBezTo>
                  <a:cubicBezTo>
                    <a:pt x="3482" y="273"/>
                    <a:pt x="3213" y="0"/>
                    <a:pt x="29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6"/>
            <p:cNvSpPr/>
            <p:nvPr/>
          </p:nvSpPr>
          <p:spPr>
            <a:xfrm>
              <a:off x="5893050" y="1275375"/>
              <a:ext cx="86925" cy="142825"/>
            </a:xfrm>
            <a:custGeom>
              <a:rect b="b" l="l" r="r" t="t"/>
              <a:pathLst>
                <a:path extrusionOk="0" h="5713" w="3477">
                  <a:moveTo>
                    <a:pt x="533" y="0"/>
                  </a:moveTo>
                  <a:cubicBezTo>
                    <a:pt x="266" y="0"/>
                    <a:pt x="0" y="273"/>
                    <a:pt x="166" y="595"/>
                  </a:cubicBezTo>
                  <a:cubicBezTo>
                    <a:pt x="367" y="966"/>
                    <a:pt x="476" y="1369"/>
                    <a:pt x="506" y="1786"/>
                  </a:cubicBezTo>
                  <a:cubicBezTo>
                    <a:pt x="537" y="2312"/>
                    <a:pt x="677" y="2823"/>
                    <a:pt x="924" y="3287"/>
                  </a:cubicBezTo>
                  <a:cubicBezTo>
                    <a:pt x="1156" y="3751"/>
                    <a:pt x="1481" y="4169"/>
                    <a:pt x="1883" y="4493"/>
                  </a:cubicBezTo>
                  <a:cubicBezTo>
                    <a:pt x="2208" y="4772"/>
                    <a:pt x="2471" y="5097"/>
                    <a:pt x="2657" y="5484"/>
                  </a:cubicBezTo>
                  <a:cubicBezTo>
                    <a:pt x="2719" y="5630"/>
                    <a:pt x="2853" y="5713"/>
                    <a:pt x="2995" y="5713"/>
                  </a:cubicBezTo>
                  <a:cubicBezTo>
                    <a:pt x="3063" y="5713"/>
                    <a:pt x="3133" y="5694"/>
                    <a:pt x="3198" y="5654"/>
                  </a:cubicBezTo>
                  <a:cubicBezTo>
                    <a:pt x="3399" y="5561"/>
                    <a:pt x="3477" y="5313"/>
                    <a:pt x="3368" y="5112"/>
                  </a:cubicBezTo>
                  <a:cubicBezTo>
                    <a:pt x="3152" y="4648"/>
                    <a:pt x="2827" y="4231"/>
                    <a:pt x="2425" y="3890"/>
                  </a:cubicBezTo>
                  <a:cubicBezTo>
                    <a:pt x="1775" y="3349"/>
                    <a:pt x="1373" y="2560"/>
                    <a:pt x="1311" y="1709"/>
                  </a:cubicBezTo>
                  <a:cubicBezTo>
                    <a:pt x="1264" y="1199"/>
                    <a:pt x="1125" y="688"/>
                    <a:pt x="878" y="224"/>
                  </a:cubicBezTo>
                  <a:cubicBezTo>
                    <a:pt x="796" y="66"/>
                    <a:pt x="665" y="0"/>
                    <a:pt x="5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6"/>
            <p:cNvSpPr/>
            <p:nvPr/>
          </p:nvSpPr>
          <p:spPr>
            <a:xfrm>
              <a:off x="5932775" y="1382000"/>
              <a:ext cx="76600" cy="358725"/>
            </a:xfrm>
            <a:custGeom>
              <a:rect b="b" l="l" r="r" t="t"/>
              <a:pathLst>
                <a:path extrusionOk="0" h="14349" w="3064">
                  <a:moveTo>
                    <a:pt x="1654" y="0"/>
                  </a:moveTo>
                  <a:cubicBezTo>
                    <a:pt x="1342" y="0"/>
                    <a:pt x="1029" y="190"/>
                    <a:pt x="944" y="569"/>
                  </a:cubicBezTo>
                  <a:cubicBezTo>
                    <a:pt x="0" y="4931"/>
                    <a:pt x="0" y="9433"/>
                    <a:pt x="959" y="13780"/>
                  </a:cubicBezTo>
                  <a:cubicBezTo>
                    <a:pt x="1045" y="14159"/>
                    <a:pt x="1354" y="14348"/>
                    <a:pt x="1663" y="14348"/>
                  </a:cubicBezTo>
                  <a:cubicBezTo>
                    <a:pt x="1973" y="14348"/>
                    <a:pt x="2282" y="14159"/>
                    <a:pt x="2367" y="13780"/>
                  </a:cubicBezTo>
                  <a:cubicBezTo>
                    <a:pt x="2831" y="11598"/>
                    <a:pt x="3063" y="9371"/>
                    <a:pt x="3063" y="7143"/>
                  </a:cubicBezTo>
                  <a:cubicBezTo>
                    <a:pt x="3063" y="4931"/>
                    <a:pt x="2831" y="2735"/>
                    <a:pt x="2352" y="569"/>
                  </a:cubicBezTo>
                  <a:cubicBezTo>
                    <a:pt x="2274" y="190"/>
                    <a:pt x="1965" y="0"/>
                    <a:pt x="16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6"/>
            <p:cNvSpPr/>
            <p:nvPr/>
          </p:nvSpPr>
          <p:spPr>
            <a:xfrm>
              <a:off x="5932775" y="1382375"/>
              <a:ext cx="59200" cy="358425"/>
            </a:xfrm>
            <a:custGeom>
              <a:rect b="b" l="l" r="r" t="t"/>
              <a:pathLst>
                <a:path extrusionOk="0" h="14337" w="2368">
                  <a:moveTo>
                    <a:pt x="1656" y="1"/>
                  </a:moveTo>
                  <a:cubicBezTo>
                    <a:pt x="1346" y="1"/>
                    <a:pt x="1037" y="190"/>
                    <a:pt x="959" y="569"/>
                  </a:cubicBezTo>
                  <a:cubicBezTo>
                    <a:pt x="0" y="4916"/>
                    <a:pt x="0" y="9418"/>
                    <a:pt x="975" y="13780"/>
                  </a:cubicBezTo>
                  <a:cubicBezTo>
                    <a:pt x="1052" y="14151"/>
                    <a:pt x="1362" y="14337"/>
                    <a:pt x="1671" y="14337"/>
                  </a:cubicBezTo>
                  <a:cubicBezTo>
                    <a:pt x="1980" y="14337"/>
                    <a:pt x="2290" y="14151"/>
                    <a:pt x="2367" y="13780"/>
                  </a:cubicBezTo>
                  <a:lnTo>
                    <a:pt x="2367" y="13765"/>
                  </a:lnTo>
                  <a:cubicBezTo>
                    <a:pt x="1424" y="9418"/>
                    <a:pt x="1408" y="4932"/>
                    <a:pt x="2352" y="585"/>
                  </a:cubicBezTo>
                  <a:cubicBezTo>
                    <a:pt x="2352" y="569"/>
                    <a:pt x="2352" y="569"/>
                    <a:pt x="2352" y="569"/>
                  </a:cubicBezTo>
                  <a:cubicBezTo>
                    <a:pt x="2274" y="190"/>
                    <a:pt x="1965" y="1"/>
                    <a:pt x="16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2246" name="Google Shape;2246;p46"/>
          <p:cNvCxnSpPr/>
          <p:nvPr/>
        </p:nvCxnSpPr>
        <p:spPr>
          <a:xfrm>
            <a:off x="5591981" y="2533975"/>
            <a:ext cx="798900" cy="1800"/>
          </a:xfrm>
          <a:prstGeom prst="straightConnector1">
            <a:avLst/>
          </a:prstGeom>
          <a:noFill/>
          <a:ln cap="flat" cmpd="sng" w="19050">
            <a:solidFill>
              <a:schemeClr val="accent2"/>
            </a:solidFill>
            <a:prstDash val="dash"/>
            <a:round/>
            <a:headEnd len="med" w="med" type="none"/>
            <a:tailEnd len="med" w="med" type="none"/>
          </a:ln>
        </p:spPr>
      </p:cxnSp>
      <p:grpSp>
        <p:nvGrpSpPr>
          <p:cNvPr id="2247" name="Google Shape;2247;p46"/>
          <p:cNvGrpSpPr/>
          <p:nvPr/>
        </p:nvGrpSpPr>
        <p:grpSpPr>
          <a:xfrm>
            <a:off x="4781001" y="2279636"/>
            <a:ext cx="923686" cy="508972"/>
            <a:chOff x="3582725" y="2605767"/>
            <a:chExt cx="683200" cy="376458"/>
          </a:xfrm>
        </p:grpSpPr>
        <p:sp>
          <p:nvSpPr>
            <p:cNvPr id="2248" name="Google Shape;2248;p46"/>
            <p:cNvSpPr/>
            <p:nvPr/>
          </p:nvSpPr>
          <p:spPr>
            <a:xfrm>
              <a:off x="3825850" y="2832375"/>
              <a:ext cx="105200" cy="92225"/>
            </a:xfrm>
            <a:custGeom>
              <a:rect b="b" l="l" r="r" t="t"/>
              <a:pathLst>
                <a:path extrusionOk="0" h="3689" w="4208">
                  <a:moveTo>
                    <a:pt x="2837" y="0"/>
                  </a:moveTo>
                  <a:cubicBezTo>
                    <a:pt x="2253" y="0"/>
                    <a:pt x="1718" y="374"/>
                    <a:pt x="1516" y="935"/>
                  </a:cubicBezTo>
                  <a:lnTo>
                    <a:pt x="1439" y="935"/>
                  </a:lnTo>
                  <a:cubicBezTo>
                    <a:pt x="634" y="935"/>
                    <a:pt x="0" y="1616"/>
                    <a:pt x="62" y="2420"/>
                  </a:cubicBezTo>
                  <a:cubicBezTo>
                    <a:pt x="123" y="3137"/>
                    <a:pt x="726" y="3689"/>
                    <a:pt x="1440" y="3689"/>
                  </a:cubicBezTo>
                  <a:cubicBezTo>
                    <a:pt x="1450" y="3689"/>
                    <a:pt x="1460" y="3689"/>
                    <a:pt x="1470" y="3688"/>
                  </a:cubicBezTo>
                  <a:lnTo>
                    <a:pt x="4208" y="3688"/>
                  </a:lnTo>
                  <a:lnTo>
                    <a:pt x="4208" y="1414"/>
                  </a:lnTo>
                  <a:cubicBezTo>
                    <a:pt x="4208" y="703"/>
                    <a:pt x="3682" y="100"/>
                    <a:pt x="2970" y="7"/>
                  </a:cubicBezTo>
                  <a:cubicBezTo>
                    <a:pt x="2926" y="2"/>
                    <a:pt x="2881" y="0"/>
                    <a:pt x="283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6"/>
            <p:cNvSpPr/>
            <p:nvPr/>
          </p:nvSpPr>
          <p:spPr>
            <a:xfrm>
              <a:off x="3608125" y="2605767"/>
              <a:ext cx="644700" cy="322550"/>
            </a:xfrm>
            <a:custGeom>
              <a:rect b="b" l="l" r="r" t="t"/>
              <a:pathLst>
                <a:path extrusionOk="0" h="12902" w="25788">
                  <a:moveTo>
                    <a:pt x="12886" y="0"/>
                  </a:moveTo>
                  <a:cubicBezTo>
                    <a:pt x="5770" y="0"/>
                    <a:pt x="0" y="5770"/>
                    <a:pt x="0" y="12901"/>
                  </a:cubicBezTo>
                  <a:lnTo>
                    <a:pt x="1841" y="12901"/>
                  </a:lnTo>
                  <a:cubicBezTo>
                    <a:pt x="1748" y="6745"/>
                    <a:pt x="6729" y="1702"/>
                    <a:pt x="12886" y="1702"/>
                  </a:cubicBezTo>
                  <a:cubicBezTo>
                    <a:pt x="19043" y="1702"/>
                    <a:pt x="24024" y="6745"/>
                    <a:pt x="23947" y="12901"/>
                  </a:cubicBezTo>
                  <a:lnTo>
                    <a:pt x="25787" y="12901"/>
                  </a:lnTo>
                  <a:cubicBezTo>
                    <a:pt x="25787" y="5770"/>
                    <a:pt x="20017" y="0"/>
                    <a:pt x="128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6"/>
            <p:cNvSpPr/>
            <p:nvPr/>
          </p:nvSpPr>
          <p:spPr>
            <a:xfrm>
              <a:off x="3654125" y="2648050"/>
              <a:ext cx="552675" cy="276550"/>
            </a:xfrm>
            <a:custGeom>
              <a:rect b="b" l="l" r="r" t="t"/>
              <a:pathLst>
                <a:path extrusionOk="0" h="11062" w="22107">
                  <a:moveTo>
                    <a:pt x="11046" y="1"/>
                  </a:moveTo>
                  <a:cubicBezTo>
                    <a:pt x="4951" y="1"/>
                    <a:pt x="1" y="4951"/>
                    <a:pt x="1" y="11061"/>
                  </a:cubicBezTo>
                  <a:lnTo>
                    <a:pt x="1842" y="11061"/>
                  </a:lnTo>
                  <a:cubicBezTo>
                    <a:pt x="1904" y="6018"/>
                    <a:pt x="6018" y="1981"/>
                    <a:pt x="11046" y="1981"/>
                  </a:cubicBezTo>
                  <a:cubicBezTo>
                    <a:pt x="16089" y="1981"/>
                    <a:pt x="20188" y="6018"/>
                    <a:pt x="20266" y="11061"/>
                  </a:cubicBezTo>
                  <a:lnTo>
                    <a:pt x="22107" y="11061"/>
                  </a:lnTo>
                  <a:cubicBezTo>
                    <a:pt x="22107" y="4951"/>
                    <a:pt x="17156" y="1"/>
                    <a:pt x="110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6"/>
            <p:cNvSpPr/>
            <p:nvPr/>
          </p:nvSpPr>
          <p:spPr>
            <a:xfrm>
              <a:off x="3700150" y="2694475"/>
              <a:ext cx="460625" cy="230125"/>
            </a:xfrm>
            <a:custGeom>
              <a:rect b="b" l="l" r="r" t="t"/>
              <a:pathLst>
                <a:path extrusionOk="0" h="9205" w="18425">
                  <a:moveTo>
                    <a:pt x="9176" y="0"/>
                  </a:moveTo>
                  <a:cubicBezTo>
                    <a:pt x="4100" y="0"/>
                    <a:pt x="1" y="4125"/>
                    <a:pt x="1" y="9204"/>
                  </a:cubicBezTo>
                  <a:lnTo>
                    <a:pt x="1842" y="9204"/>
                  </a:lnTo>
                  <a:cubicBezTo>
                    <a:pt x="1780" y="5090"/>
                    <a:pt x="5090" y="1717"/>
                    <a:pt x="9205" y="1717"/>
                  </a:cubicBezTo>
                  <a:cubicBezTo>
                    <a:pt x="13320" y="1717"/>
                    <a:pt x="16646" y="5090"/>
                    <a:pt x="16584" y="9204"/>
                  </a:cubicBezTo>
                  <a:lnTo>
                    <a:pt x="18425" y="9204"/>
                  </a:lnTo>
                  <a:cubicBezTo>
                    <a:pt x="18425" y="4115"/>
                    <a:pt x="14294" y="0"/>
                    <a:pt x="9205" y="0"/>
                  </a:cubicBezTo>
                  <a:cubicBezTo>
                    <a:pt x="9195" y="0"/>
                    <a:pt x="9186" y="0"/>
                    <a:pt x="9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6"/>
            <p:cNvSpPr/>
            <p:nvPr/>
          </p:nvSpPr>
          <p:spPr>
            <a:xfrm>
              <a:off x="3594925" y="2878150"/>
              <a:ext cx="175650" cy="103675"/>
            </a:xfrm>
            <a:custGeom>
              <a:rect b="b" l="l" r="r" t="t"/>
              <a:pathLst>
                <a:path extrusionOk="0" h="4147" w="7026">
                  <a:moveTo>
                    <a:pt x="3743" y="1"/>
                  </a:moveTo>
                  <a:cubicBezTo>
                    <a:pt x="2938" y="1"/>
                    <a:pt x="2133" y="500"/>
                    <a:pt x="1936" y="1486"/>
                  </a:cubicBezTo>
                  <a:cubicBezTo>
                    <a:pt x="1764" y="1416"/>
                    <a:pt x="1590" y="1383"/>
                    <a:pt x="1422" y="1383"/>
                  </a:cubicBezTo>
                  <a:cubicBezTo>
                    <a:pt x="662" y="1383"/>
                    <a:pt x="1" y="2040"/>
                    <a:pt x="64" y="2863"/>
                  </a:cubicBezTo>
                  <a:cubicBezTo>
                    <a:pt x="126" y="3590"/>
                    <a:pt x="745" y="4147"/>
                    <a:pt x="1472" y="4147"/>
                  </a:cubicBezTo>
                  <a:lnTo>
                    <a:pt x="5556" y="4147"/>
                  </a:lnTo>
                  <a:cubicBezTo>
                    <a:pt x="6298" y="4147"/>
                    <a:pt x="6901" y="3590"/>
                    <a:pt x="6963" y="2863"/>
                  </a:cubicBezTo>
                  <a:cubicBezTo>
                    <a:pt x="7025" y="2074"/>
                    <a:pt x="6391" y="1393"/>
                    <a:pt x="5586" y="1393"/>
                  </a:cubicBezTo>
                  <a:lnTo>
                    <a:pt x="5525" y="1393"/>
                  </a:lnTo>
                  <a:cubicBezTo>
                    <a:pt x="5290" y="461"/>
                    <a:pt x="4516" y="1"/>
                    <a:pt x="37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6"/>
            <p:cNvSpPr/>
            <p:nvPr/>
          </p:nvSpPr>
          <p:spPr>
            <a:xfrm>
              <a:off x="3883100" y="2844225"/>
              <a:ext cx="152375" cy="91975"/>
            </a:xfrm>
            <a:custGeom>
              <a:rect b="b" l="l" r="r" t="t"/>
              <a:pathLst>
                <a:path extrusionOk="0" h="3679" w="6095">
                  <a:moveTo>
                    <a:pt x="3271" y="1"/>
                  </a:moveTo>
                  <a:cubicBezTo>
                    <a:pt x="2645" y="1"/>
                    <a:pt x="2018" y="314"/>
                    <a:pt x="1670" y="940"/>
                  </a:cubicBezTo>
                  <a:cubicBezTo>
                    <a:pt x="1593" y="925"/>
                    <a:pt x="1516" y="925"/>
                    <a:pt x="1438" y="925"/>
                  </a:cubicBezTo>
                  <a:cubicBezTo>
                    <a:pt x="1430" y="925"/>
                    <a:pt x="1421" y="925"/>
                    <a:pt x="1412" y="925"/>
                  </a:cubicBezTo>
                  <a:cubicBezTo>
                    <a:pt x="620" y="925"/>
                    <a:pt x="0" y="1614"/>
                    <a:pt x="46" y="2395"/>
                  </a:cubicBezTo>
                  <a:cubicBezTo>
                    <a:pt x="108" y="3122"/>
                    <a:pt x="727" y="3679"/>
                    <a:pt x="1454" y="3679"/>
                  </a:cubicBezTo>
                  <a:lnTo>
                    <a:pt x="4625" y="3679"/>
                  </a:lnTo>
                  <a:cubicBezTo>
                    <a:pt x="5352" y="3663"/>
                    <a:pt x="5955" y="3122"/>
                    <a:pt x="6033" y="2410"/>
                  </a:cubicBezTo>
                  <a:cubicBezTo>
                    <a:pt x="6095" y="1698"/>
                    <a:pt x="5584" y="1049"/>
                    <a:pt x="4873" y="940"/>
                  </a:cubicBezTo>
                  <a:cubicBezTo>
                    <a:pt x="4525" y="314"/>
                    <a:pt x="3898" y="1"/>
                    <a:pt x="32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6"/>
            <p:cNvSpPr/>
            <p:nvPr/>
          </p:nvSpPr>
          <p:spPr>
            <a:xfrm>
              <a:off x="3582725" y="2878325"/>
              <a:ext cx="142200" cy="103500"/>
            </a:xfrm>
            <a:custGeom>
              <a:rect b="b" l="l" r="r" t="t"/>
              <a:pathLst>
                <a:path extrusionOk="0" h="4140" w="5688">
                  <a:moveTo>
                    <a:pt x="4232" y="0"/>
                  </a:moveTo>
                  <a:cubicBezTo>
                    <a:pt x="3415" y="0"/>
                    <a:pt x="2610" y="537"/>
                    <a:pt x="2424" y="1479"/>
                  </a:cubicBezTo>
                  <a:cubicBezTo>
                    <a:pt x="2264" y="1417"/>
                    <a:pt x="2091" y="1385"/>
                    <a:pt x="1918" y="1385"/>
                  </a:cubicBezTo>
                  <a:cubicBezTo>
                    <a:pt x="1708" y="1385"/>
                    <a:pt x="1497" y="1432"/>
                    <a:pt x="1310" y="1526"/>
                  </a:cubicBezTo>
                  <a:cubicBezTo>
                    <a:pt x="0" y="2157"/>
                    <a:pt x="456" y="4140"/>
                    <a:pt x="1912" y="4140"/>
                  </a:cubicBezTo>
                  <a:cubicBezTo>
                    <a:pt x="1917" y="4140"/>
                    <a:pt x="1923" y="4140"/>
                    <a:pt x="1929" y="4140"/>
                  </a:cubicBezTo>
                  <a:lnTo>
                    <a:pt x="2022" y="4140"/>
                  </a:lnTo>
                  <a:cubicBezTo>
                    <a:pt x="1805" y="3769"/>
                    <a:pt x="1789" y="3305"/>
                    <a:pt x="1975" y="2918"/>
                  </a:cubicBezTo>
                  <a:cubicBezTo>
                    <a:pt x="2099" y="2655"/>
                    <a:pt x="2300" y="2438"/>
                    <a:pt x="2547" y="2299"/>
                  </a:cubicBezTo>
                  <a:cubicBezTo>
                    <a:pt x="2753" y="2178"/>
                    <a:pt x="2987" y="2114"/>
                    <a:pt x="3228" y="2114"/>
                  </a:cubicBezTo>
                  <a:cubicBezTo>
                    <a:pt x="3295" y="2114"/>
                    <a:pt x="3362" y="2119"/>
                    <a:pt x="3429" y="2129"/>
                  </a:cubicBezTo>
                  <a:cubicBezTo>
                    <a:pt x="3440" y="2130"/>
                    <a:pt x="3452" y="2131"/>
                    <a:pt x="3463" y="2131"/>
                  </a:cubicBezTo>
                  <a:cubicBezTo>
                    <a:pt x="3608" y="2131"/>
                    <a:pt x="3759" y="2040"/>
                    <a:pt x="3816" y="1897"/>
                  </a:cubicBezTo>
                  <a:cubicBezTo>
                    <a:pt x="4090" y="1212"/>
                    <a:pt x="4754" y="736"/>
                    <a:pt x="5497" y="736"/>
                  </a:cubicBezTo>
                  <a:cubicBezTo>
                    <a:pt x="5509" y="736"/>
                    <a:pt x="5521" y="736"/>
                    <a:pt x="5533" y="737"/>
                  </a:cubicBezTo>
                  <a:lnTo>
                    <a:pt x="5688" y="737"/>
                  </a:lnTo>
                  <a:cubicBezTo>
                    <a:pt x="5313" y="233"/>
                    <a:pt x="4770" y="0"/>
                    <a:pt x="4232"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6"/>
            <p:cNvSpPr/>
            <p:nvPr/>
          </p:nvSpPr>
          <p:spPr>
            <a:xfrm>
              <a:off x="4090375" y="2878150"/>
              <a:ext cx="175550" cy="103675"/>
            </a:xfrm>
            <a:custGeom>
              <a:rect b="b" l="l" r="r" t="t"/>
              <a:pathLst>
                <a:path extrusionOk="0" h="4147" w="7022">
                  <a:moveTo>
                    <a:pt x="3273" y="1"/>
                  </a:moveTo>
                  <a:cubicBezTo>
                    <a:pt x="2501" y="1"/>
                    <a:pt x="1728" y="461"/>
                    <a:pt x="1485" y="1393"/>
                  </a:cubicBezTo>
                  <a:lnTo>
                    <a:pt x="1423" y="1393"/>
                  </a:lnTo>
                  <a:cubicBezTo>
                    <a:pt x="619" y="1393"/>
                    <a:pt x="0" y="2074"/>
                    <a:pt x="47" y="2863"/>
                  </a:cubicBezTo>
                  <a:cubicBezTo>
                    <a:pt x="109" y="3590"/>
                    <a:pt x="727" y="4147"/>
                    <a:pt x="1454" y="4147"/>
                  </a:cubicBezTo>
                  <a:lnTo>
                    <a:pt x="5554" y="4147"/>
                  </a:lnTo>
                  <a:cubicBezTo>
                    <a:pt x="6281" y="4147"/>
                    <a:pt x="6884" y="3590"/>
                    <a:pt x="6946" y="2863"/>
                  </a:cubicBezTo>
                  <a:cubicBezTo>
                    <a:pt x="7022" y="2040"/>
                    <a:pt x="6352" y="1383"/>
                    <a:pt x="5590" y="1383"/>
                  </a:cubicBezTo>
                  <a:cubicBezTo>
                    <a:pt x="5420" y="1383"/>
                    <a:pt x="5246" y="1416"/>
                    <a:pt x="5074" y="1486"/>
                  </a:cubicBezTo>
                  <a:cubicBezTo>
                    <a:pt x="4877" y="500"/>
                    <a:pt x="4076" y="1"/>
                    <a:pt x="32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6"/>
            <p:cNvSpPr/>
            <p:nvPr/>
          </p:nvSpPr>
          <p:spPr>
            <a:xfrm>
              <a:off x="4090375" y="2878200"/>
              <a:ext cx="113325" cy="104025"/>
            </a:xfrm>
            <a:custGeom>
              <a:rect b="b" l="l" r="r" t="t"/>
              <a:pathLst>
                <a:path extrusionOk="0" h="4161" w="4533">
                  <a:moveTo>
                    <a:pt x="3274" y="0"/>
                  </a:moveTo>
                  <a:cubicBezTo>
                    <a:pt x="2479" y="0"/>
                    <a:pt x="1709" y="517"/>
                    <a:pt x="1501" y="1391"/>
                  </a:cubicBezTo>
                  <a:lnTo>
                    <a:pt x="1439" y="1391"/>
                  </a:lnTo>
                  <a:cubicBezTo>
                    <a:pt x="635" y="1391"/>
                    <a:pt x="0" y="2072"/>
                    <a:pt x="62" y="2876"/>
                  </a:cubicBezTo>
                  <a:cubicBezTo>
                    <a:pt x="124" y="3603"/>
                    <a:pt x="727" y="4160"/>
                    <a:pt x="1470" y="4160"/>
                  </a:cubicBezTo>
                  <a:lnTo>
                    <a:pt x="1748" y="4160"/>
                  </a:lnTo>
                  <a:cubicBezTo>
                    <a:pt x="1532" y="3913"/>
                    <a:pt x="1408" y="3588"/>
                    <a:pt x="1408" y="3263"/>
                  </a:cubicBezTo>
                  <a:cubicBezTo>
                    <a:pt x="1408" y="2613"/>
                    <a:pt x="1857" y="2057"/>
                    <a:pt x="2491" y="1917"/>
                  </a:cubicBezTo>
                  <a:cubicBezTo>
                    <a:pt x="2816" y="1840"/>
                    <a:pt x="2893" y="1716"/>
                    <a:pt x="2955" y="1592"/>
                  </a:cubicBezTo>
                  <a:cubicBezTo>
                    <a:pt x="3249" y="958"/>
                    <a:pt x="3852" y="556"/>
                    <a:pt x="4533" y="510"/>
                  </a:cubicBezTo>
                  <a:cubicBezTo>
                    <a:pt x="4167" y="161"/>
                    <a:pt x="3717" y="0"/>
                    <a:pt x="3274"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6"/>
            <p:cNvSpPr/>
            <p:nvPr/>
          </p:nvSpPr>
          <p:spPr>
            <a:xfrm>
              <a:off x="3882700" y="2844275"/>
              <a:ext cx="116050" cy="92350"/>
            </a:xfrm>
            <a:custGeom>
              <a:rect b="b" l="l" r="r" t="t"/>
              <a:pathLst>
                <a:path extrusionOk="0" h="3694" w="4642">
                  <a:moveTo>
                    <a:pt x="3285" y="0"/>
                  </a:moveTo>
                  <a:cubicBezTo>
                    <a:pt x="2652" y="0"/>
                    <a:pt x="2025" y="328"/>
                    <a:pt x="1686" y="954"/>
                  </a:cubicBezTo>
                  <a:cubicBezTo>
                    <a:pt x="1609" y="938"/>
                    <a:pt x="1516" y="923"/>
                    <a:pt x="1439" y="923"/>
                  </a:cubicBezTo>
                  <a:cubicBezTo>
                    <a:pt x="1420" y="922"/>
                    <a:pt x="1402" y="922"/>
                    <a:pt x="1384" y="922"/>
                  </a:cubicBezTo>
                  <a:cubicBezTo>
                    <a:pt x="620" y="922"/>
                    <a:pt x="0" y="1544"/>
                    <a:pt x="0" y="2300"/>
                  </a:cubicBezTo>
                  <a:cubicBezTo>
                    <a:pt x="0" y="3070"/>
                    <a:pt x="620" y="3693"/>
                    <a:pt x="1384" y="3693"/>
                  </a:cubicBezTo>
                  <a:cubicBezTo>
                    <a:pt x="1402" y="3693"/>
                    <a:pt x="1420" y="3693"/>
                    <a:pt x="1439" y="3692"/>
                  </a:cubicBezTo>
                  <a:cubicBezTo>
                    <a:pt x="1284" y="3460"/>
                    <a:pt x="1191" y="3181"/>
                    <a:pt x="1191" y="2903"/>
                  </a:cubicBezTo>
                  <a:cubicBezTo>
                    <a:pt x="1191" y="2139"/>
                    <a:pt x="1795" y="1526"/>
                    <a:pt x="2555" y="1526"/>
                  </a:cubicBezTo>
                  <a:cubicBezTo>
                    <a:pt x="2565" y="1526"/>
                    <a:pt x="2574" y="1526"/>
                    <a:pt x="2584" y="1526"/>
                  </a:cubicBezTo>
                  <a:cubicBezTo>
                    <a:pt x="2862" y="1526"/>
                    <a:pt x="2970" y="1310"/>
                    <a:pt x="3079" y="1201"/>
                  </a:cubicBezTo>
                  <a:cubicBezTo>
                    <a:pt x="3419" y="815"/>
                    <a:pt x="3914" y="598"/>
                    <a:pt x="4424" y="598"/>
                  </a:cubicBezTo>
                  <a:cubicBezTo>
                    <a:pt x="4502" y="598"/>
                    <a:pt x="4579" y="598"/>
                    <a:pt x="4641" y="614"/>
                  </a:cubicBezTo>
                  <a:cubicBezTo>
                    <a:pt x="4275" y="200"/>
                    <a:pt x="3778" y="0"/>
                    <a:pt x="32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8" name="Google Shape;2258;p46"/>
          <p:cNvGrpSpPr/>
          <p:nvPr/>
        </p:nvGrpSpPr>
        <p:grpSpPr>
          <a:xfrm>
            <a:off x="988251" y="3034189"/>
            <a:ext cx="1135814" cy="1336133"/>
            <a:chOff x="1906275" y="1569475"/>
            <a:chExt cx="275750" cy="324375"/>
          </a:xfrm>
        </p:grpSpPr>
        <p:sp>
          <p:nvSpPr>
            <p:cNvPr id="2259" name="Google Shape;2259;p46"/>
            <p:cNvSpPr/>
            <p:nvPr/>
          </p:nvSpPr>
          <p:spPr>
            <a:xfrm>
              <a:off x="2050400" y="1619750"/>
              <a:ext cx="57450" cy="55400"/>
            </a:xfrm>
            <a:custGeom>
              <a:rect b="b" l="l" r="r" t="t"/>
              <a:pathLst>
                <a:path extrusionOk="0" h="2216" w="2298">
                  <a:moveTo>
                    <a:pt x="0" y="0"/>
                  </a:moveTo>
                  <a:lnTo>
                    <a:pt x="0" y="0"/>
                  </a:lnTo>
                  <a:cubicBezTo>
                    <a:pt x="77" y="165"/>
                    <a:pt x="143" y="334"/>
                    <a:pt x="220" y="499"/>
                  </a:cubicBezTo>
                  <a:cubicBezTo>
                    <a:pt x="334" y="756"/>
                    <a:pt x="494" y="991"/>
                    <a:pt x="615" y="1241"/>
                  </a:cubicBezTo>
                  <a:cubicBezTo>
                    <a:pt x="753" y="1522"/>
                    <a:pt x="846" y="1821"/>
                    <a:pt x="988" y="2100"/>
                  </a:cubicBezTo>
                  <a:cubicBezTo>
                    <a:pt x="1010" y="2142"/>
                    <a:pt x="1037" y="2188"/>
                    <a:pt x="1081" y="2205"/>
                  </a:cubicBezTo>
                  <a:cubicBezTo>
                    <a:pt x="1101" y="2212"/>
                    <a:pt x="1122" y="2216"/>
                    <a:pt x="1142" y="2216"/>
                  </a:cubicBezTo>
                  <a:cubicBezTo>
                    <a:pt x="1155" y="2216"/>
                    <a:pt x="1167" y="2214"/>
                    <a:pt x="1179" y="2212"/>
                  </a:cubicBezTo>
                  <a:cubicBezTo>
                    <a:pt x="1428" y="2192"/>
                    <a:pt x="1674" y="2170"/>
                    <a:pt x="1911" y="2100"/>
                  </a:cubicBezTo>
                  <a:cubicBezTo>
                    <a:pt x="2003" y="2074"/>
                    <a:pt x="2095" y="2036"/>
                    <a:pt x="2161" y="1968"/>
                  </a:cubicBezTo>
                  <a:cubicBezTo>
                    <a:pt x="2238" y="1887"/>
                    <a:pt x="2267" y="1775"/>
                    <a:pt x="2282" y="1665"/>
                  </a:cubicBezTo>
                  <a:cubicBezTo>
                    <a:pt x="2295" y="1573"/>
                    <a:pt x="2297" y="1470"/>
                    <a:pt x="2249" y="1391"/>
                  </a:cubicBezTo>
                  <a:cubicBezTo>
                    <a:pt x="2166" y="1259"/>
                    <a:pt x="1988" y="1241"/>
                    <a:pt x="1834" y="1215"/>
                  </a:cubicBezTo>
                  <a:cubicBezTo>
                    <a:pt x="1432" y="1145"/>
                    <a:pt x="1070" y="929"/>
                    <a:pt x="753" y="672"/>
                  </a:cubicBezTo>
                  <a:cubicBezTo>
                    <a:pt x="492" y="464"/>
                    <a:pt x="268" y="196"/>
                    <a:pt x="0" y="0"/>
                  </a:cubicBezTo>
                  <a:close/>
                </a:path>
              </a:pathLst>
            </a:custGeom>
            <a:solidFill>
              <a:srgbClr val="101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6"/>
            <p:cNvSpPr/>
            <p:nvPr/>
          </p:nvSpPr>
          <p:spPr>
            <a:xfrm>
              <a:off x="1959425" y="1674050"/>
              <a:ext cx="144800" cy="120825"/>
            </a:xfrm>
            <a:custGeom>
              <a:rect b="b" l="l" r="r" t="t"/>
              <a:pathLst>
                <a:path extrusionOk="0" h="4833" w="5792">
                  <a:moveTo>
                    <a:pt x="4641" y="0"/>
                  </a:moveTo>
                  <a:cubicBezTo>
                    <a:pt x="3400" y="1281"/>
                    <a:pt x="2234" y="2985"/>
                    <a:pt x="2234" y="2985"/>
                  </a:cubicBezTo>
                  <a:cubicBezTo>
                    <a:pt x="2234" y="2985"/>
                    <a:pt x="386" y="598"/>
                    <a:pt x="352" y="598"/>
                  </a:cubicBezTo>
                  <a:cubicBezTo>
                    <a:pt x="352" y="598"/>
                    <a:pt x="352" y="598"/>
                    <a:pt x="351" y="598"/>
                  </a:cubicBezTo>
                  <a:cubicBezTo>
                    <a:pt x="176" y="692"/>
                    <a:pt x="0" y="831"/>
                    <a:pt x="18" y="1022"/>
                  </a:cubicBezTo>
                  <a:cubicBezTo>
                    <a:pt x="24" y="1070"/>
                    <a:pt x="37" y="1118"/>
                    <a:pt x="55" y="1164"/>
                  </a:cubicBezTo>
                  <a:cubicBezTo>
                    <a:pt x="365" y="1990"/>
                    <a:pt x="705" y="2801"/>
                    <a:pt x="1078" y="3600"/>
                  </a:cubicBezTo>
                  <a:cubicBezTo>
                    <a:pt x="1210" y="3883"/>
                    <a:pt x="1349" y="4167"/>
                    <a:pt x="1553" y="4402"/>
                  </a:cubicBezTo>
                  <a:cubicBezTo>
                    <a:pt x="1759" y="4634"/>
                    <a:pt x="2043" y="4814"/>
                    <a:pt x="2354" y="4832"/>
                  </a:cubicBezTo>
                  <a:cubicBezTo>
                    <a:pt x="2368" y="4833"/>
                    <a:pt x="2382" y="4833"/>
                    <a:pt x="2396" y="4833"/>
                  </a:cubicBezTo>
                  <a:cubicBezTo>
                    <a:pt x="2571" y="4833"/>
                    <a:pt x="2743" y="4783"/>
                    <a:pt x="2906" y="4722"/>
                  </a:cubicBezTo>
                  <a:cubicBezTo>
                    <a:pt x="3958" y="4311"/>
                    <a:pt x="4665" y="3325"/>
                    <a:pt x="5192" y="2328"/>
                  </a:cubicBezTo>
                  <a:cubicBezTo>
                    <a:pt x="5451" y="1841"/>
                    <a:pt x="5682" y="1331"/>
                    <a:pt x="5791" y="789"/>
                  </a:cubicBezTo>
                  <a:cubicBezTo>
                    <a:pt x="5769" y="773"/>
                    <a:pt x="5747" y="756"/>
                    <a:pt x="5725" y="741"/>
                  </a:cubicBezTo>
                  <a:cubicBezTo>
                    <a:pt x="5501" y="574"/>
                    <a:pt x="5271" y="413"/>
                    <a:pt x="5036" y="262"/>
                  </a:cubicBezTo>
                  <a:cubicBezTo>
                    <a:pt x="4913" y="178"/>
                    <a:pt x="4779" y="86"/>
                    <a:pt x="4641"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6"/>
            <p:cNvSpPr/>
            <p:nvPr/>
          </p:nvSpPr>
          <p:spPr>
            <a:xfrm>
              <a:off x="1906275" y="1857125"/>
              <a:ext cx="54875" cy="13275"/>
            </a:xfrm>
            <a:custGeom>
              <a:rect b="b" l="l" r="r" t="t"/>
              <a:pathLst>
                <a:path extrusionOk="0" h="531" w="2195">
                  <a:moveTo>
                    <a:pt x="1085" y="1"/>
                  </a:moveTo>
                  <a:cubicBezTo>
                    <a:pt x="777" y="1"/>
                    <a:pt x="469" y="10"/>
                    <a:pt x="160" y="30"/>
                  </a:cubicBezTo>
                  <a:cubicBezTo>
                    <a:pt x="108" y="35"/>
                    <a:pt x="44" y="46"/>
                    <a:pt x="24" y="94"/>
                  </a:cubicBezTo>
                  <a:cubicBezTo>
                    <a:pt x="0" y="158"/>
                    <a:pt x="68" y="212"/>
                    <a:pt x="128" y="241"/>
                  </a:cubicBezTo>
                  <a:cubicBezTo>
                    <a:pt x="352" y="351"/>
                    <a:pt x="602" y="399"/>
                    <a:pt x="850" y="434"/>
                  </a:cubicBezTo>
                  <a:cubicBezTo>
                    <a:pt x="1294" y="498"/>
                    <a:pt x="1744" y="531"/>
                    <a:pt x="2194" y="531"/>
                  </a:cubicBezTo>
                  <a:lnTo>
                    <a:pt x="1393" y="4"/>
                  </a:lnTo>
                  <a:cubicBezTo>
                    <a:pt x="1290" y="2"/>
                    <a:pt x="1187" y="1"/>
                    <a:pt x="1085"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6"/>
            <p:cNvSpPr/>
            <p:nvPr/>
          </p:nvSpPr>
          <p:spPr>
            <a:xfrm>
              <a:off x="2091300" y="1642425"/>
              <a:ext cx="44550" cy="27750"/>
            </a:xfrm>
            <a:custGeom>
              <a:rect b="b" l="l" r="r" t="t"/>
              <a:pathLst>
                <a:path extrusionOk="0" h="1110" w="1782">
                  <a:moveTo>
                    <a:pt x="1171" y="0"/>
                  </a:moveTo>
                  <a:lnTo>
                    <a:pt x="191" y="378"/>
                  </a:lnTo>
                  <a:lnTo>
                    <a:pt x="0" y="1109"/>
                  </a:lnTo>
                  <a:lnTo>
                    <a:pt x="1781" y="1077"/>
                  </a:lnTo>
                  <a:cubicBezTo>
                    <a:pt x="1625" y="725"/>
                    <a:pt x="1415" y="389"/>
                    <a:pt x="1285" y="27"/>
                  </a:cubicBezTo>
                  <a:cubicBezTo>
                    <a:pt x="1248" y="18"/>
                    <a:pt x="1210" y="7"/>
                    <a:pt x="1171"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6"/>
            <p:cNvSpPr/>
            <p:nvPr/>
          </p:nvSpPr>
          <p:spPr>
            <a:xfrm>
              <a:off x="2093925" y="1605575"/>
              <a:ext cx="36000" cy="52250"/>
            </a:xfrm>
            <a:custGeom>
              <a:rect b="b" l="l" r="r" t="t"/>
              <a:pathLst>
                <a:path extrusionOk="0" h="2090" w="1440">
                  <a:moveTo>
                    <a:pt x="559" y="0"/>
                  </a:moveTo>
                  <a:cubicBezTo>
                    <a:pt x="523" y="0"/>
                    <a:pt x="485" y="12"/>
                    <a:pt x="451" y="23"/>
                  </a:cubicBezTo>
                  <a:lnTo>
                    <a:pt x="146" y="124"/>
                  </a:lnTo>
                  <a:cubicBezTo>
                    <a:pt x="100" y="139"/>
                    <a:pt x="49" y="157"/>
                    <a:pt x="23" y="201"/>
                  </a:cubicBezTo>
                  <a:cubicBezTo>
                    <a:pt x="5" y="236"/>
                    <a:pt x="1" y="275"/>
                    <a:pt x="7" y="315"/>
                  </a:cubicBezTo>
                  <a:cubicBezTo>
                    <a:pt x="27" y="572"/>
                    <a:pt x="93" y="822"/>
                    <a:pt x="124" y="1077"/>
                  </a:cubicBezTo>
                  <a:cubicBezTo>
                    <a:pt x="132" y="1169"/>
                    <a:pt x="137" y="1261"/>
                    <a:pt x="137" y="1356"/>
                  </a:cubicBezTo>
                  <a:cubicBezTo>
                    <a:pt x="137" y="1450"/>
                    <a:pt x="130" y="1547"/>
                    <a:pt x="119" y="1641"/>
                  </a:cubicBezTo>
                  <a:cubicBezTo>
                    <a:pt x="117" y="1650"/>
                    <a:pt x="117" y="1657"/>
                    <a:pt x="117" y="1665"/>
                  </a:cubicBezTo>
                  <a:cubicBezTo>
                    <a:pt x="108" y="1727"/>
                    <a:pt x="97" y="1788"/>
                    <a:pt x="84" y="1852"/>
                  </a:cubicBezTo>
                  <a:lnTo>
                    <a:pt x="1439" y="2089"/>
                  </a:lnTo>
                  <a:cubicBezTo>
                    <a:pt x="1371" y="1911"/>
                    <a:pt x="1305" y="1734"/>
                    <a:pt x="1237" y="1556"/>
                  </a:cubicBezTo>
                  <a:cubicBezTo>
                    <a:pt x="1059" y="1081"/>
                    <a:pt x="881" y="609"/>
                    <a:pt x="701" y="135"/>
                  </a:cubicBezTo>
                  <a:cubicBezTo>
                    <a:pt x="686" y="91"/>
                    <a:pt x="666" y="40"/>
                    <a:pt x="622" y="16"/>
                  </a:cubicBezTo>
                  <a:cubicBezTo>
                    <a:pt x="603" y="5"/>
                    <a:pt x="582" y="0"/>
                    <a:pt x="559"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6"/>
            <p:cNvSpPr/>
            <p:nvPr/>
          </p:nvSpPr>
          <p:spPr>
            <a:xfrm>
              <a:off x="2059000" y="1665150"/>
              <a:ext cx="116750" cy="133825"/>
            </a:xfrm>
            <a:custGeom>
              <a:rect b="b" l="l" r="r" t="t"/>
              <a:pathLst>
                <a:path extrusionOk="0" h="5353" w="4670">
                  <a:moveTo>
                    <a:pt x="3185" y="1"/>
                  </a:moveTo>
                  <a:cubicBezTo>
                    <a:pt x="2863" y="1"/>
                    <a:pt x="2548" y="182"/>
                    <a:pt x="2267" y="326"/>
                  </a:cubicBezTo>
                  <a:cubicBezTo>
                    <a:pt x="1923" y="501"/>
                    <a:pt x="1573" y="642"/>
                    <a:pt x="1213" y="642"/>
                  </a:cubicBezTo>
                  <a:cubicBezTo>
                    <a:pt x="1110" y="642"/>
                    <a:pt x="1005" y="631"/>
                    <a:pt x="899" y="605"/>
                  </a:cubicBezTo>
                  <a:cubicBezTo>
                    <a:pt x="890" y="618"/>
                    <a:pt x="884" y="633"/>
                    <a:pt x="877" y="646"/>
                  </a:cubicBezTo>
                  <a:cubicBezTo>
                    <a:pt x="877" y="649"/>
                    <a:pt x="875" y="651"/>
                    <a:pt x="875" y="651"/>
                  </a:cubicBezTo>
                  <a:cubicBezTo>
                    <a:pt x="842" y="714"/>
                    <a:pt x="807" y="774"/>
                    <a:pt x="770" y="833"/>
                  </a:cubicBezTo>
                  <a:cubicBezTo>
                    <a:pt x="765" y="840"/>
                    <a:pt x="761" y="848"/>
                    <a:pt x="756" y="855"/>
                  </a:cubicBezTo>
                  <a:cubicBezTo>
                    <a:pt x="691" y="963"/>
                    <a:pt x="618" y="1066"/>
                    <a:pt x="537" y="1165"/>
                  </a:cubicBezTo>
                  <a:cubicBezTo>
                    <a:pt x="530" y="1173"/>
                    <a:pt x="521" y="1184"/>
                    <a:pt x="513" y="1193"/>
                  </a:cubicBezTo>
                  <a:cubicBezTo>
                    <a:pt x="473" y="1241"/>
                    <a:pt x="434" y="1285"/>
                    <a:pt x="394" y="1332"/>
                  </a:cubicBezTo>
                  <a:cubicBezTo>
                    <a:pt x="376" y="1349"/>
                    <a:pt x="359" y="1367"/>
                    <a:pt x="344" y="1382"/>
                  </a:cubicBezTo>
                  <a:cubicBezTo>
                    <a:pt x="238" y="1487"/>
                    <a:pt x="124" y="1582"/>
                    <a:pt x="1" y="1663"/>
                  </a:cubicBezTo>
                  <a:cubicBezTo>
                    <a:pt x="3" y="1683"/>
                    <a:pt x="5" y="1703"/>
                    <a:pt x="8" y="1722"/>
                  </a:cubicBezTo>
                  <a:cubicBezTo>
                    <a:pt x="16" y="1806"/>
                    <a:pt x="29" y="1889"/>
                    <a:pt x="47" y="1973"/>
                  </a:cubicBezTo>
                  <a:cubicBezTo>
                    <a:pt x="104" y="2214"/>
                    <a:pt x="199" y="2445"/>
                    <a:pt x="330" y="2656"/>
                  </a:cubicBezTo>
                  <a:cubicBezTo>
                    <a:pt x="365" y="2711"/>
                    <a:pt x="403" y="2766"/>
                    <a:pt x="442" y="2818"/>
                  </a:cubicBezTo>
                  <a:cubicBezTo>
                    <a:pt x="537" y="2946"/>
                    <a:pt x="640" y="3066"/>
                    <a:pt x="734" y="3194"/>
                  </a:cubicBezTo>
                  <a:cubicBezTo>
                    <a:pt x="783" y="3255"/>
                    <a:pt x="831" y="3319"/>
                    <a:pt x="875" y="3385"/>
                  </a:cubicBezTo>
                  <a:cubicBezTo>
                    <a:pt x="936" y="3477"/>
                    <a:pt x="991" y="3574"/>
                    <a:pt x="1040" y="3675"/>
                  </a:cubicBezTo>
                  <a:cubicBezTo>
                    <a:pt x="1073" y="3743"/>
                    <a:pt x="1103" y="3815"/>
                    <a:pt x="1130" y="3890"/>
                  </a:cubicBezTo>
                  <a:cubicBezTo>
                    <a:pt x="1160" y="3967"/>
                    <a:pt x="1187" y="4046"/>
                    <a:pt x="1207" y="4127"/>
                  </a:cubicBezTo>
                  <a:cubicBezTo>
                    <a:pt x="1237" y="4244"/>
                    <a:pt x="1257" y="4367"/>
                    <a:pt x="1235" y="4483"/>
                  </a:cubicBezTo>
                  <a:cubicBezTo>
                    <a:pt x="1868" y="4766"/>
                    <a:pt x="2505" y="5034"/>
                    <a:pt x="3185" y="5184"/>
                  </a:cubicBezTo>
                  <a:cubicBezTo>
                    <a:pt x="3560" y="5264"/>
                    <a:pt x="4012" y="5352"/>
                    <a:pt x="4446" y="5352"/>
                  </a:cubicBezTo>
                  <a:cubicBezTo>
                    <a:pt x="4521" y="5352"/>
                    <a:pt x="4596" y="5350"/>
                    <a:pt x="4670" y="5344"/>
                  </a:cubicBezTo>
                  <a:cubicBezTo>
                    <a:pt x="4650" y="5331"/>
                    <a:pt x="4637" y="5309"/>
                    <a:pt x="4635" y="5287"/>
                  </a:cubicBezTo>
                  <a:cubicBezTo>
                    <a:pt x="4578" y="4953"/>
                    <a:pt x="4540" y="4615"/>
                    <a:pt x="4525" y="4277"/>
                  </a:cubicBezTo>
                  <a:cubicBezTo>
                    <a:pt x="4518" y="4149"/>
                    <a:pt x="4516" y="4022"/>
                    <a:pt x="4516" y="3892"/>
                  </a:cubicBezTo>
                  <a:cubicBezTo>
                    <a:pt x="4516" y="3829"/>
                    <a:pt x="4516" y="3765"/>
                    <a:pt x="4521" y="3701"/>
                  </a:cubicBezTo>
                  <a:cubicBezTo>
                    <a:pt x="4523" y="3572"/>
                    <a:pt x="4529" y="3444"/>
                    <a:pt x="4540" y="3317"/>
                  </a:cubicBezTo>
                  <a:cubicBezTo>
                    <a:pt x="4543" y="3293"/>
                    <a:pt x="4545" y="3269"/>
                    <a:pt x="4547" y="3244"/>
                  </a:cubicBezTo>
                  <a:cubicBezTo>
                    <a:pt x="4560" y="3080"/>
                    <a:pt x="4569" y="2919"/>
                    <a:pt x="4571" y="2759"/>
                  </a:cubicBezTo>
                  <a:cubicBezTo>
                    <a:pt x="4571" y="2667"/>
                    <a:pt x="4571" y="2577"/>
                    <a:pt x="4569" y="2484"/>
                  </a:cubicBezTo>
                  <a:cubicBezTo>
                    <a:pt x="4565" y="2324"/>
                    <a:pt x="4551" y="2164"/>
                    <a:pt x="4527" y="2004"/>
                  </a:cubicBezTo>
                  <a:cubicBezTo>
                    <a:pt x="4516" y="1935"/>
                    <a:pt x="4505" y="1865"/>
                    <a:pt x="4490" y="1797"/>
                  </a:cubicBezTo>
                  <a:cubicBezTo>
                    <a:pt x="4455" y="1619"/>
                    <a:pt x="4404" y="1444"/>
                    <a:pt x="4343" y="1274"/>
                  </a:cubicBezTo>
                  <a:cubicBezTo>
                    <a:pt x="4305" y="1176"/>
                    <a:pt x="4266" y="1075"/>
                    <a:pt x="4222" y="976"/>
                  </a:cubicBezTo>
                  <a:cubicBezTo>
                    <a:pt x="4198" y="916"/>
                    <a:pt x="4169" y="857"/>
                    <a:pt x="4141" y="800"/>
                  </a:cubicBezTo>
                  <a:cubicBezTo>
                    <a:pt x="4048" y="611"/>
                    <a:pt x="3941" y="431"/>
                    <a:pt x="3816" y="264"/>
                  </a:cubicBezTo>
                  <a:cubicBezTo>
                    <a:pt x="3717" y="183"/>
                    <a:pt x="3607" y="115"/>
                    <a:pt x="3491" y="62"/>
                  </a:cubicBezTo>
                  <a:cubicBezTo>
                    <a:pt x="3389" y="19"/>
                    <a:pt x="3287" y="1"/>
                    <a:pt x="3185"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6"/>
            <p:cNvSpPr/>
            <p:nvPr/>
          </p:nvSpPr>
          <p:spPr>
            <a:xfrm>
              <a:off x="2077950" y="1681450"/>
              <a:ext cx="86600" cy="11575"/>
            </a:xfrm>
            <a:custGeom>
              <a:rect b="b" l="l" r="r" t="t"/>
              <a:pathLst>
                <a:path extrusionOk="0" h="463" w="3464">
                  <a:moveTo>
                    <a:pt x="115" y="1"/>
                  </a:moveTo>
                  <a:lnTo>
                    <a:pt x="1" y="205"/>
                  </a:lnTo>
                  <a:cubicBezTo>
                    <a:pt x="624" y="381"/>
                    <a:pt x="1332" y="463"/>
                    <a:pt x="2012" y="463"/>
                  </a:cubicBezTo>
                  <a:cubicBezTo>
                    <a:pt x="2529" y="463"/>
                    <a:pt x="3030" y="415"/>
                    <a:pt x="3464" y="326"/>
                  </a:cubicBezTo>
                  <a:cubicBezTo>
                    <a:pt x="3440" y="267"/>
                    <a:pt x="3411" y="207"/>
                    <a:pt x="3383" y="150"/>
                  </a:cubicBezTo>
                  <a:cubicBezTo>
                    <a:pt x="3245" y="149"/>
                    <a:pt x="3107" y="148"/>
                    <a:pt x="2968" y="148"/>
                  </a:cubicBezTo>
                  <a:cubicBezTo>
                    <a:pt x="2764" y="148"/>
                    <a:pt x="2560" y="149"/>
                    <a:pt x="2355" y="149"/>
                  </a:cubicBezTo>
                  <a:cubicBezTo>
                    <a:pt x="1606" y="149"/>
                    <a:pt x="852" y="135"/>
                    <a:pt x="115"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6"/>
            <p:cNvSpPr/>
            <p:nvPr/>
          </p:nvSpPr>
          <p:spPr>
            <a:xfrm>
              <a:off x="2067575" y="1695025"/>
              <a:ext cx="104625" cy="21425"/>
            </a:xfrm>
            <a:custGeom>
              <a:rect b="b" l="l" r="r" t="t"/>
              <a:pathLst>
                <a:path extrusionOk="0" h="857" w="4185">
                  <a:moveTo>
                    <a:pt x="172" y="0"/>
                  </a:moveTo>
                  <a:cubicBezTo>
                    <a:pt x="132" y="49"/>
                    <a:pt x="93" y="93"/>
                    <a:pt x="51" y="137"/>
                  </a:cubicBezTo>
                  <a:cubicBezTo>
                    <a:pt x="36" y="156"/>
                    <a:pt x="18" y="172"/>
                    <a:pt x="1" y="189"/>
                  </a:cubicBezTo>
                  <a:cubicBezTo>
                    <a:pt x="1075" y="577"/>
                    <a:pt x="2296" y="856"/>
                    <a:pt x="3427" y="856"/>
                  </a:cubicBezTo>
                  <a:cubicBezTo>
                    <a:pt x="3685" y="856"/>
                    <a:pt x="3938" y="842"/>
                    <a:pt x="4184" y="811"/>
                  </a:cubicBezTo>
                  <a:cubicBezTo>
                    <a:pt x="4175" y="743"/>
                    <a:pt x="4162" y="672"/>
                    <a:pt x="4147" y="602"/>
                  </a:cubicBezTo>
                  <a:cubicBezTo>
                    <a:pt x="3339" y="503"/>
                    <a:pt x="2535" y="492"/>
                    <a:pt x="1727" y="354"/>
                  </a:cubicBezTo>
                  <a:cubicBezTo>
                    <a:pt x="1202" y="264"/>
                    <a:pt x="681" y="145"/>
                    <a:pt x="172"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6"/>
            <p:cNvSpPr/>
            <p:nvPr/>
          </p:nvSpPr>
          <p:spPr>
            <a:xfrm>
              <a:off x="2059175" y="1708250"/>
              <a:ext cx="114175" cy="28075"/>
            </a:xfrm>
            <a:custGeom>
              <a:rect b="b" l="l" r="r" t="t"/>
              <a:pathLst>
                <a:path extrusionOk="0" h="1123" w="4567">
                  <a:moveTo>
                    <a:pt x="1" y="1"/>
                  </a:moveTo>
                  <a:lnTo>
                    <a:pt x="1" y="1"/>
                  </a:lnTo>
                  <a:cubicBezTo>
                    <a:pt x="11" y="84"/>
                    <a:pt x="25" y="168"/>
                    <a:pt x="42" y="251"/>
                  </a:cubicBezTo>
                  <a:cubicBezTo>
                    <a:pt x="407" y="455"/>
                    <a:pt x="752" y="692"/>
                    <a:pt x="1156" y="824"/>
                  </a:cubicBezTo>
                  <a:cubicBezTo>
                    <a:pt x="1606" y="974"/>
                    <a:pt x="2087" y="1044"/>
                    <a:pt x="2557" y="1094"/>
                  </a:cubicBezTo>
                  <a:cubicBezTo>
                    <a:pt x="2753" y="1115"/>
                    <a:pt x="2949" y="1123"/>
                    <a:pt x="3145" y="1123"/>
                  </a:cubicBezTo>
                  <a:cubicBezTo>
                    <a:pt x="3619" y="1123"/>
                    <a:pt x="4092" y="1075"/>
                    <a:pt x="4564" y="1039"/>
                  </a:cubicBezTo>
                  <a:cubicBezTo>
                    <a:pt x="4566" y="945"/>
                    <a:pt x="4566" y="855"/>
                    <a:pt x="4562" y="763"/>
                  </a:cubicBezTo>
                  <a:cubicBezTo>
                    <a:pt x="4197" y="803"/>
                    <a:pt x="3830" y="824"/>
                    <a:pt x="3463" y="824"/>
                  </a:cubicBezTo>
                  <a:cubicBezTo>
                    <a:pt x="3215" y="824"/>
                    <a:pt x="2967" y="814"/>
                    <a:pt x="2719" y="796"/>
                  </a:cubicBezTo>
                  <a:cubicBezTo>
                    <a:pt x="2129" y="747"/>
                    <a:pt x="1492" y="670"/>
                    <a:pt x="943" y="449"/>
                  </a:cubicBezTo>
                  <a:cubicBezTo>
                    <a:pt x="613" y="312"/>
                    <a:pt x="323" y="121"/>
                    <a:pt x="1"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6"/>
            <p:cNvSpPr/>
            <p:nvPr/>
          </p:nvSpPr>
          <p:spPr>
            <a:xfrm>
              <a:off x="2070100" y="1735650"/>
              <a:ext cx="102575" cy="22100"/>
            </a:xfrm>
            <a:custGeom>
              <a:rect b="b" l="l" r="r" t="t"/>
              <a:pathLst>
                <a:path extrusionOk="0" h="884" w="4103">
                  <a:moveTo>
                    <a:pt x="1" y="1"/>
                  </a:moveTo>
                  <a:cubicBezTo>
                    <a:pt x="95" y="128"/>
                    <a:pt x="196" y="249"/>
                    <a:pt x="293" y="374"/>
                  </a:cubicBezTo>
                  <a:cubicBezTo>
                    <a:pt x="866" y="567"/>
                    <a:pt x="1536" y="618"/>
                    <a:pt x="2052" y="688"/>
                  </a:cubicBezTo>
                  <a:cubicBezTo>
                    <a:pt x="2669" y="774"/>
                    <a:pt x="3385" y="875"/>
                    <a:pt x="4077" y="883"/>
                  </a:cubicBezTo>
                  <a:cubicBezTo>
                    <a:pt x="4079" y="754"/>
                    <a:pt x="4085" y="626"/>
                    <a:pt x="4096" y="499"/>
                  </a:cubicBezTo>
                  <a:cubicBezTo>
                    <a:pt x="4099" y="475"/>
                    <a:pt x="4101" y="451"/>
                    <a:pt x="4103" y="427"/>
                  </a:cubicBezTo>
                  <a:cubicBezTo>
                    <a:pt x="4060" y="426"/>
                    <a:pt x="4017" y="426"/>
                    <a:pt x="3975" y="426"/>
                  </a:cubicBezTo>
                  <a:cubicBezTo>
                    <a:pt x="3840" y="426"/>
                    <a:pt x="3705" y="427"/>
                    <a:pt x="3570" y="427"/>
                  </a:cubicBezTo>
                  <a:cubicBezTo>
                    <a:pt x="3196" y="427"/>
                    <a:pt x="2824" y="422"/>
                    <a:pt x="2458" y="385"/>
                  </a:cubicBezTo>
                  <a:cubicBezTo>
                    <a:pt x="1986" y="337"/>
                    <a:pt x="1518" y="273"/>
                    <a:pt x="1050" y="194"/>
                  </a:cubicBezTo>
                  <a:cubicBezTo>
                    <a:pt x="745" y="141"/>
                    <a:pt x="343" y="110"/>
                    <a:pt x="1"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6"/>
            <p:cNvSpPr/>
            <p:nvPr/>
          </p:nvSpPr>
          <p:spPr>
            <a:xfrm>
              <a:off x="2084975" y="1757000"/>
              <a:ext cx="87175" cy="15125"/>
            </a:xfrm>
            <a:custGeom>
              <a:rect b="b" l="l" r="r" t="t"/>
              <a:pathLst>
                <a:path extrusionOk="0" h="605" w="3487">
                  <a:moveTo>
                    <a:pt x="1" y="1"/>
                  </a:moveTo>
                  <a:cubicBezTo>
                    <a:pt x="34" y="69"/>
                    <a:pt x="64" y="141"/>
                    <a:pt x="91" y="216"/>
                  </a:cubicBezTo>
                  <a:cubicBezTo>
                    <a:pt x="809" y="398"/>
                    <a:pt x="1531" y="523"/>
                    <a:pt x="2285" y="563"/>
                  </a:cubicBezTo>
                  <a:cubicBezTo>
                    <a:pt x="2700" y="583"/>
                    <a:pt x="3095" y="585"/>
                    <a:pt x="3486" y="605"/>
                  </a:cubicBezTo>
                  <a:cubicBezTo>
                    <a:pt x="3479" y="475"/>
                    <a:pt x="3477" y="348"/>
                    <a:pt x="3479" y="220"/>
                  </a:cubicBezTo>
                  <a:lnTo>
                    <a:pt x="3479" y="220"/>
                  </a:lnTo>
                  <a:cubicBezTo>
                    <a:pt x="3231" y="227"/>
                    <a:pt x="2990" y="245"/>
                    <a:pt x="2766" y="247"/>
                  </a:cubicBezTo>
                  <a:cubicBezTo>
                    <a:pt x="2710" y="247"/>
                    <a:pt x="2655" y="248"/>
                    <a:pt x="2600" y="248"/>
                  </a:cubicBezTo>
                  <a:cubicBezTo>
                    <a:pt x="1727" y="248"/>
                    <a:pt x="856" y="166"/>
                    <a:pt x="1"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6"/>
            <p:cNvSpPr/>
            <p:nvPr/>
          </p:nvSpPr>
          <p:spPr>
            <a:xfrm>
              <a:off x="1946725" y="1666275"/>
              <a:ext cx="166050" cy="215550"/>
            </a:xfrm>
            <a:custGeom>
              <a:rect b="b" l="l" r="r" t="t"/>
              <a:pathLst>
                <a:path extrusionOk="0" h="8622" w="6642">
                  <a:moveTo>
                    <a:pt x="1996" y="1"/>
                  </a:moveTo>
                  <a:cubicBezTo>
                    <a:pt x="1920" y="1"/>
                    <a:pt x="1843" y="3"/>
                    <a:pt x="1766" y="8"/>
                  </a:cubicBezTo>
                  <a:cubicBezTo>
                    <a:pt x="1672" y="15"/>
                    <a:pt x="1575" y="26"/>
                    <a:pt x="1488" y="72"/>
                  </a:cubicBezTo>
                  <a:cubicBezTo>
                    <a:pt x="1356" y="140"/>
                    <a:pt x="1277" y="276"/>
                    <a:pt x="1211" y="410"/>
                  </a:cubicBezTo>
                  <a:cubicBezTo>
                    <a:pt x="923" y="1010"/>
                    <a:pt x="802" y="1673"/>
                    <a:pt x="688" y="2327"/>
                  </a:cubicBezTo>
                  <a:cubicBezTo>
                    <a:pt x="444" y="3724"/>
                    <a:pt x="218" y="5123"/>
                    <a:pt x="10" y="6527"/>
                  </a:cubicBezTo>
                  <a:cubicBezTo>
                    <a:pt x="1" y="6570"/>
                    <a:pt x="1" y="6614"/>
                    <a:pt x="14" y="6658"/>
                  </a:cubicBezTo>
                  <a:cubicBezTo>
                    <a:pt x="36" y="6711"/>
                    <a:pt x="89" y="6742"/>
                    <a:pt x="137" y="6770"/>
                  </a:cubicBezTo>
                  <a:lnTo>
                    <a:pt x="607" y="7038"/>
                  </a:lnTo>
                  <a:cubicBezTo>
                    <a:pt x="663" y="7069"/>
                    <a:pt x="726" y="7102"/>
                    <a:pt x="789" y="7102"/>
                  </a:cubicBezTo>
                  <a:cubicBezTo>
                    <a:pt x="798" y="7102"/>
                    <a:pt x="807" y="7101"/>
                    <a:pt x="816" y="7100"/>
                  </a:cubicBezTo>
                  <a:cubicBezTo>
                    <a:pt x="925" y="7080"/>
                    <a:pt x="982" y="6957"/>
                    <a:pt x="1018" y="6849"/>
                  </a:cubicBezTo>
                  <a:cubicBezTo>
                    <a:pt x="1422" y="5679"/>
                    <a:pt x="1729" y="4469"/>
                    <a:pt x="2272" y="3355"/>
                  </a:cubicBezTo>
                  <a:cubicBezTo>
                    <a:pt x="2392" y="4572"/>
                    <a:pt x="2665" y="5769"/>
                    <a:pt x="3086" y="6917"/>
                  </a:cubicBezTo>
                  <a:cubicBezTo>
                    <a:pt x="3185" y="7188"/>
                    <a:pt x="3293" y="7456"/>
                    <a:pt x="3438" y="7706"/>
                  </a:cubicBezTo>
                  <a:cubicBezTo>
                    <a:pt x="3642" y="8062"/>
                    <a:pt x="3914" y="8371"/>
                    <a:pt x="4242" y="8622"/>
                  </a:cubicBezTo>
                  <a:lnTo>
                    <a:pt x="6642" y="6004"/>
                  </a:lnTo>
                  <a:cubicBezTo>
                    <a:pt x="6466" y="5602"/>
                    <a:pt x="6249" y="5222"/>
                    <a:pt x="6034" y="4842"/>
                  </a:cubicBezTo>
                  <a:lnTo>
                    <a:pt x="5195" y="3375"/>
                  </a:lnTo>
                  <a:cubicBezTo>
                    <a:pt x="4674" y="2461"/>
                    <a:pt x="4152" y="1546"/>
                    <a:pt x="3530" y="696"/>
                  </a:cubicBezTo>
                  <a:cubicBezTo>
                    <a:pt x="3396" y="511"/>
                    <a:pt x="3253" y="327"/>
                    <a:pt x="3060" y="210"/>
                  </a:cubicBezTo>
                  <a:cubicBezTo>
                    <a:pt x="2911" y="123"/>
                    <a:pt x="2737" y="79"/>
                    <a:pt x="2566" y="48"/>
                  </a:cubicBezTo>
                  <a:cubicBezTo>
                    <a:pt x="2378" y="16"/>
                    <a:pt x="2187" y="1"/>
                    <a:pt x="1996"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6"/>
            <p:cNvSpPr/>
            <p:nvPr/>
          </p:nvSpPr>
          <p:spPr>
            <a:xfrm>
              <a:off x="2006800" y="1730550"/>
              <a:ext cx="105975" cy="151225"/>
            </a:xfrm>
            <a:custGeom>
              <a:rect b="b" l="l" r="r" t="t"/>
              <a:pathLst>
                <a:path extrusionOk="0" h="6049" w="4239">
                  <a:moveTo>
                    <a:pt x="2328" y="0"/>
                  </a:moveTo>
                  <a:cubicBezTo>
                    <a:pt x="2238" y="130"/>
                    <a:pt x="2139" y="253"/>
                    <a:pt x="2034" y="371"/>
                  </a:cubicBezTo>
                  <a:cubicBezTo>
                    <a:pt x="1799" y="624"/>
                    <a:pt x="1546" y="859"/>
                    <a:pt x="1276" y="1076"/>
                  </a:cubicBezTo>
                  <a:cubicBezTo>
                    <a:pt x="918" y="1362"/>
                    <a:pt x="475" y="1683"/>
                    <a:pt x="0" y="1764"/>
                  </a:cubicBezTo>
                  <a:cubicBezTo>
                    <a:pt x="148" y="2644"/>
                    <a:pt x="376" y="3508"/>
                    <a:pt x="683" y="4344"/>
                  </a:cubicBezTo>
                  <a:cubicBezTo>
                    <a:pt x="782" y="4614"/>
                    <a:pt x="890" y="4885"/>
                    <a:pt x="1033" y="5133"/>
                  </a:cubicBezTo>
                  <a:cubicBezTo>
                    <a:pt x="1237" y="5488"/>
                    <a:pt x="1511" y="5800"/>
                    <a:pt x="1836" y="6048"/>
                  </a:cubicBezTo>
                  <a:lnTo>
                    <a:pt x="4239" y="3431"/>
                  </a:lnTo>
                  <a:cubicBezTo>
                    <a:pt x="4063" y="3031"/>
                    <a:pt x="3846" y="2651"/>
                    <a:pt x="3631" y="2271"/>
                  </a:cubicBezTo>
                  <a:lnTo>
                    <a:pt x="2792" y="804"/>
                  </a:lnTo>
                  <a:cubicBezTo>
                    <a:pt x="2640" y="536"/>
                    <a:pt x="2484" y="268"/>
                    <a:pt x="232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6"/>
            <p:cNvSpPr/>
            <p:nvPr/>
          </p:nvSpPr>
          <p:spPr>
            <a:xfrm>
              <a:off x="1918500" y="1773050"/>
              <a:ext cx="263525" cy="120775"/>
            </a:xfrm>
            <a:custGeom>
              <a:rect b="b" l="l" r="r" t="t"/>
              <a:pathLst>
                <a:path extrusionOk="0" h="4831" w="10541">
                  <a:moveTo>
                    <a:pt x="6857" y="0"/>
                  </a:moveTo>
                  <a:lnTo>
                    <a:pt x="6653" y="916"/>
                  </a:lnTo>
                  <a:lnTo>
                    <a:pt x="5827" y="1197"/>
                  </a:lnTo>
                  <a:cubicBezTo>
                    <a:pt x="4365" y="1566"/>
                    <a:pt x="2810" y="1388"/>
                    <a:pt x="1341" y="1735"/>
                  </a:cubicBezTo>
                  <a:cubicBezTo>
                    <a:pt x="1038" y="1808"/>
                    <a:pt x="737" y="1902"/>
                    <a:pt x="462" y="2051"/>
                  </a:cubicBezTo>
                  <a:cubicBezTo>
                    <a:pt x="337" y="2119"/>
                    <a:pt x="214" y="2203"/>
                    <a:pt x="135" y="2321"/>
                  </a:cubicBezTo>
                  <a:cubicBezTo>
                    <a:pt x="1" y="2523"/>
                    <a:pt x="21" y="2796"/>
                    <a:pt x="102" y="3024"/>
                  </a:cubicBezTo>
                  <a:cubicBezTo>
                    <a:pt x="238" y="3398"/>
                    <a:pt x="528" y="3701"/>
                    <a:pt x="864" y="3911"/>
                  </a:cubicBezTo>
                  <a:cubicBezTo>
                    <a:pt x="1200" y="4124"/>
                    <a:pt x="1582" y="4254"/>
                    <a:pt x="1964" y="4362"/>
                  </a:cubicBezTo>
                  <a:cubicBezTo>
                    <a:pt x="3119" y="4687"/>
                    <a:pt x="4316" y="4831"/>
                    <a:pt x="5517" y="4831"/>
                  </a:cubicBezTo>
                  <a:cubicBezTo>
                    <a:pt x="5910" y="4831"/>
                    <a:pt x="6303" y="4815"/>
                    <a:pt x="6696" y="4786"/>
                  </a:cubicBezTo>
                  <a:lnTo>
                    <a:pt x="6696" y="4786"/>
                  </a:lnTo>
                  <a:cubicBezTo>
                    <a:pt x="6836" y="4795"/>
                    <a:pt x="6978" y="4800"/>
                    <a:pt x="7120" y="4800"/>
                  </a:cubicBezTo>
                  <a:cubicBezTo>
                    <a:pt x="8680" y="4800"/>
                    <a:pt x="10238" y="4259"/>
                    <a:pt x="10371" y="3560"/>
                  </a:cubicBezTo>
                  <a:cubicBezTo>
                    <a:pt x="10540" y="2684"/>
                    <a:pt x="10231" y="283"/>
                    <a:pt x="10231" y="283"/>
                  </a:cubicBezTo>
                  <a:lnTo>
                    <a:pt x="6857" y="0"/>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6"/>
            <p:cNvSpPr/>
            <p:nvPr/>
          </p:nvSpPr>
          <p:spPr>
            <a:xfrm>
              <a:off x="2044950" y="1773100"/>
              <a:ext cx="137025" cy="120750"/>
            </a:xfrm>
            <a:custGeom>
              <a:rect b="b" l="l" r="r" t="t"/>
              <a:pathLst>
                <a:path extrusionOk="0" h="4830" w="5481">
                  <a:moveTo>
                    <a:pt x="1799" y="0"/>
                  </a:moveTo>
                  <a:lnTo>
                    <a:pt x="1593" y="914"/>
                  </a:lnTo>
                  <a:lnTo>
                    <a:pt x="767" y="1195"/>
                  </a:lnTo>
                  <a:cubicBezTo>
                    <a:pt x="515" y="1259"/>
                    <a:pt x="260" y="1307"/>
                    <a:pt x="1" y="1342"/>
                  </a:cubicBezTo>
                  <a:cubicBezTo>
                    <a:pt x="488" y="1975"/>
                    <a:pt x="609" y="2829"/>
                    <a:pt x="585" y="3613"/>
                  </a:cubicBezTo>
                  <a:cubicBezTo>
                    <a:pt x="570" y="4021"/>
                    <a:pt x="523" y="4428"/>
                    <a:pt x="451" y="4830"/>
                  </a:cubicBezTo>
                  <a:cubicBezTo>
                    <a:pt x="851" y="4830"/>
                    <a:pt x="1248" y="4814"/>
                    <a:pt x="1646" y="4784"/>
                  </a:cubicBezTo>
                  <a:cubicBezTo>
                    <a:pt x="1786" y="4793"/>
                    <a:pt x="1927" y="4797"/>
                    <a:pt x="2067" y="4797"/>
                  </a:cubicBezTo>
                  <a:cubicBezTo>
                    <a:pt x="3627" y="4797"/>
                    <a:pt x="5180" y="4257"/>
                    <a:pt x="5313" y="3560"/>
                  </a:cubicBezTo>
                  <a:cubicBezTo>
                    <a:pt x="5480" y="2682"/>
                    <a:pt x="5173" y="281"/>
                    <a:pt x="5173" y="281"/>
                  </a:cubicBezTo>
                  <a:lnTo>
                    <a:pt x="1799" y="0"/>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6"/>
            <p:cNvSpPr/>
            <p:nvPr/>
          </p:nvSpPr>
          <p:spPr>
            <a:xfrm>
              <a:off x="2048475" y="1583750"/>
              <a:ext cx="72050" cy="73650"/>
            </a:xfrm>
            <a:custGeom>
              <a:rect b="b" l="l" r="r" t="t"/>
              <a:pathLst>
                <a:path extrusionOk="0" h="2946" w="2882">
                  <a:moveTo>
                    <a:pt x="1332" y="1"/>
                  </a:moveTo>
                  <a:cubicBezTo>
                    <a:pt x="906" y="1"/>
                    <a:pt x="498" y="132"/>
                    <a:pt x="194" y="432"/>
                  </a:cubicBezTo>
                  <a:cubicBezTo>
                    <a:pt x="121" y="694"/>
                    <a:pt x="0" y="920"/>
                    <a:pt x="31" y="1208"/>
                  </a:cubicBezTo>
                  <a:cubicBezTo>
                    <a:pt x="49" y="1377"/>
                    <a:pt x="117" y="1533"/>
                    <a:pt x="169" y="1695"/>
                  </a:cubicBezTo>
                  <a:cubicBezTo>
                    <a:pt x="639" y="2299"/>
                    <a:pt x="871" y="2945"/>
                    <a:pt x="1472" y="2945"/>
                  </a:cubicBezTo>
                  <a:cubicBezTo>
                    <a:pt x="1709" y="2945"/>
                    <a:pt x="2003" y="2845"/>
                    <a:pt x="2392" y="2602"/>
                  </a:cubicBezTo>
                  <a:cubicBezTo>
                    <a:pt x="2796" y="2323"/>
                    <a:pt x="2882" y="1752"/>
                    <a:pt x="2838" y="1265"/>
                  </a:cubicBezTo>
                  <a:cubicBezTo>
                    <a:pt x="2816" y="1006"/>
                    <a:pt x="2756" y="753"/>
                    <a:pt x="2662" y="511"/>
                  </a:cubicBezTo>
                  <a:cubicBezTo>
                    <a:pt x="2625" y="485"/>
                    <a:pt x="2590" y="457"/>
                    <a:pt x="2552" y="430"/>
                  </a:cubicBezTo>
                  <a:cubicBezTo>
                    <a:pt x="2275" y="222"/>
                    <a:pt x="2010" y="79"/>
                    <a:pt x="1663" y="26"/>
                  </a:cubicBezTo>
                  <a:cubicBezTo>
                    <a:pt x="1552" y="9"/>
                    <a:pt x="1442" y="1"/>
                    <a:pt x="1332"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6"/>
            <p:cNvSpPr/>
            <p:nvPr/>
          </p:nvSpPr>
          <p:spPr>
            <a:xfrm>
              <a:off x="2067350" y="1625425"/>
              <a:ext cx="18975" cy="17300"/>
            </a:xfrm>
            <a:custGeom>
              <a:rect b="b" l="l" r="r" t="t"/>
              <a:pathLst>
                <a:path extrusionOk="0" h="692" w="759">
                  <a:moveTo>
                    <a:pt x="57" y="1"/>
                  </a:moveTo>
                  <a:cubicBezTo>
                    <a:pt x="27" y="1"/>
                    <a:pt x="1" y="29"/>
                    <a:pt x="10" y="61"/>
                  </a:cubicBezTo>
                  <a:lnTo>
                    <a:pt x="10" y="63"/>
                  </a:lnTo>
                  <a:cubicBezTo>
                    <a:pt x="25" y="114"/>
                    <a:pt x="75" y="156"/>
                    <a:pt x="102" y="199"/>
                  </a:cubicBezTo>
                  <a:cubicBezTo>
                    <a:pt x="128" y="239"/>
                    <a:pt x="148" y="281"/>
                    <a:pt x="161" y="327"/>
                  </a:cubicBezTo>
                  <a:cubicBezTo>
                    <a:pt x="174" y="369"/>
                    <a:pt x="181" y="415"/>
                    <a:pt x="181" y="459"/>
                  </a:cubicBezTo>
                  <a:cubicBezTo>
                    <a:pt x="181" y="481"/>
                    <a:pt x="181" y="500"/>
                    <a:pt x="176" y="522"/>
                  </a:cubicBezTo>
                  <a:cubicBezTo>
                    <a:pt x="174" y="549"/>
                    <a:pt x="159" y="582"/>
                    <a:pt x="165" y="610"/>
                  </a:cubicBezTo>
                  <a:cubicBezTo>
                    <a:pt x="183" y="667"/>
                    <a:pt x="255" y="689"/>
                    <a:pt x="306" y="691"/>
                  </a:cubicBezTo>
                  <a:cubicBezTo>
                    <a:pt x="315" y="692"/>
                    <a:pt x="324" y="692"/>
                    <a:pt x="333" y="692"/>
                  </a:cubicBezTo>
                  <a:cubicBezTo>
                    <a:pt x="376" y="692"/>
                    <a:pt x="418" y="688"/>
                    <a:pt x="462" y="680"/>
                  </a:cubicBezTo>
                  <a:cubicBezTo>
                    <a:pt x="517" y="669"/>
                    <a:pt x="570" y="654"/>
                    <a:pt x="620" y="634"/>
                  </a:cubicBezTo>
                  <a:cubicBezTo>
                    <a:pt x="646" y="623"/>
                    <a:pt x="673" y="608"/>
                    <a:pt x="695" y="590"/>
                  </a:cubicBezTo>
                  <a:cubicBezTo>
                    <a:pt x="719" y="568"/>
                    <a:pt x="736" y="542"/>
                    <a:pt x="745" y="511"/>
                  </a:cubicBezTo>
                  <a:cubicBezTo>
                    <a:pt x="758" y="478"/>
                    <a:pt x="723" y="443"/>
                    <a:pt x="693" y="443"/>
                  </a:cubicBezTo>
                  <a:cubicBezTo>
                    <a:pt x="684" y="442"/>
                    <a:pt x="676" y="442"/>
                    <a:pt x="667" y="442"/>
                  </a:cubicBezTo>
                  <a:cubicBezTo>
                    <a:pt x="655" y="442"/>
                    <a:pt x="643" y="443"/>
                    <a:pt x="631" y="445"/>
                  </a:cubicBezTo>
                  <a:cubicBezTo>
                    <a:pt x="607" y="452"/>
                    <a:pt x="585" y="461"/>
                    <a:pt x="565" y="474"/>
                  </a:cubicBezTo>
                  <a:cubicBezTo>
                    <a:pt x="532" y="489"/>
                    <a:pt x="497" y="505"/>
                    <a:pt x="462" y="516"/>
                  </a:cubicBezTo>
                  <a:cubicBezTo>
                    <a:pt x="427" y="529"/>
                    <a:pt x="389" y="538"/>
                    <a:pt x="352" y="544"/>
                  </a:cubicBezTo>
                  <a:cubicBezTo>
                    <a:pt x="341" y="546"/>
                    <a:pt x="330" y="547"/>
                    <a:pt x="320" y="547"/>
                  </a:cubicBezTo>
                  <a:cubicBezTo>
                    <a:pt x="318" y="547"/>
                    <a:pt x="316" y="547"/>
                    <a:pt x="314" y="547"/>
                  </a:cubicBezTo>
                  <a:lnTo>
                    <a:pt x="314" y="547"/>
                  </a:lnTo>
                  <a:cubicBezTo>
                    <a:pt x="325" y="457"/>
                    <a:pt x="316" y="366"/>
                    <a:pt x="286" y="281"/>
                  </a:cubicBezTo>
                  <a:cubicBezTo>
                    <a:pt x="269" y="230"/>
                    <a:pt x="245" y="182"/>
                    <a:pt x="212" y="138"/>
                  </a:cubicBezTo>
                  <a:cubicBezTo>
                    <a:pt x="194" y="114"/>
                    <a:pt x="174" y="90"/>
                    <a:pt x="152" y="68"/>
                  </a:cubicBezTo>
                  <a:cubicBezTo>
                    <a:pt x="130" y="44"/>
                    <a:pt x="106" y="24"/>
                    <a:pt x="80" y="6"/>
                  </a:cubicBezTo>
                  <a:cubicBezTo>
                    <a:pt x="72" y="2"/>
                    <a:pt x="65" y="1"/>
                    <a:pt x="57" y="1"/>
                  </a:cubicBezTo>
                  <a:close/>
                </a:path>
              </a:pathLst>
            </a:custGeom>
            <a:solidFill>
              <a:srgbClr val="E863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6"/>
            <p:cNvSpPr/>
            <p:nvPr/>
          </p:nvSpPr>
          <p:spPr>
            <a:xfrm>
              <a:off x="2078325" y="1622325"/>
              <a:ext cx="6250" cy="4850"/>
            </a:xfrm>
            <a:custGeom>
              <a:rect b="b" l="l" r="r" t="t"/>
              <a:pathLst>
                <a:path extrusionOk="0" h="194" w="250">
                  <a:moveTo>
                    <a:pt x="126" y="1"/>
                  </a:moveTo>
                  <a:cubicBezTo>
                    <a:pt x="1" y="1"/>
                    <a:pt x="1" y="194"/>
                    <a:pt x="126" y="194"/>
                  </a:cubicBezTo>
                  <a:cubicBezTo>
                    <a:pt x="249" y="194"/>
                    <a:pt x="249" y="1"/>
                    <a:pt x="126" y="1"/>
                  </a:cubicBezTo>
                  <a:close/>
                </a:path>
              </a:pathLst>
            </a:custGeom>
            <a:solidFill>
              <a:srgbClr val="101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6"/>
            <p:cNvSpPr/>
            <p:nvPr/>
          </p:nvSpPr>
          <p:spPr>
            <a:xfrm>
              <a:off x="2061425" y="1630175"/>
              <a:ext cx="6775" cy="5300"/>
            </a:xfrm>
            <a:custGeom>
              <a:rect b="b" l="l" r="r" t="t"/>
              <a:pathLst>
                <a:path extrusionOk="0" h="212" w="271">
                  <a:moveTo>
                    <a:pt x="135" y="1"/>
                  </a:moveTo>
                  <a:cubicBezTo>
                    <a:pt x="1" y="1"/>
                    <a:pt x="1" y="212"/>
                    <a:pt x="135" y="212"/>
                  </a:cubicBezTo>
                  <a:cubicBezTo>
                    <a:pt x="271" y="212"/>
                    <a:pt x="271" y="1"/>
                    <a:pt x="135" y="1"/>
                  </a:cubicBezTo>
                  <a:close/>
                </a:path>
              </a:pathLst>
            </a:custGeom>
            <a:solidFill>
              <a:srgbClr val="101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6"/>
            <p:cNvSpPr/>
            <p:nvPr/>
          </p:nvSpPr>
          <p:spPr>
            <a:xfrm>
              <a:off x="2096350" y="1587675"/>
              <a:ext cx="34950" cy="48950"/>
            </a:xfrm>
            <a:custGeom>
              <a:rect b="b" l="l" r="r" t="t"/>
              <a:pathLst>
                <a:path extrusionOk="0" h="1958" w="1398">
                  <a:moveTo>
                    <a:pt x="764" y="0"/>
                  </a:moveTo>
                  <a:cubicBezTo>
                    <a:pt x="415" y="0"/>
                    <a:pt x="0" y="370"/>
                    <a:pt x="0" y="370"/>
                  </a:cubicBezTo>
                  <a:cubicBezTo>
                    <a:pt x="27" y="398"/>
                    <a:pt x="339" y="1127"/>
                    <a:pt x="339" y="1127"/>
                  </a:cubicBezTo>
                  <a:cubicBezTo>
                    <a:pt x="339" y="1127"/>
                    <a:pt x="337" y="817"/>
                    <a:pt x="567" y="817"/>
                  </a:cubicBezTo>
                  <a:cubicBezTo>
                    <a:pt x="594" y="817"/>
                    <a:pt x="624" y="822"/>
                    <a:pt x="657" y="831"/>
                  </a:cubicBezTo>
                  <a:cubicBezTo>
                    <a:pt x="980" y="919"/>
                    <a:pt x="670" y="1455"/>
                    <a:pt x="670" y="1455"/>
                  </a:cubicBezTo>
                  <a:lnTo>
                    <a:pt x="1037" y="1958"/>
                  </a:lnTo>
                  <a:lnTo>
                    <a:pt x="1397" y="950"/>
                  </a:lnTo>
                  <a:cubicBezTo>
                    <a:pt x="1397" y="950"/>
                    <a:pt x="1307" y="225"/>
                    <a:pt x="942" y="40"/>
                  </a:cubicBezTo>
                  <a:cubicBezTo>
                    <a:pt x="887" y="12"/>
                    <a:pt x="827" y="0"/>
                    <a:pt x="764" y="0"/>
                  </a:cubicBezTo>
                  <a:close/>
                </a:path>
              </a:pathLst>
            </a:custGeom>
            <a:solidFill>
              <a:srgbClr val="101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6"/>
            <p:cNvSpPr/>
            <p:nvPr/>
          </p:nvSpPr>
          <p:spPr>
            <a:xfrm>
              <a:off x="2011675" y="1697600"/>
              <a:ext cx="15125" cy="36200"/>
            </a:xfrm>
            <a:custGeom>
              <a:rect b="b" l="l" r="r" t="t"/>
              <a:pathLst>
                <a:path extrusionOk="0" h="1448" w="605">
                  <a:moveTo>
                    <a:pt x="390" y="1"/>
                  </a:moveTo>
                  <a:lnTo>
                    <a:pt x="1" y="717"/>
                  </a:lnTo>
                  <a:lnTo>
                    <a:pt x="10" y="1406"/>
                  </a:lnTo>
                  <a:cubicBezTo>
                    <a:pt x="10" y="1406"/>
                    <a:pt x="532" y="1448"/>
                    <a:pt x="580" y="1448"/>
                  </a:cubicBezTo>
                  <a:cubicBezTo>
                    <a:pt x="581" y="1448"/>
                    <a:pt x="582" y="1448"/>
                    <a:pt x="583" y="1448"/>
                  </a:cubicBezTo>
                  <a:cubicBezTo>
                    <a:pt x="605" y="1446"/>
                    <a:pt x="390" y="1"/>
                    <a:pt x="390" y="1"/>
                  </a:cubicBezTo>
                  <a:close/>
                </a:path>
              </a:pathLst>
            </a:custGeom>
            <a:solidFill>
              <a:srgbClr val="F2D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6"/>
            <p:cNvSpPr/>
            <p:nvPr/>
          </p:nvSpPr>
          <p:spPr>
            <a:xfrm>
              <a:off x="2008725" y="1717975"/>
              <a:ext cx="31200" cy="56125"/>
            </a:xfrm>
            <a:custGeom>
              <a:rect b="b" l="l" r="r" t="t"/>
              <a:pathLst>
                <a:path extrusionOk="0" h="2245" w="1248">
                  <a:moveTo>
                    <a:pt x="152" y="0"/>
                  </a:moveTo>
                  <a:cubicBezTo>
                    <a:pt x="101" y="16"/>
                    <a:pt x="51" y="24"/>
                    <a:pt x="0" y="31"/>
                  </a:cubicBezTo>
                  <a:cubicBezTo>
                    <a:pt x="189" y="126"/>
                    <a:pt x="387" y="150"/>
                    <a:pt x="595" y="207"/>
                  </a:cubicBezTo>
                  <a:cubicBezTo>
                    <a:pt x="762" y="253"/>
                    <a:pt x="971" y="277"/>
                    <a:pt x="1052" y="415"/>
                  </a:cubicBezTo>
                  <a:cubicBezTo>
                    <a:pt x="1103" y="497"/>
                    <a:pt x="1096" y="653"/>
                    <a:pt x="1103" y="743"/>
                  </a:cubicBezTo>
                  <a:cubicBezTo>
                    <a:pt x="1125" y="1213"/>
                    <a:pt x="1010" y="1676"/>
                    <a:pt x="1037" y="2148"/>
                  </a:cubicBezTo>
                  <a:cubicBezTo>
                    <a:pt x="1039" y="2194"/>
                    <a:pt x="1072" y="2234"/>
                    <a:pt x="1118" y="2245"/>
                  </a:cubicBezTo>
                  <a:cubicBezTo>
                    <a:pt x="1142" y="2236"/>
                    <a:pt x="1169" y="2229"/>
                    <a:pt x="1195" y="2223"/>
                  </a:cubicBezTo>
                  <a:cubicBezTo>
                    <a:pt x="1151" y="1944"/>
                    <a:pt x="1164" y="1656"/>
                    <a:pt x="1180" y="1375"/>
                  </a:cubicBezTo>
                  <a:cubicBezTo>
                    <a:pt x="1197" y="1050"/>
                    <a:pt x="1193" y="694"/>
                    <a:pt x="1248" y="371"/>
                  </a:cubicBezTo>
                  <a:cubicBezTo>
                    <a:pt x="1241" y="356"/>
                    <a:pt x="1237" y="341"/>
                    <a:pt x="1230" y="330"/>
                  </a:cubicBezTo>
                  <a:cubicBezTo>
                    <a:pt x="1024" y="279"/>
                    <a:pt x="824" y="187"/>
                    <a:pt x="620" y="130"/>
                  </a:cubicBezTo>
                  <a:cubicBezTo>
                    <a:pt x="464" y="84"/>
                    <a:pt x="299" y="62"/>
                    <a:pt x="152"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6"/>
            <p:cNvSpPr/>
            <p:nvPr/>
          </p:nvSpPr>
          <p:spPr>
            <a:xfrm>
              <a:off x="2007400" y="1697050"/>
              <a:ext cx="14025" cy="22750"/>
            </a:xfrm>
            <a:custGeom>
              <a:rect b="b" l="l" r="r" t="t"/>
              <a:pathLst>
                <a:path extrusionOk="0" h="910" w="561">
                  <a:moveTo>
                    <a:pt x="416" y="1"/>
                  </a:moveTo>
                  <a:cubicBezTo>
                    <a:pt x="416" y="1"/>
                    <a:pt x="22" y="864"/>
                    <a:pt x="1" y="910"/>
                  </a:cubicBezTo>
                  <a:lnTo>
                    <a:pt x="238" y="879"/>
                  </a:lnTo>
                  <a:lnTo>
                    <a:pt x="561" y="23"/>
                  </a:lnTo>
                  <a:lnTo>
                    <a:pt x="416"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6"/>
            <p:cNvSpPr/>
            <p:nvPr/>
          </p:nvSpPr>
          <p:spPr>
            <a:xfrm>
              <a:off x="2006475" y="1695250"/>
              <a:ext cx="12375" cy="68600"/>
            </a:xfrm>
            <a:custGeom>
              <a:rect b="b" l="l" r="r" t="t"/>
              <a:pathLst>
                <a:path extrusionOk="0" h="2744" w="495">
                  <a:moveTo>
                    <a:pt x="330" y="0"/>
                  </a:moveTo>
                  <a:lnTo>
                    <a:pt x="0" y="953"/>
                  </a:lnTo>
                  <a:lnTo>
                    <a:pt x="70" y="2567"/>
                  </a:lnTo>
                  <a:lnTo>
                    <a:pt x="248" y="2743"/>
                  </a:lnTo>
                  <a:lnTo>
                    <a:pt x="494" y="1259"/>
                  </a:lnTo>
                  <a:lnTo>
                    <a:pt x="152" y="929"/>
                  </a:lnTo>
                  <a:lnTo>
                    <a:pt x="494" y="11"/>
                  </a:lnTo>
                  <a:lnTo>
                    <a:pt x="330" y="0"/>
                  </a:lnTo>
                  <a:close/>
                </a:path>
              </a:pathLst>
            </a:custGeom>
            <a:solidFill>
              <a:srgbClr val="0C12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6"/>
            <p:cNvSpPr/>
            <p:nvPr/>
          </p:nvSpPr>
          <p:spPr>
            <a:xfrm>
              <a:off x="2009325" y="1718625"/>
              <a:ext cx="27525" cy="55325"/>
            </a:xfrm>
            <a:custGeom>
              <a:rect b="b" l="l" r="r" t="t"/>
              <a:pathLst>
                <a:path extrusionOk="0" h="2213" w="1101">
                  <a:moveTo>
                    <a:pt x="0" y="1"/>
                  </a:moveTo>
                  <a:lnTo>
                    <a:pt x="0" y="1"/>
                  </a:lnTo>
                  <a:cubicBezTo>
                    <a:pt x="0" y="1"/>
                    <a:pt x="132" y="1744"/>
                    <a:pt x="134" y="1810"/>
                  </a:cubicBezTo>
                  <a:lnTo>
                    <a:pt x="1070" y="2212"/>
                  </a:lnTo>
                  <a:lnTo>
                    <a:pt x="1101" y="341"/>
                  </a:lnTo>
                  <a:lnTo>
                    <a:pt x="0" y="1"/>
                  </a:lnTo>
                  <a:close/>
                </a:path>
              </a:pathLst>
            </a:custGeom>
            <a:solidFill>
              <a:srgbClr val="0C12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6"/>
            <p:cNvSpPr/>
            <p:nvPr/>
          </p:nvSpPr>
          <p:spPr>
            <a:xfrm>
              <a:off x="1960725" y="1677700"/>
              <a:ext cx="25400" cy="29000"/>
            </a:xfrm>
            <a:custGeom>
              <a:rect b="b" l="l" r="r" t="t"/>
              <a:pathLst>
                <a:path extrusionOk="0" h="1160" w="1016">
                  <a:moveTo>
                    <a:pt x="855" y="0"/>
                  </a:moveTo>
                  <a:cubicBezTo>
                    <a:pt x="754" y="0"/>
                    <a:pt x="652" y="40"/>
                    <a:pt x="565" y="94"/>
                  </a:cubicBezTo>
                  <a:cubicBezTo>
                    <a:pt x="462" y="162"/>
                    <a:pt x="374" y="254"/>
                    <a:pt x="288" y="344"/>
                  </a:cubicBezTo>
                  <a:cubicBezTo>
                    <a:pt x="176" y="463"/>
                    <a:pt x="64" y="584"/>
                    <a:pt x="1" y="733"/>
                  </a:cubicBezTo>
                  <a:lnTo>
                    <a:pt x="165" y="1130"/>
                  </a:lnTo>
                  <a:cubicBezTo>
                    <a:pt x="187" y="1154"/>
                    <a:pt x="222" y="1160"/>
                    <a:pt x="256" y="1160"/>
                  </a:cubicBezTo>
                  <a:cubicBezTo>
                    <a:pt x="264" y="1160"/>
                    <a:pt x="271" y="1159"/>
                    <a:pt x="277" y="1159"/>
                  </a:cubicBezTo>
                  <a:cubicBezTo>
                    <a:pt x="422" y="1152"/>
                    <a:pt x="565" y="1119"/>
                    <a:pt x="699" y="1062"/>
                  </a:cubicBezTo>
                  <a:cubicBezTo>
                    <a:pt x="721" y="1056"/>
                    <a:pt x="739" y="1043"/>
                    <a:pt x="754" y="1027"/>
                  </a:cubicBezTo>
                  <a:cubicBezTo>
                    <a:pt x="767" y="1010"/>
                    <a:pt x="767" y="983"/>
                    <a:pt x="750" y="968"/>
                  </a:cubicBezTo>
                  <a:cubicBezTo>
                    <a:pt x="741" y="962"/>
                    <a:pt x="730" y="959"/>
                    <a:pt x="719" y="959"/>
                  </a:cubicBezTo>
                  <a:cubicBezTo>
                    <a:pt x="717" y="959"/>
                    <a:pt x="715" y="959"/>
                    <a:pt x="712" y="959"/>
                  </a:cubicBezTo>
                  <a:lnTo>
                    <a:pt x="425" y="955"/>
                  </a:lnTo>
                  <a:cubicBezTo>
                    <a:pt x="409" y="917"/>
                    <a:pt x="451" y="884"/>
                    <a:pt x="486" y="869"/>
                  </a:cubicBezTo>
                  <a:lnTo>
                    <a:pt x="835" y="700"/>
                  </a:lnTo>
                  <a:cubicBezTo>
                    <a:pt x="875" y="680"/>
                    <a:pt x="921" y="656"/>
                    <a:pt x="930" y="610"/>
                  </a:cubicBezTo>
                  <a:cubicBezTo>
                    <a:pt x="889" y="599"/>
                    <a:pt x="848" y="594"/>
                    <a:pt x="807" y="594"/>
                  </a:cubicBezTo>
                  <a:cubicBezTo>
                    <a:pt x="698" y="594"/>
                    <a:pt x="589" y="626"/>
                    <a:pt x="484" y="656"/>
                  </a:cubicBezTo>
                  <a:lnTo>
                    <a:pt x="1015" y="313"/>
                  </a:lnTo>
                  <a:cubicBezTo>
                    <a:pt x="979" y="291"/>
                    <a:pt x="938" y="283"/>
                    <a:pt x="897" y="283"/>
                  </a:cubicBezTo>
                  <a:cubicBezTo>
                    <a:pt x="827" y="283"/>
                    <a:pt x="753" y="307"/>
                    <a:pt x="686" y="333"/>
                  </a:cubicBezTo>
                  <a:cubicBezTo>
                    <a:pt x="624" y="355"/>
                    <a:pt x="560" y="380"/>
                    <a:pt x="505" y="415"/>
                  </a:cubicBezTo>
                  <a:lnTo>
                    <a:pt x="505" y="415"/>
                  </a:lnTo>
                  <a:cubicBezTo>
                    <a:pt x="574" y="349"/>
                    <a:pt x="647" y="290"/>
                    <a:pt x="726" y="237"/>
                  </a:cubicBezTo>
                  <a:cubicBezTo>
                    <a:pt x="813" y="179"/>
                    <a:pt x="917" y="111"/>
                    <a:pt x="921" y="6"/>
                  </a:cubicBezTo>
                  <a:cubicBezTo>
                    <a:pt x="899" y="2"/>
                    <a:pt x="877" y="0"/>
                    <a:pt x="855"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6"/>
            <p:cNvSpPr/>
            <p:nvPr/>
          </p:nvSpPr>
          <p:spPr>
            <a:xfrm>
              <a:off x="2081625" y="1644950"/>
              <a:ext cx="4425" cy="2600"/>
            </a:xfrm>
            <a:custGeom>
              <a:rect b="b" l="l" r="r" t="t"/>
              <a:pathLst>
                <a:path extrusionOk="0" h="104" w="177">
                  <a:moveTo>
                    <a:pt x="150" y="1"/>
                  </a:moveTo>
                  <a:cubicBezTo>
                    <a:pt x="148" y="1"/>
                    <a:pt x="146" y="2"/>
                    <a:pt x="143" y="3"/>
                  </a:cubicBezTo>
                  <a:cubicBezTo>
                    <a:pt x="139" y="3"/>
                    <a:pt x="137" y="5"/>
                    <a:pt x="133" y="9"/>
                  </a:cubicBezTo>
                  <a:lnTo>
                    <a:pt x="115" y="20"/>
                  </a:lnTo>
                  <a:cubicBezTo>
                    <a:pt x="104" y="27"/>
                    <a:pt x="93" y="33"/>
                    <a:pt x="82" y="40"/>
                  </a:cubicBezTo>
                  <a:lnTo>
                    <a:pt x="12" y="84"/>
                  </a:lnTo>
                  <a:cubicBezTo>
                    <a:pt x="1" y="89"/>
                    <a:pt x="6" y="104"/>
                    <a:pt x="16" y="104"/>
                  </a:cubicBezTo>
                  <a:cubicBezTo>
                    <a:pt x="18" y="104"/>
                    <a:pt x="20" y="103"/>
                    <a:pt x="23" y="101"/>
                  </a:cubicBezTo>
                  <a:lnTo>
                    <a:pt x="23" y="104"/>
                  </a:lnTo>
                  <a:lnTo>
                    <a:pt x="95" y="71"/>
                  </a:lnTo>
                  <a:cubicBezTo>
                    <a:pt x="106" y="64"/>
                    <a:pt x="119" y="60"/>
                    <a:pt x="130" y="55"/>
                  </a:cubicBezTo>
                  <a:lnTo>
                    <a:pt x="148" y="47"/>
                  </a:lnTo>
                  <a:cubicBezTo>
                    <a:pt x="152" y="47"/>
                    <a:pt x="157" y="44"/>
                    <a:pt x="161" y="42"/>
                  </a:cubicBezTo>
                  <a:cubicBezTo>
                    <a:pt x="163" y="40"/>
                    <a:pt x="168" y="36"/>
                    <a:pt x="170" y="33"/>
                  </a:cubicBezTo>
                  <a:cubicBezTo>
                    <a:pt x="174" y="27"/>
                    <a:pt x="176" y="20"/>
                    <a:pt x="174" y="14"/>
                  </a:cubicBezTo>
                  <a:cubicBezTo>
                    <a:pt x="170" y="7"/>
                    <a:pt x="165" y="3"/>
                    <a:pt x="157" y="3"/>
                  </a:cubicBezTo>
                  <a:cubicBezTo>
                    <a:pt x="154" y="2"/>
                    <a:pt x="152" y="1"/>
                    <a:pt x="150" y="1"/>
                  </a:cubicBezTo>
                  <a:close/>
                </a:path>
              </a:pathLst>
            </a:custGeom>
            <a:solidFill>
              <a:srgbClr val="E863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6"/>
            <p:cNvSpPr/>
            <p:nvPr/>
          </p:nvSpPr>
          <p:spPr>
            <a:xfrm>
              <a:off x="2081475" y="1659775"/>
              <a:ext cx="60350" cy="21300"/>
            </a:xfrm>
            <a:custGeom>
              <a:rect b="b" l="l" r="r" t="t"/>
              <a:pathLst>
                <a:path extrusionOk="0" h="852" w="2414">
                  <a:moveTo>
                    <a:pt x="1880" y="0"/>
                  </a:moveTo>
                  <a:lnTo>
                    <a:pt x="444" y="170"/>
                  </a:lnTo>
                  <a:cubicBezTo>
                    <a:pt x="345" y="229"/>
                    <a:pt x="264" y="310"/>
                    <a:pt x="204" y="409"/>
                  </a:cubicBezTo>
                  <a:cubicBezTo>
                    <a:pt x="117" y="567"/>
                    <a:pt x="0" y="822"/>
                    <a:pt x="0" y="822"/>
                  </a:cubicBezTo>
                  <a:cubicBezTo>
                    <a:pt x="0" y="822"/>
                    <a:pt x="151" y="852"/>
                    <a:pt x="345" y="852"/>
                  </a:cubicBezTo>
                  <a:cubicBezTo>
                    <a:pt x="467" y="852"/>
                    <a:pt x="606" y="840"/>
                    <a:pt x="736" y="802"/>
                  </a:cubicBezTo>
                  <a:cubicBezTo>
                    <a:pt x="1072" y="703"/>
                    <a:pt x="1854" y="308"/>
                    <a:pt x="1854" y="308"/>
                  </a:cubicBezTo>
                  <a:lnTo>
                    <a:pt x="2091" y="227"/>
                  </a:lnTo>
                  <a:lnTo>
                    <a:pt x="2414" y="231"/>
                  </a:lnTo>
                  <a:lnTo>
                    <a:pt x="1880"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6"/>
            <p:cNvSpPr/>
            <p:nvPr/>
          </p:nvSpPr>
          <p:spPr>
            <a:xfrm>
              <a:off x="2009550" y="1733950"/>
              <a:ext cx="32475" cy="36050"/>
            </a:xfrm>
            <a:custGeom>
              <a:rect b="b" l="l" r="r" t="t"/>
              <a:pathLst>
                <a:path extrusionOk="0" h="1442" w="1299">
                  <a:moveTo>
                    <a:pt x="103" y="1"/>
                  </a:moveTo>
                  <a:cubicBezTo>
                    <a:pt x="83" y="1"/>
                    <a:pt x="63" y="7"/>
                    <a:pt x="46" y="22"/>
                  </a:cubicBezTo>
                  <a:cubicBezTo>
                    <a:pt x="13" y="60"/>
                    <a:pt x="0" y="112"/>
                    <a:pt x="16" y="161"/>
                  </a:cubicBezTo>
                  <a:cubicBezTo>
                    <a:pt x="29" y="207"/>
                    <a:pt x="53" y="249"/>
                    <a:pt x="86" y="282"/>
                  </a:cubicBezTo>
                  <a:cubicBezTo>
                    <a:pt x="117" y="314"/>
                    <a:pt x="145" y="352"/>
                    <a:pt x="165" y="394"/>
                  </a:cubicBezTo>
                  <a:lnTo>
                    <a:pt x="86" y="345"/>
                  </a:lnTo>
                  <a:cubicBezTo>
                    <a:pt x="77" y="339"/>
                    <a:pt x="67" y="334"/>
                    <a:pt x="58" y="334"/>
                  </a:cubicBezTo>
                  <a:cubicBezTo>
                    <a:pt x="53" y="334"/>
                    <a:pt x="48" y="335"/>
                    <a:pt x="44" y="339"/>
                  </a:cubicBezTo>
                  <a:cubicBezTo>
                    <a:pt x="35" y="345"/>
                    <a:pt x="31" y="354"/>
                    <a:pt x="29" y="365"/>
                  </a:cubicBezTo>
                  <a:cubicBezTo>
                    <a:pt x="13" y="409"/>
                    <a:pt x="0" y="459"/>
                    <a:pt x="18" y="499"/>
                  </a:cubicBezTo>
                  <a:cubicBezTo>
                    <a:pt x="24" y="517"/>
                    <a:pt x="35" y="532"/>
                    <a:pt x="51" y="545"/>
                  </a:cubicBezTo>
                  <a:cubicBezTo>
                    <a:pt x="84" y="582"/>
                    <a:pt x="117" y="622"/>
                    <a:pt x="152" y="659"/>
                  </a:cubicBezTo>
                  <a:cubicBezTo>
                    <a:pt x="148" y="660"/>
                    <a:pt x="144" y="661"/>
                    <a:pt x="140" y="661"/>
                  </a:cubicBezTo>
                  <a:cubicBezTo>
                    <a:pt x="121" y="661"/>
                    <a:pt x="102" y="649"/>
                    <a:pt x="84" y="649"/>
                  </a:cubicBezTo>
                  <a:cubicBezTo>
                    <a:pt x="79" y="649"/>
                    <a:pt x="73" y="650"/>
                    <a:pt x="68" y="653"/>
                  </a:cubicBezTo>
                  <a:cubicBezTo>
                    <a:pt x="46" y="668"/>
                    <a:pt x="38" y="697"/>
                    <a:pt x="46" y="721"/>
                  </a:cubicBezTo>
                  <a:cubicBezTo>
                    <a:pt x="53" y="745"/>
                    <a:pt x="66" y="767"/>
                    <a:pt x="84" y="784"/>
                  </a:cubicBezTo>
                  <a:cubicBezTo>
                    <a:pt x="141" y="853"/>
                    <a:pt x="198" y="918"/>
                    <a:pt x="255" y="984"/>
                  </a:cubicBezTo>
                  <a:cubicBezTo>
                    <a:pt x="245" y="989"/>
                    <a:pt x="234" y="991"/>
                    <a:pt x="223" y="991"/>
                  </a:cubicBezTo>
                  <a:cubicBezTo>
                    <a:pt x="204" y="991"/>
                    <a:pt x="184" y="986"/>
                    <a:pt x="165" y="984"/>
                  </a:cubicBezTo>
                  <a:cubicBezTo>
                    <a:pt x="162" y="984"/>
                    <a:pt x="158" y="984"/>
                    <a:pt x="155" y="984"/>
                  </a:cubicBezTo>
                  <a:cubicBezTo>
                    <a:pt x="126" y="984"/>
                    <a:pt x="100" y="1001"/>
                    <a:pt x="88" y="1028"/>
                  </a:cubicBezTo>
                  <a:cubicBezTo>
                    <a:pt x="81" y="1048"/>
                    <a:pt x="84" y="1072"/>
                    <a:pt x="92" y="1090"/>
                  </a:cubicBezTo>
                  <a:cubicBezTo>
                    <a:pt x="114" y="1138"/>
                    <a:pt x="163" y="1160"/>
                    <a:pt x="204" y="1178"/>
                  </a:cubicBezTo>
                  <a:cubicBezTo>
                    <a:pt x="437" y="1272"/>
                    <a:pt x="681" y="1336"/>
                    <a:pt x="929" y="1371"/>
                  </a:cubicBezTo>
                  <a:cubicBezTo>
                    <a:pt x="1032" y="1384"/>
                    <a:pt x="1138" y="1393"/>
                    <a:pt x="1234" y="1441"/>
                  </a:cubicBezTo>
                  <a:lnTo>
                    <a:pt x="1298" y="1072"/>
                  </a:lnTo>
                  <a:cubicBezTo>
                    <a:pt x="1201" y="1004"/>
                    <a:pt x="1195" y="176"/>
                    <a:pt x="1149" y="165"/>
                  </a:cubicBezTo>
                  <a:cubicBezTo>
                    <a:pt x="1147" y="165"/>
                    <a:pt x="1146" y="165"/>
                    <a:pt x="1144" y="165"/>
                  </a:cubicBezTo>
                  <a:cubicBezTo>
                    <a:pt x="1100" y="165"/>
                    <a:pt x="1058" y="322"/>
                    <a:pt x="1046" y="409"/>
                  </a:cubicBezTo>
                  <a:cubicBezTo>
                    <a:pt x="1035" y="499"/>
                    <a:pt x="1032" y="591"/>
                    <a:pt x="1039" y="681"/>
                  </a:cubicBezTo>
                  <a:cubicBezTo>
                    <a:pt x="734" y="525"/>
                    <a:pt x="494" y="229"/>
                    <a:pt x="202" y="38"/>
                  </a:cubicBezTo>
                  <a:cubicBezTo>
                    <a:pt x="173" y="18"/>
                    <a:pt x="137" y="1"/>
                    <a:pt x="103"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6"/>
            <p:cNvSpPr/>
            <p:nvPr/>
          </p:nvSpPr>
          <p:spPr>
            <a:xfrm>
              <a:off x="2054400" y="1619850"/>
              <a:ext cx="6400" cy="7775"/>
            </a:xfrm>
            <a:custGeom>
              <a:rect b="b" l="l" r="r" t="t"/>
              <a:pathLst>
                <a:path extrusionOk="0" h="311" w="256">
                  <a:moveTo>
                    <a:pt x="146" y="5"/>
                  </a:moveTo>
                  <a:lnTo>
                    <a:pt x="148" y="6"/>
                  </a:lnTo>
                  <a:lnTo>
                    <a:pt x="148" y="6"/>
                  </a:lnTo>
                  <a:cubicBezTo>
                    <a:pt x="147" y="6"/>
                    <a:pt x="146" y="6"/>
                    <a:pt x="145" y="5"/>
                  </a:cubicBezTo>
                  <a:lnTo>
                    <a:pt x="145" y="5"/>
                  </a:lnTo>
                  <a:lnTo>
                    <a:pt x="146" y="5"/>
                  </a:lnTo>
                  <a:close/>
                  <a:moveTo>
                    <a:pt x="170" y="146"/>
                  </a:moveTo>
                  <a:lnTo>
                    <a:pt x="166" y="151"/>
                  </a:lnTo>
                  <a:lnTo>
                    <a:pt x="166" y="151"/>
                  </a:lnTo>
                  <a:cubicBezTo>
                    <a:pt x="167" y="149"/>
                    <a:pt x="168" y="147"/>
                    <a:pt x="170" y="146"/>
                  </a:cubicBezTo>
                  <a:close/>
                  <a:moveTo>
                    <a:pt x="155" y="169"/>
                  </a:moveTo>
                  <a:lnTo>
                    <a:pt x="152" y="176"/>
                  </a:lnTo>
                  <a:cubicBezTo>
                    <a:pt x="153" y="174"/>
                    <a:pt x="154" y="171"/>
                    <a:pt x="155" y="169"/>
                  </a:cubicBezTo>
                  <a:close/>
                  <a:moveTo>
                    <a:pt x="150" y="185"/>
                  </a:moveTo>
                  <a:lnTo>
                    <a:pt x="149" y="193"/>
                  </a:lnTo>
                  <a:lnTo>
                    <a:pt x="149" y="193"/>
                  </a:lnTo>
                  <a:cubicBezTo>
                    <a:pt x="149" y="190"/>
                    <a:pt x="149" y="188"/>
                    <a:pt x="150" y="185"/>
                  </a:cubicBezTo>
                  <a:close/>
                  <a:moveTo>
                    <a:pt x="185" y="0"/>
                  </a:moveTo>
                  <a:cubicBezTo>
                    <a:pt x="183" y="0"/>
                    <a:pt x="181" y="1"/>
                    <a:pt x="178" y="1"/>
                  </a:cubicBezTo>
                  <a:cubicBezTo>
                    <a:pt x="165" y="1"/>
                    <a:pt x="154" y="3"/>
                    <a:pt x="142" y="5"/>
                  </a:cubicBezTo>
                  <a:lnTo>
                    <a:pt x="142" y="5"/>
                  </a:lnTo>
                  <a:cubicBezTo>
                    <a:pt x="141" y="5"/>
                    <a:pt x="141" y="5"/>
                    <a:pt x="140" y="5"/>
                  </a:cubicBezTo>
                  <a:cubicBezTo>
                    <a:pt x="108" y="5"/>
                    <a:pt x="76" y="28"/>
                    <a:pt x="53" y="51"/>
                  </a:cubicBezTo>
                  <a:cubicBezTo>
                    <a:pt x="42" y="64"/>
                    <a:pt x="33" y="75"/>
                    <a:pt x="27" y="91"/>
                  </a:cubicBezTo>
                  <a:cubicBezTo>
                    <a:pt x="16" y="104"/>
                    <a:pt x="9" y="119"/>
                    <a:pt x="5" y="137"/>
                  </a:cubicBezTo>
                  <a:cubicBezTo>
                    <a:pt x="3" y="155"/>
                    <a:pt x="0" y="170"/>
                    <a:pt x="0" y="187"/>
                  </a:cubicBezTo>
                  <a:cubicBezTo>
                    <a:pt x="0" y="196"/>
                    <a:pt x="3" y="203"/>
                    <a:pt x="3" y="212"/>
                  </a:cubicBezTo>
                  <a:cubicBezTo>
                    <a:pt x="5" y="225"/>
                    <a:pt x="9" y="238"/>
                    <a:pt x="16" y="251"/>
                  </a:cubicBezTo>
                  <a:cubicBezTo>
                    <a:pt x="22" y="264"/>
                    <a:pt x="31" y="278"/>
                    <a:pt x="42" y="286"/>
                  </a:cubicBezTo>
                  <a:cubicBezTo>
                    <a:pt x="53" y="297"/>
                    <a:pt x="66" y="304"/>
                    <a:pt x="82" y="306"/>
                  </a:cubicBezTo>
                  <a:cubicBezTo>
                    <a:pt x="82" y="306"/>
                    <a:pt x="82" y="306"/>
                    <a:pt x="82" y="306"/>
                  </a:cubicBezTo>
                  <a:lnTo>
                    <a:pt x="82" y="306"/>
                  </a:lnTo>
                  <a:cubicBezTo>
                    <a:pt x="82" y="306"/>
                    <a:pt x="82" y="306"/>
                    <a:pt x="82" y="306"/>
                  </a:cubicBezTo>
                  <a:lnTo>
                    <a:pt x="82" y="306"/>
                  </a:lnTo>
                  <a:cubicBezTo>
                    <a:pt x="84" y="307"/>
                    <a:pt x="86" y="308"/>
                    <a:pt x="88" y="308"/>
                  </a:cubicBezTo>
                  <a:cubicBezTo>
                    <a:pt x="91" y="309"/>
                    <a:pt x="95" y="310"/>
                    <a:pt x="98" y="310"/>
                  </a:cubicBezTo>
                  <a:cubicBezTo>
                    <a:pt x="106" y="310"/>
                    <a:pt x="115" y="306"/>
                    <a:pt x="121" y="302"/>
                  </a:cubicBezTo>
                  <a:cubicBezTo>
                    <a:pt x="132" y="296"/>
                    <a:pt x="136" y="284"/>
                    <a:pt x="137" y="273"/>
                  </a:cubicBezTo>
                  <a:lnTo>
                    <a:pt x="137" y="273"/>
                  </a:lnTo>
                  <a:cubicBezTo>
                    <a:pt x="138" y="269"/>
                    <a:pt x="139" y="265"/>
                    <a:pt x="139" y="264"/>
                  </a:cubicBezTo>
                  <a:cubicBezTo>
                    <a:pt x="141" y="260"/>
                    <a:pt x="139" y="258"/>
                    <a:pt x="141" y="256"/>
                  </a:cubicBezTo>
                  <a:cubicBezTo>
                    <a:pt x="143" y="242"/>
                    <a:pt x="145" y="229"/>
                    <a:pt x="148" y="216"/>
                  </a:cubicBezTo>
                  <a:lnTo>
                    <a:pt x="148" y="216"/>
                  </a:lnTo>
                  <a:lnTo>
                    <a:pt x="145" y="227"/>
                  </a:lnTo>
                  <a:lnTo>
                    <a:pt x="145" y="227"/>
                  </a:lnTo>
                  <a:cubicBezTo>
                    <a:pt x="147" y="219"/>
                    <a:pt x="147" y="210"/>
                    <a:pt x="148" y="201"/>
                  </a:cubicBezTo>
                  <a:lnTo>
                    <a:pt x="148" y="201"/>
                  </a:lnTo>
                  <a:cubicBezTo>
                    <a:pt x="150" y="189"/>
                    <a:pt x="153" y="176"/>
                    <a:pt x="158" y="164"/>
                  </a:cubicBezTo>
                  <a:lnTo>
                    <a:pt x="158" y="164"/>
                  </a:lnTo>
                  <a:cubicBezTo>
                    <a:pt x="159" y="161"/>
                    <a:pt x="161" y="159"/>
                    <a:pt x="162" y="156"/>
                  </a:cubicBezTo>
                  <a:lnTo>
                    <a:pt x="162" y="156"/>
                  </a:lnTo>
                  <a:cubicBezTo>
                    <a:pt x="174" y="142"/>
                    <a:pt x="189" y="132"/>
                    <a:pt x="199" y="117"/>
                  </a:cubicBezTo>
                  <a:lnTo>
                    <a:pt x="199" y="117"/>
                  </a:lnTo>
                  <a:cubicBezTo>
                    <a:pt x="203" y="115"/>
                    <a:pt x="206" y="112"/>
                    <a:pt x="209" y="111"/>
                  </a:cubicBezTo>
                  <a:lnTo>
                    <a:pt x="218" y="108"/>
                  </a:lnTo>
                  <a:lnTo>
                    <a:pt x="231" y="97"/>
                  </a:lnTo>
                  <a:cubicBezTo>
                    <a:pt x="235" y="93"/>
                    <a:pt x="240" y="86"/>
                    <a:pt x="244" y="80"/>
                  </a:cubicBezTo>
                  <a:cubicBezTo>
                    <a:pt x="255" y="62"/>
                    <a:pt x="251" y="38"/>
                    <a:pt x="235" y="23"/>
                  </a:cubicBezTo>
                  <a:cubicBezTo>
                    <a:pt x="222" y="9"/>
                    <a:pt x="204" y="0"/>
                    <a:pt x="185" y="0"/>
                  </a:cubicBezTo>
                  <a:close/>
                </a:path>
              </a:pathLst>
            </a:custGeom>
            <a:solidFill>
              <a:srgbClr val="101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6"/>
            <p:cNvSpPr/>
            <p:nvPr/>
          </p:nvSpPr>
          <p:spPr>
            <a:xfrm>
              <a:off x="2046825" y="1589450"/>
              <a:ext cx="44375" cy="29825"/>
            </a:xfrm>
            <a:custGeom>
              <a:rect b="b" l="l" r="r" t="t"/>
              <a:pathLst>
                <a:path extrusionOk="0" h="1193" w="1775">
                  <a:moveTo>
                    <a:pt x="683" y="0"/>
                  </a:moveTo>
                  <a:cubicBezTo>
                    <a:pt x="528" y="0"/>
                    <a:pt x="371" y="28"/>
                    <a:pt x="240" y="110"/>
                  </a:cubicBezTo>
                  <a:cubicBezTo>
                    <a:pt x="90" y="202"/>
                    <a:pt x="0" y="365"/>
                    <a:pt x="5" y="540"/>
                  </a:cubicBezTo>
                  <a:cubicBezTo>
                    <a:pt x="7" y="646"/>
                    <a:pt x="16" y="751"/>
                    <a:pt x="31" y="854"/>
                  </a:cubicBezTo>
                  <a:cubicBezTo>
                    <a:pt x="38" y="898"/>
                    <a:pt x="128" y="1168"/>
                    <a:pt x="110" y="1193"/>
                  </a:cubicBezTo>
                  <a:cubicBezTo>
                    <a:pt x="264" y="984"/>
                    <a:pt x="499" y="846"/>
                    <a:pt x="745" y="771"/>
                  </a:cubicBezTo>
                  <a:cubicBezTo>
                    <a:pt x="993" y="694"/>
                    <a:pt x="1252" y="679"/>
                    <a:pt x="1511" y="677"/>
                  </a:cubicBezTo>
                  <a:cubicBezTo>
                    <a:pt x="1608" y="677"/>
                    <a:pt x="1731" y="659"/>
                    <a:pt x="1755" y="565"/>
                  </a:cubicBezTo>
                  <a:cubicBezTo>
                    <a:pt x="1775" y="492"/>
                    <a:pt x="1718" y="424"/>
                    <a:pt x="1663" y="373"/>
                  </a:cubicBezTo>
                  <a:cubicBezTo>
                    <a:pt x="1397" y="138"/>
                    <a:pt x="1057" y="5"/>
                    <a:pt x="701" y="0"/>
                  </a:cubicBezTo>
                  <a:cubicBezTo>
                    <a:pt x="695" y="0"/>
                    <a:pt x="689" y="0"/>
                    <a:pt x="68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6"/>
            <p:cNvSpPr/>
            <p:nvPr/>
          </p:nvSpPr>
          <p:spPr>
            <a:xfrm>
              <a:off x="2071425" y="1614050"/>
              <a:ext cx="9900" cy="5950"/>
            </a:xfrm>
            <a:custGeom>
              <a:rect b="b" l="l" r="r" t="t"/>
              <a:pathLst>
                <a:path extrusionOk="0" h="238" w="396">
                  <a:moveTo>
                    <a:pt x="262" y="0"/>
                  </a:moveTo>
                  <a:cubicBezTo>
                    <a:pt x="229" y="2"/>
                    <a:pt x="196" y="9"/>
                    <a:pt x="165" y="22"/>
                  </a:cubicBezTo>
                  <a:cubicBezTo>
                    <a:pt x="130" y="35"/>
                    <a:pt x="99" y="53"/>
                    <a:pt x="71" y="77"/>
                  </a:cubicBezTo>
                  <a:cubicBezTo>
                    <a:pt x="44" y="99"/>
                    <a:pt x="24" y="127"/>
                    <a:pt x="13" y="158"/>
                  </a:cubicBezTo>
                  <a:cubicBezTo>
                    <a:pt x="0" y="182"/>
                    <a:pt x="7" y="211"/>
                    <a:pt x="27" y="226"/>
                  </a:cubicBezTo>
                  <a:cubicBezTo>
                    <a:pt x="36" y="233"/>
                    <a:pt x="48" y="237"/>
                    <a:pt x="59" y="237"/>
                  </a:cubicBezTo>
                  <a:cubicBezTo>
                    <a:pt x="72" y="237"/>
                    <a:pt x="85" y="232"/>
                    <a:pt x="95" y="222"/>
                  </a:cubicBezTo>
                  <a:lnTo>
                    <a:pt x="92" y="220"/>
                  </a:lnTo>
                  <a:cubicBezTo>
                    <a:pt x="101" y="209"/>
                    <a:pt x="110" y="200"/>
                    <a:pt x="119" y="191"/>
                  </a:cubicBezTo>
                  <a:cubicBezTo>
                    <a:pt x="121" y="191"/>
                    <a:pt x="126" y="188"/>
                    <a:pt x="127" y="185"/>
                  </a:cubicBezTo>
                  <a:lnTo>
                    <a:pt x="127" y="185"/>
                  </a:lnTo>
                  <a:cubicBezTo>
                    <a:pt x="134" y="181"/>
                    <a:pt x="144" y="173"/>
                    <a:pt x="150" y="167"/>
                  </a:cubicBezTo>
                  <a:lnTo>
                    <a:pt x="158" y="163"/>
                  </a:lnTo>
                  <a:cubicBezTo>
                    <a:pt x="163" y="158"/>
                    <a:pt x="169" y="154"/>
                    <a:pt x="176" y="152"/>
                  </a:cubicBezTo>
                  <a:cubicBezTo>
                    <a:pt x="180" y="147"/>
                    <a:pt x="187" y="145"/>
                    <a:pt x="191" y="143"/>
                  </a:cubicBezTo>
                  <a:lnTo>
                    <a:pt x="201" y="137"/>
                  </a:lnTo>
                  <a:lnTo>
                    <a:pt x="201" y="137"/>
                  </a:lnTo>
                  <a:cubicBezTo>
                    <a:pt x="199" y="138"/>
                    <a:pt x="197" y="139"/>
                    <a:pt x="197" y="139"/>
                  </a:cubicBezTo>
                  <a:cubicBezTo>
                    <a:pt x="197" y="139"/>
                    <a:pt x="198" y="138"/>
                    <a:pt x="202" y="136"/>
                  </a:cubicBezTo>
                  <a:lnTo>
                    <a:pt x="202" y="136"/>
                  </a:lnTo>
                  <a:lnTo>
                    <a:pt x="201" y="137"/>
                  </a:lnTo>
                  <a:lnTo>
                    <a:pt x="201" y="137"/>
                  </a:lnTo>
                  <a:cubicBezTo>
                    <a:pt x="202" y="136"/>
                    <a:pt x="204" y="136"/>
                    <a:pt x="204" y="136"/>
                  </a:cubicBezTo>
                  <a:lnTo>
                    <a:pt x="204" y="136"/>
                  </a:lnTo>
                  <a:cubicBezTo>
                    <a:pt x="203" y="136"/>
                    <a:pt x="203" y="136"/>
                    <a:pt x="202" y="136"/>
                  </a:cubicBezTo>
                  <a:cubicBezTo>
                    <a:pt x="213" y="132"/>
                    <a:pt x="224" y="130"/>
                    <a:pt x="237" y="125"/>
                  </a:cubicBezTo>
                  <a:lnTo>
                    <a:pt x="257" y="123"/>
                  </a:lnTo>
                  <a:lnTo>
                    <a:pt x="255" y="123"/>
                  </a:lnTo>
                  <a:cubicBezTo>
                    <a:pt x="264" y="121"/>
                    <a:pt x="270" y="121"/>
                    <a:pt x="277" y="119"/>
                  </a:cubicBezTo>
                  <a:lnTo>
                    <a:pt x="325" y="119"/>
                  </a:lnTo>
                  <a:cubicBezTo>
                    <a:pt x="335" y="119"/>
                    <a:pt x="344" y="116"/>
                    <a:pt x="352" y="111"/>
                  </a:cubicBezTo>
                  <a:lnTo>
                    <a:pt x="352" y="111"/>
                  </a:lnTo>
                  <a:cubicBezTo>
                    <a:pt x="356" y="111"/>
                    <a:pt x="359" y="110"/>
                    <a:pt x="354" y="110"/>
                  </a:cubicBezTo>
                  <a:lnTo>
                    <a:pt x="354" y="110"/>
                  </a:lnTo>
                  <a:cubicBezTo>
                    <a:pt x="354" y="110"/>
                    <a:pt x="354" y="110"/>
                    <a:pt x="354" y="110"/>
                  </a:cubicBezTo>
                  <a:lnTo>
                    <a:pt x="354" y="110"/>
                  </a:lnTo>
                  <a:cubicBezTo>
                    <a:pt x="363" y="110"/>
                    <a:pt x="369" y="108"/>
                    <a:pt x="378" y="103"/>
                  </a:cubicBezTo>
                  <a:cubicBezTo>
                    <a:pt x="389" y="94"/>
                    <a:pt x="396" y="81"/>
                    <a:pt x="391" y="66"/>
                  </a:cubicBezTo>
                  <a:cubicBezTo>
                    <a:pt x="386" y="55"/>
                    <a:pt x="379" y="44"/>
                    <a:pt x="369" y="35"/>
                  </a:cubicBezTo>
                  <a:lnTo>
                    <a:pt x="369" y="35"/>
                  </a:lnTo>
                  <a:cubicBezTo>
                    <a:pt x="347" y="5"/>
                    <a:pt x="297" y="0"/>
                    <a:pt x="262" y="0"/>
                  </a:cubicBezTo>
                  <a:close/>
                </a:path>
              </a:pathLst>
            </a:custGeom>
            <a:solidFill>
              <a:srgbClr val="101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6"/>
            <p:cNvSpPr/>
            <p:nvPr/>
          </p:nvSpPr>
          <p:spPr>
            <a:xfrm>
              <a:off x="2080250" y="1643025"/>
              <a:ext cx="85475" cy="49100"/>
            </a:xfrm>
            <a:custGeom>
              <a:rect b="b" l="l" r="r" t="t"/>
              <a:pathLst>
                <a:path extrusionOk="0" h="1964" w="3419">
                  <a:moveTo>
                    <a:pt x="2454" y="1"/>
                  </a:moveTo>
                  <a:lnTo>
                    <a:pt x="2087" y="119"/>
                  </a:lnTo>
                  <a:cubicBezTo>
                    <a:pt x="2010" y="141"/>
                    <a:pt x="1931" y="161"/>
                    <a:pt x="1852" y="183"/>
                  </a:cubicBezTo>
                  <a:lnTo>
                    <a:pt x="1088" y="348"/>
                  </a:lnTo>
                  <a:cubicBezTo>
                    <a:pt x="1073" y="352"/>
                    <a:pt x="1077" y="396"/>
                    <a:pt x="1077" y="396"/>
                  </a:cubicBezTo>
                  <a:cubicBezTo>
                    <a:pt x="923" y="506"/>
                    <a:pt x="802" y="646"/>
                    <a:pt x="633" y="738"/>
                  </a:cubicBezTo>
                  <a:cubicBezTo>
                    <a:pt x="545" y="785"/>
                    <a:pt x="453" y="824"/>
                    <a:pt x="381" y="892"/>
                  </a:cubicBezTo>
                  <a:cubicBezTo>
                    <a:pt x="310" y="960"/>
                    <a:pt x="260" y="1061"/>
                    <a:pt x="216" y="1156"/>
                  </a:cubicBezTo>
                  <a:cubicBezTo>
                    <a:pt x="146" y="1309"/>
                    <a:pt x="73" y="1463"/>
                    <a:pt x="1" y="1617"/>
                  </a:cubicBezTo>
                  <a:cubicBezTo>
                    <a:pt x="41" y="1620"/>
                    <a:pt x="81" y="1621"/>
                    <a:pt x="121" y="1621"/>
                  </a:cubicBezTo>
                  <a:cubicBezTo>
                    <a:pt x="348" y="1621"/>
                    <a:pt x="576" y="1580"/>
                    <a:pt x="803" y="1580"/>
                  </a:cubicBezTo>
                  <a:cubicBezTo>
                    <a:pt x="829" y="1580"/>
                    <a:pt x="854" y="1581"/>
                    <a:pt x="879" y="1582"/>
                  </a:cubicBezTo>
                  <a:cubicBezTo>
                    <a:pt x="1325" y="1602"/>
                    <a:pt x="1747" y="1806"/>
                    <a:pt x="2190" y="1821"/>
                  </a:cubicBezTo>
                  <a:cubicBezTo>
                    <a:pt x="2212" y="1822"/>
                    <a:pt x="2233" y="1822"/>
                    <a:pt x="2255" y="1822"/>
                  </a:cubicBezTo>
                  <a:cubicBezTo>
                    <a:pt x="2460" y="1822"/>
                    <a:pt x="2664" y="1788"/>
                    <a:pt x="2869" y="1786"/>
                  </a:cubicBezTo>
                  <a:cubicBezTo>
                    <a:pt x="2876" y="1786"/>
                    <a:pt x="2883" y="1786"/>
                    <a:pt x="2891" y="1786"/>
                  </a:cubicBezTo>
                  <a:cubicBezTo>
                    <a:pt x="3105" y="1786"/>
                    <a:pt x="3254" y="1819"/>
                    <a:pt x="3418" y="1964"/>
                  </a:cubicBezTo>
                  <a:cubicBezTo>
                    <a:pt x="3354" y="1685"/>
                    <a:pt x="3231" y="1378"/>
                    <a:pt x="3071" y="1173"/>
                  </a:cubicBezTo>
                  <a:cubicBezTo>
                    <a:pt x="2917" y="980"/>
                    <a:pt x="2698" y="984"/>
                    <a:pt x="2586" y="763"/>
                  </a:cubicBezTo>
                  <a:cubicBezTo>
                    <a:pt x="2548" y="692"/>
                    <a:pt x="2520" y="618"/>
                    <a:pt x="2502" y="541"/>
                  </a:cubicBezTo>
                  <a:cubicBezTo>
                    <a:pt x="2489" y="477"/>
                    <a:pt x="2487" y="409"/>
                    <a:pt x="2480" y="345"/>
                  </a:cubicBezTo>
                  <a:cubicBezTo>
                    <a:pt x="2463" y="231"/>
                    <a:pt x="2454" y="115"/>
                    <a:pt x="2454" y="1"/>
                  </a:cubicBezTo>
                  <a:close/>
                </a:path>
              </a:pathLst>
            </a:custGeom>
            <a:solidFill>
              <a:srgbClr val="101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6"/>
            <p:cNvSpPr/>
            <p:nvPr/>
          </p:nvSpPr>
          <p:spPr>
            <a:xfrm>
              <a:off x="2042550" y="1569475"/>
              <a:ext cx="99125" cy="83450"/>
            </a:xfrm>
            <a:custGeom>
              <a:rect b="b" l="l" r="r" t="t"/>
              <a:pathLst>
                <a:path extrusionOk="0" h="3338" w="3965">
                  <a:moveTo>
                    <a:pt x="1640" y="0"/>
                  </a:moveTo>
                  <a:cubicBezTo>
                    <a:pt x="1289" y="0"/>
                    <a:pt x="946" y="94"/>
                    <a:pt x="666" y="329"/>
                  </a:cubicBezTo>
                  <a:cubicBezTo>
                    <a:pt x="602" y="384"/>
                    <a:pt x="543" y="446"/>
                    <a:pt x="490" y="511"/>
                  </a:cubicBezTo>
                  <a:cubicBezTo>
                    <a:pt x="389" y="560"/>
                    <a:pt x="294" y="626"/>
                    <a:pt x="213" y="705"/>
                  </a:cubicBezTo>
                  <a:cubicBezTo>
                    <a:pt x="57" y="863"/>
                    <a:pt x="0" y="1131"/>
                    <a:pt x="35" y="1346"/>
                  </a:cubicBezTo>
                  <a:cubicBezTo>
                    <a:pt x="57" y="1460"/>
                    <a:pt x="88" y="1574"/>
                    <a:pt x="130" y="1684"/>
                  </a:cubicBezTo>
                  <a:cubicBezTo>
                    <a:pt x="163" y="1781"/>
                    <a:pt x="204" y="1873"/>
                    <a:pt x="253" y="1963"/>
                  </a:cubicBezTo>
                  <a:cubicBezTo>
                    <a:pt x="270" y="1998"/>
                    <a:pt x="305" y="2082"/>
                    <a:pt x="347" y="2095"/>
                  </a:cubicBezTo>
                  <a:cubicBezTo>
                    <a:pt x="323" y="1904"/>
                    <a:pt x="233" y="1746"/>
                    <a:pt x="261" y="1596"/>
                  </a:cubicBezTo>
                  <a:cubicBezTo>
                    <a:pt x="272" y="1517"/>
                    <a:pt x="292" y="1440"/>
                    <a:pt x="321" y="1366"/>
                  </a:cubicBezTo>
                  <a:cubicBezTo>
                    <a:pt x="369" y="1243"/>
                    <a:pt x="455" y="1142"/>
                    <a:pt x="543" y="1045"/>
                  </a:cubicBezTo>
                  <a:cubicBezTo>
                    <a:pt x="648" y="930"/>
                    <a:pt x="796" y="869"/>
                    <a:pt x="945" y="869"/>
                  </a:cubicBezTo>
                  <a:cubicBezTo>
                    <a:pt x="1016" y="869"/>
                    <a:pt x="1087" y="883"/>
                    <a:pt x="1155" y="911"/>
                  </a:cubicBezTo>
                  <a:cubicBezTo>
                    <a:pt x="1265" y="959"/>
                    <a:pt x="1469" y="1039"/>
                    <a:pt x="1557" y="1118"/>
                  </a:cubicBezTo>
                  <a:cubicBezTo>
                    <a:pt x="1581" y="1140"/>
                    <a:pt x="1649" y="1230"/>
                    <a:pt x="1652" y="1230"/>
                  </a:cubicBezTo>
                  <a:lnTo>
                    <a:pt x="2183" y="1842"/>
                  </a:lnTo>
                  <a:cubicBezTo>
                    <a:pt x="2510" y="2437"/>
                    <a:pt x="2563" y="2387"/>
                    <a:pt x="2589" y="3066"/>
                  </a:cubicBezTo>
                  <a:cubicBezTo>
                    <a:pt x="2592" y="3156"/>
                    <a:pt x="2592" y="3248"/>
                    <a:pt x="2587" y="3338"/>
                  </a:cubicBezTo>
                  <a:lnTo>
                    <a:pt x="2596" y="3336"/>
                  </a:lnTo>
                  <a:lnTo>
                    <a:pt x="2609" y="3331"/>
                  </a:lnTo>
                  <a:cubicBezTo>
                    <a:pt x="2690" y="3307"/>
                    <a:pt x="2985" y="3221"/>
                    <a:pt x="3121" y="3186"/>
                  </a:cubicBezTo>
                  <a:cubicBezTo>
                    <a:pt x="3202" y="3167"/>
                    <a:pt x="3281" y="3145"/>
                    <a:pt x="3360" y="3125"/>
                  </a:cubicBezTo>
                  <a:lnTo>
                    <a:pt x="3595" y="3061"/>
                  </a:lnTo>
                  <a:cubicBezTo>
                    <a:pt x="3718" y="3024"/>
                    <a:pt x="3843" y="2987"/>
                    <a:pt x="3962" y="2943"/>
                  </a:cubicBezTo>
                  <a:cubicBezTo>
                    <a:pt x="3962" y="2894"/>
                    <a:pt x="3964" y="2848"/>
                    <a:pt x="3964" y="2800"/>
                  </a:cubicBezTo>
                  <a:cubicBezTo>
                    <a:pt x="3960" y="2336"/>
                    <a:pt x="3909" y="1866"/>
                    <a:pt x="3742" y="1434"/>
                  </a:cubicBezTo>
                  <a:cubicBezTo>
                    <a:pt x="3575" y="999"/>
                    <a:pt x="3292" y="601"/>
                    <a:pt x="2897" y="356"/>
                  </a:cubicBezTo>
                  <a:cubicBezTo>
                    <a:pt x="2765" y="276"/>
                    <a:pt x="2624" y="211"/>
                    <a:pt x="2477" y="158"/>
                  </a:cubicBezTo>
                  <a:cubicBezTo>
                    <a:pt x="2213" y="62"/>
                    <a:pt x="1924" y="0"/>
                    <a:pt x="1640" y="0"/>
                  </a:cubicBezTo>
                  <a:close/>
                </a:path>
              </a:pathLst>
            </a:custGeom>
            <a:solidFill>
              <a:srgbClr val="101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6"/>
            <p:cNvSpPr/>
            <p:nvPr/>
          </p:nvSpPr>
          <p:spPr>
            <a:xfrm>
              <a:off x="2074050" y="1658900"/>
              <a:ext cx="23850" cy="24550"/>
            </a:xfrm>
            <a:custGeom>
              <a:rect b="b" l="l" r="r" t="t"/>
              <a:pathLst>
                <a:path extrusionOk="0" h="982" w="954">
                  <a:moveTo>
                    <a:pt x="690" y="0"/>
                  </a:moveTo>
                  <a:lnTo>
                    <a:pt x="1" y="295"/>
                  </a:lnTo>
                  <a:lnTo>
                    <a:pt x="249" y="982"/>
                  </a:lnTo>
                  <a:lnTo>
                    <a:pt x="954" y="325"/>
                  </a:lnTo>
                  <a:lnTo>
                    <a:pt x="690" y="0"/>
                  </a:lnTo>
                  <a:close/>
                </a:path>
              </a:pathLst>
            </a:custGeom>
            <a:solidFill>
              <a:srgbClr val="101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6"/>
            <p:cNvSpPr/>
            <p:nvPr/>
          </p:nvSpPr>
          <p:spPr>
            <a:xfrm>
              <a:off x="2033200" y="1686500"/>
              <a:ext cx="132450" cy="136100"/>
            </a:xfrm>
            <a:custGeom>
              <a:rect b="b" l="l" r="r" t="t"/>
              <a:pathLst>
                <a:path extrusionOk="0" h="5444" w="5298">
                  <a:moveTo>
                    <a:pt x="3559" y="1"/>
                  </a:moveTo>
                  <a:cubicBezTo>
                    <a:pt x="3163" y="1738"/>
                    <a:pt x="3045" y="3811"/>
                    <a:pt x="3045" y="3811"/>
                  </a:cubicBezTo>
                  <a:cubicBezTo>
                    <a:pt x="3045" y="3811"/>
                    <a:pt x="875" y="3102"/>
                    <a:pt x="240" y="2678"/>
                  </a:cubicBezTo>
                  <a:cubicBezTo>
                    <a:pt x="119" y="2863"/>
                    <a:pt x="1" y="3109"/>
                    <a:pt x="128" y="3284"/>
                  </a:cubicBezTo>
                  <a:cubicBezTo>
                    <a:pt x="161" y="3324"/>
                    <a:pt x="196" y="3359"/>
                    <a:pt x="236" y="3387"/>
                  </a:cubicBezTo>
                  <a:cubicBezTo>
                    <a:pt x="930" y="3932"/>
                    <a:pt x="1641" y="4448"/>
                    <a:pt x="2375" y="4938"/>
                  </a:cubicBezTo>
                  <a:cubicBezTo>
                    <a:pt x="2634" y="5111"/>
                    <a:pt x="2900" y="5283"/>
                    <a:pt x="3196" y="5377"/>
                  </a:cubicBezTo>
                  <a:cubicBezTo>
                    <a:pt x="3331" y="5419"/>
                    <a:pt x="3475" y="5443"/>
                    <a:pt x="3617" y="5443"/>
                  </a:cubicBezTo>
                  <a:cubicBezTo>
                    <a:pt x="3787" y="5443"/>
                    <a:pt x="3955" y="5409"/>
                    <a:pt x="4103" y="5329"/>
                  </a:cubicBezTo>
                  <a:cubicBezTo>
                    <a:pt x="4270" y="5239"/>
                    <a:pt x="4404" y="5096"/>
                    <a:pt x="4518" y="4947"/>
                  </a:cubicBezTo>
                  <a:cubicBezTo>
                    <a:pt x="5206" y="4053"/>
                    <a:pt x="5298" y="2841"/>
                    <a:pt x="5232" y="1716"/>
                  </a:cubicBezTo>
                  <a:cubicBezTo>
                    <a:pt x="5201" y="1165"/>
                    <a:pt x="5120" y="574"/>
                    <a:pt x="4931" y="56"/>
                  </a:cubicBezTo>
                  <a:cubicBezTo>
                    <a:pt x="4903" y="54"/>
                    <a:pt x="4823" y="49"/>
                    <a:pt x="4797" y="47"/>
                  </a:cubicBezTo>
                  <a:cubicBezTo>
                    <a:pt x="4739" y="42"/>
                    <a:pt x="4689" y="40"/>
                    <a:pt x="4644" y="40"/>
                  </a:cubicBezTo>
                  <a:cubicBezTo>
                    <a:pt x="4476" y="40"/>
                    <a:pt x="4379" y="70"/>
                    <a:pt x="4158" y="80"/>
                  </a:cubicBezTo>
                  <a:cubicBezTo>
                    <a:pt x="4145" y="81"/>
                    <a:pt x="4131" y="81"/>
                    <a:pt x="4115" y="81"/>
                  </a:cubicBezTo>
                  <a:cubicBezTo>
                    <a:pt x="3957" y="81"/>
                    <a:pt x="3703" y="41"/>
                    <a:pt x="3559"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5" name="Google Shape;2295;p46"/>
          <p:cNvGrpSpPr/>
          <p:nvPr/>
        </p:nvGrpSpPr>
        <p:grpSpPr>
          <a:xfrm>
            <a:off x="1762162" y="3927163"/>
            <a:ext cx="890185" cy="675108"/>
            <a:chOff x="4725044" y="4077175"/>
            <a:chExt cx="398900" cy="347475"/>
          </a:xfrm>
        </p:grpSpPr>
        <p:sp>
          <p:nvSpPr>
            <p:cNvPr id="2296" name="Google Shape;2296;p46"/>
            <p:cNvSpPr/>
            <p:nvPr/>
          </p:nvSpPr>
          <p:spPr>
            <a:xfrm>
              <a:off x="4725044" y="4077175"/>
              <a:ext cx="398900" cy="297393"/>
            </a:xfrm>
            <a:custGeom>
              <a:rect b="b" l="l" r="r" t="t"/>
              <a:pathLst>
                <a:path extrusionOk="0" h="9319" w="15956">
                  <a:moveTo>
                    <a:pt x="7919" y="1"/>
                  </a:moveTo>
                  <a:cubicBezTo>
                    <a:pt x="6674" y="1"/>
                    <a:pt x="5425" y="185"/>
                    <a:pt x="4303" y="548"/>
                  </a:cubicBezTo>
                  <a:cubicBezTo>
                    <a:pt x="3756" y="724"/>
                    <a:pt x="3235" y="939"/>
                    <a:pt x="2783" y="1211"/>
                  </a:cubicBezTo>
                  <a:cubicBezTo>
                    <a:pt x="1975" y="1692"/>
                    <a:pt x="1329" y="2406"/>
                    <a:pt x="932" y="3258"/>
                  </a:cubicBezTo>
                  <a:cubicBezTo>
                    <a:pt x="0" y="5237"/>
                    <a:pt x="795" y="7718"/>
                    <a:pt x="3444" y="8773"/>
                  </a:cubicBezTo>
                  <a:cubicBezTo>
                    <a:pt x="4426" y="9163"/>
                    <a:pt x="5521" y="9318"/>
                    <a:pt x="6649" y="9318"/>
                  </a:cubicBezTo>
                  <a:cubicBezTo>
                    <a:pt x="8094" y="9318"/>
                    <a:pt x="9592" y="9063"/>
                    <a:pt x="10975" y="8718"/>
                  </a:cubicBezTo>
                  <a:lnTo>
                    <a:pt x="10975" y="8718"/>
                  </a:lnTo>
                  <a:lnTo>
                    <a:pt x="9264" y="9159"/>
                  </a:lnTo>
                  <a:cubicBezTo>
                    <a:pt x="9282" y="9159"/>
                    <a:pt x="9301" y="9159"/>
                    <a:pt x="9319" y="9159"/>
                  </a:cubicBezTo>
                  <a:cubicBezTo>
                    <a:pt x="12107" y="9159"/>
                    <a:pt x="14699" y="7684"/>
                    <a:pt x="15325" y="5847"/>
                  </a:cubicBezTo>
                  <a:cubicBezTo>
                    <a:pt x="15956" y="3998"/>
                    <a:pt x="14658" y="1956"/>
                    <a:pt x="12336" y="888"/>
                  </a:cubicBezTo>
                  <a:cubicBezTo>
                    <a:pt x="11043" y="293"/>
                    <a:pt x="9484" y="1"/>
                    <a:pt x="791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6"/>
            <p:cNvSpPr/>
            <p:nvPr/>
          </p:nvSpPr>
          <p:spPr>
            <a:xfrm>
              <a:off x="4913100" y="4172025"/>
              <a:ext cx="21550" cy="252625"/>
            </a:xfrm>
            <a:custGeom>
              <a:rect b="b" l="l" r="r" t="t"/>
              <a:pathLst>
                <a:path extrusionOk="0" h="10105" w="862">
                  <a:moveTo>
                    <a:pt x="647" y="1"/>
                  </a:moveTo>
                  <a:cubicBezTo>
                    <a:pt x="568" y="1"/>
                    <a:pt x="488" y="21"/>
                    <a:pt x="479" y="59"/>
                  </a:cubicBezTo>
                  <a:cubicBezTo>
                    <a:pt x="398" y="424"/>
                    <a:pt x="398" y="795"/>
                    <a:pt x="378" y="1162"/>
                  </a:cubicBezTo>
                  <a:cubicBezTo>
                    <a:pt x="358" y="1520"/>
                    <a:pt x="339" y="1878"/>
                    <a:pt x="319" y="2236"/>
                  </a:cubicBezTo>
                  <a:cubicBezTo>
                    <a:pt x="246" y="3531"/>
                    <a:pt x="222" y="4827"/>
                    <a:pt x="174" y="6123"/>
                  </a:cubicBezTo>
                  <a:cubicBezTo>
                    <a:pt x="150" y="6771"/>
                    <a:pt x="125" y="7421"/>
                    <a:pt x="101" y="8071"/>
                  </a:cubicBezTo>
                  <a:cubicBezTo>
                    <a:pt x="90" y="8394"/>
                    <a:pt x="77" y="8717"/>
                    <a:pt x="66" y="9039"/>
                  </a:cubicBezTo>
                  <a:cubicBezTo>
                    <a:pt x="60" y="9200"/>
                    <a:pt x="53" y="9362"/>
                    <a:pt x="42" y="9523"/>
                  </a:cubicBezTo>
                  <a:cubicBezTo>
                    <a:pt x="33" y="9685"/>
                    <a:pt x="0" y="9848"/>
                    <a:pt x="55" y="10008"/>
                  </a:cubicBezTo>
                  <a:cubicBezTo>
                    <a:pt x="71" y="10056"/>
                    <a:pt x="145" y="10096"/>
                    <a:pt x="290" y="10105"/>
                  </a:cubicBezTo>
                  <a:cubicBezTo>
                    <a:pt x="298" y="10105"/>
                    <a:pt x="306" y="10105"/>
                    <a:pt x="315" y="10105"/>
                  </a:cubicBezTo>
                  <a:cubicBezTo>
                    <a:pt x="430" y="10105"/>
                    <a:pt x="568" y="10077"/>
                    <a:pt x="587" y="10034"/>
                  </a:cubicBezTo>
                  <a:cubicBezTo>
                    <a:pt x="661" y="9845"/>
                    <a:pt x="639" y="9659"/>
                    <a:pt x="639" y="9470"/>
                  </a:cubicBezTo>
                  <a:cubicBezTo>
                    <a:pt x="639" y="9290"/>
                    <a:pt x="644" y="9112"/>
                    <a:pt x="650" y="8932"/>
                  </a:cubicBezTo>
                  <a:cubicBezTo>
                    <a:pt x="659" y="8569"/>
                    <a:pt x="668" y="8205"/>
                    <a:pt x="679" y="7843"/>
                  </a:cubicBezTo>
                  <a:cubicBezTo>
                    <a:pt x="712" y="6547"/>
                    <a:pt x="747" y="5253"/>
                    <a:pt x="784" y="3958"/>
                  </a:cubicBezTo>
                  <a:cubicBezTo>
                    <a:pt x="802" y="3307"/>
                    <a:pt x="826" y="2657"/>
                    <a:pt x="833" y="2007"/>
                  </a:cubicBezTo>
                  <a:cubicBezTo>
                    <a:pt x="835" y="1684"/>
                    <a:pt x="846" y="1366"/>
                    <a:pt x="841" y="1041"/>
                  </a:cubicBezTo>
                  <a:cubicBezTo>
                    <a:pt x="835" y="714"/>
                    <a:pt x="861" y="384"/>
                    <a:pt x="809" y="59"/>
                  </a:cubicBezTo>
                  <a:cubicBezTo>
                    <a:pt x="802" y="20"/>
                    <a:pt x="725" y="1"/>
                    <a:pt x="64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6"/>
            <p:cNvSpPr/>
            <p:nvPr/>
          </p:nvSpPr>
          <p:spPr>
            <a:xfrm>
              <a:off x="4796700" y="4226125"/>
              <a:ext cx="220125" cy="95400"/>
            </a:xfrm>
            <a:custGeom>
              <a:rect b="b" l="l" r="r" t="t"/>
              <a:pathLst>
                <a:path extrusionOk="0" h="3816" w="8805">
                  <a:moveTo>
                    <a:pt x="303" y="1"/>
                  </a:moveTo>
                  <a:cubicBezTo>
                    <a:pt x="152" y="1"/>
                    <a:pt x="1" y="117"/>
                    <a:pt x="108" y="217"/>
                  </a:cubicBezTo>
                  <a:cubicBezTo>
                    <a:pt x="429" y="515"/>
                    <a:pt x="795" y="792"/>
                    <a:pt x="1142" y="1078"/>
                  </a:cubicBezTo>
                  <a:lnTo>
                    <a:pt x="2150" y="1908"/>
                  </a:lnTo>
                  <a:cubicBezTo>
                    <a:pt x="2752" y="2402"/>
                    <a:pt x="3339" y="2905"/>
                    <a:pt x="3956" y="3390"/>
                  </a:cubicBezTo>
                  <a:cubicBezTo>
                    <a:pt x="4186" y="3570"/>
                    <a:pt x="4498" y="3759"/>
                    <a:pt x="4856" y="3805"/>
                  </a:cubicBezTo>
                  <a:cubicBezTo>
                    <a:pt x="4906" y="3812"/>
                    <a:pt x="4956" y="3816"/>
                    <a:pt x="5006" y="3816"/>
                  </a:cubicBezTo>
                  <a:cubicBezTo>
                    <a:pt x="5128" y="3816"/>
                    <a:pt x="5250" y="3795"/>
                    <a:pt x="5366" y="3752"/>
                  </a:cubicBezTo>
                  <a:cubicBezTo>
                    <a:pt x="5541" y="3687"/>
                    <a:pt x="5649" y="3570"/>
                    <a:pt x="5752" y="3458"/>
                  </a:cubicBezTo>
                  <a:cubicBezTo>
                    <a:pt x="6266" y="2911"/>
                    <a:pt x="6778" y="2362"/>
                    <a:pt x="7283" y="1813"/>
                  </a:cubicBezTo>
                  <a:cubicBezTo>
                    <a:pt x="7790" y="1264"/>
                    <a:pt x="8315" y="722"/>
                    <a:pt x="8765" y="151"/>
                  </a:cubicBezTo>
                  <a:lnTo>
                    <a:pt x="8765" y="149"/>
                  </a:lnTo>
                  <a:cubicBezTo>
                    <a:pt x="8804" y="99"/>
                    <a:pt x="8748" y="59"/>
                    <a:pt x="8685" y="59"/>
                  </a:cubicBezTo>
                  <a:cubicBezTo>
                    <a:pt x="8657" y="59"/>
                    <a:pt x="8627" y="67"/>
                    <a:pt x="8605" y="87"/>
                  </a:cubicBezTo>
                  <a:cubicBezTo>
                    <a:pt x="7988" y="636"/>
                    <a:pt x="7445" y="1227"/>
                    <a:pt x="6885" y="1802"/>
                  </a:cubicBezTo>
                  <a:cubicBezTo>
                    <a:pt x="6383" y="2318"/>
                    <a:pt x="5888" y="2839"/>
                    <a:pt x="5388" y="3357"/>
                  </a:cubicBezTo>
                  <a:cubicBezTo>
                    <a:pt x="5306" y="3441"/>
                    <a:pt x="5216" y="3535"/>
                    <a:pt x="5054" y="3546"/>
                  </a:cubicBezTo>
                  <a:cubicBezTo>
                    <a:pt x="5039" y="3547"/>
                    <a:pt x="5025" y="3548"/>
                    <a:pt x="5010" y="3548"/>
                  </a:cubicBezTo>
                  <a:cubicBezTo>
                    <a:pt x="4878" y="3548"/>
                    <a:pt x="4748" y="3497"/>
                    <a:pt x="4643" y="3447"/>
                  </a:cubicBezTo>
                  <a:cubicBezTo>
                    <a:pt x="4322" y="3300"/>
                    <a:pt x="4096" y="3065"/>
                    <a:pt x="3855" y="2865"/>
                  </a:cubicBezTo>
                  <a:lnTo>
                    <a:pt x="2150" y="1453"/>
                  </a:lnTo>
                  <a:lnTo>
                    <a:pt x="1301" y="746"/>
                  </a:lnTo>
                  <a:cubicBezTo>
                    <a:pt x="1017" y="511"/>
                    <a:pt x="743" y="267"/>
                    <a:pt x="442" y="43"/>
                  </a:cubicBezTo>
                  <a:cubicBezTo>
                    <a:pt x="402" y="13"/>
                    <a:pt x="352" y="1"/>
                    <a:pt x="30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6"/>
            <p:cNvSpPr/>
            <p:nvPr/>
          </p:nvSpPr>
          <p:spPr>
            <a:xfrm>
              <a:off x="4891150" y="4191050"/>
              <a:ext cx="85575" cy="46575"/>
            </a:xfrm>
            <a:custGeom>
              <a:rect b="b" l="l" r="r" t="t"/>
              <a:pathLst>
                <a:path extrusionOk="0" h="1863" w="3423">
                  <a:moveTo>
                    <a:pt x="3315" y="0"/>
                  </a:moveTo>
                  <a:cubicBezTo>
                    <a:pt x="3297" y="0"/>
                    <a:pt x="3278" y="4"/>
                    <a:pt x="3261" y="14"/>
                  </a:cubicBezTo>
                  <a:cubicBezTo>
                    <a:pt x="3208" y="49"/>
                    <a:pt x="3147" y="69"/>
                    <a:pt x="3099" y="104"/>
                  </a:cubicBezTo>
                  <a:cubicBezTo>
                    <a:pt x="3050" y="137"/>
                    <a:pt x="3009" y="172"/>
                    <a:pt x="2960" y="205"/>
                  </a:cubicBezTo>
                  <a:cubicBezTo>
                    <a:pt x="2870" y="269"/>
                    <a:pt x="2785" y="335"/>
                    <a:pt x="2701" y="401"/>
                  </a:cubicBezTo>
                  <a:cubicBezTo>
                    <a:pt x="2536" y="537"/>
                    <a:pt x="2374" y="673"/>
                    <a:pt x="2211" y="809"/>
                  </a:cubicBezTo>
                  <a:cubicBezTo>
                    <a:pt x="1942" y="1039"/>
                    <a:pt x="1669" y="1266"/>
                    <a:pt x="1405" y="1499"/>
                  </a:cubicBezTo>
                  <a:lnTo>
                    <a:pt x="1405" y="1499"/>
                  </a:lnTo>
                  <a:lnTo>
                    <a:pt x="920" y="1104"/>
                  </a:lnTo>
                  <a:lnTo>
                    <a:pt x="602" y="844"/>
                  </a:lnTo>
                  <a:cubicBezTo>
                    <a:pt x="551" y="803"/>
                    <a:pt x="503" y="761"/>
                    <a:pt x="450" y="721"/>
                  </a:cubicBezTo>
                  <a:cubicBezTo>
                    <a:pt x="386" y="673"/>
                    <a:pt x="323" y="656"/>
                    <a:pt x="239" y="627"/>
                  </a:cubicBezTo>
                  <a:cubicBezTo>
                    <a:pt x="219" y="621"/>
                    <a:pt x="197" y="618"/>
                    <a:pt x="175" y="618"/>
                  </a:cubicBezTo>
                  <a:cubicBezTo>
                    <a:pt x="85" y="618"/>
                    <a:pt x="0" y="669"/>
                    <a:pt x="31" y="737"/>
                  </a:cubicBezTo>
                  <a:cubicBezTo>
                    <a:pt x="55" y="794"/>
                    <a:pt x="66" y="847"/>
                    <a:pt x="121" y="895"/>
                  </a:cubicBezTo>
                  <a:cubicBezTo>
                    <a:pt x="176" y="941"/>
                    <a:pt x="235" y="985"/>
                    <a:pt x="290" y="1031"/>
                  </a:cubicBezTo>
                  <a:lnTo>
                    <a:pt x="610" y="1290"/>
                  </a:lnTo>
                  <a:lnTo>
                    <a:pt x="1269" y="1822"/>
                  </a:lnTo>
                  <a:cubicBezTo>
                    <a:pt x="1305" y="1851"/>
                    <a:pt x="1352" y="1863"/>
                    <a:pt x="1399" y="1863"/>
                  </a:cubicBezTo>
                  <a:cubicBezTo>
                    <a:pt x="1473" y="1863"/>
                    <a:pt x="1549" y="1833"/>
                    <a:pt x="1592" y="1793"/>
                  </a:cubicBezTo>
                  <a:cubicBezTo>
                    <a:pt x="1897" y="1512"/>
                    <a:pt x="2194" y="1224"/>
                    <a:pt x="2503" y="943"/>
                  </a:cubicBezTo>
                  <a:cubicBezTo>
                    <a:pt x="2659" y="803"/>
                    <a:pt x="2815" y="664"/>
                    <a:pt x="2971" y="524"/>
                  </a:cubicBezTo>
                  <a:cubicBezTo>
                    <a:pt x="3042" y="458"/>
                    <a:pt x="3110" y="390"/>
                    <a:pt x="3178" y="322"/>
                  </a:cubicBezTo>
                  <a:cubicBezTo>
                    <a:pt x="3215" y="284"/>
                    <a:pt x="3257" y="247"/>
                    <a:pt x="3294" y="208"/>
                  </a:cubicBezTo>
                  <a:cubicBezTo>
                    <a:pt x="3331" y="168"/>
                    <a:pt x="3351" y="124"/>
                    <a:pt x="3386" y="85"/>
                  </a:cubicBezTo>
                  <a:lnTo>
                    <a:pt x="3386" y="80"/>
                  </a:lnTo>
                  <a:cubicBezTo>
                    <a:pt x="3423" y="39"/>
                    <a:pt x="3371" y="0"/>
                    <a:pt x="33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6"/>
            <p:cNvSpPr/>
            <p:nvPr/>
          </p:nvSpPr>
          <p:spPr>
            <a:xfrm>
              <a:off x="5026525" y="4154875"/>
              <a:ext cx="7775" cy="6075"/>
            </a:xfrm>
            <a:custGeom>
              <a:rect b="b" l="l" r="r" t="t"/>
              <a:pathLst>
                <a:path extrusionOk="0" h="243" w="311">
                  <a:moveTo>
                    <a:pt x="157" y="1"/>
                  </a:moveTo>
                  <a:cubicBezTo>
                    <a:pt x="1" y="1"/>
                    <a:pt x="1" y="242"/>
                    <a:pt x="157" y="242"/>
                  </a:cubicBezTo>
                  <a:cubicBezTo>
                    <a:pt x="310" y="242"/>
                    <a:pt x="310" y="1"/>
                    <a:pt x="15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6"/>
            <p:cNvSpPr/>
            <p:nvPr/>
          </p:nvSpPr>
          <p:spPr>
            <a:xfrm>
              <a:off x="5002150" y="4132700"/>
              <a:ext cx="9075" cy="8975"/>
            </a:xfrm>
            <a:custGeom>
              <a:rect b="b" l="l" r="r" t="t"/>
              <a:pathLst>
                <a:path extrusionOk="0" h="359" w="363">
                  <a:moveTo>
                    <a:pt x="207" y="1"/>
                  </a:moveTo>
                  <a:cubicBezTo>
                    <a:pt x="150" y="1"/>
                    <a:pt x="99" y="29"/>
                    <a:pt x="73" y="77"/>
                  </a:cubicBezTo>
                  <a:lnTo>
                    <a:pt x="22" y="143"/>
                  </a:lnTo>
                  <a:cubicBezTo>
                    <a:pt x="11" y="159"/>
                    <a:pt x="7" y="178"/>
                    <a:pt x="5" y="196"/>
                  </a:cubicBezTo>
                  <a:cubicBezTo>
                    <a:pt x="1" y="216"/>
                    <a:pt x="3" y="236"/>
                    <a:pt x="9" y="253"/>
                  </a:cubicBezTo>
                  <a:lnTo>
                    <a:pt x="22" y="288"/>
                  </a:lnTo>
                  <a:lnTo>
                    <a:pt x="44" y="317"/>
                  </a:lnTo>
                  <a:cubicBezTo>
                    <a:pt x="58" y="330"/>
                    <a:pt x="73" y="341"/>
                    <a:pt x="91" y="345"/>
                  </a:cubicBezTo>
                  <a:cubicBezTo>
                    <a:pt x="102" y="352"/>
                    <a:pt x="115" y="356"/>
                    <a:pt x="128" y="356"/>
                  </a:cubicBezTo>
                  <a:cubicBezTo>
                    <a:pt x="135" y="358"/>
                    <a:pt x="142" y="359"/>
                    <a:pt x="149" y="359"/>
                  </a:cubicBezTo>
                  <a:cubicBezTo>
                    <a:pt x="160" y="359"/>
                    <a:pt x="172" y="357"/>
                    <a:pt x="183" y="354"/>
                  </a:cubicBezTo>
                  <a:lnTo>
                    <a:pt x="218" y="339"/>
                  </a:lnTo>
                  <a:lnTo>
                    <a:pt x="284" y="288"/>
                  </a:lnTo>
                  <a:cubicBezTo>
                    <a:pt x="332" y="262"/>
                    <a:pt x="361" y="211"/>
                    <a:pt x="361" y="157"/>
                  </a:cubicBezTo>
                  <a:cubicBezTo>
                    <a:pt x="363" y="135"/>
                    <a:pt x="356" y="115"/>
                    <a:pt x="347" y="95"/>
                  </a:cubicBezTo>
                  <a:cubicBezTo>
                    <a:pt x="341" y="77"/>
                    <a:pt x="330" y="60"/>
                    <a:pt x="315" y="47"/>
                  </a:cubicBezTo>
                  <a:cubicBezTo>
                    <a:pt x="297" y="27"/>
                    <a:pt x="273" y="14"/>
                    <a:pt x="246" y="5"/>
                  </a:cubicBezTo>
                  <a:lnTo>
                    <a:pt x="207"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6"/>
            <p:cNvSpPr/>
            <p:nvPr/>
          </p:nvSpPr>
          <p:spPr>
            <a:xfrm>
              <a:off x="4996825" y="4178825"/>
              <a:ext cx="10300" cy="7975"/>
            </a:xfrm>
            <a:custGeom>
              <a:rect b="b" l="l" r="r" t="t"/>
              <a:pathLst>
                <a:path extrusionOk="0" h="319" w="412">
                  <a:moveTo>
                    <a:pt x="205" y="0"/>
                  </a:moveTo>
                  <a:cubicBezTo>
                    <a:pt x="0" y="0"/>
                    <a:pt x="0" y="319"/>
                    <a:pt x="205" y="319"/>
                  </a:cubicBezTo>
                  <a:cubicBezTo>
                    <a:pt x="411" y="319"/>
                    <a:pt x="411" y="0"/>
                    <a:pt x="20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3" name="Google Shape;2303;p46"/>
          <p:cNvGrpSpPr/>
          <p:nvPr/>
        </p:nvGrpSpPr>
        <p:grpSpPr>
          <a:xfrm>
            <a:off x="265417" y="3570890"/>
            <a:ext cx="498456" cy="712573"/>
            <a:chOff x="5979675" y="4640775"/>
            <a:chExt cx="241875" cy="345775"/>
          </a:xfrm>
        </p:grpSpPr>
        <p:sp>
          <p:nvSpPr>
            <p:cNvPr id="2304" name="Google Shape;2304;p46"/>
            <p:cNvSpPr/>
            <p:nvPr/>
          </p:nvSpPr>
          <p:spPr>
            <a:xfrm>
              <a:off x="6008100" y="4698050"/>
              <a:ext cx="80475" cy="288500"/>
            </a:xfrm>
            <a:custGeom>
              <a:rect b="b" l="l" r="r" t="t"/>
              <a:pathLst>
                <a:path extrusionOk="0" h="11540" w="3219">
                  <a:moveTo>
                    <a:pt x="1" y="0"/>
                  </a:moveTo>
                  <a:lnTo>
                    <a:pt x="1" y="0"/>
                  </a:lnTo>
                  <a:cubicBezTo>
                    <a:pt x="859" y="1536"/>
                    <a:pt x="1375" y="3238"/>
                    <a:pt x="1516" y="4992"/>
                  </a:cubicBezTo>
                  <a:cubicBezTo>
                    <a:pt x="1606" y="6126"/>
                    <a:pt x="1538" y="7272"/>
                    <a:pt x="1705" y="8396"/>
                  </a:cubicBezTo>
                  <a:cubicBezTo>
                    <a:pt x="1838" y="9291"/>
                    <a:pt x="2148" y="10201"/>
                    <a:pt x="2725" y="10885"/>
                  </a:cubicBezTo>
                  <a:lnTo>
                    <a:pt x="2725" y="10885"/>
                  </a:lnTo>
                  <a:cubicBezTo>
                    <a:pt x="2210" y="9347"/>
                    <a:pt x="2351" y="7625"/>
                    <a:pt x="2265" y="5981"/>
                  </a:cubicBezTo>
                  <a:cubicBezTo>
                    <a:pt x="2217" y="5078"/>
                    <a:pt x="2096" y="4180"/>
                    <a:pt x="1903" y="3295"/>
                  </a:cubicBezTo>
                  <a:cubicBezTo>
                    <a:pt x="1626" y="2021"/>
                    <a:pt x="1119" y="675"/>
                    <a:pt x="1" y="0"/>
                  </a:cubicBezTo>
                  <a:close/>
                  <a:moveTo>
                    <a:pt x="2725" y="10885"/>
                  </a:moveTo>
                  <a:cubicBezTo>
                    <a:pt x="2799" y="11107"/>
                    <a:pt x="2887" y="11325"/>
                    <a:pt x="2992" y="11539"/>
                  </a:cubicBezTo>
                  <a:lnTo>
                    <a:pt x="3218" y="11359"/>
                  </a:lnTo>
                  <a:cubicBezTo>
                    <a:pt x="3035" y="11218"/>
                    <a:pt x="2872" y="11059"/>
                    <a:pt x="2725" y="10885"/>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6"/>
            <p:cNvSpPr/>
            <p:nvPr/>
          </p:nvSpPr>
          <p:spPr>
            <a:xfrm>
              <a:off x="6087325" y="4640775"/>
              <a:ext cx="52850" cy="339950"/>
            </a:xfrm>
            <a:custGeom>
              <a:rect b="b" l="l" r="r" t="t"/>
              <a:pathLst>
                <a:path extrusionOk="0" h="13598" w="2114">
                  <a:moveTo>
                    <a:pt x="2076" y="1"/>
                  </a:moveTo>
                  <a:lnTo>
                    <a:pt x="2076" y="1"/>
                  </a:lnTo>
                  <a:cubicBezTo>
                    <a:pt x="475" y="4345"/>
                    <a:pt x="1" y="9023"/>
                    <a:pt x="695" y="13597"/>
                  </a:cubicBezTo>
                  <a:lnTo>
                    <a:pt x="1147" y="13593"/>
                  </a:lnTo>
                  <a:cubicBezTo>
                    <a:pt x="1802" y="9093"/>
                    <a:pt x="2113" y="4549"/>
                    <a:pt x="2076"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6"/>
            <p:cNvSpPr/>
            <p:nvPr/>
          </p:nvSpPr>
          <p:spPr>
            <a:xfrm>
              <a:off x="6133350" y="4694750"/>
              <a:ext cx="88200" cy="291675"/>
            </a:xfrm>
            <a:custGeom>
              <a:rect b="b" l="l" r="r" t="t"/>
              <a:pathLst>
                <a:path extrusionOk="0" h="11667" w="3528">
                  <a:moveTo>
                    <a:pt x="3527" y="1"/>
                  </a:moveTo>
                  <a:lnTo>
                    <a:pt x="3527" y="1"/>
                  </a:lnTo>
                  <a:cubicBezTo>
                    <a:pt x="2506" y="925"/>
                    <a:pt x="1845" y="2199"/>
                    <a:pt x="1469" y="3525"/>
                  </a:cubicBezTo>
                  <a:cubicBezTo>
                    <a:pt x="1092" y="4854"/>
                    <a:pt x="984" y="6240"/>
                    <a:pt x="929" y="7619"/>
                  </a:cubicBezTo>
                  <a:cubicBezTo>
                    <a:pt x="874" y="9025"/>
                    <a:pt x="839" y="10538"/>
                    <a:pt x="0" y="11667"/>
                  </a:cubicBezTo>
                  <a:lnTo>
                    <a:pt x="398" y="11530"/>
                  </a:lnTo>
                  <a:cubicBezTo>
                    <a:pt x="1199" y="9925"/>
                    <a:pt x="1775" y="8214"/>
                    <a:pt x="2108" y="6451"/>
                  </a:cubicBezTo>
                  <a:cubicBezTo>
                    <a:pt x="2521" y="4281"/>
                    <a:pt x="2576" y="1995"/>
                    <a:pt x="352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6"/>
            <p:cNvSpPr/>
            <p:nvPr/>
          </p:nvSpPr>
          <p:spPr>
            <a:xfrm>
              <a:off x="5979675" y="4815875"/>
              <a:ext cx="46625" cy="169850"/>
            </a:xfrm>
            <a:custGeom>
              <a:rect b="b" l="l" r="r" t="t"/>
              <a:pathLst>
                <a:path extrusionOk="0" h="6794" w="1865">
                  <a:moveTo>
                    <a:pt x="378" y="0"/>
                  </a:moveTo>
                  <a:lnTo>
                    <a:pt x="378" y="0"/>
                  </a:lnTo>
                  <a:cubicBezTo>
                    <a:pt x="0" y="2304"/>
                    <a:pt x="450" y="4737"/>
                    <a:pt x="1627" y="6754"/>
                  </a:cubicBezTo>
                  <a:lnTo>
                    <a:pt x="1746" y="6793"/>
                  </a:lnTo>
                  <a:cubicBezTo>
                    <a:pt x="1865" y="4450"/>
                    <a:pt x="1395" y="2115"/>
                    <a:pt x="37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6"/>
            <p:cNvSpPr/>
            <p:nvPr/>
          </p:nvSpPr>
          <p:spPr>
            <a:xfrm>
              <a:off x="6072900" y="4675250"/>
              <a:ext cx="13975" cy="309825"/>
            </a:xfrm>
            <a:custGeom>
              <a:rect b="b" l="l" r="r" t="t"/>
              <a:pathLst>
                <a:path extrusionOk="0" h="12393" w="559">
                  <a:moveTo>
                    <a:pt x="480" y="0"/>
                  </a:moveTo>
                  <a:cubicBezTo>
                    <a:pt x="465" y="0"/>
                    <a:pt x="450" y="9"/>
                    <a:pt x="444" y="27"/>
                  </a:cubicBezTo>
                  <a:cubicBezTo>
                    <a:pt x="330" y="412"/>
                    <a:pt x="275" y="827"/>
                    <a:pt x="222" y="1224"/>
                  </a:cubicBezTo>
                  <a:cubicBezTo>
                    <a:pt x="167" y="1622"/>
                    <a:pt x="119" y="2019"/>
                    <a:pt x="84" y="2417"/>
                  </a:cubicBezTo>
                  <a:cubicBezTo>
                    <a:pt x="18" y="3216"/>
                    <a:pt x="5" y="4018"/>
                    <a:pt x="2" y="4817"/>
                  </a:cubicBezTo>
                  <a:cubicBezTo>
                    <a:pt x="0" y="6445"/>
                    <a:pt x="57" y="8072"/>
                    <a:pt x="99" y="9699"/>
                  </a:cubicBezTo>
                  <a:cubicBezTo>
                    <a:pt x="110" y="10156"/>
                    <a:pt x="121" y="10613"/>
                    <a:pt x="132" y="11072"/>
                  </a:cubicBezTo>
                  <a:cubicBezTo>
                    <a:pt x="139" y="11309"/>
                    <a:pt x="143" y="11546"/>
                    <a:pt x="152" y="11786"/>
                  </a:cubicBezTo>
                  <a:cubicBezTo>
                    <a:pt x="156" y="11959"/>
                    <a:pt x="117" y="12216"/>
                    <a:pt x="251" y="12350"/>
                  </a:cubicBezTo>
                  <a:cubicBezTo>
                    <a:pt x="279" y="12378"/>
                    <a:pt x="316" y="12392"/>
                    <a:pt x="354" y="12392"/>
                  </a:cubicBezTo>
                  <a:cubicBezTo>
                    <a:pt x="378" y="12392"/>
                    <a:pt x="402" y="12386"/>
                    <a:pt x="424" y="12374"/>
                  </a:cubicBezTo>
                  <a:cubicBezTo>
                    <a:pt x="502" y="12324"/>
                    <a:pt x="559" y="12192"/>
                    <a:pt x="456" y="12139"/>
                  </a:cubicBezTo>
                  <a:lnTo>
                    <a:pt x="456" y="12139"/>
                  </a:lnTo>
                  <a:cubicBezTo>
                    <a:pt x="456" y="12135"/>
                    <a:pt x="456" y="12132"/>
                    <a:pt x="457" y="12128"/>
                  </a:cubicBezTo>
                  <a:cubicBezTo>
                    <a:pt x="444" y="12086"/>
                    <a:pt x="455" y="12016"/>
                    <a:pt x="453" y="11970"/>
                  </a:cubicBezTo>
                  <a:cubicBezTo>
                    <a:pt x="453" y="11882"/>
                    <a:pt x="450" y="11794"/>
                    <a:pt x="448" y="11707"/>
                  </a:cubicBezTo>
                  <a:cubicBezTo>
                    <a:pt x="444" y="11496"/>
                    <a:pt x="437" y="11283"/>
                    <a:pt x="431" y="11072"/>
                  </a:cubicBezTo>
                  <a:cubicBezTo>
                    <a:pt x="420" y="10668"/>
                    <a:pt x="409" y="10261"/>
                    <a:pt x="395" y="9857"/>
                  </a:cubicBezTo>
                  <a:cubicBezTo>
                    <a:pt x="374" y="9056"/>
                    <a:pt x="352" y="8256"/>
                    <a:pt x="330" y="7455"/>
                  </a:cubicBezTo>
                  <a:cubicBezTo>
                    <a:pt x="286" y="5869"/>
                    <a:pt x="272" y="4290"/>
                    <a:pt x="325" y="2704"/>
                  </a:cubicBezTo>
                  <a:cubicBezTo>
                    <a:pt x="341" y="2263"/>
                    <a:pt x="365" y="1822"/>
                    <a:pt x="395" y="1380"/>
                  </a:cubicBezTo>
                  <a:cubicBezTo>
                    <a:pt x="426" y="932"/>
                    <a:pt x="497" y="484"/>
                    <a:pt x="516" y="36"/>
                  </a:cubicBezTo>
                  <a:cubicBezTo>
                    <a:pt x="516" y="13"/>
                    <a:pt x="498" y="0"/>
                    <a:pt x="48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6"/>
            <p:cNvSpPr/>
            <p:nvPr/>
          </p:nvSpPr>
          <p:spPr>
            <a:xfrm>
              <a:off x="6046475" y="4682750"/>
              <a:ext cx="64175" cy="48100"/>
            </a:xfrm>
            <a:custGeom>
              <a:rect b="b" l="l" r="r" t="t"/>
              <a:pathLst>
                <a:path extrusionOk="0" h="1924" w="2567">
                  <a:moveTo>
                    <a:pt x="2461" y="0"/>
                  </a:moveTo>
                  <a:cubicBezTo>
                    <a:pt x="2430" y="0"/>
                    <a:pt x="2402" y="14"/>
                    <a:pt x="2388" y="46"/>
                  </a:cubicBezTo>
                  <a:cubicBezTo>
                    <a:pt x="2263" y="338"/>
                    <a:pt x="2179" y="634"/>
                    <a:pt x="2008" y="907"/>
                  </a:cubicBezTo>
                  <a:cubicBezTo>
                    <a:pt x="1835" y="1183"/>
                    <a:pt x="1613" y="1425"/>
                    <a:pt x="1354" y="1620"/>
                  </a:cubicBezTo>
                  <a:cubicBezTo>
                    <a:pt x="1255" y="1694"/>
                    <a:pt x="1127" y="1771"/>
                    <a:pt x="1002" y="1771"/>
                  </a:cubicBezTo>
                  <a:cubicBezTo>
                    <a:pt x="954" y="1771"/>
                    <a:pt x="907" y="1760"/>
                    <a:pt x="862" y="1732"/>
                  </a:cubicBezTo>
                  <a:cubicBezTo>
                    <a:pt x="708" y="1640"/>
                    <a:pt x="611" y="1416"/>
                    <a:pt x="526" y="1267"/>
                  </a:cubicBezTo>
                  <a:cubicBezTo>
                    <a:pt x="339" y="940"/>
                    <a:pt x="185" y="593"/>
                    <a:pt x="69" y="235"/>
                  </a:cubicBezTo>
                  <a:cubicBezTo>
                    <a:pt x="65" y="218"/>
                    <a:pt x="52" y="211"/>
                    <a:pt x="39" y="211"/>
                  </a:cubicBezTo>
                  <a:cubicBezTo>
                    <a:pt x="20" y="211"/>
                    <a:pt x="1" y="227"/>
                    <a:pt x="7" y="252"/>
                  </a:cubicBezTo>
                  <a:lnTo>
                    <a:pt x="7" y="254"/>
                  </a:lnTo>
                  <a:cubicBezTo>
                    <a:pt x="119" y="665"/>
                    <a:pt x="269" y="1074"/>
                    <a:pt x="477" y="1449"/>
                  </a:cubicBezTo>
                  <a:cubicBezTo>
                    <a:pt x="563" y="1605"/>
                    <a:pt x="653" y="1794"/>
                    <a:pt x="820" y="1880"/>
                  </a:cubicBezTo>
                  <a:cubicBezTo>
                    <a:pt x="881" y="1911"/>
                    <a:pt x="946" y="1924"/>
                    <a:pt x="1011" y="1924"/>
                  </a:cubicBezTo>
                  <a:cubicBezTo>
                    <a:pt x="1111" y="1924"/>
                    <a:pt x="1212" y="1894"/>
                    <a:pt x="1301" y="1851"/>
                  </a:cubicBezTo>
                  <a:cubicBezTo>
                    <a:pt x="1635" y="1697"/>
                    <a:pt x="1914" y="1401"/>
                    <a:pt x="2125" y="1109"/>
                  </a:cubicBezTo>
                  <a:cubicBezTo>
                    <a:pt x="2333" y="821"/>
                    <a:pt x="2540" y="454"/>
                    <a:pt x="2564" y="94"/>
                  </a:cubicBezTo>
                  <a:cubicBezTo>
                    <a:pt x="2566" y="39"/>
                    <a:pt x="2511" y="0"/>
                    <a:pt x="246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6"/>
            <p:cNvSpPr/>
            <p:nvPr/>
          </p:nvSpPr>
          <p:spPr>
            <a:xfrm>
              <a:off x="6062450" y="4673175"/>
              <a:ext cx="18600" cy="55125"/>
            </a:xfrm>
            <a:custGeom>
              <a:rect b="b" l="l" r="r" t="t"/>
              <a:pathLst>
                <a:path extrusionOk="0" h="2205" w="744">
                  <a:moveTo>
                    <a:pt x="83" y="0"/>
                  </a:moveTo>
                  <a:cubicBezTo>
                    <a:pt x="61" y="0"/>
                    <a:pt x="39" y="13"/>
                    <a:pt x="32" y="38"/>
                  </a:cubicBezTo>
                  <a:cubicBezTo>
                    <a:pt x="1" y="126"/>
                    <a:pt x="18" y="227"/>
                    <a:pt x="27" y="319"/>
                  </a:cubicBezTo>
                  <a:cubicBezTo>
                    <a:pt x="36" y="400"/>
                    <a:pt x="45" y="484"/>
                    <a:pt x="60" y="565"/>
                  </a:cubicBezTo>
                  <a:cubicBezTo>
                    <a:pt x="91" y="760"/>
                    <a:pt x="135" y="956"/>
                    <a:pt x="188" y="1145"/>
                  </a:cubicBezTo>
                  <a:cubicBezTo>
                    <a:pt x="236" y="1331"/>
                    <a:pt x="289" y="1518"/>
                    <a:pt x="352" y="1698"/>
                  </a:cubicBezTo>
                  <a:cubicBezTo>
                    <a:pt x="385" y="1788"/>
                    <a:pt x="423" y="1878"/>
                    <a:pt x="460" y="1968"/>
                  </a:cubicBezTo>
                  <a:cubicBezTo>
                    <a:pt x="495" y="2056"/>
                    <a:pt x="524" y="2135"/>
                    <a:pt x="600" y="2192"/>
                  </a:cubicBezTo>
                  <a:cubicBezTo>
                    <a:pt x="612" y="2201"/>
                    <a:pt x="626" y="2205"/>
                    <a:pt x="641" y="2205"/>
                  </a:cubicBezTo>
                  <a:cubicBezTo>
                    <a:pt x="680" y="2205"/>
                    <a:pt x="724" y="2177"/>
                    <a:pt x="730" y="2137"/>
                  </a:cubicBezTo>
                  <a:cubicBezTo>
                    <a:pt x="743" y="2045"/>
                    <a:pt x="710" y="1971"/>
                    <a:pt x="675" y="1887"/>
                  </a:cubicBezTo>
                  <a:cubicBezTo>
                    <a:pt x="638" y="1799"/>
                    <a:pt x="603" y="1707"/>
                    <a:pt x="565" y="1619"/>
                  </a:cubicBezTo>
                  <a:cubicBezTo>
                    <a:pt x="495" y="1452"/>
                    <a:pt x="420" y="1288"/>
                    <a:pt x="359" y="1116"/>
                  </a:cubicBezTo>
                  <a:cubicBezTo>
                    <a:pt x="297" y="949"/>
                    <a:pt x="249" y="776"/>
                    <a:pt x="212" y="602"/>
                  </a:cubicBezTo>
                  <a:cubicBezTo>
                    <a:pt x="194" y="508"/>
                    <a:pt x="179" y="413"/>
                    <a:pt x="170" y="319"/>
                  </a:cubicBezTo>
                  <a:cubicBezTo>
                    <a:pt x="159" y="225"/>
                    <a:pt x="168" y="126"/>
                    <a:pt x="135" y="38"/>
                  </a:cubicBezTo>
                  <a:cubicBezTo>
                    <a:pt x="127" y="13"/>
                    <a:pt x="105" y="0"/>
                    <a:pt x="8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6"/>
            <p:cNvSpPr/>
            <p:nvPr/>
          </p:nvSpPr>
          <p:spPr>
            <a:xfrm>
              <a:off x="6038200" y="4683400"/>
              <a:ext cx="12525" cy="12475"/>
            </a:xfrm>
            <a:custGeom>
              <a:rect b="b" l="l" r="r" t="t"/>
              <a:pathLst>
                <a:path extrusionOk="0" h="499" w="501">
                  <a:moveTo>
                    <a:pt x="251" y="0"/>
                  </a:moveTo>
                  <a:cubicBezTo>
                    <a:pt x="114" y="2"/>
                    <a:pt x="5" y="112"/>
                    <a:pt x="0" y="250"/>
                  </a:cubicBezTo>
                  <a:lnTo>
                    <a:pt x="9" y="316"/>
                  </a:lnTo>
                  <a:cubicBezTo>
                    <a:pt x="20" y="358"/>
                    <a:pt x="42" y="395"/>
                    <a:pt x="73" y="426"/>
                  </a:cubicBezTo>
                  <a:lnTo>
                    <a:pt x="123" y="466"/>
                  </a:lnTo>
                  <a:cubicBezTo>
                    <a:pt x="163" y="488"/>
                    <a:pt x="207" y="499"/>
                    <a:pt x="251" y="499"/>
                  </a:cubicBezTo>
                  <a:cubicBezTo>
                    <a:pt x="254" y="499"/>
                    <a:pt x="257" y="499"/>
                    <a:pt x="261" y="499"/>
                  </a:cubicBezTo>
                  <a:cubicBezTo>
                    <a:pt x="290" y="499"/>
                    <a:pt x="320" y="490"/>
                    <a:pt x="347" y="477"/>
                  </a:cubicBezTo>
                  <a:cubicBezTo>
                    <a:pt x="378" y="468"/>
                    <a:pt x="404" y="450"/>
                    <a:pt x="426" y="426"/>
                  </a:cubicBezTo>
                  <a:cubicBezTo>
                    <a:pt x="472" y="378"/>
                    <a:pt x="499" y="314"/>
                    <a:pt x="501" y="248"/>
                  </a:cubicBezTo>
                  <a:lnTo>
                    <a:pt x="492" y="182"/>
                  </a:lnTo>
                  <a:cubicBezTo>
                    <a:pt x="479" y="141"/>
                    <a:pt x="457" y="103"/>
                    <a:pt x="426" y="73"/>
                  </a:cubicBezTo>
                  <a:lnTo>
                    <a:pt x="376" y="33"/>
                  </a:lnTo>
                  <a:cubicBezTo>
                    <a:pt x="338" y="11"/>
                    <a:pt x="294" y="0"/>
                    <a:pt x="25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6"/>
            <p:cNvSpPr/>
            <p:nvPr/>
          </p:nvSpPr>
          <p:spPr>
            <a:xfrm>
              <a:off x="6056850" y="4666675"/>
              <a:ext cx="14300" cy="13550"/>
            </a:xfrm>
            <a:custGeom>
              <a:rect b="b" l="l" r="r" t="t"/>
              <a:pathLst>
                <a:path extrusionOk="0" h="542" w="572">
                  <a:moveTo>
                    <a:pt x="264" y="0"/>
                  </a:moveTo>
                  <a:cubicBezTo>
                    <a:pt x="243" y="0"/>
                    <a:pt x="222" y="4"/>
                    <a:pt x="203" y="10"/>
                  </a:cubicBezTo>
                  <a:lnTo>
                    <a:pt x="137" y="37"/>
                  </a:lnTo>
                  <a:cubicBezTo>
                    <a:pt x="106" y="54"/>
                    <a:pt x="80" y="78"/>
                    <a:pt x="62" y="107"/>
                  </a:cubicBezTo>
                  <a:cubicBezTo>
                    <a:pt x="38" y="133"/>
                    <a:pt x="21" y="164"/>
                    <a:pt x="14" y="199"/>
                  </a:cubicBezTo>
                  <a:cubicBezTo>
                    <a:pt x="3" y="234"/>
                    <a:pt x="1" y="272"/>
                    <a:pt x="7" y="307"/>
                  </a:cubicBezTo>
                  <a:cubicBezTo>
                    <a:pt x="10" y="342"/>
                    <a:pt x="21" y="377"/>
                    <a:pt x="40" y="408"/>
                  </a:cubicBezTo>
                  <a:lnTo>
                    <a:pt x="82" y="463"/>
                  </a:lnTo>
                  <a:cubicBezTo>
                    <a:pt x="135" y="511"/>
                    <a:pt x="203" y="537"/>
                    <a:pt x="275" y="542"/>
                  </a:cubicBezTo>
                  <a:lnTo>
                    <a:pt x="348" y="531"/>
                  </a:lnTo>
                  <a:cubicBezTo>
                    <a:pt x="392" y="520"/>
                    <a:pt x="434" y="496"/>
                    <a:pt x="466" y="463"/>
                  </a:cubicBezTo>
                  <a:lnTo>
                    <a:pt x="508" y="408"/>
                  </a:lnTo>
                  <a:cubicBezTo>
                    <a:pt x="524" y="380"/>
                    <a:pt x="535" y="350"/>
                    <a:pt x="541" y="319"/>
                  </a:cubicBezTo>
                  <a:lnTo>
                    <a:pt x="541" y="319"/>
                  </a:lnTo>
                  <a:cubicBezTo>
                    <a:pt x="572" y="224"/>
                    <a:pt x="534" y="116"/>
                    <a:pt x="447" y="63"/>
                  </a:cubicBezTo>
                  <a:lnTo>
                    <a:pt x="447" y="63"/>
                  </a:lnTo>
                  <a:cubicBezTo>
                    <a:pt x="436" y="53"/>
                    <a:pt x="423" y="44"/>
                    <a:pt x="409" y="37"/>
                  </a:cubicBezTo>
                  <a:cubicBezTo>
                    <a:pt x="381" y="17"/>
                    <a:pt x="346" y="6"/>
                    <a:pt x="311" y="6"/>
                  </a:cubicBezTo>
                  <a:cubicBezTo>
                    <a:pt x="295" y="2"/>
                    <a:pt x="279" y="0"/>
                    <a:pt x="26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6"/>
            <p:cNvSpPr/>
            <p:nvPr/>
          </p:nvSpPr>
          <p:spPr>
            <a:xfrm>
              <a:off x="6078100" y="4666375"/>
              <a:ext cx="14475" cy="14475"/>
            </a:xfrm>
            <a:custGeom>
              <a:rect b="b" l="l" r="r" t="t"/>
              <a:pathLst>
                <a:path extrusionOk="0" h="579" w="579">
                  <a:moveTo>
                    <a:pt x="289" y="0"/>
                  </a:moveTo>
                  <a:cubicBezTo>
                    <a:pt x="251" y="0"/>
                    <a:pt x="214" y="9"/>
                    <a:pt x="179" y="27"/>
                  </a:cubicBezTo>
                  <a:cubicBezTo>
                    <a:pt x="73" y="73"/>
                    <a:pt x="5" y="176"/>
                    <a:pt x="1" y="290"/>
                  </a:cubicBezTo>
                  <a:lnTo>
                    <a:pt x="12" y="367"/>
                  </a:lnTo>
                  <a:cubicBezTo>
                    <a:pt x="25" y="415"/>
                    <a:pt x="51" y="459"/>
                    <a:pt x="86" y="494"/>
                  </a:cubicBezTo>
                  <a:lnTo>
                    <a:pt x="146" y="540"/>
                  </a:lnTo>
                  <a:cubicBezTo>
                    <a:pt x="190" y="565"/>
                    <a:pt x="240" y="578"/>
                    <a:pt x="291" y="578"/>
                  </a:cubicBezTo>
                  <a:cubicBezTo>
                    <a:pt x="294" y="578"/>
                    <a:pt x="298" y="578"/>
                    <a:pt x="302" y="578"/>
                  </a:cubicBezTo>
                  <a:cubicBezTo>
                    <a:pt x="336" y="578"/>
                    <a:pt x="371" y="569"/>
                    <a:pt x="401" y="554"/>
                  </a:cubicBezTo>
                  <a:cubicBezTo>
                    <a:pt x="506" y="508"/>
                    <a:pt x="576" y="404"/>
                    <a:pt x="578" y="290"/>
                  </a:cubicBezTo>
                  <a:lnTo>
                    <a:pt x="567" y="213"/>
                  </a:lnTo>
                  <a:cubicBezTo>
                    <a:pt x="554" y="165"/>
                    <a:pt x="528" y="121"/>
                    <a:pt x="493" y="86"/>
                  </a:cubicBezTo>
                  <a:lnTo>
                    <a:pt x="436" y="40"/>
                  </a:lnTo>
                  <a:cubicBezTo>
                    <a:pt x="390" y="16"/>
                    <a:pt x="341" y="0"/>
                    <a:pt x="28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6"/>
            <p:cNvSpPr/>
            <p:nvPr/>
          </p:nvSpPr>
          <p:spPr>
            <a:xfrm>
              <a:off x="6101825" y="4675875"/>
              <a:ext cx="15125" cy="15075"/>
            </a:xfrm>
            <a:custGeom>
              <a:rect b="b" l="l" r="r" t="t"/>
              <a:pathLst>
                <a:path extrusionOk="0" h="603" w="605">
                  <a:moveTo>
                    <a:pt x="301" y="0"/>
                  </a:moveTo>
                  <a:cubicBezTo>
                    <a:pt x="137" y="2"/>
                    <a:pt x="5" y="136"/>
                    <a:pt x="1" y="301"/>
                  </a:cubicBezTo>
                  <a:lnTo>
                    <a:pt x="12" y="382"/>
                  </a:lnTo>
                  <a:cubicBezTo>
                    <a:pt x="25" y="433"/>
                    <a:pt x="51" y="477"/>
                    <a:pt x="88" y="514"/>
                  </a:cubicBezTo>
                  <a:lnTo>
                    <a:pt x="150" y="562"/>
                  </a:lnTo>
                  <a:cubicBezTo>
                    <a:pt x="196" y="589"/>
                    <a:pt x="249" y="602"/>
                    <a:pt x="301" y="602"/>
                  </a:cubicBezTo>
                  <a:cubicBezTo>
                    <a:pt x="305" y="602"/>
                    <a:pt x="309" y="602"/>
                    <a:pt x="313" y="602"/>
                  </a:cubicBezTo>
                  <a:cubicBezTo>
                    <a:pt x="349" y="602"/>
                    <a:pt x="384" y="593"/>
                    <a:pt x="418" y="576"/>
                  </a:cubicBezTo>
                  <a:cubicBezTo>
                    <a:pt x="490" y="549"/>
                    <a:pt x="550" y="490"/>
                    <a:pt x="576" y="417"/>
                  </a:cubicBezTo>
                  <a:cubicBezTo>
                    <a:pt x="596" y="380"/>
                    <a:pt x="604" y="341"/>
                    <a:pt x="604" y="301"/>
                  </a:cubicBezTo>
                  <a:lnTo>
                    <a:pt x="594" y="220"/>
                  </a:lnTo>
                  <a:cubicBezTo>
                    <a:pt x="578" y="169"/>
                    <a:pt x="552" y="125"/>
                    <a:pt x="514" y="88"/>
                  </a:cubicBezTo>
                  <a:lnTo>
                    <a:pt x="455" y="40"/>
                  </a:lnTo>
                  <a:cubicBezTo>
                    <a:pt x="409" y="13"/>
                    <a:pt x="356" y="0"/>
                    <a:pt x="30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6"/>
            <p:cNvSpPr/>
            <p:nvPr/>
          </p:nvSpPr>
          <p:spPr>
            <a:xfrm>
              <a:off x="6072975" y="4695800"/>
              <a:ext cx="72525" cy="33000"/>
            </a:xfrm>
            <a:custGeom>
              <a:rect b="b" l="l" r="r" t="t"/>
              <a:pathLst>
                <a:path extrusionOk="0" h="1320" w="2901">
                  <a:moveTo>
                    <a:pt x="2811" y="1"/>
                  </a:moveTo>
                  <a:cubicBezTo>
                    <a:pt x="2794" y="1"/>
                    <a:pt x="2777" y="7"/>
                    <a:pt x="2762" y="22"/>
                  </a:cubicBezTo>
                  <a:cubicBezTo>
                    <a:pt x="2615" y="178"/>
                    <a:pt x="2512" y="350"/>
                    <a:pt x="2329" y="475"/>
                  </a:cubicBezTo>
                  <a:cubicBezTo>
                    <a:pt x="2143" y="604"/>
                    <a:pt x="1932" y="699"/>
                    <a:pt x="1726" y="795"/>
                  </a:cubicBezTo>
                  <a:cubicBezTo>
                    <a:pt x="1323" y="981"/>
                    <a:pt x="871" y="1159"/>
                    <a:pt x="417" y="1159"/>
                  </a:cubicBezTo>
                  <a:cubicBezTo>
                    <a:pt x="306" y="1159"/>
                    <a:pt x="195" y="1148"/>
                    <a:pt x="85" y="1125"/>
                  </a:cubicBezTo>
                  <a:cubicBezTo>
                    <a:pt x="80" y="1123"/>
                    <a:pt x="75" y="1123"/>
                    <a:pt x="70" y="1123"/>
                  </a:cubicBezTo>
                  <a:cubicBezTo>
                    <a:pt x="18" y="1123"/>
                    <a:pt x="0" y="1203"/>
                    <a:pt x="59" y="1221"/>
                  </a:cubicBezTo>
                  <a:lnTo>
                    <a:pt x="56" y="1221"/>
                  </a:lnTo>
                  <a:cubicBezTo>
                    <a:pt x="234" y="1290"/>
                    <a:pt x="413" y="1319"/>
                    <a:pt x="590" y="1319"/>
                  </a:cubicBezTo>
                  <a:cubicBezTo>
                    <a:pt x="1007" y="1319"/>
                    <a:pt x="1421" y="1161"/>
                    <a:pt x="1813" y="993"/>
                  </a:cubicBezTo>
                  <a:cubicBezTo>
                    <a:pt x="2053" y="890"/>
                    <a:pt x="2299" y="787"/>
                    <a:pt x="2512" y="635"/>
                  </a:cubicBezTo>
                  <a:cubicBezTo>
                    <a:pt x="2692" y="505"/>
                    <a:pt x="2901" y="317"/>
                    <a:pt x="2890" y="75"/>
                  </a:cubicBezTo>
                  <a:cubicBezTo>
                    <a:pt x="2888" y="33"/>
                    <a:pt x="2850" y="1"/>
                    <a:pt x="281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6"/>
            <p:cNvSpPr/>
            <p:nvPr/>
          </p:nvSpPr>
          <p:spPr>
            <a:xfrm>
              <a:off x="6134175" y="4689975"/>
              <a:ext cx="19675" cy="15300"/>
            </a:xfrm>
            <a:custGeom>
              <a:rect b="b" l="l" r="r" t="t"/>
              <a:pathLst>
                <a:path extrusionOk="0" h="612" w="787">
                  <a:moveTo>
                    <a:pt x="393" y="1"/>
                  </a:moveTo>
                  <a:cubicBezTo>
                    <a:pt x="0" y="1"/>
                    <a:pt x="0" y="611"/>
                    <a:pt x="393" y="611"/>
                  </a:cubicBezTo>
                  <a:cubicBezTo>
                    <a:pt x="786" y="611"/>
                    <a:pt x="786" y="1"/>
                    <a:pt x="39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20" name="Shape 2320"/>
        <p:cNvGrpSpPr/>
        <p:nvPr/>
      </p:nvGrpSpPr>
      <p:grpSpPr>
        <a:xfrm>
          <a:off x="0" y="0"/>
          <a:ext cx="0" cy="0"/>
          <a:chOff x="0" y="0"/>
          <a:chExt cx="0" cy="0"/>
        </a:xfrm>
      </p:grpSpPr>
      <p:grpSp>
        <p:nvGrpSpPr>
          <p:cNvPr id="2321" name="Google Shape;2321;p47"/>
          <p:cNvGrpSpPr/>
          <p:nvPr/>
        </p:nvGrpSpPr>
        <p:grpSpPr>
          <a:xfrm>
            <a:off x="2094469" y="1277765"/>
            <a:ext cx="5053351" cy="3389415"/>
            <a:chOff x="236600" y="461075"/>
            <a:chExt cx="7145575" cy="4792725"/>
          </a:xfrm>
        </p:grpSpPr>
        <p:sp>
          <p:nvSpPr>
            <p:cNvPr id="2322" name="Google Shape;2322;p47"/>
            <p:cNvSpPr/>
            <p:nvPr/>
          </p:nvSpPr>
          <p:spPr>
            <a:xfrm>
              <a:off x="236600" y="710250"/>
              <a:ext cx="2633200" cy="4543550"/>
            </a:xfrm>
            <a:custGeom>
              <a:rect b="b" l="l" r="r" t="t"/>
              <a:pathLst>
                <a:path extrusionOk="0" h="181742" w="105328">
                  <a:moveTo>
                    <a:pt x="19347" y="0"/>
                  </a:moveTo>
                  <a:cubicBezTo>
                    <a:pt x="18700" y="0"/>
                    <a:pt x="18078" y="134"/>
                    <a:pt x="17587" y="494"/>
                  </a:cubicBezTo>
                  <a:lnTo>
                    <a:pt x="14502" y="2778"/>
                  </a:lnTo>
                  <a:cubicBezTo>
                    <a:pt x="14043" y="3115"/>
                    <a:pt x="13562" y="3469"/>
                    <a:pt x="13004" y="3590"/>
                  </a:cubicBezTo>
                  <a:cubicBezTo>
                    <a:pt x="12379" y="3729"/>
                    <a:pt x="11677" y="3585"/>
                    <a:pt x="11163" y="3955"/>
                  </a:cubicBezTo>
                  <a:cubicBezTo>
                    <a:pt x="10814" y="4198"/>
                    <a:pt x="10637" y="4630"/>
                    <a:pt x="10604" y="5055"/>
                  </a:cubicBezTo>
                  <a:cubicBezTo>
                    <a:pt x="10565" y="5476"/>
                    <a:pt x="10466" y="5973"/>
                    <a:pt x="10615" y="6366"/>
                  </a:cubicBezTo>
                  <a:cubicBezTo>
                    <a:pt x="11129" y="7720"/>
                    <a:pt x="11588" y="9534"/>
                    <a:pt x="10958" y="10838"/>
                  </a:cubicBezTo>
                  <a:cubicBezTo>
                    <a:pt x="10760" y="11238"/>
                    <a:pt x="10303" y="11414"/>
                    <a:pt x="9844" y="11414"/>
                  </a:cubicBezTo>
                  <a:cubicBezTo>
                    <a:pt x="9701" y="11414"/>
                    <a:pt x="9557" y="11397"/>
                    <a:pt x="9421" y="11364"/>
                  </a:cubicBezTo>
                  <a:cubicBezTo>
                    <a:pt x="8852" y="11225"/>
                    <a:pt x="8348" y="10888"/>
                    <a:pt x="7796" y="10706"/>
                  </a:cubicBezTo>
                  <a:cubicBezTo>
                    <a:pt x="7486" y="10610"/>
                    <a:pt x="7168" y="10562"/>
                    <a:pt x="6851" y="10562"/>
                  </a:cubicBezTo>
                  <a:cubicBezTo>
                    <a:pt x="6255" y="10562"/>
                    <a:pt x="5665" y="10729"/>
                    <a:pt x="5153" y="11054"/>
                  </a:cubicBezTo>
                  <a:cubicBezTo>
                    <a:pt x="4379" y="11552"/>
                    <a:pt x="4213" y="12381"/>
                    <a:pt x="3931" y="13254"/>
                  </a:cubicBezTo>
                  <a:cubicBezTo>
                    <a:pt x="3743" y="13896"/>
                    <a:pt x="4025" y="14581"/>
                    <a:pt x="4611" y="14902"/>
                  </a:cubicBezTo>
                  <a:cubicBezTo>
                    <a:pt x="4831" y="15013"/>
                    <a:pt x="5071" y="15054"/>
                    <a:pt x="5321" y="15054"/>
                  </a:cubicBezTo>
                  <a:cubicBezTo>
                    <a:pt x="6023" y="15054"/>
                    <a:pt x="6815" y="14733"/>
                    <a:pt x="7527" y="14733"/>
                  </a:cubicBezTo>
                  <a:cubicBezTo>
                    <a:pt x="7697" y="14733"/>
                    <a:pt x="7863" y="14751"/>
                    <a:pt x="8022" y="14797"/>
                  </a:cubicBezTo>
                  <a:cubicBezTo>
                    <a:pt x="8066" y="14780"/>
                    <a:pt x="8110" y="14772"/>
                    <a:pt x="8154" y="14772"/>
                  </a:cubicBezTo>
                  <a:cubicBezTo>
                    <a:pt x="8404" y="14772"/>
                    <a:pt x="8638" y="15032"/>
                    <a:pt x="8653" y="15300"/>
                  </a:cubicBezTo>
                  <a:cubicBezTo>
                    <a:pt x="8669" y="15615"/>
                    <a:pt x="8481" y="15897"/>
                    <a:pt x="8282" y="16140"/>
                  </a:cubicBezTo>
                  <a:cubicBezTo>
                    <a:pt x="7226" y="17412"/>
                    <a:pt x="5662" y="18120"/>
                    <a:pt x="4169" y="18838"/>
                  </a:cubicBezTo>
                  <a:cubicBezTo>
                    <a:pt x="2682" y="19563"/>
                    <a:pt x="1006" y="20359"/>
                    <a:pt x="393" y="21896"/>
                  </a:cubicBezTo>
                  <a:cubicBezTo>
                    <a:pt x="0" y="22902"/>
                    <a:pt x="72" y="24035"/>
                    <a:pt x="597" y="24986"/>
                  </a:cubicBezTo>
                  <a:cubicBezTo>
                    <a:pt x="774" y="25307"/>
                    <a:pt x="1012" y="25605"/>
                    <a:pt x="1156" y="25948"/>
                  </a:cubicBezTo>
                  <a:cubicBezTo>
                    <a:pt x="1305" y="26285"/>
                    <a:pt x="1537" y="26816"/>
                    <a:pt x="1283" y="27093"/>
                  </a:cubicBezTo>
                  <a:cubicBezTo>
                    <a:pt x="990" y="27424"/>
                    <a:pt x="896" y="27889"/>
                    <a:pt x="1045" y="28309"/>
                  </a:cubicBezTo>
                  <a:cubicBezTo>
                    <a:pt x="1189" y="28718"/>
                    <a:pt x="1615" y="28906"/>
                    <a:pt x="2051" y="28934"/>
                  </a:cubicBezTo>
                  <a:cubicBezTo>
                    <a:pt x="2433" y="28961"/>
                    <a:pt x="2825" y="28989"/>
                    <a:pt x="3174" y="29144"/>
                  </a:cubicBezTo>
                  <a:cubicBezTo>
                    <a:pt x="3522" y="29299"/>
                    <a:pt x="3826" y="29608"/>
                    <a:pt x="3870" y="29990"/>
                  </a:cubicBezTo>
                  <a:cubicBezTo>
                    <a:pt x="3926" y="30531"/>
                    <a:pt x="3461" y="30974"/>
                    <a:pt x="3035" y="31317"/>
                  </a:cubicBezTo>
                  <a:lnTo>
                    <a:pt x="536" y="33329"/>
                  </a:lnTo>
                  <a:cubicBezTo>
                    <a:pt x="293" y="33522"/>
                    <a:pt x="33" y="33771"/>
                    <a:pt x="61" y="34081"/>
                  </a:cubicBezTo>
                  <a:cubicBezTo>
                    <a:pt x="94" y="34363"/>
                    <a:pt x="382" y="34562"/>
                    <a:pt x="669" y="34590"/>
                  </a:cubicBezTo>
                  <a:cubicBezTo>
                    <a:pt x="695" y="34592"/>
                    <a:pt x="721" y="34592"/>
                    <a:pt x="746" y="34592"/>
                  </a:cubicBezTo>
                  <a:cubicBezTo>
                    <a:pt x="1002" y="34592"/>
                    <a:pt x="1252" y="34497"/>
                    <a:pt x="1498" y="34407"/>
                  </a:cubicBezTo>
                  <a:cubicBezTo>
                    <a:pt x="2720" y="33932"/>
                    <a:pt x="3898" y="33252"/>
                    <a:pt x="5181" y="32992"/>
                  </a:cubicBezTo>
                  <a:cubicBezTo>
                    <a:pt x="6242" y="32771"/>
                    <a:pt x="6994" y="31803"/>
                    <a:pt x="7420" y="30808"/>
                  </a:cubicBezTo>
                  <a:cubicBezTo>
                    <a:pt x="7845" y="29807"/>
                    <a:pt x="8050" y="28718"/>
                    <a:pt x="8553" y="27756"/>
                  </a:cubicBezTo>
                  <a:cubicBezTo>
                    <a:pt x="9045" y="26816"/>
                    <a:pt x="9808" y="26042"/>
                    <a:pt x="10731" y="25523"/>
                  </a:cubicBezTo>
                  <a:cubicBezTo>
                    <a:pt x="11006" y="25373"/>
                    <a:pt x="11315" y="25245"/>
                    <a:pt x="11618" y="25245"/>
                  </a:cubicBezTo>
                  <a:cubicBezTo>
                    <a:pt x="11718" y="25245"/>
                    <a:pt x="11817" y="25259"/>
                    <a:pt x="11914" y="25290"/>
                  </a:cubicBezTo>
                  <a:cubicBezTo>
                    <a:pt x="12307" y="25417"/>
                    <a:pt x="12451" y="25876"/>
                    <a:pt x="12263" y="26247"/>
                  </a:cubicBezTo>
                  <a:cubicBezTo>
                    <a:pt x="12008" y="26744"/>
                    <a:pt x="11539" y="27093"/>
                    <a:pt x="11113" y="27446"/>
                  </a:cubicBezTo>
                  <a:cubicBezTo>
                    <a:pt x="10682" y="27806"/>
                    <a:pt x="10256" y="28226"/>
                    <a:pt x="10145" y="28779"/>
                  </a:cubicBezTo>
                  <a:cubicBezTo>
                    <a:pt x="10042" y="29319"/>
                    <a:pt x="10293" y="29702"/>
                    <a:pt x="10835" y="29702"/>
                  </a:cubicBezTo>
                  <a:cubicBezTo>
                    <a:pt x="10843" y="29702"/>
                    <a:pt x="10851" y="29702"/>
                    <a:pt x="10859" y="29702"/>
                  </a:cubicBezTo>
                  <a:cubicBezTo>
                    <a:pt x="10937" y="29714"/>
                    <a:pt x="11014" y="29720"/>
                    <a:pt x="11091" y="29720"/>
                  </a:cubicBezTo>
                  <a:cubicBezTo>
                    <a:pt x="11830" y="29720"/>
                    <a:pt x="12508" y="29194"/>
                    <a:pt x="13053" y="28668"/>
                  </a:cubicBezTo>
                  <a:cubicBezTo>
                    <a:pt x="13662" y="28088"/>
                    <a:pt x="14402" y="27397"/>
                    <a:pt x="15243" y="27397"/>
                  </a:cubicBezTo>
                  <a:cubicBezTo>
                    <a:pt x="17648" y="27397"/>
                    <a:pt x="19594" y="29835"/>
                    <a:pt x="21203" y="31626"/>
                  </a:cubicBezTo>
                  <a:cubicBezTo>
                    <a:pt x="22425" y="32992"/>
                    <a:pt x="23641" y="34413"/>
                    <a:pt x="24387" y="36088"/>
                  </a:cubicBezTo>
                  <a:cubicBezTo>
                    <a:pt x="25709" y="39046"/>
                    <a:pt x="26284" y="42534"/>
                    <a:pt x="25377" y="45647"/>
                  </a:cubicBezTo>
                  <a:cubicBezTo>
                    <a:pt x="24863" y="47410"/>
                    <a:pt x="25427" y="49440"/>
                    <a:pt x="26776" y="50678"/>
                  </a:cubicBezTo>
                  <a:cubicBezTo>
                    <a:pt x="27240" y="51109"/>
                    <a:pt x="27815" y="51485"/>
                    <a:pt x="28025" y="52088"/>
                  </a:cubicBezTo>
                  <a:cubicBezTo>
                    <a:pt x="28241" y="52696"/>
                    <a:pt x="28014" y="53365"/>
                    <a:pt x="27787" y="53967"/>
                  </a:cubicBezTo>
                  <a:cubicBezTo>
                    <a:pt x="26527" y="57340"/>
                    <a:pt x="24741" y="60436"/>
                    <a:pt x="24310" y="64008"/>
                  </a:cubicBezTo>
                  <a:cubicBezTo>
                    <a:pt x="23912" y="67319"/>
                    <a:pt x="23868" y="71101"/>
                    <a:pt x="25991" y="73672"/>
                  </a:cubicBezTo>
                  <a:cubicBezTo>
                    <a:pt x="28340" y="76519"/>
                    <a:pt x="29048" y="80046"/>
                    <a:pt x="30126" y="83579"/>
                  </a:cubicBezTo>
                  <a:cubicBezTo>
                    <a:pt x="30635" y="85238"/>
                    <a:pt x="31375" y="86813"/>
                    <a:pt x="32337" y="88262"/>
                  </a:cubicBezTo>
                  <a:cubicBezTo>
                    <a:pt x="32636" y="88704"/>
                    <a:pt x="33029" y="89180"/>
                    <a:pt x="33565" y="89207"/>
                  </a:cubicBezTo>
                  <a:cubicBezTo>
                    <a:pt x="33575" y="89208"/>
                    <a:pt x="33584" y="89208"/>
                    <a:pt x="33594" y="89208"/>
                  </a:cubicBezTo>
                  <a:cubicBezTo>
                    <a:pt x="33920" y="89208"/>
                    <a:pt x="34228" y="89027"/>
                    <a:pt x="34394" y="88737"/>
                  </a:cubicBezTo>
                  <a:cubicBezTo>
                    <a:pt x="34554" y="88444"/>
                    <a:pt x="34466" y="87991"/>
                    <a:pt x="34427" y="87659"/>
                  </a:cubicBezTo>
                  <a:cubicBezTo>
                    <a:pt x="34333" y="86852"/>
                    <a:pt x="33852" y="86144"/>
                    <a:pt x="33404" y="85459"/>
                  </a:cubicBezTo>
                  <a:cubicBezTo>
                    <a:pt x="32437" y="83983"/>
                    <a:pt x="31005" y="82280"/>
                    <a:pt x="30900" y="80516"/>
                  </a:cubicBezTo>
                  <a:cubicBezTo>
                    <a:pt x="30867" y="79958"/>
                    <a:pt x="30834" y="79399"/>
                    <a:pt x="30800" y="78835"/>
                  </a:cubicBezTo>
                  <a:cubicBezTo>
                    <a:pt x="30784" y="78670"/>
                    <a:pt x="30795" y="78498"/>
                    <a:pt x="30845" y="78332"/>
                  </a:cubicBezTo>
                  <a:cubicBezTo>
                    <a:pt x="30904" y="78175"/>
                    <a:pt x="31044" y="78039"/>
                    <a:pt x="31211" y="78039"/>
                  </a:cubicBezTo>
                  <a:cubicBezTo>
                    <a:pt x="31214" y="78039"/>
                    <a:pt x="31217" y="78039"/>
                    <a:pt x="31221" y="78039"/>
                  </a:cubicBezTo>
                  <a:cubicBezTo>
                    <a:pt x="31392" y="78039"/>
                    <a:pt x="31779" y="78294"/>
                    <a:pt x="31691" y="78443"/>
                  </a:cubicBezTo>
                  <a:cubicBezTo>
                    <a:pt x="31801" y="80577"/>
                    <a:pt x="33150" y="82424"/>
                    <a:pt x="34449" y="84126"/>
                  </a:cubicBezTo>
                  <a:cubicBezTo>
                    <a:pt x="35201" y="85116"/>
                    <a:pt x="36445" y="86200"/>
                    <a:pt x="36744" y="87410"/>
                  </a:cubicBezTo>
                  <a:cubicBezTo>
                    <a:pt x="37297" y="89611"/>
                    <a:pt x="38109" y="91784"/>
                    <a:pt x="39458" y="93614"/>
                  </a:cubicBezTo>
                  <a:cubicBezTo>
                    <a:pt x="40807" y="95438"/>
                    <a:pt x="42676" y="96964"/>
                    <a:pt x="44893" y="97473"/>
                  </a:cubicBezTo>
                  <a:cubicBezTo>
                    <a:pt x="46839" y="97915"/>
                    <a:pt x="48990" y="98451"/>
                    <a:pt x="50958" y="98772"/>
                  </a:cubicBezTo>
                  <a:cubicBezTo>
                    <a:pt x="52948" y="99098"/>
                    <a:pt x="54729" y="100502"/>
                    <a:pt x="55508" y="102360"/>
                  </a:cubicBezTo>
                  <a:cubicBezTo>
                    <a:pt x="55989" y="103521"/>
                    <a:pt x="56144" y="104881"/>
                    <a:pt x="57034" y="105766"/>
                  </a:cubicBezTo>
                  <a:cubicBezTo>
                    <a:pt x="58002" y="106733"/>
                    <a:pt x="59660" y="106656"/>
                    <a:pt x="61020" y="106799"/>
                  </a:cubicBezTo>
                  <a:cubicBezTo>
                    <a:pt x="62928" y="106998"/>
                    <a:pt x="64155" y="108911"/>
                    <a:pt x="63541" y="110730"/>
                  </a:cubicBezTo>
                  <a:cubicBezTo>
                    <a:pt x="63259" y="111560"/>
                    <a:pt x="62629" y="112218"/>
                    <a:pt x="62148" y="112953"/>
                  </a:cubicBezTo>
                  <a:cubicBezTo>
                    <a:pt x="60998" y="114689"/>
                    <a:pt x="61330" y="116823"/>
                    <a:pt x="60971" y="118874"/>
                  </a:cubicBezTo>
                  <a:cubicBezTo>
                    <a:pt x="60412" y="122097"/>
                    <a:pt x="62209" y="125210"/>
                    <a:pt x="63934" y="127985"/>
                  </a:cubicBezTo>
                  <a:cubicBezTo>
                    <a:pt x="65316" y="130213"/>
                    <a:pt x="66090" y="132917"/>
                    <a:pt x="68158" y="134526"/>
                  </a:cubicBezTo>
                  <a:cubicBezTo>
                    <a:pt x="70646" y="136461"/>
                    <a:pt x="71984" y="139584"/>
                    <a:pt x="72404" y="142708"/>
                  </a:cubicBezTo>
                  <a:cubicBezTo>
                    <a:pt x="72830" y="145832"/>
                    <a:pt x="73532" y="149492"/>
                    <a:pt x="72337" y="152411"/>
                  </a:cubicBezTo>
                  <a:cubicBezTo>
                    <a:pt x="70933" y="155828"/>
                    <a:pt x="69512" y="159576"/>
                    <a:pt x="70530" y="163131"/>
                  </a:cubicBezTo>
                  <a:cubicBezTo>
                    <a:pt x="71060" y="164983"/>
                    <a:pt x="72227" y="166609"/>
                    <a:pt x="72763" y="168461"/>
                  </a:cubicBezTo>
                  <a:cubicBezTo>
                    <a:pt x="73194" y="169948"/>
                    <a:pt x="73205" y="171518"/>
                    <a:pt x="73427" y="173049"/>
                  </a:cubicBezTo>
                  <a:cubicBezTo>
                    <a:pt x="73648" y="174581"/>
                    <a:pt x="74134" y="176162"/>
                    <a:pt x="75284" y="177201"/>
                  </a:cubicBezTo>
                  <a:cubicBezTo>
                    <a:pt x="76506" y="178307"/>
                    <a:pt x="77324" y="179855"/>
                    <a:pt x="78590" y="180917"/>
                  </a:cubicBezTo>
                  <a:cubicBezTo>
                    <a:pt x="79055" y="181304"/>
                    <a:pt x="79580" y="181674"/>
                    <a:pt x="80183" y="181735"/>
                  </a:cubicBezTo>
                  <a:cubicBezTo>
                    <a:pt x="80225" y="181739"/>
                    <a:pt x="80268" y="181741"/>
                    <a:pt x="80311" y="181741"/>
                  </a:cubicBezTo>
                  <a:cubicBezTo>
                    <a:pt x="80883" y="181741"/>
                    <a:pt x="81476" y="181372"/>
                    <a:pt x="81543" y="180812"/>
                  </a:cubicBezTo>
                  <a:cubicBezTo>
                    <a:pt x="81581" y="180485"/>
                    <a:pt x="81449" y="180170"/>
                    <a:pt x="81311" y="179872"/>
                  </a:cubicBezTo>
                  <a:lnTo>
                    <a:pt x="79099" y="174962"/>
                  </a:lnTo>
                  <a:cubicBezTo>
                    <a:pt x="78817" y="174327"/>
                    <a:pt x="79022" y="173724"/>
                    <a:pt x="79342" y="173105"/>
                  </a:cubicBezTo>
                  <a:cubicBezTo>
                    <a:pt x="79663" y="172485"/>
                    <a:pt x="80172" y="171988"/>
                    <a:pt x="80542" y="171396"/>
                  </a:cubicBezTo>
                  <a:cubicBezTo>
                    <a:pt x="80918" y="170810"/>
                    <a:pt x="81156" y="170053"/>
                    <a:pt x="80868" y="169423"/>
                  </a:cubicBezTo>
                  <a:cubicBezTo>
                    <a:pt x="80581" y="168787"/>
                    <a:pt x="79840" y="168416"/>
                    <a:pt x="79646" y="167747"/>
                  </a:cubicBezTo>
                  <a:cubicBezTo>
                    <a:pt x="79486" y="167195"/>
                    <a:pt x="79768" y="166597"/>
                    <a:pt x="80138" y="166155"/>
                  </a:cubicBezTo>
                  <a:cubicBezTo>
                    <a:pt x="80514" y="165713"/>
                    <a:pt x="80984" y="165359"/>
                    <a:pt x="81333" y="164895"/>
                  </a:cubicBezTo>
                  <a:cubicBezTo>
                    <a:pt x="82167" y="163761"/>
                    <a:pt x="82024" y="162025"/>
                    <a:pt x="81018" y="161041"/>
                  </a:cubicBezTo>
                  <a:cubicBezTo>
                    <a:pt x="80763" y="160079"/>
                    <a:pt x="81360" y="158973"/>
                    <a:pt x="82062" y="158266"/>
                  </a:cubicBezTo>
                  <a:cubicBezTo>
                    <a:pt x="82759" y="157558"/>
                    <a:pt x="83671" y="157110"/>
                    <a:pt x="84550" y="156635"/>
                  </a:cubicBezTo>
                  <a:cubicBezTo>
                    <a:pt x="85424" y="156159"/>
                    <a:pt x="86308" y="155629"/>
                    <a:pt x="86889" y="154821"/>
                  </a:cubicBezTo>
                  <a:cubicBezTo>
                    <a:pt x="86784" y="153810"/>
                    <a:pt x="87182" y="152820"/>
                    <a:pt x="87956" y="152157"/>
                  </a:cubicBezTo>
                  <a:cubicBezTo>
                    <a:pt x="88724" y="151493"/>
                    <a:pt x="89642" y="151001"/>
                    <a:pt x="90383" y="150299"/>
                  </a:cubicBezTo>
                  <a:cubicBezTo>
                    <a:pt x="92412" y="148369"/>
                    <a:pt x="92700" y="145290"/>
                    <a:pt x="93894" y="142758"/>
                  </a:cubicBezTo>
                  <a:cubicBezTo>
                    <a:pt x="95060" y="140320"/>
                    <a:pt x="97078" y="138396"/>
                    <a:pt x="99566" y="137345"/>
                  </a:cubicBezTo>
                  <a:cubicBezTo>
                    <a:pt x="100716" y="135604"/>
                    <a:pt x="101258" y="133249"/>
                    <a:pt x="101352" y="131164"/>
                  </a:cubicBezTo>
                  <a:cubicBezTo>
                    <a:pt x="101396" y="130130"/>
                    <a:pt x="101308" y="129085"/>
                    <a:pt x="101529" y="128079"/>
                  </a:cubicBezTo>
                  <a:cubicBezTo>
                    <a:pt x="101756" y="127068"/>
                    <a:pt x="102380" y="126067"/>
                    <a:pt x="103364" y="125763"/>
                  </a:cubicBezTo>
                  <a:cubicBezTo>
                    <a:pt x="104503" y="125409"/>
                    <a:pt x="105327" y="123546"/>
                    <a:pt x="105222" y="122357"/>
                  </a:cubicBezTo>
                  <a:cubicBezTo>
                    <a:pt x="105123" y="121174"/>
                    <a:pt x="104282" y="120151"/>
                    <a:pt x="103259" y="119537"/>
                  </a:cubicBezTo>
                  <a:cubicBezTo>
                    <a:pt x="102237" y="118924"/>
                    <a:pt x="101053" y="118647"/>
                    <a:pt x="99892" y="118388"/>
                  </a:cubicBezTo>
                  <a:cubicBezTo>
                    <a:pt x="99152" y="118222"/>
                    <a:pt x="98411" y="118061"/>
                    <a:pt x="97670" y="117901"/>
                  </a:cubicBezTo>
                  <a:lnTo>
                    <a:pt x="91240" y="116497"/>
                  </a:lnTo>
                  <a:cubicBezTo>
                    <a:pt x="90389" y="116309"/>
                    <a:pt x="89377" y="115960"/>
                    <a:pt x="89211" y="115103"/>
                  </a:cubicBezTo>
                  <a:cubicBezTo>
                    <a:pt x="89117" y="114600"/>
                    <a:pt x="89366" y="114108"/>
                    <a:pt x="89487" y="113605"/>
                  </a:cubicBezTo>
                  <a:cubicBezTo>
                    <a:pt x="89604" y="113108"/>
                    <a:pt x="89493" y="112455"/>
                    <a:pt x="89001" y="112300"/>
                  </a:cubicBezTo>
                  <a:cubicBezTo>
                    <a:pt x="88503" y="110891"/>
                    <a:pt x="86977" y="110028"/>
                    <a:pt x="85612" y="109426"/>
                  </a:cubicBezTo>
                  <a:cubicBezTo>
                    <a:pt x="84246" y="108828"/>
                    <a:pt x="82770" y="108452"/>
                    <a:pt x="81499" y="107662"/>
                  </a:cubicBezTo>
                  <a:cubicBezTo>
                    <a:pt x="80337" y="106938"/>
                    <a:pt x="79403" y="105898"/>
                    <a:pt x="78806" y="104660"/>
                  </a:cubicBezTo>
                  <a:cubicBezTo>
                    <a:pt x="78143" y="103286"/>
                    <a:pt x="76297" y="102951"/>
                    <a:pt x="74535" y="102951"/>
                  </a:cubicBezTo>
                  <a:cubicBezTo>
                    <a:pt x="73871" y="102951"/>
                    <a:pt x="73219" y="102999"/>
                    <a:pt x="72647" y="103057"/>
                  </a:cubicBezTo>
                  <a:cubicBezTo>
                    <a:pt x="71779" y="103145"/>
                    <a:pt x="70933" y="103366"/>
                    <a:pt x="70087" y="103593"/>
                  </a:cubicBezTo>
                  <a:lnTo>
                    <a:pt x="65123" y="104914"/>
                  </a:lnTo>
                  <a:cubicBezTo>
                    <a:pt x="64951" y="104958"/>
                    <a:pt x="64774" y="105003"/>
                    <a:pt x="64597" y="105041"/>
                  </a:cubicBezTo>
                  <a:lnTo>
                    <a:pt x="64581" y="105047"/>
                  </a:lnTo>
                  <a:cubicBezTo>
                    <a:pt x="64559" y="105052"/>
                    <a:pt x="64537" y="105052"/>
                    <a:pt x="64514" y="105058"/>
                  </a:cubicBezTo>
                  <a:cubicBezTo>
                    <a:pt x="64371" y="105091"/>
                    <a:pt x="64221" y="105119"/>
                    <a:pt x="64078" y="105141"/>
                  </a:cubicBezTo>
                  <a:cubicBezTo>
                    <a:pt x="63751" y="105195"/>
                    <a:pt x="63441" y="105218"/>
                    <a:pt x="63151" y="105218"/>
                  </a:cubicBezTo>
                  <a:cubicBezTo>
                    <a:pt x="61767" y="105218"/>
                    <a:pt x="60827" y="104697"/>
                    <a:pt x="60589" y="104610"/>
                  </a:cubicBezTo>
                  <a:lnTo>
                    <a:pt x="60589" y="104605"/>
                  </a:lnTo>
                  <a:cubicBezTo>
                    <a:pt x="60086" y="104389"/>
                    <a:pt x="59633" y="104074"/>
                    <a:pt x="59251" y="103687"/>
                  </a:cubicBezTo>
                  <a:cubicBezTo>
                    <a:pt x="58676" y="103095"/>
                    <a:pt x="58405" y="102255"/>
                    <a:pt x="58355" y="101431"/>
                  </a:cubicBezTo>
                  <a:cubicBezTo>
                    <a:pt x="58295" y="100618"/>
                    <a:pt x="58300" y="99800"/>
                    <a:pt x="58361" y="98987"/>
                  </a:cubicBezTo>
                  <a:cubicBezTo>
                    <a:pt x="58416" y="98307"/>
                    <a:pt x="57742" y="97771"/>
                    <a:pt x="57073" y="97644"/>
                  </a:cubicBezTo>
                  <a:cubicBezTo>
                    <a:pt x="56852" y="97600"/>
                    <a:pt x="56627" y="97586"/>
                    <a:pt x="56402" y="97586"/>
                  </a:cubicBezTo>
                  <a:cubicBezTo>
                    <a:pt x="56047" y="97586"/>
                    <a:pt x="55689" y="97620"/>
                    <a:pt x="55334" y="97620"/>
                  </a:cubicBezTo>
                  <a:cubicBezTo>
                    <a:pt x="55237" y="97620"/>
                    <a:pt x="55140" y="97617"/>
                    <a:pt x="55044" y="97611"/>
                  </a:cubicBezTo>
                  <a:cubicBezTo>
                    <a:pt x="54364" y="97567"/>
                    <a:pt x="53612" y="97257"/>
                    <a:pt x="53413" y="96605"/>
                  </a:cubicBezTo>
                  <a:cubicBezTo>
                    <a:pt x="53286" y="96206"/>
                    <a:pt x="53402" y="95775"/>
                    <a:pt x="53534" y="95377"/>
                  </a:cubicBezTo>
                  <a:cubicBezTo>
                    <a:pt x="53861" y="94377"/>
                    <a:pt x="54015" y="93088"/>
                    <a:pt x="54889" y="92497"/>
                  </a:cubicBezTo>
                  <a:cubicBezTo>
                    <a:pt x="55414" y="92143"/>
                    <a:pt x="56033" y="91640"/>
                    <a:pt x="55868" y="91032"/>
                  </a:cubicBezTo>
                  <a:cubicBezTo>
                    <a:pt x="55774" y="90678"/>
                    <a:pt x="55420" y="90440"/>
                    <a:pt x="55060" y="90396"/>
                  </a:cubicBezTo>
                  <a:cubicBezTo>
                    <a:pt x="55008" y="90389"/>
                    <a:pt x="54956" y="90386"/>
                    <a:pt x="54904" y="90386"/>
                  </a:cubicBezTo>
                  <a:cubicBezTo>
                    <a:pt x="54596" y="90386"/>
                    <a:pt x="54289" y="90492"/>
                    <a:pt x="54010" y="90634"/>
                  </a:cubicBezTo>
                  <a:cubicBezTo>
                    <a:pt x="52318" y="91491"/>
                    <a:pt x="51290" y="93597"/>
                    <a:pt x="49410" y="93857"/>
                  </a:cubicBezTo>
                  <a:cubicBezTo>
                    <a:pt x="49292" y="93873"/>
                    <a:pt x="49174" y="93881"/>
                    <a:pt x="49057" y="93881"/>
                  </a:cubicBezTo>
                  <a:cubicBezTo>
                    <a:pt x="47614" y="93881"/>
                    <a:pt x="46318" y="92661"/>
                    <a:pt x="45827" y="91269"/>
                  </a:cubicBezTo>
                  <a:cubicBezTo>
                    <a:pt x="45302" y="89766"/>
                    <a:pt x="45413" y="88046"/>
                    <a:pt x="45485" y="86448"/>
                  </a:cubicBezTo>
                  <a:cubicBezTo>
                    <a:pt x="45551" y="84751"/>
                    <a:pt x="46823" y="83175"/>
                    <a:pt x="48465" y="82739"/>
                  </a:cubicBezTo>
                  <a:cubicBezTo>
                    <a:pt x="49266" y="82523"/>
                    <a:pt x="50112" y="82562"/>
                    <a:pt x="50936" y="82501"/>
                  </a:cubicBezTo>
                  <a:cubicBezTo>
                    <a:pt x="51760" y="82440"/>
                    <a:pt x="52451" y="81931"/>
                    <a:pt x="53230" y="81644"/>
                  </a:cubicBezTo>
                  <a:cubicBezTo>
                    <a:pt x="53646" y="81496"/>
                    <a:pt x="54078" y="81423"/>
                    <a:pt x="54508" y="81423"/>
                  </a:cubicBezTo>
                  <a:cubicBezTo>
                    <a:pt x="55250" y="81423"/>
                    <a:pt x="55986" y="81641"/>
                    <a:pt x="56619" y="82064"/>
                  </a:cubicBezTo>
                  <a:cubicBezTo>
                    <a:pt x="58145" y="83115"/>
                    <a:pt x="58671" y="85088"/>
                    <a:pt x="59732" y="86603"/>
                  </a:cubicBezTo>
                  <a:cubicBezTo>
                    <a:pt x="59981" y="86958"/>
                    <a:pt x="60355" y="87321"/>
                    <a:pt x="60764" y="87321"/>
                  </a:cubicBezTo>
                  <a:cubicBezTo>
                    <a:pt x="60827" y="87321"/>
                    <a:pt x="60890" y="87313"/>
                    <a:pt x="60954" y="87294"/>
                  </a:cubicBezTo>
                  <a:cubicBezTo>
                    <a:pt x="61324" y="87195"/>
                    <a:pt x="61534" y="86786"/>
                    <a:pt x="61540" y="86404"/>
                  </a:cubicBezTo>
                  <a:cubicBezTo>
                    <a:pt x="61545" y="86023"/>
                    <a:pt x="61590" y="85520"/>
                    <a:pt x="61573" y="85138"/>
                  </a:cubicBezTo>
                  <a:cubicBezTo>
                    <a:pt x="61518" y="84115"/>
                    <a:pt x="61468" y="83087"/>
                    <a:pt x="61617" y="82075"/>
                  </a:cubicBezTo>
                  <a:cubicBezTo>
                    <a:pt x="61767" y="81063"/>
                    <a:pt x="62132" y="80057"/>
                    <a:pt x="62823" y="79300"/>
                  </a:cubicBezTo>
                  <a:cubicBezTo>
                    <a:pt x="63934" y="78089"/>
                    <a:pt x="65886" y="77719"/>
                    <a:pt x="66278" y="76121"/>
                  </a:cubicBezTo>
                  <a:cubicBezTo>
                    <a:pt x="66593" y="74844"/>
                    <a:pt x="67627" y="73871"/>
                    <a:pt x="68716" y="73124"/>
                  </a:cubicBezTo>
                  <a:cubicBezTo>
                    <a:pt x="69805" y="72378"/>
                    <a:pt x="71005" y="71770"/>
                    <a:pt x="71928" y="70830"/>
                  </a:cubicBezTo>
                  <a:cubicBezTo>
                    <a:pt x="72702" y="70039"/>
                    <a:pt x="73139" y="69022"/>
                    <a:pt x="73642" y="68038"/>
                  </a:cubicBezTo>
                  <a:cubicBezTo>
                    <a:pt x="74350" y="66683"/>
                    <a:pt x="75660" y="65749"/>
                    <a:pt x="77164" y="65517"/>
                  </a:cubicBezTo>
                  <a:cubicBezTo>
                    <a:pt x="78220" y="65362"/>
                    <a:pt x="79486" y="65484"/>
                    <a:pt x="80138" y="64643"/>
                  </a:cubicBezTo>
                  <a:cubicBezTo>
                    <a:pt x="80647" y="63991"/>
                    <a:pt x="80498" y="63023"/>
                    <a:pt x="80072" y="62310"/>
                  </a:cubicBezTo>
                  <a:cubicBezTo>
                    <a:pt x="79646" y="61603"/>
                    <a:pt x="79000" y="61061"/>
                    <a:pt x="78458" y="60436"/>
                  </a:cubicBezTo>
                  <a:cubicBezTo>
                    <a:pt x="77921" y="59811"/>
                    <a:pt x="77457" y="59032"/>
                    <a:pt x="77568" y="58214"/>
                  </a:cubicBezTo>
                  <a:cubicBezTo>
                    <a:pt x="77684" y="57395"/>
                    <a:pt x="78320" y="56743"/>
                    <a:pt x="79066" y="56406"/>
                  </a:cubicBezTo>
                  <a:cubicBezTo>
                    <a:pt x="79807" y="56068"/>
                    <a:pt x="80642" y="56002"/>
                    <a:pt x="81454" y="55985"/>
                  </a:cubicBezTo>
                  <a:cubicBezTo>
                    <a:pt x="82925" y="55958"/>
                    <a:pt x="84440" y="56068"/>
                    <a:pt x="85833" y="55610"/>
                  </a:cubicBezTo>
                  <a:cubicBezTo>
                    <a:pt x="87232" y="55151"/>
                    <a:pt x="88514" y="53907"/>
                    <a:pt x="88443" y="52436"/>
                  </a:cubicBezTo>
                  <a:cubicBezTo>
                    <a:pt x="88382" y="51054"/>
                    <a:pt x="87215" y="50020"/>
                    <a:pt x="86220" y="49053"/>
                  </a:cubicBezTo>
                  <a:cubicBezTo>
                    <a:pt x="85778" y="48616"/>
                    <a:pt x="85407" y="48118"/>
                    <a:pt x="85120" y="47565"/>
                  </a:cubicBezTo>
                  <a:cubicBezTo>
                    <a:pt x="85109" y="47543"/>
                    <a:pt x="85098" y="47532"/>
                    <a:pt x="85081" y="47504"/>
                  </a:cubicBezTo>
                  <a:cubicBezTo>
                    <a:pt x="85053" y="47449"/>
                    <a:pt x="85037" y="47399"/>
                    <a:pt x="85009" y="47344"/>
                  </a:cubicBezTo>
                  <a:cubicBezTo>
                    <a:pt x="84982" y="47289"/>
                    <a:pt x="84965" y="47245"/>
                    <a:pt x="84943" y="47195"/>
                  </a:cubicBezTo>
                  <a:cubicBezTo>
                    <a:pt x="84202" y="45553"/>
                    <a:pt x="84512" y="44115"/>
                    <a:pt x="84534" y="43695"/>
                  </a:cubicBezTo>
                  <a:cubicBezTo>
                    <a:pt x="84578" y="43181"/>
                    <a:pt x="84545" y="42573"/>
                    <a:pt x="84119" y="42280"/>
                  </a:cubicBezTo>
                  <a:cubicBezTo>
                    <a:pt x="83972" y="42176"/>
                    <a:pt x="83808" y="42131"/>
                    <a:pt x="83638" y="42131"/>
                  </a:cubicBezTo>
                  <a:cubicBezTo>
                    <a:pt x="83223" y="42131"/>
                    <a:pt x="82774" y="42396"/>
                    <a:pt x="82444" y="42695"/>
                  </a:cubicBezTo>
                  <a:cubicBezTo>
                    <a:pt x="81982" y="43107"/>
                    <a:pt x="81504" y="43623"/>
                    <a:pt x="80889" y="43623"/>
                  </a:cubicBezTo>
                  <a:cubicBezTo>
                    <a:pt x="80886" y="43623"/>
                    <a:pt x="80883" y="43623"/>
                    <a:pt x="80879" y="43623"/>
                  </a:cubicBezTo>
                  <a:cubicBezTo>
                    <a:pt x="80105" y="43623"/>
                    <a:pt x="79580" y="42783"/>
                    <a:pt x="79514" y="42015"/>
                  </a:cubicBezTo>
                  <a:cubicBezTo>
                    <a:pt x="79442" y="41246"/>
                    <a:pt x="79669" y="40472"/>
                    <a:pt x="79619" y="39704"/>
                  </a:cubicBezTo>
                  <a:cubicBezTo>
                    <a:pt x="79541" y="38343"/>
                    <a:pt x="78297" y="37503"/>
                    <a:pt x="77252" y="36630"/>
                  </a:cubicBezTo>
                  <a:cubicBezTo>
                    <a:pt x="76760" y="36224"/>
                    <a:pt x="76112" y="35966"/>
                    <a:pt x="75484" y="35966"/>
                  </a:cubicBezTo>
                  <a:cubicBezTo>
                    <a:pt x="75152" y="35966"/>
                    <a:pt x="74827" y="36038"/>
                    <a:pt x="74532" y="36198"/>
                  </a:cubicBezTo>
                  <a:cubicBezTo>
                    <a:pt x="73919" y="36530"/>
                    <a:pt x="73543" y="37166"/>
                    <a:pt x="73200" y="37774"/>
                  </a:cubicBezTo>
                  <a:cubicBezTo>
                    <a:pt x="72509" y="38996"/>
                    <a:pt x="71796" y="40262"/>
                    <a:pt x="71685" y="41666"/>
                  </a:cubicBezTo>
                  <a:cubicBezTo>
                    <a:pt x="71608" y="42678"/>
                    <a:pt x="71851" y="43701"/>
                    <a:pt x="71746" y="44713"/>
                  </a:cubicBezTo>
                  <a:cubicBezTo>
                    <a:pt x="71685" y="45276"/>
                    <a:pt x="71503" y="45824"/>
                    <a:pt x="71215" y="46316"/>
                  </a:cubicBezTo>
                  <a:cubicBezTo>
                    <a:pt x="71215" y="46321"/>
                    <a:pt x="71215" y="46327"/>
                    <a:pt x="71210" y="46332"/>
                  </a:cubicBezTo>
                  <a:cubicBezTo>
                    <a:pt x="70756" y="47040"/>
                    <a:pt x="70043" y="48284"/>
                    <a:pt x="70004" y="48887"/>
                  </a:cubicBezTo>
                  <a:cubicBezTo>
                    <a:pt x="69921" y="49815"/>
                    <a:pt x="69728" y="50733"/>
                    <a:pt x="69424" y="51612"/>
                  </a:cubicBezTo>
                  <a:cubicBezTo>
                    <a:pt x="69286" y="51999"/>
                    <a:pt x="69103" y="52408"/>
                    <a:pt x="68733" y="52591"/>
                  </a:cubicBezTo>
                  <a:cubicBezTo>
                    <a:pt x="68610" y="52652"/>
                    <a:pt x="68479" y="52680"/>
                    <a:pt x="68348" y="52680"/>
                  </a:cubicBezTo>
                  <a:cubicBezTo>
                    <a:pt x="67924" y="52680"/>
                    <a:pt x="67489" y="52391"/>
                    <a:pt x="67257" y="52016"/>
                  </a:cubicBezTo>
                  <a:cubicBezTo>
                    <a:pt x="66958" y="51518"/>
                    <a:pt x="66903" y="50916"/>
                    <a:pt x="66820" y="50341"/>
                  </a:cubicBezTo>
                  <a:cubicBezTo>
                    <a:pt x="66239" y="46366"/>
                    <a:pt x="63514" y="42656"/>
                    <a:pt x="59920" y="40853"/>
                  </a:cubicBezTo>
                  <a:cubicBezTo>
                    <a:pt x="58510" y="40146"/>
                    <a:pt x="58129" y="38183"/>
                    <a:pt x="58704" y="36707"/>
                  </a:cubicBezTo>
                  <a:cubicBezTo>
                    <a:pt x="59273" y="35236"/>
                    <a:pt x="60539" y="34158"/>
                    <a:pt x="61778" y="33180"/>
                  </a:cubicBezTo>
                  <a:cubicBezTo>
                    <a:pt x="64155" y="31305"/>
                    <a:pt x="66660" y="29791"/>
                    <a:pt x="69098" y="27999"/>
                  </a:cubicBezTo>
                  <a:lnTo>
                    <a:pt x="72033" y="25849"/>
                  </a:lnTo>
                  <a:cubicBezTo>
                    <a:pt x="72918" y="25196"/>
                    <a:pt x="73852" y="24483"/>
                    <a:pt x="74206" y="23444"/>
                  </a:cubicBezTo>
                  <a:cubicBezTo>
                    <a:pt x="74394" y="22891"/>
                    <a:pt x="74400" y="22299"/>
                    <a:pt x="74516" y="21730"/>
                  </a:cubicBezTo>
                  <a:cubicBezTo>
                    <a:pt x="74632" y="21160"/>
                    <a:pt x="74897" y="20569"/>
                    <a:pt x="75417" y="20303"/>
                  </a:cubicBezTo>
                  <a:cubicBezTo>
                    <a:pt x="75610" y="20205"/>
                    <a:pt x="75809" y="20161"/>
                    <a:pt x="76010" y="20161"/>
                  </a:cubicBezTo>
                  <a:cubicBezTo>
                    <a:pt x="76720" y="20161"/>
                    <a:pt x="77452" y="20704"/>
                    <a:pt x="77982" y="21260"/>
                  </a:cubicBezTo>
                  <a:cubicBezTo>
                    <a:pt x="78983" y="22305"/>
                    <a:pt x="79608" y="23593"/>
                    <a:pt x="80349" y="24831"/>
                  </a:cubicBezTo>
                  <a:cubicBezTo>
                    <a:pt x="80349" y="24842"/>
                    <a:pt x="80354" y="24842"/>
                    <a:pt x="80354" y="24854"/>
                  </a:cubicBezTo>
                  <a:cubicBezTo>
                    <a:pt x="81366" y="26590"/>
                    <a:pt x="80487" y="27878"/>
                    <a:pt x="79652" y="28331"/>
                  </a:cubicBezTo>
                  <a:lnTo>
                    <a:pt x="76091" y="30272"/>
                  </a:lnTo>
                  <a:cubicBezTo>
                    <a:pt x="75622" y="30531"/>
                    <a:pt x="75069" y="30963"/>
                    <a:pt x="75223" y="31477"/>
                  </a:cubicBezTo>
                  <a:cubicBezTo>
                    <a:pt x="75389" y="32024"/>
                    <a:pt x="76136" y="32041"/>
                    <a:pt x="76700" y="32118"/>
                  </a:cubicBezTo>
                  <a:cubicBezTo>
                    <a:pt x="77695" y="32256"/>
                    <a:pt x="78546" y="32925"/>
                    <a:pt x="79132" y="33738"/>
                  </a:cubicBezTo>
                  <a:cubicBezTo>
                    <a:pt x="79713" y="34551"/>
                    <a:pt x="80454" y="35424"/>
                    <a:pt x="80680" y="36397"/>
                  </a:cubicBezTo>
                  <a:cubicBezTo>
                    <a:pt x="80852" y="37107"/>
                    <a:pt x="81586" y="37583"/>
                    <a:pt x="82316" y="37583"/>
                  </a:cubicBezTo>
                  <a:cubicBezTo>
                    <a:pt x="82411" y="37583"/>
                    <a:pt x="82506" y="37575"/>
                    <a:pt x="82599" y="37558"/>
                  </a:cubicBezTo>
                  <a:cubicBezTo>
                    <a:pt x="83406" y="37415"/>
                    <a:pt x="84058" y="36729"/>
                    <a:pt x="84307" y="35944"/>
                  </a:cubicBezTo>
                  <a:cubicBezTo>
                    <a:pt x="84556" y="35159"/>
                    <a:pt x="84451" y="34296"/>
                    <a:pt x="84169" y="33528"/>
                  </a:cubicBezTo>
                  <a:cubicBezTo>
                    <a:pt x="83887" y="32754"/>
                    <a:pt x="83898" y="31764"/>
                    <a:pt x="83279" y="31228"/>
                  </a:cubicBezTo>
                  <a:cubicBezTo>
                    <a:pt x="82908" y="30907"/>
                    <a:pt x="83074" y="30189"/>
                    <a:pt x="83550" y="30062"/>
                  </a:cubicBezTo>
                  <a:cubicBezTo>
                    <a:pt x="83610" y="30045"/>
                    <a:pt x="83670" y="30037"/>
                    <a:pt x="83730" y="30037"/>
                  </a:cubicBezTo>
                  <a:cubicBezTo>
                    <a:pt x="84031" y="30037"/>
                    <a:pt x="84328" y="30228"/>
                    <a:pt x="84545" y="30454"/>
                  </a:cubicBezTo>
                  <a:cubicBezTo>
                    <a:pt x="84799" y="30731"/>
                    <a:pt x="84982" y="31068"/>
                    <a:pt x="85258" y="31322"/>
                  </a:cubicBezTo>
                  <a:cubicBezTo>
                    <a:pt x="85560" y="31595"/>
                    <a:pt x="85983" y="31721"/>
                    <a:pt x="86417" y="31721"/>
                  </a:cubicBezTo>
                  <a:cubicBezTo>
                    <a:pt x="86643" y="31721"/>
                    <a:pt x="86872" y="31687"/>
                    <a:pt x="87088" y="31621"/>
                  </a:cubicBezTo>
                  <a:cubicBezTo>
                    <a:pt x="87409" y="31488"/>
                    <a:pt x="88022" y="31035"/>
                    <a:pt x="87646" y="29840"/>
                  </a:cubicBezTo>
                  <a:cubicBezTo>
                    <a:pt x="87199" y="28480"/>
                    <a:pt x="86751" y="27120"/>
                    <a:pt x="86303" y="25760"/>
                  </a:cubicBezTo>
                  <a:cubicBezTo>
                    <a:pt x="85872" y="24455"/>
                    <a:pt x="85446" y="23151"/>
                    <a:pt x="85015" y="21846"/>
                  </a:cubicBezTo>
                  <a:cubicBezTo>
                    <a:pt x="84666" y="20790"/>
                    <a:pt x="84125" y="19789"/>
                    <a:pt x="83174" y="19209"/>
                  </a:cubicBezTo>
                  <a:cubicBezTo>
                    <a:pt x="81299" y="18053"/>
                    <a:pt x="79746" y="16444"/>
                    <a:pt x="78657" y="14537"/>
                  </a:cubicBezTo>
                  <a:cubicBezTo>
                    <a:pt x="78187" y="13708"/>
                    <a:pt x="77800" y="12812"/>
                    <a:pt x="77158" y="12099"/>
                  </a:cubicBezTo>
                  <a:cubicBezTo>
                    <a:pt x="76637" y="11514"/>
                    <a:pt x="75684" y="10639"/>
                    <a:pt x="74919" y="10639"/>
                  </a:cubicBezTo>
                  <a:cubicBezTo>
                    <a:pt x="74751" y="10639"/>
                    <a:pt x="74593" y="10681"/>
                    <a:pt x="74449" y="10778"/>
                  </a:cubicBezTo>
                  <a:cubicBezTo>
                    <a:pt x="72946" y="11806"/>
                    <a:pt x="71823" y="13293"/>
                    <a:pt x="71259" y="15024"/>
                  </a:cubicBezTo>
                  <a:cubicBezTo>
                    <a:pt x="71038" y="15687"/>
                    <a:pt x="70911" y="16417"/>
                    <a:pt x="71121" y="17086"/>
                  </a:cubicBezTo>
                  <a:cubicBezTo>
                    <a:pt x="71342" y="17771"/>
                    <a:pt x="71890" y="18291"/>
                    <a:pt x="72288" y="18888"/>
                  </a:cubicBezTo>
                  <a:cubicBezTo>
                    <a:pt x="72691" y="19485"/>
                    <a:pt x="72686" y="20265"/>
                    <a:pt x="72431" y="20939"/>
                  </a:cubicBezTo>
                  <a:cubicBezTo>
                    <a:pt x="72227" y="21481"/>
                    <a:pt x="72011" y="22045"/>
                    <a:pt x="71624" y="22482"/>
                  </a:cubicBezTo>
                  <a:cubicBezTo>
                    <a:pt x="71303" y="22850"/>
                    <a:pt x="70829" y="23119"/>
                    <a:pt x="70347" y="23119"/>
                  </a:cubicBezTo>
                  <a:cubicBezTo>
                    <a:pt x="70257" y="23119"/>
                    <a:pt x="70166" y="23110"/>
                    <a:pt x="70076" y="23090"/>
                  </a:cubicBezTo>
                  <a:cubicBezTo>
                    <a:pt x="69358" y="22924"/>
                    <a:pt x="68948" y="22172"/>
                    <a:pt x="68727" y="21470"/>
                  </a:cubicBezTo>
                  <a:cubicBezTo>
                    <a:pt x="68384" y="20408"/>
                    <a:pt x="68373" y="19286"/>
                    <a:pt x="68478" y="18180"/>
                  </a:cubicBezTo>
                  <a:cubicBezTo>
                    <a:pt x="68633" y="16522"/>
                    <a:pt x="68788" y="14863"/>
                    <a:pt x="68943" y="13199"/>
                  </a:cubicBezTo>
                  <a:cubicBezTo>
                    <a:pt x="68987" y="12696"/>
                    <a:pt x="69048" y="12160"/>
                    <a:pt x="69369" y="11773"/>
                  </a:cubicBezTo>
                  <a:cubicBezTo>
                    <a:pt x="69827" y="11220"/>
                    <a:pt x="70629" y="11154"/>
                    <a:pt x="71337" y="11015"/>
                  </a:cubicBezTo>
                  <a:cubicBezTo>
                    <a:pt x="72044" y="10877"/>
                    <a:pt x="72846" y="10451"/>
                    <a:pt x="72863" y="9733"/>
                  </a:cubicBezTo>
                  <a:cubicBezTo>
                    <a:pt x="72874" y="9329"/>
                    <a:pt x="72597" y="8953"/>
                    <a:pt x="72243" y="8765"/>
                  </a:cubicBezTo>
                  <a:cubicBezTo>
                    <a:pt x="72010" y="8647"/>
                    <a:pt x="71747" y="8596"/>
                    <a:pt x="71482" y="8596"/>
                  </a:cubicBezTo>
                  <a:cubicBezTo>
                    <a:pt x="71339" y="8596"/>
                    <a:pt x="71195" y="8611"/>
                    <a:pt x="71055" y="8638"/>
                  </a:cubicBezTo>
                  <a:cubicBezTo>
                    <a:pt x="69827" y="8876"/>
                    <a:pt x="68926" y="9921"/>
                    <a:pt x="68246" y="10971"/>
                  </a:cubicBezTo>
                  <a:cubicBezTo>
                    <a:pt x="67141" y="12674"/>
                    <a:pt x="67080" y="14830"/>
                    <a:pt x="66145" y="16627"/>
                  </a:cubicBezTo>
                  <a:cubicBezTo>
                    <a:pt x="65692" y="17495"/>
                    <a:pt x="65664" y="18507"/>
                    <a:pt x="65659" y="19485"/>
                  </a:cubicBezTo>
                  <a:cubicBezTo>
                    <a:pt x="65653" y="20458"/>
                    <a:pt x="65664" y="21464"/>
                    <a:pt x="65277" y="22366"/>
                  </a:cubicBezTo>
                  <a:cubicBezTo>
                    <a:pt x="64914" y="23194"/>
                    <a:pt x="64115" y="23900"/>
                    <a:pt x="63232" y="23900"/>
                  </a:cubicBezTo>
                  <a:cubicBezTo>
                    <a:pt x="63160" y="23900"/>
                    <a:pt x="63088" y="23896"/>
                    <a:pt x="63016" y="23886"/>
                  </a:cubicBezTo>
                  <a:cubicBezTo>
                    <a:pt x="62115" y="23770"/>
                    <a:pt x="61479" y="22985"/>
                    <a:pt x="60805" y="22388"/>
                  </a:cubicBezTo>
                  <a:cubicBezTo>
                    <a:pt x="59782" y="21481"/>
                    <a:pt x="58328" y="21459"/>
                    <a:pt x="57095" y="20884"/>
                  </a:cubicBezTo>
                  <a:cubicBezTo>
                    <a:pt x="56950" y="20815"/>
                    <a:pt x="56799" y="20786"/>
                    <a:pt x="56646" y="20786"/>
                  </a:cubicBezTo>
                  <a:cubicBezTo>
                    <a:pt x="56232" y="20786"/>
                    <a:pt x="55802" y="20999"/>
                    <a:pt x="55431" y="21221"/>
                  </a:cubicBezTo>
                  <a:cubicBezTo>
                    <a:pt x="55018" y="21463"/>
                    <a:pt x="54555" y="21727"/>
                    <a:pt x="54094" y="21727"/>
                  </a:cubicBezTo>
                  <a:cubicBezTo>
                    <a:pt x="53987" y="21727"/>
                    <a:pt x="53879" y="21713"/>
                    <a:pt x="53772" y="21680"/>
                  </a:cubicBezTo>
                  <a:cubicBezTo>
                    <a:pt x="53269" y="21525"/>
                    <a:pt x="52971" y="21033"/>
                    <a:pt x="52622" y="20641"/>
                  </a:cubicBezTo>
                  <a:cubicBezTo>
                    <a:pt x="51688" y="19585"/>
                    <a:pt x="50123" y="19695"/>
                    <a:pt x="48752" y="19375"/>
                  </a:cubicBezTo>
                  <a:cubicBezTo>
                    <a:pt x="48481" y="19308"/>
                    <a:pt x="48205" y="19242"/>
                    <a:pt x="47989" y="19071"/>
                  </a:cubicBezTo>
                  <a:cubicBezTo>
                    <a:pt x="47768" y="18899"/>
                    <a:pt x="47630" y="18595"/>
                    <a:pt x="47735" y="18341"/>
                  </a:cubicBezTo>
                  <a:cubicBezTo>
                    <a:pt x="47840" y="18086"/>
                    <a:pt x="48122" y="17976"/>
                    <a:pt x="48387" y="17921"/>
                  </a:cubicBezTo>
                  <a:cubicBezTo>
                    <a:pt x="48647" y="17860"/>
                    <a:pt x="48935" y="17827"/>
                    <a:pt x="49139" y="17650"/>
                  </a:cubicBezTo>
                  <a:cubicBezTo>
                    <a:pt x="49344" y="17478"/>
                    <a:pt x="49427" y="16986"/>
                    <a:pt x="49266" y="16771"/>
                  </a:cubicBezTo>
                  <a:cubicBezTo>
                    <a:pt x="48653" y="15941"/>
                    <a:pt x="47895" y="15195"/>
                    <a:pt x="47005" y="14670"/>
                  </a:cubicBezTo>
                  <a:cubicBezTo>
                    <a:pt x="46695" y="14476"/>
                    <a:pt x="46065" y="14133"/>
                    <a:pt x="45805" y="13907"/>
                  </a:cubicBezTo>
                  <a:lnTo>
                    <a:pt x="45794" y="13896"/>
                  </a:lnTo>
                  <a:cubicBezTo>
                    <a:pt x="45778" y="13879"/>
                    <a:pt x="45761" y="13868"/>
                    <a:pt x="45745" y="13851"/>
                  </a:cubicBezTo>
                  <a:lnTo>
                    <a:pt x="45739" y="13857"/>
                  </a:lnTo>
                  <a:cubicBezTo>
                    <a:pt x="45457" y="13625"/>
                    <a:pt x="45064" y="13498"/>
                    <a:pt x="44694" y="13426"/>
                  </a:cubicBezTo>
                  <a:cubicBezTo>
                    <a:pt x="44163" y="13315"/>
                    <a:pt x="43588" y="13232"/>
                    <a:pt x="43207" y="12851"/>
                  </a:cubicBezTo>
                  <a:cubicBezTo>
                    <a:pt x="42825" y="12469"/>
                    <a:pt x="42748" y="11889"/>
                    <a:pt x="42483" y="11424"/>
                  </a:cubicBezTo>
                  <a:cubicBezTo>
                    <a:pt x="42096" y="10744"/>
                    <a:pt x="41333" y="10352"/>
                    <a:pt x="40564" y="10225"/>
                  </a:cubicBezTo>
                  <a:cubicBezTo>
                    <a:pt x="40045" y="10135"/>
                    <a:pt x="39480" y="10012"/>
                    <a:pt x="38938" y="10012"/>
                  </a:cubicBezTo>
                  <a:cubicBezTo>
                    <a:pt x="38678" y="10012"/>
                    <a:pt x="38423" y="10041"/>
                    <a:pt x="38181" y="10114"/>
                  </a:cubicBezTo>
                  <a:cubicBezTo>
                    <a:pt x="37037" y="10451"/>
                    <a:pt x="35892" y="10794"/>
                    <a:pt x="34715" y="10982"/>
                  </a:cubicBezTo>
                  <a:cubicBezTo>
                    <a:pt x="34423" y="11030"/>
                    <a:pt x="34125" y="11067"/>
                    <a:pt x="33828" y="11067"/>
                  </a:cubicBezTo>
                  <a:cubicBezTo>
                    <a:pt x="33613" y="11067"/>
                    <a:pt x="33398" y="11048"/>
                    <a:pt x="33189" y="10999"/>
                  </a:cubicBezTo>
                  <a:cubicBezTo>
                    <a:pt x="32691" y="10883"/>
                    <a:pt x="32304" y="10280"/>
                    <a:pt x="31901" y="9959"/>
                  </a:cubicBezTo>
                  <a:cubicBezTo>
                    <a:pt x="29147" y="7770"/>
                    <a:pt x="26096" y="5647"/>
                    <a:pt x="24299" y="2623"/>
                  </a:cubicBezTo>
                  <a:cubicBezTo>
                    <a:pt x="23646" y="1528"/>
                    <a:pt x="22607" y="715"/>
                    <a:pt x="21391" y="345"/>
                  </a:cubicBezTo>
                  <a:cubicBezTo>
                    <a:pt x="20765" y="153"/>
                    <a:pt x="20041" y="0"/>
                    <a:pt x="193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7"/>
            <p:cNvSpPr/>
            <p:nvPr/>
          </p:nvSpPr>
          <p:spPr>
            <a:xfrm>
              <a:off x="1486225" y="878075"/>
              <a:ext cx="316400" cy="313575"/>
            </a:xfrm>
            <a:custGeom>
              <a:rect b="b" l="l" r="r" t="t"/>
              <a:pathLst>
                <a:path extrusionOk="0" h="12543" w="12656">
                  <a:moveTo>
                    <a:pt x="3412" y="1"/>
                  </a:moveTo>
                  <a:cubicBezTo>
                    <a:pt x="2601" y="1"/>
                    <a:pt x="1785" y="338"/>
                    <a:pt x="1238" y="946"/>
                  </a:cubicBezTo>
                  <a:cubicBezTo>
                    <a:pt x="11" y="2306"/>
                    <a:pt x="359" y="4457"/>
                    <a:pt x="1952" y="5369"/>
                  </a:cubicBezTo>
                  <a:cubicBezTo>
                    <a:pt x="2245" y="5530"/>
                    <a:pt x="2560" y="5651"/>
                    <a:pt x="2809" y="5872"/>
                  </a:cubicBezTo>
                  <a:cubicBezTo>
                    <a:pt x="3052" y="6099"/>
                    <a:pt x="3190" y="6486"/>
                    <a:pt x="3013" y="6768"/>
                  </a:cubicBezTo>
                  <a:cubicBezTo>
                    <a:pt x="2892" y="6962"/>
                    <a:pt x="2673" y="7035"/>
                    <a:pt x="2437" y="7035"/>
                  </a:cubicBezTo>
                  <a:cubicBezTo>
                    <a:pt x="2262" y="7035"/>
                    <a:pt x="2078" y="6995"/>
                    <a:pt x="1918" y="6934"/>
                  </a:cubicBezTo>
                  <a:cubicBezTo>
                    <a:pt x="1604" y="6807"/>
                    <a:pt x="1277" y="6628"/>
                    <a:pt x="949" y="6628"/>
                  </a:cubicBezTo>
                  <a:cubicBezTo>
                    <a:pt x="890" y="6628"/>
                    <a:pt x="832" y="6634"/>
                    <a:pt x="774" y="6646"/>
                  </a:cubicBezTo>
                  <a:cubicBezTo>
                    <a:pt x="348" y="6740"/>
                    <a:pt x="72" y="7183"/>
                    <a:pt x="39" y="7614"/>
                  </a:cubicBezTo>
                  <a:cubicBezTo>
                    <a:pt x="0" y="8045"/>
                    <a:pt x="149" y="8471"/>
                    <a:pt x="293" y="8880"/>
                  </a:cubicBezTo>
                  <a:cubicBezTo>
                    <a:pt x="581" y="9682"/>
                    <a:pt x="962" y="10577"/>
                    <a:pt x="1764" y="10848"/>
                  </a:cubicBezTo>
                  <a:cubicBezTo>
                    <a:pt x="1930" y="10904"/>
                    <a:pt x="2097" y="10927"/>
                    <a:pt x="2265" y="10927"/>
                  </a:cubicBezTo>
                  <a:cubicBezTo>
                    <a:pt x="3159" y="10927"/>
                    <a:pt x="4073" y="10263"/>
                    <a:pt x="4989" y="10263"/>
                  </a:cubicBezTo>
                  <a:cubicBezTo>
                    <a:pt x="5101" y="10263"/>
                    <a:pt x="5212" y="10273"/>
                    <a:pt x="5324" y="10295"/>
                  </a:cubicBezTo>
                  <a:cubicBezTo>
                    <a:pt x="5921" y="10417"/>
                    <a:pt x="6391" y="10870"/>
                    <a:pt x="6806" y="11318"/>
                  </a:cubicBezTo>
                  <a:cubicBezTo>
                    <a:pt x="7220" y="11766"/>
                    <a:pt x="7641" y="12247"/>
                    <a:pt x="8210" y="12457"/>
                  </a:cubicBezTo>
                  <a:cubicBezTo>
                    <a:pt x="8366" y="12514"/>
                    <a:pt x="8535" y="12542"/>
                    <a:pt x="8704" y="12542"/>
                  </a:cubicBezTo>
                  <a:cubicBezTo>
                    <a:pt x="9160" y="12542"/>
                    <a:pt x="9612" y="12335"/>
                    <a:pt x="9769" y="11915"/>
                  </a:cubicBezTo>
                  <a:cubicBezTo>
                    <a:pt x="9963" y="11401"/>
                    <a:pt x="9637" y="10826"/>
                    <a:pt x="9714" y="10279"/>
                  </a:cubicBezTo>
                  <a:cubicBezTo>
                    <a:pt x="9813" y="9566"/>
                    <a:pt x="10527" y="9145"/>
                    <a:pt x="11052" y="8648"/>
                  </a:cubicBezTo>
                  <a:cubicBezTo>
                    <a:pt x="12473" y="7299"/>
                    <a:pt x="12605" y="5115"/>
                    <a:pt x="12639" y="3152"/>
                  </a:cubicBezTo>
                  <a:cubicBezTo>
                    <a:pt x="12650" y="2776"/>
                    <a:pt x="12655" y="2389"/>
                    <a:pt x="12528" y="2036"/>
                  </a:cubicBezTo>
                  <a:cubicBezTo>
                    <a:pt x="12401" y="1682"/>
                    <a:pt x="12113" y="1361"/>
                    <a:pt x="11737" y="1311"/>
                  </a:cubicBezTo>
                  <a:cubicBezTo>
                    <a:pt x="11696" y="1305"/>
                    <a:pt x="11655" y="1302"/>
                    <a:pt x="11615" y="1302"/>
                  </a:cubicBezTo>
                  <a:cubicBezTo>
                    <a:pt x="11003" y="1302"/>
                    <a:pt x="10589" y="1991"/>
                    <a:pt x="10184" y="2494"/>
                  </a:cubicBezTo>
                  <a:cubicBezTo>
                    <a:pt x="9863" y="2889"/>
                    <a:pt x="9125" y="3618"/>
                    <a:pt x="8518" y="3618"/>
                  </a:cubicBezTo>
                  <a:cubicBezTo>
                    <a:pt x="8444" y="3618"/>
                    <a:pt x="8373" y="3607"/>
                    <a:pt x="8304" y="3584"/>
                  </a:cubicBezTo>
                  <a:cubicBezTo>
                    <a:pt x="7630" y="3357"/>
                    <a:pt x="6811" y="2118"/>
                    <a:pt x="6303" y="1615"/>
                  </a:cubicBezTo>
                  <a:cubicBezTo>
                    <a:pt x="5744" y="1051"/>
                    <a:pt x="5164" y="476"/>
                    <a:pt x="4423" y="189"/>
                  </a:cubicBezTo>
                  <a:cubicBezTo>
                    <a:pt x="4101" y="62"/>
                    <a:pt x="3757" y="1"/>
                    <a:pt x="34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7"/>
            <p:cNvSpPr/>
            <p:nvPr/>
          </p:nvSpPr>
          <p:spPr>
            <a:xfrm>
              <a:off x="1400925" y="721125"/>
              <a:ext cx="213450" cy="209200"/>
            </a:xfrm>
            <a:custGeom>
              <a:rect b="b" l="l" r="r" t="t"/>
              <a:pathLst>
                <a:path extrusionOk="0" h="8368" w="8538">
                  <a:moveTo>
                    <a:pt x="6335" y="0"/>
                  </a:moveTo>
                  <a:cubicBezTo>
                    <a:pt x="5242" y="0"/>
                    <a:pt x="4050" y="745"/>
                    <a:pt x="3296" y="1375"/>
                  </a:cubicBezTo>
                  <a:cubicBezTo>
                    <a:pt x="1831" y="2597"/>
                    <a:pt x="764" y="4222"/>
                    <a:pt x="227" y="6047"/>
                  </a:cubicBezTo>
                  <a:cubicBezTo>
                    <a:pt x="100" y="6495"/>
                    <a:pt x="1" y="6976"/>
                    <a:pt x="111" y="7434"/>
                  </a:cubicBezTo>
                  <a:cubicBezTo>
                    <a:pt x="216" y="7893"/>
                    <a:pt x="576" y="8314"/>
                    <a:pt x="1046" y="8363"/>
                  </a:cubicBezTo>
                  <a:cubicBezTo>
                    <a:pt x="1075" y="8366"/>
                    <a:pt x="1105" y="8368"/>
                    <a:pt x="1134" y="8368"/>
                  </a:cubicBezTo>
                  <a:cubicBezTo>
                    <a:pt x="1490" y="8368"/>
                    <a:pt x="1828" y="8159"/>
                    <a:pt x="2063" y="7893"/>
                  </a:cubicBezTo>
                  <a:cubicBezTo>
                    <a:pt x="2317" y="7600"/>
                    <a:pt x="2489" y="7247"/>
                    <a:pt x="2693" y="6915"/>
                  </a:cubicBezTo>
                  <a:cubicBezTo>
                    <a:pt x="3318" y="5898"/>
                    <a:pt x="4247" y="5096"/>
                    <a:pt x="5342" y="4620"/>
                  </a:cubicBezTo>
                  <a:cubicBezTo>
                    <a:pt x="6210" y="4244"/>
                    <a:pt x="7221" y="4051"/>
                    <a:pt x="7840" y="3338"/>
                  </a:cubicBezTo>
                  <a:cubicBezTo>
                    <a:pt x="8537" y="2531"/>
                    <a:pt x="8432" y="1159"/>
                    <a:pt x="7625" y="463"/>
                  </a:cubicBezTo>
                  <a:cubicBezTo>
                    <a:pt x="7239" y="133"/>
                    <a:pt x="6796" y="0"/>
                    <a:pt x="6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7"/>
            <p:cNvSpPr/>
            <p:nvPr/>
          </p:nvSpPr>
          <p:spPr>
            <a:xfrm>
              <a:off x="2369825" y="2131725"/>
              <a:ext cx="112675" cy="121450"/>
            </a:xfrm>
            <a:custGeom>
              <a:rect b="b" l="l" r="r" t="t"/>
              <a:pathLst>
                <a:path extrusionOk="0" h="4858" w="4507">
                  <a:moveTo>
                    <a:pt x="1905" y="1"/>
                  </a:moveTo>
                  <a:cubicBezTo>
                    <a:pt x="1834" y="1"/>
                    <a:pt x="1763" y="7"/>
                    <a:pt x="1693" y="22"/>
                  </a:cubicBezTo>
                  <a:cubicBezTo>
                    <a:pt x="1129" y="133"/>
                    <a:pt x="780" y="680"/>
                    <a:pt x="493" y="1183"/>
                  </a:cubicBezTo>
                  <a:cubicBezTo>
                    <a:pt x="250" y="1609"/>
                    <a:pt x="1" y="2123"/>
                    <a:pt x="211" y="2565"/>
                  </a:cubicBezTo>
                  <a:cubicBezTo>
                    <a:pt x="355" y="2875"/>
                    <a:pt x="692" y="3052"/>
                    <a:pt x="874" y="3345"/>
                  </a:cubicBezTo>
                  <a:cubicBezTo>
                    <a:pt x="1024" y="3583"/>
                    <a:pt x="1057" y="3870"/>
                    <a:pt x="1195" y="4108"/>
                  </a:cubicBezTo>
                  <a:cubicBezTo>
                    <a:pt x="1397" y="4463"/>
                    <a:pt x="1633" y="4577"/>
                    <a:pt x="1888" y="4577"/>
                  </a:cubicBezTo>
                  <a:cubicBezTo>
                    <a:pt x="2192" y="4577"/>
                    <a:pt x="2523" y="4415"/>
                    <a:pt x="2854" y="4307"/>
                  </a:cubicBezTo>
                  <a:cubicBezTo>
                    <a:pt x="2985" y="4264"/>
                    <a:pt x="3072" y="4241"/>
                    <a:pt x="3145" y="4241"/>
                  </a:cubicBezTo>
                  <a:cubicBezTo>
                    <a:pt x="3278" y="4241"/>
                    <a:pt x="3362" y="4316"/>
                    <a:pt x="3572" y="4473"/>
                  </a:cubicBezTo>
                  <a:cubicBezTo>
                    <a:pt x="3733" y="4594"/>
                    <a:pt x="3933" y="4857"/>
                    <a:pt x="4156" y="4857"/>
                  </a:cubicBezTo>
                  <a:cubicBezTo>
                    <a:pt x="4218" y="4857"/>
                    <a:pt x="4282" y="4837"/>
                    <a:pt x="4346" y="4788"/>
                  </a:cubicBezTo>
                  <a:cubicBezTo>
                    <a:pt x="4507" y="4666"/>
                    <a:pt x="4507" y="4428"/>
                    <a:pt x="4479" y="4224"/>
                  </a:cubicBezTo>
                  <a:cubicBezTo>
                    <a:pt x="4330" y="3168"/>
                    <a:pt x="3987" y="2145"/>
                    <a:pt x="3462" y="1211"/>
                  </a:cubicBezTo>
                  <a:cubicBezTo>
                    <a:pt x="3274" y="879"/>
                    <a:pt x="3058" y="558"/>
                    <a:pt x="2760" y="321"/>
                  </a:cubicBezTo>
                  <a:cubicBezTo>
                    <a:pt x="2518" y="128"/>
                    <a:pt x="2210" y="1"/>
                    <a:pt x="19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7"/>
            <p:cNvSpPr/>
            <p:nvPr/>
          </p:nvSpPr>
          <p:spPr>
            <a:xfrm>
              <a:off x="1719100" y="2974550"/>
              <a:ext cx="223400" cy="88125"/>
            </a:xfrm>
            <a:custGeom>
              <a:rect b="b" l="l" r="r" t="t"/>
              <a:pathLst>
                <a:path extrusionOk="0" h="3525" w="8936">
                  <a:moveTo>
                    <a:pt x="758" y="1"/>
                  </a:moveTo>
                  <a:cubicBezTo>
                    <a:pt x="432" y="1"/>
                    <a:pt x="1" y="106"/>
                    <a:pt x="1" y="438"/>
                  </a:cubicBezTo>
                  <a:cubicBezTo>
                    <a:pt x="1" y="675"/>
                    <a:pt x="244" y="830"/>
                    <a:pt x="465" y="935"/>
                  </a:cubicBezTo>
                  <a:lnTo>
                    <a:pt x="2666" y="2002"/>
                  </a:lnTo>
                  <a:cubicBezTo>
                    <a:pt x="3711" y="2511"/>
                    <a:pt x="4761" y="3019"/>
                    <a:pt x="5872" y="3368"/>
                  </a:cubicBezTo>
                  <a:cubicBezTo>
                    <a:pt x="6130" y="3451"/>
                    <a:pt x="6407" y="3524"/>
                    <a:pt x="6677" y="3524"/>
                  </a:cubicBezTo>
                  <a:cubicBezTo>
                    <a:pt x="6800" y="3524"/>
                    <a:pt x="6921" y="3509"/>
                    <a:pt x="7039" y="3473"/>
                  </a:cubicBezTo>
                  <a:cubicBezTo>
                    <a:pt x="8935" y="2876"/>
                    <a:pt x="5706" y="1228"/>
                    <a:pt x="5170" y="985"/>
                  </a:cubicBezTo>
                  <a:cubicBezTo>
                    <a:pt x="3782" y="349"/>
                    <a:pt x="2279" y="12"/>
                    <a:pt x="7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7"/>
            <p:cNvSpPr/>
            <p:nvPr/>
          </p:nvSpPr>
          <p:spPr>
            <a:xfrm>
              <a:off x="1949800" y="3073150"/>
              <a:ext cx="115300" cy="47225"/>
            </a:xfrm>
            <a:custGeom>
              <a:rect b="b" l="l" r="r" t="t"/>
              <a:pathLst>
                <a:path extrusionOk="0" h="1889" w="4612">
                  <a:moveTo>
                    <a:pt x="2322" y="1"/>
                  </a:moveTo>
                  <a:cubicBezTo>
                    <a:pt x="1974" y="1"/>
                    <a:pt x="1635" y="22"/>
                    <a:pt x="1361" y="22"/>
                  </a:cubicBezTo>
                  <a:cubicBezTo>
                    <a:pt x="1329" y="22"/>
                    <a:pt x="1297" y="22"/>
                    <a:pt x="1266" y="21"/>
                  </a:cubicBezTo>
                  <a:cubicBezTo>
                    <a:pt x="1242" y="21"/>
                    <a:pt x="1218" y="20"/>
                    <a:pt x="1193" y="20"/>
                  </a:cubicBezTo>
                  <a:cubicBezTo>
                    <a:pt x="801" y="20"/>
                    <a:pt x="364" y="69"/>
                    <a:pt x="166" y="391"/>
                  </a:cubicBezTo>
                  <a:cubicBezTo>
                    <a:pt x="0" y="668"/>
                    <a:pt x="89" y="1044"/>
                    <a:pt x="304" y="1281"/>
                  </a:cubicBezTo>
                  <a:cubicBezTo>
                    <a:pt x="520" y="1519"/>
                    <a:pt x="835" y="1646"/>
                    <a:pt x="1145" y="1729"/>
                  </a:cubicBezTo>
                  <a:cubicBezTo>
                    <a:pt x="1535" y="1835"/>
                    <a:pt x="1937" y="1889"/>
                    <a:pt x="2340" y="1889"/>
                  </a:cubicBezTo>
                  <a:cubicBezTo>
                    <a:pt x="2586" y="1889"/>
                    <a:pt x="2834" y="1869"/>
                    <a:pt x="3080" y="1829"/>
                  </a:cubicBezTo>
                  <a:cubicBezTo>
                    <a:pt x="3732" y="1729"/>
                    <a:pt x="4611" y="1154"/>
                    <a:pt x="3986" y="469"/>
                  </a:cubicBezTo>
                  <a:cubicBezTo>
                    <a:pt x="3626" y="71"/>
                    <a:pt x="2958" y="1"/>
                    <a:pt x="23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7"/>
            <p:cNvSpPr/>
            <p:nvPr/>
          </p:nvSpPr>
          <p:spPr>
            <a:xfrm>
              <a:off x="2509850" y="461075"/>
              <a:ext cx="963250" cy="1310350"/>
            </a:xfrm>
            <a:custGeom>
              <a:rect b="b" l="l" r="r" t="t"/>
              <a:pathLst>
                <a:path extrusionOk="0" h="52414" w="38530">
                  <a:moveTo>
                    <a:pt x="27326" y="0"/>
                  </a:moveTo>
                  <a:cubicBezTo>
                    <a:pt x="26322" y="0"/>
                    <a:pt x="25320" y="152"/>
                    <a:pt x="24354" y="476"/>
                  </a:cubicBezTo>
                  <a:cubicBezTo>
                    <a:pt x="22332" y="1156"/>
                    <a:pt x="20435" y="2477"/>
                    <a:pt x="18321" y="2477"/>
                  </a:cubicBezTo>
                  <a:cubicBezTo>
                    <a:pt x="18250" y="2477"/>
                    <a:pt x="18178" y="2475"/>
                    <a:pt x="18107" y="2472"/>
                  </a:cubicBezTo>
                  <a:cubicBezTo>
                    <a:pt x="16891" y="2423"/>
                    <a:pt x="15735" y="1914"/>
                    <a:pt x="14524" y="1770"/>
                  </a:cubicBezTo>
                  <a:cubicBezTo>
                    <a:pt x="14363" y="1751"/>
                    <a:pt x="14198" y="1741"/>
                    <a:pt x="14031" y="1741"/>
                  </a:cubicBezTo>
                  <a:cubicBezTo>
                    <a:pt x="12948" y="1741"/>
                    <a:pt x="11813" y="2157"/>
                    <a:pt x="11401" y="3130"/>
                  </a:cubicBezTo>
                  <a:cubicBezTo>
                    <a:pt x="8996" y="4756"/>
                    <a:pt x="6519" y="7017"/>
                    <a:pt x="4108" y="8637"/>
                  </a:cubicBezTo>
                  <a:cubicBezTo>
                    <a:pt x="2533" y="9704"/>
                    <a:pt x="835" y="10920"/>
                    <a:pt x="349" y="12761"/>
                  </a:cubicBezTo>
                  <a:cubicBezTo>
                    <a:pt x="0" y="14138"/>
                    <a:pt x="393" y="15592"/>
                    <a:pt x="1383" y="16604"/>
                  </a:cubicBezTo>
                  <a:cubicBezTo>
                    <a:pt x="2057" y="17273"/>
                    <a:pt x="2936" y="17682"/>
                    <a:pt x="3721" y="18212"/>
                  </a:cubicBezTo>
                  <a:cubicBezTo>
                    <a:pt x="4506" y="18749"/>
                    <a:pt x="5242" y="19501"/>
                    <a:pt x="5336" y="20446"/>
                  </a:cubicBezTo>
                  <a:cubicBezTo>
                    <a:pt x="5584" y="22873"/>
                    <a:pt x="6696" y="25206"/>
                    <a:pt x="7088" y="27617"/>
                  </a:cubicBezTo>
                  <a:cubicBezTo>
                    <a:pt x="7365" y="29308"/>
                    <a:pt x="7503" y="31033"/>
                    <a:pt x="7298" y="32736"/>
                  </a:cubicBezTo>
                  <a:cubicBezTo>
                    <a:pt x="6983" y="35257"/>
                    <a:pt x="5916" y="37635"/>
                    <a:pt x="4235" y="39542"/>
                  </a:cubicBezTo>
                  <a:cubicBezTo>
                    <a:pt x="3605" y="40255"/>
                    <a:pt x="3301" y="41344"/>
                    <a:pt x="3063" y="42268"/>
                  </a:cubicBezTo>
                  <a:cubicBezTo>
                    <a:pt x="2826" y="43185"/>
                    <a:pt x="2837" y="44203"/>
                    <a:pt x="3296" y="45038"/>
                  </a:cubicBezTo>
                  <a:cubicBezTo>
                    <a:pt x="3727" y="45828"/>
                    <a:pt x="4545" y="46425"/>
                    <a:pt x="4733" y="47310"/>
                  </a:cubicBezTo>
                  <a:cubicBezTo>
                    <a:pt x="4816" y="47724"/>
                    <a:pt x="4750" y="48150"/>
                    <a:pt x="4739" y="48570"/>
                  </a:cubicBezTo>
                  <a:cubicBezTo>
                    <a:pt x="4727" y="48996"/>
                    <a:pt x="4777" y="49449"/>
                    <a:pt x="5048" y="49770"/>
                  </a:cubicBezTo>
                  <a:cubicBezTo>
                    <a:pt x="5216" y="49965"/>
                    <a:pt x="5683" y="50062"/>
                    <a:pt x="6105" y="50062"/>
                  </a:cubicBezTo>
                  <a:cubicBezTo>
                    <a:pt x="6377" y="50062"/>
                    <a:pt x="6630" y="50022"/>
                    <a:pt x="6773" y="49941"/>
                  </a:cubicBezTo>
                  <a:cubicBezTo>
                    <a:pt x="6941" y="49846"/>
                    <a:pt x="7114" y="49803"/>
                    <a:pt x="7288" y="49803"/>
                  </a:cubicBezTo>
                  <a:cubicBezTo>
                    <a:pt x="7958" y="49803"/>
                    <a:pt x="8642" y="50427"/>
                    <a:pt x="9090" y="51020"/>
                  </a:cubicBezTo>
                  <a:cubicBezTo>
                    <a:pt x="9578" y="51667"/>
                    <a:pt x="10242" y="52413"/>
                    <a:pt x="10990" y="52413"/>
                  </a:cubicBezTo>
                  <a:cubicBezTo>
                    <a:pt x="11105" y="52413"/>
                    <a:pt x="11221" y="52396"/>
                    <a:pt x="11340" y="52357"/>
                  </a:cubicBezTo>
                  <a:cubicBezTo>
                    <a:pt x="12197" y="52081"/>
                    <a:pt x="12363" y="50981"/>
                    <a:pt x="12545" y="50102"/>
                  </a:cubicBezTo>
                  <a:cubicBezTo>
                    <a:pt x="13153" y="47161"/>
                    <a:pt x="15486" y="44855"/>
                    <a:pt x="18052" y="43285"/>
                  </a:cubicBezTo>
                  <a:cubicBezTo>
                    <a:pt x="20611" y="41709"/>
                    <a:pt x="23475" y="40686"/>
                    <a:pt x="26057" y="39149"/>
                  </a:cubicBezTo>
                  <a:cubicBezTo>
                    <a:pt x="27113" y="38525"/>
                    <a:pt x="28141" y="37795"/>
                    <a:pt x="28833" y="36778"/>
                  </a:cubicBezTo>
                  <a:cubicBezTo>
                    <a:pt x="29524" y="35766"/>
                    <a:pt x="29822" y="34417"/>
                    <a:pt x="29336" y="33289"/>
                  </a:cubicBezTo>
                  <a:cubicBezTo>
                    <a:pt x="28833" y="32123"/>
                    <a:pt x="27539" y="31022"/>
                    <a:pt x="28059" y="29861"/>
                  </a:cubicBezTo>
                  <a:cubicBezTo>
                    <a:pt x="28440" y="29026"/>
                    <a:pt x="29524" y="28861"/>
                    <a:pt x="30386" y="28529"/>
                  </a:cubicBezTo>
                  <a:cubicBezTo>
                    <a:pt x="32371" y="27771"/>
                    <a:pt x="33631" y="25461"/>
                    <a:pt x="33189" y="23382"/>
                  </a:cubicBezTo>
                  <a:cubicBezTo>
                    <a:pt x="32194" y="18655"/>
                    <a:pt x="33825" y="13524"/>
                    <a:pt x="37098" y="9975"/>
                  </a:cubicBezTo>
                  <a:cubicBezTo>
                    <a:pt x="37518" y="9516"/>
                    <a:pt x="37977" y="9074"/>
                    <a:pt x="38242" y="8515"/>
                  </a:cubicBezTo>
                  <a:cubicBezTo>
                    <a:pt x="38502" y="7957"/>
                    <a:pt x="38530" y="7227"/>
                    <a:pt x="38121" y="6763"/>
                  </a:cubicBezTo>
                  <a:cubicBezTo>
                    <a:pt x="37827" y="6430"/>
                    <a:pt x="37388" y="6306"/>
                    <a:pt x="36935" y="6306"/>
                  </a:cubicBezTo>
                  <a:cubicBezTo>
                    <a:pt x="36680" y="6306"/>
                    <a:pt x="36421" y="6345"/>
                    <a:pt x="36180" y="6409"/>
                  </a:cubicBezTo>
                  <a:cubicBezTo>
                    <a:pt x="35506" y="6591"/>
                    <a:pt x="34864" y="6917"/>
                    <a:pt x="34173" y="6945"/>
                  </a:cubicBezTo>
                  <a:cubicBezTo>
                    <a:pt x="34156" y="6946"/>
                    <a:pt x="34140" y="6946"/>
                    <a:pt x="34123" y="6946"/>
                  </a:cubicBezTo>
                  <a:cubicBezTo>
                    <a:pt x="33444" y="6946"/>
                    <a:pt x="32691" y="6514"/>
                    <a:pt x="32664" y="5839"/>
                  </a:cubicBezTo>
                  <a:cubicBezTo>
                    <a:pt x="32636" y="5148"/>
                    <a:pt x="33344" y="4667"/>
                    <a:pt x="33886" y="4219"/>
                  </a:cubicBezTo>
                  <a:cubicBezTo>
                    <a:pt x="34422" y="3766"/>
                    <a:pt x="34837" y="2854"/>
                    <a:pt x="34273" y="2428"/>
                  </a:cubicBezTo>
                  <a:cubicBezTo>
                    <a:pt x="32273" y="915"/>
                    <a:pt x="29792" y="0"/>
                    <a:pt x="273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7"/>
            <p:cNvSpPr/>
            <p:nvPr/>
          </p:nvSpPr>
          <p:spPr>
            <a:xfrm>
              <a:off x="3185325" y="1549100"/>
              <a:ext cx="216750" cy="137175"/>
            </a:xfrm>
            <a:custGeom>
              <a:rect b="b" l="l" r="r" t="t"/>
              <a:pathLst>
                <a:path extrusionOk="0" h="5487" w="8670">
                  <a:moveTo>
                    <a:pt x="6856" y="1"/>
                  </a:moveTo>
                  <a:cubicBezTo>
                    <a:pt x="5684" y="1"/>
                    <a:pt x="4559" y="894"/>
                    <a:pt x="3391" y="894"/>
                  </a:cubicBezTo>
                  <a:cubicBezTo>
                    <a:pt x="3262" y="894"/>
                    <a:pt x="3132" y="883"/>
                    <a:pt x="3002" y="859"/>
                  </a:cubicBezTo>
                  <a:cubicBezTo>
                    <a:pt x="2394" y="741"/>
                    <a:pt x="1782" y="341"/>
                    <a:pt x="1202" y="341"/>
                  </a:cubicBezTo>
                  <a:cubicBezTo>
                    <a:pt x="1044" y="341"/>
                    <a:pt x="888" y="371"/>
                    <a:pt x="735" y="444"/>
                  </a:cubicBezTo>
                  <a:cubicBezTo>
                    <a:pt x="155" y="720"/>
                    <a:pt x="0" y="1517"/>
                    <a:pt x="232" y="2114"/>
                  </a:cubicBezTo>
                  <a:cubicBezTo>
                    <a:pt x="465" y="2705"/>
                    <a:pt x="979" y="3142"/>
                    <a:pt x="1465" y="3557"/>
                  </a:cubicBezTo>
                  <a:cubicBezTo>
                    <a:pt x="2153" y="4129"/>
                    <a:pt x="3327" y="5487"/>
                    <a:pt x="4360" y="5487"/>
                  </a:cubicBezTo>
                  <a:cubicBezTo>
                    <a:pt x="4655" y="5487"/>
                    <a:pt x="4939" y="5376"/>
                    <a:pt x="5197" y="5105"/>
                  </a:cubicBezTo>
                  <a:cubicBezTo>
                    <a:pt x="5678" y="4602"/>
                    <a:pt x="5888" y="3988"/>
                    <a:pt x="6458" y="3529"/>
                  </a:cubicBezTo>
                  <a:cubicBezTo>
                    <a:pt x="7066" y="3037"/>
                    <a:pt x="8072" y="2766"/>
                    <a:pt x="8453" y="2047"/>
                  </a:cubicBezTo>
                  <a:cubicBezTo>
                    <a:pt x="8669" y="1638"/>
                    <a:pt x="8614" y="1113"/>
                    <a:pt x="8354" y="731"/>
                  </a:cubicBezTo>
                  <a:cubicBezTo>
                    <a:pt x="8089" y="350"/>
                    <a:pt x="7674" y="96"/>
                    <a:pt x="7210" y="29"/>
                  </a:cubicBezTo>
                  <a:cubicBezTo>
                    <a:pt x="7091" y="10"/>
                    <a:pt x="6974" y="1"/>
                    <a:pt x="68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7"/>
            <p:cNvSpPr/>
            <p:nvPr/>
          </p:nvSpPr>
          <p:spPr>
            <a:xfrm>
              <a:off x="3271275" y="644225"/>
              <a:ext cx="4110900" cy="3887375"/>
            </a:xfrm>
            <a:custGeom>
              <a:rect b="b" l="l" r="r" t="t"/>
              <a:pathLst>
                <a:path extrusionOk="0" h="155495" w="164436">
                  <a:moveTo>
                    <a:pt x="69896" y="65305"/>
                  </a:moveTo>
                  <a:cubicBezTo>
                    <a:pt x="71203" y="65305"/>
                    <a:pt x="70975" y="67912"/>
                    <a:pt x="70536" y="68672"/>
                  </a:cubicBezTo>
                  <a:cubicBezTo>
                    <a:pt x="70248" y="69170"/>
                    <a:pt x="69762" y="69756"/>
                    <a:pt x="69137" y="69789"/>
                  </a:cubicBezTo>
                  <a:cubicBezTo>
                    <a:pt x="69118" y="69790"/>
                    <a:pt x="69099" y="69790"/>
                    <a:pt x="69080" y="69790"/>
                  </a:cubicBezTo>
                  <a:cubicBezTo>
                    <a:pt x="68277" y="69790"/>
                    <a:pt x="67643" y="68886"/>
                    <a:pt x="67799" y="68125"/>
                  </a:cubicBezTo>
                  <a:cubicBezTo>
                    <a:pt x="67843" y="67926"/>
                    <a:pt x="67915" y="67738"/>
                    <a:pt x="68009" y="67561"/>
                  </a:cubicBezTo>
                  <a:cubicBezTo>
                    <a:pt x="68114" y="67340"/>
                    <a:pt x="68219" y="67118"/>
                    <a:pt x="68324" y="66892"/>
                  </a:cubicBezTo>
                  <a:cubicBezTo>
                    <a:pt x="68402" y="66726"/>
                    <a:pt x="68479" y="66560"/>
                    <a:pt x="68557" y="66394"/>
                  </a:cubicBezTo>
                  <a:cubicBezTo>
                    <a:pt x="68739" y="66007"/>
                    <a:pt x="68955" y="65593"/>
                    <a:pt x="69353" y="65427"/>
                  </a:cubicBezTo>
                  <a:cubicBezTo>
                    <a:pt x="69558" y="65343"/>
                    <a:pt x="69738" y="65305"/>
                    <a:pt x="69896" y="65305"/>
                  </a:cubicBezTo>
                  <a:close/>
                  <a:moveTo>
                    <a:pt x="46252" y="65626"/>
                  </a:moveTo>
                  <a:cubicBezTo>
                    <a:pt x="46892" y="65626"/>
                    <a:pt x="47555" y="66025"/>
                    <a:pt x="48106" y="66411"/>
                  </a:cubicBezTo>
                  <a:lnTo>
                    <a:pt x="51396" y="68694"/>
                  </a:lnTo>
                  <a:cubicBezTo>
                    <a:pt x="51860" y="69020"/>
                    <a:pt x="52335" y="69352"/>
                    <a:pt x="52667" y="69805"/>
                  </a:cubicBezTo>
                  <a:cubicBezTo>
                    <a:pt x="53004" y="70264"/>
                    <a:pt x="53181" y="70878"/>
                    <a:pt x="52982" y="71409"/>
                  </a:cubicBezTo>
                  <a:cubicBezTo>
                    <a:pt x="52727" y="72096"/>
                    <a:pt x="51927" y="72435"/>
                    <a:pt x="51184" y="72435"/>
                  </a:cubicBezTo>
                  <a:cubicBezTo>
                    <a:pt x="51138" y="72435"/>
                    <a:pt x="51092" y="72434"/>
                    <a:pt x="51047" y="72432"/>
                  </a:cubicBezTo>
                  <a:cubicBezTo>
                    <a:pt x="50268" y="72387"/>
                    <a:pt x="49527" y="72072"/>
                    <a:pt x="48764" y="71912"/>
                  </a:cubicBezTo>
                  <a:cubicBezTo>
                    <a:pt x="48364" y="71830"/>
                    <a:pt x="47961" y="71790"/>
                    <a:pt x="47560" y="71790"/>
                  </a:cubicBezTo>
                  <a:cubicBezTo>
                    <a:pt x="46171" y="71790"/>
                    <a:pt x="44813" y="72271"/>
                    <a:pt x="43727" y="73172"/>
                  </a:cubicBezTo>
                  <a:cubicBezTo>
                    <a:pt x="43290" y="73544"/>
                    <a:pt x="42670" y="74150"/>
                    <a:pt x="42053" y="74150"/>
                  </a:cubicBezTo>
                  <a:cubicBezTo>
                    <a:pt x="41844" y="74150"/>
                    <a:pt x="41635" y="74080"/>
                    <a:pt x="41433" y="73908"/>
                  </a:cubicBezTo>
                  <a:cubicBezTo>
                    <a:pt x="40869" y="73427"/>
                    <a:pt x="40891" y="72432"/>
                    <a:pt x="41118" y="71807"/>
                  </a:cubicBezTo>
                  <a:cubicBezTo>
                    <a:pt x="41770" y="69982"/>
                    <a:pt x="42611" y="68429"/>
                    <a:pt x="44054" y="67118"/>
                  </a:cubicBezTo>
                  <a:lnTo>
                    <a:pt x="45049" y="66212"/>
                  </a:lnTo>
                  <a:cubicBezTo>
                    <a:pt x="45242" y="66035"/>
                    <a:pt x="45441" y="65858"/>
                    <a:pt x="45679" y="65747"/>
                  </a:cubicBezTo>
                  <a:cubicBezTo>
                    <a:pt x="45866" y="65662"/>
                    <a:pt x="46058" y="65626"/>
                    <a:pt x="46252" y="65626"/>
                  </a:cubicBezTo>
                  <a:close/>
                  <a:moveTo>
                    <a:pt x="60712" y="64369"/>
                  </a:moveTo>
                  <a:cubicBezTo>
                    <a:pt x="60843" y="64369"/>
                    <a:pt x="60974" y="64382"/>
                    <a:pt x="61104" y="64409"/>
                  </a:cubicBezTo>
                  <a:cubicBezTo>
                    <a:pt x="62071" y="64614"/>
                    <a:pt x="62801" y="65664"/>
                    <a:pt x="62580" y="66621"/>
                  </a:cubicBezTo>
                  <a:cubicBezTo>
                    <a:pt x="62409" y="67345"/>
                    <a:pt x="61795" y="67887"/>
                    <a:pt x="61563" y="68595"/>
                  </a:cubicBezTo>
                  <a:cubicBezTo>
                    <a:pt x="61220" y="69640"/>
                    <a:pt x="61790" y="70767"/>
                    <a:pt x="62503" y="71597"/>
                  </a:cubicBezTo>
                  <a:cubicBezTo>
                    <a:pt x="63221" y="72432"/>
                    <a:pt x="64112" y="73134"/>
                    <a:pt x="64626" y="74101"/>
                  </a:cubicBezTo>
                  <a:cubicBezTo>
                    <a:pt x="65140" y="75074"/>
                    <a:pt x="65118" y="76467"/>
                    <a:pt x="64200" y="77076"/>
                  </a:cubicBezTo>
                  <a:cubicBezTo>
                    <a:pt x="63927" y="77255"/>
                    <a:pt x="63632" y="77333"/>
                    <a:pt x="63336" y="77333"/>
                  </a:cubicBezTo>
                  <a:cubicBezTo>
                    <a:pt x="62531" y="77333"/>
                    <a:pt x="61718" y="76756"/>
                    <a:pt x="61314" y="76080"/>
                  </a:cubicBezTo>
                  <a:cubicBezTo>
                    <a:pt x="60722" y="75102"/>
                    <a:pt x="60728" y="73819"/>
                    <a:pt x="60546" y="72713"/>
                  </a:cubicBezTo>
                  <a:cubicBezTo>
                    <a:pt x="60170" y="70436"/>
                    <a:pt x="57577" y="68047"/>
                    <a:pt x="58677" y="65687"/>
                  </a:cubicBezTo>
                  <a:cubicBezTo>
                    <a:pt x="59036" y="64912"/>
                    <a:pt x="59870" y="64369"/>
                    <a:pt x="60712" y="64369"/>
                  </a:cubicBezTo>
                  <a:close/>
                  <a:moveTo>
                    <a:pt x="83021" y="0"/>
                  </a:moveTo>
                  <a:cubicBezTo>
                    <a:pt x="82608" y="0"/>
                    <a:pt x="82209" y="126"/>
                    <a:pt x="81908" y="410"/>
                  </a:cubicBezTo>
                  <a:cubicBezTo>
                    <a:pt x="81422" y="874"/>
                    <a:pt x="81328" y="1654"/>
                    <a:pt x="81532" y="2295"/>
                  </a:cubicBezTo>
                  <a:cubicBezTo>
                    <a:pt x="81737" y="2936"/>
                    <a:pt x="82235" y="3578"/>
                    <a:pt x="82843" y="3876"/>
                  </a:cubicBezTo>
                  <a:cubicBezTo>
                    <a:pt x="83362" y="4130"/>
                    <a:pt x="83550" y="4833"/>
                    <a:pt x="83357" y="5374"/>
                  </a:cubicBezTo>
                  <a:cubicBezTo>
                    <a:pt x="83163" y="5922"/>
                    <a:pt x="82671" y="6314"/>
                    <a:pt x="82152" y="6563"/>
                  </a:cubicBezTo>
                  <a:cubicBezTo>
                    <a:pt x="81626" y="6812"/>
                    <a:pt x="81057" y="6939"/>
                    <a:pt x="80510" y="7127"/>
                  </a:cubicBezTo>
                  <a:cubicBezTo>
                    <a:pt x="79061" y="7625"/>
                    <a:pt x="78221" y="9029"/>
                    <a:pt x="76877" y="9759"/>
                  </a:cubicBezTo>
                  <a:cubicBezTo>
                    <a:pt x="75893" y="10295"/>
                    <a:pt x="75628" y="11583"/>
                    <a:pt x="76319" y="12468"/>
                  </a:cubicBezTo>
                  <a:cubicBezTo>
                    <a:pt x="76573" y="12788"/>
                    <a:pt x="76927" y="13020"/>
                    <a:pt x="77187" y="13336"/>
                  </a:cubicBezTo>
                  <a:cubicBezTo>
                    <a:pt x="77452" y="13651"/>
                    <a:pt x="77602" y="14126"/>
                    <a:pt x="77375" y="14463"/>
                  </a:cubicBezTo>
                  <a:cubicBezTo>
                    <a:pt x="77224" y="14695"/>
                    <a:pt x="76936" y="14798"/>
                    <a:pt x="76660" y="14798"/>
                  </a:cubicBezTo>
                  <a:cubicBezTo>
                    <a:pt x="76633" y="14798"/>
                    <a:pt x="76606" y="14797"/>
                    <a:pt x="76579" y="14795"/>
                  </a:cubicBezTo>
                  <a:cubicBezTo>
                    <a:pt x="76280" y="14773"/>
                    <a:pt x="75982" y="14607"/>
                    <a:pt x="75683" y="14596"/>
                  </a:cubicBezTo>
                  <a:cubicBezTo>
                    <a:pt x="75669" y="14595"/>
                    <a:pt x="75654" y="14595"/>
                    <a:pt x="75640" y="14595"/>
                  </a:cubicBezTo>
                  <a:cubicBezTo>
                    <a:pt x="75187" y="14595"/>
                    <a:pt x="74771" y="14930"/>
                    <a:pt x="74594" y="15348"/>
                  </a:cubicBezTo>
                  <a:cubicBezTo>
                    <a:pt x="74412" y="15779"/>
                    <a:pt x="74450" y="16282"/>
                    <a:pt x="74605" y="16725"/>
                  </a:cubicBezTo>
                  <a:cubicBezTo>
                    <a:pt x="74754" y="17173"/>
                    <a:pt x="74998" y="17427"/>
                    <a:pt x="75274" y="17808"/>
                  </a:cubicBezTo>
                  <a:cubicBezTo>
                    <a:pt x="75506" y="18140"/>
                    <a:pt x="75744" y="18477"/>
                    <a:pt x="75843" y="18870"/>
                  </a:cubicBezTo>
                  <a:cubicBezTo>
                    <a:pt x="75937" y="19262"/>
                    <a:pt x="75860" y="19721"/>
                    <a:pt x="75550" y="19976"/>
                  </a:cubicBezTo>
                  <a:cubicBezTo>
                    <a:pt x="75383" y="20114"/>
                    <a:pt x="75174" y="20171"/>
                    <a:pt x="74956" y="20171"/>
                  </a:cubicBezTo>
                  <a:cubicBezTo>
                    <a:pt x="74721" y="20171"/>
                    <a:pt x="74477" y="20104"/>
                    <a:pt x="74268" y="19998"/>
                  </a:cubicBezTo>
                  <a:cubicBezTo>
                    <a:pt x="73864" y="19799"/>
                    <a:pt x="73527" y="19478"/>
                    <a:pt x="73140" y="19246"/>
                  </a:cubicBezTo>
                  <a:cubicBezTo>
                    <a:pt x="72872" y="19085"/>
                    <a:pt x="72533" y="18882"/>
                    <a:pt x="72249" y="18882"/>
                  </a:cubicBezTo>
                  <a:cubicBezTo>
                    <a:pt x="72122" y="18882"/>
                    <a:pt x="72006" y="18922"/>
                    <a:pt x="71913" y="19025"/>
                  </a:cubicBezTo>
                  <a:cubicBezTo>
                    <a:pt x="71260" y="19732"/>
                    <a:pt x="71277" y="20844"/>
                    <a:pt x="71586" y="21756"/>
                  </a:cubicBezTo>
                  <a:cubicBezTo>
                    <a:pt x="71896" y="22674"/>
                    <a:pt x="72449" y="23486"/>
                    <a:pt x="72764" y="24398"/>
                  </a:cubicBezTo>
                  <a:cubicBezTo>
                    <a:pt x="73079" y="25311"/>
                    <a:pt x="73284" y="26566"/>
                    <a:pt x="72537" y="27174"/>
                  </a:cubicBezTo>
                  <a:cubicBezTo>
                    <a:pt x="72319" y="27355"/>
                    <a:pt x="72051" y="27434"/>
                    <a:pt x="71773" y="27434"/>
                  </a:cubicBezTo>
                  <a:cubicBezTo>
                    <a:pt x="71321" y="27434"/>
                    <a:pt x="70845" y="27223"/>
                    <a:pt x="70519" y="26897"/>
                  </a:cubicBezTo>
                  <a:cubicBezTo>
                    <a:pt x="69994" y="26367"/>
                    <a:pt x="69762" y="25620"/>
                    <a:pt x="69552" y="24902"/>
                  </a:cubicBezTo>
                  <a:lnTo>
                    <a:pt x="68512" y="21407"/>
                  </a:lnTo>
                  <a:cubicBezTo>
                    <a:pt x="68391" y="20982"/>
                    <a:pt x="68258" y="20551"/>
                    <a:pt x="68004" y="20197"/>
                  </a:cubicBezTo>
                  <a:cubicBezTo>
                    <a:pt x="67756" y="19854"/>
                    <a:pt x="67367" y="19587"/>
                    <a:pt x="66953" y="19587"/>
                  </a:cubicBezTo>
                  <a:cubicBezTo>
                    <a:pt x="66933" y="19587"/>
                    <a:pt x="66913" y="19587"/>
                    <a:pt x="66893" y="19589"/>
                  </a:cubicBezTo>
                  <a:cubicBezTo>
                    <a:pt x="66113" y="19638"/>
                    <a:pt x="65693" y="20551"/>
                    <a:pt x="65654" y="21330"/>
                  </a:cubicBezTo>
                  <a:cubicBezTo>
                    <a:pt x="65549" y="23613"/>
                    <a:pt x="67550" y="25742"/>
                    <a:pt x="67136" y="27987"/>
                  </a:cubicBezTo>
                  <a:cubicBezTo>
                    <a:pt x="67054" y="28410"/>
                    <a:pt x="66596" y="28678"/>
                    <a:pt x="66161" y="28678"/>
                  </a:cubicBezTo>
                  <a:cubicBezTo>
                    <a:pt x="66125" y="28678"/>
                    <a:pt x="66088" y="28676"/>
                    <a:pt x="66052" y="28672"/>
                  </a:cubicBezTo>
                  <a:cubicBezTo>
                    <a:pt x="65582" y="28622"/>
                    <a:pt x="65179" y="28335"/>
                    <a:pt x="64819" y="28031"/>
                  </a:cubicBezTo>
                  <a:cubicBezTo>
                    <a:pt x="64465" y="27727"/>
                    <a:pt x="64123" y="27384"/>
                    <a:pt x="63697" y="27190"/>
                  </a:cubicBezTo>
                  <a:cubicBezTo>
                    <a:pt x="63503" y="27103"/>
                    <a:pt x="63285" y="27053"/>
                    <a:pt x="63072" y="27053"/>
                  </a:cubicBezTo>
                  <a:cubicBezTo>
                    <a:pt x="62813" y="27053"/>
                    <a:pt x="62561" y="27128"/>
                    <a:pt x="62370" y="27301"/>
                  </a:cubicBezTo>
                  <a:cubicBezTo>
                    <a:pt x="61928" y="27705"/>
                    <a:pt x="62199" y="28291"/>
                    <a:pt x="62193" y="28893"/>
                  </a:cubicBezTo>
                  <a:cubicBezTo>
                    <a:pt x="62182" y="29374"/>
                    <a:pt x="61740" y="29734"/>
                    <a:pt x="61286" y="29905"/>
                  </a:cubicBezTo>
                  <a:cubicBezTo>
                    <a:pt x="60839" y="30071"/>
                    <a:pt x="60341" y="30121"/>
                    <a:pt x="59921" y="30353"/>
                  </a:cubicBezTo>
                  <a:cubicBezTo>
                    <a:pt x="59495" y="30580"/>
                    <a:pt x="59186" y="30961"/>
                    <a:pt x="58743" y="31138"/>
                  </a:cubicBezTo>
                  <a:cubicBezTo>
                    <a:pt x="58584" y="31201"/>
                    <a:pt x="58396" y="31233"/>
                    <a:pt x="58207" y="31233"/>
                  </a:cubicBezTo>
                  <a:cubicBezTo>
                    <a:pt x="57685" y="31233"/>
                    <a:pt x="57147" y="30994"/>
                    <a:pt x="57134" y="30524"/>
                  </a:cubicBezTo>
                  <a:cubicBezTo>
                    <a:pt x="57107" y="30021"/>
                    <a:pt x="56709" y="29618"/>
                    <a:pt x="56211" y="29584"/>
                  </a:cubicBezTo>
                  <a:cubicBezTo>
                    <a:pt x="56196" y="29584"/>
                    <a:pt x="56181" y="29583"/>
                    <a:pt x="56166" y="29583"/>
                  </a:cubicBezTo>
                  <a:cubicBezTo>
                    <a:pt x="55590" y="29583"/>
                    <a:pt x="55131" y="30090"/>
                    <a:pt x="54829" y="30591"/>
                  </a:cubicBezTo>
                  <a:cubicBezTo>
                    <a:pt x="54519" y="31099"/>
                    <a:pt x="54287" y="31774"/>
                    <a:pt x="53762" y="32067"/>
                  </a:cubicBezTo>
                  <a:cubicBezTo>
                    <a:pt x="53626" y="32431"/>
                    <a:pt x="53201" y="32598"/>
                    <a:pt x="52813" y="32598"/>
                  </a:cubicBezTo>
                  <a:cubicBezTo>
                    <a:pt x="52807" y="32598"/>
                    <a:pt x="52801" y="32598"/>
                    <a:pt x="52794" y="32597"/>
                  </a:cubicBezTo>
                  <a:cubicBezTo>
                    <a:pt x="52402" y="32592"/>
                    <a:pt x="52020" y="32459"/>
                    <a:pt x="51628" y="32432"/>
                  </a:cubicBezTo>
                  <a:cubicBezTo>
                    <a:pt x="51584" y="32428"/>
                    <a:pt x="51539" y="32426"/>
                    <a:pt x="51495" y="32426"/>
                  </a:cubicBezTo>
                  <a:cubicBezTo>
                    <a:pt x="51185" y="32426"/>
                    <a:pt x="50867" y="32513"/>
                    <a:pt x="50649" y="32736"/>
                  </a:cubicBezTo>
                  <a:cubicBezTo>
                    <a:pt x="50406" y="32990"/>
                    <a:pt x="50362" y="33653"/>
                    <a:pt x="50633" y="33880"/>
                  </a:cubicBezTo>
                  <a:cubicBezTo>
                    <a:pt x="50727" y="34157"/>
                    <a:pt x="50821" y="34444"/>
                    <a:pt x="50826" y="34743"/>
                  </a:cubicBezTo>
                  <a:cubicBezTo>
                    <a:pt x="50826" y="35036"/>
                    <a:pt x="50721" y="35351"/>
                    <a:pt x="50478" y="35522"/>
                  </a:cubicBezTo>
                  <a:cubicBezTo>
                    <a:pt x="50306" y="35648"/>
                    <a:pt x="50095" y="35698"/>
                    <a:pt x="49875" y="35698"/>
                  </a:cubicBezTo>
                  <a:cubicBezTo>
                    <a:pt x="49572" y="35698"/>
                    <a:pt x="49251" y="35603"/>
                    <a:pt x="48985" y="35478"/>
                  </a:cubicBezTo>
                  <a:cubicBezTo>
                    <a:pt x="48864" y="35420"/>
                    <a:pt x="48737" y="35394"/>
                    <a:pt x="48610" y="35394"/>
                  </a:cubicBezTo>
                  <a:cubicBezTo>
                    <a:pt x="48118" y="35394"/>
                    <a:pt x="47619" y="35786"/>
                    <a:pt x="47382" y="36252"/>
                  </a:cubicBezTo>
                  <a:cubicBezTo>
                    <a:pt x="47083" y="36832"/>
                    <a:pt x="47045" y="37512"/>
                    <a:pt x="46834" y="38137"/>
                  </a:cubicBezTo>
                  <a:cubicBezTo>
                    <a:pt x="46626" y="38751"/>
                    <a:pt x="46141" y="39370"/>
                    <a:pt x="45492" y="39370"/>
                  </a:cubicBezTo>
                  <a:cubicBezTo>
                    <a:pt x="45486" y="39370"/>
                    <a:pt x="45480" y="39370"/>
                    <a:pt x="45474" y="39370"/>
                  </a:cubicBezTo>
                  <a:cubicBezTo>
                    <a:pt x="44800" y="39365"/>
                    <a:pt x="44330" y="38723"/>
                    <a:pt x="43971" y="38148"/>
                  </a:cubicBezTo>
                  <a:cubicBezTo>
                    <a:pt x="43550" y="37474"/>
                    <a:pt x="43125" y="36794"/>
                    <a:pt x="42705" y="36114"/>
                  </a:cubicBezTo>
                  <a:cubicBezTo>
                    <a:pt x="42555" y="35876"/>
                    <a:pt x="42400" y="35622"/>
                    <a:pt x="42406" y="35340"/>
                  </a:cubicBezTo>
                  <a:cubicBezTo>
                    <a:pt x="42411" y="34881"/>
                    <a:pt x="42854" y="34527"/>
                    <a:pt x="43307" y="34439"/>
                  </a:cubicBezTo>
                  <a:cubicBezTo>
                    <a:pt x="43425" y="34415"/>
                    <a:pt x="43543" y="34406"/>
                    <a:pt x="43663" y="34406"/>
                  </a:cubicBezTo>
                  <a:cubicBezTo>
                    <a:pt x="43998" y="34406"/>
                    <a:pt x="44338" y="34481"/>
                    <a:pt x="44673" y="34538"/>
                  </a:cubicBezTo>
                  <a:cubicBezTo>
                    <a:pt x="44867" y="34569"/>
                    <a:pt x="45068" y="34593"/>
                    <a:pt x="45266" y="34593"/>
                  </a:cubicBezTo>
                  <a:cubicBezTo>
                    <a:pt x="45529" y="34593"/>
                    <a:pt x="45788" y="34551"/>
                    <a:pt x="46022" y="34427"/>
                  </a:cubicBezTo>
                  <a:cubicBezTo>
                    <a:pt x="46729" y="34046"/>
                    <a:pt x="46857" y="33012"/>
                    <a:pt x="46486" y="32299"/>
                  </a:cubicBezTo>
                  <a:cubicBezTo>
                    <a:pt x="46116" y="31586"/>
                    <a:pt x="45690" y="30989"/>
                    <a:pt x="44899" y="30823"/>
                  </a:cubicBezTo>
                  <a:cubicBezTo>
                    <a:pt x="42854" y="30397"/>
                    <a:pt x="40637" y="29877"/>
                    <a:pt x="39321" y="28252"/>
                  </a:cubicBezTo>
                  <a:cubicBezTo>
                    <a:pt x="38851" y="27683"/>
                    <a:pt x="38508" y="26980"/>
                    <a:pt x="37872" y="26604"/>
                  </a:cubicBezTo>
                  <a:cubicBezTo>
                    <a:pt x="37539" y="26407"/>
                    <a:pt x="37159" y="26321"/>
                    <a:pt x="36774" y="26321"/>
                  </a:cubicBezTo>
                  <a:cubicBezTo>
                    <a:pt x="36437" y="26321"/>
                    <a:pt x="36096" y="26386"/>
                    <a:pt x="35777" y="26499"/>
                  </a:cubicBezTo>
                  <a:cubicBezTo>
                    <a:pt x="35097" y="26737"/>
                    <a:pt x="34594" y="27351"/>
                    <a:pt x="33914" y="27600"/>
                  </a:cubicBezTo>
                  <a:cubicBezTo>
                    <a:pt x="30984" y="28661"/>
                    <a:pt x="28971" y="31072"/>
                    <a:pt x="27119" y="33582"/>
                  </a:cubicBezTo>
                  <a:cubicBezTo>
                    <a:pt x="26146" y="34903"/>
                    <a:pt x="25814" y="36584"/>
                    <a:pt x="25256" y="38132"/>
                  </a:cubicBezTo>
                  <a:cubicBezTo>
                    <a:pt x="24698" y="39680"/>
                    <a:pt x="23664" y="41322"/>
                    <a:pt x="22182" y="42040"/>
                  </a:cubicBezTo>
                  <a:cubicBezTo>
                    <a:pt x="21917" y="42168"/>
                    <a:pt x="21640" y="42300"/>
                    <a:pt x="21425" y="42510"/>
                  </a:cubicBezTo>
                  <a:cubicBezTo>
                    <a:pt x="21209" y="42715"/>
                    <a:pt x="21054" y="43014"/>
                    <a:pt x="21098" y="43312"/>
                  </a:cubicBezTo>
                  <a:cubicBezTo>
                    <a:pt x="21137" y="43611"/>
                    <a:pt x="21358" y="43848"/>
                    <a:pt x="21458" y="44136"/>
                  </a:cubicBezTo>
                  <a:cubicBezTo>
                    <a:pt x="21552" y="44418"/>
                    <a:pt x="21513" y="44738"/>
                    <a:pt x="21469" y="45043"/>
                  </a:cubicBezTo>
                  <a:cubicBezTo>
                    <a:pt x="21364" y="45805"/>
                    <a:pt x="21369" y="46579"/>
                    <a:pt x="21347" y="47354"/>
                  </a:cubicBezTo>
                  <a:cubicBezTo>
                    <a:pt x="21336" y="47757"/>
                    <a:pt x="21447" y="48172"/>
                    <a:pt x="21712" y="48470"/>
                  </a:cubicBezTo>
                  <a:cubicBezTo>
                    <a:pt x="21914" y="48702"/>
                    <a:pt x="22219" y="48847"/>
                    <a:pt x="22521" y="48847"/>
                  </a:cubicBezTo>
                  <a:cubicBezTo>
                    <a:pt x="22615" y="48847"/>
                    <a:pt x="22710" y="48832"/>
                    <a:pt x="22801" y="48802"/>
                  </a:cubicBezTo>
                  <a:cubicBezTo>
                    <a:pt x="23409" y="48592"/>
                    <a:pt x="23642" y="47807"/>
                    <a:pt x="24233" y="47558"/>
                  </a:cubicBezTo>
                  <a:cubicBezTo>
                    <a:pt x="24347" y="47510"/>
                    <a:pt x="24465" y="47489"/>
                    <a:pt x="24583" y="47489"/>
                  </a:cubicBezTo>
                  <a:cubicBezTo>
                    <a:pt x="25094" y="47489"/>
                    <a:pt x="25606" y="47900"/>
                    <a:pt x="25803" y="48398"/>
                  </a:cubicBezTo>
                  <a:cubicBezTo>
                    <a:pt x="26047" y="49018"/>
                    <a:pt x="25831" y="49714"/>
                    <a:pt x="26002" y="50350"/>
                  </a:cubicBezTo>
                  <a:lnTo>
                    <a:pt x="26450" y="52014"/>
                  </a:lnTo>
                  <a:cubicBezTo>
                    <a:pt x="26561" y="52451"/>
                    <a:pt x="26727" y="52943"/>
                    <a:pt x="27141" y="53114"/>
                  </a:cubicBezTo>
                  <a:cubicBezTo>
                    <a:pt x="27242" y="53156"/>
                    <a:pt x="27347" y="53174"/>
                    <a:pt x="27453" y="53174"/>
                  </a:cubicBezTo>
                  <a:cubicBezTo>
                    <a:pt x="27754" y="53174"/>
                    <a:pt x="28069" y="53031"/>
                    <a:pt x="28347" y="52888"/>
                  </a:cubicBezTo>
                  <a:cubicBezTo>
                    <a:pt x="28927" y="52595"/>
                    <a:pt x="29513" y="52296"/>
                    <a:pt x="29950" y="51821"/>
                  </a:cubicBezTo>
                  <a:cubicBezTo>
                    <a:pt x="30387" y="51340"/>
                    <a:pt x="30691" y="50649"/>
                    <a:pt x="30619" y="50007"/>
                  </a:cubicBezTo>
                  <a:cubicBezTo>
                    <a:pt x="30221" y="46546"/>
                    <a:pt x="29121" y="42400"/>
                    <a:pt x="31288" y="39674"/>
                  </a:cubicBezTo>
                  <a:cubicBezTo>
                    <a:pt x="31736" y="39105"/>
                    <a:pt x="32222" y="38568"/>
                    <a:pt x="32742" y="38065"/>
                  </a:cubicBezTo>
                  <a:cubicBezTo>
                    <a:pt x="33101" y="37723"/>
                    <a:pt x="33483" y="37380"/>
                    <a:pt x="33936" y="37164"/>
                  </a:cubicBezTo>
                  <a:cubicBezTo>
                    <a:pt x="34227" y="37021"/>
                    <a:pt x="34555" y="36933"/>
                    <a:pt x="34877" y="36933"/>
                  </a:cubicBezTo>
                  <a:cubicBezTo>
                    <a:pt x="35052" y="36933"/>
                    <a:pt x="35225" y="36959"/>
                    <a:pt x="35390" y="37015"/>
                  </a:cubicBezTo>
                  <a:cubicBezTo>
                    <a:pt x="35866" y="37181"/>
                    <a:pt x="36258" y="37623"/>
                    <a:pt x="36264" y="38126"/>
                  </a:cubicBezTo>
                  <a:cubicBezTo>
                    <a:pt x="36264" y="38596"/>
                    <a:pt x="35954" y="39005"/>
                    <a:pt x="35655" y="39370"/>
                  </a:cubicBezTo>
                  <a:cubicBezTo>
                    <a:pt x="35152" y="39989"/>
                    <a:pt x="34793" y="40664"/>
                    <a:pt x="34229" y="41228"/>
                  </a:cubicBezTo>
                  <a:cubicBezTo>
                    <a:pt x="33499" y="41958"/>
                    <a:pt x="33356" y="43207"/>
                    <a:pt x="33908" y="44086"/>
                  </a:cubicBezTo>
                  <a:cubicBezTo>
                    <a:pt x="34389" y="44846"/>
                    <a:pt x="35322" y="45091"/>
                    <a:pt x="36234" y="45091"/>
                  </a:cubicBezTo>
                  <a:cubicBezTo>
                    <a:pt x="36370" y="45091"/>
                    <a:pt x="36506" y="45086"/>
                    <a:pt x="36640" y="45076"/>
                  </a:cubicBezTo>
                  <a:cubicBezTo>
                    <a:pt x="36862" y="45060"/>
                    <a:pt x="37085" y="45051"/>
                    <a:pt x="37307" y="45051"/>
                  </a:cubicBezTo>
                  <a:cubicBezTo>
                    <a:pt x="38073" y="45051"/>
                    <a:pt x="38835" y="45147"/>
                    <a:pt x="39581" y="45336"/>
                  </a:cubicBezTo>
                  <a:cubicBezTo>
                    <a:pt x="39901" y="45418"/>
                    <a:pt x="40283" y="45595"/>
                    <a:pt x="40305" y="45927"/>
                  </a:cubicBezTo>
                  <a:cubicBezTo>
                    <a:pt x="40322" y="46259"/>
                    <a:pt x="39957" y="46480"/>
                    <a:pt x="39636" y="46557"/>
                  </a:cubicBezTo>
                  <a:cubicBezTo>
                    <a:pt x="38934" y="46729"/>
                    <a:pt x="38160" y="46613"/>
                    <a:pt x="37508" y="46922"/>
                  </a:cubicBezTo>
                  <a:cubicBezTo>
                    <a:pt x="36662" y="47315"/>
                    <a:pt x="36164" y="48476"/>
                    <a:pt x="36540" y="49333"/>
                  </a:cubicBezTo>
                  <a:cubicBezTo>
                    <a:pt x="36739" y="49797"/>
                    <a:pt x="36264" y="50284"/>
                    <a:pt x="35777" y="50438"/>
                  </a:cubicBezTo>
                  <a:cubicBezTo>
                    <a:pt x="35296" y="50588"/>
                    <a:pt x="34749" y="50571"/>
                    <a:pt x="34329" y="50853"/>
                  </a:cubicBezTo>
                  <a:cubicBezTo>
                    <a:pt x="33566" y="51367"/>
                    <a:pt x="33649" y="52495"/>
                    <a:pt x="33322" y="53358"/>
                  </a:cubicBezTo>
                  <a:cubicBezTo>
                    <a:pt x="32886" y="54519"/>
                    <a:pt x="31631" y="55210"/>
                    <a:pt x="30398" y="55342"/>
                  </a:cubicBezTo>
                  <a:cubicBezTo>
                    <a:pt x="30094" y="55374"/>
                    <a:pt x="29787" y="55388"/>
                    <a:pt x="29478" y="55388"/>
                  </a:cubicBezTo>
                  <a:cubicBezTo>
                    <a:pt x="28526" y="55388"/>
                    <a:pt x="27558" y="55250"/>
                    <a:pt x="26644" y="55033"/>
                  </a:cubicBezTo>
                  <a:cubicBezTo>
                    <a:pt x="25660" y="54790"/>
                    <a:pt x="24913" y="53982"/>
                    <a:pt x="24731" y="52982"/>
                  </a:cubicBezTo>
                  <a:cubicBezTo>
                    <a:pt x="24692" y="52738"/>
                    <a:pt x="24687" y="52490"/>
                    <a:pt x="24604" y="52257"/>
                  </a:cubicBezTo>
                  <a:cubicBezTo>
                    <a:pt x="24515" y="52025"/>
                    <a:pt x="24327" y="51810"/>
                    <a:pt x="24078" y="51793"/>
                  </a:cubicBezTo>
                  <a:cubicBezTo>
                    <a:pt x="24068" y="51792"/>
                    <a:pt x="24057" y="51792"/>
                    <a:pt x="24047" y="51792"/>
                  </a:cubicBezTo>
                  <a:cubicBezTo>
                    <a:pt x="23757" y="51792"/>
                    <a:pt x="23524" y="52085"/>
                    <a:pt x="23492" y="52379"/>
                  </a:cubicBezTo>
                  <a:cubicBezTo>
                    <a:pt x="23454" y="52689"/>
                    <a:pt x="23581" y="52982"/>
                    <a:pt x="23697" y="53269"/>
                  </a:cubicBezTo>
                  <a:cubicBezTo>
                    <a:pt x="23901" y="53745"/>
                    <a:pt x="24073" y="54071"/>
                    <a:pt x="24051" y="54591"/>
                  </a:cubicBezTo>
                  <a:cubicBezTo>
                    <a:pt x="24029" y="55116"/>
                    <a:pt x="23680" y="55586"/>
                    <a:pt x="23260" y="55906"/>
                  </a:cubicBezTo>
                  <a:cubicBezTo>
                    <a:pt x="22840" y="56221"/>
                    <a:pt x="22342" y="56421"/>
                    <a:pt x="21867" y="56647"/>
                  </a:cubicBezTo>
                  <a:cubicBezTo>
                    <a:pt x="20015" y="57537"/>
                    <a:pt x="18190" y="58837"/>
                    <a:pt x="17438" y="60744"/>
                  </a:cubicBezTo>
                  <a:cubicBezTo>
                    <a:pt x="17173" y="61418"/>
                    <a:pt x="16421" y="61739"/>
                    <a:pt x="15741" y="61988"/>
                  </a:cubicBezTo>
                  <a:lnTo>
                    <a:pt x="13524" y="62795"/>
                  </a:lnTo>
                  <a:cubicBezTo>
                    <a:pt x="12872" y="63033"/>
                    <a:pt x="12125" y="63381"/>
                    <a:pt x="11987" y="64056"/>
                  </a:cubicBezTo>
                  <a:cubicBezTo>
                    <a:pt x="11866" y="64675"/>
                    <a:pt x="12324" y="65250"/>
                    <a:pt x="12805" y="65653"/>
                  </a:cubicBezTo>
                  <a:cubicBezTo>
                    <a:pt x="13292" y="66051"/>
                    <a:pt x="13861" y="66405"/>
                    <a:pt x="14110" y="66980"/>
                  </a:cubicBezTo>
                  <a:cubicBezTo>
                    <a:pt x="14315" y="67456"/>
                    <a:pt x="14265" y="68003"/>
                    <a:pt x="13977" y="68434"/>
                  </a:cubicBezTo>
                  <a:cubicBezTo>
                    <a:pt x="13696" y="68854"/>
                    <a:pt x="13181" y="69092"/>
                    <a:pt x="12678" y="69098"/>
                  </a:cubicBezTo>
                  <a:cubicBezTo>
                    <a:pt x="11666" y="69103"/>
                    <a:pt x="10627" y="69120"/>
                    <a:pt x="9704" y="69529"/>
                  </a:cubicBezTo>
                  <a:cubicBezTo>
                    <a:pt x="8460" y="70082"/>
                    <a:pt x="7918" y="71326"/>
                    <a:pt x="7537" y="72636"/>
                  </a:cubicBezTo>
                  <a:cubicBezTo>
                    <a:pt x="7072" y="74228"/>
                    <a:pt x="7653" y="76080"/>
                    <a:pt x="8946" y="77125"/>
                  </a:cubicBezTo>
                  <a:cubicBezTo>
                    <a:pt x="9699" y="77739"/>
                    <a:pt x="10670" y="78054"/>
                    <a:pt x="11639" y="78054"/>
                  </a:cubicBezTo>
                  <a:cubicBezTo>
                    <a:pt x="12330" y="78054"/>
                    <a:pt x="13020" y="77894"/>
                    <a:pt x="13629" y="77568"/>
                  </a:cubicBezTo>
                  <a:cubicBezTo>
                    <a:pt x="16421" y="76069"/>
                    <a:pt x="16886" y="71962"/>
                    <a:pt x="19611" y="70347"/>
                  </a:cubicBezTo>
                  <a:cubicBezTo>
                    <a:pt x="20782" y="69655"/>
                    <a:pt x="22179" y="69548"/>
                    <a:pt x="23557" y="69548"/>
                  </a:cubicBezTo>
                  <a:cubicBezTo>
                    <a:pt x="23819" y="69548"/>
                    <a:pt x="24080" y="69552"/>
                    <a:pt x="24338" y="69557"/>
                  </a:cubicBezTo>
                  <a:cubicBezTo>
                    <a:pt x="27058" y="69601"/>
                    <a:pt x="28783" y="72835"/>
                    <a:pt x="29513" y="75456"/>
                  </a:cubicBezTo>
                  <a:cubicBezTo>
                    <a:pt x="29640" y="75909"/>
                    <a:pt x="29784" y="76440"/>
                    <a:pt x="30215" y="76628"/>
                  </a:cubicBezTo>
                  <a:cubicBezTo>
                    <a:pt x="30314" y="76671"/>
                    <a:pt x="30419" y="76691"/>
                    <a:pt x="30525" y="76691"/>
                  </a:cubicBezTo>
                  <a:cubicBezTo>
                    <a:pt x="30784" y="76691"/>
                    <a:pt x="31047" y="76572"/>
                    <a:pt x="31244" y="76396"/>
                  </a:cubicBezTo>
                  <a:cubicBezTo>
                    <a:pt x="31526" y="76152"/>
                    <a:pt x="31697" y="75810"/>
                    <a:pt x="31868" y="75478"/>
                  </a:cubicBezTo>
                  <a:cubicBezTo>
                    <a:pt x="32145" y="74936"/>
                    <a:pt x="32421" y="74333"/>
                    <a:pt x="32288" y="73736"/>
                  </a:cubicBezTo>
                  <a:cubicBezTo>
                    <a:pt x="32101" y="72890"/>
                    <a:pt x="31183" y="72454"/>
                    <a:pt x="30436" y="72011"/>
                  </a:cubicBezTo>
                  <a:cubicBezTo>
                    <a:pt x="29436" y="71420"/>
                    <a:pt x="28573" y="70624"/>
                    <a:pt x="27904" y="69673"/>
                  </a:cubicBezTo>
                  <a:cubicBezTo>
                    <a:pt x="27655" y="69319"/>
                    <a:pt x="27434" y="68849"/>
                    <a:pt x="27633" y="68467"/>
                  </a:cubicBezTo>
                  <a:cubicBezTo>
                    <a:pt x="27772" y="68204"/>
                    <a:pt x="28075" y="68079"/>
                    <a:pt x="28378" y="68079"/>
                  </a:cubicBezTo>
                  <a:cubicBezTo>
                    <a:pt x="28463" y="68079"/>
                    <a:pt x="28547" y="68089"/>
                    <a:pt x="28628" y="68108"/>
                  </a:cubicBezTo>
                  <a:cubicBezTo>
                    <a:pt x="28999" y="68202"/>
                    <a:pt x="29303" y="68445"/>
                    <a:pt x="29596" y="68689"/>
                  </a:cubicBezTo>
                  <a:cubicBezTo>
                    <a:pt x="32134" y="70762"/>
                    <a:pt x="34356" y="73338"/>
                    <a:pt x="35125" y="76528"/>
                  </a:cubicBezTo>
                  <a:cubicBezTo>
                    <a:pt x="35213" y="76904"/>
                    <a:pt x="35291" y="77286"/>
                    <a:pt x="35495" y="77617"/>
                  </a:cubicBezTo>
                  <a:cubicBezTo>
                    <a:pt x="35684" y="77924"/>
                    <a:pt x="36011" y="78170"/>
                    <a:pt x="36365" y="78170"/>
                  </a:cubicBezTo>
                  <a:cubicBezTo>
                    <a:pt x="36394" y="78170"/>
                    <a:pt x="36423" y="78168"/>
                    <a:pt x="36452" y="78165"/>
                  </a:cubicBezTo>
                  <a:cubicBezTo>
                    <a:pt x="36960" y="78104"/>
                    <a:pt x="37281" y="77529"/>
                    <a:pt x="37264" y="77009"/>
                  </a:cubicBezTo>
                  <a:cubicBezTo>
                    <a:pt x="37248" y="76495"/>
                    <a:pt x="37010" y="76020"/>
                    <a:pt x="36833" y="75533"/>
                  </a:cubicBezTo>
                  <a:cubicBezTo>
                    <a:pt x="36651" y="75052"/>
                    <a:pt x="36535" y="74499"/>
                    <a:pt x="36761" y="74029"/>
                  </a:cubicBezTo>
                  <a:cubicBezTo>
                    <a:pt x="36952" y="73876"/>
                    <a:pt x="37189" y="73809"/>
                    <a:pt x="37433" y="73809"/>
                  </a:cubicBezTo>
                  <a:cubicBezTo>
                    <a:pt x="37735" y="73809"/>
                    <a:pt x="38048" y="73911"/>
                    <a:pt x="38298" y="74079"/>
                  </a:cubicBezTo>
                  <a:cubicBezTo>
                    <a:pt x="38752" y="74389"/>
                    <a:pt x="39050" y="74870"/>
                    <a:pt x="39343" y="75340"/>
                  </a:cubicBezTo>
                  <a:cubicBezTo>
                    <a:pt x="40034" y="76462"/>
                    <a:pt x="40725" y="77590"/>
                    <a:pt x="41422" y="78712"/>
                  </a:cubicBezTo>
                  <a:cubicBezTo>
                    <a:pt x="41814" y="79353"/>
                    <a:pt x="42411" y="79763"/>
                    <a:pt x="43158" y="79834"/>
                  </a:cubicBezTo>
                  <a:cubicBezTo>
                    <a:pt x="43263" y="79844"/>
                    <a:pt x="43369" y="79848"/>
                    <a:pt x="43474" y="79848"/>
                  </a:cubicBezTo>
                  <a:cubicBezTo>
                    <a:pt x="44111" y="79848"/>
                    <a:pt x="44750" y="79692"/>
                    <a:pt x="45380" y="79569"/>
                  </a:cubicBezTo>
                  <a:cubicBezTo>
                    <a:pt x="45780" y="79490"/>
                    <a:pt x="46195" y="79427"/>
                    <a:pt x="46605" y="79427"/>
                  </a:cubicBezTo>
                  <a:cubicBezTo>
                    <a:pt x="46944" y="79427"/>
                    <a:pt x="47279" y="79470"/>
                    <a:pt x="47597" y="79586"/>
                  </a:cubicBezTo>
                  <a:cubicBezTo>
                    <a:pt x="48526" y="79923"/>
                    <a:pt x="49184" y="80901"/>
                    <a:pt x="49145" y="81891"/>
                  </a:cubicBezTo>
                  <a:cubicBezTo>
                    <a:pt x="49112" y="82798"/>
                    <a:pt x="48659" y="83655"/>
                    <a:pt x="47835" y="84047"/>
                  </a:cubicBezTo>
                  <a:cubicBezTo>
                    <a:pt x="47192" y="84358"/>
                    <a:pt x="46478" y="84416"/>
                    <a:pt x="45762" y="84416"/>
                  </a:cubicBezTo>
                  <a:cubicBezTo>
                    <a:pt x="45561" y="84416"/>
                    <a:pt x="45359" y="84411"/>
                    <a:pt x="45159" y="84407"/>
                  </a:cubicBezTo>
                  <a:lnTo>
                    <a:pt x="40797" y="84302"/>
                  </a:lnTo>
                  <a:cubicBezTo>
                    <a:pt x="39813" y="84274"/>
                    <a:pt x="38807" y="84246"/>
                    <a:pt x="37867" y="83937"/>
                  </a:cubicBezTo>
                  <a:cubicBezTo>
                    <a:pt x="37144" y="83699"/>
                    <a:pt x="36395" y="83295"/>
                    <a:pt x="35668" y="83295"/>
                  </a:cubicBezTo>
                  <a:cubicBezTo>
                    <a:pt x="35466" y="83295"/>
                    <a:pt x="35266" y="83326"/>
                    <a:pt x="35069" y="83400"/>
                  </a:cubicBezTo>
                  <a:cubicBezTo>
                    <a:pt x="34500" y="83610"/>
                    <a:pt x="34124" y="84136"/>
                    <a:pt x="33759" y="84622"/>
                  </a:cubicBezTo>
                  <a:cubicBezTo>
                    <a:pt x="33400" y="85109"/>
                    <a:pt x="32969" y="85606"/>
                    <a:pt x="32377" y="85739"/>
                  </a:cubicBezTo>
                  <a:cubicBezTo>
                    <a:pt x="32312" y="85753"/>
                    <a:pt x="32246" y="85760"/>
                    <a:pt x="32179" y="85760"/>
                  </a:cubicBezTo>
                  <a:cubicBezTo>
                    <a:pt x="31636" y="85760"/>
                    <a:pt x="31069" y="85320"/>
                    <a:pt x="31177" y="84794"/>
                  </a:cubicBezTo>
                  <a:cubicBezTo>
                    <a:pt x="30530" y="83738"/>
                    <a:pt x="29038" y="82942"/>
                    <a:pt x="27810" y="82798"/>
                  </a:cubicBezTo>
                  <a:cubicBezTo>
                    <a:pt x="27396" y="82748"/>
                    <a:pt x="26942" y="82748"/>
                    <a:pt x="26622" y="82483"/>
                  </a:cubicBezTo>
                  <a:cubicBezTo>
                    <a:pt x="26091" y="82040"/>
                    <a:pt x="26273" y="81206"/>
                    <a:pt x="26273" y="80514"/>
                  </a:cubicBezTo>
                  <a:cubicBezTo>
                    <a:pt x="26273" y="79309"/>
                    <a:pt x="25494" y="78148"/>
                    <a:pt x="24377" y="77689"/>
                  </a:cubicBezTo>
                  <a:cubicBezTo>
                    <a:pt x="23765" y="77440"/>
                    <a:pt x="23111" y="77339"/>
                    <a:pt x="22445" y="77339"/>
                  </a:cubicBezTo>
                  <a:cubicBezTo>
                    <a:pt x="21395" y="77339"/>
                    <a:pt x="20315" y="77591"/>
                    <a:pt x="19324" y="77916"/>
                  </a:cubicBezTo>
                  <a:cubicBezTo>
                    <a:pt x="17704" y="78441"/>
                    <a:pt x="16145" y="79210"/>
                    <a:pt x="14464" y="79464"/>
                  </a:cubicBezTo>
                  <a:cubicBezTo>
                    <a:pt x="13756" y="79569"/>
                    <a:pt x="13032" y="79586"/>
                    <a:pt x="12347" y="79785"/>
                  </a:cubicBezTo>
                  <a:cubicBezTo>
                    <a:pt x="11661" y="79984"/>
                    <a:pt x="10998" y="80420"/>
                    <a:pt x="10749" y="81089"/>
                  </a:cubicBezTo>
                  <a:cubicBezTo>
                    <a:pt x="9532" y="84362"/>
                    <a:pt x="6337" y="86734"/>
                    <a:pt x="4258" y="89548"/>
                  </a:cubicBezTo>
                  <a:cubicBezTo>
                    <a:pt x="2881" y="91411"/>
                    <a:pt x="1483" y="93308"/>
                    <a:pt x="703" y="95492"/>
                  </a:cubicBezTo>
                  <a:cubicBezTo>
                    <a:pt x="305" y="96603"/>
                    <a:pt x="355" y="97792"/>
                    <a:pt x="261" y="98969"/>
                  </a:cubicBezTo>
                  <a:cubicBezTo>
                    <a:pt x="200" y="99743"/>
                    <a:pt x="139" y="100512"/>
                    <a:pt x="78" y="101280"/>
                  </a:cubicBezTo>
                  <a:cubicBezTo>
                    <a:pt x="40" y="101756"/>
                    <a:pt x="1" y="102237"/>
                    <a:pt x="45" y="102707"/>
                  </a:cubicBezTo>
                  <a:cubicBezTo>
                    <a:pt x="117" y="103536"/>
                    <a:pt x="438" y="104315"/>
                    <a:pt x="952" y="104962"/>
                  </a:cubicBezTo>
                  <a:cubicBezTo>
                    <a:pt x="2467" y="105382"/>
                    <a:pt x="3274" y="107295"/>
                    <a:pt x="3760" y="108783"/>
                  </a:cubicBezTo>
                  <a:cubicBezTo>
                    <a:pt x="4247" y="110275"/>
                    <a:pt x="4651" y="111923"/>
                    <a:pt x="5867" y="112912"/>
                  </a:cubicBezTo>
                  <a:cubicBezTo>
                    <a:pt x="6627" y="113536"/>
                    <a:pt x="7615" y="113796"/>
                    <a:pt x="8608" y="113796"/>
                  </a:cubicBezTo>
                  <a:cubicBezTo>
                    <a:pt x="8980" y="113796"/>
                    <a:pt x="9353" y="113760"/>
                    <a:pt x="9715" y="113692"/>
                  </a:cubicBezTo>
                  <a:cubicBezTo>
                    <a:pt x="11042" y="113438"/>
                    <a:pt x="12264" y="112807"/>
                    <a:pt x="13463" y="112188"/>
                  </a:cubicBezTo>
                  <a:cubicBezTo>
                    <a:pt x="14244" y="111783"/>
                    <a:pt x="15089" y="111613"/>
                    <a:pt x="15961" y="111613"/>
                  </a:cubicBezTo>
                  <a:cubicBezTo>
                    <a:pt x="18147" y="111613"/>
                    <a:pt x="20501" y="112680"/>
                    <a:pt x="22414" y="113775"/>
                  </a:cubicBezTo>
                  <a:cubicBezTo>
                    <a:pt x="22895" y="114051"/>
                    <a:pt x="23426" y="114267"/>
                    <a:pt x="23857" y="114615"/>
                  </a:cubicBezTo>
                  <a:cubicBezTo>
                    <a:pt x="24488" y="115129"/>
                    <a:pt x="25179" y="115760"/>
                    <a:pt x="25162" y="116572"/>
                  </a:cubicBezTo>
                  <a:cubicBezTo>
                    <a:pt x="25145" y="117219"/>
                    <a:pt x="24687" y="117756"/>
                    <a:pt x="24471" y="118364"/>
                  </a:cubicBezTo>
                  <a:cubicBezTo>
                    <a:pt x="24100" y="119392"/>
                    <a:pt x="24537" y="120653"/>
                    <a:pt x="25466" y="121239"/>
                  </a:cubicBezTo>
                  <a:cubicBezTo>
                    <a:pt x="28275" y="123008"/>
                    <a:pt x="29253" y="127265"/>
                    <a:pt x="28125" y="130383"/>
                  </a:cubicBezTo>
                  <a:cubicBezTo>
                    <a:pt x="27711" y="131527"/>
                    <a:pt x="27025" y="132572"/>
                    <a:pt x="26727" y="133750"/>
                  </a:cubicBezTo>
                  <a:cubicBezTo>
                    <a:pt x="26428" y="134928"/>
                    <a:pt x="26644" y="136376"/>
                    <a:pt x="27666" y="137028"/>
                  </a:cubicBezTo>
                  <a:cubicBezTo>
                    <a:pt x="29021" y="137891"/>
                    <a:pt x="29303" y="139693"/>
                    <a:pt x="29590" y="141269"/>
                  </a:cubicBezTo>
                  <a:cubicBezTo>
                    <a:pt x="29828" y="142568"/>
                    <a:pt x="29740" y="143901"/>
                    <a:pt x="29895" y="145211"/>
                  </a:cubicBezTo>
                  <a:cubicBezTo>
                    <a:pt x="30055" y="146516"/>
                    <a:pt x="30519" y="147881"/>
                    <a:pt x="31581" y="148666"/>
                  </a:cubicBezTo>
                  <a:cubicBezTo>
                    <a:pt x="33134" y="149811"/>
                    <a:pt x="31586" y="152791"/>
                    <a:pt x="32769" y="154311"/>
                  </a:cubicBezTo>
                  <a:cubicBezTo>
                    <a:pt x="33477" y="155228"/>
                    <a:pt x="34737" y="155495"/>
                    <a:pt x="35902" y="155495"/>
                  </a:cubicBezTo>
                  <a:cubicBezTo>
                    <a:pt x="35938" y="155495"/>
                    <a:pt x="35974" y="155495"/>
                    <a:pt x="36009" y="155494"/>
                  </a:cubicBezTo>
                  <a:cubicBezTo>
                    <a:pt x="38774" y="155444"/>
                    <a:pt x="41416" y="154322"/>
                    <a:pt x="43368" y="152359"/>
                  </a:cubicBezTo>
                  <a:cubicBezTo>
                    <a:pt x="44347" y="151370"/>
                    <a:pt x="45519" y="150435"/>
                    <a:pt x="45928" y="149109"/>
                  </a:cubicBezTo>
                  <a:cubicBezTo>
                    <a:pt x="46193" y="148252"/>
                    <a:pt x="46243" y="147301"/>
                    <a:pt x="46757" y="146560"/>
                  </a:cubicBezTo>
                  <a:cubicBezTo>
                    <a:pt x="47266" y="145825"/>
                    <a:pt x="48156" y="145438"/>
                    <a:pt x="48869" y="144879"/>
                  </a:cubicBezTo>
                  <a:cubicBezTo>
                    <a:pt x="49588" y="144326"/>
                    <a:pt x="50174" y="143348"/>
                    <a:pt x="49759" y="142541"/>
                  </a:cubicBezTo>
                  <a:cubicBezTo>
                    <a:pt x="49007" y="141070"/>
                    <a:pt x="49466" y="139074"/>
                    <a:pt x="50439" y="137736"/>
                  </a:cubicBezTo>
                  <a:cubicBezTo>
                    <a:pt x="51224" y="136653"/>
                    <a:pt x="52424" y="135956"/>
                    <a:pt x="53391" y="135027"/>
                  </a:cubicBezTo>
                  <a:cubicBezTo>
                    <a:pt x="54359" y="134104"/>
                    <a:pt x="55127" y="132716"/>
                    <a:pt x="54674" y="131456"/>
                  </a:cubicBezTo>
                  <a:cubicBezTo>
                    <a:pt x="53707" y="128796"/>
                    <a:pt x="53657" y="125800"/>
                    <a:pt x="54309" y="123046"/>
                  </a:cubicBezTo>
                  <a:cubicBezTo>
                    <a:pt x="54967" y="120293"/>
                    <a:pt x="56775" y="117728"/>
                    <a:pt x="59373" y="116617"/>
                  </a:cubicBezTo>
                  <a:cubicBezTo>
                    <a:pt x="61126" y="115865"/>
                    <a:pt x="62431" y="114405"/>
                    <a:pt x="63426" y="112774"/>
                  </a:cubicBezTo>
                  <a:cubicBezTo>
                    <a:pt x="64416" y="111149"/>
                    <a:pt x="64637" y="108888"/>
                    <a:pt x="63437" y="107406"/>
                  </a:cubicBezTo>
                  <a:cubicBezTo>
                    <a:pt x="62785" y="106599"/>
                    <a:pt x="61563" y="106223"/>
                    <a:pt x="60546" y="106035"/>
                  </a:cubicBezTo>
                  <a:cubicBezTo>
                    <a:pt x="59523" y="105847"/>
                    <a:pt x="58456" y="105764"/>
                    <a:pt x="57538" y="105272"/>
                  </a:cubicBezTo>
                  <a:cubicBezTo>
                    <a:pt x="56720" y="104835"/>
                    <a:pt x="56095" y="104111"/>
                    <a:pt x="55780" y="103237"/>
                  </a:cubicBezTo>
                  <a:cubicBezTo>
                    <a:pt x="55559" y="102613"/>
                    <a:pt x="54846" y="102364"/>
                    <a:pt x="54387" y="101894"/>
                  </a:cubicBezTo>
                  <a:cubicBezTo>
                    <a:pt x="53884" y="101380"/>
                    <a:pt x="53535" y="100738"/>
                    <a:pt x="53192" y="100108"/>
                  </a:cubicBezTo>
                  <a:lnTo>
                    <a:pt x="51423" y="96846"/>
                  </a:lnTo>
                  <a:cubicBezTo>
                    <a:pt x="50190" y="94574"/>
                    <a:pt x="49140" y="92064"/>
                    <a:pt x="47924" y="89786"/>
                  </a:cubicBezTo>
                  <a:cubicBezTo>
                    <a:pt x="47730" y="89427"/>
                    <a:pt x="47531" y="89056"/>
                    <a:pt x="47520" y="88647"/>
                  </a:cubicBezTo>
                  <a:cubicBezTo>
                    <a:pt x="47503" y="88244"/>
                    <a:pt x="47736" y="87796"/>
                    <a:pt x="48128" y="87707"/>
                  </a:cubicBezTo>
                  <a:cubicBezTo>
                    <a:pt x="48183" y="87694"/>
                    <a:pt x="48236" y="87688"/>
                    <a:pt x="48289" y="87688"/>
                  </a:cubicBezTo>
                  <a:cubicBezTo>
                    <a:pt x="48694" y="87688"/>
                    <a:pt x="49054" y="88038"/>
                    <a:pt x="49328" y="88365"/>
                  </a:cubicBezTo>
                  <a:cubicBezTo>
                    <a:pt x="51915" y="91467"/>
                    <a:pt x="54049" y="94917"/>
                    <a:pt x="55669" y="98615"/>
                  </a:cubicBezTo>
                  <a:cubicBezTo>
                    <a:pt x="56239" y="99920"/>
                    <a:pt x="56504" y="101385"/>
                    <a:pt x="57344" y="102541"/>
                  </a:cubicBezTo>
                  <a:cubicBezTo>
                    <a:pt x="58157" y="103660"/>
                    <a:pt x="59436" y="104538"/>
                    <a:pt x="60819" y="104538"/>
                  </a:cubicBezTo>
                  <a:cubicBezTo>
                    <a:pt x="60857" y="104538"/>
                    <a:pt x="60895" y="104538"/>
                    <a:pt x="60933" y="104536"/>
                  </a:cubicBezTo>
                  <a:cubicBezTo>
                    <a:pt x="62044" y="104492"/>
                    <a:pt x="63045" y="103895"/>
                    <a:pt x="63995" y="103315"/>
                  </a:cubicBezTo>
                  <a:lnTo>
                    <a:pt x="68330" y="100666"/>
                  </a:lnTo>
                  <a:cubicBezTo>
                    <a:pt x="69248" y="100103"/>
                    <a:pt x="70182" y="99528"/>
                    <a:pt x="70906" y="98737"/>
                  </a:cubicBezTo>
                  <a:cubicBezTo>
                    <a:pt x="71636" y="97941"/>
                    <a:pt x="72139" y="96874"/>
                    <a:pt x="72023" y="95807"/>
                  </a:cubicBezTo>
                  <a:cubicBezTo>
                    <a:pt x="71907" y="94734"/>
                    <a:pt x="71045" y="93717"/>
                    <a:pt x="69972" y="93662"/>
                  </a:cubicBezTo>
                  <a:cubicBezTo>
                    <a:pt x="69957" y="93662"/>
                    <a:pt x="69942" y="93662"/>
                    <a:pt x="69927" y="93662"/>
                  </a:cubicBezTo>
                  <a:cubicBezTo>
                    <a:pt x="68383" y="93662"/>
                    <a:pt x="66856" y="93380"/>
                    <a:pt x="65422" y="92827"/>
                  </a:cubicBezTo>
                  <a:cubicBezTo>
                    <a:pt x="64609" y="92512"/>
                    <a:pt x="63752" y="92020"/>
                    <a:pt x="63526" y="91185"/>
                  </a:cubicBezTo>
                  <a:cubicBezTo>
                    <a:pt x="63249" y="90179"/>
                    <a:pt x="62580" y="89360"/>
                    <a:pt x="61712" y="88785"/>
                  </a:cubicBezTo>
                  <a:cubicBezTo>
                    <a:pt x="61458" y="88614"/>
                    <a:pt x="61187" y="88470"/>
                    <a:pt x="60977" y="88249"/>
                  </a:cubicBezTo>
                  <a:cubicBezTo>
                    <a:pt x="60767" y="88028"/>
                    <a:pt x="60629" y="87713"/>
                    <a:pt x="60711" y="87420"/>
                  </a:cubicBezTo>
                  <a:cubicBezTo>
                    <a:pt x="60783" y="87182"/>
                    <a:pt x="60999" y="87005"/>
                    <a:pt x="61231" y="86922"/>
                  </a:cubicBezTo>
                  <a:cubicBezTo>
                    <a:pt x="61403" y="86870"/>
                    <a:pt x="61583" y="86844"/>
                    <a:pt x="61762" y="86844"/>
                  </a:cubicBezTo>
                  <a:cubicBezTo>
                    <a:pt x="61830" y="86844"/>
                    <a:pt x="61899" y="86848"/>
                    <a:pt x="61966" y="86856"/>
                  </a:cubicBezTo>
                  <a:cubicBezTo>
                    <a:pt x="62420" y="86883"/>
                    <a:pt x="62873" y="86977"/>
                    <a:pt x="63266" y="87199"/>
                  </a:cubicBezTo>
                  <a:cubicBezTo>
                    <a:pt x="64112" y="87674"/>
                    <a:pt x="64593" y="88675"/>
                    <a:pt x="65367" y="89266"/>
                  </a:cubicBezTo>
                  <a:cubicBezTo>
                    <a:pt x="66059" y="89795"/>
                    <a:pt x="66914" y="90170"/>
                    <a:pt x="67780" y="90170"/>
                  </a:cubicBezTo>
                  <a:cubicBezTo>
                    <a:pt x="67875" y="90170"/>
                    <a:pt x="67970" y="90166"/>
                    <a:pt x="68065" y="90156"/>
                  </a:cubicBezTo>
                  <a:cubicBezTo>
                    <a:pt x="68492" y="90110"/>
                    <a:pt x="68918" y="89974"/>
                    <a:pt x="69342" y="89974"/>
                  </a:cubicBezTo>
                  <a:cubicBezTo>
                    <a:pt x="69423" y="89974"/>
                    <a:pt x="69504" y="89979"/>
                    <a:pt x="69585" y="89991"/>
                  </a:cubicBezTo>
                  <a:cubicBezTo>
                    <a:pt x="70199" y="90079"/>
                    <a:pt x="70691" y="90521"/>
                    <a:pt x="71183" y="90892"/>
                  </a:cubicBezTo>
                  <a:cubicBezTo>
                    <a:pt x="71582" y="91185"/>
                    <a:pt x="72060" y="91453"/>
                    <a:pt x="72539" y="91453"/>
                  </a:cubicBezTo>
                  <a:cubicBezTo>
                    <a:pt x="72657" y="91453"/>
                    <a:pt x="72774" y="91436"/>
                    <a:pt x="72891" y="91400"/>
                  </a:cubicBezTo>
                  <a:cubicBezTo>
                    <a:pt x="73297" y="91274"/>
                    <a:pt x="73716" y="91225"/>
                    <a:pt x="74143" y="91225"/>
                  </a:cubicBezTo>
                  <a:cubicBezTo>
                    <a:pt x="75475" y="91225"/>
                    <a:pt x="76881" y="91703"/>
                    <a:pt x="78204" y="91804"/>
                  </a:cubicBezTo>
                  <a:cubicBezTo>
                    <a:pt x="78685" y="91837"/>
                    <a:pt x="79183" y="91881"/>
                    <a:pt x="79603" y="92114"/>
                  </a:cubicBezTo>
                  <a:cubicBezTo>
                    <a:pt x="80023" y="92346"/>
                    <a:pt x="80344" y="92827"/>
                    <a:pt x="80239" y="93297"/>
                  </a:cubicBezTo>
                  <a:cubicBezTo>
                    <a:pt x="80040" y="94181"/>
                    <a:pt x="80327" y="95154"/>
                    <a:pt x="81085" y="95663"/>
                  </a:cubicBezTo>
                  <a:cubicBezTo>
                    <a:pt x="81459" y="95905"/>
                    <a:pt x="81884" y="96026"/>
                    <a:pt x="82309" y="96026"/>
                  </a:cubicBezTo>
                  <a:cubicBezTo>
                    <a:pt x="82776" y="96026"/>
                    <a:pt x="83242" y="95880"/>
                    <a:pt x="83639" y="95591"/>
                  </a:cubicBezTo>
                  <a:cubicBezTo>
                    <a:pt x="83764" y="95497"/>
                    <a:pt x="83902" y="95456"/>
                    <a:pt x="84043" y="95456"/>
                  </a:cubicBezTo>
                  <a:cubicBezTo>
                    <a:pt x="84498" y="95456"/>
                    <a:pt x="84983" y="95886"/>
                    <a:pt x="85181" y="96354"/>
                  </a:cubicBezTo>
                  <a:cubicBezTo>
                    <a:pt x="85436" y="96968"/>
                    <a:pt x="85369" y="97664"/>
                    <a:pt x="85364" y="98328"/>
                  </a:cubicBezTo>
                  <a:cubicBezTo>
                    <a:pt x="85353" y="99715"/>
                    <a:pt x="85618" y="101087"/>
                    <a:pt x="86154" y="102358"/>
                  </a:cubicBezTo>
                  <a:cubicBezTo>
                    <a:pt x="86928" y="104199"/>
                    <a:pt x="87791" y="106062"/>
                    <a:pt x="88913" y="107710"/>
                  </a:cubicBezTo>
                  <a:cubicBezTo>
                    <a:pt x="89256" y="108213"/>
                    <a:pt x="89682" y="108766"/>
                    <a:pt x="90290" y="108810"/>
                  </a:cubicBezTo>
                  <a:cubicBezTo>
                    <a:pt x="90319" y="108813"/>
                    <a:pt x="90347" y="108814"/>
                    <a:pt x="90376" y="108814"/>
                  </a:cubicBezTo>
                  <a:cubicBezTo>
                    <a:pt x="90986" y="108814"/>
                    <a:pt x="91504" y="108257"/>
                    <a:pt x="91689" y="107666"/>
                  </a:cubicBezTo>
                  <a:cubicBezTo>
                    <a:pt x="91882" y="107041"/>
                    <a:pt x="91821" y="106372"/>
                    <a:pt x="91849" y="105725"/>
                  </a:cubicBezTo>
                  <a:cubicBezTo>
                    <a:pt x="91954" y="103685"/>
                    <a:pt x="92944" y="101800"/>
                    <a:pt x="94558" y="100556"/>
                  </a:cubicBezTo>
                  <a:cubicBezTo>
                    <a:pt x="95625" y="99749"/>
                    <a:pt x="96493" y="98660"/>
                    <a:pt x="97577" y="97874"/>
                  </a:cubicBezTo>
                  <a:cubicBezTo>
                    <a:pt x="98058" y="97532"/>
                    <a:pt x="98566" y="97134"/>
                    <a:pt x="98716" y="96564"/>
                  </a:cubicBezTo>
                  <a:cubicBezTo>
                    <a:pt x="98837" y="96083"/>
                    <a:pt x="98693" y="95519"/>
                    <a:pt x="98992" y="95127"/>
                  </a:cubicBezTo>
                  <a:cubicBezTo>
                    <a:pt x="99181" y="94883"/>
                    <a:pt x="99496" y="94769"/>
                    <a:pt x="99803" y="94769"/>
                  </a:cubicBezTo>
                  <a:cubicBezTo>
                    <a:pt x="99837" y="94769"/>
                    <a:pt x="99871" y="94770"/>
                    <a:pt x="99904" y="94773"/>
                  </a:cubicBezTo>
                  <a:cubicBezTo>
                    <a:pt x="100242" y="94801"/>
                    <a:pt x="100562" y="94933"/>
                    <a:pt x="100872" y="95071"/>
                  </a:cubicBezTo>
                  <a:cubicBezTo>
                    <a:pt x="101917" y="95519"/>
                    <a:pt x="102989" y="95995"/>
                    <a:pt x="103763" y="96830"/>
                  </a:cubicBezTo>
                  <a:cubicBezTo>
                    <a:pt x="104244" y="97344"/>
                    <a:pt x="104692" y="97902"/>
                    <a:pt x="104841" y="98593"/>
                  </a:cubicBezTo>
                  <a:cubicBezTo>
                    <a:pt x="104996" y="99279"/>
                    <a:pt x="105029" y="99997"/>
                    <a:pt x="105300" y="100644"/>
                  </a:cubicBezTo>
                  <a:cubicBezTo>
                    <a:pt x="105563" y="101276"/>
                    <a:pt x="106136" y="101846"/>
                    <a:pt x="106810" y="101846"/>
                  </a:cubicBezTo>
                  <a:cubicBezTo>
                    <a:pt x="106832" y="101846"/>
                    <a:pt x="106854" y="101845"/>
                    <a:pt x="106876" y="101844"/>
                  </a:cubicBezTo>
                  <a:cubicBezTo>
                    <a:pt x="107213" y="101828"/>
                    <a:pt x="107534" y="101667"/>
                    <a:pt x="107871" y="101667"/>
                  </a:cubicBezTo>
                  <a:cubicBezTo>
                    <a:pt x="107876" y="101667"/>
                    <a:pt x="107882" y="101667"/>
                    <a:pt x="107888" y="101667"/>
                  </a:cubicBezTo>
                  <a:cubicBezTo>
                    <a:pt x="108380" y="101673"/>
                    <a:pt x="108805" y="102032"/>
                    <a:pt x="109038" y="102469"/>
                  </a:cubicBezTo>
                  <a:cubicBezTo>
                    <a:pt x="109270" y="102900"/>
                    <a:pt x="109342" y="103398"/>
                    <a:pt x="109408" y="103884"/>
                  </a:cubicBezTo>
                  <a:cubicBezTo>
                    <a:pt x="109734" y="106272"/>
                    <a:pt x="109364" y="108843"/>
                    <a:pt x="110376" y="111038"/>
                  </a:cubicBezTo>
                  <a:cubicBezTo>
                    <a:pt x="110680" y="111702"/>
                    <a:pt x="111083" y="112321"/>
                    <a:pt x="111481" y="112935"/>
                  </a:cubicBezTo>
                  <a:lnTo>
                    <a:pt x="113300" y="115749"/>
                  </a:lnTo>
                  <a:cubicBezTo>
                    <a:pt x="113638" y="116263"/>
                    <a:pt x="114135" y="116484"/>
                    <a:pt x="114721" y="116677"/>
                  </a:cubicBezTo>
                  <a:cubicBezTo>
                    <a:pt x="114884" y="116733"/>
                    <a:pt x="115067" y="116773"/>
                    <a:pt x="115241" y="116773"/>
                  </a:cubicBezTo>
                  <a:cubicBezTo>
                    <a:pt x="115446" y="116773"/>
                    <a:pt x="115640" y="116719"/>
                    <a:pt x="115777" y="116572"/>
                  </a:cubicBezTo>
                  <a:cubicBezTo>
                    <a:pt x="115954" y="116379"/>
                    <a:pt x="115976" y="116080"/>
                    <a:pt x="115899" y="115826"/>
                  </a:cubicBezTo>
                  <a:cubicBezTo>
                    <a:pt x="115816" y="115577"/>
                    <a:pt x="115650" y="115362"/>
                    <a:pt x="115490" y="115157"/>
                  </a:cubicBezTo>
                  <a:cubicBezTo>
                    <a:pt x="114931" y="114433"/>
                    <a:pt x="114544" y="113637"/>
                    <a:pt x="114047" y="112874"/>
                  </a:cubicBezTo>
                  <a:cubicBezTo>
                    <a:pt x="113544" y="112116"/>
                    <a:pt x="113051" y="111364"/>
                    <a:pt x="112548" y="110612"/>
                  </a:cubicBezTo>
                  <a:cubicBezTo>
                    <a:pt x="112117" y="109966"/>
                    <a:pt x="111675" y="109308"/>
                    <a:pt x="111432" y="108567"/>
                  </a:cubicBezTo>
                  <a:cubicBezTo>
                    <a:pt x="111188" y="107826"/>
                    <a:pt x="111166" y="106980"/>
                    <a:pt x="111553" y="106300"/>
                  </a:cubicBezTo>
                  <a:cubicBezTo>
                    <a:pt x="111785" y="105902"/>
                    <a:pt x="111990" y="105570"/>
                    <a:pt x="112449" y="105515"/>
                  </a:cubicBezTo>
                  <a:cubicBezTo>
                    <a:pt x="112495" y="105510"/>
                    <a:pt x="112540" y="105508"/>
                    <a:pt x="112585" y="105508"/>
                  </a:cubicBezTo>
                  <a:cubicBezTo>
                    <a:pt x="113005" y="105508"/>
                    <a:pt x="113398" y="105713"/>
                    <a:pt x="113643" y="106062"/>
                  </a:cubicBezTo>
                  <a:cubicBezTo>
                    <a:pt x="113676" y="106543"/>
                    <a:pt x="114257" y="106809"/>
                    <a:pt x="114716" y="106964"/>
                  </a:cubicBezTo>
                  <a:cubicBezTo>
                    <a:pt x="115169" y="107113"/>
                    <a:pt x="115694" y="107240"/>
                    <a:pt x="115949" y="107644"/>
                  </a:cubicBezTo>
                  <a:cubicBezTo>
                    <a:pt x="116192" y="108031"/>
                    <a:pt x="116114" y="108567"/>
                    <a:pt x="116380" y="108937"/>
                  </a:cubicBezTo>
                  <a:cubicBezTo>
                    <a:pt x="116552" y="109177"/>
                    <a:pt x="116799" y="109284"/>
                    <a:pt x="117043" y="109284"/>
                  </a:cubicBezTo>
                  <a:cubicBezTo>
                    <a:pt x="117473" y="109284"/>
                    <a:pt x="117894" y="108951"/>
                    <a:pt x="117872" y="108429"/>
                  </a:cubicBezTo>
                  <a:cubicBezTo>
                    <a:pt x="117856" y="107981"/>
                    <a:pt x="118309" y="107367"/>
                    <a:pt x="118680" y="107113"/>
                  </a:cubicBezTo>
                  <a:cubicBezTo>
                    <a:pt x="119045" y="106853"/>
                    <a:pt x="119459" y="106654"/>
                    <a:pt x="119758" y="106317"/>
                  </a:cubicBezTo>
                  <a:cubicBezTo>
                    <a:pt x="120322" y="105686"/>
                    <a:pt x="120305" y="104619"/>
                    <a:pt x="119725" y="104006"/>
                  </a:cubicBezTo>
                  <a:cubicBezTo>
                    <a:pt x="118171" y="102375"/>
                    <a:pt x="116656" y="100572"/>
                    <a:pt x="116175" y="98372"/>
                  </a:cubicBezTo>
                  <a:cubicBezTo>
                    <a:pt x="116087" y="97968"/>
                    <a:pt x="116020" y="97548"/>
                    <a:pt x="116114" y="97150"/>
                  </a:cubicBezTo>
                  <a:cubicBezTo>
                    <a:pt x="116208" y="96747"/>
                    <a:pt x="116485" y="96365"/>
                    <a:pt x="116883" y="96255"/>
                  </a:cubicBezTo>
                  <a:cubicBezTo>
                    <a:pt x="117872" y="95978"/>
                    <a:pt x="118928" y="95934"/>
                    <a:pt x="119951" y="95834"/>
                  </a:cubicBezTo>
                  <a:cubicBezTo>
                    <a:pt x="120598" y="95774"/>
                    <a:pt x="121251" y="95707"/>
                    <a:pt x="121870" y="95508"/>
                  </a:cubicBezTo>
                  <a:cubicBezTo>
                    <a:pt x="122489" y="95304"/>
                    <a:pt x="123075" y="94955"/>
                    <a:pt x="123451" y="94425"/>
                  </a:cubicBezTo>
                  <a:cubicBezTo>
                    <a:pt x="124230" y="93308"/>
                    <a:pt x="125524" y="92689"/>
                    <a:pt x="126652" y="91931"/>
                  </a:cubicBezTo>
                  <a:cubicBezTo>
                    <a:pt x="127177" y="91577"/>
                    <a:pt x="127725" y="91063"/>
                    <a:pt x="127686" y="90427"/>
                  </a:cubicBezTo>
                  <a:cubicBezTo>
                    <a:pt x="127642" y="89714"/>
                    <a:pt x="127863" y="89067"/>
                    <a:pt x="128277" y="88481"/>
                  </a:cubicBezTo>
                  <a:cubicBezTo>
                    <a:pt x="128687" y="87895"/>
                    <a:pt x="129201" y="87381"/>
                    <a:pt x="129532" y="86745"/>
                  </a:cubicBezTo>
                  <a:cubicBezTo>
                    <a:pt x="129859" y="86109"/>
                    <a:pt x="129964" y="85286"/>
                    <a:pt x="129538" y="84711"/>
                  </a:cubicBezTo>
                  <a:cubicBezTo>
                    <a:pt x="129162" y="84208"/>
                    <a:pt x="128786" y="83644"/>
                    <a:pt x="128637" y="83036"/>
                  </a:cubicBezTo>
                  <a:cubicBezTo>
                    <a:pt x="128521" y="82549"/>
                    <a:pt x="128537" y="82040"/>
                    <a:pt x="128477" y="81548"/>
                  </a:cubicBezTo>
                  <a:cubicBezTo>
                    <a:pt x="128338" y="80498"/>
                    <a:pt x="127835" y="79525"/>
                    <a:pt x="127061" y="78801"/>
                  </a:cubicBezTo>
                  <a:cubicBezTo>
                    <a:pt x="126420" y="78203"/>
                    <a:pt x="126315" y="77009"/>
                    <a:pt x="126890" y="76351"/>
                  </a:cubicBezTo>
                  <a:cubicBezTo>
                    <a:pt x="127210" y="75981"/>
                    <a:pt x="127719" y="75727"/>
                    <a:pt x="127819" y="75246"/>
                  </a:cubicBezTo>
                  <a:cubicBezTo>
                    <a:pt x="127924" y="74737"/>
                    <a:pt x="127498" y="74278"/>
                    <a:pt x="127067" y="73991"/>
                  </a:cubicBezTo>
                  <a:cubicBezTo>
                    <a:pt x="126630" y="73703"/>
                    <a:pt x="126121" y="73460"/>
                    <a:pt x="125889" y="72995"/>
                  </a:cubicBezTo>
                  <a:cubicBezTo>
                    <a:pt x="125602" y="72409"/>
                    <a:pt x="125911" y="71652"/>
                    <a:pt x="126459" y="71309"/>
                  </a:cubicBezTo>
                  <a:cubicBezTo>
                    <a:pt x="126764" y="71117"/>
                    <a:pt x="127120" y="71034"/>
                    <a:pt x="127482" y="71034"/>
                  </a:cubicBezTo>
                  <a:cubicBezTo>
                    <a:pt x="127774" y="71034"/>
                    <a:pt x="128069" y="71088"/>
                    <a:pt x="128344" y="71182"/>
                  </a:cubicBezTo>
                  <a:cubicBezTo>
                    <a:pt x="129394" y="71547"/>
                    <a:pt x="130174" y="72420"/>
                    <a:pt x="130815" y="73327"/>
                  </a:cubicBezTo>
                  <a:cubicBezTo>
                    <a:pt x="131600" y="74438"/>
                    <a:pt x="131965" y="75787"/>
                    <a:pt x="132490" y="77037"/>
                  </a:cubicBezTo>
                  <a:cubicBezTo>
                    <a:pt x="132645" y="77396"/>
                    <a:pt x="132811" y="77778"/>
                    <a:pt x="133126" y="78010"/>
                  </a:cubicBezTo>
                  <a:cubicBezTo>
                    <a:pt x="133323" y="78155"/>
                    <a:pt x="133558" y="78221"/>
                    <a:pt x="133799" y="78221"/>
                  </a:cubicBezTo>
                  <a:cubicBezTo>
                    <a:pt x="134235" y="78221"/>
                    <a:pt x="134689" y="78005"/>
                    <a:pt x="134967" y="77656"/>
                  </a:cubicBezTo>
                  <a:cubicBezTo>
                    <a:pt x="135393" y="77114"/>
                    <a:pt x="135459" y="76357"/>
                    <a:pt x="135327" y="75682"/>
                  </a:cubicBezTo>
                  <a:cubicBezTo>
                    <a:pt x="135161" y="74848"/>
                    <a:pt x="134447" y="74035"/>
                    <a:pt x="133928" y="73360"/>
                  </a:cubicBezTo>
                  <a:cubicBezTo>
                    <a:pt x="133552" y="72874"/>
                    <a:pt x="133170" y="72371"/>
                    <a:pt x="133016" y="71774"/>
                  </a:cubicBezTo>
                  <a:cubicBezTo>
                    <a:pt x="132767" y="70767"/>
                    <a:pt x="133231" y="69734"/>
                    <a:pt x="133685" y="68799"/>
                  </a:cubicBezTo>
                  <a:cubicBezTo>
                    <a:pt x="134160" y="67821"/>
                    <a:pt x="134652" y="66820"/>
                    <a:pt x="135426" y="66063"/>
                  </a:cubicBezTo>
                  <a:cubicBezTo>
                    <a:pt x="135968" y="65537"/>
                    <a:pt x="136620" y="65150"/>
                    <a:pt x="137184" y="64653"/>
                  </a:cubicBezTo>
                  <a:cubicBezTo>
                    <a:pt x="137754" y="64155"/>
                    <a:pt x="138246" y="63503"/>
                    <a:pt x="138284" y="62751"/>
                  </a:cubicBezTo>
                  <a:cubicBezTo>
                    <a:pt x="138456" y="59428"/>
                    <a:pt x="139777" y="56315"/>
                    <a:pt x="139064" y="53065"/>
                  </a:cubicBezTo>
                  <a:cubicBezTo>
                    <a:pt x="138743" y="51583"/>
                    <a:pt x="138047" y="50212"/>
                    <a:pt x="137239" y="48929"/>
                  </a:cubicBezTo>
                  <a:cubicBezTo>
                    <a:pt x="136653" y="47995"/>
                    <a:pt x="135907" y="47094"/>
                    <a:pt x="134884" y="46701"/>
                  </a:cubicBezTo>
                  <a:cubicBezTo>
                    <a:pt x="134707" y="46629"/>
                    <a:pt x="134525" y="46579"/>
                    <a:pt x="134348" y="46508"/>
                  </a:cubicBezTo>
                  <a:cubicBezTo>
                    <a:pt x="132634" y="45794"/>
                    <a:pt x="132313" y="43511"/>
                    <a:pt x="133762" y="42350"/>
                  </a:cubicBezTo>
                  <a:cubicBezTo>
                    <a:pt x="134553" y="41720"/>
                    <a:pt x="134669" y="40647"/>
                    <a:pt x="134503" y="39647"/>
                  </a:cubicBezTo>
                  <a:cubicBezTo>
                    <a:pt x="134409" y="39099"/>
                    <a:pt x="134193" y="38546"/>
                    <a:pt x="134320" y="38005"/>
                  </a:cubicBezTo>
                  <a:cubicBezTo>
                    <a:pt x="134425" y="37551"/>
                    <a:pt x="134768" y="37186"/>
                    <a:pt x="135161" y="36937"/>
                  </a:cubicBezTo>
                  <a:cubicBezTo>
                    <a:pt x="135559" y="36694"/>
                    <a:pt x="136012" y="36562"/>
                    <a:pt x="136454" y="36429"/>
                  </a:cubicBezTo>
                  <a:cubicBezTo>
                    <a:pt x="138323" y="35870"/>
                    <a:pt x="140358" y="36257"/>
                    <a:pt x="142243" y="35765"/>
                  </a:cubicBezTo>
                  <a:cubicBezTo>
                    <a:pt x="142951" y="35577"/>
                    <a:pt x="143686" y="35329"/>
                    <a:pt x="144172" y="34776"/>
                  </a:cubicBezTo>
                  <a:cubicBezTo>
                    <a:pt x="144653" y="34223"/>
                    <a:pt x="144770" y="33283"/>
                    <a:pt x="144222" y="32791"/>
                  </a:cubicBezTo>
                  <a:cubicBezTo>
                    <a:pt x="144156" y="31890"/>
                    <a:pt x="144084" y="30917"/>
                    <a:pt x="144023" y="30016"/>
                  </a:cubicBezTo>
                  <a:cubicBezTo>
                    <a:pt x="143996" y="29618"/>
                    <a:pt x="143962" y="29208"/>
                    <a:pt x="144067" y="28827"/>
                  </a:cubicBezTo>
                  <a:cubicBezTo>
                    <a:pt x="144172" y="28440"/>
                    <a:pt x="144432" y="28075"/>
                    <a:pt x="144814" y="27959"/>
                  </a:cubicBezTo>
                  <a:cubicBezTo>
                    <a:pt x="144909" y="27930"/>
                    <a:pt x="145005" y="27917"/>
                    <a:pt x="145101" y="27917"/>
                  </a:cubicBezTo>
                  <a:cubicBezTo>
                    <a:pt x="145793" y="27917"/>
                    <a:pt x="146481" y="28593"/>
                    <a:pt x="147164" y="28593"/>
                  </a:cubicBezTo>
                  <a:cubicBezTo>
                    <a:pt x="147274" y="28593"/>
                    <a:pt x="147385" y="28575"/>
                    <a:pt x="147495" y="28534"/>
                  </a:cubicBezTo>
                  <a:cubicBezTo>
                    <a:pt x="147554" y="28567"/>
                    <a:pt x="147612" y="28581"/>
                    <a:pt x="147668" y="28581"/>
                  </a:cubicBezTo>
                  <a:cubicBezTo>
                    <a:pt x="147937" y="28581"/>
                    <a:pt x="148171" y="28249"/>
                    <a:pt x="148258" y="27942"/>
                  </a:cubicBezTo>
                  <a:cubicBezTo>
                    <a:pt x="148363" y="27572"/>
                    <a:pt x="148418" y="27119"/>
                    <a:pt x="148767" y="26958"/>
                  </a:cubicBezTo>
                  <a:cubicBezTo>
                    <a:pt x="148835" y="26927"/>
                    <a:pt x="148906" y="26913"/>
                    <a:pt x="148977" y="26913"/>
                  </a:cubicBezTo>
                  <a:cubicBezTo>
                    <a:pt x="149274" y="26913"/>
                    <a:pt x="149578" y="27156"/>
                    <a:pt x="149685" y="27450"/>
                  </a:cubicBezTo>
                  <a:cubicBezTo>
                    <a:pt x="149812" y="27821"/>
                    <a:pt x="149723" y="28230"/>
                    <a:pt x="149640" y="28606"/>
                  </a:cubicBezTo>
                  <a:lnTo>
                    <a:pt x="149071" y="31094"/>
                  </a:lnTo>
                  <a:cubicBezTo>
                    <a:pt x="148529" y="33477"/>
                    <a:pt x="147987" y="35854"/>
                    <a:pt x="147451" y="38231"/>
                  </a:cubicBezTo>
                  <a:cubicBezTo>
                    <a:pt x="147147" y="39558"/>
                    <a:pt x="147473" y="41001"/>
                    <a:pt x="148253" y="42112"/>
                  </a:cubicBezTo>
                  <a:cubicBezTo>
                    <a:pt x="149701" y="44186"/>
                    <a:pt x="150763" y="46585"/>
                    <a:pt x="151940" y="48824"/>
                  </a:cubicBezTo>
                  <a:cubicBezTo>
                    <a:pt x="152084" y="49106"/>
                    <a:pt x="152261" y="49416"/>
                    <a:pt x="152559" y="49526"/>
                  </a:cubicBezTo>
                  <a:cubicBezTo>
                    <a:pt x="152631" y="49552"/>
                    <a:pt x="152703" y="49564"/>
                    <a:pt x="152773" y="49564"/>
                  </a:cubicBezTo>
                  <a:cubicBezTo>
                    <a:pt x="153253" y="49564"/>
                    <a:pt x="153667" y="48997"/>
                    <a:pt x="153682" y="48476"/>
                  </a:cubicBezTo>
                  <a:cubicBezTo>
                    <a:pt x="153698" y="47873"/>
                    <a:pt x="153400" y="47315"/>
                    <a:pt x="153311" y="46718"/>
                  </a:cubicBezTo>
                  <a:cubicBezTo>
                    <a:pt x="153090" y="45280"/>
                    <a:pt x="154069" y="43970"/>
                    <a:pt x="154495" y="42577"/>
                  </a:cubicBezTo>
                  <a:cubicBezTo>
                    <a:pt x="155114" y="40531"/>
                    <a:pt x="154495" y="38264"/>
                    <a:pt x="153317" y="36479"/>
                  </a:cubicBezTo>
                  <a:cubicBezTo>
                    <a:pt x="152593" y="35378"/>
                    <a:pt x="151476" y="34560"/>
                    <a:pt x="151304" y="33250"/>
                  </a:cubicBezTo>
                  <a:cubicBezTo>
                    <a:pt x="151139" y="31945"/>
                    <a:pt x="151780" y="30486"/>
                    <a:pt x="153002" y="29993"/>
                  </a:cubicBezTo>
                  <a:cubicBezTo>
                    <a:pt x="153494" y="29794"/>
                    <a:pt x="154030" y="29756"/>
                    <a:pt x="154561" y="29689"/>
                  </a:cubicBezTo>
                  <a:cubicBezTo>
                    <a:pt x="155086" y="29623"/>
                    <a:pt x="155628" y="29507"/>
                    <a:pt x="156048" y="29186"/>
                  </a:cubicBezTo>
                  <a:cubicBezTo>
                    <a:pt x="156474" y="28866"/>
                    <a:pt x="156734" y="28280"/>
                    <a:pt x="156535" y="27788"/>
                  </a:cubicBezTo>
                  <a:cubicBezTo>
                    <a:pt x="156175" y="26908"/>
                    <a:pt x="156629" y="25924"/>
                    <a:pt x="157154" y="25139"/>
                  </a:cubicBezTo>
                  <a:cubicBezTo>
                    <a:pt x="157679" y="24354"/>
                    <a:pt x="158326" y="23553"/>
                    <a:pt x="158331" y="22607"/>
                  </a:cubicBezTo>
                  <a:cubicBezTo>
                    <a:pt x="158337" y="22115"/>
                    <a:pt x="158188" y="21557"/>
                    <a:pt x="158514" y="21192"/>
                  </a:cubicBezTo>
                  <a:cubicBezTo>
                    <a:pt x="158674" y="21009"/>
                    <a:pt x="158917" y="20932"/>
                    <a:pt x="159105" y="20777"/>
                  </a:cubicBezTo>
                  <a:cubicBezTo>
                    <a:pt x="159625" y="20357"/>
                    <a:pt x="159487" y="19384"/>
                    <a:pt x="158868" y="19124"/>
                  </a:cubicBezTo>
                  <a:cubicBezTo>
                    <a:pt x="158143" y="18826"/>
                    <a:pt x="157463" y="18245"/>
                    <a:pt x="157242" y="17488"/>
                  </a:cubicBezTo>
                  <a:cubicBezTo>
                    <a:pt x="157027" y="16752"/>
                    <a:pt x="157132" y="15962"/>
                    <a:pt x="157237" y="15204"/>
                  </a:cubicBezTo>
                  <a:cubicBezTo>
                    <a:pt x="157336" y="14502"/>
                    <a:pt x="157441" y="13778"/>
                    <a:pt x="157817" y="13175"/>
                  </a:cubicBezTo>
                  <a:cubicBezTo>
                    <a:pt x="158133" y="12661"/>
                    <a:pt x="158707" y="12259"/>
                    <a:pt x="159295" y="12259"/>
                  </a:cubicBezTo>
                  <a:cubicBezTo>
                    <a:pt x="159396" y="12259"/>
                    <a:pt x="159497" y="12271"/>
                    <a:pt x="159597" y="12296"/>
                  </a:cubicBezTo>
                  <a:cubicBezTo>
                    <a:pt x="160289" y="12468"/>
                    <a:pt x="161007" y="12556"/>
                    <a:pt x="161494" y="13065"/>
                  </a:cubicBezTo>
                  <a:cubicBezTo>
                    <a:pt x="161798" y="13374"/>
                    <a:pt x="162008" y="13761"/>
                    <a:pt x="162273" y="14104"/>
                  </a:cubicBezTo>
                  <a:cubicBezTo>
                    <a:pt x="162539" y="14447"/>
                    <a:pt x="162876" y="14768"/>
                    <a:pt x="163302" y="14856"/>
                  </a:cubicBezTo>
                  <a:cubicBezTo>
                    <a:pt x="163365" y="14869"/>
                    <a:pt x="163431" y="14876"/>
                    <a:pt x="163496" y="14876"/>
                  </a:cubicBezTo>
                  <a:cubicBezTo>
                    <a:pt x="163870" y="14876"/>
                    <a:pt x="164253" y="14667"/>
                    <a:pt x="164347" y="14314"/>
                  </a:cubicBezTo>
                  <a:cubicBezTo>
                    <a:pt x="164435" y="14005"/>
                    <a:pt x="164291" y="13684"/>
                    <a:pt x="164092" y="13435"/>
                  </a:cubicBezTo>
                  <a:cubicBezTo>
                    <a:pt x="163893" y="13186"/>
                    <a:pt x="163639" y="12987"/>
                    <a:pt x="163451" y="12739"/>
                  </a:cubicBezTo>
                  <a:cubicBezTo>
                    <a:pt x="163014" y="12169"/>
                    <a:pt x="162937" y="11412"/>
                    <a:pt x="162909" y="10693"/>
                  </a:cubicBezTo>
                  <a:cubicBezTo>
                    <a:pt x="162887" y="9980"/>
                    <a:pt x="162893" y="9239"/>
                    <a:pt x="162594" y="8587"/>
                  </a:cubicBezTo>
                  <a:cubicBezTo>
                    <a:pt x="162337" y="8039"/>
                    <a:pt x="161770" y="7583"/>
                    <a:pt x="161190" y="7583"/>
                  </a:cubicBezTo>
                  <a:cubicBezTo>
                    <a:pt x="161085" y="7583"/>
                    <a:pt x="160979" y="7598"/>
                    <a:pt x="160875" y="7630"/>
                  </a:cubicBezTo>
                  <a:cubicBezTo>
                    <a:pt x="160317" y="7800"/>
                    <a:pt x="159696" y="7898"/>
                    <a:pt x="159083" y="7898"/>
                  </a:cubicBezTo>
                  <a:cubicBezTo>
                    <a:pt x="158560" y="7898"/>
                    <a:pt x="158042" y="7827"/>
                    <a:pt x="157574" y="7669"/>
                  </a:cubicBezTo>
                  <a:cubicBezTo>
                    <a:pt x="155987" y="7127"/>
                    <a:pt x="155058" y="5391"/>
                    <a:pt x="153494" y="4794"/>
                  </a:cubicBezTo>
                  <a:cubicBezTo>
                    <a:pt x="152101" y="4263"/>
                    <a:pt x="150619" y="4086"/>
                    <a:pt x="149165" y="3766"/>
                  </a:cubicBezTo>
                  <a:cubicBezTo>
                    <a:pt x="148073" y="3524"/>
                    <a:pt x="146950" y="3286"/>
                    <a:pt x="145842" y="3286"/>
                  </a:cubicBezTo>
                  <a:cubicBezTo>
                    <a:pt x="145323" y="3286"/>
                    <a:pt x="144807" y="3338"/>
                    <a:pt x="144300" y="3467"/>
                  </a:cubicBezTo>
                  <a:cubicBezTo>
                    <a:pt x="142713" y="3871"/>
                    <a:pt x="141248" y="5280"/>
                    <a:pt x="141369" y="6917"/>
                  </a:cubicBezTo>
                  <a:cubicBezTo>
                    <a:pt x="141386" y="7166"/>
                    <a:pt x="141154" y="7398"/>
                    <a:pt x="140944" y="7525"/>
                  </a:cubicBezTo>
                  <a:cubicBezTo>
                    <a:pt x="140734" y="7658"/>
                    <a:pt x="140485" y="7719"/>
                    <a:pt x="140242" y="7774"/>
                  </a:cubicBezTo>
                  <a:lnTo>
                    <a:pt x="137013" y="8520"/>
                  </a:lnTo>
                  <a:cubicBezTo>
                    <a:pt x="136586" y="8618"/>
                    <a:pt x="136160" y="8715"/>
                    <a:pt x="135729" y="8715"/>
                  </a:cubicBezTo>
                  <a:cubicBezTo>
                    <a:pt x="135696" y="8715"/>
                    <a:pt x="135663" y="8715"/>
                    <a:pt x="135631" y="8714"/>
                  </a:cubicBezTo>
                  <a:cubicBezTo>
                    <a:pt x="135166" y="8697"/>
                    <a:pt x="134680" y="8537"/>
                    <a:pt x="134370" y="8194"/>
                  </a:cubicBezTo>
                  <a:cubicBezTo>
                    <a:pt x="133579" y="7315"/>
                    <a:pt x="132347" y="6795"/>
                    <a:pt x="131429" y="6060"/>
                  </a:cubicBezTo>
                  <a:cubicBezTo>
                    <a:pt x="131195" y="5878"/>
                    <a:pt x="130938" y="5687"/>
                    <a:pt x="130646" y="5687"/>
                  </a:cubicBezTo>
                  <a:cubicBezTo>
                    <a:pt x="130627" y="5687"/>
                    <a:pt x="130608" y="5688"/>
                    <a:pt x="130588" y="5689"/>
                  </a:cubicBezTo>
                  <a:cubicBezTo>
                    <a:pt x="130340" y="5717"/>
                    <a:pt x="130130" y="5900"/>
                    <a:pt x="129931" y="6049"/>
                  </a:cubicBezTo>
                  <a:cubicBezTo>
                    <a:pt x="129134" y="6646"/>
                    <a:pt x="128167" y="6964"/>
                    <a:pt x="127186" y="6964"/>
                  </a:cubicBezTo>
                  <a:cubicBezTo>
                    <a:pt x="126995" y="6964"/>
                    <a:pt x="126804" y="6952"/>
                    <a:pt x="126613" y="6928"/>
                  </a:cubicBezTo>
                  <a:cubicBezTo>
                    <a:pt x="124125" y="6585"/>
                    <a:pt x="121577" y="5894"/>
                    <a:pt x="119172" y="5175"/>
                  </a:cubicBezTo>
                  <a:cubicBezTo>
                    <a:pt x="118725" y="5044"/>
                    <a:pt x="118263" y="4978"/>
                    <a:pt x="117802" y="4978"/>
                  </a:cubicBezTo>
                  <a:cubicBezTo>
                    <a:pt x="117236" y="4978"/>
                    <a:pt x="116670" y="5077"/>
                    <a:pt x="116131" y="5275"/>
                  </a:cubicBezTo>
                  <a:cubicBezTo>
                    <a:pt x="115943" y="5341"/>
                    <a:pt x="115738" y="5441"/>
                    <a:pt x="115650" y="5629"/>
                  </a:cubicBezTo>
                  <a:cubicBezTo>
                    <a:pt x="115517" y="5900"/>
                    <a:pt x="115683" y="6215"/>
                    <a:pt x="115838" y="6469"/>
                  </a:cubicBezTo>
                  <a:cubicBezTo>
                    <a:pt x="116197" y="7038"/>
                    <a:pt x="116573" y="7812"/>
                    <a:pt x="116855" y="8426"/>
                  </a:cubicBezTo>
                  <a:cubicBezTo>
                    <a:pt x="116977" y="8692"/>
                    <a:pt x="116866" y="9018"/>
                    <a:pt x="116662" y="9228"/>
                  </a:cubicBezTo>
                  <a:cubicBezTo>
                    <a:pt x="116463" y="9438"/>
                    <a:pt x="116186" y="9554"/>
                    <a:pt x="115921" y="9670"/>
                  </a:cubicBezTo>
                  <a:lnTo>
                    <a:pt x="112123" y="11301"/>
                  </a:lnTo>
                  <a:cubicBezTo>
                    <a:pt x="111568" y="11540"/>
                    <a:pt x="110975" y="11782"/>
                    <a:pt x="110379" y="11782"/>
                  </a:cubicBezTo>
                  <a:cubicBezTo>
                    <a:pt x="110256" y="11782"/>
                    <a:pt x="110133" y="11772"/>
                    <a:pt x="110011" y="11749"/>
                  </a:cubicBezTo>
                  <a:cubicBezTo>
                    <a:pt x="109419" y="11644"/>
                    <a:pt x="108905" y="11246"/>
                    <a:pt x="108535" y="10770"/>
                  </a:cubicBezTo>
                  <a:cubicBezTo>
                    <a:pt x="108170" y="10295"/>
                    <a:pt x="107772" y="9781"/>
                    <a:pt x="107517" y="9228"/>
                  </a:cubicBezTo>
                  <a:cubicBezTo>
                    <a:pt x="107335" y="8819"/>
                    <a:pt x="106931" y="8542"/>
                    <a:pt x="106506" y="8399"/>
                  </a:cubicBezTo>
                  <a:cubicBezTo>
                    <a:pt x="106080" y="8255"/>
                    <a:pt x="105626" y="8238"/>
                    <a:pt x="105179" y="8216"/>
                  </a:cubicBezTo>
                  <a:cubicBezTo>
                    <a:pt x="104488" y="8188"/>
                    <a:pt x="103658" y="8199"/>
                    <a:pt x="103034" y="7906"/>
                  </a:cubicBezTo>
                  <a:cubicBezTo>
                    <a:pt x="102982" y="7882"/>
                    <a:pt x="102929" y="7872"/>
                    <a:pt x="102876" y="7872"/>
                  </a:cubicBezTo>
                  <a:cubicBezTo>
                    <a:pt x="102659" y="7872"/>
                    <a:pt x="102440" y="8052"/>
                    <a:pt x="102342" y="8260"/>
                  </a:cubicBezTo>
                  <a:cubicBezTo>
                    <a:pt x="102226" y="8526"/>
                    <a:pt x="102232" y="8824"/>
                    <a:pt x="102177" y="9106"/>
                  </a:cubicBezTo>
                  <a:cubicBezTo>
                    <a:pt x="102022" y="9886"/>
                    <a:pt x="101380" y="10510"/>
                    <a:pt x="100629" y="10781"/>
                  </a:cubicBezTo>
                  <a:cubicBezTo>
                    <a:pt x="100279" y="10906"/>
                    <a:pt x="99911" y="10960"/>
                    <a:pt x="99540" y="10960"/>
                  </a:cubicBezTo>
                  <a:cubicBezTo>
                    <a:pt x="99119" y="10960"/>
                    <a:pt x="98695" y="10890"/>
                    <a:pt x="98290" y="10776"/>
                  </a:cubicBezTo>
                  <a:cubicBezTo>
                    <a:pt x="97521" y="10560"/>
                    <a:pt x="96648" y="10405"/>
                    <a:pt x="95962" y="10013"/>
                  </a:cubicBezTo>
                  <a:cubicBezTo>
                    <a:pt x="95665" y="9844"/>
                    <a:pt x="95326" y="9765"/>
                    <a:pt x="94986" y="9765"/>
                  </a:cubicBezTo>
                  <a:cubicBezTo>
                    <a:pt x="94277" y="9765"/>
                    <a:pt x="93559" y="10110"/>
                    <a:pt x="93181" y="10715"/>
                  </a:cubicBezTo>
                  <a:cubicBezTo>
                    <a:pt x="92872" y="11213"/>
                    <a:pt x="92678" y="11920"/>
                    <a:pt x="92098" y="12020"/>
                  </a:cubicBezTo>
                  <a:cubicBezTo>
                    <a:pt x="92058" y="12027"/>
                    <a:pt x="92019" y="12030"/>
                    <a:pt x="91981" y="12030"/>
                  </a:cubicBezTo>
                  <a:cubicBezTo>
                    <a:pt x="91460" y="12030"/>
                    <a:pt x="91051" y="11393"/>
                    <a:pt x="91097" y="10842"/>
                  </a:cubicBezTo>
                  <a:cubicBezTo>
                    <a:pt x="91147" y="10245"/>
                    <a:pt x="91512" y="9736"/>
                    <a:pt x="91777" y="9200"/>
                  </a:cubicBezTo>
                  <a:cubicBezTo>
                    <a:pt x="92728" y="7254"/>
                    <a:pt x="91584" y="5081"/>
                    <a:pt x="90494" y="3213"/>
                  </a:cubicBezTo>
                  <a:cubicBezTo>
                    <a:pt x="90268" y="2824"/>
                    <a:pt x="89815" y="2611"/>
                    <a:pt x="89367" y="2611"/>
                  </a:cubicBezTo>
                  <a:cubicBezTo>
                    <a:pt x="89071" y="2611"/>
                    <a:pt x="88777" y="2705"/>
                    <a:pt x="88554" y="2903"/>
                  </a:cubicBezTo>
                  <a:cubicBezTo>
                    <a:pt x="88250" y="3179"/>
                    <a:pt x="88067" y="3594"/>
                    <a:pt x="87702" y="3777"/>
                  </a:cubicBezTo>
                  <a:cubicBezTo>
                    <a:pt x="87590" y="3830"/>
                    <a:pt x="87470" y="3854"/>
                    <a:pt x="87349" y="3854"/>
                  </a:cubicBezTo>
                  <a:cubicBezTo>
                    <a:pt x="87041" y="3854"/>
                    <a:pt x="86725" y="3699"/>
                    <a:pt x="86503" y="3472"/>
                  </a:cubicBezTo>
                  <a:cubicBezTo>
                    <a:pt x="86193" y="3157"/>
                    <a:pt x="86099" y="2676"/>
                    <a:pt x="85872" y="2295"/>
                  </a:cubicBezTo>
                  <a:cubicBezTo>
                    <a:pt x="85430" y="1576"/>
                    <a:pt x="84966" y="830"/>
                    <a:pt x="84258" y="371"/>
                  </a:cubicBezTo>
                  <a:cubicBezTo>
                    <a:pt x="83897" y="137"/>
                    <a:pt x="83452" y="0"/>
                    <a:pt x="830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7"/>
            <p:cNvSpPr/>
            <p:nvPr/>
          </p:nvSpPr>
          <p:spPr>
            <a:xfrm>
              <a:off x="3496025" y="1873500"/>
              <a:ext cx="211425" cy="286700"/>
            </a:xfrm>
            <a:custGeom>
              <a:rect b="b" l="l" r="r" t="t"/>
              <a:pathLst>
                <a:path extrusionOk="0" h="11468" w="8457">
                  <a:moveTo>
                    <a:pt x="3103" y="1"/>
                  </a:moveTo>
                  <a:cubicBezTo>
                    <a:pt x="3090" y="1"/>
                    <a:pt x="3077" y="1"/>
                    <a:pt x="3063" y="1"/>
                  </a:cubicBezTo>
                  <a:cubicBezTo>
                    <a:pt x="2140" y="29"/>
                    <a:pt x="1582" y="1135"/>
                    <a:pt x="1737" y="2047"/>
                  </a:cubicBezTo>
                  <a:cubicBezTo>
                    <a:pt x="1891" y="2954"/>
                    <a:pt x="2522" y="3700"/>
                    <a:pt x="3069" y="4441"/>
                  </a:cubicBezTo>
                  <a:cubicBezTo>
                    <a:pt x="3616" y="5182"/>
                    <a:pt x="4131" y="6050"/>
                    <a:pt x="4009" y="6968"/>
                  </a:cubicBezTo>
                  <a:cubicBezTo>
                    <a:pt x="3832" y="8239"/>
                    <a:pt x="1" y="11131"/>
                    <a:pt x="2992" y="11446"/>
                  </a:cubicBezTo>
                  <a:cubicBezTo>
                    <a:pt x="3125" y="11460"/>
                    <a:pt x="3263" y="11467"/>
                    <a:pt x="3406" y="11467"/>
                  </a:cubicBezTo>
                  <a:cubicBezTo>
                    <a:pt x="5506" y="11467"/>
                    <a:pt x="8457" y="9926"/>
                    <a:pt x="7520" y="7498"/>
                  </a:cubicBezTo>
                  <a:cubicBezTo>
                    <a:pt x="7017" y="6205"/>
                    <a:pt x="5651" y="5480"/>
                    <a:pt x="5142" y="4187"/>
                  </a:cubicBezTo>
                  <a:cubicBezTo>
                    <a:pt x="4833" y="3396"/>
                    <a:pt x="4899" y="2506"/>
                    <a:pt x="4717" y="1677"/>
                  </a:cubicBezTo>
                  <a:cubicBezTo>
                    <a:pt x="4532" y="855"/>
                    <a:pt x="3934" y="1"/>
                    <a:pt x="31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7"/>
            <p:cNvSpPr/>
            <p:nvPr/>
          </p:nvSpPr>
          <p:spPr>
            <a:xfrm>
              <a:off x="3450000" y="2015925"/>
              <a:ext cx="95575" cy="119700"/>
            </a:xfrm>
            <a:custGeom>
              <a:rect b="b" l="l" r="r" t="t"/>
              <a:pathLst>
                <a:path extrusionOk="0" h="4788" w="3823">
                  <a:moveTo>
                    <a:pt x="2208" y="1"/>
                  </a:moveTo>
                  <a:cubicBezTo>
                    <a:pt x="1959" y="1"/>
                    <a:pt x="1682" y="67"/>
                    <a:pt x="1383" y="215"/>
                  </a:cubicBezTo>
                  <a:cubicBezTo>
                    <a:pt x="819" y="491"/>
                    <a:pt x="410" y="1038"/>
                    <a:pt x="205" y="1635"/>
                  </a:cubicBezTo>
                  <a:cubicBezTo>
                    <a:pt x="6" y="2227"/>
                    <a:pt x="1" y="2879"/>
                    <a:pt x="95" y="3499"/>
                  </a:cubicBezTo>
                  <a:cubicBezTo>
                    <a:pt x="139" y="3781"/>
                    <a:pt x="200" y="4063"/>
                    <a:pt x="349" y="4306"/>
                  </a:cubicBezTo>
                  <a:cubicBezTo>
                    <a:pt x="498" y="4549"/>
                    <a:pt x="736" y="4748"/>
                    <a:pt x="1018" y="4781"/>
                  </a:cubicBezTo>
                  <a:cubicBezTo>
                    <a:pt x="1051" y="4785"/>
                    <a:pt x="1084" y="4787"/>
                    <a:pt x="1116" y="4787"/>
                  </a:cubicBezTo>
                  <a:cubicBezTo>
                    <a:pt x="1559" y="4787"/>
                    <a:pt x="1930" y="4413"/>
                    <a:pt x="2229" y="4063"/>
                  </a:cubicBezTo>
                  <a:cubicBezTo>
                    <a:pt x="2676" y="3537"/>
                    <a:pt x="3130" y="2995"/>
                    <a:pt x="3379" y="2349"/>
                  </a:cubicBezTo>
                  <a:cubicBezTo>
                    <a:pt x="3822" y="1202"/>
                    <a:pt x="3271" y="1"/>
                    <a:pt x="22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7"/>
            <p:cNvSpPr/>
            <p:nvPr/>
          </p:nvSpPr>
          <p:spPr>
            <a:xfrm>
              <a:off x="4593600" y="1147650"/>
              <a:ext cx="122900" cy="146950"/>
            </a:xfrm>
            <a:custGeom>
              <a:rect b="b" l="l" r="r" t="t"/>
              <a:pathLst>
                <a:path extrusionOk="0" h="5878" w="4916">
                  <a:moveTo>
                    <a:pt x="1364" y="0"/>
                  </a:moveTo>
                  <a:cubicBezTo>
                    <a:pt x="1092" y="0"/>
                    <a:pt x="806" y="103"/>
                    <a:pt x="515" y="347"/>
                  </a:cubicBezTo>
                  <a:cubicBezTo>
                    <a:pt x="189" y="624"/>
                    <a:pt x="23" y="1060"/>
                    <a:pt x="12" y="1492"/>
                  </a:cubicBezTo>
                  <a:cubicBezTo>
                    <a:pt x="1" y="1917"/>
                    <a:pt x="123" y="2343"/>
                    <a:pt x="294" y="2736"/>
                  </a:cubicBezTo>
                  <a:cubicBezTo>
                    <a:pt x="852" y="4035"/>
                    <a:pt x="1864" y="5091"/>
                    <a:pt x="3147" y="5699"/>
                  </a:cubicBezTo>
                  <a:cubicBezTo>
                    <a:pt x="3357" y="5798"/>
                    <a:pt x="3605" y="5878"/>
                    <a:pt x="3835" y="5878"/>
                  </a:cubicBezTo>
                  <a:cubicBezTo>
                    <a:pt x="4017" y="5878"/>
                    <a:pt x="4187" y="5828"/>
                    <a:pt x="4319" y="5699"/>
                  </a:cubicBezTo>
                  <a:cubicBezTo>
                    <a:pt x="4916" y="5107"/>
                    <a:pt x="4042" y="4217"/>
                    <a:pt x="3777" y="3692"/>
                  </a:cubicBezTo>
                  <a:cubicBezTo>
                    <a:pt x="3517" y="3161"/>
                    <a:pt x="3456" y="2658"/>
                    <a:pt x="3307" y="2094"/>
                  </a:cubicBezTo>
                  <a:cubicBezTo>
                    <a:pt x="3079" y="1244"/>
                    <a:pt x="2308" y="0"/>
                    <a:pt x="13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7"/>
            <p:cNvSpPr/>
            <p:nvPr/>
          </p:nvSpPr>
          <p:spPr>
            <a:xfrm>
              <a:off x="4601900" y="857975"/>
              <a:ext cx="214925" cy="243625"/>
            </a:xfrm>
            <a:custGeom>
              <a:rect b="b" l="l" r="r" t="t"/>
              <a:pathLst>
                <a:path extrusionOk="0" h="9745" w="8597">
                  <a:moveTo>
                    <a:pt x="7578" y="1"/>
                  </a:moveTo>
                  <a:cubicBezTo>
                    <a:pt x="7557" y="1"/>
                    <a:pt x="7536" y="2"/>
                    <a:pt x="7514" y="3"/>
                  </a:cubicBezTo>
                  <a:cubicBezTo>
                    <a:pt x="7155" y="37"/>
                    <a:pt x="6873" y="307"/>
                    <a:pt x="6624" y="562"/>
                  </a:cubicBezTo>
                  <a:lnTo>
                    <a:pt x="1648" y="5665"/>
                  </a:lnTo>
                  <a:cubicBezTo>
                    <a:pt x="858" y="6477"/>
                    <a:pt x="1" y="7506"/>
                    <a:pt x="266" y="8611"/>
                  </a:cubicBezTo>
                  <a:cubicBezTo>
                    <a:pt x="462" y="9407"/>
                    <a:pt x="991" y="9744"/>
                    <a:pt x="1557" y="9744"/>
                  </a:cubicBezTo>
                  <a:cubicBezTo>
                    <a:pt x="2222" y="9744"/>
                    <a:pt x="2937" y="9278"/>
                    <a:pt x="3218" y="8540"/>
                  </a:cubicBezTo>
                  <a:cubicBezTo>
                    <a:pt x="3838" y="6898"/>
                    <a:pt x="4512" y="5985"/>
                    <a:pt x="5961" y="4902"/>
                  </a:cubicBezTo>
                  <a:cubicBezTo>
                    <a:pt x="7155" y="4017"/>
                    <a:pt x="8437" y="2928"/>
                    <a:pt x="8548" y="1446"/>
                  </a:cubicBezTo>
                  <a:cubicBezTo>
                    <a:pt x="8596" y="799"/>
                    <a:pt x="8214" y="1"/>
                    <a:pt x="75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7"/>
            <p:cNvSpPr/>
            <p:nvPr/>
          </p:nvSpPr>
          <p:spPr>
            <a:xfrm>
              <a:off x="6742050" y="1823800"/>
              <a:ext cx="155525" cy="333700"/>
            </a:xfrm>
            <a:custGeom>
              <a:rect b="b" l="l" r="r" t="t"/>
              <a:pathLst>
                <a:path extrusionOk="0" h="13348" w="6221">
                  <a:moveTo>
                    <a:pt x="830" y="1"/>
                  </a:moveTo>
                  <a:cubicBezTo>
                    <a:pt x="630" y="1"/>
                    <a:pt x="443" y="62"/>
                    <a:pt x="294" y="209"/>
                  </a:cubicBezTo>
                  <a:cubicBezTo>
                    <a:pt x="1" y="502"/>
                    <a:pt x="23" y="1000"/>
                    <a:pt x="211" y="1370"/>
                  </a:cubicBezTo>
                  <a:cubicBezTo>
                    <a:pt x="399" y="1735"/>
                    <a:pt x="714" y="2023"/>
                    <a:pt x="979" y="2338"/>
                  </a:cubicBezTo>
                  <a:cubicBezTo>
                    <a:pt x="1853" y="3394"/>
                    <a:pt x="2168" y="4798"/>
                    <a:pt x="2306" y="6164"/>
                  </a:cubicBezTo>
                  <a:cubicBezTo>
                    <a:pt x="2444" y="7524"/>
                    <a:pt x="2439" y="8917"/>
                    <a:pt x="2798" y="10233"/>
                  </a:cubicBezTo>
                  <a:cubicBezTo>
                    <a:pt x="3047" y="11145"/>
                    <a:pt x="3511" y="12112"/>
                    <a:pt x="4241" y="12726"/>
                  </a:cubicBezTo>
                  <a:cubicBezTo>
                    <a:pt x="4453" y="12904"/>
                    <a:pt x="5112" y="13347"/>
                    <a:pt x="5578" y="13347"/>
                  </a:cubicBezTo>
                  <a:cubicBezTo>
                    <a:pt x="5733" y="13347"/>
                    <a:pt x="5867" y="13298"/>
                    <a:pt x="5955" y="13174"/>
                  </a:cubicBezTo>
                  <a:cubicBezTo>
                    <a:pt x="6221" y="12804"/>
                    <a:pt x="5126" y="11167"/>
                    <a:pt x="4949" y="10719"/>
                  </a:cubicBezTo>
                  <a:cubicBezTo>
                    <a:pt x="4578" y="9752"/>
                    <a:pt x="4308" y="8745"/>
                    <a:pt x="4142" y="7723"/>
                  </a:cubicBezTo>
                  <a:cubicBezTo>
                    <a:pt x="3932" y="6440"/>
                    <a:pt x="3898" y="5135"/>
                    <a:pt x="3639" y="3869"/>
                  </a:cubicBezTo>
                  <a:cubicBezTo>
                    <a:pt x="3379" y="2598"/>
                    <a:pt x="2870" y="1326"/>
                    <a:pt x="1903" y="469"/>
                  </a:cubicBezTo>
                  <a:cubicBezTo>
                    <a:pt x="1612" y="210"/>
                    <a:pt x="1200" y="1"/>
                    <a:pt x="8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7"/>
            <p:cNvSpPr/>
            <p:nvPr/>
          </p:nvSpPr>
          <p:spPr>
            <a:xfrm>
              <a:off x="6649425" y="2400100"/>
              <a:ext cx="247875" cy="337375"/>
            </a:xfrm>
            <a:custGeom>
              <a:rect b="b" l="l" r="r" t="t"/>
              <a:pathLst>
                <a:path extrusionOk="0" h="13495" w="9915">
                  <a:moveTo>
                    <a:pt x="8774" y="1"/>
                  </a:moveTo>
                  <a:cubicBezTo>
                    <a:pt x="8471" y="1"/>
                    <a:pt x="8178" y="204"/>
                    <a:pt x="8007" y="461"/>
                  </a:cubicBezTo>
                  <a:cubicBezTo>
                    <a:pt x="7802" y="765"/>
                    <a:pt x="7731" y="1129"/>
                    <a:pt x="7637" y="1483"/>
                  </a:cubicBezTo>
                  <a:cubicBezTo>
                    <a:pt x="6890" y="4419"/>
                    <a:pt x="5143" y="7001"/>
                    <a:pt x="2688" y="8781"/>
                  </a:cubicBezTo>
                  <a:cubicBezTo>
                    <a:pt x="2125" y="9196"/>
                    <a:pt x="1516" y="9561"/>
                    <a:pt x="1013" y="10047"/>
                  </a:cubicBezTo>
                  <a:cubicBezTo>
                    <a:pt x="505" y="10528"/>
                    <a:pt x="101" y="11164"/>
                    <a:pt x="57" y="11861"/>
                  </a:cubicBezTo>
                  <a:cubicBezTo>
                    <a:pt x="1" y="12796"/>
                    <a:pt x="727" y="13495"/>
                    <a:pt x="1424" y="13495"/>
                  </a:cubicBezTo>
                  <a:cubicBezTo>
                    <a:pt x="1832" y="13495"/>
                    <a:pt x="2230" y="13256"/>
                    <a:pt x="2456" y="12684"/>
                  </a:cubicBezTo>
                  <a:cubicBezTo>
                    <a:pt x="2727" y="12015"/>
                    <a:pt x="2617" y="11551"/>
                    <a:pt x="3147" y="10915"/>
                  </a:cubicBezTo>
                  <a:cubicBezTo>
                    <a:pt x="3750" y="10213"/>
                    <a:pt x="4452" y="9605"/>
                    <a:pt x="5232" y="9107"/>
                  </a:cubicBezTo>
                  <a:cubicBezTo>
                    <a:pt x="6487" y="8306"/>
                    <a:pt x="7979" y="7747"/>
                    <a:pt x="8858" y="6548"/>
                  </a:cubicBezTo>
                  <a:cubicBezTo>
                    <a:pt x="9914" y="5116"/>
                    <a:pt x="9815" y="3170"/>
                    <a:pt x="9671" y="1400"/>
                  </a:cubicBezTo>
                  <a:cubicBezTo>
                    <a:pt x="9627" y="842"/>
                    <a:pt x="9472" y="145"/>
                    <a:pt x="8925" y="18"/>
                  </a:cubicBezTo>
                  <a:cubicBezTo>
                    <a:pt x="8875" y="6"/>
                    <a:pt x="8824" y="1"/>
                    <a:pt x="87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7"/>
            <p:cNvSpPr/>
            <p:nvPr/>
          </p:nvSpPr>
          <p:spPr>
            <a:xfrm>
              <a:off x="5950900" y="3505700"/>
              <a:ext cx="281850" cy="266450"/>
            </a:xfrm>
            <a:custGeom>
              <a:rect b="b" l="l" r="r" t="t"/>
              <a:pathLst>
                <a:path extrusionOk="0" h="10658" w="11274">
                  <a:moveTo>
                    <a:pt x="1662" y="1"/>
                  </a:moveTo>
                  <a:cubicBezTo>
                    <a:pt x="1292" y="1"/>
                    <a:pt x="931" y="114"/>
                    <a:pt x="670" y="372"/>
                  </a:cubicBezTo>
                  <a:cubicBezTo>
                    <a:pt x="1" y="1024"/>
                    <a:pt x="321" y="2207"/>
                    <a:pt x="990" y="2860"/>
                  </a:cubicBezTo>
                  <a:cubicBezTo>
                    <a:pt x="1659" y="3512"/>
                    <a:pt x="2560" y="3866"/>
                    <a:pt x="3279" y="4458"/>
                  </a:cubicBezTo>
                  <a:cubicBezTo>
                    <a:pt x="4236" y="5243"/>
                    <a:pt x="4794" y="6393"/>
                    <a:pt x="5369" y="7487"/>
                  </a:cubicBezTo>
                  <a:cubicBezTo>
                    <a:pt x="5949" y="8576"/>
                    <a:pt x="6624" y="9688"/>
                    <a:pt x="7702" y="10296"/>
                  </a:cubicBezTo>
                  <a:cubicBezTo>
                    <a:pt x="8079" y="10509"/>
                    <a:pt x="8663" y="10657"/>
                    <a:pt x="9236" y="10657"/>
                  </a:cubicBezTo>
                  <a:cubicBezTo>
                    <a:pt x="9998" y="10657"/>
                    <a:pt x="10740" y="10394"/>
                    <a:pt x="10942" y="9671"/>
                  </a:cubicBezTo>
                  <a:cubicBezTo>
                    <a:pt x="11274" y="8477"/>
                    <a:pt x="9305" y="6907"/>
                    <a:pt x="8592" y="6166"/>
                  </a:cubicBezTo>
                  <a:lnTo>
                    <a:pt x="3904" y="1328"/>
                  </a:lnTo>
                  <a:cubicBezTo>
                    <a:pt x="3467" y="875"/>
                    <a:pt x="3014" y="416"/>
                    <a:pt x="2433" y="162"/>
                  </a:cubicBezTo>
                  <a:cubicBezTo>
                    <a:pt x="2194" y="58"/>
                    <a:pt x="1926" y="1"/>
                    <a:pt x="16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7"/>
            <p:cNvSpPr/>
            <p:nvPr/>
          </p:nvSpPr>
          <p:spPr>
            <a:xfrm>
              <a:off x="6260375" y="3450575"/>
              <a:ext cx="262225" cy="256025"/>
            </a:xfrm>
            <a:custGeom>
              <a:rect b="b" l="l" r="r" t="t"/>
              <a:pathLst>
                <a:path extrusionOk="0" h="10241" w="10489">
                  <a:moveTo>
                    <a:pt x="8884" y="0"/>
                  </a:moveTo>
                  <a:cubicBezTo>
                    <a:pt x="8646" y="0"/>
                    <a:pt x="8406" y="47"/>
                    <a:pt x="8194" y="139"/>
                  </a:cubicBezTo>
                  <a:cubicBezTo>
                    <a:pt x="7492" y="443"/>
                    <a:pt x="7000" y="1073"/>
                    <a:pt x="6452" y="1609"/>
                  </a:cubicBezTo>
                  <a:cubicBezTo>
                    <a:pt x="5324" y="2715"/>
                    <a:pt x="3981" y="3301"/>
                    <a:pt x="2477" y="3705"/>
                  </a:cubicBezTo>
                  <a:cubicBezTo>
                    <a:pt x="1382" y="3998"/>
                    <a:pt x="509" y="4352"/>
                    <a:pt x="360" y="5612"/>
                  </a:cubicBezTo>
                  <a:cubicBezTo>
                    <a:pt x="0" y="8631"/>
                    <a:pt x="3157" y="10013"/>
                    <a:pt x="5573" y="10223"/>
                  </a:cubicBezTo>
                  <a:cubicBezTo>
                    <a:pt x="5701" y="10233"/>
                    <a:pt x="5836" y="10241"/>
                    <a:pt x="5971" y="10241"/>
                  </a:cubicBezTo>
                  <a:cubicBezTo>
                    <a:pt x="6484" y="10241"/>
                    <a:pt x="7009" y="10136"/>
                    <a:pt x="7232" y="9703"/>
                  </a:cubicBezTo>
                  <a:cubicBezTo>
                    <a:pt x="7547" y="9095"/>
                    <a:pt x="6994" y="8327"/>
                    <a:pt x="7243" y="7691"/>
                  </a:cubicBezTo>
                  <a:cubicBezTo>
                    <a:pt x="7586" y="6812"/>
                    <a:pt x="9095" y="6939"/>
                    <a:pt x="9465" y="6065"/>
                  </a:cubicBezTo>
                  <a:cubicBezTo>
                    <a:pt x="9769" y="5341"/>
                    <a:pt x="9023" y="4584"/>
                    <a:pt x="9023" y="3799"/>
                  </a:cubicBezTo>
                  <a:cubicBezTo>
                    <a:pt x="9023" y="2687"/>
                    <a:pt x="10488" y="1814"/>
                    <a:pt x="10134" y="752"/>
                  </a:cubicBezTo>
                  <a:cubicBezTo>
                    <a:pt x="9969" y="247"/>
                    <a:pt x="9432" y="0"/>
                    <a:pt x="88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7"/>
            <p:cNvSpPr/>
            <p:nvPr/>
          </p:nvSpPr>
          <p:spPr>
            <a:xfrm>
              <a:off x="6808825" y="3660000"/>
              <a:ext cx="496350" cy="279250"/>
            </a:xfrm>
            <a:custGeom>
              <a:rect b="b" l="l" r="r" t="t"/>
              <a:pathLst>
                <a:path extrusionOk="0" h="11170" w="19854">
                  <a:moveTo>
                    <a:pt x="1709" y="0"/>
                  </a:moveTo>
                  <a:cubicBezTo>
                    <a:pt x="1128" y="0"/>
                    <a:pt x="533" y="125"/>
                    <a:pt x="288" y="624"/>
                  </a:cubicBezTo>
                  <a:cubicBezTo>
                    <a:pt x="0" y="1210"/>
                    <a:pt x="470" y="1929"/>
                    <a:pt x="1067" y="2205"/>
                  </a:cubicBezTo>
                  <a:cubicBezTo>
                    <a:pt x="1664" y="2482"/>
                    <a:pt x="2344" y="2465"/>
                    <a:pt x="2991" y="2576"/>
                  </a:cubicBezTo>
                  <a:cubicBezTo>
                    <a:pt x="4871" y="2891"/>
                    <a:pt x="6496" y="4378"/>
                    <a:pt x="6983" y="6219"/>
                  </a:cubicBezTo>
                  <a:cubicBezTo>
                    <a:pt x="7227" y="7096"/>
                    <a:pt x="8114" y="7735"/>
                    <a:pt x="9015" y="7735"/>
                  </a:cubicBezTo>
                  <a:cubicBezTo>
                    <a:pt x="9114" y="7735"/>
                    <a:pt x="9212" y="7728"/>
                    <a:pt x="9310" y="7712"/>
                  </a:cubicBezTo>
                  <a:cubicBezTo>
                    <a:pt x="9963" y="7607"/>
                    <a:pt x="10516" y="7203"/>
                    <a:pt x="11102" y="6905"/>
                  </a:cubicBezTo>
                  <a:cubicBezTo>
                    <a:pt x="11482" y="6707"/>
                    <a:pt x="11918" y="6554"/>
                    <a:pt x="12338" y="6554"/>
                  </a:cubicBezTo>
                  <a:cubicBezTo>
                    <a:pt x="12565" y="6554"/>
                    <a:pt x="12787" y="6599"/>
                    <a:pt x="12993" y="6706"/>
                  </a:cubicBezTo>
                  <a:cubicBezTo>
                    <a:pt x="13932" y="7192"/>
                    <a:pt x="14491" y="8165"/>
                    <a:pt x="15088" y="9039"/>
                  </a:cubicBezTo>
                  <a:cubicBezTo>
                    <a:pt x="15685" y="9912"/>
                    <a:pt x="16442" y="10753"/>
                    <a:pt x="17460" y="11062"/>
                  </a:cubicBezTo>
                  <a:cubicBezTo>
                    <a:pt x="17685" y="11131"/>
                    <a:pt x="17925" y="11169"/>
                    <a:pt x="18164" y="11169"/>
                  </a:cubicBezTo>
                  <a:cubicBezTo>
                    <a:pt x="18463" y="11169"/>
                    <a:pt x="18760" y="11109"/>
                    <a:pt x="19024" y="10974"/>
                  </a:cubicBezTo>
                  <a:cubicBezTo>
                    <a:pt x="19500" y="10731"/>
                    <a:pt x="19854" y="10211"/>
                    <a:pt x="19815" y="9680"/>
                  </a:cubicBezTo>
                  <a:cubicBezTo>
                    <a:pt x="19771" y="8934"/>
                    <a:pt x="19046" y="8425"/>
                    <a:pt x="18350" y="8138"/>
                  </a:cubicBezTo>
                  <a:cubicBezTo>
                    <a:pt x="17659" y="7850"/>
                    <a:pt x="16879" y="7646"/>
                    <a:pt x="16398" y="7071"/>
                  </a:cubicBezTo>
                  <a:cubicBezTo>
                    <a:pt x="15541" y="6053"/>
                    <a:pt x="15984" y="4290"/>
                    <a:pt x="14977" y="3411"/>
                  </a:cubicBezTo>
                  <a:cubicBezTo>
                    <a:pt x="14481" y="2977"/>
                    <a:pt x="13805" y="2915"/>
                    <a:pt x="13131" y="2915"/>
                  </a:cubicBezTo>
                  <a:cubicBezTo>
                    <a:pt x="12919" y="2915"/>
                    <a:pt x="12707" y="2921"/>
                    <a:pt x="12500" y="2924"/>
                  </a:cubicBezTo>
                  <a:cubicBezTo>
                    <a:pt x="12493" y="2924"/>
                    <a:pt x="12485" y="2924"/>
                    <a:pt x="12476" y="2924"/>
                  </a:cubicBezTo>
                  <a:cubicBezTo>
                    <a:pt x="11609" y="2924"/>
                    <a:pt x="10064" y="2336"/>
                    <a:pt x="9703" y="1564"/>
                  </a:cubicBezTo>
                  <a:cubicBezTo>
                    <a:pt x="8050" y="547"/>
                    <a:pt x="6037" y="353"/>
                    <a:pt x="4102" y="187"/>
                  </a:cubicBezTo>
                  <a:lnTo>
                    <a:pt x="2156" y="22"/>
                  </a:lnTo>
                  <a:cubicBezTo>
                    <a:pt x="2013" y="9"/>
                    <a:pt x="1861" y="0"/>
                    <a:pt x="17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7"/>
            <p:cNvSpPr/>
            <p:nvPr/>
          </p:nvSpPr>
          <p:spPr>
            <a:xfrm>
              <a:off x="6354775" y="3914000"/>
              <a:ext cx="927050" cy="885275"/>
            </a:xfrm>
            <a:custGeom>
              <a:rect b="b" l="l" r="r" t="t"/>
              <a:pathLst>
                <a:path extrusionOk="0" h="35411" w="37082">
                  <a:moveTo>
                    <a:pt x="20861" y="0"/>
                  </a:moveTo>
                  <a:cubicBezTo>
                    <a:pt x="19383" y="0"/>
                    <a:pt x="18000" y="730"/>
                    <a:pt x="17167" y="1953"/>
                  </a:cubicBezTo>
                  <a:cubicBezTo>
                    <a:pt x="16714" y="2633"/>
                    <a:pt x="16421" y="3462"/>
                    <a:pt x="15735" y="3893"/>
                  </a:cubicBezTo>
                  <a:cubicBezTo>
                    <a:pt x="15287" y="4180"/>
                    <a:pt x="14743" y="4242"/>
                    <a:pt x="14205" y="4242"/>
                  </a:cubicBezTo>
                  <a:cubicBezTo>
                    <a:pt x="14099" y="4242"/>
                    <a:pt x="13993" y="4240"/>
                    <a:pt x="13888" y="4236"/>
                  </a:cubicBezTo>
                  <a:cubicBezTo>
                    <a:pt x="13621" y="4224"/>
                    <a:pt x="13350" y="4208"/>
                    <a:pt x="13082" y="4208"/>
                  </a:cubicBezTo>
                  <a:cubicBezTo>
                    <a:pt x="12712" y="4208"/>
                    <a:pt x="12347" y="4239"/>
                    <a:pt x="11998" y="4358"/>
                  </a:cubicBezTo>
                  <a:cubicBezTo>
                    <a:pt x="11401" y="4568"/>
                    <a:pt x="10864" y="5132"/>
                    <a:pt x="10931" y="5768"/>
                  </a:cubicBezTo>
                  <a:cubicBezTo>
                    <a:pt x="11085" y="7211"/>
                    <a:pt x="9349" y="8228"/>
                    <a:pt x="8006" y="8792"/>
                  </a:cubicBezTo>
                  <a:cubicBezTo>
                    <a:pt x="6662" y="9350"/>
                    <a:pt x="5181" y="9466"/>
                    <a:pt x="3782" y="9859"/>
                  </a:cubicBezTo>
                  <a:cubicBezTo>
                    <a:pt x="2378" y="10246"/>
                    <a:pt x="951" y="11020"/>
                    <a:pt x="393" y="12363"/>
                  </a:cubicBezTo>
                  <a:cubicBezTo>
                    <a:pt x="67" y="13154"/>
                    <a:pt x="83" y="14044"/>
                    <a:pt x="105" y="14895"/>
                  </a:cubicBezTo>
                  <a:cubicBezTo>
                    <a:pt x="150" y="16615"/>
                    <a:pt x="199" y="18329"/>
                    <a:pt x="244" y="20043"/>
                  </a:cubicBezTo>
                  <a:cubicBezTo>
                    <a:pt x="304" y="22271"/>
                    <a:pt x="122" y="24504"/>
                    <a:pt x="28" y="26727"/>
                  </a:cubicBezTo>
                  <a:cubicBezTo>
                    <a:pt x="0" y="27401"/>
                    <a:pt x="17" y="28175"/>
                    <a:pt x="537" y="28601"/>
                  </a:cubicBezTo>
                  <a:cubicBezTo>
                    <a:pt x="771" y="28796"/>
                    <a:pt x="1070" y="28879"/>
                    <a:pt x="1377" y="28879"/>
                  </a:cubicBezTo>
                  <a:cubicBezTo>
                    <a:pt x="1599" y="28879"/>
                    <a:pt x="1826" y="28836"/>
                    <a:pt x="2035" y="28761"/>
                  </a:cubicBezTo>
                  <a:cubicBezTo>
                    <a:pt x="2532" y="28590"/>
                    <a:pt x="2964" y="28275"/>
                    <a:pt x="3417" y="28009"/>
                  </a:cubicBezTo>
                  <a:cubicBezTo>
                    <a:pt x="4722" y="27263"/>
                    <a:pt x="6226" y="26959"/>
                    <a:pt x="7702" y="26671"/>
                  </a:cubicBezTo>
                  <a:lnTo>
                    <a:pt x="12479" y="25737"/>
                  </a:lnTo>
                  <a:cubicBezTo>
                    <a:pt x="13629" y="25507"/>
                    <a:pt x="14793" y="25281"/>
                    <a:pt x="15966" y="25281"/>
                  </a:cubicBezTo>
                  <a:cubicBezTo>
                    <a:pt x="16090" y="25281"/>
                    <a:pt x="16214" y="25284"/>
                    <a:pt x="16338" y="25289"/>
                  </a:cubicBezTo>
                  <a:cubicBezTo>
                    <a:pt x="17814" y="25356"/>
                    <a:pt x="17471" y="28214"/>
                    <a:pt x="18803" y="28850"/>
                  </a:cubicBezTo>
                  <a:cubicBezTo>
                    <a:pt x="19401" y="29137"/>
                    <a:pt x="20108" y="28960"/>
                    <a:pt x="20755" y="29082"/>
                  </a:cubicBezTo>
                  <a:cubicBezTo>
                    <a:pt x="21883" y="29298"/>
                    <a:pt x="22701" y="30536"/>
                    <a:pt x="22463" y="31653"/>
                  </a:cubicBezTo>
                  <a:cubicBezTo>
                    <a:pt x="22220" y="32770"/>
                    <a:pt x="22557" y="34096"/>
                    <a:pt x="23475" y="34787"/>
                  </a:cubicBezTo>
                  <a:cubicBezTo>
                    <a:pt x="24127" y="35275"/>
                    <a:pt x="24935" y="35410"/>
                    <a:pt x="25763" y="35410"/>
                  </a:cubicBezTo>
                  <a:cubicBezTo>
                    <a:pt x="26220" y="35410"/>
                    <a:pt x="26683" y="35369"/>
                    <a:pt x="27130" y="35324"/>
                  </a:cubicBezTo>
                  <a:cubicBezTo>
                    <a:pt x="28197" y="35213"/>
                    <a:pt x="29325" y="35081"/>
                    <a:pt x="30170" y="34423"/>
                  </a:cubicBezTo>
                  <a:cubicBezTo>
                    <a:pt x="31016" y="33770"/>
                    <a:pt x="31431" y="32703"/>
                    <a:pt x="31702" y="31658"/>
                  </a:cubicBezTo>
                  <a:cubicBezTo>
                    <a:pt x="32116" y="30066"/>
                    <a:pt x="32476" y="28418"/>
                    <a:pt x="33609" y="27219"/>
                  </a:cubicBezTo>
                  <a:cubicBezTo>
                    <a:pt x="34521" y="26251"/>
                    <a:pt x="35727" y="25516"/>
                    <a:pt x="36329" y="24327"/>
                  </a:cubicBezTo>
                  <a:cubicBezTo>
                    <a:pt x="37081" y="22846"/>
                    <a:pt x="36700" y="21060"/>
                    <a:pt x="36263" y="19456"/>
                  </a:cubicBezTo>
                  <a:cubicBezTo>
                    <a:pt x="35953" y="18312"/>
                    <a:pt x="35793" y="17184"/>
                    <a:pt x="35251" y="16134"/>
                  </a:cubicBezTo>
                  <a:lnTo>
                    <a:pt x="32105" y="10008"/>
                  </a:lnTo>
                  <a:cubicBezTo>
                    <a:pt x="30712" y="7293"/>
                    <a:pt x="30635" y="4164"/>
                    <a:pt x="29131" y="1505"/>
                  </a:cubicBezTo>
                  <a:cubicBezTo>
                    <a:pt x="28993" y="1262"/>
                    <a:pt x="28832" y="1007"/>
                    <a:pt x="28578" y="891"/>
                  </a:cubicBezTo>
                  <a:cubicBezTo>
                    <a:pt x="28489" y="851"/>
                    <a:pt x="28394" y="833"/>
                    <a:pt x="28299" y="833"/>
                  </a:cubicBezTo>
                  <a:cubicBezTo>
                    <a:pt x="27989" y="833"/>
                    <a:pt x="27671" y="1028"/>
                    <a:pt x="27489" y="1295"/>
                  </a:cubicBezTo>
                  <a:cubicBezTo>
                    <a:pt x="27246" y="1643"/>
                    <a:pt x="27185" y="2074"/>
                    <a:pt x="27124" y="2495"/>
                  </a:cubicBezTo>
                  <a:cubicBezTo>
                    <a:pt x="26991" y="3451"/>
                    <a:pt x="26859" y="4413"/>
                    <a:pt x="26726" y="5375"/>
                  </a:cubicBezTo>
                  <a:cubicBezTo>
                    <a:pt x="26682" y="5679"/>
                    <a:pt x="26632" y="5994"/>
                    <a:pt x="26483" y="6265"/>
                  </a:cubicBezTo>
                  <a:cubicBezTo>
                    <a:pt x="26388" y="6433"/>
                    <a:pt x="26234" y="6487"/>
                    <a:pt x="26059" y="6487"/>
                  </a:cubicBezTo>
                  <a:cubicBezTo>
                    <a:pt x="25809" y="6487"/>
                    <a:pt x="25516" y="6375"/>
                    <a:pt x="25294" y="6326"/>
                  </a:cubicBezTo>
                  <a:cubicBezTo>
                    <a:pt x="25245" y="6315"/>
                    <a:pt x="25192" y="6311"/>
                    <a:pt x="25136" y="6311"/>
                  </a:cubicBezTo>
                  <a:cubicBezTo>
                    <a:pt x="24792" y="6311"/>
                    <a:pt x="24354" y="6487"/>
                    <a:pt x="24095" y="6487"/>
                  </a:cubicBezTo>
                  <a:cubicBezTo>
                    <a:pt x="24069" y="6487"/>
                    <a:pt x="24045" y="6485"/>
                    <a:pt x="24022" y="6481"/>
                  </a:cubicBezTo>
                  <a:cubicBezTo>
                    <a:pt x="22978" y="6260"/>
                    <a:pt x="22154" y="5452"/>
                    <a:pt x="21916" y="4413"/>
                  </a:cubicBezTo>
                  <a:cubicBezTo>
                    <a:pt x="21734" y="3600"/>
                    <a:pt x="22281" y="3280"/>
                    <a:pt x="22552" y="3219"/>
                  </a:cubicBezTo>
                  <a:cubicBezTo>
                    <a:pt x="22944" y="3075"/>
                    <a:pt x="23248" y="2754"/>
                    <a:pt x="23370" y="2356"/>
                  </a:cubicBezTo>
                  <a:cubicBezTo>
                    <a:pt x="23547" y="1732"/>
                    <a:pt x="23260" y="1035"/>
                    <a:pt x="22762" y="615"/>
                  </a:cubicBezTo>
                  <a:cubicBezTo>
                    <a:pt x="22270" y="195"/>
                    <a:pt x="21606" y="18"/>
                    <a:pt x="20960" y="1"/>
                  </a:cubicBezTo>
                  <a:cubicBezTo>
                    <a:pt x="20927" y="0"/>
                    <a:pt x="20894" y="0"/>
                    <a:pt x="208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7"/>
            <p:cNvSpPr/>
            <p:nvPr/>
          </p:nvSpPr>
          <p:spPr>
            <a:xfrm>
              <a:off x="4661050" y="3937425"/>
              <a:ext cx="220500" cy="311025"/>
            </a:xfrm>
            <a:custGeom>
              <a:rect b="b" l="l" r="r" t="t"/>
              <a:pathLst>
                <a:path extrusionOk="0" h="12441" w="8820">
                  <a:moveTo>
                    <a:pt x="7390" y="1"/>
                  </a:moveTo>
                  <a:cubicBezTo>
                    <a:pt x="7309" y="1"/>
                    <a:pt x="7226" y="11"/>
                    <a:pt x="7144" y="32"/>
                  </a:cubicBezTo>
                  <a:cubicBezTo>
                    <a:pt x="6580" y="175"/>
                    <a:pt x="6243" y="745"/>
                    <a:pt x="6038" y="1292"/>
                  </a:cubicBezTo>
                  <a:cubicBezTo>
                    <a:pt x="5828" y="1834"/>
                    <a:pt x="5684" y="2437"/>
                    <a:pt x="5264" y="2840"/>
                  </a:cubicBezTo>
                  <a:cubicBezTo>
                    <a:pt x="4601" y="3487"/>
                    <a:pt x="3462" y="3443"/>
                    <a:pt x="2821" y="4117"/>
                  </a:cubicBezTo>
                  <a:cubicBezTo>
                    <a:pt x="2185" y="4792"/>
                    <a:pt x="2334" y="5743"/>
                    <a:pt x="2174" y="6572"/>
                  </a:cubicBezTo>
                  <a:cubicBezTo>
                    <a:pt x="2035" y="7296"/>
                    <a:pt x="1715" y="7805"/>
                    <a:pt x="1212" y="8325"/>
                  </a:cubicBezTo>
                  <a:cubicBezTo>
                    <a:pt x="228" y="9336"/>
                    <a:pt x="1" y="10674"/>
                    <a:pt x="1173" y="11769"/>
                  </a:cubicBezTo>
                  <a:cubicBezTo>
                    <a:pt x="1651" y="12213"/>
                    <a:pt x="2305" y="12441"/>
                    <a:pt x="2958" y="12441"/>
                  </a:cubicBezTo>
                  <a:cubicBezTo>
                    <a:pt x="3460" y="12441"/>
                    <a:pt x="3961" y="12305"/>
                    <a:pt x="4380" y="12029"/>
                  </a:cubicBezTo>
                  <a:cubicBezTo>
                    <a:pt x="5425" y="11332"/>
                    <a:pt x="5828" y="9994"/>
                    <a:pt x="5994" y="8750"/>
                  </a:cubicBezTo>
                  <a:cubicBezTo>
                    <a:pt x="6165" y="7501"/>
                    <a:pt x="6193" y="6191"/>
                    <a:pt x="6785" y="5085"/>
                  </a:cubicBezTo>
                  <a:cubicBezTo>
                    <a:pt x="7127" y="4438"/>
                    <a:pt x="7653" y="3896"/>
                    <a:pt x="8073" y="3288"/>
                  </a:cubicBezTo>
                  <a:cubicBezTo>
                    <a:pt x="8493" y="2680"/>
                    <a:pt x="8819" y="1956"/>
                    <a:pt x="8697" y="1226"/>
                  </a:cubicBezTo>
                  <a:cubicBezTo>
                    <a:pt x="8595" y="585"/>
                    <a:pt x="8016" y="1"/>
                    <a:pt x="73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2" name="Google Shape;2342;p47"/>
          <p:cNvSpPr txBox="1"/>
          <p:nvPr>
            <p:ph type="ctrTitle"/>
          </p:nvPr>
        </p:nvSpPr>
        <p:spPr>
          <a:xfrm flipH="1">
            <a:off x="1848400" y="370174"/>
            <a:ext cx="5447100" cy="900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This is a map</a:t>
            </a:r>
            <a:endParaRPr/>
          </a:p>
        </p:txBody>
      </p:sp>
      <p:sp>
        <p:nvSpPr>
          <p:cNvPr id="2343" name="Google Shape;2343;p47"/>
          <p:cNvSpPr txBox="1"/>
          <p:nvPr/>
        </p:nvSpPr>
        <p:spPr>
          <a:xfrm>
            <a:off x="720000" y="2243750"/>
            <a:ext cx="15006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rgbClr val="434343"/>
                </a:solidFill>
                <a:latin typeface="Josefin Slab"/>
                <a:ea typeface="Josefin Slab"/>
                <a:cs typeface="Josefin Slab"/>
                <a:sym typeface="Josefin Slab"/>
              </a:rPr>
              <a:t>Venus has a beautiful name, but it’s terribly hot</a:t>
            </a:r>
            <a:endParaRPr sz="1200">
              <a:solidFill>
                <a:srgbClr val="434343"/>
              </a:solidFill>
              <a:latin typeface="Josefin Slab"/>
              <a:ea typeface="Josefin Slab"/>
              <a:cs typeface="Josefin Slab"/>
              <a:sym typeface="Josefin Slab"/>
            </a:endParaRPr>
          </a:p>
        </p:txBody>
      </p:sp>
      <p:sp>
        <p:nvSpPr>
          <p:cNvPr id="2344" name="Google Shape;2344;p47"/>
          <p:cNvSpPr txBox="1"/>
          <p:nvPr/>
        </p:nvSpPr>
        <p:spPr>
          <a:xfrm>
            <a:off x="1174225" y="3961972"/>
            <a:ext cx="14478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rgbClr val="434343"/>
                </a:solidFill>
                <a:latin typeface="Josefin Slab"/>
                <a:ea typeface="Josefin Slab"/>
                <a:cs typeface="Josefin Slab"/>
                <a:sym typeface="Josefin Slab"/>
              </a:rPr>
              <a:t>Despite being red, Mars is a cold place, not hot</a:t>
            </a:r>
            <a:endParaRPr sz="1200">
              <a:solidFill>
                <a:srgbClr val="434343"/>
              </a:solidFill>
              <a:latin typeface="Josefin Slab"/>
              <a:ea typeface="Josefin Slab"/>
              <a:cs typeface="Josefin Slab"/>
              <a:sym typeface="Josefin Slab"/>
            </a:endParaRPr>
          </a:p>
        </p:txBody>
      </p:sp>
      <p:sp>
        <p:nvSpPr>
          <p:cNvPr id="2345" name="Google Shape;2345;p47"/>
          <p:cNvSpPr txBox="1"/>
          <p:nvPr/>
        </p:nvSpPr>
        <p:spPr>
          <a:xfrm>
            <a:off x="7037147" y="2243750"/>
            <a:ext cx="1386900" cy="571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s" sz="1200">
                <a:solidFill>
                  <a:srgbClr val="434343"/>
                </a:solidFill>
                <a:latin typeface="Josefin Slab"/>
                <a:ea typeface="Josefin Slab"/>
                <a:cs typeface="Josefin Slab"/>
                <a:sym typeface="Josefin Slab"/>
              </a:rPr>
              <a:t>Mercury is the closest planet to the Sun</a:t>
            </a:r>
            <a:endParaRPr sz="1200">
              <a:solidFill>
                <a:srgbClr val="434343"/>
              </a:solidFill>
              <a:latin typeface="Josefin Slab"/>
              <a:ea typeface="Josefin Slab"/>
              <a:cs typeface="Josefin Slab"/>
              <a:sym typeface="Josefin Slab"/>
            </a:endParaRPr>
          </a:p>
        </p:txBody>
      </p:sp>
      <p:sp>
        <p:nvSpPr>
          <p:cNvPr id="2346" name="Google Shape;2346;p47"/>
          <p:cNvSpPr/>
          <p:nvPr/>
        </p:nvSpPr>
        <p:spPr>
          <a:xfrm rot="-4725314">
            <a:off x="2236646" y="1924392"/>
            <a:ext cx="530623" cy="863147"/>
          </a:xfrm>
          <a:custGeom>
            <a:rect b="b" l="l" r="r" t="t"/>
            <a:pathLst>
              <a:path extrusionOk="0" h="34526" w="21225">
                <a:moveTo>
                  <a:pt x="21225" y="34526"/>
                </a:moveTo>
                <a:cubicBezTo>
                  <a:pt x="21225" y="21017"/>
                  <a:pt x="12083" y="6042"/>
                  <a:pt x="0" y="0"/>
                </a:cubicBezTo>
              </a:path>
            </a:pathLst>
          </a:custGeom>
          <a:noFill/>
          <a:ln cap="flat" cmpd="sng" w="19050">
            <a:solidFill>
              <a:schemeClr val="accent1"/>
            </a:solidFill>
            <a:prstDash val="dash"/>
            <a:round/>
            <a:headEnd len="med" w="med" type="none"/>
            <a:tailEnd len="med" w="med" type="none"/>
          </a:ln>
        </p:spPr>
      </p:sp>
      <p:sp>
        <p:nvSpPr>
          <p:cNvPr id="2347" name="Google Shape;2347;p47"/>
          <p:cNvSpPr/>
          <p:nvPr/>
        </p:nvSpPr>
        <p:spPr>
          <a:xfrm>
            <a:off x="2026925" y="3704367"/>
            <a:ext cx="1301775" cy="314200"/>
          </a:xfrm>
          <a:custGeom>
            <a:rect b="b" l="l" r="r" t="t"/>
            <a:pathLst>
              <a:path extrusionOk="0" h="12568" w="52071">
                <a:moveTo>
                  <a:pt x="52071" y="399"/>
                </a:moveTo>
                <a:cubicBezTo>
                  <a:pt x="41314" y="-796"/>
                  <a:pt x="30239" y="1181"/>
                  <a:pt x="19810" y="4078"/>
                </a:cubicBezTo>
                <a:cubicBezTo>
                  <a:pt x="12888" y="6001"/>
                  <a:pt x="5080" y="7488"/>
                  <a:pt x="0" y="12568"/>
                </a:cubicBezTo>
              </a:path>
            </a:pathLst>
          </a:custGeom>
          <a:noFill/>
          <a:ln cap="flat" cmpd="sng" w="19050">
            <a:solidFill>
              <a:schemeClr val="accent1"/>
            </a:solidFill>
            <a:prstDash val="dash"/>
            <a:round/>
            <a:headEnd len="med" w="med" type="none"/>
            <a:tailEnd len="med" w="med" type="none"/>
          </a:ln>
        </p:spPr>
      </p:sp>
      <p:sp>
        <p:nvSpPr>
          <p:cNvPr id="2348" name="Google Shape;2348;p47"/>
          <p:cNvSpPr/>
          <p:nvPr/>
        </p:nvSpPr>
        <p:spPr>
          <a:xfrm flipH="1" rot="-3882117">
            <a:off x="7031369" y="3239473"/>
            <a:ext cx="1071779" cy="211537"/>
          </a:xfrm>
          <a:custGeom>
            <a:rect b="b" l="l" r="r" t="t"/>
            <a:pathLst>
              <a:path extrusionOk="0" h="11935" w="60562">
                <a:moveTo>
                  <a:pt x="0" y="0"/>
                </a:moveTo>
                <a:cubicBezTo>
                  <a:pt x="15784" y="12628"/>
                  <a:pt x="46269" y="17406"/>
                  <a:pt x="60562" y="3113"/>
                </a:cubicBezTo>
              </a:path>
            </a:pathLst>
          </a:custGeom>
          <a:noFill/>
          <a:ln cap="flat" cmpd="sng" w="19050">
            <a:solidFill>
              <a:schemeClr val="accent1"/>
            </a:solidFill>
            <a:prstDash val="dash"/>
            <a:round/>
            <a:headEnd len="med" w="med" type="none"/>
            <a:tailEnd len="med" w="med" type="none"/>
          </a:ln>
        </p:spPr>
      </p:sp>
      <p:grpSp>
        <p:nvGrpSpPr>
          <p:cNvPr id="2349" name="Google Shape;2349;p47"/>
          <p:cNvGrpSpPr/>
          <p:nvPr/>
        </p:nvGrpSpPr>
        <p:grpSpPr>
          <a:xfrm>
            <a:off x="6321853" y="2042882"/>
            <a:ext cx="339257" cy="697752"/>
            <a:chOff x="6321853" y="2042882"/>
            <a:chExt cx="339257" cy="697752"/>
          </a:xfrm>
        </p:grpSpPr>
        <p:sp>
          <p:nvSpPr>
            <p:cNvPr id="2350" name="Google Shape;2350;p47"/>
            <p:cNvSpPr/>
            <p:nvPr/>
          </p:nvSpPr>
          <p:spPr>
            <a:xfrm>
              <a:off x="6398164" y="2135921"/>
              <a:ext cx="186757" cy="604714"/>
            </a:xfrm>
            <a:custGeom>
              <a:rect b="b" l="l" r="r" t="t"/>
              <a:pathLst>
                <a:path extrusionOk="0" h="34669" w="10707">
                  <a:moveTo>
                    <a:pt x="1" y="1"/>
                  </a:moveTo>
                  <a:lnTo>
                    <a:pt x="1" y="27373"/>
                  </a:lnTo>
                  <a:lnTo>
                    <a:pt x="1" y="34669"/>
                  </a:lnTo>
                  <a:lnTo>
                    <a:pt x="10706" y="34669"/>
                  </a:lnTo>
                  <a:lnTo>
                    <a:pt x="1070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7"/>
            <p:cNvSpPr/>
            <p:nvPr/>
          </p:nvSpPr>
          <p:spPr>
            <a:xfrm>
              <a:off x="6321853" y="2231610"/>
              <a:ext cx="339257" cy="46554"/>
            </a:xfrm>
            <a:custGeom>
              <a:rect b="b" l="l" r="r" t="t"/>
              <a:pathLst>
                <a:path extrusionOk="0" h="2669" w="19450">
                  <a:moveTo>
                    <a:pt x="4376" y="1"/>
                  </a:moveTo>
                  <a:cubicBezTo>
                    <a:pt x="4376" y="2055"/>
                    <a:pt x="0" y="2236"/>
                    <a:pt x="0" y="2236"/>
                  </a:cubicBezTo>
                  <a:lnTo>
                    <a:pt x="0" y="2668"/>
                  </a:lnTo>
                  <a:lnTo>
                    <a:pt x="19450" y="2668"/>
                  </a:lnTo>
                  <a:lnTo>
                    <a:pt x="19450" y="2236"/>
                  </a:lnTo>
                  <a:cubicBezTo>
                    <a:pt x="19450" y="2236"/>
                    <a:pt x="15074" y="2055"/>
                    <a:pt x="150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7"/>
            <p:cNvSpPr/>
            <p:nvPr/>
          </p:nvSpPr>
          <p:spPr>
            <a:xfrm>
              <a:off x="6321853" y="2358871"/>
              <a:ext cx="339257" cy="46414"/>
            </a:xfrm>
            <a:custGeom>
              <a:rect b="b" l="l" r="r" t="t"/>
              <a:pathLst>
                <a:path extrusionOk="0" h="2661" w="19450">
                  <a:moveTo>
                    <a:pt x="4376" y="0"/>
                  </a:moveTo>
                  <a:cubicBezTo>
                    <a:pt x="4376" y="2055"/>
                    <a:pt x="0" y="2235"/>
                    <a:pt x="0" y="2235"/>
                  </a:cubicBezTo>
                  <a:lnTo>
                    <a:pt x="0" y="2660"/>
                  </a:lnTo>
                  <a:lnTo>
                    <a:pt x="19450" y="2660"/>
                  </a:lnTo>
                  <a:lnTo>
                    <a:pt x="19450" y="2235"/>
                  </a:lnTo>
                  <a:cubicBezTo>
                    <a:pt x="19450" y="2235"/>
                    <a:pt x="15074" y="2055"/>
                    <a:pt x="150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7"/>
            <p:cNvSpPr/>
            <p:nvPr/>
          </p:nvSpPr>
          <p:spPr>
            <a:xfrm>
              <a:off x="6321853" y="2486114"/>
              <a:ext cx="339257" cy="46554"/>
            </a:xfrm>
            <a:custGeom>
              <a:rect b="b" l="l" r="r" t="t"/>
              <a:pathLst>
                <a:path extrusionOk="0" h="2669" w="19450">
                  <a:moveTo>
                    <a:pt x="4376" y="1"/>
                  </a:moveTo>
                  <a:cubicBezTo>
                    <a:pt x="4376" y="2055"/>
                    <a:pt x="0" y="2236"/>
                    <a:pt x="0" y="2236"/>
                  </a:cubicBezTo>
                  <a:lnTo>
                    <a:pt x="0" y="2668"/>
                  </a:lnTo>
                  <a:lnTo>
                    <a:pt x="19450" y="2668"/>
                  </a:lnTo>
                  <a:lnTo>
                    <a:pt x="19450" y="2236"/>
                  </a:lnTo>
                  <a:cubicBezTo>
                    <a:pt x="19450" y="2236"/>
                    <a:pt x="15074" y="2055"/>
                    <a:pt x="150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7"/>
            <p:cNvSpPr/>
            <p:nvPr/>
          </p:nvSpPr>
          <p:spPr>
            <a:xfrm>
              <a:off x="6321853" y="2613496"/>
              <a:ext cx="339257" cy="46414"/>
            </a:xfrm>
            <a:custGeom>
              <a:rect b="b" l="l" r="r" t="t"/>
              <a:pathLst>
                <a:path extrusionOk="0" h="2661" w="19450">
                  <a:moveTo>
                    <a:pt x="4376" y="0"/>
                  </a:moveTo>
                  <a:cubicBezTo>
                    <a:pt x="4376" y="2048"/>
                    <a:pt x="0" y="2228"/>
                    <a:pt x="0" y="2228"/>
                  </a:cubicBezTo>
                  <a:lnTo>
                    <a:pt x="0" y="2660"/>
                  </a:lnTo>
                  <a:lnTo>
                    <a:pt x="19450" y="2660"/>
                  </a:lnTo>
                  <a:lnTo>
                    <a:pt x="19450" y="2228"/>
                  </a:lnTo>
                  <a:cubicBezTo>
                    <a:pt x="19450" y="2228"/>
                    <a:pt x="15074" y="2048"/>
                    <a:pt x="150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7"/>
            <p:cNvSpPr/>
            <p:nvPr/>
          </p:nvSpPr>
          <p:spPr>
            <a:xfrm>
              <a:off x="6321975" y="2071680"/>
              <a:ext cx="339135" cy="79224"/>
            </a:xfrm>
            <a:custGeom>
              <a:rect b="b" l="l" r="r" t="t"/>
              <a:pathLst>
                <a:path extrusionOk="0" h="4542" w="19443">
                  <a:moveTo>
                    <a:pt x="9487" y="0"/>
                  </a:moveTo>
                  <a:cubicBezTo>
                    <a:pt x="8017" y="1939"/>
                    <a:pt x="0" y="4109"/>
                    <a:pt x="0" y="4109"/>
                  </a:cubicBezTo>
                  <a:lnTo>
                    <a:pt x="0" y="4542"/>
                  </a:lnTo>
                  <a:lnTo>
                    <a:pt x="19443" y="4542"/>
                  </a:lnTo>
                  <a:lnTo>
                    <a:pt x="19443" y="4109"/>
                  </a:lnTo>
                  <a:cubicBezTo>
                    <a:pt x="19443" y="4109"/>
                    <a:pt x="11419" y="1932"/>
                    <a:pt x="99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7"/>
            <p:cNvSpPr/>
            <p:nvPr/>
          </p:nvSpPr>
          <p:spPr>
            <a:xfrm>
              <a:off x="6417543" y="2165102"/>
              <a:ext cx="26286" cy="45909"/>
            </a:xfrm>
            <a:custGeom>
              <a:rect b="b" l="l" r="r" t="t"/>
              <a:pathLst>
                <a:path extrusionOk="0" h="2632" w="1507">
                  <a:moveTo>
                    <a:pt x="743" y="0"/>
                  </a:moveTo>
                  <a:cubicBezTo>
                    <a:pt x="332" y="7"/>
                    <a:pt x="0" y="332"/>
                    <a:pt x="0" y="743"/>
                  </a:cubicBezTo>
                  <a:lnTo>
                    <a:pt x="0" y="2632"/>
                  </a:lnTo>
                  <a:lnTo>
                    <a:pt x="1507" y="2632"/>
                  </a:lnTo>
                  <a:lnTo>
                    <a:pt x="1507" y="743"/>
                  </a:lnTo>
                  <a:cubicBezTo>
                    <a:pt x="1507" y="332"/>
                    <a:pt x="1175" y="7"/>
                    <a:pt x="7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7"/>
            <p:cNvSpPr/>
            <p:nvPr/>
          </p:nvSpPr>
          <p:spPr>
            <a:xfrm>
              <a:off x="6458149" y="2165102"/>
              <a:ext cx="26303" cy="45909"/>
            </a:xfrm>
            <a:custGeom>
              <a:rect b="b" l="l" r="r" t="t"/>
              <a:pathLst>
                <a:path extrusionOk="0" h="2632" w="1508">
                  <a:moveTo>
                    <a:pt x="736" y="0"/>
                  </a:moveTo>
                  <a:cubicBezTo>
                    <a:pt x="332" y="7"/>
                    <a:pt x="1" y="332"/>
                    <a:pt x="1" y="743"/>
                  </a:cubicBezTo>
                  <a:lnTo>
                    <a:pt x="1" y="2632"/>
                  </a:lnTo>
                  <a:lnTo>
                    <a:pt x="1507" y="2632"/>
                  </a:lnTo>
                  <a:lnTo>
                    <a:pt x="1507" y="743"/>
                  </a:lnTo>
                  <a:cubicBezTo>
                    <a:pt x="1500" y="332"/>
                    <a:pt x="1168" y="7"/>
                    <a:pt x="7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7"/>
            <p:cNvSpPr/>
            <p:nvPr/>
          </p:nvSpPr>
          <p:spPr>
            <a:xfrm>
              <a:off x="6498633" y="2165102"/>
              <a:ext cx="26303" cy="45909"/>
            </a:xfrm>
            <a:custGeom>
              <a:rect b="b" l="l" r="r" t="t"/>
              <a:pathLst>
                <a:path extrusionOk="0" h="2632" w="1508">
                  <a:moveTo>
                    <a:pt x="743" y="0"/>
                  </a:moveTo>
                  <a:cubicBezTo>
                    <a:pt x="333" y="7"/>
                    <a:pt x="8" y="332"/>
                    <a:pt x="1" y="743"/>
                  </a:cubicBezTo>
                  <a:lnTo>
                    <a:pt x="1" y="2632"/>
                  </a:lnTo>
                  <a:lnTo>
                    <a:pt x="1508" y="2632"/>
                  </a:lnTo>
                  <a:lnTo>
                    <a:pt x="1508" y="743"/>
                  </a:lnTo>
                  <a:cubicBezTo>
                    <a:pt x="1508" y="332"/>
                    <a:pt x="1176" y="7"/>
                    <a:pt x="7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7"/>
            <p:cNvSpPr/>
            <p:nvPr/>
          </p:nvSpPr>
          <p:spPr>
            <a:xfrm>
              <a:off x="6539257" y="2165102"/>
              <a:ext cx="26303" cy="45909"/>
            </a:xfrm>
            <a:custGeom>
              <a:rect b="b" l="l" r="r" t="t"/>
              <a:pathLst>
                <a:path extrusionOk="0" h="2632" w="1508">
                  <a:moveTo>
                    <a:pt x="743" y="0"/>
                  </a:moveTo>
                  <a:cubicBezTo>
                    <a:pt x="332" y="7"/>
                    <a:pt x="0" y="332"/>
                    <a:pt x="0" y="743"/>
                  </a:cubicBezTo>
                  <a:lnTo>
                    <a:pt x="0" y="2632"/>
                  </a:lnTo>
                  <a:lnTo>
                    <a:pt x="1507" y="2632"/>
                  </a:lnTo>
                  <a:lnTo>
                    <a:pt x="1507" y="743"/>
                  </a:lnTo>
                  <a:cubicBezTo>
                    <a:pt x="1507" y="332"/>
                    <a:pt x="1175" y="7"/>
                    <a:pt x="7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7"/>
            <p:cNvSpPr/>
            <p:nvPr/>
          </p:nvSpPr>
          <p:spPr>
            <a:xfrm>
              <a:off x="6398164" y="2221180"/>
              <a:ext cx="186757" cy="10448"/>
            </a:xfrm>
            <a:custGeom>
              <a:rect b="b" l="l" r="r" t="t"/>
              <a:pathLst>
                <a:path extrusionOk="0" h="599" w="10707">
                  <a:moveTo>
                    <a:pt x="1" y="0"/>
                  </a:moveTo>
                  <a:lnTo>
                    <a:pt x="1" y="599"/>
                  </a:lnTo>
                  <a:lnTo>
                    <a:pt x="10706" y="599"/>
                  </a:lnTo>
                  <a:lnTo>
                    <a:pt x="10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7"/>
            <p:cNvSpPr/>
            <p:nvPr/>
          </p:nvSpPr>
          <p:spPr>
            <a:xfrm>
              <a:off x="6417543" y="2292467"/>
              <a:ext cx="26286" cy="45926"/>
            </a:xfrm>
            <a:custGeom>
              <a:rect b="b" l="l" r="r" t="t"/>
              <a:pathLst>
                <a:path extrusionOk="0" h="2633" w="1507">
                  <a:moveTo>
                    <a:pt x="743" y="1"/>
                  </a:moveTo>
                  <a:cubicBezTo>
                    <a:pt x="332" y="1"/>
                    <a:pt x="0" y="333"/>
                    <a:pt x="0" y="736"/>
                  </a:cubicBezTo>
                  <a:lnTo>
                    <a:pt x="0" y="2632"/>
                  </a:lnTo>
                  <a:lnTo>
                    <a:pt x="1507" y="2632"/>
                  </a:lnTo>
                  <a:lnTo>
                    <a:pt x="1507" y="736"/>
                  </a:lnTo>
                  <a:cubicBezTo>
                    <a:pt x="1507" y="333"/>
                    <a:pt x="1175" y="1"/>
                    <a:pt x="7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7"/>
            <p:cNvSpPr/>
            <p:nvPr/>
          </p:nvSpPr>
          <p:spPr>
            <a:xfrm>
              <a:off x="6458149" y="2292467"/>
              <a:ext cx="26303" cy="45926"/>
            </a:xfrm>
            <a:custGeom>
              <a:rect b="b" l="l" r="r" t="t"/>
              <a:pathLst>
                <a:path extrusionOk="0" h="2633" w="1508">
                  <a:moveTo>
                    <a:pt x="736" y="1"/>
                  </a:moveTo>
                  <a:cubicBezTo>
                    <a:pt x="332" y="1"/>
                    <a:pt x="1" y="333"/>
                    <a:pt x="1" y="736"/>
                  </a:cubicBezTo>
                  <a:lnTo>
                    <a:pt x="1" y="2632"/>
                  </a:lnTo>
                  <a:lnTo>
                    <a:pt x="1507" y="2632"/>
                  </a:lnTo>
                  <a:lnTo>
                    <a:pt x="1507" y="736"/>
                  </a:lnTo>
                  <a:cubicBezTo>
                    <a:pt x="1500" y="333"/>
                    <a:pt x="1168" y="1"/>
                    <a:pt x="7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7"/>
            <p:cNvSpPr/>
            <p:nvPr/>
          </p:nvSpPr>
          <p:spPr>
            <a:xfrm>
              <a:off x="6498633" y="2292467"/>
              <a:ext cx="26303" cy="45926"/>
            </a:xfrm>
            <a:custGeom>
              <a:rect b="b" l="l" r="r" t="t"/>
              <a:pathLst>
                <a:path extrusionOk="0" h="2633" w="1508">
                  <a:moveTo>
                    <a:pt x="743" y="1"/>
                  </a:moveTo>
                  <a:cubicBezTo>
                    <a:pt x="333" y="1"/>
                    <a:pt x="8" y="333"/>
                    <a:pt x="1" y="736"/>
                  </a:cubicBezTo>
                  <a:lnTo>
                    <a:pt x="1" y="2632"/>
                  </a:lnTo>
                  <a:lnTo>
                    <a:pt x="1508" y="2632"/>
                  </a:lnTo>
                  <a:lnTo>
                    <a:pt x="1508" y="736"/>
                  </a:lnTo>
                  <a:cubicBezTo>
                    <a:pt x="1508" y="333"/>
                    <a:pt x="1176" y="1"/>
                    <a:pt x="7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7"/>
            <p:cNvSpPr/>
            <p:nvPr/>
          </p:nvSpPr>
          <p:spPr>
            <a:xfrm>
              <a:off x="6539257" y="2292467"/>
              <a:ext cx="26303" cy="45926"/>
            </a:xfrm>
            <a:custGeom>
              <a:rect b="b" l="l" r="r" t="t"/>
              <a:pathLst>
                <a:path extrusionOk="0" h="2633" w="1508">
                  <a:moveTo>
                    <a:pt x="743" y="1"/>
                  </a:moveTo>
                  <a:cubicBezTo>
                    <a:pt x="332" y="1"/>
                    <a:pt x="0" y="333"/>
                    <a:pt x="0" y="736"/>
                  </a:cubicBezTo>
                  <a:lnTo>
                    <a:pt x="0" y="2632"/>
                  </a:lnTo>
                  <a:lnTo>
                    <a:pt x="1507" y="2632"/>
                  </a:lnTo>
                  <a:lnTo>
                    <a:pt x="1507" y="736"/>
                  </a:lnTo>
                  <a:cubicBezTo>
                    <a:pt x="1507" y="333"/>
                    <a:pt x="1175" y="1"/>
                    <a:pt x="7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7"/>
            <p:cNvSpPr/>
            <p:nvPr/>
          </p:nvSpPr>
          <p:spPr>
            <a:xfrm>
              <a:off x="6398164" y="2348300"/>
              <a:ext cx="186757" cy="10588"/>
            </a:xfrm>
            <a:custGeom>
              <a:rect b="b" l="l" r="r" t="t"/>
              <a:pathLst>
                <a:path extrusionOk="0" h="607" w="10707">
                  <a:moveTo>
                    <a:pt x="1" y="1"/>
                  </a:moveTo>
                  <a:lnTo>
                    <a:pt x="1" y="606"/>
                  </a:lnTo>
                  <a:lnTo>
                    <a:pt x="10706" y="606"/>
                  </a:lnTo>
                  <a:lnTo>
                    <a:pt x="1070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7"/>
            <p:cNvSpPr/>
            <p:nvPr/>
          </p:nvSpPr>
          <p:spPr>
            <a:xfrm>
              <a:off x="6417543" y="2419605"/>
              <a:ext cx="26286" cy="45909"/>
            </a:xfrm>
            <a:custGeom>
              <a:rect b="b" l="l" r="r" t="t"/>
              <a:pathLst>
                <a:path extrusionOk="0" h="2632" w="1507">
                  <a:moveTo>
                    <a:pt x="743" y="0"/>
                  </a:moveTo>
                  <a:cubicBezTo>
                    <a:pt x="332" y="0"/>
                    <a:pt x="0" y="332"/>
                    <a:pt x="0" y="743"/>
                  </a:cubicBezTo>
                  <a:lnTo>
                    <a:pt x="0" y="2631"/>
                  </a:lnTo>
                  <a:lnTo>
                    <a:pt x="1507" y="2631"/>
                  </a:lnTo>
                  <a:lnTo>
                    <a:pt x="1507" y="743"/>
                  </a:lnTo>
                  <a:cubicBezTo>
                    <a:pt x="1507" y="332"/>
                    <a:pt x="1175" y="0"/>
                    <a:pt x="7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7"/>
            <p:cNvSpPr/>
            <p:nvPr/>
          </p:nvSpPr>
          <p:spPr>
            <a:xfrm>
              <a:off x="6458149" y="2419605"/>
              <a:ext cx="26303" cy="45909"/>
            </a:xfrm>
            <a:custGeom>
              <a:rect b="b" l="l" r="r" t="t"/>
              <a:pathLst>
                <a:path extrusionOk="0" h="2632" w="1508">
                  <a:moveTo>
                    <a:pt x="736" y="0"/>
                  </a:moveTo>
                  <a:cubicBezTo>
                    <a:pt x="332" y="0"/>
                    <a:pt x="1" y="332"/>
                    <a:pt x="1" y="743"/>
                  </a:cubicBezTo>
                  <a:lnTo>
                    <a:pt x="1" y="2631"/>
                  </a:lnTo>
                  <a:lnTo>
                    <a:pt x="1507" y="2631"/>
                  </a:lnTo>
                  <a:lnTo>
                    <a:pt x="1507" y="743"/>
                  </a:lnTo>
                  <a:cubicBezTo>
                    <a:pt x="1500" y="332"/>
                    <a:pt x="1168" y="0"/>
                    <a:pt x="7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7"/>
            <p:cNvSpPr/>
            <p:nvPr/>
          </p:nvSpPr>
          <p:spPr>
            <a:xfrm>
              <a:off x="6498633" y="2419605"/>
              <a:ext cx="26303" cy="45909"/>
            </a:xfrm>
            <a:custGeom>
              <a:rect b="b" l="l" r="r" t="t"/>
              <a:pathLst>
                <a:path extrusionOk="0" h="2632" w="1508">
                  <a:moveTo>
                    <a:pt x="743" y="0"/>
                  </a:moveTo>
                  <a:cubicBezTo>
                    <a:pt x="333" y="0"/>
                    <a:pt x="8" y="332"/>
                    <a:pt x="1" y="743"/>
                  </a:cubicBezTo>
                  <a:lnTo>
                    <a:pt x="1" y="2631"/>
                  </a:lnTo>
                  <a:lnTo>
                    <a:pt x="1508" y="2631"/>
                  </a:lnTo>
                  <a:lnTo>
                    <a:pt x="1508" y="743"/>
                  </a:lnTo>
                  <a:cubicBezTo>
                    <a:pt x="1508" y="332"/>
                    <a:pt x="1176" y="0"/>
                    <a:pt x="7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7"/>
            <p:cNvSpPr/>
            <p:nvPr/>
          </p:nvSpPr>
          <p:spPr>
            <a:xfrm>
              <a:off x="6539257" y="2419605"/>
              <a:ext cx="26303" cy="45909"/>
            </a:xfrm>
            <a:custGeom>
              <a:rect b="b" l="l" r="r" t="t"/>
              <a:pathLst>
                <a:path extrusionOk="0" h="2632" w="1508">
                  <a:moveTo>
                    <a:pt x="743" y="0"/>
                  </a:moveTo>
                  <a:cubicBezTo>
                    <a:pt x="332" y="0"/>
                    <a:pt x="0" y="332"/>
                    <a:pt x="0" y="743"/>
                  </a:cubicBezTo>
                  <a:lnTo>
                    <a:pt x="0" y="2631"/>
                  </a:lnTo>
                  <a:lnTo>
                    <a:pt x="1507" y="2631"/>
                  </a:lnTo>
                  <a:lnTo>
                    <a:pt x="1507" y="743"/>
                  </a:lnTo>
                  <a:cubicBezTo>
                    <a:pt x="1507" y="332"/>
                    <a:pt x="1175" y="0"/>
                    <a:pt x="7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7"/>
            <p:cNvSpPr/>
            <p:nvPr/>
          </p:nvSpPr>
          <p:spPr>
            <a:xfrm>
              <a:off x="6398164" y="2475561"/>
              <a:ext cx="186757" cy="10570"/>
            </a:xfrm>
            <a:custGeom>
              <a:rect b="b" l="l" r="r" t="t"/>
              <a:pathLst>
                <a:path extrusionOk="0" h="606" w="10707">
                  <a:moveTo>
                    <a:pt x="1" y="0"/>
                  </a:moveTo>
                  <a:lnTo>
                    <a:pt x="1" y="606"/>
                  </a:lnTo>
                  <a:lnTo>
                    <a:pt x="10706" y="606"/>
                  </a:lnTo>
                  <a:lnTo>
                    <a:pt x="10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7"/>
            <p:cNvSpPr/>
            <p:nvPr/>
          </p:nvSpPr>
          <p:spPr>
            <a:xfrm>
              <a:off x="6417543" y="2546971"/>
              <a:ext cx="26286" cy="45926"/>
            </a:xfrm>
            <a:custGeom>
              <a:rect b="b" l="l" r="r" t="t"/>
              <a:pathLst>
                <a:path extrusionOk="0" h="2633" w="1507">
                  <a:moveTo>
                    <a:pt x="743" y="1"/>
                  </a:moveTo>
                  <a:cubicBezTo>
                    <a:pt x="332" y="1"/>
                    <a:pt x="0" y="325"/>
                    <a:pt x="0" y="736"/>
                  </a:cubicBezTo>
                  <a:lnTo>
                    <a:pt x="0" y="2632"/>
                  </a:lnTo>
                  <a:lnTo>
                    <a:pt x="1507" y="2632"/>
                  </a:lnTo>
                  <a:lnTo>
                    <a:pt x="1507" y="736"/>
                  </a:lnTo>
                  <a:cubicBezTo>
                    <a:pt x="1507" y="325"/>
                    <a:pt x="1175" y="1"/>
                    <a:pt x="7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7"/>
            <p:cNvSpPr/>
            <p:nvPr/>
          </p:nvSpPr>
          <p:spPr>
            <a:xfrm>
              <a:off x="6458149" y="2546971"/>
              <a:ext cx="26303" cy="45926"/>
            </a:xfrm>
            <a:custGeom>
              <a:rect b="b" l="l" r="r" t="t"/>
              <a:pathLst>
                <a:path extrusionOk="0" h="2633" w="1508">
                  <a:moveTo>
                    <a:pt x="736" y="1"/>
                  </a:moveTo>
                  <a:cubicBezTo>
                    <a:pt x="332" y="1"/>
                    <a:pt x="1" y="325"/>
                    <a:pt x="1" y="736"/>
                  </a:cubicBezTo>
                  <a:lnTo>
                    <a:pt x="1" y="2632"/>
                  </a:lnTo>
                  <a:lnTo>
                    <a:pt x="1507" y="2632"/>
                  </a:lnTo>
                  <a:lnTo>
                    <a:pt x="1507" y="736"/>
                  </a:lnTo>
                  <a:cubicBezTo>
                    <a:pt x="1500" y="325"/>
                    <a:pt x="1168" y="1"/>
                    <a:pt x="7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7"/>
            <p:cNvSpPr/>
            <p:nvPr/>
          </p:nvSpPr>
          <p:spPr>
            <a:xfrm>
              <a:off x="6498633" y="2546971"/>
              <a:ext cx="26303" cy="45926"/>
            </a:xfrm>
            <a:custGeom>
              <a:rect b="b" l="l" r="r" t="t"/>
              <a:pathLst>
                <a:path extrusionOk="0" h="2633" w="1508">
                  <a:moveTo>
                    <a:pt x="743" y="1"/>
                  </a:moveTo>
                  <a:cubicBezTo>
                    <a:pt x="333" y="1"/>
                    <a:pt x="8" y="325"/>
                    <a:pt x="1" y="736"/>
                  </a:cubicBezTo>
                  <a:lnTo>
                    <a:pt x="1" y="2632"/>
                  </a:lnTo>
                  <a:lnTo>
                    <a:pt x="1508" y="2632"/>
                  </a:lnTo>
                  <a:lnTo>
                    <a:pt x="1508" y="736"/>
                  </a:lnTo>
                  <a:cubicBezTo>
                    <a:pt x="1508" y="325"/>
                    <a:pt x="1176" y="1"/>
                    <a:pt x="7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7"/>
            <p:cNvSpPr/>
            <p:nvPr/>
          </p:nvSpPr>
          <p:spPr>
            <a:xfrm>
              <a:off x="6539257" y="2546971"/>
              <a:ext cx="26303" cy="45926"/>
            </a:xfrm>
            <a:custGeom>
              <a:rect b="b" l="l" r="r" t="t"/>
              <a:pathLst>
                <a:path extrusionOk="0" h="2633" w="1508">
                  <a:moveTo>
                    <a:pt x="743" y="1"/>
                  </a:moveTo>
                  <a:cubicBezTo>
                    <a:pt x="332" y="1"/>
                    <a:pt x="0" y="325"/>
                    <a:pt x="0" y="736"/>
                  </a:cubicBezTo>
                  <a:lnTo>
                    <a:pt x="0" y="2632"/>
                  </a:lnTo>
                  <a:lnTo>
                    <a:pt x="1507" y="2632"/>
                  </a:lnTo>
                  <a:lnTo>
                    <a:pt x="1507" y="736"/>
                  </a:lnTo>
                  <a:cubicBezTo>
                    <a:pt x="1507" y="325"/>
                    <a:pt x="1175" y="1"/>
                    <a:pt x="7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7"/>
            <p:cNvSpPr/>
            <p:nvPr/>
          </p:nvSpPr>
          <p:spPr>
            <a:xfrm>
              <a:off x="6398164" y="2602926"/>
              <a:ext cx="186757" cy="10588"/>
            </a:xfrm>
            <a:custGeom>
              <a:rect b="b" l="l" r="r" t="t"/>
              <a:pathLst>
                <a:path extrusionOk="0" h="607" w="10707">
                  <a:moveTo>
                    <a:pt x="1" y="1"/>
                  </a:moveTo>
                  <a:lnTo>
                    <a:pt x="1" y="606"/>
                  </a:lnTo>
                  <a:lnTo>
                    <a:pt x="10706" y="606"/>
                  </a:lnTo>
                  <a:lnTo>
                    <a:pt x="1070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7"/>
            <p:cNvSpPr/>
            <p:nvPr/>
          </p:nvSpPr>
          <p:spPr>
            <a:xfrm>
              <a:off x="6417543" y="2674109"/>
              <a:ext cx="26286" cy="45909"/>
            </a:xfrm>
            <a:custGeom>
              <a:rect b="b" l="l" r="r" t="t"/>
              <a:pathLst>
                <a:path extrusionOk="0" h="2632" w="1507">
                  <a:moveTo>
                    <a:pt x="743" y="0"/>
                  </a:moveTo>
                  <a:cubicBezTo>
                    <a:pt x="332" y="0"/>
                    <a:pt x="0" y="332"/>
                    <a:pt x="0" y="743"/>
                  </a:cubicBezTo>
                  <a:lnTo>
                    <a:pt x="0" y="2631"/>
                  </a:lnTo>
                  <a:lnTo>
                    <a:pt x="1507" y="2631"/>
                  </a:lnTo>
                  <a:lnTo>
                    <a:pt x="1507" y="743"/>
                  </a:lnTo>
                  <a:cubicBezTo>
                    <a:pt x="1507" y="332"/>
                    <a:pt x="1175" y="0"/>
                    <a:pt x="7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7"/>
            <p:cNvSpPr/>
            <p:nvPr/>
          </p:nvSpPr>
          <p:spPr>
            <a:xfrm>
              <a:off x="6458149" y="2674109"/>
              <a:ext cx="26303" cy="45909"/>
            </a:xfrm>
            <a:custGeom>
              <a:rect b="b" l="l" r="r" t="t"/>
              <a:pathLst>
                <a:path extrusionOk="0" h="2632" w="1508">
                  <a:moveTo>
                    <a:pt x="736" y="0"/>
                  </a:moveTo>
                  <a:cubicBezTo>
                    <a:pt x="332" y="0"/>
                    <a:pt x="1" y="332"/>
                    <a:pt x="1" y="743"/>
                  </a:cubicBezTo>
                  <a:lnTo>
                    <a:pt x="1" y="2631"/>
                  </a:lnTo>
                  <a:lnTo>
                    <a:pt x="1507" y="2631"/>
                  </a:lnTo>
                  <a:lnTo>
                    <a:pt x="1507" y="743"/>
                  </a:lnTo>
                  <a:cubicBezTo>
                    <a:pt x="1500" y="332"/>
                    <a:pt x="1168" y="0"/>
                    <a:pt x="7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7"/>
            <p:cNvSpPr/>
            <p:nvPr/>
          </p:nvSpPr>
          <p:spPr>
            <a:xfrm>
              <a:off x="6498633" y="2674109"/>
              <a:ext cx="26303" cy="45909"/>
            </a:xfrm>
            <a:custGeom>
              <a:rect b="b" l="l" r="r" t="t"/>
              <a:pathLst>
                <a:path extrusionOk="0" h="2632" w="1508">
                  <a:moveTo>
                    <a:pt x="743" y="0"/>
                  </a:moveTo>
                  <a:cubicBezTo>
                    <a:pt x="333" y="0"/>
                    <a:pt x="8" y="332"/>
                    <a:pt x="1" y="743"/>
                  </a:cubicBezTo>
                  <a:lnTo>
                    <a:pt x="1" y="2631"/>
                  </a:lnTo>
                  <a:lnTo>
                    <a:pt x="1508" y="2631"/>
                  </a:lnTo>
                  <a:lnTo>
                    <a:pt x="1508" y="743"/>
                  </a:lnTo>
                  <a:cubicBezTo>
                    <a:pt x="1508" y="332"/>
                    <a:pt x="1176" y="0"/>
                    <a:pt x="7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7"/>
            <p:cNvSpPr/>
            <p:nvPr/>
          </p:nvSpPr>
          <p:spPr>
            <a:xfrm>
              <a:off x="6539257" y="2674109"/>
              <a:ext cx="26303" cy="45909"/>
            </a:xfrm>
            <a:custGeom>
              <a:rect b="b" l="l" r="r" t="t"/>
              <a:pathLst>
                <a:path extrusionOk="0" h="2632" w="1508">
                  <a:moveTo>
                    <a:pt x="743" y="0"/>
                  </a:moveTo>
                  <a:cubicBezTo>
                    <a:pt x="332" y="0"/>
                    <a:pt x="0" y="332"/>
                    <a:pt x="0" y="743"/>
                  </a:cubicBezTo>
                  <a:lnTo>
                    <a:pt x="0" y="2631"/>
                  </a:lnTo>
                  <a:lnTo>
                    <a:pt x="1507" y="2631"/>
                  </a:lnTo>
                  <a:lnTo>
                    <a:pt x="1507" y="743"/>
                  </a:lnTo>
                  <a:cubicBezTo>
                    <a:pt x="1507" y="332"/>
                    <a:pt x="1175" y="0"/>
                    <a:pt x="7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7"/>
            <p:cNvSpPr/>
            <p:nvPr/>
          </p:nvSpPr>
          <p:spPr>
            <a:xfrm>
              <a:off x="6398164" y="2730064"/>
              <a:ext cx="186757" cy="10570"/>
            </a:xfrm>
            <a:custGeom>
              <a:rect b="b" l="l" r="r" t="t"/>
              <a:pathLst>
                <a:path extrusionOk="0" h="606" w="10707">
                  <a:moveTo>
                    <a:pt x="1" y="0"/>
                  </a:moveTo>
                  <a:lnTo>
                    <a:pt x="1" y="606"/>
                  </a:lnTo>
                  <a:lnTo>
                    <a:pt x="10706" y="606"/>
                  </a:lnTo>
                  <a:lnTo>
                    <a:pt x="10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7"/>
            <p:cNvSpPr/>
            <p:nvPr/>
          </p:nvSpPr>
          <p:spPr>
            <a:xfrm>
              <a:off x="6481539" y="2042882"/>
              <a:ext cx="20007" cy="35966"/>
            </a:xfrm>
            <a:custGeom>
              <a:rect b="b" l="l" r="r" t="t"/>
              <a:pathLst>
                <a:path extrusionOk="0" h="2062" w="1147">
                  <a:moveTo>
                    <a:pt x="570" y="0"/>
                  </a:moveTo>
                  <a:cubicBezTo>
                    <a:pt x="210" y="0"/>
                    <a:pt x="116" y="505"/>
                    <a:pt x="455" y="642"/>
                  </a:cubicBezTo>
                  <a:lnTo>
                    <a:pt x="455" y="1262"/>
                  </a:lnTo>
                  <a:cubicBezTo>
                    <a:pt x="0" y="1399"/>
                    <a:pt x="101" y="2062"/>
                    <a:pt x="570" y="2062"/>
                  </a:cubicBezTo>
                  <a:cubicBezTo>
                    <a:pt x="1046" y="2062"/>
                    <a:pt x="1147" y="1399"/>
                    <a:pt x="693" y="1262"/>
                  </a:cubicBezTo>
                  <a:lnTo>
                    <a:pt x="693" y="642"/>
                  </a:lnTo>
                  <a:cubicBezTo>
                    <a:pt x="1031" y="505"/>
                    <a:pt x="938" y="0"/>
                    <a:pt x="5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7"/>
            <p:cNvSpPr/>
            <p:nvPr/>
          </p:nvSpPr>
          <p:spPr>
            <a:xfrm>
              <a:off x="6402316" y="2132275"/>
              <a:ext cx="38757" cy="2791"/>
            </a:xfrm>
            <a:custGeom>
              <a:rect b="b" l="l" r="r" t="t"/>
              <a:pathLst>
                <a:path extrusionOk="0" h="160" w="2222">
                  <a:moveTo>
                    <a:pt x="1" y="1"/>
                  </a:moveTo>
                  <a:lnTo>
                    <a:pt x="1" y="159"/>
                  </a:lnTo>
                  <a:lnTo>
                    <a:pt x="2221" y="159"/>
                  </a:lnTo>
                  <a:lnTo>
                    <a:pt x="22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7"/>
            <p:cNvSpPr/>
            <p:nvPr/>
          </p:nvSpPr>
          <p:spPr>
            <a:xfrm>
              <a:off x="6458149" y="2112408"/>
              <a:ext cx="23286" cy="2913"/>
            </a:xfrm>
            <a:custGeom>
              <a:rect b="b" l="l" r="r" t="t"/>
              <a:pathLst>
                <a:path extrusionOk="0" h="167" w="1335">
                  <a:moveTo>
                    <a:pt x="1" y="1"/>
                  </a:moveTo>
                  <a:lnTo>
                    <a:pt x="1" y="167"/>
                  </a:lnTo>
                  <a:lnTo>
                    <a:pt x="1334" y="167"/>
                  </a:lnTo>
                  <a:lnTo>
                    <a:pt x="133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7"/>
            <p:cNvSpPr/>
            <p:nvPr/>
          </p:nvSpPr>
          <p:spPr>
            <a:xfrm>
              <a:off x="6504180" y="2132275"/>
              <a:ext cx="29181" cy="2791"/>
            </a:xfrm>
            <a:custGeom>
              <a:rect b="b" l="l" r="r" t="t"/>
              <a:pathLst>
                <a:path extrusionOk="0" h="160" w="1673">
                  <a:moveTo>
                    <a:pt x="0" y="1"/>
                  </a:moveTo>
                  <a:lnTo>
                    <a:pt x="0" y="159"/>
                  </a:lnTo>
                  <a:lnTo>
                    <a:pt x="1673" y="159"/>
                  </a:lnTo>
                  <a:lnTo>
                    <a:pt x="167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7"/>
            <p:cNvSpPr/>
            <p:nvPr/>
          </p:nvSpPr>
          <p:spPr>
            <a:xfrm>
              <a:off x="6537495" y="2115809"/>
              <a:ext cx="18506" cy="2773"/>
            </a:xfrm>
            <a:custGeom>
              <a:rect b="b" l="l" r="r" t="t"/>
              <a:pathLst>
                <a:path extrusionOk="0" h="159" w="1061">
                  <a:moveTo>
                    <a:pt x="0" y="0"/>
                  </a:moveTo>
                  <a:lnTo>
                    <a:pt x="0" y="159"/>
                  </a:lnTo>
                  <a:lnTo>
                    <a:pt x="1060" y="159"/>
                  </a:lnTo>
                  <a:lnTo>
                    <a:pt x="10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7"/>
            <p:cNvSpPr/>
            <p:nvPr/>
          </p:nvSpPr>
          <p:spPr>
            <a:xfrm>
              <a:off x="6398164" y="2265449"/>
              <a:ext cx="38757" cy="2773"/>
            </a:xfrm>
            <a:custGeom>
              <a:rect b="b" l="l" r="r" t="t"/>
              <a:pathLst>
                <a:path extrusionOk="0" h="159" w="2222">
                  <a:moveTo>
                    <a:pt x="1" y="0"/>
                  </a:moveTo>
                  <a:lnTo>
                    <a:pt x="1" y="159"/>
                  </a:lnTo>
                  <a:lnTo>
                    <a:pt x="2221" y="159"/>
                  </a:lnTo>
                  <a:lnTo>
                    <a:pt x="22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7"/>
            <p:cNvSpPr/>
            <p:nvPr/>
          </p:nvSpPr>
          <p:spPr>
            <a:xfrm>
              <a:off x="6459527" y="2248215"/>
              <a:ext cx="23408" cy="2773"/>
            </a:xfrm>
            <a:custGeom>
              <a:rect b="b" l="l" r="r" t="t"/>
              <a:pathLst>
                <a:path extrusionOk="0" h="159" w="1342">
                  <a:moveTo>
                    <a:pt x="1" y="0"/>
                  </a:moveTo>
                  <a:lnTo>
                    <a:pt x="1" y="159"/>
                  </a:lnTo>
                  <a:lnTo>
                    <a:pt x="1342" y="159"/>
                  </a:lnTo>
                  <a:lnTo>
                    <a:pt x="134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7"/>
            <p:cNvSpPr/>
            <p:nvPr/>
          </p:nvSpPr>
          <p:spPr>
            <a:xfrm>
              <a:off x="6508331" y="2267454"/>
              <a:ext cx="29181" cy="2913"/>
            </a:xfrm>
            <a:custGeom>
              <a:rect b="b" l="l" r="r" t="t"/>
              <a:pathLst>
                <a:path extrusionOk="0" h="167" w="1673">
                  <a:moveTo>
                    <a:pt x="0" y="0"/>
                  </a:moveTo>
                  <a:lnTo>
                    <a:pt x="0" y="166"/>
                  </a:lnTo>
                  <a:lnTo>
                    <a:pt x="1672" y="166"/>
                  </a:lnTo>
                  <a:lnTo>
                    <a:pt x="16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7"/>
            <p:cNvSpPr/>
            <p:nvPr/>
          </p:nvSpPr>
          <p:spPr>
            <a:xfrm>
              <a:off x="6552461" y="2249471"/>
              <a:ext cx="18506" cy="2791"/>
            </a:xfrm>
            <a:custGeom>
              <a:rect b="b" l="l" r="r" t="t"/>
              <a:pathLst>
                <a:path extrusionOk="0" h="160" w="1061">
                  <a:moveTo>
                    <a:pt x="0" y="0"/>
                  </a:moveTo>
                  <a:lnTo>
                    <a:pt x="0" y="159"/>
                  </a:lnTo>
                  <a:lnTo>
                    <a:pt x="1060" y="159"/>
                  </a:lnTo>
                  <a:lnTo>
                    <a:pt x="10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7"/>
            <p:cNvSpPr/>
            <p:nvPr/>
          </p:nvSpPr>
          <p:spPr>
            <a:xfrm>
              <a:off x="6398164" y="2392692"/>
              <a:ext cx="38757" cy="2791"/>
            </a:xfrm>
            <a:custGeom>
              <a:rect b="b" l="l" r="r" t="t"/>
              <a:pathLst>
                <a:path extrusionOk="0" h="160" w="2222">
                  <a:moveTo>
                    <a:pt x="1" y="0"/>
                  </a:moveTo>
                  <a:lnTo>
                    <a:pt x="1" y="159"/>
                  </a:lnTo>
                  <a:lnTo>
                    <a:pt x="2221" y="159"/>
                  </a:lnTo>
                  <a:lnTo>
                    <a:pt x="22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7"/>
            <p:cNvSpPr/>
            <p:nvPr/>
          </p:nvSpPr>
          <p:spPr>
            <a:xfrm>
              <a:off x="6459527" y="2375458"/>
              <a:ext cx="23408" cy="2791"/>
            </a:xfrm>
            <a:custGeom>
              <a:rect b="b" l="l" r="r" t="t"/>
              <a:pathLst>
                <a:path extrusionOk="0" h="160" w="1342">
                  <a:moveTo>
                    <a:pt x="1" y="1"/>
                  </a:moveTo>
                  <a:lnTo>
                    <a:pt x="1" y="159"/>
                  </a:lnTo>
                  <a:lnTo>
                    <a:pt x="1342" y="159"/>
                  </a:lnTo>
                  <a:lnTo>
                    <a:pt x="13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7"/>
            <p:cNvSpPr/>
            <p:nvPr/>
          </p:nvSpPr>
          <p:spPr>
            <a:xfrm>
              <a:off x="6508331" y="2394698"/>
              <a:ext cx="29181" cy="2791"/>
            </a:xfrm>
            <a:custGeom>
              <a:rect b="b" l="l" r="r" t="t"/>
              <a:pathLst>
                <a:path extrusionOk="0" h="160" w="1673">
                  <a:moveTo>
                    <a:pt x="0" y="1"/>
                  </a:moveTo>
                  <a:lnTo>
                    <a:pt x="0" y="159"/>
                  </a:lnTo>
                  <a:lnTo>
                    <a:pt x="1672" y="159"/>
                  </a:lnTo>
                  <a:lnTo>
                    <a:pt x="16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7"/>
            <p:cNvSpPr/>
            <p:nvPr/>
          </p:nvSpPr>
          <p:spPr>
            <a:xfrm>
              <a:off x="6552461" y="2376714"/>
              <a:ext cx="18506" cy="2791"/>
            </a:xfrm>
            <a:custGeom>
              <a:rect b="b" l="l" r="r" t="t"/>
              <a:pathLst>
                <a:path extrusionOk="0" h="160" w="1061">
                  <a:moveTo>
                    <a:pt x="0" y="1"/>
                  </a:moveTo>
                  <a:lnTo>
                    <a:pt x="0" y="160"/>
                  </a:lnTo>
                  <a:lnTo>
                    <a:pt x="1060" y="160"/>
                  </a:lnTo>
                  <a:lnTo>
                    <a:pt x="10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7"/>
            <p:cNvSpPr/>
            <p:nvPr/>
          </p:nvSpPr>
          <p:spPr>
            <a:xfrm>
              <a:off x="6398164" y="2519935"/>
              <a:ext cx="38757" cy="2791"/>
            </a:xfrm>
            <a:custGeom>
              <a:rect b="b" l="l" r="r" t="t"/>
              <a:pathLst>
                <a:path extrusionOk="0" h="160" w="2222">
                  <a:moveTo>
                    <a:pt x="1" y="1"/>
                  </a:moveTo>
                  <a:lnTo>
                    <a:pt x="1" y="160"/>
                  </a:lnTo>
                  <a:lnTo>
                    <a:pt x="2221" y="160"/>
                  </a:lnTo>
                  <a:lnTo>
                    <a:pt x="22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7"/>
            <p:cNvSpPr/>
            <p:nvPr/>
          </p:nvSpPr>
          <p:spPr>
            <a:xfrm>
              <a:off x="6459527" y="2502719"/>
              <a:ext cx="23408" cy="2773"/>
            </a:xfrm>
            <a:custGeom>
              <a:rect b="b" l="l" r="r" t="t"/>
              <a:pathLst>
                <a:path extrusionOk="0" h="159" w="1342">
                  <a:moveTo>
                    <a:pt x="1" y="0"/>
                  </a:moveTo>
                  <a:lnTo>
                    <a:pt x="1" y="159"/>
                  </a:lnTo>
                  <a:lnTo>
                    <a:pt x="1342" y="159"/>
                  </a:lnTo>
                  <a:lnTo>
                    <a:pt x="134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7"/>
            <p:cNvSpPr/>
            <p:nvPr/>
          </p:nvSpPr>
          <p:spPr>
            <a:xfrm>
              <a:off x="6508331" y="2521958"/>
              <a:ext cx="29181" cy="2773"/>
            </a:xfrm>
            <a:custGeom>
              <a:rect b="b" l="l" r="r" t="t"/>
              <a:pathLst>
                <a:path extrusionOk="0" h="159" w="1673">
                  <a:moveTo>
                    <a:pt x="0" y="0"/>
                  </a:moveTo>
                  <a:lnTo>
                    <a:pt x="0" y="159"/>
                  </a:lnTo>
                  <a:lnTo>
                    <a:pt x="1672" y="159"/>
                  </a:lnTo>
                  <a:lnTo>
                    <a:pt x="16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7"/>
            <p:cNvSpPr/>
            <p:nvPr/>
          </p:nvSpPr>
          <p:spPr>
            <a:xfrm>
              <a:off x="6552461" y="2503975"/>
              <a:ext cx="18506" cy="2773"/>
            </a:xfrm>
            <a:custGeom>
              <a:rect b="b" l="l" r="r" t="t"/>
              <a:pathLst>
                <a:path extrusionOk="0" h="159" w="1061">
                  <a:moveTo>
                    <a:pt x="0" y="0"/>
                  </a:moveTo>
                  <a:lnTo>
                    <a:pt x="0" y="159"/>
                  </a:lnTo>
                  <a:lnTo>
                    <a:pt x="1060" y="159"/>
                  </a:lnTo>
                  <a:lnTo>
                    <a:pt x="10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7"/>
            <p:cNvSpPr/>
            <p:nvPr/>
          </p:nvSpPr>
          <p:spPr>
            <a:xfrm>
              <a:off x="6398164" y="2647195"/>
              <a:ext cx="38757" cy="2773"/>
            </a:xfrm>
            <a:custGeom>
              <a:rect b="b" l="l" r="r" t="t"/>
              <a:pathLst>
                <a:path extrusionOk="0" h="159" w="2222">
                  <a:moveTo>
                    <a:pt x="1" y="0"/>
                  </a:moveTo>
                  <a:lnTo>
                    <a:pt x="1" y="159"/>
                  </a:lnTo>
                  <a:lnTo>
                    <a:pt x="2221" y="159"/>
                  </a:lnTo>
                  <a:lnTo>
                    <a:pt x="22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7"/>
            <p:cNvSpPr/>
            <p:nvPr/>
          </p:nvSpPr>
          <p:spPr>
            <a:xfrm>
              <a:off x="6459527" y="2629962"/>
              <a:ext cx="23408" cy="2791"/>
            </a:xfrm>
            <a:custGeom>
              <a:rect b="b" l="l" r="r" t="t"/>
              <a:pathLst>
                <a:path extrusionOk="0" h="160" w="1342">
                  <a:moveTo>
                    <a:pt x="1" y="1"/>
                  </a:moveTo>
                  <a:lnTo>
                    <a:pt x="1" y="159"/>
                  </a:lnTo>
                  <a:lnTo>
                    <a:pt x="1342" y="159"/>
                  </a:lnTo>
                  <a:lnTo>
                    <a:pt x="13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7"/>
            <p:cNvSpPr/>
            <p:nvPr/>
          </p:nvSpPr>
          <p:spPr>
            <a:xfrm>
              <a:off x="6508331" y="2649201"/>
              <a:ext cx="29181" cy="2791"/>
            </a:xfrm>
            <a:custGeom>
              <a:rect b="b" l="l" r="r" t="t"/>
              <a:pathLst>
                <a:path extrusionOk="0" h="160" w="1673">
                  <a:moveTo>
                    <a:pt x="0" y="1"/>
                  </a:moveTo>
                  <a:lnTo>
                    <a:pt x="0" y="159"/>
                  </a:lnTo>
                  <a:lnTo>
                    <a:pt x="1672" y="159"/>
                  </a:lnTo>
                  <a:lnTo>
                    <a:pt x="16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7"/>
            <p:cNvSpPr/>
            <p:nvPr/>
          </p:nvSpPr>
          <p:spPr>
            <a:xfrm>
              <a:off x="6552461" y="2631218"/>
              <a:ext cx="18506" cy="2791"/>
            </a:xfrm>
            <a:custGeom>
              <a:rect b="b" l="l" r="r" t="t"/>
              <a:pathLst>
                <a:path extrusionOk="0" h="160" w="1061">
                  <a:moveTo>
                    <a:pt x="0" y="1"/>
                  </a:moveTo>
                  <a:lnTo>
                    <a:pt x="0" y="159"/>
                  </a:lnTo>
                  <a:lnTo>
                    <a:pt x="1060" y="159"/>
                  </a:lnTo>
                  <a:lnTo>
                    <a:pt x="10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2" name="Google Shape;2402;p47"/>
          <p:cNvGrpSpPr/>
          <p:nvPr/>
        </p:nvGrpSpPr>
        <p:grpSpPr>
          <a:xfrm>
            <a:off x="4627716" y="3030459"/>
            <a:ext cx="573405" cy="332594"/>
            <a:chOff x="4627716" y="3030459"/>
            <a:chExt cx="573405" cy="332594"/>
          </a:xfrm>
        </p:grpSpPr>
        <p:sp>
          <p:nvSpPr>
            <p:cNvPr id="2403" name="Google Shape;2403;p47"/>
            <p:cNvSpPr/>
            <p:nvPr/>
          </p:nvSpPr>
          <p:spPr>
            <a:xfrm>
              <a:off x="4627716" y="3030581"/>
              <a:ext cx="240811" cy="287086"/>
            </a:xfrm>
            <a:custGeom>
              <a:rect b="b" l="l" r="r" t="t"/>
              <a:pathLst>
                <a:path extrusionOk="0" h="16459" w="13806">
                  <a:moveTo>
                    <a:pt x="13806" y="0"/>
                  </a:moveTo>
                  <a:lnTo>
                    <a:pt x="0" y="16459"/>
                  </a:lnTo>
                  <a:lnTo>
                    <a:pt x="1990" y="16459"/>
                  </a:lnTo>
                  <a:lnTo>
                    <a:pt x="138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7"/>
            <p:cNvSpPr/>
            <p:nvPr/>
          </p:nvSpPr>
          <p:spPr>
            <a:xfrm>
              <a:off x="4662426" y="3030581"/>
              <a:ext cx="412062" cy="287086"/>
            </a:xfrm>
            <a:custGeom>
              <a:rect b="b" l="l" r="r" t="t"/>
              <a:pathLst>
                <a:path extrusionOk="0" h="16459" w="23624">
                  <a:moveTo>
                    <a:pt x="11816" y="0"/>
                  </a:moveTo>
                  <a:lnTo>
                    <a:pt x="0" y="16459"/>
                  </a:lnTo>
                  <a:lnTo>
                    <a:pt x="23624" y="16459"/>
                  </a:lnTo>
                  <a:lnTo>
                    <a:pt x="118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7"/>
            <p:cNvSpPr/>
            <p:nvPr/>
          </p:nvSpPr>
          <p:spPr>
            <a:xfrm>
              <a:off x="4662426" y="3030581"/>
              <a:ext cx="412062" cy="287086"/>
            </a:xfrm>
            <a:custGeom>
              <a:rect b="b" l="l" r="r" t="t"/>
              <a:pathLst>
                <a:path extrusionOk="0" h="16459" w="23624">
                  <a:moveTo>
                    <a:pt x="11816" y="0"/>
                  </a:moveTo>
                  <a:lnTo>
                    <a:pt x="0" y="16459"/>
                  </a:lnTo>
                  <a:lnTo>
                    <a:pt x="23624" y="16459"/>
                  </a:lnTo>
                  <a:lnTo>
                    <a:pt x="118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7"/>
            <p:cNvSpPr/>
            <p:nvPr/>
          </p:nvSpPr>
          <p:spPr>
            <a:xfrm>
              <a:off x="4832805" y="3030459"/>
              <a:ext cx="35600" cy="43135"/>
            </a:xfrm>
            <a:custGeom>
              <a:rect b="b" l="l" r="r" t="t"/>
              <a:pathLst>
                <a:path extrusionOk="0" h="2473" w="2041">
                  <a:moveTo>
                    <a:pt x="2040" y="0"/>
                  </a:moveTo>
                  <a:lnTo>
                    <a:pt x="0" y="2437"/>
                  </a:lnTo>
                  <a:lnTo>
                    <a:pt x="267" y="2473"/>
                  </a:lnTo>
                  <a:lnTo>
                    <a:pt x="204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7"/>
            <p:cNvSpPr/>
            <p:nvPr/>
          </p:nvSpPr>
          <p:spPr>
            <a:xfrm>
              <a:off x="4837444" y="3030459"/>
              <a:ext cx="62776" cy="47112"/>
            </a:xfrm>
            <a:custGeom>
              <a:rect b="b" l="l" r="r" t="t"/>
              <a:pathLst>
                <a:path extrusionOk="0" h="2701" w="3599">
                  <a:moveTo>
                    <a:pt x="1774" y="0"/>
                  </a:moveTo>
                  <a:lnTo>
                    <a:pt x="1" y="2480"/>
                  </a:lnTo>
                  <a:cubicBezTo>
                    <a:pt x="570" y="2559"/>
                    <a:pt x="1147" y="2660"/>
                    <a:pt x="1717" y="2689"/>
                  </a:cubicBezTo>
                  <a:cubicBezTo>
                    <a:pt x="1847" y="2697"/>
                    <a:pt x="1978" y="2700"/>
                    <a:pt x="2109" y="2700"/>
                  </a:cubicBezTo>
                  <a:cubicBezTo>
                    <a:pt x="2608" y="2700"/>
                    <a:pt x="3107" y="2646"/>
                    <a:pt x="3598" y="2538"/>
                  </a:cubicBezTo>
                  <a:lnTo>
                    <a:pt x="177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7"/>
            <p:cNvSpPr/>
            <p:nvPr/>
          </p:nvSpPr>
          <p:spPr>
            <a:xfrm>
              <a:off x="4868509" y="3131294"/>
              <a:ext cx="332611" cy="231758"/>
            </a:xfrm>
            <a:custGeom>
              <a:rect b="b" l="l" r="r" t="t"/>
              <a:pathLst>
                <a:path extrusionOk="0" h="13287" w="19069">
                  <a:moveTo>
                    <a:pt x="9531" y="1"/>
                  </a:moveTo>
                  <a:lnTo>
                    <a:pt x="1" y="13287"/>
                  </a:lnTo>
                  <a:lnTo>
                    <a:pt x="19068" y="13287"/>
                  </a:lnTo>
                  <a:lnTo>
                    <a:pt x="953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7"/>
            <p:cNvSpPr/>
            <p:nvPr/>
          </p:nvSpPr>
          <p:spPr>
            <a:xfrm>
              <a:off x="4843741" y="3131294"/>
              <a:ext cx="191013" cy="231758"/>
            </a:xfrm>
            <a:custGeom>
              <a:rect b="b" l="l" r="r" t="t"/>
              <a:pathLst>
                <a:path extrusionOk="0" h="13287" w="10951">
                  <a:moveTo>
                    <a:pt x="10951" y="1"/>
                  </a:moveTo>
                  <a:lnTo>
                    <a:pt x="0" y="13287"/>
                  </a:lnTo>
                  <a:lnTo>
                    <a:pt x="1421" y="13287"/>
                  </a:lnTo>
                  <a:lnTo>
                    <a:pt x="109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7"/>
            <p:cNvSpPr/>
            <p:nvPr/>
          </p:nvSpPr>
          <p:spPr>
            <a:xfrm>
              <a:off x="5011730" y="3131294"/>
              <a:ext cx="23024" cy="29199"/>
            </a:xfrm>
            <a:custGeom>
              <a:rect b="b" l="l" r="r" t="t"/>
              <a:pathLst>
                <a:path extrusionOk="0" h="1674" w="1320">
                  <a:moveTo>
                    <a:pt x="1320" y="1"/>
                  </a:moveTo>
                  <a:lnTo>
                    <a:pt x="1" y="1601"/>
                  </a:lnTo>
                  <a:cubicBezTo>
                    <a:pt x="22" y="1616"/>
                    <a:pt x="51" y="1630"/>
                    <a:pt x="73" y="1644"/>
                  </a:cubicBezTo>
                  <a:lnTo>
                    <a:pt x="123" y="1673"/>
                  </a:lnTo>
                  <a:lnTo>
                    <a:pt x="132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7"/>
            <p:cNvSpPr/>
            <p:nvPr/>
          </p:nvSpPr>
          <p:spPr>
            <a:xfrm>
              <a:off x="5013875" y="3131294"/>
              <a:ext cx="50060" cy="42856"/>
            </a:xfrm>
            <a:custGeom>
              <a:rect b="b" l="l" r="r" t="t"/>
              <a:pathLst>
                <a:path extrusionOk="0" h="2457" w="2870">
                  <a:moveTo>
                    <a:pt x="1197" y="1"/>
                  </a:moveTo>
                  <a:lnTo>
                    <a:pt x="0" y="1673"/>
                  </a:lnTo>
                  <a:cubicBezTo>
                    <a:pt x="332" y="1882"/>
                    <a:pt x="620" y="2156"/>
                    <a:pt x="981" y="2315"/>
                  </a:cubicBezTo>
                  <a:cubicBezTo>
                    <a:pt x="1233" y="2419"/>
                    <a:pt x="1501" y="2456"/>
                    <a:pt x="1774" y="2456"/>
                  </a:cubicBezTo>
                  <a:cubicBezTo>
                    <a:pt x="2086" y="2456"/>
                    <a:pt x="2403" y="2408"/>
                    <a:pt x="2711" y="2358"/>
                  </a:cubicBezTo>
                  <a:cubicBezTo>
                    <a:pt x="2761" y="2351"/>
                    <a:pt x="2819" y="2337"/>
                    <a:pt x="2869" y="2329"/>
                  </a:cubicBezTo>
                  <a:lnTo>
                    <a:pt x="119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7"/>
            <p:cNvSpPr/>
            <p:nvPr/>
          </p:nvSpPr>
          <p:spPr>
            <a:xfrm>
              <a:off x="4832665" y="3094334"/>
              <a:ext cx="22152" cy="2529"/>
            </a:xfrm>
            <a:custGeom>
              <a:rect b="b" l="l" r="r" t="t"/>
              <a:pathLst>
                <a:path extrusionOk="0" h="145" w="1270">
                  <a:moveTo>
                    <a:pt x="1" y="0"/>
                  </a:moveTo>
                  <a:lnTo>
                    <a:pt x="1" y="145"/>
                  </a:lnTo>
                  <a:lnTo>
                    <a:pt x="1270" y="145"/>
                  </a:lnTo>
                  <a:lnTo>
                    <a:pt x="12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7"/>
            <p:cNvSpPr/>
            <p:nvPr/>
          </p:nvSpPr>
          <p:spPr>
            <a:xfrm>
              <a:off x="4879952" y="3130038"/>
              <a:ext cx="22152" cy="2529"/>
            </a:xfrm>
            <a:custGeom>
              <a:rect b="b" l="l" r="r" t="t"/>
              <a:pathLst>
                <a:path extrusionOk="0" h="145" w="1270">
                  <a:moveTo>
                    <a:pt x="1" y="1"/>
                  </a:moveTo>
                  <a:lnTo>
                    <a:pt x="1" y="145"/>
                  </a:lnTo>
                  <a:lnTo>
                    <a:pt x="1269" y="145"/>
                  </a:lnTo>
                  <a:lnTo>
                    <a:pt x="12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7"/>
            <p:cNvSpPr/>
            <p:nvPr/>
          </p:nvSpPr>
          <p:spPr>
            <a:xfrm>
              <a:off x="4915918" y="3163493"/>
              <a:ext cx="22152" cy="2407"/>
            </a:xfrm>
            <a:custGeom>
              <a:rect b="b" l="l" r="r" t="t"/>
              <a:pathLst>
                <a:path extrusionOk="0" h="138" w="1270">
                  <a:moveTo>
                    <a:pt x="0" y="0"/>
                  </a:moveTo>
                  <a:lnTo>
                    <a:pt x="0" y="137"/>
                  </a:lnTo>
                  <a:lnTo>
                    <a:pt x="1269" y="137"/>
                  </a:lnTo>
                  <a:lnTo>
                    <a:pt x="12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7"/>
            <p:cNvSpPr/>
            <p:nvPr/>
          </p:nvSpPr>
          <p:spPr>
            <a:xfrm>
              <a:off x="4857311" y="3188139"/>
              <a:ext cx="22152" cy="2529"/>
            </a:xfrm>
            <a:custGeom>
              <a:rect b="b" l="l" r="r" t="t"/>
              <a:pathLst>
                <a:path extrusionOk="0" h="145" w="1270">
                  <a:moveTo>
                    <a:pt x="1" y="0"/>
                  </a:moveTo>
                  <a:lnTo>
                    <a:pt x="1" y="144"/>
                  </a:lnTo>
                  <a:lnTo>
                    <a:pt x="1270" y="144"/>
                  </a:lnTo>
                  <a:lnTo>
                    <a:pt x="12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7"/>
            <p:cNvSpPr/>
            <p:nvPr/>
          </p:nvSpPr>
          <p:spPr>
            <a:xfrm>
              <a:off x="4805019" y="3152801"/>
              <a:ext cx="22135" cy="2529"/>
            </a:xfrm>
            <a:custGeom>
              <a:rect b="b" l="l" r="r" t="t"/>
              <a:pathLst>
                <a:path extrusionOk="0" h="145" w="1269">
                  <a:moveTo>
                    <a:pt x="0" y="1"/>
                  </a:moveTo>
                  <a:lnTo>
                    <a:pt x="0" y="145"/>
                  </a:lnTo>
                  <a:lnTo>
                    <a:pt x="1269" y="145"/>
                  </a:lnTo>
                  <a:lnTo>
                    <a:pt x="12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7"/>
            <p:cNvSpPr/>
            <p:nvPr/>
          </p:nvSpPr>
          <p:spPr>
            <a:xfrm>
              <a:off x="4775087" y="3204605"/>
              <a:ext cx="22152" cy="2407"/>
            </a:xfrm>
            <a:custGeom>
              <a:rect b="b" l="l" r="r" t="t"/>
              <a:pathLst>
                <a:path extrusionOk="0" h="138" w="1270">
                  <a:moveTo>
                    <a:pt x="0" y="1"/>
                  </a:moveTo>
                  <a:lnTo>
                    <a:pt x="0" y="138"/>
                  </a:lnTo>
                  <a:lnTo>
                    <a:pt x="1269" y="138"/>
                  </a:lnTo>
                  <a:lnTo>
                    <a:pt x="12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7"/>
            <p:cNvSpPr/>
            <p:nvPr/>
          </p:nvSpPr>
          <p:spPr>
            <a:xfrm>
              <a:off x="4826630" y="3230263"/>
              <a:ext cx="22152" cy="2407"/>
            </a:xfrm>
            <a:custGeom>
              <a:rect b="b" l="l" r="r" t="t"/>
              <a:pathLst>
                <a:path extrusionOk="0" h="138" w="1270">
                  <a:moveTo>
                    <a:pt x="1" y="0"/>
                  </a:moveTo>
                  <a:lnTo>
                    <a:pt x="1" y="137"/>
                  </a:lnTo>
                  <a:lnTo>
                    <a:pt x="1270" y="137"/>
                  </a:lnTo>
                  <a:lnTo>
                    <a:pt x="12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7"/>
            <p:cNvSpPr/>
            <p:nvPr/>
          </p:nvSpPr>
          <p:spPr>
            <a:xfrm>
              <a:off x="4902086" y="3229007"/>
              <a:ext cx="22152" cy="2529"/>
            </a:xfrm>
            <a:custGeom>
              <a:rect b="b" l="l" r="r" t="t"/>
              <a:pathLst>
                <a:path extrusionOk="0" h="145" w="1270">
                  <a:moveTo>
                    <a:pt x="0" y="0"/>
                  </a:moveTo>
                  <a:lnTo>
                    <a:pt x="0" y="144"/>
                  </a:lnTo>
                  <a:lnTo>
                    <a:pt x="1269" y="144"/>
                  </a:lnTo>
                  <a:lnTo>
                    <a:pt x="12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7"/>
            <p:cNvSpPr/>
            <p:nvPr/>
          </p:nvSpPr>
          <p:spPr>
            <a:xfrm>
              <a:off x="4868893" y="3276276"/>
              <a:ext cx="22135" cy="2407"/>
            </a:xfrm>
            <a:custGeom>
              <a:rect b="b" l="l" r="r" t="t"/>
              <a:pathLst>
                <a:path extrusionOk="0" h="138" w="1269">
                  <a:moveTo>
                    <a:pt x="0" y="1"/>
                  </a:moveTo>
                  <a:lnTo>
                    <a:pt x="0" y="138"/>
                  </a:lnTo>
                  <a:lnTo>
                    <a:pt x="1269" y="138"/>
                  </a:lnTo>
                  <a:lnTo>
                    <a:pt x="12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7"/>
            <p:cNvSpPr/>
            <p:nvPr/>
          </p:nvSpPr>
          <p:spPr>
            <a:xfrm>
              <a:off x="4768285" y="3253026"/>
              <a:ext cx="22152" cy="2407"/>
            </a:xfrm>
            <a:custGeom>
              <a:rect b="b" l="l" r="r" t="t"/>
              <a:pathLst>
                <a:path extrusionOk="0" h="138" w="1270">
                  <a:moveTo>
                    <a:pt x="1" y="0"/>
                  </a:moveTo>
                  <a:lnTo>
                    <a:pt x="1" y="137"/>
                  </a:lnTo>
                  <a:lnTo>
                    <a:pt x="1270" y="137"/>
                  </a:lnTo>
                  <a:lnTo>
                    <a:pt x="12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7"/>
            <p:cNvSpPr/>
            <p:nvPr/>
          </p:nvSpPr>
          <p:spPr>
            <a:xfrm>
              <a:off x="4709695" y="3291626"/>
              <a:ext cx="22152" cy="2407"/>
            </a:xfrm>
            <a:custGeom>
              <a:rect b="b" l="l" r="r" t="t"/>
              <a:pathLst>
                <a:path extrusionOk="0" h="138" w="1270">
                  <a:moveTo>
                    <a:pt x="1" y="0"/>
                  </a:moveTo>
                  <a:lnTo>
                    <a:pt x="1" y="137"/>
                  </a:lnTo>
                  <a:lnTo>
                    <a:pt x="1269" y="137"/>
                  </a:lnTo>
                  <a:lnTo>
                    <a:pt x="12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7"/>
            <p:cNvSpPr/>
            <p:nvPr/>
          </p:nvSpPr>
          <p:spPr>
            <a:xfrm>
              <a:off x="4799856" y="3295271"/>
              <a:ext cx="22152" cy="2407"/>
            </a:xfrm>
            <a:custGeom>
              <a:rect b="b" l="l" r="r" t="t"/>
              <a:pathLst>
                <a:path extrusionOk="0" h="138" w="1270">
                  <a:moveTo>
                    <a:pt x="0" y="0"/>
                  </a:moveTo>
                  <a:lnTo>
                    <a:pt x="0" y="137"/>
                  </a:lnTo>
                  <a:lnTo>
                    <a:pt x="1269" y="137"/>
                  </a:lnTo>
                  <a:lnTo>
                    <a:pt x="12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7"/>
            <p:cNvSpPr/>
            <p:nvPr/>
          </p:nvSpPr>
          <p:spPr>
            <a:xfrm>
              <a:off x="4915918" y="3339157"/>
              <a:ext cx="16361" cy="2407"/>
            </a:xfrm>
            <a:custGeom>
              <a:rect b="b" l="l" r="r" t="t"/>
              <a:pathLst>
                <a:path extrusionOk="0" h="138" w="938">
                  <a:moveTo>
                    <a:pt x="0" y="0"/>
                  </a:moveTo>
                  <a:lnTo>
                    <a:pt x="0" y="137"/>
                  </a:lnTo>
                  <a:lnTo>
                    <a:pt x="938" y="137"/>
                  </a:lnTo>
                  <a:lnTo>
                    <a:pt x="93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7"/>
            <p:cNvSpPr/>
            <p:nvPr/>
          </p:nvSpPr>
          <p:spPr>
            <a:xfrm>
              <a:off x="5008956" y="3194925"/>
              <a:ext cx="16501" cy="2407"/>
            </a:xfrm>
            <a:custGeom>
              <a:rect b="b" l="l" r="r" t="t"/>
              <a:pathLst>
                <a:path extrusionOk="0" h="138" w="946">
                  <a:moveTo>
                    <a:pt x="1" y="1"/>
                  </a:moveTo>
                  <a:lnTo>
                    <a:pt x="1" y="138"/>
                  </a:lnTo>
                  <a:lnTo>
                    <a:pt x="945" y="138"/>
                  </a:lnTo>
                  <a:lnTo>
                    <a:pt x="94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7"/>
            <p:cNvSpPr/>
            <p:nvPr/>
          </p:nvSpPr>
          <p:spPr>
            <a:xfrm>
              <a:off x="5058127" y="3211774"/>
              <a:ext cx="16361" cy="2407"/>
            </a:xfrm>
            <a:custGeom>
              <a:rect b="b" l="l" r="r" t="t"/>
              <a:pathLst>
                <a:path extrusionOk="0" h="138" w="938">
                  <a:moveTo>
                    <a:pt x="1" y="1"/>
                  </a:moveTo>
                  <a:lnTo>
                    <a:pt x="1" y="138"/>
                  </a:lnTo>
                  <a:lnTo>
                    <a:pt x="938" y="138"/>
                  </a:lnTo>
                  <a:lnTo>
                    <a:pt x="9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7"/>
            <p:cNvSpPr/>
            <p:nvPr/>
          </p:nvSpPr>
          <p:spPr>
            <a:xfrm>
              <a:off x="5022544" y="3253026"/>
              <a:ext cx="16361" cy="2407"/>
            </a:xfrm>
            <a:custGeom>
              <a:rect b="b" l="l" r="r" t="t"/>
              <a:pathLst>
                <a:path extrusionOk="0" h="138" w="938">
                  <a:moveTo>
                    <a:pt x="1" y="0"/>
                  </a:moveTo>
                  <a:lnTo>
                    <a:pt x="1" y="137"/>
                  </a:lnTo>
                  <a:lnTo>
                    <a:pt x="938" y="137"/>
                  </a:lnTo>
                  <a:lnTo>
                    <a:pt x="93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7"/>
            <p:cNvSpPr/>
            <p:nvPr/>
          </p:nvSpPr>
          <p:spPr>
            <a:xfrm>
              <a:off x="4968106" y="3268235"/>
              <a:ext cx="16361" cy="2407"/>
            </a:xfrm>
            <a:custGeom>
              <a:rect b="b" l="l" r="r" t="t"/>
              <a:pathLst>
                <a:path extrusionOk="0" h="138" w="938">
                  <a:moveTo>
                    <a:pt x="0" y="0"/>
                  </a:moveTo>
                  <a:lnTo>
                    <a:pt x="0" y="137"/>
                  </a:lnTo>
                  <a:lnTo>
                    <a:pt x="937" y="137"/>
                  </a:lnTo>
                  <a:lnTo>
                    <a:pt x="9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7"/>
            <p:cNvSpPr/>
            <p:nvPr/>
          </p:nvSpPr>
          <p:spPr>
            <a:xfrm>
              <a:off x="4992613" y="3316516"/>
              <a:ext cx="16501" cy="2407"/>
            </a:xfrm>
            <a:custGeom>
              <a:rect b="b" l="l" r="r" t="t"/>
              <a:pathLst>
                <a:path extrusionOk="0" h="138" w="946">
                  <a:moveTo>
                    <a:pt x="1" y="1"/>
                  </a:moveTo>
                  <a:lnTo>
                    <a:pt x="1" y="138"/>
                  </a:lnTo>
                  <a:lnTo>
                    <a:pt x="945" y="138"/>
                  </a:lnTo>
                  <a:lnTo>
                    <a:pt x="94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7"/>
            <p:cNvSpPr/>
            <p:nvPr/>
          </p:nvSpPr>
          <p:spPr>
            <a:xfrm>
              <a:off x="5085163" y="3268235"/>
              <a:ext cx="16361" cy="2407"/>
            </a:xfrm>
            <a:custGeom>
              <a:rect b="b" l="l" r="r" t="t"/>
              <a:pathLst>
                <a:path extrusionOk="0" h="138" w="938">
                  <a:moveTo>
                    <a:pt x="1" y="0"/>
                  </a:moveTo>
                  <a:lnTo>
                    <a:pt x="1" y="137"/>
                  </a:lnTo>
                  <a:lnTo>
                    <a:pt x="938" y="137"/>
                  </a:lnTo>
                  <a:lnTo>
                    <a:pt x="93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7"/>
            <p:cNvSpPr/>
            <p:nvPr/>
          </p:nvSpPr>
          <p:spPr>
            <a:xfrm>
              <a:off x="5058127" y="3336645"/>
              <a:ext cx="16361" cy="2407"/>
            </a:xfrm>
            <a:custGeom>
              <a:rect b="b" l="l" r="r" t="t"/>
              <a:pathLst>
                <a:path extrusionOk="0" h="138" w="938">
                  <a:moveTo>
                    <a:pt x="1" y="0"/>
                  </a:moveTo>
                  <a:lnTo>
                    <a:pt x="1" y="137"/>
                  </a:lnTo>
                  <a:lnTo>
                    <a:pt x="938" y="137"/>
                  </a:lnTo>
                  <a:lnTo>
                    <a:pt x="93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7"/>
            <p:cNvSpPr/>
            <p:nvPr/>
          </p:nvSpPr>
          <p:spPr>
            <a:xfrm>
              <a:off x="5131438" y="3326825"/>
              <a:ext cx="16361" cy="2529"/>
            </a:xfrm>
            <a:custGeom>
              <a:rect b="b" l="l" r="r" t="t"/>
              <a:pathLst>
                <a:path extrusionOk="0" h="145" w="938">
                  <a:moveTo>
                    <a:pt x="1" y="1"/>
                  </a:moveTo>
                  <a:lnTo>
                    <a:pt x="1" y="145"/>
                  </a:lnTo>
                  <a:lnTo>
                    <a:pt x="938" y="145"/>
                  </a:lnTo>
                  <a:lnTo>
                    <a:pt x="9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3" name="Google Shape;2433;p47"/>
          <p:cNvGrpSpPr/>
          <p:nvPr/>
        </p:nvGrpSpPr>
        <p:grpSpPr>
          <a:xfrm>
            <a:off x="2407983" y="2715849"/>
            <a:ext cx="723149" cy="341786"/>
            <a:chOff x="2407983" y="2715849"/>
            <a:chExt cx="723149" cy="341786"/>
          </a:xfrm>
        </p:grpSpPr>
        <p:sp>
          <p:nvSpPr>
            <p:cNvPr id="2434" name="Google Shape;2434;p47"/>
            <p:cNvSpPr/>
            <p:nvPr/>
          </p:nvSpPr>
          <p:spPr>
            <a:xfrm>
              <a:off x="2693412" y="2715849"/>
              <a:ext cx="152290" cy="63264"/>
            </a:xfrm>
            <a:custGeom>
              <a:rect b="b" l="l" r="r" t="t"/>
              <a:pathLst>
                <a:path extrusionOk="0" h="3627" w="8731">
                  <a:moveTo>
                    <a:pt x="0" y="0"/>
                  </a:moveTo>
                  <a:lnTo>
                    <a:pt x="0" y="3627"/>
                  </a:lnTo>
                  <a:lnTo>
                    <a:pt x="8731" y="3627"/>
                  </a:lnTo>
                  <a:lnTo>
                    <a:pt x="87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7"/>
            <p:cNvSpPr/>
            <p:nvPr/>
          </p:nvSpPr>
          <p:spPr>
            <a:xfrm>
              <a:off x="2725855" y="2746530"/>
              <a:ext cx="87282" cy="32583"/>
            </a:xfrm>
            <a:custGeom>
              <a:rect b="b" l="l" r="r" t="t"/>
              <a:pathLst>
                <a:path extrusionOk="0" h="1868" w="5004">
                  <a:moveTo>
                    <a:pt x="0" y="0"/>
                  </a:moveTo>
                  <a:lnTo>
                    <a:pt x="0" y="1868"/>
                  </a:lnTo>
                  <a:lnTo>
                    <a:pt x="5003" y="1868"/>
                  </a:lnTo>
                  <a:lnTo>
                    <a:pt x="50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7"/>
            <p:cNvSpPr/>
            <p:nvPr/>
          </p:nvSpPr>
          <p:spPr>
            <a:xfrm>
              <a:off x="2651533" y="2779095"/>
              <a:ext cx="236049" cy="34850"/>
            </a:xfrm>
            <a:custGeom>
              <a:rect b="b" l="l" r="r" t="t"/>
              <a:pathLst>
                <a:path extrusionOk="0" h="1998" w="13533">
                  <a:moveTo>
                    <a:pt x="534" y="1"/>
                  </a:moveTo>
                  <a:lnTo>
                    <a:pt x="1" y="1997"/>
                  </a:lnTo>
                  <a:lnTo>
                    <a:pt x="13532" y="1997"/>
                  </a:lnTo>
                  <a:lnTo>
                    <a:pt x="1299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7"/>
            <p:cNvSpPr/>
            <p:nvPr/>
          </p:nvSpPr>
          <p:spPr>
            <a:xfrm>
              <a:off x="2616840" y="2813928"/>
              <a:ext cx="305436" cy="34850"/>
            </a:xfrm>
            <a:custGeom>
              <a:rect b="b" l="l" r="r" t="t"/>
              <a:pathLst>
                <a:path extrusionOk="0" h="1998" w="17511">
                  <a:moveTo>
                    <a:pt x="526" y="0"/>
                  </a:moveTo>
                  <a:lnTo>
                    <a:pt x="0" y="1997"/>
                  </a:lnTo>
                  <a:lnTo>
                    <a:pt x="17511" y="1997"/>
                  </a:lnTo>
                  <a:lnTo>
                    <a:pt x="1698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7"/>
            <p:cNvSpPr/>
            <p:nvPr/>
          </p:nvSpPr>
          <p:spPr>
            <a:xfrm>
              <a:off x="2582007" y="2848761"/>
              <a:ext cx="375101" cy="34850"/>
            </a:xfrm>
            <a:custGeom>
              <a:rect b="b" l="l" r="r" t="t"/>
              <a:pathLst>
                <a:path extrusionOk="0" h="1998" w="21505">
                  <a:moveTo>
                    <a:pt x="534" y="0"/>
                  </a:moveTo>
                  <a:lnTo>
                    <a:pt x="0" y="1997"/>
                  </a:lnTo>
                  <a:lnTo>
                    <a:pt x="21505" y="1997"/>
                  </a:lnTo>
                  <a:lnTo>
                    <a:pt x="209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7"/>
            <p:cNvSpPr/>
            <p:nvPr/>
          </p:nvSpPr>
          <p:spPr>
            <a:xfrm>
              <a:off x="2547174" y="2883593"/>
              <a:ext cx="444766" cy="34850"/>
            </a:xfrm>
            <a:custGeom>
              <a:rect b="b" l="l" r="r" t="t"/>
              <a:pathLst>
                <a:path extrusionOk="0" h="1998" w="25499">
                  <a:moveTo>
                    <a:pt x="534" y="0"/>
                  </a:moveTo>
                  <a:lnTo>
                    <a:pt x="0" y="1997"/>
                  </a:lnTo>
                  <a:lnTo>
                    <a:pt x="25499" y="1997"/>
                  </a:lnTo>
                  <a:lnTo>
                    <a:pt x="2496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7"/>
            <p:cNvSpPr/>
            <p:nvPr/>
          </p:nvSpPr>
          <p:spPr>
            <a:xfrm>
              <a:off x="2512342" y="2918426"/>
              <a:ext cx="514432" cy="34833"/>
            </a:xfrm>
            <a:custGeom>
              <a:rect b="b" l="l" r="r" t="t"/>
              <a:pathLst>
                <a:path extrusionOk="0" h="1997" w="29493">
                  <a:moveTo>
                    <a:pt x="534" y="0"/>
                  </a:moveTo>
                  <a:lnTo>
                    <a:pt x="0" y="1997"/>
                  </a:lnTo>
                  <a:lnTo>
                    <a:pt x="29492" y="1997"/>
                  </a:lnTo>
                  <a:lnTo>
                    <a:pt x="289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7"/>
            <p:cNvSpPr/>
            <p:nvPr/>
          </p:nvSpPr>
          <p:spPr>
            <a:xfrm>
              <a:off x="2477631" y="2953241"/>
              <a:ext cx="583853" cy="34850"/>
            </a:xfrm>
            <a:custGeom>
              <a:rect b="b" l="l" r="r" t="t"/>
              <a:pathLst>
                <a:path extrusionOk="0" h="1998" w="33473">
                  <a:moveTo>
                    <a:pt x="527" y="1"/>
                  </a:moveTo>
                  <a:lnTo>
                    <a:pt x="1" y="1998"/>
                  </a:lnTo>
                  <a:lnTo>
                    <a:pt x="33472" y="1998"/>
                  </a:lnTo>
                  <a:lnTo>
                    <a:pt x="329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7"/>
            <p:cNvSpPr/>
            <p:nvPr/>
          </p:nvSpPr>
          <p:spPr>
            <a:xfrm>
              <a:off x="2442798" y="2988074"/>
              <a:ext cx="653518" cy="34850"/>
            </a:xfrm>
            <a:custGeom>
              <a:rect b="b" l="l" r="r" t="t"/>
              <a:pathLst>
                <a:path extrusionOk="0" h="1998" w="37467">
                  <a:moveTo>
                    <a:pt x="527" y="1"/>
                  </a:moveTo>
                  <a:lnTo>
                    <a:pt x="1" y="1998"/>
                  </a:lnTo>
                  <a:lnTo>
                    <a:pt x="37466" y="1998"/>
                  </a:lnTo>
                  <a:lnTo>
                    <a:pt x="3694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7"/>
            <p:cNvSpPr/>
            <p:nvPr/>
          </p:nvSpPr>
          <p:spPr>
            <a:xfrm>
              <a:off x="2407983" y="3022907"/>
              <a:ext cx="723149" cy="34728"/>
            </a:xfrm>
            <a:custGeom>
              <a:rect b="b" l="l" r="r" t="t"/>
              <a:pathLst>
                <a:path extrusionOk="0" h="1991" w="41459">
                  <a:moveTo>
                    <a:pt x="533" y="1"/>
                  </a:moveTo>
                  <a:lnTo>
                    <a:pt x="0" y="1990"/>
                  </a:lnTo>
                  <a:lnTo>
                    <a:pt x="41459" y="1990"/>
                  </a:lnTo>
                  <a:lnTo>
                    <a:pt x="409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7"/>
            <p:cNvSpPr/>
            <p:nvPr/>
          </p:nvSpPr>
          <p:spPr>
            <a:xfrm>
              <a:off x="2651533" y="2779095"/>
              <a:ext cx="236049" cy="278539"/>
            </a:xfrm>
            <a:custGeom>
              <a:rect b="b" l="l" r="r" t="t"/>
              <a:pathLst>
                <a:path extrusionOk="0" h="15969" w="13533">
                  <a:moveTo>
                    <a:pt x="4269" y="1"/>
                  </a:moveTo>
                  <a:lnTo>
                    <a:pt x="1" y="15968"/>
                  </a:lnTo>
                  <a:lnTo>
                    <a:pt x="13532" y="15968"/>
                  </a:lnTo>
                  <a:lnTo>
                    <a:pt x="92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7"/>
            <p:cNvSpPr/>
            <p:nvPr/>
          </p:nvSpPr>
          <p:spPr>
            <a:xfrm>
              <a:off x="2668382" y="2786508"/>
              <a:ext cx="11966" cy="2669"/>
            </a:xfrm>
            <a:custGeom>
              <a:rect b="b" l="l" r="r" t="t"/>
              <a:pathLst>
                <a:path extrusionOk="0" h="153" w="686">
                  <a:moveTo>
                    <a:pt x="1" y="1"/>
                  </a:moveTo>
                  <a:lnTo>
                    <a:pt x="1" y="152"/>
                  </a:lnTo>
                  <a:lnTo>
                    <a:pt x="686" y="152"/>
                  </a:lnTo>
                  <a:lnTo>
                    <a:pt x="68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7"/>
            <p:cNvSpPr/>
            <p:nvPr/>
          </p:nvSpPr>
          <p:spPr>
            <a:xfrm>
              <a:off x="2689767" y="2800968"/>
              <a:ext cx="11826" cy="2791"/>
            </a:xfrm>
            <a:custGeom>
              <a:rect b="b" l="l" r="r" t="t"/>
              <a:pathLst>
                <a:path extrusionOk="0" h="160" w="678">
                  <a:moveTo>
                    <a:pt x="0" y="1"/>
                  </a:moveTo>
                  <a:lnTo>
                    <a:pt x="0" y="160"/>
                  </a:lnTo>
                  <a:lnTo>
                    <a:pt x="678" y="160"/>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7"/>
            <p:cNvSpPr/>
            <p:nvPr/>
          </p:nvSpPr>
          <p:spPr>
            <a:xfrm>
              <a:off x="2597723" y="2858947"/>
              <a:ext cx="11843" cy="2773"/>
            </a:xfrm>
            <a:custGeom>
              <a:rect b="b" l="l" r="r" t="t"/>
              <a:pathLst>
                <a:path extrusionOk="0" h="159" w="679">
                  <a:moveTo>
                    <a:pt x="0" y="0"/>
                  </a:moveTo>
                  <a:lnTo>
                    <a:pt x="0" y="159"/>
                  </a:lnTo>
                  <a:lnTo>
                    <a:pt x="678" y="159"/>
                  </a:lnTo>
                  <a:lnTo>
                    <a:pt x="6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7"/>
            <p:cNvSpPr/>
            <p:nvPr/>
          </p:nvSpPr>
          <p:spPr>
            <a:xfrm>
              <a:off x="2638329" y="2871262"/>
              <a:ext cx="11843" cy="2669"/>
            </a:xfrm>
            <a:custGeom>
              <a:rect b="b" l="l" r="r" t="t"/>
              <a:pathLst>
                <a:path extrusionOk="0" h="153" w="679">
                  <a:moveTo>
                    <a:pt x="1" y="1"/>
                  </a:moveTo>
                  <a:lnTo>
                    <a:pt x="1" y="152"/>
                  </a:lnTo>
                  <a:lnTo>
                    <a:pt x="679" y="152"/>
                  </a:lnTo>
                  <a:lnTo>
                    <a:pt x="6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7"/>
            <p:cNvSpPr/>
            <p:nvPr/>
          </p:nvSpPr>
          <p:spPr>
            <a:xfrm>
              <a:off x="2668382" y="2857691"/>
              <a:ext cx="11966" cy="2651"/>
            </a:xfrm>
            <a:custGeom>
              <a:rect b="b" l="l" r="r" t="t"/>
              <a:pathLst>
                <a:path extrusionOk="0" h="152" w="686">
                  <a:moveTo>
                    <a:pt x="1" y="0"/>
                  </a:moveTo>
                  <a:lnTo>
                    <a:pt x="1" y="152"/>
                  </a:lnTo>
                  <a:lnTo>
                    <a:pt x="686" y="152"/>
                  </a:lnTo>
                  <a:lnTo>
                    <a:pt x="68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7"/>
            <p:cNvSpPr/>
            <p:nvPr/>
          </p:nvSpPr>
          <p:spPr>
            <a:xfrm>
              <a:off x="2849453" y="2871262"/>
              <a:ext cx="11843" cy="2669"/>
            </a:xfrm>
            <a:custGeom>
              <a:rect b="b" l="l" r="r" t="t"/>
              <a:pathLst>
                <a:path extrusionOk="0" h="153" w="679">
                  <a:moveTo>
                    <a:pt x="1" y="1"/>
                  </a:moveTo>
                  <a:lnTo>
                    <a:pt x="1" y="152"/>
                  </a:lnTo>
                  <a:lnTo>
                    <a:pt x="678" y="152"/>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7"/>
            <p:cNvSpPr/>
            <p:nvPr/>
          </p:nvSpPr>
          <p:spPr>
            <a:xfrm>
              <a:off x="2887425" y="2857691"/>
              <a:ext cx="11966" cy="2651"/>
            </a:xfrm>
            <a:custGeom>
              <a:rect b="b" l="l" r="r" t="t"/>
              <a:pathLst>
                <a:path extrusionOk="0" h="152" w="686">
                  <a:moveTo>
                    <a:pt x="1" y="0"/>
                  </a:moveTo>
                  <a:lnTo>
                    <a:pt x="1" y="152"/>
                  </a:lnTo>
                  <a:lnTo>
                    <a:pt x="686" y="152"/>
                  </a:lnTo>
                  <a:lnTo>
                    <a:pt x="68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7"/>
            <p:cNvSpPr/>
            <p:nvPr/>
          </p:nvSpPr>
          <p:spPr>
            <a:xfrm>
              <a:off x="2926043" y="2871262"/>
              <a:ext cx="11948" cy="2669"/>
            </a:xfrm>
            <a:custGeom>
              <a:rect b="b" l="l" r="r" t="t"/>
              <a:pathLst>
                <a:path extrusionOk="0" h="153" w="685">
                  <a:moveTo>
                    <a:pt x="0" y="1"/>
                  </a:moveTo>
                  <a:lnTo>
                    <a:pt x="0" y="152"/>
                  </a:lnTo>
                  <a:lnTo>
                    <a:pt x="685" y="152"/>
                  </a:lnTo>
                  <a:lnTo>
                    <a:pt x="68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7"/>
            <p:cNvSpPr/>
            <p:nvPr/>
          </p:nvSpPr>
          <p:spPr>
            <a:xfrm>
              <a:off x="2872965" y="2938537"/>
              <a:ext cx="11843" cy="2651"/>
            </a:xfrm>
            <a:custGeom>
              <a:rect b="b" l="l" r="r" t="t"/>
              <a:pathLst>
                <a:path extrusionOk="0" h="152" w="679">
                  <a:moveTo>
                    <a:pt x="1" y="1"/>
                  </a:moveTo>
                  <a:lnTo>
                    <a:pt x="1" y="152"/>
                  </a:lnTo>
                  <a:lnTo>
                    <a:pt x="678" y="152"/>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7"/>
            <p:cNvSpPr/>
            <p:nvPr/>
          </p:nvSpPr>
          <p:spPr>
            <a:xfrm>
              <a:off x="2916345" y="2925455"/>
              <a:ext cx="11843" cy="2669"/>
            </a:xfrm>
            <a:custGeom>
              <a:rect b="b" l="l" r="r" t="t"/>
              <a:pathLst>
                <a:path extrusionOk="0" h="153" w="679">
                  <a:moveTo>
                    <a:pt x="1" y="1"/>
                  </a:moveTo>
                  <a:lnTo>
                    <a:pt x="1" y="152"/>
                  </a:lnTo>
                  <a:lnTo>
                    <a:pt x="679" y="152"/>
                  </a:lnTo>
                  <a:lnTo>
                    <a:pt x="6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7"/>
            <p:cNvSpPr/>
            <p:nvPr/>
          </p:nvSpPr>
          <p:spPr>
            <a:xfrm>
              <a:off x="2957090" y="2939793"/>
              <a:ext cx="11843" cy="2791"/>
            </a:xfrm>
            <a:custGeom>
              <a:rect b="b" l="l" r="r" t="t"/>
              <a:pathLst>
                <a:path extrusionOk="0" h="160" w="679">
                  <a:moveTo>
                    <a:pt x="1" y="1"/>
                  </a:moveTo>
                  <a:lnTo>
                    <a:pt x="1" y="159"/>
                  </a:lnTo>
                  <a:lnTo>
                    <a:pt x="678" y="159"/>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7"/>
            <p:cNvSpPr/>
            <p:nvPr/>
          </p:nvSpPr>
          <p:spPr>
            <a:xfrm>
              <a:off x="3001726" y="2926711"/>
              <a:ext cx="11843" cy="2791"/>
            </a:xfrm>
            <a:custGeom>
              <a:rect b="b" l="l" r="r" t="t"/>
              <a:pathLst>
                <a:path extrusionOk="0" h="160" w="679">
                  <a:moveTo>
                    <a:pt x="1" y="1"/>
                  </a:moveTo>
                  <a:lnTo>
                    <a:pt x="1" y="159"/>
                  </a:lnTo>
                  <a:lnTo>
                    <a:pt x="679" y="159"/>
                  </a:lnTo>
                  <a:lnTo>
                    <a:pt x="6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7"/>
            <p:cNvSpPr/>
            <p:nvPr/>
          </p:nvSpPr>
          <p:spPr>
            <a:xfrm>
              <a:off x="2659452" y="2941171"/>
              <a:ext cx="11843" cy="2791"/>
            </a:xfrm>
            <a:custGeom>
              <a:rect b="b" l="l" r="r" t="t"/>
              <a:pathLst>
                <a:path extrusionOk="0" h="160" w="679">
                  <a:moveTo>
                    <a:pt x="1" y="1"/>
                  </a:moveTo>
                  <a:lnTo>
                    <a:pt x="1" y="160"/>
                  </a:lnTo>
                  <a:lnTo>
                    <a:pt x="679" y="160"/>
                  </a:lnTo>
                  <a:lnTo>
                    <a:pt x="6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7"/>
            <p:cNvSpPr/>
            <p:nvPr/>
          </p:nvSpPr>
          <p:spPr>
            <a:xfrm>
              <a:off x="2620485" y="2928107"/>
              <a:ext cx="11826" cy="2651"/>
            </a:xfrm>
            <a:custGeom>
              <a:rect b="b" l="l" r="r" t="t"/>
              <a:pathLst>
                <a:path extrusionOk="0" h="152" w="678">
                  <a:moveTo>
                    <a:pt x="0" y="0"/>
                  </a:moveTo>
                  <a:lnTo>
                    <a:pt x="0" y="152"/>
                  </a:lnTo>
                  <a:lnTo>
                    <a:pt x="678" y="152"/>
                  </a:lnTo>
                  <a:lnTo>
                    <a:pt x="6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7"/>
            <p:cNvSpPr/>
            <p:nvPr/>
          </p:nvSpPr>
          <p:spPr>
            <a:xfrm>
              <a:off x="2570181" y="2941171"/>
              <a:ext cx="11843" cy="2791"/>
            </a:xfrm>
            <a:custGeom>
              <a:rect b="b" l="l" r="r" t="t"/>
              <a:pathLst>
                <a:path extrusionOk="0" h="160" w="679">
                  <a:moveTo>
                    <a:pt x="1" y="1"/>
                  </a:moveTo>
                  <a:lnTo>
                    <a:pt x="1" y="160"/>
                  </a:lnTo>
                  <a:lnTo>
                    <a:pt x="678" y="160"/>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7"/>
            <p:cNvSpPr/>
            <p:nvPr/>
          </p:nvSpPr>
          <p:spPr>
            <a:xfrm>
              <a:off x="2527307" y="2929485"/>
              <a:ext cx="11826" cy="2651"/>
            </a:xfrm>
            <a:custGeom>
              <a:rect b="b" l="l" r="r" t="t"/>
              <a:pathLst>
                <a:path extrusionOk="0" h="152" w="678">
                  <a:moveTo>
                    <a:pt x="0" y="0"/>
                  </a:moveTo>
                  <a:lnTo>
                    <a:pt x="0" y="152"/>
                  </a:lnTo>
                  <a:lnTo>
                    <a:pt x="678" y="152"/>
                  </a:lnTo>
                  <a:lnTo>
                    <a:pt x="6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7"/>
            <p:cNvSpPr/>
            <p:nvPr/>
          </p:nvSpPr>
          <p:spPr>
            <a:xfrm>
              <a:off x="2638329" y="2997388"/>
              <a:ext cx="11843" cy="2651"/>
            </a:xfrm>
            <a:custGeom>
              <a:rect b="b" l="l" r="r" t="t"/>
              <a:pathLst>
                <a:path extrusionOk="0" h="152" w="679">
                  <a:moveTo>
                    <a:pt x="1" y="0"/>
                  </a:moveTo>
                  <a:lnTo>
                    <a:pt x="1" y="152"/>
                  </a:lnTo>
                  <a:lnTo>
                    <a:pt x="679" y="152"/>
                  </a:lnTo>
                  <a:lnTo>
                    <a:pt x="6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7"/>
            <p:cNvSpPr/>
            <p:nvPr/>
          </p:nvSpPr>
          <p:spPr>
            <a:xfrm>
              <a:off x="2878878" y="2996010"/>
              <a:ext cx="11843" cy="2773"/>
            </a:xfrm>
            <a:custGeom>
              <a:rect b="b" l="l" r="r" t="t"/>
              <a:pathLst>
                <a:path extrusionOk="0" h="159" w="679">
                  <a:moveTo>
                    <a:pt x="1" y="0"/>
                  </a:moveTo>
                  <a:lnTo>
                    <a:pt x="1" y="159"/>
                  </a:lnTo>
                  <a:lnTo>
                    <a:pt x="678" y="159"/>
                  </a:lnTo>
                  <a:lnTo>
                    <a:pt x="6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7"/>
            <p:cNvSpPr/>
            <p:nvPr/>
          </p:nvSpPr>
          <p:spPr>
            <a:xfrm>
              <a:off x="2920130" y="3010836"/>
              <a:ext cx="11826" cy="2669"/>
            </a:xfrm>
            <a:custGeom>
              <a:rect b="b" l="l" r="r" t="t"/>
              <a:pathLst>
                <a:path extrusionOk="0" h="153" w="678">
                  <a:moveTo>
                    <a:pt x="0" y="1"/>
                  </a:moveTo>
                  <a:lnTo>
                    <a:pt x="0" y="152"/>
                  </a:lnTo>
                  <a:lnTo>
                    <a:pt x="678" y="152"/>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7"/>
            <p:cNvSpPr/>
            <p:nvPr/>
          </p:nvSpPr>
          <p:spPr>
            <a:xfrm>
              <a:off x="2968916" y="2994615"/>
              <a:ext cx="11826" cy="2791"/>
            </a:xfrm>
            <a:custGeom>
              <a:rect b="b" l="l" r="r" t="t"/>
              <a:pathLst>
                <a:path extrusionOk="0" h="160" w="678">
                  <a:moveTo>
                    <a:pt x="0" y="1"/>
                  </a:moveTo>
                  <a:lnTo>
                    <a:pt x="0" y="159"/>
                  </a:lnTo>
                  <a:lnTo>
                    <a:pt x="678" y="159"/>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7"/>
            <p:cNvSpPr/>
            <p:nvPr/>
          </p:nvSpPr>
          <p:spPr>
            <a:xfrm>
              <a:off x="3013552" y="3013488"/>
              <a:ext cx="11843" cy="2773"/>
            </a:xfrm>
            <a:custGeom>
              <a:rect b="b" l="l" r="r" t="t"/>
              <a:pathLst>
                <a:path extrusionOk="0" h="159" w="679">
                  <a:moveTo>
                    <a:pt x="1" y="0"/>
                  </a:moveTo>
                  <a:lnTo>
                    <a:pt x="1" y="159"/>
                  </a:lnTo>
                  <a:lnTo>
                    <a:pt x="678" y="159"/>
                  </a:lnTo>
                  <a:lnTo>
                    <a:pt x="6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7"/>
            <p:cNvSpPr/>
            <p:nvPr/>
          </p:nvSpPr>
          <p:spPr>
            <a:xfrm>
              <a:off x="3057437" y="2998644"/>
              <a:ext cx="11966" cy="2773"/>
            </a:xfrm>
            <a:custGeom>
              <a:rect b="b" l="l" r="r" t="t"/>
              <a:pathLst>
                <a:path extrusionOk="0" h="159" w="686">
                  <a:moveTo>
                    <a:pt x="0" y="0"/>
                  </a:moveTo>
                  <a:lnTo>
                    <a:pt x="0" y="159"/>
                  </a:lnTo>
                  <a:lnTo>
                    <a:pt x="685" y="159"/>
                  </a:lnTo>
                  <a:lnTo>
                    <a:pt x="68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7"/>
            <p:cNvSpPr/>
            <p:nvPr/>
          </p:nvSpPr>
          <p:spPr>
            <a:xfrm>
              <a:off x="2585897" y="3010086"/>
              <a:ext cx="11843" cy="2651"/>
            </a:xfrm>
            <a:custGeom>
              <a:rect b="b" l="l" r="r" t="t"/>
              <a:pathLst>
                <a:path extrusionOk="0" h="152" w="679">
                  <a:moveTo>
                    <a:pt x="1" y="0"/>
                  </a:moveTo>
                  <a:lnTo>
                    <a:pt x="1" y="152"/>
                  </a:lnTo>
                  <a:lnTo>
                    <a:pt x="678" y="152"/>
                  </a:lnTo>
                  <a:lnTo>
                    <a:pt x="6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7"/>
            <p:cNvSpPr/>
            <p:nvPr/>
          </p:nvSpPr>
          <p:spPr>
            <a:xfrm>
              <a:off x="2541261" y="2998644"/>
              <a:ext cx="11843" cy="2773"/>
            </a:xfrm>
            <a:custGeom>
              <a:rect b="b" l="l" r="r" t="t"/>
              <a:pathLst>
                <a:path extrusionOk="0" h="159" w="679">
                  <a:moveTo>
                    <a:pt x="1" y="0"/>
                  </a:moveTo>
                  <a:lnTo>
                    <a:pt x="1" y="159"/>
                  </a:lnTo>
                  <a:lnTo>
                    <a:pt x="678" y="159"/>
                  </a:lnTo>
                  <a:lnTo>
                    <a:pt x="6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7"/>
            <p:cNvSpPr/>
            <p:nvPr/>
          </p:nvSpPr>
          <p:spPr>
            <a:xfrm>
              <a:off x="2495998" y="3011464"/>
              <a:ext cx="11826" cy="2669"/>
            </a:xfrm>
            <a:custGeom>
              <a:rect b="b" l="l" r="r" t="t"/>
              <a:pathLst>
                <a:path extrusionOk="0" h="153" w="678">
                  <a:moveTo>
                    <a:pt x="0" y="1"/>
                  </a:moveTo>
                  <a:lnTo>
                    <a:pt x="0" y="152"/>
                  </a:lnTo>
                  <a:lnTo>
                    <a:pt x="678" y="152"/>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7"/>
            <p:cNvSpPr/>
            <p:nvPr/>
          </p:nvSpPr>
          <p:spPr>
            <a:xfrm>
              <a:off x="2460782" y="2996010"/>
              <a:ext cx="11966" cy="2773"/>
            </a:xfrm>
            <a:custGeom>
              <a:rect b="b" l="l" r="r" t="t"/>
              <a:pathLst>
                <a:path extrusionOk="0" h="159" w="686">
                  <a:moveTo>
                    <a:pt x="1" y="0"/>
                  </a:moveTo>
                  <a:lnTo>
                    <a:pt x="1" y="159"/>
                  </a:lnTo>
                  <a:lnTo>
                    <a:pt x="686" y="159"/>
                  </a:lnTo>
                  <a:lnTo>
                    <a:pt x="68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7"/>
            <p:cNvSpPr/>
            <p:nvPr/>
          </p:nvSpPr>
          <p:spPr>
            <a:xfrm>
              <a:off x="2828452" y="2786508"/>
              <a:ext cx="11843" cy="2669"/>
            </a:xfrm>
            <a:custGeom>
              <a:rect b="b" l="l" r="r" t="t"/>
              <a:pathLst>
                <a:path extrusionOk="0" h="153" w="679">
                  <a:moveTo>
                    <a:pt x="1" y="1"/>
                  </a:moveTo>
                  <a:lnTo>
                    <a:pt x="1" y="152"/>
                  </a:lnTo>
                  <a:lnTo>
                    <a:pt x="679" y="152"/>
                  </a:lnTo>
                  <a:lnTo>
                    <a:pt x="6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7"/>
            <p:cNvSpPr/>
            <p:nvPr/>
          </p:nvSpPr>
          <p:spPr>
            <a:xfrm>
              <a:off x="2857878" y="2802364"/>
              <a:ext cx="11843" cy="2651"/>
            </a:xfrm>
            <a:custGeom>
              <a:rect b="b" l="l" r="r" t="t"/>
              <a:pathLst>
                <a:path extrusionOk="0" h="152" w="679">
                  <a:moveTo>
                    <a:pt x="1" y="0"/>
                  </a:moveTo>
                  <a:lnTo>
                    <a:pt x="1" y="152"/>
                  </a:lnTo>
                  <a:lnTo>
                    <a:pt x="678" y="152"/>
                  </a:lnTo>
                  <a:lnTo>
                    <a:pt x="6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7"/>
            <p:cNvSpPr/>
            <p:nvPr/>
          </p:nvSpPr>
          <p:spPr>
            <a:xfrm>
              <a:off x="2635311" y="2819457"/>
              <a:ext cx="11843" cy="2791"/>
            </a:xfrm>
            <a:custGeom>
              <a:rect b="b" l="l" r="r" t="t"/>
              <a:pathLst>
                <a:path extrusionOk="0" h="160" w="679">
                  <a:moveTo>
                    <a:pt x="1" y="1"/>
                  </a:moveTo>
                  <a:lnTo>
                    <a:pt x="1" y="159"/>
                  </a:lnTo>
                  <a:lnTo>
                    <a:pt x="679" y="159"/>
                  </a:lnTo>
                  <a:lnTo>
                    <a:pt x="6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7"/>
            <p:cNvSpPr/>
            <p:nvPr/>
          </p:nvSpPr>
          <p:spPr>
            <a:xfrm>
              <a:off x="2665365" y="2836307"/>
              <a:ext cx="11843" cy="2669"/>
            </a:xfrm>
            <a:custGeom>
              <a:rect b="b" l="l" r="r" t="t"/>
              <a:pathLst>
                <a:path extrusionOk="0" h="153" w="679">
                  <a:moveTo>
                    <a:pt x="1" y="1"/>
                  </a:moveTo>
                  <a:lnTo>
                    <a:pt x="1" y="152"/>
                  </a:lnTo>
                  <a:lnTo>
                    <a:pt x="678" y="152"/>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7"/>
            <p:cNvSpPr/>
            <p:nvPr/>
          </p:nvSpPr>
          <p:spPr>
            <a:xfrm>
              <a:off x="2671278" y="2891634"/>
              <a:ext cx="11843" cy="2651"/>
            </a:xfrm>
            <a:custGeom>
              <a:rect b="b" l="l" r="r" t="t"/>
              <a:pathLst>
                <a:path extrusionOk="0" h="152" w="679">
                  <a:moveTo>
                    <a:pt x="1" y="1"/>
                  </a:moveTo>
                  <a:lnTo>
                    <a:pt x="1" y="152"/>
                  </a:lnTo>
                  <a:lnTo>
                    <a:pt x="678" y="152"/>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7"/>
            <p:cNvSpPr/>
            <p:nvPr/>
          </p:nvSpPr>
          <p:spPr>
            <a:xfrm>
              <a:off x="2629416" y="2907472"/>
              <a:ext cx="11826" cy="2791"/>
            </a:xfrm>
            <a:custGeom>
              <a:rect b="b" l="l" r="r" t="t"/>
              <a:pathLst>
                <a:path extrusionOk="0" h="160" w="678">
                  <a:moveTo>
                    <a:pt x="0" y="1"/>
                  </a:moveTo>
                  <a:lnTo>
                    <a:pt x="0" y="160"/>
                  </a:lnTo>
                  <a:lnTo>
                    <a:pt x="678" y="160"/>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7"/>
            <p:cNvSpPr/>
            <p:nvPr/>
          </p:nvSpPr>
          <p:spPr>
            <a:xfrm>
              <a:off x="2600234" y="2892890"/>
              <a:ext cx="11843" cy="2791"/>
            </a:xfrm>
            <a:custGeom>
              <a:rect b="b" l="l" r="r" t="t"/>
              <a:pathLst>
                <a:path extrusionOk="0" h="160" w="679">
                  <a:moveTo>
                    <a:pt x="1" y="1"/>
                  </a:moveTo>
                  <a:lnTo>
                    <a:pt x="1" y="159"/>
                  </a:lnTo>
                  <a:lnTo>
                    <a:pt x="678" y="159"/>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7"/>
            <p:cNvSpPr/>
            <p:nvPr/>
          </p:nvSpPr>
          <p:spPr>
            <a:xfrm>
              <a:off x="2558355" y="2907472"/>
              <a:ext cx="11843" cy="2791"/>
            </a:xfrm>
            <a:custGeom>
              <a:rect b="b" l="l" r="r" t="t"/>
              <a:pathLst>
                <a:path extrusionOk="0" h="160" w="679">
                  <a:moveTo>
                    <a:pt x="1" y="1"/>
                  </a:moveTo>
                  <a:lnTo>
                    <a:pt x="1" y="160"/>
                  </a:lnTo>
                  <a:lnTo>
                    <a:pt x="679" y="160"/>
                  </a:lnTo>
                  <a:lnTo>
                    <a:pt x="6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7"/>
            <p:cNvSpPr/>
            <p:nvPr/>
          </p:nvSpPr>
          <p:spPr>
            <a:xfrm>
              <a:off x="2653556" y="2976510"/>
              <a:ext cx="11826" cy="2669"/>
            </a:xfrm>
            <a:custGeom>
              <a:rect b="b" l="l" r="r" t="t"/>
              <a:pathLst>
                <a:path extrusionOk="0" h="153" w="678">
                  <a:moveTo>
                    <a:pt x="0" y="1"/>
                  </a:moveTo>
                  <a:lnTo>
                    <a:pt x="0" y="152"/>
                  </a:lnTo>
                  <a:lnTo>
                    <a:pt x="678" y="152"/>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7"/>
            <p:cNvSpPr/>
            <p:nvPr/>
          </p:nvSpPr>
          <p:spPr>
            <a:xfrm>
              <a:off x="2616840" y="2962800"/>
              <a:ext cx="11826" cy="2791"/>
            </a:xfrm>
            <a:custGeom>
              <a:rect b="b" l="l" r="r" t="t"/>
              <a:pathLst>
                <a:path extrusionOk="0" h="160" w="678">
                  <a:moveTo>
                    <a:pt x="0" y="1"/>
                  </a:moveTo>
                  <a:lnTo>
                    <a:pt x="0" y="159"/>
                  </a:lnTo>
                  <a:lnTo>
                    <a:pt x="678" y="159"/>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7"/>
            <p:cNvSpPr/>
            <p:nvPr/>
          </p:nvSpPr>
          <p:spPr>
            <a:xfrm>
              <a:off x="2573948" y="2976510"/>
              <a:ext cx="11966" cy="2669"/>
            </a:xfrm>
            <a:custGeom>
              <a:rect b="b" l="l" r="r" t="t"/>
              <a:pathLst>
                <a:path extrusionOk="0" h="153" w="686">
                  <a:moveTo>
                    <a:pt x="1" y="1"/>
                  </a:moveTo>
                  <a:lnTo>
                    <a:pt x="1" y="152"/>
                  </a:lnTo>
                  <a:lnTo>
                    <a:pt x="686" y="152"/>
                  </a:lnTo>
                  <a:lnTo>
                    <a:pt x="68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7"/>
            <p:cNvSpPr/>
            <p:nvPr/>
          </p:nvSpPr>
          <p:spPr>
            <a:xfrm>
              <a:off x="2533220" y="2964195"/>
              <a:ext cx="11826" cy="2651"/>
            </a:xfrm>
            <a:custGeom>
              <a:rect b="b" l="l" r="r" t="t"/>
              <a:pathLst>
                <a:path extrusionOk="0" h="152" w="678">
                  <a:moveTo>
                    <a:pt x="0" y="0"/>
                  </a:moveTo>
                  <a:lnTo>
                    <a:pt x="0" y="152"/>
                  </a:lnTo>
                  <a:lnTo>
                    <a:pt x="678" y="152"/>
                  </a:lnTo>
                  <a:lnTo>
                    <a:pt x="6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7"/>
            <p:cNvSpPr/>
            <p:nvPr/>
          </p:nvSpPr>
          <p:spPr>
            <a:xfrm>
              <a:off x="2490085" y="2977888"/>
              <a:ext cx="11843" cy="2669"/>
            </a:xfrm>
            <a:custGeom>
              <a:rect b="b" l="l" r="r" t="t"/>
              <a:pathLst>
                <a:path extrusionOk="0" h="153" w="679">
                  <a:moveTo>
                    <a:pt x="0" y="1"/>
                  </a:moveTo>
                  <a:lnTo>
                    <a:pt x="0" y="152"/>
                  </a:lnTo>
                  <a:lnTo>
                    <a:pt x="678" y="152"/>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7"/>
            <p:cNvSpPr/>
            <p:nvPr/>
          </p:nvSpPr>
          <p:spPr>
            <a:xfrm>
              <a:off x="2426455" y="3031837"/>
              <a:ext cx="11843" cy="2651"/>
            </a:xfrm>
            <a:custGeom>
              <a:rect b="b" l="l" r="r" t="t"/>
              <a:pathLst>
                <a:path extrusionOk="0" h="152" w="679">
                  <a:moveTo>
                    <a:pt x="1" y="1"/>
                  </a:moveTo>
                  <a:lnTo>
                    <a:pt x="1" y="152"/>
                  </a:lnTo>
                  <a:lnTo>
                    <a:pt x="678" y="152"/>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7"/>
            <p:cNvSpPr/>
            <p:nvPr/>
          </p:nvSpPr>
          <p:spPr>
            <a:xfrm>
              <a:off x="2458654" y="3047309"/>
              <a:ext cx="11966" cy="2651"/>
            </a:xfrm>
            <a:custGeom>
              <a:rect b="b" l="l" r="r" t="t"/>
              <a:pathLst>
                <a:path extrusionOk="0" h="152" w="686">
                  <a:moveTo>
                    <a:pt x="0" y="0"/>
                  </a:moveTo>
                  <a:lnTo>
                    <a:pt x="0" y="152"/>
                  </a:lnTo>
                  <a:lnTo>
                    <a:pt x="685" y="152"/>
                  </a:lnTo>
                  <a:lnTo>
                    <a:pt x="68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7"/>
            <p:cNvSpPr/>
            <p:nvPr/>
          </p:nvSpPr>
          <p:spPr>
            <a:xfrm>
              <a:off x="2495998" y="3033093"/>
              <a:ext cx="11826" cy="2791"/>
            </a:xfrm>
            <a:custGeom>
              <a:rect b="b" l="l" r="r" t="t"/>
              <a:pathLst>
                <a:path extrusionOk="0" h="160" w="678">
                  <a:moveTo>
                    <a:pt x="0" y="1"/>
                  </a:moveTo>
                  <a:lnTo>
                    <a:pt x="0" y="159"/>
                  </a:lnTo>
                  <a:lnTo>
                    <a:pt x="678" y="159"/>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7"/>
            <p:cNvSpPr/>
            <p:nvPr/>
          </p:nvSpPr>
          <p:spPr>
            <a:xfrm>
              <a:off x="2533220" y="3045913"/>
              <a:ext cx="11826" cy="2791"/>
            </a:xfrm>
            <a:custGeom>
              <a:rect b="b" l="l" r="r" t="t"/>
              <a:pathLst>
                <a:path extrusionOk="0" h="160" w="678">
                  <a:moveTo>
                    <a:pt x="0" y="1"/>
                  </a:moveTo>
                  <a:lnTo>
                    <a:pt x="0" y="160"/>
                  </a:lnTo>
                  <a:lnTo>
                    <a:pt x="678" y="160"/>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7"/>
            <p:cNvSpPr/>
            <p:nvPr/>
          </p:nvSpPr>
          <p:spPr>
            <a:xfrm>
              <a:off x="2576094" y="3034471"/>
              <a:ext cx="11843" cy="2791"/>
            </a:xfrm>
            <a:custGeom>
              <a:rect b="b" l="l" r="r" t="t"/>
              <a:pathLst>
                <a:path extrusionOk="0" h="160" w="679">
                  <a:moveTo>
                    <a:pt x="0" y="1"/>
                  </a:moveTo>
                  <a:lnTo>
                    <a:pt x="0" y="160"/>
                  </a:lnTo>
                  <a:lnTo>
                    <a:pt x="678" y="160"/>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7"/>
            <p:cNvSpPr/>
            <p:nvPr/>
          </p:nvSpPr>
          <p:spPr>
            <a:xfrm>
              <a:off x="2616840" y="3047309"/>
              <a:ext cx="11826" cy="2651"/>
            </a:xfrm>
            <a:custGeom>
              <a:rect b="b" l="l" r="r" t="t"/>
              <a:pathLst>
                <a:path extrusionOk="0" h="152" w="678">
                  <a:moveTo>
                    <a:pt x="0" y="0"/>
                  </a:moveTo>
                  <a:lnTo>
                    <a:pt x="0" y="152"/>
                  </a:lnTo>
                  <a:lnTo>
                    <a:pt x="678" y="152"/>
                  </a:lnTo>
                  <a:lnTo>
                    <a:pt x="6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7"/>
            <p:cNvSpPr/>
            <p:nvPr/>
          </p:nvSpPr>
          <p:spPr>
            <a:xfrm>
              <a:off x="2695680" y="2820835"/>
              <a:ext cx="11826" cy="2669"/>
            </a:xfrm>
            <a:custGeom>
              <a:rect b="b" l="l" r="r" t="t"/>
              <a:pathLst>
                <a:path extrusionOk="0" h="153" w="678">
                  <a:moveTo>
                    <a:pt x="0" y="1"/>
                  </a:moveTo>
                  <a:lnTo>
                    <a:pt x="0" y="152"/>
                  </a:lnTo>
                  <a:lnTo>
                    <a:pt x="678" y="152"/>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7"/>
            <p:cNvSpPr/>
            <p:nvPr/>
          </p:nvSpPr>
          <p:spPr>
            <a:xfrm>
              <a:off x="2834365" y="2819457"/>
              <a:ext cx="11843" cy="2791"/>
            </a:xfrm>
            <a:custGeom>
              <a:rect b="b" l="l" r="r" t="t"/>
              <a:pathLst>
                <a:path extrusionOk="0" h="160" w="679">
                  <a:moveTo>
                    <a:pt x="1" y="1"/>
                  </a:moveTo>
                  <a:lnTo>
                    <a:pt x="1" y="159"/>
                  </a:lnTo>
                  <a:lnTo>
                    <a:pt x="678" y="159"/>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7"/>
            <p:cNvSpPr/>
            <p:nvPr/>
          </p:nvSpPr>
          <p:spPr>
            <a:xfrm>
              <a:off x="2863791" y="2837685"/>
              <a:ext cx="11843" cy="2669"/>
            </a:xfrm>
            <a:custGeom>
              <a:rect b="b" l="l" r="r" t="t"/>
              <a:pathLst>
                <a:path extrusionOk="0" h="153" w="679">
                  <a:moveTo>
                    <a:pt x="1" y="1"/>
                  </a:moveTo>
                  <a:lnTo>
                    <a:pt x="1" y="152"/>
                  </a:lnTo>
                  <a:lnTo>
                    <a:pt x="678" y="152"/>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7"/>
            <p:cNvSpPr/>
            <p:nvPr/>
          </p:nvSpPr>
          <p:spPr>
            <a:xfrm>
              <a:off x="2855366" y="2894268"/>
              <a:ext cx="11843" cy="2669"/>
            </a:xfrm>
            <a:custGeom>
              <a:rect b="b" l="l" r="r" t="t"/>
              <a:pathLst>
                <a:path extrusionOk="0" h="153" w="679">
                  <a:moveTo>
                    <a:pt x="1" y="1"/>
                  </a:moveTo>
                  <a:lnTo>
                    <a:pt x="1" y="152"/>
                  </a:lnTo>
                  <a:lnTo>
                    <a:pt x="678" y="152"/>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7"/>
            <p:cNvSpPr/>
            <p:nvPr/>
          </p:nvSpPr>
          <p:spPr>
            <a:xfrm>
              <a:off x="2890704" y="2908868"/>
              <a:ext cx="11826" cy="2651"/>
            </a:xfrm>
            <a:custGeom>
              <a:rect b="b" l="l" r="r" t="t"/>
              <a:pathLst>
                <a:path extrusionOk="0" h="152" w="678">
                  <a:moveTo>
                    <a:pt x="0" y="0"/>
                  </a:moveTo>
                  <a:lnTo>
                    <a:pt x="0" y="152"/>
                  </a:lnTo>
                  <a:lnTo>
                    <a:pt x="678" y="152"/>
                  </a:lnTo>
                  <a:lnTo>
                    <a:pt x="6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7"/>
            <p:cNvSpPr/>
            <p:nvPr/>
          </p:nvSpPr>
          <p:spPr>
            <a:xfrm>
              <a:off x="2922258" y="2892890"/>
              <a:ext cx="11843" cy="2791"/>
            </a:xfrm>
            <a:custGeom>
              <a:rect b="b" l="l" r="r" t="t"/>
              <a:pathLst>
                <a:path extrusionOk="0" h="160" w="679">
                  <a:moveTo>
                    <a:pt x="1" y="1"/>
                  </a:moveTo>
                  <a:lnTo>
                    <a:pt x="1" y="159"/>
                  </a:lnTo>
                  <a:lnTo>
                    <a:pt x="678" y="159"/>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7"/>
            <p:cNvSpPr/>
            <p:nvPr/>
          </p:nvSpPr>
          <p:spPr>
            <a:xfrm>
              <a:off x="2965009" y="2907472"/>
              <a:ext cx="11843" cy="2791"/>
            </a:xfrm>
            <a:custGeom>
              <a:rect b="b" l="l" r="r" t="t"/>
              <a:pathLst>
                <a:path extrusionOk="0" h="160" w="679">
                  <a:moveTo>
                    <a:pt x="1" y="1"/>
                  </a:moveTo>
                  <a:lnTo>
                    <a:pt x="1" y="160"/>
                  </a:lnTo>
                  <a:lnTo>
                    <a:pt x="678" y="160"/>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7"/>
            <p:cNvSpPr/>
            <p:nvPr/>
          </p:nvSpPr>
          <p:spPr>
            <a:xfrm>
              <a:off x="2878878" y="2975132"/>
              <a:ext cx="11843" cy="2773"/>
            </a:xfrm>
            <a:custGeom>
              <a:rect b="b" l="l" r="r" t="t"/>
              <a:pathLst>
                <a:path extrusionOk="0" h="159" w="679">
                  <a:moveTo>
                    <a:pt x="1" y="0"/>
                  </a:moveTo>
                  <a:lnTo>
                    <a:pt x="1" y="159"/>
                  </a:lnTo>
                  <a:lnTo>
                    <a:pt x="678" y="159"/>
                  </a:lnTo>
                  <a:lnTo>
                    <a:pt x="6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7"/>
            <p:cNvSpPr/>
            <p:nvPr/>
          </p:nvSpPr>
          <p:spPr>
            <a:xfrm>
              <a:off x="2920130" y="2961422"/>
              <a:ext cx="11826" cy="2791"/>
            </a:xfrm>
            <a:custGeom>
              <a:rect b="b" l="l" r="r" t="t"/>
              <a:pathLst>
                <a:path extrusionOk="0" h="160" w="678">
                  <a:moveTo>
                    <a:pt x="0" y="1"/>
                  </a:moveTo>
                  <a:lnTo>
                    <a:pt x="0" y="159"/>
                  </a:lnTo>
                  <a:lnTo>
                    <a:pt x="678" y="159"/>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7"/>
            <p:cNvSpPr/>
            <p:nvPr/>
          </p:nvSpPr>
          <p:spPr>
            <a:xfrm>
              <a:off x="2963003" y="2977888"/>
              <a:ext cx="11843" cy="2669"/>
            </a:xfrm>
            <a:custGeom>
              <a:rect b="b" l="l" r="r" t="t"/>
              <a:pathLst>
                <a:path extrusionOk="0" h="153" w="679">
                  <a:moveTo>
                    <a:pt x="0" y="1"/>
                  </a:moveTo>
                  <a:lnTo>
                    <a:pt x="0" y="152"/>
                  </a:lnTo>
                  <a:lnTo>
                    <a:pt x="678" y="152"/>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7"/>
            <p:cNvSpPr/>
            <p:nvPr/>
          </p:nvSpPr>
          <p:spPr>
            <a:xfrm>
              <a:off x="2995830" y="2962800"/>
              <a:ext cx="11826" cy="2791"/>
            </a:xfrm>
            <a:custGeom>
              <a:rect b="b" l="l" r="r" t="t"/>
              <a:pathLst>
                <a:path extrusionOk="0" h="160" w="678">
                  <a:moveTo>
                    <a:pt x="0" y="1"/>
                  </a:moveTo>
                  <a:lnTo>
                    <a:pt x="0" y="159"/>
                  </a:lnTo>
                  <a:lnTo>
                    <a:pt x="678" y="159"/>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7"/>
            <p:cNvSpPr/>
            <p:nvPr/>
          </p:nvSpPr>
          <p:spPr>
            <a:xfrm>
              <a:off x="3039210" y="2977888"/>
              <a:ext cx="11826" cy="2669"/>
            </a:xfrm>
            <a:custGeom>
              <a:rect b="b" l="l" r="r" t="t"/>
              <a:pathLst>
                <a:path extrusionOk="0" h="153" w="678">
                  <a:moveTo>
                    <a:pt x="0" y="1"/>
                  </a:moveTo>
                  <a:lnTo>
                    <a:pt x="0" y="152"/>
                  </a:lnTo>
                  <a:lnTo>
                    <a:pt x="678" y="152"/>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7"/>
            <p:cNvSpPr/>
            <p:nvPr/>
          </p:nvSpPr>
          <p:spPr>
            <a:xfrm>
              <a:off x="2890704" y="3031837"/>
              <a:ext cx="11826" cy="2651"/>
            </a:xfrm>
            <a:custGeom>
              <a:rect b="b" l="l" r="r" t="t"/>
              <a:pathLst>
                <a:path extrusionOk="0" h="152" w="678">
                  <a:moveTo>
                    <a:pt x="0" y="1"/>
                  </a:moveTo>
                  <a:lnTo>
                    <a:pt x="0" y="152"/>
                  </a:lnTo>
                  <a:lnTo>
                    <a:pt x="678" y="152"/>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7"/>
            <p:cNvSpPr/>
            <p:nvPr/>
          </p:nvSpPr>
          <p:spPr>
            <a:xfrm>
              <a:off x="2931938" y="3048303"/>
              <a:ext cx="11966" cy="2791"/>
            </a:xfrm>
            <a:custGeom>
              <a:rect b="b" l="l" r="r" t="t"/>
              <a:pathLst>
                <a:path extrusionOk="0" h="160" w="686">
                  <a:moveTo>
                    <a:pt x="1" y="1"/>
                  </a:moveTo>
                  <a:lnTo>
                    <a:pt x="1" y="160"/>
                  </a:lnTo>
                  <a:lnTo>
                    <a:pt x="686" y="160"/>
                  </a:lnTo>
                  <a:lnTo>
                    <a:pt x="68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7"/>
            <p:cNvSpPr/>
            <p:nvPr/>
          </p:nvSpPr>
          <p:spPr>
            <a:xfrm>
              <a:off x="2970922" y="3031837"/>
              <a:ext cx="11843" cy="2651"/>
            </a:xfrm>
            <a:custGeom>
              <a:rect b="b" l="l" r="r" t="t"/>
              <a:pathLst>
                <a:path extrusionOk="0" h="152" w="679">
                  <a:moveTo>
                    <a:pt x="1" y="1"/>
                  </a:moveTo>
                  <a:lnTo>
                    <a:pt x="1" y="152"/>
                  </a:lnTo>
                  <a:lnTo>
                    <a:pt x="678" y="152"/>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7"/>
            <p:cNvSpPr/>
            <p:nvPr/>
          </p:nvSpPr>
          <p:spPr>
            <a:xfrm>
              <a:off x="3013552" y="3045669"/>
              <a:ext cx="11843" cy="2651"/>
            </a:xfrm>
            <a:custGeom>
              <a:rect b="b" l="l" r="r" t="t"/>
              <a:pathLst>
                <a:path extrusionOk="0" h="152" w="679">
                  <a:moveTo>
                    <a:pt x="1" y="1"/>
                  </a:moveTo>
                  <a:lnTo>
                    <a:pt x="1" y="152"/>
                  </a:lnTo>
                  <a:lnTo>
                    <a:pt x="678" y="152"/>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7"/>
            <p:cNvSpPr/>
            <p:nvPr/>
          </p:nvSpPr>
          <p:spPr>
            <a:xfrm>
              <a:off x="3051524" y="3031837"/>
              <a:ext cx="11843" cy="2651"/>
            </a:xfrm>
            <a:custGeom>
              <a:rect b="b" l="l" r="r" t="t"/>
              <a:pathLst>
                <a:path extrusionOk="0" h="152" w="679">
                  <a:moveTo>
                    <a:pt x="1" y="1"/>
                  </a:moveTo>
                  <a:lnTo>
                    <a:pt x="1" y="152"/>
                  </a:lnTo>
                  <a:lnTo>
                    <a:pt x="678" y="152"/>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7"/>
            <p:cNvSpPr/>
            <p:nvPr/>
          </p:nvSpPr>
          <p:spPr>
            <a:xfrm>
              <a:off x="3090386" y="3045669"/>
              <a:ext cx="11826" cy="2651"/>
            </a:xfrm>
            <a:custGeom>
              <a:rect b="b" l="l" r="r" t="t"/>
              <a:pathLst>
                <a:path extrusionOk="0" h="152" w="678">
                  <a:moveTo>
                    <a:pt x="0" y="1"/>
                  </a:moveTo>
                  <a:lnTo>
                    <a:pt x="0" y="152"/>
                  </a:lnTo>
                  <a:lnTo>
                    <a:pt x="678" y="152"/>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7"/>
            <p:cNvSpPr/>
            <p:nvPr/>
          </p:nvSpPr>
          <p:spPr>
            <a:xfrm>
              <a:off x="2893460" y="2822231"/>
              <a:ext cx="11843" cy="2651"/>
            </a:xfrm>
            <a:custGeom>
              <a:rect b="b" l="l" r="r" t="t"/>
              <a:pathLst>
                <a:path extrusionOk="0" h="152" w="679">
                  <a:moveTo>
                    <a:pt x="1" y="0"/>
                  </a:moveTo>
                  <a:lnTo>
                    <a:pt x="1" y="152"/>
                  </a:lnTo>
                  <a:lnTo>
                    <a:pt x="679" y="152"/>
                  </a:lnTo>
                  <a:lnTo>
                    <a:pt x="6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7"/>
            <p:cNvSpPr/>
            <p:nvPr/>
          </p:nvSpPr>
          <p:spPr>
            <a:xfrm>
              <a:off x="2719942" y="2727291"/>
              <a:ext cx="11843" cy="2651"/>
            </a:xfrm>
            <a:custGeom>
              <a:rect b="b" l="l" r="r" t="t"/>
              <a:pathLst>
                <a:path extrusionOk="0" h="152" w="679">
                  <a:moveTo>
                    <a:pt x="1" y="0"/>
                  </a:moveTo>
                  <a:lnTo>
                    <a:pt x="1" y="152"/>
                  </a:lnTo>
                  <a:lnTo>
                    <a:pt x="678" y="152"/>
                  </a:lnTo>
                  <a:lnTo>
                    <a:pt x="6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7"/>
            <p:cNvSpPr/>
            <p:nvPr/>
          </p:nvSpPr>
          <p:spPr>
            <a:xfrm>
              <a:off x="2701575" y="2762874"/>
              <a:ext cx="11843" cy="2669"/>
            </a:xfrm>
            <a:custGeom>
              <a:rect b="b" l="l" r="r" t="t"/>
              <a:pathLst>
                <a:path extrusionOk="0" h="153" w="679">
                  <a:moveTo>
                    <a:pt x="1" y="1"/>
                  </a:moveTo>
                  <a:lnTo>
                    <a:pt x="1" y="152"/>
                  </a:lnTo>
                  <a:lnTo>
                    <a:pt x="679" y="152"/>
                  </a:lnTo>
                  <a:lnTo>
                    <a:pt x="6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7"/>
            <p:cNvSpPr/>
            <p:nvPr/>
          </p:nvSpPr>
          <p:spPr>
            <a:xfrm>
              <a:off x="2772880" y="2731565"/>
              <a:ext cx="11843" cy="2651"/>
            </a:xfrm>
            <a:custGeom>
              <a:rect b="b" l="l" r="r" t="t"/>
              <a:pathLst>
                <a:path extrusionOk="0" h="152" w="679">
                  <a:moveTo>
                    <a:pt x="0" y="1"/>
                  </a:moveTo>
                  <a:lnTo>
                    <a:pt x="0" y="152"/>
                  </a:lnTo>
                  <a:lnTo>
                    <a:pt x="678" y="152"/>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7"/>
            <p:cNvSpPr/>
            <p:nvPr/>
          </p:nvSpPr>
          <p:spPr>
            <a:xfrm>
              <a:off x="2822556" y="2754711"/>
              <a:ext cx="11826" cy="2651"/>
            </a:xfrm>
            <a:custGeom>
              <a:rect b="b" l="l" r="r" t="t"/>
              <a:pathLst>
                <a:path extrusionOk="0" h="152" w="678">
                  <a:moveTo>
                    <a:pt x="0" y="0"/>
                  </a:moveTo>
                  <a:lnTo>
                    <a:pt x="0" y="151"/>
                  </a:lnTo>
                  <a:lnTo>
                    <a:pt x="678" y="151"/>
                  </a:lnTo>
                  <a:lnTo>
                    <a:pt x="6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7"/>
            <p:cNvSpPr/>
            <p:nvPr/>
          </p:nvSpPr>
          <p:spPr>
            <a:xfrm>
              <a:off x="2731768" y="2803742"/>
              <a:ext cx="11966" cy="2651"/>
            </a:xfrm>
            <a:custGeom>
              <a:rect b="b" l="l" r="r" t="t"/>
              <a:pathLst>
                <a:path extrusionOk="0" h="152" w="686">
                  <a:moveTo>
                    <a:pt x="0" y="1"/>
                  </a:moveTo>
                  <a:lnTo>
                    <a:pt x="0" y="152"/>
                  </a:lnTo>
                  <a:lnTo>
                    <a:pt x="685" y="152"/>
                  </a:lnTo>
                  <a:lnTo>
                    <a:pt x="68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7"/>
            <p:cNvSpPr/>
            <p:nvPr/>
          </p:nvSpPr>
          <p:spPr>
            <a:xfrm>
              <a:off x="2778793" y="2836307"/>
              <a:ext cx="11826" cy="2669"/>
            </a:xfrm>
            <a:custGeom>
              <a:rect b="b" l="l" r="r" t="t"/>
              <a:pathLst>
                <a:path extrusionOk="0" h="153" w="678">
                  <a:moveTo>
                    <a:pt x="0" y="1"/>
                  </a:moveTo>
                  <a:lnTo>
                    <a:pt x="0" y="152"/>
                  </a:lnTo>
                  <a:lnTo>
                    <a:pt x="678" y="152"/>
                  </a:lnTo>
                  <a:lnTo>
                    <a:pt x="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7"/>
            <p:cNvSpPr/>
            <p:nvPr/>
          </p:nvSpPr>
          <p:spPr>
            <a:xfrm>
              <a:off x="2725855" y="2899675"/>
              <a:ext cx="11966" cy="2669"/>
            </a:xfrm>
            <a:custGeom>
              <a:rect b="b" l="l" r="r" t="t"/>
              <a:pathLst>
                <a:path extrusionOk="0" h="153" w="686">
                  <a:moveTo>
                    <a:pt x="0" y="1"/>
                  </a:moveTo>
                  <a:lnTo>
                    <a:pt x="0" y="152"/>
                  </a:lnTo>
                  <a:lnTo>
                    <a:pt x="685" y="152"/>
                  </a:lnTo>
                  <a:lnTo>
                    <a:pt x="68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7"/>
            <p:cNvSpPr/>
            <p:nvPr/>
          </p:nvSpPr>
          <p:spPr>
            <a:xfrm>
              <a:off x="2813120" y="2929485"/>
              <a:ext cx="11966" cy="2651"/>
            </a:xfrm>
            <a:custGeom>
              <a:rect b="b" l="l" r="r" t="t"/>
              <a:pathLst>
                <a:path extrusionOk="0" h="152" w="686">
                  <a:moveTo>
                    <a:pt x="0" y="0"/>
                  </a:moveTo>
                  <a:lnTo>
                    <a:pt x="0" y="152"/>
                  </a:lnTo>
                  <a:lnTo>
                    <a:pt x="685" y="152"/>
                  </a:lnTo>
                  <a:lnTo>
                    <a:pt x="68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7"/>
            <p:cNvSpPr/>
            <p:nvPr/>
          </p:nvSpPr>
          <p:spPr>
            <a:xfrm>
              <a:off x="2766967" y="2973876"/>
              <a:ext cx="11843" cy="2651"/>
            </a:xfrm>
            <a:custGeom>
              <a:rect b="b" l="l" r="r" t="t"/>
              <a:pathLst>
                <a:path extrusionOk="0" h="152" w="679">
                  <a:moveTo>
                    <a:pt x="1" y="0"/>
                  </a:moveTo>
                  <a:lnTo>
                    <a:pt x="1" y="152"/>
                  </a:lnTo>
                  <a:lnTo>
                    <a:pt x="678" y="152"/>
                  </a:lnTo>
                  <a:lnTo>
                    <a:pt x="6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7"/>
            <p:cNvSpPr/>
            <p:nvPr/>
          </p:nvSpPr>
          <p:spPr>
            <a:xfrm>
              <a:off x="2701575" y="3018249"/>
              <a:ext cx="11843" cy="2669"/>
            </a:xfrm>
            <a:custGeom>
              <a:rect b="b" l="l" r="r" t="t"/>
              <a:pathLst>
                <a:path extrusionOk="0" h="153" w="679">
                  <a:moveTo>
                    <a:pt x="1" y="1"/>
                  </a:moveTo>
                  <a:lnTo>
                    <a:pt x="1" y="152"/>
                  </a:lnTo>
                  <a:lnTo>
                    <a:pt x="679" y="152"/>
                  </a:lnTo>
                  <a:lnTo>
                    <a:pt x="6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7"/>
            <p:cNvSpPr/>
            <p:nvPr/>
          </p:nvSpPr>
          <p:spPr>
            <a:xfrm>
              <a:off x="2839772" y="3038884"/>
              <a:ext cx="11843" cy="2773"/>
            </a:xfrm>
            <a:custGeom>
              <a:rect b="b" l="l" r="r" t="t"/>
              <a:pathLst>
                <a:path extrusionOk="0" h="159" w="679">
                  <a:moveTo>
                    <a:pt x="1" y="0"/>
                  </a:moveTo>
                  <a:lnTo>
                    <a:pt x="1" y="159"/>
                  </a:lnTo>
                  <a:lnTo>
                    <a:pt x="678" y="159"/>
                  </a:lnTo>
                  <a:lnTo>
                    <a:pt x="6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0" name="Google Shape;2520;p47"/>
          <p:cNvGrpSpPr/>
          <p:nvPr/>
        </p:nvGrpSpPr>
        <p:grpSpPr>
          <a:xfrm>
            <a:off x="4698881" y="1874737"/>
            <a:ext cx="229753" cy="561858"/>
            <a:chOff x="4698881" y="1874737"/>
            <a:chExt cx="229753" cy="561858"/>
          </a:xfrm>
        </p:grpSpPr>
        <p:sp>
          <p:nvSpPr>
            <p:cNvPr id="2521" name="Google Shape;2521;p47"/>
            <p:cNvSpPr/>
            <p:nvPr/>
          </p:nvSpPr>
          <p:spPr>
            <a:xfrm>
              <a:off x="4699143" y="1874737"/>
              <a:ext cx="229491" cy="561736"/>
            </a:xfrm>
            <a:custGeom>
              <a:rect b="b" l="l" r="r" t="t"/>
              <a:pathLst>
                <a:path extrusionOk="0" h="32205" w="13157">
                  <a:moveTo>
                    <a:pt x="7050" y="21874"/>
                  </a:moveTo>
                  <a:cubicBezTo>
                    <a:pt x="7469" y="23301"/>
                    <a:pt x="7959" y="24909"/>
                    <a:pt x="8153" y="25521"/>
                  </a:cubicBezTo>
                  <a:lnTo>
                    <a:pt x="4909" y="25521"/>
                  </a:lnTo>
                  <a:cubicBezTo>
                    <a:pt x="5097" y="24909"/>
                    <a:pt x="5594" y="23301"/>
                    <a:pt x="6012" y="21874"/>
                  </a:cubicBezTo>
                  <a:close/>
                  <a:moveTo>
                    <a:pt x="6567" y="0"/>
                  </a:moveTo>
                  <a:cubicBezTo>
                    <a:pt x="6463" y="0"/>
                    <a:pt x="6358" y="70"/>
                    <a:pt x="6366" y="211"/>
                  </a:cubicBezTo>
                  <a:lnTo>
                    <a:pt x="6366" y="2092"/>
                  </a:lnTo>
                  <a:cubicBezTo>
                    <a:pt x="6229" y="2128"/>
                    <a:pt x="6099" y="2201"/>
                    <a:pt x="5998" y="2294"/>
                  </a:cubicBezTo>
                  <a:cubicBezTo>
                    <a:pt x="5717" y="2554"/>
                    <a:pt x="5565" y="2986"/>
                    <a:pt x="5537" y="3592"/>
                  </a:cubicBezTo>
                  <a:lnTo>
                    <a:pt x="5356" y="3592"/>
                  </a:lnTo>
                  <a:cubicBezTo>
                    <a:pt x="5248" y="3592"/>
                    <a:pt x="5154" y="3686"/>
                    <a:pt x="5154" y="3794"/>
                  </a:cubicBezTo>
                  <a:lnTo>
                    <a:pt x="5154" y="4277"/>
                  </a:lnTo>
                  <a:cubicBezTo>
                    <a:pt x="5154" y="4385"/>
                    <a:pt x="5248" y="4471"/>
                    <a:pt x="5356" y="4471"/>
                  </a:cubicBezTo>
                  <a:lnTo>
                    <a:pt x="5551" y="4471"/>
                  </a:lnTo>
                  <a:cubicBezTo>
                    <a:pt x="5616" y="4522"/>
                    <a:pt x="5839" y="4738"/>
                    <a:pt x="5839" y="5387"/>
                  </a:cubicBezTo>
                  <a:cubicBezTo>
                    <a:pt x="5839" y="13713"/>
                    <a:pt x="4917" y="18269"/>
                    <a:pt x="4722" y="19120"/>
                  </a:cubicBezTo>
                  <a:lnTo>
                    <a:pt x="4297" y="19120"/>
                  </a:lnTo>
                  <a:cubicBezTo>
                    <a:pt x="4145" y="19120"/>
                    <a:pt x="4051" y="19279"/>
                    <a:pt x="4116" y="19408"/>
                  </a:cubicBezTo>
                  <a:lnTo>
                    <a:pt x="4513" y="20144"/>
                  </a:lnTo>
                  <a:cubicBezTo>
                    <a:pt x="4304" y="21016"/>
                    <a:pt x="2992" y="24772"/>
                    <a:pt x="2732" y="25521"/>
                  </a:cubicBezTo>
                  <a:lnTo>
                    <a:pt x="2422" y="25521"/>
                  </a:lnTo>
                  <a:cubicBezTo>
                    <a:pt x="2314" y="25521"/>
                    <a:pt x="2220" y="25608"/>
                    <a:pt x="2228" y="25716"/>
                  </a:cubicBezTo>
                  <a:lnTo>
                    <a:pt x="2228" y="26300"/>
                  </a:lnTo>
                  <a:lnTo>
                    <a:pt x="2119" y="26300"/>
                  </a:lnTo>
                  <a:lnTo>
                    <a:pt x="2105" y="26314"/>
                  </a:lnTo>
                  <a:cubicBezTo>
                    <a:pt x="2098" y="26314"/>
                    <a:pt x="2091" y="26314"/>
                    <a:pt x="2091" y="26322"/>
                  </a:cubicBezTo>
                  <a:lnTo>
                    <a:pt x="2069" y="26329"/>
                  </a:lnTo>
                  <a:lnTo>
                    <a:pt x="2055" y="26343"/>
                  </a:lnTo>
                  <a:lnTo>
                    <a:pt x="2047" y="26358"/>
                  </a:lnTo>
                  <a:cubicBezTo>
                    <a:pt x="2040" y="26365"/>
                    <a:pt x="2033" y="26365"/>
                    <a:pt x="2033" y="26372"/>
                  </a:cubicBezTo>
                  <a:cubicBezTo>
                    <a:pt x="2026" y="26379"/>
                    <a:pt x="2026" y="26387"/>
                    <a:pt x="2026" y="26387"/>
                  </a:cubicBezTo>
                  <a:cubicBezTo>
                    <a:pt x="2019" y="26394"/>
                    <a:pt x="2019" y="26401"/>
                    <a:pt x="2011" y="26408"/>
                  </a:cubicBezTo>
                  <a:cubicBezTo>
                    <a:pt x="2011" y="26408"/>
                    <a:pt x="2011" y="26415"/>
                    <a:pt x="2011" y="26423"/>
                  </a:cubicBezTo>
                  <a:cubicBezTo>
                    <a:pt x="2004" y="26430"/>
                    <a:pt x="2004" y="26437"/>
                    <a:pt x="2004" y="26444"/>
                  </a:cubicBezTo>
                  <a:cubicBezTo>
                    <a:pt x="2004" y="26444"/>
                    <a:pt x="2004" y="26451"/>
                    <a:pt x="2004" y="26459"/>
                  </a:cubicBezTo>
                  <a:cubicBezTo>
                    <a:pt x="2004" y="26466"/>
                    <a:pt x="2004" y="26473"/>
                    <a:pt x="2004" y="26480"/>
                  </a:cubicBezTo>
                  <a:lnTo>
                    <a:pt x="2004" y="26487"/>
                  </a:lnTo>
                  <a:lnTo>
                    <a:pt x="2004" y="26502"/>
                  </a:lnTo>
                  <a:cubicBezTo>
                    <a:pt x="2004" y="26502"/>
                    <a:pt x="2004" y="26509"/>
                    <a:pt x="2004" y="26516"/>
                  </a:cubicBezTo>
                  <a:cubicBezTo>
                    <a:pt x="2004" y="26524"/>
                    <a:pt x="2004" y="26531"/>
                    <a:pt x="2011" y="26538"/>
                  </a:cubicBezTo>
                  <a:lnTo>
                    <a:pt x="2011" y="26552"/>
                  </a:lnTo>
                  <a:lnTo>
                    <a:pt x="2228" y="27151"/>
                  </a:lnTo>
                  <a:cubicBezTo>
                    <a:pt x="1954" y="28001"/>
                    <a:pt x="735" y="30460"/>
                    <a:pt x="469" y="31000"/>
                  </a:cubicBezTo>
                  <a:lnTo>
                    <a:pt x="195" y="31000"/>
                  </a:lnTo>
                  <a:cubicBezTo>
                    <a:pt x="87" y="31000"/>
                    <a:pt x="0" y="31087"/>
                    <a:pt x="0" y="31195"/>
                  </a:cubicBezTo>
                  <a:lnTo>
                    <a:pt x="0" y="32010"/>
                  </a:lnTo>
                  <a:cubicBezTo>
                    <a:pt x="0" y="32118"/>
                    <a:pt x="87" y="32204"/>
                    <a:pt x="195" y="32204"/>
                  </a:cubicBezTo>
                  <a:lnTo>
                    <a:pt x="2970" y="32204"/>
                  </a:lnTo>
                  <a:cubicBezTo>
                    <a:pt x="3078" y="32204"/>
                    <a:pt x="3165" y="32118"/>
                    <a:pt x="3165" y="32010"/>
                  </a:cubicBezTo>
                  <a:lnTo>
                    <a:pt x="3165" y="31195"/>
                  </a:lnTo>
                  <a:cubicBezTo>
                    <a:pt x="3165" y="31087"/>
                    <a:pt x="3078" y="31000"/>
                    <a:pt x="2970" y="31000"/>
                  </a:cubicBezTo>
                  <a:lnTo>
                    <a:pt x="2804" y="31000"/>
                  </a:lnTo>
                  <a:cubicBezTo>
                    <a:pt x="3057" y="30258"/>
                    <a:pt x="4015" y="28088"/>
                    <a:pt x="6582" y="28088"/>
                  </a:cubicBezTo>
                  <a:cubicBezTo>
                    <a:pt x="9148" y="28088"/>
                    <a:pt x="10100" y="30251"/>
                    <a:pt x="10352" y="31000"/>
                  </a:cubicBezTo>
                  <a:lnTo>
                    <a:pt x="10186" y="31000"/>
                  </a:lnTo>
                  <a:cubicBezTo>
                    <a:pt x="10078" y="31000"/>
                    <a:pt x="9992" y="31087"/>
                    <a:pt x="9992" y="31195"/>
                  </a:cubicBezTo>
                  <a:lnTo>
                    <a:pt x="9992" y="32010"/>
                  </a:lnTo>
                  <a:cubicBezTo>
                    <a:pt x="9992" y="32118"/>
                    <a:pt x="10078" y="32204"/>
                    <a:pt x="10186" y="32204"/>
                  </a:cubicBezTo>
                  <a:lnTo>
                    <a:pt x="12962" y="32204"/>
                  </a:lnTo>
                  <a:cubicBezTo>
                    <a:pt x="13070" y="32204"/>
                    <a:pt x="13156" y="32118"/>
                    <a:pt x="13156" y="32010"/>
                  </a:cubicBezTo>
                  <a:lnTo>
                    <a:pt x="13156" y="31195"/>
                  </a:lnTo>
                  <a:cubicBezTo>
                    <a:pt x="13156" y="31091"/>
                    <a:pt x="13070" y="31007"/>
                    <a:pt x="12967" y="31007"/>
                  </a:cubicBezTo>
                  <a:cubicBezTo>
                    <a:pt x="12963" y="31007"/>
                    <a:pt x="12959" y="31007"/>
                    <a:pt x="12955" y="31008"/>
                  </a:cubicBezTo>
                  <a:lnTo>
                    <a:pt x="12673" y="31008"/>
                  </a:lnTo>
                  <a:cubicBezTo>
                    <a:pt x="12407" y="30474"/>
                    <a:pt x="11224" y="28081"/>
                    <a:pt x="10929" y="27194"/>
                  </a:cubicBezTo>
                  <a:lnTo>
                    <a:pt x="10936" y="27187"/>
                  </a:lnTo>
                  <a:lnTo>
                    <a:pt x="11167" y="26560"/>
                  </a:lnTo>
                  <a:cubicBezTo>
                    <a:pt x="11167" y="26552"/>
                    <a:pt x="11167" y="26545"/>
                    <a:pt x="11167" y="26545"/>
                  </a:cubicBezTo>
                  <a:lnTo>
                    <a:pt x="11167" y="26524"/>
                  </a:lnTo>
                  <a:cubicBezTo>
                    <a:pt x="11167" y="26516"/>
                    <a:pt x="11167" y="26509"/>
                    <a:pt x="11167" y="26502"/>
                  </a:cubicBezTo>
                  <a:cubicBezTo>
                    <a:pt x="11167" y="26495"/>
                    <a:pt x="11167" y="26495"/>
                    <a:pt x="11167" y="26487"/>
                  </a:cubicBezTo>
                  <a:cubicBezTo>
                    <a:pt x="11167" y="26480"/>
                    <a:pt x="11167" y="26466"/>
                    <a:pt x="11167" y="26466"/>
                  </a:cubicBezTo>
                  <a:lnTo>
                    <a:pt x="11167" y="26444"/>
                  </a:lnTo>
                  <a:lnTo>
                    <a:pt x="11167" y="26430"/>
                  </a:lnTo>
                  <a:cubicBezTo>
                    <a:pt x="11160" y="26423"/>
                    <a:pt x="11160" y="26415"/>
                    <a:pt x="11160" y="26408"/>
                  </a:cubicBezTo>
                  <a:lnTo>
                    <a:pt x="11152" y="26394"/>
                  </a:lnTo>
                  <a:cubicBezTo>
                    <a:pt x="11145" y="26387"/>
                    <a:pt x="11145" y="26379"/>
                    <a:pt x="11138" y="26372"/>
                  </a:cubicBezTo>
                  <a:cubicBezTo>
                    <a:pt x="11138" y="26372"/>
                    <a:pt x="11131" y="26365"/>
                    <a:pt x="11131" y="26358"/>
                  </a:cubicBezTo>
                  <a:lnTo>
                    <a:pt x="11116" y="26351"/>
                  </a:lnTo>
                  <a:lnTo>
                    <a:pt x="11102" y="26336"/>
                  </a:lnTo>
                  <a:lnTo>
                    <a:pt x="11087" y="26322"/>
                  </a:lnTo>
                  <a:lnTo>
                    <a:pt x="11073" y="26314"/>
                  </a:lnTo>
                  <a:lnTo>
                    <a:pt x="11051" y="26307"/>
                  </a:lnTo>
                  <a:lnTo>
                    <a:pt x="11037" y="26307"/>
                  </a:lnTo>
                  <a:lnTo>
                    <a:pt x="11015" y="26300"/>
                  </a:lnTo>
                  <a:lnTo>
                    <a:pt x="10950" y="26300"/>
                  </a:lnTo>
                  <a:lnTo>
                    <a:pt x="10950" y="25723"/>
                  </a:lnTo>
                  <a:cubicBezTo>
                    <a:pt x="10950" y="25615"/>
                    <a:pt x="10857" y="25529"/>
                    <a:pt x="10749" y="25529"/>
                  </a:cubicBezTo>
                  <a:lnTo>
                    <a:pt x="10410" y="25529"/>
                  </a:lnTo>
                  <a:cubicBezTo>
                    <a:pt x="10150" y="24786"/>
                    <a:pt x="8882" y="21138"/>
                    <a:pt x="8636" y="20194"/>
                  </a:cubicBezTo>
                  <a:cubicBezTo>
                    <a:pt x="8644" y="20194"/>
                    <a:pt x="8644" y="20187"/>
                    <a:pt x="8651" y="20187"/>
                  </a:cubicBezTo>
                  <a:lnTo>
                    <a:pt x="9062" y="19408"/>
                  </a:lnTo>
                  <a:cubicBezTo>
                    <a:pt x="9127" y="19279"/>
                    <a:pt x="9033" y="19120"/>
                    <a:pt x="8889" y="19120"/>
                  </a:cubicBezTo>
                  <a:lnTo>
                    <a:pt x="8413" y="19120"/>
                  </a:lnTo>
                  <a:cubicBezTo>
                    <a:pt x="8218" y="18269"/>
                    <a:pt x="7296" y="13720"/>
                    <a:pt x="7296" y="5387"/>
                  </a:cubicBezTo>
                  <a:cubicBezTo>
                    <a:pt x="7296" y="4738"/>
                    <a:pt x="7512" y="4529"/>
                    <a:pt x="7584" y="4471"/>
                  </a:cubicBezTo>
                  <a:lnTo>
                    <a:pt x="7779" y="4471"/>
                  </a:lnTo>
                  <a:cubicBezTo>
                    <a:pt x="7887" y="4471"/>
                    <a:pt x="7973" y="4385"/>
                    <a:pt x="7973" y="4277"/>
                  </a:cubicBezTo>
                  <a:lnTo>
                    <a:pt x="7973" y="3794"/>
                  </a:lnTo>
                  <a:cubicBezTo>
                    <a:pt x="7973" y="3686"/>
                    <a:pt x="7887" y="3592"/>
                    <a:pt x="7779" y="3592"/>
                  </a:cubicBezTo>
                  <a:lnTo>
                    <a:pt x="7598" y="3592"/>
                  </a:lnTo>
                  <a:cubicBezTo>
                    <a:pt x="7569" y="2986"/>
                    <a:pt x="7418" y="2554"/>
                    <a:pt x="7137" y="2294"/>
                  </a:cubicBezTo>
                  <a:cubicBezTo>
                    <a:pt x="7029" y="2201"/>
                    <a:pt x="6899" y="2128"/>
                    <a:pt x="6762" y="2092"/>
                  </a:cubicBezTo>
                  <a:lnTo>
                    <a:pt x="6762" y="211"/>
                  </a:lnTo>
                  <a:cubicBezTo>
                    <a:pt x="6773" y="70"/>
                    <a:pt x="6670" y="0"/>
                    <a:pt x="6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7"/>
            <p:cNvSpPr/>
            <p:nvPr/>
          </p:nvSpPr>
          <p:spPr>
            <a:xfrm>
              <a:off x="4795704" y="1949443"/>
              <a:ext cx="35600" cy="33228"/>
            </a:xfrm>
            <a:custGeom>
              <a:rect b="b" l="l" r="r" t="t"/>
              <a:pathLst>
                <a:path extrusionOk="0" h="1905" w="2041">
                  <a:moveTo>
                    <a:pt x="152" y="1"/>
                  </a:moveTo>
                  <a:lnTo>
                    <a:pt x="1" y="152"/>
                  </a:lnTo>
                  <a:lnTo>
                    <a:pt x="866" y="1017"/>
                  </a:lnTo>
                  <a:lnTo>
                    <a:pt x="296" y="1587"/>
                  </a:lnTo>
                  <a:lnTo>
                    <a:pt x="296" y="1890"/>
                  </a:lnTo>
                  <a:lnTo>
                    <a:pt x="1017" y="1169"/>
                  </a:lnTo>
                  <a:lnTo>
                    <a:pt x="1760" y="1904"/>
                  </a:lnTo>
                  <a:lnTo>
                    <a:pt x="1760" y="1601"/>
                  </a:lnTo>
                  <a:lnTo>
                    <a:pt x="1168" y="1017"/>
                  </a:lnTo>
                  <a:lnTo>
                    <a:pt x="2041" y="152"/>
                  </a:lnTo>
                  <a:lnTo>
                    <a:pt x="1889" y="1"/>
                  </a:lnTo>
                  <a:lnTo>
                    <a:pt x="1017" y="866"/>
                  </a:lnTo>
                  <a:lnTo>
                    <a:pt x="1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7"/>
            <p:cNvSpPr/>
            <p:nvPr/>
          </p:nvSpPr>
          <p:spPr>
            <a:xfrm>
              <a:off x="4800362" y="1984415"/>
              <a:ext cx="26547" cy="31449"/>
            </a:xfrm>
            <a:custGeom>
              <a:rect b="b" l="l" r="r" t="t"/>
              <a:pathLst>
                <a:path extrusionOk="0" h="1803" w="1522">
                  <a:moveTo>
                    <a:pt x="1493" y="0"/>
                  </a:moveTo>
                  <a:lnTo>
                    <a:pt x="757" y="735"/>
                  </a:lnTo>
                  <a:lnTo>
                    <a:pt x="36" y="14"/>
                  </a:lnTo>
                  <a:lnTo>
                    <a:pt x="36" y="310"/>
                  </a:lnTo>
                  <a:lnTo>
                    <a:pt x="613" y="880"/>
                  </a:lnTo>
                  <a:lnTo>
                    <a:pt x="15" y="1471"/>
                  </a:lnTo>
                  <a:cubicBezTo>
                    <a:pt x="0" y="1579"/>
                    <a:pt x="0" y="1680"/>
                    <a:pt x="0" y="1781"/>
                  </a:cubicBezTo>
                  <a:lnTo>
                    <a:pt x="750" y="1038"/>
                  </a:lnTo>
                  <a:lnTo>
                    <a:pt x="1521" y="1802"/>
                  </a:lnTo>
                  <a:cubicBezTo>
                    <a:pt x="1521" y="1701"/>
                    <a:pt x="1521" y="1593"/>
                    <a:pt x="1514" y="1492"/>
                  </a:cubicBezTo>
                  <a:lnTo>
                    <a:pt x="901" y="887"/>
                  </a:lnTo>
                  <a:lnTo>
                    <a:pt x="1493" y="296"/>
                  </a:lnTo>
                  <a:lnTo>
                    <a:pt x="14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7"/>
            <p:cNvSpPr/>
            <p:nvPr/>
          </p:nvSpPr>
          <p:spPr>
            <a:xfrm>
              <a:off x="4783128" y="2016474"/>
              <a:ext cx="61136" cy="196804"/>
            </a:xfrm>
            <a:custGeom>
              <a:rect b="b" l="l" r="r" t="t"/>
              <a:pathLst>
                <a:path extrusionOk="0" h="11283" w="3505">
                  <a:moveTo>
                    <a:pt x="1738" y="1067"/>
                  </a:moveTo>
                  <a:lnTo>
                    <a:pt x="2531" y="1853"/>
                  </a:lnTo>
                  <a:lnTo>
                    <a:pt x="1738" y="2639"/>
                  </a:lnTo>
                  <a:lnTo>
                    <a:pt x="952" y="1853"/>
                  </a:lnTo>
                  <a:lnTo>
                    <a:pt x="1738" y="1067"/>
                  </a:lnTo>
                  <a:close/>
                  <a:moveTo>
                    <a:pt x="1738" y="2942"/>
                  </a:moveTo>
                  <a:lnTo>
                    <a:pt x="2531" y="3727"/>
                  </a:lnTo>
                  <a:lnTo>
                    <a:pt x="1738" y="4506"/>
                  </a:lnTo>
                  <a:lnTo>
                    <a:pt x="952" y="3727"/>
                  </a:lnTo>
                  <a:lnTo>
                    <a:pt x="1738" y="2942"/>
                  </a:lnTo>
                  <a:close/>
                  <a:moveTo>
                    <a:pt x="1738" y="4809"/>
                  </a:moveTo>
                  <a:lnTo>
                    <a:pt x="2531" y="5594"/>
                  </a:lnTo>
                  <a:lnTo>
                    <a:pt x="1738" y="6380"/>
                  </a:lnTo>
                  <a:lnTo>
                    <a:pt x="945" y="5594"/>
                  </a:lnTo>
                  <a:lnTo>
                    <a:pt x="1738" y="4809"/>
                  </a:lnTo>
                  <a:close/>
                  <a:moveTo>
                    <a:pt x="1738" y="6676"/>
                  </a:moveTo>
                  <a:lnTo>
                    <a:pt x="2531" y="7462"/>
                  </a:lnTo>
                  <a:lnTo>
                    <a:pt x="1738" y="8247"/>
                  </a:lnTo>
                  <a:lnTo>
                    <a:pt x="945" y="7462"/>
                  </a:lnTo>
                  <a:lnTo>
                    <a:pt x="1738" y="6676"/>
                  </a:lnTo>
                  <a:close/>
                  <a:moveTo>
                    <a:pt x="1738" y="8550"/>
                  </a:moveTo>
                  <a:lnTo>
                    <a:pt x="2531" y="9336"/>
                  </a:lnTo>
                  <a:lnTo>
                    <a:pt x="1738" y="10122"/>
                  </a:lnTo>
                  <a:lnTo>
                    <a:pt x="945" y="9336"/>
                  </a:lnTo>
                  <a:lnTo>
                    <a:pt x="1738" y="8550"/>
                  </a:lnTo>
                  <a:close/>
                  <a:moveTo>
                    <a:pt x="2517" y="0"/>
                  </a:moveTo>
                  <a:lnTo>
                    <a:pt x="1738" y="764"/>
                  </a:lnTo>
                  <a:lnTo>
                    <a:pt x="988" y="15"/>
                  </a:lnTo>
                  <a:cubicBezTo>
                    <a:pt x="988" y="116"/>
                    <a:pt x="981" y="209"/>
                    <a:pt x="974" y="310"/>
                  </a:cubicBezTo>
                  <a:lnTo>
                    <a:pt x="1587" y="916"/>
                  </a:lnTo>
                  <a:lnTo>
                    <a:pt x="931" y="1565"/>
                  </a:lnTo>
                  <a:cubicBezTo>
                    <a:pt x="923" y="1752"/>
                    <a:pt x="916" y="1932"/>
                    <a:pt x="909" y="2105"/>
                  </a:cubicBezTo>
                  <a:lnTo>
                    <a:pt x="1587" y="2783"/>
                  </a:lnTo>
                  <a:lnTo>
                    <a:pt x="830" y="3540"/>
                  </a:lnTo>
                  <a:cubicBezTo>
                    <a:pt x="823" y="3653"/>
                    <a:pt x="816" y="3766"/>
                    <a:pt x="808" y="3879"/>
                  </a:cubicBezTo>
                  <a:lnTo>
                    <a:pt x="808" y="3879"/>
                  </a:lnTo>
                  <a:lnTo>
                    <a:pt x="808" y="3879"/>
                  </a:lnTo>
                  <a:lnTo>
                    <a:pt x="808" y="3886"/>
                  </a:lnTo>
                  <a:cubicBezTo>
                    <a:pt x="808" y="3884"/>
                    <a:pt x="808" y="3881"/>
                    <a:pt x="808" y="3879"/>
                  </a:cubicBezTo>
                  <a:lnTo>
                    <a:pt x="808" y="3879"/>
                  </a:lnTo>
                  <a:lnTo>
                    <a:pt x="1587" y="4657"/>
                  </a:lnTo>
                  <a:lnTo>
                    <a:pt x="794" y="5436"/>
                  </a:lnTo>
                  <a:lnTo>
                    <a:pt x="686" y="5335"/>
                  </a:lnTo>
                  <a:cubicBezTo>
                    <a:pt x="671" y="5537"/>
                    <a:pt x="649" y="5731"/>
                    <a:pt x="635" y="5919"/>
                  </a:cubicBezTo>
                  <a:lnTo>
                    <a:pt x="808" y="5753"/>
                  </a:lnTo>
                  <a:lnTo>
                    <a:pt x="1587" y="6524"/>
                  </a:lnTo>
                  <a:lnTo>
                    <a:pt x="808" y="7296"/>
                  </a:lnTo>
                  <a:lnTo>
                    <a:pt x="520" y="7015"/>
                  </a:lnTo>
                  <a:cubicBezTo>
                    <a:pt x="512" y="7101"/>
                    <a:pt x="498" y="7195"/>
                    <a:pt x="491" y="7281"/>
                  </a:cubicBezTo>
                  <a:lnTo>
                    <a:pt x="671" y="7462"/>
                  </a:lnTo>
                  <a:lnTo>
                    <a:pt x="440" y="7692"/>
                  </a:lnTo>
                  <a:cubicBezTo>
                    <a:pt x="426" y="7808"/>
                    <a:pt x="412" y="7923"/>
                    <a:pt x="397" y="8031"/>
                  </a:cubicBezTo>
                  <a:lnTo>
                    <a:pt x="808" y="7627"/>
                  </a:lnTo>
                  <a:lnTo>
                    <a:pt x="1587" y="8399"/>
                  </a:lnTo>
                  <a:lnTo>
                    <a:pt x="808" y="9170"/>
                  </a:lnTo>
                  <a:lnTo>
                    <a:pt x="311" y="8680"/>
                  </a:lnTo>
                  <a:cubicBezTo>
                    <a:pt x="296" y="8766"/>
                    <a:pt x="282" y="8853"/>
                    <a:pt x="275" y="8939"/>
                  </a:cubicBezTo>
                  <a:lnTo>
                    <a:pt x="671" y="9336"/>
                  </a:lnTo>
                  <a:lnTo>
                    <a:pt x="123" y="9877"/>
                  </a:lnTo>
                  <a:cubicBezTo>
                    <a:pt x="94" y="10006"/>
                    <a:pt x="73" y="10129"/>
                    <a:pt x="58" y="10244"/>
                  </a:cubicBezTo>
                  <a:lnTo>
                    <a:pt x="808" y="9494"/>
                  </a:lnTo>
                  <a:lnTo>
                    <a:pt x="1587" y="10266"/>
                  </a:lnTo>
                  <a:lnTo>
                    <a:pt x="808" y="11044"/>
                  </a:lnTo>
                  <a:lnTo>
                    <a:pt x="51" y="10287"/>
                  </a:lnTo>
                  <a:cubicBezTo>
                    <a:pt x="29" y="10374"/>
                    <a:pt x="15" y="10460"/>
                    <a:pt x="1" y="10540"/>
                  </a:cubicBezTo>
                  <a:lnTo>
                    <a:pt x="750" y="11282"/>
                  </a:lnTo>
                  <a:lnTo>
                    <a:pt x="808" y="11217"/>
                  </a:lnTo>
                  <a:lnTo>
                    <a:pt x="873" y="11282"/>
                  </a:lnTo>
                  <a:lnTo>
                    <a:pt x="1738" y="10417"/>
                  </a:lnTo>
                  <a:lnTo>
                    <a:pt x="2610" y="11282"/>
                  </a:lnTo>
                  <a:lnTo>
                    <a:pt x="2690" y="11196"/>
                  </a:lnTo>
                  <a:lnTo>
                    <a:pt x="2776" y="11282"/>
                  </a:lnTo>
                  <a:lnTo>
                    <a:pt x="3504" y="10561"/>
                  </a:lnTo>
                  <a:cubicBezTo>
                    <a:pt x="3490" y="10482"/>
                    <a:pt x="3468" y="10403"/>
                    <a:pt x="3454" y="10309"/>
                  </a:cubicBezTo>
                  <a:lnTo>
                    <a:pt x="2690" y="11066"/>
                  </a:lnTo>
                  <a:lnTo>
                    <a:pt x="1889" y="10266"/>
                  </a:lnTo>
                  <a:lnTo>
                    <a:pt x="2690" y="9473"/>
                  </a:lnTo>
                  <a:lnTo>
                    <a:pt x="3432" y="10208"/>
                  </a:lnTo>
                  <a:cubicBezTo>
                    <a:pt x="3410" y="10100"/>
                    <a:pt x="3389" y="9977"/>
                    <a:pt x="3367" y="9848"/>
                  </a:cubicBezTo>
                  <a:lnTo>
                    <a:pt x="2855" y="9336"/>
                  </a:lnTo>
                  <a:lnTo>
                    <a:pt x="3230" y="8961"/>
                  </a:lnTo>
                  <a:cubicBezTo>
                    <a:pt x="3216" y="8882"/>
                    <a:pt x="3201" y="8788"/>
                    <a:pt x="3187" y="8702"/>
                  </a:cubicBezTo>
                  <a:lnTo>
                    <a:pt x="2690" y="9192"/>
                  </a:lnTo>
                  <a:lnTo>
                    <a:pt x="1889" y="8399"/>
                  </a:lnTo>
                  <a:lnTo>
                    <a:pt x="2690" y="7606"/>
                  </a:lnTo>
                  <a:lnTo>
                    <a:pt x="3093" y="8002"/>
                  </a:lnTo>
                  <a:cubicBezTo>
                    <a:pt x="3079" y="7887"/>
                    <a:pt x="3064" y="7779"/>
                    <a:pt x="3050" y="7656"/>
                  </a:cubicBezTo>
                  <a:lnTo>
                    <a:pt x="2855" y="7462"/>
                  </a:lnTo>
                  <a:lnTo>
                    <a:pt x="3007" y="7310"/>
                  </a:lnTo>
                  <a:cubicBezTo>
                    <a:pt x="3000" y="7224"/>
                    <a:pt x="2985" y="7130"/>
                    <a:pt x="2978" y="7043"/>
                  </a:cubicBezTo>
                  <a:lnTo>
                    <a:pt x="2690" y="7325"/>
                  </a:lnTo>
                  <a:lnTo>
                    <a:pt x="1889" y="6524"/>
                  </a:lnTo>
                  <a:lnTo>
                    <a:pt x="2690" y="5731"/>
                  </a:lnTo>
                  <a:lnTo>
                    <a:pt x="2855" y="5897"/>
                  </a:lnTo>
                  <a:cubicBezTo>
                    <a:pt x="2841" y="5717"/>
                    <a:pt x="2819" y="5530"/>
                    <a:pt x="2805" y="5342"/>
                  </a:cubicBezTo>
                  <a:lnTo>
                    <a:pt x="2690" y="5450"/>
                  </a:lnTo>
                  <a:lnTo>
                    <a:pt x="1889" y="4657"/>
                  </a:lnTo>
                  <a:lnTo>
                    <a:pt x="2690" y="3864"/>
                  </a:lnTo>
                  <a:cubicBezTo>
                    <a:pt x="2682" y="3763"/>
                    <a:pt x="2675" y="3662"/>
                    <a:pt x="2668" y="3562"/>
                  </a:cubicBezTo>
                  <a:lnTo>
                    <a:pt x="1889" y="2790"/>
                  </a:lnTo>
                  <a:lnTo>
                    <a:pt x="2589" y="2098"/>
                  </a:lnTo>
                  <a:cubicBezTo>
                    <a:pt x="2581" y="1925"/>
                    <a:pt x="2574" y="1759"/>
                    <a:pt x="2567" y="1586"/>
                  </a:cubicBezTo>
                  <a:lnTo>
                    <a:pt x="1889" y="916"/>
                  </a:lnTo>
                  <a:lnTo>
                    <a:pt x="2524" y="296"/>
                  </a:lnTo>
                  <a:cubicBezTo>
                    <a:pt x="2524" y="195"/>
                    <a:pt x="2517" y="101"/>
                    <a:pt x="25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7"/>
            <p:cNvSpPr/>
            <p:nvPr/>
          </p:nvSpPr>
          <p:spPr>
            <a:xfrm>
              <a:off x="4789041" y="1937373"/>
              <a:ext cx="49310" cy="15367"/>
            </a:xfrm>
            <a:custGeom>
              <a:rect b="b" l="l" r="r" t="t"/>
              <a:pathLst>
                <a:path extrusionOk="0" h="881" w="2827">
                  <a:moveTo>
                    <a:pt x="202" y="1"/>
                  </a:moveTo>
                  <a:cubicBezTo>
                    <a:pt x="94" y="1"/>
                    <a:pt x="0" y="87"/>
                    <a:pt x="0" y="196"/>
                  </a:cubicBezTo>
                  <a:lnTo>
                    <a:pt x="0" y="686"/>
                  </a:lnTo>
                  <a:cubicBezTo>
                    <a:pt x="0" y="794"/>
                    <a:pt x="94" y="880"/>
                    <a:pt x="202" y="880"/>
                  </a:cubicBezTo>
                  <a:lnTo>
                    <a:pt x="2625" y="880"/>
                  </a:lnTo>
                  <a:cubicBezTo>
                    <a:pt x="2733" y="880"/>
                    <a:pt x="2826" y="794"/>
                    <a:pt x="2826" y="686"/>
                  </a:cubicBezTo>
                  <a:lnTo>
                    <a:pt x="2826" y="196"/>
                  </a:lnTo>
                  <a:cubicBezTo>
                    <a:pt x="2826" y="87"/>
                    <a:pt x="2733" y="1"/>
                    <a:pt x="2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7"/>
            <p:cNvSpPr/>
            <p:nvPr/>
          </p:nvSpPr>
          <p:spPr>
            <a:xfrm>
              <a:off x="4795582" y="1911226"/>
              <a:ext cx="35984" cy="26164"/>
            </a:xfrm>
            <a:custGeom>
              <a:rect b="b" l="l" r="r" t="t"/>
              <a:pathLst>
                <a:path extrusionOk="0" h="1500" w="2063">
                  <a:moveTo>
                    <a:pt x="837" y="0"/>
                  </a:moveTo>
                  <a:cubicBezTo>
                    <a:pt x="700" y="36"/>
                    <a:pt x="570" y="109"/>
                    <a:pt x="469" y="202"/>
                  </a:cubicBezTo>
                  <a:cubicBezTo>
                    <a:pt x="188" y="455"/>
                    <a:pt x="29" y="894"/>
                    <a:pt x="0" y="1500"/>
                  </a:cubicBezTo>
                  <a:lnTo>
                    <a:pt x="2062" y="1500"/>
                  </a:lnTo>
                  <a:cubicBezTo>
                    <a:pt x="2040" y="894"/>
                    <a:pt x="1882" y="455"/>
                    <a:pt x="1601" y="202"/>
                  </a:cubicBezTo>
                  <a:cubicBezTo>
                    <a:pt x="1500" y="109"/>
                    <a:pt x="1370" y="36"/>
                    <a:pt x="12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7"/>
            <p:cNvSpPr/>
            <p:nvPr/>
          </p:nvSpPr>
          <p:spPr>
            <a:xfrm>
              <a:off x="4809972" y="1874737"/>
              <a:ext cx="7256" cy="36507"/>
            </a:xfrm>
            <a:custGeom>
              <a:rect b="b" l="l" r="r" t="t"/>
              <a:pathLst>
                <a:path extrusionOk="0" h="2093" w="416">
                  <a:moveTo>
                    <a:pt x="207" y="0"/>
                  </a:moveTo>
                  <a:cubicBezTo>
                    <a:pt x="103" y="0"/>
                    <a:pt x="1" y="70"/>
                    <a:pt x="12" y="211"/>
                  </a:cubicBezTo>
                  <a:lnTo>
                    <a:pt x="12" y="2092"/>
                  </a:lnTo>
                  <a:lnTo>
                    <a:pt x="408" y="2092"/>
                  </a:lnTo>
                  <a:lnTo>
                    <a:pt x="408" y="211"/>
                  </a:lnTo>
                  <a:cubicBezTo>
                    <a:pt x="415" y="70"/>
                    <a:pt x="311" y="0"/>
                    <a:pt x="2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7"/>
            <p:cNvSpPr/>
            <p:nvPr/>
          </p:nvSpPr>
          <p:spPr>
            <a:xfrm>
              <a:off x="4698881" y="2226709"/>
              <a:ext cx="229631" cy="209764"/>
            </a:xfrm>
            <a:custGeom>
              <a:rect b="b" l="l" r="r" t="t"/>
              <a:pathLst>
                <a:path extrusionOk="0" h="12026" w="13165">
                  <a:moveTo>
                    <a:pt x="8666" y="1"/>
                  </a:moveTo>
                  <a:cubicBezTo>
                    <a:pt x="8666" y="1"/>
                    <a:pt x="8666" y="1"/>
                    <a:pt x="8666" y="1"/>
                  </a:cubicBezTo>
                  <a:lnTo>
                    <a:pt x="8666" y="1"/>
                  </a:lnTo>
                  <a:lnTo>
                    <a:pt x="8666" y="1"/>
                  </a:lnTo>
                  <a:close/>
                  <a:moveTo>
                    <a:pt x="6085" y="22"/>
                  </a:moveTo>
                  <a:lnTo>
                    <a:pt x="5624" y="476"/>
                  </a:lnTo>
                  <a:lnTo>
                    <a:pt x="5169" y="22"/>
                  </a:lnTo>
                  <a:close/>
                  <a:moveTo>
                    <a:pt x="8010" y="22"/>
                  </a:moveTo>
                  <a:lnTo>
                    <a:pt x="7548" y="476"/>
                  </a:lnTo>
                  <a:lnTo>
                    <a:pt x="7087" y="22"/>
                  </a:lnTo>
                  <a:close/>
                  <a:moveTo>
                    <a:pt x="6791" y="22"/>
                  </a:moveTo>
                  <a:lnTo>
                    <a:pt x="7397" y="628"/>
                  </a:lnTo>
                  <a:lnTo>
                    <a:pt x="6590" y="1435"/>
                  </a:lnTo>
                  <a:lnTo>
                    <a:pt x="5775" y="628"/>
                  </a:lnTo>
                  <a:lnTo>
                    <a:pt x="6388" y="22"/>
                  </a:lnTo>
                  <a:close/>
                  <a:moveTo>
                    <a:pt x="6590" y="1551"/>
                  </a:moveTo>
                  <a:lnTo>
                    <a:pt x="6604" y="1565"/>
                  </a:lnTo>
                  <a:lnTo>
                    <a:pt x="6590" y="1579"/>
                  </a:lnTo>
                  <a:lnTo>
                    <a:pt x="6575" y="1565"/>
                  </a:lnTo>
                  <a:lnTo>
                    <a:pt x="6590" y="1551"/>
                  </a:lnTo>
                  <a:close/>
                  <a:moveTo>
                    <a:pt x="8486" y="1724"/>
                  </a:moveTo>
                  <a:lnTo>
                    <a:pt x="9264" y="2502"/>
                  </a:lnTo>
                  <a:lnTo>
                    <a:pt x="8486" y="3274"/>
                  </a:lnTo>
                  <a:lnTo>
                    <a:pt x="7707" y="2502"/>
                  </a:lnTo>
                  <a:lnTo>
                    <a:pt x="8486" y="1724"/>
                  </a:lnTo>
                  <a:close/>
                  <a:moveTo>
                    <a:pt x="4672" y="1702"/>
                  </a:moveTo>
                  <a:lnTo>
                    <a:pt x="5472" y="2502"/>
                  </a:lnTo>
                  <a:lnTo>
                    <a:pt x="4672" y="3295"/>
                  </a:lnTo>
                  <a:lnTo>
                    <a:pt x="3872" y="2502"/>
                  </a:lnTo>
                  <a:lnTo>
                    <a:pt x="4672" y="1702"/>
                  </a:lnTo>
                  <a:close/>
                  <a:moveTo>
                    <a:pt x="2791" y="5321"/>
                  </a:moveTo>
                  <a:lnTo>
                    <a:pt x="2805" y="5335"/>
                  </a:lnTo>
                  <a:lnTo>
                    <a:pt x="2791" y="5357"/>
                  </a:lnTo>
                  <a:lnTo>
                    <a:pt x="2769" y="5335"/>
                  </a:lnTo>
                  <a:lnTo>
                    <a:pt x="2791" y="5321"/>
                  </a:lnTo>
                  <a:close/>
                  <a:moveTo>
                    <a:pt x="8471" y="5321"/>
                  </a:moveTo>
                  <a:lnTo>
                    <a:pt x="8493" y="5342"/>
                  </a:lnTo>
                  <a:lnTo>
                    <a:pt x="8471" y="5357"/>
                  </a:lnTo>
                  <a:lnTo>
                    <a:pt x="8457" y="5342"/>
                  </a:lnTo>
                  <a:lnTo>
                    <a:pt x="8471" y="5321"/>
                  </a:lnTo>
                  <a:close/>
                  <a:moveTo>
                    <a:pt x="10367" y="5299"/>
                  </a:moveTo>
                  <a:lnTo>
                    <a:pt x="10396" y="5335"/>
                  </a:lnTo>
                  <a:lnTo>
                    <a:pt x="10360" y="5371"/>
                  </a:lnTo>
                  <a:lnTo>
                    <a:pt x="10324" y="5342"/>
                  </a:lnTo>
                  <a:lnTo>
                    <a:pt x="10367" y="5299"/>
                  </a:lnTo>
                  <a:close/>
                  <a:moveTo>
                    <a:pt x="7541" y="772"/>
                  </a:moveTo>
                  <a:lnTo>
                    <a:pt x="8334" y="1558"/>
                  </a:lnTo>
                  <a:lnTo>
                    <a:pt x="7541" y="2344"/>
                  </a:lnTo>
                  <a:lnTo>
                    <a:pt x="7138" y="1940"/>
                  </a:lnTo>
                  <a:lnTo>
                    <a:pt x="7260" y="2365"/>
                  </a:lnTo>
                  <a:lnTo>
                    <a:pt x="7390" y="2495"/>
                  </a:lnTo>
                  <a:lnTo>
                    <a:pt x="7325" y="2560"/>
                  </a:lnTo>
                  <a:cubicBezTo>
                    <a:pt x="7347" y="2639"/>
                    <a:pt x="7368" y="2718"/>
                    <a:pt x="7390" y="2791"/>
                  </a:cubicBezTo>
                  <a:lnTo>
                    <a:pt x="7541" y="2639"/>
                  </a:lnTo>
                  <a:lnTo>
                    <a:pt x="8334" y="3425"/>
                  </a:lnTo>
                  <a:lnTo>
                    <a:pt x="7757" y="4002"/>
                  </a:lnTo>
                  <a:cubicBezTo>
                    <a:pt x="7779" y="4081"/>
                    <a:pt x="7801" y="4153"/>
                    <a:pt x="7830" y="4232"/>
                  </a:cubicBezTo>
                  <a:lnTo>
                    <a:pt x="8471" y="3591"/>
                  </a:lnTo>
                  <a:lnTo>
                    <a:pt x="9250" y="4362"/>
                  </a:lnTo>
                  <a:lnTo>
                    <a:pt x="8471" y="5133"/>
                  </a:lnTo>
                  <a:lnTo>
                    <a:pt x="7938" y="4607"/>
                  </a:lnTo>
                  <a:lnTo>
                    <a:pt x="7938" y="4607"/>
                  </a:lnTo>
                  <a:cubicBezTo>
                    <a:pt x="7988" y="4766"/>
                    <a:pt x="8031" y="4910"/>
                    <a:pt x="8075" y="5040"/>
                  </a:cubicBezTo>
                  <a:lnTo>
                    <a:pt x="8370" y="5335"/>
                  </a:lnTo>
                  <a:lnTo>
                    <a:pt x="7563" y="6128"/>
                  </a:lnTo>
                  <a:lnTo>
                    <a:pt x="6777" y="5342"/>
                  </a:lnTo>
                  <a:lnTo>
                    <a:pt x="6561" y="5342"/>
                  </a:lnTo>
                  <a:lnTo>
                    <a:pt x="6546" y="5357"/>
                  </a:lnTo>
                  <a:lnTo>
                    <a:pt x="6532" y="5342"/>
                  </a:lnTo>
                  <a:lnTo>
                    <a:pt x="6445" y="5342"/>
                  </a:lnTo>
                  <a:lnTo>
                    <a:pt x="5624" y="6150"/>
                  </a:lnTo>
                  <a:lnTo>
                    <a:pt x="4802" y="5328"/>
                  </a:lnTo>
                  <a:lnTo>
                    <a:pt x="4975" y="5155"/>
                  </a:lnTo>
                  <a:cubicBezTo>
                    <a:pt x="5018" y="5025"/>
                    <a:pt x="5061" y="4881"/>
                    <a:pt x="5112" y="4723"/>
                  </a:cubicBezTo>
                  <a:lnTo>
                    <a:pt x="5112" y="4723"/>
                  </a:lnTo>
                  <a:lnTo>
                    <a:pt x="4650" y="5169"/>
                  </a:lnTo>
                  <a:lnTo>
                    <a:pt x="3857" y="4369"/>
                  </a:lnTo>
                  <a:lnTo>
                    <a:pt x="4665" y="3569"/>
                  </a:lnTo>
                  <a:lnTo>
                    <a:pt x="5278" y="4175"/>
                  </a:lnTo>
                  <a:cubicBezTo>
                    <a:pt x="5299" y="4103"/>
                    <a:pt x="5321" y="4023"/>
                    <a:pt x="5350" y="3944"/>
                  </a:cubicBezTo>
                  <a:lnTo>
                    <a:pt x="4831" y="3432"/>
                  </a:lnTo>
                  <a:lnTo>
                    <a:pt x="5616" y="2646"/>
                  </a:lnTo>
                  <a:lnTo>
                    <a:pt x="5710" y="2733"/>
                  </a:lnTo>
                  <a:cubicBezTo>
                    <a:pt x="5739" y="2661"/>
                    <a:pt x="5761" y="2581"/>
                    <a:pt x="5782" y="2502"/>
                  </a:cubicBezTo>
                  <a:lnTo>
                    <a:pt x="5768" y="2495"/>
                  </a:lnTo>
                  <a:lnTo>
                    <a:pt x="5789" y="2466"/>
                  </a:lnTo>
                  <a:lnTo>
                    <a:pt x="5919" y="2041"/>
                  </a:lnTo>
                  <a:lnTo>
                    <a:pt x="5616" y="2344"/>
                  </a:lnTo>
                  <a:lnTo>
                    <a:pt x="4831" y="1558"/>
                  </a:lnTo>
                  <a:lnTo>
                    <a:pt x="5616" y="772"/>
                  </a:lnTo>
                  <a:lnTo>
                    <a:pt x="6409" y="1558"/>
                  </a:lnTo>
                  <a:lnTo>
                    <a:pt x="6272" y="1688"/>
                  </a:lnTo>
                  <a:lnTo>
                    <a:pt x="6885" y="1688"/>
                  </a:lnTo>
                  <a:lnTo>
                    <a:pt x="6748" y="1558"/>
                  </a:lnTo>
                  <a:lnTo>
                    <a:pt x="7541" y="772"/>
                  </a:lnTo>
                  <a:close/>
                  <a:moveTo>
                    <a:pt x="3713" y="4528"/>
                  </a:moveTo>
                  <a:lnTo>
                    <a:pt x="4535" y="5357"/>
                  </a:lnTo>
                  <a:lnTo>
                    <a:pt x="3720" y="6164"/>
                  </a:lnTo>
                  <a:lnTo>
                    <a:pt x="2891" y="5342"/>
                  </a:lnTo>
                  <a:lnTo>
                    <a:pt x="3713" y="4528"/>
                  </a:lnTo>
                  <a:close/>
                  <a:moveTo>
                    <a:pt x="9416" y="4521"/>
                  </a:moveTo>
                  <a:lnTo>
                    <a:pt x="10245" y="5342"/>
                  </a:lnTo>
                  <a:lnTo>
                    <a:pt x="9416" y="6164"/>
                  </a:lnTo>
                  <a:lnTo>
                    <a:pt x="8587" y="5342"/>
                  </a:lnTo>
                  <a:lnTo>
                    <a:pt x="9416" y="4521"/>
                  </a:lnTo>
                  <a:close/>
                  <a:moveTo>
                    <a:pt x="8471" y="5537"/>
                  </a:moveTo>
                  <a:lnTo>
                    <a:pt x="9250" y="6316"/>
                  </a:lnTo>
                  <a:lnTo>
                    <a:pt x="8486" y="7073"/>
                  </a:lnTo>
                  <a:lnTo>
                    <a:pt x="7714" y="6294"/>
                  </a:lnTo>
                  <a:lnTo>
                    <a:pt x="8471" y="5537"/>
                  </a:lnTo>
                  <a:close/>
                  <a:moveTo>
                    <a:pt x="4686" y="5501"/>
                  </a:moveTo>
                  <a:lnTo>
                    <a:pt x="5479" y="6301"/>
                  </a:lnTo>
                  <a:lnTo>
                    <a:pt x="4672" y="7109"/>
                  </a:lnTo>
                  <a:lnTo>
                    <a:pt x="3872" y="6308"/>
                  </a:lnTo>
                  <a:lnTo>
                    <a:pt x="4686" y="5501"/>
                  </a:lnTo>
                  <a:close/>
                  <a:moveTo>
                    <a:pt x="10360" y="5523"/>
                  </a:moveTo>
                  <a:lnTo>
                    <a:pt x="11160" y="6316"/>
                  </a:lnTo>
                  <a:lnTo>
                    <a:pt x="10360" y="7109"/>
                  </a:lnTo>
                  <a:lnTo>
                    <a:pt x="9560" y="6308"/>
                  </a:lnTo>
                  <a:lnTo>
                    <a:pt x="10360" y="5523"/>
                  </a:lnTo>
                  <a:close/>
                  <a:moveTo>
                    <a:pt x="6611" y="5479"/>
                  </a:moveTo>
                  <a:lnTo>
                    <a:pt x="7419" y="6294"/>
                  </a:lnTo>
                  <a:lnTo>
                    <a:pt x="6582" y="7116"/>
                  </a:lnTo>
                  <a:lnTo>
                    <a:pt x="5782" y="6301"/>
                  </a:lnTo>
                  <a:lnTo>
                    <a:pt x="6611" y="5479"/>
                  </a:lnTo>
                  <a:close/>
                  <a:moveTo>
                    <a:pt x="6582" y="7231"/>
                  </a:moveTo>
                  <a:lnTo>
                    <a:pt x="6597" y="7246"/>
                  </a:lnTo>
                  <a:lnTo>
                    <a:pt x="6582" y="7260"/>
                  </a:lnTo>
                  <a:lnTo>
                    <a:pt x="6568" y="7246"/>
                  </a:lnTo>
                  <a:lnTo>
                    <a:pt x="6582" y="7231"/>
                  </a:lnTo>
                  <a:close/>
                  <a:moveTo>
                    <a:pt x="3720" y="6460"/>
                  </a:moveTo>
                  <a:lnTo>
                    <a:pt x="4506" y="7246"/>
                  </a:lnTo>
                  <a:lnTo>
                    <a:pt x="3728" y="8017"/>
                  </a:lnTo>
                  <a:lnTo>
                    <a:pt x="2949" y="7224"/>
                  </a:lnTo>
                  <a:lnTo>
                    <a:pt x="3720" y="6460"/>
                  </a:lnTo>
                  <a:close/>
                  <a:moveTo>
                    <a:pt x="9401" y="6460"/>
                  </a:moveTo>
                  <a:lnTo>
                    <a:pt x="10194" y="7246"/>
                  </a:lnTo>
                  <a:lnTo>
                    <a:pt x="9416" y="8017"/>
                  </a:lnTo>
                  <a:lnTo>
                    <a:pt x="8637" y="7224"/>
                  </a:lnTo>
                  <a:lnTo>
                    <a:pt x="9401" y="6460"/>
                  </a:lnTo>
                  <a:close/>
                  <a:moveTo>
                    <a:pt x="2812" y="7390"/>
                  </a:moveTo>
                  <a:lnTo>
                    <a:pt x="3583" y="8168"/>
                  </a:lnTo>
                  <a:lnTo>
                    <a:pt x="2791" y="8954"/>
                  </a:lnTo>
                  <a:lnTo>
                    <a:pt x="2012" y="8183"/>
                  </a:lnTo>
                  <a:lnTo>
                    <a:pt x="2812" y="7390"/>
                  </a:lnTo>
                  <a:close/>
                  <a:moveTo>
                    <a:pt x="10360" y="7390"/>
                  </a:moveTo>
                  <a:lnTo>
                    <a:pt x="11160" y="8183"/>
                  </a:lnTo>
                  <a:lnTo>
                    <a:pt x="10360" y="8976"/>
                  </a:lnTo>
                  <a:lnTo>
                    <a:pt x="9567" y="8176"/>
                  </a:lnTo>
                  <a:lnTo>
                    <a:pt x="10360" y="7390"/>
                  </a:lnTo>
                  <a:close/>
                  <a:moveTo>
                    <a:pt x="1861" y="10201"/>
                  </a:moveTo>
                  <a:lnTo>
                    <a:pt x="2646" y="10987"/>
                  </a:lnTo>
                  <a:lnTo>
                    <a:pt x="1861" y="11773"/>
                  </a:lnTo>
                  <a:lnTo>
                    <a:pt x="1068" y="10987"/>
                  </a:lnTo>
                  <a:lnTo>
                    <a:pt x="1861" y="10201"/>
                  </a:lnTo>
                  <a:close/>
                  <a:moveTo>
                    <a:pt x="11312" y="10201"/>
                  </a:moveTo>
                  <a:lnTo>
                    <a:pt x="12097" y="10987"/>
                  </a:lnTo>
                  <a:lnTo>
                    <a:pt x="11312" y="11773"/>
                  </a:lnTo>
                  <a:lnTo>
                    <a:pt x="10519" y="10987"/>
                  </a:lnTo>
                  <a:lnTo>
                    <a:pt x="11312" y="10201"/>
                  </a:lnTo>
                  <a:close/>
                  <a:moveTo>
                    <a:pt x="8666" y="1"/>
                  </a:moveTo>
                  <a:lnTo>
                    <a:pt x="4492" y="22"/>
                  </a:lnTo>
                  <a:lnTo>
                    <a:pt x="4859" y="22"/>
                  </a:lnTo>
                  <a:lnTo>
                    <a:pt x="5472" y="628"/>
                  </a:lnTo>
                  <a:lnTo>
                    <a:pt x="4672" y="1428"/>
                  </a:lnTo>
                  <a:lnTo>
                    <a:pt x="4218" y="981"/>
                  </a:lnTo>
                  <a:cubicBezTo>
                    <a:pt x="4196" y="1053"/>
                    <a:pt x="4167" y="1132"/>
                    <a:pt x="4146" y="1212"/>
                  </a:cubicBezTo>
                  <a:lnTo>
                    <a:pt x="4506" y="1565"/>
                  </a:lnTo>
                  <a:lnTo>
                    <a:pt x="3793" y="2271"/>
                  </a:lnTo>
                  <a:cubicBezTo>
                    <a:pt x="3742" y="2416"/>
                    <a:pt x="3692" y="2567"/>
                    <a:pt x="3641" y="2718"/>
                  </a:cubicBezTo>
                  <a:lnTo>
                    <a:pt x="3713" y="2646"/>
                  </a:lnTo>
                  <a:lnTo>
                    <a:pt x="4506" y="3432"/>
                  </a:lnTo>
                  <a:lnTo>
                    <a:pt x="3706" y="4225"/>
                  </a:lnTo>
                  <a:lnTo>
                    <a:pt x="3281" y="3793"/>
                  </a:lnTo>
                  <a:cubicBezTo>
                    <a:pt x="3252" y="3865"/>
                    <a:pt x="3223" y="3944"/>
                    <a:pt x="3201" y="4016"/>
                  </a:cubicBezTo>
                  <a:lnTo>
                    <a:pt x="3562" y="4376"/>
                  </a:lnTo>
                  <a:lnTo>
                    <a:pt x="2827" y="5105"/>
                  </a:lnTo>
                  <a:lnTo>
                    <a:pt x="2740" y="5342"/>
                  </a:lnTo>
                  <a:lnTo>
                    <a:pt x="2682" y="5342"/>
                  </a:lnTo>
                  <a:lnTo>
                    <a:pt x="2235" y="5782"/>
                  </a:lnTo>
                  <a:lnTo>
                    <a:pt x="2235" y="6085"/>
                  </a:lnTo>
                  <a:lnTo>
                    <a:pt x="2783" y="5537"/>
                  </a:lnTo>
                  <a:lnTo>
                    <a:pt x="3562" y="6316"/>
                  </a:lnTo>
                  <a:lnTo>
                    <a:pt x="2798" y="7073"/>
                  </a:lnTo>
                  <a:lnTo>
                    <a:pt x="2026" y="6294"/>
                  </a:lnTo>
                  <a:lnTo>
                    <a:pt x="2207" y="6114"/>
                  </a:lnTo>
                  <a:lnTo>
                    <a:pt x="2134" y="6114"/>
                  </a:lnTo>
                  <a:lnTo>
                    <a:pt x="2113" y="6128"/>
                  </a:lnTo>
                  <a:cubicBezTo>
                    <a:pt x="2106" y="6128"/>
                    <a:pt x="2106" y="6128"/>
                    <a:pt x="2098" y="6135"/>
                  </a:cubicBezTo>
                  <a:lnTo>
                    <a:pt x="2084" y="6143"/>
                  </a:lnTo>
                  <a:lnTo>
                    <a:pt x="2070" y="6157"/>
                  </a:lnTo>
                  <a:lnTo>
                    <a:pt x="2055" y="6172"/>
                  </a:lnTo>
                  <a:cubicBezTo>
                    <a:pt x="2048" y="6179"/>
                    <a:pt x="2048" y="6179"/>
                    <a:pt x="2041" y="6186"/>
                  </a:cubicBezTo>
                  <a:cubicBezTo>
                    <a:pt x="2041" y="6193"/>
                    <a:pt x="2034" y="6200"/>
                    <a:pt x="2034" y="6208"/>
                  </a:cubicBezTo>
                  <a:cubicBezTo>
                    <a:pt x="2034" y="6208"/>
                    <a:pt x="2026" y="6215"/>
                    <a:pt x="2026" y="6222"/>
                  </a:cubicBezTo>
                  <a:cubicBezTo>
                    <a:pt x="2026" y="6229"/>
                    <a:pt x="2019" y="6229"/>
                    <a:pt x="2019" y="6236"/>
                  </a:cubicBezTo>
                  <a:cubicBezTo>
                    <a:pt x="2019" y="6244"/>
                    <a:pt x="2012" y="6251"/>
                    <a:pt x="2012" y="6258"/>
                  </a:cubicBezTo>
                  <a:cubicBezTo>
                    <a:pt x="2012" y="6265"/>
                    <a:pt x="2012" y="6265"/>
                    <a:pt x="2012" y="6272"/>
                  </a:cubicBezTo>
                  <a:cubicBezTo>
                    <a:pt x="2012" y="6280"/>
                    <a:pt x="2012" y="6287"/>
                    <a:pt x="2012" y="6294"/>
                  </a:cubicBezTo>
                  <a:lnTo>
                    <a:pt x="2012" y="6301"/>
                  </a:lnTo>
                  <a:lnTo>
                    <a:pt x="2012" y="6316"/>
                  </a:lnTo>
                  <a:cubicBezTo>
                    <a:pt x="2012" y="6323"/>
                    <a:pt x="2012" y="6330"/>
                    <a:pt x="2012" y="6337"/>
                  </a:cubicBezTo>
                  <a:cubicBezTo>
                    <a:pt x="2012" y="6337"/>
                    <a:pt x="2019" y="6345"/>
                    <a:pt x="2019" y="6352"/>
                  </a:cubicBezTo>
                  <a:lnTo>
                    <a:pt x="2019" y="6366"/>
                  </a:lnTo>
                  <a:lnTo>
                    <a:pt x="2134" y="6691"/>
                  </a:lnTo>
                  <a:lnTo>
                    <a:pt x="2661" y="7224"/>
                  </a:lnTo>
                  <a:lnTo>
                    <a:pt x="1853" y="8024"/>
                  </a:lnTo>
                  <a:lnTo>
                    <a:pt x="1824" y="7988"/>
                  </a:lnTo>
                  <a:cubicBezTo>
                    <a:pt x="1724" y="8204"/>
                    <a:pt x="1623" y="8428"/>
                    <a:pt x="1522" y="8659"/>
                  </a:cubicBezTo>
                  <a:lnTo>
                    <a:pt x="1853" y="8320"/>
                  </a:lnTo>
                  <a:lnTo>
                    <a:pt x="2646" y="9106"/>
                  </a:lnTo>
                  <a:lnTo>
                    <a:pt x="1861" y="9891"/>
                  </a:lnTo>
                  <a:lnTo>
                    <a:pt x="1226" y="9271"/>
                  </a:lnTo>
                  <a:lnTo>
                    <a:pt x="1132" y="9473"/>
                  </a:lnTo>
                  <a:lnTo>
                    <a:pt x="1702" y="10043"/>
                  </a:lnTo>
                  <a:lnTo>
                    <a:pt x="909" y="10829"/>
                  </a:lnTo>
                  <a:lnTo>
                    <a:pt x="613" y="10533"/>
                  </a:lnTo>
                  <a:cubicBezTo>
                    <a:pt x="570" y="10612"/>
                    <a:pt x="541" y="10677"/>
                    <a:pt x="512" y="10735"/>
                  </a:cubicBezTo>
                  <a:lnTo>
                    <a:pt x="750" y="10973"/>
                  </a:lnTo>
                  <a:lnTo>
                    <a:pt x="1" y="11722"/>
                  </a:lnTo>
                  <a:lnTo>
                    <a:pt x="1" y="11823"/>
                  </a:lnTo>
                  <a:cubicBezTo>
                    <a:pt x="1" y="11931"/>
                    <a:pt x="87" y="12018"/>
                    <a:pt x="195" y="12018"/>
                  </a:cubicBezTo>
                  <a:lnTo>
                    <a:pt x="224" y="12018"/>
                  </a:lnTo>
                  <a:lnTo>
                    <a:pt x="116" y="11910"/>
                  </a:lnTo>
                  <a:lnTo>
                    <a:pt x="909" y="11124"/>
                  </a:lnTo>
                  <a:lnTo>
                    <a:pt x="1702" y="11910"/>
                  </a:lnTo>
                  <a:lnTo>
                    <a:pt x="1594" y="12018"/>
                  </a:lnTo>
                  <a:lnTo>
                    <a:pt x="2113" y="12018"/>
                  </a:lnTo>
                  <a:lnTo>
                    <a:pt x="2005" y="11910"/>
                  </a:lnTo>
                  <a:lnTo>
                    <a:pt x="2783" y="11138"/>
                  </a:lnTo>
                  <a:lnTo>
                    <a:pt x="3165" y="11521"/>
                  </a:lnTo>
                  <a:lnTo>
                    <a:pt x="3165" y="11218"/>
                  </a:lnTo>
                  <a:lnTo>
                    <a:pt x="2920" y="10973"/>
                  </a:lnTo>
                  <a:lnTo>
                    <a:pt x="3057" y="10836"/>
                  </a:lnTo>
                  <a:cubicBezTo>
                    <a:pt x="3036" y="10821"/>
                    <a:pt x="3000" y="10814"/>
                    <a:pt x="2971" y="10814"/>
                  </a:cubicBezTo>
                  <a:lnTo>
                    <a:pt x="2805" y="10814"/>
                  </a:lnTo>
                  <a:lnTo>
                    <a:pt x="2819" y="10778"/>
                  </a:lnTo>
                  <a:lnTo>
                    <a:pt x="2783" y="10814"/>
                  </a:lnTo>
                  <a:lnTo>
                    <a:pt x="2005" y="10043"/>
                  </a:lnTo>
                  <a:lnTo>
                    <a:pt x="2783" y="9264"/>
                  </a:lnTo>
                  <a:lnTo>
                    <a:pt x="3295" y="9776"/>
                  </a:lnTo>
                  <a:cubicBezTo>
                    <a:pt x="3331" y="9718"/>
                    <a:pt x="3374" y="9653"/>
                    <a:pt x="3418" y="9596"/>
                  </a:cubicBezTo>
                  <a:lnTo>
                    <a:pt x="2920" y="9106"/>
                  </a:lnTo>
                  <a:lnTo>
                    <a:pt x="3720" y="8313"/>
                  </a:lnTo>
                  <a:lnTo>
                    <a:pt x="4160" y="8760"/>
                  </a:lnTo>
                  <a:cubicBezTo>
                    <a:pt x="4218" y="8716"/>
                    <a:pt x="4276" y="8673"/>
                    <a:pt x="4333" y="8630"/>
                  </a:cubicBezTo>
                  <a:lnTo>
                    <a:pt x="3872" y="8161"/>
                  </a:lnTo>
                  <a:lnTo>
                    <a:pt x="4665" y="7383"/>
                  </a:lnTo>
                  <a:lnTo>
                    <a:pt x="5379" y="8089"/>
                  </a:lnTo>
                  <a:cubicBezTo>
                    <a:pt x="5458" y="8067"/>
                    <a:pt x="5537" y="8039"/>
                    <a:pt x="5616" y="8024"/>
                  </a:cubicBezTo>
                  <a:lnTo>
                    <a:pt x="4823" y="7238"/>
                  </a:lnTo>
                  <a:lnTo>
                    <a:pt x="5624" y="6445"/>
                  </a:lnTo>
                  <a:lnTo>
                    <a:pt x="6409" y="7238"/>
                  </a:lnTo>
                  <a:lnTo>
                    <a:pt x="5624" y="8017"/>
                  </a:lnTo>
                  <a:cubicBezTo>
                    <a:pt x="5739" y="7988"/>
                    <a:pt x="5869" y="7967"/>
                    <a:pt x="5999" y="7952"/>
                  </a:cubicBezTo>
                  <a:lnTo>
                    <a:pt x="6582" y="7368"/>
                  </a:lnTo>
                  <a:lnTo>
                    <a:pt x="7166" y="7952"/>
                  </a:lnTo>
                  <a:cubicBezTo>
                    <a:pt x="7296" y="7967"/>
                    <a:pt x="7419" y="7988"/>
                    <a:pt x="7541" y="8024"/>
                  </a:cubicBezTo>
                  <a:lnTo>
                    <a:pt x="6748" y="7238"/>
                  </a:lnTo>
                  <a:lnTo>
                    <a:pt x="7563" y="6431"/>
                  </a:lnTo>
                  <a:lnTo>
                    <a:pt x="8341" y="7231"/>
                  </a:lnTo>
                  <a:lnTo>
                    <a:pt x="7541" y="8024"/>
                  </a:lnTo>
                  <a:cubicBezTo>
                    <a:pt x="7621" y="8039"/>
                    <a:pt x="7700" y="8067"/>
                    <a:pt x="7779" y="8089"/>
                  </a:cubicBezTo>
                  <a:lnTo>
                    <a:pt x="8493" y="7383"/>
                  </a:lnTo>
                  <a:lnTo>
                    <a:pt x="9264" y="8161"/>
                  </a:lnTo>
                  <a:lnTo>
                    <a:pt x="8810" y="8615"/>
                  </a:lnTo>
                  <a:cubicBezTo>
                    <a:pt x="8868" y="8659"/>
                    <a:pt x="8925" y="8702"/>
                    <a:pt x="8976" y="8745"/>
                  </a:cubicBezTo>
                  <a:lnTo>
                    <a:pt x="9416" y="8313"/>
                  </a:lnTo>
                  <a:lnTo>
                    <a:pt x="10194" y="9106"/>
                  </a:lnTo>
                  <a:lnTo>
                    <a:pt x="9726" y="9574"/>
                  </a:lnTo>
                  <a:cubicBezTo>
                    <a:pt x="9769" y="9632"/>
                    <a:pt x="9805" y="9697"/>
                    <a:pt x="9848" y="9754"/>
                  </a:cubicBezTo>
                  <a:lnTo>
                    <a:pt x="10353" y="9250"/>
                  </a:lnTo>
                  <a:lnTo>
                    <a:pt x="11153" y="10043"/>
                  </a:lnTo>
                  <a:lnTo>
                    <a:pt x="10353" y="10836"/>
                  </a:lnTo>
                  <a:lnTo>
                    <a:pt x="10331" y="10821"/>
                  </a:lnTo>
                  <a:lnTo>
                    <a:pt x="10187" y="10821"/>
                  </a:lnTo>
                  <a:cubicBezTo>
                    <a:pt x="10144" y="10821"/>
                    <a:pt x="10108" y="10836"/>
                    <a:pt x="10072" y="10857"/>
                  </a:cubicBezTo>
                  <a:lnTo>
                    <a:pt x="10194" y="10980"/>
                  </a:lnTo>
                  <a:lnTo>
                    <a:pt x="9992" y="11182"/>
                  </a:lnTo>
                  <a:lnTo>
                    <a:pt x="9992" y="11477"/>
                  </a:lnTo>
                  <a:lnTo>
                    <a:pt x="10353" y="11117"/>
                  </a:lnTo>
                  <a:lnTo>
                    <a:pt x="11153" y="11917"/>
                  </a:lnTo>
                  <a:lnTo>
                    <a:pt x="11038" y="12025"/>
                  </a:lnTo>
                  <a:lnTo>
                    <a:pt x="11571" y="12025"/>
                  </a:lnTo>
                  <a:lnTo>
                    <a:pt x="11463" y="11917"/>
                  </a:lnTo>
                  <a:lnTo>
                    <a:pt x="12256" y="11124"/>
                  </a:lnTo>
                  <a:lnTo>
                    <a:pt x="13049" y="11917"/>
                  </a:lnTo>
                  <a:lnTo>
                    <a:pt x="12941" y="12025"/>
                  </a:lnTo>
                  <a:lnTo>
                    <a:pt x="12962" y="12025"/>
                  </a:lnTo>
                  <a:cubicBezTo>
                    <a:pt x="13071" y="12025"/>
                    <a:pt x="13164" y="11939"/>
                    <a:pt x="13164" y="11823"/>
                  </a:cubicBezTo>
                  <a:lnTo>
                    <a:pt x="13164" y="11737"/>
                  </a:lnTo>
                  <a:lnTo>
                    <a:pt x="12407" y="10987"/>
                  </a:lnTo>
                  <a:lnTo>
                    <a:pt x="12652" y="10749"/>
                  </a:lnTo>
                  <a:lnTo>
                    <a:pt x="12551" y="10547"/>
                  </a:lnTo>
                  <a:lnTo>
                    <a:pt x="12256" y="10843"/>
                  </a:lnTo>
                  <a:lnTo>
                    <a:pt x="11463" y="10050"/>
                  </a:lnTo>
                  <a:lnTo>
                    <a:pt x="12032" y="9488"/>
                  </a:lnTo>
                  <a:lnTo>
                    <a:pt x="11939" y="9279"/>
                  </a:lnTo>
                  <a:lnTo>
                    <a:pt x="11312" y="9906"/>
                  </a:lnTo>
                  <a:lnTo>
                    <a:pt x="10519" y="9120"/>
                  </a:lnTo>
                  <a:lnTo>
                    <a:pt x="11312" y="8334"/>
                  </a:lnTo>
                  <a:lnTo>
                    <a:pt x="11643" y="8666"/>
                  </a:lnTo>
                  <a:cubicBezTo>
                    <a:pt x="11542" y="8435"/>
                    <a:pt x="11434" y="8219"/>
                    <a:pt x="11340" y="8003"/>
                  </a:cubicBezTo>
                  <a:lnTo>
                    <a:pt x="11312" y="8031"/>
                  </a:lnTo>
                  <a:lnTo>
                    <a:pt x="10519" y="7246"/>
                  </a:lnTo>
                  <a:lnTo>
                    <a:pt x="11059" y="6719"/>
                  </a:lnTo>
                  <a:lnTo>
                    <a:pt x="11182" y="6381"/>
                  </a:lnTo>
                  <a:cubicBezTo>
                    <a:pt x="11182" y="6373"/>
                    <a:pt x="11182" y="6373"/>
                    <a:pt x="11182" y="6366"/>
                  </a:cubicBezTo>
                  <a:lnTo>
                    <a:pt x="11189" y="6345"/>
                  </a:lnTo>
                  <a:cubicBezTo>
                    <a:pt x="11189" y="6337"/>
                    <a:pt x="11189" y="6330"/>
                    <a:pt x="11189" y="6323"/>
                  </a:cubicBezTo>
                  <a:cubicBezTo>
                    <a:pt x="11189" y="6323"/>
                    <a:pt x="11189" y="6316"/>
                    <a:pt x="11189" y="6316"/>
                  </a:cubicBezTo>
                  <a:lnTo>
                    <a:pt x="11189" y="6308"/>
                  </a:lnTo>
                  <a:cubicBezTo>
                    <a:pt x="11189" y="6301"/>
                    <a:pt x="11189" y="6294"/>
                    <a:pt x="11189" y="6287"/>
                  </a:cubicBezTo>
                  <a:lnTo>
                    <a:pt x="11189" y="6272"/>
                  </a:lnTo>
                  <a:lnTo>
                    <a:pt x="11182" y="6251"/>
                  </a:lnTo>
                  <a:cubicBezTo>
                    <a:pt x="11182" y="6244"/>
                    <a:pt x="11175" y="6236"/>
                    <a:pt x="11175" y="6229"/>
                  </a:cubicBezTo>
                  <a:lnTo>
                    <a:pt x="11167" y="6215"/>
                  </a:lnTo>
                  <a:cubicBezTo>
                    <a:pt x="11160" y="6208"/>
                    <a:pt x="11160" y="6208"/>
                    <a:pt x="11153" y="6200"/>
                  </a:cubicBezTo>
                  <a:cubicBezTo>
                    <a:pt x="11153" y="6193"/>
                    <a:pt x="11146" y="6186"/>
                    <a:pt x="11146" y="6186"/>
                  </a:cubicBezTo>
                  <a:lnTo>
                    <a:pt x="11131" y="6172"/>
                  </a:lnTo>
                  <a:lnTo>
                    <a:pt x="11117" y="6157"/>
                  </a:lnTo>
                  <a:lnTo>
                    <a:pt x="11102" y="6150"/>
                  </a:lnTo>
                  <a:cubicBezTo>
                    <a:pt x="11095" y="6143"/>
                    <a:pt x="11095" y="6143"/>
                    <a:pt x="11088" y="6135"/>
                  </a:cubicBezTo>
                  <a:lnTo>
                    <a:pt x="11066" y="6128"/>
                  </a:lnTo>
                  <a:lnTo>
                    <a:pt x="11052" y="6128"/>
                  </a:lnTo>
                  <a:lnTo>
                    <a:pt x="11038" y="6121"/>
                  </a:lnTo>
                  <a:lnTo>
                    <a:pt x="10965" y="6121"/>
                  </a:lnTo>
                  <a:lnTo>
                    <a:pt x="10965" y="5833"/>
                  </a:lnTo>
                  <a:lnTo>
                    <a:pt x="10482" y="5357"/>
                  </a:lnTo>
                  <a:lnTo>
                    <a:pt x="10490" y="5350"/>
                  </a:lnTo>
                  <a:lnTo>
                    <a:pt x="10432" y="5350"/>
                  </a:lnTo>
                  <a:cubicBezTo>
                    <a:pt x="10418" y="5299"/>
                    <a:pt x="10396" y="5242"/>
                    <a:pt x="10367" y="5169"/>
                  </a:cubicBezTo>
                  <a:lnTo>
                    <a:pt x="9567" y="4376"/>
                  </a:lnTo>
                  <a:lnTo>
                    <a:pt x="9963" y="3980"/>
                  </a:lnTo>
                  <a:lnTo>
                    <a:pt x="9884" y="3757"/>
                  </a:lnTo>
                  <a:lnTo>
                    <a:pt x="9408" y="4218"/>
                  </a:lnTo>
                  <a:lnTo>
                    <a:pt x="8615" y="3432"/>
                  </a:lnTo>
                  <a:lnTo>
                    <a:pt x="9408" y="2646"/>
                  </a:lnTo>
                  <a:lnTo>
                    <a:pt x="9545" y="2783"/>
                  </a:lnTo>
                  <a:cubicBezTo>
                    <a:pt x="9495" y="2632"/>
                    <a:pt x="9444" y="2481"/>
                    <a:pt x="9394" y="2336"/>
                  </a:cubicBezTo>
                  <a:lnTo>
                    <a:pt x="8615" y="1565"/>
                  </a:lnTo>
                  <a:lnTo>
                    <a:pt x="9012" y="1176"/>
                  </a:lnTo>
                  <a:lnTo>
                    <a:pt x="8933" y="952"/>
                  </a:lnTo>
                  <a:lnTo>
                    <a:pt x="8478" y="1399"/>
                  </a:lnTo>
                  <a:lnTo>
                    <a:pt x="7700" y="628"/>
                  </a:lnTo>
                  <a:lnTo>
                    <a:pt x="8305" y="22"/>
                  </a:lnTo>
                  <a:lnTo>
                    <a:pt x="8637" y="22"/>
                  </a:lnTo>
                  <a:lnTo>
                    <a:pt x="8637" y="8"/>
                  </a:lnTo>
                  <a:lnTo>
                    <a:pt x="8666" y="37"/>
                  </a:lnTo>
                  <a:cubicBezTo>
                    <a:pt x="8659" y="30"/>
                    <a:pt x="8659" y="15"/>
                    <a:pt x="8659" y="8"/>
                  </a:cubicBezTo>
                  <a:cubicBezTo>
                    <a:pt x="8659" y="8"/>
                    <a:pt x="8659" y="1"/>
                    <a:pt x="86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7"/>
            <p:cNvSpPr/>
            <p:nvPr/>
          </p:nvSpPr>
          <p:spPr>
            <a:xfrm>
              <a:off x="4770308" y="2208220"/>
              <a:ext cx="88137" cy="18890"/>
            </a:xfrm>
            <a:custGeom>
              <a:rect b="b" l="l" r="r" t="t"/>
              <a:pathLst>
                <a:path extrusionOk="0" h="1083" w="5053">
                  <a:moveTo>
                    <a:pt x="191" y="0"/>
                  </a:moveTo>
                  <a:cubicBezTo>
                    <a:pt x="128" y="0"/>
                    <a:pt x="77" y="35"/>
                    <a:pt x="44" y="95"/>
                  </a:cubicBezTo>
                  <a:cubicBezTo>
                    <a:pt x="8" y="152"/>
                    <a:pt x="0" y="224"/>
                    <a:pt x="36" y="289"/>
                  </a:cubicBezTo>
                  <a:lnTo>
                    <a:pt x="426" y="1025"/>
                  </a:lnTo>
                  <a:cubicBezTo>
                    <a:pt x="426" y="1046"/>
                    <a:pt x="418" y="1061"/>
                    <a:pt x="418" y="1082"/>
                  </a:cubicBezTo>
                  <a:lnTo>
                    <a:pt x="4564" y="1082"/>
                  </a:lnTo>
                  <a:lnTo>
                    <a:pt x="4564" y="1075"/>
                  </a:lnTo>
                  <a:cubicBezTo>
                    <a:pt x="4564" y="1075"/>
                    <a:pt x="4564" y="1061"/>
                    <a:pt x="4571" y="1061"/>
                  </a:cubicBezTo>
                  <a:lnTo>
                    <a:pt x="4982" y="289"/>
                  </a:lnTo>
                  <a:cubicBezTo>
                    <a:pt x="5052" y="155"/>
                    <a:pt x="4957" y="1"/>
                    <a:pt x="4818" y="1"/>
                  </a:cubicBezTo>
                  <a:cubicBezTo>
                    <a:pt x="4815" y="1"/>
                    <a:pt x="4812" y="1"/>
                    <a:pt x="4809" y="1"/>
                  </a:cubicBezTo>
                  <a:lnTo>
                    <a:pt x="209" y="1"/>
                  </a:lnTo>
                  <a:cubicBezTo>
                    <a:pt x="203" y="0"/>
                    <a:pt x="197" y="0"/>
                    <a:pt x="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7"/>
            <p:cNvSpPr/>
            <p:nvPr/>
          </p:nvSpPr>
          <p:spPr>
            <a:xfrm>
              <a:off x="4733958" y="2319887"/>
              <a:ext cx="160087" cy="28553"/>
            </a:xfrm>
            <a:custGeom>
              <a:rect b="b" l="l" r="r" t="t"/>
              <a:pathLst>
                <a:path extrusionOk="0" h="1637" w="9178">
                  <a:moveTo>
                    <a:pt x="414" y="0"/>
                  </a:moveTo>
                  <a:cubicBezTo>
                    <a:pt x="305" y="0"/>
                    <a:pt x="224" y="91"/>
                    <a:pt x="224" y="195"/>
                  </a:cubicBezTo>
                  <a:lnTo>
                    <a:pt x="224" y="772"/>
                  </a:lnTo>
                  <a:lnTo>
                    <a:pt x="160" y="772"/>
                  </a:lnTo>
                  <a:lnTo>
                    <a:pt x="138" y="779"/>
                  </a:lnTo>
                  <a:lnTo>
                    <a:pt x="116" y="779"/>
                  </a:lnTo>
                  <a:lnTo>
                    <a:pt x="102" y="786"/>
                  </a:lnTo>
                  <a:cubicBezTo>
                    <a:pt x="95" y="793"/>
                    <a:pt x="87" y="793"/>
                    <a:pt x="80" y="793"/>
                  </a:cubicBezTo>
                  <a:lnTo>
                    <a:pt x="66" y="808"/>
                  </a:lnTo>
                  <a:lnTo>
                    <a:pt x="51" y="822"/>
                  </a:lnTo>
                  <a:lnTo>
                    <a:pt x="44" y="837"/>
                  </a:lnTo>
                  <a:cubicBezTo>
                    <a:pt x="37" y="837"/>
                    <a:pt x="30" y="844"/>
                    <a:pt x="30" y="851"/>
                  </a:cubicBezTo>
                  <a:cubicBezTo>
                    <a:pt x="23" y="858"/>
                    <a:pt x="23" y="858"/>
                    <a:pt x="23" y="866"/>
                  </a:cubicBezTo>
                  <a:cubicBezTo>
                    <a:pt x="15" y="873"/>
                    <a:pt x="15" y="880"/>
                    <a:pt x="8" y="880"/>
                  </a:cubicBezTo>
                  <a:cubicBezTo>
                    <a:pt x="8" y="887"/>
                    <a:pt x="8" y="894"/>
                    <a:pt x="1" y="902"/>
                  </a:cubicBezTo>
                  <a:cubicBezTo>
                    <a:pt x="1" y="909"/>
                    <a:pt x="1" y="909"/>
                    <a:pt x="1" y="916"/>
                  </a:cubicBezTo>
                  <a:cubicBezTo>
                    <a:pt x="1" y="923"/>
                    <a:pt x="1" y="930"/>
                    <a:pt x="1" y="938"/>
                  </a:cubicBezTo>
                  <a:cubicBezTo>
                    <a:pt x="1" y="945"/>
                    <a:pt x="1" y="952"/>
                    <a:pt x="1" y="959"/>
                  </a:cubicBezTo>
                  <a:lnTo>
                    <a:pt x="1" y="974"/>
                  </a:lnTo>
                  <a:cubicBezTo>
                    <a:pt x="1" y="981"/>
                    <a:pt x="1" y="988"/>
                    <a:pt x="1" y="995"/>
                  </a:cubicBezTo>
                  <a:cubicBezTo>
                    <a:pt x="1" y="1003"/>
                    <a:pt x="1" y="1010"/>
                    <a:pt x="1" y="1017"/>
                  </a:cubicBezTo>
                  <a:lnTo>
                    <a:pt x="1" y="1031"/>
                  </a:lnTo>
                  <a:lnTo>
                    <a:pt x="224" y="1630"/>
                  </a:lnTo>
                  <a:lnTo>
                    <a:pt x="224" y="1637"/>
                  </a:lnTo>
                  <a:lnTo>
                    <a:pt x="8947" y="1637"/>
                  </a:lnTo>
                  <a:lnTo>
                    <a:pt x="9171" y="1031"/>
                  </a:lnTo>
                  <a:cubicBezTo>
                    <a:pt x="9171" y="1024"/>
                    <a:pt x="9171" y="1024"/>
                    <a:pt x="9171" y="1017"/>
                  </a:cubicBezTo>
                  <a:lnTo>
                    <a:pt x="9178" y="995"/>
                  </a:lnTo>
                  <a:cubicBezTo>
                    <a:pt x="9178" y="988"/>
                    <a:pt x="9178" y="981"/>
                    <a:pt x="9178" y="974"/>
                  </a:cubicBezTo>
                  <a:cubicBezTo>
                    <a:pt x="9178" y="974"/>
                    <a:pt x="9178" y="966"/>
                    <a:pt x="9178" y="959"/>
                  </a:cubicBezTo>
                  <a:cubicBezTo>
                    <a:pt x="9178" y="952"/>
                    <a:pt x="9178" y="945"/>
                    <a:pt x="9178" y="938"/>
                  </a:cubicBezTo>
                  <a:lnTo>
                    <a:pt x="9178" y="916"/>
                  </a:lnTo>
                  <a:lnTo>
                    <a:pt x="9171" y="902"/>
                  </a:lnTo>
                  <a:cubicBezTo>
                    <a:pt x="9171" y="894"/>
                    <a:pt x="9164" y="887"/>
                    <a:pt x="9164" y="880"/>
                  </a:cubicBezTo>
                  <a:lnTo>
                    <a:pt x="9156" y="866"/>
                  </a:lnTo>
                  <a:cubicBezTo>
                    <a:pt x="9149" y="858"/>
                    <a:pt x="9149" y="851"/>
                    <a:pt x="9142" y="851"/>
                  </a:cubicBezTo>
                  <a:cubicBezTo>
                    <a:pt x="9142" y="844"/>
                    <a:pt x="9135" y="837"/>
                    <a:pt x="9135" y="837"/>
                  </a:cubicBezTo>
                  <a:lnTo>
                    <a:pt x="9120" y="822"/>
                  </a:lnTo>
                  <a:lnTo>
                    <a:pt x="9106" y="808"/>
                  </a:lnTo>
                  <a:lnTo>
                    <a:pt x="9091" y="793"/>
                  </a:lnTo>
                  <a:cubicBezTo>
                    <a:pt x="9084" y="793"/>
                    <a:pt x="9077" y="793"/>
                    <a:pt x="9077" y="786"/>
                  </a:cubicBezTo>
                  <a:lnTo>
                    <a:pt x="9055" y="779"/>
                  </a:lnTo>
                  <a:lnTo>
                    <a:pt x="9041" y="779"/>
                  </a:lnTo>
                  <a:lnTo>
                    <a:pt x="9019" y="772"/>
                  </a:lnTo>
                  <a:lnTo>
                    <a:pt x="8954" y="772"/>
                  </a:lnTo>
                  <a:lnTo>
                    <a:pt x="8954" y="195"/>
                  </a:lnTo>
                  <a:cubicBezTo>
                    <a:pt x="8954" y="87"/>
                    <a:pt x="8868" y="0"/>
                    <a:pt x="8760" y="0"/>
                  </a:cubicBezTo>
                  <a:lnTo>
                    <a:pt x="426" y="0"/>
                  </a:lnTo>
                  <a:cubicBezTo>
                    <a:pt x="422" y="0"/>
                    <a:pt x="418"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7"/>
            <p:cNvSpPr/>
            <p:nvPr/>
          </p:nvSpPr>
          <p:spPr>
            <a:xfrm>
              <a:off x="4737865" y="2319887"/>
              <a:ext cx="152168" cy="13466"/>
            </a:xfrm>
            <a:custGeom>
              <a:rect b="b" l="l" r="r" t="t"/>
              <a:pathLst>
                <a:path extrusionOk="0" h="772" w="8724">
                  <a:moveTo>
                    <a:pt x="195" y="0"/>
                  </a:moveTo>
                  <a:cubicBezTo>
                    <a:pt x="87" y="0"/>
                    <a:pt x="0" y="87"/>
                    <a:pt x="0" y="195"/>
                  </a:cubicBezTo>
                  <a:lnTo>
                    <a:pt x="0" y="772"/>
                  </a:lnTo>
                  <a:lnTo>
                    <a:pt x="8723" y="772"/>
                  </a:lnTo>
                  <a:lnTo>
                    <a:pt x="8723" y="195"/>
                  </a:lnTo>
                  <a:cubicBezTo>
                    <a:pt x="8723" y="87"/>
                    <a:pt x="8637" y="0"/>
                    <a:pt x="8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7"/>
            <p:cNvSpPr/>
            <p:nvPr/>
          </p:nvSpPr>
          <p:spPr>
            <a:xfrm>
              <a:off x="4873167" y="2415576"/>
              <a:ext cx="55345" cy="21018"/>
            </a:xfrm>
            <a:custGeom>
              <a:rect b="b" l="l" r="r" t="t"/>
              <a:pathLst>
                <a:path extrusionOk="0" h="1205" w="3173">
                  <a:moveTo>
                    <a:pt x="195" y="1"/>
                  </a:moveTo>
                  <a:cubicBezTo>
                    <a:pt x="87" y="1"/>
                    <a:pt x="0" y="87"/>
                    <a:pt x="0" y="195"/>
                  </a:cubicBezTo>
                  <a:lnTo>
                    <a:pt x="0" y="1010"/>
                  </a:lnTo>
                  <a:cubicBezTo>
                    <a:pt x="0" y="1118"/>
                    <a:pt x="94" y="1204"/>
                    <a:pt x="202" y="1204"/>
                  </a:cubicBezTo>
                  <a:lnTo>
                    <a:pt x="2978" y="1204"/>
                  </a:lnTo>
                  <a:cubicBezTo>
                    <a:pt x="3086" y="1204"/>
                    <a:pt x="3172" y="1118"/>
                    <a:pt x="3172" y="1010"/>
                  </a:cubicBezTo>
                  <a:lnTo>
                    <a:pt x="3172" y="195"/>
                  </a:lnTo>
                  <a:cubicBezTo>
                    <a:pt x="3172" y="87"/>
                    <a:pt x="3086" y="1"/>
                    <a:pt x="2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7"/>
            <p:cNvSpPr/>
            <p:nvPr/>
          </p:nvSpPr>
          <p:spPr>
            <a:xfrm>
              <a:off x="4698881" y="2415576"/>
              <a:ext cx="55345" cy="21018"/>
            </a:xfrm>
            <a:custGeom>
              <a:rect b="b" l="l" r="r" t="t"/>
              <a:pathLst>
                <a:path extrusionOk="0" h="1205" w="3173">
                  <a:moveTo>
                    <a:pt x="195" y="1"/>
                  </a:moveTo>
                  <a:cubicBezTo>
                    <a:pt x="87" y="1"/>
                    <a:pt x="1" y="87"/>
                    <a:pt x="1" y="195"/>
                  </a:cubicBezTo>
                  <a:lnTo>
                    <a:pt x="1" y="1010"/>
                  </a:lnTo>
                  <a:cubicBezTo>
                    <a:pt x="1" y="1118"/>
                    <a:pt x="87" y="1204"/>
                    <a:pt x="202" y="1204"/>
                  </a:cubicBezTo>
                  <a:lnTo>
                    <a:pt x="2978" y="1204"/>
                  </a:lnTo>
                  <a:cubicBezTo>
                    <a:pt x="3086" y="1204"/>
                    <a:pt x="3173" y="1118"/>
                    <a:pt x="3173" y="1010"/>
                  </a:cubicBezTo>
                  <a:lnTo>
                    <a:pt x="3173" y="195"/>
                  </a:lnTo>
                  <a:cubicBezTo>
                    <a:pt x="3173" y="87"/>
                    <a:pt x="3086" y="1"/>
                    <a:pt x="2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4" name="Google Shape;2534;p47"/>
          <p:cNvGrpSpPr/>
          <p:nvPr/>
        </p:nvGrpSpPr>
        <p:grpSpPr>
          <a:xfrm>
            <a:off x="6602259" y="3824145"/>
            <a:ext cx="784267" cy="316512"/>
            <a:chOff x="6602259" y="3824145"/>
            <a:chExt cx="784267" cy="316512"/>
          </a:xfrm>
        </p:grpSpPr>
        <p:sp>
          <p:nvSpPr>
            <p:cNvPr id="2535" name="Google Shape;2535;p47"/>
            <p:cNvSpPr/>
            <p:nvPr/>
          </p:nvSpPr>
          <p:spPr>
            <a:xfrm>
              <a:off x="7187333" y="4072614"/>
              <a:ext cx="53967" cy="31815"/>
            </a:xfrm>
            <a:custGeom>
              <a:rect b="b" l="l" r="r" t="t"/>
              <a:pathLst>
                <a:path extrusionOk="0" h="1824" w="3094">
                  <a:moveTo>
                    <a:pt x="404" y="0"/>
                  </a:moveTo>
                  <a:lnTo>
                    <a:pt x="1" y="944"/>
                  </a:lnTo>
                  <a:lnTo>
                    <a:pt x="3093" y="1824"/>
                  </a:lnTo>
                  <a:lnTo>
                    <a:pt x="26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7"/>
            <p:cNvSpPr/>
            <p:nvPr/>
          </p:nvSpPr>
          <p:spPr>
            <a:xfrm>
              <a:off x="7120057" y="4028223"/>
              <a:ext cx="63264" cy="60874"/>
            </a:xfrm>
            <a:custGeom>
              <a:rect b="b" l="l" r="r" t="t"/>
              <a:pathLst>
                <a:path extrusionOk="0" h="3490" w="3627">
                  <a:moveTo>
                    <a:pt x="1118" y="0"/>
                  </a:moveTo>
                  <a:lnTo>
                    <a:pt x="1" y="3489"/>
                  </a:lnTo>
                  <a:lnTo>
                    <a:pt x="3627" y="3489"/>
                  </a:lnTo>
                  <a:lnTo>
                    <a:pt x="253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7"/>
            <p:cNvSpPr/>
            <p:nvPr/>
          </p:nvSpPr>
          <p:spPr>
            <a:xfrm>
              <a:off x="7002861" y="4050479"/>
              <a:ext cx="113062" cy="38618"/>
            </a:xfrm>
            <a:custGeom>
              <a:rect b="b" l="l" r="r" t="t"/>
              <a:pathLst>
                <a:path extrusionOk="0" h="2214" w="6482">
                  <a:moveTo>
                    <a:pt x="2358" y="0"/>
                  </a:moveTo>
                  <a:lnTo>
                    <a:pt x="160" y="1175"/>
                  </a:lnTo>
                  <a:lnTo>
                    <a:pt x="1" y="2213"/>
                  </a:lnTo>
                  <a:lnTo>
                    <a:pt x="6482" y="2213"/>
                  </a:lnTo>
                  <a:lnTo>
                    <a:pt x="5083" y="613"/>
                  </a:lnTo>
                  <a:lnTo>
                    <a:pt x="2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7"/>
            <p:cNvSpPr/>
            <p:nvPr/>
          </p:nvSpPr>
          <p:spPr>
            <a:xfrm>
              <a:off x="6602259" y="4035391"/>
              <a:ext cx="78230" cy="45909"/>
            </a:xfrm>
            <a:custGeom>
              <a:rect b="b" l="l" r="r" t="t"/>
              <a:pathLst>
                <a:path extrusionOk="0" h="2632" w="4485">
                  <a:moveTo>
                    <a:pt x="3850" y="0"/>
                  </a:moveTo>
                  <a:lnTo>
                    <a:pt x="0" y="1161"/>
                  </a:lnTo>
                  <a:lnTo>
                    <a:pt x="908" y="2040"/>
                  </a:lnTo>
                  <a:lnTo>
                    <a:pt x="2790" y="2631"/>
                  </a:lnTo>
                  <a:lnTo>
                    <a:pt x="4225" y="2257"/>
                  </a:lnTo>
                  <a:lnTo>
                    <a:pt x="4484" y="1161"/>
                  </a:lnTo>
                  <a:lnTo>
                    <a:pt x="38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7"/>
            <p:cNvSpPr/>
            <p:nvPr/>
          </p:nvSpPr>
          <p:spPr>
            <a:xfrm>
              <a:off x="6621620" y="3941812"/>
              <a:ext cx="150913" cy="136470"/>
            </a:xfrm>
            <a:custGeom>
              <a:rect b="b" l="l" r="r" t="t"/>
              <a:pathLst>
                <a:path extrusionOk="0" h="7824" w="8652">
                  <a:moveTo>
                    <a:pt x="2503" y="0"/>
                  </a:moveTo>
                  <a:cubicBezTo>
                    <a:pt x="1714" y="0"/>
                    <a:pt x="868" y="63"/>
                    <a:pt x="0" y="225"/>
                  </a:cubicBezTo>
                  <a:lnTo>
                    <a:pt x="3035" y="6526"/>
                  </a:lnTo>
                  <a:lnTo>
                    <a:pt x="4628" y="6526"/>
                  </a:lnTo>
                  <a:lnTo>
                    <a:pt x="8392" y="7823"/>
                  </a:lnTo>
                  <a:lnTo>
                    <a:pt x="8651" y="2402"/>
                  </a:lnTo>
                  <a:lnTo>
                    <a:pt x="7202" y="723"/>
                  </a:lnTo>
                  <a:cubicBezTo>
                    <a:pt x="7202" y="723"/>
                    <a:pt x="5181" y="0"/>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7"/>
            <p:cNvSpPr/>
            <p:nvPr/>
          </p:nvSpPr>
          <p:spPr>
            <a:xfrm>
              <a:off x="7021350" y="3941900"/>
              <a:ext cx="176693" cy="147197"/>
            </a:xfrm>
            <a:custGeom>
              <a:rect b="b" l="l" r="r" t="t"/>
              <a:pathLst>
                <a:path extrusionOk="0" h="8439" w="10130">
                  <a:moveTo>
                    <a:pt x="7314" y="1"/>
                  </a:moveTo>
                  <a:cubicBezTo>
                    <a:pt x="5409" y="1"/>
                    <a:pt x="2748" y="432"/>
                    <a:pt x="1" y="2253"/>
                  </a:cubicBezTo>
                  <a:lnTo>
                    <a:pt x="5422" y="8438"/>
                  </a:lnTo>
                  <a:lnTo>
                    <a:pt x="5948" y="8438"/>
                  </a:lnTo>
                  <a:lnTo>
                    <a:pt x="10129" y="350"/>
                  </a:lnTo>
                  <a:cubicBezTo>
                    <a:pt x="10129" y="350"/>
                    <a:pt x="9028" y="1"/>
                    <a:pt x="7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7"/>
            <p:cNvSpPr/>
            <p:nvPr/>
          </p:nvSpPr>
          <p:spPr>
            <a:xfrm>
              <a:off x="6935603" y="3981198"/>
              <a:ext cx="85765" cy="89794"/>
            </a:xfrm>
            <a:custGeom>
              <a:rect b="b" l="l" r="r" t="t"/>
              <a:pathLst>
                <a:path extrusionOk="0" h="5148" w="4917">
                  <a:moveTo>
                    <a:pt x="4917" y="0"/>
                  </a:moveTo>
                  <a:lnTo>
                    <a:pt x="0" y="4044"/>
                  </a:lnTo>
                  <a:lnTo>
                    <a:pt x="4016" y="5147"/>
                  </a:lnTo>
                  <a:lnTo>
                    <a:pt x="49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7"/>
            <p:cNvSpPr/>
            <p:nvPr/>
          </p:nvSpPr>
          <p:spPr>
            <a:xfrm>
              <a:off x="7005634" y="3981198"/>
              <a:ext cx="85904" cy="89794"/>
            </a:xfrm>
            <a:custGeom>
              <a:rect b="b" l="l" r="r" t="t"/>
              <a:pathLst>
                <a:path extrusionOk="0" h="5148" w="4925">
                  <a:moveTo>
                    <a:pt x="902" y="0"/>
                  </a:moveTo>
                  <a:lnTo>
                    <a:pt x="1" y="5147"/>
                  </a:lnTo>
                  <a:cubicBezTo>
                    <a:pt x="1" y="5147"/>
                    <a:pt x="3022" y="4566"/>
                    <a:pt x="4519" y="4566"/>
                  </a:cubicBezTo>
                  <a:cubicBezTo>
                    <a:pt x="4671" y="4566"/>
                    <a:pt x="4808" y="4572"/>
                    <a:pt x="4924" y="4585"/>
                  </a:cubicBezTo>
                  <a:lnTo>
                    <a:pt x="9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7"/>
            <p:cNvSpPr/>
            <p:nvPr/>
          </p:nvSpPr>
          <p:spPr>
            <a:xfrm>
              <a:off x="7186321" y="4028223"/>
              <a:ext cx="50322" cy="44409"/>
            </a:xfrm>
            <a:custGeom>
              <a:rect b="b" l="l" r="r" t="t"/>
              <a:pathLst>
                <a:path extrusionOk="0" h="2546" w="2885">
                  <a:moveTo>
                    <a:pt x="2005" y="0"/>
                  </a:moveTo>
                  <a:lnTo>
                    <a:pt x="1" y="1622"/>
                  </a:lnTo>
                  <a:lnTo>
                    <a:pt x="462" y="2545"/>
                  </a:lnTo>
                  <a:lnTo>
                    <a:pt x="2884" y="2545"/>
                  </a:lnTo>
                  <a:lnTo>
                    <a:pt x="20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7"/>
            <p:cNvSpPr/>
            <p:nvPr/>
          </p:nvSpPr>
          <p:spPr>
            <a:xfrm>
              <a:off x="7136540" y="4007728"/>
              <a:ext cx="84753" cy="81369"/>
            </a:xfrm>
            <a:custGeom>
              <a:rect b="b" l="l" r="r" t="t"/>
              <a:pathLst>
                <a:path extrusionOk="0" h="4665" w="4859">
                  <a:moveTo>
                    <a:pt x="0" y="0"/>
                  </a:moveTo>
                  <a:cubicBezTo>
                    <a:pt x="0" y="0"/>
                    <a:pt x="1918" y="2949"/>
                    <a:pt x="2321" y="4664"/>
                  </a:cubicBezTo>
                  <a:lnTo>
                    <a:pt x="2913" y="4664"/>
                  </a:lnTo>
                  <a:cubicBezTo>
                    <a:pt x="2913" y="4664"/>
                    <a:pt x="4059" y="1766"/>
                    <a:pt x="4859" y="1175"/>
                  </a:cubicBezTo>
                  <a:cubicBezTo>
                    <a:pt x="4859" y="1175"/>
                    <a:pt x="2293" y="12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7"/>
            <p:cNvSpPr/>
            <p:nvPr/>
          </p:nvSpPr>
          <p:spPr>
            <a:xfrm>
              <a:off x="6733531" y="3894561"/>
              <a:ext cx="149011" cy="194536"/>
            </a:xfrm>
            <a:custGeom>
              <a:rect b="b" l="l" r="r" t="t"/>
              <a:pathLst>
                <a:path extrusionOk="0" h="11153" w="8543">
                  <a:moveTo>
                    <a:pt x="0" y="0"/>
                  </a:moveTo>
                  <a:lnTo>
                    <a:pt x="0" y="0"/>
                  </a:lnTo>
                  <a:cubicBezTo>
                    <a:pt x="966" y="3381"/>
                    <a:pt x="1976" y="10532"/>
                    <a:pt x="1976" y="10532"/>
                  </a:cubicBezTo>
                  <a:lnTo>
                    <a:pt x="4275" y="10540"/>
                  </a:lnTo>
                  <a:lnTo>
                    <a:pt x="6633" y="11152"/>
                  </a:lnTo>
                  <a:lnTo>
                    <a:pt x="8543" y="11152"/>
                  </a:lnTo>
                  <a:lnTo>
                    <a:pt x="6863" y="2011"/>
                  </a:lnTo>
                  <a:cubicBezTo>
                    <a:pt x="3555" y="144"/>
                    <a:pt x="1"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7"/>
            <p:cNvSpPr/>
            <p:nvPr/>
          </p:nvSpPr>
          <p:spPr>
            <a:xfrm>
              <a:off x="6775533" y="3922713"/>
              <a:ext cx="107010" cy="166384"/>
            </a:xfrm>
            <a:custGeom>
              <a:rect b="b" l="l" r="r" t="t"/>
              <a:pathLst>
                <a:path extrusionOk="0" h="9539" w="6135">
                  <a:moveTo>
                    <a:pt x="3691" y="1"/>
                  </a:moveTo>
                  <a:lnTo>
                    <a:pt x="0" y="8918"/>
                  </a:lnTo>
                  <a:lnTo>
                    <a:pt x="1867" y="8926"/>
                  </a:lnTo>
                  <a:lnTo>
                    <a:pt x="4225" y="9538"/>
                  </a:lnTo>
                  <a:lnTo>
                    <a:pt x="6135" y="9538"/>
                  </a:lnTo>
                  <a:lnTo>
                    <a:pt x="4448" y="397"/>
                  </a:lnTo>
                  <a:cubicBezTo>
                    <a:pt x="4196" y="253"/>
                    <a:pt x="3943" y="131"/>
                    <a:pt x="36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7"/>
            <p:cNvSpPr/>
            <p:nvPr/>
          </p:nvSpPr>
          <p:spPr>
            <a:xfrm>
              <a:off x="6812877" y="3824145"/>
              <a:ext cx="208490" cy="264952"/>
            </a:xfrm>
            <a:custGeom>
              <a:rect b="b" l="l" r="r" t="t"/>
              <a:pathLst>
                <a:path extrusionOk="0" h="15190" w="11953">
                  <a:moveTo>
                    <a:pt x="0" y="0"/>
                  </a:moveTo>
                  <a:cubicBezTo>
                    <a:pt x="0" y="0"/>
                    <a:pt x="2884" y="6683"/>
                    <a:pt x="3655" y="15189"/>
                  </a:cubicBezTo>
                  <a:lnTo>
                    <a:pt x="4434" y="15189"/>
                  </a:lnTo>
                  <a:lnTo>
                    <a:pt x="11953" y="9004"/>
                  </a:lnTo>
                  <a:cubicBezTo>
                    <a:pt x="7310" y="498"/>
                    <a:pt x="1"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7"/>
            <p:cNvSpPr/>
            <p:nvPr/>
          </p:nvSpPr>
          <p:spPr>
            <a:xfrm>
              <a:off x="6612306" y="4055625"/>
              <a:ext cx="774220" cy="85032"/>
            </a:xfrm>
            <a:custGeom>
              <a:rect b="b" l="l" r="r" t="t"/>
              <a:pathLst>
                <a:path extrusionOk="0" h="4875" w="44387">
                  <a:moveTo>
                    <a:pt x="3569" y="1"/>
                  </a:moveTo>
                  <a:lnTo>
                    <a:pt x="2099" y="880"/>
                  </a:lnTo>
                  <a:lnTo>
                    <a:pt x="1" y="880"/>
                  </a:lnTo>
                  <a:lnTo>
                    <a:pt x="1" y="4874"/>
                  </a:lnTo>
                  <a:lnTo>
                    <a:pt x="44387" y="4874"/>
                  </a:lnTo>
                  <a:lnTo>
                    <a:pt x="44387" y="2798"/>
                  </a:lnTo>
                  <a:lnTo>
                    <a:pt x="36060" y="2798"/>
                  </a:lnTo>
                  <a:lnTo>
                    <a:pt x="32968" y="1918"/>
                  </a:lnTo>
                  <a:lnTo>
                    <a:pt x="13575" y="1918"/>
                  </a:lnTo>
                  <a:lnTo>
                    <a:pt x="11218" y="1306"/>
                  </a:lnTo>
                  <a:lnTo>
                    <a:pt x="8926" y="1298"/>
                  </a:lnTo>
                  <a:lnTo>
                    <a:pt x="51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7"/>
            <p:cNvSpPr/>
            <p:nvPr/>
          </p:nvSpPr>
          <p:spPr>
            <a:xfrm>
              <a:off x="7250335" y="4026077"/>
              <a:ext cx="120092" cy="78352"/>
            </a:xfrm>
            <a:custGeom>
              <a:rect b="b" l="l" r="r" t="t"/>
              <a:pathLst>
                <a:path extrusionOk="0" h="4492" w="6885">
                  <a:moveTo>
                    <a:pt x="3179" y="1"/>
                  </a:moveTo>
                  <a:lnTo>
                    <a:pt x="981" y="1933"/>
                  </a:lnTo>
                  <a:lnTo>
                    <a:pt x="0" y="4492"/>
                  </a:lnTo>
                  <a:lnTo>
                    <a:pt x="6330" y="4492"/>
                  </a:lnTo>
                  <a:lnTo>
                    <a:pt x="6885" y="3612"/>
                  </a:lnTo>
                  <a:lnTo>
                    <a:pt x="4196" y="2236"/>
                  </a:lnTo>
                  <a:lnTo>
                    <a:pt x="4196" y="549"/>
                  </a:lnTo>
                  <a:lnTo>
                    <a:pt x="31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7"/>
            <p:cNvSpPr/>
            <p:nvPr/>
          </p:nvSpPr>
          <p:spPr>
            <a:xfrm>
              <a:off x="7221276" y="4003489"/>
              <a:ext cx="145889" cy="100940"/>
            </a:xfrm>
            <a:custGeom>
              <a:rect b="b" l="l" r="r" t="t"/>
              <a:pathLst>
                <a:path extrusionOk="0" h="5787" w="8364">
                  <a:moveTo>
                    <a:pt x="8363" y="121"/>
                  </a:moveTo>
                  <a:lnTo>
                    <a:pt x="8363" y="121"/>
                  </a:lnTo>
                  <a:cubicBezTo>
                    <a:pt x="8363" y="121"/>
                    <a:pt x="8363" y="121"/>
                    <a:pt x="8363" y="121"/>
                  </a:cubicBezTo>
                  <a:lnTo>
                    <a:pt x="8363" y="121"/>
                  </a:lnTo>
                  <a:cubicBezTo>
                    <a:pt x="8363" y="121"/>
                    <a:pt x="8363" y="121"/>
                    <a:pt x="8363" y="121"/>
                  </a:cubicBezTo>
                  <a:close/>
                  <a:moveTo>
                    <a:pt x="6670" y="1"/>
                  </a:moveTo>
                  <a:cubicBezTo>
                    <a:pt x="5166" y="1"/>
                    <a:pt x="2780" y="243"/>
                    <a:pt x="1" y="1418"/>
                  </a:cubicBezTo>
                  <a:lnTo>
                    <a:pt x="1147" y="5787"/>
                  </a:lnTo>
                  <a:lnTo>
                    <a:pt x="1983" y="5787"/>
                  </a:lnTo>
                  <a:cubicBezTo>
                    <a:pt x="1983" y="5787"/>
                    <a:pt x="5018" y="1909"/>
                    <a:pt x="8363" y="121"/>
                  </a:cubicBezTo>
                  <a:lnTo>
                    <a:pt x="8363" y="121"/>
                  </a:lnTo>
                  <a:cubicBezTo>
                    <a:pt x="8363" y="121"/>
                    <a:pt x="8363" y="121"/>
                    <a:pt x="8363" y="121"/>
                  </a:cubicBezTo>
                  <a:cubicBezTo>
                    <a:pt x="8348" y="121"/>
                    <a:pt x="7727" y="1"/>
                    <a:pt x="6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7"/>
            <p:cNvSpPr/>
            <p:nvPr/>
          </p:nvSpPr>
          <p:spPr>
            <a:xfrm>
              <a:off x="6890200" y="4051735"/>
              <a:ext cx="115452" cy="37362"/>
            </a:xfrm>
            <a:custGeom>
              <a:rect b="b" l="l" r="r" t="t"/>
              <a:pathLst>
                <a:path extrusionOk="0" h="2142" w="6619">
                  <a:moveTo>
                    <a:pt x="2603" y="0"/>
                  </a:moveTo>
                  <a:lnTo>
                    <a:pt x="1" y="2141"/>
                  </a:lnTo>
                  <a:lnTo>
                    <a:pt x="6460" y="2141"/>
                  </a:lnTo>
                  <a:lnTo>
                    <a:pt x="6619" y="1103"/>
                  </a:lnTo>
                  <a:lnTo>
                    <a:pt x="2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7"/>
            <p:cNvSpPr/>
            <p:nvPr/>
          </p:nvSpPr>
          <p:spPr>
            <a:xfrm>
              <a:off x="6899008" y="4118749"/>
              <a:ext cx="252637" cy="21768"/>
            </a:xfrm>
            <a:custGeom>
              <a:rect b="b" l="l" r="r" t="t"/>
              <a:pathLst>
                <a:path extrusionOk="0" h="1248" w="14484">
                  <a:moveTo>
                    <a:pt x="0" y="1"/>
                  </a:moveTo>
                  <a:lnTo>
                    <a:pt x="0" y="1248"/>
                  </a:lnTo>
                  <a:lnTo>
                    <a:pt x="14483" y="1248"/>
                  </a:lnTo>
                  <a:lnTo>
                    <a:pt x="144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7"/>
            <p:cNvSpPr/>
            <p:nvPr/>
          </p:nvSpPr>
          <p:spPr>
            <a:xfrm>
              <a:off x="6612306" y="4070974"/>
              <a:ext cx="163244" cy="69683"/>
            </a:xfrm>
            <a:custGeom>
              <a:rect b="b" l="l" r="r" t="t"/>
              <a:pathLst>
                <a:path extrusionOk="0" h="3995" w="9359">
                  <a:moveTo>
                    <a:pt x="1" y="0"/>
                  </a:moveTo>
                  <a:lnTo>
                    <a:pt x="1" y="3994"/>
                  </a:lnTo>
                  <a:lnTo>
                    <a:pt x="9358" y="3994"/>
                  </a:lnTo>
                  <a:lnTo>
                    <a:pt x="6222" y="1911"/>
                  </a:lnTo>
                  <a:lnTo>
                    <a:pt x="4413" y="1911"/>
                  </a:lnTo>
                  <a:lnTo>
                    <a:pt x="20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7"/>
            <p:cNvSpPr/>
            <p:nvPr/>
          </p:nvSpPr>
          <p:spPr>
            <a:xfrm>
              <a:off x="6874484" y="4102789"/>
              <a:ext cx="84265" cy="5913"/>
            </a:xfrm>
            <a:custGeom>
              <a:rect b="b" l="l" r="r" t="t"/>
              <a:pathLst>
                <a:path extrusionOk="0" h="339" w="4831">
                  <a:moveTo>
                    <a:pt x="1" y="0"/>
                  </a:moveTo>
                  <a:lnTo>
                    <a:pt x="1" y="339"/>
                  </a:lnTo>
                  <a:lnTo>
                    <a:pt x="4831" y="339"/>
                  </a:lnTo>
                  <a:lnTo>
                    <a:pt x="483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7"/>
            <p:cNvSpPr/>
            <p:nvPr/>
          </p:nvSpPr>
          <p:spPr>
            <a:xfrm>
              <a:off x="7091887" y="4102789"/>
              <a:ext cx="84265" cy="5913"/>
            </a:xfrm>
            <a:custGeom>
              <a:rect b="b" l="l" r="r" t="t"/>
              <a:pathLst>
                <a:path extrusionOk="0" h="339" w="4831">
                  <a:moveTo>
                    <a:pt x="1" y="0"/>
                  </a:moveTo>
                  <a:lnTo>
                    <a:pt x="1" y="339"/>
                  </a:lnTo>
                  <a:lnTo>
                    <a:pt x="4831" y="339"/>
                  </a:lnTo>
                  <a:lnTo>
                    <a:pt x="483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7"/>
            <p:cNvSpPr/>
            <p:nvPr/>
          </p:nvSpPr>
          <p:spPr>
            <a:xfrm>
              <a:off x="7250335" y="4120005"/>
              <a:ext cx="116830" cy="5930"/>
            </a:xfrm>
            <a:custGeom>
              <a:rect b="b" l="l" r="r" t="t"/>
              <a:pathLst>
                <a:path extrusionOk="0" h="340" w="6698">
                  <a:moveTo>
                    <a:pt x="0" y="1"/>
                  </a:moveTo>
                  <a:lnTo>
                    <a:pt x="0" y="340"/>
                  </a:lnTo>
                  <a:lnTo>
                    <a:pt x="6697" y="340"/>
                  </a:lnTo>
                  <a:lnTo>
                    <a:pt x="66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7"/>
            <p:cNvSpPr/>
            <p:nvPr/>
          </p:nvSpPr>
          <p:spPr>
            <a:xfrm>
              <a:off x="7279377" y="4087562"/>
              <a:ext cx="81003" cy="3035"/>
            </a:xfrm>
            <a:custGeom>
              <a:rect b="b" l="l" r="r" t="t"/>
              <a:pathLst>
                <a:path extrusionOk="0" h="174" w="4644">
                  <a:moveTo>
                    <a:pt x="1" y="1"/>
                  </a:moveTo>
                  <a:lnTo>
                    <a:pt x="1" y="174"/>
                  </a:lnTo>
                  <a:lnTo>
                    <a:pt x="4643" y="174"/>
                  </a:lnTo>
                  <a:lnTo>
                    <a:pt x="46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7"/>
            <p:cNvSpPr/>
            <p:nvPr/>
          </p:nvSpPr>
          <p:spPr>
            <a:xfrm>
              <a:off x="7295720" y="4063683"/>
              <a:ext cx="25047" cy="3035"/>
            </a:xfrm>
            <a:custGeom>
              <a:rect b="b" l="l" r="r" t="t"/>
              <a:pathLst>
                <a:path extrusionOk="0" h="174" w="1436">
                  <a:moveTo>
                    <a:pt x="1" y="0"/>
                  </a:moveTo>
                  <a:lnTo>
                    <a:pt x="1" y="173"/>
                  </a:lnTo>
                  <a:lnTo>
                    <a:pt x="1435" y="173"/>
                  </a:lnTo>
                  <a:lnTo>
                    <a:pt x="1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7"/>
            <p:cNvSpPr/>
            <p:nvPr/>
          </p:nvSpPr>
          <p:spPr>
            <a:xfrm>
              <a:off x="7021472" y="4072614"/>
              <a:ext cx="3035" cy="12454"/>
            </a:xfrm>
            <a:custGeom>
              <a:rect b="b" l="l" r="r" t="t"/>
              <a:pathLst>
                <a:path extrusionOk="0" h="714" w="174">
                  <a:moveTo>
                    <a:pt x="1" y="0"/>
                  </a:moveTo>
                  <a:lnTo>
                    <a:pt x="1" y="714"/>
                  </a:lnTo>
                  <a:lnTo>
                    <a:pt x="174" y="714"/>
                  </a:lnTo>
                  <a:lnTo>
                    <a:pt x="1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7"/>
            <p:cNvSpPr/>
            <p:nvPr/>
          </p:nvSpPr>
          <p:spPr>
            <a:xfrm>
              <a:off x="7037327" y="4072614"/>
              <a:ext cx="3035" cy="12454"/>
            </a:xfrm>
            <a:custGeom>
              <a:rect b="b" l="l" r="r" t="t"/>
              <a:pathLst>
                <a:path extrusionOk="0" h="714" w="174">
                  <a:moveTo>
                    <a:pt x="0" y="0"/>
                  </a:moveTo>
                  <a:lnTo>
                    <a:pt x="0" y="714"/>
                  </a:lnTo>
                  <a:lnTo>
                    <a:pt x="173" y="714"/>
                  </a:lnTo>
                  <a:lnTo>
                    <a:pt x="1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7"/>
            <p:cNvSpPr/>
            <p:nvPr/>
          </p:nvSpPr>
          <p:spPr>
            <a:xfrm>
              <a:off x="7053287" y="4072614"/>
              <a:ext cx="2913" cy="12454"/>
            </a:xfrm>
            <a:custGeom>
              <a:rect b="b" l="l" r="r" t="t"/>
              <a:pathLst>
                <a:path extrusionOk="0" h="714" w="167">
                  <a:moveTo>
                    <a:pt x="1" y="0"/>
                  </a:moveTo>
                  <a:lnTo>
                    <a:pt x="1" y="714"/>
                  </a:lnTo>
                  <a:lnTo>
                    <a:pt x="167" y="714"/>
                  </a:lnTo>
                  <a:lnTo>
                    <a:pt x="1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7"/>
            <p:cNvSpPr/>
            <p:nvPr/>
          </p:nvSpPr>
          <p:spPr>
            <a:xfrm>
              <a:off x="7069142" y="4072614"/>
              <a:ext cx="3035" cy="12454"/>
            </a:xfrm>
            <a:custGeom>
              <a:rect b="b" l="l" r="r" t="t"/>
              <a:pathLst>
                <a:path extrusionOk="0" h="714" w="174">
                  <a:moveTo>
                    <a:pt x="0" y="0"/>
                  </a:moveTo>
                  <a:lnTo>
                    <a:pt x="0" y="714"/>
                  </a:lnTo>
                  <a:lnTo>
                    <a:pt x="173" y="714"/>
                  </a:lnTo>
                  <a:lnTo>
                    <a:pt x="1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7"/>
            <p:cNvSpPr/>
            <p:nvPr/>
          </p:nvSpPr>
          <p:spPr>
            <a:xfrm>
              <a:off x="7084980" y="4072614"/>
              <a:ext cx="3035" cy="12454"/>
            </a:xfrm>
            <a:custGeom>
              <a:rect b="b" l="l" r="r" t="t"/>
              <a:pathLst>
                <a:path extrusionOk="0" h="714" w="174">
                  <a:moveTo>
                    <a:pt x="0" y="0"/>
                  </a:moveTo>
                  <a:lnTo>
                    <a:pt x="0" y="714"/>
                  </a:lnTo>
                  <a:lnTo>
                    <a:pt x="173" y="714"/>
                  </a:lnTo>
                  <a:lnTo>
                    <a:pt x="1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7"/>
            <p:cNvSpPr/>
            <p:nvPr/>
          </p:nvSpPr>
          <p:spPr>
            <a:xfrm>
              <a:off x="6921631" y="4072614"/>
              <a:ext cx="3035" cy="12454"/>
            </a:xfrm>
            <a:custGeom>
              <a:rect b="b" l="l" r="r" t="t"/>
              <a:pathLst>
                <a:path extrusionOk="0" h="714" w="174">
                  <a:moveTo>
                    <a:pt x="1" y="0"/>
                  </a:moveTo>
                  <a:lnTo>
                    <a:pt x="1" y="714"/>
                  </a:lnTo>
                  <a:lnTo>
                    <a:pt x="174" y="714"/>
                  </a:lnTo>
                  <a:lnTo>
                    <a:pt x="1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7"/>
            <p:cNvSpPr/>
            <p:nvPr/>
          </p:nvSpPr>
          <p:spPr>
            <a:xfrm>
              <a:off x="6937486" y="4072614"/>
              <a:ext cx="3035" cy="12454"/>
            </a:xfrm>
            <a:custGeom>
              <a:rect b="b" l="l" r="r" t="t"/>
              <a:pathLst>
                <a:path extrusionOk="0" h="714" w="174">
                  <a:moveTo>
                    <a:pt x="0" y="0"/>
                  </a:moveTo>
                  <a:lnTo>
                    <a:pt x="0" y="714"/>
                  </a:lnTo>
                  <a:lnTo>
                    <a:pt x="173" y="714"/>
                  </a:lnTo>
                  <a:lnTo>
                    <a:pt x="1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7"/>
            <p:cNvSpPr/>
            <p:nvPr/>
          </p:nvSpPr>
          <p:spPr>
            <a:xfrm>
              <a:off x="6953446" y="4072614"/>
              <a:ext cx="2913" cy="12454"/>
            </a:xfrm>
            <a:custGeom>
              <a:rect b="b" l="l" r="r" t="t"/>
              <a:pathLst>
                <a:path extrusionOk="0" h="714" w="167">
                  <a:moveTo>
                    <a:pt x="1" y="0"/>
                  </a:moveTo>
                  <a:lnTo>
                    <a:pt x="1" y="714"/>
                  </a:lnTo>
                  <a:lnTo>
                    <a:pt x="167" y="714"/>
                  </a:lnTo>
                  <a:lnTo>
                    <a:pt x="1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7"/>
            <p:cNvSpPr/>
            <p:nvPr/>
          </p:nvSpPr>
          <p:spPr>
            <a:xfrm>
              <a:off x="6969302" y="4072614"/>
              <a:ext cx="3035" cy="12454"/>
            </a:xfrm>
            <a:custGeom>
              <a:rect b="b" l="l" r="r" t="t"/>
              <a:pathLst>
                <a:path extrusionOk="0" h="714" w="174">
                  <a:moveTo>
                    <a:pt x="0" y="0"/>
                  </a:moveTo>
                  <a:lnTo>
                    <a:pt x="0" y="714"/>
                  </a:lnTo>
                  <a:lnTo>
                    <a:pt x="173" y="714"/>
                  </a:lnTo>
                  <a:lnTo>
                    <a:pt x="1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7"/>
            <p:cNvSpPr/>
            <p:nvPr/>
          </p:nvSpPr>
          <p:spPr>
            <a:xfrm>
              <a:off x="6985139" y="4072614"/>
              <a:ext cx="3035" cy="12454"/>
            </a:xfrm>
            <a:custGeom>
              <a:rect b="b" l="l" r="r" t="t"/>
              <a:pathLst>
                <a:path extrusionOk="0" h="714" w="174">
                  <a:moveTo>
                    <a:pt x="1" y="0"/>
                  </a:moveTo>
                  <a:lnTo>
                    <a:pt x="1" y="714"/>
                  </a:lnTo>
                  <a:lnTo>
                    <a:pt x="174" y="714"/>
                  </a:lnTo>
                  <a:lnTo>
                    <a:pt x="1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7"/>
            <p:cNvSpPr/>
            <p:nvPr/>
          </p:nvSpPr>
          <p:spPr>
            <a:xfrm>
              <a:off x="6755404" y="3916050"/>
              <a:ext cx="11721" cy="2041"/>
            </a:xfrm>
            <a:custGeom>
              <a:rect b="b" l="l" r="r" t="t"/>
              <a:pathLst>
                <a:path extrusionOk="0" h="117" w="672">
                  <a:moveTo>
                    <a:pt x="1" y="1"/>
                  </a:moveTo>
                  <a:lnTo>
                    <a:pt x="1" y="116"/>
                  </a:lnTo>
                  <a:lnTo>
                    <a:pt x="671" y="116"/>
                  </a:lnTo>
                  <a:lnTo>
                    <a:pt x="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7"/>
            <p:cNvSpPr/>
            <p:nvPr/>
          </p:nvSpPr>
          <p:spPr>
            <a:xfrm>
              <a:off x="6793132" y="3937940"/>
              <a:ext cx="11704" cy="1901"/>
            </a:xfrm>
            <a:custGeom>
              <a:rect b="b" l="l" r="r" t="t"/>
              <a:pathLst>
                <a:path extrusionOk="0" h="109" w="671">
                  <a:moveTo>
                    <a:pt x="0" y="0"/>
                  </a:moveTo>
                  <a:lnTo>
                    <a:pt x="0" y="108"/>
                  </a:lnTo>
                  <a:lnTo>
                    <a:pt x="671" y="108"/>
                  </a:lnTo>
                  <a:lnTo>
                    <a:pt x="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7"/>
            <p:cNvSpPr/>
            <p:nvPr/>
          </p:nvSpPr>
          <p:spPr>
            <a:xfrm>
              <a:off x="6761317" y="3959813"/>
              <a:ext cx="11704" cy="2023"/>
            </a:xfrm>
            <a:custGeom>
              <a:rect b="b" l="l" r="r" t="t"/>
              <a:pathLst>
                <a:path extrusionOk="0" h="116" w="671">
                  <a:moveTo>
                    <a:pt x="0" y="1"/>
                  </a:moveTo>
                  <a:lnTo>
                    <a:pt x="0" y="116"/>
                  </a:lnTo>
                  <a:lnTo>
                    <a:pt x="671" y="116"/>
                  </a:lnTo>
                  <a:lnTo>
                    <a:pt x="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7"/>
            <p:cNvSpPr/>
            <p:nvPr/>
          </p:nvSpPr>
          <p:spPr>
            <a:xfrm>
              <a:off x="6786836" y="3984581"/>
              <a:ext cx="11721" cy="1901"/>
            </a:xfrm>
            <a:custGeom>
              <a:rect b="b" l="l" r="r" t="t"/>
              <a:pathLst>
                <a:path extrusionOk="0" h="109" w="672">
                  <a:moveTo>
                    <a:pt x="1" y="1"/>
                  </a:moveTo>
                  <a:lnTo>
                    <a:pt x="1" y="109"/>
                  </a:lnTo>
                  <a:lnTo>
                    <a:pt x="671" y="109"/>
                  </a:lnTo>
                  <a:lnTo>
                    <a:pt x="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7"/>
            <p:cNvSpPr/>
            <p:nvPr/>
          </p:nvSpPr>
          <p:spPr>
            <a:xfrm>
              <a:off x="6771504" y="4020042"/>
              <a:ext cx="11843" cy="2041"/>
            </a:xfrm>
            <a:custGeom>
              <a:rect b="b" l="l" r="r" t="t"/>
              <a:pathLst>
                <a:path extrusionOk="0" h="117" w="679">
                  <a:moveTo>
                    <a:pt x="0" y="1"/>
                  </a:moveTo>
                  <a:lnTo>
                    <a:pt x="0" y="116"/>
                  </a:lnTo>
                  <a:lnTo>
                    <a:pt x="678" y="116"/>
                  </a:lnTo>
                  <a:lnTo>
                    <a:pt x="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7"/>
            <p:cNvSpPr/>
            <p:nvPr/>
          </p:nvSpPr>
          <p:spPr>
            <a:xfrm>
              <a:off x="6958731" y="4049467"/>
              <a:ext cx="11721" cy="1901"/>
            </a:xfrm>
            <a:custGeom>
              <a:rect b="b" l="l" r="r" t="t"/>
              <a:pathLst>
                <a:path extrusionOk="0" h="109" w="672">
                  <a:moveTo>
                    <a:pt x="1" y="1"/>
                  </a:moveTo>
                  <a:lnTo>
                    <a:pt x="1" y="109"/>
                  </a:lnTo>
                  <a:lnTo>
                    <a:pt x="671" y="109"/>
                  </a:lnTo>
                  <a:lnTo>
                    <a:pt x="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7"/>
            <p:cNvSpPr/>
            <p:nvPr/>
          </p:nvSpPr>
          <p:spPr>
            <a:xfrm>
              <a:off x="6989169" y="4041793"/>
              <a:ext cx="11704" cy="2041"/>
            </a:xfrm>
            <a:custGeom>
              <a:rect b="b" l="l" r="r" t="t"/>
              <a:pathLst>
                <a:path extrusionOk="0" h="117" w="671">
                  <a:moveTo>
                    <a:pt x="0" y="1"/>
                  </a:moveTo>
                  <a:lnTo>
                    <a:pt x="0" y="116"/>
                  </a:lnTo>
                  <a:lnTo>
                    <a:pt x="671" y="116"/>
                  </a:lnTo>
                  <a:lnTo>
                    <a:pt x="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7"/>
            <p:cNvSpPr/>
            <p:nvPr/>
          </p:nvSpPr>
          <p:spPr>
            <a:xfrm>
              <a:off x="7154523" y="4018158"/>
              <a:ext cx="11704" cy="1901"/>
            </a:xfrm>
            <a:custGeom>
              <a:rect b="b" l="l" r="r" t="t"/>
              <a:pathLst>
                <a:path extrusionOk="0" h="109" w="671">
                  <a:moveTo>
                    <a:pt x="0" y="1"/>
                  </a:moveTo>
                  <a:lnTo>
                    <a:pt x="0" y="109"/>
                  </a:lnTo>
                  <a:lnTo>
                    <a:pt x="670" y="109"/>
                  </a:lnTo>
                  <a:lnTo>
                    <a:pt x="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7"/>
            <p:cNvSpPr/>
            <p:nvPr/>
          </p:nvSpPr>
          <p:spPr>
            <a:xfrm>
              <a:off x="7192234" y="4029600"/>
              <a:ext cx="11721" cy="2023"/>
            </a:xfrm>
            <a:custGeom>
              <a:rect b="b" l="l" r="r" t="t"/>
              <a:pathLst>
                <a:path extrusionOk="0" h="116" w="672">
                  <a:moveTo>
                    <a:pt x="1" y="1"/>
                  </a:moveTo>
                  <a:lnTo>
                    <a:pt x="1" y="116"/>
                  </a:lnTo>
                  <a:lnTo>
                    <a:pt x="671" y="116"/>
                  </a:lnTo>
                  <a:lnTo>
                    <a:pt x="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7"/>
            <p:cNvSpPr/>
            <p:nvPr/>
          </p:nvSpPr>
          <p:spPr>
            <a:xfrm>
              <a:off x="7168844" y="4041932"/>
              <a:ext cx="11721" cy="2023"/>
            </a:xfrm>
            <a:custGeom>
              <a:rect b="b" l="l" r="r" t="t"/>
              <a:pathLst>
                <a:path extrusionOk="0" h="116" w="672">
                  <a:moveTo>
                    <a:pt x="1" y="0"/>
                  </a:moveTo>
                  <a:lnTo>
                    <a:pt x="1" y="115"/>
                  </a:lnTo>
                  <a:lnTo>
                    <a:pt x="671" y="115"/>
                  </a:lnTo>
                  <a:lnTo>
                    <a:pt x="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7"/>
            <p:cNvSpPr/>
            <p:nvPr/>
          </p:nvSpPr>
          <p:spPr>
            <a:xfrm>
              <a:off x="7178908" y="4064311"/>
              <a:ext cx="11704" cy="1901"/>
            </a:xfrm>
            <a:custGeom>
              <a:rect b="b" l="l" r="r" t="t"/>
              <a:pathLst>
                <a:path extrusionOk="0" h="109" w="671">
                  <a:moveTo>
                    <a:pt x="1" y="0"/>
                  </a:moveTo>
                  <a:lnTo>
                    <a:pt x="1" y="108"/>
                  </a:lnTo>
                  <a:lnTo>
                    <a:pt x="671" y="108"/>
                  </a:lnTo>
                  <a:lnTo>
                    <a:pt x="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7"/>
            <p:cNvSpPr/>
            <p:nvPr/>
          </p:nvSpPr>
          <p:spPr>
            <a:xfrm>
              <a:off x="7233852" y="4031606"/>
              <a:ext cx="11843" cy="1919"/>
            </a:xfrm>
            <a:custGeom>
              <a:rect b="b" l="l" r="r" t="t"/>
              <a:pathLst>
                <a:path extrusionOk="0" h="110" w="679">
                  <a:moveTo>
                    <a:pt x="1" y="1"/>
                  </a:moveTo>
                  <a:lnTo>
                    <a:pt x="1" y="109"/>
                  </a:lnTo>
                  <a:lnTo>
                    <a:pt x="679" y="109"/>
                  </a:lnTo>
                  <a:lnTo>
                    <a:pt x="6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7"/>
            <p:cNvSpPr/>
            <p:nvPr/>
          </p:nvSpPr>
          <p:spPr>
            <a:xfrm>
              <a:off x="7262283" y="4049467"/>
              <a:ext cx="11704" cy="1901"/>
            </a:xfrm>
            <a:custGeom>
              <a:rect b="b" l="l" r="r" t="t"/>
              <a:pathLst>
                <a:path extrusionOk="0" h="109" w="671">
                  <a:moveTo>
                    <a:pt x="0" y="1"/>
                  </a:moveTo>
                  <a:lnTo>
                    <a:pt x="0" y="109"/>
                  </a:lnTo>
                  <a:lnTo>
                    <a:pt x="671" y="109"/>
                  </a:lnTo>
                  <a:lnTo>
                    <a:pt x="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7"/>
            <p:cNvSpPr/>
            <p:nvPr/>
          </p:nvSpPr>
          <p:spPr>
            <a:xfrm>
              <a:off x="7246812" y="4075998"/>
              <a:ext cx="11704" cy="2041"/>
            </a:xfrm>
            <a:custGeom>
              <a:rect b="b" l="l" r="r" t="t"/>
              <a:pathLst>
                <a:path extrusionOk="0" h="117" w="671">
                  <a:moveTo>
                    <a:pt x="0" y="1"/>
                  </a:moveTo>
                  <a:lnTo>
                    <a:pt x="0" y="116"/>
                  </a:lnTo>
                  <a:lnTo>
                    <a:pt x="671" y="116"/>
                  </a:lnTo>
                  <a:lnTo>
                    <a:pt x="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7"/>
            <p:cNvSpPr/>
            <p:nvPr/>
          </p:nvSpPr>
          <p:spPr>
            <a:xfrm>
              <a:off x="7291447" y="4029600"/>
              <a:ext cx="11721" cy="2023"/>
            </a:xfrm>
            <a:custGeom>
              <a:rect b="b" l="l" r="r" t="t"/>
              <a:pathLst>
                <a:path extrusionOk="0" h="116" w="672">
                  <a:moveTo>
                    <a:pt x="1" y="1"/>
                  </a:moveTo>
                  <a:lnTo>
                    <a:pt x="1" y="116"/>
                  </a:lnTo>
                  <a:lnTo>
                    <a:pt x="671" y="116"/>
                  </a:lnTo>
                  <a:lnTo>
                    <a:pt x="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7"/>
            <p:cNvSpPr/>
            <p:nvPr/>
          </p:nvSpPr>
          <p:spPr>
            <a:xfrm>
              <a:off x="7319861" y="4011111"/>
              <a:ext cx="11721" cy="2041"/>
            </a:xfrm>
            <a:custGeom>
              <a:rect b="b" l="l" r="r" t="t"/>
              <a:pathLst>
                <a:path extrusionOk="0" h="117" w="672">
                  <a:moveTo>
                    <a:pt x="1" y="1"/>
                  </a:moveTo>
                  <a:lnTo>
                    <a:pt x="1" y="116"/>
                  </a:lnTo>
                  <a:lnTo>
                    <a:pt x="671" y="116"/>
                  </a:lnTo>
                  <a:lnTo>
                    <a:pt x="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7"/>
            <p:cNvSpPr/>
            <p:nvPr/>
          </p:nvSpPr>
          <p:spPr>
            <a:xfrm>
              <a:off x="6987651" y="4017147"/>
              <a:ext cx="11721" cy="2041"/>
            </a:xfrm>
            <a:custGeom>
              <a:rect b="b" l="l" r="r" t="t"/>
              <a:pathLst>
                <a:path extrusionOk="0" h="117" w="672">
                  <a:moveTo>
                    <a:pt x="1" y="1"/>
                  </a:moveTo>
                  <a:lnTo>
                    <a:pt x="1" y="116"/>
                  </a:lnTo>
                  <a:lnTo>
                    <a:pt x="671" y="116"/>
                  </a:lnTo>
                  <a:lnTo>
                    <a:pt x="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7"/>
            <p:cNvSpPr/>
            <p:nvPr/>
          </p:nvSpPr>
          <p:spPr>
            <a:xfrm>
              <a:off x="6651290" y="4046206"/>
              <a:ext cx="11721" cy="2023"/>
            </a:xfrm>
            <a:custGeom>
              <a:rect b="b" l="l" r="r" t="t"/>
              <a:pathLst>
                <a:path extrusionOk="0" h="116" w="672">
                  <a:moveTo>
                    <a:pt x="1" y="0"/>
                  </a:moveTo>
                  <a:lnTo>
                    <a:pt x="1" y="116"/>
                  </a:lnTo>
                  <a:lnTo>
                    <a:pt x="671" y="116"/>
                  </a:lnTo>
                  <a:lnTo>
                    <a:pt x="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7"/>
            <p:cNvSpPr/>
            <p:nvPr/>
          </p:nvSpPr>
          <p:spPr>
            <a:xfrm>
              <a:off x="6629539" y="4059776"/>
              <a:ext cx="11843" cy="2041"/>
            </a:xfrm>
            <a:custGeom>
              <a:rect b="b" l="l" r="r" t="t"/>
              <a:pathLst>
                <a:path extrusionOk="0" h="117" w="679">
                  <a:moveTo>
                    <a:pt x="0" y="1"/>
                  </a:moveTo>
                  <a:lnTo>
                    <a:pt x="0" y="116"/>
                  </a:lnTo>
                  <a:lnTo>
                    <a:pt x="678" y="116"/>
                  </a:lnTo>
                  <a:lnTo>
                    <a:pt x="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7"/>
            <p:cNvSpPr/>
            <p:nvPr/>
          </p:nvSpPr>
          <p:spPr>
            <a:xfrm>
              <a:off x="6831488" y="3963214"/>
              <a:ext cx="11704" cy="1901"/>
            </a:xfrm>
            <a:custGeom>
              <a:rect b="b" l="l" r="r" t="t"/>
              <a:pathLst>
                <a:path extrusionOk="0" h="109" w="671">
                  <a:moveTo>
                    <a:pt x="0" y="0"/>
                  </a:moveTo>
                  <a:lnTo>
                    <a:pt x="0" y="108"/>
                  </a:lnTo>
                  <a:lnTo>
                    <a:pt x="671" y="108"/>
                  </a:lnTo>
                  <a:lnTo>
                    <a:pt x="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7"/>
            <p:cNvSpPr/>
            <p:nvPr/>
          </p:nvSpPr>
          <p:spPr>
            <a:xfrm>
              <a:off x="6846576" y="4003943"/>
              <a:ext cx="11826" cy="2041"/>
            </a:xfrm>
            <a:custGeom>
              <a:rect b="b" l="l" r="r" t="t"/>
              <a:pathLst>
                <a:path extrusionOk="0" h="117" w="678">
                  <a:moveTo>
                    <a:pt x="0" y="1"/>
                  </a:moveTo>
                  <a:lnTo>
                    <a:pt x="0" y="116"/>
                  </a:lnTo>
                  <a:lnTo>
                    <a:pt x="678" y="116"/>
                  </a:lnTo>
                  <a:lnTo>
                    <a:pt x="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7"/>
            <p:cNvSpPr/>
            <p:nvPr/>
          </p:nvSpPr>
          <p:spPr>
            <a:xfrm>
              <a:off x="6809354" y="4026077"/>
              <a:ext cx="11704" cy="1901"/>
            </a:xfrm>
            <a:custGeom>
              <a:rect b="b" l="l" r="r" t="t"/>
              <a:pathLst>
                <a:path extrusionOk="0" h="109" w="671">
                  <a:moveTo>
                    <a:pt x="0" y="1"/>
                  </a:moveTo>
                  <a:lnTo>
                    <a:pt x="0" y="109"/>
                  </a:lnTo>
                  <a:lnTo>
                    <a:pt x="671" y="109"/>
                  </a:lnTo>
                  <a:lnTo>
                    <a:pt x="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7"/>
            <p:cNvSpPr/>
            <p:nvPr/>
          </p:nvSpPr>
          <p:spPr>
            <a:xfrm>
              <a:off x="6840785" y="4050479"/>
              <a:ext cx="11704" cy="1901"/>
            </a:xfrm>
            <a:custGeom>
              <a:rect b="b" l="l" r="r" t="t"/>
              <a:pathLst>
                <a:path extrusionOk="0" h="109" w="671">
                  <a:moveTo>
                    <a:pt x="1" y="0"/>
                  </a:moveTo>
                  <a:lnTo>
                    <a:pt x="1" y="108"/>
                  </a:lnTo>
                  <a:lnTo>
                    <a:pt x="671" y="108"/>
                  </a:lnTo>
                  <a:lnTo>
                    <a:pt x="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7"/>
            <p:cNvSpPr/>
            <p:nvPr/>
          </p:nvSpPr>
          <p:spPr>
            <a:xfrm>
              <a:off x="7021350" y="4008983"/>
              <a:ext cx="11721" cy="2023"/>
            </a:xfrm>
            <a:custGeom>
              <a:rect b="b" l="l" r="r" t="t"/>
              <a:pathLst>
                <a:path extrusionOk="0" h="116" w="672">
                  <a:moveTo>
                    <a:pt x="1" y="0"/>
                  </a:moveTo>
                  <a:lnTo>
                    <a:pt x="1" y="116"/>
                  </a:lnTo>
                  <a:lnTo>
                    <a:pt x="671" y="116"/>
                  </a:lnTo>
                  <a:lnTo>
                    <a:pt x="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7"/>
            <p:cNvSpPr/>
            <p:nvPr/>
          </p:nvSpPr>
          <p:spPr>
            <a:xfrm>
              <a:off x="7044234" y="4029845"/>
              <a:ext cx="11721" cy="2041"/>
            </a:xfrm>
            <a:custGeom>
              <a:rect b="b" l="l" r="r" t="t"/>
              <a:pathLst>
                <a:path extrusionOk="0" h="117" w="672">
                  <a:moveTo>
                    <a:pt x="1" y="1"/>
                  </a:moveTo>
                  <a:lnTo>
                    <a:pt x="1" y="116"/>
                  </a:lnTo>
                  <a:lnTo>
                    <a:pt x="671" y="116"/>
                  </a:lnTo>
                  <a:lnTo>
                    <a:pt x="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7"/>
            <p:cNvSpPr/>
            <p:nvPr/>
          </p:nvSpPr>
          <p:spPr>
            <a:xfrm>
              <a:off x="7024245" y="4052363"/>
              <a:ext cx="11704" cy="2023"/>
            </a:xfrm>
            <a:custGeom>
              <a:rect b="b" l="l" r="r" t="t"/>
              <a:pathLst>
                <a:path extrusionOk="0" h="116" w="671">
                  <a:moveTo>
                    <a:pt x="1" y="0"/>
                  </a:moveTo>
                  <a:lnTo>
                    <a:pt x="1" y="116"/>
                  </a:lnTo>
                  <a:lnTo>
                    <a:pt x="671" y="116"/>
                  </a:lnTo>
                  <a:lnTo>
                    <a:pt x="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7"/>
            <p:cNvSpPr/>
            <p:nvPr/>
          </p:nvSpPr>
          <p:spPr>
            <a:xfrm>
              <a:off x="6809354" y="4065811"/>
              <a:ext cx="11704" cy="2041"/>
            </a:xfrm>
            <a:custGeom>
              <a:rect b="b" l="l" r="r" t="t"/>
              <a:pathLst>
                <a:path extrusionOk="0" h="117" w="671">
                  <a:moveTo>
                    <a:pt x="0" y="1"/>
                  </a:moveTo>
                  <a:lnTo>
                    <a:pt x="0" y="116"/>
                  </a:lnTo>
                  <a:lnTo>
                    <a:pt x="671" y="116"/>
                  </a:lnTo>
                  <a:lnTo>
                    <a:pt x="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7"/>
            <p:cNvSpPr/>
            <p:nvPr/>
          </p:nvSpPr>
          <p:spPr>
            <a:xfrm>
              <a:off x="6645516" y="3955662"/>
              <a:ext cx="11704" cy="1901"/>
            </a:xfrm>
            <a:custGeom>
              <a:rect b="b" l="l" r="r" t="t"/>
              <a:pathLst>
                <a:path extrusionOk="0" h="109" w="671">
                  <a:moveTo>
                    <a:pt x="0" y="1"/>
                  </a:moveTo>
                  <a:lnTo>
                    <a:pt x="0" y="109"/>
                  </a:lnTo>
                  <a:lnTo>
                    <a:pt x="670" y="109"/>
                  </a:lnTo>
                  <a:lnTo>
                    <a:pt x="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7"/>
            <p:cNvSpPr/>
            <p:nvPr/>
          </p:nvSpPr>
          <p:spPr>
            <a:xfrm>
              <a:off x="6674558" y="3979174"/>
              <a:ext cx="11704" cy="2041"/>
            </a:xfrm>
            <a:custGeom>
              <a:rect b="b" l="l" r="r" t="t"/>
              <a:pathLst>
                <a:path extrusionOk="0" h="117" w="671">
                  <a:moveTo>
                    <a:pt x="0" y="1"/>
                  </a:moveTo>
                  <a:lnTo>
                    <a:pt x="0" y="116"/>
                  </a:lnTo>
                  <a:lnTo>
                    <a:pt x="671" y="116"/>
                  </a:lnTo>
                  <a:lnTo>
                    <a:pt x="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7"/>
            <p:cNvSpPr/>
            <p:nvPr/>
          </p:nvSpPr>
          <p:spPr>
            <a:xfrm>
              <a:off x="6707629" y="3959813"/>
              <a:ext cx="11704" cy="2023"/>
            </a:xfrm>
            <a:custGeom>
              <a:rect b="b" l="l" r="r" t="t"/>
              <a:pathLst>
                <a:path extrusionOk="0" h="116" w="671">
                  <a:moveTo>
                    <a:pt x="0" y="1"/>
                  </a:moveTo>
                  <a:lnTo>
                    <a:pt x="0" y="116"/>
                  </a:lnTo>
                  <a:lnTo>
                    <a:pt x="671" y="116"/>
                  </a:lnTo>
                  <a:lnTo>
                    <a:pt x="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7"/>
            <p:cNvSpPr/>
            <p:nvPr/>
          </p:nvSpPr>
          <p:spPr>
            <a:xfrm>
              <a:off x="6731020" y="3985593"/>
              <a:ext cx="11704" cy="1901"/>
            </a:xfrm>
            <a:custGeom>
              <a:rect b="b" l="l" r="r" t="t"/>
              <a:pathLst>
                <a:path extrusionOk="0" h="109" w="671">
                  <a:moveTo>
                    <a:pt x="0" y="0"/>
                  </a:moveTo>
                  <a:lnTo>
                    <a:pt x="0" y="109"/>
                  </a:lnTo>
                  <a:lnTo>
                    <a:pt x="671" y="109"/>
                  </a:lnTo>
                  <a:lnTo>
                    <a:pt x="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7"/>
            <p:cNvSpPr/>
            <p:nvPr/>
          </p:nvSpPr>
          <p:spPr>
            <a:xfrm>
              <a:off x="6890200" y="4054630"/>
              <a:ext cx="11721" cy="1901"/>
            </a:xfrm>
            <a:custGeom>
              <a:rect b="b" l="l" r="r" t="t"/>
              <a:pathLst>
                <a:path extrusionOk="0" h="109" w="672">
                  <a:moveTo>
                    <a:pt x="1" y="0"/>
                  </a:moveTo>
                  <a:lnTo>
                    <a:pt x="1" y="108"/>
                  </a:lnTo>
                  <a:lnTo>
                    <a:pt x="671" y="108"/>
                  </a:lnTo>
                  <a:lnTo>
                    <a:pt x="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7"/>
            <p:cNvSpPr/>
            <p:nvPr/>
          </p:nvSpPr>
          <p:spPr>
            <a:xfrm>
              <a:off x="6917236" y="4029845"/>
              <a:ext cx="11721" cy="2041"/>
            </a:xfrm>
            <a:custGeom>
              <a:rect b="b" l="l" r="r" t="t"/>
              <a:pathLst>
                <a:path extrusionOk="0" h="117" w="672">
                  <a:moveTo>
                    <a:pt x="1" y="1"/>
                  </a:moveTo>
                  <a:lnTo>
                    <a:pt x="1" y="116"/>
                  </a:lnTo>
                  <a:lnTo>
                    <a:pt x="671" y="116"/>
                  </a:lnTo>
                  <a:lnTo>
                    <a:pt x="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7"/>
            <p:cNvSpPr/>
            <p:nvPr/>
          </p:nvSpPr>
          <p:spPr>
            <a:xfrm>
              <a:off x="6882525" y="4001937"/>
              <a:ext cx="11721" cy="2023"/>
            </a:xfrm>
            <a:custGeom>
              <a:rect b="b" l="l" r="r" t="t"/>
              <a:pathLst>
                <a:path extrusionOk="0" h="116" w="672">
                  <a:moveTo>
                    <a:pt x="1" y="1"/>
                  </a:moveTo>
                  <a:lnTo>
                    <a:pt x="1" y="116"/>
                  </a:lnTo>
                  <a:lnTo>
                    <a:pt x="671" y="116"/>
                  </a:lnTo>
                  <a:lnTo>
                    <a:pt x="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7"/>
            <p:cNvSpPr/>
            <p:nvPr/>
          </p:nvSpPr>
          <p:spPr>
            <a:xfrm>
              <a:off x="6917236" y="3980186"/>
              <a:ext cx="11721" cy="1901"/>
            </a:xfrm>
            <a:custGeom>
              <a:rect b="b" l="l" r="r" t="t"/>
              <a:pathLst>
                <a:path extrusionOk="0" h="109" w="672">
                  <a:moveTo>
                    <a:pt x="1" y="0"/>
                  </a:moveTo>
                  <a:lnTo>
                    <a:pt x="1" y="109"/>
                  </a:lnTo>
                  <a:lnTo>
                    <a:pt x="671" y="109"/>
                  </a:lnTo>
                  <a:lnTo>
                    <a:pt x="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7"/>
            <p:cNvSpPr/>
            <p:nvPr/>
          </p:nvSpPr>
          <p:spPr>
            <a:xfrm>
              <a:off x="6952818" y="4003943"/>
              <a:ext cx="11721" cy="2041"/>
            </a:xfrm>
            <a:custGeom>
              <a:rect b="b" l="l" r="r" t="t"/>
              <a:pathLst>
                <a:path extrusionOk="0" h="117" w="672">
                  <a:moveTo>
                    <a:pt x="1" y="1"/>
                  </a:moveTo>
                  <a:lnTo>
                    <a:pt x="1" y="116"/>
                  </a:lnTo>
                  <a:lnTo>
                    <a:pt x="671" y="116"/>
                  </a:lnTo>
                  <a:lnTo>
                    <a:pt x="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7"/>
            <p:cNvSpPr/>
            <p:nvPr/>
          </p:nvSpPr>
          <p:spPr>
            <a:xfrm>
              <a:off x="6966772" y="3964086"/>
              <a:ext cx="11721" cy="2041"/>
            </a:xfrm>
            <a:custGeom>
              <a:rect b="b" l="l" r="r" t="t"/>
              <a:pathLst>
                <a:path extrusionOk="0" h="117" w="672">
                  <a:moveTo>
                    <a:pt x="1" y="1"/>
                  </a:moveTo>
                  <a:lnTo>
                    <a:pt x="1" y="116"/>
                  </a:lnTo>
                  <a:lnTo>
                    <a:pt x="671" y="116"/>
                  </a:lnTo>
                  <a:lnTo>
                    <a:pt x="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7"/>
            <p:cNvSpPr/>
            <p:nvPr/>
          </p:nvSpPr>
          <p:spPr>
            <a:xfrm>
              <a:off x="6995082" y="3977552"/>
              <a:ext cx="11704" cy="1901"/>
            </a:xfrm>
            <a:custGeom>
              <a:rect b="b" l="l" r="r" t="t"/>
              <a:pathLst>
                <a:path extrusionOk="0" h="109" w="671">
                  <a:moveTo>
                    <a:pt x="0" y="0"/>
                  </a:moveTo>
                  <a:lnTo>
                    <a:pt x="0" y="108"/>
                  </a:lnTo>
                  <a:lnTo>
                    <a:pt x="670" y="108"/>
                  </a:lnTo>
                  <a:lnTo>
                    <a:pt x="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7"/>
            <p:cNvSpPr/>
            <p:nvPr/>
          </p:nvSpPr>
          <p:spPr>
            <a:xfrm>
              <a:off x="6935603" y="3938934"/>
              <a:ext cx="11704" cy="1919"/>
            </a:xfrm>
            <a:custGeom>
              <a:rect b="b" l="l" r="r" t="t"/>
              <a:pathLst>
                <a:path extrusionOk="0" h="110" w="671">
                  <a:moveTo>
                    <a:pt x="0" y="1"/>
                  </a:moveTo>
                  <a:lnTo>
                    <a:pt x="0" y="109"/>
                  </a:lnTo>
                  <a:lnTo>
                    <a:pt x="671" y="109"/>
                  </a:lnTo>
                  <a:lnTo>
                    <a:pt x="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7"/>
            <p:cNvSpPr/>
            <p:nvPr/>
          </p:nvSpPr>
          <p:spPr>
            <a:xfrm>
              <a:off x="6878513" y="3955662"/>
              <a:ext cx="11704" cy="1901"/>
            </a:xfrm>
            <a:custGeom>
              <a:rect b="b" l="l" r="r" t="t"/>
              <a:pathLst>
                <a:path extrusionOk="0" h="109" w="671">
                  <a:moveTo>
                    <a:pt x="0" y="1"/>
                  </a:moveTo>
                  <a:lnTo>
                    <a:pt x="0" y="109"/>
                  </a:lnTo>
                  <a:lnTo>
                    <a:pt x="671" y="109"/>
                  </a:lnTo>
                  <a:lnTo>
                    <a:pt x="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7"/>
            <p:cNvSpPr/>
            <p:nvPr/>
          </p:nvSpPr>
          <p:spPr>
            <a:xfrm>
              <a:off x="6899008" y="3918073"/>
              <a:ext cx="11704" cy="2023"/>
            </a:xfrm>
            <a:custGeom>
              <a:rect b="b" l="l" r="r" t="t"/>
              <a:pathLst>
                <a:path extrusionOk="0" h="116" w="671">
                  <a:moveTo>
                    <a:pt x="0" y="0"/>
                  </a:moveTo>
                  <a:lnTo>
                    <a:pt x="0" y="116"/>
                  </a:lnTo>
                  <a:lnTo>
                    <a:pt x="671" y="116"/>
                  </a:lnTo>
                  <a:lnTo>
                    <a:pt x="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7"/>
            <p:cNvSpPr/>
            <p:nvPr/>
          </p:nvSpPr>
          <p:spPr>
            <a:xfrm>
              <a:off x="6947045" y="3904241"/>
              <a:ext cx="11704" cy="2023"/>
            </a:xfrm>
            <a:custGeom>
              <a:rect b="b" l="l" r="r" t="t"/>
              <a:pathLst>
                <a:path extrusionOk="0" h="116" w="671">
                  <a:moveTo>
                    <a:pt x="0" y="0"/>
                  </a:moveTo>
                  <a:lnTo>
                    <a:pt x="0" y="116"/>
                  </a:lnTo>
                  <a:lnTo>
                    <a:pt x="671" y="116"/>
                  </a:lnTo>
                  <a:lnTo>
                    <a:pt x="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7"/>
            <p:cNvSpPr/>
            <p:nvPr/>
          </p:nvSpPr>
          <p:spPr>
            <a:xfrm>
              <a:off x="6904782" y="3881235"/>
              <a:ext cx="11721" cy="2023"/>
            </a:xfrm>
            <a:custGeom>
              <a:rect b="b" l="l" r="r" t="t"/>
              <a:pathLst>
                <a:path extrusionOk="0" h="116" w="672">
                  <a:moveTo>
                    <a:pt x="1" y="0"/>
                  </a:moveTo>
                  <a:lnTo>
                    <a:pt x="1" y="115"/>
                  </a:lnTo>
                  <a:lnTo>
                    <a:pt x="671" y="115"/>
                  </a:lnTo>
                  <a:lnTo>
                    <a:pt x="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7"/>
            <p:cNvSpPr/>
            <p:nvPr/>
          </p:nvSpPr>
          <p:spPr>
            <a:xfrm>
              <a:off x="6858385" y="3902218"/>
              <a:ext cx="11721" cy="2041"/>
            </a:xfrm>
            <a:custGeom>
              <a:rect b="b" l="l" r="r" t="t"/>
              <a:pathLst>
                <a:path extrusionOk="0" h="117" w="672">
                  <a:moveTo>
                    <a:pt x="1" y="1"/>
                  </a:moveTo>
                  <a:lnTo>
                    <a:pt x="1" y="116"/>
                  </a:lnTo>
                  <a:lnTo>
                    <a:pt x="671" y="116"/>
                  </a:lnTo>
                  <a:lnTo>
                    <a:pt x="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7"/>
            <p:cNvSpPr/>
            <p:nvPr/>
          </p:nvSpPr>
          <p:spPr>
            <a:xfrm>
              <a:off x="6868571" y="3865135"/>
              <a:ext cx="11843" cy="1901"/>
            </a:xfrm>
            <a:custGeom>
              <a:rect b="b" l="l" r="r" t="t"/>
              <a:pathLst>
                <a:path extrusionOk="0" h="109" w="679">
                  <a:moveTo>
                    <a:pt x="1" y="0"/>
                  </a:moveTo>
                  <a:lnTo>
                    <a:pt x="1" y="108"/>
                  </a:lnTo>
                  <a:lnTo>
                    <a:pt x="678" y="108"/>
                  </a:lnTo>
                  <a:lnTo>
                    <a:pt x="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7"/>
            <p:cNvSpPr/>
            <p:nvPr/>
          </p:nvSpPr>
          <p:spPr>
            <a:xfrm>
              <a:off x="6834872" y="3847152"/>
              <a:ext cx="11843" cy="1901"/>
            </a:xfrm>
            <a:custGeom>
              <a:rect b="b" l="l" r="r" t="t"/>
              <a:pathLst>
                <a:path extrusionOk="0" h="109" w="679">
                  <a:moveTo>
                    <a:pt x="1" y="0"/>
                  </a:moveTo>
                  <a:lnTo>
                    <a:pt x="1" y="109"/>
                  </a:lnTo>
                  <a:lnTo>
                    <a:pt x="678" y="109"/>
                  </a:lnTo>
                  <a:lnTo>
                    <a:pt x="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7"/>
            <p:cNvSpPr/>
            <p:nvPr/>
          </p:nvSpPr>
          <p:spPr>
            <a:xfrm>
              <a:off x="7038827" y="3982070"/>
              <a:ext cx="11721" cy="2023"/>
            </a:xfrm>
            <a:custGeom>
              <a:rect b="b" l="l" r="r" t="t"/>
              <a:pathLst>
                <a:path extrusionOk="0" h="116" w="672">
                  <a:moveTo>
                    <a:pt x="1" y="1"/>
                  </a:moveTo>
                  <a:lnTo>
                    <a:pt x="1" y="116"/>
                  </a:lnTo>
                  <a:lnTo>
                    <a:pt x="671" y="116"/>
                  </a:lnTo>
                  <a:lnTo>
                    <a:pt x="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7"/>
            <p:cNvSpPr/>
            <p:nvPr/>
          </p:nvSpPr>
          <p:spPr>
            <a:xfrm>
              <a:off x="7070642" y="4014513"/>
              <a:ext cx="11721" cy="1901"/>
            </a:xfrm>
            <a:custGeom>
              <a:rect b="b" l="l" r="r" t="t"/>
              <a:pathLst>
                <a:path extrusionOk="0" h="109" w="672">
                  <a:moveTo>
                    <a:pt x="1" y="1"/>
                  </a:moveTo>
                  <a:lnTo>
                    <a:pt x="1" y="109"/>
                  </a:lnTo>
                  <a:lnTo>
                    <a:pt x="671" y="109"/>
                  </a:lnTo>
                  <a:lnTo>
                    <a:pt x="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7"/>
            <p:cNvSpPr/>
            <p:nvPr/>
          </p:nvSpPr>
          <p:spPr>
            <a:xfrm>
              <a:off x="7080707" y="3976540"/>
              <a:ext cx="11704" cy="2023"/>
            </a:xfrm>
            <a:custGeom>
              <a:rect b="b" l="l" r="r" t="t"/>
              <a:pathLst>
                <a:path extrusionOk="0" h="116" w="671">
                  <a:moveTo>
                    <a:pt x="0" y="0"/>
                  </a:moveTo>
                  <a:lnTo>
                    <a:pt x="0" y="116"/>
                  </a:lnTo>
                  <a:lnTo>
                    <a:pt x="671" y="116"/>
                  </a:lnTo>
                  <a:lnTo>
                    <a:pt x="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7"/>
            <p:cNvSpPr/>
            <p:nvPr/>
          </p:nvSpPr>
          <p:spPr>
            <a:xfrm>
              <a:off x="7114144" y="4004954"/>
              <a:ext cx="11721" cy="1901"/>
            </a:xfrm>
            <a:custGeom>
              <a:rect b="b" l="l" r="r" t="t"/>
              <a:pathLst>
                <a:path extrusionOk="0" h="109" w="672">
                  <a:moveTo>
                    <a:pt x="1" y="1"/>
                  </a:moveTo>
                  <a:lnTo>
                    <a:pt x="1" y="109"/>
                  </a:lnTo>
                  <a:lnTo>
                    <a:pt x="671" y="109"/>
                  </a:lnTo>
                  <a:lnTo>
                    <a:pt x="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7"/>
            <p:cNvSpPr/>
            <p:nvPr/>
          </p:nvSpPr>
          <p:spPr>
            <a:xfrm>
              <a:off x="7092393" y="4039909"/>
              <a:ext cx="11721" cy="1901"/>
            </a:xfrm>
            <a:custGeom>
              <a:rect b="b" l="l" r="r" t="t"/>
              <a:pathLst>
                <a:path extrusionOk="0" h="109" w="672">
                  <a:moveTo>
                    <a:pt x="1" y="1"/>
                  </a:moveTo>
                  <a:lnTo>
                    <a:pt x="1" y="109"/>
                  </a:lnTo>
                  <a:lnTo>
                    <a:pt x="671" y="109"/>
                  </a:lnTo>
                  <a:lnTo>
                    <a:pt x="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7"/>
            <p:cNvSpPr/>
            <p:nvPr/>
          </p:nvSpPr>
          <p:spPr>
            <a:xfrm>
              <a:off x="7114144" y="4062288"/>
              <a:ext cx="11721" cy="2041"/>
            </a:xfrm>
            <a:custGeom>
              <a:rect b="b" l="l" r="r" t="t"/>
              <a:pathLst>
                <a:path extrusionOk="0" h="117" w="672">
                  <a:moveTo>
                    <a:pt x="1" y="1"/>
                  </a:moveTo>
                  <a:lnTo>
                    <a:pt x="1" y="116"/>
                  </a:lnTo>
                  <a:lnTo>
                    <a:pt x="671" y="116"/>
                  </a:lnTo>
                  <a:lnTo>
                    <a:pt x="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7"/>
            <p:cNvSpPr/>
            <p:nvPr/>
          </p:nvSpPr>
          <p:spPr>
            <a:xfrm>
              <a:off x="7114144" y="3953656"/>
              <a:ext cx="11721" cy="2023"/>
            </a:xfrm>
            <a:custGeom>
              <a:rect b="b" l="l" r="r" t="t"/>
              <a:pathLst>
                <a:path extrusionOk="0" h="116" w="672">
                  <a:moveTo>
                    <a:pt x="1" y="0"/>
                  </a:moveTo>
                  <a:lnTo>
                    <a:pt x="1" y="116"/>
                  </a:lnTo>
                  <a:lnTo>
                    <a:pt x="671" y="116"/>
                  </a:lnTo>
                  <a:lnTo>
                    <a:pt x="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7"/>
            <p:cNvSpPr/>
            <p:nvPr/>
          </p:nvSpPr>
          <p:spPr>
            <a:xfrm>
              <a:off x="7145837" y="3985593"/>
              <a:ext cx="11721" cy="1901"/>
            </a:xfrm>
            <a:custGeom>
              <a:rect b="b" l="l" r="r" t="t"/>
              <a:pathLst>
                <a:path extrusionOk="0" h="109" w="672">
                  <a:moveTo>
                    <a:pt x="1" y="0"/>
                  </a:moveTo>
                  <a:lnTo>
                    <a:pt x="1" y="109"/>
                  </a:lnTo>
                  <a:lnTo>
                    <a:pt x="671" y="109"/>
                  </a:lnTo>
                  <a:lnTo>
                    <a:pt x="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7"/>
            <p:cNvSpPr/>
            <p:nvPr/>
          </p:nvSpPr>
          <p:spPr>
            <a:xfrm>
              <a:off x="7162948" y="3960825"/>
              <a:ext cx="11704" cy="2023"/>
            </a:xfrm>
            <a:custGeom>
              <a:rect b="b" l="l" r="r" t="t"/>
              <a:pathLst>
                <a:path extrusionOk="0" h="116" w="671">
                  <a:moveTo>
                    <a:pt x="0" y="0"/>
                  </a:moveTo>
                  <a:lnTo>
                    <a:pt x="0" y="116"/>
                  </a:lnTo>
                  <a:lnTo>
                    <a:pt x="670" y="116"/>
                  </a:lnTo>
                  <a:lnTo>
                    <a:pt x="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7"/>
            <p:cNvSpPr/>
            <p:nvPr/>
          </p:nvSpPr>
          <p:spPr>
            <a:xfrm>
              <a:off x="7209589" y="4057648"/>
              <a:ext cx="11704" cy="2023"/>
            </a:xfrm>
            <a:custGeom>
              <a:rect b="b" l="l" r="r" t="t"/>
              <a:pathLst>
                <a:path extrusionOk="0" h="116" w="671">
                  <a:moveTo>
                    <a:pt x="1" y="0"/>
                  </a:moveTo>
                  <a:lnTo>
                    <a:pt x="1" y="116"/>
                  </a:lnTo>
                  <a:lnTo>
                    <a:pt x="671" y="116"/>
                  </a:lnTo>
                  <a:lnTo>
                    <a:pt x="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7"/>
            <p:cNvSpPr/>
            <p:nvPr/>
          </p:nvSpPr>
          <p:spPr>
            <a:xfrm>
              <a:off x="6666639" y="4004954"/>
              <a:ext cx="11704" cy="1901"/>
            </a:xfrm>
            <a:custGeom>
              <a:rect b="b" l="l" r="r" t="t"/>
              <a:pathLst>
                <a:path extrusionOk="0" h="109" w="671">
                  <a:moveTo>
                    <a:pt x="0" y="1"/>
                  </a:moveTo>
                  <a:lnTo>
                    <a:pt x="0" y="109"/>
                  </a:lnTo>
                  <a:lnTo>
                    <a:pt x="671" y="109"/>
                  </a:lnTo>
                  <a:lnTo>
                    <a:pt x="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7"/>
            <p:cNvSpPr/>
            <p:nvPr/>
          </p:nvSpPr>
          <p:spPr>
            <a:xfrm>
              <a:off x="6710891" y="4009978"/>
              <a:ext cx="11843" cy="2041"/>
            </a:xfrm>
            <a:custGeom>
              <a:rect b="b" l="l" r="r" t="t"/>
              <a:pathLst>
                <a:path extrusionOk="0" h="117" w="679">
                  <a:moveTo>
                    <a:pt x="1" y="1"/>
                  </a:moveTo>
                  <a:lnTo>
                    <a:pt x="1" y="116"/>
                  </a:lnTo>
                  <a:lnTo>
                    <a:pt x="678" y="116"/>
                  </a:lnTo>
                  <a:lnTo>
                    <a:pt x="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7"/>
            <p:cNvSpPr/>
            <p:nvPr/>
          </p:nvSpPr>
          <p:spPr>
            <a:xfrm>
              <a:off x="6691146" y="4034380"/>
              <a:ext cx="11843" cy="2023"/>
            </a:xfrm>
            <a:custGeom>
              <a:rect b="b" l="l" r="r" t="t"/>
              <a:pathLst>
                <a:path extrusionOk="0" h="116" w="679">
                  <a:moveTo>
                    <a:pt x="1" y="1"/>
                  </a:moveTo>
                  <a:lnTo>
                    <a:pt x="1" y="116"/>
                  </a:lnTo>
                  <a:lnTo>
                    <a:pt x="679" y="116"/>
                  </a:lnTo>
                  <a:lnTo>
                    <a:pt x="6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7"/>
            <p:cNvSpPr/>
            <p:nvPr/>
          </p:nvSpPr>
          <p:spPr>
            <a:xfrm>
              <a:off x="6736915" y="4045194"/>
              <a:ext cx="11721" cy="2023"/>
            </a:xfrm>
            <a:custGeom>
              <a:rect b="b" l="l" r="r" t="t"/>
              <a:pathLst>
                <a:path extrusionOk="0" h="116" w="672">
                  <a:moveTo>
                    <a:pt x="1" y="0"/>
                  </a:moveTo>
                  <a:lnTo>
                    <a:pt x="1" y="116"/>
                  </a:lnTo>
                  <a:lnTo>
                    <a:pt x="671" y="116"/>
                  </a:lnTo>
                  <a:lnTo>
                    <a:pt x="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7"/>
            <p:cNvSpPr/>
            <p:nvPr/>
          </p:nvSpPr>
          <p:spPr>
            <a:xfrm>
              <a:off x="7151628" y="4061294"/>
              <a:ext cx="11704" cy="2023"/>
            </a:xfrm>
            <a:custGeom>
              <a:rect b="b" l="l" r="r" t="t"/>
              <a:pathLst>
                <a:path extrusionOk="0" h="116" w="671">
                  <a:moveTo>
                    <a:pt x="0" y="0"/>
                  </a:moveTo>
                  <a:lnTo>
                    <a:pt x="0" y="116"/>
                  </a:lnTo>
                  <a:lnTo>
                    <a:pt x="671" y="116"/>
                  </a:lnTo>
                  <a:lnTo>
                    <a:pt x="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7"/>
            <p:cNvSpPr/>
            <p:nvPr/>
          </p:nvSpPr>
          <p:spPr>
            <a:xfrm>
              <a:off x="7198147" y="4077881"/>
              <a:ext cx="11704" cy="1901"/>
            </a:xfrm>
            <a:custGeom>
              <a:rect b="b" l="l" r="r" t="t"/>
              <a:pathLst>
                <a:path extrusionOk="0" h="109" w="671">
                  <a:moveTo>
                    <a:pt x="1" y="1"/>
                  </a:moveTo>
                  <a:lnTo>
                    <a:pt x="1" y="109"/>
                  </a:lnTo>
                  <a:lnTo>
                    <a:pt x="671" y="109"/>
                  </a:lnTo>
                  <a:lnTo>
                    <a:pt x="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7"/>
            <p:cNvSpPr/>
            <p:nvPr/>
          </p:nvSpPr>
          <p:spPr>
            <a:xfrm>
              <a:off x="7218764" y="4090963"/>
              <a:ext cx="11721" cy="2023"/>
            </a:xfrm>
            <a:custGeom>
              <a:rect b="b" l="l" r="r" t="t"/>
              <a:pathLst>
                <a:path extrusionOk="0" h="116" w="672">
                  <a:moveTo>
                    <a:pt x="1" y="1"/>
                  </a:moveTo>
                  <a:lnTo>
                    <a:pt x="1" y="116"/>
                  </a:lnTo>
                  <a:lnTo>
                    <a:pt x="671" y="116"/>
                  </a:lnTo>
                  <a:lnTo>
                    <a:pt x="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7"/>
            <p:cNvSpPr/>
            <p:nvPr/>
          </p:nvSpPr>
          <p:spPr>
            <a:xfrm>
              <a:off x="7138668" y="4080777"/>
              <a:ext cx="11843" cy="1901"/>
            </a:xfrm>
            <a:custGeom>
              <a:rect b="b" l="l" r="r" t="t"/>
              <a:pathLst>
                <a:path extrusionOk="0" h="109" w="679">
                  <a:moveTo>
                    <a:pt x="1" y="1"/>
                  </a:moveTo>
                  <a:lnTo>
                    <a:pt x="1" y="109"/>
                  </a:lnTo>
                  <a:lnTo>
                    <a:pt x="678" y="109"/>
                  </a:lnTo>
                  <a:lnTo>
                    <a:pt x="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3" name="Google Shape;2633;p47"/>
          <p:cNvGrpSpPr/>
          <p:nvPr/>
        </p:nvGrpSpPr>
        <p:grpSpPr>
          <a:xfrm>
            <a:off x="3428544" y="3465144"/>
            <a:ext cx="443807" cy="475709"/>
            <a:chOff x="3428544" y="3465144"/>
            <a:chExt cx="443807" cy="475709"/>
          </a:xfrm>
        </p:grpSpPr>
        <p:sp>
          <p:nvSpPr>
            <p:cNvPr id="2634" name="Google Shape;2634;p47"/>
            <p:cNvSpPr/>
            <p:nvPr/>
          </p:nvSpPr>
          <p:spPr>
            <a:xfrm>
              <a:off x="3428544" y="3465144"/>
              <a:ext cx="443807" cy="475709"/>
            </a:xfrm>
            <a:custGeom>
              <a:rect b="b" l="l" r="r" t="t"/>
              <a:pathLst>
                <a:path extrusionOk="0" h="27273" w="25444">
                  <a:moveTo>
                    <a:pt x="12729" y="1"/>
                  </a:moveTo>
                  <a:cubicBezTo>
                    <a:pt x="12174" y="1"/>
                    <a:pt x="11597" y="246"/>
                    <a:pt x="11597" y="1543"/>
                  </a:cubicBezTo>
                  <a:cubicBezTo>
                    <a:pt x="11597" y="1666"/>
                    <a:pt x="11605" y="1781"/>
                    <a:pt x="11612" y="1889"/>
                  </a:cubicBezTo>
                  <a:lnTo>
                    <a:pt x="11612" y="1925"/>
                  </a:lnTo>
                  <a:cubicBezTo>
                    <a:pt x="11612" y="1940"/>
                    <a:pt x="11612" y="1976"/>
                    <a:pt x="11619" y="1997"/>
                  </a:cubicBezTo>
                  <a:cubicBezTo>
                    <a:pt x="11655" y="2488"/>
                    <a:pt x="11597" y="3569"/>
                    <a:pt x="11597" y="3569"/>
                  </a:cubicBezTo>
                  <a:cubicBezTo>
                    <a:pt x="11028" y="3843"/>
                    <a:pt x="10004" y="3684"/>
                    <a:pt x="8930" y="4211"/>
                  </a:cubicBezTo>
                  <a:cubicBezTo>
                    <a:pt x="8320" y="4512"/>
                    <a:pt x="7082" y="4643"/>
                    <a:pt x="5948" y="4643"/>
                  </a:cubicBezTo>
                  <a:cubicBezTo>
                    <a:pt x="5074" y="4643"/>
                    <a:pt x="4262" y="4565"/>
                    <a:pt x="3848" y="4427"/>
                  </a:cubicBezTo>
                  <a:cubicBezTo>
                    <a:pt x="3627" y="4355"/>
                    <a:pt x="3479" y="4330"/>
                    <a:pt x="3377" y="4330"/>
                  </a:cubicBezTo>
                  <a:cubicBezTo>
                    <a:pt x="3158" y="4330"/>
                    <a:pt x="3143" y="4442"/>
                    <a:pt x="3046" y="4442"/>
                  </a:cubicBezTo>
                  <a:cubicBezTo>
                    <a:pt x="2993" y="4442"/>
                    <a:pt x="2915" y="4408"/>
                    <a:pt x="2766" y="4304"/>
                  </a:cubicBezTo>
                  <a:cubicBezTo>
                    <a:pt x="2283" y="3965"/>
                    <a:pt x="1794" y="3943"/>
                    <a:pt x="1485" y="3943"/>
                  </a:cubicBezTo>
                  <a:cubicBezTo>
                    <a:pt x="1440" y="3943"/>
                    <a:pt x="1398" y="3944"/>
                    <a:pt x="1361" y="3944"/>
                  </a:cubicBezTo>
                  <a:cubicBezTo>
                    <a:pt x="1077" y="3944"/>
                    <a:pt x="1119" y="4177"/>
                    <a:pt x="1218" y="4208"/>
                  </a:cubicBezTo>
                  <a:lnTo>
                    <a:pt x="1218" y="4208"/>
                  </a:lnTo>
                  <a:cubicBezTo>
                    <a:pt x="1161" y="4195"/>
                    <a:pt x="920" y="4146"/>
                    <a:pt x="678" y="4146"/>
                  </a:cubicBezTo>
                  <a:cubicBezTo>
                    <a:pt x="448" y="4146"/>
                    <a:pt x="218" y="4191"/>
                    <a:pt x="150" y="4355"/>
                  </a:cubicBezTo>
                  <a:cubicBezTo>
                    <a:pt x="0" y="4717"/>
                    <a:pt x="1085" y="5220"/>
                    <a:pt x="2062" y="5220"/>
                  </a:cubicBezTo>
                  <a:cubicBezTo>
                    <a:pt x="2076" y="5220"/>
                    <a:pt x="2090" y="5220"/>
                    <a:pt x="2103" y="5220"/>
                  </a:cubicBezTo>
                  <a:cubicBezTo>
                    <a:pt x="2484" y="5212"/>
                    <a:pt x="2773" y="5192"/>
                    <a:pt x="2990" y="5192"/>
                  </a:cubicBezTo>
                  <a:cubicBezTo>
                    <a:pt x="3336" y="5192"/>
                    <a:pt x="3500" y="5241"/>
                    <a:pt x="3567" y="5458"/>
                  </a:cubicBezTo>
                  <a:cubicBezTo>
                    <a:pt x="3675" y="5804"/>
                    <a:pt x="3862" y="7447"/>
                    <a:pt x="4886" y="7592"/>
                  </a:cubicBezTo>
                  <a:cubicBezTo>
                    <a:pt x="5902" y="7736"/>
                    <a:pt x="7568" y="7592"/>
                    <a:pt x="8137" y="7851"/>
                  </a:cubicBezTo>
                  <a:cubicBezTo>
                    <a:pt x="8699" y="8103"/>
                    <a:pt x="9233" y="8341"/>
                    <a:pt x="9637" y="8341"/>
                  </a:cubicBezTo>
                  <a:cubicBezTo>
                    <a:pt x="9637" y="8341"/>
                    <a:pt x="9363" y="16141"/>
                    <a:pt x="9341" y="16307"/>
                  </a:cubicBezTo>
                  <a:cubicBezTo>
                    <a:pt x="9319" y="16473"/>
                    <a:pt x="9615" y="16653"/>
                    <a:pt x="9615" y="16963"/>
                  </a:cubicBezTo>
                  <a:cubicBezTo>
                    <a:pt x="9615" y="17273"/>
                    <a:pt x="9435" y="19357"/>
                    <a:pt x="9572" y="19522"/>
                  </a:cubicBezTo>
                  <a:cubicBezTo>
                    <a:pt x="9716" y="19688"/>
                    <a:pt x="9867" y="19782"/>
                    <a:pt x="9867" y="20056"/>
                  </a:cubicBezTo>
                  <a:cubicBezTo>
                    <a:pt x="9867" y="20330"/>
                    <a:pt x="9629" y="25318"/>
                    <a:pt x="9629" y="25318"/>
                  </a:cubicBezTo>
                  <a:lnTo>
                    <a:pt x="8548" y="25571"/>
                  </a:lnTo>
                  <a:lnTo>
                    <a:pt x="8548" y="27272"/>
                  </a:lnTo>
                  <a:lnTo>
                    <a:pt x="16867" y="27272"/>
                  </a:lnTo>
                  <a:lnTo>
                    <a:pt x="16867" y="25571"/>
                  </a:lnTo>
                  <a:lnTo>
                    <a:pt x="15786" y="25318"/>
                  </a:lnTo>
                  <a:cubicBezTo>
                    <a:pt x="15786" y="25318"/>
                    <a:pt x="15548" y="20330"/>
                    <a:pt x="15548" y="20056"/>
                  </a:cubicBezTo>
                  <a:cubicBezTo>
                    <a:pt x="15548" y="19782"/>
                    <a:pt x="15699" y="19688"/>
                    <a:pt x="15844" y="19522"/>
                  </a:cubicBezTo>
                  <a:cubicBezTo>
                    <a:pt x="15988" y="19357"/>
                    <a:pt x="15807" y="17273"/>
                    <a:pt x="15807" y="16963"/>
                  </a:cubicBezTo>
                  <a:cubicBezTo>
                    <a:pt x="15807" y="16653"/>
                    <a:pt x="16096" y="16473"/>
                    <a:pt x="16074" y="16307"/>
                  </a:cubicBezTo>
                  <a:cubicBezTo>
                    <a:pt x="16053" y="16141"/>
                    <a:pt x="15786" y="8341"/>
                    <a:pt x="15786" y="8341"/>
                  </a:cubicBezTo>
                  <a:cubicBezTo>
                    <a:pt x="16190" y="8341"/>
                    <a:pt x="16716" y="8103"/>
                    <a:pt x="17285" y="7851"/>
                  </a:cubicBezTo>
                  <a:cubicBezTo>
                    <a:pt x="17848" y="7592"/>
                    <a:pt x="19513" y="7736"/>
                    <a:pt x="20537" y="7592"/>
                  </a:cubicBezTo>
                  <a:cubicBezTo>
                    <a:pt x="21560" y="7447"/>
                    <a:pt x="21740" y="5804"/>
                    <a:pt x="21849" y="5458"/>
                  </a:cubicBezTo>
                  <a:cubicBezTo>
                    <a:pt x="21915" y="5241"/>
                    <a:pt x="22079" y="5192"/>
                    <a:pt x="22425" y="5192"/>
                  </a:cubicBezTo>
                  <a:cubicBezTo>
                    <a:pt x="22642" y="5192"/>
                    <a:pt x="22931" y="5212"/>
                    <a:pt x="23312" y="5220"/>
                  </a:cubicBezTo>
                  <a:cubicBezTo>
                    <a:pt x="23326" y="5220"/>
                    <a:pt x="23339" y="5220"/>
                    <a:pt x="23353" y="5220"/>
                  </a:cubicBezTo>
                  <a:cubicBezTo>
                    <a:pt x="24331" y="5220"/>
                    <a:pt x="25444" y="4717"/>
                    <a:pt x="25302" y="4355"/>
                  </a:cubicBezTo>
                  <a:cubicBezTo>
                    <a:pt x="25236" y="4191"/>
                    <a:pt x="25007" y="4146"/>
                    <a:pt x="24776" y="4146"/>
                  </a:cubicBezTo>
                  <a:cubicBezTo>
                    <a:pt x="24534" y="4146"/>
                    <a:pt x="24290" y="4196"/>
                    <a:pt x="24233" y="4208"/>
                  </a:cubicBezTo>
                  <a:lnTo>
                    <a:pt x="24233" y="4208"/>
                  </a:lnTo>
                  <a:cubicBezTo>
                    <a:pt x="24332" y="4177"/>
                    <a:pt x="24375" y="3944"/>
                    <a:pt x="24091" y="3944"/>
                  </a:cubicBezTo>
                  <a:cubicBezTo>
                    <a:pt x="24061" y="3944"/>
                    <a:pt x="24029" y="3944"/>
                    <a:pt x="23994" y="3944"/>
                  </a:cubicBezTo>
                  <a:cubicBezTo>
                    <a:pt x="23687" y="3944"/>
                    <a:pt x="23177" y="3961"/>
                    <a:pt x="22685" y="4304"/>
                  </a:cubicBezTo>
                  <a:cubicBezTo>
                    <a:pt x="22535" y="4407"/>
                    <a:pt x="22457" y="4440"/>
                    <a:pt x="22404" y="4440"/>
                  </a:cubicBezTo>
                  <a:cubicBezTo>
                    <a:pt x="22309" y="4440"/>
                    <a:pt x="22292" y="4332"/>
                    <a:pt x="22075" y="4332"/>
                  </a:cubicBezTo>
                  <a:cubicBezTo>
                    <a:pt x="21973" y="4332"/>
                    <a:pt x="21825" y="4356"/>
                    <a:pt x="21604" y="4427"/>
                  </a:cubicBezTo>
                  <a:cubicBezTo>
                    <a:pt x="21188" y="4562"/>
                    <a:pt x="20372" y="4640"/>
                    <a:pt x="19494" y="4640"/>
                  </a:cubicBezTo>
                  <a:cubicBezTo>
                    <a:pt x="18363" y="4640"/>
                    <a:pt x="17130" y="4511"/>
                    <a:pt x="16521" y="4211"/>
                  </a:cubicBezTo>
                  <a:cubicBezTo>
                    <a:pt x="15447" y="3684"/>
                    <a:pt x="14423" y="3843"/>
                    <a:pt x="13854" y="3569"/>
                  </a:cubicBezTo>
                  <a:cubicBezTo>
                    <a:pt x="13854" y="3569"/>
                    <a:pt x="13796" y="2488"/>
                    <a:pt x="13832" y="1997"/>
                  </a:cubicBezTo>
                  <a:cubicBezTo>
                    <a:pt x="13832" y="1976"/>
                    <a:pt x="13832" y="1954"/>
                    <a:pt x="13839" y="1925"/>
                  </a:cubicBezTo>
                  <a:cubicBezTo>
                    <a:pt x="13847" y="1904"/>
                    <a:pt x="13839" y="1897"/>
                    <a:pt x="13839" y="1889"/>
                  </a:cubicBezTo>
                  <a:cubicBezTo>
                    <a:pt x="13847" y="1781"/>
                    <a:pt x="13854" y="1666"/>
                    <a:pt x="13854" y="1543"/>
                  </a:cubicBezTo>
                  <a:cubicBezTo>
                    <a:pt x="13854" y="246"/>
                    <a:pt x="13277" y="1"/>
                    <a:pt x="127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7"/>
            <p:cNvSpPr/>
            <p:nvPr/>
          </p:nvSpPr>
          <p:spPr>
            <a:xfrm>
              <a:off x="3775789" y="3540757"/>
              <a:ext cx="44548" cy="56915"/>
            </a:xfrm>
            <a:custGeom>
              <a:rect b="b" l="l" r="r" t="t"/>
              <a:pathLst>
                <a:path extrusionOk="0" h="3263" w="2554">
                  <a:moveTo>
                    <a:pt x="2162" y="1"/>
                  </a:moveTo>
                  <a:cubicBezTo>
                    <a:pt x="2059" y="1"/>
                    <a:pt x="1912" y="25"/>
                    <a:pt x="1688" y="99"/>
                  </a:cubicBezTo>
                  <a:cubicBezTo>
                    <a:pt x="1688" y="99"/>
                    <a:pt x="1674" y="1022"/>
                    <a:pt x="1097" y="1671"/>
                  </a:cubicBezTo>
                  <a:cubicBezTo>
                    <a:pt x="552" y="2298"/>
                    <a:pt x="1" y="3263"/>
                    <a:pt x="567" y="3263"/>
                  </a:cubicBezTo>
                  <a:cubicBezTo>
                    <a:pt x="592" y="3263"/>
                    <a:pt x="620" y="3261"/>
                    <a:pt x="650" y="3257"/>
                  </a:cubicBezTo>
                  <a:cubicBezTo>
                    <a:pt x="679" y="3257"/>
                    <a:pt x="715" y="3249"/>
                    <a:pt x="737" y="3242"/>
                  </a:cubicBezTo>
                  <a:lnTo>
                    <a:pt x="780" y="3228"/>
                  </a:lnTo>
                  <a:cubicBezTo>
                    <a:pt x="802" y="3228"/>
                    <a:pt x="823" y="3221"/>
                    <a:pt x="845" y="3213"/>
                  </a:cubicBezTo>
                  <a:lnTo>
                    <a:pt x="874" y="3199"/>
                  </a:lnTo>
                  <a:cubicBezTo>
                    <a:pt x="895" y="3192"/>
                    <a:pt x="910" y="3185"/>
                    <a:pt x="924" y="3177"/>
                  </a:cubicBezTo>
                  <a:cubicBezTo>
                    <a:pt x="946" y="3170"/>
                    <a:pt x="946" y="3170"/>
                    <a:pt x="960" y="3163"/>
                  </a:cubicBezTo>
                  <a:cubicBezTo>
                    <a:pt x="967" y="3156"/>
                    <a:pt x="989" y="3148"/>
                    <a:pt x="1003" y="3141"/>
                  </a:cubicBezTo>
                  <a:lnTo>
                    <a:pt x="1032" y="3120"/>
                  </a:lnTo>
                  <a:cubicBezTo>
                    <a:pt x="1047" y="3112"/>
                    <a:pt x="1068" y="3098"/>
                    <a:pt x="1083" y="3091"/>
                  </a:cubicBezTo>
                  <a:lnTo>
                    <a:pt x="1104" y="3069"/>
                  </a:lnTo>
                  <a:lnTo>
                    <a:pt x="1155" y="3033"/>
                  </a:lnTo>
                  <a:lnTo>
                    <a:pt x="1176" y="3012"/>
                  </a:lnTo>
                  <a:lnTo>
                    <a:pt x="1220" y="2975"/>
                  </a:lnTo>
                  <a:lnTo>
                    <a:pt x="1241" y="2954"/>
                  </a:lnTo>
                  <a:lnTo>
                    <a:pt x="1285" y="2911"/>
                  </a:lnTo>
                  <a:lnTo>
                    <a:pt x="1299" y="2889"/>
                  </a:lnTo>
                  <a:lnTo>
                    <a:pt x="1342" y="2846"/>
                  </a:lnTo>
                  <a:lnTo>
                    <a:pt x="1357" y="2817"/>
                  </a:lnTo>
                  <a:cubicBezTo>
                    <a:pt x="1371" y="2802"/>
                    <a:pt x="1386" y="2788"/>
                    <a:pt x="1393" y="2774"/>
                  </a:cubicBezTo>
                  <a:lnTo>
                    <a:pt x="1414" y="2745"/>
                  </a:lnTo>
                  <a:cubicBezTo>
                    <a:pt x="1429" y="2730"/>
                    <a:pt x="1436" y="2709"/>
                    <a:pt x="1450" y="2694"/>
                  </a:cubicBezTo>
                  <a:lnTo>
                    <a:pt x="1465" y="2665"/>
                  </a:lnTo>
                  <a:cubicBezTo>
                    <a:pt x="1472" y="2651"/>
                    <a:pt x="1486" y="2629"/>
                    <a:pt x="1494" y="2615"/>
                  </a:cubicBezTo>
                  <a:cubicBezTo>
                    <a:pt x="1508" y="2593"/>
                    <a:pt x="1508" y="2593"/>
                    <a:pt x="1508" y="2586"/>
                  </a:cubicBezTo>
                  <a:cubicBezTo>
                    <a:pt x="1515" y="2579"/>
                    <a:pt x="1530" y="2550"/>
                    <a:pt x="1544" y="2529"/>
                  </a:cubicBezTo>
                  <a:cubicBezTo>
                    <a:pt x="1544" y="2521"/>
                    <a:pt x="1551" y="2514"/>
                    <a:pt x="1551" y="2507"/>
                  </a:cubicBezTo>
                  <a:cubicBezTo>
                    <a:pt x="1566" y="2485"/>
                    <a:pt x="1573" y="2464"/>
                    <a:pt x="1587" y="2442"/>
                  </a:cubicBezTo>
                  <a:lnTo>
                    <a:pt x="1595" y="2420"/>
                  </a:lnTo>
                  <a:cubicBezTo>
                    <a:pt x="1602" y="2399"/>
                    <a:pt x="1616" y="2377"/>
                    <a:pt x="1623" y="2356"/>
                  </a:cubicBezTo>
                  <a:cubicBezTo>
                    <a:pt x="1623" y="2348"/>
                    <a:pt x="1631" y="2341"/>
                    <a:pt x="1631" y="2334"/>
                  </a:cubicBezTo>
                  <a:cubicBezTo>
                    <a:pt x="1638" y="2327"/>
                    <a:pt x="1652" y="2291"/>
                    <a:pt x="1659" y="2269"/>
                  </a:cubicBezTo>
                  <a:lnTo>
                    <a:pt x="1667" y="2247"/>
                  </a:lnTo>
                  <a:cubicBezTo>
                    <a:pt x="1674" y="2226"/>
                    <a:pt x="1688" y="2204"/>
                    <a:pt x="1696" y="2182"/>
                  </a:cubicBezTo>
                  <a:cubicBezTo>
                    <a:pt x="1696" y="2175"/>
                    <a:pt x="1703" y="2168"/>
                    <a:pt x="1703" y="2161"/>
                  </a:cubicBezTo>
                  <a:cubicBezTo>
                    <a:pt x="1710" y="2139"/>
                    <a:pt x="1717" y="2110"/>
                    <a:pt x="1724" y="2089"/>
                  </a:cubicBezTo>
                  <a:cubicBezTo>
                    <a:pt x="1732" y="2082"/>
                    <a:pt x="1732" y="2082"/>
                    <a:pt x="1732" y="2074"/>
                  </a:cubicBezTo>
                  <a:cubicBezTo>
                    <a:pt x="1739" y="2053"/>
                    <a:pt x="1746" y="2024"/>
                    <a:pt x="1753" y="2002"/>
                  </a:cubicBezTo>
                  <a:lnTo>
                    <a:pt x="1753" y="1988"/>
                  </a:lnTo>
                  <a:cubicBezTo>
                    <a:pt x="1760" y="1959"/>
                    <a:pt x="1768" y="1937"/>
                    <a:pt x="1775" y="1916"/>
                  </a:cubicBezTo>
                  <a:cubicBezTo>
                    <a:pt x="1775" y="1909"/>
                    <a:pt x="1775" y="1909"/>
                    <a:pt x="1775" y="1901"/>
                  </a:cubicBezTo>
                  <a:lnTo>
                    <a:pt x="1796" y="1822"/>
                  </a:lnTo>
                  <a:cubicBezTo>
                    <a:pt x="1804" y="1793"/>
                    <a:pt x="1811" y="1764"/>
                    <a:pt x="1818" y="1736"/>
                  </a:cubicBezTo>
                  <a:cubicBezTo>
                    <a:pt x="1890" y="1462"/>
                    <a:pt x="1933" y="1231"/>
                    <a:pt x="1969" y="1123"/>
                  </a:cubicBezTo>
                  <a:cubicBezTo>
                    <a:pt x="2034" y="914"/>
                    <a:pt x="2193" y="863"/>
                    <a:pt x="2525" y="856"/>
                  </a:cubicBezTo>
                  <a:cubicBezTo>
                    <a:pt x="2553" y="604"/>
                    <a:pt x="2553" y="351"/>
                    <a:pt x="2525" y="99"/>
                  </a:cubicBezTo>
                  <a:cubicBezTo>
                    <a:pt x="2509" y="103"/>
                    <a:pt x="2496" y="105"/>
                    <a:pt x="2484" y="105"/>
                  </a:cubicBezTo>
                  <a:cubicBezTo>
                    <a:pt x="2392" y="105"/>
                    <a:pt x="2372" y="1"/>
                    <a:pt x="21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7"/>
            <p:cNvSpPr/>
            <p:nvPr/>
          </p:nvSpPr>
          <p:spPr>
            <a:xfrm>
              <a:off x="3806994" y="3542100"/>
              <a:ext cx="24280" cy="16117"/>
            </a:xfrm>
            <a:custGeom>
              <a:rect b="b" l="l" r="r" t="t"/>
              <a:pathLst>
                <a:path extrusionOk="0" h="924" w="1392">
                  <a:moveTo>
                    <a:pt x="800" y="0"/>
                  </a:moveTo>
                  <a:lnTo>
                    <a:pt x="786" y="15"/>
                  </a:lnTo>
                  <a:cubicBezTo>
                    <a:pt x="555" y="109"/>
                    <a:pt x="43" y="274"/>
                    <a:pt x="15" y="498"/>
                  </a:cubicBezTo>
                  <a:cubicBezTo>
                    <a:pt x="0" y="599"/>
                    <a:pt x="22" y="765"/>
                    <a:pt x="245" y="923"/>
                  </a:cubicBezTo>
                  <a:cubicBezTo>
                    <a:pt x="334" y="806"/>
                    <a:pt x="499" y="777"/>
                    <a:pt x="777" y="777"/>
                  </a:cubicBezTo>
                  <a:cubicBezTo>
                    <a:pt x="927" y="777"/>
                    <a:pt x="1111" y="786"/>
                    <a:pt x="1334" y="793"/>
                  </a:cubicBezTo>
                  <a:lnTo>
                    <a:pt x="1392" y="534"/>
                  </a:lnTo>
                  <a:lnTo>
                    <a:pt x="8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7"/>
            <p:cNvSpPr/>
            <p:nvPr/>
          </p:nvSpPr>
          <p:spPr>
            <a:xfrm>
              <a:off x="3480941" y="3540757"/>
              <a:ext cx="44531" cy="56915"/>
            </a:xfrm>
            <a:custGeom>
              <a:rect b="b" l="l" r="r" t="t"/>
              <a:pathLst>
                <a:path extrusionOk="0" h="3263" w="2553">
                  <a:moveTo>
                    <a:pt x="392" y="1"/>
                  </a:moveTo>
                  <a:cubicBezTo>
                    <a:pt x="182" y="1"/>
                    <a:pt x="162" y="105"/>
                    <a:pt x="70" y="105"/>
                  </a:cubicBezTo>
                  <a:cubicBezTo>
                    <a:pt x="58" y="105"/>
                    <a:pt x="44" y="103"/>
                    <a:pt x="29" y="99"/>
                  </a:cubicBezTo>
                  <a:cubicBezTo>
                    <a:pt x="0" y="351"/>
                    <a:pt x="0" y="604"/>
                    <a:pt x="29" y="856"/>
                  </a:cubicBezTo>
                  <a:cubicBezTo>
                    <a:pt x="361" y="863"/>
                    <a:pt x="519" y="914"/>
                    <a:pt x="591" y="1123"/>
                  </a:cubicBezTo>
                  <a:cubicBezTo>
                    <a:pt x="620" y="1231"/>
                    <a:pt x="664" y="1462"/>
                    <a:pt x="736" y="1736"/>
                  </a:cubicBezTo>
                  <a:lnTo>
                    <a:pt x="757" y="1822"/>
                  </a:lnTo>
                  <a:lnTo>
                    <a:pt x="779" y="1901"/>
                  </a:lnTo>
                  <a:cubicBezTo>
                    <a:pt x="779" y="1909"/>
                    <a:pt x="779" y="1909"/>
                    <a:pt x="779" y="1916"/>
                  </a:cubicBezTo>
                  <a:cubicBezTo>
                    <a:pt x="786" y="1937"/>
                    <a:pt x="793" y="1959"/>
                    <a:pt x="801" y="1988"/>
                  </a:cubicBezTo>
                  <a:cubicBezTo>
                    <a:pt x="801" y="1995"/>
                    <a:pt x="801" y="1995"/>
                    <a:pt x="808" y="2002"/>
                  </a:cubicBezTo>
                  <a:cubicBezTo>
                    <a:pt x="815" y="2024"/>
                    <a:pt x="822" y="2053"/>
                    <a:pt x="829" y="2074"/>
                  </a:cubicBezTo>
                  <a:lnTo>
                    <a:pt x="837" y="2089"/>
                  </a:lnTo>
                  <a:lnTo>
                    <a:pt x="858" y="2161"/>
                  </a:lnTo>
                  <a:lnTo>
                    <a:pt x="865" y="2182"/>
                  </a:lnTo>
                  <a:cubicBezTo>
                    <a:pt x="873" y="2204"/>
                    <a:pt x="887" y="2226"/>
                    <a:pt x="894" y="2247"/>
                  </a:cubicBezTo>
                  <a:lnTo>
                    <a:pt x="901" y="2269"/>
                  </a:lnTo>
                  <a:lnTo>
                    <a:pt x="930" y="2334"/>
                  </a:lnTo>
                  <a:cubicBezTo>
                    <a:pt x="930" y="2341"/>
                    <a:pt x="937" y="2348"/>
                    <a:pt x="937" y="2356"/>
                  </a:cubicBezTo>
                  <a:cubicBezTo>
                    <a:pt x="945" y="2377"/>
                    <a:pt x="959" y="2399"/>
                    <a:pt x="966" y="2420"/>
                  </a:cubicBezTo>
                  <a:lnTo>
                    <a:pt x="974" y="2442"/>
                  </a:lnTo>
                  <a:lnTo>
                    <a:pt x="1010" y="2507"/>
                  </a:lnTo>
                  <a:cubicBezTo>
                    <a:pt x="1010" y="2514"/>
                    <a:pt x="1010" y="2507"/>
                    <a:pt x="1017" y="2529"/>
                  </a:cubicBezTo>
                  <a:cubicBezTo>
                    <a:pt x="1031" y="2550"/>
                    <a:pt x="1038" y="2572"/>
                    <a:pt x="1053" y="2586"/>
                  </a:cubicBezTo>
                  <a:lnTo>
                    <a:pt x="1067" y="2615"/>
                  </a:lnTo>
                  <a:cubicBezTo>
                    <a:pt x="1074" y="2629"/>
                    <a:pt x="1089" y="2651"/>
                    <a:pt x="1096" y="2665"/>
                  </a:cubicBezTo>
                  <a:lnTo>
                    <a:pt x="1111" y="2694"/>
                  </a:lnTo>
                  <a:lnTo>
                    <a:pt x="1147" y="2745"/>
                  </a:lnTo>
                  <a:lnTo>
                    <a:pt x="1168" y="2774"/>
                  </a:lnTo>
                  <a:lnTo>
                    <a:pt x="1204" y="2817"/>
                  </a:lnTo>
                  <a:lnTo>
                    <a:pt x="1219" y="2846"/>
                  </a:lnTo>
                  <a:cubicBezTo>
                    <a:pt x="1233" y="2860"/>
                    <a:pt x="1247" y="2875"/>
                    <a:pt x="1262" y="2889"/>
                  </a:cubicBezTo>
                  <a:lnTo>
                    <a:pt x="1284" y="2911"/>
                  </a:lnTo>
                  <a:cubicBezTo>
                    <a:pt x="1291" y="2925"/>
                    <a:pt x="1312" y="2947"/>
                    <a:pt x="1320" y="2954"/>
                  </a:cubicBezTo>
                  <a:cubicBezTo>
                    <a:pt x="1327" y="2961"/>
                    <a:pt x="1334" y="2968"/>
                    <a:pt x="1341" y="2975"/>
                  </a:cubicBezTo>
                  <a:lnTo>
                    <a:pt x="1384" y="3012"/>
                  </a:lnTo>
                  <a:cubicBezTo>
                    <a:pt x="1392" y="3026"/>
                    <a:pt x="1399" y="3033"/>
                    <a:pt x="1413" y="3033"/>
                  </a:cubicBezTo>
                  <a:lnTo>
                    <a:pt x="1457" y="3069"/>
                  </a:lnTo>
                  <a:lnTo>
                    <a:pt x="1478" y="3091"/>
                  </a:lnTo>
                  <a:cubicBezTo>
                    <a:pt x="1493" y="3098"/>
                    <a:pt x="1514" y="3112"/>
                    <a:pt x="1529" y="3120"/>
                  </a:cubicBezTo>
                  <a:lnTo>
                    <a:pt x="1557" y="3141"/>
                  </a:lnTo>
                  <a:lnTo>
                    <a:pt x="1601" y="3163"/>
                  </a:lnTo>
                  <a:cubicBezTo>
                    <a:pt x="1615" y="3170"/>
                    <a:pt x="1615" y="3170"/>
                    <a:pt x="1637" y="3177"/>
                  </a:cubicBezTo>
                  <a:cubicBezTo>
                    <a:pt x="1651" y="3185"/>
                    <a:pt x="1673" y="3192"/>
                    <a:pt x="1687" y="3199"/>
                  </a:cubicBezTo>
                  <a:lnTo>
                    <a:pt x="1716" y="3213"/>
                  </a:lnTo>
                  <a:cubicBezTo>
                    <a:pt x="1738" y="3221"/>
                    <a:pt x="1759" y="3228"/>
                    <a:pt x="1781" y="3228"/>
                  </a:cubicBezTo>
                  <a:lnTo>
                    <a:pt x="1817" y="3242"/>
                  </a:lnTo>
                  <a:cubicBezTo>
                    <a:pt x="1846" y="3249"/>
                    <a:pt x="1875" y="3257"/>
                    <a:pt x="1904" y="3257"/>
                  </a:cubicBezTo>
                  <a:cubicBezTo>
                    <a:pt x="1934" y="3261"/>
                    <a:pt x="1962" y="3263"/>
                    <a:pt x="1987" y="3263"/>
                  </a:cubicBezTo>
                  <a:cubicBezTo>
                    <a:pt x="2553" y="3263"/>
                    <a:pt x="2001" y="2298"/>
                    <a:pt x="1457" y="1671"/>
                  </a:cubicBezTo>
                  <a:cubicBezTo>
                    <a:pt x="887" y="1022"/>
                    <a:pt x="865" y="99"/>
                    <a:pt x="865" y="99"/>
                  </a:cubicBezTo>
                  <a:cubicBezTo>
                    <a:pt x="642" y="25"/>
                    <a:pt x="494" y="1"/>
                    <a:pt x="3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7"/>
            <p:cNvSpPr/>
            <p:nvPr/>
          </p:nvSpPr>
          <p:spPr>
            <a:xfrm>
              <a:off x="3470005" y="3542100"/>
              <a:ext cx="24280" cy="16117"/>
            </a:xfrm>
            <a:custGeom>
              <a:rect b="b" l="l" r="r" t="t"/>
              <a:pathLst>
                <a:path extrusionOk="0" h="924" w="1392">
                  <a:moveTo>
                    <a:pt x="591" y="0"/>
                  </a:moveTo>
                  <a:lnTo>
                    <a:pt x="0" y="534"/>
                  </a:lnTo>
                  <a:lnTo>
                    <a:pt x="65" y="793"/>
                  </a:lnTo>
                  <a:cubicBezTo>
                    <a:pt x="288" y="786"/>
                    <a:pt x="471" y="777"/>
                    <a:pt x="620" y="777"/>
                  </a:cubicBezTo>
                  <a:cubicBezTo>
                    <a:pt x="897" y="777"/>
                    <a:pt x="1060" y="806"/>
                    <a:pt x="1154" y="923"/>
                  </a:cubicBezTo>
                  <a:cubicBezTo>
                    <a:pt x="1377" y="765"/>
                    <a:pt x="1391" y="599"/>
                    <a:pt x="1377" y="498"/>
                  </a:cubicBezTo>
                  <a:cubicBezTo>
                    <a:pt x="1348" y="274"/>
                    <a:pt x="844" y="109"/>
                    <a:pt x="613" y="15"/>
                  </a:cubicBezTo>
                  <a:lnTo>
                    <a:pt x="5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7"/>
            <p:cNvSpPr/>
            <p:nvPr/>
          </p:nvSpPr>
          <p:spPr>
            <a:xfrm>
              <a:off x="3698222" y="3558199"/>
              <a:ext cx="57473" cy="46031"/>
            </a:xfrm>
            <a:custGeom>
              <a:rect b="b" l="l" r="r" t="t"/>
              <a:pathLst>
                <a:path extrusionOk="0" h="2639" w="3295">
                  <a:moveTo>
                    <a:pt x="3295" y="0"/>
                  </a:moveTo>
                  <a:lnTo>
                    <a:pt x="3295" y="0"/>
                  </a:lnTo>
                  <a:cubicBezTo>
                    <a:pt x="3172" y="137"/>
                    <a:pt x="3064" y="274"/>
                    <a:pt x="2935" y="397"/>
                  </a:cubicBezTo>
                  <a:cubicBezTo>
                    <a:pt x="2826" y="534"/>
                    <a:pt x="2697" y="656"/>
                    <a:pt x="2574" y="786"/>
                  </a:cubicBezTo>
                  <a:cubicBezTo>
                    <a:pt x="2322" y="1031"/>
                    <a:pt x="2048" y="1262"/>
                    <a:pt x="1767" y="1471"/>
                  </a:cubicBezTo>
                  <a:cubicBezTo>
                    <a:pt x="1493" y="1687"/>
                    <a:pt x="1197" y="1882"/>
                    <a:pt x="894" y="2069"/>
                  </a:cubicBezTo>
                  <a:cubicBezTo>
                    <a:pt x="750" y="2163"/>
                    <a:pt x="599" y="2257"/>
                    <a:pt x="447" y="2343"/>
                  </a:cubicBezTo>
                  <a:cubicBezTo>
                    <a:pt x="303" y="2444"/>
                    <a:pt x="152" y="2538"/>
                    <a:pt x="0" y="2639"/>
                  </a:cubicBezTo>
                  <a:cubicBezTo>
                    <a:pt x="173" y="2574"/>
                    <a:pt x="332" y="2502"/>
                    <a:pt x="498" y="2430"/>
                  </a:cubicBezTo>
                  <a:cubicBezTo>
                    <a:pt x="649" y="2336"/>
                    <a:pt x="801" y="2249"/>
                    <a:pt x="952" y="2156"/>
                  </a:cubicBezTo>
                  <a:cubicBezTo>
                    <a:pt x="1255" y="1968"/>
                    <a:pt x="1550" y="1766"/>
                    <a:pt x="1832" y="1550"/>
                  </a:cubicBezTo>
                  <a:cubicBezTo>
                    <a:pt x="2113" y="1334"/>
                    <a:pt x="2387" y="1103"/>
                    <a:pt x="2639" y="858"/>
                  </a:cubicBezTo>
                  <a:cubicBezTo>
                    <a:pt x="2762" y="728"/>
                    <a:pt x="2891" y="599"/>
                    <a:pt x="2999" y="462"/>
                  </a:cubicBezTo>
                  <a:cubicBezTo>
                    <a:pt x="3108" y="317"/>
                    <a:pt x="3208" y="159"/>
                    <a:pt x="32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7"/>
            <p:cNvSpPr/>
            <p:nvPr/>
          </p:nvSpPr>
          <p:spPr>
            <a:xfrm>
              <a:off x="3746887" y="3569258"/>
              <a:ext cx="25797" cy="26931"/>
            </a:xfrm>
            <a:custGeom>
              <a:rect b="b" l="l" r="r" t="t"/>
              <a:pathLst>
                <a:path extrusionOk="0" h="1544" w="1479">
                  <a:moveTo>
                    <a:pt x="1478" y="1"/>
                  </a:moveTo>
                  <a:lnTo>
                    <a:pt x="1478" y="1"/>
                  </a:lnTo>
                  <a:cubicBezTo>
                    <a:pt x="1435" y="73"/>
                    <a:pt x="1377" y="145"/>
                    <a:pt x="1312" y="202"/>
                  </a:cubicBezTo>
                  <a:cubicBezTo>
                    <a:pt x="1262" y="275"/>
                    <a:pt x="1211" y="347"/>
                    <a:pt x="1154" y="412"/>
                  </a:cubicBezTo>
                  <a:cubicBezTo>
                    <a:pt x="1038" y="548"/>
                    <a:pt x="916" y="678"/>
                    <a:pt x="786" y="801"/>
                  </a:cubicBezTo>
                  <a:cubicBezTo>
                    <a:pt x="656" y="923"/>
                    <a:pt x="527" y="1039"/>
                    <a:pt x="390" y="1161"/>
                  </a:cubicBezTo>
                  <a:lnTo>
                    <a:pt x="181" y="1334"/>
                  </a:lnTo>
                  <a:cubicBezTo>
                    <a:pt x="123" y="1399"/>
                    <a:pt x="65" y="1464"/>
                    <a:pt x="0" y="1543"/>
                  </a:cubicBezTo>
                  <a:cubicBezTo>
                    <a:pt x="87" y="1500"/>
                    <a:pt x="166" y="1450"/>
                    <a:pt x="245" y="1406"/>
                  </a:cubicBezTo>
                  <a:lnTo>
                    <a:pt x="447" y="1233"/>
                  </a:lnTo>
                  <a:cubicBezTo>
                    <a:pt x="584" y="1118"/>
                    <a:pt x="721" y="995"/>
                    <a:pt x="851" y="873"/>
                  </a:cubicBezTo>
                  <a:cubicBezTo>
                    <a:pt x="981" y="743"/>
                    <a:pt x="1103" y="621"/>
                    <a:pt x="1226" y="476"/>
                  </a:cubicBezTo>
                  <a:cubicBezTo>
                    <a:pt x="1284" y="412"/>
                    <a:pt x="1341" y="339"/>
                    <a:pt x="1392" y="260"/>
                  </a:cubicBezTo>
                  <a:cubicBezTo>
                    <a:pt x="1435" y="181"/>
                    <a:pt x="1464" y="94"/>
                    <a:pt x="14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7"/>
            <p:cNvSpPr/>
            <p:nvPr/>
          </p:nvSpPr>
          <p:spPr>
            <a:xfrm>
              <a:off x="3545566" y="3558199"/>
              <a:ext cx="57229" cy="45909"/>
            </a:xfrm>
            <a:custGeom>
              <a:rect b="b" l="l" r="r" t="t"/>
              <a:pathLst>
                <a:path extrusionOk="0" h="2632" w="3281">
                  <a:moveTo>
                    <a:pt x="1" y="0"/>
                  </a:moveTo>
                  <a:lnTo>
                    <a:pt x="1" y="0"/>
                  </a:lnTo>
                  <a:cubicBezTo>
                    <a:pt x="87" y="159"/>
                    <a:pt x="181" y="310"/>
                    <a:pt x="282" y="462"/>
                  </a:cubicBezTo>
                  <a:cubicBezTo>
                    <a:pt x="397" y="599"/>
                    <a:pt x="520" y="721"/>
                    <a:pt x="642" y="851"/>
                  </a:cubicBezTo>
                  <a:cubicBezTo>
                    <a:pt x="902" y="1103"/>
                    <a:pt x="1169" y="1334"/>
                    <a:pt x="1457" y="1550"/>
                  </a:cubicBezTo>
                  <a:cubicBezTo>
                    <a:pt x="1738" y="1766"/>
                    <a:pt x="2034" y="1961"/>
                    <a:pt x="2329" y="2156"/>
                  </a:cubicBezTo>
                  <a:cubicBezTo>
                    <a:pt x="2481" y="2242"/>
                    <a:pt x="2632" y="2336"/>
                    <a:pt x="2791" y="2422"/>
                  </a:cubicBezTo>
                  <a:cubicBezTo>
                    <a:pt x="2949" y="2502"/>
                    <a:pt x="3115" y="2574"/>
                    <a:pt x="3281" y="2631"/>
                  </a:cubicBezTo>
                  <a:cubicBezTo>
                    <a:pt x="3129" y="2538"/>
                    <a:pt x="2985" y="2444"/>
                    <a:pt x="2834" y="2336"/>
                  </a:cubicBezTo>
                  <a:cubicBezTo>
                    <a:pt x="2690" y="2257"/>
                    <a:pt x="2546" y="2163"/>
                    <a:pt x="2394" y="2069"/>
                  </a:cubicBezTo>
                  <a:cubicBezTo>
                    <a:pt x="2099" y="1882"/>
                    <a:pt x="1803" y="1687"/>
                    <a:pt x="1522" y="1471"/>
                  </a:cubicBezTo>
                  <a:cubicBezTo>
                    <a:pt x="1241" y="1262"/>
                    <a:pt x="974" y="1031"/>
                    <a:pt x="722" y="786"/>
                  </a:cubicBezTo>
                  <a:cubicBezTo>
                    <a:pt x="599" y="656"/>
                    <a:pt x="469" y="534"/>
                    <a:pt x="361" y="397"/>
                  </a:cubicBezTo>
                  <a:cubicBezTo>
                    <a:pt x="231" y="274"/>
                    <a:pt x="123" y="137"/>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7"/>
            <p:cNvSpPr/>
            <p:nvPr/>
          </p:nvSpPr>
          <p:spPr>
            <a:xfrm>
              <a:off x="3528594" y="3569136"/>
              <a:ext cx="25797" cy="26931"/>
            </a:xfrm>
            <a:custGeom>
              <a:rect b="b" l="l" r="r" t="t"/>
              <a:pathLst>
                <a:path extrusionOk="0" h="1544" w="1479">
                  <a:moveTo>
                    <a:pt x="1" y="0"/>
                  </a:moveTo>
                  <a:lnTo>
                    <a:pt x="1" y="0"/>
                  </a:lnTo>
                  <a:cubicBezTo>
                    <a:pt x="22" y="94"/>
                    <a:pt x="51" y="181"/>
                    <a:pt x="94" y="267"/>
                  </a:cubicBezTo>
                  <a:cubicBezTo>
                    <a:pt x="145" y="339"/>
                    <a:pt x="202" y="411"/>
                    <a:pt x="260" y="483"/>
                  </a:cubicBezTo>
                  <a:cubicBezTo>
                    <a:pt x="375" y="620"/>
                    <a:pt x="505" y="750"/>
                    <a:pt x="635" y="873"/>
                  </a:cubicBezTo>
                  <a:cubicBezTo>
                    <a:pt x="765" y="995"/>
                    <a:pt x="902" y="1118"/>
                    <a:pt x="1031" y="1233"/>
                  </a:cubicBezTo>
                  <a:lnTo>
                    <a:pt x="1240" y="1406"/>
                  </a:lnTo>
                  <a:cubicBezTo>
                    <a:pt x="1320" y="1457"/>
                    <a:pt x="1399" y="1500"/>
                    <a:pt x="1478" y="1543"/>
                  </a:cubicBezTo>
                  <a:cubicBezTo>
                    <a:pt x="1421" y="1471"/>
                    <a:pt x="1363" y="1406"/>
                    <a:pt x="1298" y="1334"/>
                  </a:cubicBezTo>
                  <a:lnTo>
                    <a:pt x="1096" y="1168"/>
                  </a:lnTo>
                  <a:cubicBezTo>
                    <a:pt x="959" y="1046"/>
                    <a:pt x="830" y="930"/>
                    <a:pt x="700" y="808"/>
                  </a:cubicBezTo>
                  <a:cubicBezTo>
                    <a:pt x="570" y="685"/>
                    <a:pt x="447" y="555"/>
                    <a:pt x="332" y="419"/>
                  </a:cubicBezTo>
                  <a:cubicBezTo>
                    <a:pt x="274" y="354"/>
                    <a:pt x="217" y="282"/>
                    <a:pt x="166" y="209"/>
                  </a:cubicBezTo>
                  <a:cubicBezTo>
                    <a:pt x="109" y="145"/>
                    <a:pt x="51" y="72"/>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7"/>
            <p:cNvSpPr/>
            <p:nvPr/>
          </p:nvSpPr>
          <p:spPr>
            <a:xfrm>
              <a:off x="3596881" y="3610632"/>
              <a:ext cx="17" cy="17"/>
            </a:xfrm>
            <a:custGeom>
              <a:rect b="b" l="l" r="r" t="t"/>
              <a:pathLst>
                <a:path extrusionOk="0" fill="none" h="1" w="1">
                  <a:moveTo>
                    <a:pt x="0" y="0"/>
                  </a:moveTo>
                  <a:close/>
                </a:path>
              </a:pathLst>
            </a:custGeom>
            <a:solidFill>
              <a:schemeClr val="accent3"/>
            </a:solidFill>
            <a:ln cap="flat" cmpd="sng" w="2350">
              <a:solidFill>
                <a:srgbClr val="ED826B"/>
              </a:solidFill>
              <a:prstDash val="solid"/>
              <a:miter lim="72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7"/>
            <p:cNvSpPr/>
            <p:nvPr/>
          </p:nvSpPr>
          <p:spPr>
            <a:xfrm>
              <a:off x="3695083" y="3736497"/>
              <a:ext cx="1517" cy="160959"/>
            </a:xfrm>
            <a:custGeom>
              <a:rect b="b" l="l" r="r" t="t"/>
              <a:pathLst>
                <a:path extrusionOk="0" h="9228" w="87">
                  <a:moveTo>
                    <a:pt x="0" y="1"/>
                  </a:moveTo>
                  <a:lnTo>
                    <a:pt x="0" y="9228"/>
                  </a:lnTo>
                  <a:lnTo>
                    <a:pt x="87" y="9228"/>
                  </a:lnTo>
                  <a:lnTo>
                    <a:pt x="8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7"/>
            <p:cNvSpPr/>
            <p:nvPr/>
          </p:nvSpPr>
          <p:spPr>
            <a:xfrm>
              <a:off x="3685018" y="3736497"/>
              <a:ext cx="1535" cy="160959"/>
            </a:xfrm>
            <a:custGeom>
              <a:rect b="b" l="l" r="r" t="t"/>
              <a:pathLst>
                <a:path extrusionOk="0" h="9228" w="88">
                  <a:moveTo>
                    <a:pt x="1" y="1"/>
                  </a:moveTo>
                  <a:lnTo>
                    <a:pt x="1" y="9228"/>
                  </a:lnTo>
                  <a:lnTo>
                    <a:pt x="87" y="9228"/>
                  </a:lnTo>
                  <a:lnTo>
                    <a:pt x="8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7"/>
            <p:cNvSpPr/>
            <p:nvPr/>
          </p:nvSpPr>
          <p:spPr>
            <a:xfrm>
              <a:off x="3675094" y="3736497"/>
              <a:ext cx="1517" cy="160959"/>
            </a:xfrm>
            <a:custGeom>
              <a:rect b="b" l="l" r="r" t="t"/>
              <a:pathLst>
                <a:path extrusionOk="0" h="9228" w="87">
                  <a:moveTo>
                    <a:pt x="0" y="1"/>
                  </a:moveTo>
                  <a:lnTo>
                    <a:pt x="0" y="9228"/>
                  </a:lnTo>
                  <a:lnTo>
                    <a:pt x="87" y="9228"/>
                  </a:lnTo>
                  <a:lnTo>
                    <a:pt x="8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7"/>
            <p:cNvSpPr/>
            <p:nvPr/>
          </p:nvSpPr>
          <p:spPr>
            <a:xfrm>
              <a:off x="3665029" y="3736497"/>
              <a:ext cx="1517" cy="160959"/>
            </a:xfrm>
            <a:custGeom>
              <a:rect b="b" l="l" r="r" t="t"/>
              <a:pathLst>
                <a:path extrusionOk="0" h="9228" w="87">
                  <a:moveTo>
                    <a:pt x="0" y="1"/>
                  </a:moveTo>
                  <a:lnTo>
                    <a:pt x="0" y="9228"/>
                  </a:lnTo>
                  <a:lnTo>
                    <a:pt x="87" y="9228"/>
                  </a:lnTo>
                  <a:lnTo>
                    <a:pt x="8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7"/>
            <p:cNvSpPr/>
            <p:nvPr/>
          </p:nvSpPr>
          <p:spPr>
            <a:xfrm>
              <a:off x="3655087" y="3736497"/>
              <a:ext cx="1535" cy="160959"/>
            </a:xfrm>
            <a:custGeom>
              <a:rect b="b" l="l" r="r" t="t"/>
              <a:pathLst>
                <a:path extrusionOk="0" h="9228" w="88">
                  <a:moveTo>
                    <a:pt x="1" y="1"/>
                  </a:moveTo>
                  <a:lnTo>
                    <a:pt x="1" y="9228"/>
                  </a:lnTo>
                  <a:lnTo>
                    <a:pt x="87" y="9228"/>
                  </a:lnTo>
                  <a:lnTo>
                    <a:pt x="8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7"/>
            <p:cNvSpPr/>
            <p:nvPr/>
          </p:nvSpPr>
          <p:spPr>
            <a:xfrm>
              <a:off x="3645162" y="3736497"/>
              <a:ext cx="1517" cy="160959"/>
            </a:xfrm>
            <a:custGeom>
              <a:rect b="b" l="l" r="r" t="t"/>
              <a:pathLst>
                <a:path extrusionOk="0" h="9228" w="87">
                  <a:moveTo>
                    <a:pt x="0" y="1"/>
                  </a:moveTo>
                  <a:lnTo>
                    <a:pt x="0" y="9228"/>
                  </a:lnTo>
                  <a:lnTo>
                    <a:pt x="87" y="9228"/>
                  </a:lnTo>
                  <a:lnTo>
                    <a:pt x="8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7"/>
            <p:cNvSpPr/>
            <p:nvPr/>
          </p:nvSpPr>
          <p:spPr>
            <a:xfrm>
              <a:off x="3635098" y="3736497"/>
              <a:ext cx="1657" cy="160959"/>
            </a:xfrm>
            <a:custGeom>
              <a:rect b="b" l="l" r="r" t="t"/>
              <a:pathLst>
                <a:path extrusionOk="0" h="9228" w="95">
                  <a:moveTo>
                    <a:pt x="1" y="1"/>
                  </a:moveTo>
                  <a:lnTo>
                    <a:pt x="1" y="9228"/>
                  </a:lnTo>
                  <a:lnTo>
                    <a:pt x="94" y="9228"/>
                  </a:lnTo>
                  <a:lnTo>
                    <a:pt x="9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7"/>
            <p:cNvSpPr/>
            <p:nvPr/>
          </p:nvSpPr>
          <p:spPr>
            <a:xfrm>
              <a:off x="3625173" y="3736497"/>
              <a:ext cx="1517" cy="160959"/>
            </a:xfrm>
            <a:custGeom>
              <a:rect b="b" l="l" r="r" t="t"/>
              <a:pathLst>
                <a:path extrusionOk="0" h="9228" w="87">
                  <a:moveTo>
                    <a:pt x="0" y="1"/>
                  </a:moveTo>
                  <a:lnTo>
                    <a:pt x="0" y="9228"/>
                  </a:lnTo>
                  <a:lnTo>
                    <a:pt x="87" y="9228"/>
                  </a:lnTo>
                  <a:lnTo>
                    <a:pt x="8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7"/>
            <p:cNvSpPr/>
            <p:nvPr/>
          </p:nvSpPr>
          <p:spPr>
            <a:xfrm>
              <a:off x="3615231" y="3736497"/>
              <a:ext cx="1535" cy="160959"/>
            </a:xfrm>
            <a:custGeom>
              <a:rect b="b" l="l" r="r" t="t"/>
              <a:pathLst>
                <a:path extrusionOk="0" h="9228" w="88">
                  <a:moveTo>
                    <a:pt x="1" y="1"/>
                  </a:moveTo>
                  <a:lnTo>
                    <a:pt x="1" y="9228"/>
                  </a:lnTo>
                  <a:lnTo>
                    <a:pt x="87" y="9228"/>
                  </a:lnTo>
                  <a:lnTo>
                    <a:pt x="8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7"/>
            <p:cNvSpPr/>
            <p:nvPr/>
          </p:nvSpPr>
          <p:spPr>
            <a:xfrm>
              <a:off x="3605167" y="3736497"/>
              <a:ext cx="1535" cy="160959"/>
            </a:xfrm>
            <a:custGeom>
              <a:rect b="b" l="l" r="r" t="t"/>
              <a:pathLst>
                <a:path extrusionOk="0" h="9228" w="88">
                  <a:moveTo>
                    <a:pt x="1" y="1"/>
                  </a:moveTo>
                  <a:lnTo>
                    <a:pt x="1" y="9228"/>
                  </a:lnTo>
                  <a:lnTo>
                    <a:pt x="87" y="9228"/>
                  </a:lnTo>
                  <a:lnTo>
                    <a:pt x="8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7"/>
            <p:cNvSpPr/>
            <p:nvPr/>
          </p:nvSpPr>
          <p:spPr>
            <a:xfrm>
              <a:off x="3630947" y="3465266"/>
              <a:ext cx="39385" cy="74218"/>
            </a:xfrm>
            <a:custGeom>
              <a:rect b="b" l="l" r="r" t="t"/>
              <a:pathLst>
                <a:path extrusionOk="0" h="4255" w="2258">
                  <a:moveTo>
                    <a:pt x="1125" y="1"/>
                  </a:moveTo>
                  <a:cubicBezTo>
                    <a:pt x="577" y="1"/>
                    <a:pt x="1" y="246"/>
                    <a:pt x="1" y="1536"/>
                  </a:cubicBezTo>
                  <a:cubicBezTo>
                    <a:pt x="1" y="1666"/>
                    <a:pt x="8" y="1774"/>
                    <a:pt x="15" y="1882"/>
                  </a:cubicBezTo>
                  <a:cubicBezTo>
                    <a:pt x="15" y="1897"/>
                    <a:pt x="15" y="1911"/>
                    <a:pt x="22" y="1926"/>
                  </a:cubicBezTo>
                  <a:cubicBezTo>
                    <a:pt x="22" y="1940"/>
                    <a:pt x="22" y="1976"/>
                    <a:pt x="29" y="1998"/>
                  </a:cubicBezTo>
                  <a:cubicBezTo>
                    <a:pt x="37" y="2178"/>
                    <a:pt x="37" y="2430"/>
                    <a:pt x="29" y="2683"/>
                  </a:cubicBezTo>
                  <a:cubicBezTo>
                    <a:pt x="29" y="2827"/>
                    <a:pt x="253" y="2949"/>
                    <a:pt x="376" y="3043"/>
                  </a:cubicBezTo>
                  <a:cubicBezTo>
                    <a:pt x="404" y="3057"/>
                    <a:pt x="433" y="3079"/>
                    <a:pt x="448" y="3108"/>
                  </a:cubicBezTo>
                  <a:cubicBezTo>
                    <a:pt x="462" y="3137"/>
                    <a:pt x="462" y="3158"/>
                    <a:pt x="462" y="3187"/>
                  </a:cubicBezTo>
                  <a:cubicBezTo>
                    <a:pt x="455" y="3555"/>
                    <a:pt x="1" y="3562"/>
                    <a:pt x="1" y="3562"/>
                  </a:cubicBezTo>
                  <a:lnTo>
                    <a:pt x="931" y="4254"/>
                  </a:lnTo>
                  <a:lnTo>
                    <a:pt x="1320" y="4254"/>
                  </a:lnTo>
                  <a:lnTo>
                    <a:pt x="2257" y="3562"/>
                  </a:lnTo>
                  <a:cubicBezTo>
                    <a:pt x="2257" y="3562"/>
                    <a:pt x="1810" y="3555"/>
                    <a:pt x="1796" y="3187"/>
                  </a:cubicBezTo>
                  <a:cubicBezTo>
                    <a:pt x="1796" y="3158"/>
                    <a:pt x="1803" y="3137"/>
                    <a:pt x="1810" y="3108"/>
                  </a:cubicBezTo>
                  <a:cubicBezTo>
                    <a:pt x="1832" y="3079"/>
                    <a:pt x="1853" y="3057"/>
                    <a:pt x="1882" y="3043"/>
                  </a:cubicBezTo>
                  <a:cubicBezTo>
                    <a:pt x="2005" y="2949"/>
                    <a:pt x="2228" y="2820"/>
                    <a:pt x="2228" y="2683"/>
                  </a:cubicBezTo>
                  <a:cubicBezTo>
                    <a:pt x="2221" y="2430"/>
                    <a:pt x="2221" y="2171"/>
                    <a:pt x="2235" y="1998"/>
                  </a:cubicBezTo>
                  <a:cubicBezTo>
                    <a:pt x="2235" y="1976"/>
                    <a:pt x="2235" y="1947"/>
                    <a:pt x="2243" y="1926"/>
                  </a:cubicBezTo>
                  <a:cubicBezTo>
                    <a:pt x="2250" y="1904"/>
                    <a:pt x="2243" y="1897"/>
                    <a:pt x="2243" y="1882"/>
                  </a:cubicBezTo>
                  <a:cubicBezTo>
                    <a:pt x="2250" y="1774"/>
                    <a:pt x="2257" y="1666"/>
                    <a:pt x="2257" y="1536"/>
                  </a:cubicBezTo>
                  <a:cubicBezTo>
                    <a:pt x="2257" y="246"/>
                    <a:pt x="1680" y="1"/>
                    <a:pt x="11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7"/>
            <p:cNvSpPr/>
            <p:nvPr/>
          </p:nvSpPr>
          <p:spPr>
            <a:xfrm>
              <a:off x="3589451" y="3562351"/>
              <a:ext cx="120475" cy="243340"/>
            </a:xfrm>
            <a:custGeom>
              <a:rect b="b" l="l" r="r" t="t"/>
              <a:pathLst>
                <a:path extrusionOk="0" h="13951" w="6907">
                  <a:moveTo>
                    <a:pt x="3511" y="0"/>
                  </a:moveTo>
                  <a:lnTo>
                    <a:pt x="635" y="389"/>
                  </a:lnTo>
                  <a:lnTo>
                    <a:pt x="1" y="923"/>
                  </a:lnTo>
                  <a:lnTo>
                    <a:pt x="1" y="2696"/>
                  </a:lnTo>
                  <a:cubicBezTo>
                    <a:pt x="145" y="2740"/>
                    <a:pt x="289" y="2761"/>
                    <a:pt x="433" y="2768"/>
                  </a:cubicBezTo>
                  <a:cubicBezTo>
                    <a:pt x="433" y="2768"/>
                    <a:pt x="354" y="4902"/>
                    <a:pt x="282" y="6964"/>
                  </a:cubicBezTo>
                  <a:cubicBezTo>
                    <a:pt x="328" y="6962"/>
                    <a:pt x="378" y="6961"/>
                    <a:pt x="430" y="6961"/>
                  </a:cubicBezTo>
                  <a:cubicBezTo>
                    <a:pt x="808" y="6961"/>
                    <a:pt x="1304" y="7020"/>
                    <a:pt x="1349" y="7324"/>
                  </a:cubicBezTo>
                  <a:cubicBezTo>
                    <a:pt x="1406" y="7706"/>
                    <a:pt x="628" y="8031"/>
                    <a:pt x="231" y="8427"/>
                  </a:cubicBezTo>
                  <a:cubicBezTo>
                    <a:pt x="217" y="8773"/>
                    <a:pt x="203" y="9098"/>
                    <a:pt x="195" y="9393"/>
                  </a:cubicBezTo>
                  <a:cubicBezTo>
                    <a:pt x="556" y="9999"/>
                    <a:pt x="1349" y="10727"/>
                    <a:pt x="1918" y="10907"/>
                  </a:cubicBezTo>
                  <a:cubicBezTo>
                    <a:pt x="2437" y="11030"/>
                    <a:pt x="2935" y="11239"/>
                    <a:pt x="3382" y="11534"/>
                  </a:cubicBezTo>
                  <a:cubicBezTo>
                    <a:pt x="4718" y="12451"/>
                    <a:pt x="5634" y="13950"/>
                    <a:pt x="6613" y="13950"/>
                  </a:cubicBezTo>
                  <a:cubicBezTo>
                    <a:pt x="6627" y="13950"/>
                    <a:pt x="6641" y="13950"/>
                    <a:pt x="6655" y="13949"/>
                  </a:cubicBezTo>
                  <a:cubicBezTo>
                    <a:pt x="6799" y="13784"/>
                    <a:pt x="6619" y="11700"/>
                    <a:pt x="6619" y="11390"/>
                  </a:cubicBezTo>
                  <a:cubicBezTo>
                    <a:pt x="6619" y="11080"/>
                    <a:pt x="6907" y="10900"/>
                    <a:pt x="6885" y="10734"/>
                  </a:cubicBezTo>
                  <a:cubicBezTo>
                    <a:pt x="6864" y="10568"/>
                    <a:pt x="6590" y="2768"/>
                    <a:pt x="6590" y="2768"/>
                  </a:cubicBezTo>
                  <a:lnTo>
                    <a:pt x="5941" y="1081"/>
                  </a:lnTo>
                  <a:lnTo>
                    <a:pt x="351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7"/>
            <p:cNvSpPr/>
            <p:nvPr/>
          </p:nvSpPr>
          <p:spPr>
            <a:xfrm>
              <a:off x="3546961" y="3527396"/>
              <a:ext cx="140709" cy="58415"/>
            </a:xfrm>
            <a:custGeom>
              <a:rect b="b" l="l" r="r" t="t"/>
              <a:pathLst>
                <a:path extrusionOk="0" h="3349" w="8067">
                  <a:moveTo>
                    <a:pt x="4823" y="0"/>
                  </a:moveTo>
                  <a:cubicBezTo>
                    <a:pt x="4253" y="274"/>
                    <a:pt x="3230" y="115"/>
                    <a:pt x="2156" y="642"/>
                  </a:cubicBezTo>
                  <a:cubicBezTo>
                    <a:pt x="1687" y="872"/>
                    <a:pt x="865" y="1002"/>
                    <a:pt x="0" y="1053"/>
                  </a:cubicBezTo>
                  <a:cubicBezTo>
                    <a:pt x="1031" y="2459"/>
                    <a:pt x="2762" y="3348"/>
                    <a:pt x="4516" y="3348"/>
                  </a:cubicBezTo>
                  <a:cubicBezTo>
                    <a:pt x="4577" y="3348"/>
                    <a:pt x="4639" y="3347"/>
                    <a:pt x="4700" y="3345"/>
                  </a:cubicBezTo>
                  <a:cubicBezTo>
                    <a:pt x="5433" y="3316"/>
                    <a:pt x="6182" y="3144"/>
                    <a:pt x="6908" y="3144"/>
                  </a:cubicBezTo>
                  <a:cubicBezTo>
                    <a:pt x="7253" y="3144"/>
                    <a:pt x="7593" y="3183"/>
                    <a:pt x="7923" y="3295"/>
                  </a:cubicBezTo>
                  <a:lnTo>
                    <a:pt x="8067" y="397"/>
                  </a:lnTo>
                  <a:lnTo>
                    <a:pt x="7216" y="58"/>
                  </a:lnTo>
                  <a:cubicBezTo>
                    <a:pt x="7166" y="43"/>
                    <a:pt x="7123" y="22"/>
                    <a:pt x="7072" y="0"/>
                  </a:cubicBezTo>
                  <a:cubicBezTo>
                    <a:pt x="7072" y="0"/>
                    <a:pt x="6534" y="205"/>
                    <a:pt x="5867" y="205"/>
                  </a:cubicBezTo>
                  <a:cubicBezTo>
                    <a:pt x="5534" y="205"/>
                    <a:pt x="5169" y="154"/>
                    <a:pt x="48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7"/>
            <p:cNvSpPr/>
            <p:nvPr/>
          </p:nvSpPr>
          <p:spPr>
            <a:xfrm>
              <a:off x="3666285" y="3528896"/>
              <a:ext cx="43013" cy="221066"/>
            </a:xfrm>
            <a:custGeom>
              <a:rect b="b" l="l" r="r" t="t"/>
              <a:pathLst>
                <a:path extrusionOk="0" h="12674" w="2466">
                  <a:moveTo>
                    <a:pt x="455" y="1"/>
                  </a:moveTo>
                  <a:cubicBezTo>
                    <a:pt x="455" y="1"/>
                    <a:pt x="642" y="7426"/>
                    <a:pt x="563" y="8363"/>
                  </a:cubicBezTo>
                  <a:cubicBezTo>
                    <a:pt x="491" y="9300"/>
                    <a:pt x="0" y="12249"/>
                    <a:pt x="815" y="12270"/>
                  </a:cubicBezTo>
                  <a:cubicBezTo>
                    <a:pt x="1630" y="12292"/>
                    <a:pt x="1514" y="12674"/>
                    <a:pt x="1745" y="12674"/>
                  </a:cubicBezTo>
                  <a:cubicBezTo>
                    <a:pt x="1976" y="12674"/>
                    <a:pt x="2156" y="12400"/>
                    <a:pt x="2466" y="12400"/>
                  </a:cubicBezTo>
                  <a:cubicBezTo>
                    <a:pt x="2408" y="11052"/>
                    <a:pt x="2185" y="4686"/>
                    <a:pt x="2185" y="4686"/>
                  </a:cubicBezTo>
                  <a:lnTo>
                    <a:pt x="2041" y="253"/>
                  </a:lnTo>
                  <a:cubicBezTo>
                    <a:pt x="1421" y="116"/>
                    <a:pt x="865" y="109"/>
                    <a:pt x="4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7"/>
            <p:cNvSpPr/>
            <p:nvPr/>
          </p:nvSpPr>
          <p:spPr>
            <a:xfrm>
              <a:off x="3578131" y="3906753"/>
              <a:ext cx="145139" cy="34100"/>
            </a:xfrm>
            <a:custGeom>
              <a:rect b="b" l="l" r="r" t="t"/>
              <a:pathLst>
                <a:path extrusionOk="0" h="1955" w="8321">
                  <a:moveTo>
                    <a:pt x="1075" y="0"/>
                  </a:moveTo>
                  <a:lnTo>
                    <a:pt x="1" y="253"/>
                  </a:lnTo>
                  <a:lnTo>
                    <a:pt x="1" y="1954"/>
                  </a:lnTo>
                  <a:lnTo>
                    <a:pt x="8320" y="1954"/>
                  </a:lnTo>
                  <a:lnTo>
                    <a:pt x="8320" y="253"/>
                  </a:lnTo>
                  <a:lnTo>
                    <a:pt x="724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7"/>
            <p:cNvSpPr/>
            <p:nvPr/>
          </p:nvSpPr>
          <p:spPr>
            <a:xfrm>
              <a:off x="3596881" y="3893305"/>
              <a:ext cx="107638" cy="13466"/>
            </a:xfrm>
            <a:custGeom>
              <a:rect b="b" l="l" r="r" t="t"/>
              <a:pathLst>
                <a:path extrusionOk="0" h="772" w="6171">
                  <a:moveTo>
                    <a:pt x="36" y="0"/>
                  </a:moveTo>
                  <a:lnTo>
                    <a:pt x="0" y="771"/>
                  </a:lnTo>
                  <a:lnTo>
                    <a:pt x="6171" y="771"/>
                  </a:lnTo>
                  <a:lnTo>
                    <a:pt x="612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0" name="Google Shape;2660;p47"/>
          <p:cNvGrpSpPr/>
          <p:nvPr/>
        </p:nvGrpSpPr>
        <p:grpSpPr>
          <a:xfrm>
            <a:off x="3159040" y="1858480"/>
            <a:ext cx="200327" cy="638587"/>
            <a:chOff x="3159040" y="1858480"/>
            <a:chExt cx="200327" cy="638587"/>
          </a:xfrm>
        </p:grpSpPr>
        <p:sp>
          <p:nvSpPr>
            <p:cNvPr id="2661" name="Google Shape;2661;p47"/>
            <p:cNvSpPr/>
            <p:nvPr/>
          </p:nvSpPr>
          <p:spPr>
            <a:xfrm>
              <a:off x="3308295" y="2154915"/>
              <a:ext cx="30071" cy="55083"/>
            </a:xfrm>
            <a:custGeom>
              <a:rect b="b" l="l" r="r" t="t"/>
              <a:pathLst>
                <a:path extrusionOk="0" h="3158" w="1724">
                  <a:moveTo>
                    <a:pt x="1255" y="0"/>
                  </a:moveTo>
                  <a:lnTo>
                    <a:pt x="0" y="858"/>
                  </a:lnTo>
                  <a:lnTo>
                    <a:pt x="267" y="3158"/>
                  </a:lnTo>
                  <a:cubicBezTo>
                    <a:pt x="267" y="3158"/>
                    <a:pt x="310" y="2711"/>
                    <a:pt x="671" y="2610"/>
                  </a:cubicBezTo>
                  <a:cubicBezTo>
                    <a:pt x="1031" y="2502"/>
                    <a:pt x="1723" y="1911"/>
                    <a:pt x="12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7"/>
            <p:cNvSpPr/>
            <p:nvPr/>
          </p:nvSpPr>
          <p:spPr>
            <a:xfrm>
              <a:off x="3298231" y="2102309"/>
              <a:ext cx="37746" cy="33228"/>
            </a:xfrm>
            <a:custGeom>
              <a:rect b="b" l="l" r="r" t="t"/>
              <a:pathLst>
                <a:path extrusionOk="0" h="1905" w="2164">
                  <a:moveTo>
                    <a:pt x="228" y="1"/>
                  </a:moveTo>
                  <a:cubicBezTo>
                    <a:pt x="174" y="1"/>
                    <a:pt x="120" y="6"/>
                    <a:pt x="66" y="17"/>
                  </a:cubicBezTo>
                  <a:cubicBezTo>
                    <a:pt x="29" y="378"/>
                    <a:pt x="58" y="796"/>
                    <a:pt x="22" y="1156"/>
                  </a:cubicBezTo>
                  <a:cubicBezTo>
                    <a:pt x="1" y="1402"/>
                    <a:pt x="1" y="1697"/>
                    <a:pt x="203" y="1834"/>
                  </a:cubicBezTo>
                  <a:cubicBezTo>
                    <a:pt x="275" y="1886"/>
                    <a:pt x="360" y="1904"/>
                    <a:pt x="450" y="1904"/>
                  </a:cubicBezTo>
                  <a:cubicBezTo>
                    <a:pt x="547" y="1904"/>
                    <a:pt x="649" y="1882"/>
                    <a:pt x="743" y="1856"/>
                  </a:cubicBezTo>
                  <a:cubicBezTo>
                    <a:pt x="1248" y="1719"/>
                    <a:pt x="1724" y="1495"/>
                    <a:pt x="2163" y="1214"/>
                  </a:cubicBezTo>
                  <a:lnTo>
                    <a:pt x="2163" y="1214"/>
                  </a:lnTo>
                  <a:cubicBezTo>
                    <a:pt x="2105" y="1230"/>
                    <a:pt x="2045" y="1237"/>
                    <a:pt x="1986" y="1237"/>
                  </a:cubicBezTo>
                  <a:cubicBezTo>
                    <a:pt x="1827" y="1237"/>
                    <a:pt x="1671" y="1182"/>
                    <a:pt x="1551" y="1077"/>
                  </a:cubicBezTo>
                  <a:cubicBezTo>
                    <a:pt x="1385" y="933"/>
                    <a:pt x="1241" y="767"/>
                    <a:pt x="1118" y="587"/>
                  </a:cubicBezTo>
                  <a:cubicBezTo>
                    <a:pt x="1003" y="407"/>
                    <a:pt x="851" y="248"/>
                    <a:pt x="671" y="126"/>
                  </a:cubicBezTo>
                  <a:cubicBezTo>
                    <a:pt x="537" y="45"/>
                    <a:pt x="384" y="1"/>
                    <a:pt x="2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7"/>
            <p:cNvSpPr/>
            <p:nvPr/>
          </p:nvSpPr>
          <p:spPr>
            <a:xfrm>
              <a:off x="3220402" y="2013928"/>
              <a:ext cx="26286" cy="37013"/>
            </a:xfrm>
            <a:custGeom>
              <a:rect b="b" l="l" r="r" t="t"/>
              <a:pathLst>
                <a:path extrusionOk="0" h="2122" w="1507">
                  <a:moveTo>
                    <a:pt x="775" y="1"/>
                  </a:moveTo>
                  <a:cubicBezTo>
                    <a:pt x="720" y="1"/>
                    <a:pt x="680" y="32"/>
                    <a:pt x="664" y="110"/>
                  </a:cubicBezTo>
                  <a:cubicBezTo>
                    <a:pt x="577" y="514"/>
                    <a:pt x="0" y="1134"/>
                    <a:pt x="0" y="1134"/>
                  </a:cubicBezTo>
                  <a:lnTo>
                    <a:pt x="454" y="2122"/>
                  </a:lnTo>
                  <a:lnTo>
                    <a:pt x="1211" y="2021"/>
                  </a:lnTo>
                  <a:lnTo>
                    <a:pt x="1507" y="1595"/>
                  </a:lnTo>
                  <a:lnTo>
                    <a:pt x="1507" y="579"/>
                  </a:lnTo>
                  <a:cubicBezTo>
                    <a:pt x="1507" y="579"/>
                    <a:pt x="1010" y="1"/>
                    <a:pt x="7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7"/>
            <p:cNvSpPr/>
            <p:nvPr/>
          </p:nvSpPr>
          <p:spPr>
            <a:xfrm>
              <a:off x="3255479" y="2006794"/>
              <a:ext cx="31955" cy="61276"/>
            </a:xfrm>
            <a:custGeom>
              <a:rect b="b" l="l" r="r" t="t"/>
              <a:pathLst>
                <a:path extrusionOk="0" h="3513" w="1832">
                  <a:moveTo>
                    <a:pt x="455" y="0"/>
                  </a:moveTo>
                  <a:lnTo>
                    <a:pt x="1" y="772"/>
                  </a:lnTo>
                  <a:cubicBezTo>
                    <a:pt x="1" y="772"/>
                    <a:pt x="22" y="2120"/>
                    <a:pt x="404" y="2264"/>
                  </a:cubicBezTo>
                  <a:cubicBezTo>
                    <a:pt x="779" y="2408"/>
                    <a:pt x="1096" y="3468"/>
                    <a:pt x="1096" y="3468"/>
                  </a:cubicBezTo>
                  <a:cubicBezTo>
                    <a:pt x="1096" y="3468"/>
                    <a:pt x="1455" y="3513"/>
                    <a:pt x="1662" y="3513"/>
                  </a:cubicBezTo>
                  <a:cubicBezTo>
                    <a:pt x="1766" y="3513"/>
                    <a:pt x="1832" y="3501"/>
                    <a:pt x="1796" y="3468"/>
                  </a:cubicBezTo>
                  <a:cubicBezTo>
                    <a:pt x="1680" y="3367"/>
                    <a:pt x="1132" y="2314"/>
                    <a:pt x="1096" y="2148"/>
                  </a:cubicBezTo>
                  <a:cubicBezTo>
                    <a:pt x="1060" y="1983"/>
                    <a:pt x="1370" y="1997"/>
                    <a:pt x="1277" y="1824"/>
                  </a:cubicBezTo>
                  <a:cubicBezTo>
                    <a:pt x="1190" y="1658"/>
                    <a:pt x="1096" y="772"/>
                    <a:pt x="1096" y="772"/>
                  </a:cubicBezTo>
                  <a:lnTo>
                    <a:pt x="45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7"/>
            <p:cNvSpPr/>
            <p:nvPr/>
          </p:nvSpPr>
          <p:spPr>
            <a:xfrm>
              <a:off x="3237758" y="2027411"/>
              <a:ext cx="33838" cy="43519"/>
            </a:xfrm>
            <a:custGeom>
              <a:rect b="b" l="l" r="r" t="t"/>
              <a:pathLst>
                <a:path extrusionOk="0" h="2495" w="1940">
                  <a:moveTo>
                    <a:pt x="844" y="0"/>
                  </a:moveTo>
                  <a:lnTo>
                    <a:pt x="137" y="548"/>
                  </a:lnTo>
                  <a:cubicBezTo>
                    <a:pt x="137" y="548"/>
                    <a:pt x="123" y="1082"/>
                    <a:pt x="58" y="1284"/>
                  </a:cubicBezTo>
                  <a:cubicBezTo>
                    <a:pt x="0" y="1486"/>
                    <a:pt x="137" y="2019"/>
                    <a:pt x="137" y="2019"/>
                  </a:cubicBezTo>
                  <a:lnTo>
                    <a:pt x="1391" y="2495"/>
                  </a:lnTo>
                  <a:cubicBezTo>
                    <a:pt x="1391" y="2495"/>
                    <a:pt x="1939" y="2430"/>
                    <a:pt x="1781" y="2286"/>
                  </a:cubicBezTo>
                  <a:cubicBezTo>
                    <a:pt x="1629" y="2149"/>
                    <a:pt x="1449" y="447"/>
                    <a:pt x="1449" y="447"/>
                  </a:cubicBezTo>
                  <a:lnTo>
                    <a:pt x="8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7"/>
            <p:cNvSpPr/>
            <p:nvPr/>
          </p:nvSpPr>
          <p:spPr>
            <a:xfrm>
              <a:off x="3233223" y="2003009"/>
              <a:ext cx="35356" cy="39263"/>
            </a:xfrm>
            <a:custGeom>
              <a:rect b="b" l="l" r="r" t="t"/>
              <a:pathLst>
                <a:path extrusionOk="0" h="2251" w="2027">
                  <a:moveTo>
                    <a:pt x="844" y="1"/>
                  </a:moveTo>
                  <a:lnTo>
                    <a:pt x="253" y="657"/>
                  </a:lnTo>
                  <a:lnTo>
                    <a:pt x="123" y="736"/>
                  </a:lnTo>
                  <a:cubicBezTo>
                    <a:pt x="123" y="736"/>
                    <a:pt x="1" y="2250"/>
                    <a:pt x="1017" y="2250"/>
                  </a:cubicBezTo>
                  <a:cubicBezTo>
                    <a:pt x="2026" y="2250"/>
                    <a:pt x="1911" y="736"/>
                    <a:pt x="1911" y="736"/>
                  </a:cubicBezTo>
                  <a:lnTo>
                    <a:pt x="1096" y="73"/>
                  </a:lnTo>
                  <a:lnTo>
                    <a:pt x="8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7"/>
            <p:cNvSpPr/>
            <p:nvPr/>
          </p:nvSpPr>
          <p:spPr>
            <a:xfrm>
              <a:off x="3227693" y="1993328"/>
              <a:ext cx="24786" cy="26966"/>
            </a:xfrm>
            <a:custGeom>
              <a:rect b="b" l="l" r="r" t="t"/>
              <a:pathLst>
                <a:path extrusionOk="0" h="1546" w="1421">
                  <a:moveTo>
                    <a:pt x="1421" y="1"/>
                  </a:moveTo>
                  <a:lnTo>
                    <a:pt x="303" y="304"/>
                  </a:lnTo>
                  <a:lnTo>
                    <a:pt x="44" y="988"/>
                  </a:lnTo>
                  <a:cubicBezTo>
                    <a:pt x="44" y="988"/>
                    <a:pt x="0" y="1500"/>
                    <a:pt x="145" y="1544"/>
                  </a:cubicBezTo>
                  <a:cubicBezTo>
                    <a:pt x="150" y="1545"/>
                    <a:pt x="157" y="1546"/>
                    <a:pt x="164" y="1546"/>
                  </a:cubicBezTo>
                  <a:cubicBezTo>
                    <a:pt x="375" y="1546"/>
                    <a:pt x="1421" y="996"/>
                    <a:pt x="1421" y="628"/>
                  </a:cubicBezTo>
                  <a:lnTo>
                    <a:pt x="142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7"/>
            <p:cNvSpPr/>
            <p:nvPr/>
          </p:nvSpPr>
          <p:spPr>
            <a:xfrm>
              <a:off x="3252462" y="1993328"/>
              <a:ext cx="24664" cy="26966"/>
            </a:xfrm>
            <a:custGeom>
              <a:rect b="b" l="l" r="r" t="t"/>
              <a:pathLst>
                <a:path extrusionOk="0" h="1546" w="1414">
                  <a:moveTo>
                    <a:pt x="1" y="1"/>
                  </a:moveTo>
                  <a:lnTo>
                    <a:pt x="1" y="628"/>
                  </a:lnTo>
                  <a:cubicBezTo>
                    <a:pt x="1" y="996"/>
                    <a:pt x="1046" y="1546"/>
                    <a:pt x="1250" y="1546"/>
                  </a:cubicBezTo>
                  <a:cubicBezTo>
                    <a:pt x="1258" y="1546"/>
                    <a:pt x="1264" y="1545"/>
                    <a:pt x="1269" y="1544"/>
                  </a:cubicBezTo>
                  <a:cubicBezTo>
                    <a:pt x="1414" y="1500"/>
                    <a:pt x="1370" y="988"/>
                    <a:pt x="1370" y="988"/>
                  </a:cubicBezTo>
                  <a:lnTo>
                    <a:pt x="1111" y="311"/>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7"/>
            <p:cNvSpPr/>
            <p:nvPr/>
          </p:nvSpPr>
          <p:spPr>
            <a:xfrm>
              <a:off x="3181924" y="2014451"/>
              <a:ext cx="141232" cy="369589"/>
            </a:xfrm>
            <a:custGeom>
              <a:rect b="b" l="l" r="r" t="t"/>
              <a:pathLst>
                <a:path extrusionOk="0" h="21189" w="8097">
                  <a:moveTo>
                    <a:pt x="2206" y="1"/>
                  </a:moveTo>
                  <a:lnTo>
                    <a:pt x="173" y="2358"/>
                  </a:lnTo>
                  <a:cubicBezTo>
                    <a:pt x="176" y="2358"/>
                    <a:pt x="178" y="2358"/>
                    <a:pt x="180" y="2358"/>
                  </a:cubicBezTo>
                  <a:cubicBezTo>
                    <a:pt x="313" y="2358"/>
                    <a:pt x="382" y="2555"/>
                    <a:pt x="354" y="2697"/>
                  </a:cubicBezTo>
                  <a:cubicBezTo>
                    <a:pt x="318" y="2841"/>
                    <a:pt x="238" y="2978"/>
                    <a:pt x="267" y="3130"/>
                  </a:cubicBezTo>
                  <a:cubicBezTo>
                    <a:pt x="303" y="3339"/>
                    <a:pt x="548" y="3447"/>
                    <a:pt x="656" y="3634"/>
                  </a:cubicBezTo>
                  <a:cubicBezTo>
                    <a:pt x="873" y="4002"/>
                    <a:pt x="498" y="4456"/>
                    <a:pt x="563" y="4874"/>
                  </a:cubicBezTo>
                  <a:cubicBezTo>
                    <a:pt x="591" y="5098"/>
                    <a:pt x="750" y="5278"/>
                    <a:pt x="880" y="5465"/>
                  </a:cubicBezTo>
                  <a:cubicBezTo>
                    <a:pt x="1010" y="5653"/>
                    <a:pt x="1125" y="5883"/>
                    <a:pt x="1067" y="6100"/>
                  </a:cubicBezTo>
                  <a:cubicBezTo>
                    <a:pt x="974" y="6489"/>
                    <a:pt x="858" y="6893"/>
                    <a:pt x="728" y="7282"/>
                  </a:cubicBezTo>
                  <a:cubicBezTo>
                    <a:pt x="613" y="7599"/>
                    <a:pt x="498" y="7938"/>
                    <a:pt x="512" y="8277"/>
                  </a:cubicBezTo>
                  <a:cubicBezTo>
                    <a:pt x="519" y="8457"/>
                    <a:pt x="447" y="8637"/>
                    <a:pt x="548" y="8781"/>
                  </a:cubicBezTo>
                  <a:cubicBezTo>
                    <a:pt x="648" y="8921"/>
                    <a:pt x="803" y="8999"/>
                    <a:pt x="968" y="8999"/>
                  </a:cubicBezTo>
                  <a:cubicBezTo>
                    <a:pt x="982" y="8999"/>
                    <a:pt x="996" y="8999"/>
                    <a:pt x="1010" y="8998"/>
                  </a:cubicBezTo>
                  <a:cubicBezTo>
                    <a:pt x="1175" y="9178"/>
                    <a:pt x="1183" y="9452"/>
                    <a:pt x="1024" y="9632"/>
                  </a:cubicBezTo>
                  <a:cubicBezTo>
                    <a:pt x="483" y="10252"/>
                    <a:pt x="591" y="11297"/>
                    <a:pt x="974" y="12025"/>
                  </a:cubicBezTo>
                  <a:cubicBezTo>
                    <a:pt x="1507" y="13049"/>
                    <a:pt x="1053" y="14383"/>
                    <a:pt x="974" y="15536"/>
                  </a:cubicBezTo>
                  <a:cubicBezTo>
                    <a:pt x="930" y="16185"/>
                    <a:pt x="880" y="19544"/>
                    <a:pt x="930" y="20172"/>
                  </a:cubicBezTo>
                  <a:cubicBezTo>
                    <a:pt x="981" y="20806"/>
                    <a:pt x="0" y="21188"/>
                    <a:pt x="0" y="21188"/>
                  </a:cubicBezTo>
                  <a:lnTo>
                    <a:pt x="7664" y="21188"/>
                  </a:lnTo>
                  <a:cubicBezTo>
                    <a:pt x="7180" y="20885"/>
                    <a:pt x="7310" y="18326"/>
                    <a:pt x="7310" y="18326"/>
                  </a:cubicBezTo>
                  <a:cubicBezTo>
                    <a:pt x="7743" y="18023"/>
                    <a:pt x="7584" y="17418"/>
                    <a:pt x="7563" y="16762"/>
                  </a:cubicBezTo>
                  <a:cubicBezTo>
                    <a:pt x="7534" y="16099"/>
                    <a:pt x="7837" y="15875"/>
                    <a:pt x="7764" y="15536"/>
                  </a:cubicBezTo>
                  <a:cubicBezTo>
                    <a:pt x="7685" y="15197"/>
                    <a:pt x="7692" y="14916"/>
                    <a:pt x="7894" y="14484"/>
                  </a:cubicBezTo>
                  <a:cubicBezTo>
                    <a:pt x="8096" y="14051"/>
                    <a:pt x="7007" y="4579"/>
                    <a:pt x="7007" y="4579"/>
                  </a:cubicBezTo>
                  <a:cubicBezTo>
                    <a:pt x="6917" y="3615"/>
                    <a:pt x="6386" y="2766"/>
                    <a:pt x="5633" y="2766"/>
                  </a:cubicBezTo>
                  <a:cubicBezTo>
                    <a:pt x="5608" y="2766"/>
                    <a:pt x="5583" y="2767"/>
                    <a:pt x="5558" y="2769"/>
                  </a:cubicBezTo>
                  <a:cubicBezTo>
                    <a:pt x="5409" y="2779"/>
                    <a:pt x="5252" y="2785"/>
                    <a:pt x="5094" y="2785"/>
                  </a:cubicBezTo>
                  <a:cubicBezTo>
                    <a:pt x="4403" y="2785"/>
                    <a:pt x="3680" y="2672"/>
                    <a:pt x="3410" y="2250"/>
                  </a:cubicBezTo>
                  <a:cubicBezTo>
                    <a:pt x="3151" y="1832"/>
                    <a:pt x="2819" y="1457"/>
                    <a:pt x="2437" y="1147"/>
                  </a:cubicBezTo>
                  <a:cubicBezTo>
                    <a:pt x="2098" y="880"/>
                    <a:pt x="2206" y="196"/>
                    <a:pt x="22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7"/>
            <p:cNvSpPr/>
            <p:nvPr/>
          </p:nvSpPr>
          <p:spPr>
            <a:xfrm>
              <a:off x="3278364" y="2062575"/>
              <a:ext cx="41635" cy="202124"/>
            </a:xfrm>
            <a:custGeom>
              <a:rect b="b" l="l" r="r" t="t"/>
              <a:pathLst>
                <a:path extrusionOk="0" h="11588" w="2387">
                  <a:moveTo>
                    <a:pt x="95" y="1"/>
                  </a:moveTo>
                  <a:cubicBezTo>
                    <a:pt x="73" y="1"/>
                    <a:pt x="51" y="2"/>
                    <a:pt x="29" y="3"/>
                  </a:cubicBezTo>
                  <a:lnTo>
                    <a:pt x="1" y="3"/>
                  </a:lnTo>
                  <a:lnTo>
                    <a:pt x="166" y="3716"/>
                  </a:lnTo>
                  <a:lnTo>
                    <a:pt x="166" y="9108"/>
                  </a:lnTo>
                  <a:lnTo>
                    <a:pt x="1060" y="11588"/>
                  </a:lnTo>
                  <a:cubicBezTo>
                    <a:pt x="1226" y="11386"/>
                    <a:pt x="1507" y="11335"/>
                    <a:pt x="1767" y="11335"/>
                  </a:cubicBezTo>
                  <a:cubicBezTo>
                    <a:pt x="1871" y="11343"/>
                    <a:pt x="1974" y="11346"/>
                    <a:pt x="2077" y="11346"/>
                  </a:cubicBezTo>
                  <a:cubicBezTo>
                    <a:pt x="2180" y="11346"/>
                    <a:pt x="2282" y="11343"/>
                    <a:pt x="2387" y="11335"/>
                  </a:cubicBezTo>
                  <a:cubicBezTo>
                    <a:pt x="2358" y="9476"/>
                    <a:pt x="1478" y="1820"/>
                    <a:pt x="1478" y="1820"/>
                  </a:cubicBezTo>
                  <a:cubicBezTo>
                    <a:pt x="1394" y="852"/>
                    <a:pt x="854" y="1"/>
                    <a:pt x="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7"/>
            <p:cNvSpPr/>
            <p:nvPr/>
          </p:nvSpPr>
          <p:spPr>
            <a:xfrm>
              <a:off x="3197762" y="2199307"/>
              <a:ext cx="83637" cy="153948"/>
            </a:xfrm>
            <a:custGeom>
              <a:rect b="b" l="l" r="r" t="t"/>
              <a:pathLst>
                <a:path extrusionOk="0" h="8826" w="4795">
                  <a:moveTo>
                    <a:pt x="4290" y="0"/>
                  </a:moveTo>
                  <a:lnTo>
                    <a:pt x="1925" y="1182"/>
                  </a:lnTo>
                  <a:lnTo>
                    <a:pt x="267" y="3381"/>
                  </a:lnTo>
                  <a:cubicBezTo>
                    <a:pt x="203" y="3907"/>
                    <a:pt x="102" y="4441"/>
                    <a:pt x="66" y="4938"/>
                  </a:cubicBezTo>
                  <a:cubicBezTo>
                    <a:pt x="37" y="5436"/>
                    <a:pt x="1" y="7548"/>
                    <a:pt x="8" y="8781"/>
                  </a:cubicBezTo>
                  <a:lnTo>
                    <a:pt x="203" y="8781"/>
                  </a:lnTo>
                  <a:cubicBezTo>
                    <a:pt x="404" y="8791"/>
                    <a:pt x="610" y="8825"/>
                    <a:pt x="813" y="8825"/>
                  </a:cubicBezTo>
                  <a:cubicBezTo>
                    <a:pt x="886" y="8825"/>
                    <a:pt x="959" y="8821"/>
                    <a:pt x="1032" y="8809"/>
                  </a:cubicBezTo>
                  <a:cubicBezTo>
                    <a:pt x="1493" y="8737"/>
                    <a:pt x="1868" y="8399"/>
                    <a:pt x="2178" y="8038"/>
                  </a:cubicBezTo>
                  <a:cubicBezTo>
                    <a:pt x="2481" y="7685"/>
                    <a:pt x="2762" y="7296"/>
                    <a:pt x="3158" y="7043"/>
                  </a:cubicBezTo>
                  <a:cubicBezTo>
                    <a:pt x="3555" y="6798"/>
                    <a:pt x="4031" y="6712"/>
                    <a:pt x="4362" y="6394"/>
                  </a:cubicBezTo>
                  <a:cubicBezTo>
                    <a:pt x="4622" y="6135"/>
                    <a:pt x="4751" y="5767"/>
                    <a:pt x="4780" y="5400"/>
                  </a:cubicBezTo>
                  <a:cubicBezTo>
                    <a:pt x="4795" y="5032"/>
                    <a:pt x="4759" y="4672"/>
                    <a:pt x="4687" y="4311"/>
                  </a:cubicBezTo>
                  <a:lnTo>
                    <a:pt x="4348" y="973"/>
                  </a:lnTo>
                  <a:lnTo>
                    <a:pt x="429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7"/>
            <p:cNvSpPr/>
            <p:nvPr/>
          </p:nvSpPr>
          <p:spPr>
            <a:xfrm>
              <a:off x="3190227" y="2075325"/>
              <a:ext cx="87526" cy="201583"/>
            </a:xfrm>
            <a:custGeom>
              <a:rect b="b" l="l" r="r" t="t"/>
              <a:pathLst>
                <a:path extrusionOk="0" h="11557" w="5018">
                  <a:moveTo>
                    <a:pt x="5018" y="0"/>
                  </a:moveTo>
                  <a:lnTo>
                    <a:pt x="3482" y="512"/>
                  </a:lnTo>
                  <a:lnTo>
                    <a:pt x="1053" y="3770"/>
                  </a:lnTo>
                  <a:lnTo>
                    <a:pt x="202" y="5428"/>
                  </a:lnTo>
                  <a:cubicBezTo>
                    <a:pt x="286" y="5480"/>
                    <a:pt x="394" y="5509"/>
                    <a:pt x="498" y="5509"/>
                  </a:cubicBezTo>
                  <a:cubicBezTo>
                    <a:pt x="510" y="5509"/>
                    <a:pt x="522" y="5508"/>
                    <a:pt x="534" y="5508"/>
                  </a:cubicBezTo>
                  <a:cubicBezTo>
                    <a:pt x="699" y="5681"/>
                    <a:pt x="707" y="5955"/>
                    <a:pt x="541" y="6142"/>
                  </a:cubicBezTo>
                  <a:cubicBezTo>
                    <a:pt x="0" y="6762"/>
                    <a:pt x="115" y="7807"/>
                    <a:pt x="498" y="8535"/>
                  </a:cubicBezTo>
                  <a:cubicBezTo>
                    <a:pt x="959" y="9415"/>
                    <a:pt x="685" y="10532"/>
                    <a:pt x="548" y="11556"/>
                  </a:cubicBezTo>
                  <a:cubicBezTo>
                    <a:pt x="786" y="11433"/>
                    <a:pt x="1031" y="11340"/>
                    <a:pt x="1291" y="11282"/>
                  </a:cubicBezTo>
                  <a:cubicBezTo>
                    <a:pt x="1997" y="11131"/>
                    <a:pt x="1954" y="9876"/>
                    <a:pt x="2588" y="9458"/>
                  </a:cubicBezTo>
                  <a:cubicBezTo>
                    <a:pt x="3223" y="9040"/>
                    <a:pt x="4664" y="7743"/>
                    <a:pt x="4722" y="7101"/>
                  </a:cubicBezTo>
                  <a:cubicBezTo>
                    <a:pt x="4780" y="6459"/>
                    <a:pt x="5018" y="0"/>
                    <a:pt x="50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7"/>
            <p:cNvSpPr/>
            <p:nvPr/>
          </p:nvSpPr>
          <p:spPr>
            <a:xfrm>
              <a:off x="3201530" y="2175794"/>
              <a:ext cx="17" cy="17"/>
            </a:xfrm>
            <a:custGeom>
              <a:rect b="b" l="l" r="r" t="t"/>
              <a:pathLst>
                <a:path extrusionOk="0" fill="none" h="1" w="1">
                  <a:moveTo>
                    <a:pt x="1" y="0"/>
                  </a:moveTo>
                  <a:close/>
                </a:path>
              </a:pathLst>
            </a:custGeom>
            <a:solidFill>
              <a:schemeClr val="accent3"/>
            </a:solidFill>
            <a:ln cap="flat" cmpd="sng" w="2350">
              <a:solidFill>
                <a:srgbClr val="ED826B"/>
              </a:solidFill>
              <a:prstDash val="solid"/>
              <a:miter lim="72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7"/>
            <p:cNvSpPr/>
            <p:nvPr/>
          </p:nvSpPr>
          <p:spPr>
            <a:xfrm>
              <a:off x="3190715" y="2047627"/>
              <a:ext cx="32443" cy="55380"/>
            </a:xfrm>
            <a:custGeom>
              <a:rect b="b" l="l" r="r" t="t"/>
              <a:pathLst>
                <a:path extrusionOk="0" h="3175" w="1860">
                  <a:moveTo>
                    <a:pt x="1753" y="0"/>
                  </a:moveTo>
                  <a:cubicBezTo>
                    <a:pt x="1738" y="0"/>
                    <a:pt x="1716" y="48"/>
                    <a:pt x="1688" y="154"/>
                  </a:cubicBezTo>
                  <a:cubicBezTo>
                    <a:pt x="1508" y="824"/>
                    <a:pt x="650" y="1617"/>
                    <a:pt x="217" y="1977"/>
                  </a:cubicBezTo>
                  <a:cubicBezTo>
                    <a:pt x="224" y="2295"/>
                    <a:pt x="1" y="2648"/>
                    <a:pt x="51" y="2979"/>
                  </a:cubicBezTo>
                  <a:cubicBezTo>
                    <a:pt x="66" y="3044"/>
                    <a:pt x="87" y="3109"/>
                    <a:pt x="116" y="3174"/>
                  </a:cubicBezTo>
                  <a:cubicBezTo>
                    <a:pt x="1567" y="2484"/>
                    <a:pt x="1860" y="0"/>
                    <a:pt x="17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7"/>
            <p:cNvSpPr/>
            <p:nvPr/>
          </p:nvSpPr>
          <p:spPr>
            <a:xfrm>
              <a:off x="3190227" y="2097076"/>
              <a:ext cx="65270" cy="132301"/>
            </a:xfrm>
            <a:custGeom>
              <a:rect b="b" l="l" r="r" t="t"/>
              <a:pathLst>
                <a:path extrusionOk="0" h="7585" w="3742">
                  <a:moveTo>
                    <a:pt x="3742" y="0"/>
                  </a:moveTo>
                  <a:lnTo>
                    <a:pt x="2588" y="339"/>
                  </a:lnTo>
                  <a:lnTo>
                    <a:pt x="29" y="3965"/>
                  </a:lnTo>
                  <a:cubicBezTo>
                    <a:pt x="36" y="3994"/>
                    <a:pt x="51" y="4023"/>
                    <a:pt x="72" y="4044"/>
                  </a:cubicBezTo>
                  <a:cubicBezTo>
                    <a:pt x="165" y="4184"/>
                    <a:pt x="320" y="4262"/>
                    <a:pt x="490" y="4262"/>
                  </a:cubicBezTo>
                  <a:cubicBezTo>
                    <a:pt x="505" y="4262"/>
                    <a:pt x="519" y="4262"/>
                    <a:pt x="534" y="4261"/>
                  </a:cubicBezTo>
                  <a:cubicBezTo>
                    <a:pt x="699" y="4434"/>
                    <a:pt x="707" y="4708"/>
                    <a:pt x="541" y="4895"/>
                  </a:cubicBezTo>
                  <a:cubicBezTo>
                    <a:pt x="0" y="5515"/>
                    <a:pt x="115" y="6560"/>
                    <a:pt x="498" y="7288"/>
                  </a:cubicBezTo>
                  <a:cubicBezTo>
                    <a:pt x="548" y="7382"/>
                    <a:pt x="591" y="7483"/>
                    <a:pt x="620" y="7584"/>
                  </a:cubicBezTo>
                  <a:cubicBezTo>
                    <a:pt x="1283" y="5839"/>
                    <a:pt x="3287" y="627"/>
                    <a:pt x="37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7"/>
            <p:cNvSpPr/>
            <p:nvPr/>
          </p:nvSpPr>
          <p:spPr>
            <a:xfrm>
              <a:off x="3189599" y="2062488"/>
              <a:ext cx="90788" cy="109051"/>
            </a:xfrm>
            <a:custGeom>
              <a:rect b="b" l="l" r="r" t="t"/>
              <a:pathLst>
                <a:path extrusionOk="0" h="6252" w="5205">
                  <a:moveTo>
                    <a:pt x="4080" y="1"/>
                  </a:moveTo>
                  <a:cubicBezTo>
                    <a:pt x="2545" y="1075"/>
                    <a:pt x="1204" y="2769"/>
                    <a:pt x="541" y="3670"/>
                  </a:cubicBezTo>
                  <a:cubicBezTo>
                    <a:pt x="469" y="3958"/>
                    <a:pt x="382" y="4247"/>
                    <a:pt x="288" y="4528"/>
                  </a:cubicBezTo>
                  <a:cubicBezTo>
                    <a:pt x="173" y="4852"/>
                    <a:pt x="58" y="5184"/>
                    <a:pt x="72" y="5523"/>
                  </a:cubicBezTo>
                  <a:cubicBezTo>
                    <a:pt x="79" y="5703"/>
                    <a:pt x="0" y="5883"/>
                    <a:pt x="108" y="6027"/>
                  </a:cubicBezTo>
                  <a:cubicBezTo>
                    <a:pt x="205" y="6173"/>
                    <a:pt x="368" y="6251"/>
                    <a:pt x="540" y="6251"/>
                  </a:cubicBezTo>
                  <a:cubicBezTo>
                    <a:pt x="547" y="6251"/>
                    <a:pt x="555" y="6251"/>
                    <a:pt x="562" y="6251"/>
                  </a:cubicBezTo>
                  <a:cubicBezTo>
                    <a:pt x="2004" y="4470"/>
                    <a:pt x="4614" y="837"/>
                    <a:pt x="5205" y="8"/>
                  </a:cubicBezTo>
                  <a:cubicBezTo>
                    <a:pt x="5176" y="8"/>
                    <a:pt x="5147" y="8"/>
                    <a:pt x="5118" y="15"/>
                  </a:cubicBezTo>
                  <a:cubicBezTo>
                    <a:pt x="4967" y="25"/>
                    <a:pt x="4816" y="30"/>
                    <a:pt x="4665" y="30"/>
                  </a:cubicBezTo>
                  <a:cubicBezTo>
                    <a:pt x="4470" y="30"/>
                    <a:pt x="4275" y="21"/>
                    <a:pt x="40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7"/>
            <p:cNvSpPr/>
            <p:nvPr/>
          </p:nvSpPr>
          <p:spPr>
            <a:xfrm>
              <a:off x="3258113" y="2062662"/>
              <a:ext cx="51630" cy="230171"/>
            </a:xfrm>
            <a:custGeom>
              <a:rect b="b" l="l" r="r" t="t"/>
              <a:pathLst>
                <a:path extrusionOk="0" h="13196" w="2960">
                  <a:moveTo>
                    <a:pt x="1293" y="1"/>
                  </a:moveTo>
                  <a:cubicBezTo>
                    <a:pt x="1259" y="1"/>
                    <a:pt x="1225" y="3"/>
                    <a:pt x="1190" y="5"/>
                  </a:cubicBezTo>
                  <a:cubicBezTo>
                    <a:pt x="1068" y="14"/>
                    <a:pt x="941" y="17"/>
                    <a:pt x="810" y="17"/>
                  </a:cubicBezTo>
                  <a:cubicBezTo>
                    <a:pt x="717" y="17"/>
                    <a:pt x="623" y="15"/>
                    <a:pt x="527" y="12"/>
                  </a:cubicBezTo>
                  <a:cubicBezTo>
                    <a:pt x="506" y="1274"/>
                    <a:pt x="419" y="5520"/>
                    <a:pt x="441" y="6241"/>
                  </a:cubicBezTo>
                  <a:cubicBezTo>
                    <a:pt x="462" y="7092"/>
                    <a:pt x="1" y="12880"/>
                    <a:pt x="181" y="13162"/>
                  </a:cubicBezTo>
                  <a:cubicBezTo>
                    <a:pt x="196" y="13185"/>
                    <a:pt x="227" y="13195"/>
                    <a:pt x="272" y="13195"/>
                  </a:cubicBezTo>
                  <a:cubicBezTo>
                    <a:pt x="772" y="13195"/>
                    <a:pt x="2960" y="11858"/>
                    <a:pt x="2913" y="11388"/>
                  </a:cubicBezTo>
                  <a:cubicBezTo>
                    <a:pt x="2870" y="10941"/>
                    <a:pt x="2056" y="2254"/>
                    <a:pt x="1464" y="20"/>
                  </a:cubicBezTo>
                  <a:cubicBezTo>
                    <a:pt x="1410" y="6"/>
                    <a:pt x="1352" y="1"/>
                    <a:pt x="12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7"/>
            <p:cNvSpPr/>
            <p:nvPr/>
          </p:nvSpPr>
          <p:spPr>
            <a:xfrm>
              <a:off x="3308417" y="2098838"/>
              <a:ext cx="50950" cy="82241"/>
            </a:xfrm>
            <a:custGeom>
              <a:rect b="b" l="l" r="r" t="t"/>
              <a:pathLst>
                <a:path extrusionOk="0" h="4715" w="2921">
                  <a:moveTo>
                    <a:pt x="1363" y="0"/>
                  </a:moveTo>
                  <a:lnTo>
                    <a:pt x="1" y="1903"/>
                  </a:lnTo>
                  <a:lnTo>
                    <a:pt x="282" y="4607"/>
                  </a:lnTo>
                  <a:lnTo>
                    <a:pt x="498" y="4715"/>
                  </a:lnTo>
                  <a:lnTo>
                    <a:pt x="2920" y="836"/>
                  </a:lnTo>
                  <a:lnTo>
                    <a:pt x="13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7"/>
            <p:cNvSpPr/>
            <p:nvPr/>
          </p:nvSpPr>
          <p:spPr>
            <a:xfrm>
              <a:off x="3329924" y="2127321"/>
              <a:ext cx="26792" cy="32356"/>
            </a:xfrm>
            <a:custGeom>
              <a:rect b="b" l="l" r="r" t="t"/>
              <a:pathLst>
                <a:path extrusionOk="0" h="1855" w="1536">
                  <a:moveTo>
                    <a:pt x="1073" y="0"/>
                  </a:moveTo>
                  <a:cubicBezTo>
                    <a:pt x="975" y="0"/>
                    <a:pt x="879" y="29"/>
                    <a:pt x="793" y="83"/>
                  </a:cubicBezTo>
                  <a:cubicBezTo>
                    <a:pt x="664" y="162"/>
                    <a:pt x="555" y="278"/>
                    <a:pt x="469" y="407"/>
                  </a:cubicBezTo>
                  <a:cubicBezTo>
                    <a:pt x="296" y="645"/>
                    <a:pt x="29" y="1027"/>
                    <a:pt x="8" y="1337"/>
                  </a:cubicBezTo>
                  <a:cubicBezTo>
                    <a:pt x="1" y="1565"/>
                    <a:pt x="280" y="1854"/>
                    <a:pt x="516" y="1854"/>
                  </a:cubicBezTo>
                  <a:cubicBezTo>
                    <a:pt x="534" y="1854"/>
                    <a:pt x="552" y="1853"/>
                    <a:pt x="570" y="1849"/>
                  </a:cubicBezTo>
                  <a:cubicBezTo>
                    <a:pt x="721" y="1827"/>
                    <a:pt x="829" y="1698"/>
                    <a:pt x="916" y="1575"/>
                  </a:cubicBezTo>
                  <a:cubicBezTo>
                    <a:pt x="1002" y="1453"/>
                    <a:pt x="1096" y="1330"/>
                    <a:pt x="1183" y="1215"/>
                  </a:cubicBezTo>
                  <a:cubicBezTo>
                    <a:pt x="1312" y="1034"/>
                    <a:pt x="1449" y="840"/>
                    <a:pt x="1493" y="616"/>
                  </a:cubicBezTo>
                  <a:cubicBezTo>
                    <a:pt x="1536" y="393"/>
                    <a:pt x="1449" y="126"/>
                    <a:pt x="1247" y="32"/>
                  </a:cubicBezTo>
                  <a:cubicBezTo>
                    <a:pt x="1190" y="11"/>
                    <a:pt x="1131" y="0"/>
                    <a:pt x="10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7"/>
            <p:cNvSpPr/>
            <p:nvPr/>
          </p:nvSpPr>
          <p:spPr>
            <a:xfrm>
              <a:off x="3204931" y="1961269"/>
              <a:ext cx="98480" cy="50322"/>
            </a:xfrm>
            <a:custGeom>
              <a:rect b="b" l="l" r="r" t="t"/>
              <a:pathLst>
                <a:path extrusionOk="0" h="2885" w="5646">
                  <a:moveTo>
                    <a:pt x="2524" y="1"/>
                  </a:moveTo>
                  <a:lnTo>
                    <a:pt x="2524" y="1478"/>
                  </a:lnTo>
                  <a:cubicBezTo>
                    <a:pt x="2351" y="1500"/>
                    <a:pt x="2170" y="1543"/>
                    <a:pt x="2005" y="1615"/>
                  </a:cubicBezTo>
                  <a:lnTo>
                    <a:pt x="599" y="613"/>
                  </a:lnTo>
                  <a:lnTo>
                    <a:pt x="599" y="613"/>
                  </a:lnTo>
                  <a:lnTo>
                    <a:pt x="1680" y="1810"/>
                  </a:lnTo>
                  <a:cubicBezTo>
                    <a:pt x="1623" y="1860"/>
                    <a:pt x="1565" y="1911"/>
                    <a:pt x="1514" y="1969"/>
                  </a:cubicBezTo>
                  <a:lnTo>
                    <a:pt x="94" y="1997"/>
                  </a:lnTo>
                  <a:lnTo>
                    <a:pt x="1" y="2214"/>
                  </a:lnTo>
                  <a:lnTo>
                    <a:pt x="1356" y="2235"/>
                  </a:lnTo>
                  <a:lnTo>
                    <a:pt x="1356" y="2401"/>
                  </a:lnTo>
                  <a:lnTo>
                    <a:pt x="642" y="2682"/>
                  </a:lnTo>
                  <a:lnTo>
                    <a:pt x="714" y="2884"/>
                  </a:lnTo>
                  <a:lnTo>
                    <a:pt x="1356" y="2704"/>
                  </a:lnTo>
                  <a:lnTo>
                    <a:pt x="1356" y="2826"/>
                  </a:lnTo>
                  <a:cubicBezTo>
                    <a:pt x="1356" y="2826"/>
                    <a:pt x="1687" y="2091"/>
                    <a:pt x="2726" y="2091"/>
                  </a:cubicBezTo>
                  <a:cubicBezTo>
                    <a:pt x="3771" y="2091"/>
                    <a:pt x="4103" y="2826"/>
                    <a:pt x="4103" y="2826"/>
                  </a:cubicBezTo>
                  <a:lnTo>
                    <a:pt x="4103" y="2726"/>
                  </a:lnTo>
                  <a:lnTo>
                    <a:pt x="5645" y="2610"/>
                  </a:lnTo>
                  <a:lnTo>
                    <a:pt x="4095" y="2488"/>
                  </a:lnTo>
                  <a:lnTo>
                    <a:pt x="4095" y="2221"/>
                  </a:lnTo>
                  <a:lnTo>
                    <a:pt x="5465" y="1572"/>
                  </a:lnTo>
                  <a:lnTo>
                    <a:pt x="3937" y="1969"/>
                  </a:lnTo>
                  <a:cubicBezTo>
                    <a:pt x="3829" y="1846"/>
                    <a:pt x="3699" y="1745"/>
                    <a:pt x="3555" y="1666"/>
                  </a:cubicBezTo>
                  <a:lnTo>
                    <a:pt x="4434" y="577"/>
                  </a:lnTo>
                  <a:lnTo>
                    <a:pt x="4434" y="577"/>
                  </a:lnTo>
                  <a:lnTo>
                    <a:pt x="3331" y="1572"/>
                  </a:lnTo>
                  <a:cubicBezTo>
                    <a:pt x="3158" y="1507"/>
                    <a:pt x="2971" y="1478"/>
                    <a:pt x="2783" y="1471"/>
                  </a:cubicBezTo>
                  <a:lnTo>
                    <a:pt x="252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7"/>
            <p:cNvSpPr/>
            <p:nvPr/>
          </p:nvSpPr>
          <p:spPr>
            <a:xfrm>
              <a:off x="3181924" y="2384023"/>
              <a:ext cx="133679" cy="17111"/>
            </a:xfrm>
            <a:custGeom>
              <a:rect b="b" l="l" r="r" t="t"/>
              <a:pathLst>
                <a:path extrusionOk="0" h="981" w="7664">
                  <a:moveTo>
                    <a:pt x="0" y="0"/>
                  </a:moveTo>
                  <a:lnTo>
                    <a:pt x="0" y="980"/>
                  </a:lnTo>
                  <a:lnTo>
                    <a:pt x="7664" y="980"/>
                  </a:lnTo>
                  <a:lnTo>
                    <a:pt x="766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7"/>
            <p:cNvSpPr/>
            <p:nvPr/>
          </p:nvSpPr>
          <p:spPr>
            <a:xfrm>
              <a:off x="3167587" y="2401116"/>
              <a:ext cx="162355" cy="35094"/>
            </a:xfrm>
            <a:custGeom>
              <a:rect b="b" l="l" r="r" t="t"/>
              <a:pathLst>
                <a:path extrusionOk="0" h="2012" w="9308">
                  <a:moveTo>
                    <a:pt x="1" y="0"/>
                  </a:moveTo>
                  <a:lnTo>
                    <a:pt x="1" y="2012"/>
                  </a:lnTo>
                  <a:lnTo>
                    <a:pt x="9307" y="2012"/>
                  </a:lnTo>
                  <a:lnTo>
                    <a:pt x="930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7"/>
            <p:cNvSpPr/>
            <p:nvPr/>
          </p:nvSpPr>
          <p:spPr>
            <a:xfrm>
              <a:off x="3159040" y="2436193"/>
              <a:ext cx="179448" cy="60874"/>
            </a:xfrm>
            <a:custGeom>
              <a:rect b="b" l="l" r="r" t="t"/>
              <a:pathLst>
                <a:path extrusionOk="0" h="3490" w="10288">
                  <a:moveTo>
                    <a:pt x="0" y="1"/>
                  </a:moveTo>
                  <a:lnTo>
                    <a:pt x="0" y="3490"/>
                  </a:lnTo>
                  <a:lnTo>
                    <a:pt x="10288" y="3490"/>
                  </a:lnTo>
                  <a:lnTo>
                    <a:pt x="1028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7"/>
            <p:cNvSpPr/>
            <p:nvPr/>
          </p:nvSpPr>
          <p:spPr>
            <a:xfrm>
              <a:off x="3171860" y="1858480"/>
              <a:ext cx="27175" cy="22658"/>
            </a:xfrm>
            <a:custGeom>
              <a:rect b="b" l="l" r="r" t="t"/>
              <a:pathLst>
                <a:path extrusionOk="0" h="1299" w="1558">
                  <a:moveTo>
                    <a:pt x="1206" y="0"/>
                  </a:moveTo>
                  <a:cubicBezTo>
                    <a:pt x="1103" y="0"/>
                    <a:pt x="1002" y="30"/>
                    <a:pt x="916" y="83"/>
                  </a:cubicBezTo>
                  <a:cubicBezTo>
                    <a:pt x="801" y="162"/>
                    <a:pt x="693" y="242"/>
                    <a:pt x="599" y="328"/>
                  </a:cubicBezTo>
                  <a:cubicBezTo>
                    <a:pt x="476" y="408"/>
                    <a:pt x="375" y="508"/>
                    <a:pt x="282" y="609"/>
                  </a:cubicBezTo>
                  <a:cubicBezTo>
                    <a:pt x="1" y="977"/>
                    <a:pt x="202" y="1273"/>
                    <a:pt x="657" y="1294"/>
                  </a:cubicBezTo>
                  <a:cubicBezTo>
                    <a:pt x="677" y="1297"/>
                    <a:pt x="697" y="1298"/>
                    <a:pt x="717" y="1298"/>
                  </a:cubicBezTo>
                  <a:cubicBezTo>
                    <a:pt x="853" y="1298"/>
                    <a:pt x="980" y="1235"/>
                    <a:pt x="1068" y="1128"/>
                  </a:cubicBezTo>
                  <a:cubicBezTo>
                    <a:pt x="1154" y="999"/>
                    <a:pt x="1118" y="826"/>
                    <a:pt x="1197" y="689"/>
                  </a:cubicBezTo>
                  <a:cubicBezTo>
                    <a:pt x="1291" y="537"/>
                    <a:pt x="1515" y="458"/>
                    <a:pt x="1543" y="285"/>
                  </a:cubicBezTo>
                  <a:cubicBezTo>
                    <a:pt x="1558" y="162"/>
                    <a:pt x="1450" y="40"/>
                    <a:pt x="1313" y="11"/>
                  </a:cubicBezTo>
                  <a:cubicBezTo>
                    <a:pt x="1277" y="4"/>
                    <a:pt x="1241" y="0"/>
                    <a:pt x="12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7"/>
            <p:cNvSpPr/>
            <p:nvPr/>
          </p:nvSpPr>
          <p:spPr>
            <a:xfrm>
              <a:off x="3178645" y="2003009"/>
              <a:ext cx="42909" cy="56636"/>
            </a:xfrm>
            <a:custGeom>
              <a:rect b="b" l="l" r="r" t="t"/>
              <a:pathLst>
                <a:path extrusionOk="0" h="3247" w="2460">
                  <a:moveTo>
                    <a:pt x="1713" y="0"/>
                  </a:moveTo>
                  <a:cubicBezTo>
                    <a:pt x="1634" y="0"/>
                    <a:pt x="1554" y="10"/>
                    <a:pt x="1479" y="30"/>
                  </a:cubicBezTo>
                  <a:cubicBezTo>
                    <a:pt x="1046" y="145"/>
                    <a:pt x="635" y="383"/>
                    <a:pt x="419" y="765"/>
                  </a:cubicBezTo>
                  <a:cubicBezTo>
                    <a:pt x="145" y="1263"/>
                    <a:pt x="1" y="1818"/>
                    <a:pt x="15" y="2380"/>
                  </a:cubicBezTo>
                  <a:cubicBezTo>
                    <a:pt x="15" y="2654"/>
                    <a:pt x="73" y="2942"/>
                    <a:pt x="282" y="3115"/>
                  </a:cubicBezTo>
                  <a:cubicBezTo>
                    <a:pt x="396" y="3206"/>
                    <a:pt x="540" y="3247"/>
                    <a:pt x="687" y="3247"/>
                  </a:cubicBezTo>
                  <a:cubicBezTo>
                    <a:pt x="810" y="3247"/>
                    <a:pt x="935" y="3218"/>
                    <a:pt x="1046" y="3166"/>
                  </a:cubicBezTo>
                  <a:cubicBezTo>
                    <a:pt x="1277" y="3043"/>
                    <a:pt x="1479" y="2856"/>
                    <a:pt x="1630" y="2632"/>
                  </a:cubicBezTo>
                  <a:cubicBezTo>
                    <a:pt x="1947" y="2200"/>
                    <a:pt x="2185" y="1709"/>
                    <a:pt x="2329" y="1190"/>
                  </a:cubicBezTo>
                  <a:cubicBezTo>
                    <a:pt x="2423" y="852"/>
                    <a:pt x="2459" y="433"/>
                    <a:pt x="2214" y="188"/>
                  </a:cubicBezTo>
                  <a:cubicBezTo>
                    <a:pt x="2083" y="57"/>
                    <a:pt x="1898" y="0"/>
                    <a:pt x="17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7"/>
            <p:cNvSpPr/>
            <p:nvPr/>
          </p:nvSpPr>
          <p:spPr>
            <a:xfrm>
              <a:off x="3164325" y="1884313"/>
              <a:ext cx="39368" cy="13344"/>
            </a:xfrm>
            <a:custGeom>
              <a:rect b="b" l="l" r="r" t="t"/>
              <a:pathLst>
                <a:path extrusionOk="0" h="765" w="2257">
                  <a:moveTo>
                    <a:pt x="1125" y="1"/>
                  </a:moveTo>
                  <a:cubicBezTo>
                    <a:pt x="505" y="1"/>
                    <a:pt x="0" y="167"/>
                    <a:pt x="0" y="383"/>
                  </a:cubicBezTo>
                  <a:cubicBezTo>
                    <a:pt x="0" y="592"/>
                    <a:pt x="505" y="765"/>
                    <a:pt x="1125" y="765"/>
                  </a:cubicBezTo>
                  <a:cubicBezTo>
                    <a:pt x="1752" y="765"/>
                    <a:pt x="2256" y="592"/>
                    <a:pt x="2256" y="383"/>
                  </a:cubicBezTo>
                  <a:cubicBezTo>
                    <a:pt x="2256" y="167"/>
                    <a:pt x="1752" y="1"/>
                    <a:pt x="11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7"/>
            <p:cNvSpPr/>
            <p:nvPr/>
          </p:nvSpPr>
          <p:spPr>
            <a:xfrm>
              <a:off x="3164325" y="1874894"/>
              <a:ext cx="39368" cy="16099"/>
            </a:xfrm>
            <a:custGeom>
              <a:rect b="b" l="l" r="r" t="t"/>
              <a:pathLst>
                <a:path extrusionOk="0" h="923" w="2257">
                  <a:moveTo>
                    <a:pt x="1125" y="0"/>
                  </a:moveTo>
                  <a:cubicBezTo>
                    <a:pt x="505" y="0"/>
                    <a:pt x="0" y="173"/>
                    <a:pt x="0" y="389"/>
                  </a:cubicBezTo>
                  <a:lnTo>
                    <a:pt x="0" y="923"/>
                  </a:lnTo>
                  <a:cubicBezTo>
                    <a:pt x="0" y="714"/>
                    <a:pt x="505" y="541"/>
                    <a:pt x="1125" y="541"/>
                  </a:cubicBezTo>
                  <a:cubicBezTo>
                    <a:pt x="1752" y="541"/>
                    <a:pt x="2256" y="714"/>
                    <a:pt x="2256" y="923"/>
                  </a:cubicBezTo>
                  <a:lnTo>
                    <a:pt x="2256" y="389"/>
                  </a:lnTo>
                  <a:cubicBezTo>
                    <a:pt x="2256" y="173"/>
                    <a:pt x="1752" y="0"/>
                    <a:pt x="11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7"/>
            <p:cNvSpPr/>
            <p:nvPr/>
          </p:nvSpPr>
          <p:spPr>
            <a:xfrm>
              <a:off x="3178279" y="1889476"/>
              <a:ext cx="11460" cy="56095"/>
            </a:xfrm>
            <a:custGeom>
              <a:rect b="b" l="l" r="r" t="t"/>
              <a:pathLst>
                <a:path extrusionOk="0" h="3216" w="657">
                  <a:moveTo>
                    <a:pt x="51" y="0"/>
                  </a:moveTo>
                  <a:cubicBezTo>
                    <a:pt x="22" y="0"/>
                    <a:pt x="0" y="22"/>
                    <a:pt x="0" y="51"/>
                  </a:cubicBezTo>
                  <a:lnTo>
                    <a:pt x="0" y="3165"/>
                  </a:lnTo>
                  <a:cubicBezTo>
                    <a:pt x="0" y="3194"/>
                    <a:pt x="22" y="3215"/>
                    <a:pt x="51" y="3215"/>
                  </a:cubicBezTo>
                  <a:lnTo>
                    <a:pt x="599" y="3215"/>
                  </a:lnTo>
                  <a:cubicBezTo>
                    <a:pt x="635" y="3215"/>
                    <a:pt x="656" y="3194"/>
                    <a:pt x="656" y="3165"/>
                  </a:cubicBezTo>
                  <a:lnTo>
                    <a:pt x="656" y="51"/>
                  </a:lnTo>
                  <a:cubicBezTo>
                    <a:pt x="656" y="22"/>
                    <a:pt x="635" y="0"/>
                    <a:pt x="5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7"/>
            <p:cNvSpPr/>
            <p:nvPr/>
          </p:nvSpPr>
          <p:spPr>
            <a:xfrm>
              <a:off x="3173500" y="1909168"/>
              <a:ext cx="11460" cy="20914"/>
            </a:xfrm>
            <a:custGeom>
              <a:rect b="b" l="l" r="r" t="t"/>
              <a:pathLst>
                <a:path extrusionOk="0" h="1199" w="657">
                  <a:moveTo>
                    <a:pt x="294" y="0"/>
                  </a:moveTo>
                  <a:cubicBezTo>
                    <a:pt x="271" y="0"/>
                    <a:pt x="247" y="4"/>
                    <a:pt x="224" y="10"/>
                  </a:cubicBezTo>
                  <a:cubicBezTo>
                    <a:pt x="137" y="54"/>
                    <a:pt x="80" y="140"/>
                    <a:pt x="65" y="241"/>
                  </a:cubicBezTo>
                  <a:cubicBezTo>
                    <a:pt x="0" y="493"/>
                    <a:pt x="0" y="955"/>
                    <a:pt x="202" y="1156"/>
                  </a:cubicBezTo>
                  <a:cubicBezTo>
                    <a:pt x="230" y="1186"/>
                    <a:pt x="252" y="1198"/>
                    <a:pt x="271" y="1198"/>
                  </a:cubicBezTo>
                  <a:cubicBezTo>
                    <a:pt x="321" y="1198"/>
                    <a:pt x="341" y="1111"/>
                    <a:pt x="346" y="1027"/>
                  </a:cubicBezTo>
                  <a:cubicBezTo>
                    <a:pt x="354" y="868"/>
                    <a:pt x="505" y="767"/>
                    <a:pt x="577" y="616"/>
                  </a:cubicBezTo>
                  <a:cubicBezTo>
                    <a:pt x="656" y="443"/>
                    <a:pt x="620" y="234"/>
                    <a:pt x="491" y="90"/>
                  </a:cubicBezTo>
                  <a:cubicBezTo>
                    <a:pt x="441" y="34"/>
                    <a:pt x="370" y="0"/>
                    <a:pt x="2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7"/>
            <p:cNvSpPr/>
            <p:nvPr/>
          </p:nvSpPr>
          <p:spPr>
            <a:xfrm>
              <a:off x="3180791" y="1909220"/>
              <a:ext cx="29949" cy="128290"/>
            </a:xfrm>
            <a:custGeom>
              <a:rect b="b" l="l" r="r" t="t"/>
              <a:pathLst>
                <a:path extrusionOk="0" h="7355" w="1717">
                  <a:moveTo>
                    <a:pt x="383" y="0"/>
                  </a:moveTo>
                  <a:lnTo>
                    <a:pt x="44" y="1918"/>
                  </a:lnTo>
                  <a:cubicBezTo>
                    <a:pt x="87" y="2379"/>
                    <a:pt x="0" y="4261"/>
                    <a:pt x="159" y="4628"/>
                  </a:cubicBezTo>
                  <a:cubicBezTo>
                    <a:pt x="318" y="5003"/>
                    <a:pt x="736" y="7324"/>
                    <a:pt x="736" y="7324"/>
                  </a:cubicBezTo>
                  <a:cubicBezTo>
                    <a:pt x="741" y="7345"/>
                    <a:pt x="754" y="7355"/>
                    <a:pt x="774" y="7355"/>
                  </a:cubicBezTo>
                  <a:cubicBezTo>
                    <a:pt x="935" y="7355"/>
                    <a:pt x="1525" y="6679"/>
                    <a:pt x="1558" y="6164"/>
                  </a:cubicBezTo>
                  <a:cubicBezTo>
                    <a:pt x="1716" y="4895"/>
                    <a:pt x="1334" y="3605"/>
                    <a:pt x="995" y="2365"/>
                  </a:cubicBezTo>
                  <a:cubicBezTo>
                    <a:pt x="837" y="1810"/>
                    <a:pt x="1147" y="1197"/>
                    <a:pt x="966" y="642"/>
                  </a:cubicBezTo>
                  <a:cubicBezTo>
                    <a:pt x="873" y="353"/>
                    <a:pt x="656" y="115"/>
                    <a:pt x="3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1" name="Google Shape;2691;p47"/>
          <p:cNvGrpSpPr/>
          <p:nvPr/>
        </p:nvGrpSpPr>
        <p:grpSpPr>
          <a:xfrm>
            <a:off x="5302322" y="1427930"/>
            <a:ext cx="482878" cy="568573"/>
            <a:chOff x="5302322" y="1427930"/>
            <a:chExt cx="482878" cy="568573"/>
          </a:xfrm>
        </p:grpSpPr>
        <p:sp>
          <p:nvSpPr>
            <p:cNvPr id="2692" name="Google Shape;2692;p47"/>
            <p:cNvSpPr/>
            <p:nvPr/>
          </p:nvSpPr>
          <p:spPr>
            <a:xfrm>
              <a:off x="5485660" y="1548073"/>
              <a:ext cx="125883" cy="144249"/>
            </a:xfrm>
            <a:custGeom>
              <a:rect b="b" l="l" r="r" t="t"/>
              <a:pathLst>
                <a:path extrusionOk="0" h="8270" w="7217">
                  <a:moveTo>
                    <a:pt x="4037" y="1"/>
                  </a:moveTo>
                  <a:lnTo>
                    <a:pt x="2754" y="1349"/>
                  </a:lnTo>
                  <a:lnTo>
                    <a:pt x="0" y="8270"/>
                  </a:lnTo>
                  <a:lnTo>
                    <a:pt x="7216" y="8270"/>
                  </a:lnTo>
                  <a:lnTo>
                    <a:pt x="4470" y="1349"/>
                  </a:lnTo>
                  <a:lnTo>
                    <a:pt x="403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7"/>
            <p:cNvSpPr/>
            <p:nvPr/>
          </p:nvSpPr>
          <p:spPr>
            <a:xfrm>
              <a:off x="5508911" y="1548492"/>
              <a:ext cx="77985" cy="147127"/>
            </a:xfrm>
            <a:custGeom>
              <a:rect b="b" l="l" r="r" t="t"/>
              <a:pathLst>
                <a:path extrusionOk="0" h="8435" w="4471">
                  <a:moveTo>
                    <a:pt x="2293" y="0"/>
                  </a:moveTo>
                  <a:cubicBezTo>
                    <a:pt x="2279" y="0"/>
                    <a:pt x="2265" y="2"/>
                    <a:pt x="2250" y="6"/>
                  </a:cubicBezTo>
                  <a:cubicBezTo>
                    <a:pt x="2236" y="6"/>
                    <a:pt x="2229" y="6"/>
                    <a:pt x="2214" y="13"/>
                  </a:cubicBezTo>
                  <a:cubicBezTo>
                    <a:pt x="2185" y="20"/>
                    <a:pt x="2164" y="35"/>
                    <a:pt x="2149" y="49"/>
                  </a:cubicBezTo>
                  <a:cubicBezTo>
                    <a:pt x="2135" y="56"/>
                    <a:pt x="2128" y="71"/>
                    <a:pt x="2113" y="78"/>
                  </a:cubicBezTo>
                  <a:cubicBezTo>
                    <a:pt x="2106" y="85"/>
                    <a:pt x="2106" y="100"/>
                    <a:pt x="2099" y="107"/>
                  </a:cubicBezTo>
                  <a:cubicBezTo>
                    <a:pt x="2092" y="121"/>
                    <a:pt x="2084" y="136"/>
                    <a:pt x="2077" y="150"/>
                  </a:cubicBezTo>
                  <a:cubicBezTo>
                    <a:pt x="2077" y="150"/>
                    <a:pt x="2077" y="157"/>
                    <a:pt x="2070" y="164"/>
                  </a:cubicBezTo>
                  <a:lnTo>
                    <a:pt x="30" y="8166"/>
                  </a:lnTo>
                  <a:cubicBezTo>
                    <a:pt x="1" y="8282"/>
                    <a:pt x="66" y="8397"/>
                    <a:pt x="181" y="8426"/>
                  </a:cubicBezTo>
                  <a:cubicBezTo>
                    <a:pt x="203" y="8433"/>
                    <a:pt x="217" y="8433"/>
                    <a:pt x="239" y="8433"/>
                  </a:cubicBezTo>
                  <a:cubicBezTo>
                    <a:pt x="333" y="8433"/>
                    <a:pt x="419" y="8368"/>
                    <a:pt x="441" y="8274"/>
                  </a:cubicBezTo>
                  <a:lnTo>
                    <a:pt x="2063" y="1916"/>
                  </a:lnTo>
                  <a:lnTo>
                    <a:pt x="2063" y="8224"/>
                  </a:lnTo>
                  <a:cubicBezTo>
                    <a:pt x="2063" y="8365"/>
                    <a:pt x="2171" y="8435"/>
                    <a:pt x="2279" y="8435"/>
                  </a:cubicBezTo>
                  <a:cubicBezTo>
                    <a:pt x="2387" y="8435"/>
                    <a:pt x="2495" y="8365"/>
                    <a:pt x="2495" y="8224"/>
                  </a:cubicBezTo>
                  <a:lnTo>
                    <a:pt x="2495" y="1988"/>
                  </a:lnTo>
                  <a:lnTo>
                    <a:pt x="4024" y="8274"/>
                  </a:lnTo>
                  <a:cubicBezTo>
                    <a:pt x="4045" y="8368"/>
                    <a:pt x="4132" y="8433"/>
                    <a:pt x="4233" y="8433"/>
                  </a:cubicBezTo>
                  <a:cubicBezTo>
                    <a:pt x="4247" y="8433"/>
                    <a:pt x="4261" y="8433"/>
                    <a:pt x="4283" y="8426"/>
                  </a:cubicBezTo>
                  <a:cubicBezTo>
                    <a:pt x="4398" y="8404"/>
                    <a:pt x="4471" y="8289"/>
                    <a:pt x="4442" y="8174"/>
                  </a:cubicBezTo>
                  <a:lnTo>
                    <a:pt x="2488" y="164"/>
                  </a:lnTo>
                  <a:cubicBezTo>
                    <a:pt x="2474" y="121"/>
                    <a:pt x="2452" y="85"/>
                    <a:pt x="2416" y="56"/>
                  </a:cubicBezTo>
                  <a:cubicBezTo>
                    <a:pt x="2416" y="49"/>
                    <a:pt x="2409" y="49"/>
                    <a:pt x="2402" y="42"/>
                  </a:cubicBezTo>
                  <a:cubicBezTo>
                    <a:pt x="2369" y="15"/>
                    <a:pt x="2333" y="0"/>
                    <a:pt x="229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7"/>
            <p:cNvSpPr/>
            <p:nvPr/>
          </p:nvSpPr>
          <p:spPr>
            <a:xfrm>
              <a:off x="5485660" y="1692305"/>
              <a:ext cx="125883" cy="170657"/>
            </a:xfrm>
            <a:custGeom>
              <a:rect b="b" l="l" r="r" t="t"/>
              <a:pathLst>
                <a:path extrusionOk="0" h="9784" w="7217">
                  <a:moveTo>
                    <a:pt x="0" y="1"/>
                  </a:moveTo>
                  <a:lnTo>
                    <a:pt x="0" y="9783"/>
                  </a:lnTo>
                  <a:lnTo>
                    <a:pt x="7216" y="9783"/>
                  </a:lnTo>
                  <a:lnTo>
                    <a:pt x="721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7"/>
            <p:cNvSpPr/>
            <p:nvPr/>
          </p:nvSpPr>
          <p:spPr>
            <a:xfrm>
              <a:off x="5328486" y="1768878"/>
              <a:ext cx="89027" cy="81387"/>
            </a:xfrm>
            <a:custGeom>
              <a:rect b="b" l="l" r="r" t="t"/>
              <a:pathLst>
                <a:path extrusionOk="0" h="4666" w="5104">
                  <a:moveTo>
                    <a:pt x="0" y="1"/>
                  </a:moveTo>
                  <a:lnTo>
                    <a:pt x="0" y="4665"/>
                  </a:lnTo>
                  <a:lnTo>
                    <a:pt x="5104" y="4665"/>
                  </a:lnTo>
                  <a:lnTo>
                    <a:pt x="510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7"/>
            <p:cNvSpPr/>
            <p:nvPr/>
          </p:nvSpPr>
          <p:spPr>
            <a:xfrm>
              <a:off x="5427943" y="1809502"/>
              <a:ext cx="115452" cy="58991"/>
            </a:xfrm>
            <a:custGeom>
              <a:rect b="b" l="l" r="r" t="t"/>
              <a:pathLst>
                <a:path extrusionOk="0" h="3382" w="6619">
                  <a:moveTo>
                    <a:pt x="0" y="0"/>
                  </a:moveTo>
                  <a:lnTo>
                    <a:pt x="0" y="3381"/>
                  </a:lnTo>
                  <a:lnTo>
                    <a:pt x="6618" y="3381"/>
                  </a:lnTo>
                  <a:lnTo>
                    <a:pt x="661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7"/>
            <p:cNvSpPr/>
            <p:nvPr/>
          </p:nvSpPr>
          <p:spPr>
            <a:xfrm>
              <a:off x="5683702" y="1717335"/>
              <a:ext cx="46031" cy="68409"/>
            </a:xfrm>
            <a:custGeom>
              <a:rect b="b" l="l" r="r" t="t"/>
              <a:pathLst>
                <a:path extrusionOk="0" h="3922" w="2639">
                  <a:moveTo>
                    <a:pt x="0" y="0"/>
                  </a:moveTo>
                  <a:lnTo>
                    <a:pt x="0" y="3922"/>
                  </a:lnTo>
                  <a:lnTo>
                    <a:pt x="2639" y="3922"/>
                  </a:lnTo>
                  <a:lnTo>
                    <a:pt x="263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7"/>
            <p:cNvSpPr/>
            <p:nvPr/>
          </p:nvSpPr>
          <p:spPr>
            <a:xfrm>
              <a:off x="5559599" y="1780948"/>
              <a:ext cx="73956" cy="78858"/>
            </a:xfrm>
            <a:custGeom>
              <a:rect b="b" l="l" r="r" t="t"/>
              <a:pathLst>
                <a:path extrusionOk="0" h="4521" w="4240">
                  <a:moveTo>
                    <a:pt x="0" y="1"/>
                  </a:moveTo>
                  <a:lnTo>
                    <a:pt x="0" y="4521"/>
                  </a:lnTo>
                  <a:lnTo>
                    <a:pt x="4239" y="4521"/>
                  </a:lnTo>
                  <a:lnTo>
                    <a:pt x="423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7"/>
            <p:cNvSpPr/>
            <p:nvPr/>
          </p:nvSpPr>
          <p:spPr>
            <a:xfrm>
              <a:off x="5661323" y="1785728"/>
              <a:ext cx="90666" cy="93945"/>
            </a:xfrm>
            <a:custGeom>
              <a:rect b="b" l="l" r="r" t="t"/>
              <a:pathLst>
                <a:path extrusionOk="0" h="5386" w="5198">
                  <a:moveTo>
                    <a:pt x="0" y="1"/>
                  </a:moveTo>
                  <a:lnTo>
                    <a:pt x="0" y="5386"/>
                  </a:lnTo>
                  <a:lnTo>
                    <a:pt x="5198" y="5386"/>
                  </a:lnTo>
                  <a:lnTo>
                    <a:pt x="519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7"/>
            <p:cNvSpPr/>
            <p:nvPr/>
          </p:nvSpPr>
          <p:spPr>
            <a:xfrm>
              <a:off x="5448682" y="1696701"/>
              <a:ext cx="73956" cy="112818"/>
            </a:xfrm>
            <a:custGeom>
              <a:rect b="b" l="l" r="r" t="t"/>
              <a:pathLst>
                <a:path extrusionOk="0" h="6468" w="4240">
                  <a:moveTo>
                    <a:pt x="1" y="1"/>
                  </a:moveTo>
                  <a:lnTo>
                    <a:pt x="1" y="6467"/>
                  </a:lnTo>
                  <a:lnTo>
                    <a:pt x="4240" y="6467"/>
                  </a:lnTo>
                  <a:lnTo>
                    <a:pt x="424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7"/>
            <p:cNvSpPr/>
            <p:nvPr/>
          </p:nvSpPr>
          <p:spPr>
            <a:xfrm>
              <a:off x="5422780" y="1614983"/>
              <a:ext cx="125883" cy="132040"/>
            </a:xfrm>
            <a:custGeom>
              <a:rect b="b" l="l" r="r" t="t"/>
              <a:pathLst>
                <a:path extrusionOk="0" h="7570" w="7217">
                  <a:moveTo>
                    <a:pt x="3605" y="0"/>
                  </a:moveTo>
                  <a:cubicBezTo>
                    <a:pt x="3605" y="0"/>
                    <a:pt x="3605" y="15"/>
                    <a:pt x="3609" y="43"/>
                  </a:cubicBezTo>
                  <a:lnTo>
                    <a:pt x="3609" y="43"/>
                  </a:lnTo>
                  <a:cubicBezTo>
                    <a:pt x="3613" y="15"/>
                    <a:pt x="3612" y="0"/>
                    <a:pt x="3612" y="0"/>
                  </a:cubicBezTo>
                  <a:close/>
                  <a:moveTo>
                    <a:pt x="3609" y="43"/>
                  </a:moveTo>
                  <a:cubicBezTo>
                    <a:pt x="3585" y="206"/>
                    <a:pt x="3406" y="835"/>
                    <a:pt x="2070" y="1752"/>
                  </a:cubicBezTo>
                  <a:cubicBezTo>
                    <a:pt x="513" y="2819"/>
                    <a:pt x="1" y="3511"/>
                    <a:pt x="1" y="4412"/>
                  </a:cubicBezTo>
                  <a:cubicBezTo>
                    <a:pt x="1" y="5594"/>
                    <a:pt x="267" y="7568"/>
                    <a:pt x="3609" y="7570"/>
                  </a:cubicBezTo>
                  <a:lnTo>
                    <a:pt x="3609" y="7570"/>
                  </a:lnTo>
                  <a:cubicBezTo>
                    <a:pt x="6943" y="7568"/>
                    <a:pt x="7217" y="5587"/>
                    <a:pt x="7217" y="4412"/>
                  </a:cubicBezTo>
                  <a:cubicBezTo>
                    <a:pt x="7217" y="3511"/>
                    <a:pt x="6705" y="2819"/>
                    <a:pt x="5141" y="1752"/>
                  </a:cubicBezTo>
                  <a:cubicBezTo>
                    <a:pt x="3811" y="835"/>
                    <a:pt x="3633" y="206"/>
                    <a:pt x="3609" y="43"/>
                  </a:cubicBezTo>
                  <a:close/>
                  <a:moveTo>
                    <a:pt x="3609" y="7570"/>
                  </a:moveTo>
                  <a:cubicBezTo>
                    <a:pt x="3608" y="7570"/>
                    <a:pt x="3606" y="7570"/>
                    <a:pt x="3605" y="7570"/>
                  </a:cubicBezTo>
                  <a:lnTo>
                    <a:pt x="3612" y="7570"/>
                  </a:lnTo>
                  <a:cubicBezTo>
                    <a:pt x="3611" y="7570"/>
                    <a:pt x="3610" y="7570"/>
                    <a:pt x="3609" y="757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7"/>
            <p:cNvSpPr/>
            <p:nvPr/>
          </p:nvSpPr>
          <p:spPr>
            <a:xfrm>
              <a:off x="5302322" y="1643519"/>
              <a:ext cx="141232" cy="147895"/>
            </a:xfrm>
            <a:custGeom>
              <a:rect b="b" l="l" r="r" t="t"/>
              <a:pathLst>
                <a:path extrusionOk="0" h="8479" w="8097">
                  <a:moveTo>
                    <a:pt x="4045" y="1"/>
                  </a:moveTo>
                  <a:cubicBezTo>
                    <a:pt x="4045" y="1"/>
                    <a:pt x="4044" y="15"/>
                    <a:pt x="4048" y="44"/>
                  </a:cubicBezTo>
                  <a:lnTo>
                    <a:pt x="4048" y="44"/>
                  </a:lnTo>
                  <a:cubicBezTo>
                    <a:pt x="4052" y="15"/>
                    <a:pt x="4052" y="1"/>
                    <a:pt x="4052" y="1"/>
                  </a:cubicBezTo>
                  <a:close/>
                  <a:moveTo>
                    <a:pt x="4048" y="44"/>
                  </a:moveTo>
                  <a:cubicBezTo>
                    <a:pt x="4024" y="222"/>
                    <a:pt x="3829" y="932"/>
                    <a:pt x="2322" y="1961"/>
                  </a:cubicBezTo>
                  <a:cubicBezTo>
                    <a:pt x="577" y="3165"/>
                    <a:pt x="1" y="3937"/>
                    <a:pt x="1" y="4953"/>
                  </a:cubicBezTo>
                  <a:cubicBezTo>
                    <a:pt x="1" y="6264"/>
                    <a:pt x="310" y="8475"/>
                    <a:pt x="4052" y="8478"/>
                  </a:cubicBezTo>
                  <a:lnTo>
                    <a:pt x="4052" y="8478"/>
                  </a:lnTo>
                  <a:cubicBezTo>
                    <a:pt x="7794" y="8475"/>
                    <a:pt x="8096" y="6264"/>
                    <a:pt x="8096" y="4953"/>
                  </a:cubicBezTo>
                  <a:cubicBezTo>
                    <a:pt x="8096" y="3937"/>
                    <a:pt x="7527" y="3165"/>
                    <a:pt x="5775" y="1961"/>
                  </a:cubicBezTo>
                  <a:cubicBezTo>
                    <a:pt x="4267" y="932"/>
                    <a:pt x="4073" y="222"/>
                    <a:pt x="4048" y="44"/>
                  </a:cubicBezTo>
                  <a:close/>
                  <a:moveTo>
                    <a:pt x="4052" y="8478"/>
                  </a:moveTo>
                  <a:cubicBezTo>
                    <a:pt x="4050" y="8478"/>
                    <a:pt x="4047" y="8478"/>
                    <a:pt x="4045" y="8478"/>
                  </a:cubicBezTo>
                  <a:lnTo>
                    <a:pt x="4059" y="8478"/>
                  </a:lnTo>
                  <a:cubicBezTo>
                    <a:pt x="4057" y="8478"/>
                    <a:pt x="4054" y="8478"/>
                    <a:pt x="4052" y="847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7"/>
            <p:cNvSpPr/>
            <p:nvPr/>
          </p:nvSpPr>
          <p:spPr>
            <a:xfrm>
              <a:off x="5533697" y="1671427"/>
              <a:ext cx="125760" cy="132057"/>
            </a:xfrm>
            <a:custGeom>
              <a:rect b="b" l="l" r="r" t="t"/>
              <a:pathLst>
                <a:path extrusionOk="0" h="7571" w="7210">
                  <a:moveTo>
                    <a:pt x="3597" y="1"/>
                  </a:moveTo>
                  <a:cubicBezTo>
                    <a:pt x="3597" y="1"/>
                    <a:pt x="3597" y="23"/>
                    <a:pt x="3605" y="65"/>
                  </a:cubicBezTo>
                  <a:lnTo>
                    <a:pt x="3605" y="65"/>
                  </a:lnTo>
                  <a:cubicBezTo>
                    <a:pt x="3613" y="23"/>
                    <a:pt x="3612" y="1"/>
                    <a:pt x="3612" y="1"/>
                  </a:cubicBezTo>
                  <a:close/>
                  <a:moveTo>
                    <a:pt x="3605" y="65"/>
                  </a:moveTo>
                  <a:cubicBezTo>
                    <a:pt x="3568" y="257"/>
                    <a:pt x="3353" y="871"/>
                    <a:pt x="2069" y="1753"/>
                  </a:cubicBezTo>
                  <a:cubicBezTo>
                    <a:pt x="505" y="2820"/>
                    <a:pt x="0" y="3512"/>
                    <a:pt x="0" y="4413"/>
                  </a:cubicBezTo>
                  <a:cubicBezTo>
                    <a:pt x="0" y="5594"/>
                    <a:pt x="266" y="7568"/>
                    <a:pt x="3605" y="7570"/>
                  </a:cubicBezTo>
                  <a:lnTo>
                    <a:pt x="3605" y="7570"/>
                  </a:lnTo>
                  <a:cubicBezTo>
                    <a:pt x="6943" y="7568"/>
                    <a:pt x="7209" y="5594"/>
                    <a:pt x="7209" y="4413"/>
                  </a:cubicBezTo>
                  <a:cubicBezTo>
                    <a:pt x="7209" y="3512"/>
                    <a:pt x="6704" y="2820"/>
                    <a:pt x="5140" y="1753"/>
                  </a:cubicBezTo>
                  <a:cubicBezTo>
                    <a:pt x="3857" y="871"/>
                    <a:pt x="3641" y="257"/>
                    <a:pt x="3605" y="65"/>
                  </a:cubicBezTo>
                  <a:close/>
                  <a:moveTo>
                    <a:pt x="3605" y="7570"/>
                  </a:moveTo>
                  <a:lnTo>
                    <a:pt x="3605" y="7570"/>
                  </a:lnTo>
                  <a:cubicBezTo>
                    <a:pt x="3602" y="7570"/>
                    <a:pt x="3600" y="7570"/>
                    <a:pt x="3597" y="7570"/>
                  </a:cubicBezTo>
                  <a:lnTo>
                    <a:pt x="3612" y="7570"/>
                  </a:lnTo>
                  <a:cubicBezTo>
                    <a:pt x="3609" y="7570"/>
                    <a:pt x="3607" y="7570"/>
                    <a:pt x="3605" y="757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7"/>
            <p:cNvSpPr/>
            <p:nvPr/>
          </p:nvSpPr>
          <p:spPr>
            <a:xfrm>
              <a:off x="5500626" y="1472251"/>
              <a:ext cx="95951" cy="100626"/>
            </a:xfrm>
            <a:custGeom>
              <a:rect b="b" l="l" r="r" t="t"/>
              <a:pathLst>
                <a:path extrusionOk="0" h="5769" w="5501">
                  <a:moveTo>
                    <a:pt x="2747" y="1"/>
                  </a:moveTo>
                  <a:cubicBezTo>
                    <a:pt x="2747" y="1"/>
                    <a:pt x="2746" y="14"/>
                    <a:pt x="2750" y="38"/>
                  </a:cubicBezTo>
                  <a:lnTo>
                    <a:pt x="2750" y="38"/>
                  </a:lnTo>
                  <a:cubicBezTo>
                    <a:pt x="2754" y="14"/>
                    <a:pt x="2754" y="1"/>
                    <a:pt x="2754" y="1"/>
                  </a:cubicBezTo>
                  <a:close/>
                  <a:moveTo>
                    <a:pt x="2750" y="38"/>
                  </a:moveTo>
                  <a:lnTo>
                    <a:pt x="2750" y="38"/>
                  </a:lnTo>
                  <a:cubicBezTo>
                    <a:pt x="2729" y="171"/>
                    <a:pt x="2582" y="647"/>
                    <a:pt x="1579" y="1335"/>
                  </a:cubicBezTo>
                  <a:cubicBezTo>
                    <a:pt x="389" y="2149"/>
                    <a:pt x="0" y="2675"/>
                    <a:pt x="0" y="3368"/>
                  </a:cubicBezTo>
                  <a:cubicBezTo>
                    <a:pt x="0" y="4261"/>
                    <a:pt x="209" y="5767"/>
                    <a:pt x="2750" y="5768"/>
                  </a:cubicBezTo>
                  <a:lnTo>
                    <a:pt x="2750" y="5768"/>
                  </a:lnTo>
                  <a:cubicBezTo>
                    <a:pt x="5292" y="5767"/>
                    <a:pt x="5501" y="4261"/>
                    <a:pt x="5501" y="3368"/>
                  </a:cubicBezTo>
                  <a:cubicBezTo>
                    <a:pt x="5501" y="2675"/>
                    <a:pt x="5104" y="2149"/>
                    <a:pt x="3922" y="1335"/>
                  </a:cubicBezTo>
                  <a:cubicBezTo>
                    <a:pt x="2918" y="647"/>
                    <a:pt x="2772" y="171"/>
                    <a:pt x="2750" y="38"/>
                  </a:cubicBezTo>
                  <a:close/>
                  <a:moveTo>
                    <a:pt x="2750" y="5768"/>
                  </a:moveTo>
                  <a:cubicBezTo>
                    <a:pt x="2749" y="5768"/>
                    <a:pt x="2748" y="5768"/>
                    <a:pt x="2747" y="5768"/>
                  </a:cubicBezTo>
                  <a:lnTo>
                    <a:pt x="2754" y="5768"/>
                  </a:lnTo>
                  <a:cubicBezTo>
                    <a:pt x="2753" y="5768"/>
                    <a:pt x="2752" y="5768"/>
                    <a:pt x="2750" y="576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7"/>
            <p:cNvSpPr/>
            <p:nvPr/>
          </p:nvSpPr>
          <p:spPr>
            <a:xfrm>
              <a:off x="5337660" y="1807496"/>
              <a:ext cx="7431" cy="26670"/>
            </a:xfrm>
            <a:custGeom>
              <a:rect b="b" l="l" r="r" t="t"/>
              <a:pathLst>
                <a:path extrusionOk="0" h="1529" w="426">
                  <a:moveTo>
                    <a:pt x="0" y="0"/>
                  </a:moveTo>
                  <a:lnTo>
                    <a:pt x="0" y="1528"/>
                  </a:lnTo>
                  <a:lnTo>
                    <a:pt x="426" y="1528"/>
                  </a:lnTo>
                  <a:lnTo>
                    <a:pt x="42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7"/>
            <p:cNvSpPr/>
            <p:nvPr/>
          </p:nvSpPr>
          <p:spPr>
            <a:xfrm>
              <a:off x="5358783" y="1807496"/>
              <a:ext cx="7431" cy="26670"/>
            </a:xfrm>
            <a:custGeom>
              <a:rect b="b" l="l" r="r" t="t"/>
              <a:pathLst>
                <a:path extrusionOk="0" h="1529" w="426">
                  <a:moveTo>
                    <a:pt x="0" y="0"/>
                  </a:moveTo>
                  <a:lnTo>
                    <a:pt x="0" y="1528"/>
                  </a:lnTo>
                  <a:lnTo>
                    <a:pt x="426" y="1528"/>
                  </a:lnTo>
                  <a:lnTo>
                    <a:pt x="42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7"/>
            <p:cNvSpPr/>
            <p:nvPr/>
          </p:nvSpPr>
          <p:spPr>
            <a:xfrm>
              <a:off x="5379906" y="1807496"/>
              <a:ext cx="7431" cy="26670"/>
            </a:xfrm>
            <a:custGeom>
              <a:rect b="b" l="l" r="r" t="t"/>
              <a:pathLst>
                <a:path extrusionOk="0" h="1529" w="426">
                  <a:moveTo>
                    <a:pt x="1" y="0"/>
                  </a:moveTo>
                  <a:lnTo>
                    <a:pt x="1" y="1528"/>
                  </a:lnTo>
                  <a:lnTo>
                    <a:pt x="426" y="1528"/>
                  </a:lnTo>
                  <a:lnTo>
                    <a:pt x="42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7"/>
            <p:cNvSpPr/>
            <p:nvPr/>
          </p:nvSpPr>
          <p:spPr>
            <a:xfrm>
              <a:off x="5401029" y="1807496"/>
              <a:ext cx="7431" cy="26670"/>
            </a:xfrm>
            <a:custGeom>
              <a:rect b="b" l="l" r="r" t="t"/>
              <a:pathLst>
                <a:path extrusionOk="0" h="1529" w="426">
                  <a:moveTo>
                    <a:pt x="1" y="0"/>
                  </a:moveTo>
                  <a:lnTo>
                    <a:pt x="1" y="1528"/>
                  </a:lnTo>
                  <a:lnTo>
                    <a:pt x="426" y="1528"/>
                  </a:lnTo>
                  <a:lnTo>
                    <a:pt x="42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7"/>
            <p:cNvSpPr/>
            <p:nvPr/>
          </p:nvSpPr>
          <p:spPr>
            <a:xfrm>
              <a:off x="5450321" y="1819426"/>
              <a:ext cx="7431" cy="26547"/>
            </a:xfrm>
            <a:custGeom>
              <a:rect b="b" l="l" r="r" t="t"/>
              <a:pathLst>
                <a:path extrusionOk="0" h="1522" w="426">
                  <a:moveTo>
                    <a:pt x="1" y="1"/>
                  </a:moveTo>
                  <a:lnTo>
                    <a:pt x="1" y="1522"/>
                  </a:lnTo>
                  <a:lnTo>
                    <a:pt x="426" y="1522"/>
                  </a:lnTo>
                  <a:lnTo>
                    <a:pt x="42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7"/>
            <p:cNvSpPr/>
            <p:nvPr/>
          </p:nvSpPr>
          <p:spPr>
            <a:xfrm>
              <a:off x="5471444" y="1819426"/>
              <a:ext cx="7431" cy="26547"/>
            </a:xfrm>
            <a:custGeom>
              <a:rect b="b" l="l" r="r" t="t"/>
              <a:pathLst>
                <a:path extrusionOk="0" h="1522" w="426">
                  <a:moveTo>
                    <a:pt x="1" y="1"/>
                  </a:moveTo>
                  <a:lnTo>
                    <a:pt x="1" y="1522"/>
                  </a:lnTo>
                  <a:lnTo>
                    <a:pt x="426" y="1522"/>
                  </a:lnTo>
                  <a:lnTo>
                    <a:pt x="42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7"/>
            <p:cNvSpPr/>
            <p:nvPr/>
          </p:nvSpPr>
          <p:spPr>
            <a:xfrm>
              <a:off x="5492567" y="1819426"/>
              <a:ext cx="7448" cy="26547"/>
            </a:xfrm>
            <a:custGeom>
              <a:rect b="b" l="l" r="r" t="t"/>
              <a:pathLst>
                <a:path extrusionOk="0" h="1522" w="427">
                  <a:moveTo>
                    <a:pt x="1" y="1"/>
                  </a:moveTo>
                  <a:lnTo>
                    <a:pt x="1" y="1522"/>
                  </a:lnTo>
                  <a:lnTo>
                    <a:pt x="426" y="1522"/>
                  </a:lnTo>
                  <a:lnTo>
                    <a:pt x="42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7"/>
            <p:cNvSpPr/>
            <p:nvPr/>
          </p:nvSpPr>
          <p:spPr>
            <a:xfrm>
              <a:off x="5513690" y="1819426"/>
              <a:ext cx="7448" cy="26547"/>
            </a:xfrm>
            <a:custGeom>
              <a:rect b="b" l="l" r="r" t="t"/>
              <a:pathLst>
                <a:path extrusionOk="0" h="1522" w="427">
                  <a:moveTo>
                    <a:pt x="1" y="1"/>
                  </a:moveTo>
                  <a:lnTo>
                    <a:pt x="1" y="1522"/>
                  </a:lnTo>
                  <a:lnTo>
                    <a:pt x="426" y="1522"/>
                  </a:lnTo>
                  <a:lnTo>
                    <a:pt x="42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7"/>
            <p:cNvSpPr/>
            <p:nvPr/>
          </p:nvSpPr>
          <p:spPr>
            <a:xfrm>
              <a:off x="5460892" y="1764360"/>
              <a:ext cx="7431" cy="26670"/>
            </a:xfrm>
            <a:custGeom>
              <a:rect b="b" l="l" r="r" t="t"/>
              <a:pathLst>
                <a:path extrusionOk="0" h="1529" w="426">
                  <a:moveTo>
                    <a:pt x="0" y="0"/>
                  </a:moveTo>
                  <a:lnTo>
                    <a:pt x="0" y="1529"/>
                  </a:lnTo>
                  <a:lnTo>
                    <a:pt x="425" y="1529"/>
                  </a:lnTo>
                  <a:lnTo>
                    <a:pt x="42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7"/>
            <p:cNvSpPr/>
            <p:nvPr/>
          </p:nvSpPr>
          <p:spPr>
            <a:xfrm>
              <a:off x="5482014" y="1764360"/>
              <a:ext cx="7431" cy="26670"/>
            </a:xfrm>
            <a:custGeom>
              <a:rect b="b" l="l" r="r" t="t"/>
              <a:pathLst>
                <a:path extrusionOk="0" h="1529" w="426">
                  <a:moveTo>
                    <a:pt x="0" y="0"/>
                  </a:moveTo>
                  <a:lnTo>
                    <a:pt x="0" y="1529"/>
                  </a:lnTo>
                  <a:lnTo>
                    <a:pt x="426" y="1529"/>
                  </a:lnTo>
                  <a:lnTo>
                    <a:pt x="42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7"/>
            <p:cNvSpPr/>
            <p:nvPr/>
          </p:nvSpPr>
          <p:spPr>
            <a:xfrm>
              <a:off x="5503137" y="1764360"/>
              <a:ext cx="7431" cy="26670"/>
            </a:xfrm>
            <a:custGeom>
              <a:rect b="b" l="l" r="r" t="t"/>
              <a:pathLst>
                <a:path extrusionOk="0" h="1529" w="426">
                  <a:moveTo>
                    <a:pt x="0" y="0"/>
                  </a:moveTo>
                  <a:lnTo>
                    <a:pt x="0" y="1529"/>
                  </a:lnTo>
                  <a:lnTo>
                    <a:pt x="426" y="1529"/>
                  </a:lnTo>
                  <a:lnTo>
                    <a:pt x="42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7"/>
            <p:cNvSpPr/>
            <p:nvPr/>
          </p:nvSpPr>
          <p:spPr>
            <a:xfrm>
              <a:off x="5571669" y="1813391"/>
              <a:ext cx="7431" cy="26687"/>
            </a:xfrm>
            <a:custGeom>
              <a:rect b="b" l="l" r="r" t="t"/>
              <a:pathLst>
                <a:path extrusionOk="0" h="1530" w="426">
                  <a:moveTo>
                    <a:pt x="0" y="1"/>
                  </a:moveTo>
                  <a:lnTo>
                    <a:pt x="0" y="1529"/>
                  </a:lnTo>
                  <a:lnTo>
                    <a:pt x="426" y="1529"/>
                  </a:lnTo>
                  <a:lnTo>
                    <a:pt x="42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7"/>
            <p:cNvSpPr/>
            <p:nvPr/>
          </p:nvSpPr>
          <p:spPr>
            <a:xfrm>
              <a:off x="5592914" y="1813391"/>
              <a:ext cx="7431" cy="26687"/>
            </a:xfrm>
            <a:custGeom>
              <a:rect b="b" l="l" r="r" t="t"/>
              <a:pathLst>
                <a:path extrusionOk="0" h="1530" w="426">
                  <a:moveTo>
                    <a:pt x="1" y="1"/>
                  </a:moveTo>
                  <a:lnTo>
                    <a:pt x="1" y="1529"/>
                  </a:lnTo>
                  <a:lnTo>
                    <a:pt x="426" y="1529"/>
                  </a:lnTo>
                  <a:lnTo>
                    <a:pt x="42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7"/>
            <p:cNvSpPr/>
            <p:nvPr/>
          </p:nvSpPr>
          <p:spPr>
            <a:xfrm>
              <a:off x="5614037" y="1813391"/>
              <a:ext cx="7431" cy="26687"/>
            </a:xfrm>
            <a:custGeom>
              <a:rect b="b" l="l" r="r" t="t"/>
              <a:pathLst>
                <a:path extrusionOk="0" h="1530" w="426">
                  <a:moveTo>
                    <a:pt x="1" y="1"/>
                  </a:moveTo>
                  <a:lnTo>
                    <a:pt x="1" y="1529"/>
                  </a:lnTo>
                  <a:lnTo>
                    <a:pt x="426" y="1529"/>
                  </a:lnTo>
                  <a:lnTo>
                    <a:pt x="42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7"/>
            <p:cNvSpPr/>
            <p:nvPr/>
          </p:nvSpPr>
          <p:spPr>
            <a:xfrm>
              <a:off x="5681818" y="1821956"/>
              <a:ext cx="7431" cy="16361"/>
            </a:xfrm>
            <a:custGeom>
              <a:rect b="b" l="l" r="r" t="t"/>
              <a:pathLst>
                <a:path extrusionOk="0" h="938" w="426">
                  <a:moveTo>
                    <a:pt x="0" y="0"/>
                  </a:moveTo>
                  <a:lnTo>
                    <a:pt x="0" y="937"/>
                  </a:lnTo>
                  <a:lnTo>
                    <a:pt x="426" y="937"/>
                  </a:lnTo>
                  <a:lnTo>
                    <a:pt x="42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7"/>
            <p:cNvSpPr/>
            <p:nvPr/>
          </p:nvSpPr>
          <p:spPr>
            <a:xfrm>
              <a:off x="5702941" y="1821956"/>
              <a:ext cx="7553" cy="16361"/>
            </a:xfrm>
            <a:custGeom>
              <a:rect b="b" l="l" r="r" t="t"/>
              <a:pathLst>
                <a:path extrusionOk="0" h="938" w="433">
                  <a:moveTo>
                    <a:pt x="0" y="0"/>
                  </a:moveTo>
                  <a:lnTo>
                    <a:pt x="0" y="937"/>
                  </a:lnTo>
                  <a:lnTo>
                    <a:pt x="433" y="937"/>
                  </a:lnTo>
                  <a:lnTo>
                    <a:pt x="43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7"/>
            <p:cNvSpPr/>
            <p:nvPr/>
          </p:nvSpPr>
          <p:spPr>
            <a:xfrm>
              <a:off x="5724064" y="1821956"/>
              <a:ext cx="7570" cy="16361"/>
            </a:xfrm>
            <a:custGeom>
              <a:rect b="b" l="l" r="r" t="t"/>
              <a:pathLst>
                <a:path extrusionOk="0" h="938" w="434">
                  <a:moveTo>
                    <a:pt x="1" y="0"/>
                  </a:moveTo>
                  <a:lnTo>
                    <a:pt x="1" y="937"/>
                  </a:lnTo>
                  <a:lnTo>
                    <a:pt x="433" y="937"/>
                  </a:lnTo>
                  <a:lnTo>
                    <a:pt x="43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7"/>
            <p:cNvSpPr/>
            <p:nvPr/>
          </p:nvSpPr>
          <p:spPr>
            <a:xfrm>
              <a:off x="5681818" y="1797554"/>
              <a:ext cx="7431" cy="16361"/>
            </a:xfrm>
            <a:custGeom>
              <a:rect b="b" l="l" r="r" t="t"/>
              <a:pathLst>
                <a:path extrusionOk="0" h="938" w="426">
                  <a:moveTo>
                    <a:pt x="0" y="1"/>
                  </a:moveTo>
                  <a:lnTo>
                    <a:pt x="0" y="938"/>
                  </a:lnTo>
                  <a:lnTo>
                    <a:pt x="426" y="938"/>
                  </a:lnTo>
                  <a:lnTo>
                    <a:pt x="42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7"/>
            <p:cNvSpPr/>
            <p:nvPr/>
          </p:nvSpPr>
          <p:spPr>
            <a:xfrm>
              <a:off x="5702941" y="1797554"/>
              <a:ext cx="7553" cy="16361"/>
            </a:xfrm>
            <a:custGeom>
              <a:rect b="b" l="l" r="r" t="t"/>
              <a:pathLst>
                <a:path extrusionOk="0" h="938" w="433">
                  <a:moveTo>
                    <a:pt x="0" y="1"/>
                  </a:moveTo>
                  <a:lnTo>
                    <a:pt x="0" y="938"/>
                  </a:lnTo>
                  <a:lnTo>
                    <a:pt x="433" y="938"/>
                  </a:lnTo>
                  <a:lnTo>
                    <a:pt x="43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7"/>
            <p:cNvSpPr/>
            <p:nvPr/>
          </p:nvSpPr>
          <p:spPr>
            <a:xfrm>
              <a:off x="5724064" y="1797554"/>
              <a:ext cx="7570" cy="16361"/>
            </a:xfrm>
            <a:custGeom>
              <a:rect b="b" l="l" r="r" t="t"/>
              <a:pathLst>
                <a:path extrusionOk="0" h="938" w="434">
                  <a:moveTo>
                    <a:pt x="1" y="1"/>
                  </a:moveTo>
                  <a:lnTo>
                    <a:pt x="1" y="938"/>
                  </a:lnTo>
                  <a:lnTo>
                    <a:pt x="433" y="938"/>
                  </a:lnTo>
                  <a:lnTo>
                    <a:pt x="43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7"/>
            <p:cNvSpPr/>
            <p:nvPr/>
          </p:nvSpPr>
          <p:spPr>
            <a:xfrm>
              <a:off x="5692371" y="1760715"/>
              <a:ext cx="7448" cy="16361"/>
            </a:xfrm>
            <a:custGeom>
              <a:rect b="b" l="l" r="r" t="t"/>
              <a:pathLst>
                <a:path extrusionOk="0" h="938" w="427">
                  <a:moveTo>
                    <a:pt x="1" y="0"/>
                  </a:moveTo>
                  <a:lnTo>
                    <a:pt x="1" y="937"/>
                  </a:lnTo>
                  <a:lnTo>
                    <a:pt x="426" y="937"/>
                  </a:lnTo>
                  <a:lnTo>
                    <a:pt x="42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7"/>
            <p:cNvSpPr/>
            <p:nvPr/>
          </p:nvSpPr>
          <p:spPr>
            <a:xfrm>
              <a:off x="5713494" y="1760715"/>
              <a:ext cx="7570" cy="16361"/>
            </a:xfrm>
            <a:custGeom>
              <a:rect b="b" l="l" r="r" t="t"/>
              <a:pathLst>
                <a:path extrusionOk="0" h="938" w="434">
                  <a:moveTo>
                    <a:pt x="1" y="0"/>
                  </a:moveTo>
                  <a:lnTo>
                    <a:pt x="1" y="937"/>
                  </a:lnTo>
                  <a:lnTo>
                    <a:pt x="434" y="937"/>
                  </a:lnTo>
                  <a:lnTo>
                    <a:pt x="4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7"/>
            <p:cNvSpPr/>
            <p:nvPr/>
          </p:nvSpPr>
          <p:spPr>
            <a:xfrm>
              <a:off x="5692371" y="1730539"/>
              <a:ext cx="7448" cy="16361"/>
            </a:xfrm>
            <a:custGeom>
              <a:rect b="b" l="l" r="r" t="t"/>
              <a:pathLst>
                <a:path extrusionOk="0" h="938" w="427">
                  <a:moveTo>
                    <a:pt x="1" y="0"/>
                  </a:moveTo>
                  <a:lnTo>
                    <a:pt x="1" y="937"/>
                  </a:lnTo>
                  <a:lnTo>
                    <a:pt x="426" y="937"/>
                  </a:lnTo>
                  <a:lnTo>
                    <a:pt x="42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7"/>
            <p:cNvSpPr/>
            <p:nvPr/>
          </p:nvSpPr>
          <p:spPr>
            <a:xfrm>
              <a:off x="5713494" y="1730539"/>
              <a:ext cx="7570" cy="16361"/>
            </a:xfrm>
            <a:custGeom>
              <a:rect b="b" l="l" r="r" t="t"/>
              <a:pathLst>
                <a:path extrusionOk="0" h="938" w="434">
                  <a:moveTo>
                    <a:pt x="1" y="0"/>
                  </a:moveTo>
                  <a:lnTo>
                    <a:pt x="1" y="937"/>
                  </a:lnTo>
                  <a:lnTo>
                    <a:pt x="434" y="937"/>
                  </a:lnTo>
                  <a:lnTo>
                    <a:pt x="4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7"/>
            <p:cNvSpPr/>
            <p:nvPr/>
          </p:nvSpPr>
          <p:spPr>
            <a:xfrm>
              <a:off x="5657678" y="1619884"/>
              <a:ext cx="98219" cy="103120"/>
            </a:xfrm>
            <a:custGeom>
              <a:rect b="b" l="l" r="r" t="t"/>
              <a:pathLst>
                <a:path extrusionOk="0" h="5912" w="5631">
                  <a:moveTo>
                    <a:pt x="2804" y="0"/>
                  </a:moveTo>
                  <a:cubicBezTo>
                    <a:pt x="2804" y="0"/>
                    <a:pt x="2804" y="20"/>
                    <a:pt x="2812" y="59"/>
                  </a:cubicBezTo>
                  <a:lnTo>
                    <a:pt x="2812" y="59"/>
                  </a:lnTo>
                  <a:cubicBezTo>
                    <a:pt x="2820" y="20"/>
                    <a:pt x="2819" y="0"/>
                    <a:pt x="2819" y="0"/>
                  </a:cubicBezTo>
                  <a:close/>
                  <a:moveTo>
                    <a:pt x="2812" y="59"/>
                  </a:moveTo>
                  <a:cubicBezTo>
                    <a:pt x="2780" y="219"/>
                    <a:pt x="2603" y="697"/>
                    <a:pt x="1622" y="1370"/>
                  </a:cubicBezTo>
                  <a:cubicBezTo>
                    <a:pt x="397" y="2206"/>
                    <a:pt x="0" y="2747"/>
                    <a:pt x="0" y="3446"/>
                  </a:cubicBezTo>
                  <a:cubicBezTo>
                    <a:pt x="0" y="4368"/>
                    <a:pt x="202" y="5910"/>
                    <a:pt x="2815" y="5912"/>
                  </a:cubicBezTo>
                  <a:lnTo>
                    <a:pt x="2815" y="5912"/>
                  </a:lnTo>
                  <a:cubicBezTo>
                    <a:pt x="5422" y="5910"/>
                    <a:pt x="5630" y="4368"/>
                    <a:pt x="5630" y="3446"/>
                  </a:cubicBezTo>
                  <a:cubicBezTo>
                    <a:pt x="5630" y="2747"/>
                    <a:pt x="5227" y="2206"/>
                    <a:pt x="4008" y="1370"/>
                  </a:cubicBezTo>
                  <a:cubicBezTo>
                    <a:pt x="3027" y="697"/>
                    <a:pt x="2846" y="219"/>
                    <a:pt x="2812" y="59"/>
                  </a:cubicBezTo>
                  <a:close/>
                  <a:moveTo>
                    <a:pt x="2815" y="5912"/>
                  </a:moveTo>
                  <a:cubicBezTo>
                    <a:pt x="2814" y="5912"/>
                    <a:pt x="2813" y="5912"/>
                    <a:pt x="2812" y="5912"/>
                  </a:cubicBezTo>
                  <a:lnTo>
                    <a:pt x="2819" y="5912"/>
                  </a:lnTo>
                  <a:cubicBezTo>
                    <a:pt x="2818" y="5912"/>
                    <a:pt x="2816" y="5912"/>
                    <a:pt x="2815" y="591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7"/>
            <p:cNvSpPr/>
            <p:nvPr/>
          </p:nvSpPr>
          <p:spPr>
            <a:xfrm>
              <a:off x="5363807" y="1636612"/>
              <a:ext cx="16239" cy="13919"/>
            </a:xfrm>
            <a:custGeom>
              <a:rect b="b" l="l" r="r" t="t"/>
              <a:pathLst>
                <a:path extrusionOk="0" h="798" w="931">
                  <a:moveTo>
                    <a:pt x="534" y="0"/>
                  </a:moveTo>
                  <a:cubicBezTo>
                    <a:pt x="174" y="0"/>
                    <a:pt x="1" y="425"/>
                    <a:pt x="253" y="678"/>
                  </a:cubicBezTo>
                  <a:cubicBezTo>
                    <a:pt x="335" y="760"/>
                    <a:pt x="436" y="797"/>
                    <a:pt x="535" y="797"/>
                  </a:cubicBezTo>
                  <a:cubicBezTo>
                    <a:pt x="738" y="797"/>
                    <a:pt x="931" y="639"/>
                    <a:pt x="931" y="397"/>
                  </a:cubicBezTo>
                  <a:cubicBezTo>
                    <a:pt x="931" y="180"/>
                    <a:pt x="758" y="0"/>
                    <a:pt x="5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7"/>
            <p:cNvSpPr/>
            <p:nvPr/>
          </p:nvSpPr>
          <p:spPr>
            <a:xfrm>
              <a:off x="5357144" y="1596808"/>
              <a:ext cx="32129" cy="48804"/>
            </a:xfrm>
            <a:custGeom>
              <a:rect b="b" l="l" r="r" t="t"/>
              <a:pathLst>
                <a:path extrusionOk="0" h="2798" w="1842">
                  <a:moveTo>
                    <a:pt x="905" y="0"/>
                  </a:moveTo>
                  <a:cubicBezTo>
                    <a:pt x="850" y="0"/>
                    <a:pt x="794" y="40"/>
                    <a:pt x="801" y="119"/>
                  </a:cubicBezTo>
                  <a:lnTo>
                    <a:pt x="801" y="819"/>
                  </a:lnTo>
                  <a:lnTo>
                    <a:pt x="130" y="819"/>
                  </a:lnTo>
                  <a:cubicBezTo>
                    <a:pt x="1" y="833"/>
                    <a:pt x="1" y="1021"/>
                    <a:pt x="130" y="1035"/>
                  </a:cubicBezTo>
                  <a:lnTo>
                    <a:pt x="801" y="1035"/>
                  </a:lnTo>
                  <a:lnTo>
                    <a:pt x="801" y="2679"/>
                  </a:lnTo>
                  <a:cubicBezTo>
                    <a:pt x="794" y="2758"/>
                    <a:pt x="850" y="2798"/>
                    <a:pt x="905" y="2798"/>
                  </a:cubicBezTo>
                  <a:cubicBezTo>
                    <a:pt x="961" y="2798"/>
                    <a:pt x="1017" y="2758"/>
                    <a:pt x="1010" y="2679"/>
                  </a:cubicBezTo>
                  <a:lnTo>
                    <a:pt x="1010" y="1035"/>
                  </a:lnTo>
                  <a:lnTo>
                    <a:pt x="1688" y="1035"/>
                  </a:lnTo>
                  <a:cubicBezTo>
                    <a:pt x="1692" y="1035"/>
                    <a:pt x="1697" y="1036"/>
                    <a:pt x="1701" y="1036"/>
                  </a:cubicBezTo>
                  <a:cubicBezTo>
                    <a:pt x="1842" y="1036"/>
                    <a:pt x="1842" y="818"/>
                    <a:pt x="1701" y="818"/>
                  </a:cubicBezTo>
                  <a:cubicBezTo>
                    <a:pt x="1697" y="818"/>
                    <a:pt x="1692" y="818"/>
                    <a:pt x="1688" y="819"/>
                  </a:cubicBezTo>
                  <a:lnTo>
                    <a:pt x="1010" y="819"/>
                  </a:lnTo>
                  <a:lnTo>
                    <a:pt x="1010" y="119"/>
                  </a:lnTo>
                  <a:cubicBezTo>
                    <a:pt x="1017" y="40"/>
                    <a:pt x="961" y="0"/>
                    <a:pt x="9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7"/>
            <p:cNvSpPr/>
            <p:nvPr/>
          </p:nvSpPr>
          <p:spPr>
            <a:xfrm>
              <a:off x="5476346" y="1609820"/>
              <a:ext cx="16361" cy="14024"/>
            </a:xfrm>
            <a:custGeom>
              <a:rect b="b" l="l" r="r" t="t"/>
              <a:pathLst>
                <a:path extrusionOk="0" h="804" w="938">
                  <a:moveTo>
                    <a:pt x="534" y="1"/>
                  </a:moveTo>
                  <a:cubicBezTo>
                    <a:pt x="181" y="1"/>
                    <a:pt x="1" y="433"/>
                    <a:pt x="253" y="685"/>
                  </a:cubicBezTo>
                  <a:cubicBezTo>
                    <a:pt x="334" y="767"/>
                    <a:pt x="434" y="803"/>
                    <a:pt x="532" y="803"/>
                  </a:cubicBezTo>
                  <a:cubicBezTo>
                    <a:pt x="739" y="803"/>
                    <a:pt x="938" y="641"/>
                    <a:pt x="938" y="397"/>
                  </a:cubicBezTo>
                  <a:cubicBezTo>
                    <a:pt x="938" y="181"/>
                    <a:pt x="758" y="1"/>
                    <a:pt x="5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7"/>
            <p:cNvSpPr/>
            <p:nvPr/>
          </p:nvSpPr>
          <p:spPr>
            <a:xfrm>
              <a:off x="5469805" y="1570156"/>
              <a:ext cx="32147" cy="48665"/>
            </a:xfrm>
            <a:custGeom>
              <a:rect b="b" l="l" r="r" t="t"/>
              <a:pathLst>
                <a:path extrusionOk="0" h="2790" w="1843">
                  <a:moveTo>
                    <a:pt x="906" y="0"/>
                  </a:moveTo>
                  <a:cubicBezTo>
                    <a:pt x="850" y="0"/>
                    <a:pt x="794" y="40"/>
                    <a:pt x="801" y="119"/>
                  </a:cubicBezTo>
                  <a:lnTo>
                    <a:pt x="801" y="818"/>
                  </a:lnTo>
                  <a:lnTo>
                    <a:pt x="131" y="818"/>
                  </a:lnTo>
                  <a:cubicBezTo>
                    <a:pt x="1" y="826"/>
                    <a:pt x="1" y="1020"/>
                    <a:pt x="131" y="1027"/>
                  </a:cubicBezTo>
                  <a:lnTo>
                    <a:pt x="801" y="1027"/>
                  </a:lnTo>
                  <a:lnTo>
                    <a:pt x="801" y="2671"/>
                  </a:lnTo>
                  <a:cubicBezTo>
                    <a:pt x="794" y="2750"/>
                    <a:pt x="852" y="2790"/>
                    <a:pt x="909" y="2790"/>
                  </a:cubicBezTo>
                  <a:cubicBezTo>
                    <a:pt x="967" y="2790"/>
                    <a:pt x="1025" y="2750"/>
                    <a:pt x="1017" y="2671"/>
                  </a:cubicBezTo>
                  <a:lnTo>
                    <a:pt x="1017" y="1027"/>
                  </a:lnTo>
                  <a:lnTo>
                    <a:pt x="1695" y="1027"/>
                  </a:lnTo>
                  <a:cubicBezTo>
                    <a:pt x="1700" y="1028"/>
                    <a:pt x="1704" y="1028"/>
                    <a:pt x="1708" y="1028"/>
                  </a:cubicBezTo>
                  <a:cubicBezTo>
                    <a:pt x="1842" y="1028"/>
                    <a:pt x="1842" y="818"/>
                    <a:pt x="1708" y="818"/>
                  </a:cubicBezTo>
                  <a:cubicBezTo>
                    <a:pt x="1704" y="818"/>
                    <a:pt x="1700" y="818"/>
                    <a:pt x="1695" y="818"/>
                  </a:cubicBezTo>
                  <a:lnTo>
                    <a:pt x="1010" y="818"/>
                  </a:lnTo>
                  <a:lnTo>
                    <a:pt x="1010" y="119"/>
                  </a:lnTo>
                  <a:cubicBezTo>
                    <a:pt x="1017" y="40"/>
                    <a:pt x="962" y="0"/>
                    <a:pt x="9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7"/>
            <p:cNvSpPr/>
            <p:nvPr/>
          </p:nvSpPr>
          <p:spPr>
            <a:xfrm>
              <a:off x="5587262" y="1666909"/>
              <a:ext cx="16239" cy="14024"/>
            </a:xfrm>
            <a:custGeom>
              <a:rect b="b" l="l" r="r" t="t"/>
              <a:pathLst>
                <a:path extrusionOk="0" h="804" w="931">
                  <a:moveTo>
                    <a:pt x="534" y="0"/>
                  </a:moveTo>
                  <a:cubicBezTo>
                    <a:pt x="180" y="0"/>
                    <a:pt x="0" y="433"/>
                    <a:pt x="252" y="685"/>
                  </a:cubicBezTo>
                  <a:cubicBezTo>
                    <a:pt x="334" y="767"/>
                    <a:pt x="433" y="803"/>
                    <a:pt x="531" y="803"/>
                  </a:cubicBezTo>
                  <a:cubicBezTo>
                    <a:pt x="735" y="803"/>
                    <a:pt x="930" y="643"/>
                    <a:pt x="930" y="404"/>
                  </a:cubicBezTo>
                  <a:cubicBezTo>
                    <a:pt x="930" y="181"/>
                    <a:pt x="757" y="0"/>
                    <a:pt x="5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7"/>
            <p:cNvSpPr/>
            <p:nvPr/>
          </p:nvSpPr>
          <p:spPr>
            <a:xfrm>
              <a:off x="5580722" y="1627228"/>
              <a:ext cx="32129" cy="48717"/>
            </a:xfrm>
            <a:custGeom>
              <a:rect b="b" l="l" r="r" t="t"/>
              <a:pathLst>
                <a:path extrusionOk="0" h="2793" w="1842">
                  <a:moveTo>
                    <a:pt x="901" y="1"/>
                  </a:moveTo>
                  <a:cubicBezTo>
                    <a:pt x="844" y="1"/>
                    <a:pt x="786" y="41"/>
                    <a:pt x="793" y="120"/>
                  </a:cubicBezTo>
                  <a:lnTo>
                    <a:pt x="793" y="819"/>
                  </a:lnTo>
                  <a:lnTo>
                    <a:pt x="130" y="819"/>
                  </a:lnTo>
                  <a:cubicBezTo>
                    <a:pt x="0" y="826"/>
                    <a:pt x="0" y="1021"/>
                    <a:pt x="130" y="1028"/>
                  </a:cubicBezTo>
                  <a:lnTo>
                    <a:pt x="793" y="1028"/>
                  </a:lnTo>
                  <a:lnTo>
                    <a:pt x="793" y="2679"/>
                  </a:lnTo>
                  <a:cubicBezTo>
                    <a:pt x="786" y="2755"/>
                    <a:pt x="844" y="2793"/>
                    <a:pt x="901" y="2793"/>
                  </a:cubicBezTo>
                  <a:cubicBezTo>
                    <a:pt x="959" y="2793"/>
                    <a:pt x="1017" y="2755"/>
                    <a:pt x="1010" y="2679"/>
                  </a:cubicBezTo>
                  <a:lnTo>
                    <a:pt x="1010" y="1028"/>
                  </a:lnTo>
                  <a:lnTo>
                    <a:pt x="1687" y="1028"/>
                  </a:lnTo>
                  <a:cubicBezTo>
                    <a:pt x="1692" y="1029"/>
                    <a:pt x="1696" y="1029"/>
                    <a:pt x="1701" y="1029"/>
                  </a:cubicBezTo>
                  <a:cubicBezTo>
                    <a:pt x="1841" y="1029"/>
                    <a:pt x="1841" y="819"/>
                    <a:pt x="1701" y="819"/>
                  </a:cubicBezTo>
                  <a:cubicBezTo>
                    <a:pt x="1696" y="819"/>
                    <a:pt x="1692" y="819"/>
                    <a:pt x="1687" y="819"/>
                  </a:cubicBezTo>
                  <a:lnTo>
                    <a:pt x="1010" y="819"/>
                  </a:lnTo>
                  <a:lnTo>
                    <a:pt x="1010" y="120"/>
                  </a:lnTo>
                  <a:cubicBezTo>
                    <a:pt x="1017" y="41"/>
                    <a:pt x="959" y="1"/>
                    <a:pt x="9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7"/>
            <p:cNvSpPr/>
            <p:nvPr/>
          </p:nvSpPr>
          <p:spPr>
            <a:xfrm>
              <a:off x="5697412" y="1615471"/>
              <a:ext cx="16239" cy="14024"/>
            </a:xfrm>
            <a:custGeom>
              <a:rect b="b" l="l" r="r" t="t"/>
              <a:pathLst>
                <a:path extrusionOk="0" h="804" w="931">
                  <a:moveTo>
                    <a:pt x="534" y="1"/>
                  </a:moveTo>
                  <a:cubicBezTo>
                    <a:pt x="173" y="1"/>
                    <a:pt x="0" y="433"/>
                    <a:pt x="253" y="686"/>
                  </a:cubicBezTo>
                  <a:cubicBezTo>
                    <a:pt x="334" y="767"/>
                    <a:pt x="434" y="804"/>
                    <a:pt x="531" y="804"/>
                  </a:cubicBezTo>
                  <a:cubicBezTo>
                    <a:pt x="735" y="804"/>
                    <a:pt x="930" y="644"/>
                    <a:pt x="930" y="405"/>
                  </a:cubicBezTo>
                  <a:cubicBezTo>
                    <a:pt x="930" y="181"/>
                    <a:pt x="750" y="1"/>
                    <a:pt x="5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7"/>
            <p:cNvSpPr/>
            <p:nvPr/>
          </p:nvSpPr>
          <p:spPr>
            <a:xfrm>
              <a:off x="5690871" y="1575807"/>
              <a:ext cx="32007" cy="48717"/>
            </a:xfrm>
            <a:custGeom>
              <a:rect b="b" l="l" r="r" t="t"/>
              <a:pathLst>
                <a:path extrusionOk="0" h="2793" w="1835">
                  <a:moveTo>
                    <a:pt x="901" y="1"/>
                  </a:moveTo>
                  <a:cubicBezTo>
                    <a:pt x="844" y="1"/>
                    <a:pt x="786" y="40"/>
                    <a:pt x="793" y="119"/>
                  </a:cubicBezTo>
                  <a:lnTo>
                    <a:pt x="793" y="819"/>
                  </a:lnTo>
                  <a:lnTo>
                    <a:pt x="130" y="819"/>
                  </a:lnTo>
                  <a:cubicBezTo>
                    <a:pt x="0" y="826"/>
                    <a:pt x="0" y="1021"/>
                    <a:pt x="130" y="1028"/>
                  </a:cubicBezTo>
                  <a:lnTo>
                    <a:pt x="793" y="1028"/>
                  </a:lnTo>
                  <a:lnTo>
                    <a:pt x="793" y="2679"/>
                  </a:lnTo>
                  <a:cubicBezTo>
                    <a:pt x="786" y="2754"/>
                    <a:pt x="844" y="2792"/>
                    <a:pt x="901" y="2792"/>
                  </a:cubicBezTo>
                  <a:cubicBezTo>
                    <a:pt x="959" y="2792"/>
                    <a:pt x="1017" y="2754"/>
                    <a:pt x="1010" y="2679"/>
                  </a:cubicBezTo>
                  <a:lnTo>
                    <a:pt x="1010" y="1028"/>
                  </a:lnTo>
                  <a:lnTo>
                    <a:pt x="1687" y="1028"/>
                  </a:lnTo>
                  <a:cubicBezTo>
                    <a:pt x="1692" y="1028"/>
                    <a:pt x="1696" y="1028"/>
                    <a:pt x="1700" y="1028"/>
                  </a:cubicBezTo>
                  <a:cubicBezTo>
                    <a:pt x="1834" y="1028"/>
                    <a:pt x="1834" y="818"/>
                    <a:pt x="1700" y="818"/>
                  </a:cubicBezTo>
                  <a:cubicBezTo>
                    <a:pt x="1696" y="818"/>
                    <a:pt x="1692" y="818"/>
                    <a:pt x="1687" y="819"/>
                  </a:cubicBezTo>
                  <a:lnTo>
                    <a:pt x="1010" y="819"/>
                  </a:lnTo>
                  <a:lnTo>
                    <a:pt x="1010" y="119"/>
                  </a:lnTo>
                  <a:cubicBezTo>
                    <a:pt x="1017" y="40"/>
                    <a:pt x="959" y="1"/>
                    <a:pt x="9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7"/>
            <p:cNvSpPr/>
            <p:nvPr/>
          </p:nvSpPr>
          <p:spPr>
            <a:xfrm>
              <a:off x="5539348" y="1467227"/>
              <a:ext cx="16239" cy="14024"/>
            </a:xfrm>
            <a:custGeom>
              <a:rect b="b" l="l" r="r" t="t"/>
              <a:pathLst>
                <a:path extrusionOk="0" h="804" w="931">
                  <a:moveTo>
                    <a:pt x="534" y="1"/>
                  </a:moveTo>
                  <a:cubicBezTo>
                    <a:pt x="181" y="1"/>
                    <a:pt x="1" y="433"/>
                    <a:pt x="253" y="685"/>
                  </a:cubicBezTo>
                  <a:cubicBezTo>
                    <a:pt x="334" y="767"/>
                    <a:pt x="434" y="803"/>
                    <a:pt x="531" y="803"/>
                  </a:cubicBezTo>
                  <a:cubicBezTo>
                    <a:pt x="736" y="803"/>
                    <a:pt x="930" y="643"/>
                    <a:pt x="930" y="404"/>
                  </a:cubicBezTo>
                  <a:cubicBezTo>
                    <a:pt x="930" y="181"/>
                    <a:pt x="750" y="8"/>
                    <a:pt x="5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7"/>
            <p:cNvSpPr/>
            <p:nvPr/>
          </p:nvSpPr>
          <p:spPr>
            <a:xfrm>
              <a:off x="5532388" y="1427930"/>
              <a:ext cx="32129" cy="48054"/>
            </a:xfrm>
            <a:custGeom>
              <a:rect b="b" l="l" r="r" t="t"/>
              <a:pathLst>
                <a:path extrusionOk="0" h="2755" w="1842">
                  <a:moveTo>
                    <a:pt x="926" y="1"/>
                  </a:moveTo>
                  <a:cubicBezTo>
                    <a:pt x="875" y="1"/>
                    <a:pt x="825" y="33"/>
                    <a:pt x="818" y="98"/>
                  </a:cubicBezTo>
                  <a:lnTo>
                    <a:pt x="818" y="797"/>
                  </a:lnTo>
                  <a:lnTo>
                    <a:pt x="154" y="797"/>
                  </a:lnTo>
                  <a:cubicBezTo>
                    <a:pt x="150" y="797"/>
                    <a:pt x="145" y="797"/>
                    <a:pt x="141" y="797"/>
                  </a:cubicBezTo>
                  <a:cubicBezTo>
                    <a:pt x="0" y="797"/>
                    <a:pt x="0" y="1014"/>
                    <a:pt x="141" y="1014"/>
                  </a:cubicBezTo>
                  <a:cubicBezTo>
                    <a:pt x="145" y="1014"/>
                    <a:pt x="150" y="1014"/>
                    <a:pt x="154" y="1014"/>
                  </a:cubicBezTo>
                  <a:lnTo>
                    <a:pt x="818" y="1014"/>
                  </a:lnTo>
                  <a:lnTo>
                    <a:pt x="818" y="2657"/>
                  </a:lnTo>
                  <a:cubicBezTo>
                    <a:pt x="825" y="2722"/>
                    <a:pt x="875" y="2755"/>
                    <a:pt x="926" y="2755"/>
                  </a:cubicBezTo>
                  <a:cubicBezTo>
                    <a:pt x="976" y="2755"/>
                    <a:pt x="1027" y="2722"/>
                    <a:pt x="1034" y="2657"/>
                  </a:cubicBezTo>
                  <a:lnTo>
                    <a:pt x="1034" y="1014"/>
                  </a:lnTo>
                  <a:lnTo>
                    <a:pt x="1712" y="1014"/>
                  </a:lnTo>
                  <a:cubicBezTo>
                    <a:pt x="1841" y="999"/>
                    <a:pt x="1841" y="812"/>
                    <a:pt x="1712" y="797"/>
                  </a:cubicBezTo>
                  <a:lnTo>
                    <a:pt x="1034" y="797"/>
                  </a:lnTo>
                  <a:lnTo>
                    <a:pt x="1034" y="98"/>
                  </a:lnTo>
                  <a:cubicBezTo>
                    <a:pt x="1027" y="33"/>
                    <a:pt x="976" y="1"/>
                    <a:pt x="9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7"/>
            <p:cNvSpPr/>
            <p:nvPr/>
          </p:nvSpPr>
          <p:spPr>
            <a:xfrm>
              <a:off x="5315282" y="1850247"/>
              <a:ext cx="458842" cy="106382"/>
            </a:xfrm>
            <a:custGeom>
              <a:rect b="b" l="l" r="r" t="t"/>
              <a:pathLst>
                <a:path extrusionOk="0" h="6099" w="26306">
                  <a:moveTo>
                    <a:pt x="0" y="0"/>
                  </a:moveTo>
                  <a:lnTo>
                    <a:pt x="0" y="6099"/>
                  </a:lnTo>
                  <a:lnTo>
                    <a:pt x="26306" y="6099"/>
                  </a:lnTo>
                  <a:lnTo>
                    <a:pt x="2630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7"/>
            <p:cNvSpPr/>
            <p:nvPr/>
          </p:nvSpPr>
          <p:spPr>
            <a:xfrm>
              <a:off x="5304206" y="1956612"/>
              <a:ext cx="480994" cy="39891"/>
            </a:xfrm>
            <a:custGeom>
              <a:rect b="b" l="l" r="r" t="t"/>
              <a:pathLst>
                <a:path extrusionOk="0" h="2287" w="27576">
                  <a:moveTo>
                    <a:pt x="1" y="1"/>
                  </a:moveTo>
                  <a:lnTo>
                    <a:pt x="1" y="2286"/>
                  </a:lnTo>
                  <a:lnTo>
                    <a:pt x="27575" y="2286"/>
                  </a:lnTo>
                  <a:lnTo>
                    <a:pt x="2757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7"/>
            <p:cNvSpPr/>
            <p:nvPr/>
          </p:nvSpPr>
          <p:spPr>
            <a:xfrm>
              <a:off x="5690749" y="1892999"/>
              <a:ext cx="34850" cy="63508"/>
            </a:xfrm>
            <a:custGeom>
              <a:rect b="b" l="l" r="r" t="t"/>
              <a:pathLst>
                <a:path extrusionOk="0" h="3641" w="1998">
                  <a:moveTo>
                    <a:pt x="166" y="0"/>
                  </a:moveTo>
                  <a:cubicBezTo>
                    <a:pt x="72" y="0"/>
                    <a:pt x="0" y="79"/>
                    <a:pt x="0" y="166"/>
                  </a:cubicBezTo>
                  <a:lnTo>
                    <a:pt x="0" y="3641"/>
                  </a:lnTo>
                  <a:lnTo>
                    <a:pt x="1997" y="3641"/>
                  </a:lnTo>
                  <a:lnTo>
                    <a:pt x="1997" y="166"/>
                  </a:lnTo>
                  <a:cubicBezTo>
                    <a:pt x="1997" y="72"/>
                    <a:pt x="1925" y="0"/>
                    <a:pt x="18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7"/>
            <p:cNvSpPr/>
            <p:nvPr/>
          </p:nvSpPr>
          <p:spPr>
            <a:xfrm>
              <a:off x="5625235" y="1892999"/>
              <a:ext cx="34850" cy="63508"/>
            </a:xfrm>
            <a:custGeom>
              <a:rect b="b" l="l" r="r" t="t"/>
              <a:pathLst>
                <a:path extrusionOk="0" h="3641" w="1998">
                  <a:moveTo>
                    <a:pt x="166" y="0"/>
                  </a:moveTo>
                  <a:cubicBezTo>
                    <a:pt x="72" y="0"/>
                    <a:pt x="0" y="79"/>
                    <a:pt x="0" y="166"/>
                  </a:cubicBezTo>
                  <a:lnTo>
                    <a:pt x="0" y="3641"/>
                  </a:lnTo>
                  <a:lnTo>
                    <a:pt x="1997" y="3641"/>
                  </a:lnTo>
                  <a:lnTo>
                    <a:pt x="1997" y="166"/>
                  </a:lnTo>
                  <a:cubicBezTo>
                    <a:pt x="1997" y="72"/>
                    <a:pt x="1925" y="0"/>
                    <a:pt x="18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7"/>
            <p:cNvSpPr/>
            <p:nvPr/>
          </p:nvSpPr>
          <p:spPr>
            <a:xfrm>
              <a:off x="5559721" y="1892999"/>
              <a:ext cx="34850" cy="63508"/>
            </a:xfrm>
            <a:custGeom>
              <a:rect b="b" l="l" r="r" t="t"/>
              <a:pathLst>
                <a:path extrusionOk="0" h="3641" w="1998">
                  <a:moveTo>
                    <a:pt x="166" y="0"/>
                  </a:moveTo>
                  <a:cubicBezTo>
                    <a:pt x="72" y="0"/>
                    <a:pt x="0" y="79"/>
                    <a:pt x="0" y="166"/>
                  </a:cubicBezTo>
                  <a:lnTo>
                    <a:pt x="0" y="3641"/>
                  </a:lnTo>
                  <a:lnTo>
                    <a:pt x="1997" y="3641"/>
                  </a:lnTo>
                  <a:lnTo>
                    <a:pt x="1997" y="166"/>
                  </a:lnTo>
                  <a:cubicBezTo>
                    <a:pt x="1997" y="72"/>
                    <a:pt x="1925" y="0"/>
                    <a:pt x="18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7"/>
            <p:cNvSpPr/>
            <p:nvPr/>
          </p:nvSpPr>
          <p:spPr>
            <a:xfrm>
              <a:off x="5494207" y="1892999"/>
              <a:ext cx="34850" cy="63508"/>
            </a:xfrm>
            <a:custGeom>
              <a:rect b="b" l="l" r="r" t="t"/>
              <a:pathLst>
                <a:path extrusionOk="0" h="3641" w="1998">
                  <a:moveTo>
                    <a:pt x="159" y="0"/>
                  </a:moveTo>
                  <a:cubicBezTo>
                    <a:pt x="73" y="0"/>
                    <a:pt x="0" y="79"/>
                    <a:pt x="0" y="166"/>
                  </a:cubicBezTo>
                  <a:lnTo>
                    <a:pt x="0" y="3641"/>
                  </a:lnTo>
                  <a:lnTo>
                    <a:pt x="1997" y="3641"/>
                  </a:lnTo>
                  <a:lnTo>
                    <a:pt x="1997" y="166"/>
                  </a:lnTo>
                  <a:cubicBezTo>
                    <a:pt x="1997" y="72"/>
                    <a:pt x="1925" y="0"/>
                    <a:pt x="18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7"/>
            <p:cNvSpPr/>
            <p:nvPr/>
          </p:nvSpPr>
          <p:spPr>
            <a:xfrm>
              <a:off x="5428571" y="1892999"/>
              <a:ext cx="34972" cy="63508"/>
            </a:xfrm>
            <a:custGeom>
              <a:rect b="b" l="l" r="r" t="t"/>
              <a:pathLst>
                <a:path extrusionOk="0" h="3641" w="2005">
                  <a:moveTo>
                    <a:pt x="173" y="0"/>
                  </a:moveTo>
                  <a:cubicBezTo>
                    <a:pt x="80" y="0"/>
                    <a:pt x="0" y="72"/>
                    <a:pt x="8" y="166"/>
                  </a:cubicBezTo>
                  <a:lnTo>
                    <a:pt x="8" y="3641"/>
                  </a:lnTo>
                  <a:lnTo>
                    <a:pt x="2004" y="3641"/>
                  </a:lnTo>
                  <a:lnTo>
                    <a:pt x="2004" y="166"/>
                  </a:lnTo>
                  <a:cubicBezTo>
                    <a:pt x="2004" y="72"/>
                    <a:pt x="1932" y="0"/>
                    <a:pt x="18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7"/>
            <p:cNvSpPr/>
            <p:nvPr/>
          </p:nvSpPr>
          <p:spPr>
            <a:xfrm>
              <a:off x="5363057" y="1892999"/>
              <a:ext cx="34972" cy="63508"/>
            </a:xfrm>
            <a:custGeom>
              <a:rect b="b" l="l" r="r" t="t"/>
              <a:pathLst>
                <a:path extrusionOk="0" h="3641" w="2005">
                  <a:moveTo>
                    <a:pt x="166" y="0"/>
                  </a:moveTo>
                  <a:cubicBezTo>
                    <a:pt x="80" y="0"/>
                    <a:pt x="1" y="79"/>
                    <a:pt x="1" y="166"/>
                  </a:cubicBezTo>
                  <a:lnTo>
                    <a:pt x="1" y="3641"/>
                  </a:lnTo>
                  <a:lnTo>
                    <a:pt x="2005" y="3641"/>
                  </a:lnTo>
                  <a:lnTo>
                    <a:pt x="2005" y="166"/>
                  </a:lnTo>
                  <a:cubicBezTo>
                    <a:pt x="1997" y="72"/>
                    <a:pt x="1925" y="0"/>
                    <a:pt x="18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8" name="Google Shape;2748;p47"/>
          <p:cNvGrpSpPr/>
          <p:nvPr/>
        </p:nvGrpSpPr>
        <p:grpSpPr>
          <a:xfrm>
            <a:off x="8335267" y="3961965"/>
            <a:ext cx="498456" cy="712573"/>
            <a:chOff x="5979675" y="4640775"/>
            <a:chExt cx="241875" cy="345775"/>
          </a:xfrm>
        </p:grpSpPr>
        <p:sp>
          <p:nvSpPr>
            <p:cNvPr id="2749" name="Google Shape;2749;p47"/>
            <p:cNvSpPr/>
            <p:nvPr/>
          </p:nvSpPr>
          <p:spPr>
            <a:xfrm>
              <a:off x="6008100" y="4698050"/>
              <a:ext cx="80475" cy="288500"/>
            </a:xfrm>
            <a:custGeom>
              <a:rect b="b" l="l" r="r" t="t"/>
              <a:pathLst>
                <a:path extrusionOk="0" h="11540" w="3219">
                  <a:moveTo>
                    <a:pt x="1" y="0"/>
                  </a:moveTo>
                  <a:lnTo>
                    <a:pt x="1" y="0"/>
                  </a:lnTo>
                  <a:cubicBezTo>
                    <a:pt x="859" y="1536"/>
                    <a:pt x="1375" y="3238"/>
                    <a:pt x="1516" y="4992"/>
                  </a:cubicBezTo>
                  <a:cubicBezTo>
                    <a:pt x="1606" y="6126"/>
                    <a:pt x="1538" y="7272"/>
                    <a:pt x="1705" y="8396"/>
                  </a:cubicBezTo>
                  <a:cubicBezTo>
                    <a:pt x="1838" y="9291"/>
                    <a:pt x="2148" y="10201"/>
                    <a:pt x="2725" y="10885"/>
                  </a:cubicBezTo>
                  <a:lnTo>
                    <a:pt x="2725" y="10885"/>
                  </a:lnTo>
                  <a:cubicBezTo>
                    <a:pt x="2210" y="9347"/>
                    <a:pt x="2351" y="7625"/>
                    <a:pt x="2265" y="5981"/>
                  </a:cubicBezTo>
                  <a:cubicBezTo>
                    <a:pt x="2217" y="5078"/>
                    <a:pt x="2096" y="4180"/>
                    <a:pt x="1903" y="3295"/>
                  </a:cubicBezTo>
                  <a:cubicBezTo>
                    <a:pt x="1626" y="2021"/>
                    <a:pt x="1119" y="675"/>
                    <a:pt x="1" y="0"/>
                  </a:cubicBezTo>
                  <a:close/>
                  <a:moveTo>
                    <a:pt x="2725" y="10885"/>
                  </a:moveTo>
                  <a:cubicBezTo>
                    <a:pt x="2799" y="11107"/>
                    <a:pt x="2887" y="11325"/>
                    <a:pt x="2992" y="11539"/>
                  </a:cubicBezTo>
                  <a:lnTo>
                    <a:pt x="3218" y="11359"/>
                  </a:lnTo>
                  <a:cubicBezTo>
                    <a:pt x="3035" y="11218"/>
                    <a:pt x="2872" y="11059"/>
                    <a:pt x="2725" y="10885"/>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7"/>
            <p:cNvSpPr/>
            <p:nvPr/>
          </p:nvSpPr>
          <p:spPr>
            <a:xfrm>
              <a:off x="6087325" y="4640775"/>
              <a:ext cx="52850" cy="339950"/>
            </a:xfrm>
            <a:custGeom>
              <a:rect b="b" l="l" r="r" t="t"/>
              <a:pathLst>
                <a:path extrusionOk="0" h="13598" w="2114">
                  <a:moveTo>
                    <a:pt x="2076" y="1"/>
                  </a:moveTo>
                  <a:lnTo>
                    <a:pt x="2076" y="1"/>
                  </a:lnTo>
                  <a:cubicBezTo>
                    <a:pt x="475" y="4345"/>
                    <a:pt x="1" y="9023"/>
                    <a:pt x="695" y="13597"/>
                  </a:cubicBezTo>
                  <a:lnTo>
                    <a:pt x="1147" y="13593"/>
                  </a:lnTo>
                  <a:cubicBezTo>
                    <a:pt x="1802" y="9093"/>
                    <a:pt x="2113" y="4549"/>
                    <a:pt x="2076"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7"/>
            <p:cNvSpPr/>
            <p:nvPr/>
          </p:nvSpPr>
          <p:spPr>
            <a:xfrm>
              <a:off x="6133350" y="4694750"/>
              <a:ext cx="88200" cy="291675"/>
            </a:xfrm>
            <a:custGeom>
              <a:rect b="b" l="l" r="r" t="t"/>
              <a:pathLst>
                <a:path extrusionOk="0" h="11667" w="3528">
                  <a:moveTo>
                    <a:pt x="3527" y="1"/>
                  </a:moveTo>
                  <a:lnTo>
                    <a:pt x="3527" y="1"/>
                  </a:lnTo>
                  <a:cubicBezTo>
                    <a:pt x="2506" y="925"/>
                    <a:pt x="1845" y="2199"/>
                    <a:pt x="1469" y="3525"/>
                  </a:cubicBezTo>
                  <a:cubicBezTo>
                    <a:pt x="1092" y="4854"/>
                    <a:pt x="984" y="6240"/>
                    <a:pt x="929" y="7619"/>
                  </a:cubicBezTo>
                  <a:cubicBezTo>
                    <a:pt x="874" y="9025"/>
                    <a:pt x="839" y="10538"/>
                    <a:pt x="0" y="11667"/>
                  </a:cubicBezTo>
                  <a:lnTo>
                    <a:pt x="398" y="11530"/>
                  </a:lnTo>
                  <a:cubicBezTo>
                    <a:pt x="1199" y="9925"/>
                    <a:pt x="1775" y="8214"/>
                    <a:pt x="2108" y="6451"/>
                  </a:cubicBezTo>
                  <a:cubicBezTo>
                    <a:pt x="2521" y="4281"/>
                    <a:pt x="2576" y="1995"/>
                    <a:pt x="352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7"/>
            <p:cNvSpPr/>
            <p:nvPr/>
          </p:nvSpPr>
          <p:spPr>
            <a:xfrm>
              <a:off x="5979675" y="4815875"/>
              <a:ext cx="46625" cy="169850"/>
            </a:xfrm>
            <a:custGeom>
              <a:rect b="b" l="l" r="r" t="t"/>
              <a:pathLst>
                <a:path extrusionOk="0" h="6794" w="1865">
                  <a:moveTo>
                    <a:pt x="378" y="0"/>
                  </a:moveTo>
                  <a:lnTo>
                    <a:pt x="378" y="0"/>
                  </a:lnTo>
                  <a:cubicBezTo>
                    <a:pt x="0" y="2304"/>
                    <a:pt x="450" y="4737"/>
                    <a:pt x="1627" y="6754"/>
                  </a:cubicBezTo>
                  <a:lnTo>
                    <a:pt x="1746" y="6793"/>
                  </a:lnTo>
                  <a:cubicBezTo>
                    <a:pt x="1865" y="4450"/>
                    <a:pt x="1395" y="2115"/>
                    <a:pt x="37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7"/>
            <p:cNvSpPr/>
            <p:nvPr/>
          </p:nvSpPr>
          <p:spPr>
            <a:xfrm>
              <a:off x="6072900" y="4675250"/>
              <a:ext cx="13975" cy="309825"/>
            </a:xfrm>
            <a:custGeom>
              <a:rect b="b" l="l" r="r" t="t"/>
              <a:pathLst>
                <a:path extrusionOk="0" h="12393" w="559">
                  <a:moveTo>
                    <a:pt x="480" y="0"/>
                  </a:moveTo>
                  <a:cubicBezTo>
                    <a:pt x="465" y="0"/>
                    <a:pt x="450" y="9"/>
                    <a:pt x="444" y="27"/>
                  </a:cubicBezTo>
                  <a:cubicBezTo>
                    <a:pt x="330" y="412"/>
                    <a:pt x="275" y="827"/>
                    <a:pt x="222" y="1224"/>
                  </a:cubicBezTo>
                  <a:cubicBezTo>
                    <a:pt x="167" y="1622"/>
                    <a:pt x="119" y="2019"/>
                    <a:pt x="84" y="2417"/>
                  </a:cubicBezTo>
                  <a:cubicBezTo>
                    <a:pt x="18" y="3216"/>
                    <a:pt x="5" y="4018"/>
                    <a:pt x="2" y="4817"/>
                  </a:cubicBezTo>
                  <a:cubicBezTo>
                    <a:pt x="0" y="6445"/>
                    <a:pt x="57" y="8072"/>
                    <a:pt x="99" y="9699"/>
                  </a:cubicBezTo>
                  <a:cubicBezTo>
                    <a:pt x="110" y="10156"/>
                    <a:pt x="121" y="10613"/>
                    <a:pt x="132" y="11072"/>
                  </a:cubicBezTo>
                  <a:cubicBezTo>
                    <a:pt x="139" y="11309"/>
                    <a:pt x="143" y="11546"/>
                    <a:pt x="152" y="11786"/>
                  </a:cubicBezTo>
                  <a:cubicBezTo>
                    <a:pt x="156" y="11959"/>
                    <a:pt x="117" y="12216"/>
                    <a:pt x="251" y="12350"/>
                  </a:cubicBezTo>
                  <a:cubicBezTo>
                    <a:pt x="279" y="12378"/>
                    <a:pt x="316" y="12392"/>
                    <a:pt x="354" y="12392"/>
                  </a:cubicBezTo>
                  <a:cubicBezTo>
                    <a:pt x="378" y="12392"/>
                    <a:pt x="402" y="12386"/>
                    <a:pt x="424" y="12374"/>
                  </a:cubicBezTo>
                  <a:cubicBezTo>
                    <a:pt x="502" y="12324"/>
                    <a:pt x="559" y="12192"/>
                    <a:pt x="456" y="12139"/>
                  </a:cubicBezTo>
                  <a:lnTo>
                    <a:pt x="456" y="12139"/>
                  </a:lnTo>
                  <a:cubicBezTo>
                    <a:pt x="456" y="12135"/>
                    <a:pt x="456" y="12132"/>
                    <a:pt x="457" y="12128"/>
                  </a:cubicBezTo>
                  <a:cubicBezTo>
                    <a:pt x="444" y="12086"/>
                    <a:pt x="455" y="12016"/>
                    <a:pt x="453" y="11970"/>
                  </a:cubicBezTo>
                  <a:cubicBezTo>
                    <a:pt x="453" y="11882"/>
                    <a:pt x="450" y="11794"/>
                    <a:pt x="448" y="11707"/>
                  </a:cubicBezTo>
                  <a:cubicBezTo>
                    <a:pt x="444" y="11496"/>
                    <a:pt x="437" y="11283"/>
                    <a:pt x="431" y="11072"/>
                  </a:cubicBezTo>
                  <a:cubicBezTo>
                    <a:pt x="420" y="10668"/>
                    <a:pt x="409" y="10261"/>
                    <a:pt x="395" y="9857"/>
                  </a:cubicBezTo>
                  <a:cubicBezTo>
                    <a:pt x="374" y="9056"/>
                    <a:pt x="352" y="8256"/>
                    <a:pt x="330" y="7455"/>
                  </a:cubicBezTo>
                  <a:cubicBezTo>
                    <a:pt x="286" y="5869"/>
                    <a:pt x="272" y="4290"/>
                    <a:pt x="325" y="2704"/>
                  </a:cubicBezTo>
                  <a:cubicBezTo>
                    <a:pt x="341" y="2263"/>
                    <a:pt x="365" y="1822"/>
                    <a:pt x="395" y="1380"/>
                  </a:cubicBezTo>
                  <a:cubicBezTo>
                    <a:pt x="426" y="932"/>
                    <a:pt x="497" y="484"/>
                    <a:pt x="516" y="36"/>
                  </a:cubicBezTo>
                  <a:cubicBezTo>
                    <a:pt x="516" y="13"/>
                    <a:pt x="498" y="0"/>
                    <a:pt x="48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7"/>
            <p:cNvSpPr/>
            <p:nvPr/>
          </p:nvSpPr>
          <p:spPr>
            <a:xfrm>
              <a:off x="6046475" y="4682750"/>
              <a:ext cx="64175" cy="48100"/>
            </a:xfrm>
            <a:custGeom>
              <a:rect b="b" l="l" r="r" t="t"/>
              <a:pathLst>
                <a:path extrusionOk="0" h="1924" w="2567">
                  <a:moveTo>
                    <a:pt x="2461" y="0"/>
                  </a:moveTo>
                  <a:cubicBezTo>
                    <a:pt x="2430" y="0"/>
                    <a:pt x="2402" y="14"/>
                    <a:pt x="2388" y="46"/>
                  </a:cubicBezTo>
                  <a:cubicBezTo>
                    <a:pt x="2263" y="338"/>
                    <a:pt x="2179" y="634"/>
                    <a:pt x="2008" y="907"/>
                  </a:cubicBezTo>
                  <a:cubicBezTo>
                    <a:pt x="1835" y="1183"/>
                    <a:pt x="1613" y="1425"/>
                    <a:pt x="1354" y="1620"/>
                  </a:cubicBezTo>
                  <a:cubicBezTo>
                    <a:pt x="1255" y="1694"/>
                    <a:pt x="1127" y="1771"/>
                    <a:pt x="1002" y="1771"/>
                  </a:cubicBezTo>
                  <a:cubicBezTo>
                    <a:pt x="954" y="1771"/>
                    <a:pt x="907" y="1760"/>
                    <a:pt x="862" y="1732"/>
                  </a:cubicBezTo>
                  <a:cubicBezTo>
                    <a:pt x="708" y="1640"/>
                    <a:pt x="611" y="1416"/>
                    <a:pt x="526" y="1267"/>
                  </a:cubicBezTo>
                  <a:cubicBezTo>
                    <a:pt x="339" y="940"/>
                    <a:pt x="185" y="593"/>
                    <a:pt x="69" y="235"/>
                  </a:cubicBezTo>
                  <a:cubicBezTo>
                    <a:pt x="65" y="218"/>
                    <a:pt x="52" y="211"/>
                    <a:pt x="39" y="211"/>
                  </a:cubicBezTo>
                  <a:cubicBezTo>
                    <a:pt x="20" y="211"/>
                    <a:pt x="1" y="227"/>
                    <a:pt x="7" y="252"/>
                  </a:cubicBezTo>
                  <a:lnTo>
                    <a:pt x="7" y="254"/>
                  </a:lnTo>
                  <a:cubicBezTo>
                    <a:pt x="119" y="665"/>
                    <a:pt x="269" y="1074"/>
                    <a:pt x="477" y="1449"/>
                  </a:cubicBezTo>
                  <a:cubicBezTo>
                    <a:pt x="563" y="1605"/>
                    <a:pt x="653" y="1794"/>
                    <a:pt x="820" y="1880"/>
                  </a:cubicBezTo>
                  <a:cubicBezTo>
                    <a:pt x="881" y="1911"/>
                    <a:pt x="946" y="1924"/>
                    <a:pt x="1011" y="1924"/>
                  </a:cubicBezTo>
                  <a:cubicBezTo>
                    <a:pt x="1111" y="1924"/>
                    <a:pt x="1212" y="1894"/>
                    <a:pt x="1301" y="1851"/>
                  </a:cubicBezTo>
                  <a:cubicBezTo>
                    <a:pt x="1635" y="1697"/>
                    <a:pt x="1914" y="1401"/>
                    <a:pt x="2125" y="1109"/>
                  </a:cubicBezTo>
                  <a:cubicBezTo>
                    <a:pt x="2333" y="821"/>
                    <a:pt x="2540" y="454"/>
                    <a:pt x="2564" y="94"/>
                  </a:cubicBezTo>
                  <a:cubicBezTo>
                    <a:pt x="2566" y="39"/>
                    <a:pt x="2511" y="0"/>
                    <a:pt x="246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7"/>
            <p:cNvSpPr/>
            <p:nvPr/>
          </p:nvSpPr>
          <p:spPr>
            <a:xfrm>
              <a:off x="6062450" y="4673175"/>
              <a:ext cx="18600" cy="55125"/>
            </a:xfrm>
            <a:custGeom>
              <a:rect b="b" l="l" r="r" t="t"/>
              <a:pathLst>
                <a:path extrusionOk="0" h="2205" w="744">
                  <a:moveTo>
                    <a:pt x="83" y="0"/>
                  </a:moveTo>
                  <a:cubicBezTo>
                    <a:pt x="61" y="0"/>
                    <a:pt x="39" y="13"/>
                    <a:pt x="32" y="38"/>
                  </a:cubicBezTo>
                  <a:cubicBezTo>
                    <a:pt x="1" y="126"/>
                    <a:pt x="18" y="227"/>
                    <a:pt x="27" y="319"/>
                  </a:cubicBezTo>
                  <a:cubicBezTo>
                    <a:pt x="36" y="400"/>
                    <a:pt x="45" y="484"/>
                    <a:pt x="60" y="565"/>
                  </a:cubicBezTo>
                  <a:cubicBezTo>
                    <a:pt x="91" y="760"/>
                    <a:pt x="135" y="956"/>
                    <a:pt x="188" y="1145"/>
                  </a:cubicBezTo>
                  <a:cubicBezTo>
                    <a:pt x="236" y="1331"/>
                    <a:pt x="289" y="1518"/>
                    <a:pt x="352" y="1698"/>
                  </a:cubicBezTo>
                  <a:cubicBezTo>
                    <a:pt x="385" y="1788"/>
                    <a:pt x="423" y="1878"/>
                    <a:pt x="460" y="1968"/>
                  </a:cubicBezTo>
                  <a:cubicBezTo>
                    <a:pt x="495" y="2056"/>
                    <a:pt x="524" y="2135"/>
                    <a:pt x="600" y="2192"/>
                  </a:cubicBezTo>
                  <a:cubicBezTo>
                    <a:pt x="612" y="2201"/>
                    <a:pt x="626" y="2205"/>
                    <a:pt x="641" y="2205"/>
                  </a:cubicBezTo>
                  <a:cubicBezTo>
                    <a:pt x="680" y="2205"/>
                    <a:pt x="724" y="2177"/>
                    <a:pt x="730" y="2137"/>
                  </a:cubicBezTo>
                  <a:cubicBezTo>
                    <a:pt x="743" y="2045"/>
                    <a:pt x="710" y="1971"/>
                    <a:pt x="675" y="1887"/>
                  </a:cubicBezTo>
                  <a:cubicBezTo>
                    <a:pt x="638" y="1799"/>
                    <a:pt x="603" y="1707"/>
                    <a:pt x="565" y="1619"/>
                  </a:cubicBezTo>
                  <a:cubicBezTo>
                    <a:pt x="495" y="1452"/>
                    <a:pt x="420" y="1288"/>
                    <a:pt x="359" y="1116"/>
                  </a:cubicBezTo>
                  <a:cubicBezTo>
                    <a:pt x="297" y="949"/>
                    <a:pt x="249" y="776"/>
                    <a:pt x="212" y="602"/>
                  </a:cubicBezTo>
                  <a:cubicBezTo>
                    <a:pt x="194" y="508"/>
                    <a:pt x="179" y="413"/>
                    <a:pt x="170" y="319"/>
                  </a:cubicBezTo>
                  <a:cubicBezTo>
                    <a:pt x="159" y="225"/>
                    <a:pt x="168" y="126"/>
                    <a:pt x="135" y="38"/>
                  </a:cubicBezTo>
                  <a:cubicBezTo>
                    <a:pt x="127" y="13"/>
                    <a:pt x="105" y="0"/>
                    <a:pt x="8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7"/>
            <p:cNvSpPr/>
            <p:nvPr/>
          </p:nvSpPr>
          <p:spPr>
            <a:xfrm>
              <a:off x="6038200" y="4683400"/>
              <a:ext cx="12525" cy="12475"/>
            </a:xfrm>
            <a:custGeom>
              <a:rect b="b" l="l" r="r" t="t"/>
              <a:pathLst>
                <a:path extrusionOk="0" h="499" w="501">
                  <a:moveTo>
                    <a:pt x="251" y="0"/>
                  </a:moveTo>
                  <a:cubicBezTo>
                    <a:pt x="114" y="2"/>
                    <a:pt x="5" y="112"/>
                    <a:pt x="0" y="250"/>
                  </a:cubicBezTo>
                  <a:lnTo>
                    <a:pt x="9" y="316"/>
                  </a:lnTo>
                  <a:cubicBezTo>
                    <a:pt x="20" y="358"/>
                    <a:pt x="42" y="395"/>
                    <a:pt x="73" y="426"/>
                  </a:cubicBezTo>
                  <a:lnTo>
                    <a:pt x="123" y="466"/>
                  </a:lnTo>
                  <a:cubicBezTo>
                    <a:pt x="163" y="488"/>
                    <a:pt x="207" y="499"/>
                    <a:pt x="251" y="499"/>
                  </a:cubicBezTo>
                  <a:cubicBezTo>
                    <a:pt x="254" y="499"/>
                    <a:pt x="257" y="499"/>
                    <a:pt x="261" y="499"/>
                  </a:cubicBezTo>
                  <a:cubicBezTo>
                    <a:pt x="290" y="499"/>
                    <a:pt x="320" y="490"/>
                    <a:pt x="347" y="477"/>
                  </a:cubicBezTo>
                  <a:cubicBezTo>
                    <a:pt x="378" y="468"/>
                    <a:pt x="404" y="450"/>
                    <a:pt x="426" y="426"/>
                  </a:cubicBezTo>
                  <a:cubicBezTo>
                    <a:pt x="472" y="378"/>
                    <a:pt x="499" y="314"/>
                    <a:pt x="501" y="248"/>
                  </a:cubicBezTo>
                  <a:lnTo>
                    <a:pt x="492" y="182"/>
                  </a:lnTo>
                  <a:cubicBezTo>
                    <a:pt x="479" y="141"/>
                    <a:pt x="457" y="103"/>
                    <a:pt x="426" y="73"/>
                  </a:cubicBezTo>
                  <a:lnTo>
                    <a:pt x="376" y="33"/>
                  </a:lnTo>
                  <a:cubicBezTo>
                    <a:pt x="338" y="11"/>
                    <a:pt x="294" y="0"/>
                    <a:pt x="25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7"/>
            <p:cNvSpPr/>
            <p:nvPr/>
          </p:nvSpPr>
          <p:spPr>
            <a:xfrm>
              <a:off x="6056850" y="4666675"/>
              <a:ext cx="14300" cy="13550"/>
            </a:xfrm>
            <a:custGeom>
              <a:rect b="b" l="l" r="r" t="t"/>
              <a:pathLst>
                <a:path extrusionOk="0" h="542" w="572">
                  <a:moveTo>
                    <a:pt x="264" y="0"/>
                  </a:moveTo>
                  <a:cubicBezTo>
                    <a:pt x="243" y="0"/>
                    <a:pt x="222" y="4"/>
                    <a:pt x="203" y="10"/>
                  </a:cubicBezTo>
                  <a:lnTo>
                    <a:pt x="137" y="37"/>
                  </a:lnTo>
                  <a:cubicBezTo>
                    <a:pt x="106" y="54"/>
                    <a:pt x="80" y="78"/>
                    <a:pt x="62" y="107"/>
                  </a:cubicBezTo>
                  <a:cubicBezTo>
                    <a:pt x="38" y="133"/>
                    <a:pt x="21" y="164"/>
                    <a:pt x="14" y="199"/>
                  </a:cubicBezTo>
                  <a:cubicBezTo>
                    <a:pt x="3" y="234"/>
                    <a:pt x="1" y="272"/>
                    <a:pt x="7" y="307"/>
                  </a:cubicBezTo>
                  <a:cubicBezTo>
                    <a:pt x="10" y="342"/>
                    <a:pt x="21" y="377"/>
                    <a:pt x="40" y="408"/>
                  </a:cubicBezTo>
                  <a:lnTo>
                    <a:pt x="82" y="463"/>
                  </a:lnTo>
                  <a:cubicBezTo>
                    <a:pt x="135" y="511"/>
                    <a:pt x="203" y="537"/>
                    <a:pt x="275" y="542"/>
                  </a:cubicBezTo>
                  <a:lnTo>
                    <a:pt x="348" y="531"/>
                  </a:lnTo>
                  <a:cubicBezTo>
                    <a:pt x="392" y="520"/>
                    <a:pt x="434" y="496"/>
                    <a:pt x="466" y="463"/>
                  </a:cubicBezTo>
                  <a:lnTo>
                    <a:pt x="508" y="408"/>
                  </a:lnTo>
                  <a:cubicBezTo>
                    <a:pt x="524" y="380"/>
                    <a:pt x="535" y="350"/>
                    <a:pt x="541" y="319"/>
                  </a:cubicBezTo>
                  <a:lnTo>
                    <a:pt x="541" y="319"/>
                  </a:lnTo>
                  <a:cubicBezTo>
                    <a:pt x="572" y="224"/>
                    <a:pt x="534" y="116"/>
                    <a:pt x="447" y="63"/>
                  </a:cubicBezTo>
                  <a:lnTo>
                    <a:pt x="447" y="63"/>
                  </a:lnTo>
                  <a:cubicBezTo>
                    <a:pt x="436" y="53"/>
                    <a:pt x="423" y="44"/>
                    <a:pt x="409" y="37"/>
                  </a:cubicBezTo>
                  <a:cubicBezTo>
                    <a:pt x="381" y="17"/>
                    <a:pt x="346" y="6"/>
                    <a:pt x="311" y="6"/>
                  </a:cubicBezTo>
                  <a:cubicBezTo>
                    <a:pt x="295" y="2"/>
                    <a:pt x="279" y="0"/>
                    <a:pt x="26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7"/>
            <p:cNvSpPr/>
            <p:nvPr/>
          </p:nvSpPr>
          <p:spPr>
            <a:xfrm>
              <a:off x="6078100" y="4666375"/>
              <a:ext cx="14475" cy="14475"/>
            </a:xfrm>
            <a:custGeom>
              <a:rect b="b" l="l" r="r" t="t"/>
              <a:pathLst>
                <a:path extrusionOk="0" h="579" w="579">
                  <a:moveTo>
                    <a:pt x="289" y="0"/>
                  </a:moveTo>
                  <a:cubicBezTo>
                    <a:pt x="251" y="0"/>
                    <a:pt x="214" y="9"/>
                    <a:pt x="179" y="27"/>
                  </a:cubicBezTo>
                  <a:cubicBezTo>
                    <a:pt x="73" y="73"/>
                    <a:pt x="5" y="176"/>
                    <a:pt x="1" y="290"/>
                  </a:cubicBezTo>
                  <a:lnTo>
                    <a:pt x="12" y="367"/>
                  </a:lnTo>
                  <a:cubicBezTo>
                    <a:pt x="25" y="415"/>
                    <a:pt x="51" y="459"/>
                    <a:pt x="86" y="494"/>
                  </a:cubicBezTo>
                  <a:lnTo>
                    <a:pt x="146" y="540"/>
                  </a:lnTo>
                  <a:cubicBezTo>
                    <a:pt x="190" y="565"/>
                    <a:pt x="240" y="578"/>
                    <a:pt x="291" y="578"/>
                  </a:cubicBezTo>
                  <a:cubicBezTo>
                    <a:pt x="294" y="578"/>
                    <a:pt x="298" y="578"/>
                    <a:pt x="302" y="578"/>
                  </a:cubicBezTo>
                  <a:cubicBezTo>
                    <a:pt x="336" y="578"/>
                    <a:pt x="371" y="569"/>
                    <a:pt x="401" y="554"/>
                  </a:cubicBezTo>
                  <a:cubicBezTo>
                    <a:pt x="506" y="508"/>
                    <a:pt x="576" y="404"/>
                    <a:pt x="578" y="290"/>
                  </a:cubicBezTo>
                  <a:lnTo>
                    <a:pt x="567" y="213"/>
                  </a:lnTo>
                  <a:cubicBezTo>
                    <a:pt x="554" y="165"/>
                    <a:pt x="528" y="121"/>
                    <a:pt x="493" y="86"/>
                  </a:cubicBezTo>
                  <a:lnTo>
                    <a:pt x="436" y="40"/>
                  </a:lnTo>
                  <a:cubicBezTo>
                    <a:pt x="390" y="16"/>
                    <a:pt x="341" y="0"/>
                    <a:pt x="28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7"/>
            <p:cNvSpPr/>
            <p:nvPr/>
          </p:nvSpPr>
          <p:spPr>
            <a:xfrm>
              <a:off x="6101825" y="4675875"/>
              <a:ext cx="15125" cy="15075"/>
            </a:xfrm>
            <a:custGeom>
              <a:rect b="b" l="l" r="r" t="t"/>
              <a:pathLst>
                <a:path extrusionOk="0" h="603" w="605">
                  <a:moveTo>
                    <a:pt x="301" y="0"/>
                  </a:moveTo>
                  <a:cubicBezTo>
                    <a:pt x="137" y="2"/>
                    <a:pt x="5" y="136"/>
                    <a:pt x="1" y="301"/>
                  </a:cubicBezTo>
                  <a:lnTo>
                    <a:pt x="12" y="382"/>
                  </a:lnTo>
                  <a:cubicBezTo>
                    <a:pt x="25" y="433"/>
                    <a:pt x="51" y="477"/>
                    <a:pt x="88" y="514"/>
                  </a:cubicBezTo>
                  <a:lnTo>
                    <a:pt x="150" y="562"/>
                  </a:lnTo>
                  <a:cubicBezTo>
                    <a:pt x="196" y="589"/>
                    <a:pt x="249" y="602"/>
                    <a:pt x="301" y="602"/>
                  </a:cubicBezTo>
                  <a:cubicBezTo>
                    <a:pt x="305" y="602"/>
                    <a:pt x="309" y="602"/>
                    <a:pt x="313" y="602"/>
                  </a:cubicBezTo>
                  <a:cubicBezTo>
                    <a:pt x="349" y="602"/>
                    <a:pt x="384" y="593"/>
                    <a:pt x="418" y="576"/>
                  </a:cubicBezTo>
                  <a:cubicBezTo>
                    <a:pt x="490" y="549"/>
                    <a:pt x="550" y="490"/>
                    <a:pt x="576" y="417"/>
                  </a:cubicBezTo>
                  <a:cubicBezTo>
                    <a:pt x="596" y="380"/>
                    <a:pt x="604" y="341"/>
                    <a:pt x="604" y="301"/>
                  </a:cubicBezTo>
                  <a:lnTo>
                    <a:pt x="594" y="220"/>
                  </a:lnTo>
                  <a:cubicBezTo>
                    <a:pt x="578" y="169"/>
                    <a:pt x="552" y="125"/>
                    <a:pt x="514" y="88"/>
                  </a:cubicBezTo>
                  <a:lnTo>
                    <a:pt x="455" y="40"/>
                  </a:lnTo>
                  <a:cubicBezTo>
                    <a:pt x="409" y="13"/>
                    <a:pt x="356" y="0"/>
                    <a:pt x="30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7"/>
            <p:cNvSpPr/>
            <p:nvPr/>
          </p:nvSpPr>
          <p:spPr>
            <a:xfrm>
              <a:off x="6072975" y="4695800"/>
              <a:ext cx="72525" cy="33000"/>
            </a:xfrm>
            <a:custGeom>
              <a:rect b="b" l="l" r="r" t="t"/>
              <a:pathLst>
                <a:path extrusionOk="0" h="1320" w="2901">
                  <a:moveTo>
                    <a:pt x="2811" y="1"/>
                  </a:moveTo>
                  <a:cubicBezTo>
                    <a:pt x="2794" y="1"/>
                    <a:pt x="2777" y="7"/>
                    <a:pt x="2762" y="22"/>
                  </a:cubicBezTo>
                  <a:cubicBezTo>
                    <a:pt x="2615" y="178"/>
                    <a:pt x="2512" y="350"/>
                    <a:pt x="2329" y="475"/>
                  </a:cubicBezTo>
                  <a:cubicBezTo>
                    <a:pt x="2143" y="604"/>
                    <a:pt x="1932" y="699"/>
                    <a:pt x="1726" y="795"/>
                  </a:cubicBezTo>
                  <a:cubicBezTo>
                    <a:pt x="1323" y="981"/>
                    <a:pt x="871" y="1159"/>
                    <a:pt x="417" y="1159"/>
                  </a:cubicBezTo>
                  <a:cubicBezTo>
                    <a:pt x="306" y="1159"/>
                    <a:pt x="195" y="1148"/>
                    <a:pt x="85" y="1125"/>
                  </a:cubicBezTo>
                  <a:cubicBezTo>
                    <a:pt x="80" y="1123"/>
                    <a:pt x="75" y="1123"/>
                    <a:pt x="70" y="1123"/>
                  </a:cubicBezTo>
                  <a:cubicBezTo>
                    <a:pt x="18" y="1123"/>
                    <a:pt x="0" y="1203"/>
                    <a:pt x="59" y="1221"/>
                  </a:cubicBezTo>
                  <a:lnTo>
                    <a:pt x="56" y="1221"/>
                  </a:lnTo>
                  <a:cubicBezTo>
                    <a:pt x="234" y="1290"/>
                    <a:pt x="413" y="1319"/>
                    <a:pt x="590" y="1319"/>
                  </a:cubicBezTo>
                  <a:cubicBezTo>
                    <a:pt x="1007" y="1319"/>
                    <a:pt x="1421" y="1161"/>
                    <a:pt x="1813" y="993"/>
                  </a:cubicBezTo>
                  <a:cubicBezTo>
                    <a:pt x="2053" y="890"/>
                    <a:pt x="2299" y="787"/>
                    <a:pt x="2512" y="635"/>
                  </a:cubicBezTo>
                  <a:cubicBezTo>
                    <a:pt x="2692" y="505"/>
                    <a:pt x="2901" y="317"/>
                    <a:pt x="2890" y="75"/>
                  </a:cubicBezTo>
                  <a:cubicBezTo>
                    <a:pt x="2888" y="33"/>
                    <a:pt x="2850" y="1"/>
                    <a:pt x="281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7"/>
            <p:cNvSpPr/>
            <p:nvPr/>
          </p:nvSpPr>
          <p:spPr>
            <a:xfrm>
              <a:off x="6134175" y="4689975"/>
              <a:ext cx="19675" cy="15300"/>
            </a:xfrm>
            <a:custGeom>
              <a:rect b="b" l="l" r="r" t="t"/>
              <a:pathLst>
                <a:path extrusionOk="0" h="612" w="787">
                  <a:moveTo>
                    <a:pt x="393" y="1"/>
                  </a:moveTo>
                  <a:cubicBezTo>
                    <a:pt x="0" y="1"/>
                    <a:pt x="0" y="611"/>
                    <a:pt x="393" y="611"/>
                  </a:cubicBezTo>
                  <a:cubicBezTo>
                    <a:pt x="786" y="611"/>
                    <a:pt x="786" y="1"/>
                    <a:pt x="39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2" name="Google Shape;2762;p47"/>
          <p:cNvGrpSpPr/>
          <p:nvPr/>
        </p:nvGrpSpPr>
        <p:grpSpPr>
          <a:xfrm>
            <a:off x="7891877" y="4397917"/>
            <a:ext cx="411803" cy="411156"/>
            <a:chOff x="5721625" y="4984150"/>
            <a:chExt cx="196950" cy="196650"/>
          </a:xfrm>
        </p:grpSpPr>
        <p:sp>
          <p:nvSpPr>
            <p:cNvPr id="2763" name="Google Shape;2763;p47"/>
            <p:cNvSpPr/>
            <p:nvPr/>
          </p:nvSpPr>
          <p:spPr>
            <a:xfrm>
              <a:off x="5847225" y="4984150"/>
              <a:ext cx="22325" cy="185825"/>
            </a:xfrm>
            <a:custGeom>
              <a:rect b="b" l="l" r="r" t="t"/>
              <a:pathLst>
                <a:path extrusionOk="0" h="7433" w="893">
                  <a:moveTo>
                    <a:pt x="732" y="1"/>
                  </a:moveTo>
                  <a:lnTo>
                    <a:pt x="732" y="1"/>
                  </a:lnTo>
                  <a:cubicBezTo>
                    <a:pt x="181" y="2414"/>
                    <a:pt x="1" y="4898"/>
                    <a:pt x="199" y="7364"/>
                  </a:cubicBezTo>
                  <a:lnTo>
                    <a:pt x="462" y="7432"/>
                  </a:lnTo>
                  <a:cubicBezTo>
                    <a:pt x="803" y="4971"/>
                    <a:pt x="893" y="2480"/>
                    <a:pt x="73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7"/>
            <p:cNvSpPr/>
            <p:nvPr/>
          </p:nvSpPr>
          <p:spPr>
            <a:xfrm>
              <a:off x="5787275" y="4985750"/>
              <a:ext cx="50100" cy="186200"/>
            </a:xfrm>
            <a:custGeom>
              <a:rect b="b" l="l" r="r" t="t"/>
              <a:pathLst>
                <a:path extrusionOk="0" h="7448" w="2004">
                  <a:moveTo>
                    <a:pt x="1" y="0"/>
                  </a:moveTo>
                  <a:lnTo>
                    <a:pt x="1" y="0"/>
                  </a:lnTo>
                  <a:cubicBezTo>
                    <a:pt x="666" y="2447"/>
                    <a:pt x="1294" y="4902"/>
                    <a:pt x="1881" y="7368"/>
                  </a:cubicBezTo>
                  <a:lnTo>
                    <a:pt x="1997" y="7447"/>
                  </a:lnTo>
                  <a:cubicBezTo>
                    <a:pt x="2004" y="5945"/>
                    <a:pt x="1835" y="4448"/>
                    <a:pt x="1496" y="2983"/>
                  </a:cubicBezTo>
                  <a:cubicBezTo>
                    <a:pt x="1239" y="1882"/>
                    <a:pt x="851" y="747"/>
                    <a:pt x="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7"/>
            <p:cNvSpPr/>
            <p:nvPr/>
          </p:nvSpPr>
          <p:spPr>
            <a:xfrm>
              <a:off x="5777075" y="5069900"/>
              <a:ext cx="24950" cy="110900"/>
            </a:xfrm>
            <a:custGeom>
              <a:rect b="b" l="l" r="r" t="t"/>
              <a:pathLst>
                <a:path extrusionOk="0" h="4436" w="998">
                  <a:moveTo>
                    <a:pt x="688" y="1"/>
                  </a:moveTo>
                  <a:cubicBezTo>
                    <a:pt x="312" y="1453"/>
                    <a:pt x="81" y="2937"/>
                    <a:pt x="0" y="4435"/>
                  </a:cubicBezTo>
                  <a:lnTo>
                    <a:pt x="562" y="4231"/>
                  </a:lnTo>
                  <a:cubicBezTo>
                    <a:pt x="857" y="3392"/>
                    <a:pt x="905" y="2489"/>
                    <a:pt x="951" y="1602"/>
                  </a:cubicBezTo>
                  <a:cubicBezTo>
                    <a:pt x="980" y="1053"/>
                    <a:pt x="997" y="458"/>
                    <a:pt x="68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7"/>
            <p:cNvSpPr/>
            <p:nvPr/>
          </p:nvSpPr>
          <p:spPr>
            <a:xfrm>
              <a:off x="5721625" y="5011325"/>
              <a:ext cx="47775" cy="157175"/>
            </a:xfrm>
            <a:custGeom>
              <a:rect b="b" l="l" r="r" t="t"/>
              <a:pathLst>
                <a:path extrusionOk="0" h="6287" w="1911">
                  <a:moveTo>
                    <a:pt x="59" y="1"/>
                  </a:moveTo>
                  <a:lnTo>
                    <a:pt x="59" y="1"/>
                  </a:lnTo>
                  <a:cubicBezTo>
                    <a:pt x="26" y="1349"/>
                    <a:pt x="0" y="2735"/>
                    <a:pt x="452" y="4006"/>
                  </a:cubicBezTo>
                  <a:cubicBezTo>
                    <a:pt x="727" y="4775"/>
                    <a:pt x="1173" y="5487"/>
                    <a:pt x="1353" y="6284"/>
                  </a:cubicBezTo>
                  <a:lnTo>
                    <a:pt x="1770" y="6286"/>
                  </a:lnTo>
                  <a:cubicBezTo>
                    <a:pt x="1900" y="5987"/>
                    <a:pt x="1911" y="5651"/>
                    <a:pt x="1902" y="5326"/>
                  </a:cubicBezTo>
                  <a:cubicBezTo>
                    <a:pt x="1845" y="3405"/>
                    <a:pt x="1204" y="1547"/>
                    <a:pt x="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7"/>
            <p:cNvSpPr/>
            <p:nvPr/>
          </p:nvSpPr>
          <p:spPr>
            <a:xfrm>
              <a:off x="5877750" y="5044825"/>
              <a:ext cx="40825" cy="129000"/>
            </a:xfrm>
            <a:custGeom>
              <a:rect b="b" l="l" r="r" t="t"/>
              <a:pathLst>
                <a:path extrusionOk="0" h="5160" w="1633">
                  <a:moveTo>
                    <a:pt x="1213" y="0"/>
                  </a:moveTo>
                  <a:lnTo>
                    <a:pt x="1213" y="0"/>
                  </a:lnTo>
                  <a:cubicBezTo>
                    <a:pt x="974" y="907"/>
                    <a:pt x="737" y="1812"/>
                    <a:pt x="497" y="2719"/>
                  </a:cubicBezTo>
                  <a:cubicBezTo>
                    <a:pt x="374" y="3185"/>
                    <a:pt x="249" y="3655"/>
                    <a:pt x="225" y="4136"/>
                  </a:cubicBezTo>
                  <a:cubicBezTo>
                    <a:pt x="205" y="4491"/>
                    <a:pt x="229" y="4887"/>
                    <a:pt x="1" y="5159"/>
                  </a:cubicBezTo>
                  <a:lnTo>
                    <a:pt x="447" y="5027"/>
                  </a:lnTo>
                  <a:cubicBezTo>
                    <a:pt x="1352" y="3541"/>
                    <a:pt x="1633"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71" name="Shape 2771"/>
        <p:cNvGrpSpPr/>
        <p:nvPr/>
      </p:nvGrpSpPr>
      <p:grpSpPr>
        <a:xfrm>
          <a:off x="0" y="0"/>
          <a:ext cx="0" cy="0"/>
          <a:chOff x="0" y="0"/>
          <a:chExt cx="0" cy="0"/>
        </a:xfrm>
      </p:grpSpPr>
      <p:sp>
        <p:nvSpPr>
          <p:cNvPr id="2772" name="Google Shape;2772;p48"/>
          <p:cNvSpPr txBox="1"/>
          <p:nvPr>
            <p:ph type="ctrTitle"/>
          </p:nvPr>
        </p:nvSpPr>
        <p:spPr>
          <a:xfrm flipH="1">
            <a:off x="1848400" y="370174"/>
            <a:ext cx="5447100" cy="900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A timeline always works fine</a:t>
            </a:r>
            <a:endParaRPr/>
          </a:p>
        </p:txBody>
      </p:sp>
      <p:grpSp>
        <p:nvGrpSpPr>
          <p:cNvPr id="2773" name="Google Shape;2773;p48"/>
          <p:cNvGrpSpPr/>
          <p:nvPr/>
        </p:nvGrpSpPr>
        <p:grpSpPr>
          <a:xfrm>
            <a:off x="3453879" y="5322939"/>
            <a:ext cx="114945" cy="81857"/>
            <a:chOff x="-59015625" y="1993850"/>
            <a:chExt cx="144950" cy="103225"/>
          </a:xfrm>
        </p:grpSpPr>
        <p:sp>
          <p:nvSpPr>
            <p:cNvPr id="2774" name="Google Shape;2774;p48"/>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8"/>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8"/>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8"/>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8"/>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8"/>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8"/>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8"/>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8"/>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3" name="Google Shape;2783;p48"/>
          <p:cNvGrpSpPr/>
          <p:nvPr/>
        </p:nvGrpSpPr>
        <p:grpSpPr>
          <a:xfrm>
            <a:off x="889003" y="2097969"/>
            <a:ext cx="7454349" cy="1286077"/>
            <a:chOff x="240425" y="2675900"/>
            <a:chExt cx="1992875" cy="343825"/>
          </a:xfrm>
        </p:grpSpPr>
        <p:sp>
          <p:nvSpPr>
            <p:cNvPr id="2784" name="Google Shape;2784;p48"/>
            <p:cNvSpPr/>
            <p:nvPr/>
          </p:nvSpPr>
          <p:spPr>
            <a:xfrm>
              <a:off x="240425" y="2675900"/>
              <a:ext cx="1992875" cy="343825"/>
            </a:xfrm>
            <a:custGeom>
              <a:rect b="b" l="l" r="r" t="t"/>
              <a:pathLst>
                <a:path extrusionOk="0" fill="none" h="13753" w="79715">
                  <a:moveTo>
                    <a:pt x="79714" y="6761"/>
                  </a:moveTo>
                  <a:lnTo>
                    <a:pt x="74254" y="6761"/>
                  </a:lnTo>
                  <a:cubicBezTo>
                    <a:pt x="74254" y="10551"/>
                    <a:pt x="71175" y="13629"/>
                    <a:pt x="67370" y="13629"/>
                  </a:cubicBezTo>
                  <a:cubicBezTo>
                    <a:pt x="63580" y="13629"/>
                    <a:pt x="60501" y="10551"/>
                    <a:pt x="60501" y="6761"/>
                  </a:cubicBezTo>
                  <a:lnTo>
                    <a:pt x="55953" y="6761"/>
                  </a:lnTo>
                  <a:cubicBezTo>
                    <a:pt x="55892" y="3002"/>
                    <a:pt x="52829" y="1"/>
                    <a:pt x="49085" y="1"/>
                  </a:cubicBezTo>
                  <a:cubicBezTo>
                    <a:pt x="45326" y="1"/>
                    <a:pt x="42263" y="3002"/>
                    <a:pt x="42201" y="6761"/>
                  </a:cubicBezTo>
                  <a:lnTo>
                    <a:pt x="37669" y="6761"/>
                  </a:lnTo>
                  <a:cubicBezTo>
                    <a:pt x="37731" y="10597"/>
                    <a:pt x="34637" y="13753"/>
                    <a:pt x="30785" y="13753"/>
                  </a:cubicBezTo>
                  <a:cubicBezTo>
                    <a:pt x="26948" y="13753"/>
                    <a:pt x="23839" y="10597"/>
                    <a:pt x="23916" y="6761"/>
                  </a:cubicBezTo>
                  <a:lnTo>
                    <a:pt x="19368" y="6761"/>
                  </a:lnTo>
                  <a:cubicBezTo>
                    <a:pt x="19307" y="3002"/>
                    <a:pt x="16244" y="1"/>
                    <a:pt x="12485" y="1"/>
                  </a:cubicBezTo>
                  <a:cubicBezTo>
                    <a:pt x="8741" y="1"/>
                    <a:pt x="5678" y="3002"/>
                    <a:pt x="5616" y="6761"/>
                  </a:cubicBezTo>
                  <a:lnTo>
                    <a:pt x="1" y="6761"/>
                  </a:lnTo>
                </a:path>
              </a:pathLst>
            </a:custGeom>
            <a:noFill/>
            <a:ln cap="rnd" cmpd="sng" w="19050">
              <a:solidFill>
                <a:srgbClr val="243466"/>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8"/>
            <p:cNvSpPr/>
            <p:nvPr/>
          </p:nvSpPr>
          <p:spPr>
            <a:xfrm>
              <a:off x="430700" y="2714171"/>
              <a:ext cx="244450" cy="233225"/>
            </a:xfrm>
            <a:custGeom>
              <a:rect b="b" l="l" r="r" t="t"/>
              <a:pathLst>
                <a:path extrusionOk="0" h="9329" w="9778">
                  <a:moveTo>
                    <a:pt x="4815" y="0"/>
                  </a:moveTo>
                  <a:cubicBezTo>
                    <a:pt x="3957" y="0"/>
                    <a:pt x="3070" y="274"/>
                    <a:pt x="2228" y="872"/>
                  </a:cubicBezTo>
                  <a:cubicBezTo>
                    <a:pt x="867" y="1832"/>
                    <a:pt x="1" y="3580"/>
                    <a:pt x="16" y="5343"/>
                  </a:cubicBezTo>
                  <a:cubicBezTo>
                    <a:pt x="1" y="5823"/>
                    <a:pt x="78" y="6287"/>
                    <a:pt x="248" y="6735"/>
                  </a:cubicBezTo>
                  <a:cubicBezTo>
                    <a:pt x="542" y="7385"/>
                    <a:pt x="1022" y="7926"/>
                    <a:pt x="1610" y="8313"/>
                  </a:cubicBezTo>
                  <a:cubicBezTo>
                    <a:pt x="2606" y="8984"/>
                    <a:pt x="3765" y="9329"/>
                    <a:pt x="4931" y="9329"/>
                  </a:cubicBezTo>
                  <a:cubicBezTo>
                    <a:pt x="5702" y="9329"/>
                    <a:pt x="6477" y="9178"/>
                    <a:pt x="7209" y="8870"/>
                  </a:cubicBezTo>
                  <a:cubicBezTo>
                    <a:pt x="7921" y="8592"/>
                    <a:pt x="8524" y="8112"/>
                    <a:pt x="8973" y="7509"/>
                  </a:cubicBezTo>
                  <a:cubicBezTo>
                    <a:pt x="9777" y="6364"/>
                    <a:pt x="9777" y="4724"/>
                    <a:pt x="9251" y="3394"/>
                  </a:cubicBezTo>
                  <a:cubicBezTo>
                    <a:pt x="8424" y="1304"/>
                    <a:pt x="6688" y="0"/>
                    <a:pt x="48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8"/>
            <p:cNvSpPr/>
            <p:nvPr/>
          </p:nvSpPr>
          <p:spPr>
            <a:xfrm>
              <a:off x="877775" y="2718175"/>
              <a:ext cx="269975" cy="234600"/>
            </a:xfrm>
            <a:custGeom>
              <a:rect b="b" l="l" r="r" t="t"/>
              <a:pathLst>
                <a:path extrusionOk="0" h="9384" w="10799">
                  <a:moveTo>
                    <a:pt x="5351" y="1"/>
                  </a:moveTo>
                  <a:cubicBezTo>
                    <a:pt x="4487" y="1"/>
                    <a:pt x="3611" y="225"/>
                    <a:pt x="2816" y="731"/>
                  </a:cubicBezTo>
                  <a:cubicBezTo>
                    <a:pt x="2707" y="793"/>
                    <a:pt x="2615" y="870"/>
                    <a:pt x="2522" y="932"/>
                  </a:cubicBezTo>
                  <a:cubicBezTo>
                    <a:pt x="1857" y="1443"/>
                    <a:pt x="1315" y="2108"/>
                    <a:pt x="928" y="2850"/>
                  </a:cubicBezTo>
                  <a:cubicBezTo>
                    <a:pt x="31" y="4583"/>
                    <a:pt x="0" y="6749"/>
                    <a:pt x="1563" y="8125"/>
                  </a:cubicBezTo>
                  <a:cubicBezTo>
                    <a:pt x="2444" y="8914"/>
                    <a:pt x="3651" y="9286"/>
                    <a:pt x="4842" y="9363"/>
                  </a:cubicBezTo>
                  <a:cubicBezTo>
                    <a:pt x="5002" y="9377"/>
                    <a:pt x="5162" y="9384"/>
                    <a:pt x="5322" y="9384"/>
                  </a:cubicBezTo>
                  <a:cubicBezTo>
                    <a:pt x="6215" y="9384"/>
                    <a:pt x="7105" y="9166"/>
                    <a:pt x="7905" y="8760"/>
                  </a:cubicBezTo>
                  <a:cubicBezTo>
                    <a:pt x="8957" y="8172"/>
                    <a:pt x="10102" y="6269"/>
                    <a:pt x="10303" y="5078"/>
                  </a:cubicBezTo>
                  <a:cubicBezTo>
                    <a:pt x="10799" y="2328"/>
                    <a:pt x="8133" y="1"/>
                    <a:pt x="53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8"/>
            <p:cNvSpPr/>
            <p:nvPr/>
          </p:nvSpPr>
          <p:spPr>
            <a:xfrm>
              <a:off x="1327557" y="2713964"/>
              <a:ext cx="265700" cy="236975"/>
            </a:xfrm>
            <a:custGeom>
              <a:rect b="b" l="l" r="r" t="t"/>
              <a:pathLst>
                <a:path extrusionOk="0" h="9479" w="10628">
                  <a:moveTo>
                    <a:pt x="5368" y="0"/>
                  </a:moveTo>
                  <a:cubicBezTo>
                    <a:pt x="4737" y="0"/>
                    <a:pt x="4106" y="161"/>
                    <a:pt x="3512" y="519"/>
                  </a:cubicBezTo>
                  <a:cubicBezTo>
                    <a:pt x="1129" y="1943"/>
                    <a:pt x="0" y="6119"/>
                    <a:pt x="2181" y="8161"/>
                  </a:cubicBezTo>
                  <a:cubicBezTo>
                    <a:pt x="3145" y="9048"/>
                    <a:pt x="4458" y="9478"/>
                    <a:pt x="5766" y="9478"/>
                  </a:cubicBezTo>
                  <a:cubicBezTo>
                    <a:pt x="6558" y="9478"/>
                    <a:pt x="7348" y="9321"/>
                    <a:pt x="8060" y="9012"/>
                  </a:cubicBezTo>
                  <a:cubicBezTo>
                    <a:pt x="8756" y="8734"/>
                    <a:pt x="9374" y="8254"/>
                    <a:pt x="9823" y="7651"/>
                  </a:cubicBezTo>
                  <a:cubicBezTo>
                    <a:pt x="10627" y="6506"/>
                    <a:pt x="10627" y="4866"/>
                    <a:pt x="10102" y="3536"/>
                  </a:cubicBezTo>
                  <a:cubicBezTo>
                    <a:pt x="9316" y="1577"/>
                    <a:pt x="7346" y="0"/>
                    <a:pt x="5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8"/>
            <p:cNvSpPr/>
            <p:nvPr/>
          </p:nvSpPr>
          <p:spPr>
            <a:xfrm>
              <a:off x="1781582" y="2713386"/>
              <a:ext cx="294875" cy="241300"/>
            </a:xfrm>
            <a:custGeom>
              <a:rect b="b" l="l" r="r" t="t"/>
              <a:pathLst>
                <a:path extrusionOk="0" h="9652" w="11795">
                  <a:moveTo>
                    <a:pt x="5501" y="0"/>
                  </a:moveTo>
                  <a:cubicBezTo>
                    <a:pt x="4682" y="0"/>
                    <a:pt x="3850" y="238"/>
                    <a:pt x="3078" y="783"/>
                  </a:cubicBezTo>
                  <a:cubicBezTo>
                    <a:pt x="124" y="2887"/>
                    <a:pt x="0" y="8085"/>
                    <a:pt x="3713" y="9384"/>
                  </a:cubicBezTo>
                  <a:cubicBezTo>
                    <a:pt x="4224" y="9564"/>
                    <a:pt x="4776" y="9651"/>
                    <a:pt x="5336" y="9651"/>
                  </a:cubicBezTo>
                  <a:cubicBezTo>
                    <a:pt x="7183" y="9651"/>
                    <a:pt x="9126" y="8706"/>
                    <a:pt x="10040" y="7033"/>
                  </a:cubicBezTo>
                  <a:cubicBezTo>
                    <a:pt x="11794" y="3758"/>
                    <a:pt x="8752" y="0"/>
                    <a:pt x="55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89" name="Google Shape;2789;p48"/>
          <p:cNvSpPr txBox="1"/>
          <p:nvPr/>
        </p:nvSpPr>
        <p:spPr>
          <a:xfrm>
            <a:off x="1276574" y="1195263"/>
            <a:ext cx="1544700" cy="679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s">
                <a:solidFill>
                  <a:schemeClr val="accent1"/>
                </a:solidFill>
                <a:latin typeface="Chelsea Market"/>
                <a:ea typeface="Chelsea Market"/>
                <a:cs typeface="Chelsea Market"/>
                <a:sym typeface="Chelsea Market"/>
              </a:rPr>
              <a:t>Mercury</a:t>
            </a:r>
            <a:endParaRPr>
              <a:solidFill>
                <a:schemeClr val="accent1"/>
              </a:solidFill>
              <a:latin typeface="Chelsea Market"/>
              <a:ea typeface="Chelsea Market"/>
              <a:cs typeface="Chelsea Market"/>
              <a:sym typeface="Chelsea Market"/>
            </a:endParaRPr>
          </a:p>
          <a:p>
            <a:pPr indent="0" lvl="0" marL="0" rtl="0" algn="ctr">
              <a:lnSpc>
                <a:spcPct val="115000"/>
              </a:lnSpc>
              <a:spcBef>
                <a:spcPts val="0"/>
              </a:spcBef>
              <a:spcAft>
                <a:spcPts val="0"/>
              </a:spcAft>
              <a:buNone/>
            </a:pPr>
            <a:r>
              <a:rPr lang="es" sz="1100">
                <a:solidFill>
                  <a:schemeClr val="accent4"/>
                </a:solidFill>
                <a:latin typeface="Josefin Slab"/>
                <a:ea typeface="Josefin Slab"/>
                <a:cs typeface="Josefin Slab"/>
                <a:sym typeface="Josefin Slab"/>
              </a:rPr>
              <a:t>Mercury</a:t>
            </a:r>
            <a:r>
              <a:rPr lang="es" sz="1100">
                <a:solidFill>
                  <a:schemeClr val="accent4"/>
                </a:solidFill>
                <a:latin typeface="Josefin Slab"/>
                <a:ea typeface="Josefin Slab"/>
                <a:cs typeface="Josefin Slab"/>
                <a:sym typeface="Josefin Slab"/>
              </a:rPr>
              <a:t> is the closest planet to the Sun</a:t>
            </a:r>
            <a:endParaRPr sz="1100">
              <a:solidFill>
                <a:schemeClr val="accent4"/>
              </a:solidFill>
              <a:latin typeface="Josefin Slab"/>
              <a:ea typeface="Josefin Slab"/>
              <a:cs typeface="Josefin Slab"/>
              <a:sym typeface="Josefin Slab"/>
            </a:endParaRPr>
          </a:p>
        </p:txBody>
      </p:sp>
      <p:sp>
        <p:nvSpPr>
          <p:cNvPr id="2790" name="Google Shape;2790;p48"/>
          <p:cNvSpPr txBox="1"/>
          <p:nvPr/>
        </p:nvSpPr>
        <p:spPr>
          <a:xfrm>
            <a:off x="2958975" y="3495193"/>
            <a:ext cx="1544700" cy="765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s">
                <a:solidFill>
                  <a:schemeClr val="accent2"/>
                </a:solidFill>
                <a:latin typeface="Chelsea Market"/>
                <a:ea typeface="Chelsea Market"/>
                <a:cs typeface="Chelsea Market"/>
                <a:sym typeface="Chelsea Market"/>
              </a:rPr>
              <a:t>Jupiter</a:t>
            </a:r>
            <a:br>
              <a:rPr lang="es" sz="1000">
                <a:solidFill>
                  <a:schemeClr val="accent2"/>
                </a:solidFill>
                <a:latin typeface="Barlow Semi Condensed"/>
                <a:ea typeface="Barlow Semi Condensed"/>
                <a:cs typeface="Barlow Semi Condensed"/>
                <a:sym typeface="Barlow Semi Condensed"/>
              </a:rPr>
            </a:br>
            <a:r>
              <a:rPr lang="es" sz="1100">
                <a:solidFill>
                  <a:schemeClr val="accent4"/>
                </a:solidFill>
                <a:latin typeface="Josefin Slab"/>
                <a:ea typeface="Josefin Slab"/>
                <a:cs typeface="Josefin Slab"/>
                <a:sym typeface="Josefin Slab"/>
              </a:rPr>
              <a:t>Jupiter is the biggest planet in our Solar System</a:t>
            </a:r>
            <a:endParaRPr sz="1100">
              <a:solidFill>
                <a:schemeClr val="accent4"/>
              </a:solidFill>
              <a:latin typeface="Josefin Slab"/>
              <a:ea typeface="Josefin Slab"/>
              <a:cs typeface="Josefin Slab"/>
              <a:sym typeface="Josefin Slab"/>
            </a:endParaRPr>
          </a:p>
        </p:txBody>
      </p:sp>
      <p:sp>
        <p:nvSpPr>
          <p:cNvPr id="2791" name="Google Shape;2791;p48"/>
          <p:cNvSpPr txBox="1"/>
          <p:nvPr/>
        </p:nvSpPr>
        <p:spPr>
          <a:xfrm>
            <a:off x="4745789" y="1195263"/>
            <a:ext cx="1544700" cy="679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s">
                <a:solidFill>
                  <a:schemeClr val="accent1"/>
                </a:solidFill>
                <a:latin typeface="Chelsea Market"/>
                <a:ea typeface="Chelsea Market"/>
                <a:cs typeface="Chelsea Market"/>
                <a:sym typeface="Chelsea Market"/>
              </a:rPr>
              <a:t>Mars</a:t>
            </a:r>
            <a:br>
              <a:rPr lang="es" sz="1000">
                <a:solidFill>
                  <a:schemeClr val="accent2"/>
                </a:solidFill>
                <a:latin typeface="Chelsea Market"/>
                <a:ea typeface="Chelsea Market"/>
                <a:cs typeface="Chelsea Market"/>
                <a:sym typeface="Chelsea Market"/>
              </a:rPr>
            </a:br>
            <a:r>
              <a:rPr lang="es" sz="1100">
                <a:solidFill>
                  <a:schemeClr val="accent4"/>
                </a:solidFill>
                <a:latin typeface="Josefin Slab"/>
                <a:ea typeface="Josefin Slab"/>
                <a:cs typeface="Josefin Slab"/>
                <a:sym typeface="Josefin Slab"/>
              </a:rPr>
              <a:t>Despite being red, Mars is a cold place</a:t>
            </a:r>
            <a:endParaRPr sz="1100">
              <a:solidFill>
                <a:schemeClr val="accent4"/>
              </a:solidFill>
              <a:latin typeface="Josefin Slab"/>
              <a:ea typeface="Josefin Slab"/>
              <a:cs typeface="Josefin Slab"/>
              <a:sym typeface="Josefin Slab"/>
            </a:endParaRPr>
          </a:p>
        </p:txBody>
      </p:sp>
      <p:sp>
        <p:nvSpPr>
          <p:cNvPr id="2792" name="Google Shape;2792;p48"/>
          <p:cNvSpPr txBox="1"/>
          <p:nvPr/>
        </p:nvSpPr>
        <p:spPr>
          <a:xfrm>
            <a:off x="6426521" y="3495193"/>
            <a:ext cx="1544700" cy="765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s">
                <a:solidFill>
                  <a:schemeClr val="accent2"/>
                </a:solidFill>
                <a:latin typeface="Chelsea Market"/>
                <a:ea typeface="Chelsea Market"/>
                <a:cs typeface="Chelsea Market"/>
                <a:sym typeface="Chelsea Market"/>
              </a:rPr>
              <a:t>Saturn</a:t>
            </a:r>
            <a:br>
              <a:rPr lang="es" sz="1000">
                <a:solidFill>
                  <a:schemeClr val="accent1"/>
                </a:solidFill>
                <a:latin typeface="Chelsea Market"/>
                <a:ea typeface="Chelsea Market"/>
                <a:cs typeface="Chelsea Market"/>
                <a:sym typeface="Chelsea Market"/>
              </a:rPr>
            </a:br>
            <a:r>
              <a:rPr lang="es" sz="1100">
                <a:solidFill>
                  <a:schemeClr val="accent4"/>
                </a:solidFill>
                <a:latin typeface="Josefin Slab"/>
                <a:ea typeface="Josefin Slab"/>
                <a:cs typeface="Josefin Slab"/>
                <a:sym typeface="Josefin Slab"/>
              </a:rPr>
              <a:t>Saturn is composed mostly of hydrogen and helium</a:t>
            </a:r>
            <a:endParaRPr sz="1100">
              <a:solidFill>
                <a:schemeClr val="accent4"/>
              </a:solidFill>
              <a:latin typeface="Josefin Slab"/>
              <a:ea typeface="Josefin Slab"/>
              <a:cs typeface="Josefin Slab"/>
              <a:sym typeface="Josefin Slab"/>
            </a:endParaRPr>
          </a:p>
        </p:txBody>
      </p:sp>
      <p:sp>
        <p:nvSpPr>
          <p:cNvPr id="2793" name="Google Shape;2793;p48"/>
          <p:cNvSpPr txBox="1"/>
          <p:nvPr/>
        </p:nvSpPr>
        <p:spPr>
          <a:xfrm>
            <a:off x="1614375" y="2511713"/>
            <a:ext cx="869100" cy="368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s">
                <a:solidFill>
                  <a:schemeClr val="accent3"/>
                </a:solidFill>
                <a:latin typeface="Chelsea Market"/>
                <a:ea typeface="Chelsea Market"/>
                <a:cs typeface="Chelsea Market"/>
                <a:sym typeface="Chelsea Market"/>
              </a:rPr>
              <a:t>DAY 1</a:t>
            </a:r>
            <a:endParaRPr sz="1100">
              <a:solidFill>
                <a:schemeClr val="accent3"/>
              </a:solidFill>
              <a:latin typeface="Josefin Slab"/>
              <a:ea typeface="Josefin Slab"/>
              <a:cs typeface="Josefin Slab"/>
              <a:sym typeface="Josefin Slab"/>
            </a:endParaRPr>
          </a:p>
        </p:txBody>
      </p:sp>
      <p:sp>
        <p:nvSpPr>
          <p:cNvPr id="2794" name="Google Shape;2794;p48"/>
          <p:cNvSpPr txBox="1"/>
          <p:nvPr/>
        </p:nvSpPr>
        <p:spPr>
          <a:xfrm>
            <a:off x="3296775" y="2511713"/>
            <a:ext cx="869100" cy="368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s">
                <a:solidFill>
                  <a:schemeClr val="accent3"/>
                </a:solidFill>
                <a:latin typeface="Chelsea Market"/>
                <a:ea typeface="Chelsea Market"/>
                <a:cs typeface="Chelsea Market"/>
                <a:sym typeface="Chelsea Market"/>
              </a:rPr>
              <a:t>DAY 2</a:t>
            </a:r>
            <a:endParaRPr sz="1100">
              <a:solidFill>
                <a:schemeClr val="accent3"/>
              </a:solidFill>
              <a:latin typeface="Josefin Slab"/>
              <a:ea typeface="Josefin Slab"/>
              <a:cs typeface="Josefin Slab"/>
              <a:sym typeface="Josefin Slab"/>
            </a:endParaRPr>
          </a:p>
        </p:txBody>
      </p:sp>
      <p:sp>
        <p:nvSpPr>
          <p:cNvPr id="2795" name="Google Shape;2795;p48"/>
          <p:cNvSpPr txBox="1"/>
          <p:nvPr/>
        </p:nvSpPr>
        <p:spPr>
          <a:xfrm>
            <a:off x="5083600" y="2511713"/>
            <a:ext cx="869100" cy="368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s">
                <a:solidFill>
                  <a:schemeClr val="accent3"/>
                </a:solidFill>
                <a:latin typeface="Chelsea Market"/>
                <a:ea typeface="Chelsea Market"/>
                <a:cs typeface="Chelsea Market"/>
                <a:sym typeface="Chelsea Market"/>
              </a:rPr>
              <a:t>DAY 3</a:t>
            </a:r>
            <a:endParaRPr sz="1100">
              <a:solidFill>
                <a:schemeClr val="accent3"/>
              </a:solidFill>
              <a:latin typeface="Josefin Slab"/>
              <a:ea typeface="Josefin Slab"/>
              <a:cs typeface="Josefin Slab"/>
              <a:sym typeface="Josefin Slab"/>
            </a:endParaRPr>
          </a:p>
        </p:txBody>
      </p:sp>
      <p:sp>
        <p:nvSpPr>
          <p:cNvPr id="2796" name="Google Shape;2796;p48"/>
          <p:cNvSpPr txBox="1"/>
          <p:nvPr/>
        </p:nvSpPr>
        <p:spPr>
          <a:xfrm>
            <a:off x="6764325" y="2511713"/>
            <a:ext cx="869100" cy="368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s">
                <a:solidFill>
                  <a:schemeClr val="accent3"/>
                </a:solidFill>
                <a:latin typeface="Chelsea Market"/>
                <a:ea typeface="Chelsea Market"/>
                <a:cs typeface="Chelsea Market"/>
                <a:sym typeface="Chelsea Market"/>
              </a:rPr>
              <a:t>DAY 4</a:t>
            </a:r>
            <a:endParaRPr sz="1100">
              <a:solidFill>
                <a:schemeClr val="accent3"/>
              </a:solidFill>
              <a:latin typeface="Josefin Slab"/>
              <a:ea typeface="Josefin Slab"/>
              <a:cs typeface="Josefin Slab"/>
              <a:sym typeface="Josefin Slab"/>
            </a:endParaRPr>
          </a:p>
        </p:txBody>
      </p:sp>
      <p:grpSp>
        <p:nvGrpSpPr>
          <p:cNvPr id="2797" name="Google Shape;2797;p48"/>
          <p:cNvGrpSpPr/>
          <p:nvPr/>
        </p:nvGrpSpPr>
        <p:grpSpPr>
          <a:xfrm>
            <a:off x="578906" y="4108662"/>
            <a:ext cx="758143" cy="611790"/>
            <a:chOff x="7514750" y="4210883"/>
            <a:chExt cx="953999" cy="769838"/>
          </a:xfrm>
        </p:grpSpPr>
        <p:sp>
          <p:nvSpPr>
            <p:cNvPr id="2798" name="Google Shape;2798;p48"/>
            <p:cNvSpPr/>
            <p:nvPr/>
          </p:nvSpPr>
          <p:spPr>
            <a:xfrm>
              <a:off x="8024561" y="4469182"/>
              <a:ext cx="243136" cy="460933"/>
            </a:xfrm>
            <a:custGeom>
              <a:rect b="b" l="l" r="r" t="t"/>
              <a:pathLst>
                <a:path extrusionOk="0" h="6385" w="3368">
                  <a:moveTo>
                    <a:pt x="2453" y="0"/>
                  </a:moveTo>
                  <a:cubicBezTo>
                    <a:pt x="1997" y="0"/>
                    <a:pt x="1513" y="355"/>
                    <a:pt x="1213" y="747"/>
                  </a:cubicBezTo>
                  <a:cubicBezTo>
                    <a:pt x="554" y="1606"/>
                    <a:pt x="225" y="2680"/>
                    <a:pt x="102" y="3754"/>
                  </a:cubicBezTo>
                  <a:cubicBezTo>
                    <a:pt x="1" y="4626"/>
                    <a:pt x="29" y="5506"/>
                    <a:pt x="82" y="6385"/>
                  </a:cubicBezTo>
                  <a:cubicBezTo>
                    <a:pt x="480" y="6365"/>
                    <a:pt x="879" y="6352"/>
                    <a:pt x="1279" y="6347"/>
                  </a:cubicBezTo>
                  <a:lnTo>
                    <a:pt x="1677" y="6341"/>
                  </a:lnTo>
                  <a:cubicBezTo>
                    <a:pt x="2537" y="4946"/>
                    <a:pt x="3021" y="3326"/>
                    <a:pt x="3273" y="1698"/>
                  </a:cubicBezTo>
                  <a:cubicBezTo>
                    <a:pt x="3361" y="1132"/>
                    <a:pt x="3368" y="435"/>
                    <a:pt x="2884" y="126"/>
                  </a:cubicBezTo>
                  <a:cubicBezTo>
                    <a:pt x="2748" y="39"/>
                    <a:pt x="2602" y="0"/>
                    <a:pt x="24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8"/>
            <p:cNvSpPr/>
            <p:nvPr/>
          </p:nvSpPr>
          <p:spPr>
            <a:xfrm>
              <a:off x="7780773" y="4269286"/>
              <a:ext cx="284790" cy="657651"/>
            </a:xfrm>
            <a:custGeom>
              <a:rect b="b" l="l" r="r" t="t"/>
              <a:pathLst>
                <a:path extrusionOk="0" h="9110" w="3945">
                  <a:moveTo>
                    <a:pt x="787" y="0"/>
                  </a:moveTo>
                  <a:cubicBezTo>
                    <a:pt x="685" y="0"/>
                    <a:pt x="588" y="26"/>
                    <a:pt x="521" y="101"/>
                  </a:cubicBezTo>
                  <a:cubicBezTo>
                    <a:pt x="466" y="158"/>
                    <a:pt x="444" y="237"/>
                    <a:pt x="424" y="316"/>
                  </a:cubicBezTo>
                  <a:cubicBezTo>
                    <a:pt x="0" y="1964"/>
                    <a:pt x="727" y="3663"/>
                    <a:pt x="1439" y="5207"/>
                  </a:cubicBezTo>
                  <a:lnTo>
                    <a:pt x="3207" y="9053"/>
                  </a:lnTo>
                  <a:lnTo>
                    <a:pt x="3945" y="9110"/>
                  </a:lnTo>
                  <a:cubicBezTo>
                    <a:pt x="3938" y="7406"/>
                    <a:pt x="3804" y="5706"/>
                    <a:pt x="3538" y="4021"/>
                  </a:cubicBezTo>
                  <a:cubicBezTo>
                    <a:pt x="3409" y="3193"/>
                    <a:pt x="3242" y="2357"/>
                    <a:pt x="2851" y="1617"/>
                  </a:cubicBezTo>
                  <a:cubicBezTo>
                    <a:pt x="2460" y="874"/>
                    <a:pt x="1810" y="233"/>
                    <a:pt x="997" y="29"/>
                  </a:cubicBezTo>
                  <a:cubicBezTo>
                    <a:pt x="930" y="13"/>
                    <a:pt x="857" y="0"/>
                    <a:pt x="7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8"/>
            <p:cNvSpPr/>
            <p:nvPr/>
          </p:nvSpPr>
          <p:spPr>
            <a:xfrm>
              <a:off x="8003842" y="4210883"/>
              <a:ext cx="185889" cy="717641"/>
            </a:xfrm>
            <a:custGeom>
              <a:rect b="b" l="l" r="r" t="t"/>
              <a:pathLst>
                <a:path extrusionOk="0" h="9941" w="2575">
                  <a:moveTo>
                    <a:pt x="980" y="0"/>
                  </a:moveTo>
                  <a:cubicBezTo>
                    <a:pt x="972" y="0"/>
                    <a:pt x="964" y="0"/>
                    <a:pt x="956" y="1"/>
                  </a:cubicBezTo>
                  <a:cubicBezTo>
                    <a:pt x="764" y="14"/>
                    <a:pt x="635" y="196"/>
                    <a:pt x="554" y="368"/>
                  </a:cubicBezTo>
                  <a:cubicBezTo>
                    <a:pt x="229" y="1044"/>
                    <a:pt x="198" y="1819"/>
                    <a:pt x="176" y="2571"/>
                  </a:cubicBezTo>
                  <a:cubicBezTo>
                    <a:pt x="125" y="4268"/>
                    <a:pt x="73" y="5966"/>
                    <a:pt x="20" y="7666"/>
                  </a:cubicBezTo>
                  <a:cubicBezTo>
                    <a:pt x="7" y="8129"/>
                    <a:pt x="0" y="8621"/>
                    <a:pt x="235" y="9023"/>
                  </a:cubicBezTo>
                  <a:lnTo>
                    <a:pt x="892" y="9941"/>
                  </a:lnTo>
                  <a:cubicBezTo>
                    <a:pt x="1039" y="9936"/>
                    <a:pt x="1188" y="9932"/>
                    <a:pt x="1338" y="9930"/>
                  </a:cubicBezTo>
                  <a:cubicBezTo>
                    <a:pt x="2295" y="7470"/>
                    <a:pt x="2574" y="4797"/>
                    <a:pt x="2141" y="2193"/>
                  </a:cubicBezTo>
                  <a:cubicBezTo>
                    <a:pt x="2023" y="1492"/>
                    <a:pt x="1841" y="772"/>
                    <a:pt x="1375" y="236"/>
                  </a:cubicBezTo>
                  <a:cubicBezTo>
                    <a:pt x="1271" y="115"/>
                    <a:pt x="1135" y="0"/>
                    <a:pt x="9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8"/>
            <p:cNvSpPr/>
            <p:nvPr/>
          </p:nvSpPr>
          <p:spPr>
            <a:xfrm>
              <a:off x="7731322" y="4624175"/>
              <a:ext cx="309839" cy="312799"/>
            </a:xfrm>
            <a:custGeom>
              <a:rect b="b" l="l" r="r" t="t"/>
              <a:pathLst>
                <a:path extrusionOk="0" h="4333" w="4292">
                  <a:moveTo>
                    <a:pt x="415" y="0"/>
                  </a:moveTo>
                  <a:cubicBezTo>
                    <a:pt x="382" y="0"/>
                    <a:pt x="350" y="5"/>
                    <a:pt x="318" y="17"/>
                  </a:cubicBezTo>
                  <a:cubicBezTo>
                    <a:pt x="171" y="72"/>
                    <a:pt x="112" y="245"/>
                    <a:pt x="90" y="401"/>
                  </a:cubicBezTo>
                  <a:cubicBezTo>
                    <a:pt x="0" y="1073"/>
                    <a:pt x="268" y="1756"/>
                    <a:pt x="679" y="2299"/>
                  </a:cubicBezTo>
                  <a:cubicBezTo>
                    <a:pt x="1089" y="2841"/>
                    <a:pt x="1630" y="3265"/>
                    <a:pt x="2165" y="3684"/>
                  </a:cubicBezTo>
                  <a:lnTo>
                    <a:pt x="2996" y="4332"/>
                  </a:lnTo>
                  <a:cubicBezTo>
                    <a:pt x="3211" y="4306"/>
                    <a:pt x="3426" y="4286"/>
                    <a:pt x="3641" y="4269"/>
                  </a:cubicBezTo>
                  <a:cubicBezTo>
                    <a:pt x="3841" y="4253"/>
                    <a:pt x="4039" y="4242"/>
                    <a:pt x="4239" y="4233"/>
                  </a:cubicBezTo>
                  <a:lnTo>
                    <a:pt x="4291" y="4174"/>
                  </a:lnTo>
                  <a:cubicBezTo>
                    <a:pt x="3859" y="2307"/>
                    <a:pt x="2436" y="702"/>
                    <a:pt x="632" y="50"/>
                  </a:cubicBezTo>
                  <a:cubicBezTo>
                    <a:pt x="563" y="24"/>
                    <a:pt x="488" y="0"/>
                    <a:pt x="4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8"/>
            <p:cNvSpPr/>
            <p:nvPr/>
          </p:nvSpPr>
          <p:spPr>
            <a:xfrm>
              <a:off x="7514750" y="4638613"/>
              <a:ext cx="106264" cy="330053"/>
            </a:xfrm>
            <a:custGeom>
              <a:rect b="b" l="l" r="r" t="t"/>
              <a:pathLst>
                <a:path extrusionOk="0" h="4572" w="1472">
                  <a:moveTo>
                    <a:pt x="262" y="0"/>
                  </a:moveTo>
                  <a:cubicBezTo>
                    <a:pt x="250" y="0"/>
                    <a:pt x="237" y="4"/>
                    <a:pt x="226" y="12"/>
                  </a:cubicBezTo>
                  <a:cubicBezTo>
                    <a:pt x="206" y="32"/>
                    <a:pt x="193" y="61"/>
                    <a:pt x="193" y="91"/>
                  </a:cubicBezTo>
                  <a:cubicBezTo>
                    <a:pt x="0" y="1587"/>
                    <a:pt x="428" y="3155"/>
                    <a:pt x="1357" y="4343"/>
                  </a:cubicBezTo>
                  <a:lnTo>
                    <a:pt x="1346" y="4571"/>
                  </a:lnTo>
                  <a:cubicBezTo>
                    <a:pt x="1410" y="3776"/>
                    <a:pt x="1471" y="2973"/>
                    <a:pt x="1359" y="2182"/>
                  </a:cubicBezTo>
                  <a:cubicBezTo>
                    <a:pt x="1245" y="1391"/>
                    <a:pt x="938" y="603"/>
                    <a:pt x="360" y="52"/>
                  </a:cubicBezTo>
                  <a:cubicBezTo>
                    <a:pt x="333" y="26"/>
                    <a:pt x="296" y="0"/>
                    <a:pt x="2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8"/>
            <p:cNvSpPr/>
            <p:nvPr/>
          </p:nvSpPr>
          <p:spPr>
            <a:xfrm>
              <a:off x="8176666" y="4630600"/>
              <a:ext cx="145607" cy="350122"/>
            </a:xfrm>
            <a:custGeom>
              <a:rect b="b" l="l" r="r" t="t"/>
              <a:pathLst>
                <a:path extrusionOk="0" h="4850" w="2017">
                  <a:moveTo>
                    <a:pt x="1887" y="0"/>
                  </a:moveTo>
                  <a:cubicBezTo>
                    <a:pt x="1384" y="470"/>
                    <a:pt x="870" y="951"/>
                    <a:pt x="540" y="1555"/>
                  </a:cubicBezTo>
                  <a:cubicBezTo>
                    <a:pt x="0" y="2541"/>
                    <a:pt x="7" y="3727"/>
                    <a:pt x="77" y="4849"/>
                  </a:cubicBezTo>
                  <a:lnTo>
                    <a:pt x="514" y="4777"/>
                  </a:lnTo>
                  <a:cubicBezTo>
                    <a:pt x="1212" y="3569"/>
                    <a:pt x="1693" y="2245"/>
                    <a:pt x="1930" y="868"/>
                  </a:cubicBezTo>
                  <a:cubicBezTo>
                    <a:pt x="1981" y="578"/>
                    <a:pt x="2016" y="264"/>
                    <a:pt x="18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8"/>
            <p:cNvSpPr/>
            <p:nvPr/>
          </p:nvSpPr>
          <p:spPr>
            <a:xfrm>
              <a:off x="8367683" y="4462179"/>
              <a:ext cx="101066" cy="466203"/>
            </a:xfrm>
            <a:custGeom>
              <a:rect b="b" l="l" r="r" t="t"/>
              <a:pathLst>
                <a:path extrusionOk="0" h="6458" w="1400">
                  <a:moveTo>
                    <a:pt x="180" y="1"/>
                  </a:moveTo>
                  <a:cubicBezTo>
                    <a:pt x="177" y="1"/>
                    <a:pt x="175" y="1"/>
                    <a:pt x="172" y="1"/>
                  </a:cubicBezTo>
                  <a:cubicBezTo>
                    <a:pt x="38" y="10"/>
                    <a:pt x="0" y="188"/>
                    <a:pt x="0" y="324"/>
                  </a:cubicBezTo>
                  <a:cubicBezTo>
                    <a:pt x="18" y="2386"/>
                    <a:pt x="246" y="4442"/>
                    <a:pt x="679" y="6458"/>
                  </a:cubicBezTo>
                  <a:cubicBezTo>
                    <a:pt x="752" y="6453"/>
                    <a:pt x="824" y="6451"/>
                    <a:pt x="896" y="6449"/>
                  </a:cubicBezTo>
                  <a:cubicBezTo>
                    <a:pt x="1254" y="5537"/>
                    <a:pt x="1399" y="4558"/>
                    <a:pt x="1318" y="3583"/>
                  </a:cubicBezTo>
                  <a:cubicBezTo>
                    <a:pt x="1221" y="2423"/>
                    <a:pt x="806" y="1316"/>
                    <a:pt x="396" y="227"/>
                  </a:cubicBezTo>
                  <a:cubicBezTo>
                    <a:pt x="357" y="122"/>
                    <a:pt x="289" y="1"/>
                    <a:pt x="1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08" name="Shape 2808"/>
        <p:cNvGrpSpPr/>
        <p:nvPr/>
      </p:nvGrpSpPr>
      <p:grpSpPr>
        <a:xfrm>
          <a:off x="0" y="0"/>
          <a:ext cx="0" cy="0"/>
          <a:chOff x="0" y="0"/>
          <a:chExt cx="0" cy="0"/>
        </a:xfrm>
      </p:grpSpPr>
      <p:sp>
        <p:nvSpPr>
          <p:cNvPr id="2809" name="Google Shape;2809;p49"/>
          <p:cNvSpPr txBox="1"/>
          <p:nvPr>
            <p:ph type="ctrTitle"/>
          </p:nvPr>
        </p:nvSpPr>
        <p:spPr>
          <a:xfrm flipH="1">
            <a:off x="1848400" y="370174"/>
            <a:ext cx="5447100" cy="900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How about this timeline?</a:t>
            </a:r>
            <a:endParaRPr/>
          </a:p>
        </p:txBody>
      </p:sp>
      <p:sp>
        <p:nvSpPr>
          <p:cNvPr id="2810" name="Google Shape;2810;p49"/>
          <p:cNvSpPr/>
          <p:nvPr/>
        </p:nvSpPr>
        <p:spPr>
          <a:xfrm>
            <a:off x="1164150" y="2658825"/>
            <a:ext cx="6794700" cy="1464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811" name="Google Shape;2811;p49"/>
          <p:cNvCxnSpPr/>
          <p:nvPr/>
        </p:nvCxnSpPr>
        <p:spPr>
          <a:xfrm>
            <a:off x="2004025" y="2033025"/>
            <a:ext cx="0" cy="2097000"/>
          </a:xfrm>
          <a:prstGeom prst="straightConnector1">
            <a:avLst/>
          </a:prstGeom>
          <a:noFill/>
          <a:ln cap="flat" cmpd="sng" w="19050">
            <a:solidFill>
              <a:schemeClr val="accent2"/>
            </a:solidFill>
            <a:prstDash val="dash"/>
            <a:round/>
            <a:headEnd len="med" w="med" type="none"/>
            <a:tailEnd len="med" w="med" type="none"/>
          </a:ln>
        </p:spPr>
      </p:cxnSp>
      <p:cxnSp>
        <p:nvCxnSpPr>
          <p:cNvPr id="2812" name="Google Shape;2812;p49"/>
          <p:cNvCxnSpPr/>
          <p:nvPr/>
        </p:nvCxnSpPr>
        <p:spPr>
          <a:xfrm>
            <a:off x="3287975" y="1629000"/>
            <a:ext cx="0" cy="2002800"/>
          </a:xfrm>
          <a:prstGeom prst="straightConnector1">
            <a:avLst/>
          </a:prstGeom>
          <a:noFill/>
          <a:ln cap="flat" cmpd="sng" w="19050">
            <a:solidFill>
              <a:schemeClr val="accent1"/>
            </a:solidFill>
            <a:prstDash val="dash"/>
            <a:round/>
            <a:headEnd len="med" w="med" type="none"/>
            <a:tailEnd len="med" w="med" type="none"/>
          </a:ln>
        </p:spPr>
      </p:cxnSp>
      <p:cxnSp>
        <p:nvCxnSpPr>
          <p:cNvPr id="2813" name="Google Shape;2813;p49"/>
          <p:cNvCxnSpPr/>
          <p:nvPr/>
        </p:nvCxnSpPr>
        <p:spPr>
          <a:xfrm>
            <a:off x="4531139" y="2034063"/>
            <a:ext cx="0" cy="2030700"/>
          </a:xfrm>
          <a:prstGeom prst="straightConnector1">
            <a:avLst/>
          </a:prstGeom>
          <a:noFill/>
          <a:ln cap="flat" cmpd="sng" w="19050">
            <a:solidFill>
              <a:schemeClr val="accent2"/>
            </a:solidFill>
            <a:prstDash val="dash"/>
            <a:round/>
            <a:headEnd len="med" w="med" type="none"/>
            <a:tailEnd len="med" w="med" type="none"/>
          </a:ln>
        </p:spPr>
      </p:cxnSp>
      <p:cxnSp>
        <p:nvCxnSpPr>
          <p:cNvPr id="2814" name="Google Shape;2814;p49"/>
          <p:cNvCxnSpPr/>
          <p:nvPr/>
        </p:nvCxnSpPr>
        <p:spPr>
          <a:xfrm>
            <a:off x="5855950" y="1629000"/>
            <a:ext cx="0" cy="2002800"/>
          </a:xfrm>
          <a:prstGeom prst="straightConnector1">
            <a:avLst/>
          </a:prstGeom>
          <a:noFill/>
          <a:ln cap="flat" cmpd="sng" w="19050">
            <a:solidFill>
              <a:schemeClr val="accent1"/>
            </a:solidFill>
            <a:prstDash val="dash"/>
            <a:round/>
            <a:headEnd len="med" w="med" type="none"/>
            <a:tailEnd len="med" w="med" type="none"/>
          </a:ln>
        </p:spPr>
      </p:cxnSp>
      <p:cxnSp>
        <p:nvCxnSpPr>
          <p:cNvPr id="2815" name="Google Shape;2815;p49"/>
          <p:cNvCxnSpPr/>
          <p:nvPr/>
        </p:nvCxnSpPr>
        <p:spPr>
          <a:xfrm>
            <a:off x="7139925" y="2033025"/>
            <a:ext cx="0" cy="2097000"/>
          </a:xfrm>
          <a:prstGeom prst="straightConnector1">
            <a:avLst/>
          </a:prstGeom>
          <a:noFill/>
          <a:ln cap="flat" cmpd="sng" w="19050">
            <a:solidFill>
              <a:schemeClr val="accent2"/>
            </a:solidFill>
            <a:prstDash val="dash"/>
            <a:round/>
            <a:headEnd len="med" w="med" type="none"/>
            <a:tailEnd len="med" w="med" type="none"/>
          </a:ln>
        </p:spPr>
      </p:cxnSp>
      <p:sp>
        <p:nvSpPr>
          <p:cNvPr id="2816" name="Google Shape;2816;p49"/>
          <p:cNvSpPr txBox="1"/>
          <p:nvPr/>
        </p:nvSpPr>
        <p:spPr>
          <a:xfrm>
            <a:off x="1231674" y="1201713"/>
            <a:ext cx="1544700" cy="679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s">
                <a:solidFill>
                  <a:schemeClr val="accent2"/>
                </a:solidFill>
                <a:latin typeface="Chelsea Market"/>
                <a:ea typeface="Chelsea Market"/>
                <a:cs typeface="Chelsea Market"/>
                <a:sym typeface="Chelsea Market"/>
              </a:rPr>
              <a:t>DAY 1</a:t>
            </a:r>
            <a:br>
              <a:rPr lang="es" sz="1000">
                <a:solidFill>
                  <a:schemeClr val="accent4"/>
                </a:solidFill>
                <a:latin typeface="Barlow Semi Condensed"/>
                <a:ea typeface="Barlow Semi Condensed"/>
                <a:cs typeface="Barlow Semi Condensed"/>
                <a:sym typeface="Barlow Semi Condensed"/>
              </a:rPr>
            </a:br>
            <a:r>
              <a:rPr lang="es" sz="1100">
                <a:solidFill>
                  <a:schemeClr val="accent4"/>
                </a:solidFill>
                <a:latin typeface="Josefin Slab"/>
                <a:ea typeface="Josefin Slab"/>
                <a:cs typeface="Josefin Slab"/>
                <a:sym typeface="Josefin Slab"/>
              </a:rPr>
              <a:t>Mercury is the closest planet to the Sun</a:t>
            </a:r>
            <a:endParaRPr sz="1100">
              <a:solidFill>
                <a:schemeClr val="accent4"/>
              </a:solidFill>
              <a:latin typeface="Josefin Slab"/>
              <a:ea typeface="Josefin Slab"/>
              <a:cs typeface="Josefin Slab"/>
              <a:sym typeface="Josefin Slab"/>
            </a:endParaRPr>
          </a:p>
        </p:txBody>
      </p:sp>
      <p:sp>
        <p:nvSpPr>
          <p:cNvPr id="2817" name="Google Shape;2817;p49"/>
          <p:cNvSpPr txBox="1"/>
          <p:nvPr/>
        </p:nvSpPr>
        <p:spPr>
          <a:xfrm>
            <a:off x="2483575" y="3672118"/>
            <a:ext cx="1544700" cy="765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s">
                <a:solidFill>
                  <a:schemeClr val="accent1"/>
                </a:solidFill>
                <a:latin typeface="Chelsea Market"/>
                <a:ea typeface="Chelsea Market"/>
                <a:cs typeface="Chelsea Market"/>
                <a:sym typeface="Chelsea Market"/>
              </a:rPr>
              <a:t>DAY 2</a:t>
            </a:r>
            <a:br>
              <a:rPr lang="es" sz="1000">
                <a:solidFill>
                  <a:schemeClr val="accent2"/>
                </a:solidFill>
                <a:latin typeface="Barlow Semi Condensed"/>
                <a:ea typeface="Barlow Semi Condensed"/>
                <a:cs typeface="Barlow Semi Condensed"/>
                <a:sym typeface="Barlow Semi Condensed"/>
              </a:rPr>
            </a:br>
            <a:r>
              <a:rPr lang="es" sz="1100">
                <a:solidFill>
                  <a:schemeClr val="accent4"/>
                </a:solidFill>
                <a:latin typeface="Josefin Slab"/>
                <a:ea typeface="Josefin Slab"/>
                <a:cs typeface="Josefin Slab"/>
                <a:sym typeface="Josefin Slab"/>
              </a:rPr>
              <a:t>Jupiter is the biggest planet in our Solar System</a:t>
            </a:r>
            <a:endParaRPr sz="1100">
              <a:solidFill>
                <a:schemeClr val="accent4"/>
              </a:solidFill>
              <a:latin typeface="Josefin Slab"/>
              <a:ea typeface="Josefin Slab"/>
              <a:cs typeface="Josefin Slab"/>
              <a:sym typeface="Josefin Slab"/>
            </a:endParaRPr>
          </a:p>
        </p:txBody>
      </p:sp>
      <p:sp>
        <p:nvSpPr>
          <p:cNvPr id="2818" name="Google Shape;2818;p49"/>
          <p:cNvSpPr txBox="1"/>
          <p:nvPr/>
        </p:nvSpPr>
        <p:spPr>
          <a:xfrm>
            <a:off x="3758789" y="1201713"/>
            <a:ext cx="1544700" cy="679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s">
                <a:solidFill>
                  <a:schemeClr val="accent2"/>
                </a:solidFill>
                <a:latin typeface="Chelsea Market"/>
                <a:ea typeface="Chelsea Market"/>
                <a:cs typeface="Chelsea Market"/>
                <a:sym typeface="Chelsea Market"/>
              </a:rPr>
              <a:t>DAY 3</a:t>
            </a:r>
            <a:br>
              <a:rPr lang="es" sz="1000">
                <a:solidFill>
                  <a:schemeClr val="accent2"/>
                </a:solidFill>
                <a:latin typeface="Chelsea Market"/>
                <a:ea typeface="Chelsea Market"/>
                <a:cs typeface="Chelsea Market"/>
                <a:sym typeface="Chelsea Market"/>
              </a:rPr>
            </a:br>
            <a:r>
              <a:rPr lang="es" sz="1100">
                <a:solidFill>
                  <a:schemeClr val="accent4"/>
                </a:solidFill>
                <a:latin typeface="Josefin Slab"/>
                <a:ea typeface="Josefin Slab"/>
                <a:cs typeface="Josefin Slab"/>
                <a:sym typeface="Josefin Slab"/>
              </a:rPr>
              <a:t>Despite being red, Mars is a cold place</a:t>
            </a:r>
            <a:endParaRPr sz="1100">
              <a:solidFill>
                <a:schemeClr val="accent4"/>
              </a:solidFill>
              <a:latin typeface="Josefin Slab"/>
              <a:ea typeface="Josefin Slab"/>
              <a:cs typeface="Josefin Slab"/>
              <a:sym typeface="Josefin Slab"/>
            </a:endParaRPr>
          </a:p>
        </p:txBody>
      </p:sp>
      <p:sp>
        <p:nvSpPr>
          <p:cNvPr id="2819" name="Google Shape;2819;p49"/>
          <p:cNvSpPr txBox="1"/>
          <p:nvPr/>
        </p:nvSpPr>
        <p:spPr>
          <a:xfrm>
            <a:off x="5083596" y="3672118"/>
            <a:ext cx="1544700" cy="765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s">
                <a:solidFill>
                  <a:schemeClr val="accent1"/>
                </a:solidFill>
                <a:latin typeface="Chelsea Market"/>
                <a:ea typeface="Chelsea Market"/>
                <a:cs typeface="Chelsea Market"/>
                <a:sym typeface="Chelsea Market"/>
              </a:rPr>
              <a:t>DAY 4</a:t>
            </a:r>
            <a:br>
              <a:rPr lang="es" sz="1000">
                <a:solidFill>
                  <a:schemeClr val="accent1"/>
                </a:solidFill>
                <a:latin typeface="Chelsea Market"/>
                <a:ea typeface="Chelsea Market"/>
                <a:cs typeface="Chelsea Market"/>
                <a:sym typeface="Chelsea Market"/>
              </a:rPr>
            </a:br>
            <a:r>
              <a:rPr lang="es" sz="1100">
                <a:solidFill>
                  <a:schemeClr val="accent4"/>
                </a:solidFill>
                <a:latin typeface="Josefin Slab"/>
                <a:ea typeface="Josefin Slab"/>
                <a:cs typeface="Josefin Slab"/>
                <a:sym typeface="Josefin Slab"/>
              </a:rPr>
              <a:t>Saturn is composed mostly of hydrogen and helium</a:t>
            </a:r>
            <a:endParaRPr sz="1100">
              <a:solidFill>
                <a:schemeClr val="accent4"/>
              </a:solidFill>
              <a:latin typeface="Josefin Slab"/>
              <a:ea typeface="Josefin Slab"/>
              <a:cs typeface="Josefin Slab"/>
              <a:sym typeface="Josefin Slab"/>
            </a:endParaRPr>
          </a:p>
        </p:txBody>
      </p:sp>
      <p:sp>
        <p:nvSpPr>
          <p:cNvPr id="2820" name="Google Shape;2820;p49"/>
          <p:cNvSpPr txBox="1"/>
          <p:nvPr/>
        </p:nvSpPr>
        <p:spPr>
          <a:xfrm>
            <a:off x="6367564" y="1201713"/>
            <a:ext cx="1544700" cy="679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s">
                <a:solidFill>
                  <a:schemeClr val="accent2"/>
                </a:solidFill>
                <a:latin typeface="Chelsea Market"/>
                <a:ea typeface="Chelsea Market"/>
                <a:cs typeface="Chelsea Market"/>
                <a:sym typeface="Chelsea Market"/>
              </a:rPr>
              <a:t>DAY 5</a:t>
            </a:r>
            <a:br>
              <a:rPr lang="es" sz="1000">
                <a:solidFill>
                  <a:schemeClr val="accent4"/>
                </a:solidFill>
                <a:latin typeface="Chelsea Market"/>
                <a:ea typeface="Chelsea Market"/>
                <a:cs typeface="Chelsea Market"/>
                <a:sym typeface="Chelsea Market"/>
              </a:rPr>
            </a:br>
            <a:r>
              <a:rPr lang="es" sz="1100">
                <a:solidFill>
                  <a:schemeClr val="accent4"/>
                </a:solidFill>
                <a:latin typeface="Josefin Slab"/>
                <a:ea typeface="Josefin Slab"/>
                <a:cs typeface="Josefin Slab"/>
                <a:sym typeface="Josefin Slab"/>
              </a:rPr>
              <a:t>Venus has a beautiful name, but it’s very hot</a:t>
            </a:r>
            <a:endParaRPr sz="1100">
              <a:solidFill>
                <a:schemeClr val="accent4"/>
              </a:solidFill>
              <a:latin typeface="Josefin Slab"/>
              <a:ea typeface="Josefin Slab"/>
              <a:cs typeface="Josefin Slab"/>
              <a:sym typeface="Josefin Slab"/>
            </a:endParaRPr>
          </a:p>
        </p:txBody>
      </p:sp>
      <p:sp>
        <p:nvSpPr>
          <p:cNvPr id="2821" name="Google Shape;2821;p49"/>
          <p:cNvSpPr/>
          <p:nvPr/>
        </p:nvSpPr>
        <p:spPr>
          <a:xfrm>
            <a:off x="1929025" y="4027250"/>
            <a:ext cx="150000" cy="1500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9"/>
          <p:cNvSpPr/>
          <p:nvPr/>
        </p:nvSpPr>
        <p:spPr>
          <a:xfrm>
            <a:off x="3212975" y="1558100"/>
            <a:ext cx="150000" cy="150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9"/>
          <p:cNvSpPr/>
          <p:nvPr/>
        </p:nvSpPr>
        <p:spPr>
          <a:xfrm>
            <a:off x="4456139" y="4027250"/>
            <a:ext cx="150000" cy="1500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9"/>
          <p:cNvSpPr/>
          <p:nvPr/>
        </p:nvSpPr>
        <p:spPr>
          <a:xfrm>
            <a:off x="5780950" y="1558100"/>
            <a:ext cx="150000" cy="150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9"/>
          <p:cNvSpPr/>
          <p:nvPr/>
        </p:nvSpPr>
        <p:spPr>
          <a:xfrm>
            <a:off x="7066690" y="4027250"/>
            <a:ext cx="150000" cy="1500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826" name="Google Shape;2826;p49"/>
          <p:cNvCxnSpPr/>
          <p:nvPr/>
        </p:nvCxnSpPr>
        <p:spPr>
          <a:xfrm>
            <a:off x="1891925" y="2030327"/>
            <a:ext cx="231000" cy="0"/>
          </a:xfrm>
          <a:prstGeom prst="straightConnector1">
            <a:avLst/>
          </a:prstGeom>
          <a:noFill/>
          <a:ln cap="flat" cmpd="sng" w="19050">
            <a:solidFill>
              <a:schemeClr val="accent2"/>
            </a:solidFill>
            <a:prstDash val="solid"/>
            <a:round/>
            <a:headEnd len="med" w="med" type="none"/>
            <a:tailEnd len="med" w="med" type="none"/>
          </a:ln>
        </p:spPr>
      </p:cxnSp>
      <p:cxnSp>
        <p:nvCxnSpPr>
          <p:cNvPr id="2827" name="Google Shape;2827;p49"/>
          <p:cNvCxnSpPr/>
          <p:nvPr/>
        </p:nvCxnSpPr>
        <p:spPr>
          <a:xfrm>
            <a:off x="4415639" y="2030327"/>
            <a:ext cx="231000" cy="0"/>
          </a:xfrm>
          <a:prstGeom prst="straightConnector1">
            <a:avLst/>
          </a:prstGeom>
          <a:noFill/>
          <a:ln cap="flat" cmpd="sng" w="19050">
            <a:solidFill>
              <a:schemeClr val="accent2"/>
            </a:solidFill>
            <a:prstDash val="solid"/>
            <a:round/>
            <a:headEnd len="med" w="med" type="none"/>
            <a:tailEnd len="med" w="med" type="none"/>
          </a:ln>
        </p:spPr>
      </p:cxnSp>
      <p:cxnSp>
        <p:nvCxnSpPr>
          <p:cNvPr id="2828" name="Google Shape;2828;p49"/>
          <p:cNvCxnSpPr/>
          <p:nvPr/>
        </p:nvCxnSpPr>
        <p:spPr>
          <a:xfrm>
            <a:off x="7024413" y="2030327"/>
            <a:ext cx="231000" cy="0"/>
          </a:xfrm>
          <a:prstGeom prst="straightConnector1">
            <a:avLst/>
          </a:prstGeom>
          <a:noFill/>
          <a:ln cap="flat" cmpd="sng" w="19050">
            <a:solidFill>
              <a:schemeClr val="accent2"/>
            </a:solidFill>
            <a:prstDash val="solid"/>
            <a:round/>
            <a:headEnd len="med" w="med" type="none"/>
            <a:tailEnd len="med" w="med" type="none"/>
          </a:ln>
        </p:spPr>
      </p:cxnSp>
      <p:cxnSp>
        <p:nvCxnSpPr>
          <p:cNvPr id="2829" name="Google Shape;2829;p49"/>
          <p:cNvCxnSpPr/>
          <p:nvPr/>
        </p:nvCxnSpPr>
        <p:spPr>
          <a:xfrm>
            <a:off x="5740438" y="3631802"/>
            <a:ext cx="231000" cy="0"/>
          </a:xfrm>
          <a:prstGeom prst="straightConnector1">
            <a:avLst/>
          </a:prstGeom>
          <a:noFill/>
          <a:ln cap="flat" cmpd="sng" w="19050">
            <a:solidFill>
              <a:schemeClr val="accent1"/>
            </a:solidFill>
            <a:prstDash val="solid"/>
            <a:round/>
            <a:headEnd len="med" w="med" type="none"/>
            <a:tailEnd len="med" w="med" type="none"/>
          </a:ln>
        </p:spPr>
      </p:cxnSp>
      <p:cxnSp>
        <p:nvCxnSpPr>
          <p:cNvPr id="2830" name="Google Shape;2830;p49"/>
          <p:cNvCxnSpPr/>
          <p:nvPr/>
        </p:nvCxnSpPr>
        <p:spPr>
          <a:xfrm>
            <a:off x="3172488" y="3631802"/>
            <a:ext cx="231000" cy="0"/>
          </a:xfrm>
          <a:prstGeom prst="straightConnector1">
            <a:avLst/>
          </a:prstGeom>
          <a:noFill/>
          <a:ln cap="flat" cmpd="sng" w="19050">
            <a:solidFill>
              <a:schemeClr val="accent1"/>
            </a:solidFill>
            <a:prstDash val="solid"/>
            <a:round/>
            <a:headEnd len="med" w="med" type="none"/>
            <a:tailEnd len="med" w="med" type="none"/>
          </a:ln>
        </p:spPr>
      </p:cxnSp>
      <p:grpSp>
        <p:nvGrpSpPr>
          <p:cNvPr id="2831" name="Google Shape;2831;p49"/>
          <p:cNvGrpSpPr/>
          <p:nvPr/>
        </p:nvGrpSpPr>
        <p:grpSpPr>
          <a:xfrm>
            <a:off x="8266805" y="328588"/>
            <a:ext cx="1149758" cy="1826587"/>
            <a:chOff x="5283050" y="4042750"/>
            <a:chExt cx="399000" cy="595950"/>
          </a:xfrm>
        </p:grpSpPr>
        <p:sp>
          <p:nvSpPr>
            <p:cNvPr id="2832" name="Google Shape;2832;p49"/>
            <p:cNvSpPr/>
            <p:nvPr/>
          </p:nvSpPr>
          <p:spPr>
            <a:xfrm>
              <a:off x="5283050" y="4042750"/>
              <a:ext cx="399000" cy="344900"/>
            </a:xfrm>
            <a:custGeom>
              <a:rect b="b" l="l" r="r" t="t"/>
              <a:pathLst>
                <a:path extrusionOk="0" h="13796" w="15960">
                  <a:moveTo>
                    <a:pt x="8041" y="0"/>
                  </a:moveTo>
                  <a:cubicBezTo>
                    <a:pt x="6475" y="0"/>
                    <a:pt x="4915" y="432"/>
                    <a:pt x="3622" y="1312"/>
                  </a:cubicBezTo>
                  <a:cubicBezTo>
                    <a:pt x="1300" y="2891"/>
                    <a:pt x="0" y="5920"/>
                    <a:pt x="633" y="8656"/>
                  </a:cubicBezTo>
                  <a:cubicBezTo>
                    <a:pt x="1259" y="11376"/>
                    <a:pt x="3849" y="13561"/>
                    <a:pt x="6636" y="13561"/>
                  </a:cubicBezTo>
                  <a:cubicBezTo>
                    <a:pt x="6655" y="13561"/>
                    <a:pt x="6675" y="13561"/>
                    <a:pt x="6694" y="13560"/>
                  </a:cubicBezTo>
                  <a:lnTo>
                    <a:pt x="4984" y="12908"/>
                  </a:lnTo>
                  <a:lnTo>
                    <a:pt x="4984" y="12908"/>
                  </a:lnTo>
                  <a:cubicBezTo>
                    <a:pt x="6366" y="13418"/>
                    <a:pt x="7864" y="13796"/>
                    <a:pt x="9308" y="13796"/>
                  </a:cubicBezTo>
                  <a:cubicBezTo>
                    <a:pt x="10436" y="13796"/>
                    <a:pt x="11532" y="13565"/>
                    <a:pt x="12514" y="12987"/>
                  </a:cubicBezTo>
                  <a:cubicBezTo>
                    <a:pt x="15162" y="11426"/>
                    <a:pt x="15960" y="7754"/>
                    <a:pt x="15026" y="4822"/>
                  </a:cubicBezTo>
                  <a:cubicBezTo>
                    <a:pt x="14664" y="3680"/>
                    <a:pt x="14071" y="2588"/>
                    <a:pt x="13175" y="1793"/>
                  </a:cubicBezTo>
                  <a:cubicBezTo>
                    <a:pt x="12722" y="1389"/>
                    <a:pt x="12202" y="1071"/>
                    <a:pt x="11655" y="809"/>
                  </a:cubicBezTo>
                  <a:cubicBezTo>
                    <a:pt x="10533" y="273"/>
                    <a:pt x="9285" y="0"/>
                    <a:pt x="804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9"/>
            <p:cNvSpPr/>
            <p:nvPr/>
          </p:nvSpPr>
          <p:spPr>
            <a:xfrm>
              <a:off x="5478275" y="4137575"/>
              <a:ext cx="15450" cy="501125"/>
            </a:xfrm>
            <a:custGeom>
              <a:rect b="b" l="l" r="r" t="t"/>
              <a:pathLst>
                <a:path extrusionOk="0" h="20045" w="618">
                  <a:moveTo>
                    <a:pt x="154" y="1"/>
                  </a:moveTo>
                  <a:cubicBezTo>
                    <a:pt x="98" y="1"/>
                    <a:pt x="42" y="39"/>
                    <a:pt x="38" y="115"/>
                  </a:cubicBezTo>
                  <a:lnTo>
                    <a:pt x="38" y="117"/>
                  </a:lnTo>
                  <a:cubicBezTo>
                    <a:pt x="1" y="763"/>
                    <a:pt x="16" y="1418"/>
                    <a:pt x="14" y="2063"/>
                  </a:cubicBezTo>
                  <a:cubicBezTo>
                    <a:pt x="12" y="2705"/>
                    <a:pt x="18" y="3344"/>
                    <a:pt x="20" y="3985"/>
                  </a:cubicBezTo>
                  <a:cubicBezTo>
                    <a:pt x="25" y="5274"/>
                    <a:pt x="40" y="6561"/>
                    <a:pt x="53" y="7850"/>
                  </a:cubicBezTo>
                  <a:lnTo>
                    <a:pt x="130" y="15559"/>
                  </a:lnTo>
                  <a:cubicBezTo>
                    <a:pt x="137" y="16277"/>
                    <a:pt x="146" y="16997"/>
                    <a:pt x="152" y="17717"/>
                  </a:cubicBezTo>
                  <a:cubicBezTo>
                    <a:pt x="154" y="18073"/>
                    <a:pt x="159" y="18429"/>
                    <a:pt x="159" y="18785"/>
                  </a:cubicBezTo>
                  <a:cubicBezTo>
                    <a:pt x="159" y="19158"/>
                    <a:pt x="143" y="19531"/>
                    <a:pt x="198" y="19903"/>
                  </a:cubicBezTo>
                  <a:cubicBezTo>
                    <a:pt x="210" y="19989"/>
                    <a:pt x="308" y="20045"/>
                    <a:pt x="390" y="20045"/>
                  </a:cubicBezTo>
                  <a:cubicBezTo>
                    <a:pt x="397" y="20045"/>
                    <a:pt x="404" y="20044"/>
                    <a:pt x="411" y="20043"/>
                  </a:cubicBezTo>
                  <a:cubicBezTo>
                    <a:pt x="515" y="20028"/>
                    <a:pt x="567" y="19949"/>
                    <a:pt x="580" y="19850"/>
                  </a:cubicBezTo>
                  <a:cubicBezTo>
                    <a:pt x="618" y="19531"/>
                    <a:pt x="596" y="19211"/>
                    <a:pt x="589" y="18890"/>
                  </a:cubicBezTo>
                  <a:cubicBezTo>
                    <a:pt x="583" y="18567"/>
                    <a:pt x="576" y="18249"/>
                    <a:pt x="572" y="17928"/>
                  </a:cubicBezTo>
                  <a:cubicBezTo>
                    <a:pt x="563" y="17287"/>
                    <a:pt x="554" y="16648"/>
                    <a:pt x="545" y="16009"/>
                  </a:cubicBezTo>
                  <a:lnTo>
                    <a:pt x="495" y="12141"/>
                  </a:lnTo>
                  <a:cubicBezTo>
                    <a:pt x="460" y="9574"/>
                    <a:pt x="442" y="7005"/>
                    <a:pt x="392" y="4435"/>
                  </a:cubicBezTo>
                  <a:cubicBezTo>
                    <a:pt x="376" y="3724"/>
                    <a:pt x="363" y="3012"/>
                    <a:pt x="348" y="2303"/>
                  </a:cubicBezTo>
                  <a:cubicBezTo>
                    <a:pt x="334" y="1576"/>
                    <a:pt x="334" y="840"/>
                    <a:pt x="275" y="115"/>
                  </a:cubicBezTo>
                  <a:cubicBezTo>
                    <a:pt x="269" y="39"/>
                    <a:pt x="211" y="1"/>
                    <a:pt x="15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9"/>
            <p:cNvSpPr/>
            <p:nvPr/>
          </p:nvSpPr>
          <p:spPr>
            <a:xfrm>
              <a:off x="5390175" y="4217750"/>
              <a:ext cx="220175" cy="141200"/>
            </a:xfrm>
            <a:custGeom>
              <a:rect b="b" l="l" r="r" t="t"/>
              <a:pathLst>
                <a:path extrusionOk="0" h="5648" w="8807">
                  <a:moveTo>
                    <a:pt x="8503" y="0"/>
                  </a:moveTo>
                  <a:cubicBezTo>
                    <a:pt x="8453" y="0"/>
                    <a:pt x="8404" y="19"/>
                    <a:pt x="8365" y="62"/>
                  </a:cubicBezTo>
                  <a:cubicBezTo>
                    <a:pt x="8062" y="394"/>
                    <a:pt x="7790" y="756"/>
                    <a:pt x="7506" y="1103"/>
                  </a:cubicBezTo>
                  <a:lnTo>
                    <a:pt x="6654" y="2148"/>
                  </a:lnTo>
                  <a:lnTo>
                    <a:pt x="4950" y="4241"/>
                  </a:lnTo>
                  <a:cubicBezTo>
                    <a:pt x="4708" y="4538"/>
                    <a:pt x="4482" y="4885"/>
                    <a:pt x="4162" y="5102"/>
                  </a:cubicBezTo>
                  <a:cubicBezTo>
                    <a:pt x="4055" y="5177"/>
                    <a:pt x="3922" y="5253"/>
                    <a:pt x="3787" y="5253"/>
                  </a:cubicBezTo>
                  <a:cubicBezTo>
                    <a:pt x="3775" y="5253"/>
                    <a:pt x="3763" y="5253"/>
                    <a:pt x="3751" y="5251"/>
                  </a:cubicBezTo>
                  <a:cubicBezTo>
                    <a:pt x="3588" y="5234"/>
                    <a:pt x="3498" y="5093"/>
                    <a:pt x="3417" y="4968"/>
                  </a:cubicBezTo>
                  <a:cubicBezTo>
                    <a:pt x="2916" y="4202"/>
                    <a:pt x="2422" y="3433"/>
                    <a:pt x="1919" y="2669"/>
                  </a:cubicBezTo>
                  <a:cubicBezTo>
                    <a:pt x="1361" y="1812"/>
                    <a:pt x="817" y="943"/>
                    <a:pt x="200" y="128"/>
                  </a:cubicBezTo>
                  <a:cubicBezTo>
                    <a:pt x="178" y="99"/>
                    <a:pt x="148" y="87"/>
                    <a:pt x="120" y="87"/>
                  </a:cubicBezTo>
                  <a:cubicBezTo>
                    <a:pt x="58" y="87"/>
                    <a:pt x="1" y="146"/>
                    <a:pt x="42" y="220"/>
                  </a:cubicBezTo>
                  <a:lnTo>
                    <a:pt x="42" y="222"/>
                  </a:lnTo>
                  <a:cubicBezTo>
                    <a:pt x="492" y="1068"/>
                    <a:pt x="1017" y="1872"/>
                    <a:pt x="1524" y="2684"/>
                  </a:cubicBezTo>
                  <a:cubicBezTo>
                    <a:pt x="2031" y="3497"/>
                    <a:pt x="2541" y="4309"/>
                    <a:pt x="3055" y="5120"/>
                  </a:cubicBezTo>
                  <a:cubicBezTo>
                    <a:pt x="3158" y="5284"/>
                    <a:pt x="3266" y="5458"/>
                    <a:pt x="3441" y="5557"/>
                  </a:cubicBezTo>
                  <a:cubicBezTo>
                    <a:pt x="3551" y="5617"/>
                    <a:pt x="3673" y="5648"/>
                    <a:pt x="3796" y="5648"/>
                  </a:cubicBezTo>
                  <a:cubicBezTo>
                    <a:pt x="3848" y="5648"/>
                    <a:pt x="3901" y="5642"/>
                    <a:pt x="3953" y="5631"/>
                  </a:cubicBezTo>
                  <a:cubicBezTo>
                    <a:pt x="4309" y="5563"/>
                    <a:pt x="4621" y="5284"/>
                    <a:pt x="4851" y="5016"/>
                  </a:cubicBezTo>
                  <a:cubicBezTo>
                    <a:pt x="5468" y="4298"/>
                    <a:pt x="6055" y="3554"/>
                    <a:pt x="6656" y="2820"/>
                  </a:cubicBezTo>
                  <a:lnTo>
                    <a:pt x="7664" y="1595"/>
                  </a:lnTo>
                  <a:cubicBezTo>
                    <a:pt x="8009" y="1173"/>
                    <a:pt x="8378" y="760"/>
                    <a:pt x="8699" y="319"/>
                  </a:cubicBezTo>
                  <a:cubicBezTo>
                    <a:pt x="8806" y="172"/>
                    <a:pt x="8653" y="0"/>
                    <a:pt x="850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9"/>
            <p:cNvSpPr/>
            <p:nvPr/>
          </p:nvSpPr>
          <p:spPr>
            <a:xfrm>
              <a:off x="5430325" y="4165850"/>
              <a:ext cx="85525" cy="68950"/>
            </a:xfrm>
            <a:custGeom>
              <a:rect b="b" l="l" r="r" t="t"/>
              <a:pathLst>
                <a:path extrusionOk="0" h="2758" w="3421">
                  <a:moveTo>
                    <a:pt x="107" y="1"/>
                  </a:moveTo>
                  <a:cubicBezTo>
                    <a:pt x="51" y="1"/>
                    <a:pt x="0" y="59"/>
                    <a:pt x="37" y="120"/>
                  </a:cubicBezTo>
                  <a:lnTo>
                    <a:pt x="37" y="122"/>
                  </a:lnTo>
                  <a:cubicBezTo>
                    <a:pt x="72" y="183"/>
                    <a:pt x="91" y="247"/>
                    <a:pt x="129" y="306"/>
                  </a:cubicBezTo>
                  <a:cubicBezTo>
                    <a:pt x="166" y="366"/>
                    <a:pt x="208" y="418"/>
                    <a:pt x="245" y="475"/>
                  </a:cubicBezTo>
                  <a:cubicBezTo>
                    <a:pt x="313" y="576"/>
                    <a:pt x="379" y="675"/>
                    <a:pt x="452" y="772"/>
                  </a:cubicBezTo>
                  <a:cubicBezTo>
                    <a:pt x="608" y="981"/>
                    <a:pt x="763" y="1187"/>
                    <a:pt x="919" y="1393"/>
                  </a:cubicBezTo>
                  <a:cubicBezTo>
                    <a:pt x="1229" y="1811"/>
                    <a:pt x="1523" y="2237"/>
                    <a:pt x="1831" y="2654"/>
                  </a:cubicBezTo>
                  <a:cubicBezTo>
                    <a:pt x="1874" y="2713"/>
                    <a:pt x="1950" y="2757"/>
                    <a:pt x="2024" y="2757"/>
                  </a:cubicBezTo>
                  <a:cubicBezTo>
                    <a:pt x="2072" y="2757"/>
                    <a:pt x="2118" y="2739"/>
                    <a:pt x="2154" y="2696"/>
                  </a:cubicBezTo>
                  <a:lnTo>
                    <a:pt x="2813" y="1910"/>
                  </a:lnTo>
                  <a:lnTo>
                    <a:pt x="3133" y="1525"/>
                  </a:lnTo>
                  <a:cubicBezTo>
                    <a:pt x="3188" y="1457"/>
                    <a:pt x="3247" y="1391"/>
                    <a:pt x="3302" y="1323"/>
                  </a:cubicBezTo>
                  <a:cubicBezTo>
                    <a:pt x="3357" y="1255"/>
                    <a:pt x="3368" y="1174"/>
                    <a:pt x="3392" y="1093"/>
                  </a:cubicBezTo>
                  <a:cubicBezTo>
                    <a:pt x="3420" y="991"/>
                    <a:pt x="3339" y="914"/>
                    <a:pt x="3251" y="914"/>
                  </a:cubicBezTo>
                  <a:cubicBezTo>
                    <a:pt x="3228" y="914"/>
                    <a:pt x="3205" y="919"/>
                    <a:pt x="3184" y="930"/>
                  </a:cubicBezTo>
                  <a:cubicBezTo>
                    <a:pt x="3100" y="972"/>
                    <a:pt x="3037" y="998"/>
                    <a:pt x="2973" y="1068"/>
                  </a:cubicBezTo>
                  <a:cubicBezTo>
                    <a:pt x="2920" y="1128"/>
                    <a:pt x="2872" y="1189"/>
                    <a:pt x="2821" y="1251"/>
                  </a:cubicBezTo>
                  <a:lnTo>
                    <a:pt x="2503" y="1635"/>
                  </a:lnTo>
                  <a:lnTo>
                    <a:pt x="2017" y="2220"/>
                  </a:lnTo>
                  <a:lnTo>
                    <a:pt x="2017" y="2220"/>
                  </a:lnTo>
                  <a:cubicBezTo>
                    <a:pt x="1754" y="1875"/>
                    <a:pt x="1480" y="1538"/>
                    <a:pt x="1212" y="1200"/>
                  </a:cubicBezTo>
                  <a:cubicBezTo>
                    <a:pt x="1049" y="996"/>
                    <a:pt x="886" y="794"/>
                    <a:pt x="722" y="596"/>
                  </a:cubicBezTo>
                  <a:cubicBezTo>
                    <a:pt x="638" y="495"/>
                    <a:pt x="553" y="401"/>
                    <a:pt x="463" y="306"/>
                  </a:cubicBezTo>
                  <a:cubicBezTo>
                    <a:pt x="414" y="256"/>
                    <a:pt x="370" y="203"/>
                    <a:pt x="322" y="155"/>
                  </a:cubicBezTo>
                  <a:cubicBezTo>
                    <a:pt x="274" y="104"/>
                    <a:pt x="214" y="71"/>
                    <a:pt x="162" y="23"/>
                  </a:cubicBezTo>
                  <a:cubicBezTo>
                    <a:pt x="145" y="7"/>
                    <a:pt x="126" y="1"/>
                    <a:pt x="10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9"/>
            <p:cNvSpPr/>
            <p:nvPr/>
          </p:nvSpPr>
          <p:spPr>
            <a:xfrm>
              <a:off x="5373400" y="4126775"/>
              <a:ext cx="7775" cy="6000"/>
            </a:xfrm>
            <a:custGeom>
              <a:rect b="b" l="l" r="r" t="t"/>
              <a:pathLst>
                <a:path extrusionOk="0" h="240" w="311">
                  <a:moveTo>
                    <a:pt x="157" y="0"/>
                  </a:moveTo>
                  <a:cubicBezTo>
                    <a:pt x="1" y="0"/>
                    <a:pt x="1" y="240"/>
                    <a:pt x="157" y="240"/>
                  </a:cubicBezTo>
                  <a:cubicBezTo>
                    <a:pt x="311" y="240"/>
                    <a:pt x="311" y="0"/>
                    <a:pt x="15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9"/>
            <p:cNvSpPr/>
            <p:nvPr/>
          </p:nvSpPr>
          <p:spPr>
            <a:xfrm>
              <a:off x="5396525" y="4104525"/>
              <a:ext cx="9025" cy="9000"/>
            </a:xfrm>
            <a:custGeom>
              <a:rect b="b" l="l" r="r" t="t"/>
              <a:pathLst>
                <a:path extrusionOk="0" h="360" w="361">
                  <a:moveTo>
                    <a:pt x="157" y="1"/>
                  </a:moveTo>
                  <a:lnTo>
                    <a:pt x="115" y="8"/>
                  </a:lnTo>
                  <a:cubicBezTo>
                    <a:pt x="88" y="14"/>
                    <a:pt x="66" y="27"/>
                    <a:pt x="47" y="47"/>
                  </a:cubicBezTo>
                  <a:cubicBezTo>
                    <a:pt x="31" y="60"/>
                    <a:pt x="20" y="78"/>
                    <a:pt x="14" y="98"/>
                  </a:cubicBezTo>
                  <a:cubicBezTo>
                    <a:pt x="5" y="115"/>
                    <a:pt x="1" y="137"/>
                    <a:pt x="1" y="157"/>
                  </a:cubicBezTo>
                  <a:cubicBezTo>
                    <a:pt x="1" y="212"/>
                    <a:pt x="29" y="262"/>
                    <a:pt x="77" y="291"/>
                  </a:cubicBezTo>
                  <a:lnTo>
                    <a:pt x="143" y="339"/>
                  </a:lnTo>
                  <a:lnTo>
                    <a:pt x="178" y="355"/>
                  </a:lnTo>
                  <a:cubicBezTo>
                    <a:pt x="188" y="358"/>
                    <a:pt x="198" y="360"/>
                    <a:pt x="209" y="360"/>
                  </a:cubicBezTo>
                  <a:cubicBezTo>
                    <a:pt x="218" y="360"/>
                    <a:pt x="227" y="359"/>
                    <a:pt x="236" y="357"/>
                  </a:cubicBezTo>
                  <a:cubicBezTo>
                    <a:pt x="249" y="357"/>
                    <a:pt x="260" y="355"/>
                    <a:pt x="271" y="348"/>
                  </a:cubicBezTo>
                  <a:cubicBezTo>
                    <a:pt x="288" y="341"/>
                    <a:pt x="304" y="330"/>
                    <a:pt x="317" y="317"/>
                  </a:cubicBezTo>
                  <a:lnTo>
                    <a:pt x="339" y="289"/>
                  </a:lnTo>
                  <a:lnTo>
                    <a:pt x="354" y="256"/>
                  </a:lnTo>
                  <a:cubicBezTo>
                    <a:pt x="359" y="236"/>
                    <a:pt x="361" y="216"/>
                    <a:pt x="356" y="199"/>
                  </a:cubicBezTo>
                  <a:cubicBezTo>
                    <a:pt x="356" y="179"/>
                    <a:pt x="350" y="161"/>
                    <a:pt x="339" y="146"/>
                  </a:cubicBezTo>
                  <a:lnTo>
                    <a:pt x="290" y="78"/>
                  </a:lnTo>
                  <a:cubicBezTo>
                    <a:pt x="262" y="32"/>
                    <a:pt x="211" y="1"/>
                    <a:pt x="15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9"/>
            <p:cNvSpPr/>
            <p:nvPr/>
          </p:nvSpPr>
          <p:spPr>
            <a:xfrm>
              <a:off x="5400650" y="4150700"/>
              <a:ext cx="10225" cy="7950"/>
            </a:xfrm>
            <a:custGeom>
              <a:rect b="b" l="l" r="r" t="t"/>
              <a:pathLst>
                <a:path extrusionOk="0" h="318" w="409">
                  <a:moveTo>
                    <a:pt x="205" y="1"/>
                  </a:moveTo>
                  <a:cubicBezTo>
                    <a:pt x="0" y="1"/>
                    <a:pt x="0" y="317"/>
                    <a:pt x="205" y="317"/>
                  </a:cubicBezTo>
                  <a:cubicBezTo>
                    <a:pt x="409" y="317"/>
                    <a:pt x="409" y="1"/>
                    <a:pt x="205"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9"/>
            <p:cNvSpPr/>
            <p:nvPr/>
          </p:nvSpPr>
          <p:spPr>
            <a:xfrm>
              <a:off x="5600500" y="4299225"/>
              <a:ext cx="12375" cy="9625"/>
            </a:xfrm>
            <a:custGeom>
              <a:rect b="b" l="l" r="r" t="t"/>
              <a:pathLst>
                <a:path extrusionOk="0" h="385" w="495">
                  <a:moveTo>
                    <a:pt x="246" y="1"/>
                  </a:moveTo>
                  <a:cubicBezTo>
                    <a:pt x="0" y="1"/>
                    <a:pt x="0" y="385"/>
                    <a:pt x="246" y="385"/>
                  </a:cubicBezTo>
                  <a:cubicBezTo>
                    <a:pt x="494" y="385"/>
                    <a:pt x="494" y="1"/>
                    <a:pt x="246"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0" name="Google Shape;2840;p49"/>
          <p:cNvGrpSpPr/>
          <p:nvPr/>
        </p:nvGrpSpPr>
        <p:grpSpPr>
          <a:xfrm>
            <a:off x="341487" y="4130026"/>
            <a:ext cx="890185" cy="675108"/>
            <a:chOff x="4725044" y="4077175"/>
            <a:chExt cx="398900" cy="347475"/>
          </a:xfrm>
        </p:grpSpPr>
        <p:sp>
          <p:nvSpPr>
            <p:cNvPr id="2841" name="Google Shape;2841;p49"/>
            <p:cNvSpPr/>
            <p:nvPr/>
          </p:nvSpPr>
          <p:spPr>
            <a:xfrm>
              <a:off x="4725044" y="4077175"/>
              <a:ext cx="398900" cy="297393"/>
            </a:xfrm>
            <a:custGeom>
              <a:rect b="b" l="l" r="r" t="t"/>
              <a:pathLst>
                <a:path extrusionOk="0" h="9319" w="15956">
                  <a:moveTo>
                    <a:pt x="7919" y="1"/>
                  </a:moveTo>
                  <a:cubicBezTo>
                    <a:pt x="6674" y="1"/>
                    <a:pt x="5425" y="185"/>
                    <a:pt x="4303" y="548"/>
                  </a:cubicBezTo>
                  <a:cubicBezTo>
                    <a:pt x="3756" y="724"/>
                    <a:pt x="3235" y="939"/>
                    <a:pt x="2783" y="1211"/>
                  </a:cubicBezTo>
                  <a:cubicBezTo>
                    <a:pt x="1975" y="1692"/>
                    <a:pt x="1329" y="2406"/>
                    <a:pt x="932" y="3258"/>
                  </a:cubicBezTo>
                  <a:cubicBezTo>
                    <a:pt x="0" y="5237"/>
                    <a:pt x="795" y="7718"/>
                    <a:pt x="3444" y="8773"/>
                  </a:cubicBezTo>
                  <a:cubicBezTo>
                    <a:pt x="4426" y="9163"/>
                    <a:pt x="5521" y="9318"/>
                    <a:pt x="6649" y="9318"/>
                  </a:cubicBezTo>
                  <a:cubicBezTo>
                    <a:pt x="8094" y="9318"/>
                    <a:pt x="9592" y="9063"/>
                    <a:pt x="10975" y="8718"/>
                  </a:cubicBezTo>
                  <a:lnTo>
                    <a:pt x="10975" y="8718"/>
                  </a:lnTo>
                  <a:lnTo>
                    <a:pt x="9264" y="9159"/>
                  </a:lnTo>
                  <a:cubicBezTo>
                    <a:pt x="9282" y="9159"/>
                    <a:pt x="9301" y="9159"/>
                    <a:pt x="9319" y="9159"/>
                  </a:cubicBezTo>
                  <a:cubicBezTo>
                    <a:pt x="12107" y="9159"/>
                    <a:pt x="14699" y="7684"/>
                    <a:pt x="15325" y="5847"/>
                  </a:cubicBezTo>
                  <a:cubicBezTo>
                    <a:pt x="15956" y="3998"/>
                    <a:pt x="14658" y="1956"/>
                    <a:pt x="12336" y="888"/>
                  </a:cubicBezTo>
                  <a:cubicBezTo>
                    <a:pt x="11043" y="293"/>
                    <a:pt x="9484" y="1"/>
                    <a:pt x="791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9"/>
            <p:cNvSpPr/>
            <p:nvPr/>
          </p:nvSpPr>
          <p:spPr>
            <a:xfrm>
              <a:off x="4913100" y="4172025"/>
              <a:ext cx="21550" cy="252625"/>
            </a:xfrm>
            <a:custGeom>
              <a:rect b="b" l="l" r="r" t="t"/>
              <a:pathLst>
                <a:path extrusionOk="0" h="10105" w="862">
                  <a:moveTo>
                    <a:pt x="647" y="1"/>
                  </a:moveTo>
                  <a:cubicBezTo>
                    <a:pt x="568" y="1"/>
                    <a:pt x="488" y="21"/>
                    <a:pt x="479" y="59"/>
                  </a:cubicBezTo>
                  <a:cubicBezTo>
                    <a:pt x="398" y="424"/>
                    <a:pt x="398" y="795"/>
                    <a:pt x="378" y="1162"/>
                  </a:cubicBezTo>
                  <a:cubicBezTo>
                    <a:pt x="358" y="1520"/>
                    <a:pt x="339" y="1878"/>
                    <a:pt x="319" y="2236"/>
                  </a:cubicBezTo>
                  <a:cubicBezTo>
                    <a:pt x="246" y="3531"/>
                    <a:pt x="222" y="4827"/>
                    <a:pt x="174" y="6123"/>
                  </a:cubicBezTo>
                  <a:cubicBezTo>
                    <a:pt x="150" y="6771"/>
                    <a:pt x="125" y="7421"/>
                    <a:pt x="101" y="8071"/>
                  </a:cubicBezTo>
                  <a:cubicBezTo>
                    <a:pt x="90" y="8394"/>
                    <a:pt x="77" y="8717"/>
                    <a:pt x="66" y="9039"/>
                  </a:cubicBezTo>
                  <a:cubicBezTo>
                    <a:pt x="60" y="9200"/>
                    <a:pt x="53" y="9362"/>
                    <a:pt x="42" y="9523"/>
                  </a:cubicBezTo>
                  <a:cubicBezTo>
                    <a:pt x="33" y="9685"/>
                    <a:pt x="0" y="9848"/>
                    <a:pt x="55" y="10008"/>
                  </a:cubicBezTo>
                  <a:cubicBezTo>
                    <a:pt x="71" y="10056"/>
                    <a:pt x="145" y="10096"/>
                    <a:pt x="290" y="10105"/>
                  </a:cubicBezTo>
                  <a:cubicBezTo>
                    <a:pt x="298" y="10105"/>
                    <a:pt x="306" y="10105"/>
                    <a:pt x="315" y="10105"/>
                  </a:cubicBezTo>
                  <a:cubicBezTo>
                    <a:pt x="430" y="10105"/>
                    <a:pt x="568" y="10077"/>
                    <a:pt x="587" y="10034"/>
                  </a:cubicBezTo>
                  <a:cubicBezTo>
                    <a:pt x="661" y="9845"/>
                    <a:pt x="639" y="9659"/>
                    <a:pt x="639" y="9470"/>
                  </a:cubicBezTo>
                  <a:cubicBezTo>
                    <a:pt x="639" y="9290"/>
                    <a:pt x="644" y="9112"/>
                    <a:pt x="650" y="8932"/>
                  </a:cubicBezTo>
                  <a:cubicBezTo>
                    <a:pt x="659" y="8569"/>
                    <a:pt x="668" y="8205"/>
                    <a:pt x="679" y="7843"/>
                  </a:cubicBezTo>
                  <a:cubicBezTo>
                    <a:pt x="712" y="6547"/>
                    <a:pt x="747" y="5253"/>
                    <a:pt x="784" y="3958"/>
                  </a:cubicBezTo>
                  <a:cubicBezTo>
                    <a:pt x="802" y="3307"/>
                    <a:pt x="826" y="2657"/>
                    <a:pt x="833" y="2007"/>
                  </a:cubicBezTo>
                  <a:cubicBezTo>
                    <a:pt x="835" y="1684"/>
                    <a:pt x="846" y="1366"/>
                    <a:pt x="841" y="1041"/>
                  </a:cubicBezTo>
                  <a:cubicBezTo>
                    <a:pt x="835" y="714"/>
                    <a:pt x="861" y="384"/>
                    <a:pt x="809" y="59"/>
                  </a:cubicBezTo>
                  <a:cubicBezTo>
                    <a:pt x="802" y="20"/>
                    <a:pt x="725" y="1"/>
                    <a:pt x="64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9"/>
            <p:cNvSpPr/>
            <p:nvPr/>
          </p:nvSpPr>
          <p:spPr>
            <a:xfrm>
              <a:off x="4796700" y="4226125"/>
              <a:ext cx="220125" cy="95400"/>
            </a:xfrm>
            <a:custGeom>
              <a:rect b="b" l="l" r="r" t="t"/>
              <a:pathLst>
                <a:path extrusionOk="0" h="3816" w="8805">
                  <a:moveTo>
                    <a:pt x="303" y="1"/>
                  </a:moveTo>
                  <a:cubicBezTo>
                    <a:pt x="152" y="1"/>
                    <a:pt x="1" y="117"/>
                    <a:pt x="108" y="217"/>
                  </a:cubicBezTo>
                  <a:cubicBezTo>
                    <a:pt x="429" y="515"/>
                    <a:pt x="795" y="792"/>
                    <a:pt x="1142" y="1078"/>
                  </a:cubicBezTo>
                  <a:lnTo>
                    <a:pt x="2150" y="1908"/>
                  </a:lnTo>
                  <a:cubicBezTo>
                    <a:pt x="2752" y="2402"/>
                    <a:pt x="3339" y="2905"/>
                    <a:pt x="3956" y="3390"/>
                  </a:cubicBezTo>
                  <a:cubicBezTo>
                    <a:pt x="4186" y="3570"/>
                    <a:pt x="4498" y="3759"/>
                    <a:pt x="4856" y="3805"/>
                  </a:cubicBezTo>
                  <a:cubicBezTo>
                    <a:pt x="4906" y="3812"/>
                    <a:pt x="4956" y="3816"/>
                    <a:pt x="5006" y="3816"/>
                  </a:cubicBezTo>
                  <a:cubicBezTo>
                    <a:pt x="5128" y="3816"/>
                    <a:pt x="5250" y="3795"/>
                    <a:pt x="5366" y="3752"/>
                  </a:cubicBezTo>
                  <a:cubicBezTo>
                    <a:pt x="5541" y="3687"/>
                    <a:pt x="5649" y="3570"/>
                    <a:pt x="5752" y="3458"/>
                  </a:cubicBezTo>
                  <a:cubicBezTo>
                    <a:pt x="6266" y="2911"/>
                    <a:pt x="6778" y="2362"/>
                    <a:pt x="7283" y="1813"/>
                  </a:cubicBezTo>
                  <a:cubicBezTo>
                    <a:pt x="7790" y="1264"/>
                    <a:pt x="8315" y="722"/>
                    <a:pt x="8765" y="151"/>
                  </a:cubicBezTo>
                  <a:lnTo>
                    <a:pt x="8765" y="149"/>
                  </a:lnTo>
                  <a:cubicBezTo>
                    <a:pt x="8804" y="99"/>
                    <a:pt x="8748" y="59"/>
                    <a:pt x="8685" y="59"/>
                  </a:cubicBezTo>
                  <a:cubicBezTo>
                    <a:pt x="8657" y="59"/>
                    <a:pt x="8627" y="67"/>
                    <a:pt x="8605" y="87"/>
                  </a:cubicBezTo>
                  <a:cubicBezTo>
                    <a:pt x="7988" y="636"/>
                    <a:pt x="7445" y="1227"/>
                    <a:pt x="6885" y="1802"/>
                  </a:cubicBezTo>
                  <a:cubicBezTo>
                    <a:pt x="6383" y="2318"/>
                    <a:pt x="5888" y="2839"/>
                    <a:pt x="5388" y="3357"/>
                  </a:cubicBezTo>
                  <a:cubicBezTo>
                    <a:pt x="5306" y="3441"/>
                    <a:pt x="5216" y="3535"/>
                    <a:pt x="5054" y="3546"/>
                  </a:cubicBezTo>
                  <a:cubicBezTo>
                    <a:pt x="5039" y="3547"/>
                    <a:pt x="5025" y="3548"/>
                    <a:pt x="5010" y="3548"/>
                  </a:cubicBezTo>
                  <a:cubicBezTo>
                    <a:pt x="4878" y="3548"/>
                    <a:pt x="4748" y="3497"/>
                    <a:pt x="4643" y="3447"/>
                  </a:cubicBezTo>
                  <a:cubicBezTo>
                    <a:pt x="4322" y="3300"/>
                    <a:pt x="4096" y="3065"/>
                    <a:pt x="3855" y="2865"/>
                  </a:cubicBezTo>
                  <a:lnTo>
                    <a:pt x="2150" y="1453"/>
                  </a:lnTo>
                  <a:lnTo>
                    <a:pt x="1301" y="746"/>
                  </a:lnTo>
                  <a:cubicBezTo>
                    <a:pt x="1017" y="511"/>
                    <a:pt x="743" y="267"/>
                    <a:pt x="442" y="43"/>
                  </a:cubicBezTo>
                  <a:cubicBezTo>
                    <a:pt x="402" y="13"/>
                    <a:pt x="352" y="1"/>
                    <a:pt x="30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9"/>
            <p:cNvSpPr/>
            <p:nvPr/>
          </p:nvSpPr>
          <p:spPr>
            <a:xfrm>
              <a:off x="4891150" y="4191050"/>
              <a:ext cx="85575" cy="46575"/>
            </a:xfrm>
            <a:custGeom>
              <a:rect b="b" l="l" r="r" t="t"/>
              <a:pathLst>
                <a:path extrusionOk="0" h="1863" w="3423">
                  <a:moveTo>
                    <a:pt x="3315" y="0"/>
                  </a:moveTo>
                  <a:cubicBezTo>
                    <a:pt x="3297" y="0"/>
                    <a:pt x="3278" y="4"/>
                    <a:pt x="3261" y="14"/>
                  </a:cubicBezTo>
                  <a:cubicBezTo>
                    <a:pt x="3208" y="49"/>
                    <a:pt x="3147" y="69"/>
                    <a:pt x="3099" y="104"/>
                  </a:cubicBezTo>
                  <a:cubicBezTo>
                    <a:pt x="3050" y="137"/>
                    <a:pt x="3009" y="172"/>
                    <a:pt x="2960" y="205"/>
                  </a:cubicBezTo>
                  <a:cubicBezTo>
                    <a:pt x="2870" y="269"/>
                    <a:pt x="2785" y="335"/>
                    <a:pt x="2701" y="401"/>
                  </a:cubicBezTo>
                  <a:cubicBezTo>
                    <a:pt x="2536" y="537"/>
                    <a:pt x="2374" y="673"/>
                    <a:pt x="2211" y="809"/>
                  </a:cubicBezTo>
                  <a:cubicBezTo>
                    <a:pt x="1942" y="1039"/>
                    <a:pt x="1669" y="1266"/>
                    <a:pt x="1405" y="1499"/>
                  </a:cubicBezTo>
                  <a:lnTo>
                    <a:pt x="1405" y="1499"/>
                  </a:lnTo>
                  <a:lnTo>
                    <a:pt x="920" y="1104"/>
                  </a:lnTo>
                  <a:lnTo>
                    <a:pt x="602" y="844"/>
                  </a:lnTo>
                  <a:cubicBezTo>
                    <a:pt x="551" y="803"/>
                    <a:pt x="503" y="761"/>
                    <a:pt x="450" y="721"/>
                  </a:cubicBezTo>
                  <a:cubicBezTo>
                    <a:pt x="386" y="673"/>
                    <a:pt x="323" y="656"/>
                    <a:pt x="239" y="627"/>
                  </a:cubicBezTo>
                  <a:cubicBezTo>
                    <a:pt x="219" y="621"/>
                    <a:pt x="197" y="618"/>
                    <a:pt x="175" y="618"/>
                  </a:cubicBezTo>
                  <a:cubicBezTo>
                    <a:pt x="85" y="618"/>
                    <a:pt x="0" y="669"/>
                    <a:pt x="31" y="737"/>
                  </a:cubicBezTo>
                  <a:cubicBezTo>
                    <a:pt x="55" y="794"/>
                    <a:pt x="66" y="847"/>
                    <a:pt x="121" y="895"/>
                  </a:cubicBezTo>
                  <a:cubicBezTo>
                    <a:pt x="176" y="941"/>
                    <a:pt x="235" y="985"/>
                    <a:pt x="290" y="1031"/>
                  </a:cubicBezTo>
                  <a:lnTo>
                    <a:pt x="610" y="1290"/>
                  </a:lnTo>
                  <a:lnTo>
                    <a:pt x="1269" y="1822"/>
                  </a:lnTo>
                  <a:cubicBezTo>
                    <a:pt x="1305" y="1851"/>
                    <a:pt x="1352" y="1863"/>
                    <a:pt x="1399" y="1863"/>
                  </a:cubicBezTo>
                  <a:cubicBezTo>
                    <a:pt x="1473" y="1863"/>
                    <a:pt x="1549" y="1833"/>
                    <a:pt x="1592" y="1793"/>
                  </a:cubicBezTo>
                  <a:cubicBezTo>
                    <a:pt x="1897" y="1512"/>
                    <a:pt x="2194" y="1224"/>
                    <a:pt x="2503" y="943"/>
                  </a:cubicBezTo>
                  <a:cubicBezTo>
                    <a:pt x="2659" y="803"/>
                    <a:pt x="2815" y="664"/>
                    <a:pt x="2971" y="524"/>
                  </a:cubicBezTo>
                  <a:cubicBezTo>
                    <a:pt x="3042" y="458"/>
                    <a:pt x="3110" y="390"/>
                    <a:pt x="3178" y="322"/>
                  </a:cubicBezTo>
                  <a:cubicBezTo>
                    <a:pt x="3215" y="284"/>
                    <a:pt x="3257" y="247"/>
                    <a:pt x="3294" y="208"/>
                  </a:cubicBezTo>
                  <a:cubicBezTo>
                    <a:pt x="3331" y="168"/>
                    <a:pt x="3351" y="124"/>
                    <a:pt x="3386" y="85"/>
                  </a:cubicBezTo>
                  <a:lnTo>
                    <a:pt x="3386" y="80"/>
                  </a:lnTo>
                  <a:cubicBezTo>
                    <a:pt x="3423" y="39"/>
                    <a:pt x="3371" y="0"/>
                    <a:pt x="33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9"/>
            <p:cNvSpPr/>
            <p:nvPr/>
          </p:nvSpPr>
          <p:spPr>
            <a:xfrm>
              <a:off x="5026525" y="4154875"/>
              <a:ext cx="7775" cy="6075"/>
            </a:xfrm>
            <a:custGeom>
              <a:rect b="b" l="l" r="r" t="t"/>
              <a:pathLst>
                <a:path extrusionOk="0" h="243" w="311">
                  <a:moveTo>
                    <a:pt x="157" y="1"/>
                  </a:moveTo>
                  <a:cubicBezTo>
                    <a:pt x="1" y="1"/>
                    <a:pt x="1" y="242"/>
                    <a:pt x="157" y="242"/>
                  </a:cubicBezTo>
                  <a:cubicBezTo>
                    <a:pt x="310" y="242"/>
                    <a:pt x="310" y="1"/>
                    <a:pt x="15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9"/>
            <p:cNvSpPr/>
            <p:nvPr/>
          </p:nvSpPr>
          <p:spPr>
            <a:xfrm>
              <a:off x="5002150" y="4132700"/>
              <a:ext cx="9075" cy="8975"/>
            </a:xfrm>
            <a:custGeom>
              <a:rect b="b" l="l" r="r" t="t"/>
              <a:pathLst>
                <a:path extrusionOk="0" h="359" w="363">
                  <a:moveTo>
                    <a:pt x="207" y="1"/>
                  </a:moveTo>
                  <a:cubicBezTo>
                    <a:pt x="150" y="1"/>
                    <a:pt x="99" y="29"/>
                    <a:pt x="73" y="77"/>
                  </a:cubicBezTo>
                  <a:lnTo>
                    <a:pt x="22" y="143"/>
                  </a:lnTo>
                  <a:cubicBezTo>
                    <a:pt x="11" y="159"/>
                    <a:pt x="7" y="178"/>
                    <a:pt x="5" y="196"/>
                  </a:cubicBezTo>
                  <a:cubicBezTo>
                    <a:pt x="1" y="216"/>
                    <a:pt x="3" y="236"/>
                    <a:pt x="9" y="253"/>
                  </a:cubicBezTo>
                  <a:lnTo>
                    <a:pt x="22" y="288"/>
                  </a:lnTo>
                  <a:lnTo>
                    <a:pt x="44" y="317"/>
                  </a:lnTo>
                  <a:cubicBezTo>
                    <a:pt x="58" y="330"/>
                    <a:pt x="73" y="341"/>
                    <a:pt x="91" y="345"/>
                  </a:cubicBezTo>
                  <a:cubicBezTo>
                    <a:pt x="102" y="352"/>
                    <a:pt x="115" y="356"/>
                    <a:pt x="128" y="356"/>
                  </a:cubicBezTo>
                  <a:cubicBezTo>
                    <a:pt x="135" y="358"/>
                    <a:pt x="142" y="359"/>
                    <a:pt x="149" y="359"/>
                  </a:cubicBezTo>
                  <a:cubicBezTo>
                    <a:pt x="160" y="359"/>
                    <a:pt x="172" y="357"/>
                    <a:pt x="183" y="354"/>
                  </a:cubicBezTo>
                  <a:lnTo>
                    <a:pt x="218" y="339"/>
                  </a:lnTo>
                  <a:lnTo>
                    <a:pt x="284" y="288"/>
                  </a:lnTo>
                  <a:cubicBezTo>
                    <a:pt x="332" y="262"/>
                    <a:pt x="361" y="211"/>
                    <a:pt x="361" y="157"/>
                  </a:cubicBezTo>
                  <a:cubicBezTo>
                    <a:pt x="363" y="135"/>
                    <a:pt x="356" y="115"/>
                    <a:pt x="347" y="95"/>
                  </a:cubicBezTo>
                  <a:cubicBezTo>
                    <a:pt x="341" y="77"/>
                    <a:pt x="330" y="60"/>
                    <a:pt x="315" y="47"/>
                  </a:cubicBezTo>
                  <a:cubicBezTo>
                    <a:pt x="297" y="27"/>
                    <a:pt x="273" y="14"/>
                    <a:pt x="246" y="5"/>
                  </a:cubicBezTo>
                  <a:lnTo>
                    <a:pt x="207"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9"/>
            <p:cNvSpPr/>
            <p:nvPr/>
          </p:nvSpPr>
          <p:spPr>
            <a:xfrm>
              <a:off x="4996825" y="4178825"/>
              <a:ext cx="10300" cy="7975"/>
            </a:xfrm>
            <a:custGeom>
              <a:rect b="b" l="l" r="r" t="t"/>
              <a:pathLst>
                <a:path extrusionOk="0" h="319" w="412">
                  <a:moveTo>
                    <a:pt x="205" y="0"/>
                  </a:moveTo>
                  <a:cubicBezTo>
                    <a:pt x="0" y="0"/>
                    <a:pt x="0" y="319"/>
                    <a:pt x="205" y="319"/>
                  </a:cubicBezTo>
                  <a:cubicBezTo>
                    <a:pt x="411" y="319"/>
                    <a:pt x="411" y="0"/>
                    <a:pt x="20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51" name="Shape 2851"/>
        <p:cNvGrpSpPr/>
        <p:nvPr/>
      </p:nvGrpSpPr>
      <p:grpSpPr>
        <a:xfrm>
          <a:off x="0" y="0"/>
          <a:ext cx="0" cy="0"/>
          <a:chOff x="0" y="0"/>
          <a:chExt cx="0" cy="0"/>
        </a:xfrm>
      </p:grpSpPr>
      <p:sp>
        <p:nvSpPr>
          <p:cNvPr id="2852" name="Google Shape;2852;p50"/>
          <p:cNvSpPr txBox="1"/>
          <p:nvPr>
            <p:ph type="ctrTitle"/>
          </p:nvPr>
        </p:nvSpPr>
        <p:spPr>
          <a:xfrm flipH="1">
            <a:off x="1848400" y="370174"/>
            <a:ext cx="5447100" cy="900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Try using infographics!</a:t>
            </a:r>
            <a:endParaRPr/>
          </a:p>
        </p:txBody>
      </p:sp>
      <p:grpSp>
        <p:nvGrpSpPr>
          <p:cNvPr id="2853" name="Google Shape;2853;p50"/>
          <p:cNvGrpSpPr/>
          <p:nvPr/>
        </p:nvGrpSpPr>
        <p:grpSpPr>
          <a:xfrm rot="3981960">
            <a:off x="2418630" y="1017439"/>
            <a:ext cx="3879788" cy="4076876"/>
            <a:chOff x="1224401" y="237125"/>
            <a:chExt cx="4967674" cy="5220025"/>
          </a:xfrm>
        </p:grpSpPr>
        <p:sp>
          <p:nvSpPr>
            <p:cNvPr id="2854" name="Google Shape;2854;p50"/>
            <p:cNvSpPr/>
            <p:nvPr/>
          </p:nvSpPr>
          <p:spPr>
            <a:xfrm>
              <a:off x="1787900" y="691125"/>
              <a:ext cx="3850600" cy="4050800"/>
            </a:xfrm>
            <a:custGeom>
              <a:rect b="b" l="l" r="r" t="t"/>
              <a:pathLst>
                <a:path extrusionOk="0" h="162032" w="154024">
                  <a:moveTo>
                    <a:pt x="99850" y="0"/>
                  </a:moveTo>
                  <a:lnTo>
                    <a:pt x="99850" y="452"/>
                  </a:lnTo>
                  <a:cubicBezTo>
                    <a:pt x="100489" y="489"/>
                    <a:pt x="101128" y="489"/>
                    <a:pt x="101730" y="564"/>
                  </a:cubicBezTo>
                  <a:lnTo>
                    <a:pt x="101730" y="113"/>
                  </a:lnTo>
                  <a:cubicBezTo>
                    <a:pt x="101128" y="38"/>
                    <a:pt x="100489" y="0"/>
                    <a:pt x="99850" y="0"/>
                  </a:cubicBezTo>
                  <a:close/>
                  <a:moveTo>
                    <a:pt x="97971" y="76"/>
                  </a:moveTo>
                  <a:cubicBezTo>
                    <a:pt x="97369" y="113"/>
                    <a:pt x="96730" y="188"/>
                    <a:pt x="96091" y="301"/>
                  </a:cubicBezTo>
                  <a:lnTo>
                    <a:pt x="96166" y="752"/>
                  </a:lnTo>
                  <a:lnTo>
                    <a:pt x="96204" y="715"/>
                  </a:lnTo>
                  <a:cubicBezTo>
                    <a:pt x="96805" y="602"/>
                    <a:pt x="97407" y="527"/>
                    <a:pt x="98008" y="527"/>
                  </a:cubicBezTo>
                  <a:lnTo>
                    <a:pt x="97971" y="76"/>
                  </a:lnTo>
                  <a:close/>
                  <a:moveTo>
                    <a:pt x="103647" y="376"/>
                  </a:moveTo>
                  <a:lnTo>
                    <a:pt x="103572" y="827"/>
                  </a:lnTo>
                  <a:cubicBezTo>
                    <a:pt x="104174" y="940"/>
                    <a:pt x="104775" y="1091"/>
                    <a:pt x="105377" y="1279"/>
                  </a:cubicBezTo>
                  <a:lnTo>
                    <a:pt x="105527" y="790"/>
                  </a:lnTo>
                  <a:cubicBezTo>
                    <a:pt x="104925" y="640"/>
                    <a:pt x="104286" y="489"/>
                    <a:pt x="103647" y="376"/>
                  </a:cubicBezTo>
                  <a:close/>
                  <a:moveTo>
                    <a:pt x="94249" y="715"/>
                  </a:moveTo>
                  <a:cubicBezTo>
                    <a:pt x="93647" y="865"/>
                    <a:pt x="93008" y="1053"/>
                    <a:pt x="92444" y="1279"/>
                  </a:cubicBezTo>
                  <a:lnTo>
                    <a:pt x="92595" y="1692"/>
                  </a:lnTo>
                  <a:lnTo>
                    <a:pt x="92595" y="1655"/>
                  </a:lnTo>
                  <a:cubicBezTo>
                    <a:pt x="93196" y="1467"/>
                    <a:pt x="93760" y="1241"/>
                    <a:pt x="94361" y="1166"/>
                  </a:cubicBezTo>
                  <a:lnTo>
                    <a:pt x="94249" y="715"/>
                  </a:lnTo>
                  <a:close/>
                  <a:moveTo>
                    <a:pt x="107294" y="1429"/>
                  </a:moveTo>
                  <a:lnTo>
                    <a:pt x="107143" y="1843"/>
                  </a:lnTo>
                  <a:cubicBezTo>
                    <a:pt x="107707" y="2068"/>
                    <a:pt x="108271" y="2331"/>
                    <a:pt x="108835" y="2594"/>
                  </a:cubicBezTo>
                  <a:lnTo>
                    <a:pt x="109061" y="2181"/>
                  </a:lnTo>
                  <a:cubicBezTo>
                    <a:pt x="108459" y="1880"/>
                    <a:pt x="107858" y="1655"/>
                    <a:pt x="107294" y="1429"/>
                  </a:cubicBezTo>
                  <a:close/>
                  <a:moveTo>
                    <a:pt x="90677" y="1993"/>
                  </a:moveTo>
                  <a:cubicBezTo>
                    <a:pt x="90113" y="2294"/>
                    <a:pt x="89549" y="2594"/>
                    <a:pt x="89023" y="2933"/>
                  </a:cubicBezTo>
                  <a:lnTo>
                    <a:pt x="89249" y="3309"/>
                  </a:lnTo>
                  <a:lnTo>
                    <a:pt x="89286" y="3271"/>
                  </a:lnTo>
                  <a:cubicBezTo>
                    <a:pt x="89775" y="2970"/>
                    <a:pt x="90339" y="2670"/>
                    <a:pt x="90903" y="2444"/>
                  </a:cubicBezTo>
                  <a:lnTo>
                    <a:pt x="90677" y="1993"/>
                  </a:lnTo>
                  <a:close/>
                  <a:moveTo>
                    <a:pt x="110753" y="3008"/>
                  </a:moveTo>
                  <a:lnTo>
                    <a:pt x="110527" y="3421"/>
                  </a:lnTo>
                  <a:cubicBezTo>
                    <a:pt x="111053" y="3722"/>
                    <a:pt x="111580" y="4023"/>
                    <a:pt x="112143" y="4361"/>
                  </a:cubicBezTo>
                  <a:lnTo>
                    <a:pt x="112369" y="3948"/>
                  </a:lnTo>
                  <a:cubicBezTo>
                    <a:pt x="111805" y="3609"/>
                    <a:pt x="111279" y="3309"/>
                    <a:pt x="110753" y="3008"/>
                  </a:cubicBezTo>
                  <a:close/>
                  <a:moveTo>
                    <a:pt x="87444" y="4023"/>
                  </a:moveTo>
                  <a:cubicBezTo>
                    <a:pt x="86918" y="4399"/>
                    <a:pt x="86467" y="4812"/>
                    <a:pt x="86016" y="5264"/>
                  </a:cubicBezTo>
                  <a:lnTo>
                    <a:pt x="86354" y="5602"/>
                  </a:lnTo>
                  <a:lnTo>
                    <a:pt x="86354" y="5564"/>
                  </a:lnTo>
                  <a:cubicBezTo>
                    <a:pt x="86767" y="5151"/>
                    <a:pt x="87256" y="4737"/>
                    <a:pt x="87707" y="4399"/>
                  </a:cubicBezTo>
                  <a:lnTo>
                    <a:pt x="87444" y="4023"/>
                  </a:lnTo>
                  <a:close/>
                  <a:moveTo>
                    <a:pt x="113986" y="4963"/>
                  </a:moveTo>
                  <a:lnTo>
                    <a:pt x="113722" y="5339"/>
                  </a:lnTo>
                  <a:cubicBezTo>
                    <a:pt x="114249" y="5677"/>
                    <a:pt x="114775" y="6053"/>
                    <a:pt x="115301" y="6391"/>
                  </a:cubicBezTo>
                  <a:lnTo>
                    <a:pt x="115565" y="5978"/>
                  </a:lnTo>
                  <a:cubicBezTo>
                    <a:pt x="115038" y="5640"/>
                    <a:pt x="114512" y="5301"/>
                    <a:pt x="113986" y="4963"/>
                  </a:cubicBezTo>
                  <a:close/>
                  <a:moveTo>
                    <a:pt x="84737" y="6617"/>
                  </a:moveTo>
                  <a:cubicBezTo>
                    <a:pt x="84324" y="7143"/>
                    <a:pt x="83948" y="7670"/>
                    <a:pt x="83610" y="8234"/>
                  </a:cubicBezTo>
                  <a:lnTo>
                    <a:pt x="84023" y="8497"/>
                  </a:lnTo>
                  <a:lnTo>
                    <a:pt x="84023" y="8421"/>
                  </a:lnTo>
                  <a:cubicBezTo>
                    <a:pt x="84361" y="7895"/>
                    <a:pt x="84700" y="7406"/>
                    <a:pt x="85113" y="6918"/>
                  </a:cubicBezTo>
                  <a:lnTo>
                    <a:pt x="84737" y="6617"/>
                  </a:lnTo>
                  <a:close/>
                  <a:moveTo>
                    <a:pt x="117106" y="7031"/>
                  </a:moveTo>
                  <a:lnTo>
                    <a:pt x="116843" y="7444"/>
                  </a:lnTo>
                  <a:lnTo>
                    <a:pt x="118422" y="8497"/>
                  </a:lnTo>
                  <a:lnTo>
                    <a:pt x="118685" y="8083"/>
                  </a:lnTo>
                  <a:lnTo>
                    <a:pt x="117106" y="7031"/>
                  </a:lnTo>
                  <a:close/>
                  <a:moveTo>
                    <a:pt x="120264" y="9098"/>
                  </a:moveTo>
                  <a:lnTo>
                    <a:pt x="120001" y="9512"/>
                  </a:lnTo>
                  <a:cubicBezTo>
                    <a:pt x="120527" y="9850"/>
                    <a:pt x="121053" y="10188"/>
                    <a:pt x="121617" y="10489"/>
                  </a:cubicBezTo>
                  <a:lnTo>
                    <a:pt x="121843" y="10076"/>
                  </a:lnTo>
                  <a:cubicBezTo>
                    <a:pt x="121316" y="9775"/>
                    <a:pt x="120790" y="9437"/>
                    <a:pt x="120264" y="9098"/>
                  </a:cubicBezTo>
                  <a:close/>
                  <a:moveTo>
                    <a:pt x="82670" y="9888"/>
                  </a:moveTo>
                  <a:cubicBezTo>
                    <a:pt x="82407" y="10414"/>
                    <a:pt x="82106" y="10978"/>
                    <a:pt x="81843" y="11579"/>
                  </a:cubicBezTo>
                  <a:lnTo>
                    <a:pt x="82294" y="11767"/>
                  </a:lnTo>
                  <a:lnTo>
                    <a:pt x="82294" y="11730"/>
                  </a:lnTo>
                  <a:cubicBezTo>
                    <a:pt x="82557" y="11128"/>
                    <a:pt x="82820" y="10564"/>
                    <a:pt x="83083" y="10076"/>
                  </a:cubicBezTo>
                  <a:lnTo>
                    <a:pt x="82670" y="9888"/>
                  </a:lnTo>
                  <a:close/>
                  <a:moveTo>
                    <a:pt x="123497" y="11015"/>
                  </a:moveTo>
                  <a:lnTo>
                    <a:pt x="123271" y="11429"/>
                  </a:lnTo>
                  <a:cubicBezTo>
                    <a:pt x="123798" y="11730"/>
                    <a:pt x="124362" y="11993"/>
                    <a:pt x="124963" y="12256"/>
                  </a:cubicBezTo>
                  <a:lnTo>
                    <a:pt x="125151" y="11843"/>
                  </a:lnTo>
                  <a:cubicBezTo>
                    <a:pt x="124587" y="11579"/>
                    <a:pt x="124023" y="11279"/>
                    <a:pt x="123497" y="11015"/>
                  </a:cubicBezTo>
                  <a:close/>
                  <a:moveTo>
                    <a:pt x="126843" y="12594"/>
                  </a:moveTo>
                  <a:lnTo>
                    <a:pt x="126655" y="13046"/>
                  </a:lnTo>
                  <a:cubicBezTo>
                    <a:pt x="127256" y="13271"/>
                    <a:pt x="127820" y="13534"/>
                    <a:pt x="128422" y="13760"/>
                  </a:cubicBezTo>
                  <a:lnTo>
                    <a:pt x="128610" y="13309"/>
                  </a:lnTo>
                  <a:cubicBezTo>
                    <a:pt x="128008" y="13083"/>
                    <a:pt x="127444" y="12858"/>
                    <a:pt x="126843" y="12594"/>
                  </a:cubicBezTo>
                  <a:close/>
                  <a:moveTo>
                    <a:pt x="130339" y="13985"/>
                  </a:moveTo>
                  <a:lnTo>
                    <a:pt x="130189" y="14399"/>
                  </a:lnTo>
                  <a:cubicBezTo>
                    <a:pt x="130790" y="14625"/>
                    <a:pt x="131354" y="14850"/>
                    <a:pt x="131956" y="15038"/>
                  </a:cubicBezTo>
                  <a:lnTo>
                    <a:pt x="132106" y="14587"/>
                  </a:lnTo>
                  <a:cubicBezTo>
                    <a:pt x="131504" y="14399"/>
                    <a:pt x="130941" y="14173"/>
                    <a:pt x="130339" y="13985"/>
                  </a:cubicBezTo>
                  <a:close/>
                  <a:moveTo>
                    <a:pt x="81128" y="13309"/>
                  </a:moveTo>
                  <a:cubicBezTo>
                    <a:pt x="80940" y="13873"/>
                    <a:pt x="80715" y="14437"/>
                    <a:pt x="80489" y="15113"/>
                  </a:cubicBezTo>
                  <a:lnTo>
                    <a:pt x="80940" y="15264"/>
                  </a:lnTo>
                  <a:lnTo>
                    <a:pt x="80940" y="15188"/>
                  </a:lnTo>
                  <a:cubicBezTo>
                    <a:pt x="81166" y="14549"/>
                    <a:pt x="81354" y="13985"/>
                    <a:pt x="81579" y="13497"/>
                  </a:cubicBezTo>
                  <a:lnTo>
                    <a:pt x="81128" y="13309"/>
                  </a:lnTo>
                  <a:close/>
                  <a:moveTo>
                    <a:pt x="133910" y="15188"/>
                  </a:moveTo>
                  <a:lnTo>
                    <a:pt x="133760" y="15640"/>
                  </a:lnTo>
                  <a:lnTo>
                    <a:pt x="135527" y="16241"/>
                  </a:lnTo>
                  <a:lnTo>
                    <a:pt x="135677" y="15790"/>
                  </a:lnTo>
                  <a:lnTo>
                    <a:pt x="133910" y="15188"/>
                  </a:lnTo>
                  <a:close/>
                  <a:moveTo>
                    <a:pt x="137444" y="16391"/>
                  </a:moveTo>
                  <a:lnTo>
                    <a:pt x="137294" y="16843"/>
                  </a:lnTo>
                  <a:cubicBezTo>
                    <a:pt x="137895" y="17031"/>
                    <a:pt x="138497" y="17256"/>
                    <a:pt x="139098" y="17482"/>
                  </a:cubicBezTo>
                  <a:lnTo>
                    <a:pt x="139249" y="17031"/>
                  </a:lnTo>
                  <a:cubicBezTo>
                    <a:pt x="138647" y="16805"/>
                    <a:pt x="138046" y="16617"/>
                    <a:pt x="137444" y="16391"/>
                  </a:cubicBezTo>
                  <a:close/>
                  <a:moveTo>
                    <a:pt x="79925" y="16880"/>
                  </a:moveTo>
                  <a:lnTo>
                    <a:pt x="79437" y="18346"/>
                  </a:lnTo>
                  <a:lnTo>
                    <a:pt x="79361" y="18685"/>
                  </a:lnTo>
                  <a:lnTo>
                    <a:pt x="79813" y="18797"/>
                  </a:lnTo>
                  <a:lnTo>
                    <a:pt x="79925" y="18459"/>
                  </a:lnTo>
                  <a:cubicBezTo>
                    <a:pt x="80076" y="17970"/>
                    <a:pt x="80226" y="17482"/>
                    <a:pt x="80376" y="17031"/>
                  </a:cubicBezTo>
                  <a:lnTo>
                    <a:pt x="79925" y="16880"/>
                  </a:lnTo>
                  <a:close/>
                  <a:moveTo>
                    <a:pt x="141016" y="17670"/>
                  </a:moveTo>
                  <a:lnTo>
                    <a:pt x="140828" y="18121"/>
                  </a:lnTo>
                  <a:cubicBezTo>
                    <a:pt x="141429" y="18346"/>
                    <a:pt x="141993" y="18572"/>
                    <a:pt x="142595" y="18797"/>
                  </a:cubicBezTo>
                  <a:lnTo>
                    <a:pt x="142745" y="18384"/>
                  </a:lnTo>
                  <a:cubicBezTo>
                    <a:pt x="142181" y="18158"/>
                    <a:pt x="141580" y="17895"/>
                    <a:pt x="141016" y="17670"/>
                  </a:cubicBezTo>
                  <a:close/>
                  <a:moveTo>
                    <a:pt x="144474" y="19098"/>
                  </a:moveTo>
                  <a:lnTo>
                    <a:pt x="144286" y="19549"/>
                  </a:lnTo>
                  <a:cubicBezTo>
                    <a:pt x="144888" y="19813"/>
                    <a:pt x="145452" y="20076"/>
                    <a:pt x="145978" y="20376"/>
                  </a:cubicBezTo>
                  <a:lnTo>
                    <a:pt x="146204" y="19963"/>
                  </a:lnTo>
                  <a:cubicBezTo>
                    <a:pt x="145640" y="19662"/>
                    <a:pt x="145076" y="19399"/>
                    <a:pt x="144474" y="19098"/>
                  </a:cubicBezTo>
                  <a:close/>
                  <a:moveTo>
                    <a:pt x="147858" y="20828"/>
                  </a:moveTo>
                  <a:lnTo>
                    <a:pt x="147595" y="21241"/>
                  </a:lnTo>
                  <a:cubicBezTo>
                    <a:pt x="148159" y="21579"/>
                    <a:pt x="148685" y="21918"/>
                    <a:pt x="149174" y="22256"/>
                  </a:cubicBezTo>
                  <a:lnTo>
                    <a:pt x="149437" y="21843"/>
                  </a:lnTo>
                  <a:cubicBezTo>
                    <a:pt x="148948" y="21504"/>
                    <a:pt x="148384" y="21166"/>
                    <a:pt x="147858" y="20828"/>
                  </a:cubicBezTo>
                  <a:close/>
                  <a:moveTo>
                    <a:pt x="78798" y="20452"/>
                  </a:moveTo>
                  <a:cubicBezTo>
                    <a:pt x="78610" y="21053"/>
                    <a:pt x="78422" y="21655"/>
                    <a:pt x="78234" y="22219"/>
                  </a:cubicBezTo>
                  <a:lnTo>
                    <a:pt x="78647" y="22369"/>
                  </a:lnTo>
                  <a:cubicBezTo>
                    <a:pt x="78873" y="21767"/>
                    <a:pt x="79061" y="21204"/>
                    <a:pt x="79249" y="20602"/>
                  </a:cubicBezTo>
                  <a:lnTo>
                    <a:pt x="78798" y="20452"/>
                  </a:lnTo>
                  <a:close/>
                  <a:moveTo>
                    <a:pt x="150978" y="22970"/>
                  </a:moveTo>
                  <a:lnTo>
                    <a:pt x="150677" y="23346"/>
                  </a:lnTo>
                  <a:cubicBezTo>
                    <a:pt x="151166" y="23722"/>
                    <a:pt x="151617" y="24136"/>
                    <a:pt x="152031" y="24625"/>
                  </a:cubicBezTo>
                  <a:lnTo>
                    <a:pt x="152369" y="24286"/>
                  </a:lnTo>
                  <a:cubicBezTo>
                    <a:pt x="151956" y="23835"/>
                    <a:pt x="151467" y="23384"/>
                    <a:pt x="150978" y="22970"/>
                  </a:cubicBezTo>
                  <a:close/>
                  <a:moveTo>
                    <a:pt x="77557" y="23985"/>
                  </a:moveTo>
                  <a:cubicBezTo>
                    <a:pt x="77294" y="24587"/>
                    <a:pt x="77106" y="25151"/>
                    <a:pt x="76843" y="25715"/>
                  </a:cubicBezTo>
                  <a:lnTo>
                    <a:pt x="77256" y="25903"/>
                  </a:lnTo>
                  <a:cubicBezTo>
                    <a:pt x="77519" y="25339"/>
                    <a:pt x="77745" y="24775"/>
                    <a:pt x="78008" y="24173"/>
                  </a:cubicBezTo>
                  <a:lnTo>
                    <a:pt x="77557" y="23985"/>
                  </a:lnTo>
                  <a:close/>
                  <a:moveTo>
                    <a:pt x="153497" y="25865"/>
                  </a:moveTo>
                  <a:lnTo>
                    <a:pt x="153046" y="26091"/>
                  </a:lnTo>
                  <a:cubicBezTo>
                    <a:pt x="153347" y="26617"/>
                    <a:pt x="153497" y="27181"/>
                    <a:pt x="153572" y="27783"/>
                  </a:cubicBezTo>
                  <a:lnTo>
                    <a:pt x="154023" y="27745"/>
                  </a:lnTo>
                  <a:cubicBezTo>
                    <a:pt x="153986" y="27068"/>
                    <a:pt x="153798" y="26429"/>
                    <a:pt x="153497" y="25865"/>
                  </a:cubicBezTo>
                  <a:close/>
                  <a:moveTo>
                    <a:pt x="75978" y="27331"/>
                  </a:moveTo>
                  <a:cubicBezTo>
                    <a:pt x="75677" y="27895"/>
                    <a:pt x="75376" y="28422"/>
                    <a:pt x="75038" y="28910"/>
                  </a:cubicBezTo>
                  <a:lnTo>
                    <a:pt x="75414" y="29173"/>
                  </a:lnTo>
                  <a:cubicBezTo>
                    <a:pt x="75752" y="28685"/>
                    <a:pt x="76091" y="28121"/>
                    <a:pt x="76392" y="27557"/>
                  </a:cubicBezTo>
                  <a:lnTo>
                    <a:pt x="75978" y="27331"/>
                  </a:lnTo>
                  <a:close/>
                  <a:moveTo>
                    <a:pt x="153309" y="29512"/>
                  </a:moveTo>
                  <a:cubicBezTo>
                    <a:pt x="153083" y="30113"/>
                    <a:pt x="152783" y="30640"/>
                    <a:pt x="152407" y="31091"/>
                  </a:cubicBezTo>
                  <a:lnTo>
                    <a:pt x="152783" y="31392"/>
                  </a:lnTo>
                  <a:cubicBezTo>
                    <a:pt x="153196" y="30865"/>
                    <a:pt x="153535" y="30301"/>
                    <a:pt x="153760" y="29700"/>
                  </a:cubicBezTo>
                  <a:lnTo>
                    <a:pt x="153309" y="29512"/>
                  </a:lnTo>
                  <a:close/>
                  <a:moveTo>
                    <a:pt x="73910" y="30414"/>
                  </a:moveTo>
                  <a:cubicBezTo>
                    <a:pt x="73534" y="30865"/>
                    <a:pt x="73121" y="31354"/>
                    <a:pt x="72707" y="31805"/>
                  </a:cubicBezTo>
                  <a:lnTo>
                    <a:pt x="73046" y="32143"/>
                  </a:lnTo>
                  <a:cubicBezTo>
                    <a:pt x="73497" y="31692"/>
                    <a:pt x="73910" y="31204"/>
                    <a:pt x="74286" y="30715"/>
                  </a:cubicBezTo>
                  <a:lnTo>
                    <a:pt x="73910" y="30414"/>
                  </a:lnTo>
                  <a:close/>
                  <a:moveTo>
                    <a:pt x="151129" y="32407"/>
                  </a:moveTo>
                  <a:cubicBezTo>
                    <a:pt x="150715" y="32745"/>
                    <a:pt x="150264" y="33083"/>
                    <a:pt x="149775" y="33384"/>
                  </a:cubicBezTo>
                  <a:lnTo>
                    <a:pt x="149662" y="33497"/>
                  </a:lnTo>
                  <a:lnTo>
                    <a:pt x="149888" y="33873"/>
                  </a:lnTo>
                  <a:lnTo>
                    <a:pt x="150038" y="33798"/>
                  </a:lnTo>
                  <a:cubicBezTo>
                    <a:pt x="150527" y="33497"/>
                    <a:pt x="150978" y="33121"/>
                    <a:pt x="151429" y="32745"/>
                  </a:cubicBezTo>
                  <a:lnTo>
                    <a:pt x="151129" y="32407"/>
                  </a:lnTo>
                  <a:close/>
                  <a:moveTo>
                    <a:pt x="71316" y="33083"/>
                  </a:moveTo>
                  <a:cubicBezTo>
                    <a:pt x="70865" y="33497"/>
                    <a:pt x="70376" y="33910"/>
                    <a:pt x="69888" y="34286"/>
                  </a:cubicBezTo>
                  <a:lnTo>
                    <a:pt x="70151" y="34662"/>
                  </a:lnTo>
                  <a:lnTo>
                    <a:pt x="70188" y="34662"/>
                  </a:lnTo>
                  <a:cubicBezTo>
                    <a:pt x="70715" y="34249"/>
                    <a:pt x="71204" y="33873"/>
                    <a:pt x="71617" y="33459"/>
                  </a:cubicBezTo>
                  <a:lnTo>
                    <a:pt x="71316" y="33083"/>
                  </a:lnTo>
                  <a:close/>
                  <a:moveTo>
                    <a:pt x="148008" y="34399"/>
                  </a:moveTo>
                  <a:cubicBezTo>
                    <a:pt x="147444" y="34700"/>
                    <a:pt x="146880" y="34963"/>
                    <a:pt x="146317" y="35226"/>
                  </a:cubicBezTo>
                  <a:lnTo>
                    <a:pt x="146505" y="35640"/>
                  </a:lnTo>
                  <a:lnTo>
                    <a:pt x="146542" y="35640"/>
                  </a:lnTo>
                  <a:cubicBezTo>
                    <a:pt x="147144" y="35377"/>
                    <a:pt x="147708" y="35113"/>
                    <a:pt x="148196" y="34813"/>
                  </a:cubicBezTo>
                  <a:lnTo>
                    <a:pt x="148008" y="34399"/>
                  </a:lnTo>
                  <a:close/>
                  <a:moveTo>
                    <a:pt x="68346" y="35339"/>
                  </a:moveTo>
                  <a:cubicBezTo>
                    <a:pt x="67858" y="35677"/>
                    <a:pt x="67369" y="36016"/>
                    <a:pt x="66767" y="36354"/>
                  </a:cubicBezTo>
                  <a:lnTo>
                    <a:pt x="67031" y="36768"/>
                  </a:lnTo>
                  <a:lnTo>
                    <a:pt x="67068" y="36768"/>
                  </a:lnTo>
                  <a:cubicBezTo>
                    <a:pt x="67632" y="36392"/>
                    <a:pt x="68158" y="36091"/>
                    <a:pt x="68610" y="35752"/>
                  </a:cubicBezTo>
                  <a:lnTo>
                    <a:pt x="68346" y="35339"/>
                  </a:lnTo>
                  <a:close/>
                  <a:moveTo>
                    <a:pt x="144587" y="35903"/>
                  </a:moveTo>
                  <a:cubicBezTo>
                    <a:pt x="144023" y="36091"/>
                    <a:pt x="143422" y="36279"/>
                    <a:pt x="142820" y="36467"/>
                  </a:cubicBezTo>
                  <a:lnTo>
                    <a:pt x="142971" y="36955"/>
                  </a:lnTo>
                  <a:lnTo>
                    <a:pt x="143008" y="36955"/>
                  </a:lnTo>
                  <a:cubicBezTo>
                    <a:pt x="143610" y="36768"/>
                    <a:pt x="144211" y="36580"/>
                    <a:pt x="144738" y="36316"/>
                  </a:cubicBezTo>
                  <a:lnTo>
                    <a:pt x="144587" y="35903"/>
                  </a:lnTo>
                  <a:close/>
                  <a:moveTo>
                    <a:pt x="141016" y="36993"/>
                  </a:moveTo>
                  <a:cubicBezTo>
                    <a:pt x="140414" y="37181"/>
                    <a:pt x="139813" y="37294"/>
                    <a:pt x="139211" y="37444"/>
                  </a:cubicBezTo>
                  <a:lnTo>
                    <a:pt x="139286" y="37933"/>
                  </a:lnTo>
                  <a:lnTo>
                    <a:pt x="139362" y="37933"/>
                  </a:lnTo>
                  <a:cubicBezTo>
                    <a:pt x="139963" y="37783"/>
                    <a:pt x="140565" y="37632"/>
                    <a:pt x="141129" y="37444"/>
                  </a:cubicBezTo>
                  <a:lnTo>
                    <a:pt x="141016" y="36993"/>
                  </a:lnTo>
                  <a:close/>
                  <a:moveTo>
                    <a:pt x="65151" y="37294"/>
                  </a:moveTo>
                  <a:lnTo>
                    <a:pt x="63497" y="38196"/>
                  </a:lnTo>
                  <a:lnTo>
                    <a:pt x="63722" y="38610"/>
                  </a:lnTo>
                  <a:lnTo>
                    <a:pt x="63760" y="38572"/>
                  </a:lnTo>
                  <a:cubicBezTo>
                    <a:pt x="64324" y="38309"/>
                    <a:pt x="64888" y="38008"/>
                    <a:pt x="65376" y="37707"/>
                  </a:cubicBezTo>
                  <a:lnTo>
                    <a:pt x="65151" y="37294"/>
                  </a:lnTo>
                  <a:close/>
                  <a:moveTo>
                    <a:pt x="137369" y="37858"/>
                  </a:moveTo>
                  <a:cubicBezTo>
                    <a:pt x="136768" y="37971"/>
                    <a:pt x="136166" y="38083"/>
                    <a:pt x="135527" y="38234"/>
                  </a:cubicBezTo>
                  <a:lnTo>
                    <a:pt x="135640" y="38685"/>
                  </a:lnTo>
                  <a:lnTo>
                    <a:pt x="137482" y="38309"/>
                  </a:lnTo>
                  <a:lnTo>
                    <a:pt x="137369" y="37858"/>
                  </a:lnTo>
                  <a:close/>
                  <a:moveTo>
                    <a:pt x="133647" y="38572"/>
                  </a:moveTo>
                  <a:lnTo>
                    <a:pt x="131880" y="38910"/>
                  </a:lnTo>
                  <a:lnTo>
                    <a:pt x="131880" y="39136"/>
                  </a:lnTo>
                  <a:lnTo>
                    <a:pt x="131956" y="39362"/>
                  </a:lnTo>
                  <a:lnTo>
                    <a:pt x="133798" y="39061"/>
                  </a:lnTo>
                  <a:lnTo>
                    <a:pt x="133647" y="38572"/>
                  </a:lnTo>
                  <a:close/>
                  <a:moveTo>
                    <a:pt x="130001" y="39286"/>
                  </a:moveTo>
                  <a:cubicBezTo>
                    <a:pt x="129399" y="39399"/>
                    <a:pt x="128760" y="39512"/>
                    <a:pt x="128159" y="39662"/>
                  </a:cubicBezTo>
                  <a:lnTo>
                    <a:pt x="128271" y="40113"/>
                  </a:lnTo>
                  <a:cubicBezTo>
                    <a:pt x="128910" y="40001"/>
                    <a:pt x="129512" y="39850"/>
                    <a:pt x="130113" y="39737"/>
                  </a:cubicBezTo>
                  <a:lnTo>
                    <a:pt x="130001" y="39286"/>
                  </a:lnTo>
                  <a:close/>
                  <a:moveTo>
                    <a:pt x="61880" y="39061"/>
                  </a:moveTo>
                  <a:cubicBezTo>
                    <a:pt x="61316" y="39362"/>
                    <a:pt x="60790" y="39662"/>
                    <a:pt x="60226" y="39963"/>
                  </a:cubicBezTo>
                  <a:lnTo>
                    <a:pt x="60452" y="40377"/>
                  </a:lnTo>
                  <a:cubicBezTo>
                    <a:pt x="61016" y="40076"/>
                    <a:pt x="61579" y="39775"/>
                    <a:pt x="62106" y="39474"/>
                  </a:cubicBezTo>
                  <a:lnTo>
                    <a:pt x="61880" y="39061"/>
                  </a:lnTo>
                  <a:close/>
                  <a:moveTo>
                    <a:pt x="126316" y="40038"/>
                  </a:moveTo>
                  <a:lnTo>
                    <a:pt x="124474" y="40489"/>
                  </a:lnTo>
                  <a:lnTo>
                    <a:pt x="124587" y="40940"/>
                  </a:lnTo>
                  <a:lnTo>
                    <a:pt x="124625" y="40940"/>
                  </a:lnTo>
                  <a:cubicBezTo>
                    <a:pt x="125226" y="40790"/>
                    <a:pt x="125828" y="40677"/>
                    <a:pt x="126429" y="40527"/>
                  </a:cubicBezTo>
                  <a:lnTo>
                    <a:pt x="126316" y="40038"/>
                  </a:lnTo>
                  <a:close/>
                  <a:moveTo>
                    <a:pt x="122670" y="40940"/>
                  </a:moveTo>
                  <a:cubicBezTo>
                    <a:pt x="122031" y="41091"/>
                    <a:pt x="121429" y="41241"/>
                    <a:pt x="120828" y="41429"/>
                  </a:cubicBezTo>
                  <a:lnTo>
                    <a:pt x="120941" y="41880"/>
                  </a:lnTo>
                  <a:lnTo>
                    <a:pt x="122783" y="41429"/>
                  </a:lnTo>
                  <a:lnTo>
                    <a:pt x="122670" y="40940"/>
                  </a:lnTo>
                  <a:close/>
                  <a:moveTo>
                    <a:pt x="58610" y="40903"/>
                  </a:moveTo>
                  <a:cubicBezTo>
                    <a:pt x="58083" y="41204"/>
                    <a:pt x="57557" y="41542"/>
                    <a:pt x="56993" y="41880"/>
                  </a:cubicBezTo>
                  <a:lnTo>
                    <a:pt x="57219" y="42294"/>
                  </a:lnTo>
                  <a:lnTo>
                    <a:pt x="57256" y="42294"/>
                  </a:lnTo>
                  <a:cubicBezTo>
                    <a:pt x="57782" y="41956"/>
                    <a:pt x="58309" y="41617"/>
                    <a:pt x="58873" y="41316"/>
                  </a:cubicBezTo>
                  <a:lnTo>
                    <a:pt x="58610" y="40903"/>
                  </a:lnTo>
                  <a:close/>
                  <a:moveTo>
                    <a:pt x="119023" y="41918"/>
                  </a:moveTo>
                  <a:lnTo>
                    <a:pt x="117219" y="42444"/>
                  </a:lnTo>
                  <a:lnTo>
                    <a:pt x="117369" y="42933"/>
                  </a:lnTo>
                  <a:cubicBezTo>
                    <a:pt x="117971" y="42745"/>
                    <a:pt x="118572" y="42557"/>
                    <a:pt x="119174" y="42407"/>
                  </a:cubicBezTo>
                  <a:lnTo>
                    <a:pt x="119023" y="41918"/>
                  </a:lnTo>
                  <a:close/>
                  <a:moveTo>
                    <a:pt x="115452" y="43046"/>
                  </a:moveTo>
                  <a:cubicBezTo>
                    <a:pt x="114850" y="43234"/>
                    <a:pt x="114249" y="43459"/>
                    <a:pt x="113647" y="43647"/>
                  </a:cubicBezTo>
                  <a:lnTo>
                    <a:pt x="113798" y="44098"/>
                  </a:lnTo>
                  <a:cubicBezTo>
                    <a:pt x="114399" y="43873"/>
                    <a:pt x="115001" y="43685"/>
                    <a:pt x="115602" y="43497"/>
                  </a:cubicBezTo>
                  <a:lnTo>
                    <a:pt x="115452" y="43046"/>
                  </a:lnTo>
                  <a:close/>
                  <a:moveTo>
                    <a:pt x="55414" y="42933"/>
                  </a:moveTo>
                  <a:cubicBezTo>
                    <a:pt x="54925" y="43309"/>
                    <a:pt x="54437" y="43685"/>
                    <a:pt x="53948" y="44136"/>
                  </a:cubicBezTo>
                  <a:lnTo>
                    <a:pt x="54249" y="44512"/>
                  </a:lnTo>
                  <a:lnTo>
                    <a:pt x="54249" y="44474"/>
                  </a:lnTo>
                  <a:cubicBezTo>
                    <a:pt x="54700" y="44061"/>
                    <a:pt x="55188" y="43685"/>
                    <a:pt x="55677" y="43347"/>
                  </a:cubicBezTo>
                  <a:lnTo>
                    <a:pt x="55414" y="42933"/>
                  </a:lnTo>
                  <a:close/>
                  <a:moveTo>
                    <a:pt x="111880" y="44286"/>
                  </a:moveTo>
                  <a:cubicBezTo>
                    <a:pt x="111279" y="44474"/>
                    <a:pt x="110715" y="44737"/>
                    <a:pt x="110113" y="44963"/>
                  </a:cubicBezTo>
                  <a:lnTo>
                    <a:pt x="110301" y="45377"/>
                  </a:lnTo>
                  <a:cubicBezTo>
                    <a:pt x="110865" y="45151"/>
                    <a:pt x="111467" y="44925"/>
                    <a:pt x="112031" y="44737"/>
                  </a:cubicBezTo>
                  <a:lnTo>
                    <a:pt x="111880" y="44286"/>
                  </a:lnTo>
                  <a:close/>
                  <a:moveTo>
                    <a:pt x="108384" y="45677"/>
                  </a:moveTo>
                  <a:cubicBezTo>
                    <a:pt x="107783" y="45903"/>
                    <a:pt x="107219" y="46166"/>
                    <a:pt x="106655" y="46429"/>
                  </a:cubicBezTo>
                  <a:lnTo>
                    <a:pt x="106836" y="46829"/>
                  </a:lnTo>
                  <a:lnTo>
                    <a:pt x="106836" y="46829"/>
                  </a:lnTo>
                  <a:cubicBezTo>
                    <a:pt x="107426" y="46570"/>
                    <a:pt x="107981" y="46313"/>
                    <a:pt x="108572" y="46091"/>
                  </a:cubicBezTo>
                  <a:lnTo>
                    <a:pt x="108384" y="45677"/>
                  </a:lnTo>
                  <a:close/>
                  <a:moveTo>
                    <a:pt x="106836" y="46829"/>
                  </a:moveTo>
                  <a:lnTo>
                    <a:pt x="106836" y="46829"/>
                  </a:lnTo>
                  <a:cubicBezTo>
                    <a:pt x="106826" y="46834"/>
                    <a:pt x="106816" y="46838"/>
                    <a:pt x="106805" y="46843"/>
                  </a:cubicBezTo>
                  <a:lnTo>
                    <a:pt x="106843" y="46843"/>
                  </a:lnTo>
                  <a:lnTo>
                    <a:pt x="106836" y="46829"/>
                  </a:lnTo>
                  <a:close/>
                  <a:moveTo>
                    <a:pt x="52594" y="45452"/>
                  </a:moveTo>
                  <a:lnTo>
                    <a:pt x="51730" y="46316"/>
                  </a:lnTo>
                  <a:lnTo>
                    <a:pt x="51241" y="46805"/>
                  </a:lnTo>
                  <a:lnTo>
                    <a:pt x="51579" y="47106"/>
                  </a:lnTo>
                  <a:lnTo>
                    <a:pt x="52031" y="46655"/>
                  </a:lnTo>
                  <a:lnTo>
                    <a:pt x="52895" y="45790"/>
                  </a:lnTo>
                  <a:lnTo>
                    <a:pt x="52594" y="45452"/>
                  </a:lnTo>
                  <a:close/>
                  <a:moveTo>
                    <a:pt x="104925" y="47219"/>
                  </a:moveTo>
                  <a:cubicBezTo>
                    <a:pt x="104362" y="47482"/>
                    <a:pt x="103798" y="47745"/>
                    <a:pt x="103234" y="48046"/>
                  </a:cubicBezTo>
                  <a:lnTo>
                    <a:pt x="103459" y="48459"/>
                  </a:lnTo>
                  <a:cubicBezTo>
                    <a:pt x="103986" y="48159"/>
                    <a:pt x="104587" y="47895"/>
                    <a:pt x="105151" y="47632"/>
                  </a:cubicBezTo>
                  <a:lnTo>
                    <a:pt x="104925" y="47219"/>
                  </a:lnTo>
                  <a:close/>
                  <a:moveTo>
                    <a:pt x="49925" y="48083"/>
                  </a:moveTo>
                  <a:cubicBezTo>
                    <a:pt x="49437" y="48572"/>
                    <a:pt x="48948" y="48948"/>
                    <a:pt x="48534" y="49324"/>
                  </a:cubicBezTo>
                  <a:lnTo>
                    <a:pt x="48797" y="49662"/>
                  </a:lnTo>
                  <a:cubicBezTo>
                    <a:pt x="49249" y="49324"/>
                    <a:pt x="49737" y="48910"/>
                    <a:pt x="50264" y="48422"/>
                  </a:cubicBezTo>
                  <a:lnTo>
                    <a:pt x="49925" y="48083"/>
                  </a:lnTo>
                  <a:close/>
                  <a:moveTo>
                    <a:pt x="101580" y="48873"/>
                  </a:moveTo>
                  <a:cubicBezTo>
                    <a:pt x="101016" y="49174"/>
                    <a:pt x="100489" y="49512"/>
                    <a:pt x="99925" y="49813"/>
                  </a:cubicBezTo>
                  <a:lnTo>
                    <a:pt x="100151" y="50226"/>
                  </a:lnTo>
                  <a:cubicBezTo>
                    <a:pt x="100715" y="49925"/>
                    <a:pt x="101241" y="49587"/>
                    <a:pt x="101805" y="49286"/>
                  </a:cubicBezTo>
                  <a:lnTo>
                    <a:pt x="101580" y="48873"/>
                  </a:lnTo>
                  <a:close/>
                  <a:moveTo>
                    <a:pt x="46993" y="50414"/>
                  </a:moveTo>
                  <a:cubicBezTo>
                    <a:pt x="46504" y="50753"/>
                    <a:pt x="45978" y="51128"/>
                    <a:pt x="45452" y="51467"/>
                  </a:cubicBezTo>
                  <a:lnTo>
                    <a:pt x="45715" y="51880"/>
                  </a:lnTo>
                  <a:cubicBezTo>
                    <a:pt x="46241" y="51504"/>
                    <a:pt x="46767" y="51166"/>
                    <a:pt x="47256" y="50790"/>
                  </a:cubicBezTo>
                  <a:lnTo>
                    <a:pt x="46993" y="50414"/>
                  </a:lnTo>
                  <a:close/>
                  <a:moveTo>
                    <a:pt x="98271" y="50790"/>
                  </a:moveTo>
                  <a:cubicBezTo>
                    <a:pt x="97745" y="51128"/>
                    <a:pt x="97219" y="51467"/>
                    <a:pt x="96692" y="51805"/>
                  </a:cubicBezTo>
                  <a:lnTo>
                    <a:pt x="96955" y="52219"/>
                  </a:lnTo>
                  <a:cubicBezTo>
                    <a:pt x="97482" y="51843"/>
                    <a:pt x="98008" y="51504"/>
                    <a:pt x="98534" y="51204"/>
                  </a:cubicBezTo>
                  <a:lnTo>
                    <a:pt x="98271" y="50790"/>
                  </a:lnTo>
                  <a:close/>
                  <a:moveTo>
                    <a:pt x="43910" y="52557"/>
                  </a:moveTo>
                  <a:lnTo>
                    <a:pt x="42369" y="53610"/>
                  </a:lnTo>
                  <a:lnTo>
                    <a:pt x="42632" y="53986"/>
                  </a:lnTo>
                  <a:lnTo>
                    <a:pt x="44173" y="52933"/>
                  </a:lnTo>
                  <a:lnTo>
                    <a:pt x="43910" y="52557"/>
                  </a:lnTo>
                  <a:close/>
                  <a:moveTo>
                    <a:pt x="95151" y="52858"/>
                  </a:moveTo>
                  <a:cubicBezTo>
                    <a:pt x="94625" y="53196"/>
                    <a:pt x="94136" y="53572"/>
                    <a:pt x="93610" y="53948"/>
                  </a:cubicBezTo>
                  <a:lnTo>
                    <a:pt x="93910" y="54324"/>
                  </a:lnTo>
                  <a:cubicBezTo>
                    <a:pt x="94399" y="53948"/>
                    <a:pt x="94925" y="53610"/>
                    <a:pt x="95414" y="53234"/>
                  </a:cubicBezTo>
                  <a:lnTo>
                    <a:pt x="95151" y="52858"/>
                  </a:lnTo>
                  <a:close/>
                  <a:moveTo>
                    <a:pt x="40827" y="54700"/>
                  </a:moveTo>
                  <a:cubicBezTo>
                    <a:pt x="40339" y="55076"/>
                    <a:pt x="39812" y="55452"/>
                    <a:pt x="39324" y="55828"/>
                  </a:cubicBezTo>
                  <a:lnTo>
                    <a:pt x="39587" y="56204"/>
                  </a:lnTo>
                  <a:lnTo>
                    <a:pt x="39624" y="56204"/>
                  </a:lnTo>
                  <a:cubicBezTo>
                    <a:pt x="40113" y="55828"/>
                    <a:pt x="40602" y="55452"/>
                    <a:pt x="41091" y="55113"/>
                  </a:cubicBezTo>
                  <a:lnTo>
                    <a:pt x="40827" y="54700"/>
                  </a:lnTo>
                  <a:close/>
                  <a:moveTo>
                    <a:pt x="92143" y="55113"/>
                  </a:moveTo>
                  <a:lnTo>
                    <a:pt x="91918" y="55264"/>
                  </a:lnTo>
                  <a:cubicBezTo>
                    <a:pt x="91504" y="55640"/>
                    <a:pt x="91091" y="55978"/>
                    <a:pt x="90677" y="56316"/>
                  </a:cubicBezTo>
                  <a:lnTo>
                    <a:pt x="91016" y="56692"/>
                  </a:lnTo>
                  <a:cubicBezTo>
                    <a:pt x="91392" y="56354"/>
                    <a:pt x="91767" y="56016"/>
                    <a:pt x="92219" y="55640"/>
                  </a:cubicBezTo>
                  <a:lnTo>
                    <a:pt x="92444" y="55452"/>
                  </a:lnTo>
                  <a:lnTo>
                    <a:pt x="92143" y="55113"/>
                  </a:lnTo>
                  <a:close/>
                  <a:moveTo>
                    <a:pt x="37820" y="56993"/>
                  </a:moveTo>
                  <a:cubicBezTo>
                    <a:pt x="37331" y="57407"/>
                    <a:pt x="36843" y="57820"/>
                    <a:pt x="36391" y="58196"/>
                  </a:cubicBezTo>
                  <a:lnTo>
                    <a:pt x="36692" y="58572"/>
                  </a:lnTo>
                  <a:cubicBezTo>
                    <a:pt x="37143" y="58159"/>
                    <a:pt x="37632" y="57783"/>
                    <a:pt x="38121" y="57369"/>
                  </a:cubicBezTo>
                  <a:lnTo>
                    <a:pt x="37820" y="56993"/>
                  </a:lnTo>
                  <a:close/>
                  <a:moveTo>
                    <a:pt x="89324" y="57707"/>
                  </a:moveTo>
                  <a:cubicBezTo>
                    <a:pt x="88873" y="58159"/>
                    <a:pt x="88459" y="58647"/>
                    <a:pt x="88083" y="59098"/>
                  </a:cubicBezTo>
                  <a:lnTo>
                    <a:pt x="88459" y="59399"/>
                  </a:lnTo>
                  <a:cubicBezTo>
                    <a:pt x="88835" y="58910"/>
                    <a:pt x="89211" y="58459"/>
                    <a:pt x="89662" y="58008"/>
                  </a:cubicBezTo>
                  <a:lnTo>
                    <a:pt x="89324" y="57707"/>
                  </a:lnTo>
                  <a:close/>
                  <a:moveTo>
                    <a:pt x="35452" y="59061"/>
                  </a:moveTo>
                  <a:cubicBezTo>
                    <a:pt x="34963" y="59474"/>
                    <a:pt x="34512" y="59888"/>
                    <a:pt x="34023" y="60339"/>
                  </a:cubicBezTo>
                  <a:lnTo>
                    <a:pt x="34361" y="60677"/>
                  </a:lnTo>
                  <a:cubicBezTo>
                    <a:pt x="34812" y="60226"/>
                    <a:pt x="35264" y="59813"/>
                    <a:pt x="35752" y="59399"/>
                  </a:cubicBezTo>
                  <a:lnTo>
                    <a:pt x="35452" y="59061"/>
                  </a:lnTo>
                  <a:close/>
                  <a:moveTo>
                    <a:pt x="86993" y="60677"/>
                  </a:moveTo>
                  <a:cubicBezTo>
                    <a:pt x="86655" y="61204"/>
                    <a:pt x="86354" y="61768"/>
                    <a:pt x="86128" y="62369"/>
                  </a:cubicBezTo>
                  <a:lnTo>
                    <a:pt x="86542" y="62557"/>
                  </a:lnTo>
                  <a:cubicBezTo>
                    <a:pt x="86767" y="61993"/>
                    <a:pt x="87068" y="61429"/>
                    <a:pt x="87369" y="60903"/>
                  </a:cubicBezTo>
                  <a:lnTo>
                    <a:pt x="86993" y="60677"/>
                  </a:lnTo>
                  <a:close/>
                  <a:moveTo>
                    <a:pt x="32670" y="61617"/>
                  </a:moveTo>
                  <a:cubicBezTo>
                    <a:pt x="32181" y="62068"/>
                    <a:pt x="31730" y="62520"/>
                    <a:pt x="31316" y="62933"/>
                  </a:cubicBezTo>
                  <a:lnTo>
                    <a:pt x="31655" y="63271"/>
                  </a:lnTo>
                  <a:cubicBezTo>
                    <a:pt x="32068" y="62858"/>
                    <a:pt x="32519" y="62407"/>
                    <a:pt x="32970" y="61956"/>
                  </a:cubicBezTo>
                  <a:lnTo>
                    <a:pt x="32670" y="61617"/>
                  </a:lnTo>
                  <a:close/>
                  <a:moveTo>
                    <a:pt x="30038" y="64324"/>
                  </a:moveTo>
                  <a:cubicBezTo>
                    <a:pt x="29624" y="64850"/>
                    <a:pt x="29211" y="65339"/>
                    <a:pt x="28835" y="65790"/>
                  </a:cubicBezTo>
                  <a:lnTo>
                    <a:pt x="29173" y="66091"/>
                  </a:lnTo>
                  <a:cubicBezTo>
                    <a:pt x="29549" y="65602"/>
                    <a:pt x="29963" y="65114"/>
                    <a:pt x="30376" y="64662"/>
                  </a:cubicBezTo>
                  <a:lnTo>
                    <a:pt x="30038" y="64324"/>
                  </a:lnTo>
                  <a:close/>
                  <a:moveTo>
                    <a:pt x="85564" y="64211"/>
                  </a:moveTo>
                  <a:cubicBezTo>
                    <a:pt x="85452" y="64738"/>
                    <a:pt x="85377" y="65302"/>
                    <a:pt x="85377" y="65865"/>
                  </a:cubicBezTo>
                  <a:lnTo>
                    <a:pt x="85377" y="66129"/>
                  </a:lnTo>
                  <a:lnTo>
                    <a:pt x="85865" y="66129"/>
                  </a:lnTo>
                  <a:lnTo>
                    <a:pt x="85865" y="65828"/>
                  </a:lnTo>
                  <a:cubicBezTo>
                    <a:pt x="85865" y="65339"/>
                    <a:pt x="85940" y="64813"/>
                    <a:pt x="86016" y="64324"/>
                  </a:cubicBezTo>
                  <a:lnTo>
                    <a:pt x="85564" y="64211"/>
                  </a:lnTo>
                  <a:close/>
                  <a:moveTo>
                    <a:pt x="27707" y="67332"/>
                  </a:moveTo>
                  <a:cubicBezTo>
                    <a:pt x="27331" y="67858"/>
                    <a:pt x="26993" y="68422"/>
                    <a:pt x="26692" y="68948"/>
                  </a:cubicBezTo>
                  <a:lnTo>
                    <a:pt x="27106" y="69174"/>
                  </a:lnTo>
                  <a:lnTo>
                    <a:pt x="27143" y="69174"/>
                  </a:lnTo>
                  <a:cubicBezTo>
                    <a:pt x="27406" y="68647"/>
                    <a:pt x="27745" y="68121"/>
                    <a:pt x="28083" y="67595"/>
                  </a:cubicBezTo>
                  <a:lnTo>
                    <a:pt x="27707" y="67332"/>
                  </a:lnTo>
                  <a:close/>
                  <a:moveTo>
                    <a:pt x="86166" y="67933"/>
                  </a:moveTo>
                  <a:lnTo>
                    <a:pt x="85677" y="68046"/>
                  </a:lnTo>
                  <a:cubicBezTo>
                    <a:pt x="85865" y="68647"/>
                    <a:pt x="86128" y="69249"/>
                    <a:pt x="86429" y="69813"/>
                  </a:cubicBezTo>
                  <a:lnTo>
                    <a:pt x="86843" y="69625"/>
                  </a:lnTo>
                  <a:cubicBezTo>
                    <a:pt x="86580" y="69061"/>
                    <a:pt x="86316" y="68497"/>
                    <a:pt x="86166" y="67933"/>
                  </a:cubicBezTo>
                  <a:close/>
                  <a:moveTo>
                    <a:pt x="25827" y="70640"/>
                  </a:moveTo>
                  <a:cubicBezTo>
                    <a:pt x="25602" y="71204"/>
                    <a:pt x="25376" y="71805"/>
                    <a:pt x="25151" y="72407"/>
                  </a:cubicBezTo>
                  <a:lnTo>
                    <a:pt x="25639" y="72557"/>
                  </a:lnTo>
                  <a:cubicBezTo>
                    <a:pt x="25827" y="71956"/>
                    <a:pt x="26053" y="71392"/>
                    <a:pt x="26279" y="70828"/>
                  </a:cubicBezTo>
                  <a:lnTo>
                    <a:pt x="25827" y="70640"/>
                  </a:lnTo>
                  <a:close/>
                  <a:moveTo>
                    <a:pt x="87820" y="71166"/>
                  </a:moveTo>
                  <a:lnTo>
                    <a:pt x="87444" y="71429"/>
                  </a:lnTo>
                  <a:cubicBezTo>
                    <a:pt x="87858" y="71956"/>
                    <a:pt x="88271" y="72407"/>
                    <a:pt x="88722" y="72858"/>
                  </a:cubicBezTo>
                  <a:lnTo>
                    <a:pt x="89061" y="72557"/>
                  </a:lnTo>
                  <a:cubicBezTo>
                    <a:pt x="88610" y="72106"/>
                    <a:pt x="88196" y="71655"/>
                    <a:pt x="87820" y="71166"/>
                  </a:cubicBezTo>
                  <a:close/>
                  <a:moveTo>
                    <a:pt x="90414" y="73798"/>
                  </a:moveTo>
                  <a:lnTo>
                    <a:pt x="90113" y="74174"/>
                  </a:lnTo>
                  <a:cubicBezTo>
                    <a:pt x="90564" y="74550"/>
                    <a:pt x="91053" y="74926"/>
                    <a:pt x="91580" y="75339"/>
                  </a:cubicBezTo>
                  <a:lnTo>
                    <a:pt x="91880" y="74963"/>
                  </a:lnTo>
                  <a:cubicBezTo>
                    <a:pt x="91354" y="74550"/>
                    <a:pt x="90865" y="74174"/>
                    <a:pt x="90414" y="73798"/>
                  </a:cubicBezTo>
                  <a:close/>
                  <a:moveTo>
                    <a:pt x="24624" y="74249"/>
                  </a:moveTo>
                  <a:cubicBezTo>
                    <a:pt x="24474" y="74813"/>
                    <a:pt x="24324" y="75452"/>
                    <a:pt x="24211" y="76091"/>
                  </a:cubicBezTo>
                  <a:lnTo>
                    <a:pt x="24700" y="76166"/>
                  </a:lnTo>
                  <a:cubicBezTo>
                    <a:pt x="24812" y="75527"/>
                    <a:pt x="24963" y="74926"/>
                    <a:pt x="25113" y="74362"/>
                  </a:cubicBezTo>
                  <a:lnTo>
                    <a:pt x="24624" y="74249"/>
                  </a:lnTo>
                  <a:close/>
                  <a:moveTo>
                    <a:pt x="93384" y="76053"/>
                  </a:moveTo>
                  <a:lnTo>
                    <a:pt x="93121" y="76467"/>
                  </a:lnTo>
                  <a:cubicBezTo>
                    <a:pt x="93647" y="76805"/>
                    <a:pt x="94136" y="77181"/>
                    <a:pt x="94662" y="77520"/>
                  </a:cubicBezTo>
                  <a:lnTo>
                    <a:pt x="94925" y="77144"/>
                  </a:lnTo>
                  <a:cubicBezTo>
                    <a:pt x="94399" y="76768"/>
                    <a:pt x="93910" y="76429"/>
                    <a:pt x="93384" y="76053"/>
                  </a:cubicBezTo>
                  <a:close/>
                  <a:moveTo>
                    <a:pt x="96504" y="78159"/>
                  </a:moveTo>
                  <a:lnTo>
                    <a:pt x="96241" y="78535"/>
                  </a:lnTo>
                  <a:cubicBezTo>
                    <a:pt x="96805" y="78873"/>
                    <a:pt x="97331" y="79211"/>
                    <a:pt x="97858" y="79550"/>
                  </a:cubicBezTo>
                  <a:lnTo>
                    <a:pt x="98121" y="79136"/>
                  </a:lnTo>
                  <a:cubicBezTo>
                    <a:pt x="97557" y="78798"/>
                    <a:pt x="97031" y="78497"/>
                    <a:pt x="96504" y="78159"/>
                  </a:cubicBezTo>
                  <a:close/>
                  <a:moveTo>
                    <a:pt x="23873" y="77933"/>
                  </a:moveTo>
                  <a:cubicBezTo>
                    <a:pt x="23797" y="78572"/>
                    <a:pt x="23685" y="79174"/>
                    <a:pt x="23609" y="79813"/>
                  </a:cubicBezTo>
                  <a:lnTo>
                    <a:pt x="24098" y="79850"/>
                  </a:lnTo>
                  <a:cubicBezTo>
                    <a:pt x="24173" y="79249"/>
                    <a:pt x="24248" y="78610"/>
                    <a:pt x="24361" y="78008"/>
                  </a:cubicBezTo>
                  <a:lnTo>
                    <a:pt x="23873" y="77933"/>
                  </a:lnTo>
                  <a:close/>
                  <a:moveTo>
                    <a:pt x="99737" y="80076"/>
                  </a:moveTo>
                  <a:lnTo>
                    <a:pt x="99512" y="80452"/>
                  </a:lnTo>
                  <a:cubicBezTo>
                    <a:pt x="100038" y="80790"/>
                    <a:pt x="100602" y="81091"/>
                    <a:pt x="101166" y="81354"/>
                  </a:cubicBezTo>
                  <a:lnTo>
                    <a:pt x="101392" y="80941"/>
                  </a:lnTo>
                  <a:cubicBezTo>
                    <a:pt x="100828" y="80678"/>
                    <a:pt x="100264" y="80377"/>
                    <a:pt x="99737" y="80076"/>
                  </a:cubicBezTo>
                  <a:close/>
                  <a:moveTo>
                    <a:pt x="103046" y="81805"/>
                  </a:moveTo>
                  <a:lnTo>
                    <a:pt x="102820" y="82219"/>
                  </a:lnTo>
                  <a:cubicBezTo>
                    <a:pt x="103422" y="82482"/>
                    <a:pt x="103986" y="82745"/>
                    <a:pt x="104549" y="83008"/>
                  </a:cubicBezTo>
                  <a:lnTo>
                    <a:pt x="104737" y="82595"/>
                  </a:lnTo>
                  <a:cubicBezTo>
                    <a:pt x="104174" y="82332"/>
                    <a:pt x="103610" y="82069"/>
                    <a:pt x="103046" y="81805"/>
                  </a:cubicBezTo>
                  <a:close/>
                  <a:moveTo>
                    <a:pt x="23421" y="81655"/>
                  </a:moveTo>
                  <a:cubicBezTo>
                    <a:pt x="23346" y="82294"/>
                    <a:pt x="23271" y="82933"/>
                    <a:pt x="23196" y="83535"/>
                  </a:cubicBezTo>
                  <a:lnTo>
                    <a:pt x="23685" y="83610"/>
                  </a:lnTo>
                  <a:cubicBezTo>
                    <a:pt x="23760" y="82971"/>
                    <a:pt x="23797" y="82332"/>
                    <a:pt x="23873" y="81730"/>
                  </a:cubicBezTo>
                  <a:lnTo>
                    <a:pt x="23421" y="81655"/>
                  </a:lnTo>
                  <a:close/>
                  <a:moveTo>
                    <a:pt x="106467" y="83347"/>
                  </a:moveTo>
                  <a:lnTo>
                    <a:pt x="106279" y="83760"/>
                  </a:lnTo>
                  <a:lnTo>
                    <a:pt x="106993" y="84061"/>
                  </a:lnTo>
                  <a:lnTo>
                    <a:pt x="108008" y="84475"/>
                  </a:lnTo>
                  <a:lnTo>
                    <a:pt x="108196" y="84023"/>
                  </a:lnTo>
                  <a:lnTo>
                    <a:pt x="107181" y="83647"/>
                  </a:lnTo>
                  <a:cubicBezTo>
                    <a:pt x="106918" y="83535"/>
                    <a:pt x="106692" y="83422"/>
                    <a:pt x="106467" y="83347"/>
                  </a:cubicBezTo>
                  <a:close/>
                  <a:moveTo>
                    <a:pt x="109963" y="84700"/>
                  </a:moveTo>
                  <a:lnTo>
                    <a:pt x="109775" y="85151"/>
                  </a:lnTo>
                  <a:cubicBezTo>
                    <a:pt x="110377" y="85377"/>
                    <a:pt x="110978" y="85565"/>
                    <a:pt x="111542" y="85790"/>
                  </a:cubicBezTo>
                  <a:lnTo>
                    <a:pt x="111730" y="85339"/>
                  </a:lnTo>
                  <a:lnTo>
                    <a:pt x="109963" y="84700"/>
                  </a:lnTo>
                  <a:close/>
                  <a:moveTo>
                    <a:pt x="113497" y="85978"/>
                  </a:moveTo>
                  <a:lnTo>
                    <a:pt x="113309" y="86429"/>
                  </a:lnTo>
                  <a:lnTo>
                    <a:pt x="115076" y="87069"/>
                  </a:lnTo>
                  <a:lnTo>
                    <a:pt x="115264" y="86617"/>
                  </a:lnTo>
                  <a:cubicBezTo>
                    <a:pt x="114662" y="86429"/>
                    <a:pt x="114061" y="86204"/>
                    <a:pt x="113497" y="85978"/>
                  </a:cubicBezTo>
                  <a:close/>
                  <a:moveTo>
                    <a:pt x="23045" y="85414"/>
                  </a:moveTo>
                  <a:cubicBezTo>
                    <a:pt x="22970" y="86053"/>
                    <a:pt x="22933" y="86655"/>
                    <a:pt x="22895" y="87294"/>
                  </a:cubicBezTo>
                  <a:lnTo>
                    <a:pt x="23346" y="87332"/>
                  </a:lnTo>
                  <a:cubicBezTo>
                    <a:pt x="23384" y="86693"/>
                    <a:pt x="23459" y="86091"/>
                    <a:pt x="23497" y="85452"/>
                  </a:cubicBezTo>
                  <a:lnTo>
                    <a:pt x="23045" y="85414"/>
                  </a:lnTo>
                  <a:close/>
                  <a:moveTo>
                    <a:pt x="116993" y="87294"/>
                  </a:moveTo>
                  <a:lnTo>
                    <a:pt x="116843" y="87745"/>
                  </a:lnTo>
                  <a:cubicBezTo>
                    <a:pt x="117407" y="87971"/>
                    <a:pt x="118008" y="88196"/>
                    <a:pt x="118572" y="88460"/>
                  </a:cubicBezTo>
                  <a:lnTo>
                    <a:pt x="118760" y="88008"/>
                  </a:lnTo>
                  <a:cubicBezTo>
                    <a:pt x="118159" y="87783"/>
                    <a:pt x="117595" y="87520"/>
                    <a:pt x="116993" y="87294"/>
                  </a:cubicBezTo>
                  <a:close/>
                  <a:moveTo>
                    <a:pt x="120452" y="88760"/>
                  </a:moveTo>
                  <a:lnTo>
                    <a:pt x="120264" y="89174"/>
                  </a:lnTo>
                  <a:cubicBezTo>
                    <a:pt x="120828" y="89437"/>
                    <a:pt x="121392" y="89738"/>
                    <a:pt x="121918" y="90001"/>
                  </a:cubicBezTo>
                  <a:lnTo>
                    <a:pt x="122144" y="89587"/>
                  </a:lnTo>
                  <a:cubicBezTo>
                    <a:pt x="121617" y="89287"/>
                    <a:pt x="121053" y="89023"/>
                    <a:pt x="120452" y="88760"/>
                  </a:cubicBezTo>
                  <a:close/>
                  <a:moveTo>
                    <a:pt x="22707" y="89136"/>
                  </a:moveTo>
                  <a:lnTo>
                    <a:pt x="22557" y="91016"/>
                  </a:lnTo>
                  <a:lnTo>
                    <a:pt x="23008" y="91054"/>
                  </a:lnTo>
                  <a:lnTo>
                    <a:pt x="23158" y="89174"/>
                  </a:lnTo>
                  <a:lnTo>
                    <a:pt x="22707" y="89136"/>
                  </a:lnTo>
                  <a:close/>
                  <a:moveTo>
                    <a:pt x="123798" y="90490"/>
                  </a:moveTo>
                  <a:lnTo>
                    <a:pt x="123572" y="90903"/>
                  </a:lnTo>
                  <a:cubicBezTo>
                    <a:pt x="124098" y="91241"/>
                    <a:pt x="124625" y="91580"/>
                    <a:pt x="125151" y="91918"/>
                  </a:cubicBezTo>
                  <a:lnTo>
                    <a:pt x="125414" y="91505"/>
                  </a:lnTo>
                  <a:cubicBezTo>
                    <a:pt x="124888" y="91166"/>
                    <a:pt x="124362" y="90828"/>
                    <a:pt x="123798" y="90490"/>
                  </a:cubicBezTo>
                  <a:close/>
                  <a:moveTo>
                    <a:pt x="126918" y="92670"/>
                  </a:moveTo>
                  <a:lnTo>
                    <a:pt x="126617" y="93008"/>
                  </a:lnTo>
                  <a:cubicBezTo>
                    <a:pt x="127106" y="93422"/>
                    <a:pt x="127595" y="93835"/>
                    <a:pt x="128008" y="94249"/>
                  </a:cubicBezTo>
                  <a:lnTo>
                    <a:pt x="128309" y="93911"/>
                  </a:lnTo>
                  <a:cubicBezTo>
                    <a:pt x="127895" y="93460"/>
                    <a:pt x="127369" y="93046"/>
                    <a:pt x="126918" y="92670"/>
                  </a:cubicBezTo>
                  <a:close/>
                  <a:moveTo>
                    <a:pt x="22406" y="92896"/>
                  </a:moveTo>
                  <a:lnTo>
                    <a:pt x="22256" y="94775"/>
                  </a:lnTo>
                  <a:lnTo>
                    <a:pt x="22707" y="94813"/>
                  </a:lnTo>
                  <a:lnTo>
                    <a:pt x="22858" y="92933"/>
                  </a:lnTo>
                  <a:lnTo>
                    <a:pt x="22406" y="92896"/>
                  </a:lnTo>
                  <a:close/>
                  <a:moveTo>
                    <a:pt x="129662" y="95302"/>
                  </a:moveTo>
                  <a:lnTo>
                    <a:pt x="129286" y="95602"/>
                  </a:lnTo>
                  <a:cubicBezTo>
                    <a:pt x="129700" y="96054"/>
                    <a:pt x="130113" y="96542"/>
                    <a:pt x="130452" y="97069"/>
                  </a:cubicBezTo>
                  <a:lnTo>
                    <a:pt x="130828" y="96768"/>
                  </a:lnTo>
                  <a:cubicBezTo>
                    <a:pt x="130489" y="96279"/>
                    <a:pt x="130076" y="95753"/>
                    <a:pt x="129662" y="95302"/>
                  </a:cubicBezTo>
                  <a:close/>
                  <a:moveTo>
                    <a:pt x="22106" y="96617"/>
                  </a:moveTo>
                  <a:lnTo>
                    <a:pt x="21918" y="98497"/>
                  </a:lnTo>
                  <a:lnTo>
                    <a:pt x="22369" y="98572"/>
                  </a:lnTo>
                  <a:lnTo>
                    <a:pt x="22406" y="98572"/>
                  </a:lnTo>
                  <a:cubicBezTo>
                    <a:pt x="22444" y="97971"/>
                    <a:pt x="22519" y="97332"/>
                    <a:pt x="22557" y="96693"/>
                  </a:cubicBezTo>
                  <a:lnTo>
                    <a:pt x="22106" y="96617"/>
                  </a:lnTo>
                  <a:close/>
                  <a:moveTo>
                    <a:pt x="131880" y="98384"/>
                  </a:moveTo>
                  <a:lnTo>
                    <a:pt x="131504" y="98610"/>
                  </a:lnTo>
                  <a:cubicBezTo>
                    <a:pt x="131805" y="99136"/>
                    <a:pt x="132068" y="99700"/>
                    <a:pt x="132332" y="100264"/>
                  </a:cubicBezTo>
                  <a:lnTo>
                    <a:pt x="132783" y="100076"/>
                  </a:lnTo>
                  <a:cubicBezTo>
                    <a:pt x="132519" y="99475"/>
                    <a:pt x="132219" y="98911"/>
                    <a:pt x="131880" y="98384"/>
                  </a:cubicBezTo>
                  <a:close/>
                  <a:moveTo>
                    <a:pt x="21730" y="100377"/>
                  </a:moveTo>
                  <a:cubicBezTo>
                    <a:pt x="21655" y="101016"/>
                    <a:pt x="21579" y="101617"/>
                    <a:pt x="21467" y="102257"/>
                  </a:cubicBezTo>
                  <a:lnTo>
                    <a:pt x="21955" y="102294"/>
                  </a:lnTo>
                  <a:lnTo>
                    <a:pt x="21955" y="102332"/>
                  </a:lnTo>
                  <a:cubicBezTo>
                    <a:pt x="22030" y="101693"/>
                    <a:pt x="22106" y="101091"/>
                    <a:pt x="22181" y="100414"/>
                  </a:cubicBezTo>
                  <a:lnTo>
                    <a:pt x="21730" y="100377"/>
                  </a:lnTo>
                  <a:close/>
                  <a:moveTo>
                    <a:pt x="133459" y="101843"/>
                  </a:moveTo>
                  <a:lnTo>
                    <a:pt x="133008" y="101993"/>
                  </a:lnTo>
                  <a:cubicBezTo>
                    <a:pt x="133159" y="102595"/>
                    <a:pt x="133309" y="103159"/>
                    <a:pt x="133422" y="103798"/>
                  </a:cubicBezTo>
                  <a:lnTo>
                    <a:pt x="133910" y="103723"/>
                  </a:lnTo>
                  <a:cubicBezTo>
                    <a:pt x="133798" y="103084"/>
                    <a:pt x="133647" y="102482"/>
                    <a:pt x="133459" y="101843"/>
                  </a:cubicBezTo>
                  <a:close/>
                  <a:moveTo>
                    <a:pt x="21203" y="104099"/>
                  </a:moveTo>
                  <a:cubicBezTo>
                    <a:pt x="21128" y="104700"/>
                    <a:pt x="21015" y="105302"/>
                    <a:pt x="20903" y="105941"/>
                  </a:cubicBezTo>
                  <a:lnTo>
                    <a:pt x="21354" y="106016"/>
                  </a:lnTo>
                  <a:lnTo>
                    <a:pt x="21391" y="106054"/>
                  </a:lnTo>
                  <a:cubicBezTo>
                    <a:pt x="21467" y="105415"/>
                    <a:pt x="21579" y="104813"/>
                    <a:pt x="21692" y="104174"/>
                  </a:cubicBezTo>
                  <a:lnTo>
                    <a:pt x="21203" y="104099"/>
                  </a:lnTo>
                  <a:close/>
                  <a:moveTo>
                    <a:pt x="133610" y="105602"/>
                  </a:moveTo>
                  <a:lnTo>
                    <a:pt x="133610" y="105866"/>
                  </a:lnTo>
                  <a:cubicBezTo>
                    <a:pt x="133610" y="106392"/>
                    <a:pt x="133572" y="106918"/>
                    <a:pt x="133497" y="107445"/>
                  </a:cubicBezTo>
                  <a:lnTo>
                    <a:pt x="133948" y="107520"/>
                  </a:lnTo>
                  <a:cubicBezTo>
                    <a:pt x="134023" y="106993"/>
                    <a:pt x="134061" y="106430"/>
                    <a:pt x="134061" y="105866"/>
                  </a:cubicBezTo>
                  <a:lnTo>
                    <a:pt x="134061" y="105602"/>
                  </a:lnTo>
                  <a:close/>
                  <a:moveTo>
                    <a:pt x="20527" y="107783"/>
                  </a:moveTo>
                  <a:cubicBezTo>
                    <a:pt x="20414" y="108384"/>
                    <a:pt x="20264" y="108986"/>
                    <a:pt x="20151" y="109625"/>
                  </a:cubicBezTo>
                  <a:lnTo>
                    <a:pt x="20602" y="109738"/>
                  </a:lnTo>
                  <a:cubicBezTo>
                    <a:pt x="20752" y="109136"/>
                    <a:pt x="20903" y="108497"/>
                    <a:pt x="21015" y="107896"/>
                  </a:cubicBezTo>
                  <a:lnTo>
                    <a:pt x="20527" y="107783"/>
                  </a:lnTo>
                  <a:close/>
                  <a:moveTo>
                    <a:pt x="133083" y="109249"/>
                  </a:moveTo>
                  <a:cubicBezTo>
                    <a:pt x="132895" y="109851"/>
                    <a:pt x="132670" y="110415"/>
                    <a:pt x="132407" y="110978"/>
                  </a:cubicBezTo>
                  <a:lnTo>
                    <a:pt x="132820" y="111166"/>
                  </a:lnTo>
                  <a:cubicBezTo>
                    <a:pt x="133121" y="110603"/>
                    <a:pt x="133347" y="110001"/>
                    <a:pt x="133535" y="109399"/>
                  </a:cubicBezTo>
                  <a:lnTo>
                    <a:pt x="133083" y="109249"/>
                  </a:lnTo>
                  <a:close/>
                  <a:moveTo>
                    <a:pt x="19662" y="111430"/>
                  </a:moveTo>
                  <a:cubicBezTo>
                    <a:pt x="19512" y="112031"/>
                    <a:pt x="19324" y="112633"/>
                    <a:pt x="19136" y="113234"/>
                  </a:cubicBezTo>
                  <a:lnTo>
                    <a:pt x="19624" y="113347"/>
                  </a:lnTo>
                  <a:lnTo>
                    <a:pt x="19624" y="113384"/>
                  </a:lnTo>
                  <a:cubicBezTo>
                    <a:pt x="19812" y="112783"/>
                    <a:pt x="20000" y="112181"/>
                    <a:pt x="20151" y="111542"/>
                  </a:cubicBezTo>
                  <a:lnTo>
                    <a:pt x="19662" y="111430"/>
                  </a:lnTo>
                  <a:close/>
                  <a:moveTo>
                    <a:pt x="131542" y="112595"/>
                  </a:moveTo>
                  <a:cubicBezTo>
                    <a:pt x="131241" y="113159"/>
                    <a:pt x="130903" y="113685"/>
                    <a:pt x="130602" y="114212"/>
                  </a:cubicBezTo>
                  <a:lnTo>
                    <a:pt x="130978" y="114475"/>
                  </a:lnTo>
                  <a:cubicBezTo>
                    <a:pt x="131316" y="113948"/>
                    <a:pt x="131617" y="113422"/>
                    <a:pt x="131956" y="112858"/>
                  </a:cubicBezTo>
                  <a:lnTo>
                    <a:pt x="131542" y="112595"/>
                  </a:lnTo>
                  <a:close/>
                  <a:moveTo>
                    <a:pt x="18609" y="115001"/>
                  </a:moveTo>
                  <a:cubicBezTo>
                    <a:pt x="18384" y="115603"/>
                    <a:pt x="18196" y="116204"/>
                    <a:pt x="17970" y="116768"/>
                  </a:cubicBezTo>
                  <a:lnTo>
                    <a:pt x="18384" y="116918"/>
                  </a:lnTo>
                  <a:lnTo>
                    <a:pt x="18384" y="116956"/>
                  </a:lnTo>
                  <a:cubicBezTo>
                    <a:pt x="18609" y="116354"/>
                    <a:pt x="18835" y="115791"/>
                    <a:pt x="19061" y="115151"/>
                  </a:cubicBezTo>
                  <a:lnTo>
                    <a:pt x="18609" y="115001"/>
                  </a:lnTo>
                  <a:close/>
                  <a:moveTo>
                    <a:pt x="129587" y="115828"/>
                  </a:moveTo>
                  <a:lnTo>
                    <a:pt x="128610" y="117407"/>
                  </a:lnTo>
                  <a:lnTo>
                    <a:pt x="129023" y="117670"/>
                  </a:lnTo>
                  <a:lnTo>
                    <a:pt x="130001" y="116054"/>
                  </a:lnTo>
                  <a:lnTo>
                    <a:pt x="129587" y="115828"/>
                  </a:lnTo>
                  <a:close/>
                  <a:moveTo>
                    <a:pt x="17256" y="118497"/>
                  </a:moveTo>
                  <a:cubicBezTo>
                    <a:pt x="16993" y="119061"/>
                    <a:pt x="16730" y="119625"/>
                    <a:pt x="16429" y="120189"/>
                  </a:cubicBezTo>
                  <a:lnTo>
                    <a:pt x="16866" y="120371"/>
                  </a:lnTo>
                  <a:lnTo>
                    <a:pt x="16866" y="120371"/>
                  </a:lnTo>
                  <a:cubicBezTo>
                    <a:pt x="17157" y="119822"/>
                    <a:pt x="17413" y="119271"/>
                    <a:pt x="17670" y="118685"/>
                  </a:cubicBezTo>
                  <a:lnTo>
                    <a:pt x="17256" y="118497"/>
                  </a:lnTo>
                  <a:close/>
                  <a:moveTo>
                    <a:pt x="16866" y="120371"/>
                  </a:moveTo>
                  <a:cubicBezTo>
                    <a:pt x="16858" y="120386"/>
                    <a:pt x="16850" y="120400"/>
                    <a:pt x="16842" y="120415"/>
                  </a:cubicBezTo>
                  <a:lnTo>
                    <a:pt x="16880" y="120377"/>
                  </a:lnTo>
                  <a:lnTo>
                    <a:pt x="16866" y="120371"/>
                  </a:lnTo>
                  <a:close/>
                  <a:moveTo>
                    <a:pt x="127595" y="119024"/>
                  </a:moveTo>
                  <a:lnTo>
                    <a:pt x="126617" y="120603"/>
                  </a:lnTo>
                  <a:lnTo>
                    <a:pt x="127031" y="120866"/>
                  </a:lnTo>
                  <a:lnTo>
                    <a:pt x="128008" y="119249"/>
                  </a:lnTo>
                  <a:lnTo>
                    <a:pt x="127595" y="119024"/>
                  </a:lnTo>
                  <a:close/>
                  <a:moveTo>
                    <a:pt x="15564" y="121806"/>
                  </a:moveTo>
                  <a:cubicBezTo>
                    <a:pt x="15264" y="122369"/>
                    <a:pt x="14963" y="122896"/>
                    <a:pt x="14624" y="123422"/>
                  </a:cubicBezTo>
                  <a:lnTo>
                    <a:pt x="15000" y="123685"/>
                  </a:lnTo>
                  <a:cubicBezTo>
                    <a:pt x="15339" y="123159"/>
                    <a:pt x="15639" y="122633"/>
                    <a:pt x="15978" y="122031"/>
                  </a:cubicBezTo>
                  <a:lnTo>
                    <a:pt x="15564" y="121806"/>
                  </a:lnTo>
                  <a:close/>
                  <a:moveTo>
                    <a:pt x="125602" y="122219"/>
                  </a:moveTo>
                  <a:lnTo>
                    <a:pt x="124625" y="123798"/>
                  </a:lnTo>
                  <a:lnTo>
                    <a:pt x="125038" y="124024"/>
                  </a:lnTo>
                  <a:lnTo>
                    <a:pt x="126016" y="122482"/>
                  </a:lnTo>
                  <a:lnTo>
                    <a:pt x="125602" y="122219"/>
                  </a:lnTo>
                  <a:close/>
                  <a:moveTo>
                    <a:pt x="13572" y="124963"/>
                  </a:moveTo>
                  <a:cubicBezTo>
                    <a:pt x="13233" y="125490"/>
                    <a:pt x="12857" y="125979"/>
                    <a:pt x="12482" y="126467"/>
                  </a:cubicBezTo>
                  <a:lnTo>
                    <a:pt x="12820" y="126768"/>
                  </a:lnTo>
                  <a:lnTo>
                    <a:pt x="12820" y="126806"/>
                  </a:lnTo>
                  <a:cubicBezTo>
                    <a:pt x="13196" y="126317"/>
                    <a:pt x="13572" y="125791"/>
                    <a:pt x="13985" y="125264"/>
                  </a:cubicBezTo>
                  <a:lnTo>
                    <a:pt x="13572" y="124963"/>
                  </a:lnTo>
                  <a:close/>
                  <a:moveTo>
                    <a:pt x="123647" y="125377"/>
                  </a:moveTo>
                  <a:lnTo>
                    <a:pt x="122670" y="126994"/>
                  </a:lnTo>
                  <a:lnTo>
                    <a:pt x="123046" y="127219"/>
                  </a:lnTo>
                  <a:lnTo>
                    <a:pt x="124061" y="125640"/>
                  </a:lnTo>
                  <a:lnTo>
                    <a:pt x="123647" y="125377"/>
                  </a:lnTo>
                  <a:close/>
                  <a:moveTo>
                    <a:pt x="11241" y="127896"/>
                  </a:moveTo>
                  <a:cubicBezTo>
                    <a:pt x="10827" y="128347"/>
                    <a:pt x="10376" y="128798"/>
                    <a:pt x="9963" y="129249"/>
                  </a:cubicBezTo>
                  <a:lnTo>
                    <a:pt x="10263" y="129588"/>
                  </a:lnTo>
                  <a:cubicBezTo>
                    <a:pt x="10715" y="129174"/>
                    <a:pt x="11166" y="128685"/>
                    <a:pt x="11579" y="128197"/>
                  </a:cubicBezTo>
                  <a:lnTo>
                    <a:pt x="11241" y="127896"/>
                  </a:lnTo>
                  <a:close/>
                  <a:moveTo>
                    <a:pt x="121655" y="128573"/>
                  </a:moveTo>
                  <a:cubicBezTo>
                    <a:pt x="121316" y="129099"/>
                    <a:pt x="120978" y="129625"/>
                    <a:pt x="120640" y="130151"/>
                  </a:cubicBezTo>
                  <a:lnTo>
                    <a:pt x="121016" y="130415"/>
                  </a:lnTo>
                  <a:lnTo>
                    <a:pt x="122031" y="128836"/>
                  </a:lnTo>
                  <a:lnTo>
                    <a:pt x="121655" y="128573"/>
                  </a:lnTo>
                  <a:close/>
                  <a:moveTo>
                    <a:pt x="8572" y="130490"/>
                  </a:moveTo>
                  <a:cubicBezTo>
                    <a:pt x="8121" y="130903"/>
                    <a:pt x="7707" y="131279"/>
                    <a:pt x="7256" y="131655"/>
                  </a:cubicBezTo>
                  <a:lnTo>
                    <a:pt x="7181" y="131730"/>
                  </a:lnTo>
                  <a:lnTo>
                    <a:pt x="7482" y="132106"/>
                  </a:lnTo>
                  <a:lnTo>
                    <a:pt x="7557" y="132031"/>
                  </a:lnTo>
                  <a:cubicBezTo>
                    <a:pt x="8008" y="131618"/>
                    <a:pt x="8459" y="131242"/>
                    <a:pt x="8873" y="130866"/>
                  </a:cubicBezTo>
                  <a:lnTo>
                    <a:pt x="8572" y="130490"/>
                  </a:lnTo>
                  <a:close/>
                  <a:moveTo>
                    <a:pt x="119625" y="131768"/>
                  </a:moveTo>
                  <a:cubicBezTo>
                    <a:pt x="119286" y="132257"/>
                    <a:pt x="118948" y="132783"/>
                    <a:pt x="118572" y="133309"/>
                  </a:cubicBezTo>
                  <a:lnTo>
                    <a:pt x="118986" y="133573"/>
                  </a:lnTo>
                  <a:cubicBezTo>
                    <a:pt x="119324" y="133046"/>
                    <a:pt x="119662" y="132520"/>
                    <a:pt x="120001" y="131994"/>
                  </a:cubicBezTo>
                  <a:lnTo>
                    <a:pt x="119625" y="131768"/>
                  </a:lnTo>
                  <a:close/>
                  <a:moveTo>
                    <a:pt x="5752" y="133009"/>
                  </a:moveTo>
                  <a:cubicBezTo>
                    <a:pt x="5226" y="133460"/>
                    <a:pt x="4775" y="133873"/>
                    <a:pt x="4361" y="134287"/>
                  </a:cubicBezTo>
                  <a:lnTo>
                    <a:pt x="4700" y="134625"/>
                  </a:lnTo>
                  <a:cubicBezTo>
                    <a:pt x="5076" y="134249"/>
                    <a:pt x="5527" y="133798"/>
                    <a:pt x="6053" y="133347"/>
                  </a:cubicBezTo>
                  <a:lnTo>
                    <a:pt x="5752" y="133009"/>
                  </a:lnTo>
                  <a:close/>
                  <a:moveTo>
                    <a:pt x="117519" y="134851"/>
                  </a:moveTo>
                  <a:cubicBezTo>
                    <a:pt x="117144" y="135377"/>
                    <a:pt x="116768" y="135866"/>
                    <a:pt x="116392" y="136355"/>
                  </a:cubicBezTo>
                  <a:lnTo>
                    <a:pt x="116805" y="136655"/>
                  </a:lnTo>
                  <a:cubicBezTo>
                    <a:pt x="117144" y="136167"/>
                    <a:pt x="117519" y="135640"/>
                    <a:pt x="117895" y="135114"/>
                  </a:cubicBezTo>
                  <a:lnTo>
                    <a:pt x="117519" y="134851"/>
                  </a:lnTo>
                  <a:close/>
                  <a:moveTo>
                    <a:pt x="3045" y="135640"/>
                  </a:moveTo>
                  <a:cubicBezTo>
                    <a:pt x="2594" y="136129"/>
                    <a:pt x="2218" y="136618"/>
                    <a:pt x="1842" y="137144"/>
                  </a:cubicBezTo>
                  <a:lnTo>
                    <a:pt x="2218" y="137407"/>
                  </a:lnTo>
                  <a:cubicBezTo>
                    <a:pt x="2594" y="136881"/>
                    <a:pt x="2970" y="136430"/>
                    <a:pt x="3384" y="135941"/>
                  </a:cubicBezTo>
                  <a:lnTo>
                    <a:pt x="3045" y="135640"/>
                  </a:lnTo>
                  <a:close/>
                  <a:moveTo>
                    <a:pt x="115264" y="137858"/>
                  </a:moveTo>
                  <a:cubicBezTo>
                    <a:pt x="114888" y="138347"/>
                    <a:pt x="114474" y="138836"/>
                    <a:pt x="114098" y="139324"/>
                  </a:cubicBezTo>
                  <a:lnTo>
                    <a:pt x="114437" y="139625"/>
                  </a:lnTo>
                  <a:cubicBezTo>
                    <a:pt x="114850" y="139136"/>
                    <a:pt x="115264" y="138648"/>
                    <a:pt x="115640" y="138159"/>
                  </a:cubicBezTo>
                  <a:lnTo>
                    <a:pt x="115264" y="137858"/>
                  </a:lnTo>
                  <a:close/>
                  <a:moveTo>
                    <a:pt x="865" y="138761"/>
                  </a:moveTo>
                  <a:cubicBezTo>
                    <a:pt x="564" y="139362"/>
                    <a:pt x="339" y="139964"/>
                    <a:pt x="188" y="140603"/>
                  </a:cubicBezTo>
                  <a:lnTo>
                    <a:pt x="677" y="140715"/>
                  </a:lnTo>
                  <a:cubicBezTo>
                    <a:pt x="827" y="140114"/>
                    <a:pt x="1015" y="139512"/>
                    <a:pt x="1279" y="138986"/>
                  </a:cubicBezTo>
                  <a:lnTo>
                    <a:pt x="865" y="138761"/>
                  </a:lnTo>
                  <a:close/>
                  <a:moveTo>
                    <a:pt x="112858" y="140753"/>
                  </a:moveTo>
                  <a:cubicBezTo>
                    <a:pt x="112444" y="141204"/>
                    <a:pt x="112031" y="141655"/>
                    <a:pt x="111580" y="142106"/>
                  </a:cubicBezTo>
                  <a:lnTo>
                    <a:pt x="111918" y="142445"/>
                  </a:lnTo>
                  <a:cubicBezTo>
                    <a:pt x="112331" y="141956"/>
                    <a:pt x="112783" y="141505"/>
                    <a:pt x="113234" y="141054"/>
                  </a:cubicBezTo>
                  <a:lnTo>
                    <a:pt x="112858" y="140753"/>
                  </a:lnTo>
                  <a:close/>
                  <a:moveTo>
                    <a:pt x="0" y="142520"/>
                  </a:moveTo>
                  <a:lnTo>
                    <a:pt x="0" y="142595"/>
                  </a:lnTo>
                  <a:cubicBezTo>
                    <a:pt x="0" y="143234"/>
                    <a:pt x="75" y="143836"/>
                    <a:pt x="226" y="144437"/>
                  </a:cubicBezTo>
                  <a:lnTo>
                    <a:pt x="677" y="144324"/>
                  </a:lnTo>
                  <a:cubicBezTo>
                    <a:pt x="564" y="143761"/>
                    <a:pt x="489" y="143197"/>
                    <a:pt x="451" y="142633"/>
                  </a:cubicBezTo>
                  <a:lnTo>
                    <a:pt x="451" y="142520"/>
                  </a:lnTo>
                  <a:close/>
                  <a:moveTo>
                    <a:pt x="110264" y="143422"/>
                  </a:moveTo>
                  <a:cubicBezTo>
                    <a:pt x="109813" y="143836"/>
                    <a:pt x="109324" y="144249"/>
                    <a:pt x="108873" y="144663"/>
                  </a:cubicBezTo>
                  <a:lnTo>
                    <a:pt x="109174" y="145001"/>
                  </a:lnTo>
                  <a:cubicBezTo>
                    <a:pt x="109625" y="144588"/>
                    <a:pt x="110113" y="144174"/>
                    <a:pt x="110602" y="143761"/>
                  </a:cubicBezTo>
                  <a:lnTo>
                    <a:pt x="110264" y="143422"/>
                  </a:lnTo>
                  <a:close/>
                  <a:moveTo>
                    <a:pt x="107407" y="145828"/>
                  </a:moveTo>
                  <a:cubicBezTo>
                    <a:pt x="106918" y="146204"/>
                    <a:pt x="106429" y="146580"/>
                    <a:pt x="105903" y="146918"/>
                  </a:cubicBezTo>
                  <a:lnTo>
                    <a:pt x="106166" y="147332"/>
                  </a:lnTo>
                  <a:lnTo>
                    <a:pt x="106166" y="147294"/>
                  </a:lnTo>
                  <a:cubicBezTo>
                    <a:pt x="106692" y="146956"/>
                    <a:pt x="107181" y="146580"/>
                    <a:pt x="107707" y="146204"/>
                  </a:cubicBezTo>
                  <a:lnTo>
                    <a:pt x="107407" y="145828"/>
                  </a:lnTo>
                  <a:close/>
                  <a:moveTo>
                    <a:pt x="1316" y="146016"/>
                  </a:moveTo>
                  <a:lnTo>
                    <a:pt x="903" y="146242"/>
                  </a:lnTo>
                  <a:cubicBezTo>
                    <a:pt x="1166" y="146806"/>
                    <a:pt x="1504" y="147370"/>
                    <a:pt x="1880" y="147858"/>
                  </a:cubicBezTo>
                  <a:lnTo>
                    <a:pt x="2256" y="147595"/>
                  </a:lnTo>
                  <a:cubicBezTo>
                    <a:pt x="1880" y="147106"/>
                    <a:pt x="1579" y="146580"/>
                    <a:pt x="1316" y="146016"/>
                  </a:cubicBezTo>
                  <a:close/>
                  <a:moveTo>
                    <a:pt x="104324" y="147934"/>
                  </a:moveTo>
                  <a:cubicBezTo>
                    <a:pt x="103798" y="148272"/>
                    <a:pt x="103234" y="148573"/>
                    <a:pt x="102707" y="148873"/>
                  </a:cubicBezTo>
                  <a:lnTo>
                    <a:pt x="102933" y="149287"/>
                  </a:lnTo>
                  <a:cubicBezTo>
                    <a:pt x="103497" y="148986"/>
                    <a:pt x="104023" y="148685"/>
                    <a:pt x="104587" y="148309"/>
                  </a:cubicBezTo>
                  <a:lnTo>
                    <a:pt x="104324" y="147934"/>
                  </a:lnTo>
                  <a:close/>
                  <a:moveTo>
                    <a:pt x="3421" y="149024"/>
                  </a:moveTo>
                  <a:lnTo>
                    <a:pt x="3083" y="149325"/>
                  </a:lnTo>
                  <a:cubicBezTo>
                    <a:pt x="3534" y="149776"/>
                    <a:pt x="4023" y="150227"/>
                    <a:pt x="4512" y="150603"/>
                  </a:cubicBezTo>
                  <a:lnTo>
                    <a:pt x="4812" y="150264"/>
                  </a:lnTo>
                  <a:cubicBezTo>
                    <a:pt x="4324" y="149851"/>
                    <a:pt x="3835" y="149437"/>
                    <a:pt x="3421" y="149024"/>
                  </a:cubicBezTo>
                  <a:close/>
                  <a:moveTo>
                    <a:pt x="101016" y="149700"/>
                  </a:moveTo>
                  <a:cubicBezTo>
                    <a:pt x="100452" y="149926"/>
                    <a:pt x="99888" y="150189"/>
                    <a:pt x="99324" y="150377"/>
                  </a:cubicBezTo>
                  <a:lnTo>
                    <a:pt x="99474" y="150828"/>
                  </a:lnTo>
                  <a:cubicBezTo>
                    <a:pt x="100038" y="150603"/>
                    <a:pt x="100640" y="150377"/>
                    <a:pt x="101241" y="150114"/>
                  </a:cubicBezTo>
                  <a:lnTo>
                    <a:pt x="101016" y="149700"/>
                  </a:lnTo>
                  <a:close/>
                  <a:moveTo>
                    <a:pt x="74286" y="150387"/>
                  </a:moveTo>
                  <a:cubicBezTo>
                    <a:pt x="73976" y="150387"/>
                    <a:pt x="73666" y="150396"/>
                    <a:pt x="73346" y="150415"/>
                  </a:cubicBezTo>
                  <a:lnTo>
                    <a:pt x="73346" y="150903"/>
                  </a:lnTo>
                  <a:cubicBezTo>
                    <a:pt x="73647" y="150885"/>
                    <a:pt x="73957" y="150875"/>
                    <a:pt x="74272" y="150875"/>
                  </a:cubicBezTo>
                  <a:cubicBezTo>
                    <a:pt x="74587" y="150875"/>
                    <a:pt x="74907" y="150885"/>
                    <a:pt x="75226" y="150903"/>
                  </a:cubicBezTo>
                  <a:lnTo>
                    <a:pt x="75226" y="150415"/>
                  </a:lnTo>
                  <a:cubicBezTo>
                    <a:pt x="74907" y="150396"/>
                    <a:pt x="74596" y="150387"/>
                    <a:pt x="74286" y="150387"/>
                  </a:cubicBezTo>
                  <a:close/>
                  <a:moveTo>
                    <a:pt x="77106" y="150490"/>
                  </a:moveTo>
                  <a:lnTo>
                    <a:pt x="77068" y="150979"/>
                  </a:lnTo>
                  <a:cubicBezTo>
                    <a:pt x="77670" y="151016"/>
                    <a:pt x="78271" y="151054"/>
                    <a:pt x="78948" y="151129"/>
                  </a:cubicBezTo>
                  <a:lnTo>
                    <a:pt x="78986" y="150678"/>
                  </a:lnTo>
                  <a:cubicBezTo>
                    <a:pt x="78309" y="150603"/>
                    <a:pt x="77670" y="150528"/>
                    <a:pt x="77106" y="150490"/>
                  </a:cubicBezTo>
                  <a:close/>
                  <a:moveTo>
                    <a:pt x="71429" y="150565"/>
                  </a:moveTo>
                  <a:cubicBezTo>
                    <a:pt x="71053" y="150603"/>
                    <a:pt x="70640" y="150640"/>
                    <a:pt x="70264" y="150716"/>
                  </a:cubicBezTo>
                  <a:cubicBezTo>
                    <a:pt x="70038" y="150753"/>
                    <a:pt x="69813" y="150791"/>
                    <a:pt x="69549" y="150866"/>
                  </a:cubicBezTo>
                  <a:lnTo>
                    <a:pt x="69662" y="151317"/>
                  </a:lnTo>
                  <a:cubicBezTo>
                    <a:pt x="69888" y="151279"/>
                    <a:pt x="70113" y="151242"/>
                    <a:pt x="70339" y="151204"/>
                  </a:cubicBezTo>
                  <a:cubicBezTo>
                    <a:pt x="70715" y="151129"/>
                    <a:pt x="71091" y="151054"/>
                    <a:pt x="71504" y="151016"/>
                  </a:cubicBezTo>
                  <a:lnTo>
                    <a:pt x="71429" y="150565"/>
                  </a:lnTo>
                  <a:close/>
                  <a:moveTo>
                    <a:pt x="80828" y="150903"/>
                  </a:moveTo>
                  <a:lnTo>
                    <a:pt x="80790" y="151355"/>
                  </a:lnTo>
                  <a:lnTo>
                    <a:pt x="82670" y="151618"/>
                  </a:lnTo>
                  <a:lnTo>
                    <a:pt x="82707" y="151167"/>
                  </a:lnTo>
                  <a:lnTo>
                    <a:pt x="80828" y="150903"/>
                  </a:lnTo>
                  <a:close/>
                  <a:moveTo>
                    <a:pt x="97519" y="150979"/>
                  </a:moveTo>
                  <a:cubicBezTo>
                    <a:pt x="96918" y="151129"/>
                    <a:pt x="96316" y="151279"/>
                    <a:pt x="95715" y="151392"/>
                  </a:cubicBezTo>
                  <a:lnTo>
                    <a:pt x="95828" y="151881"/>
                  </a:lnTo>
                  <a:cubicBezTo>
                    <a:pt x="96429" y="151731"/>
                    <a:pt x="97068" y="151580"/>
                    <a:pt x="97670" y="151430"/>
                  </a:cubicBezTo>
                  <a:lnTo>
                    <a:pt x="97519" y="150979"/>
                  </a:lnTo>
                  <a:close/>
                  <a:moveTo>
                    <a:pt x="84587" y="151392"/>
                  </a:moveTo>
                  <a:lnTo>
                    <a:pt x="84512" y="151881"/>
                  </a:lnTo>
                  <a:cubicBezTo>
                    <a:pt x="85151" y="151956"/>
                    <a:pt x="85752" y="152031"/>
                    <a:pt x="86392" y="152069"/>
                  </a:cubicBezTo>
                  <a:lnTo>
                    <a:pt x="86467" y="151618"/>
                  </a:lnTo>
                  <a:cubicBezTo>
                    <a:pt x="85828" y="151543"/>
                    <a:pt x="85189" y="151467"/>
                    <a:pt x="84587" y="151392"/>
                  </a:cubicBezTo>
                  <a:close/>
                  <a:moveTo>
                    <a:pt x="88309" y="151768"/>
                  </a:moveTo>
                  <a:lnTo>
                    <a:pt x="88271" y="152219"/>
                  </a:lnTo>
                  <a:cubicBezTo>
                    <a:pt x="88948" y="152294"/>
                    <a:pt x="89549" y="152332"/>
                    <a:pt x="90151" y="152332"/>
                  </a:cubicBezTo>
                  <a:lnTo>
                    <a:pt x="90189" y="151843"/>
                  </a:lnTo>
                  <a:cubicBezTo>
                    <a:pt x="89587" y="151843"/>
                    <a:pt x="88948" y="151806"/>
                    <a:pt x="88309" y="151768"/>
                  </a:cubicBezTo>
                  <a:close/>
                  <a:moveTo>
                    <a:pt x="93610" y="151731"/>
                  </a:moveTo>
                  <a:cubicBezTo>
                    <a:pt x="93121" y="151806"/>
                    <a:pt x="92595" y="151843"/>
                    <a:pt x="92031" y="151843"/>
                  </a:cubicBezTo>
                  <a:lnTo>
                    <a:pt x="92031" y="152332"/>
                  </a:lnTo>
                  <a:lnTo>
                    <a:pt x="92068" y="152294"/>
                  </a:lnTo>
                  <a:cubicBezTo>
                    <a:pt x="92632" y="152294"/>
                    <a:pt x="93158" y="152257"/>
                    <a:pt x="93685" y="152219"/>
                  </a:cubicBezTo>
                  <a:lnTo>
                    <a:pt x="93948" y="152182"/>
                  </a:lnTo>
                  <a:lnTo>
                    <a:pt x="93873" y="151731"/>
                  </a:lnTo>
                  <a:close/>
                  <a:moveTo>
                    <a:pt x="67707" y="151317"/>
                  </a:moveTo>
                  <a:cubicBezTo>
                    <a:pt x="67106" y="151505"/>
                    <a:pt x="66504" y="151693"/>
                    <a:pt x="65903" y="151919"/>
                  </a:cubicBezTo>
                  <a:lnTo>
                    <a:pt x="66091" y="152370"/>
                  </a:lnTo>
                  <a:cubicBezTo>
                    <a:pt x="66692" y="152144"/>
                    <a:pt x="67294" y="151956"/>
                    <a:pt x="67820" y="151806"/>
                  </a:cubicBezTo>
                  <a:lnTo>
                    <a:pt x="67707" y="151317"/>
                  </a:lnTo>
                  <a:close/>
                  <a:moveTo>
                    <a:pt x="6279" y="151392"/>
                  </a:moveTo>
                  <a:lnTo>
                    <a:pt x="5978" y="151768"/>
                  </a:lnTo>
                  <a:cubicBezTo>
                    <a:pt x="6466" y="152144"/>
                    <a:pt x="6993" y="152482"/>
                    <a:pt x="7557" y="152858"/>
                  </a:cubicBezTo>
                  <a:lnTo>
                    <a:pt x="7820" y="152445"/>
                  </a:lnTo>
                  <a:cubicBezTo>
                    <a:pt x="7256" y="152106"/>
                    <a:pt x="6730" y="151768"/>
                    <a:pt x="6279" y="151392"/>
                  </a:cubicBezTo>
                  <a:close/>
                  <a:moveTo>
                    <a:pt x="64173" y="152670"/>
                  </a:moveTo>
                  <a:cubicBezTo>
                    <a:pt x="63610" y="152896"/>
                    <a:pt x="63046" y="153159"/>
                    <a:pt x="62444" y="153460"/>
                  </a:cubicBezTo>
                  <a:lnTo>
                    <a:pt x="62632" y="153873"/>
                  </a:lnTo>
                  <a:cubicBezTo>
                    <a:pt x="63271" y="153573"/>
                    <a:pt x="63835" y="153310"/>
                    <a:pt x="64361" y="153084"/>
                  </a:cubicBezTo>
                  <a:lnTo>
                    <a:pt x="64173" y="152670"/>
                  </a:lnTo>
                  <a:close/>
                  <a:moveTo>
                    <a:pt x="9361" y="153422"/>
                  </a:moveTo>
                  <a:lnTo>
                    <a:pt x="9136" y="153836"/>
                  </a:lnTo>
                  <a:cubicBezTo>
                    <a:pt x="9700" y="154137"/>
                    <a:pt x="10226" y="154475"/>
                    <a:pt x="10790" y="154776"/>
                  </a:cubicBezTo>
                  <a:lnTo>
                    <a:pt x="11015" y="154362"/>
                  </a:lnTo>
                  <a:cubicBezTo>
                    <a:pt x="10451" y="154024"/>
                    <a:pt x="9925" y="153723"/>
                    <a:pt x="9361" y="153422"/>
                  </a:cubicBezTo>
                  <a:close/>
                  <a:moveTo>
                    <a:pt x="60715" y="154325"/>
                  </a:moveTo>
                  <a:lnTo>
                    <a:pt x="59061" y="155189"/>
                  </a:lnTo>
                  <a:lnTo>
                    <a:pt x="59286" y="155603"/>
                  </a:lnTo>
                  <a:lnTo>
                    <a:pt x="59324" y="155603"/>
                  </a:lnTo>
                  <a:cubicBezTo>
                    <a:pt x="59888" y="155302"/>
                    <a:pt x="60452" y="155001"/>
                    <a:pt x="60940" y="154738"/>
                  </a:cubicBezTo>
                  <a:lnTo>
                    <a:pt x="60715" y="154325"/>
                  </a:lnTo>
                  <a:close/>
                  <a:moveTo>
                    <a:pt x="12670" y="155227"/>
                  </a:moveTo>
                  <a:lnTo>
                    <a:pt x="12444" y="155640"/>
                  </a:lnTo>
                  <a:cubicBezTo>
                    <a:pt x="13008" y="155941"/>
                    <a:pt x="13572" y="156204"/>
                    <a:pt x="14136" y="156467"/>
                  </a:cubicBezTo>
                  <a:lnTo>
                    <a:pt x="14361" y="156054"/>
                  </a:lnTo>
                  <a:cubicBezTo>
                    <a:pt x="13797" y="155791"/>
                    <a:pt x="13233" y="155490"/>
                    <a:pt x="12670" y="155227"/>
                  </a:cubicBezTo>
                  <a:close/>
                  <a:moveTo>
                    <a:pt x="57406" y="156091"/>
                  </a:moveTo>
                  <a:cubicBezTo>
                    <a:pt x="56880" y="156392"/>
                    <a:pt x="56316" y="156655"/>
                    <a:pt x="55752" y="156956"/>
                  </a:cubicBezTo>
                  <a:lnTo>
                    <a:pt x="55978" y="157370"/>
                  </a:lnTo>
                  <a:lnTo>
                    <a:pt x="56016" y="157370"/>
                  </a:lnTo>
                  <a:cubicBezTo>
                    <a:pt x="56579" y="157069"/>
                    <a:pt x="57106" y="156768"/>
                    <a:pt x="57632" y="156505"/>
                  </a:cubicBezTo>
                  <a:lnTo>
                    <a:pt x="57406" y="156091"/>
                  </a:lnTo>
                  <a:close/>
                  <a:moveTo>
                    <a:pt x="16053" y="156843"/>
                  </a:moveTo>
                  <a:lnTo>
                    <a:pt x="15865" y="157257"/>
                  </a:lnTo>
                  <a:cubicBezTo>
                    <a:pt x="16429" y="157520"/>
                    <a:pt x="17030" y="157746"/>
                    <a:pt x="17594" y="157971"/>
                  </a:cubicBezTo>
                  <a:lnTo>
                    <a:pt x="17782" y="157558"/>
                  </a:lnTo>
                  <a:cubicBezTo>
                    <a:pt x="17218" y="157294"/>
                    <a:pt x="16617" y="157069"/>
                    <a:pt x="16053" y="156843"/>
                  </a:cubicBezTo>
                  <a:close/>
                  <a:moveTo>
                    <a:pt x="54098" y="157783"/>
                  </a:moveTo>
                  <a:cubicBezTo>
                    <a:pt x="53459" y="158122"/>
                    <a:pt x="52933" y="158347"/>
                    <a:pt x="52369" y="158573"/>
                  </a:cubicBezTo>
                  <a:lnTo>
                    <a:pt x="52557" y="158986"/>
                  </a:lnTo>
                  <a:lnTo>
                    <a:pt x="52594" y="158986"/>
                  </a:lnTo>
                  <a:cubicBezTo>
                    <a:pt x="53158" y="158761"/>
                    <a:pt x="53722" y="158497"/>
                    <a:pt x="54286" y="158234"/>
                  </a:cubicBezTo>
                  <a:lnTo>
                    <a:pt x="54098" y="157783"/>
                  </a:lnTo>
                  <a:close/>
                  <a:moveTo>
                    <a:pt x="19549" y="158234"/>
                  </a:moveTo>
                  <a:lnTo>
                    <a:pt x="19361" y="158685"/>
                  </a:lnTo>
                  <a:cubicBezTo>
                    <a:pt x="19963" y="158873"/>
                    <a:pt x="20564" y="159099"/>
                    <a:pt x="21166" y="159287"/>
                  </a:cubicBezTo>
                  <a:lnTo>
                    <a:pt x="21316" y="158836"/>
                  </a:lnTo>
                  <a:cubicBezTo>
                    <a:pt x="20715" y="158648"/>
                    <a:pt x="20113" y="158460"/>
                    <a:pt x="19549" y="158234"/>
                  </a:cubicBezTo>
                  <a:close/>
                  <a:moveTo>
                    <a:pt x="50640" y="159249"/>
                  </a:moveTo>
                  <a:cubicBezTo>
                    <a:pt x="50076" y="159475"/>
                    <a:pt x="49474" y="159701"/>
                    <a:pt x="48873" y="159888"/>
                  </a:cubicBezTo>
                  <a:lnTo>
                    <a:pt x="49023" y="160302"/>
                  </a:lnTo>
                  <a:lnTo>
                    <a:pt x="49061" y="160302"/>
                  </a:lnTo>
                  <a:cubicBezTo>
                    <a:pt x="49662" y="160114"/>
                    <a:pt x="50264" y="159926"/>
                    <a:pt x="50828" y="159701"/>
                  </a:cubicBezTo>
                  <a:lnTo>
                    <a:pt x="50640" y="159249"/>
                  </a:lnTo>
                  <a:close/>
                  <a:moveTo>
                    <a:pt x="23083" y="159400"/>
                  </a:moveTo>
                  <a:lnTo>
                    <a:pt x="22970" y="159851"/>
                  </a:lnTo>
                  <a:cubicBezTo>
                    <a:pt x="23572" y="160039"/>
                    <a:pt x="24173" y="160227"/>
                    <a:pt x="24775" y="160377"/>
                  </a:cubicBezTo>
                  <a:lnTo>
                    <a:pt x="24888" y="159926"/>
                  </a:lnTo>
                  <a:cubicBezTo>
                    <a:pt x="24286" y="159776"/>
                    <a:pt x="23685" y="159588"/>
                    <a:pt x="23083" y="159400"/>
                  </a:cubicBezTo>
                  <a:close/>
                  <a:moveTo>
                    <a:pt x="26692" y="160340"/>
                  </a:moveTo>
                  <a:lnTo>
                    <a:pt x="26617" y="160828"/>
                  </a:lnTo>
                  <a:cubicBezTo>
                    <a:pt x="27218" y="160941"/>
                    <a:pt x="27858" y="161091"/>
                    <a:pt x="28459" y="161204"/>
                  </a:cubicBezTo>
                  <a:lnTo>
                    <a:pt x="28534" y="160716"/>
                  </a:lnTo>
                  <a:cubicBezTo>
                    <a:pt x="27933" y="160603"/>
                    <a:pt x="27331" y="160490"/>
                    <a:pt x="26692" y="160340"/>
                  </a:cubicBezTo>
                  <a:close/>
                  <a:moveTo>
                    <a:pt x="47106" y="160377"/>
                  </a:moveTo>
                  <a:cubicBezTo>
                    <a:pt x="46504" y="160528"/>
                    <a:pt x="45865" y="160678"/>
                    <a:pt x="45264" y="160791"/>
                  </a:cubicBezTo>
                  <a:lnTo>
                    <a:pt x="45376" y="161242"/>
                  </a:lnTo>
                  <a:cubicBezTo>
                    <a:pt x="46015" y="161129"/>
                    <a:pt x="46617" y="160979"/>
                    <a:pt x="47218" y="160828"/>
                  </a:cubicBezTo>
                  <a:lnTo>
                    <a:pt x="47106" y="160377"/>
                  </a:lnTo>
                  <a:close/>
                  <a:moveTo>
                    <a:pt x="30414" y="161054"/>
                  </a:moveTo>
                  <a:lnTo>
                    <a:pt x="30339" y="161505"/>
                  </a:lnTo>
                  <a:cubicBezTo>
                    <a:pt x="30978" y="161618"/>
                    <a:pt x="31617" y="161693"/>
                    <a:pt x="32218" y="161768"/>
                  </a:cubicBezTo>
                  <a:lnTo>
                    <a:pt x="32256" y="161279"/>
                  </a:lnTo>
                  <a:cubicBezTo>
                    <a:pt x="31655" y="161204"/>
                    <a:pt x="31015" y="161129"/>
                    <a:pt x="30414" y="161054"/>
                  </a:cubicBezTo>
                  <a:close/>
                  <a:moveTo>
                    <a:pt x="43459" y="161129"/>
                  </a:moveTo>
                  <a:cubicBezTo>
                    <a:pt x="42820" y="161204"/>
                    <a:pt x="42218" y="161279"/>
                    <a:pt x="41579" y="161355"/>
                  </a:cubicBezTo>
                  <a:lnTo>
                    <a:pt x="41655" y="161843"/>
                  </a:lnTo>
                  <a:lnTo>
                    <a:pt x="41655" y="161806"/>
                  </a:lnTo>
                  <a:cubicBezTo>
                    <a:pt x="42294" y="161731"/>
                    <a:pt x="42895" y="161655"/>
                    <a:pt x="43534" y="161580"/>
                  </a:cubicBezTo>
                  <a:lnTo>
                    <a:pt x="43459" y="161129"/>
                  </a:lnTo>
                  <a:close/>
                  <a:moveTo>
                    <a:pt x="34173" y="161467"/>
                  </a:moveTo>
                  <a:lnTo>
                    <a:pt x="34136" y="161919"/>
                  </a:lnTo>
                  <a:cubicBezTo>
                    <a:pt x="34737" y="161994"/>
                    <a:pt x="35376" y="162031"/>
                    <a:pt x="36015" y="162031"/>
                  </a:cubicBezTo>
                  <a:lnTo>
                    <a:pt x="36053" y="161543"/>
                  </a:lnTo>
                  <a:cubicBezTo>
                    <a:pt x="35414" y="161543"/>
                    <a:pt x="34775" y="161505"/>
                    <a:pt x="34173" y="161467"/>
                  </a:cubicBezTo>
                  <a:close/>
                  <a:moveTo>
                    <a:pt x="39775" y="161505"/>
                  </a:moveTo>
                  <a:cubicBezTo>
                    <a:pt x="39136" y="161543"/>
                    <a:pt x="38497" y="161543"/>
                    <a:pt x="37895" y="161543"/>
                  </a:cubicBezTo>
                  <a:lnTo>
                    <a:pt x="37895" y="162031"/>
                  </a:lnTo>
                  <a:cubicBezTo>
                    <a:pt x="38534" y="162031"/>
                    <a:pt x="39136" y="161994"/>
                    <a:pt x="39775" y="161956"/>
                  </a:cubicBezTo>
                  <a:lnTo>
                    <a:pt x="39775" y="161505"/>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0"/>
            <p:cNvSpPr/>
            <p:nvPr/>
          </p:nvSpPr>
          <p:spPr>
            <a:xfrm>
              <a:off x="1513450" y="682900"/>
              <a:ext cx="2860950" cy="2813475"/>
            </a:xfrm>
            <a:custGeom>
              <a:rect b="b" l="l" r="r" t="t"/>
              <a:pathLst>
                <a:path extrusionOk="0" h="112539" w="114438">
                  <a:moveTo>
                    <a:pt x="57291" y="0"/>
                  </a:moveTo>
                  <a:cubicBezTo>
                    <a:pt x="56693" y="0"/>
                    <a:pt x="56092" y="10"/>
                    <a:pt x="55490" y="29"/>
                  </a:cubicBezTo>
                  <a:cubicBezTo>
                    <a:pt x="24399" y="1006"/>
                    <a:pt x="1" y="26946"/>
                    <a:pt x="978" y="58036"/>
                  </a:cubicBezTo>
                  <a:cubicBezTo>
                    <a:pt x="1937" y="88487"/>
                    <a:pt x="26899" y="112539"/>
                    <a:pt x="57183" y="112539"/>
                  </a:cubicBezTo>
                  <a:cubicBezTo>
                    <a:pt x="57782" y="112539"/>
                    <a:pt x="58383" y="112529"/>
                    <a:pt x="58986" y="112510"/>
                  </a:cubicBezTo>
                  <a:cubicBezTo>
                    <a:pt x="90039" y="111571"/>
                    <a:pt x="114437" y="85593"/>
                    <a:pt x="113460" y="54540"/>
                  </a:cubicBezTo>
                  <a:cubicBezTo>
                    <a:pt x="112538" y="24053"/>
                    <a:pt x="87541" y="0"/>
                    <a:pt x="572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0"/>
            <p:cNvSpPr/>
            <p:nvPr/>
          </p:nvSpPr>
          <p:spPr>
            <a:xfrm>
              <a:off x="4712725" y="797325"/>
              <a:ext cx="1479350" cy="1479350"/>
            </a:xfrm>
            <a:custGeom>
              <a:rect b="b" l="l" r="r" t="t"/>
              <a:pathLst>
                <a:path extrusionOk="0" h="59174" w="59174">
                  <a:moveTo>
                    <a:pt x="29587" y="1"/>
                  </a:moveTo>
                  <a:cubicBezTo>
                    <a:pt x="13233" y="1"/>
                    <a:pt x="0" y="13234"/>
                    <a:pt x="0" y="29587"/>
                  </a:cubicBezTo>
                  <a:cubicBezTo>
                    <a:pt x="0" y="45903"/>
                    <a:pt x="13233" y="59174"/>
                    <a:pt x="29587" y="59174"/>
                  </a:cubicBezTo>
                  <a:cubicBezTo>
                    <a:pt x="45940" y="59174"/>
                    <a:pt x="59173" y="45903"/>
                    <a:pt x="59173" y="29587"/>
                  </a:cubicBezTo>
                  <a:cubicBezTo>
                    <a:pt x="59173" y="13234"/>
                    <a:pt x="45940" y="1"/>
                    <a:pt x="295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0"/>
            <p:cNvSpPr/>
            <p:nvPr/>
          </p:nvSpPr>
          <p:spPr>
            <a:xfrm>
              <a:off x="3060450" y="3664825"/>
              <a:ext cx="1803600" cy="1792325"/>
            </a:xfrm>
            <a:custGeom>
              <a:rect b="b" l="l" r="r" t="t"/>
              <a:pathLst>
                <a:path extrusionOk="0" h="71693" w="72144">
                  <a:moveTo>
                    <a:pt x="36053" y="0"/>
                  </a:moveTo>
                  <a:cubicBezTo>
                    <a:pt x="16467" y="0"/>
                    <a:pt x="527" y="15790"/>
                    <a:pt x="264" y="35377"/>
                  </a:cubicBezTo>
                  <a:cubicBezTo>
                    <a:pt x="1" y="54963"/>
                    <a:pt x="15527" y="71129"/>
                    <a:pt x="35114" y="71693"/>
                  </a:cubicBezTo>
                  <a:lnTo>
                    <a:pt x="36091" y="71693"/>
                  </a:lnTo>
                  <a:cubicBezTo>
                    <a:pt x="55678" y="71655"/>
                    <a:pt x="71617" y="55903"/>
                    <a:pt x="71881" y="36279"/>
                  </a:cubicBezTo>
                  <a:cubicBezTo>
                    <a:pt x="72144" y="16692"/>
                    <a:pt x="56617" y="527"/>
                    <a:pt x="370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0"/>
            <p:cNvSpPr/>
            <p:nvPr/>
          </p:nvSpPr>
          <p:spPr>
            <a:xfrm>
              <a:off x="4543550" y="2590575"/>
              <a:ext cx="1086475" cy="1064875"/>
            </a:xfrm>
            <a:custGeom>
              <a:rect b="b" l="l" r="r" t="t"/>
              <a:pathLst>
                <a:path extrusionOk="0" h="42595" w="43459">
                  <a:moveTo>
                    <a:pt x="21659" y="0"/>
                  </a:moveTo>
                  <a:cubicBezTo>
                    <a:pt x="10187" y="0"/>
                    <a:pt x="751" y="9122"/>
                    <a:pt x="376" y="20602"/>
                  </a:cubicBezTo>
                  <a:cubicBezTo>
                    <a:pt x="0" y="32106"/>
                    <a:pt x="8835" y="41843"/>
                    <a:pt x="20301" y="42557"/>
                  </a:cubicBezTo>
                  <a:cubicBezTo>
                    <a:pt x="20790" y="42594"/>
                    <a:pt x="21241" y="42594"/>
                    <a:pt x="21730" y="42594"/>
                  </a:cubicBezTo>
                  <a:cubicBezTo>
                    <a:pt x="21753" y="42595"/>
                    <a:pt x="21777" y="42595"/>
                    <a:pt x="21801" y="42595"/>
                  </a:cubicBezTo>
                  <a:cubicBezTo>
                    <a:pt x="33272" y="42595"/>
                    <a:pt x="42708" y="33511"/>
                    <a:pt x="43083" y="22030"/>
                  </a:cubicBezTo>
                  <a:cubicBezTo>
                    <a:pt x="43459" y="10489"/>
                    <a:pt x="34624" y="790"/>
                    <a:pt x="23121" y="75"/>
                  </a:cubicBezTo>
                  <a:cubicBezTo>
                    <a:pt x="22669" y="0"/>
                    <a:pt x="22181" y="0"/>
                    <a:pt x="21730" y="0"/>
                  </a:cubicBezTo>
                  <a:cubicBezTo>
                    <a:pt x="21706" y="0"/>
                    <a:pt x="21682" y="0"/>
                    <a:pt x="216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0"/>
            <p:cNvSpPr/>
            <p:nvPr/>
          </p:nvSpPr>
          <p:spPr>
            <a:xfrm>
              <a:off x="3935450" y="237125"/>
              <a:ext cx="812075" cy="696500"/>
            </a:xfrm>
            <a:custGeom>
              <a:rect b="b" l="l" r="r" t="t"/>
              <a:pathLst>
                <a:path extrusionOk="0" h="27860" w="32483">
                  <a:moveTo>
                    <a:pt x="18470" y="0"/>
                  </a:moveTo>
                  <a:cubicBezTo>
                    <a:pt x="15056" y="0"/>
                    <a:pt x="11580" y="1268"/>
                    <a:pt x="8760" y="4100"/>
                  </a:cubicBezTo>
                  <a:cubicBezTo>
                    <a:pt x="1" y="12860"/>
                    <a:pt x="6204" y="27860"/>
                    <a:pt x="18572" y="27860"/>
                  </a:cubicBezTo>
                  <a:cubicBezTo>
                    <a:pt x="26241" y="27822"/>
                    <a:pt x="32482" y="21619"/>
                    <a:pt x="32482" y="13950"/>
                  </a:cubicBezTo>
                  <a:cubicBezTo>
                    <a:pt x="32482" y="5555"/>
                    <a:pt x="25613" y="0"/>
                    <a:pt x="184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0"/>
            <p:cNvSpPr/>
            <p:nvPr/>
          </p:nvSpPr>
          <p:spPr>
            <a:xfrm>
              <a:off x="1224401" y="3763367"/>
              <a:ext cx="1574487" cy="1553561"/>
            </a:xfrm>
            <a:custGeom>
              <a:rect b="b" l="l" r="r" t="t"/>
              <a:pathLst>
                <a:path extrusionOk="0" h="53009" w="53723">
                  <a:moveTo>
                    <a:pt x="26772" y="1"/>
                  </a:moveTo>
                  <a:cubicBezTo>
                    <a:pt x="12331" y="1"/>
                    <a:pt x="564" y="11528"/>
                    <a:pt x="264" y="25979"/>
                  </a:cubicBezTo>
                  <a:cubicBezTo>
                    <a:pt x="1" y="40415"/>
                    <a:pt x="11354" y="52445"/>
                    <a:pt x="25790" y="53009"/>
                  </a:cubicBezTo>
                  <a:lnTo>
                    <a:pt x="26880" y="53009"/>
                  </a:lnTo>
                  <a:cubicBezTo>
                    <a:pt x="26904" y="53009"/>
                    <a:pt x="26927" y="53009"/>
                    <a:pt x="26951" y="53009"/>
                  </a:cubicBezTo>
                  <a:cubicBezTo>
                    <a:pt x="41355" y="53009"/>
                    <a:pt x="53159" y="41444"/>
                    <a:pt x="53422" y="27031"/>
                  </a:cubicBezTo>
                  <a:cubicBezTo>
                    <a:pt x="53723" y="12557"/>
                    <a:pt x="42369" y="565"/>
                    <a:pt x="27933" y="1"/>
                  </a:cubicBezTo>
                  <a:lnTo>
                    <a:pt x="26843" y="1"/>
                  </a:lnTo>
                  <a:cubicBezTo>
                    <a:pt x="26819" y="1"/>
                    <a:pt x="26796" y="1"/>
                    <a:pt x="267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0"/>
            <p:cNvSpPr/>
            <p:nvPr/>
          </p:nvSpPr>
          <p:spPr>
            <a:xfrm>
              <a:off x="1585825" y="732475"/>
              <a:ext cx="2716200" cy="2716200"/>
            </a:xfrm>
            <a:custGeom>
              <a:rect b="b" l="l" r="r" t="t"/>
              <a:pathLst>
                <a:path extrusionOk="0" h="108648" w="108648">
                  <a:moveTo>
                    <a:pt x="54324" y="1"/>
                  </a:moveTo>
                  <a:cubicBezTo>
                    <a:pt x="24324" y="1"/>
                    <a:pt x="1" y="24324"/>
                    <a:pt x="1" y="54324"/>
                  </a:cubicBezTo>
                  <a:cubicBezTo>
                    <a:pt x="1" y="84324"/>
                    <a:pt x="24324" y="108648"/>
                    <a:pt x="54324" y="108648"/>
                  </a:cubicBezTo>
                  <a:cubicBezTo>
                    <a:pt x="84324" y="108648"/>
                    <a:pt x="108648" y="84324"/>
                    <a:pt x="108648" y="54324"/>
                  </a:cubicBezTo>
                  <a:cubicBezTo>
                    <a:pt x="108648" y="24324"/>
                    <a:pt x="84324" y="1"/>
                    <a:pt x="543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0"/>
            <p:cNvSpPr/>
            <p:nvPr/>
          </p:nvSpPr>
          <p:spPr>
            <a:xfrm>
              <a:off x="4761600" y="846200"/>
              <a:ext cx="1381600" cy="1381600"/>
            </a:xfrm>
            <a:custGeom>
              <a:rect b="b" l="l" r="r" t="t"/>
              <a:pathLst>
                <a:path extrusionOk="0" h="55264" w="55264">
                  <a:moveTo>
                    <a:pt x="27632" y="0"/>
                  </a:moveTo>
                  <a:cubicBezTo>
                    <a:pt x="12368" y="0"/>
                    <a:pt x="0" y="12369"/>
                    <a:pt x="0" y="27632"/>
                  </a:cubicBezTo>
                  <a:cubicBezTo>
                    <a:pt x="0" y="42895"/>
                    <a:pt x="12368" y="55264"/>
                    <a:pt x="27632" y="55264"/>
                  </a:cubicBezTo>
                  <a:cubicBezTo>
                    <a:pt x="42895" y="55264"/>
                    <a:pt x="55263" y="42895"/>
                    <a:pt x="55263" y="27632"/>
                  </a:cubicBezTo>
                  <a:cubicBezTo>
                    <a:pt x="55263" y="12369"/>
                    <a:pt x="42895" y="0"/>
                    <a:pt x="27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0"/>
            <p:cNvSpPr/>
            <p:nvPr/>
          </p:nvSpPr>
          <p:spPr>
            <a:xfrm>
              <a:off x="3110275" y="3712750"/>
              <a:ext cx="1703975" cy="1695525"/>
            </a:xfrm>
            <a:custGeom>
              <a:rect b="b" l="l" r="r" t="t"/>
              <a:pathLst>
                <a:path extrusionOk="0" h="67821" w="68159">
                  <a:moveTo>
                    <a:pt x="34060" y="1"/>
                  </a:moveTo>
                  <a:cubicBezTo>
                    <a:pt x="15527" y="76"/>
                    <a:pt x="451" y="14963"/>
                    <a:pt x="226" y="33460"/>
                  </a:cubicBezTo>
                  <a:cubicBezTo>
                    <a:pt x="0" y="51993"/>
                    <a:pt x="14624" y="67294"/>
                    <a:pt x="33158" y="67821"/>
                  </a:cubicBezTo>
                  <a:lnTo>
                    <a:pt x="34098" y="67821"/>
                  </a:lnTo>
                  <a:cubicBezTo>
                    <a:pt x="52594" y="67783"/>
                    <a:pt x="67670" y="52858"/>
                    <a:pt x="67895" y="34362"/>
                  </a:cubicBezTo>
                  <a:cubicBezTo>
                    <a:pt x="68158" y="15828"/>
                    <a:pt x="53497" y="565"/>
                    <a:pt x="350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0"/>
            <p:cNvSpPr/>
            <p:nvPr/>
          </p:nvSpPr>
          <p:spPr>
            <a:xfrm>
              <a:off x="1286094" y="3820664"/>
              <a:ext cx="1449989" cy="1438969"/>
            </a:xfrm>
            <a:custGeom>
              <a:rect b="b" l="l" r="r" t="t"/>
              <a:pathLst>
                <a:path extrusionOk="0" h="49099" w="49475">
                  <a:moveTo>
                    <a:pt x="24738" y="1"/>
                  </a:moveTo>
                  <a:cubicBezTo>
                    <a:pt x="11392" y="38"/>
                    <a:pt x="527" y="10715"/>
                    <a:pt x="264" y="24061"/>
                  </a:cubicBezTo>
                  <a:cubicBezTo>
                    <a:pt x="1" y="37407"/>
                    <a:pt x="10452" y="48497"/>
                    <a:pt x="23760" y="49099"/>
                  </a:cubicBezTo>
                  <a:lnTo>
                    <a:pt x="24775" y="49099"/>
                  </a:lnTo>
                  <a:cubicBezTo>
                    <a:pt x="38121" y="49024"/>
                    <a:pt x="48948" y="38347"/>
                    <a:pt x="49212" y="25001"/>
                  </a:cubicBezTo>
                  <a:cubicBezTo>
                    <a:pt x="49475" y="11655"/>
                    <a:pt x="39061" y="565"/>
                    <a:pt x="25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65" name="Google Shape;2865;p50"/>
          <p:cNvSpPr txBox="1"/>
          <p:nvPr>
            <p:ph idx="4294967295" type="subTitle"/>
          </p:nvPr>
        </p:nvSpPr>
        <p:spPr>
          <a:xfrm flipH="1">
            <a:off x="3798675" y="2009013"/>
            <a:ext cx="1704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000"/>
              <a:t>Despite being red, Mars is a cold place, not hot. It’s full of iron oxide dust, which gives the planet its reddish cast</a:t>
            </a:r>
            <a:endParaRPr sz="1000"/>
          </a:p>
        </p:txBody>
      </p:sp>
      <p:sp>
        <p:nvSpPr>
          <p:cNvPr id="2866" name="Google Shape;2866;p50"/>
          <p:cNvSpPr txBox="1"/>
          <p:nvPr>
            <p:ph type="ctrTitle"/>
          </p:nvPr>
        </p:nvSpPr>
        <p:spPr>
          <a:xfrm flipH="1">
            <a:off x="3578796" y="1644994"/>
            <a:ext cx="21954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800">
                <a:solidFill>
                  <a:schemeClr val="accent1"/>
                </a:solidFill>
              </a:rPr>
              <a:t>Mars</a:t>
            </a:r>
            <a:endParaRPr sz="1800">
              <a:solidFill>
                <a:schemeClr val="accent1"/>
              </a:solidFill>
            </a:endParaRPr>
          </a:p>
        </p:txBody>
      </p:sp>
      <p:sp>
        <p:nvSpPr>
          <p:cNvPr id="2867" name="Google Shape;2867;p50"/>
          <p:cNvSpPr txBox="1"/>
          <p:nvPr>
            <p:ph idx="4294967295" type="subTitle"/>
          </p:nvPr>
        </p:nvSpPr>
        <p:spPr>
          <a:xfrm flipH="1">
            <a:off x="2064375" y="2162575"/>
            <a:ext cx="10881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900"/>
              <a:t>Venus has a beautiful name, </a:t>
            </a:r>
            <a:r>
              <a:rPr lang="es" sz="900"/>
              <a:t>but it’s very hot</a:t>
            </a:r>
            <a:endParaRPr sz="900"/>
          </a:p>
        </p:txBody>
      </p:sp>
      <p:sp>
        <p:nvSpPr>
          <p:cNvPr id="2868" name="Google Shape;2868;p50"/>
          <p:cNvSpPr txBox="1"/>
          <p:nvPr>
            <p:ph type="ctrTitle"/>
          </p:nvPr>
        </p:nvSpPr>
        <p:spPr>
          <a:xfrm flipH="1">
            <a:off x="2137125" y="1931679"/>
            <a:ext cx="942600" cy="352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chemeClr val="accent1"/>
                </a:solidFill>
              </a:rPr>
              <a:t>01</a:t>
            </a:r>
            <a:endParaRPr sz="1200">
              <a:solidFill>
                <a:schemeClr val="accent1"/>
              </a:solidFill>
            </a:endParaRPr>
          </a:p>
        </p:txBody>
      </p:sp>
      <p:sp>
        <p:nvSpPr>
          <p:cNvPr id="2869" name="Google Shape;2869;p50"/>
          <p:cNvSpPr txBox="1"/>
          <p:nvPr>
            <p:ph idx="4294967295" type="subTitle"/>
          </p:nvPr>
        </p:nvSpPr>
        <p:spPr>
          <a:xfrm flipH="1">
            <a:off x="5299862" y="3703811"/>
            <a:ext cx="10881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900"/>
              <a:t>Mercury is the closest planet to the Sun</a:t>
            </a:r>
            <a:endParaRPr sz="900"/>
          </a:p>
        </p:txBody>
      </p:sp>
      <p:sp>
        <p:nvSpPr>
          <p:cNvPr id="2870" name="Google Shape;2870;p50"/>
          <p:cNvSpPr txBox="1"/>
          <p:nvPr>
            <p:ph type="ctrTitle"/>
          </p:nvPr>
        </p:nvSpPr>
        <p:spPr>
          <a:xfrm flipH="1">
            <a:off x="2742050" y="3327429"/>
            <a:ext cx="942600" cy="352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chemeClr val="accent1"/>
                </a:solidFill>
              </a:rPr>
              <a:t>02</a:t>
            </a:r>
            <a:endParaRPr sz="1200">
              <a:solidFill>
                <a:schemeClr val="accent1"/>
              </a:solidFill>
            </a:endParaRPr>
          </a:p>
        </p:txBody>
      </p:sp>
      <p:sp>
        <p:nvSpPr>
          <p:cNvPr id="2871" name="Google Shape;2871;p50"/>
          <p:cNvSpPr txBox="1"/>
          <p:nvPr>
            <p:ph idx="4294967295" type="subTitle"/>
          </p:nvPr>
        </p:nvSpPr>
        <p:spPr>
          <a:xfrm flipH="1">
            <a:off x="2669300" y="3574249"/>
            <a:ext cx="10881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900"/>
              <a:t>The Sun is the star at the center of our Solar System</a:t>
            </a:r>
            <a:endParaRPr sz="900"/>
          </a:p>
        </p:txBody>
      </p:sp>
      <p:sp>
        <p:nvSpPr>
          <p:cNvPr id="2872" name="Google Shape;2872;p50"/>
          <p:cNvSpPr txBox="1"/>
          <p:nvPr>
            <p:ph type="ctrTitle"/>
          </p:nvPr>
        </p:nvSpPr>
        <p:spPr>
          <a:xfrm flipH="1">
            <a:off x="5364650" y="3447404"/>
            <a:ext cx="942600" cy="352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chemeClr val="accent1"/>
                </a:solidFill>
              </a:rPr>
              <a:t>03</a:t>
            </a:r>
            <a:endParaRPr sz="1200">
              <a:solidFill>
                <a:schemeClr val="accent1"/>
              </a:solidFill>
            </a:endParaRPr>
          </a:p>
        </p:txBody>
      </p:sp>
      <p:grpSp>
        <p:nvGrpSpPr>
          <p:cNvPr id="2873" name="Google Shape;2873;p50"/>
          <p:cNvGrpSpPr/>
          <p:nvPr/>
        </p:nvGrpSpPr>
        <p:grpSpPr>
          <a:xfrm>
            <a:off x="4320035" y="3871888"/>
            <a:ext cx="540282" cy="520094"/>
            <a:chOff x="6670275" y="3121025"/>
            <a:chExt cx="693825" cy="667900"/>
          </a:xfrm>
        </p:grpSpPr>
        <p:sp>
          <p:nvSpPr>
            <p:cNvPr id="2874" name="Google Shape;2874;p50"/>
            <p:cNvSpPr/>
            <p:nvPr/>
          </p:nvSpPr>
          <p:spPr>
            <a:xfrm>
              <a:off x="6670275" y="3121025"/>
              <a:ext cx="693825" cy="667900"/>
            </a:xfrm>
            <a:custGeom>
              <a:rect b="b" l="l" r="r" t="t"/>
              <a:pathLst>
                <a:path extrusionOk="0" h="26716" w="27753">
                  <a:moveTo>
                    <a:pt x="13397" y="2027"/>
                  </a:moveTo>
                  <a:lnTo>
                    <a:pt x="13397" y="12546"/>
                  </a:lnTo>
                  <a:cubicBezTo>
                    <a:pt x="13397" y="12809"/>
                    <a:pt x="13289" y="13057"/>
                    <a:pt x="13103" y="13243"/>
                  </a:cubicBezTo>
                  <a:lnTo>
                    <a:pt x="5678" y="20668"/>
                  </a:lnTo>
                  <a:cubicBezTo>
                    <a:pt x="3948" y="18629"/>
                    <a:pt x="3005" y="16035"/>
                    <a:pt x="3001" y="13364"/>
                  </a:cubicBezTo>
                  <a:lnTo>
                    <a:pt x="3001" y="13364"/>
                  </a:lnTo>
                  <a:cubicBezTo>
                    <a:pt x="3018" y="7471"/>
                    <a:pt x="7519" y="2553"/>
                    <a:pt x="13397" y="2027"/>
                  </a:cubicBezTo>
                  <a:close/>
                  <a:moveTo>
                    <a:pt x="15377" y="2027"/>
                  </a:moveTo>
                  <a:cubicBezTo>
                    <a:pt x="19600" y="2383"/>
                    <a:pt x="23266" y="5075"/>
                    <a:pt x="24891" y="9004"/>
                  </a:cubicBezTo>
                  <a:cubicBezTo>
                    <a:pt x="26515" y="12918"/>
                    <a:pt x="25819" y="17419"/>
                    <a:pt x="23096" y="20668"/>
                  </a:cubicBezTo>
                  <a:lnTo>
                    <a:pt x="15671" y="13243"/>
                  </a:lnTo>
                  <a:cubicBezTo>
                    <a:pt x="15485" y="13041"/>
                    <a:pt x="15377" y="12794"/>
                    <a:pt x="15377" y="12531"/>
                  </a:cubicBezTo>
                  <a:lnTo>
                    <a:pt x="15377" y="2027"/>
                  </a:lnTo>
                  <a:close/>
                  <a:moveTo>
                    <a:pt x="13237" y="15976"/>
                  </a:moveTo>
                  <a:cubicBezTo>
                    <a:pt x="13320" y="15976"/>
                    <a:pt x="13397" y="16042"/>
                    <a:pt x="13397" y="16135"/>
                  </a:cubicBezTo>
                  <a:lnTo>
                    <a:pt x="13397" y="24690"/>
                  </a:lnTo>
                  <a:cubicBezTo>
                    <a:pt x="11061" y="24489"/>
                    <a:pt x="8864" y="23561"/>
                    <a:pt x="7070" y="22060"/>
                  </a:cubicBezTo>
                  <a:lnTo>
                    <a:pt x="13118" y="16027"/>
                  </a:lnTo>
                  <a:cubicBezTo>
                    <a:pt x="13154" y="15992"/>
                    <a:pt x="13196" y="15976"/>
                    <a:pt x="13237" y="15976"/>
                  </a:cubicBezTo>
                  <a:close/>
                  <a:moveTo>
                    <a:pt x="15533" y="15976"/>
                  </a:moveTo>
                  <a:cubicBezTo>
                    <a:pt x="15571" y="15976"/>
                    <a:pt x="15610" y="15992"/>
                    <a:pt x="15640" y="16027"/>
                  </a:cubicBezTo>
                  <a:lnTo>
                    <a:pt x="21688" y="22075"/>
                  </a:lnTo>
                  <a:cubicBezTo>
                    <a:pt x="19909" y="23576"/>
                    <a:pt x="17697" y="24489"/>
                    <a:pt x="15377" y="24690"/>
                  </a:cubicBezTo>
                  <a:lnTo>
                    <a:pt x="15377" y="16135"/>
                  </a:lnTo>
                  <a:cubicBezTo>
                    <a:pt x="15377" y="16042"/>
                    <a:pt x="15454" y="15976"/>
                    <a:pt x="15533" y="15976"/>
                  </a:cubicBezTo>
                  <a:close/>
                  <a:moveTo>
                    <a:pt x="14402" y="1"/>
                  </a:moveTo>
                  <a:cubicBezTo>
                    <a:pt x="9004" y="1"/>
                    <a:pt x="4131" y="3249"/>
                    <a:pt x="2058" y="8246"/>
                  </a:cubicBezTo>
                  <a:cubicBezTo>
                    <a:pt x="0" y="13227"/>
                    <a:pt x="1130" y="18982"/>
                    <a:pt x="4951" y="22803"/>
                  </a:cubicBezTo>
                  <a:cubicBezTo>
                    <a:pt x="7505" y="25357"/>
                    <a:pt x="10925" y="26716"/>
                    <a:pt x="14399" y="26716"/>
                  </a:cubicBezTo>
                  <a:cubicBezTo>
                    <a:pt x="16121" y="26716"/>
                    <a:pt x="17857" y="26382"/>
                    <a:pt x="19507" y="25695"/>
                  </a:cubicBezTo>
                  <a:cubicBezTo>
                    <a:pt x="24504" y="23622"/>
                    <a:pt x="27752" y="18750"/>
                    <a:pt x="27752" y="13351"/>
                  </a:cubicBezTo>
                  <a:cubicBezTo>
                    <a:pt x="27752" y="5987"/>
                    <a:pt x="21766" y="1"/>
                    <a:pt x="144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0"/>
            <p:cNvSpPr/>
            <p:nvPr/>
          </p:nvSpPr>
          <p:spPr>
            <a:xfrm>
              <a:off x="6696175" y="3145775"/>
              <a:ext cx="643175" cy="618775"/>
            </a:xfrm>
            <a:custGeom>
              <a:rect b="b" l="l" r="r" t="t"/>
              <a:pathLst>
                <a:path extrusionOk="0" h="24751" w="25727">
                  <a:moveTo>
                    <a:pt x="14356" y="1037"/>
                  </a:moveTo>
                  <a:cubicBezTo>
                    <a:pt x="18580" y="1393"/>
                    <a:pt x="22261" y="4085"/>
                    <a:pt x="23886" y="7998"/>
                  </a:cubicBezTo>
                  <a:cubicBezTo>
                    <a:pt x="25525" y="11928"/>
                    <a:pt x="24814" y="16429"/>
                    <a:pt x="22091" y="19662"/>
                  </a:cubicBezTo>
                  <a:lnTo>
                    <a:pt x="22060" y="19662"/>
                  </a:lnTo>
                  <a:lnTo>
                    <a:pt x="21519" y="19121"/>
                  </a:lnTo>
                  <a:cubicBezTo>
                    <a:pt x="21387" y="18989"/>
                    <a:pt x="21217" y="18924"/>
                    <a:pt x="21049" y="18924"/>
                  </a:cubicBezTo>
                  <a:cubicBezTo>
                    <a:pt x="20881" y="18924"/>
                    <a:pt x="20714" y="18989"/>
                    <a:pt x="20591" y="19121"/>
                  </a:cubicBezTo>
                  <a:lnTo>
                    <a:pt x="20111" y="19585"/>
                  </a:lnTo>
                  <a:cubicBezTo>
                    <a:pt x="19863" y="19848"/>
                    <a:pt x="19863" y="20266"/>
                    <a:pt x="20111" y="20513"/>
                  </a:cubicBezTo>
                  <a:lnTo>
                    <a:pt x="20668" y="21070"/>
                  </a:lnTo>
                  <a:cubicBezTo>
                    <a:pt x="18873" y="22571"/>
                    <a:pt x="16661" y="23483"/>
                    <a:pt x="14341" y="23684"/>
                  </a:cubicBezTo>
                  <a:lnTo>
                    <a:pt x="14341" y="22926"/>
                  </a:lnTo>
                  <a:cubicBezTo>
                    <a:pt x="14325" y="22555"/>
                    <a:pt x="14032" y="22246"/>
                    <a:pt x="13660" y="22246"/>
                  </a:cubicBezTo>
                  <a:lnTo>
                    <a:pt x="13026" y="22246"/>
                  </a:lnTo>
                  <a:cubicBezTo>
                    <a:pt x="12655" y="22246"/>
                    <a:pt x="12345" y="22555"/>
                    <a:pt x="12345" y="22926"/>
                  </a:cubicBezTo>
                  <a:lnTo>
                    <a:pt x="12345" y="23684"/>
                  </a:lnTo>
                  <a:cubicBezTo>
                    <a:pt x="10025" y="23483"/>
                    <a:pt x="7813" y="22571"/>
                    <a:pt x="6018" y="21070"/>
                  </a:cubicBezTo>
                  <a:lnTo>
                    <a:pt x="6560" y="20529"/>
                  </a:lnTo>
                  <a:cubicBezTo>
                    <a:pt x="6823" y="20266"/>
                    <a:pt x="6823" y="19832"/>
                    <a:pt x="6560" y="19570"/>
                  </a:cubicBezTo>
                  <a:lnTo>
                    <a:pt x="6111" y="19136"/>
                  </a:lnTo>
                  <a:cubicBezTo>
                    <a:pt x="5980" y="19005"/>
                    <a:pt x="5806" y="18939"/>
                    <a:pt x="5632" y="18939"/>
                  </a:cubicBezTo>
                  <a:cubicBezTo>
                    <a:pt x="5458" y="18939"/>
                    <a:pt x="5284" y="19005"/>
                    <a:pt x="5152" y="19136"/>
                  </a:cubicBezTo>
                  <a:lnTo>
                    <a:pt x="4626" y="19678"/>
                  </a:lnTo>
                  <a:cubicBezTo>
                    <a:pt x="1888" y="16429"/>
                    <a:pt x="1192" y="11928"/>
                    <a:pt x="2816" y="7998"/>
                  </a:cubicBezTo>
                  <a:cubicBezTo>
                    <a:pt x="4441" y="4085"/>
                    <a:pt x="8122" y="1393"/>
                    <a:pt x="12361" y="1053"/>
                  </a:cubicBezTo>
                  <a:lnTo>
                    <a:pt x="12361" y="1826"/>
                  </a:lnTo>
                  <a:cubicBezTo>
                    <a:pt x="12361" y="2182"/>
                    <a:pt x="12655" y="2476"/>
                    <a:pt x="13011" y="2476"/>
                  </a:cubicBezTo>
                  <a:lnTo>
                    <a:pt x="13676" y="2476"/>
                  </a:lnTo>
                  <a:cubicBezTo>
                    <a:pt x="14047" y="2476"/>
                    <a:pt x="14341" y="2182"/>
                    <a:pt x="14356" y="1795"/>
                  </a:cubicBezTo>
                  <a:lnTo>
                    <a:pt x="14356" y="1037"/>
                  </a:lnTo>
                  <a:close/>
                  <a:moveTo>
                    <a:pt x="13366" y="1"/>
                  </a:moveTo>
                  <a:cubicBezTo>
                    <a:pt x="8354" y="1"/>
                    <a:pt x="3837" y="3002"/>
                    <a:pt x="1919" y="7627"/>
                  </a:cubicBezTo>
                  <a:cubicBezTo>
                    <a:pt x="1" y="12253"/>
                    <a:pt x="1068" y="17574"/>
                    <a:pt x="4595" y="21116"/>
                  </a:cubicBezTo>
                  <a:cubicBezTo>
                    <a:pt x="6967" y="23488"/>
                    <a:pt x="10135" y="24750"/>
                    <a:pt x="13358" y="24750"/>
                  </a:cubicBezTo>
                  <a:cubicBezTo>
                    <a:pt x="14950" y="24750"/>
                    <a:pt x="16555" y="24442"/>
                    <a:pt x="18085" y="23808"/>
                  </a:cubicBezTo>
                  <a:cubicBezTo>
                    <a:pt x="22710" y="21890"/>
                    <a:pt x="25726" y="17388"/>
                    <a:pt x="25726" y="12376"/>
                  </a:cubicBezTo>
                  <a:cubicBezTo>
                    <a:pt x="25726" y="5539"/>
                    <a:pt x="20188" y="1"/>
                    <a:pt x="133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0"/>
            <p:cNvSpPr/>
            <p:nvPr/>
          </p:nvSpPr>
          <p:spPr>
            <a:xfrm>
              <a:off x="6900375" y="3293800"/>
              <a:ext cx="259525" cy="322275"/>
            </a:xfrm>
            <a:custGeom>
              <a:rect b="b" l="l" r="r" t="t"/>
              <a:pathLst>
                <a:path extrusionOk="0" h="12891" w="10381">
                  <a:moveTo>
                    <a:pt x="5191" y="1"/>
                  </a:moveTo>
                  <a:cubicBezTo>
                    <a:pt x="4858" y="1"/>
                    <a:pt x="4525" y="28"/>
                    <a:pt x="4193" y="82"/>
                  </a:cubicBezTo>
                  <a:lnTo>
                    <a:pt x="4193" y="5635"/>
                  </a:lnTo>
                  <a:cubicBezTo>
                    <a:pt x="4193" y="5898"/>
                    <a:pt x="4100" y="6146"/>
                    <a:pt x="3914" y="6332"/>
                  </a:cubicBezTo>
                  <a:lnTo>
                    <a:pt x="1" y="10245"/>
                  </a:lnTo>
                  <a:cubicBezTo>
                    <a:pt x="387" y="10787"/>
                    <a:pt x="851" y="11251"/>
                    <a:pt x="1393" y="11653"/>
                  </a:cubicBezTo>
                  <a:lnTo>
                    <a:pt x="3914" y="9116"/>
                  </a:lnTo>
                  <a:cubicBezTo>
                    <a:pt x="3950" y="9081"/>
                    <a:pt x="3992" y="9065"/>
                    <a:pt x="4033" y="9065"/>
                  </a:cubicBezTo>
                  <a:cubicBezTo>
                    <a:pt x="4116" y="9065"/>
                    <a:pt x="4193" y="9131"/>
                    <a:pt x="4193" y="9224"/>
                  </a:cubicBezTo>
                  <a:lnTo>
                    <a:pt x="4193" y="12813"/>
                  </a:lnTo>
                  <a:cubicBezTo>
                    <a:pt x="4518" y="12860"/>
                    <a:pt x="4843" y="12891"/>
                    <a:pt x="5183" y="12891"/>
                  </a:cubicBezTo>
                  <a:cubicBezTo>
                    <a:pt x="5508" y="12891"/>
                    <a:pt x="5848" y="12860"/>
                    <a:pt x="6173" y="12798"/>
                  </a:cubicBezTo>
                  <a:lnTo>
                    <a:pt x="6173" y="9224"/>
                  </a:lnTo>
                  <a:cubicBezTo>
                    <a:pt x="6173" y="9131"/>
                    <a:pt x="6250" y="9065"/>
                    <a:pt x="6333" y="9065"/>
                  </a:cubicBezTo>
                  <a:cubicBezTo>
                    <a:pt x="6374" y="9065"/>
                    <a:pt x="6416" y="9081"/>
                    <a:pt x="6451" y="9116"/>
                  </a:cubicBezTo>
                  <a:lnTo>
                    <a:pt x="8973" y="11637"/>
                  </a:lnTo>
                  <a:cubicBezTo>
                    <a:pt x="9514" y="11251"/>
                    <a:pt x="9978" y="10771"/>
                    <a:pt x="10381" y="10245"/>
                  </a:cubicBezTo>
                  <a:lnTo>
                    <a:pt x="6467" y="6332"/>
                  </a:lnTo>
                  <a:cubicBezTo>
                    <a:pt x="6281" y="6130"/>
                    <a:pt x="6173" y="5883"/>
                    <a:pt x="6188" y="5620"/>
                  </a:cubicBezTo>
                  <a:lnTo>
                    <a:pt x="6188" y="82"/>
                  </a:lnTo>
                  <a:cubicBezTo>
                    <a:pt x="5856" y="28"/>
                    <a:pt x="5523" y="1"/>
                    <a:pt x="51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7" name="Google Shape;2877;p50"/>
          <p:cNvGrpSpPr/>
          <p:nvPr/>
        </p:nvGrpSpPr>
        <p:grpSpPr>
          <a:xfrm>
            <a:off x="6103579" y="2637230"/>
            <a:ext cx="203669" cy="374503"/>
            <a:chOff x="5528625" y="2062150"/>
            <a:chExt cx="362400" cy="666375"/>
          </a:xfrm>
        </p:grpSpPr>
        <p:sp>
          <p:nvSpPr>
            <p:cNvPr id="2878" name="Google Shape;2878;p50"/>
            <p:cNvSpPr/>
            <p:nvPr/>
          </p:nvSpPr>
          <p:spPr>
            <a:xfrm>
              <a:off x="5529025" y="2468225"/>
              <a:ext cx="135775" cy="135775"/>
            </a:xfrm>
            <a:custGeom>
              <a:rect b="b" l="l" r="r" t="t"/>
              <a:pathLst>
                <a:path extrusionOk="0" h="5431" w="5431">
                  <a:moveTo>
                    <a:pt x="294" y="1"/>
                  </a:moveTo>
                  <a:cubicBezTo>
                    <a:pt x="140" y="1"/>
                    <a:pt x="0" y="124"/>
                    <a:pt x="16" y="295"/>
                  </a:cubicBezTo>
                  <a:cubicBezTo>
                    <a:pt x="155" y="3064"/>
                    <a:pt x="2367" y="5276"/>
                    <a:pt x="5136" y="5430"/>
                  </a:cubicBezTo>
                  <a:cubicBezTo>
                    <a:pt x="5306" y="5430"/>
                    <a:pt x="5430" y="5291"/>
                    <a:pt x="5430" y="5136"/>
                  </a:cubicBezTo>
                  <a:cubicBezTo>
                    <a:pt x="5275" y="2367"/>
                    <a:pt x="3063" y="155"/>
                    <a:pt x="2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0"/>
            <p:cNvSpPr/>
            <p:nvPr/>
          </p:nvSpPr>
          <p:spPr>
            <a:xfrm>
              <a:off x="5580950" y="2400550"/>
              <a:ext cx="198300" cy="327975"/>
            </a:xfrm>
            <a:custGeom>
              <a:rect b="b" l="l" r="r" t="t"/>
              <a:pathLst>
                <a:path extrusionOk="0" h="13119" w="7932">
                  <a:moveTo>
                    <a:pt x="4714" y="1"/>
                  </a:moveTo>
                  <a:lnTo>
                    <a:pt x="4714" y="8849"/>
                  </a:lnTo>
                  <a:lnTo>
                    <a:pt x="971" y="5105"/>
                  </a:lnTo>
                  <a:cubicBezTo>
                    <a:pt x="870" y="5005"/>
                    <a:pt x="758" y="4962"/>
                    <a:pt x="651" y="4962"/>
                  </a:cubicBezTo>
                  <a:cubicBezTo>
                    <a:pt x="299" y="4962"/>
                    <a:pt x="1" y="5419"/>
                    <a:pt x="321" y="5740"/>
                  </a:cubicBezTo>
                  <a:lnTo>
                    <a:pt x="4714" y="10133"/>
                  </a:lnTo>
                  <a:lnTo>
                    <a:pt x="4714" y="12670"/>
                  </a:lnTo>
                  <a:cubicBezTo>
                    <a:pt x="4714" y="12917"/>
                    <a:pt x="4915" y="13118"/>
                    <a:pt x="5178" y="13118"/>
                  </a:cubicBezTo>
                  <a:cubicBezTo>
                    <a:pt x="5426" y="13118"/>
                    <a:pt x="5627" y="12917"/>
                    <a:pt x="5612" y="12670"/>
                  </a:cubicBezTo>
                  <a:lnTo>
                    <a:pt x="5612" y="8323"/>
                  </a:lnTo>
                  <a:lnTo>
                    <a:pt x="7746" y="6204"/>
                  </a:lnTo>
                  <a:cubicBezTo>
                    <a:pt x="7932" y="6018"/>
                    <a:pt x="7932" y="5724"/>
                    <a:pt x="7746" y="5554"/>
                  </a:cubicBezTo>
                  <a:cubicBezTo>
                    <a:pt x="7661" y="5469"/>
                    <a:pt x="7545" y="5426"/>
                    <a:pt x="7429" y="5426"/>
                  </a:cubicBezTo>
                  <a:cubicBezTo>
                    <a:pt x="7313" y="5426"/>
                    <a:pt x="7197" y="5469"/>
                    <a:pt x="7112" y="5554"/>
                  </a:cubicBezTo>
                  <a:lnTo>
                    <a:pt x="5596" y="7039"/>
                  </a:lnTo>
                  <a:lnTo>
                    <a:pt x="55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0"/>
            <p:cNvSpPr/>
            <p:nvPr/>
          </p:nvSpPr>
          <p:spPr>
            <a:xfrm>
              <a:off x="5755275" y="2457025"/>
              <a:ext cx="102100" cy="101375"/>
            </a:xfrm>
            <a:custGeom>
              <a:rect b="b" l="l" r="r" t="t"/>
              <a:pathLst>
                <a:path extrusionOk="0" h="4055" w="4084">
                  <a:moveTo>
                    <a:pt x="3790" y="0"/>
                  </a:moveTo>
                  <a:cubicBezTo>
                    <a:pt x="1763" y="155"/>
                    <a:pt x="170" y="1748"/>
                    <a:pt x="15" y="3775"/>
                  </a:cubicBezTo>
                  <a:cubicBezTo>
                    <a:pt x="1" y="3921"/>
                    <a:pt x="125" y="4054"/>
                    <a:pt x="270" y="4054"/>
                  </a:cubicBezTo>
                  <a:cubicBezTo>
                    <a:pt x="278" y="4054"/>
                    <a:pt x="286" y="4054"/>
                    <a:pt x="294" y="4053"/>
                  </a:cubicBezTo>
                  <a:cubicBezTo>
                    <a:pt x="2320" y="3914"/>
                    <a:pt x="3929" y="2305"/>
                    <a:pt x="4068" y="294"/>
                  </a:cubicBezTo>
                  <a:cubicBezTo>
                    <a:pt x="4084" y="124"/>
                    <a:pt x="3945" y="0"/>
                    <a:pt x="37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0"/>
            <p:cNvSpPr/>
            <p:nvPr/>
          </p:nvSpPr>
          <p:spPr>
            <a:xfrm>
              <a:off x="5561900" y="2242000"/>
              <a:ext cx="148525" cy="143100"/>
            </a:xfrm>
            <a:custGeom>
              <a:rect b="b" l="l" r="r" t="t"/>
              <a:pathLst>
                <a:path extrusionOk="0" h="5724" w="5941">
                  <a:moveTo>
                    <a:pt x="4656" y="0"/>
                  </a:moveTo>
                  <a:cubicBezTo>
                    <a:pt x="3295" y="696"/>
                    <a:pt x="1176" y="1826"/>
                    <a:pt x="805" y="2181"/>
                  </a:cubicBezTo>
                  <a:cubicBezTo>
                    <a:pt x="0" y="3001"/>
                    <a:pt x="0" y="4301"/>
                    <a:pt x="805" y="5120"/>
                  </a:cubicBezTo>
                  <a:cubicBezTo>
                    <a:pt x="1215" y="5523"/>
                    <a:pt x="1744" y="5724"/>
                    <a:pt x="2274" y="5724"/>
                  </a:cubicBezTo>
                  <a:cubicBezTo>
                    <a:pt x="2804" y="5724"/>
                    <a:pt x="3334" y="5523"/>
                    <a:pt x="3744" y="5120"/>
                  </a:cubicBezTo>
                  <a:cubicBezTo>
                    <a:pt x="4115" y="4749"/>
                    <a:pt x="5244" y="2630"/>
                    <a:pt x="5940" y="1269"/>
                  </a:cubicBezTo>
                  <a:lnTo>
                    <a:pt x="465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0"/>
            <p:cNvSpPr/>
            <p:nvPr/>
          </p:nvSpPr>
          <p:spPr>
            <a:xfrm>
              <a:off x="5710000" y="2098525"/>
              <a:ext cx="148550" cy="143500"/>
            </a:xfrm>
            <a:custGeom>
              <a:rect b="b" l="l" r="r" t="t"/>
              <a:pathLst>
                <a:path extrusionOk="0" h="5740" w="5942">
                  <a:moveTo>
                    <a:pt x="3665" y="0"/>
                  </a:moveTo>
                  <a:cubicBezTo>
                    <a:pt x="3137" y="0"/>
                    <a:pt x="2608" y="201"/>
                    <a:pt x="2198" y="603"/>
                  </a:cubicBezTo>
                  <a:cubicBezTo>
                    <a:pt x="1826" y="975"/>
                    <a:pt x="697" y="3094"/>
                    <a:pt x="1" y="4455"/>
                  </a:cubicBezTo>
                  <a:lnTo>
                    <a:pt x="1285" y="5739"/>
                  </a:lnTo>
                  <a:cubicBezTo>
                    <a:pt x="2646" y="5028"/>
                    <a:pt x="4766" y="3898"/>
                    <a:pt x="5121" y="3542"/>
                  </a:cubicBezTo>
                  <a:cubicBezTo>
                    <a:pt x="5941" y="2723"/>
                    <a:pt x="5941" y="1423"/>
                    <a:pt x="5121" y="603"/>
                  </a:cubicBezTo>
                  <a:cubicBezTo>
                    <a:pt x="4719" y="201"/>
                    <a:pt x="4193" y="0"/>
                    <a:pt x="36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0"/>
            <p:cNvSpPr/>
            <p:nvPr/>
          </p:nvSpPr>
          <p:spPr>
            <a:xfrm>
              <a:off x="5710000" y="2242000"/>
              <a:ext cx="148550" cy="143100"/>
            </a:xfrm>
            <a:custGeom>
              <a:rect b="b" l="l" r="r" t="t"/>
              <a:pathLst>
                <a:path extrusionOk="0" h="5724" w="5942">
                  <a:moveTo>
                    <a:pt x="1285" y="0"/>
                  </a:moveTo>
                  <a:lnTo>
                    <a:pt x="1" y="1269"/>
                  </a:lnTo>
                  <a:cubicBezTo>
                    <a:pt x="697" y="2630"/>
                    <a:pt x="1826" y="4749"/>
                    <a:pt x="2198" y="5120"/>
                  </a:cubicBezTo>
                  <a:cubicBezTo>
                    <a:pt x="2608" y="5523"/>
                    <a:pt x="3137" y="5724"/>
                    <a:pt x="3665" y="5724"/>
                  </a:cubicBezTo>
                  <a:cubicBezTo>
                    <a:pt x="4193" y="5724"/>
                    <a:pt x="4719" y="5523"/>
                    <a:pt x="5121" y="5120"/>
                  </a:cubicBezTo>
                  <a:cubicBezTo>
                    <a:pt x="5941" y="4301"/>
                    <a:pt x="5941" y="3001"/>
                    <a:pt x="5121" y="2181"/>
                  </a:cubicBezTo>
                  <a:cubicBezTo>
                    <a:pt x="4766" y="1826"/>
                    <a:pt x="2646" y="696"/>
                    <a:pt x="12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0"/>
            <p:cNvSpPr/>
            <p:nvPr/>
          </p:nvSpPr>
          <p:spPr>
            <a:xfrm>
              <a:off x="5561900" y="2098525"/>
              <a:ext cx="148125" cy="143500"/>
            </a:xfrm>
            <a:custGeom>
              <a:rect b="b" l="l" r="r" t="t"/>
              <a:pathLst>
                <a:path extrusionOk="0" h="5740" w="5925">
                  <a:moveTo>
                    <a:pt x="2266" y="0"/>
                  </a:moveTo>
                  <a:cubicBezTo>
                    <a:pt x="1737" y="0"/>
                    <a:pt x="1207" y="201"/>
                    <a:pt x="805" y="603"/>
                  </a:cubicBezTo>
                  <a:cubicBezTo>
                    <a:pt x="0" y="1423"/>
                    <a:pt x="0" y="2723"/>
                    <a:pt x="805" y="3542"/>
                  </a:cubicBezTo>
                  <a:cubicBezTo>
                    <a:pt x="1176" y="3898"/>
                    <a:pt x="3295" y="5028"/>
                    <a:pt x="4656" y="5739"/>
                  </a:cubicBezTo>
                  <a:lnTo>
                    <a:pt x="5925" y="4455"/>
                  </a:lnTo>
                  <a:cubicBezTo>
                    <a:pt x="5229" y="3094"/>
                    <a:pt x="4100" y="975"/>
                    <a:pt x="3728" y="603"/>
                  </a:cubicBezTo>
                  <a:cubicBezTo>
                    <a:pt x="3326" y="201"/>
                    <a:pt x="2796" y="0"/>
                    <a:pt x="22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0"/>
            <p:cNvSpPr/>
            <p:nvPr/>
          </p:nvSpPr>
          <p:spPr>
            <a:xfrm>
              <a:off x="5657425" y="2264800"/>
              <a:ext cx="105200" cy="160150"/>
            </a:xfrm>
            <a:custGeom>
              <a:rect b="b" l="l" r="r" t="t"/>
              <a:pathLst>
                <a:path extrusionOk="0" h="6406" w="4208">
                  <a:moveTo>
                    <a:pt x="1207" y="1"/>
                  </a:moveTo>
                  <a:cubicBezTo>
                    <a:pt x="743" y="1455"/>
                    <a:pt x="31" y="3744"/>
                    <a:pt x="31" y="4270"/>
                  </a:cubicBezTo>
                  <a:cubicBezTo>
                    <a:pt x="0" y="5446"/>
                    <a:pt x="944" y="6405"/>
                    <a:pt x="2104" y="6405"/>
                  </a:cubicBezTo>
                  <a:cubicBezTo>
                    <a:pt x="3280" y="6405"/>
                    <a:pt x="4208" y="5446"/>
                    <a:pt x="4177" y="4270"/>
                  </a:cubicBezTo>
                  <a:cubicBezTo>
                    <a:pt x="4177" y="3744"/>
                    <a:pt x="3481" y="1455"/>
                    <a:pt x="30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0"/>
            <p:cNvSpPr/>
            <p:nvPr/>
          </p:nvSpPr>
          <p:spPr>
            <a:xfrm>
              <a:off x="5658200" y="2062150"/>
              <a:ext cx="103650" cy="157050"/>
            </a:xfrm>
            <a:custGeom>
              <a:rect b="b" l="l" r="r" t="t"/>
              <a:pathLst>
                <a:path extrusionOk="0" h="6282" w="4146">
                  <a:moveTo>
                    <a:pt x="2073" y="1"/>
                  </a:moveTo>
                  <a:cubicBezTo>
                    <a:pt x="959" y="1"/>
                    <a:pt x="31" y="898"/>
                    <a:pt x="0" y="2012"/>
                  </a:cubicBezTo>
                  <a:cubicBezTo>
                    <a:pt x="0" y="2538"/>
                    <a:pt x="696" y="4827"/>
                    <a:pt x="1160" y="6281"/>
                  </a:cubicBezTo>
                  <a:lnTo>
                    <a:pt x="2986" y="6281"/>
                  </a:lnTo>
                  <a:cubicBezTo>
                    <a:pt x="3450" y="4827"/>
                    <a:pt x="4146" y="2538"/>
                    <a:pt x="4146" y="2012"/>
                  </a:cubicBezTo>
                  <a:cubicBezTo>
                    <a:pt x="4115" y="898"/>
                    <a:pt x="3187" y="1"/>
                    <a:pt x="20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0"/>
            <p:cNvSpPr/>
            <p:nvPr/>
          </p:nvSpPr>
          <p:spPr>
            <a:xfrm>
              <a:off x="5732825" y="2190175"/>
              <a:ext cx="158200" cy="103675"/>
            </a:xfrm>
            <a:custGeom>
              <a:rect b="b" l="l" r="r" t="t"/>
              <a:pathLst>
                <a:path extrusionOk="0" h="4147" w="6328">
                  <a:moveTo>
                    <a:pt x="4270" y="0"/>
                  </a:moveTo>
                  <a:cubicBezTo>
                    <a:pt x="3744" y="0"/>
                    <a:pt x="1455" y="696"/>
                    <a:pt x="1" y="1160"/>
                  </a:cubicBezTo>
                  <a:lnTo>
                    <a:pt x="1" y="2970"/>
                  </a:lnTo>
                  <a:cubicBezTo>
                    <a:pt x="1455" y="3434"/>
                    <a:pt x="3744" y="4146"/>
                    <a:pt x="4270" y="4146"/>
                  </a:cubicBezTo>
                  <a:cubicBezTo>
                    <a:pt x="5399" y="4146"/>
                    <a:pt x="6328" y="3218"/>
                    <a:pt x="6328" y="2073"/>
                  </a:cubicBezTo>
                  <a:cubicBezTo>
                    <a:pt x="6328" y="928"/>
                    <a:pt x="5399" y="0"/>
                    <a:pt x="42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0"/>
            <p:cNvSpPr/>
            <p:nvPr/>
          </p:nvSpPr>
          <p:spPr>
            <a:xfrm>
              <a:off x="5528625" y="2190175"/>
              <a:ext cx="158600" cy="103275"/>
            </a:xfrm>
            <a:custGeom>
              <a:rect b="b" l="l" r="r" t="t"/>
              <a:pathLst>
                <a:path extrusionOk="0" h="4131" w="6344">
                  <a:moveTo>
                    <a:pt x="2074" y="0"/>
                  </a:moveTo>
                  <a:cubicBezTo>
                    <a:pt x="929" y="0"/>
                    <a:pt x="1" y="928"/>
                    <a:pt x="1" y="2073"/>
                  </a:cubicBezTo>
                  <a:cubicBezTo>
                    <a:pt x="1" y="3202"/>
                    <a:pt x="929" y="4131"/>
                    <a:pt x="2074" y="4131"/>
                  </a:cubicBezTo>
                  <a:cubicBezTo>
                    <a:pt x="2584" y="4131"/>
                    <a:pt x="4889" y="3434"/>
                    <a:pt x="6343" y="2970"/>
                  </a:cubicBezTo>
                  <a:lnTo>
                    <a:pt x="6343" y="1160"/>
                  </a:lnTo>
                  <a:cubicBezTo>
                    <a:pt x="4874" y="696"/>
                    <a:pt x="2584" y="0"/>
                    <a:pt x="20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0"/>
            <p:cNvSpPr/>
            <p:nvPr/>
          </p:nvSpPr>
          <p:spPr>
            <a:xfrm>
              <a:off x="5608300" y="2139900"/>
              <a:ext cx="203825" cy="203825"/>
            </a:xfrm>
            <a:custGeom>
              <a:rect b="b" l="l" r="r" t="t"/>
              <a:pathLst>
                <a:path extrusionOk="0" h="8153" w="8153">
                  <a:moveTo>
                    <a:pt x="4069" y="0"/>
                  </a:moveTo>
                  <a:cubicBezTo>
                    <a:pt x="3821" y="0"/>
                    <a:pt x="3620" y="201"/>
                    <a:pt x="3620" y="449"/>
                  </a:cubicBezTo>
                  <a:lnTo>
                    <a:pt x="3620" y="3636"/>
                  </a:lnTo>
                  <a:lnTo>
                    <a:pt x="449" y="3636"/>
                  </a:lnTo>
                  <a:cubicBezTo>
                    <a:pt x="440" y="3635"/>
                    <a:pt x="431" y="3635"/>
                    <a:pt x="422" y="3635"/>
                  </a:cubicBezTo>
                  <a:cubicBezTo>
                    <a:pt x="187" y="3635"/>
                    <a:pt x="1" y="3830"/>
                    <a:pt x="1" y="4069"/>
                  </a:cubicBezTo>
                  <a:cubicBezTo>
                    <a:pt x="1" y="4316"/>
                    <a:pt x="202" y="4533"/>
                    <a:pt x="449" y="4533"/>
                  </a:cubicBezTo>
                  <a:lnTo>
                    <a:pt x="3620" y="4533"/>
                  </a:lnTo>
                  <a:lnTo>
                    <a:pt x="3620" y="7704"/>
                  </a:lnTo>
                  <a:cubicBezTo>
                    <a:pt x="3620" y="7951"/>
                    <a:pt x="3821" y="8153"/>
                    <a:pt x="4084" y="8153"/>
                  </a:cubicBezTo>
                  <a:cubicBezTo>
                    <a:pt x="4332" y="8153"/>
                    <a:pt x="4533" y="7951"/>
                    <a:pt x="4518" y="7704"/>
                  </a:cubicBezTo>
                  <a:lnTo>
                    <a:pt x="4518" y="4533"/>
                  </a:lnTo>
                  <a:lnTo>
                    <a:pt x="7704" y="4533"/>
                  </a:lnTo>
                  <a:cubicBezTo>
                    <a:pt x="7952" y="4533"/>
                    <a:pt x="8153" y="4332"/>
                    <a:pt x="8153" y="4084"/>
                  </a:cubicBezTo>
                  <a:cubicBezTo>
                    <a:pt x="8153" y="3831"/>
                    <a:pt x="7966" y="3635"/>
                    <a:pt x="7717" y="3635"/>
                  </a:cubicBezTo>
                  <a:cubicBezTo>
                    <a:pt x="7708" y="3635"/>
                    <a:pt x="7698" y="3635"/>
                    <a:pt x="7689" y="3636"/>
                  </a:cubicBezTo>
                  <a:lnTo>
                    <a:pt x="4502" y="3636"/>
                  </a:lnTo>
                  <a:lnTo>
                    <a:pt x="4502" y="449"/>
                  </a:lnTo>
                  <a:cubicBezTo>
                    <a:pt x="4518" y="201"/>
                    <a:pt x="4316" y="0"/>
                    <a:pt x="40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0"/>
            <p:cNvSpPr/>
            <p:nvPr/>
          </p:nvSpPr>
          <p:spPr>
            <a:xfrm>
              <a:off x="5658200" y="2190175"/>
              <a:ext cx="103650" cy="103275"/>
            </a:xfrm>
            <a:custGeom>
              <a:rect b="b" l="l" r="r" t="t"/>
              <a:pathLst>
                <a:path extrusionOk="0" h="4131" w="4146">
                  <a:moveTo>
                    <a:pt x="2073" y="0"/>
                  </a:moveTo>
                  <a:cubicBezTo>
                    <a:pt x="928" y="0"/>
                    <a:pt x="0" y="928"/>
                    <a:pt x="0" y="2073"/>
                  </a:cubicBezTo>
                  <a:cubicBezTo>
                    <a:pt x="0" y="3202"/>
                    <a:pt x="928" y="4131"/>
                    <a:pt x="2073" y="4131"/>
                  </a:cubicBezTo>
                  <a:cubicBezTo>
                    <a:pt x="3218" y="4131"/>
                    <a:pt x="4146" y="3202"/>
                    <a:pt x="4146" y="2073"/>
                  </a:cubicBezTo>
                  <a:cubicBezTo>
                    <a:pt x="4146" y="928"/>
                    <a:pt x="3218" y="0"/>
                    <a:pt x="20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0"/>
            <p:cNvSpPr/>
            <p:nvPr/>
          </p:nvSpPr>
          <p:spPr>
            <a:xfrm>
              <a:off x="5675975" y="2207950"/>
              <a:ext cx="68100" cy="67700"/>
            </a:xfrm>
            <a:custGeom>
              <a:rect b="b" l="l" r="r" t="t"/>
              <a:pathLst>
                <a:path extrusionOk="0" h="2708" w="2724">
                  <a:moveTo>
                    <a:pt x="1362" y="1"/>
                  </a:moveTo>
                  <a:cubicBezTo>
                    <a:pt x="619" y="1"/>
                    <a:pt x="1" y="604"/>
                    <a:pt x="1" y="1362"/>
                  </a:cubicBezTo>
                  <a:cubicBezTo>
                    <a:pt x="1" y="2105"/>
                    <a:pt x="619" y="2708"/>
                    <a:pt x="1362" y="2708"/>
                  </a:cubicBezTo>
                  <a:cubicBezTo>
                    <a:pt x="2120" y="2708"/>
                    <a:pt x="2723" y="2105"/>
                    <a:pt x="2723" y="1362"/>
                  </a:cubicBezTo>
                  <a:cubicBezTo>
                    <a:pt x="2723" y="604"/>
                    <a:pt x="2120" y="1"/>
                    <a:pt x="13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2" name="Google Shape;2892;p50"/>
          <p:cNvGrpSpPr/>
          <p:nvPr/>
        </p:nvGrpSpPr>
        <p:grpSpPr>
          <a:xfrm>
            <a:off x="571831" y="4152062"/>
            <a:ext cx="758143" cy="611790"/>
            <a:chOff x="7514750" y="4210883"/>
            <a:chExt cx="953999" cy="769838"/>
          </a:xfrm>
        </p:grpSpPr>
        <p:sp>
          <p:nvSpPr>
            <p:cNvPr id="2893" name="Google Shape;2893;p50"/>
            <p:cNvSpPr/>
            <p:nvPr/>
          </p:nvSpPr>
          <p:spPr>
            <a:xfrm>
              <a:off x="8024561" y="4469182"/>
              <a:ext cx="243136" cy="460933"/>
            </a:xfrm>
            <a:custGeom>
              <a:rect b="b" l="l" r="r" t="t"/>
              <a:pathLst>
                <a:path extrusionOk="0" h="6385" w="3368">
                  <a:moveTo>
                    <a:pt x="2453" y="0"/>
                  </a:moveTo>
                  <a:cubicBezTo>
                    <a:pt x="1997" y="0"/>
                    <a:pt x="1513" y="355"/>
                    <a:pt x="1213" y="747"/>
                  </a:cubicBezTo>
                  <a:cubicBezTo>
                    <a:pt x="554" y="1606"/>
                    <a:pt x="225" y="2680"/>
                    <a:pt x="102" y="3754"/>
                  </a:cubicBezTo>
                  <a:cubicBezTo>
                    <a:pt x="1" y="4626"/>
                    <a:pt x="29" y="5506"/>
                    <a:pt x="82" y="6385"/>
                  </a:cubicBezTo>
                  <a:cubicBezTo>
                    <a:pt x="480" y="6365"/>
                    <a:pt x="879" y="6352"/>
                    <a:pt x="1279" y="6347"/>
                  </a:cubicBezTo>
                  <a:lnTo>
                    <a:pt x="1677" y="6341"/>
                  </a:lnTo>
                  <a:cubicBezTo>
                    <a:pt x="2537" y="4946"/>
                    <a:pt x="3021" y="3326"/>
                    <a:pt x="3273" y="1698"/>
                  </a:cubicBezTo>
                  <a:cubicBezTo>
                    <a:pt x="3361" y="1132"/>
                    <a:pt x="3368" y="435"/>
                    <a:pt x="2884" y="126"/>
                  </a:cubicBezTo>
                  <a:cubicBezTo>
                    <a:pt x="2748" y="39"/>
                    <a:pt x="2602" y="0"/>
                    <a:pt x="24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0"/>
            <p:cNvSpPr/>
            <p:nvPr/>
          </p:nvSpPr>
          <p:spPr>
            <a:xfrm>
              <a:off x="7780773" y="4269286"/>
              <a:ext cx="284790" cy="657651"/>
            </a:xfrm>
            <a:custGeom>
              <a:rect b="b" l="l" r="r" t="t"/>
              <a:pathLst>
                <a:path extrusionOk="0" h="9110" w="3945">
                  <a:moveTo>
                    <a:pt x="787" y="0"/>
                  </a:moveTo>
                  <a:cubicBezTo>
                    <a:pt x="685" y="0"/>
                    <a:pt x="588" y="26"/>
                    <a:pt x="521" y="101"/>
                  </a:cubicBezTo>
                  <a:cubicBezTo>
                    <a:pt x="466" y="158"/>
                    <a:pt x="444" y="237"/>
                    <a:pt x="424" y="316"/>
                  </a:cubicBezTo>
                  <a:cubicBezTo>
                    <a:pt x="0" y="1964"/>
                    <a:pt x="727" y="3663"/>
                    <a:pt x="1439" y="5207"/>
                  </a:cubicBezTo>
                  <a:lnTo>
                    <a:pt x="3207" y="9053"/>
                  </a:lnTo>
                  <a:lnTo>
                    <a:pt x="3945" y="9110"/>
                  </a:lnTo>
                  <a:cubicBezTo>
                    <a:pt x="3938" y="7406"/>
                    <a:pt x="3804" y="5706"/>
                    <a:pt x="3538" y="4021"/>
                  </a:cubicBezTo>
                  <a:cubicBezTo>
                    <a:pt x="3409" y="3193"/>
                    <a:pt x="3242" y="2357"/>
                    <a:pt x="2851" y="1617"/>
                  </a:cubicBezTo>
                  <a:cubicBezTo>
                    <a:pt x="2460" y="874"/>
                    <a:pt x="1810" y="233"/>
                    <a:pt x="997" y="29"/>
                  </a:cubicBezTo>
                  <a:cubicBezTo>
                    <a:pt x="930" y="13"/>
                    <a:pt x="857" y="0"/>
                    <a:pt x="7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0"/>
            <p:cNvSpPr/>
            <p:nvPr/>
          </p:nvSpPr>
          <p:spPr>
            <a:xfrm>
              <a:off x="8003842" y="4210883"/>
              <a:ext cx="185889" cy="717641"/>
            </a:xfrm>
            <a:custGeom>
              <a:rect b="b" l="l" r="r" t="t"/>
              <a:pathLst>
                <a:path extrusionOk="0" h="9941" w="2575">
                  <a:moveTo>
                    <a:pt x="980" y="0"/>
                  </a:moveTo>
                  <a:cubicBezTo>
                    <a:pt x="972" y="0"/>
                    <a:pt x="964" y="0"/>
                    <a:pt x="956" y="1"/>
                  </a:cubicBezTo>
                  <a:cubicBezTo>
                    <a:pt x="764" y="14"/>
                    <a:pt x="635" y="196"/>
                    <a:pt x="554" y="368"/>
                  </a:cubicBezTo>
                  <a:cubicBezTo>
                    <a:pt x="229" y="1044"/>
                    <a:pt x="198" y="1819"/>
                    <a:pt x="176" y="2571"/>
                  </a:cubicBezTo>
                  <a:cubicBezTo>
                    <a:pt x="125" y="4268"/>
                    <a:pt x="73" y="5966"/>
                    <a:pt x="20" y="7666"/>
                  </a:cubicBezTo>
                  <a:cubicBezTo>
                    <a:pt x="7" y="8129"/>
                    <a:pt x="0" y="8621"/>
                    <a:pt x="235" y="9023"/>
                  </a:cubicBezTo>
                  <a:lnTo>
                    <a:pt x="892" y="9941"/>
                  </a:lnTo>
                  <a:cubicBezTo>
                    <a:pt x="1039" y="9936"/>
                    <a:pt x="1188" y="9932"/>
                    <a:pt x="1338" y="9930"/>
                  </a:cubicBezTo>
                  <a:cubicBezTo>
                    <a:pt x="2295" y="7470"/>
                    <a:pt x="2574" y="4797"/>
                    <a:pt x="2141" y="2193"/>
                  </a:cubicBezTo>
                  <a:cubicBezTo>
                    <a:pt x="2023" y="1492"/>
                    <a:pt x="1841" y="772"/>
                    <a:pt x="1375" y="236"/>
                  </a:cubicBezTo>
                  <a:cubicBezTo>
                    <a:pt x="1271" y="115"/>
                    <a:pt x="1135" y="0"/>
                    <a:pt x="9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0"/>
            <p:cNvSpPr/>
            <p:nvPr/>
          </p:nvSpPr>
          <p:spPr>
            <a:xfrm>
              <a:off x="7731322" y="4624175"/>
              <a:ext cx="309839" cy="312799"/>
            </a:xfrm>
            <a:custGeom>
              <a:rect b="b" l="l" r="r" t="t"/>
              <a:pathLst>
                <a:path extrusionOk="0" h="4333" w="4292">
                  <a:moveTo>
                    <a:pt x="415" y="0"/>
                  </a:moveTo>
                  <a:cubicBezTo>
                    <a:pt x="382" y="0"/>
                    <a:pt x="350" y="5"/>
                    <a:pt x="318" y="17"/>
                  </a:cubicBezTo>
                  <a:cubicBezTo>
                    <a:pt x="171" y="72"/>
                    <a:pt x="112" y="245"/>
                    <a:pt x="90" y="401"/>
                  </a:cubicBezTo>
                  <a:cubicBezTo>
                    <a:pt x="0" y="1073"/>
                    <a:pt x="268" y="1756"/>
                    <a:pt x="679" y="2299"/>
                  </a:cubicBezTo>
                  <a:cubicBezTo>
                    <a:pt x="1089" y="2841"/>
                    <a:pt x="1630" y="3265"/>
                    <a:pt x="2165" y="3684"/>
                  </a:cubicBezTo>
                  <a:lnTo>
                    <a:pt x="2996" y="4332"/>
                  </a:lnTo>
                  <a:cubicBezTo>
                    <a:pt x="3211" y="4306"/>
                    <a:pt x="3426" y="4286"/>
                    <a:pt x="3641" y="4269"/>
                  </a:cubicBezTo>
                  <a:cubicBezTo>
                    <a:pt x="3841" y="4253"/>
                    <a:pt x="4039" y="4242"/>
                    <a:pt x="4239" y="4233"/>
                  </a:cubicBezTo>
                  <a:lnTo>
                    <a:pt x="4291" y="4174"/>
                  </a:lnTo>
                  <a:cubicBezTo>
                    <a:pt x="3859" y="2307"/>
                    <a:pt x="2436" y="702"/>
                    <a:pt x="632" y="50"/>
                  </a:cubicBezTo>
                  <a:cubicBezTo>
                    <a:pt x="563" y="24"/>
                    <a:pt x="488" y="0"/>
                    <a:pt x="4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0"/>
            <p:cNvSpPr/>
            <p:nvPr/>
          </p:nvSpPr>
          <p:spPr>
            <a:xfrm>
              <a:off x="7514750" y="4638613"/>
              <a:ext cx="106264" cy="330053"/>
            </a:xfrm>
            <a:custGeom>
              <a:rect b="b" l="l" r="r" t="t"/>
              <a:pathLst>
                <a:path extrusionOk="0" h="4572" w="1472">
                  <a:moveTo>
                    <a:pt x="262" y="0"/>
                  </a:moveTo>
                  <a:cubicBezTo>
                    <a:pt x="250" y="0"/>
                    <a:pt x="237" y="4"/>
                    <a:pt x="226" y="12"/>
                  </a:cubicBezTo>
                  <a:cubicBezTo>
                    <a:pt x="206" y="32"/>
                    <a:pt x="193" y="61"/>
                    <a:pt x="193" y="91"/>
                  </a:cubicBezTo>
                  <a:cubicBezTo>
                    <a:pt x="0" y="1587"/>
                    <a:pt x="428" y="3155"/>
                    <a:pt x="1357" y="4343"/>
                  </a:cubicBezTo>
                  <a:lnTo>
                    <a:pt x="1346" y="4571"/>
                  </a:lnTo>
                  <a:cubicBezTo>
                    <a:pt x="1410" y="3776"/>
                    <a:pt x="1471" y="2973"/>
                    <a:pt x="1359" y="2182"/>
                  </a:cubicBezTo>
                  <a:cubicBezTo>
                    <a:pt x="1245" y="1391"/>
                    <a:pt x="938" y="603"/>
                    <a:pt x="360" y="52"/>
                  </a:cubicBezTo>
                  <a:cubicBezTo>
                    <a:pt x="333" y="26"/>
                    <a:pt x="296" y="0"/>
                    <a:pt x="2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0"/>
            <p:cNvSpPr/>
            <p:nvPr/>
          </p:nvSpPr>
          <p:spPr>
            <a:xfrm>
              <a:off x="8176666" y="4630600"/>
              <a:ext cx="145607" cy="350122"/>
            </a:xfrm>
            <a:custGeom>
              <a:rect b="b" l="l" r="r" t="t"/>
              <a:pathLst>
                <a:path extrusionOk="0" h="4850" w="2017">
                  <a:moveTo>
                    <a:pt x="1887" y="0"/>
                  </a:moveTo>
                  <a:cubicBezTo>
                    <a:pt x="1384" y="470"/>
                    <a:pt x="870" y="951"/>
                    <a:pt x="540" y="1555"/>
                  </a:cubicBezTo>
                  <a:cubicBezTo>
                    <a:pt x="0" y="2541"/>
                    <a:pt x="7" y="3727"/>
                    <a:pt x="77" y="4849"/>
                  </a:cubicBezTo>
                  <a:lnTo>
                    <a:pt x="514" y="4777"/>
                  </a:lnTo>
                  <a:cubicBezTo>
                    <a:pt x="1212" y="3569"/>
                    <a:pt x="1693" y="2245"/>
                    <a:pt x="1930" y="868"/>
                  </a:cubicBezTo>
                  <a:cubicBezTo>
                    <a:pt x="1981" y="578"/>
                    <a:pt x="2016" y="264"/>
                    <a:pt x="18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0"/>
            <p:cNvSpPr/>
            <p:nvPr/>
          </p:nvSpPr>
          <p:spPr>
            <a:xfrm>
              <a:off x="8367683" y="4462179"/>
              <a:ext cx="101066" cy="466203"/>
            </a:xfrm>
            <a:custGeom>
              <a:rect b="b" l="l" r="r" t="t"/>
              <a:pathLst>
                <a:path extrusionOk="0" h="6458" w="1400">
                  <a:moveTo>
                    <a:pt x="180" y="1"/>
                  </a:moveTo>
                  <a:cubicBezTo>
                    <a:pt x="177" y="1"/>
                    <a:pt x="175" y="1"/>
                    <a:pt x="172" y="1"/>
                  </a:cubicBezTo>
                  <a:cubicBezTo>
                    <a:pt x="38" y="10"/>
                    <a:pt x="0" y="188"/>
                    <a:pt x="0" y="324"/>
                  </a:cubicBezTo>
                  <a:cubicBezTo>
                    <a:pt x="18" y="2386"/>
                    <a:pt x="246" y="4442"/>
                    <a:pt x="679" y="6458"/>
                  </a:cubicBezTo>
                  <a:cubicBezTo>
                    <a:pt x="752" y="6453"/>
                    <a:pt x="824" y="6451"/>
                    <a:pt x="896" y="6449"/>
                  </a:cubicBezTo>
                  <a:cubicBezTo>
                    <a:pt x="1254" y="5537"/>
                    <a:pt x="1399" y="4558"/>
                    <a:pt x="1318" y="3583"/>
                  </a:cubicBezTo>
                  <a:cubicBezTo>
                    <a:pt x="1221" y="2423"/>
                    <a:pt x="806" y="1316"/>
                    <a:pt x="396" y="227"/>
                  </a:cubicBezTo>
                  <a:cubicBezTo>
                    <a:pt x="357" y="122"/>
                    <a:pt x="289" y="1"/>
                    <a:pt x="1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0" name="Google Shape;2900;p50"/>
          <p:cNvGrpSpPr/>
          <p:nvPr/>
        </p:nvGrpSpPr>
        <p:grpSpPr>
          <a:xfrm>
            <a:off x="8137167" y="247615"/>
            <a:ext cx="498456" cy="712573"/>
            <a:chOff x="5979675" y="4640775"/>
            <a:chExt cx="241875" cy="345775"/>
          </a:xfrm>
        </p:grpSpPr>
        <p:sp>
          <p:nvSpPr>
            <p:cNvPr id="2901" name="Google Shape;2901;p50"/>
            <p:cNvSpPr/>
            <p:nvPr/>
          </p:nvSpPr>
          <p:spPr>
            <a:xfrm>
              <a:off x="6008100" y="4698050"/>
              <a:ext cx="80475" cy="288500"/>
            </a:xfrm>
            <a:custGeom>
              <a:rect b="b" l="l" r="r" t="t"/>
              <a:pathLst>
                <a:path extrusionOk="0" h="11540" w="3219">
                  <a:moveTo>
                    <a:pt x="1" y="0"/>
                  </a:moveTo>
                  <a:lnTo>
                    <a:pt x="1" y="0"/>
                  </a:lnTo>
                  <a:cubicBezTo>
                    <a:pt x="859" y="1536"/>
                    <a:pt x="1375" y="3238"/>
                    <a:pt x="1516" y="4992"/>
                  </a:cubicBezTo>
                  <a:cubicBezTo>
                    <a:pt x="1606" y="6126"/>
                    <a:pt x="1538" y="7272"/>
                    <a:pt x="1705" y="8396"/>
                  </a:cubicBezTo>
                  <a:cubicBezTo>
                    <a:pt x="1838" y="9291"/>
                    <a:pt x="2148" y="10201"/>
                    <a:pt x="2725" y="10885"/>
                  </a:cubicBezTo>
                  <a:lnTo>
                    <a:pt x="2725" y="10885"/>
                  </a:lnTo>
                  <a:cubicBezTo>
                    <a:pt x="2210" y="9347"/>
                    <a:pt x="2351" y="7625"/>
                    <a:pt x="2265" y="5981"/>
                  </a:cubicBezTo>
                  <a:cubicBezTo>
                    <a:pt x="2217" y="5078"/>
                    <a:pt x="2096" y="4180"/>
                    <a:pt x="1903" y="3295"/>
                  </a:cubicBezTo>
                  <a:cubicBezTo>
                    <a:pt x="1626" y="2021"/>
                    <a:pt x="1119" y="675"/>
                    <a:pt x="1" y="0"/>
                  </a:cubicBezTo>
                  <a:close/>
                  <a:moveTo>
                    <a:pt x="2725" y="10885"/>
                  </a:moveTo>
                  <a:cubicBezTo>
                    <a:pt x="2799" y="11107"/>
                    <a:pt x="2887" y="11325"/>
                    <a:pt x="2992" y="11539"/>
                  </a:cubicBezTo>
                  <a:lnTo>
                    <a:pt x="3218" y="11359"/>
                  </a:lnTo>
                  <a:cubicBezTo>
                    <a:pt x="3035" y="11218"/>
                    <a:pt x="2872" y="11059"/>
                    <a:pt x="2725" y="10885"/>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0"/>
            <p:cNvSpPr/>
            <p:nvPr/>
          </p:nvSpPr>
          <p:spPr>
            <a:xfrm>
              <a:off x="6087325" y="4640775"/>
              <a:ext cx="52850" cy="339950"/>
            </a:xfrm>
            <a:custGeom>
              <a:rect b="b" l="l" r="r" t="t"/>
              <a:pathLst>
                <a:path extrusionOk="0" h="13598" w="2114">
                  <a:moveTo>
                    <a:pt x="2076" y="1"/>
                  </a:moveTo>
                  <a:lnTo>
                    <a:pt x="2076" y="1"/>
                  </a:lnTo>
                  <a:cubicBezTo>
                    <a:pt x="475" y="4345"/>
                    <a:pt x="1" y="9023"/>
                    <a:pt x="695" y="13597"/>
                  </a:cubicBezTo>
                  <a:lnTo>
                    <a:pt x="1147" y="13593"/>
                  </a:lnTo>
                  <a:cubicBezTo>
                    <a:pt x="1802" y="9093"/>
                    <a:pt x="2113" y="4549"/>
                    <a:pt x="2076"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0"/>
            <p:cNvSpPr/>
            <p:nvPr/>
          </p:nvSpPr>
          <p:spPr>
            <a:xfrm>
              <a:off x="6133350" y="4694750"/>
              <a:ext cx="88200" cy="291675"/>
            </a:xfrm>
            <a:custGeom>
              <a:rect b="b" l="l" r="r" t="t"/>
              <a:pathLst>
                <a:path extrusionOk="0" h="11667" w="3528">
                  <a:moveTo>
                    <a:pt x="3527" y="1"/>
                  </a:moveTo>
                  <a:lnTo>
                    <a:pt x="3527" y="1"/>
                  </a:lnTo>
                  <a:cubicBezTo>
                    <a:pt x="2506" y="925"/>
                    <a:pt x="1845" y="2199"/>
                    <a:pt x="1469" y="3525"/>
                  </a:cubicBezTo>
                  <a:cubicBezTo>
                    <a:pt x="1092" y="4854"/>
                    <a:pt x="984" y="6240"/>
                    <a:pt x="929" y="7619"/>
                  </a:cubicBezTo>
                  <a:cubicBezTo>
                    <a:pt x="874" y="9025"/>
                    <a:pt x="839" y="10538"/>
                    <a:pt x="0" y="11667"/>
                  </a:cubicBezTo>
                  <a:lnTo>
                    <a:pt x="398" y="11530"/>
                  </a:lnTo>
                  <a:cubicBezTo>
                    <a:pt x="1199" y="9925"/>
                    <a:pt x="1775" y="8214"/>
                    <a:pt x="2108" y="6451"/>
                  </a:cubicBezTo>
                  <a:cubicBezTo>
                    <a:pt x="2521" y="4281"/>
                    <a:pt x="2576" y="1995"/>
                    <a:pt x="352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0"/>
            <p:cNvSpPr/>
            <p:nvPr/>
          </p:nvSpPr>
          <p:spPr>
            <a:xfrm>
              <a:off x="5979675" y="4815875"/>
              <a:ext cx="46625" cy="169850"/>
            </a:xfrm>
            <a:custGeom>
              <a:rect b="b" l="l" r="r" t="t"/>
              <a:pathLst>
                <a:path extrusionOk="0" h="6794" w="1865">
                  <a:moveTo>
                    <a:pt x="378" y="0"/>
                  </a:moveTo>
                  <a:lnTo>
                    <a:pt x="378" y="0"/>
                  </a:lnTo>
                  <a:cubicBezTo>
                    <a:pt x="0" y="2304"/>
                    <a:pt x="450" y="4737"/>
                    <a:pt x="1627" y="6754"/>
                  </a:cubicBezTo>
                  <a:lnTo>
                    <a:pt x="1746" y="6793"/>
                  </a:lnTo>
                  <a:cubicBezTo>
                    <a:pt x="1865" y="4450"/>
                    <a:pt x="1395" y="2115"/>
                    <a:pt x="37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0"/>
            <p:cNvSpPr/>
            <p:nvPr/>
          </p:nvSpPr>
          <p:spPr>
            <a:xfrm>
              <a:off x="6072900" y="4675250"/>
              <a:ext cx="13975" cy="309825"/>
            </a:xfrm>
            <a:custGeom>
              <a:rect b="b" l="l" r="r" t="t"/>
              <a:pathLst>
                <a:path extrusionOk="0" h="12393" w="559">
                  <a:moveTo>
                    <a:pt x="480" y="0"/>
                  </a:moveTo>
                  <a:cubicBezTo>
                    <a:pt x="465" y="0"/>
                    <a:pt x="450" y="9"/>
                    <a:pt x="444" y="27"/>
                  </a:cubicBezTo>
                  <a:cubicBezTo>
                    <a:pt x="330" y="412"/>
                    <a:pt x="275" y="827"/>
                    <a:pt x="222" y="1224"/>
                  </a:cubicBezTo>
                  <a:cubicBezTo>
                    <a:pt x="167" y="1622"/>
                    <a:pt x="119" y="2019"/>
                    <a:pt x="84" y="2417"/>
                  </a:cubicBezTo>
                  <a:cubicBezTo>
                    <a:pt x="18" y="3216"/>
                    <a:pt x="5" y="4018"/>
                    <a:pt x="2" y="4817"/>
                  </a:cubicBezTo>
                  <a:cubicBezTo>
                    <a:pt x="0" y="6445"/>
                    <a:pt x="57" y="8072"/>
                    <a:pt x="99" y="9699"/>
                  </a:cubicBezTo>
                  <a:cubicBezTo>
                    <a:pt x="110" y="10156"/>
                    <a:pt x="121" y="10613"/>
                    <a:pt x="132" y="11072"/>
                  </a:cubicBezTo>
                  <a:cubicBezTo>
                    <a:pt x="139" y="11309"/>
                    <a:pt x="143" y="11546"/>
                    <a:pt x="152" y="11786"/>
                  </a:cubicBezTo>
                  <a:cubicBezTo>
                    <a:pt x="156" y="11959"/>
                    <a:pt x="117" y="12216"/>
                    <a:pt x="251" y="12350"/>
                  </a:cubicBezTo>
                  <a:cubicBezTo>
                    <a:pt x="279" y="12378"/>
                    <a:pt x="316" y="12392"/>
                    <a:pt x="354" y="12392"/>
                  </a:cubicBezTo>
                  <a:cubicBezTo>
                    <a:pt x="378" y="12392"/>
                    <a:pt x="402" y="12386"/>
                    <a:pt x="424" y="12374"/>
                  </a:cubicBezTo>
                  <a:cubicBezTo>
                    <a:pt x="502" y="12324"/>
                    <a:pt x="559" y="12192"/>
                    <a:pt x="456" y="12139"/>
                  </a:cubicBezTo>
                  <a:lnTo>
                    <a:pt x="456" y="12139"/>
                  </a:lnTo>
                  <a:cubicBezTo>
                    <a:pt x="456" y="12135"/>
                    <a:pt x="456" y="12132"/>
                    <a:pt x="457" y="12128"/>
                  </a:cubicBezTo>
                  <a:cubicBezTo>
                    <a:pt x="444" y="12086"/>
                    <a:pt x="455" y="12016"/>
                    <a:pt x="453" y="11970"/>
                  </a:cubicBezTo>
                  <a:cubicBezTo>
                    <a:pt x="453" y="11882"/>
                    <a:pt x="450" y="11794"/>
                    <a:pt x="448" y="11707"/>
                  </a:cubicBezTo>
                  <a:cubicBezTo>
                    <a:pt x="444" y="11496"/>
                    <a:pt x="437" y="11283"/>
                    <a:pt x="431" y="11072"/>
                  </a:cubicBezTo>
                  <a:cubicBezTo>
                    <a:pt x="420" y="10668"/>
                    <a:pt x="409" y="10261"/>
                    <a:pt x="395" y="9857"/>
                  </a:cubicBezTo>
                  <a:cubicBezTo>
                    <a:pt x="374" y="9056"/>
                    <a:pt x="352" y="8256"/>
                    <a:pt x="330" y="7455"/>
                  </a:cubicBezTo>
                  <a:cubicBezTo>
                    <a:pt x="286" y="5869"/>
                    <a:pt x="272" y="4290"/>
                    <a:pt x="325" y="2704"/>
                  </a:cubicBezTo>
                  <a:cubicBezTo>
                    <a:pt x="341" y="2263"/>
                    <a:pt x="365" y="1822"/>
                    <a:pt x="395" y="1380"/>
                  </a:cubicBezTo>
                  <a:cubicBezTo>
                    <a:pt x="426" y="932"/>
                    <a:pt x="497" y="484"/>
                    <a:pt x="516" y="36"/>
                  </a:cubicBezTo>
                  <a:cubicBezTo>
                    <a:pt x="516" y="13"/>
                    <a:pt x="498" y="0"/>
                    <a:pt x="48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0"/>
            <p:cNvSpPr/>
            <p:nvPr/>
          </p:nvSpPr>
          <p:spPr>
            <a:xfrm>
              <a:off x="6046475" y="4682750"/>
              <a:ext cx="64175" cy="48100"/>
            </a:xfrm>
            <a:custGeom>
              <a:rect b="b" l="l" r="r" t="t"/>
              <a:pathLst>
                <a:path extrusionOk="0" h="1924" w="2567">
                  <a:moveTo>
                    <a:pt x="2461" y="0"/>
                  </a:moveTo>
                  <a:cubicBezTo>
                    <a:pt x="2430" y="0"/>
                    <a:pt x="2402" y="14"/>
                    <a:pt x="2388" y="46"/>
                  </a:cubicBezTo>
                  <a:cubicBezTo>
                    <a:pt x="2263" y="338"/>
                    <a:pt x="2179" y="634"/>
                    <a:pt x="2008" y="907"/>
                  </a:cubicBezTo>
                  <a:cubicBezTo>
                    <a:pt x="1835" y="1183"/>
                    <a:pt x="1613" y="1425"/>
                    <a:pt x="1354" y="1620"/>
                  </a:cubicBezTo>
                  <a:cubicBezTo>
                    <a:pt x="1255" y="1694"/>
                    <a:pt x="1127" y="1771"/>
                    <a:pt x="1002" y="1771"/>
                  </a:cubicBezTo>
                  <a:cubicBezTo>
                    <a:pt x="954" y="1771"/>
                    <a:pt x="907" y="1760"/>
                    <a:pt x="862" y="1732"/>
                  </a:cubicBezTo>
                  <a:cubicBezTo>
                    <a:pt x="708" y="1640"/>
                    <a:pt x="611" y="1416"/>
                    <a:pt x="526" y="1267"/>
                  </a:cubicBezTo>
                  <a:cubicBezTo>
                    <a:pt x="339" y="940"/>
                    <a:pt x="185" y="593"/>
                    <a:pt x="69" y="235"/>
                  </a:cubicBezTo>
                  <a:cubicBezTo>
                    <a:pt x="65" y="218"/>
                    <a:pt x="52" y="211"/>
                    <a:pt x="39" y="211"/>
                  </a:cubicBezTo>
                  <a:cubicBezTo>
                    <a:pt x="20" y="211"/>
                    <a:pt x="1" y="227"/>
                    <a:pt x="7" y="252"/>
                  </a:cubicBezTo>
                  <a:lnTo>
                    <a:pt x="7" y="254"/>
                  </a:lnTo>
                  <a:cubicBezTo>
                    <a:pt x="119" y="665"/>
                    <a:pt x="269" y="1074"/>
                    <a:pt x="477" y="1449"/>
                  </a:cubicBezTo>
                  <a:cubicBezTo>
                    <a:pt x="563" y="1605"/>
                    <a:pt x="653" y="1794"/>
                    <a:pt x="820" y="1880"/>
                  </a:cubicBezTo>
                  <a:cubicBezTo>
                    <a:pt x="881" y="1911"/>
                    <a:pt x="946" y="1924"/>
                    <a:pt x="1011" y="1924"/>
                  </a:cubicBezTo>
                  <a:cubicBezTo>
                    <a:pt x="1111" y="1924"/>
                    <a:pt x="1212" y="1894"/>
                    <a:pt x="1301" y="1851"/>
                  </a:cubicBezTo>
                  <a:cubicBezTo>
                    <a:pt x="1635" y="1697"/>
                    <a:pt x="1914" y="1401"/>
                    <a:pt x="2125" y="1109"/>
                  </a:cubicBezTo>
                  <a:cubicBezTo>
                    <a:pt x="2333" y="821"/>
                    <a:pt x="2540" y="454"/>
                    <a:pt x="2564" y="94"/>
                  </a:cubicBezTo>
                  <a:cubicBezTo>
                    <a:pt x="2566" y="39"/>
                    <a:pt x="2511" y="0"/>
                    <a:pt x="246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0"/>
            <p:cNvSpPr/>
            <p:nvPr/>
          </p:nvSpPr>
          <p:spPr>
            <a:xfrm>
              <a:off x="6062450" y="4673175"/>
              <a:ext cx="18600" cy="55125"/>
            </a:xfrm>
            <a:custGeom>
              <a:rect b="b" l="l" r="r" t="t"/>
              <a:pathLst>
                <a:path extrusionOk="0" h="2205" w="744">
                  <a:moveTo>
                    <a:pt x="83" y="0"/>
                  </a:moveTo>
                  <a:cubicBezTo>
                    <a:pt x="61" y="0"/>
                    <a:pt x="39" y="13"/>
                    <a:pt x="32" y="38"/>
                  </a:cubicBezTo>
                  <a:cubicBezTo>
                    <a:pt x="1" y="126"/>
                    <a:pt x="18" y="227"/>
                    <a:pt x="27" y="319"/>
                  </a:cubicBezTo>
                  <a:cubicBezTo>
                    <a:pt x="36" y="400"/>
                    <a:pt x="45" y="484"/>
                    <a:pt x="60" y="565"/>
                  </a:cubicBezTo>
                  <a:cubicBezTo>
                    <a:pt x="91" y="760"/>
                    <a:pt x="135" y="956"/>
                    <a:pt x="188" y="1145"/>
                  </a:cubicBezTo>
                  <a:cubicBezTo>
                    <a:pt x="236" y="1331"/>
                    <a:pt x="289" y="1518"/>
                    <a:pt x="352" y="1698"/>
                  </a:cubicBezTo>
                  <a:cubicBezTo>
                    <a:pt x="385" y="1788"/>
                    <a:pt x="423" y="1878"/>
                    <a:pt x="460" y="1968"/>
                  </a:cubicBezTo>
                  <a:cubicBezTo>
                    <a:pt x="495" y="2056"/>
                    <a:pt x="524" y="2135"/>
                    <a:pt x="600" y="2192"/>
                  </a:cubicBezTo>
                  <a:cubicBezTo>
                    <a:pt x="612" y="2201"/>
                    <a:pt x="626" y="2205"/>
                    <a:pt x="641" y="2205"/>
                  </a:cubicBezTo>
                  <a:cubicBezTo>
                    <a:pt x="680" y="2205"/>
                    <a:pt x="724" y="2177"/>
                    <a:pt x="730" y="2137"/>
                  </a:cubicBezTo>
                  <a:cubicBezTo>
                    <a:pt x="743" y="2045"/>
                    <a:pt x="710" y="1971"/>
                    <a:pt x="675" y="1887"/>
                  </a:cubicBezTo>
                  <a:cubicBezTo>
                    <a:pt x="638" y="1799"/>
                    <a:pt x="603" y="1707"/>
                    <a:pt x="565" y="1619"/>
                  </a:cubicBezTo>
                  <a:cubicBezTo>
                    <a:pt x="495" y="1452"/>
                    <a:pt x="420" y="1288"/>
                    <a:pt x="359" y="1116"/>
                  </a:cubicBezTo>
                  <a:cubicBezTo>
                    <a:pt x="297" y="949"/>
                    <a:pt x="249" y="776"/>
                    <a:pt x="212" y="602"/>
                  </a:cubicBezTo>
                  <a:cubicBezTo>
                    <a:pt x="194" y="508"/>
                    <a:pt x="179" y="413"/>
                    <a:pt x="170" y="319"/>
                  </a:cubicBezTo>
                  <a:cubicBezTo>
                    <a:pt x="159" y="225"/>
                    <a:pt x="168" y="126"/>
                    <a:pt x="135" y="38"/>
                  </a:cubicBezTo>
                  <a:cubicBezTo>
                    <a:pt x="127" y="13"/>
                    <a:pt x="105" y="0"/>
                    <a:pt x="8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0"/>
            <p:cNvSpPr/>
            <p:nvPr/>
          </p:nvSpPr>
          <p:spPr>
            <a:xfrm>
              <a:off x="6038200" y="4683400"/>
              <a:ext cx="12525" cy="12475"/>
            </a:xfrm>
            <a:custGeom>
              <a:rect b="b" l="l" r="r" t="t"/>
              <a:pathLst>
                <a:path extrusionOk="0" h="499" w="501">
                  <a:moveTo>
                    <a:pt x="251" y="0"/>
                  </a:moveTo>
                  <a:cubicBezTo>
                    <a:pt x="114" y="2"/>
                    <a:pt x="5" y="112"/>
                    <a:pt x="0" y="250"/>
                  </a:cubicBezTo>
                  <a:lnTo>
                    <a:pt x="9" y="316"/>
                  </a:lnTo>
                  <a:cubicBezTo>
                    <a:pt x="20" y="358"/>
                    <a:pt x="42" y="395"/>
                    <a:pt x="73" y="426"/>
                  </a:cubicBezTo>
                  <a:lnTo>
                    <a:pt x="123" y="466"/>
                  </a:lnTo>
                  <a:cubicBezTo>
                    <a:pt x="163" y="488"/>
                    <a:pt x="207" y="499"/>
                    <a:pt x="251" y="499"/>
                  </a:cubicBezTo>
                  <a:cubicBezTo>
                    <a:pt x="254" y="499"/>
                    <a:pt x="257" y="499"/>
                    <a:pt x="261" y="499"/>
                  </a:cubicBezTo>
                  <a:cubicBezTo>
                    <a:pt x="290" y="499"/>
                    <a:pt x="320" y="490"/>
                    <a:pt x="347" y="477"/>
                  </a:cubicBezTo>
                  <a:cubicBezTo>
                    <a:pt x="378" y="468"/>
                    <a:pt x="404" y="450"/>
                    <a:pt x="426" y="426"/>
                  </a:cubicBezTo>
                  <a:cubicBezTo>
                    <a:pt x="472" y="378"/>
                    <a:pt x="499" y="314"/>
                    <a:pt x="501" y="248"/>
                  </a:cubicBezTo>
                  <a:lnTo>
                    <a:pt x="492" y="182"/>
                  </a:lnTo>
                  <a:cubicBezTo>
                    <a:pt x="479" y="141"/>
                    <a:pt x="457" y="103"/>
                    <a:pt x="426" y="73"/>
                  </a:cubicBezTo>
                  <a:lnTo>
                    <a:pt x="376" y="33"/>
                  </a:lnTo>
                  <a:cubicBezTo>
                    <a:pt x="338" y="11"/>
                    <a:pt x="294" y="0"/>
                    <a:pt x="25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0"/>
            <p:cNvSpPr/>
            <p:nvPr/>
          </p:nvSpPr>
          <p:spPr>
            <a:xfrm>
              <a:off x="6056850" y="4666675"/>
              <a:ext cx="14300" cy="13550"/>
            </a:xfrm>
            <a:custGeom>
              <a:rect b="b" l="l" r="r" t="t"/>
              <a:pathLst>
                <a:path extrusionOk="0" h="542" w="572">
                  <a:moveTo>
                    <a:pt x="264" y="0"/>
                  </a:moveTo>
                  <a:cubicBezTo>
                    <a:pt x="243" y="0"/>
                    <a:pt x="222" y="4"/>
                    <a:pt x="203" y="10"/>
                  </a:cubicBezTo>
                  <a:lnTo>
                    <a:pt x="137" y="37"/>
                  </a:lnTo>
                  <a:cubicBezTo>
                    <a:pt x="106" y="54"/>
                    <a:pt x="80" y="78"/>
                    <a:pt x="62" y="107"/>
                  </a:cubicBezTo>
                  <a:cubicBezTo>
                    <a:pt x="38" y="133"/>
                    <a:pt x="21" y="164"/>
                    <a:pt x="14" y="199"/>
                  </a:cubicBezTo>
                  <a:cubicBezTo>
                    <a:pt x="3" y="234"/>
                    <a:pt x="1" y="272"/>
                    <a:pt x="7" y="307"/>
                  </a:cubicBezTo>
                  <a:cubicBezTo>
                    <a:pt x="10" y="342"/>
                    <a:pt x="21" y="377"/>
                    <a:pt x="40" y="408"/>
                  </a:cubicBezTo>
                  <a:lnTo>
                    <a:pt x="82" y="463"/>
                  </a:lnTo>
                  <a:cubicBezTo>
                    <a:pt x="135" y="511"/>
                    <a:pt x="203" y="537"/>
                    <a:pt x="275" y="542"/>
                  </a:cubicBezTo>
                  <a:lnTo>
                    <a:pt x="348" y="531"/>
                  </a:lnTo>
                  <a:cubicBezTo>
                    <a:pt x="392" y="520"/>
                    <a:pt x="434" y="496"/>
                    <a:pt x="466" y="463"/>
                  </a:cubicBezTo>
                  <a:lnTo>
                    <a:pt x="508" y="408"/>
                  </a:lnTo>
                  <a:cubicBezTo>
                    <a:pt x="524" y="380"/>
                    <a:pt x="535" y="350"/>
                    <a:pt x="541" y="319"/>
                  </a:cubicBezTo>
                  <a:lnTo>
                    <a:pt x="541" y="319"/>
                  </a:lnTo>
                  <a:cubicBezTo>
                    <a:pt x="572" y="224"/>
                    <a:pt x="534" y="116"/>
                    <a:pt x="447" y="63"/>
                  </a:cubicBezTo>
                  <a:lnTo>
                    <a:pt x="447" y="63"/>
                  </a:lnTo>
                  <a:cubicBezTo>
                    <a:pt x="436" y="53"/>
                    <a:pt x="423" y="44"/>
                    <a:pt x="409" y="37"/>
                  </a:cubicBezTo>
                  <a:cubicBezTo>
                    <a:pt x="381" y="17"/>
                    <a:pt x="346" y="6"/>
                    <a:pt x="311" y="6"/>
                  </a:cubicBezTo>
                  <a:cubicBezTo>
                    <a:pt x="295" y="2"/>
                    <a:pt x="279" y="0"/>
                    <a:pt x="26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0"/>
            <p:cNvSpPr/>
            <p:nvPr/>
          </p:nvSpPr>
          <p:spPr>
            <a:xfrm>
              <a:off x="6078100" y="4666375"/>
              <a:ext cx="14475" cy="14475"/>
            </a:xfrm>
            <a:custGeom>
              <a:rect b="b" l="l" r="r" t="t"/>
              <a:pathLst>
                <a:path extrusionOk="0" h="579" w="579">
                  <a:moveTo>
                    <a:pt x="289" y="0"/>
                  </a:moveTo>
                  <a:cubicBezTo>
                    <a:pt x="251" y="0"/>
                    <a:pt x="214" y="9"/>
                    <a:pt x="179" y="27"/>
                  </a:cubicBezTo>
                  <a:cubicBezTo>
                    <a:pt x="73" y="73"/>
                    <a:pt x="5" y="176"/>
                    <a:pt x="1" y="290"/>
                  </a:cubicBezTo>
                  <a:lnTo>
                    <a:pt x="12" y="367"/>
                  </a:lnTo>
                  <a:cubicBezTo>
                    <a:pt x="25" y="415"/>
                    <a:pt x="51" y="459"/>
                    <a:pt x="86" y="494"/>
                  </a:cubicBezTo>
                  <a:lnTo>
                    <a:pt x="146" y="540"/>
                  </a:lnTo>
                  <a:cubicBezTo>
                    <a:pt x="190" y="565"/>
                    <a:pt x="240" y="578"/>
                    <a:pt x="291" y="578"/>
                  </a:cubicBezTo>
                  <a:cubicBezTo>
                    <a:pt x="294" y="578"/>
                    <a:pt x="298" y="578"/>
                    <a:pt x="302" y="578"/>
                  </a:cubicBezTo>
                  <a:cubicBezTo>
                    <a:pt x="336" y="578"/>
                    <a:pt x="371" y="569"/>
                    <a:pt x="401" y="554"/>
                  </a:cubicBezTo>
                  <a:cubicBezTo>
                    <a:pt x="506" y="508"/>
                    <a:pt x="576" y="404"/>
                    <a:pt x="578" y="290"/>
                  </a:cubicBezTo>
                  <a:lnTo>
                    <a:pt x="567" y="213"/>
                  </a:lnTo>
                  <a:cubicBezTo>
                    <a:pt x="554" y="165"/>
                    <a:pt x="528" y="121"/>
                    <a:pt x="493" y="86"/>
                  </a:cubicBezTo>
                  <a:lnTo>
                    <a:pt x="436" y="40"/>
                  </a:lnTo>
                  <a:cubicBezTo>
                    <a:pt x="390" y="16"/>
                    <a:pt x="341" y="0"/>
                    <a:pt x="28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0"/>
            <p:cNvSpPr/>
            <p:nvPr/>
          </p:nvSpPr>
          <p:spPr>
            <a:xfrm>
              <a:off x="6101825" y="4675875"/>
              <a:ext cx="15125" cy="15075"/>
            </a:xfrm>
            <a:custGeom>
              <a:rect b="b" l="l" r="r" t="t"/>
              <a:pathLst>
                <a:path extrusionOk="0" h="603" w="605">
                  <a:moveTo>
                    <a:pt x="301" y="0"/>
                  </a:moveTo>
                  <a:cubicBezTo>
                    <a:pt x="137" y="2"/>
                    <a:pt x="5" y="136"/>
                    <a:pt x="1" y="301"/>
                  </a:cubicBezTo>
                  <a:lnTo>
                    <a:pt x="12" y="382"/>
                  </a:lnTo>
                  <a:cubicBezTo>
                    <a:pt x="25" y="433"/>
                    <a:pt x="51" y="477"/>
                    <a:pt x="88" y="514"/>
                  </a:cubicBezTo>
                  <a:lnTo>
                    <a:pt x="150" y="562"/>
                  </a:lnTo>
                  <a:cubicBezTo>
                    <a:pt x="196" y="589"/>
                    <a:pt x="249" y="602"/>
                    <a:pt x="301" y="602"/>
                  </a:cubicBezTo>
                  <a:cubicBezTo>
                    <a:pt x="305" y="602"/>
                    <a:pt x="309" y="602"/>
                    <a:pt x="313" y="602"/>
                  </a:cubicBezTo>
                  <a:cubicBezTo>
                    <a:pt x="349" y="602"/>
                    <a:pt x="384" y="593"/>
                    <a:pt x="418" y="576"/>
                  </a:cubicBezTo>
                  <a:cubicBezTo>
                    <a:pt x="490" y="549"/>
                    <a:pt x="550" y="490"/>
                    <a:pt x="576" y="417"/>
                  </a:cubicBezTo>
                  <a:cubicBezTo>
                    <a:pt x="596" y="380"/>
                    <a:pt x="604" y="341"/>
                    <a:pt x="604" y="301"/>
                  </a:cubicBezTo>
                  <a:lnTo>
                    <a:pt x="594" y="220"/>
                  </a:lnTo>
                  <a:cubicBezTo>
                    <a:pt x="578" y="169"/>
                    <a:pt x="552" y="125"/>
                    <a:pt x="514" y="88"/>
                  </a:cubicBezTo>
                  <a:lnTo>
                    <a:pt x="455" y="40"/>
                  </a:lnTo>
                  <a:cubicBezTo>
                    <a:pt x="409" y="13"/>
                    <a:pt x="356" y="0"/>
                    <a:pt x="30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0"/>
            <p:cNvSpPr/>
            <p:nvPr/>
          </p:nvSpPr>
          <p:spPr>
            <a:xfrm>
              <a:off x="6072975" y="4695800"/>
              <a:ext cx="72525" cy="33000"/>
            </a:xfrm>
            <a:custGeom>
              <a:rect b="b" l="l" r="r" t="t"/>
              <a:pathLst>
                <a:path extrusionOk="0" h="1320" w="2901">
                  <a:moveTo>
                    <a:pt x="2811" y="1"/>
                  </a:moveTo>
                  <a:cubicBezTo>
                    <a:pt x="2794" y="1"/>
                    <a:pt x="2777" y="7"/>
                    <a:pt x="2762" y="22"/>
                  </a:cubicBezTo>
                  <a:cubicBezTo>
                    <a:pt x="2615" y="178"/>
                    <a:pt x="2512" y="350"/>
                    <a:pt x="2329" y="475"/>
                  </a:cubicBezTo>
                  <a:cubicBezTo>
                    <a:pt x="2143" y="604"/>
                    <a:pt x="1932" y="699"/>
                    <a:pt x="1726" y="795"/>
                  </a:cubicBezTo>
                  <a:cubicBezTo>
                    <a:pt x="1323" y="981"/>
                    <a:pt x="871" y="1159"/>
                    <a:pt x="417" y="1159"/>
                  </a:cubicBezTo>
                  <a:cubicBezTo>
                    <a:pt x="306" y="1159"/>
                    <a:pt x="195" y="1148"/>
                    <a:pt x="85" y="1125"/>
                  </a:cubicBezTo>
                  <a:cubicBezTo>
                    <a:pt x="80" y="1123"/>
                    <a:pt x="75" y="1123"/>
                    <a:pt x="70" y="1123"/>
                  </a:cubicBezTo>
                  <a:cubicBezTo>
                    <a:pt x="18" y="1123"/>
                    <a:pt x="0" y="1203"/>
                    <a:pt x="59" y="1221"/>
                  </a:cubicBezTo>
                  <a:lnTo>
                    <a:pt x="56" y="1221"/>
                  </a:lnTo>
                  <a:cubicBezTo>
                    <a:pt x="234" y="1290"/>
                    <a:pt x="413" y="1319"/>
                    <a:pt x="590" y="1319"/>
                  </a:cubicBezTo>
                  <a:cubicBezTo>
                    <a:pt x="1007" y="1319"/>
                    <a:pt x="1421" y="1161"/>
                    <a:pt x="1813" y="993"/>
                  </a:cubicBezTo>
                  <a:cubicBezTo>
                    <a:pt x="2053" y="890"/>
                    <a:pt x="2299" y="787"/>
                    <a:pt x="2512" y="635"/>
                  </a:cubicBezTo>
                  <a:cubicBezTo>
                    <a:pt x="2692" y="505"/>
                    <a:pt x="2901" y="317"/>
                    <a:pt x="2890" y="75"/>
                  </a:cubicBezTo>
                  <a:cubicBezTo>
                    <a:pt x="2888" y="33"/>
                    <a:pt x="2850" y="1"/>
                    <a:pt x="281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0"/>
            <p:cNvSpPr/>
            <p:nvPr/>
          </p:nvSpPr>
          <p:spPr>
            <a:xfrm>
              <a:off x="6134175" y="4689975"/>
              <a:ext cx="19675" cy="15300"/>
            </a:xfrm>
            <a:custGeom>
              <a:rect b="b" l="l" r="r" t="t"/>
              <a:pathLst>
                <a:path extrusionOk="0" h="612" w="787">
                  <a:moveTo>
                    <a:pt x="393" y="1"/>
                  </a:moveTo>
                  <a:cubicBezTo>
                    <a:pt x="0" y="1"/>
                    <a:pt x="0" y="611"/>
                    <a:pt x="393" y="611"/>
                  </a:cubicBezTo>
                  <a:cubicBezTo>
                    <a:pt x="786" y="611"/>
                    <a:pt x="786" y="1"/>
                    <a:pt x="39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17" name="Shape 2917"/>
        <p:cNvGrpSpPr/>
        <p:nvPr/>
      </p:nvGrpSpPr>
      <p:grpSpPr>
        <a:xfrm>
          <a:off x="0" y="0"/>
          <a:ext cx="0" cy="0"/>
          <a:chOff x="0" y="0"/>
          <a:chExt cx="0" cy="0"/>
        </a:xfrm>
      </p:grpSpPr>
      <p:grpSp>
        <p:nvGrpSpPr>
          <p:cNvPr id="2918" name="Google Shape;2918;p51"/>
          <p:cNvGrpSpPr/>
          <p:nvPr/>
        </p:nvGrpSpPr>
        <p:grpSpPr>
          <a:xfrm>
            <a:off x="-977955" y="2160156"/>
            <a:ext cx="4962265" cy="3680139"/>
            <a:chOff x="4822800" y="2395325"/>
            <a:chExt cx="807450" cy="598825"/>
          </a:xfrm>
        </p:grpSpPr>
        <p:sp>
          <p:nvSpPr>
            <p:cNvPr id="2919" name="Google Shape;2919;p51"/>
            <p:cNvSpPr/>
            <p:nvPr/>
          </p:nvSpPr>
          <p:spPr>
            <a:xfrm>
              <a:off x="5094575" y="2654525"/>
              <a:ext cx="12650" cy="3625"/>
            </a:xfrm>
            <a:custGeom>
              <a:rect b="b" l="l" r="r" t="t"/>
              <a:pathLst>
                <a:path extrusionOk="0" h="145" w="506">
                  <a:moveTo>
                    <a:pt x="70" y="0"/>
                  </a:moveTo>
                  <a:cubicBezTo>
                    <a:pt x="34" y="0"/>
                    <a:pt x="0" y="37"/>
                    <a:pt x="2" y="72"/>
                  </a:cubicBezTo>
                  <a:cubicBezTo>
                    <a:pt x="3" y="107"/>
                    <a:pt x="32" y="145"/>
                    <a:pt x="70" y="145"/>
                  </a:cubicBezTo>
                  <a:cubicBezTo>
                    <a:pt x="71" y="145"/>
                    <a:pt x="73" y="145"/>
                    <a:pt x="74" y="145"/>
                  </a:cubicBezTo>
                  <a:cubicBezTo>
                    <a:pt x="143" y="138"/>
                    <a:pt x="210" y="133"/>
                    <a:pt x="279" y="127"/>
                  </a:cubicBezTo>
                  <a:cubicBezTo>
                    <a:pt x="312" y="124"/>
                    <a:pt x="346" y="121"/>
                    <a:pt x="379" y="118"/>
                  </a:cubicBezTo>
                  <a:cubicBezTo>
                    <a:pt x="398" y="116"/>
                    <a:pt x="416" y="112"/>
                    <a:pt x="435" y="109"/>
                  </a:cubicBezTo>
                  <a:cubicBezTo>
                    <a:pt x="452" y="107"/>
                    <a:pt x="467" y="102"/>
                    <a:pt x="483" y="97"/>
                  </a:cubicBezTo>
                  <a:cubicBezTo>
                    <a:pt x="505" y="88"/>
                    <a:pt x="505" y="56"/>
                    <a:pt x="483" y="48"/>
                  </a:cubicBezTo>
                  <a:cubicBezTo>
                    <a:pt x="467" y="42"/>
                    <a:pt x="452" y="38"/>
                    <a:pt x="435" y="36"/>
                  </a:cubicBezTo>
                  <a:cubicBezTo>
                    <a:pt x="416" y="33"/>
                    <a:pt x="398" y="29"/>
                    <a:pt x="379" y="27"/>
                  </a:cubicBezTo>
                  <a:cubicBezTo>
                    <a:pt x="346" y="22"/>
                    <a:pt x="312" y="21"/>
                    <a:pt x="279" y="18"/>
                  </a:cubicBezTo>
                  <a:cubicBezTo>
                    <a:pt x="210" y="11"/>
                    <a:pt x="143" y="7"/>
                    <a:pt x="74" y="0"/>
                  </a:cubicBezTo>
                  <a:cubicBezTo>
                    <a:pt x="73" y="0"/>
                    <a:pt x="71" y="0"/>
                    <a:pt x="70"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1"/>
            <p:cNvSpPr/>
            <p:nvPr/>
          </p:nvSpPr>
          <p:spPr>
            <a:xfrm>
              <a:off x="5106150" y="2668325"/>
              <a:ext cx="8925" cy="3875"/>
            </a:xfrm>
            <a:custGeom>
              <a:rect b="b" l="l" r="r" t="t"/>
              <a:pathLst>
                <a:path extrusionOk="0" h="155" w="357">
                  <a:moveTo>
                    <a:pt x="154" y="1"/>
                  </a:moveTo>
                  <a:cubicBezTo>
                    <a:pt x="128" y="1"/>
                    <a:pt x="101" y="2"/>
                    <a:pt x="75" y="3"/>
                  </a:cubicBezTo>
                  <a:cubicBezTo>
                    <a:pt x="34" y="3"/>
                    <a:pt x="1" y="36"/>
                    <a:pt x="0" y="78"/>
                  </a:cubicBezTo>
                  <a:cubicBezTo>
                    <a:pt x="1" y="119"/>
                    <a:pt x="34" y="151"/>
                    <a:pt x="75" y="152"/>
                  </a:cubicBezTo>
                  <a:cubicBezTo>
                    <a:pt x="104" y="152"/>
                    <a:pt x="133" y="154"/>
                    <a:pt x="161" y="154"/>
                  </a:cubicBezTo>
                  <a:cubicBezTo>
                    <a:pt x="171" y="154"/>
                    <a:pt x="180" y="154"/>
                    <a:pt x="190" y="154"/>
                  </a:cubicBezTo>
                  <a:lnTo>
                    <a:pt x="245" y="150"/>
                  </a:lnTo>
                  <a:cubicBezTo>
                    <a:pt x="255" y="150"/>
                    <a:pt x="265" y="149"/>
                    <a:pt x="275" y="148"/>
                  </a:cubicBezTo>
                  <a:cubicBezTo>
                    <a:pt x="298" y="147"/>
                    <a:pt x="320" y="137"/>
                    <a:pt x="333" y="120"/>
                  </a:cubicBezTo>
                  <a:cubicBezTo>
                    <a:pt x="357" y="96"/>
                    <a:pt x="357" y="59"/>
                    <a:pt x="333" y="35"/>
                  </a:cubicBezTo>
                  <a:cubicBezTo>
                    <a:pt x="320" y="18"/>
                    <a:pt x="298" y="7"/>
                    <a:pt x="275" y="6"/>
                  </a:cubicBezTo>
                  <a:cubicBezTo>
                    <a:pt x="265" y="5"/>
                    <a:pt x="255" y="5"/>
                    <a:pt x="245" y="5"/>
                  </a:cubicBezTo>
                  <a:lnTo>
                    <a:pt x="190" y="2"/>
                  </a:lnTo>
                  <a:cubicBezTo>
                    <a:pt x="178" y="1"/>
                    <a:pt x="166" y="1"/>
                    <a:pt x="154"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1"/>
            <p:cNvSpPr/>
            <p:nvPr/>
          </p:nvSpPr>
          <p:spPr>
            <a:xfrm>
              <a:off x="4822800" y="2395325"/>
              <a:ext cx="807450" cy="598825"/>
            </a:xfrm>
            <a:custGeom>
              <a:rect b="b" l="l" r="r" t="t"/>
              <a:pathLst>
                <a:path extrusionOk="0" h="23953" w="32298">
                  <a:moveTo>
                    <a:pt x="5555" y="1"/>
                  </a:moveTo>
                  <a:cubicBezTo>
                    <a:pt x="3688" y="1"/>
                    <a:pt x="1707" y="413"/>
                    <a:pt x="0" y="571"/>
                  </a:cubicBezTo>
                  <a:cubicBezTo>
                    <a:pt x="2931" y="938"/>
                    <a:pt x="4272" y="2206"/>
                    <a:pt x="6023" y="3779"/>
                  </a:cubicBezTo>
                  <a:cubicBezTo>
                    <a:pt x="7865" y="5435"/>
                    <a:pt x="9279" y="7799"/>
                    <a:pt x="10017" y="10455"/>
                  </a:cubicBezTo>
                  <a:cubicBezTo>
                    <a:pt x="10241" y="11259"/>
                    <a:pt x="10409" y="12099"/>
                    <a:pt x="10773" y="12822"/>
                  </a:cubicBezTo>
                  <a:cubicBezTo>
                    <a:pt x="11147" y="13561"/>
                    <a:pt x="11706" y="14129"/>
                    <a:pt x="12295" y="14611"/>
                  </a:cubicBezTo>
                  <a:cubicBezTo>
                    <a:pt x="15119" y="16922"/>
                    <a:pt x="18633" y="17424"/>
                    <a:pt x="21910" y="18507"/>
                  </a:cubicBezTo>
                  <a:cubicBezTo>
                    <a:pt x="22992" y="18864"/>
                    <a:pt x="24051" y="19287"/>
                    <a:pt x="25081" y="19772"/>
                  </a:cubicBezTo>
                  <a:cubicBezTo>
                    <a:pt x="26833" y="20595"/>
                    <a:pt x="28937" y="21544"/>
                    <a:pt x="30375" y="23061"/>
                  </a:cubicBezTo>
                  <a:cubicBezTo>
                    <a:pt x="30682" y="23384"/>
                    <a:pt x="31130" y="23952"/>
                    <a:pt x="31503" y="23952"/>
                  </a:cubicBezTo>
                  <a:cubicBezTo>
                    <a:pt x="31688" y="23952"/>
                    <a:pt x="31855" y="23813"/>
                    <a:pt x="31977" y="23437"/>
                  </a:cubicBezTo>
                  <a:cubicBezTo>
                    <a:pt x="32297" y="22448"/>
                    <a:pt x="32268" y="20901"/>
                    <a:pt x="31982" y="19913"/>
                  </a:cubicBezTo>
                  <a:cubicBezTo>
                    <a:pt x="31609" y="18622"/>
                    <a:pt x="30656" y="17722"/>
                    <a:pt x="29677" y="17069"/>
                  </a:cubicBezTo>
                  <a:cubicBezTo>
                    <a:pt x="27475" y="15600"/>
                    <a:pt x="24964" y="15023"/>
                    <a:pt x="22573" y="14102"/>
                  </a:cubicBezTo>
                  <a:cubicBezTo>
                    <a:pt x="20181" y="13180"/>
                    <a:pt x="17756" y="11773"/>
                    <a:pt x="16373" y="9204"/>
                  </a:cubicBezTo>
                  <a:cubicBezTo>
                    <a:pt x="15763" y="8075"/>
                    <a:pt x="15389" y="6778"/>
                    <a:pt x="14833" y="5608"/>
                  </a:cubicBezTo>
                  <a:cubicBezTo>
                    <a:pt x="13503" y="2812"/>
                    <a:pt x="10931" y="1449"/>
                    <a:pt x="8419" y="466"/>
                  </a:cubicBezTo>
                  <a:cubicBezTo>
                    <a:pt x="7538" y="121"/>
                    <a:pt x="6563" y="1"/>
                    <a:pt x="5555"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1"/>
            <p:cNvSpPr/>
            <p:nvPr/>
          </p:nvSpPr>
          <p:spPr>
            <a:xfrm>
              <a:off x="4999325" y="2416675"/>
              <a:ext cx="14800" cy="4675"/>
            </a:xfrm>
            <a:custGeom>
              <a:rect b="b" l="l" r="r" t="t"/>
              <a:pathLst>
                <a:path extrusionOk="0" h="187" w="592">
                  <a:moveTo>
                    <a:pt x="227" y="1"/>
                  </a:moveTo>
                  <a:cubicBezTo>
                    <a:pt x="221" y="1"/>
                    <a:pt x="215" y="1"/>
                    <a:pt x="209" y="1"/>
                  </a:cubicBezTo>
                  <a:cubicBezTo>
                    <a:pt x="169" y="1"/>
                    <a:pt x="129" y="4"/>
                    <a:pt x="89" y="9"/>
                  </a:cubicBezTo>
                  <a:cubicBezTo>
                    <a:pt x="65" y="9"/>
                    <a:pt x="43" y="19"/>
                    <a:pt x="26" y="36"/>
                  </a:cubicBezTo>
                  <a:cubicBezTo>
                    <a:pt x="10" y="52"/>
                    <a:pt x="0" y="74"/>
                    <a:pt x="0" y="98"/>
                  </a:cubicBezTo>
                  <a:cubicBezTo>
                    <a:pt x="0" y="121"/>
                    <a:pt x="10" y="143"/>
                    <a:pt x="26" y="160"/>
                  </a:cubicBezTo>
                  <a:cubicBezTo>
                    <a:pt x="41" y="173"/>
                    <a:pt x="62" y="187"/>
                    <a:pt x="84" y="187"/>
                  </a:cubicBezTo>
                  <a:cubicBezTo>
                    <a:pt x="86" y="187"/>
                    <a:pt x="87" y="187"/>
                    <a:pt x="89" y="187"/>
                  </a:cubicBezTo>
                  <a:lnTo>
                    <a:pt x="89" y="186"/>
                  </a:lnTo>
                  <a:cubicBezTo>
                    <a:pt x="127" y="180"/>
                    <a:pt x="165" y="178"/>
                    <a:pt x="204" y="176"/>
                  </a:cubicBezTo>
                  <a:cubicBezTo>
                    <a:pt x="216" y="176"/>
                    <a:pt x="229" y="177"/>
                    <a:pt x="243" y="177"/>
                  </a:cubicBezTo>
                  <a:cubicBezTo>
                    <a:pt x="249" y="177"/>
                    <a:pt x="256" y="176"/>
                    <a:pt x="263" y="176"/>
                  </a:cubicBezTo>
                  <a:lnTo>
                    <a:pt x="278" y="174"/>
                  </a:lnTo>
                  <a:lnTo>
                    <a:pt x="278" y="174"/>
                  </a:lnTo>
                  <a:cubicBezTo>
                    <a:pt x="280" y="174"/>
                    <a:pt x="282" y="175"/>
                    <a:pt x="284" y="175"/>
                  </a:cubicBezTo>
                  <a:cubicBezTo>
                    <a:pt x="286" y="175"/>
                    <a:pt x="288" y="174"/>
                    <a:pt x="290" y="174"/>
                  </a:cubicBezTo>
                  <a:lnTo>
                    <a:pt x="322" y="174"/>
                  </a:lnTo>
                  <a:cubicBezTo>
                    <a:pt x="332" y="174"/>
                    <a:pt x="342" y="175"/>
                    <a:pt x="351" y="175"/>
                  </a:cubicBezTo>
                  <a:cubicBezTo>
                    <a:pt x="365" y="175"/>
                    <a:pt x="379" y="174"/>
                    <a:pt x="392" y="169"/>
                  </a:cubicBezTo>
                  <a:lnTo>
                    <a:pt x="404" y="169"/>
                  </a:lnTo>
                  <a:cubicBezTo>
                    <a:pt x="414" y="169"/>
                    <a:pt x="425" y="169"/>
                    <a:pt x="434" y="170"/>
                  </a:cubicBezTo>
                  <a:cubicBezTo>
                    <a:pt x="453" y="171"/>
                    <a:pt x="471" y="172"/>
                    <a:pt x="489" y="174"/>
                  </a:cubicBezTo>
                  <a:cubicBezTo>
                    <a:pt x="497" y="175"/>
                    <a:pt x="504" y="175"/>
                    <a:pt x="512" y="175"/>
                  </a:cubicBezTo>
                  <a:cubicBezTo>
                    <a:pt x="526" y="175"/>
                    <a:pt x="540" y="174"/>
                    <a:pt x="554" y="172"/>
                  </a:cubicBezTo>
                  <a:cubicBezTo>
                    <a:pt x="583" y="168"/>
                    <a:pt x="592" y="124"/>
                    <a:pt x="571" y="105"/>
                  </a:cubicBezTo>
                  <a:cubicBezTo>
                    <a:pt x="539" y="77"/>
                    <a:pt x="498" y="63"/>
                    <a:pt x="458" y="50"/>
                  </a:cubicBezTo>
                  <a:lnTo>
                    <a:pt x="428" y="39"/>
                  </a:lnTo>
                  <a:lnTo>
                    <a:pt x="413" y="35"/>
                  </a:lnTo>
                  <a:lnTo>
                    <a:pt x="411" y="34"/>
                  </a:lnTo>
                  <a:lnTo>
                    <a:pt x="411" y="34"/>
                  </a:lnTo>
                  <a:cubicBezTo>
                    <a:pt x="408" y="32"/>
                    <a:pt x="404" y="29"/>
                    <a:pt x="401" y="27"/>
                  </a:cubicBezTo>
                  <a:cubicBezTo>
                    <a:pt x="392" y="22"/>
                    <a:pt x="383" y="19"/>
                    <a:pt x="373" y="17"/>
                  </a:cubicBezTo>
                  <a:cubicBezTo>
                    <a:pt x="363" y="15"/>
                    <a:pt x="352" y="14"/>
                    <a:pt x="343" y="13"/>
                  </a:cubicBezTo>
                  <a:cubicBezTo>
                    <a:pt x="328" y="11"/>
                    <a:pt x="313" y="8"/>
                    <a:pt x="298" y="6"/>
                  </a:cubicBezTo>
                  <a:cubicBezTo>
                    <a:pt x="295" y="6"/>
                    <a:pt x="289" y="5"/>
                    <a:pt x="285" y="5"/>
                  </a:cubicBezTo>
                  <a:lnTo>
                    <a:pt x="285" y="5"/>
                  </a:lnTo>
                  <a:cubicBezTo>
                    <a:pt x="285" y="5"/>
                    <a:pt x="285" y="5"/>
                    <a:pt x="285" y="5"/>
                  </a:cubicBezTo>
                  <a:cubicBezTo>
                    <a:pt x="265" y="2"/>
                    <a:pt x="246" y="1"/>
                    <a:pt x="22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1"/>
            <p:cNvSpPr/>
            <p:nvPr/>
          </p:nvSpPr>
          <p:spPr>
            <a:xfrm>
              <a:off x="4999025" y="2416600"/>
              <a:ext cx="5025" cy="4925"/>
            </a:xfrm>
            <a:custGeom>
              <a:rect b="b" l="l" r="r" t="t"/>
              <a:pathLst>
                <a:path extrusionOk="0" h="197" w="201">
                  <a:moveTo>
                    <a:pt x="101" y="1"/>
                  </a:moveTo>
                  <a:cubicBezTo>
                    <a:pt x="49" y="1"/>
                    <a:pt x="0" y="46"/>
                    <a:pt x="3" y="99"/>
                  </a:cubicBezTo>
                  <a:cubicBezTo>
                    <a:pt x="4" y="153"/>
                    <a:pt x="47" y="197"/>
                    <a:pt x="101" y="197"/>
                  </a:cubicBezTo>
                  <a:cubicBezTo>
                    <a:pt x="152" y="197"/>
                    <a:pt x="201" y="153"/>
                    <a:pt x="199" y="99"/>
                  </a:cubicBezTo>
                  <a:cubicBezTo>
                    <a:pt x="198" y="45"/>
                    <a:pt x="154" y="2"/>
                    <a:pt x="101"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1"/>
            <p:cNvSpPr/>
            <p:nvPr/>
          </p:nvSpPr>
          <p:spPr>
            <a:xfrm>
              <a:off x="5016350" y="2430825"/>
              <a:ext cx="14400" cy="4225"/>
            </a:xfrm>
            <a:custGeom>
              <a:rect b="b" l="l" r="r" t="t"/>
              <a:pathLst>
                <a:path extrusionOk="0" h="169" w="576">
                  <a:moveTo>
                    <a:pt x="414" y="0"/>
                  </a:moveTo>
                  <a:cubicBezTo>
                    <a:pt x="375" y="0"/>
                    <a:pt x="335" y="2"/>
                    <a:pt x="296" y="5"/>
                  </a:cubicBezTo>
                  <a:cubicBezTo>
                    <a:pt x="214" y="13"/>
                    <a:pt x="132" y="28"/>
                    <a:pt x="52" y="49"/>
                  </a:cubicBezTo>
                  <a:cubicBezTo>
                    <a:pt x="19" y="57"/>
                    <a:pt x="0" y="91"/>
                    <a:pt x="9" y="125"/>
                  </a:cubicBezTo>
                  <a:cubicBezTo>
                    <a:pt x="17" y="151"/>
                    <a:pt x="42" y="169"/>
                    <a:pt x="69" y="169"/>
                  </a:cubicBezTo>
                  <a:cubicBezTo>
                    <a:pt x="74" y="169"/>
                    <a:pt x="79" y="168"/>
                    <a:pt x="84" y="167"/>
                  </a:cubicBezTo>
                  <a:cubicBezTo>
                    <a:pt x="120" y="158"/>
                    <a:pt x="157" y="150"/>
                    <a:pt x="195" y="144"/>
                  </a:cubicBezTo>
                  <a:lnTo>
                    <a:pt x="223" y="139"/>
                  </a:lnTo>
                  <a:lnTo>
                    <a:pt x="238" y="137"/>
                  </a:lnTo>
                  <a:lnTo>
                    <a:pt x="241" y="137"/>
                  </a:lnTo>
                  <a:cubicBezTo>
                    <a:pt x="259" y="135"/>
                    <a:pt x="280" y="133"/>
                    <a:pt x="300" y="131"/>
                  </a:cubicBezTo>
                  <a:cubicBezTo>
                    <a:pt x="336" y="128"/>
                    <a:pt x="374" y="127"/>
                    <a:pt x="412" y="126"/>
                  </a:cubicBezTo>
                  <a:lnTo>
                    <a:pt x="468" y="126"/>
                  </a:lnTo>
                  <a:cubicBezTo>
                    <a:pt x="471" y="126"/>
                    <a:pt x="474" y="126"/>
                    <a:pt x="477" y="126"/>
                  </a:cubicBezTo>
                  <a:cubicBezTo>
                    <a:pt x="497" y="126"/>
                    <a:pt x="516" y="123"/>
                    <a:pt x="536" y="116"/>
                  </a:cubicBezTo>
                  <a:cubicBezTo>
                    <a:pt x="555" y="111"/>
                    <a:pt x="569" y="94"/>
                    <a:pt x="573" y="73"/>
                  </a:cubicBezTo>
                  <a:cubicBezTo>
                    <a:pt x="576" y="53"/>
                    <a:pt x="565" y="32"/>
                    <a:pt x="547" y="22"/>
                  </a:cubicBezTo>
                  <a:cubicBezTo>
                    <a:pt x="537" y="16"/>
                    <a:pt x="525" y="11"/>
                    <a:pt x="513" y="6"/>
                  </a:cubicBezTo>
                  <a:cubicBezTo>
                    <a:pt x="500" y="3"/>
                    <a:pt x="487" y="2"/>
                    <a:pt x="475" y="2"/>
                  </a:cubicBezTo>
                  <a:cubicBezTo>
                    <a:pt x="455" y="1"/>
                    <a:pt x="436" y="0"/>
                    <a:pt x="414"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1"/>
            <p:cNvSpPr/>
            <p:nvPr/>
          </p:nvSpPr>
          <p:spPr>
            <a:xfrm>
              <a:off x="5136400" y="2735125"/>
              <a:ext cx="10200" cy="3250"/>
            </a:xfrm>
            <a:custGeom>
              <a:rect b="b" l="l" r="r" t="t"/>
              <a:pathLst>
                <a:path extrusionOk="0" h="130" w="408">
                  <a:moveTo>
                    <a:pt x="131" y="0"/>
                  </a:moveTo>
                  <a:cubicBezTo>
                    <a:pt x="102" y="1"/>
                    <a:pt x="72" y="5"/>
                    <a:pt x="43" y="10"/>
                  </a:cubicBezTo>
                  <a:cubicBezTo>
                    <a:pt x="18" y="17"/>
                    <a:pt x="1" y="39"/>
                    <a:pt x="1" y="65"/>
                  </a:cubicBezTo>
                  <a:cubicBezTo>
                    <a:pt x="2" y="88"/>
                    <a:pt x="17" y="116"/>
                    <a:pt x="43" y="120"/>
                  </a:cubicBezTo>
                  <a:lnTo>
                    <a:pt x="43" y="119"/>
                  </a:lnTo>
                  <a:cubicBezTo>
                    <a:pt x="72" y="126"/>
                    <a:pt x="102" y="129"/>
                    <a:pt x="131" y="130"/>
                  </a:cubicBezTo>
                  <a:lnTo>
                    <a:pt x="205" y="130"/>
                  </a:lnTo>
                  <a:cubicBezTo>
                    <a:pt x="229" y="130"/>
                    <a:pt x="255" y="130"/>
                    <a:pt x="279" y="129"/>
                  </a:cubicBezTo>
                  <a:cubicBezTo>
                    <a:pt x="292" y="129"/>
                    <a:pt x="305" y="128"/>
                    <a:pt x="318" y="127"/>
                  </a:cubicBezTo>
                  <a:cubicBezTo>
                    <a:pt x="327" y="127"/>
                    <a:pt x="337" y="126"/>
                    <a:pt x="346" y="124"/>
                  </a:cubicBezTo>
                  <a:cubicBezTo>
                    <a:pt x="356" y="120"/>
                    <a:pt x="365" y="116"/>
                    <a:pt x="373" y="110"/>
                  </a:cubicBezTo>
                  <a:cubicBezTo>
                    <a:pt x="408" y="90"/>
                    <a:pt x="408" y="39"/>
                    <a:pt x="373" y="19"/>
                  </a:cubicBezTo>
                  <a:cubicBezTo>
                    <a:pt x="365" y="13"/>
                    <a:pt x="356" y="9"/>
                    <a:pt x="346" y="6"/>
                  </a:cubicBezTo>
                  <a:cubicBezTo>
                    <a:pt x="337" y="3"/>
                    <a:pt x="327" y="2"/>
                    <a:pt x="319" y="2"/>
                  </a:cubicBezTo>
                  <a:cubicBezTo>
                    <a:pt x="305" y="2"/>
                    <a:pt x="293" y="1"/>
                    <a:pt x="279" y="1"/>
                  </a:cubicBezTo>
                  <a:cubicBezTo>
                    <a:pt x="255" y="0"/>
                    <a:pt x="230" y="0"/>
                    <a:pt x="20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1"/>
            <p:cNvSpPr/>
            <p:nvPr/>
          </p:nvSpPr>
          <p:spPr>
            <a:xfrm>
              <a:off x="5140125" y="2750750"/>
              <a:ext cx="19950" cy="2875"/>
            </a:xfrm>
            <a:custGeom>
              <a:rect b="b" l="l" r="r" t="t"/>
              <a:pathLst>
                <a:path extrusionOk="0" h="115" w="798">
                  <a:moveTo>
                    <a:pt x="407" y="1"/>
                  </a:moveTo>
                  <a:lnTo>
                    <a:pt x="53" y="4"/>
                  </a:lnTo>
                  <a:cubicBezTo>
                    <a:pt x="24" y="4"/>
                    <a:pt x="1" y="27"/>
                    <a:pt x="0" y="56"/>
                  </a:cubicBezTo>
                  <a:cubicBezTo>
                    <a:pt x="1" y="85"/>
                    <a:pt x="24" y="108"/>
                    <a:pt x="53" y="109"/>
                  </a:cubicBezTo>
                  <a:lnTo>
                    <a:pt x="53" y="112"/>
                  </a:lnTo>
                  <a:lnTo>
                    <a:pt x="407" y="114"/>
                  </a:lnTo>
                  <a:lnTo>
                    <a:pt x="538" y="114"/>
                  </a:lnTo>
                  <a:cubicBezTo>
                    <a:pt x="554" y="113"/>
                    <a:pt x="571" y="109"/>
                    <a:pt x="584" y="108"/>
                  </a:cubicBezTo>
                  <a:lnTo>
                    <a:pt x="670" y="103"/>
                  </a:lnTo>
                  <a:cubicBezTo>
                    <a:pt x="701" y="103"/>
                    <a:pt x="733" y="99"/>
                    <a:pt x="764" y="90"/>
                  </a:cubicBezTo>
                  <a:cubicBezTo>
                    <a:pt x="797" y="81"/>
                    <a:pt x="797" y="34"/>
                    <a:pt x="764" y="25"/>
                  </a:cubicBezTo>
                  <a:cubicBezTo>
                    <a:pt x="733" y="16"/>
                    <a:pt x="701" y="12"/>
                    <a:pt x="670" y="12"/>
                  </a:cubicBezTo>
                  <a:lnTo>
                    <a:pt x="584" y="7"/>
                  </a:lnTo>
                  <a:cubicBezTo>
                    <a:pt x="571" y="6"/>
                    <a:pt x="555" y="2"/>
                    <a:pt x="538"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1"/>
            <p:cNvSpPr/>
            <p:nvPr/>
          </p:nvSpPr>
          <p:spPr>
            <a:xfrm>
              <a:off x="5574550" y="2840650"/>
              <a:ext cx="12700" cy="3500"/>
            </a:xfrm>
            <a:custGeom>
              <a:rect b="b" l="l" r="r" t="t"/>
              <a:pathLst>
                <a:path extrusionOk="0" h="140" w="508">
                  <a:moveTo>
                    <a:pt x="54" y="1"/>
                  </a:moveTo>
                  <a:cubicBezTo>
                    <a:pt x="26" y="1"/>
                    <a:pt x="1" y="31"/>
                    <a:pt x="3" y="58"/>
                  </a:cubicBezTo>
                  <a:cubicBezTo>
                    <a:pt x="3" y="88"/>
                    <a:pt x="28" y="113"/>
                    <a:pt x="59" y="114"/>
                  </a:cubicBezTo>
                  <a:lnTo>
                    <a:pt x="275" y="136"/>
                  </a:lnTo>
                  <a:cubicBezTo>
                    <a:pt x="309" y="139"/>
                    <a:pt x="344" y="140"/>
                    <a:pt x="379" y="140"/>
                  </a:cubicBezTo>
                  <a:lnTo>
                    <a:pt x="435" y="140"/>
                  </a:lnTo>
                  <a:cubicBezTo>
                    <a:pt x="437" y="140"/>
                    <a:pt x="440" y="140"/>
                    <a:pt x="442" y="140"/>
                  </a:cubicBezTo>
                  <a:cubicBezTo>
                    <a:pt x="461" y="140"/>
                    <a:pt x="482" y="139"/>
                    <a:pt x="495" y="124"/>
                  </a:cubicBezTo>
                  <a:cubicBezTo>
                    <a:pt x="506" y="113"/>
                    <a:pt x="508" y="96"/>
                    <a:pt x="500" y="83"/>
                  </a:cubicBezTo>
                  <a:cubicBezTo>
                    <a:pt x="490" y="62"/>
                    <a:pt x="468" y="58"/>
                    <a:pt x="447" y="54"/>
                  </a:cubicBezTo>
                  <a:lnTo>
                    <a:pt x="396" y="43"/>
                  </a:lnTo>
                  <a:cubicBezTo>
                    <a:pt x="357" y="36"/>
                    <a:pt x="318" y="28"/>
                    <a:pt x="278" y="24"/>
                  </a:cubicBezTo>
                  <a:lnTo>
                    <a:pt x="59" y="1"/>
                  </a:lnTo>
                  <a:cubicBezTo>
                    <a:pt x="57" y="1"/>
                    <a:pt x="56" y="1"/>
                    <a:pt x="54"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1"/>
            <p:cNvSpPr/>
            <p:nvPr/>
          </p:nvSpPr>
          <p:spPr>
            <a:xfrm>
              <a:off x="5569225" y="2853800"/>
              <a:ext cx="12600" cy="3100"/>
            </a:xfrm>
            <a:custGeom>
              <a:rect b="b" l="l" r="r" t="t"/>
              <a:pathLst>
                <a:path extrusionOk="0" h="124" w="504">
                  <a:moveTo>
                    <a:pt x="180" y="1"/>
                  </a:moveTo>
                  <a:cubicBezTo>
                    <a:pt x="148" y="1"/>
                    <a:pt x="117" y="1"/>
                    <a:pt x="85" y="1"/>
                  </a:cubicBezTo>
                  <a:cubicBezTo>
                    <a:pt x="84" y="1"/>
                    <a:pt x="82" y="1"/>
                    <a:pt x="81" y="1"/>
                  </a:cubicBezTo>
                  <a:cubicBezTo>
                    <a:pt x="1" y="1"/>
                    <a:pt x="1" y="123"/>
                    <a:pt x="81" y="123"/>
                  </a:cubicBezTo>
                  <a:cubicBezTo>
                    <a:pt x="82" y="123"/>
                    <a:pt x="84" y="123"/>
                    <a:pt x="85" y="123"/>
                  </a:cubicBezTo>
                  <a:lnTo>
                    <a:pt x="86" y="123"/>
                  </a:lnTo>
                  <a:cubicBezTo>
                    <a:pt x="122" y="123"/>
                    <a:pt x="157" y="124"/>
                    <a:pt x="193" y="124"/>
                  </a:cubicBezTo>
                  <a:cubicBezTo>
                    <a:pt x="220" y="124"/>
                    <a:pt x="248" y="124"/>
                    <a:pt x="275" y="122"/>
                  </a:cubicBezTo>
                  <a:lnTo>
                    <a:pt x="365" y="119"/>
                  </a:lnTo>
                  <a:cubicBezTo>
                    <a:pt x="383" y="119"/>
                    <a:pt x="401" y="117"/>
                    <a:pt x="418" y="113"/>
                  </a:cubicBezTo>
                  <a:cubicBezTo>
                    <a:pt x="430" y="110"/>
                    <a:pt x="433" y="105"/>
                    <a:pt x="442" y="104"/>
                  </a:cubicBezTo>
                  <a:cubicBezTo>
                    <a:pt x="452" y="103"/>
                    <a:pt x="458" y="101"/>
                    <a:pt x="467" y="99"/>
                  </a:cubicBezTo>
                  <a:cubicBezTo>
                    <a:pt x="503" y="93"/>
                    <a:pt x="503" y="33"/>
                    <a:pt x="467" y="25"/>
                  </a:cubicBezTo>
                  <a:cubicBezTo>
                    <a:pt x="458" y="23"/>
                    <a:pt x="450" y="21"/>
                    <a:pt x="442" y="20"/>
                  </a:cubicBezTo>
                  <a:cubicBezTo>
                    <a:pt x="436" y="19"/>
                    <a:pt x="430" y="17"/>
                    <a:pt x="424" y="14"/>
                  </a:cubicBezTo>
                  <a:cubicBezTo>
                    <a:pt x="408" y="8"/>
                    <a:pt x="392" y="6"/>
                    <a:pt x="375" y="6"/>
                  </a:cubicBezTo>
                  <a:cubicBezTo>
                    <a:pt x="372" y="6"/>
                    <a:pt x="369" y="6"/>
                    <a:pt x="365" y="6"/>
                  </a:cubicBezTo>
                  <a:lnTo>
                    <a:pt x="274" y="2"/>
                  </a:lnTo>
                  <a:cubicBezTo>
                    <a:pt x="243" y="1"/>
                    <a:pt x="211" y="1"/>
                    <a:pt x="180"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1"/>
            <p:cNvSpPr/>
            <p:nvPr/>
          </p:nvSpPr>
          <p:spPr>
            <a:xfrm>
              <a:off x="5394250" y="2848825"/>
              <a:ext cx="14175" cy="2750"/>
            </a:xfrm>
            <a:custGeom>
              <a:rect b="b" l="l" r="r" t="t"/>
              <a:pathLst>
                <a:path extrusionOk="0" h="110" w="567">
                  <a:moveTo>
                    <a:pt x="102" y="1"/>
                  </a:moveTo>
                  <a:cubicBezTo>
                    <a:pt x="92" y="1"/>
                    <a:pt x="82" y="1"/>
                    <a:pt x="72" y="2"/>
                  </a:cubicBezTo>
                  <a:cubicBezTo>
                    <a:pt x="1" y="2"/>
                    <a:pt x="1" y="108"/>
                    <a:pt x="72" y="108"/>
                  </a:cubicBezTo>
                  <a:cubicBezTo>
                    <a:pt x="84" y="108"/>
                    <a:pt x="97" y="109"/>
                    <a:pt x="110" y="109"/>
                  </a:cubicBezTo>
                  <a:cubicBezTo>
                    <a:pt x="116" y="109"/>
                    <a:pt x="122" y="109"/>
                    <a:pt x="129" y="108"/>
                  </a:cubicBezTo>
                  <a:cubicBezTo>
                    <a:pt x="146" y="107"/>
                    <a:pt x="168" y="104"/>
                    <a:pt x="188" y="104"/>
                  </a:cubicBezTo>
                  <a:lnTo>
                    <a:pt x="303" y="100"/>
                  </a:lnTo>
                  <a:cubicBezTo>
                    <a:pt x="379" y="98"/>
                    <a:pt x="459" y="100"/>
                    <a:pt x="534" y="87"/>
                  </a:cubicBezTo>
                  <a:cubicBezTo>
                    <a:pt x="566" y="82"/>
                    <a:pt x="566" y="28"/>
                    <a:pt x="534" y="23"/>
                  </a:cubicBezTo>
                  <a:cubicBezTo>
                    <a:pt x="459" y="10"/>
                    <a:pt x="379" y="12"/>
                    <a:pt x="303" y="10"/>
                  </a:cubicBezTo>
                  <a:lnTo>
                    <a:pt x="191" y="6"/>
                  </a:lnTo>
                  <a:cubicBezTo>
                    <a:pt x="171" y="6"/>
                    <a:pt x="151" y="4"/>
                    <a:pt x="132" y="2"/>
                  </a:cubicBezTo>
                  <a:cubicBezTo>
                    <a:pt x="122" y="1"/>
                    <a:pt x="112" y="1"/>
                    <a:pt x="102"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1"/>
            <p:cNvSpPr/>
            <p:nvPr/>
          </p:nvSpPr>
          <p:spPr>
            <a:xfrm>
              <a:off x="5178525" y="2618350"/>
              <a:ext cx="15000" cy="3650"/>
            </a:xfrm>
            <a:custGeom>
              <a:rect b="b" l="l" r="r" t="t"/>
              <a:pathLst>
                <a:path extrusionOk="0" h="146" w="600">
                  <a:moveTo>
                    <a:pt x="240" y="1"/>
                  </a:moveTo>
                  <a:cubicBezTo>
                    <a:pt x="222" y="1"/>
                    <a:pt x="204" y="1"/>
                    <a:pt x="186" y="3"/>
                  </a:cubicBezTo>
                  <a:cubicBezTo>
                    <a:pt x="137" y="3"/>
                    <a:pt x="90" y="9"/>
                    <a:pt x="44" y="24"/>
                  </a:cubicBezTo>
                  <a:cubicBezTo>
                    <a:pt x="17" y="31"/>
                    <a:pt x="0" y="57"/>
                    <a:pt x="4" y="84"/>
                  </a:cubicBezTo>
                  <a:cubicBezTo>
                    <a:pt x="8" y="111"/>
                    <a:pt x="31" y="132"/>
                    <a:pt x="58" y="132"/>
                  </a:cubicBezTo>
                  <a:cubicBezTo>
                    <a:pt x="69" y="133"/>
                    <a:pt x="79" y="134"/>
                    <a:pt x="89" y="134"/>
                  </a:cubicBezTo>
                  <a:cubicBezTo>
                    <a:pt x="100" y="134"/>
                    <a:pt x="110" y="133"/>
                    <a:pt x="121" y="132"/>
                  </a:cubicBezTo>
                  <a:cubicBezTo>
                    <a:pt x="142" y="131"/>
                    <a:pt x="163" y="130"/>
                    <a:pt x="183" y="130"/>
                  </a:cubicBezTo>
                  <a:cubicBezTo>
                    <a:pt x="195" y="130"/>
                    <a:pt x="208" y="130"/>
                    <a:pt x="221" y="130"/>
                  </a:cubicBezTo>
                  <a:cubicBezTo>
                    <a:pt x="251" y="130"/>
                    <a:pt x="281" y="131"/>
                    <a:pt x="311" y="131"/>
                  </a:cubicBezTo>
                  <a:cubicBezTo>
                    <a:pt x="355" y="133"/>
                    <a:pt x="395" y="137"/>
                    <a:pt x="436" y="141"/>
                  </a:cubicBezTo>
                  <a:cubicBezTo>
                    <a:pt x="459" y="143"/>
                    <a:pt x="485" y="145"/>
                    <a:pt x="510" y="145"/>
                  </a:cubicBezTo>
                  <a:cubicBezTo>
                    <a:pt x="529" y="145"/>
                    <a:pt x="547" y="144"/>
                    <a:pt x="564" y="140"/>
                  </a:cubicBezTo>
                  <a:cubicBezTo>
                    <a:pt x="591" y="132"/>
                    <a:pt x="599" y="100"/>
                    <a:pt x="580" y="81"/>
                  </a:cubicBezTo>
                  <a:cubicBezTo>
                    <a:pt x="548" y="51"/>
                    <a:pt x="497" y="35"/>
                    <a:pt x="455" y="25"/>
                  </a:cubicBezTo>
                  <a:cubicBezTo>
                    <a:pt x="408" y="14"/>
                    <a:pt x="362" y="7"/>
                    <a:pt x="315" y="4"/>
                  </a:cubicBezTo>
                  <a:cubicBezTo>
                    <a:pt x="289" y="2"/>
                    <a:pt x="265" y="1"/>
                    <a:pt x="240"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31" name="Google Shape;2931;p51"/>
          <p:cNvSpPr txBox="1"/>
          <p:nvPr>
            <p:ph idx="1" type="subTitle"/>
          </p:nvPr>
        </p:nvSpPr>
        <p:spPr>
          <a:xfrm flipH="1">
            <a:off x="2001750" y="2083938"/>
            <a:ext cx="51405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Big numbers catch your audience’s attention</a:t>
            </a:r>
            <a:endParaRPr/>
          </a:p>
        </p:txBody>
      </p:sp>
      <p:sp>
        <p:nvSpPr>
          <p:cNvPr id="2932" name="Google Shape;2932;p51"/>
          <p:cNvSpPr txBox="1"/>
          <p:nvPr>
            <p:ph type="title"/>
          </p:nvPr>
        </p:nvSpPr>
        <p:spPr>
          <a:xfrm flipH="1">
            <a:off x="2122247" y="961525"/>
            <a:ext cx="4899600" cy="1269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4,498,300</a:t>
            </a:r>
            <a:endParaRPr/>
          </a:p>
        </p:txBody>
      </p:sp>
      <p:sp>
        <p:nvSpPr>
          <p:cNvPr id="2933" name="Google Shape;2933;p51"/>
          <p:cNvSpPr/>
          <p:nvPr/>
        </p:nvSpPr>
        <p:spPr>
          <a:xfrm>
            <a:off x="1415000" y="504714"/>
            <a:ext cx="2476225" cy="606050"/>
          </a:xfrm>
          <a:custGeom>
            <a:rect b="b" l="l" r="r" t="t"/>
            <a:pathLst>
              <a:path extrusionOk="0" h="24242" w="99049">
                <a:moveTo>
                  <a:pt x="0" y="23110"/>
                </a:moveTo>
                <a:cubicBezTo>
                  <a:pt x="4120" y="7661"/>
                  <a:pt x="28460" y="-4731"/>
                  <a:pt x="43016" y="1885"/>
                </a:cubicBezTo>
                <a:cubicBezTo>
                  <a:pt x="46673" y="3547"/>
                  <a:pt x="47837" y="10931"/>
                  <a:pt x="44997" y="13771"/>
                </a:cubicBezTo>
                <a:cubicBezTo>
                  <a:pt x="42529" y="16239"/>
                  <a:pt x="34089" y="13718"/>
                  <a:pt x="35092" y="10375"/>
                </a:cubicBezTo>
                <a:cubicBezTo>
                  <a:pt x="36317" y="6292"/>
                  <a:pt x="42514" y="5834"/>
                  <a:pt x="46694" y="4998"/>
                </a:cubicBezTo>
                <a:cubicBezTo>
                  <a:pt x="64926" y="1351"/>
                  <a:pt x="88735" y="8771"/>
                  <a:pt x="99049" y="24242"/>
                </a:cubicBezTo>
              </a:path>
            </a:pathLst>
          </a:custGeom>
          <a:noFill/>
          <a:ln cap="flat" cmpd="sng" w="19050">
            <a:solidFill>
              <a:schemeClr val="accent1"/>
            </a:solidFill>
            <a:prstDash val="dash"/>
            <a:round/>
            <a:headEnd len="med" w="med" type="none"/>
            <a:tailEnd len="med" w="med" type="none"/>
          </a:ln>
        </p:spPr>
      </p:sp>
      <p:sp>
        <p:nvSpPr>
          <p:cNvPr id="2934" name="Google Shape;2934;p51"/>
          <p:cNvSpPr/>
          <p:nvPr/>
        </p:nvSpPr>
        <p:spPr>
          <a:xfrm>
            <a:off x="6424075" y="1740450"/>
            <a:ext cx="813625" cy="1004625"/>
          </a:xfrm>
          <a:custGeom>
            <a:rect b="b" l="l" r="r" t="t"/>
            <a:pathLst>
              <a:path extrusionOk="0" h="40185" w="32545">
                <a:moveTo>
                  <a:pt x="32545" y="40185"/>
                </a:moveTo>
                <a:cubicBezTo>
                  <a:pt x="25803" y="39222"/>
                  <a:pt x="19011" y="34189"/>
                  <a:pt x="16131" y="28017"/>
                </a:cubicBezTo>
                <a:cubicBezTo>
                  <a:pt x="13577" y="22543"/>
                  <a:pt x="14304" y="15874"/>
                  <a:pt x="11603" y="10471"/>
                </a:cubicBezTo>
                <a:cubicBezTo>
                  <a:pt x="9273" y="5811"/>
                  <a:pt x="4660" y="2330"/>
                  <a:pt x="0" y="0"/>
                </a:cubicBezTo>
              </a:path>
            </a:pathLst>
          </a:custGeom>
          <a:noFill/>
          <a:ln cap="flat" cmpd="sng" w="19050">
            <a:solidFill>
              <a:schemeClr val="accent1"/>
            </a:solidFill>
            <a:prstDash val="dash"/>
            <a:round/>
            <a:headEnd len="med" w="med" type="none"/>
            <a:tailEnd len="med" w="med" type="none"/>
          </a:ln>
        </p:spPr>
      </p:sp>
      <p:grpSp>
        <p:nvGrpSpPr>
          <p:cNvPr id="2935" name="Google Shape;2935;p51"/>
          <p:cNvGrpSpPr/>
          <p:nvPr/>
        </p:nvGrpSpPr>
        <p:grpSpPr>
          <a:xfrm>
            <a:off x="720000" y="1220209"/>
            <a:ext cx="1392030" cy="2181662"/>
            <a:chOff x="1286650" y="1427300"/>
            <a:chExt cx="413925" cy="648725"/>
          </a:xfrm>
        </p:grpSpPr>
        <p:sp>
          <p:nvSpPr>
            <p:cNvPr id="2936" name="Google Shape;2936;p51"/>
            <p:cNvSpPr/>
            <p:nvPr/>
          </p:nvSpPr>
          <p:spPr>
            <a:xfrm>
              <a:off x="1513425" y="1427300"/>
              <a:ext cx="28150" cy="28150"/>
            </a:xfrm>
            <a:custGeom>
              <a:rect b="b" l="l" r="r" t="t"/>
              <a:pathLst>
                <a:path extrusionOk="0" h="1126" w="1126">
                  <a:moveTo>
                    <a:pt x="563" y="1"/>
                  </a:moveTo>
                  <a:cubicBezTo>
                    <a:pt x="251" y="1"/>
                    <a:pt x="1" y="251"/>
                    <a:pt x="1" y="563"/>
                  </a:cubicBezTo>
                  <a:cubicBezTo>
                    <a:pt x="1" y="875"/>
                    <a:pt x="251" y="1125"/>
                    <a:pt x="563" y="1125"/>
                  </a:cubicBezTo>
                  <a:cubicBezTo>
                    <a:pt x="875" y="1125"/>
                    <a:pt x="1125" y="875"/>
                    <a:pt x="1125" y="563"/>
                  </a:cubicBezTo>
                  <a:cubicBezTo>
                    <a:pt x="1125" y="251"/>
                    <a:pt x="875" y="1"/>
                    <a:pt x="56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1"/>
            <p:cNvSpPr/>
            <p:nvPr/>
          </p:nvSpPr>
          <p:spPr>
            <a:xfrm>
              <a:off x="1518150" y="2065400"/>
              <a:ext cx="50650" cy="10100"/>
            </a:xfrm>
            <a:custGeom>
              <a:rect b="b" l="l" r="r" t="t"/>
              <a:pathLst>
                <a:path extrusionOk="0" h="404" w="2026">
                  <a:moveTo>
                    <a:pt x="688" y="1"/>
                  </a:moveTo>
                  <a:cubicBezTo>
                    <a:pt x="566" y="38"/>
                    <a:pt x="432" y="53"/>
                    <a:pt x="306" y="53"/>
                  </a:cubicBezTo>
                  <a:cubicBezTo>
                    <a:pt x="224" y="53"/>
                    <a:pt x="145" y="47"/>
                    <a:pt x="75" y="36"/>
                  </a:cubicBezTo>
                  <a:cubicBezTo>
                    <a:pt x="64" y="34"/>
                    <a:pt x="51" y="29"/>
                    <a:pt x="40" y="27"/>
                  </a:cubicBezTo>
                  <a:cubicBezTo>
                    <a:pt x="27" y="117"/>
                    <a:pt x="16" y="205"/>
                    <a:pt x="7" y="293"/>
                  </a:cubicBezTo>
                  <a:cubicBezTo>
                    <a:pt x="0" y="319"/>
                    <a:pt x="5" y="345"/>
                    <a:pt x="20" y="367"/>
                  </a:cubicBezTo>
                  <a:cubicBezTo>
                    <a:pt x="40" y="383"/>
                    <a:pt x="62" y="389"/>
                    <a:pt x="88" y="389"/>
                  </a:cubicBezTo>
                  <a:cubicBezTo>
                    <a:pt x="298" y="399"/>
                    <a:pt x="508" y="403"/>
                    <a:pt x="718" y="403"/>
                  </a:cubicBezTo>
                  <a:cubicBezTo>
                    <a:pt x="1154" y="403"/>
                    <a:pt x="1589" y="383"/>
                    <a:pt x="2025" y="343"/>
                  </a:cubicBezTo>
                  <a:lnTo>
                    <a:pt x="688"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1"/>
            <p:cNvSpPr/>
            <p:nvPr/>
          </p:nvSpPr>
          <p:spPr>
            <a:xfrm>
              <a:off x="1514700" y="2043775"/>
              <a:ext cx="28350" cy="29450"/>
            </a:xfrm>
            <a:custGeom>
              <a:rect b="b" l="l" r="r" t="t"/>
              <a:pathLst>
                <a:path extrusionOk="0" h="1178" w="1134">
                  <a:moveTo>
                    <a:pt x="1133" y="0"/>
                  </a:moveTo>
                  <a:lnTo>
                    <a:pt x="0" y="57"/>
                  </a:lnTo>
                  <a:lnTo>
                    <a:pt x="165" y="1156"/>
                  </a:lnTo>
                  <a:cubicBezTo>
                    <a:pt x="220" y="1158"/>
                    <a:pt x="277" y="1162"/>
                    <a:pt x="332" y="1169"/>
                  </a:cubicBezTo>
                  <a:cubicBezTo>
                    <a:pt x="389" y="1173"/>
                    <a:pt x="446" y="1175"/>
                    <a:pt x="503" y="1177"/>
                  </a:cubicBezTo>
                  <a:lnTo>
                    <a:pt x="1015" y="964"/>
                  </a:lnTo>
                  <a:lnTo>
                    <a:pt x="1133"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1"/>
            <p:cNvSpPr/>
            <p:nvPr/>
          </p:nvSpPr>
          <p:spPr>
            <a:xfrm>
              <a:off x="1469400" y="2065725"/>
              <a:ext cx="50575" cy="10300"/>
            </a:xfrm>
            <a:custGeom>
              <a:rect b="b" l="l" r="r" t="t"/>
              <a:pathLst>
                <a:path extrusionOk="0" h="412" w="2023">
                  <a:moveTo>
                    <a:pt x="696" y="1"/>
                  </a:moveTo>
                  <a:cubicBezTo>
                    <a:pt x="592" y="31"/>
                    <a:pt x="477" y="43"/>
                    <a:pt x="367" y="43"/>
                  </a:cubicBezTo>
                  <a:cubicBezTo>
                    <a:pt x="266" y="43"/>
                    <a:pt x="168" y="33"/>
                    <a:pt x="84" y="16"/>
                  </a:cubicBezTo>
                  <a:cubicBezTo>
                    <a:pt x="73" y="14"/>
                    <a:pt x="60" y="10"/>
                    <a:pt x="49" y="7"/>
                  </a:cubicBezTo>
                  <a:cubicBezTo>
                    <a:pt x="33" y="95"/>
                    <a:pt x="20" y="183"/>
                    <a:pt x="7" y="271"/>
                  </a:cubicBezTo>
                  <a:cubicBezTo>
                    <a:pt x="0" y="297"/>
                    <a:pt x="5" y="324"/>
                    <a:pt x="18" y="346"/>
                  </a:cubicBezTo>
                  <a:cubicBezTo>
                    <a:pt x="35" y="363"/>
                    <a:pt x="60" y="370"/>
                    <a:pt x="84" y="370"/>
                  </a:cubicBezTo>
                  <a:cubicBezTo>
                    <a:pt x="447" y="398"/>
                    <a:pt x="811" y="412"/>
                    <a:pt x="1175" y="412"/>
                  </a:cubicBezTo>
                  <a:cubicBezTo>
                    <a:pt x="1458" y="412"/>
                    <a:pt x="1741" y="404"/>
                    <a:pt x="2023" y="387"/>
                  </a:cubicBezTo>
                  <a:lnTo>
                    <a:pt x="696"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1"/>
            <p:cNvSpPr/>
            <p:nvPr/>
          </p:nvSpPr>
          <p:spPr>
            <a:xfrm>
              <a:off x="1466825" y="2044325"/>
              <a:ext cx="28450" cy="28950"/>
            </a:xfrm>
            <a:custGeom>
              <a:rect b="b" l="l" r="r" t="t"/>
              <a:pathLst>
                <a:path extrusionOk="0" h="1158" w="1138">
                  <a:moveTo>
                    <a:pt x="1138" y="0"/>
                  </a:moveTo>
                  <a:lnTo>
                    <a:pt x="0" y="22"/>
                  </a:lnTo>
                  <a:lnTo>
                    <a:pt x="132" y="1125"/>
                  </a:lnTo>
                  <a:cubicBezTo>
                    <a:pt x="187" y="1129"/>
                    <a:pt x="242" y="1136"/>
                    <a:pt x="299" y="1145"/>
                  </a:cubicBezTo>
                  <a:cubicBezTo>
                    <a:pt x="354" y="1149"/>
                    <a:pt x="413" y="1153"/>
                    <a:pt x="470" y="1158"/>
                  </a:cubicBezTo>
                  <a:lnTo>
                    <a:pt x="986" y="962"/>
                  </a:lnTo>
                  <a:lnTo>
                    <a:pt x="1138"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1"/>
            <p:cNvSpPr/>
            <p:nvPr/>
          </p:nvSpPr>
          <p:spPr>
            <a:xfrm>
              <a:off x="1405000" y="1589875"/>
              <a:ext cx="188225" cy="480550"/>
            </a:xfrm>
            <a:custGeom>
              <a:rect b="b" l="l" r="r" t="t"/>
              <a:pathLst>
                <a:path extrusionOk="0" h="19222" w="7529">
                  <a:moveTo>
                    <a:pt x="5524" y="1"/>
                  </a:moveTo>
                  <a:lnTo>
                    <a:pt x="1856" y="348"/>
                  </a:lnTo>
                  <a:cubicBezTo>
                    <a:pt x="1680" y="1294"/>
                    <a:pt x="1718" y="5706"/>
                    <a:pt x="1718" y="5706"/>
                  </a:cubicBezTo>
                  <a:cubicBezTo>
                    <a:pt x="1338" y="10226"/>
                    <a:pt x="325" y="17471"/>
                    <a:pt x="0" y="19221"/>
                  </a:cubicBezTo>
                  <a:cubicBezTo>
                    <a:pt x="606" y="19180"/>
                    <a:pt x="1614" y="19204"/>
                    <a:pt x="2939" y="18883"/>
                  </a:cubicBezTo>
                  <a:cubicBezTo>
                    <a:pt x="2979" y="18873"/>
                    <a:pt x="3056" y="18869"/>
                    <a:pt x="3161" y="18869"/>
                  </a:cubicBezTo>
                  <a:cubicBezTo>
                    <a:pt x="3870" y="18869"/>
                    <a:pt x="5873" y="19068"/>
                    <a:pt x="6730" y="19068"/>
                  </a:cubicBezTo>
                  <a:cubicBezTo>
                    <a:pt x="6918" y="19068"/>
                    <a:pt x="7050" y="19058"/>
                    <a:pt x="7103" y="19035"/>
                  </a:cubicBezTo>
                  <a:cubicBezTo>
                    <a:pt x="7529" y="18842"/>
                    <a:pt x="6095" y="5768"/>
                    <a:pt x="6095" y="5768"/>
                  </a:cubicBezTo>
                  <a:cubicBezTo>
                    <a:pt x="6095" y="5768"/>
                    <a:pt x="6477" y="2717"/>
                    <a:pt x="552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1"/>
            <p:cNvSpPr/>
            <p:nvPr/>
          </p:nvSpPr>
          <p:spPr>
            <a:xfrm>
              <a:off x="1446675" y="1651900"/>
              <a:ext cx="111625" cy="82175"/>
            </a:xfrm>
            <a:custGeom>
              <a:rect b="b" l="l" r="r" t="t"/>
              <a:pathLst>
                <a:path extrusionOk="0" h="3287" w="4465">
                  <a:moveTo>
                    <a:pt x="4441" y="1"/>
                  </a:moveTo>
                  <a:cubicBezTo>
                    <a:pt x="4071" y="1"/>
                    <a:pt x="0" y="159"/>
                    <a:pt x="0" y="159"/>
                  </a:cubicBezTo>
                  <a:lnTo>
                    <a:pt x="51" y="3287"/>
                  </a:lnTo>
                  <a:lnTo>
                    <a:pt x="4428" y="3287"/>
                  </a:lnTo>
                  <a:lnTo>
                    <a:pt x="4465" y="1"/>
                  </a:lnTo>
                  <a:cubicBezTo>
                    <a:pt x="4461" y="1"/>
                    <a:pt x="4453" y="1"/>
                    <a:pt x="4441"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1"/>
            <p:cNvSpPr/>
            <p:nvPr/>
          </p:nvSpPr>
          <p:spPr>
            <a:xfrm>
              <a:off x="1449950" y="1551400"/>
              <a:ext cx="148225" cy="110425"/>
            </a:xfrm>
            <a:custGeom>
              <a:rect b="b" l="l" r="r" t="t"/>
              <a:pathLst>
                <a:path extrusionOk="0" h="4417" w="5929">
                  <a:moveTo>
                    <a:pt x="1856" y="0"/>
                  </a:moveTo>
                  <a:cubicBezTo>
                    <a:pt x="1301" y="0"/>
                    <a:pt x="965" y="150"/>
                    <a:pt x="965" y="150"/>
                  </a:cubicBezTo>
                  <a:lnTo>
                    <a:pt x="1" y="2967"/>
                  </a:lnTo>
                  <a:lnTo>
                    <a:pt x="310" y="4417"/>
                  </a:lnTo>
                  <a:lnTo>
                    <a:pt x="5928" y="4164"/>
                  </a:lnTo>
                  <a:cubicBezTo>
                    <a:pt x="5928" y="4164"/>
                    <a:pt x="4461" y="786"/>
                    <a:pt x="3168" y="266"/>
                  </a:cubicBezTo>
                  <a:cubicBezTo>
                    <a:pt x="2661" y="62"/>
                    <a:pt x="2213" y="0"/>
                    <a:pt x="1856"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1"/>
            <p:cNvSpPr/>
            <p:nvPr/>
          </p:nvSpPr>
          <p:spPr>
            <a:xfrm>
              <a:off x="1450675" y="1552825"/>
              <a:ext cx="114375" cy="109000"/>
            </a:xfrm>
            <a:custGeom>
              <a:rect b="b" l="l" r="r" t="t"/>
              <a:pathLst>
                <a:path extrusionOk="0" h="4360" w="4575">
                  <a:moveTo>
                    <a:pt x="1689" y="0"/>
                  </a:moveTo>
                  <a:cubicBezTo>
                    <a:pt x="1627" y="0"/>
                    <a:pt x="1564" y="1"/>
                    <a:pt x="1503" y="5"/>
                  </a:cubicBezTo>
                  <a:cubicBezTo>
                    <a:pt x="1450" y="14"/>
                    <a:pt x="1424" y="17"/>
                    <a:pt x="1410" y="17"/>
                  </a:cubicBezTo>
                  <a:cubicBezTo>
                    <a:pt x="1394" y="17"/>
                    <a:pt x="1395" y="13"/>
                    <a:pt x="1389" y="13"/>
                  </a:cubicBezTo>
                  <a:cubicBezTo>
                    <a:pt x="1379" y="13"/>
                    <a:pt x="1345" y="25"/>
                    <a:pt x="1147" y="93"/>
                  </a:cubicBezTo>
                  <a:cubicBezTo>
                    <a:pt x="743" y="229"/>
                    <a:pt x="0" y="2910"/>
                    <a:pt x="0" y="2910"/>
                  </a:cubicBezTo>
                  <a:lnTo>
                    <a:pt x="367" y="4360"/>
                  </a:lnTo>
                  <a:lnTo>
                    <a:pt x="4575" y="4202"/>
                  </a:lnTo>
                  <a:cubicBezTo>
                    <a:pt x="4423" y="3523"/>
                    <a:pt x="4228" y="2855"/>
                    <a:pt x="3993" y="2203"/>
                  </a:cubicBezTo>
                  <a:cubicBezTo>
                    <a:pt x="3745" y="1511"/>
                    <a:pt x="3433" y="683"/>
                    <a:pt x="2809" y="141"/>
                  </a:cubicBezTo>
                  <a:cubicBezTo>
                    <a:pt x="2798" y="136"/>
                    <a:pt x="2790" y="130"/>
                    <a:pt x="2779" y="125"/>
                  </a:cubicBezTo>
                  <a:cubicBezTo>
                    <a:pt x="2563" y="38"/>
                    <a:pt x="2344" y="18"/>
                    <a:pt x="2113" y="11"/>
                  </a:cubicBezTo>
                  <a:cubicBezTo>
                    <a:pt x="1973" y="7"/>
                    <a:pt x="1831" y="0"/>
                    <a:pt x="1689"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1"/>
            <p:cNvSpPr/>
            <p:nvPr/>
          </p:nvSpPr>
          <p:spPr>
            <a:xfrm>
              <a:off x="1491300" y="1465350"/>
              <a:ext cx="50000" cy="87375"/>
            </a:xfrm>
            <a:custGeom>
              <a:rect b="b" l="l" r="r" t="t"/>
              <a:pathLst>
                <a:path extrusionOk="0" h="3495" w="2000">
                  <a:moveTo>
                    <a:pt x="1773" y="1"/>
                  </a:moveTo>
                  <a:lnTo>
                    <a:pt x="108" y="2010"/>
                  </a:lnTo>
                  <a:cubicBezTo>
                    <a:pt x="86" y="2228"/>
                    <a:pt x="64" y="2445"/>
                    <a:pt x="40" y="2663"/>
                  </a:cubicBezTo>
                  <a:cubicBezTo>
                    <a:pt x="20" y="2862"/>
                    <a:pt x="1" y="3075"/>
                    <a:pt x="88" y="3256"/>
                  </a:cubicBezTo>
                  <a:cubicBezTo>
                    <a:pt x="154" y="3391"/>
                    <a:pt x="302" y="3494"/>
                    <a:pt x="445" y="3494"/>
                  </a:cubicBezTo>
                  <a:cubicBezTo>
                    <a:pt x="494" y="3494"/>
                    <a:pt x="543" y="3482"/>
                    <a:pt x="587" y="3455"/>
                  </a:cubicBezTo>
                  <a:cubicBezTo>
                    <a:pt x="668" y="3405"/>
                    <a:pt x="719" y="3315"/>
                    <a:pt x="796" y="3262"/>
                  </a:cubicBezTo>
                  <a:cubicBezTo>
                    <a:pt x="828" y="3239"/>
                    <a:pt x="871" y="3227"/>
                    <a:pt x="911" y="3227"/>
                  </a:cubicBezTo>
                  <a:cubicBezTo>
                    <a:pt x="969" y="3227"/>
                    <a:pt x="1022" y="3252"/>
                    <a:pt x="1035" y="3306"/>
                  </a:cubicBezTo>
                  <a:cubicBezTo>
                    <a:pt x="1046" y="3346"/>
                    <a:pt x="1037" y="3398"/>
                    <a:pt x="1072" y="3414"/>
                  </a:cubicBezTo>
                  <a:cubicBezTo>
                    <a:pt x="1077" y="3416"/>
                    <a:pt x="1082" y="3417"/>
                    <a:pt x="1087" y="3417"/>
                  </a:cubicBezTo>
                  <a:cubicBezTo>
                    <a:pt x="1115" y="3417"/>
                    <a:pt x="1139" y="3389"/>
                    <a:pt x="1156" y="3363"/>
                  </a:cubicBezTo>
                  <a:lnTo>
                    <a:pt x="1309" y="3117"/>
                  </a:lnTo>
                  <a:cubicBezTo>
                    <a:pt x="1362" y="3163"/>
                    <a:pt x="1378" y="3236"/>
                    <a:pt x="1406" y="3299"/>
                  </a:cubicBezTo>
                  <a:cubicBezTo>
                    <a:pt x="1430" y="3356"/>
                    <a:pt x="1481" y="3417"/>
                    <a:pt x="1543" y="3417"/>
                  </a:cubicBezTo>
                  <a:cubicBezTo>
                    <a:pt x="1548" y="3417"/>
                    <a:pt x="1553" y="3417"/>
                    <a:pt x="1558" y="3416"/>
                  </a:cubicBezTo>
                  <a:cubicBezTo>
                    <a:pt x="1652" y="3400"/>
                    <a:pt x="1667" y="3273"/>
                    <a:pt x="1659" y="3181"/>
                  </a:cubicBezTo>
                  <a:lnTo>
                    <a:pt x="1659" y="3181"/>
                  </a:lnTo>
                  <a:cubicBezTo>
                    <a:pt x="1731" y="3273"/>
                    <a:pt x="1831" y="3375"/>
                    <a:pt x="1938" y="3375"/>
                  </a:cubicBezTo>
                  <a:cubicBezTo>
                    <a:pt x="1958" y="3375"/>
                    <a:pt x="1978" y="3371"/>
                    <a:pt x="1999" y="3363"/>
                  </a:cubicBezTo>
                  <a:cubicBezTo>
                    <a:pt x="1984" y="3102"/>
                    <a:pt x="1878" y="2856"/>
                    <a:pt x="1815" y="2601"/>
                  </a:cubicBezTo>
                  <a:cubicBezTo>
                    <a:pt x="1703" y="2155"/>
                    <a:pt x="1718" y="1690"/>
                    <a:pt x="1733" y="1228"/>
                  </a:cubicBezTo>
                  <a:cubicBezTo>
                    <a:pt x="1746" y="820"/>
                    <a:pt x="1760" y="411"/>
                    <a:pt x="177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1"/>
            <p:cNvSpPr/>
            <p:nvPr/>
          </p:nvSpPr>
          <p:spPr>
            <a:xfrm>
              <a:off x="1477125" y="1520200"/>
              <a:ext cx="39575" cy="76975"/>
            </a:xfrm>
            <a:custGeom>
              <a:rect b="b" l="l" r="r" t="t"/>
              <a:pathLst>
                <a:path extrusionOk="0" h="3079" w="1583">
                  <a:moveTo>
                    <a:pt x="361" y="1"/>
                  </a:moveTo>
                  <a:cubicBezTo>
                    <a:pt x="348" y="40"/>
                    <a:pt x="1" y="1314"/>
                    <a:pt x="1" y="1314"/>
                  </a:cubicBezTo>
                  <a:cubicBezTo>
                    <a:pt x="1" y="1314"/>
                    <a:pt x="586" y="3079"/>
                    <a:pt x="1140" y="3079"/>
                  </a:cubicBezTo>
                  <a:cubicBezTo>
                    <a:pt x="1164" y="3079"/>
                    <a:pt x="1187" y="3076"/>
                    <a:pt x="1211" y="3069"/>
                  </a:cubicBezTo>
                  <a:cubicBezTo>
                    <a:pt x="1582" y="2963"/>
                    <a:pt x="1308" y="2129"/>
                    <a:pt x="1288" y="1685"/>
                  </a:cubicBezTo>
                  <a:lnTo>
                    <a:pt x="1277" y="1472"/>
                  </a:lnTo>
                  <a:cubicBezTo>
                    <a:pt x="1273" y="1371"/>
                    <a:pt x="1268" y="1270"/>
                    <a:pt x="1264" y="1174"/>
                  </a:cubicBezTo>
                  <a:cubicBezTo>
                    <a:pt x="1262" y="1070"/>
                    <a:pt x="1257" y="971"/>
                    <a:pt x="1253" y="884"/>
                  </a:cubicBezTo>
                  <a:cubicBezTo>
                    <a:pt x="1244" y="607"/>
                    <a:pt x="1235" y="414"/>
                    <a:pt x="1235" y="414"/>
                  </a:cubicBezTo>
                  <a:lnTo>
                    <a:pt x="361"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1"/>
            <p:cNvSpPr/>
            <p:nvPr/>
          </p:nvSpPr>
          <p:spPr>
            <a:xfrm>
              <a:off x="1490325" y="1529600"/>
              <a:ext cx="18725" cy="27475"/>
            </a:xfrm>
            <a:custGeom>
              <a:rect b="b" l="l" r="r" t="t"/>
              <a:pathLst>
                <a:path extrusionOk="0" h="1099" w="749">
                  <a:moveTo>
                    <a:pt x="0" y="0"/>
                  </a:moveTo>
                  <a:lnTo>
                    <a:pt x="0" y="0"/>
                  </a:lnTo>
                  <a:cubicBezTo>
                    <a:pt x="125" y="437"/>
                    <a:pt x="389" y="822"/>
                    <a:pt x="749" y="1098"/>
                  </a:cubicBezTo>
                  <a:cubicBezTo>
                    <a:pt x="745" y="995"/>
                    <a:pt x="740" y="894"/>
                    <a:pt x="736" y="798"/>
                  </a:cubicBezTo>
                  <a:cubicBezTo>
                    <a:pt x="734" y="694"/>
                    <a:pt x="729" y="598"/>
                    <a:pt x="725" y="508"/>
                  </a:cubicBezTo>
                  <a:cubicBezTo>
                    <a:pt x="255" y="365"/>
                    <a:pt x="13" y="0"/>
                    <a:pt x="0"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1"/>
            <p:cNvSpPr/>
            <p:nvPr/>
          </p:nvSpPr>
          <p:spPr>
            <a:xfrm>
              <a:off x="1454400" y="1442325"/>
              <a:ext cx="87975" cy="102525"/>
            </a:xfrm>
            <a:custGeom>
              <a:rect b="b" l="l" r="r" t="t"/>
              <a:pathLst>
                <a:path extrusionOk="0" h="4101" w="3519">
                  <a:moveTo>
                    <a:pt x="1627" y="0"/>
                  </a:moveTo>
                  <a:cubicBezTo>
                    <a:pt x="922" y="0"/>
                    <a:pt x="247" y="358"/>
                    <a:pt x="117" y="1190"/>
                  </a:cubicBezTo>
                  <a:cubicBezTo>
                    <a:pt x="93" y="1282"/>
                    <a:pt x="75" y="1376"/>
                    <a:pt x="67" y="1473"/>
                  </a:cubicBezTo>
                  <a:cubicBezTo>
                    <a:pt x="1" y="2149"/>
                    <a:pt x="286" y="2826"/>
                    <a:pt x="710" y="3360"/>
                  </a:cubicBezTo>
                  <a:cubicBezTo>
                    <a:pt x="1231" y="3870"/>
                    <a:pt x="1633" y="4101"/>
                    <a:pt x="2227" y="4101"/>
                  </a:cubicBezTo>
                  <a:cubicBezTo>
                    <a:pt x="2269" y="4101"/>
                    <a:pt x="2313" y="4100"/>
                    <a:pt x="2357" y="4097"/>
                  </a:cubicBezTo>
                  <a:cubicBezTo>
                    <a:pt x="3209" y="3963"/>
                    <a:pt x="3455" y="3377"/>
                    <a:pt x="3493" y="2712"/>
                  </a:cubicBezTo>
                  <a:cubicBezTo>
                    <a:pt x="3519" y="2250"/>
                    <a:pt x="3444" y="1752"/>
                    <a:pt x="3398" y="1343"/>
                  </a:cubicBezTo>
                  <a:cubicBezTo>
                    <a:pt x="3387" y="1108"/>
                    <a:pt x="3304" y="880"/>
                    <a:pt x="3159" y="693"/>
                  </a:cubicBezTo>
                  <a:cubicBezTo>
                    <a:pt x="2833" y="254"/>
                    <a:pt x="2219" y="0"/>
                    <a:pt x="162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1"/>
            <p:cNvSpPr/>
            <p:nvPr/>
          </p:nvSpPr>
          <p:spPr>
            <a:xfrm>
              <a:off x="1517600" y="1491825"/>
              <a:ext cx="16100" cy="27850"/>
            </a:xfrm>
            <a:custGeom>
              <a:rect b="b" l="l" r="r" t="t"/>
              <a:pathLst>
                <a:path extrusionOk="0" h="1114" w="644">
                  <a:moveTo>
                    <a:pt x="281" y="1"/>
                  </a:moveTo>
                  <a:cubicBezTo>
                    <a:pt x="264" y="1"/>
                    <a:pt x="249" y="10"/>
                    <a:pt x="246" y="29"/>
                  </a:cubicBezTo>
                  <a:cubicBezTo>
                    <a:pt x="213" y="266"/>
                    <a:pt x="288" y="607"/>
                    <a:pt x="456" y="802"/>
                  </a:cubicBezTo>
                  <a:lnTo>
                    <a:pt x="456" y="802"/>
                  </a:lnTo>
                  <a:cubicBezTo>
                    <a:pt x="336" y="867"/>
                    <a:pt x="211" y="923"/>
                    <a:pt x="82" y="964"/>
                  </a:cubicBezTo>
                  <a:cubicBezTo>
                    <a:pt x="0" y="994"/>
                    <a:pt x="23" y="1114"/>
                    <a:pt x="96" y="1114"/>
                  </a:cubicBezTo>
                  <a:cubicBezTo>
                    <a:pt x="104" y="1114"/>
                    <a:pt x="112" y="1112"/>
                    <a:pt x="121" y="1109"/>
                  </a:cubicBezTo>
                  <a:cubicBezTo>
                    <a:pt x="288" y="1052"/>
                    <a:pt x="449" y="973"/>
                    <a:pt x="596" y="872"/>
                  </a:cubicBezTo>
                  <a:cubicBezTo>
                    <a:pt x="626" y="852"/>
                    <a:pt x="644" y="798"/>
                    <a:pt x="609" y="769"/>
                  </a:cubicBezTo>
                  <a:cubicBezTo>
                    <a:pt x="389" y="598"/>
                    <a:pt x="389" y="275"/>
                    <a:pt x="321" y="29"/>
                  </a:cubicBezTo>
                  <a:cubicBezTo>
                    <a:pt x="317" y="11"/>
                    <a:pt x="298" y="1"/>
                    <a:pt x="281"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1"/>
            <p:cNvSpPr/>
            <p:nvPr/>
          </p:nvSpPr>
          <p:spPr>
            <a:xfrm>
              <a:off x="1504075" y="1497325"/>
              <a:ext cx="7225" cy="5475"/>
            </a:xfrm>
            <a:custGeom>
              <a:rect b="b" l="l" r="r" t="t"/>
              <a:pathLst>
                <a:path extrusionOk="0" h="219" w="289">
                  <a:moveTo>
                    <a:pt x="155" y="1"/>
                  </a:moveTo>
                  <a:cubicBezTo>
                    <a:pt x="79" y="1"/>
                    <a:pt x="0" y="80"/>
                    <a:pt x="52" y="165"/>
                  </a:cubicBezTo>
                  <a:cubicBezTo>
                    <a:pt x="75" y="203"/>
                    <a:pt x="109" y="219"/>
                    <a:pt x="142" y="219"/>
                  </a:cubicBezTo>
                  <a:cubicBezTo>
                    <a:pt x="216" y="219"/>
                    <a:pt x="289" y="142"/>
                    <a:pt x="245" y="57"/>
                  </a:cubicBezTo>
                  <a:cubicBezTo>
                    <a:pt x="224" y="17"/>
                    <a:pt x="190" y="1"/>
                    <a:pt x="15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1"/>
            <p:cNvSpPr/>
            <p:nvPr/>
          </p:nvSpPr>
          <p:spPr>
            <a:xfrm>
              <a:off x="1531050" y="1493975"/>
              <a:ext cx="8150" cy="6275"/>
            </a:xfrm>
            <a:custGeom>
              <a:rect b="b" l="l" r="r" t="t"/>
              <a:pathLst>
                <a:path extrusionOk="0" h="251" w="326">
                  <a:moveTo>
                    <a:pt x="163" y="0"/>
                  </a:moveTo>
                  <a:cubicBezTo>
                    <a:pt x="1" y="0"/>
                    <a:pt x="1" y="250"/>
                    <a:pt x="163" y="250"/>
                  </a:cubicBezTo>
                  <a:cubicBezTo>
                    <a:pt x="323" y="250"/>
                    <a:pt x="326" y="0"/>
                    <a:pt x="16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1"/>
            <p:cNvSpPr/>
            <p:nvPr/>
          </p:nvSpPr>
          <p:spPr>
            <a:xfrm>
              <a:off x="1496425" y="1486700"/>
              <a:ext cx="18850" cy="8100"/>
            </a:xfrm>
            <a:custGeom>
              <a:rect b="b" l="l" r="r" t="t"/>
              <a:pathLst>
                <a:path extrusionOk="0" h="324" w="754">
                  <a:moveTo>
                    <a:pt x="525" y="1"/>
                  </a:moveTo>
                  <a:cubicBezTo>
                    <a:pt x="358" y="1"/>
                    <a:pt x="149" y="94"/>
                    <a:pt x="63" y="161"/>
                  </a:cubicBezTo>
                  <a:cubicBezTo>
                    <a:pt x="0" y="214"/>
                    <a:pt x="54" y="324"/>
                    <a:pt x="129" y="324"/>
                  </a:cubicBezTo>
                  <a:cubicBezTo>
                    <a:pt x="130" y="324"/>
                    <a:pt x="131" y="324"/>
                    <a:pt x="132" y="324"/>
                  </a:cubicBezTo>
                  <a:cubicBezTo>
                    <a:pt x="239" y="322"/>
                    <a:pt x="331" y="256"/>
                    <a:pt x="437" y="227"/>
                  </a:cubicBezTo>
                  <a:cubicBezTo>
                    <a:pt x="456" y="222"/>
                    <a:pt x="476" y="221"/>
                    <a:pt x="495" y="221"/>
                  </a:cubicBezTo>
                  <a:cubicBezTo>
                    <a:pt x="539" y="221"/>
                    <a:pt x="582" y="229"/>
                    <a:pt x="625" y="229"/>
                  </a:cubicBezTo>
                  <a:cubicBezTo>
                    <a:pt x="655" y="229"/>
                    <a:pt x="685" y="225"/>
                    <a:pt x="714" y="210"/>
                  </a:cubicBezTo>
                  <a:cubicBezTo>
                    <a:pt x="740" y="194"/>
                    <a:pt x="753" y="164"/>
                    <a:pt x="746" y="133"/>
                  </a:cubicBezTo>
                  <a:lnTo>
                    <a:pt x="746" y="133"/>
                  </a:lnTo>
                  <a:lnTo>
                    <a:pt x="746" y="135"/>
                  </a:lnTo>
                  <a:cubicBezTo>
                    <a:pt x="715" y="36"/>
                    <a:pt x="628" y="1"/>
                    <a:pt x="52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1"/>
            <p:cNvSpPr/>
            <p:nvPr/>
          </p:nvSpPr>
          <p:spPr>
            <a:xfrm>
              <a:off x="1528250" y="1484900"/>
              <a:ext cx="13975" cy="5900"/>
            </a:xfrm>
            <a:custGeom>
              <a:rect b="b" l="l" r="r" t="t"/>
              <a:pathLst>
                <a:path extrusionOk="0" h="236" w="559">
                  <a:moveTo>
                    <a:pt x="230" y="0"/>
                  </a:moveTo>
                  <a:cubicBezTo>
                    <a:pt x="174" y="0"/>
                    <a:pt x="121" y="8"/>
                    <a:pt x="77" y="20"/>
                  </a:cubicBezTo>
                  <a:cubicBezTo>
                    <a:pt x="1" y="42"/>
                    <a:pt x="1" y="150"/>
                    <a:pt x="77" y="174"/>
                  </a:cubicBezTo>
                  <a:cubicBezTo>
                    <a:pt x="143" y="192"/>
                    <a:pt x="209" y="196"/>
                    <a:pt x="277" y="209"/>
                  </a:cubicBezTo>
                  <a:cubicBezTo>
                    <a:pt x="332" y="220"/>
                    <a:pt x="383" y="236"/>
                    <a:pt x="439" y="236"/>
                  </a:cubicBezTo>
                  <a:cubicBezTo>
                    <a:pt x="451" y="236"/>
                    <a:pt x="463" y="235"/>
                    <a:pt x="475" y="233"/>
                  </a:cubicBezTo>
                  <a:cubicBezTo>
                    <a:pt x="543" y="225"/>
                    <a:pt x="558" y="126"/>
                    <a:pt x="512" y="86"/>
                  </a:cubicBezTo>
                  <a:cubicBezTo>
                    <a:pt x="448" y="26"/>
                    <a:pt x="335" y="0"/>
                    <a:pt x="23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1"/>
            <p:cNvSpPr/>
            <p:nvPr/>
          </p:nvSpPr>
          <p:spPr>
            <a:xfrm>
              <a:off x="1506375" y="1523475"/>
              <a:ext cx="18125" cy="7550"/>
            </a:xfrm>
            <a:custGeom>
              <a:rect b="b" l="l" r="r" t="t"/>
              <a:pathLst>
                <a:path extrusionOk="0" h="302" w="725">
                  <a:moveTo>
                    <a:pt x="80" y="0"/>
                  </a:moveTo>
                  <a:cubicBezTo>
                    <a:pt x="34" y="0"/>
                    <a:pt x="0" y="60"/>
                    <a:pt x="39" y="100"/>
                  </a:cubicBezTo>
                  <a:cubicBezTo>
                    <a:pt x="138" y="212"/>
                    <a:pt x="349" y="301"/>
                    <a:pt x="529" y="301"/>
                  </a:cubicBezTo>
                  <a:cubicBezTo>
                    <a:pt x="593" y="301"/>
                    <a:pt x="653" y="290"/>
                    <a:pt x="702" y="265"/>
                  </a:cubicBezTo>
                  <a:cubicBezTo>
                    <a:pt x="724" y="252"/>
                    <a:pt x="720" y="219"/>
                    <a:pt x="695" y="210"/>
                  </a:cubicBezTo>
                  <a:cubicBezTo>
                    <a:pt x="599" y="182"/>
                    <a:pt x="496" y="190"/>
                    <a:pt x="399" y="162"/>
                  </a:cubicBezTo>
                  <a:cubicBezTo>
                    <a:pt x="289" y="129"/>
                    <a:pt x="208" y="65"/>
                    <a:pt x="109" y="8"/>
                  </a:cubicBezTo>
                  <a:cubicBezTo>
                    <a:pt x="99" y="3"/>
                    <a:pt x="89" y="0"/>
                    <a:pt x="80"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1"/>
            <p:cNvSpPr/>
            <p:nvPr/>
          </p:nvSpPr>
          <p:spPr>
            <a:xfrm>
              <a:off x="1468850" y="1440625"/>
              <a:ext cx="79350" cy="49925"/>
            </a:xfrm>
            <a:custGeom>
              <a:rect b="b" l="l" r="r" t="t"/>
              <a:pathLst>
                <a:path extrusionOk="0" h="1997" w="3174">
                  <a:moveTo>
                    <a:pt x="1408" y="0"/>
                  </a:moveTo>
                  <a:cubicBezTo>
                    <a:pt x="1280" y="0"/>
                    <a:pt x="1153" y="9"/>
                    <a:pt x="1026" y="28"/>
                  </a:cubicBezTo>
                  <a:lnTo>
                    <a:pt x="1037" y="8"/>
                  </a:lnTo>
                  <a:lnTo>
                    <a:pt x="1037" y="8"/>
                  </a:lnTo>
                  <a:cubicBezTo>
                    <a:pt x="769" y="85"/>
                    <a:pt x="549" y="287"/>
                    <a:pt x="404" y="522"/>
                  </a:cubicBezTo>
                  <a:cubicBezTo>
                    <a:pt x="257" y="757"/>
                    <a:pt x="176" y="1027"/>
                    <a:pt x="112" y="1299"/>
                  </a:cubicBezTo>
                  <a:cubicBezTo>
                    <a:pt x="71" y="1477"/>
                    <a:pt x="35" y="1657"/>
                    <a:pt x="9" y="1840"/>
                  </a:cubicBezTo>
                  <a:cubicBezTo>
                    <a:pt x="2" y="1888"/>
                    <a:pt x="0" y="1950"/>
                    <a:pt x="42" y="1978"/>
                  </a:cubicBezTo>
                  <a:cubicBezTo>
                    <a:pt x="62" y="1991"/>
                    <a:pt x="84" y="1996"/>
                    <a:pt x="108" y="1996"/>
                  </a:cubicBezTo>
                  <a:cubicBezTo>
                    <a:pt x="112" y="1996"/>
                    <a:pt x="117" y="1996"/>
                    <a:pt x="121" y="1996"/>
                  </a:cubicBezTo>
                  <a:cubicBezTo>
                    <a:pt x="521" y="1985"/>
                    <a:pt x="852" y="1686"/>
                    <a:pt x="1112" y="1381"/>
                  </a:cubicBezTo>
                  <a:lnTo>
                    <a:pt x="1112" y="1381"/>
                  </a:lnTo>
                  <a:cubicBezTo>
                    <a:pt x="1017" y="1603"/>
                    <a:pt x="890" y="1809"/>
                    <a:pt x="738" y="1996"/>
                  </a:cubicBezTo>
                  <a:cubicBezTo>
                    <a:pt x="1221" y="1851"/>
                    <a:pt x="1650" y="1565"/>
                    <a:pt x="1972" y="1179"/>
                  </a:cubicBezTo>
                  <a:lnTo>
                    <a:pt x="1972" y="1179"/>
                  </a:lnTo>
                  <a:cubicBezTo>
                    <a:pt x="1898" y="1390"/>
                    <a:pt x="1845" y="1607"/>
                    <a:pt x="1812" y="1829"/>
                  </a:cubicBezTo>
                  <a:cubicBezTo>
                    <a:pt x="2177" y="1618"/>
                    <a:pt x="2486" y="1326"/>
                    <a:pt x="2717" y="974"/>
                  </a:cubicBezTo>
                  <a:lnTo>
                    <a:pt x="2776" y="1447"/>
                  </a:lnTo>
                  <a:cubicBezTo>
                    <a:pt x="2906" y="1372"/>
                    <a:pt x="3038" y="1278"/>
                    <a:pt x="3099" y="1139"/>
                  </a:cubicBezTo>
                  <a:cubicBezTo>
                    <a:pt x="3174" y="972"/>
                    <a:pt x="3128" y="770"/>
                    <a:pt x="3022" y="621"/>
                  </a:cubicBezTo>
                  <a:cubicBezTo>
                    <a:pt x="2917" y="472"/>
                    <a:pt x="2759" y="368"/>
                    <a:pt x="2596" y="285"/>
                  </a:cubicBezTo>
                  <a:cubicBezTo>
                    <a:pt x="2227" y="97"/>
                    <a:pt x="1819" y="0"/>
                    <a:pt x="140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1"/>
            <p:cNvSpPr/>
            <p:nvPr/>
          </p:nvSpPr>
          <p:spPr>
            <a:xfrm>
              <a:off x="1435025" y="1438300"/>
              <a:ext cx="83325" cy="115375"/>
            </a:xfrm>
            <a:custGeom>
              <a:rect b="b" l="l" r="r" t="t"/>
              <a:pathLst>
                <a:path extrusionOk="0" h="4615" w="3333">
                  <a:moveTo>
                    <a:pt x="2112" y="1"/>
                  </a:moveTo>
                  <a:cubicBezTo>
                    <a:pt x="1860" y="1"/>
                    <a:pt x="1614" y="40"/>
                    <a:pt x="1393" y="158"/>
                  </a:cubicBezTo>
                  <a:cubicBezTo>
                    <a:pt x="1138" y="294"/>
                    <a:pt x="943" y="529"/>
                    <a:pt x="811" y="786"/>
                  </a:cubicBezTo>
                  <a:cubicBezTo>
                    <a:pt x="679" y="1045"/>
                    <a:pt x="604" y="1329"/>
                    <a:pt x="543" y="1612"/>
                  </a:cubicBezTo>
                  <a:cubicBezTo>
                    <a:pt x="468" y="1948"/>
                    <a:pt x="407" y="2299"/>
                    <a:pt x="213" y="2583"/>
                  </a:cubicBezTo>
                  <a:cubicBezTo>
                    <a:pt x="123" y="2715"/>
                    <a:pt x="0" y="2868"/>
                    <a:pt x="64" y="3013"/>
                  </a:cubicBezTo>
                  <a:cubicBezTo>
                    <a:pt x="229" y="2888"/>
                    <a:pt x="358" y="2723"/>
                    <a:pt x="442" y="2534"/>
                  </a:cubicBezTo>
                  <a:lnTo>
                    <a:pt x="442" y="2534"/>
                  </a:lnTo>
                  <a:cubicBezTo>
                    <a:pt x="453" y="2842"/>
                    <a:pt x="325" y="3136"/>
                    <a:pt x="205" y="3420"/>
                  </a:cubicBezTo>
                  <a:cubicBezTo>
                    <a:pt x="108" y="3646"/>
                    <a:pt x="16" y="3892"/>
                    <a:pt x="73" y="4131"/>
                  </a:cubicBezTo>
                  <a:cubicBezTo>
                    <a:pt x="75" y="4153"/>
                    <a:pt x="88" y="4173"/>
                    <a:pt x="106" y="4184"/>
                  </a:cubicBezTo>
                  <a:cubicBezTo>
                    <a:pt x="113" y="4186"/>
                    <a:pt x="120" y="4187"/>
                    <a:pt x="127" y="4187"/>
                  </a:cubicBezTo>
                  <a:cubicBezTo>
                    <a:pt x="144" y="4187"/>
                    <a:pt x="159" y="4181"/>
                    <a:pt x="172" y="4171"/>
                  </a:cubicBezTo>
                  <a:cubicBezTo>
                    <a:pt x="222" y="4137"/>
                    <a:pt x="266" y="4094"/>
                    <a:pt x="301" y="4044"/>
                  </a:cubicBezTo>
                  <a:lnTo>
                    <a:pt x="301" y="4044"/>
                  </a:lnTo>
                  <a:cubicBezTo>
                    <a:pt x="257" y="4130"/>
                    <a:pt x="236" y="4225"/>
                    <a:pt x="240" y="4322"/>
                  </a:cubicBezTo>
                  <a:cubicBezTo>
                    <a:pt x="242" y="4370"/>
                    <a:pt x="260" y="4430"/>
                    <a:pt x="308" y="4441"/>
                  </a:cubicBezTo>
                  <a:cubicBezTo>
                    <a:pt x="314" y="4442"/>
                    <a:pt x="320" y="4442"/>
                    <a:pt x="327" y="4442"/>
                  </a:cubicBezTo>
                  <a:cubicBezTo>
                    <a:pt x="344" y="4442"/>
                    <a:pt x="362" y="4438"/>
                    <a:pt x="378" y="4430"/>
                  </a:cubicBezTo>
                  <a:cubicBezTo>
                    <a:pt x="524" y="4369"/>
                    <a:pt x="634" y="4248"/>
                    <a:pt x="682" y="4099"/>
                  </a:cubicBezTo>
                  <a:lnTo>
                    <a:pt x="682" y="4099"/>
                  </a:lnTo>
                  <a:cubicBezTo>
                    <a:pt x="662" y="4193"/>
                    <a:pt x="665" y="4292"/>
                    <a:pt x="694" y="4386"/>
                  </a:cubicBezTo>
                  <a:cubicBezTo>
                    <a:pt x="697" y="4406"/>
                    <a:pt x="710" y="4423"/>
                    <a:pt x="725" y="4434"/>
                  </a:cubicBezTo>
                  <a:cubicBezTo>
                    <a:pt x="733" y="4437"/>
                    <a:pt x="742" y="4438"/>
                    <a:pt x="750" y="4438"/>
                  </a:cubicBezTo>
                  <a:cubicBezTo>
                    <a:pt x="765" y="4438"/>
                    <a:pt x="779" y="4434"/>
                    <a:pt x="791" y="4428"/>
                  </a:cubicBezTo>
                  <a:cubicBezTo>
                    <a:pt x="954" y="4355"/>
                    <a:pt x="1083" y="4226"/>
                    <a:pt x="1158" y="4065"/>
                  </a:cubicBezTo>
                  <a:cubicBezTo>
                    <a:pt x="1193" y="4144"/>
                    <a:pt x="1175" y="4236"/>
                    <a:pt x="1180" y="4322"/>
                  </a:cubicBezTo>
                  <a:cubicBezTo>
                    <a:pt x="1184" y="4408"/>
                    <a:pt x="1226" y="4507"/>
                    <a:pt x="1312" y="4522"/>
                  </a:cubicBezTo>
                  <a:cubicBezTo>
                    <a:pt x="1318" y="4523"/>
                    <a:pt x="1325" y="4524"/>
                    <a:pt x="1332" y="4524"/>
                  </a:cubicBezTo>
                  <a:cubicBezTo>
                    <a:pt x="1399" y="4524"/>
                    <a:pt x="1458" y="4468"/>
                    <a:pt x="1492" y="4408"/>
                  </a:cubicBezTo>
                  <a:cubicBezTo>
                    <a:pt x="1529" y="4342"/>
                    <a:pt x="1551" y="4263"/>
                    <a:pt x="1599" y="4204"/>
                  </a:cubicBezTo>
                  <a:cubicBezTo>
                    <a:pt x="1619" y="4311"/>
                    <a:pt x="1652" y="4417"/>
                    <a:pt x="1700" y="4518"/>
                  </a:cubicBezTo>
                  <a:cubicBezTo>
                    <a:pt x="1790" y="4432"/>
                    <a:pt x="1856" y="4322"/>
                    <a:pt x="1889" y="4201"/>
                  </a:cubicBezTo>
                  <a:lnTo>
                    <a:pt x="2023" y="4500"/>
                  </a:lnTo>
                  <a:cubicBezTo>
                    <a:pt x="2036" y="4535"/>
                    <a:pt x="2058" y="4568"/>
                    <a:pt x="2089" y="4594"/>
                  </a:cubicBezTo>
                  <a:cubicBezTo>
                    <a:pt x="2104" y="4608"/>
                    <a:pt x="2123" y="4614"/>
                    <a:pt x="2142" y="4614"/>
                  </a:cubicBezTo>
                  <a:cubicBezTo>
                    <a:pt x="2160" y="4614"/>
                    <a:pt x="2179" y="4608"/>
                    <a:pt x="2194" y="4594"/>
                  </a:cubicBezTo>
                  <a:cubicBezTo>
                    <a:pt x="2129" y="4019"/>
                    <a:pt x="1696" y="3518"/>
                    <a:pt x="1705" y="2941"/>
                  </a:cubicBezTo>
                  <a:lnTo>
                    <a:pt x="1705" y="2941"/>
                  </a:lnTo>
                  <a:cubicBezTo>
                    <a:pt x="1679" y="2987"/>
                    <a:pt x="1631" y="3006"/>
                    <a:pt x="1578" y="3006"/>
                  </a:cubicBezTo>
                  <a:cubicBezTo>
                    <a:pt x="1516" y="3006"/>
                    <a:pt x="1446" y="2979"/>
                    <a:pt x="1397" y="2939"/>
                  </a:cubicBezTo>
                  <a:cubicBezTo>
                    <a:pt x="1290" y="2851"/>
                    <a:pt x="1226" y="2721"/>
                    <a:pt x="1228" y="2583"/>
                  </a:cubicBezTo>
                  <a:cubicBezTo>
                    <a:pt x="1235" y="2447"/>
                    <a:pt x="1325" y="2315"/>
                    <a:pt x="1457" y="2278"/>
                  </a:cubicBezTo>
                  <a:cubicBezTo>
                    <a:pt x="1479" y="2271"/>
                    <a:pt x="1502" y="2268"/>
                    <a:pt x="1526" y="2268"/>
                  </a:cubicBezTo>
                  <a:cubicBezTo>
                    <a:pt x="1638" y="2268"/>
                    <a:pt x="1751" y="2340"/>
                    <a:pt x="1782" y="2449"/>
                  </a:cubicBezTo>
                  <a:cubicBezTo>
                    <a:pt x="1854" y="2207"/>
                    <a:pt x="1929" y="1966"/>
                    <a:pt x="2001" y="1724"/>
                  </a:cubicBezTo>
                  <a:lnTo>
                    <a:pt x="3332" y="314"/>
                  </a:lnTo>
                  <a:cubicBezTo>
                    <a:pt x="3174" y="134"/>
                    <a:pt x="2919" y="84"/>
                    <a:pt x="2684" y="51"/>
                  </a:cubicBezTo>
                  <a:cubicBezTo>
                    <a:pt x="2496" y="23"/>
                    <a:pt x="2303" y="1"/>
                    <a:pt x="211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1"/>
            <p:cNvSpPr/>
            <p:nvPr/>
          </p:nvSpPr>
          <p:spPr>
            <a:xfrm>
              <a:off x="1499375" y="1497425"/>
              <a:ext cx="8425" cy="4200"/>
            </a:xfrm>
            <a:custGeom>
              <a:rect b="b" l="l" r="r" t="t"/>
              <a:pathLst>
                <a:path extrusionOk="0" h="168" w="337">
                  <a:moveTo>
                    <a:pt x="336" y="0"/>
                  </a:moveTo>
                  <a:cubicBezTo>
                    <a:pt x="336" y="0"/>
                    <a:pt x="0" y="40"/>
                    <a:pt x="0" y="53"/>
                  </a:cubicBezTo>
                  <a:cubicBezTo>
                    <a:pt x="0" y="126"/>
                    <a:pt x="275" y="167"/>
                    <a:pt x="275" y="167"/>
                  </a:cubicBezTo>
                  <a:lnTo>
                    <a:pt x="336"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1"/>
            <p:cNvSpPr/>
            <p:nvPr/>
          </p:nvSpPr>
          <p:spPr>
            <a:xfrm>
              <a:off x="1534450" y="1493200"/>
              <a:ext cx="5700" cy="4750"/>
            </a:xfrm>
            <a:custGeom>
              <a:rect b="b" l="l" r="r" t="t"/>
              <a:pathLst>
                <a:path extrusionOk="0" h="190" w="228">
                  <a:moveTo>
                    <a:pt x="209" y="0"/>
                  </a:moveTo>
                  <a:cubicBezTo>
                    <a:pt x="158" y="0"/>
                    <a:pt x="17" y="34"/>
                    <a:pt x="1" y="38"/>
                  </a:cubicBezTo>
                  <a:lnTo>
                    <a:pt x="106" y="189"/>
                  </a:lnTo>
                  <a:cubicBezTo>
                    <a:pt x="106" y="189"/>
                    <a:pt x="220" y="60"/>
                    <a:pt x="227" y="7"/>
                  </a:cubicBezTo>
                  <a:cubicBezTo>
                    <a:pt x="228" y="2"/>
                    <a:pt x="221" y="0"/>
                    <a:pt x="20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1"/>
            <p:cNvSpPr/>
            <p:nvPr/>
          </p:nvSpPr>
          <p:spPr>
            <a:xfrm>
              <a:off x="1406525" y="1553050"/>
              <a:ext cx="70625" cy="129050"/>
            </a:xfrm>
            <a:custGeom>
              <a:rect b="b" l="l" r="r" t="t"/>
              <a:pathLst>
                <a:path extrusionOk="0" h="5162" w="2825">
                  <a:moveTo>
                    <a:pt x="2825" y="0"/>
                  </a:moveTo>
                  <a:cubicBezTo>
                    <a:pt x="2825" y="0"/>
                    <a:pt x="1274" y="220"/>
                    <a:pt x="638" y="2053"/>
                  </a:cubicBezTo>
                  <a:cubicBezTo>
                    <a:pt x="1" y="3885"/>
                    <a:pt x="1621" y="5161"/>
                    <a:pt x="1621" y="5161"/>
                  </a:cubicBezTo>
                  <a:lnTo>
                    <a:pt x="2548" y="4138"/>
                  </a:lnTo>
                  <a:lnTo>
                    <a:pt x="2825"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1"/>
            <p:cNvSpPr/>
            <p:nvPr/>
          </p:nvSpPr>
          <p:spPr>
            <a:xfrm>
              <a:off x="1473450" y="1619650"/>
              <a:ext cx="29250" cy="29375"/>
            </a:xfrm>
            <a:custGeom>
              <a:rect b="b" l="l" r="r" t="t"/>
              <a:pathLst>
                <a:path extrusionOk="0" h="1175" w="1170">
                  <a:moveTo>
                    <a:pt x="530" y="0"/>
                  </a:moveTo>
                  <a:cubicBezTo>
                    <a:pt x="510" y="0"/>
                    <a:pt x="491" y="7"/>
                    <a:pt x="473" y="18"/>
                  </a:cubicBezTo>
                  <a:cubicBezTo>
                    <a:pt x="304" y="110"/>
                    <a:pt x="146" y="220"/>
                    <a:pt x="1" y="347"/>
                  </a:cubicBezTo>
                  <a:lnTo>
                    <a:pt x="541" y="698"/>
                  </a:lnTo>
                  <a:cubicBezTo>
                    <a:pt x="253" y="786"/>
                    <a:pt x="223" y="1015"/>
                    <a:pt x="291" y="1173"/>
                  </a:cubicBezTo>
                  <a:cubicBezTo>
                    <a:pt x="296" y="1174"/>
                    <a:pt x="300" y="1175"/>
                    <a:pt x="305" y="1175"/>
                  </a:cubicBezTo>
                  <a:cubicBezTo>
                    <a:pt x="392" y="1175"/>
                    <a:pt x="416" y="961"/>
                    <a:pt x="497" y="909"/>
                  </a:cubicBezTo>
                  <a:cubicBezTo>
                    <a:pt x="522" y="888"/>
                    <a:pt x="550" y="879"/>
                    <a:pt x="580" y="879"/>
                  </a:cubicBezTo>
                  <a:cubicBezTo>
                    <a:pt x="709" y="879"/>
                    <a:pt x="887" y="1036"/>
                    <a:pt x="1094" y="1050"/>
                  </a:cubicBezTo>
                  <a:cubicBezTo>
                    <a:pt x="1095" y="1050"/>
                    <a:pt x="1095" y="1050"/>
                    <a:pt x="1096" y="1050"/>
                  </a:cubicBezTo>
                  <a:cubicBezTo>
                    <a:pt x="1160" y="1050"/>
                    <a:pt x="1169" y="648"/>
                    <a:pt x="1169" y="648"/>
                  </a:cubicBezTo>
                  <a:lnTo>
                    <a:pt x="600" y="44"/>
                  </a:lnTo>
                  <a:cubicBezTo>
                    <a:pt x="583" y="20"/>
                    <a:pt x="559" y="4"/>
                    <a:pt x="530"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1"/>
            <p:cNvSpPr/>
            <p:nvPr/>
          </p:nvSpPr>
          <p:spPr>
            <a:xfrm>
              <a:off x="1474825" y="1628525"/>
              <a:ext cx="16800" cy="19975"/>
            </a:xfrm>
            <a:custGeom>
              <a:rect b="b" l="l" r="r" t="t"/>
              <a:pathLst>
                <a:path extrusionOk="0" h="799" w="672">
                  <a:moveTo>
                    <a:pt x="370" y="1"/>
                  </a:moveTo>
                  <a:cubicBezTo>
                    <a:pt x="137" y="150"/>
                    <a:pt x="1" y="411"/>
                    <a:pt x="7" y="688"/>
                  </a:cubicBezTo>
                  <a:cubicBezTo>
                    <a:pt x="9" y="737"/>
                    <a:pt x="48" y="798"/>
                    <a:pt x="86" y="798"/>
                  </a:cubicBezTo>
                  <a:cubicBezTo>
                    <a:pt x="96" y="798"/>
                    <a:pt x="106" y="794"/>
                    <a:pt x="115" y="785"/>
                  </a:cubicBezTo>
                  <a:cubicBezTo>
                    <a:pt x="115" y="785"/>
                    <a:pt x="239" y="385"/>
                    <a:pt x="426" y="385"/>
                  </a:cubicBezTo>
                  <a:cubicBezTo>
                    <a:pt x="447" y="385"/>
                    <a:pt x="468" y="390"/>
                    <a:pt x="490" y="400"/>
                  </a:cubicBezTo>
                  <a:cubicBezTo>
                    <a:pt x="520" y="415"/>
                    <a:pt x="543" y="422"/>
                    <a:pt x="561" y="422"/>
                  </a:cubicBezTo>
                  <a:cubicBezTo>
                    <a:pt x="672" y="422"/>
                    <a:pt x="552" y="159"/>
                    <a:pt x="552" y="159"/>
                  </a:cubicBezTo>
                  <a:lnTo>
                    <a:pt x="370"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1"/>
            <p:cNvSpPr/>
            <p:nvPr/>
          </p:nvSpPr>
          <p:spPr>
            <a:xfrm>
              <a:off x="1469825" y="1626400"/>
              <a:ext cx="15725" cy="19475"/>
            </a:xfrm>
            <a:custGeom>
              <a:rect b="b" l="l" r="r" t="t"/>
              <a:pathLst>
                <a:path extrusionOk="0" h="779" w="629">
                  <a:moveTo>
                    <a:pt x="438" y="0"/>
                  </a:moveTo>
                  <a:lnTo>
                    <a:pt x="236" y="62"/>
                  </a:lnTo>
                  <a:cubicBezTo>
                    <a:pt x="34" y="220"/>
                    <a:pt x="1" y="551"/>
                    <a:pt x="166" y="747"/>
                  </a:cubicBezTo>
                  <a:cubicBezTo>
                    <a:pt x="166" y="747"/>
                    <a:pt x="187" y="778"/>
                    <a:pt x="214" y="778"/>
                  </a:cubicBezTo>
                  <a:cubicBezTo>
                    <a:pt x="231" y="778"/>
                    <a:pt x="250" y="765"/>
                    <a:pt x="267" y="720"/>
                  </a:cubicBezTo>
                  <a:cubicBezTo>
                    <a:pt x="308" y="606"/>
                    <a:pt x="622" y="246"/>
                    <a:pt x="622" y="246"/>
                  </a:cubicBezTo>
                  <a:lnTo>
                    <a:pt x="629" y="77"/>
                  </a:lnTo>
                  <a:lnTo>
                    <a:pt x="438"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1"/>
            <p:cNvSpPr/>
            <p:nvPr/>
          </p:nvSpPr>
          <p:spPr>
            <a:xfrm>
              <a:off x="1462700" y="1619675"/>
              <a:ext cx="24300" cy="16825"/>
            </a:xfrm>
            <a:custGeom>
              <a:rect b="b" l="l" r="r" t="t"/>
              <a:pathLst>
                <a:path extrusionOk="0" h="673" w="972">
                  <a:moveTo>
                    <a:pt x="855" y="0"/>
                  </a:moveTo>
                  <a:cubicBezTo>
                    <a:pt x="677" y="0"/>
                    <a:pt x="508" y="108"/>
                    <a:pt x="358" y="205"/>
                  </a:cubicBezTo>
                  <a:cubicBezTo>
                    <a:pt x="200" y="309"/>
                    <a:pt x="0" y="599"/>
                    <a:pt x="55" y="664"/>
                  </a:cubicBezTo>
                  <a:cubicBezTo>
                    <a:pt x="60" y="670"/>
                    <a:pt x="65" y="672"/>
                    <a:pt x="72" y="672"/>
                  </a:cubicBezTo>
                  <a:cubicBezTo>
                    <a:pt x="140" y="672"/>
                    <a:pt x="313" y="417"/>
                    <a:pt x="575" y="417"/>
                  </a:cubicBezTo>
                  <a:cubicBezTo>
                    <a:pt x="594" y="417"/>
                    <a:pt x="613" y="418"/>
                    <a:pt x="633" y="421"/>
                  </a:cubicBezTo>
                  <a:cubicBezTo>
                    <a:pt x="633" y="421"/>
                    <a:pt x="967" y="166"/>
                    <a:pt x="969" y="140"/>
                  </a:cubicBezTo>
                  <a:cubicBezTo>
                    <a:pt x="971" y="111"/>
                    <a:pt x="936" y="6"/>
                    <a:pt x="885" y="1"/>
                  </a:cubicBezTo>
                  <a:cubicBezTo>
                    <a:pt x="875" y="1"/>
                    <a:pt x="865" y="0"/>
                    <a:pt x="85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1"/>
            <p:cNvSpPr/>
            <p:nvPr/>
          </p:nvSpPr>
          <p:spPr>
            <a:xfrm>
              <a:off x="1447325" y="1696625"/>
              <a:ext cx="110050" cy="9350"/>
            </a:xfrm>
            <a:custGeom>
              <a:rect b="b" l="l" r="r" t="t"/>
              <a:pathLst>
                <a:path extrusionOk="0" h="374" w="4402">
                  <a:moveTo>
                    <a:pt x="0" y="0"/>
                  </a:moveTo>
                  <a:lnTo>
                    <a:pt x="0" y="373"/>
                  </a:lnTo>
                  <a:lnTo>
                    <a:pt x="4402" y="373"/>
                  </a:lnTo>
                  <a:lnTo>
                    <a:pt x="4402"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1"/>
            <p:cNvSpPr/>
            <p:nvPr/>
          </p:nvSpPr>
          <p:spPr>
            <a:xfrm>
              <a:off x="1491200" y="1638675"/>
              <a:ext cx="111750" cy="40300"/>
            </a:xfrm>
            <a:custGeom>
              <a:rect b="b" l="l" r="r" t="t"/>
              <a:pathLst>
                <a:path extrusionOk="0" h="1612" w="4470">
                  <a:moveTo>
                    <a:pt x="2604" y="1"/>
                  </a:moveTo>
                  <a:cubicBezTo>
                    <a:pt x="2332" y="1"/>
                    <a:pt x="2060" y="27"/>
                    <a:pt x="1790" y="54"/>
                  </a:cubicBezTo>
                  <a:lnTo>
                    <a:pt x="103" y="208"/>
                  </a:lnTo>
                  <a:lnTo>
                    <a:pt x="0" y="361"/>
                  </a:lnTo>
                  <a:cubicBezTo>
                    <a:pt x="24" y="423"/>
                    <a:pt x="55" y="482"/>
                    <a:pt x="88" y="539"/>
                  </a:cubicBezTo>
                  <a:cubicBezTo>
                    <a:pt x="532" y="717"/>
                    <a:pt x="1759" y="1209"/>
                    <a:pt x="2253" y="1350"/>
                  </a:cubicBezTo>
                  <a:cubicBezTo>
                    <a:pt x="2666" y="1466"/>
                    <a:pt x="3084" y="1585"/>
                    <a:pt x="3512" y="1609"/>
                  </a:cubicBezTo>
                  <a:cubicBezTo>
                    <a:pt x="3543" y="1610"/>
                    <a:pt x="3574" y="1611"/>
                    <a:pt x="3605" y="1611"/>
                  </a:cubicBezTo>
                  <a:cubicBezTo>
                    <a:pt x="3920" y="1611"/>
                    <a:pt x="4261" y="1517"/>
                    <a:pt x="4371" y="1235"/>
                  </a:cubicBezTo>
                  <a:cubicBezTo>
                    <a:pt x="4469" y="978"/>
                    <a:pt x="4318" y="682"/>
                    <a:pt x="4111" y="489"/>
                  </a:cubicBezTo>
                  <a:cubicBezTo>
                    <a:pt x="3815" y="212"/>
                    <a:pt x="3409" y="69"/>
                    <a:pt x="3005" y="23"/>
                  </a:cubicBezTo>
                  <a:cubicBezTo>
                    <a:pt x="2871" y="7"/>
                    <a:pt x="2738" y="1"/>
                    <a:pt x="2604"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1"/>
            <p:cNvSpPr/>
            <p:nvPr/>
          </p:nvSpPr>
          <p:spPr>
            <a:xfrm>
              <a:off x="1468950" y="1553050"/>
              <a:ext cx="88425" cy="119425"/>
            </a:xfrm>
            <a:custGeom>
              <a:rect b="b" l="l" r="r" t="t"/>
              <a:pathLst>
                <a:path extrusionOk="0" h="4777" w="3537">
                  <a:moveTo>
                    <a:pt x="328" y="0"/>
                  </a:moveTo>
                  <a:lnTo>
                    <a:pt x="1" y="88"/>
                  </a:lnTo>
                  <a:lnTo>
                    <a:pt x="3143" y="4775"/>
                  </a:lnTo>
                  <a:lnTo>
                    <a:pt x="3537" y="4777"/>
                  </a:lnTo>
                  <a:lnTo>
                    <a:pt x="3537" y="4777"/>
                  </a:lnTo>
                  <a:lnTo>
                    <a:pt x="328"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1"/>
            <p:cNvSpPr/>
            <p:nvPr/>
          </p:nvSpPr>
          <p:spPr>
            <a:xfrm>
              <a:off x="1521400" y="1638675"/>
              <a:ext cx="81600" cy="95400"/>
            </a:xfrm>
            <a:custGeom>
              <a:rect b="b" l="l" r="r" t="t"/>
              <a:pathLst>
                <a:path extrusionOk="0" h="3816" w="3264">
                  <a:moveTo>
                    <a:pt x="1396" y="1"/>
                  </a:moveTo>
                  <a:cubicBezTo>
                    <a:pt x="1124" y="1"/>
                    <a:pt x="852" y="27"/>
                    <a:pt x="582" y="54"/>
                  </a:cubicBezTo>
                  <a:lnTo>
                    <a:pt x="94" y="98"/>
                  </a:lnTo>
                  <a:cubicBezTo>
                    <a:pt x="42" y="227"/>
                    <a:pt x="11" y="368"/>
                    <a:pt x="7" y="508"/>
                  </a:cubicBezTo>
                  <a:cubicBezTo>
                    <a:pt x="0" y="702"/>
                    <a:pt x="591" y="3647"/>
                    <a:pt x="648" y="3816"/>
                  </a:cubicBezTo>
                  <a:cubicBezTo>
                    <a:pt x="648" y="3816"/>
                    <a:pt x="2150" y="2443"/>
                    <a:pt x="2552" y="2094"/>
                  </a:cubicBezTo>
                  <a:cubicBezTo>
                    <a:pt x="2818" y="1857"/>
                    <a:pt x="3026" y="1565"/>
                    <a:pt x="3163" y="1235"/>
                  </a:cubicBezTo>
                  <a:cubicBezTo>
                    <a:pt x="3264" y="978"/>
                    <a:pt x="3110" y="682"/>
                    <a:pt x="2903" y="489"/>
                  </a:cubicBezTo>
                  <a:cubicBezTo>
                    <a:pt x="2607" y="212"/>
                    <a:pt x="2201" y="69"/>
                    <a:pt x="1797" y="23"/>
                  </a:cubicBezTo>
                  <a:cubicBezTo>
                    <a:pt x="1663" y="7"/>
                    <a:pt x="1530" y="1"/>
                    <a:pt x="139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1"/>
            <p:cNvSpPr/>
            <p:nvPr/>
          </p:nvSpPr>
          <p:spPr>
            <a:xfrm>
              <a:off x="1438550" y="1626450"/>
              <a:ext cx="104500" cy="56775"/>
            </a:xfrm>
            <a:custGeom>
              <a:rect b="b" l="l" r="r" t="t"/>
              <a:pathLst>
                <a:path extrusionOk="0" h="2271" w="4180">
                  <a:moveTo>
                    <a:pt x="4041" y="0"/>
                  </a:moveTo>
                  <a:lnTo>
                    <a:pt x="2370" y="268"/>
                  </a:lnTo>
                  <a:cubicBezTo>
                    <a:pt x="1970" y="330"/>
                    <a:pt x="1566" y="393"/>
                    <a:pt x="1186" y="538"/>
                  </a:cubicBezTo>
                  <a:cubicBezTo>
                    <a:pt x="806" y="683"/>
                    <a:pt x="446" y="923"/>
                    <a:pt x="226" y="1265"/>
                  </a:cubicBezTo>
                  <a:cubicBezTo>
                    <a:pt x="75" y="1503"/>
                    <a:pt x="0" y="1828"/>
                    <a:pt x="160" y="2052"/>
                  </a:cubicBezTo>
                  <a:cubicBezTo>
                    <a:pt x="275" y="2212"/>
                    <a:pt x="466" y="2271"/>
                    <a:pt x="669" y="2271"/>
                  </a:cubicBezTo>
                  <a:cubicBezTo>
                    <a:pt x="809" y="2271"/>
                    <a:pt x="954" y="2243"/>
                    <a:pt x="1085" y="2201"/>
                  </a:cubicBezTo>
                  <a:cubicBezTo>
                    <a:pt x="1493" y="2071"/>
                    <a:pt x="1869" y="1854"/>
                    <a:pt x="2240" y="1639"/>
                  </a:cubicBezTo>
                  <a:cubicBezTo>
                    <a:pt x="2686" y="1380"/>
                    <a:pt x="3753" y="600"/>
                    <a:pt x="4138" y="317"/>
                  </a:cubicBezTo>
                  <a:cubicBezTo>
                    <a:pt x="4155" y="253"/>
                    <a:pt x="4171" y="189"/>
                    <a:pt x="4179" y="123"/>
                  </a:cubicBezTo>
                  <a:lnTo>
                    <a:pt x="4041"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1"/>
            <p:cNvSpPr/>
            <p:nvPr/>
          </p:nvSpPr>
          <p:spPr>
            <a:xfrm>
              <a:off x="1436500" y="1632750"/>
              <a:ext cx="72550" cy="104725"/>
            </a:xfrm>
            <a:custGeom>
              <a:rect b="b" l="l" r="r" t="t"/>
              <a:pathLst>
                <a:path extrusionOk="0" h="4189" w="2902">
                  <a:moveTo>
                    <a:pt x="2557" y="1"/>
                  </a:moveTo>
                  <a:lnTo>
                    <a:pt x="2452" y="18"/>
                  </a:lnTo>
                  <a:cubicBezTo>
                    <a:pt x="2052" y="80"/>
                    <a:pt x="1648" y="144"/>
                    <a:pt x="1268" y="289"/>
                  </a:cubicBezTo>
                  <a:cubicBezTo>
                    <a:pt x="888" y="434"/>
                    <a:pt x="374" y="598"/>
                    <a:pt x="152" y="941"/>
                  </a:cubicBezTo>
                  <a:cubicBezTo>
                    <a:pt x="1" y="1178"/>
                    <a:pt x="95" y="1567"/>
                    <a:pt x="242" y="1802"/>
                  </a:cubicBezTo>
                  <a:cubicBezTo>
                    <a:pt x="629" y="2408"/>
                    <a:pt x="2625" y="4147"/>
                    <a:pt x="2647" y="4189"/>
                  </a:cubicBezTo>
                  <a:cubicBezTo>
                    <a:pt x="2625" y="4147"/>
                    <a:pt x="2902" y="526"/>
                    <a:pt x="2557"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1"/>
            <p:cNvSpPr/>
            <p:nvPr/>
          </p:nvSpPr>
          <p:spPr>
            <a:xfrm>
              <a:off x="1530075" y="1614475"/>
              <a:ext cx="29225" cy="29400"/>
            </a:xfrm>
            <a:custGeom>
              <a:rect b="b" l="l" r="r" t="t"/>
              <a:pathLst>
                <a:path extrusionOk="0" h="1176" w="1169">
                  <a:moveTo>
                    <a:pt x="637" y="1"/>
                  </a:moveTo>
                  <a:cubicBezTo>
                    <a:pt x="611" y="7"/>
                    <a:pt x="586" y="23"/>
                    <a:pt x="569" y="45"/>
                  </a:cubicBezTo>
                  <a:lnTo>
                    <a:pt x="0" y="648"/>
                  </a:lnTo>
                  <a:cubicBezTo>
                    <a:pt x="0" y="648"/>
                    <a:pt x="9" y="1050"/>
                    <a:pt x="73" y="1050"/>
                  </a:cubicBezTo>
                  <a:cubicBezTo>
                    <a:pt x="74" y="1050"/>
                    <a:pt x="74" y="1050"/>
                    <a:pt x="75" y="1050"/>
                  </a:cubicBezTo>
                  <a:cubicBezTo>
                    <a:pt x="283" y="1036"/>
                    <a:pt x="460" y="880"/>
                    <a:pt x="589" y="880"/>
                  </a:cubicBezTo>
                  <a:cubicBezTo>
                    <a:pt x="620" y="880"/>
                    <a:pt x="647" y="888"/>
                    <a:pt x="672" y="910"/>
                  </a:cubicBezTo>
                  <a:cubicBezTo>
                    <a:pt x="754" y="962"/>
                    <a:pt x="777" y="1175"/>
                    <a:pt x="863" y="1175"/>
                  </a:cubicBezTo>
                  <a:cubicBezTo>
                    <a:pt x="867" y="1175"/>
                    <a:pt x="872" y="1175"/>
                    <a:pt x="876" y="1173"/>
                  </a:cubicBezTo>
                  <a:cubicBezTo>
                    <a:pt x="947" y="1015"/>
                    <a:pt x="916" y="787"/>
                    <a:pt x="628" y="699"/>
                  </a:cubicBezTo>
                  <a:lnTo>
                    <a:pt x="1168" y="348"/>
                  </a:lnTo>
                  <a:cubicBezTo>
                    <a:pt x="1023" y="220"/>
                    <a:pt x="865" y="110"/>
                    <a:pt x="694" y="18"/>
                  </a:cubicBezTo>
                  <a:cubicBezTo>
                    <a:pt x="679" y="7"/>
                    <a:pt x="659" y="1"/>
                    <a:pt x="63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1"/>
            <p:cNvSpPr/>
            <p:nvPr/>
          </p:nvSpPr>
          <p:spPr>
            <a:xfrm>
              <a:off x="1541125" y="1623375"/>
              <a:ext cx="16800" cy="19950"/>
            </a:xfrm>
            <a:custGeom>
              <a:rect b="b" l="l" r="r" t="t"/>
              <a:pathLst>
                <a:path extrusionOk="0" h="798" w="672">
                  <a:moveTo>
                    <a:pt x="303" y="0"/>
                  </a:moveTo>
                  <a:lnTo>
                    <a:pt x="120" y="158"/>
                  </a:lnTo>
                  <a:cubicBezTo>
                    <a:pt x="120" y="158"/>
                    <a:pt x="0" y="421"/>
                    <a:pt x="111" y="421"/>
                  </a:cubicBezTo>
                  <a:cubicBezTo>
                    <a:pt x="129" y="421"/>
                    <a:pt x="152" y="415"/>
                    <a:pt x="182" y="400"/>
                  </a:cubicBezTo>
                  <a:cubicBezTo>
                    <a:pt x="204" y="389"/>
                    <a:pt x="225" y="384"/>
                    <a:pt x="246" y="384"/>
                  </a:cubicBezTo>
                  <a:cubicBezTo>
                    <a:pt x="433" y="384"/>
                    <a:pt x="557" y="784"/>
                    <a:pt x="557" y="784"/>
                  </a:cubicBezTo>
                  <a:cubicBezTo>
                    <a:pt x="566" y="794"/>
                    <a:pt x="576" y="798"/>
                    <a:pt x="586" y="798"/>
                  </a:cubicBezTo>
                  <a:cubicBezTo>
                    <a:pt x="624" y="798"/>
                    <a:pt x="663" y="737"/>
                    <a:pt x="665" y="688"/>
                  </a:cubicBezTo>
                  <a:cubicBezTo>
                    <a:pt x="671" y="411"/>
                    <a:pt x="533" y="152"/>
                    <a:pt x="303"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1"/>
            <p:cNvSpPr/>
            <p:nvPr/>
          </p:nvSpPr>
          <p:spPr>
            <a:xfrm>
              <a:off x="1547200" y="1621275"/>
              <a:ext cx="15725" cy="19475"/>
            </a:xfrm>
            <a:custGeom>
              <a:rect b="b" l="l" r="r" t="t"/>
              <a:pathLst>
                <a:path extrusionOk="0" h="779" w="629">
                  <a:moveTo>
                    <a:pt x="191" y="1"/>
                  </a:moveTo>
                  <a:lnTo>
                    <a:pt x="0" y="76"/>
                  </a:lnTo>
                  <a:lnTo>
                    <a:pt x="7" y="245"/>
                  </a:lnTo>
                  <a:cubicBezTo>
                    <a:pt x="7" y="245"/>
                    <a:pt x="321" y="607"/>
                    <a:pt x="363" y="719"/>
                  </a:cubicBezTo>
                  <a:cubicBezTo>
                    <a:pt x="379" y="765"/>
                    <a:pt x="399" y="778"/>
                    <a:pt x="416" y="778"/>
                  </a:cubicBezTo>
                  <a:cubicBezTo>
                    <a:pt x="442" y="778"/>
                    <a:pt x="464" y="748"/>
                    <a:pt x="464" y="748"/>
                  </a:cubicBezTo>
                  <a:cubicBezTo>
                    <a:pt x="628" y="552"/>
                    <a:pt x="595" y="218"/>
                    <a:pt x="393" y="60"/>
                  </a:cubicBezTo>
                  <a:lnTo>
                    <a:pt x="191"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1"/>
            <p:cNvSpPr/>
            <p:nvPr/>
          </p:nvSpPr>
          <p:spPr>
            <a:xfrm>
              <a:off x="1545775" y="1614500"/>
              <a:ext cx="24275" cy="16825"/>
            </a:xfrm>
            <a:custGeom>
              <a:rect b="b" l="l" r="r" t="t"/>
              <a:pathLst>
                <a:path extrusionOk="0" h="673" w="971">
                  <a:moveTo>
                    <a:pt x="115" y="1"/>
                  </a:moveTo>
                  <a:cubicBezTo>
                    <a:pt x="106" y="1"/>
                    <a:pt x="96" y="1"/>
                    <a:pt x="86" y="2"/>
                  </a:cubicBezTo>
                  <a:cubicBezTo>
                    <a:pt x="35" y="6"/>
                    <a:pt x="0" y="112"/>
                    <a:pt x="2" y="138"/>
                  </a:cubicBezTo>
                  <a:cubicBezTo>
                    <a:pt x="5" y="164"/>
                    <a:pt x="338" y="423"/>
                    <a:pt x="338" y="423"/>
                  </a:cubicBezTo>
                  <a:cubicBezTo>
                    <a:pt x="358" y="421"/>
                    <a:pt x="378" y="419"/>
                    <a:pt x="397" y="419"/>
                  </a:cubicBezTo>
                  <a:cubicBezTo>
                    <a:pt x="658" y="419"/>
                    <a:pt x="831" y="673"/>
                    <a:pt x="899" y="673"/>
                  </a:cubicBezTo>
                  <a:cubicBezTo>
                    <a:pt x="906" y="673"/>
                    <a:pt x="911" y="670"/>
                    <a:pt x="916" y="665"/>
                  </a:cubicBezTo>
                  <a:cubicBezTo>
                    <a:pt x="971" y="601"/>
                    <a:pt x="771" y="309"/>
                    <a:pt x="613" y="206"/>
                  </a:cubicBezTo>
                  <a:cubicBezTo>
                    <a:pt x="463" y="110"/>
                    <a:pt x="293" y="1"/>
                    <a:pt x="115"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1"/>
            <p:cNvSpPr/>
            <p:nvPr/>
          </p:nvSpPr>
          <p:spPr>
            <a:xfrm>
              <a:off x="1286650" y="1532475"/>
              <a:ext cx="81025" cy="14725"/>
            </a:xfrm>
            <a:custGeom>
              <a:rect b="b" l="l" r="r" t="t"/>
              <a:pathLst>
                <a:path extrusionOk="0" h="589" w="3241">
                  <a:moveTo>
                    <a:pt x="2611" y="0"/>
                  </a:moveTo>
                  <a:cubicBezTo>
                    <a:pt x="2328" y="0"/>
                    <a:pt x="2035" y="56"/>
                    <a:pt x="1758" y="85"/>
                  </a:cubicBezTo>
                  <a:cubicBezTo>
                    <a:pt x="1203" y="147"/>
                    <a:pt x="654" y="243"/>
                    <a:pt x="113" y="377"/>
                  </a:cubicBezTo>
                  <a:cubicBezTo>
                    <a:pt x="1" y="405"/>
                    <a:pt x="18" y="589"/>
                    <a:pt x="128" y="589"/>
                  </a:cubicBezTo>
                  <a:cubicBezTo>
                    <a:pt x="132" y="589"/>
                    <a:pt x="136" y="589"/>
                    <a:pt x="140" y="588"/>
                  </a:cubicBezTo>
                  <a:cubicBezTo>
                    <a:pt x="717" y="524"/>
                    <a:pt x="1293" y="469"/>
                    <a:pt x="1873" y="423"/>
                  </a:cubicBezTo>
                  <a:cubicBezTo>
                    <a:pt x="2316" y="388"/>
                    <a:pt x="2791" y="452"/>
                    <a:pt x="3190" y="241"/>
                  </a:cubicBezTo>
                  <a:cubicBezTo>
                    <a:pt x="3236" y="217"/>
                    <a:pt x="3241" y="138"/>
                    <a:pt x="3190" y="114"/>
                  </a:cubicBezTo>
                  <a:lnTo>
                    <a:pt x="3190" y="112"/>
                  </a:lnTo>
                  <a:cubicBezTo>
                    <a:pt x="3008" y="28"/>
                    <a:pt x="2812" y="0"/>
                    <a:pt x="2611"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1"/>
            <p:cNvSpPr/>
            <p:nvPr/>
          </p:nvSpPr>
          <p:spPr>
            <a:xfrm>
              <a:off x="1309750" y="1561925"/>
              <a:ext cx="47825" cy="20225"/>
            </a:xfrm>
            <a:custGeom>
              <a:rect b="b" l="l" r="r" t="t"/>
              <a:pathLst>
                <a:path extrusionOk="0" h="809" w="1913">
                  <a:moveTo>
                    <a:pt x="1727" y="1"/>
                  </a:moveTo>
                  <a:cubicBezTo>
                    <a:pt x="1458" y="1"/>
                    <a:pt x="1186" y="108"/>
                    <a:pt x="938" y="196"/>
                  </a:cubicBezTo>
                  <a:cubicBezTo>
                    <a:pt x="648" y="297"/>
                    <a:pt x="334" y="409"/>
                    <a:pt x="85" y="594"/>
                  </a:cubicBezTo>
                  <a:cubicBezTo>
                    <a:pt x="1" y="659"/>
                    <a:pt x="31" y="809"/>
                    <a:pt x="135" y="809"/>
                  </a:cubicBezTo>
                  <a:cubicBezTo>
                    <a:pt x="147" y="809"/>
                    <a:pt x="160" y="807"/>
                    <a:pt x="173" y="802"/>
                  </a:cubicBezTo>
                  <a:cubicBezTo>
                    <a:pt x="481" y="708"/>
                    <a:pt x="764" y="546"/>
                    <a:pt x="1063" y="431"/>
                  </a:cubicBezTo>
                  <a:cubicBezTo>
                    <a:pt x="1331" y="328"/>
                    <a:pt x="1629" y="273"/>
                    <a:pt x="1867" y="108"/>
                  </a:cubicBezTo>
                  <a:cubicBezTo>
                    <a:pt x="1913" y="80"/>
                    <a:pt x="1893" y="10"/>
                    <a:pt x="1840" y="7"/>
                  </a:cubicBezTo>
                  <a:cubicBezTo>
                    <a:pt x="1802" y="3"/>
                    <a:pt x="1765" y="1"/>
                    <a:pt x="1727"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1"/>
            <p:cNvSpPr/>
            <p:nvPr/>
          </p:nvSpPr>
          <p:spPr>
            <a:xfrm>
              <a:off x="1608325" y="1465500"/>
              <a:ext cx="62025" cy="35050"/>
            </a:xfrm>
            <a:custGeom>
              <a:rect b="b" l="l" r="r" t="t"/>
              <a:pathLst>
                <a:path extrusionOk="0" h="1402" w="2481">
                  <a:moveTo>
                    <a:pt x="2343" y="1"/>
                  </a:moveTo>
                  <a:cubicBezTo>
                    <a:pt x="2329" y="1"/>
                    <a:pt x="2314" y="4"/>
                    <a:pt x="2299" y="10"/>
                  </a:cubicBezTo>
                  <a:cubicBezTo>
                    <a:pt x="1524" y="340"/>
                    <a:pt x="775" y="812"/>
                    <a:pt x="70" y="1266"/>
                  </a:cubicBezTo>
                  <a:cubicBezTo>
                    <a:pt x="0" y="1310"/>
                    <a:pt x="42" y="1402"/>
                    <a:pt x="110" y="1402"/>
                  </a:cubicBezTo>
                  <a:cubicBezTo>
                    <a:pt x="121" y="1402"/>
                    <a:pt x="132" y="1399"/>
                    <a:pt x="145" y="1394"/>
                  </a:cubicBezTo>
                  <a:cubicBezTo>
                    <a:pt x="904" y="1036"/>
                    <a:pt x="1704" y="654"/>
                    <a:pt x="2393" y="173"/>
                  </a:cubicBezTo>
                  <a:cubicBezTo>
                    <a:pt x="2480" y="112"/>
                    <a:pt x="2429" y="1"/>
                    <a:pt x="2343"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1"/>
            <p:cNvSpPr/>
            <p:nvPr/>
          </p:nvSpPr>
          <p:spPr>
            <a:xfrm>
              <a:off x="1634400" y="1498725"/>
              <a:ext cx="56375" cy="18800"/>
            </a:xfrm>
            <a:custGeom>
              <a:rect b="b" l="l" r="r" t="t"/>
              <a:pathLst>
                <a:path extrusionOk="0" h="752" w="2255">
                  <a:moveTo>
                    <a:pt x="2137" y="0"/>
                  </a:moveTo>
                  <a:cubicBezTo>
                    <a:pt x="2133" y="0"/>
                    <a:pt x="2128" y="0"/>
                    <a:pt x="2123" y="1"/>
                  </a:cubicBezTo>
                  <a:cubicBezTo>
                    <a:pt x="1427" y="100"/>
                    <a:pt x="749" y="289"/>
                    <a:pt x="101" y="561"/>
                  </a:cubicBezTo>
                  <a:cubicBezTo>
                    <a:pt x="0" y="605"/>
                    <a:pt x="23" y="751"/>
                    <a:pt x="123" y="751"/>
                  </a:cubicBezTo>
                  <a:cubicBezTo>
                    <a:pt x="132" y="751"/>
                    <a:pt x="141" y="750"/>
                    <a:pt x="151" y="748"/>
                  </a:cubicBezTo>
                  <a:cubicBezTo>
                    <a:pt x="823" y="576"/>
                    <a:pt x="1509" y="377"/>
                    <a:pt x="2165" y="148"/>
                  </a:cubicBezTo>
                  <a:cubicBezTo>
                    <a:pt x="2255" y="117"/>
                    <a:pt x="2224" y="0"/>
                    <a:pt x="2137"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1"/>
            <p:cNvSpPr/>
            <p:nvPr/>
          </p:nvSpPr>
          <p:spPr>
            <a:xfrm>
              <a:off x="1630750" y="1551550"/>
              <a:ext cx="69825" cy="10150"/>
            </a:xfrm>
            <a:custGeom>
              <a:rect b="b" l="l" r="r" t="t"/>
              <a:pathLst>
                <a:path extrusionOk="0" h="406" w="2793">
                  <a:moveTo>
                    <a:pt x="126" y="1"/>
                  </a:moveTo>
                  <a:cubicBezTo>
                    <a:pt x="29" y="1"/>
                    <a:pt x="1" y="157"/>
                    <a:pt x="102" y="174"/>
                  </a:cubicBezTo>
                  <a:cubicBezTo>
                    <a:pt x="896" y="310"/>
                    <a:pt x="1734" y="406"/>
                    <a:pt x="2544" y="406"/>
                  </a:cubicBezTo>
                  <a:cubicBezTo>
                    <a:pt x="2587" y="406"/>
                    <a:pt x="2630" y="405"/>
                    <a:pt x="2674" y="405"/>
                  </a:cubicBezTo>
                  <a:cubicBezTo>
                    <a:pt x="2766" y="405"/>
                    <a:pt x="2792" y="258"/>
                    <a:pt x="2696" y="240"/>
                  </a:cubicBezTo>
                  <a:cubicBezTo>
                    <a:pt x="1863" y="75"/>
                    <a:pt x="974" y="12"/>
                    <a:pt x="126"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1"/>
            <p:cNvSpPr/>
            <p:nvPr/>
          </p:nvSpPr>
          <p:spPr>
            <a:xfrm>
              <a:off x="1507175" y="1552650"/>
              <a:ext cx="7550" cy="61850"/>
            </a:xfrm>
            <a:custGeom>
              <a:rect b="b" l="l" r="r" t="t"/>
              <a:pathLst>
                <a:path extrusionOk="0" h="2474" w="302">
                  <a:moveTo>
                    <a:pt x="66" y="1"/>
                  </a:moveTo>
                  <a:lnTo>
                    <a:pt x="0" y="2096"/>
                  </a:lnTo>
                  <a:lnTo>
                    <a:pt x="275" y="2474"/>
                  </a:lnTo>
                  <a:lnTo>
                    <a:pt x="301" y="16"/>
                  </a:lnTo>
                  <a:lnTo>
                    <a:pt x="66"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1"/>
            <p:cNvSpPr/>
            <p:nvPr/>
          </p:nvSpPr>
          <p:spPr>
            <a:xfrm>
              <a:off x="1451625" y="1734050"/>
              <a:ext cx="30925" cy="332650"/>
            </a:xfrm>
            <a:custGeom>
              <a:rect b="b" l="l" r="r" t="t"/>
              <a:pathLst>
                <a:path extrusionOk="0" h="13306" w="1237">
                  <a:moveTo>
                    <a:pt x="788" y="1"/>
                  </a:moveTo>
                  <a:cubicBezTo>
                    <a:pt x="788" y="1"/>
                    <a:pt x="0" y="13305"/>
                    <a:pt x="92" y="13305"/>
                  </a:cubicBezTo>
                  <a:cubicBezTo>
                    <a:pt x="92" y="13305"/>
                    <a:pt x="92" y="13305"/>
                    <a:pt x="92" y="13305"/>
                  </a:cubicBezTo>
                  <a:cubicBezTo>
                    <a:pt x="186" y="13292"/>
                    <a:pt x="639" y="13211"/>
                    <a:pt x="639" y="13211"/>
                  </a:cubicBezTo>
                  <a:lnTo>
                    <a:pt x="1236"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1"/>
            <p:cNvSpPr/>
            <p:nvPr/>
          </p:nvSpPr>
          <p:spPr>
            <a:xfrm>
              <a:off x="1441775" y="1432975"/>
              <a:ext cx="28150" cy="28125"/>
            </a:xfrm>
            <a:custGeom>
              <a:rect b="b" l="l" r="r" t="t"/>
              <a:pathLst>
                <a:path extrusionOk="0" h="1125" w="1126">
                  <a:moveTo>
                    <a:pt x="563" y="0"/>
                  </a:moveTo>
                  <a:cubicBezTo>
                    <a:pt x="253" y="0"/>
                    <a:pt x="1" y="253"/>
                    <a:pt x="1" y="562"/>
                  </a:cubicBezTo>
                  <a:cubicBezTo>
                    <a:pt x="1" y="874"/>
                    <a:pt x="253" y="1125"/>
                    <a:pt x="563" y="1125"/>
                  </a:cubicBezTo>
                  <a:cubicBezTo>
                    <a:pt x="875" y="1125"/>
                    <a:pt x="1125" y="874"/>
                    <a:pt x="1125" y="562"/>
                  </a:cubicBezTo>
                  <a:cubicBezTo>
                    <a:pt x="1125" y="253"/>
                    <a:pt x="875" y="0"/>
                    <a:pt x="56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2" name="Google Shape;2982;p51"/>
          <p:cNvGrpSpPr/>
          <p:nvPr/>
        </p:nvGrpSpPr>
        <p:grpSpPr>
          <a:xfrm flipH="1">
            <a:off x="6855899" y="2516797"/>
            <a:ext cx="1637453" cy="2073484"/>
            <a:chOff x="653250" y="1447875"/>
            <a:chExt cx="499650" cy="632700"/>
          </a:xfrm>
        </p:grpSpPr>
        <p:sp>
          <p:nvSpPr>
            <p:cNvPr id="2983" name="Google Shape;2983;p51"/>
            <p:cNvSpPr/>
            <p:nvPr/>
          </p:nvSpPr>
          <p:spPr>
            <a:xfrm>
              <a:off x="711000" y="1671625"/>
              <a:ext cx="240175" cy="353625"/>
            </a:xfrm>
            <a:custGeom>
              <a:rect b="b" l="l" r="r" t="t"/>
              <a:pathLst>
                <a:path extrusionOk="0" h="14145" w="9607">
                  <a:moveTo>
                    <a:pt x="7180" y="1"/>
                  </a:moveTo>
                  <a:cubicBezTo>
                    <a:pt x="6569" y="884"/>
                    <a:pt x="5724" y="1567"/>
                    <a:pt x="4951" y="2311"/>
                  </a:cubicBezTo>
                  <a:cubicBezTo>
                    <a:pt x="4114" y="3119"/>
                    <a:pt x="3356" y="4009"/>
                    <a:pt x="2691" y="4966"/>
                  </a:cubicBezTo>
                  <a:cubicBezTo>
                    <a:pt x="2401" y="5384"/>
                    <a:pt x="2124" y="5821"/>
                    <a:pt x="1935" y="6293"/>
                  </a:cubicBezTo>
                  <a:cubicBezTo>
                    <a:pt x="1716" y="6844"/>
                    <a:pt x="1615" y="7433"/>
                    <a:pt x="1498" y="8012"/>
                  </a:cubicBezTo>
                  <a:cubicBezTo>
                    <a:pt x="1457" y="8219"/>
                    <a:pt x="1415" y="8425"/>
                    <a:pt x="1369" y="8629"/>
                  </a:cubicBezTo>
                  <a:cubicBezTo>
                    <a:pt x="1244" y="9190"/>
                    <a:pt x="1101" y="9750"/>
                    <a:pt x="945" y="10303"/>
                  </a:cubicBezTo>
                  <a:cubicBezTo>
                    <a:pt x="765" y="11137"/>
                    <a:pt x="567" y="11970"/>
                    <a:pt x="376" y="12802"/>
                  </a:cubicBezTo>
                  <a:cubicBezTo>
                    <a:pt x="282" y="13219"/>
                    <a:pt x="106" y="13610"/>
                    <a:pt x="1" y="14023"/>
                  </a:cubicBezTo>
                  <a:cubicBezTo>
                    <a:pt x="218" y="14072"/>
                    <a:pt x="438" y="14113"/>
                    <a:pt x="659" y="14144"/>
                  </a:cubicBezTo>
                  <a:cubicBezTo>
                    <a:pt x="699" y="14096"/>
                    <a:pt x="739" y="14047"/>
                    <a:pt x="778" y="13999"/>
                  </a:cubicBezTo>
                  <a:cubicBezTo>
                    <a:pt x="2647" y="11726"/>
                    <a:pt x="3163" y="10408"/>
                    <a:pt x="3383" y="9473"/>
                  </a:cubicBezTo>
                  <a:cubicBezTo>
                    <a:pt x="3620" y="8467"/>
                    <a:pt x="3517" y="7903"/>
                    <a:pt x="4384" y="7070"/>
                  </a:cubicBezTo>
                  <a:cubicBezTo>
                    <a:pt x="4718" y="6752"/>
                    <a:pt x="5111" y="6504"/>
                    <a:pt x="5487" y="6238"/>
                  </a:cubicBezTo>
                  <a:cubicBezTo>
                    <a:pt x="6780" y="5326"/>
                    <a:pt x="7900" y="4193"/>
                    <a:pt x="8798" y="2891"/>
                  </a:cubicBezTo>
                  <a:cubicBezTo>
                    <a:pt x="9095" y="2463"/>
                    <a:pt x="9365" y="2017"/>
                    <a:pt x="9607" y="1556"/>
                  </a:cubicBezTo>
                  <a:lnTo>
                    <a:pt x="8695" y="974"/>
                  </a:lnTo>
                  <a:lnTo>
                    <a:pt x="7180"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1"/>
            <p:cNvSpPr/>
            <p:nvPr/>
          </p:nvSpPr>
          <p:spPr>
            <a:xfrm>
              <a:off x="653250" y="2002425"/>
              <a:ext cx="83700" cy="31125"/>
            </a:xfrm>
            <a:custGeom>
              <a:rect b="b" l="l" r="r" t="t"/>
              <a:pathLst>
                <a:path extrusionOk="0" h="1245" w="3348">
                  <a:moveTo>
                    <a:pt x="539" y="0"/>
                  </a:moveTo>
                  <a:cubicBezTo>
                    <a:pt x="489" y="0"/>
                    <a:pt x="438" y="3"/>
                    <a:pt x="389" y="12"/>
                  </a:cubicBezTo>
                  <a:cubicBezTo>
                    <a:pt x="218" y="36"/>
                    <a:pt x="53" y="132"/>
                    <a:pt x="0" y="293"/>
                  </a:cubicBezTo>
                  <a:cubicBezTo>
                    <a:pt x="1889" y="972"/>
                    <a:pt x="2529" y="1244"/>
                    <a:pt x="2805" y="1244"/>
                  </a:cubicBezTo>
                  <a:cubicBezTo>
                    <a:pt x="2958" y="1244"/>
                    <a:pt x="3000" y="1161"/>
                    <a:pt x="3079" y="1017"/>
                  </a:cubicBezTo>
                  <a:cubicBezTo>
                    <a:pt x="3273" y="664"/>
                    <a:pt x="3334" y="464"/>
                    <a:pt x="3347" y="416"/>
                  </a:cubicBezTo>
                  <a:lnTo>
                    <a:pt x="3347" y="416"/>
                  </a:lnTo>
                  <a:cubicBezTo>
                    <a:pt x="3340" y="416"/>
                    <a:pt x="3332" y="416"/>
                    <a:pt x="3325" y="416"/>
                  </a:cubicBezTo>
                  <a:cubicBezTo>
                    <a:pt x="3063" y="416"/>
                    <a:pt x="2816" y="269"/>
                    <a:pt x="2592" y="119"/>
                  </a:cubicBezTo>
                  <a:cubicBezTo>
                    <a:pt x="2557" y="95"/>
                    <a:pt x="2508" y="64"/>
                    <a:pt x="2460" y="29"/>
                  </a:cubicBezTo>
                  <a:cubicBezTo>
                    <a:pt x="2196" y="64"/>
                    <a:pt x="1929" y="82"/>
                    <a:pt x="1662" y="82"/>
                  </a:cubicBezTo>
                  <a:cubicBezTo>
                    <a:pt x="1413" y="82"/>
                    <a:pt x="1163" y="67"/>
                    <a:pt x="916" y="36"/>
                  </a:cubicBezTo>
                  <a:cubicBezTo>
                    <a:pt x="791" y="20"/>
                    <a:pt x="664" y="0"/>
                    <a:pt x="539"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1"/>
            <p:cNvSpPr/>
            <p:nvPr/>
          </p:nvSpPr>
          <p:spPr>
            <a:xfrm>
              <a:off x="729900" y="1701600"/>
              <a:ext cx="216950" cy="253250"/>
            </a:xfrm>
            <a:custGeom>
              <a:rect b="b" l="l" r="r" t="t"/>
              <a:pathLst>
                <a:path extrusionOk="0" h="10130" w="8678">
                  <a:moveTo>
                    <a:pt x="5420" y="1"/>
                  </a:moveTo>
                  <a:lnTo>
                    <a:pt x="4597" y="618"/>
                  </a:lnTo>
                  <a:cubicBezTo>
                    <a:pt x="4597" y="618"/>
                    <a:pt x="1770" y="3339"/>
                    <a:pt x="1298" y="4242"/>
                  </a:cubicBezTo>
                  <a:cubicBezTo>
                    <a:pt x="824" y="5144"/>
                    <a:pt x="0" y="9422"/>
                    <a:pt x="0" y="9422"/>
                  </a:cubicBezTo>
                  <a:lnTo>
                    <a:pt x="1926" y="10130"/>
                  </a:lnTo>
                  <a:cubicBezTo>
                    <a:pt x="1926" y="10130"/>
                    <a:pt x="3024" y="8520"/>
                    <a:pt x="3220" y="7461"/>
                  </a:cubicBezTo>
                  <a:cubicBezTo>
                    <a:pt x="3417" y="6400"/>
                    <a:pt x="6832" y="4242"/>
                    <a:pt x="7695" y="3102"/>
                  </a:cubicBezTo>
                  <a:cubicBezTo>
                    <a:pt x="8559" y="1964"/>
                    <a:pt x="8677" y="473"/>
                    <a:pt x="8677" y="473"/>
                  </a:cubicBezTo>
                  <a:lnTo>
                    <a:pt x="5420" y="1"/>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1"/>
            <p:cNvSpPr/>
            <p:nvPr/>
          </p:nvSpPr>
          <p:spPr>
            <a:xfrm>
              <a:off x="884825" y="1675025"/>
              <a:ext cx="230450" cy="361075"/>
            </a:xfrm>
            <a:custGeom>
              <a:rect b="b" l="l" r="r" t="t"/>
              <a:pathLst>
                <a:path extrusionOk="0" h="14443" w="9218">
                  <a:moveTo>
                    <a:pt x="2537" y="1"/>
                  </a:moveTo>
                  <a:lnTo>
                    <a:pt x="1586" y="515"/>
                  </a:lnTo>
                  <a:lnTo>
                    <a:pt x="1" y="1371"/>
                  </a:lnTo>
                  <a:cubicBezTo>
                    <a:pt x="477" y="2333"/>
                    <a:pt x="666" y="3403"/>
                    <a:pt x="943" y="4439"/>
                  </a:cubicBezTo>
                  <a:cubicBezTo>
                    <a:pt x="1246" y="5564"/>
                    <a:pt x="1657" y="6657"/>
                    <a:pt x="2173" y="7703"/>
                  </a:cubicBezTo>
                  <a:cubicBezTo>
                    <a:pt x="2399" y="8160"/>
                    <a:pt x="2647" y="8612"/>
                    <a:pt x="2970" y="9007"/>
                  </a:cubicBezTo>
                  <a:cubicBezTo>
                    <a:pt x="3345" y="9466"/>
                    <a:pt x="3811" y="9838"/>
                    <a:pt x="4263" y="10222"/>
                  </a:cubicBezTo>
                  <a:cubicBezTo>
                    <a:pt x="4424" y="10358"/>
                    <a:pt x="4582" y="10494"/>
                    <a:pt x="4740" y="10633"/>
                  </a:cubicBezTo>
                  <a:cubicBezTo>
                    <a:pt x="5170" y="11015"/>
                    <a:pt x="5592" y="11410"/>
                    <a:pt x="6001" y="11816"/>
                  </a:cubicBezTo>
                  <a:cubicBezTo>
                    <a:pt x="6644" y="12376"/>
                    <a:pt x="7277" y="12954"/>
                    <a:pt x="7911" y="13523"/>
                  </a:cubicBezTo>
                  <a:cubicBezTo>
                    <a:pt x="8230" y="13808"/>
                    <a:pt x="8487" y="14151"/>
                    <a:pt x="8794" y="14443"/>
                  </a:cubicBezTo>
                  <a:cubicBezTo>
                    <a:pt x="8943" y="14274"/>
                    <a:pt x="9084" y="14100"/>
                    <a:pt x="9218" y="13922"/>
                  </a:cubicBezTo>
                  <a:cubicBezTo>
                    <a:pt x="9196" y="13863"/>
                    <a:pt x="9174" y="13804"/>
                    <a:pt x="9150" y="13749"/>
                  </a:cubicBezTo>
                  <a:cubicBezTo>
                    <a:pt x="8065" y="11012"/>
                    <a:pt x="7160" y="9925"/>
                    <a:pt x="6451" y="9280"/>
                  </a:cubicBezTo>
                  <a:cubicBezTo>
                    <a:pt x="5684" y="8584"/>
                    <a:pt x="5142" y="8401"/>
                    <a:pt x="4832" y="7239"/>
                  </a:cubicBezTo>
                  <a:cubicBezTo>
                    <a:pt x="4716" y="6794"/>
                    <a:pt x="4689" y="6330"/>
                    <a:pt x="4639" y="5871"/>
                  </a:cubicBezTo>
                  <a:cubicBezTo>
                    <a:pt x="4468" y="4299"/>
                    <a:pt x="4020" y="2770"/>
                    <a:pt x="3315" y="1354"/>
                  </a:cubicBezTo>
                  <a:cubicBezTo>
                    <a:pt x="3082" y="888"/>
                    <a:pt x="2823" y="436"/>
                    <a:pt x="2537"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1"/>
            <p:cNvSpPr/>
            <p:nvPr/>
          </p:nvSpPr>
          <p:spPr>
            <a:xfrm>
              <a:off x="1062950" y="2008850"/>
              <a:ext cx="62225" cy="71725"/>
            </a:xfrm>
            <a:custGeom>
              <a:rect b="b" l="l" r="r" t="t"/>
              <a:pathLst>
                <a:path extrusionOk="0" h="2869" w="2489">
                  <a:moveTo>
                    <a:pt x="1845" y="1"/>
                  </a:moveTo>
                  <a:cubicBezTo>
                    <a:pt x="1722" y="240"/>
                    <a:pt x="1469" y="392"/>
                    <a:pt x="1221" y="517"/>
                  </a:cubicBezTo>
                  <a:cubicBezTo>
                    <a:pt x="1182" y="536"/>
                    <a:pt x="1133" y="563"/>
                    <a:pt x="1078" y="589"/>
                  </a:cubicBezTo>
                  <a:cubicBezTo>
                    <a:pt x="889" y="1070"/>
                    <a:pt x="641" y="1527"/>
                    <a:pt x="336" y="1942"/>
                  </a:cubicBezTo>
                  <a:cubicBezTo>
                    <a:pt x="233" y="2087"/>
                    <a:pt x="119" y="2230"/>
                    <a:pt x="59" y="2392"/>
                  </a:cubicBezTo>
                  <a:cubicBezTo>
                    <a:pt x="0" y="2555"/>
                    <a:pt x="4" y="2746"/>
                    <a:pt x="116" y="2869"/>
                  </a:cubicBezTo>
                  <a:cubicBezTo>
                    <a:pt x="2460" y="813"/>
                    <a:pt x="2488" y="916"/>
                    <a:pt x="2242" y="525"/>
                  </a:cubicBezTo>
                  <a:cubicBezTo>
                    <a:pt x="2027" y="185"/>
                    <a:pt x="1880" y="34"/>
                    <a:pt x="1845"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1"/>
            <p:cNvSpPr/>
            <p:nvPr/>
          </p:nvSpPr>
          <p:spPr>
            <a:xfrm>
              <a:off x="881100" y="1703200"/>
              <a:ext cx="204150" cy="277175"/>
            </a:xfrm>
            <a:custGeom>
              <a:rect b="b" l="l" r="r" t="t"/>
              <a:pathLst>
                <a:path extrusionOk="0" h="11087" w="8166">
                  <a:moveTo>
                    <a:pt x="2231" y="1"/>
                  </a:moveTo>
                  <a:cubicBezTo>
                    <a:pt x="1077" y="1"/>
                    <a:pt x="0" y="800"/>
                    <a:pt x="0" y="800"/>
                  </a:cubicBezTo>
                  <a:cubicBezTo>
                    <a:pt x="79" y="919"/>
                    <a:pt x="1336" y="6571"/>
                    <a:pt x="2473" y="8221"/>
                  </a:cubicBezTo>
                  <a:cubicBezTo>
                    <a:pt x="3611" y="9870"/>
                    <a:pt x="6400" y="11087"/>
                    <a:pt x="6400" y="11087"/>
                  </a:cubicBezTo>
                  <a:lnTo>
                    <a:pt x="6576" y="10964"/>
                  </a:lnTo>
                  <a:lnTo>
                    <a:pt x="7122" y="10588"/>
                  </a:lnTo>
                  <a:lnTo>
                    <a:pt x="7197" y="10540"/>
                  </a:lnTo>
                  <a:lnTo>
                    <a:pt x="7691" y="10197"/>
                  </a:lnTo>
                  <a:lnTo>
                    <a:pt x="8166" y="9870"/>
                  </a:lnTo>
                  <a:cubicBezTo>
                    <a:pt x="8166" y="9870"/>
                    <a:pt x="5888" y="7395"/>
                    <a:pt x="5574" y="6806"/>
                  </a:cubicBezTo>
                  <a:cubicBezTo>
                    <a:pt x="5260" y="6218"/>
                    <a:pt x="5142" y="6218"/>
                    <a:pt x="4043" y="998"/>
                  </a:cubicBezTo>
                  <a:cubicBezTo>
                    <a:pt x="3528" y="244"/>
                    <a:pt x="2868" y="1"/>
                    <a:pt x="2231"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1"/>
            <p:cNvSpPr/>
            <p:nvPr/>
          </p:nvSpPr>
          <p:spPr>
            <a:xfrm>
              <a:off x="951650" y="1726950"/>
              <a:ext cx="121750" cy="239750"/>
            </a:xfrm>
            <a:custGeom>
              <a:rect b="b" l="l" r="r" t="t"/>
              <a:pathLst>
                <a:path extrusionOk="0" h="9590" w="4870">
                  <a:moveTo>
                    <a:pt x="196" y="0"/>
                  </a:moveTo>
                  <a:cubicBezTo>
                    <a:pt x="100" y="0"/>
                    <a:pt x="0" y="101"/>
                    <a:pt x="18" y="217"/>
                  </a:cubicBezTo>
                  <a:cubicBezTo>
                    <a:pt x="172" y="1319"/>
                    <a:pt x="486" y="2408"/>
                    <a:pt x="668" y="3511"/>
                  </a:cubicBezTo>
                  <a:cubicBezTo>
                    <a:pt x="824" y="4458"/>
                    <a:pt x="1066" y="5354"/>
                    <a:pt x="1529" y="6199"/>
                  </a:cubicBezTo>
                  <a:cubicBezTo>
                    <a:pt x="1937" y="6939"/>
                    <a:pt x="2478" y="7613"/>
                    <a:pt x="3051" y="8233"/>
                  </a:cubicBezTo>
                  <a:cubicBezTo>
                    <a:pt x="3446" y="8657"/>
                    <a:pt x="3890" y="9175"/>
                    <a:pt x="4375" y="9590"/>
                  </a:cubicBezTo>
                  <a:lnTo>
                    <a:pt x="4869" y="9247"/>
                  </a:lnTo>
                  <a:cubicBezTo>
                    <a:pt x="4463" y="8828"/>
                    <a:pt x="3980" y="8452"/>
                    <a:pt x="3596" y="8042"/>
                  </a:cubicBezTo>
                  <a:cubicBezTo>
                    <a:pt x="2963" y="7365"/>
                    <a:pt x="2388" y="6632"/>
                    <a:pt x="1955" y="5808"/>
                  </a:cubicBezTo>
                  <a:cubicBezTo>
                    <a:pt x="1015" y="4018"/>
                    <a:pt x="1261" y="1875"/>
                    <a:pt x="323" y="87"/>
                  </a:cubicBezTo>
                  <a:cubicBezTo>
                    <a:pt x="292" y="26"/>
                    <a:pt x="244" y="0"/>
                    <a:pt x="196"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1"/>
            <p:cNvSpPr/>
            <p:nvPr/>
          </p:nvSpPr>
          <p:spPr>
            <a:xfrm>
              <a:off x="925250" y="1735800"/>
              <a:ext cx="133925" cy="241500"/>
            </a:xfrm>
            <a:custGeom>
              <a:rect b="b" l="l" r="r" t="t"/>
              <a:pathLst>
                <a:path extrusionOk="0" h="9660" w="5357">
                  <a:moveTo>
                    <a:pt x="243" y="0"/>
                  </a:moveTo>
                  <a:cubicBezTo>
                    <a:pt x="166" y="0"/>
                    <a:pt x="91" y="55"/>
                    <a:pt x="83" y="159"/>
                  </a:cubicBezTo>
                  <a:cubicBezTo>
                    <a:pt x="0" y="1169"/>
                    <a:pt x="288" y="2285"/>
                    <a:pt x="426" y="3289"/>
                  </a:cubicBezTo>
                  <a:cubicBezTo>
                    <a:pt x="567" y="4306"/>
                    <a:pt x="753" y="5267"/>
                    <a:pt x="1265" y="6170"/>
                  </a:cubicBezTo>
                  <a:cubicBezTo>
                    <a:pt x="1709" y="6956"/>
                    <a:pt x="2330" y="7642"/>
                    <a:pt x="2998" y="8239"/>
                  </a:cubicBezTo>
                  <a:cubicBezTo>
                    <a:pt x="3536" y="8715"/>
                    <a:pt x="4155" y="9280"/>
                    <a:pt x="4810" y="9660"/>
                  </a:cubicBezTo>
                  <a:lnTo>
                    <a:pt x="5356" y="9284"/>
                  </a:lnTo>
                  <a:cubicBezTo>
                    <a:pt x="4779" y="8740"/>
                    <a:pt x="4021" y="8336"/>
                    <a:pt x="3426" y="7813"/>
                  </a:cubicBezTo>
                  <a:cubicBezTo>
                    <a:pt x="2756" y="7220"/>
                    <a:pt x="2148" y="6548"/>
                    <a:pt x="1706" y="5764"/>
                  </a:cubicBezTo>
                  <a:cubicBezTo>
                    <a:pt x="723" y="4018"/>
                    <a:pt x="1103" y="1932"/>
                    <a:pt x="402" y="115"/>
                  </a:cubicBezTo>
                  <a:cubicBezTo>
                    <a:pt x="372" y="38"/>
                    <a:pt x="307" y="0"/>
                    <a:pt x="24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1"/>
            <p:cNvSpPr/>
            <p:nvPr/>
          </p:nvSpPr>
          <p:spPr>
            <a:xfrm>
              <a:off x="741025" y="1495300"/>
              <a:ext cx="169025" cy="127325"/>
            </a:xfrm>
            <a:custGeom>
              <a:rect b="b" l="l" r="r" t="t"/>
              <a:pathLst>
                <a:path extrusionOk="0" h="5093" w="6761">
                  <a:moveTo>
                    <a:pt x="644" y="0"/>
                  </a:moveTo>
                  <a:cubicBezTo>
                    <a:pt x="632" y="0"/>
                    <a:pt x="619" y="2"/>
                    <a:pt x="607" y="4"/>
                  </a:cubicBezTo>
                  <a:lnTo>
                    <a:pt x="128" y="66"/>
                  </a:lnTo>
                  <a:cubicBezTo>
                    <a:pt x="91" y="70"/>
                    <a:pt x="51" y="77"/>
                    <a:pt x="27" y="105"/>
                  </a:cubicBezTo>
                  <a:cubicBezTo>
                    <a:pt x="1" y="136"/>
                    <a:pt x="5" y="182"/>
                    <a:pt x="12" y="222"/>
                  </a:cubicBezTo>
                  <a:cubicBezTo>
                    <a:pt x="190" y="1245"/>
                    <a:pt x="427" y="2290"/>
                    <a:pt x="1055" y="3145"/>
                  </a:cubicBezTo>
                  <a:cubicBezTo>
                    <a:pt x="1657" y="3966"/>
                    <a:pt x="2590" y="4550"/>
                    <a:pt x="3605" y="4844"/>
                  </a:cubicBezTo>
                  <a:cubicBezTo>
                    <a:pt x="4195" y="5015"/>
                    <a:pt x="4812" y="5092"/>
                    <a:pt x="5429" y="5092"/>
                  </a:cubicBezTo>
                  <a:cubicBezTo>
                    <a:pt x="5875" y="5092"/>
                    <a:pt x="6322" y="5052"/>
                    <a:pt x="6761" y="4978"/>
                  </a:cubicBezTo>
                  <a:lnTo>
                    <a:pt x="6633" y="2591"/>
                  </a:lnTo>
                  <a:cubicBezTo>
                    <a:pt x="6115" y="2659"/>
                    <a:pt x="5590" y="2709"/>
                    <a:pt x="5067" y="2709"/>
                  </a:cubicBezTo>
                  <a:cubicBezTo>
                    <a:pt x="4755" y="2709"/>
                    <a:pt x="4443" y="2691"/>
                    <a:pt x="4134" y="2648"/>
                  </a:cubicBezTo>
                  <a:cubicBezTo>
                    <a:pt x="3308" y="2534"/>
                    <a:pt x="2491" y="2229"/>
                    <a:pt x="1894" y="1682"/>
                  </a:cubicBezTo>
                  <a:cubicBezTo>
                    <a:pt x="1670" y="1471"/>
                    <a:pt x="1472" y="1236"/>
                    <a:pt x="1299" y="981"/>
                  </a:cubicBezTo>
                  <a:cubicBezTo>
                    <a:pt x="1103" y="700"/>
                    <a:pt x="930" y="406"/>
                    <a:pt x="778" y="96"/>
                  </a:cubicBezTo>
                  <a:cubicBezTo>
                    <a:pt x="765" y="61"/>
                    <a:pt x="739" y="30"/>
                    <a:pt x="706" y="11"/>
                  </a:cubicBezTo>
                  <a:cubicBezTo>
                    <a:pt x="685" y="4"/>
                    <a:pt x="665" y="0"/>
                    <a:pt x="644"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1"/>
            <p:cNvSpPr/>
            <p:nvPr/>
          </p:nvSpPr>
          <p:spPr>
            <a:xfrm>
              <a:off x="853600" y="1558750"/>
              <a:ext cx="60950" cy="65850"/>
            </a:xfrm>
            <a:custGeom>
              <a:rect b="b" l="l" r="r" t="t"/>
              <a:pathLst>
                <a:path extrusionOk="0" h="2634" w="2438">
                  <a:moveTo>
                    <a:pt x="1904" y="0"/>
                  </a:moveTo>
                  <a:cubicBezTo>
                    <a:pt x="1840" y="0"/>
                    <a:pt x="224" y="95"/>
                    <a:pt x="224" y="95"/>
                  </a:cubicBezTo>
                  <a:cubicBezTo>
                    <a:pt x="224" y="95"/>
                    <a:pt x="0" y="2126"/>
                    <a:pt x="1144" y="2634"/>
                  </a:cubicBezTo>
                  <a:lnTo>
                    <a:pt x="2438" y="444"/>
                  </a:lnTo>
                  <a:lnTo>
                    <a:pt x="1904" y="0"/>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1"/>
            <p:cNvSpPr/>
            <p:nvPr/>
          </p:nvSpPr>
          <p:spPr>
            <a:xfrm>
              <a:off x="885150" y="1533325"/>
              <a:ext cx="72400" cy="94850"/>
            </a:xfrm>
            <a:custGeom>
              <a:rect b="b" l="l" r="r" t="t"/>
              <a:pathLst>
                <a:path extrusionOk="0" h="3794" w="2896">
                  <a:moveTo>
                    <a:pt x="1661" y="1"/>
                  </a:moveTo>
                  <a:cubicBezTo>
                    <a:pt x="1336" y="5"/>
                    <a:pt x="1011" y="31"/>
                    <a:pt x="690" y="80"/>
                  </a:cubicBezTo>
                  <a:cubicBezTo>
                    <a:pt x="686" y="80"/>
                    <a:pt x="682" y="82"/>
                    <a:pt x="677" y="82"/>
                  </a:cubicBezTo>
                  <a:cubicBezTo>
                    <a:pt x="679" y="113"/>
                    <a:pt x="679" y="143"/>
                    <a:pt x="679" y="172"/>
                  </a:cubicBezTo>
                  <a:cubicBezTo>
                    <a:pt x="684" y="343"/>
                    <a:pt x="684" y="517"/>
                    <a:pt x="671" y="690"/>
                  </a:cubicBezTo>
                  <a:cubicBezTo>
                    <a:pt x="671" y="697"/>
                    <a:pt x="668" y="706"/>
                    <a:pt x="668" y="712"/>
                  </a:cubicBezTo>
                  <a:cubicBezTo>
                    <a:pt x="655" y="899"/>
                    <a:pt x="629" y="1086"/>
                    <a:pt x="587" y="1270"/>
                  </a:cubicBezTo>
                  <a:cubicBezTo>
                    <a:pt x="517" y="1560"/>
                    <a:pt x="407" y="1832"/>
                    <a:pt x="236" y="2056"/>
                  </a:cubicBezTo>
                  <a:lnTo>
                    <a:pt x="115" y="2779"/>
                  </a:lnTo>
                  <a:cubicBezTo>
                    <a:pt x="58" y="3115"/>
                    <a:pt x="1" y="3451"/>
                    <a:pt x="10" y="3793"/>
                  </a:cubicBezTo>
                  <a:lnTo>
                    <a:pt x="2895" y="1136"/>
                  </a:lnTo>
                  <a:cubicBezTo>
                    <a:pt x="2779" y="1004"/>
                    <a:pt x="2588" y="982"/>
                    <a:pt x="2417" y="927"/>
                  </a:cubicBezTo>
                  <a:cubicBezTo>
                    <a:pt x="2157" y="905"/>
                    <a:pt x="1901" y="846"/>
                    <a:pt x="1786" y="591"/>
                  </a:cubicBezTo>
                  <a:cubicBezTo>
                    <a:pt x="1712" y="427"/>
                    <a:pt x="1672" y="216"/>
                    <a:pt x="1661"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1"/>
            <p:cNvSpPr/>
            <p:nvPr/>
          </p:nvSpPr>
          <p:spPr>
            <a:xfrm>
              <a:off x="942100" y="1558725"/>
              <a:ext cx="192900" cy="145500"/>
            </a:xfrm>
            <a:custGeom>
              <a:rect b="b" l="l" r="r" t="t"/>
              <a:pathLst>
                <a:path extrusionOk="0" h="5820" w="7716">
                  <a:moveTo>
                    <a:pt x="557" y="1"/>
                  </a:moveTo>
                  <a:cubicBezTo>
                    <a:pt x="390" y="1"/>
                    <a:pt x="204" y="76"/>
                    <a:pt x="0" y="278"/>
                  </a:cubicBezTo>
                  <a:cubicBezTo>
                    <a:pt x="77" y="1677"/>
                    <a:pt x="824" y="2958"/>
                    <a:pt x="1586" y="4132"/>
                  </a:cubicBezTo>
                  <a:cubicBezTo>
                    <a:pt x="2054" y="4853"/>
                    <a:pt x="2640" y="5591"/>
                    <a:pt x="3477" y="5775"/>
                  </a:cubicBezTo>
                  <a:cubicBezTo>
                    <a:pt x="3613" y="5805"/>
                    <a:pt x="3749" y="5819"/>
                    <a:pt x="3884" y="5819"/>
                  </a:cubicBezTo>
                  <a:cubicBezTo>
                    <a:pt x="4802" y="5819"/>
                    <a:pt x="5666" y="5169"/>
                    <a:pt x="6380" y="4539"/>
                  </a:cubicBezTo>
                  <a:cubicBezTo>
                    <a:pt x="6953" y="4034"/>
                    <a:pt x="7548" y="3467"/>
                    <a:pt x="7715" y="2720"/>
                  </a:cubicBezTo>
                  <a:cubicBezTo>
                    <a:pt x="7676" y="2716"/>
                    <a:pt x="7637" y="2714"/>
                    <a:pt x="7599" y="2714"/>
                  </a:cubicBezTo>
                  <a:cubicBezTo>
                    <a:pt x="6732" y="2714"/>
                    <a:pt x="6104" y="3723"/>
                    <a:pt x="5225" y="3889"/>
                  </a:cubicBezTo>
                  <a:cubicBezTo>
                    <a:pt x="5140" y="3905"/>
                    <a:pt x="5055" y="3912"/>
                    <a:pt x="4970" y="3912"/>
                  </a:cubicBezTo>
                  <a:cubicBezTo>
                    <a:pt x="4474" y="3912"/>
                    <a:pt x="3987" y="3654"/>
                    <a:pt x="3622" y="3309"/>
                  </a:cubicBezTo>
                  <a:cubicBezTo>
                    <a:pt x="3191" y="2905"/>
                    <a:pt x="2886" y="2389"/>
                    <a:pt x="2543" y="1908"/>
                  </a:cubicBezTo>
                  <a:cubicBezTo>
                    <a:pt x="2194" y="1418"/>
                    <a:pt x="1790" y="970"/>
                    <a:pt x="1366" y="540"/>
                  </a:cubicBezTo>
                  <a:cubicBezTo>
                    <a:pt x="1203" y="371"/>
                    <a:pt x="927" y="1"/>
                    <a:pt x="557"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1"/>
            <p:cNvSpPr/>
            <p:nvPr/>
          </p:nvSpPr>
          <p:spPr>
            <a:xfrm>
              <a:off x="882575" y="1459050"/>
              <a:ext cx="92875" cy="83075"/>
            </a:xfrm>
            <a:custGeom>
              <a:rect b="b" l="l" r="r" t="t"/>
              <a:pathLst>
                <a:path extrusionOk="0" h="3323" w="3715">
                  <a:moveTo>
                    <a:pt x="1382" y="0"/>
                  </a:moveTo>
                  <a:cubicBezTo>
                    <a:pt x="1101" y="167"/>
                    <a:pt x="875" y="354"/>
                    <a:pt x="723" y="666"/>
                  </a:cubicBezTo>
                  <a:cubicBezTo>
                    <a:pt x="563" y="991"/>
                    <a:pt x="475" y="1318"/>
                    <a:pt x="258" y="1612"/>
                  </a:cubicBezTo>
                  <a:cubicBezTo>
                    <a:pt x="18" y="1939"/>
                    <a:pt x="1" y="2289"/>
                    <a:pt x="143" y="2633"/>
                  </a:cubicBezTo>
                  <a:cubicBezTo>
                    <a:pt x="172" y="2684"/>
                    <a:pt x="207" y="2732"/>
                    <a:pt x="244" y="2776"/>
                  </a:cubicBezTo>
                  <a:cubicBezTo>
                    <a:pt x="385" y="2941"/>
                    <a:pt x="576" y="3051"/>
                    <a:pt x="774" y="3134"/>
                  </a:cubicBezTo>
                  <a:cubicBezTo>
                    <a:pt x="1063" y="3256"/>
                    <a:pt x="1379" y="3322"/>
                    <a:pt x="1693" y="3322"/>
                  </a:cubicBezTo>
                  <a:cubicBezTo>
                    <a:pt x="1935" y="3322"/>
                    <a:pt x="2175" y="3283"/>
                    <a:pt x="2401" y="3200"/>
                  </a:cubicBezTo>
                  <a:cubicBezTo>
                    <a:pt x="2924" y="3007"/>
                    <a:pt x="3359" y="2568"/>
                    <a:pt x="3497" y="2027"/>
                  </a:cubicBezTo>
                  <a:lnTo>
                    <a:pt x="3497" y="2027"/>
                  </a:lnTo>
                  <a:lnTo>
                    <a:pt x="3466" y="2065"/>
                  </a:lnTo>
                  <a:cubicBezTo>
                    <a:pt x="3521" y="1961"/>
                    <a:pt x="3572" y="1856"/>
                    <a:pt x="3616" y="1748"/>
                  </a:cubicBezTo>
                  <a:cubicBezTo>
                    <a:pt x="3657" y="1643"/>
                    <a:pt x="3690" y="1533"/>
                    <a:pt x="3714" y="1421"/>
                  </a:cubicBezTo>
                  <a:cubicBezTo>
                    <a:pt x="3407" y="1006"/>
                    <a:pt x="2933" y="756"/>
                    <a:pt x="2480" y="508"/>
                  </a:cubicBezTo>
                  <a:cubicBezTo>
                    <a:pt x="2179" y="343"/>
                    <a:pt x="1870" y="194"/>
                    <a:pt x="1551" y="62"/>
                  </a:cubicBezTo>
                  <a:cubicBezTo>
                    <a:pt x="1496" y="40"/>
                    <a:pt x="1439" y="20"/>
                    <a:pt x="1382"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1"/>
            <p:cNvSpPr/>
            <p:nvPr/>
          </p:nvSpPr>
          <p:spPr>
            <a:xfrm>
              <a:off x="901900" y="1537600"/>
              <a:ext cx="21725" cy="13050"/>
            </a:xfrm>
            <a:custGeom>
              <a:rect b="b" l="l" r="r" t="t"/>
              <a:pathLst>
                <a:path extrusionOk="0" h="522" w="869">
                  <a:moveTo>
                    <a:pt x="9" y="1"/>
                  </a:moveTo>
                  <a:lnTo>
                    <a:pt x="9" y="1"/>
                  </a:lnTo>
                  <a:cubicBezTo>
                    <a:pt x="16" y="172"/>
                    <a:pt x="14" y="346"/>
                    <a:pt x="1" y="519"/>
                  </a:cubicBezTo>
                  <a:cubicBezTo>
                    <a:pt x="26" y="521"/>
                    <a:pt x="50" y="522"/>
                    <a:pt x="74" y="522"/>
                  </a:cubicBezTo>
                  <a:cubicBezTo>
                    <a:pt x="601" y="522"/>
                    <a:pt x="868" y="98"/>
                    <a:pt x="657" y="98"/>
                  </a:cubicBezTo>
                  <a:cubicBezTo>
                    <a:pt x="649" y="98"/>
                    <a:pt x="639" y="98"/>
                    <a:pt x="629" y="100"/>
                  </a:cubicBezTo>
                  <a:cubicBezTo>
                    <a:pt x="582" y="106"/>
                    <a:pt x="535" y="109"/>
                    <a:pt x="488" y="109"/>
                  </a:cubicBezTo>
                  <a:cubicBezTo>
                    <a:pt x="323" y="109"/>
                    <a:pt x="160" y="73"/>
                    <a:pt x="9"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1"/>
            <p:cNvSpPr/>
            <p:nvPr/>
          </p:nvSpPr>
          <p:spPr>
            <a:xfrm>
              <a:off x="1105100" y="1608700"/>
              <a:ext cx="47800" cy="44375"/>
            </a:xfrm>
            <a:custGeom>
              <a:rect b="b" l="l" r="r" t="t"/>
              <a:pathLst>
                <a:path extrusionOk="0" h="1775" w="1912">
                  <a:moveTo>
                    <a:pt x="1275" y="0"/>
                  </a:moveTo>
                  <a:cubicBezTo>
                    <a:pt x="1166" y="0"/>
                    <a:pt x="651" y="482"/>
                    <a:pt x="427" y="776"/>
                  </a:cubicBezTo>
                  <a:cubicBezTo>
                    <a:pt x="462" y="557"/>
                    <a:pt x="429" y="157"/>
                    <a:pt x="310" y="131"/>
                  </a:cubicBezTo>
                  <a:cubicBezTo>
                    <a:pt x="307" y="130"/>
                    <a:pt x="303" y="129"/>
                    <a:pt x="300" y="129"/>
                  </a:cubicBezTo>
                  <a:cubicBezTo>
                    <a:pt x="189" y="129"/>
                    <a:pt x="115" y="524"/>
                    <a:pt x="124" y="737"/>
                  </a:cubicBezTo>
                  <a:cubicBezTo>
                    <a:pt x="132" y="956"/>
                    <a:pt x="152" y="1196"/>
                    <a:pt x="27" y="1378"/>
                  </a:cubicBezTo>
                  <a:cubicBezTo>
                    <a:pt x="27" y="1378"/>
                    <a:pt x="1" y="1536"/>
                    <a:pt x="71" y="1655"/>
                  </a:cubicBezTo>
                  <a:cubicBezTo>
                    <a:pt x="119" y="1727"/>
                    <a:pt x="196" y="1771"/>
                    <a:pt x="282" y="1773"/>
                  </a:cubicBezTo>
                  <a:cubicBezTo>
                    <a:pt x="293" y="1774"/>
                    <a:pt x="305" y="1774"/>
                    <a:pt x="316" y="1774"/>
                  </a:cubicBezTo>
                  <a:cubicBezTo>
                    <a:pt x="613" y="1774"/>
                    <a:pt x="857" y="1536"/>
                    <a:pt x="1130" y="1411"/>
                  </a:cubicBezTo>
                  <a:cubicBezTo>
                    <a:pt x="1362" y="1303"/>
                    <a:pt x="1810" y="1147"/>
                    <a:pt x="1795" y="1044"/>
                  </a:cubicBezTo>
                  <a:cubicBezTo>
                    <a:pt x="1789" y="1010"/>
                    <a:pt x="1737" y="997"/>
                    <a:pt x="1663" y="997"/>
                  </a:cubicBezTo>
                  <a:cubicBezTo>
                    <a:pt x="1513" y="997"/>
                    <a:pt x="1272" y="1050"/>
                    <a:pt x="1125" y="1092"/>
                  </a:cubicBezTo>
                  <a:lnTo>
                    <a:pt x="1562" y="807"/>
                  </a:lnTo>
                  <a:cubicBezTo>
                    <a:pt x="1683" y="728"/>
                    <a:pt x="1911" y="590"/>
                    <a:pt x="1874" y="513"/>
                  </a:cubicBezTo>
                  <a:cubicBezTo>
                    <a:pt x="1868" y="499"/>
                    <a:pt x="1848" y="493"/>
                    <a:pt x="1819" y="493"/>
                  </a:cubicBezTo>
                  <a:cubicBezTo>
                    <a:pt x="1680" y="493"/>
                    <a:pt x="1320" y="627"/>
                    <a:pt x="1132" y="730"/>
                  </a:cubicBezTo>
                  <a:lnTo>
                    <a:pt x="1705" y="153"/>
                  </a:lnTo>
                  <a:cubicBezTo>
                    <a:pt x="1740" y="117"/>
                    <a:pt x="1775" y="67"/>
                    <a:pt x="1749" y="25"/>
                  </a:cubicBezTo>
                  <a:lnTo>
                    <a:pt x="1749" y="25"/>
                  </a:lnTo>
                  <a:cubicBezTo>
                    <a:pt x="1378" y="128"/>
                    <a:pt x="1072" y="385"/>
                    <a:pt x="780" y="633"/>
                  </a:cubicBezTo>
                  <a:cubicBezTo>
                    <a:pt x="965" y="438"/>
                    <a:pt x="1351" y="69"/>
                    <a:pt x="1290" y="5"/>
                  </a:cubicBezTo>
                  <a:cubicBezTo>
                    <a:pt x="1286" y="2"/>
                    <a:pt x="1281" y="0"/>
                    <a:pt x="1275"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1"/>
            <p:cNvSpPr/>
            <p:nvPr/>
          </p:nvSpPr>
          <p:spPr>
            <a:xfrm>
              <a:off x="914700" y="1504625"/>
              <a:ext cx="8975" cy="6875"/>
            </a:xfrm>
            <a:custGeom>
              <a:rect b="b" l="l" r="r" t="t"/>
              <a:pathLst>
                <a:path extrusionOk="0" h="275" w="359">
                  <a:moveTo>
                    <a:pt x="178" y="0"/>
                  </a:moveTo>
                  <a:cubicBezTo>
                    <a:pt x="0" y="0"/>
                    <a:pt x="0" y="275"/>
                    <a:pt x="178" y="275"/>
                  </a:cubicBezTo>
                  <a:cubicBezTo>
                    <a:pt x="356" y="275"/>
                    <a:pt x="358" y="0"/>
                    <a:pt x="17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1"/>
            <p:cNvSpPr/>
            <p:nvPr/>
          </p:nvSpPr>
          <p:spPr>
            <a:xfrm>
              <a:off x="893000" y="1491325"/>
              <a:ext cx="7775" cy="6000"/>
            </a:xfrm>
            <a:custGeom>
              <a:rect b="b" l="l" r="r" t="t"/>
              <a:pathLst>
                <a:path extrusionOk="0" h="240" w="311">
                  <a:moveTo>
                    <a:pt x="155" y="1"/>
                  </a:moveTo>
                  <a:cubicBezTo>
                    <a:pt x="1" y="1"/>
                    <a:pt x="1" y="240"/>
                    <a:pt x="155" y="240"/>
                  </a:cubicBezTo>
                  <a:cubicBezTo>
                    <a:pt x="311" y="240"/>
                    <a:pt x="311" y="1"/>
                    <a:pt x="15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1"/>
            <p:cNvSpPr/>
            <p:nvPr/>
          </p:nvSpPr>
          <p:spPr>
            <a:xfrm>
              <a:off x="892400" y="1491000"/>
              <a:ext cx="16925" cy="22275"/>
            </a:xfrm>
            <a:custGeom>
              <a:rect b="b" l="l" r="r" t="t"/>
              <a:pathLst>
                <a:path extrusionOk="0" h="891" w="677">
                  <a:moveTo>
                    <a:pt x="626" y="1"/>
                  </a:moveTo>
                  <a:cubicBezTo>
                    <a:pt x="610" y="1"/>
                    <a:pt x="594" y="8"/>
                    <a:pt x="585" y="22"/>
                  </a:cubicBezTo>
                  <a:cubicBezTo>
                    <a:pt x="495" y="178"/>
                    <a:pt x="473" y="341"/>
                    <a:pt x="277" y="398"/>
                  </a:cubicBezTo>
                  <a:cubicBezTo>
                    <a:pt x="205" y="420"/>
                    <a:pt x="113" y="426"/>
                    <a:pt x="75" y="506"/>
                  </a:cubicBezTo>
                  <a:cubicBezTo>
                    <a:pt x="1" y="661"/>
                    <a:pt x="264" y="844"/>
                    <a:pt x="383" y="890"/>
                  </a:cubicBezTo>
                  <a:cubicBezTo>
                    <a:pt x="385" y="890"/>
                    <a:pt x="386" y="890"/>
                    <a:pt x="388" y="890"/>
                  </a:cubicBezTo>
                  <a:cubicBezTo>
                    <a:pt x="403" y="890"/>
                    <a:pt x="415" y="873"/>
                    <a:pt x="407" y="859"/>
                  </a:cubicBezTo>
                  <a:cubicBezTo>
                    <a:pt x="365" y="800"/>
                    <a:pt x="190" y="664"/>
                    <a:pt x="190" y="600"/>
                  </a:cubicBezTo>
                  <a:cubicBezTo>
                    <a:pt x="190" y="512"/>
                    <a:pt x="398" y="484"/>
                    <a:pt x="458" y="442"/>
                  </a:cubicBezTo>
                  <a:cubicBezTo>
                    <a:pt x="581" y="354"/>
                    <a:pt x="653" y="191"/>
                    <a:pt x="673" y="47"/>
                  </a:cubicBezTo>
                  <a:cubicBezTo>
                    <a:pt x="677" y="17"/>
                    <a:pt x="652" y="1"/>
                    <a:pt x="62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1"/>
            <p:cNvSpPr/>
            <p:nvPr/>
          </p:nvSpPr>
          <p:spPr>
            <a:xfrm>
              <a:off x="918600" y="1493300"/>
              <a:ext cx="14100" cy="9475"/>
            </a:xfrm>
            <a:custGeom>
              <a:rect b="b" l="l" r="r" t="t"/>
              <a:pathLst>
                <a:path extrusionOk="0" h="379" w="564">
                  <a:moveTo>
                    <a:pt x="153" y="0"/>
                  </a:moveTo>
                  <a:cubicBezTo>
                    <a:pt x="121" y="0"/>
                    <a:pt x="90" y="4"/>
                    <a:pt x="62" y="14"/>
                  </a:cubicBezTo>
                  <a:cubicBezTo>
                    <a:pt x="0" y="31"/>
                    <a:pt x="0" y="119"/>
                    <a:pt x="62" y="137"/>
                  </a:cubicBezTo>
                  <a:lnTo>
                    <a:pt x="60" y="137"/>
                  </a:lnTo>
                  <a:cubicBezTo>
                    <a:pt x="134" y="161"/>
                    <a:pt x="209" y="174"/>
                    <a:pt x="277" y="218"/>
                  </a:cubicBezTo>
                  <a:cubicBezTo>
                    <a:pt x="345" y="260"/>
                    <a:pt x="396" y="317"/>
                    <a:pt x="455" y="363"/>
                  </a:cubicBezTo>
                  <a:cubicBezTo>
                    <a:pt x="467" y="374"/>
                    <a:pt x="481" y="379"/>
                    <a:pt x="495" y="379"/>
                  </a:cubicBezTo>
                  <a:cubicBezTo>
                    <a:pt x="531" y="379"/>
                    <a:pt x="564" y="347"/>
                    <a:pt x="556" y="306"/>
                  </a:cubicBezTo>
                  <a:cubicBezTo>
                    <a:pt x="532" y="136"/>
                    <a:pt x="329" y="0"/>
                    <a:pt x="1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1"/>
            <p:cNvSpPr/>
            <p:nvPr/>
          </p:nvSpPr>
          <p:spPr>
            <a:xfrm>
              <a:off x="897675" y="1481275"/>
              <a:ext cx="9525" cy="7250"/>
            </a:xfrm>
            <a:custGeom>
              <a:rect b="b" l="l" r="r" t="t"/>
              <a:pathLst>
                <a:path extrusionOk="0" h="290" w="381">
                  <a:moveTo>
                    <a:pt x="132" y="0"/>
                  </a:moveTo>
                  <a:cubicBezTo>
                    <a:pt x="129" y="0"/>
                    <a:pt x="125" y="0"/>
                    <a:pt x="121" y="1"/>
                  </a:cubicBezTo>
                  <a:cubicBezTo>
                    <a:pt x="42" y="5"/>
                    <a:pt x="1" y="117"/>
                    <a:pt x="80" y="159"/>
                  </a:cubicBezTo>
                  <a:cubicBezTo>
                    <a:pt x="146" y="196"/>
                    <a:pt x="211" y="220"/>
                    <a:pt x="268" y="273"/>
                  </a:cubicBezTo>
                  <a:cubicBezTo>
                    <a:pt x="281" y="285"/>
                    <a:pt x="295" y="290"/>
                    <a:pt x="310" y="290"/>
                  </a:cubicBezTo>
                  <a:cubicBezTo>
                    <a:pt x="346" y="290"/>
                    <a:pt x="381" y="256"/>
                    <a:pt x="370" y="214"/>
                  </a:cubicBezTo>
                  <a:cubicBezTo>
                    <a:pt x="350" y="101"/>
                    <a:pt x="249" y="0"/>
                    <a:pt x="132"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1"/>
            <p:cNvSpPr/>
            <p:nvPr/>
          </p:nvSpPr>
          <p:spPr>
            <a:xfrm>
              <a:off x="891575" y="1514000"/>
              <a:ext cx="22825" cy="14950"/>
            </a:xfrm>
            <a:custGeom>
              <a:rect b="b" l="l" r="r" t="t"/>
              <a:pathLst>
                <a:path extrusionOk="0" h="598" w="913">
                  <a:moveTo>
                    <a:pt x="139" y="1"/>
                  </a:moveTo>
                  <a:cubicBezTo>
                    <a:pt x="139" y="1"/>
                    <a:pt x="1" y="407"/>
                    <a:pt x="396" y="567"/>
                  </a:cubicBezTo>
                  <a:cubicBezTo>
                    <a:pt x="448" y="588"/>
                    <a:pt x="495" y="597"/>
                    <a:pt x="537" y="597"/>
                  </a:cubicBezTo>
                  <a:cubicBezTo>
                    <a:pt x="822" y="597"/>
                    <a:pt x="912" y="185"/>
                    <a:pt x="912" y="185"/>
                  </a:cubicBezTo>
                  <a:lnTo>
                    <a:pt x="912" y="185"/>
                  </a:lnTo>
                  <a:cubicBezTo>
                    <a:pt x="870" y="212"/>
                    <a:pt x="822" y="221"/>
                    <a:pt x="772" y="221"/>
                  </a:cubicBezTo>
                  <a:cubicBezTo>
                    <a:pt x="748" y="221"/>
                    <a:pt x="725" y="219"/>
                    <a:pt x="701" y="216"/>
                  </a:cubicBezTo>
                  <a:cubicBezTo>
                    <a:pt x="499" y="194"/>
                    <a:pt x="306" y="119"/>
                    <a:pt x="1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1"/>
            <p:cNvSpPr/>
            <p:nvPr/>
          </p:nvSpPr>
          <p:spPr>
            <a:xfrm>
              <a:off x="722050" y="1449925"/>
              <a:ext cx="47675" cy="55725"/>
            </a:xfrm>
            <a:custGeom>
              <a:rect b="b" l="l" r="r" t="t"/>
              <a:pathLst>
                <a:path extrusionOk="0" h="2229" w="1907">
                  <a:moveTo>
                    <a:pt x="534" y="1"/>
                  </a:moveTo>
                  <a:cubicBezTo>
                    <a:pt x="492" y="25"/>
                    <a:pt x="503" y="89"/>
                    <a:pt x="521" y="135"/>
                  </a:cubicBezTo>
                  <a:cubicBezTo>
                    <a:pt x="611" y="389"/>
                    <a:pt x="701" y="644"/>
                    <a:pt x="791" y="901"/>
                  </a:cubicBezTo>
                  <a:cubicBezTo>
                    <a:pt x="649" y="705"/>
                    <a:pt x="325" y="382"/>
                    <a:pt x="228" y="382"/>
                  </a:cubicBezTo>
                  <a:cubicBezTo>
                    <a:pt x="221" y="382"/>
                    <a:pt x="215" y="384"/>
                    <a:pt x="211" y="387"/>
                  </a:cubicBezTo>
                  <a:cubicBezTo>
                    <a:pt x="147" y="440"/>
                    <a:pt x="294" y="664"/>
                    <a:pt x="369" y="787"/>
                  </a:cubicBezTo>
                  <a:lnTo>
                    <a:pt x="641" y="1231"/>
                  </a:lnTo>
                  <a:cubicBezTo>
                    <a:pt x="493" y="1101"/>
                    <a:pt x="209" y="884"/>
                    <a:pt x="98" y="884"/>
                  </a:cubicBezTo>
                  <a:cubicBezTo>
                    <a:pt x="80" y="884"/>
                    <a:pt x="67" y="890"/>
                    <a:pt x="59" y="901"/>
                  </a:cubicBezTo>
                  <a:cubicBezTo>
                    <a:pt x="0" y="987"/>
                    <a:pt x="338" y="1321"/>
                    <a:pt x="503" y="1518"/>
                  </a:cubicBezTo>
                  <a:cubicBezTo>
                    <a:pt x="705" y="1755"/>
                    <a:pt x="824" y="2091"/>
                    <a:pt x="1113" y="2208"/>
                  </a:cubicBezTo>
                  <a:cubicBezTo>
                    <a:pt x="1147" y="2222"/>
                    <a:pt x="1182" y="2229"/>
                    <a:pt x="1217" y="2229"/>
                  </a:cubicBezTo>
                  <a:cubicBezTo>
                    <a:pt x="1265" y="2229"/>
                    <a:pt x="1313" y="2216"/>
                    <a:pt x="1355" y="2190"/>
                  </a:cubicBezTo>
                  <a:cubicBezTo>
                    <a:pt x="1469" y="2113"/>
                    <a:pt x="1513" y="1957"/>
                    <a:pt x="1513" y="1957"/>
                  </a:cubicBezTo>
                  <a:cubicBezTo>
                    <a:pt x="1478" y="1740"/>
                    <a:pt x="1599" y="1531"/>
                    <a:pt x="1700" y="1338"/>
                  </a:cubicBezTo>
                  <a:cubicBezTo>
                    <a:pt x="1803" y="1143"/>
                    <a:pt x="1906" y="734"/>
                    <a:pt x="1790" y="708"/>
                  </a:cubicBezTo>
                  <a:cubicBezTo>
                    <a:pt x="1786" y="707"/>
                    <a:pt x="1782" y="707"/>
                    <a:pt x="1778" y="707"/>
                  </a:cubicBezTo>
                  <a:cubicBezTo>
                    <a:pt x="1658" y="707"/>
                    <a:pt x="1469" y="1036"/>
                    <a:pt x="1408" y="1244"/>
                  </a:cubicBezTo>
                  <a:cubicBezTo>
                    <a:pt x="1330" y="868"/>
                    <a:pt x="1054" y="177"/>
                    <a:pt x="963" y="177"/>
                  </a:cubicBezTo>
                  <a:cubicBezTo>
                    <a:pt x="961" y="177"/>
                    <a:pt x="959" y="178"/>
                    <a:pt x="958" y="179"/>
                  </a:cubicBezTo>
                  <a:cubicBezTo>
                    <a:pt x="876" y="209"/>
                    <a:pt x="1065" y="708"/>
                    <a:pt x="1151" y="963"/>
                  </a:cubicBezTo>
                  <a:cubicBezTo>
                    <a:pt x="993" y="613"/>
                    <a:pt x="826" y="251"/>
                    <a:pt x="534"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1"/>
            <p:cNvSpPr/>
            <p:nvPr/>
          </p:nvSpPr>
          <p:spPr>
            <a:xfrm>
              <a:off x="844800" y="1556500"/>
              <a:ext cx="145200" cy="192400"/>
            </a:xfrm>
            <a:custGeom>
              <a:rect b="b" l="l" r="r" t="t"/>
              <a:pathLst>
                <a:path extrusionOk="0" h="7696" w="5808">
                  <a:moveTo>
                    <a:pt x="4031" y="0"/>
                  </a:moveTo>
                  <a:cubicBezTo>
                    <a:pt x="4031" y="0"/>
                    <a:pt x="3258" y="347"/>
                    <a:pt x="2790" y="534"/>
                  </a:cubicBezTo>
                  <a:cubicBezTo>
                    <a:pt x="2730" y="558"/>
                    <a:pt x="2676" y="569"/>
                    <a:pt x="2629" y="569"/>
                  </a:cubicBezTo>
                  <a:cubicBezTo>
                    <a:pt x="2308" y="569"/>
                    <a:pt x="2256" y="90"/>
                    <a:pt x="2256" y="90"/>
                  </a:cubicBezTo>
                  <a:cubicBezTo>
                    <a:pt x="1373" y="380"/>
                    <a:pt x="1255" y="4274"/>
                    <a:pt x="1138" y="4942"/>
                  </a:cubicBezTo>
                  <a:cubicBezTo>
                    <a:pt x="1081" y="5267"/>
                    <a:pt x="541" y="5877"/>
                    <a:pt x="1" y="6422"/>
                  </a:cubicBezTo>
                  <a:cubicBezTo>
                    <a:pt x="947" y="6705"/>
                    <a:pt x="1775" y="7338"/>
                    <a:pt x="2744" y="7588"/>
                  </a:cubicBezTo>
                  <a:cubicBezTo>
                    <a:pt x="3040" y="7665"/>
                    <a:pt x="3338" y="7695"/>
                    <a:pt x="3636" y="7695"/>
                  </a:cubicBezTo>
                  <a:cubicBezTo>
                    <a:pt x="4358" y="7695"/>
                    <a:pt x="5083" y="7520"/>
                    <a:pt x="5807" y="7412"/>
                  </a:cubicBezTo>
                  <a:cubicBezTo>
                    <a:pt x="5621" y="6723"/>
                    <a:pt x="5388" y="5849"/>
                    <a:pt x="5260" y="5335"/>
                  </a:cubicBezTo>
                  <a:cubicBezTo>
                    <a:pt x="5025" y="4393"/>
                    <a:pt x="5025" y="192"/>
                    <a:pt x="5025" y="192"/>
                  </a:cubicBezTo>
                  <a:lnTo>
                    <a:pt x="4031"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1"/>
            <p:cNvSpPr/>
            <p:nvPr/>
          </p:nvSpPr>
          <p:spPr>
            <a:xfrm>
              <a:off x="935825" y="1556350"/>
              <a:ext cx="69925" cy="73975"/>
            </a:xfrm>
            <a:custGeom>
              <a:rect b="b" l="l" r="r" t="t"/>
              <a:pathLst>
                <a:path extrusionOk="0" h="2959" w="2797">
                  <a:moveTo>
                    <a:pt x="924" y="0"/>
                  </a:moveTo>
                  <a:cubicBezTo>
                    <a:pt x="911" y="0"/>
                    <a:pt x="899" y="1"/>
                    <a:pt x="886" y="2"/>
                  </a:cubicBezTo>
                  <a:cubicBezTo>
                    <a:pt x="155" y="66"/>
                    <a:pt x="152" y="393"/>
                    <a:pt x="62" y="564"/>
                  </a:cubicBezTo>
                  <a:cubicBezTo>
                    <a:pt x="25" y="1219"/>
                    <a:pt x="1" y="1895"/>
                    <a:pt x="192" y="2958"/>
                  </a:cubicBezTo>
                  <a:cubicBezTo>
                    <a:pt x="1268" y="2831"/>
                    <a:pt x="2149" y="2468"/>
                    <a:pt x="2797" y="1820"/>
                  </a:cubicBezTo>
                  <a:cubicBezTo>
                    <a:pt x="2797" y="1820"/>
                    <a:pt x="1657" y="0"/>
                    <a:pt x="924"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1"/>
            <p:cNvSpPr/>
            <p:nvPr/>
          </p:nvSpPr>
          <p:spPr>
            <a:xfrm>
              <a:off x="890325" y="1447875"/>
              <a:ext cx="92925" cy="96275"/>
            </a:xfrm>
            <a:custGeom>
              <a:rect b="b" l="l" r="r" t="t"/>
              <a:pathLst>
                <a:path extrusionOk="0" h="3851" w="3717">
                  <a:moveTo>
                    <a:pt x="649" y="0"/>
                  </a:moveTo>
                  <a:cubicBezTo>
                    <a:pt x="554" y="0"/>
                    <a:pt x="459" y="12"/>
                    <a:pt x="369" y="43"/>
                  </a:cubicBezTo>
                  <a:cubicBezTo>
                    <a:pt x="211" y="100"/>
                    <a:pt x="68" y="225"/>
                    <a:pt x="31" y="390"/>
                  </a:cubicBezTo>
                  <a:cubicBezTo>
                    <a:pt x="0" y="526"/>
                    <a:pt x="42" y="671"/>
                    <a:pt x="117" y="788"/>
                  </a:cubicBezTo>
                  <a:cubicBezTo>
                    <a:pt x="194" y="904"/>
                    <a:pt x="301" y="996"/>
                    <a:pt x="409" y="1084"/>
                  </a:cubicBezTo>
                  <a:cubicBezTo>
                    <a:pt x="427" y="1099"/>
                    <a:pt x="449" y="1113"/>
                    <a:pt x="470" y="1113"/>
                  </a:cubicBezTo>
                  <a:cubicBezTo>
                    <a:pt x="477" y="1113"/>
                    <a:pt x="484" y="1111"/>
                    <a:pt x="490" y="1108"/>
                  </a:cubicBezTo>
                  <a:cubicBezTo>
                    <a:pt x="514" y="1095"/>
                    <a:pt x="519" y="1058"/>
                    <a:pt x="516" y="1027"/>
                  </a:cubicBezTo>
                  <a:lnTo>
                    <a:pt x="490" y="680"/>
                  </a:lnTo>
                  <a:lnTo>
                    <a:pt x="490" y="680"/>
                  </a:lnTo>
                  <a:cubicBezTo>
                    <a:pt x="573" y="869"/>
                    <a:pt x="655" y="1058"/>
                    <a:pt x="780" y="1220"/>
                  </a:cubicBezTo>
                  <a:cubicBezTo>
                    <a:pt x="903" y="1383"/>
                    <a:pt x="1081" y="1517"/>
                    <a:pt x="1283" y="1548"/>
                  </a:cubicBezTo>
                  <a:cubicBezTo>
                    <a:pt x="1320" y="1365"/>
                    <a:pt x="1112" y="1185"/>
                    <a:pt x="1184" y="1014"/>
                  </a:cubicBezTo>
                  <a:lnTo>
                    <a:pt x="1184" y="1014"/>
                  </a:lnTo>
                  <a:cubicBezTo>
                    <a:pt x="1412" y="1475"/>
                    <a:pt x="1806" y="1835"/>
                    <a:pt x="2286" y="2022"/>
                  </a:cubicBezTo>
                  <a:cubicBezTo>
                    <a:pt x="2153" y="2263"/>
                    <a:pt x="2045" y="2518"/>
                    <a:pt x="1961" y="2782"/>
                  </a:cubicBezTo>
                  <a:cubicBezTo>
                    <a:pt x="2048" y="2708"/>
                    <a:pt x="2155" y="2650"/>
                    <a:pt x="2269" y="2650"/>
                  </a:cubicBezTo>
                  <a:cubicBezTo>
                    <a:pt x="2271" y="2650"/>
                    <a:pt x="2273" y="2650"/>
                    <a:pt x="2276" y="2650"/>
                  </a:cubicBezTo>
                  <a:cubicBezTo>
                    <a:pt x="2392" y="2652"/>
                    <a:pt x="2511" y="2733"/>
                    <a:pt x="2524" y="2850"/>
                  </a:cubicBezTo>
                  <a:cubicBezTo>
                    <a:pt x="2537" y="2964"/>
                    <a:pt x="2445" y="3065"/>
                    <a:pt x="2341" y="3116"/>
                  </a:cubicBezTo>
                  <a:cubicBezTo>
                    <a:pt x="2238" y="3168"/>
                    <a:pt x="2122" y="3181"/>
                    <a:pt x="2012" y="3223"/>
                  </a:cubicBezTo>
                  <a:cubicBezTo>
                    <a:pt x="1792" y="3309"/>
                    <a:pt x="1628" y="3493"/>
                    <a:pt x="1568" y="3722"/>
                  </a:cubicBezTo>
                  <a:cubicBezTo>
                    <a:pt x="1560" y="3746"/>
                    <a:pt x="1560" y="3772"/>
                    <a:pt x="1566" y="3799"/>
                  </a:cubicBezTo>
                  <a:cubicBezTo>
                    <a:pt x="1579" y="3833"/>
                    <a:pt x="1615" y="3851"/>
                    <a:pt x="1653" y="3851"/>
                  </a:cubicBezTo>
                  <a:cubicBezTo>
                    <a:pt x="1668" y="3851"/>
                    <a:pt x="1684" y="3848"/>
                    <a:pt x="1698" y="3843"/>
                  </a:cubicBezTo>
                  <a:cubicBezTo>
                    <a:pt x="1746" y="3823"/>
                    <a:pt x="1777" y="3779"/>
                    <a:pt x="1808" y="3737"/>
                  </a:cubicBezTo>
                  <a:lnTo>
                    <a:pt x="1808" y="3737"/>
                  </a:lnTo>
                  <a:cubicBezTo>
                    <a:pt x="1784" y="3782"/>
                    <a:pt x="1837" y="3840"/>
                    <a:pt x="1888" y="3840"/>
                  </a:cubicBezTo>
                  <a:cubicBezTo>
                    <a:pt x="1889" y="3840"/>
                    <a:pt x="1890" y="3840"/>
                    <a:pt x="1891" y="3840"/>
                  </a:cubicBezTo>
                  <a:cubicBezTo>
                    <a:pt x="1944" y="3838"/>
                    <a:pt x="1988" y="3799"/>
                    <a:pt x="2027" y="3763"/>
                  </a:cubicBezTo>
                  <a:cubicBezTo>
                    <a:pt x="2064" y="3818"/>
                    <a:pt x="2129" y="3844"/>
                    <a:pt x="2196" y="3844"/>
                  </a:cubicBezTo>
                  <a:cubicBezTo>
                    <a:pt x="2225" y="3844"/>
                    <a:pt x="2255" y="3839"/>
                    <a:pt x="2282" y="3829"/>
                  </a:cubicBezTo>
                  <a:cubicBezTo>
                    <a:pt x="2372" y="3801"/>
                    <a:pt x="2445" y="3735"/>
                    <a:pt x="2515" y="3671"/>
                  </a:cubicBezTo>
                  <a:cubicBezTo>
                    <a:pt x="2915" y="3315"/>
                    <a:pt x="3380" y="2990"/>
                    <a:pt x="3580" y="2494"/>
                  </a:cubicBezTo>
                  <a:cubicBezTo>
                    <a:pt x="3639" y="2336"/>
                    <a:pt x="3677" y="2171"/>
                    <a:pt x="3688" y="2002"/>
                  </a:cubicBezTo>
                  <a:cubicBezTo>
                    <a:pt x="3716" y="1646"/>
                    <a:pt x="3642" y="1244"/>
                    <a:pt x="3360" y="1023"/>
                  </a:cubicBezTo>
                  <a:cubicBezTo>
                    <a:pt x="3251" y="937"/>
                    <a:pt x="3121" y="886"/>
                    <a:pt x="2994" y="834"/>
                  </a:cubicBezTo>
                  <a:lnTo>
                    <a:pt x="1320" y="164"/>
                  </a:lnTo>
                  <a:lnTo>
                    <a:pt x="1588" y="254"/>
                  </a:lnTo>
                  <a:cubicBezTo>
                    <a:pt x="1362" y="135"/>
                    <a:pt x="1120" y="56"/>
                    <a:pt x="870" y="19"/>
                  </a:cubicBezTo>
                  <a:cubicBezTo>
                    <a:pt x="797" y="7"/>
                    <a:pt x="723" y="0"/>
                    <a:pt x="64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8" name="Google Shape;3008;p51"/>
          <p:cNvGrpSpPr/>
          <p:nvPr/>
        </p:nvGrpSpPr>
        <p:grpSpPr>
          <a:xfrm>
            <a:off x="4192931" y="2821987"/>
            <a:ext cx="758143" cy="611790"/>
            <a:chOff x="7514750" y="4210883"/>
            <a:chExt cx="953999" cy="769838"/>
          </a:xfrm>
        </p:grpSpPr>
        <p:sp>
          <p:nvSpPr>
            <p:cNvPr id="3009" name="Google Shape;3009;p51"/>
            <p:cNvSpPr/>
            <p:nvPr/>
          </p:nvSpPr>
          <p:spPr>
            <a:xfrm>
              <a:off x="8024561" y="4469182"/>
              <a:ext cx="243136" cy="460933"/>
            </a:xfrm>
            <a:custGeom>
              <a:rect b="b" l="l" r="r" t="t"/>
              <a:pathLst>
                <a:path extrusionOk="0" h="6385" w="3368">
                  <a:moveTo>
                    <a:pt x="2453" y="0"/>
                  </a:moveTo>
                  <a:cubicBezTo>
                    <a:pt x="1997" y="0"/>
                    <a:pt x="1513" y="355"/>
                    <a:pt x="1213" y="747"/>
                  </a:cubicBezTo>
                  <a:cubicBezTo>
                    <a:pt x="554" y="1606"/>
                    <a:pt x="225" y="2680"/>
                    <a:pt x="102" y="3754"/>
                  </a:cubicBezTo>
                  <a:cubicBezTo>
                    <a:pt x="1" y="4626"/>
                    <a:pt x="29" y="5506"/>
                    <a:pt x="82" y="6385"/>
                  </a:cubicBezTo>
                  <a:cubicBezTo>
                    <a:pt x="480" y="6365"/>
                    <a:pt x="879" y="6352"/>
                    <a:pt x="1279" y="6347"/>
                  </a:cubicBezTo>
                  <a:lnTo>
                    <a:pt x="1677" y="6341"/>
                  </a:lnTo>
                  <a:cubicBezTo>
                    <a:pt x="2537" y="4946"/>
                    <a:pt x="3021" y="3326"/>
                    <a:pt x="3273" y="1698"/>
                  </a:cubicBezTo>
                  <a:cubicBezTo>
                    <a:pt x="3361" y="1132"/>
                    <a:pt x="3368" y="435"/>
                    <a:pt x="2884" y="126"/>
                  </a:cubicBezTo>
                  <a:cubicBezTo>
                    <a:pt x="2748" y="39"/>
                    <a:pt x="2602" y="0"/>
                    <a:pt x="24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1"/>
            <p:cNvSpPr/>
            <p:nvPr/>
          </p:nvSpPr>
          <p:spPr>
            <a:xfrm>
              <a:off x="7780773" y="4269286"/>
              <a:ext cx="284790" cy="657651"/>
            </a:xfrm>
            <a:custGeom>
              <a:rect b="b" l="l" r="r" t="t"/>
              <a:pathLst>
                <a:path extrusionOk="0" h="9110" w="3945">
                  <a:moveTo>
                    <a:pt x="787" y="0"/>
                  </a:moveTo>
                  <a:cubicBezTo>
                    <a:pt x="685" y="0"/>
                    <a:pt x="588" y="26"/>
                    <a:pt x="521" y="101"/>
                  </a:cubicBezTo>
                  <a:cubicBezTo>
                    <a:pt x="466" y="158"/>
                    <a:pt x="444" y="237"/>
                    <a:pt x="424" y="316"/>
                  </a:cubicBezTo>
                  <a:cubicBezTo>
                    <a:pt x="0" y="1964"/>
                    <a:pt x="727" y="3663"/>
                    <a:pt x="1439" y="5207"/>
                  </a:cubicBezTo>
                  <a:lnTo>
                    <a:pt x="3207" y="9053"/>
                  </a:lnTo>
                  <a:lnTo>
                    <a:pt x="3945" y="9110"/>
                  </a:lnTo>
                  <a:cubicBezTo>
                    <a:pt x="3938" y="7406"/>
                    <a:pt x="3804" y="5706"/>
                    <a:pt x="3538" y="4021"/>
                  </a:cubicBezTo>
                  <a:cubicBezTo>
                    <a:pt x="3409" y="3193"/>
                    <a:pt x="3242" y="2357"/>
                    <a:pt x="2851" y="1617"/>
                  </a:cubicBezTo>
                  <a:cubicBezTo>
                    <a:pt x="2460" y="874"/>
                    <a:pt x="1810" y="233"/>
                    <a:pt x="997" y="29"/>
                  </a:cubicBezTo>
                  <a:cubicBezTo>
                    <a:pt x="930" y="13"/>
                    <a:pt x="857" y="0"/>
                    <a:pt x="7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1"/>
            <p:cNvSpPr/>
            <p:nvPr/>
          </p:nvSpPr>
          <p:spPr>
            <a:xfrm>
              <a:off x="8003842" y="4210883"/>
              <a:ext cx="185889" cy="717641"/>
            </a:xfrm>
            <a:custGeom>
              <a:rect b="b" l="l" r="r" t="t"/>
              <a:pathLst>
                <a:path extrusionOk="0" h="9941" w="2575">
                  <a:moveTo>
                    <a:pt x="980" y="0"/>
                  </a:moveTo>
                  <a:cubicBezTo>
                    <a:pt x="972" y="0"/>
                    <a:pt x="964" y="0"/>
                    <a:pt x="956" y="1"/>
                  </a:cubicBezTo>
                  <a:cubicBezTo>
                    <a:pt x="764" y="14"/>
                    <a:pt x="635" y="196"/>
                    <a:pt x="554" y="368"/>
                  </a:cubicBezTo>
                  <a:cubicBezTo>
                    <a:pt x="229" y="1044"/>
                    <a:pt x="198" y="1819"/>
                    <a:pt x="176" y="2571"/>
                  </a:cubicBezTo>
                  <a:cubicBezTo>
                    <a:pt x="125" y="4268"/>
                    <a:pt x="73" y="5966"/>
                    <a:pt x="20" y="7666"/>
                  </a:cubicBezTo>
                  <a:cubicBezTo>
                    <a:pt x="7" y="8129"/>
                    <a:pt x="0" y="8621"/>
                    <a:pt x="235" y="9023"/>
                  </a:cubicBezTo>
                  <a:lnTo>
                    <a:pt x="892" y="9941"/>
                  </a:lnTo>
                  <a:cubicBezTo>
                    <a:pt x="1039" y="9936"/>
                    <a:pt x="1188" y="9932"/>
                    <a:pt x="1338" y="9930"/>
                  </a:cubicBezTo>
                  <a:cubicBezTo>
                    <a:pt x="2295" y="7470"/>
                    <a:pt x="2574" y="4797"/>
                    <a:pt x="2141" y="2193"/>
                  </a:cubicBezTo>
                  <a:cubicBezTo>
                    <a:pt x="2023" y="1492"/>
                    <a:pt x="1841" y="772"/>
                    <a:pt x="1375" y="236"/>
                  </a:cubicBezTo>
                  <a:cubicBezTo>
                    <a:pt x="1271" y="115"/>
                    <a:pt x="1135" y="0"/>
                    <a:pt x="9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1"/>
            <p:cNvSpPr/>
            <p:nvPr/>
          </p:nvSpPr>
          <p:spPr>
            <a:xfrm>
              <a:off x="7731322" y="4624175"/>
              <a:ext cx="309839" cy="312799"/>
            </a:xfrm>
            <a:custGeom>
              <a:rect b="b" l="l" r="r" t="t"/>
              <a:pathLst>
                <a:path extrusionOk="0" h="4333" w="4292">
                  <a:moveTo>
                    <a:pt x="415" y="0"/>
                  </a:moveTo>
                  <a:cubicBezTo>
                    <a:pt x="382" y="0"/>
                    <a:pt x="350" y="5"/>
                    <a:pt x="318" y="17"/>
                  </a:cubicBezTo>
                  <a:cubicBezTo>
                    <a:pt x="171" y="72"/>
                    <a:pt x="112" y="245"/>
                    <a:pt x="90" y="401"/>
                  </a:cubicBezTo>
                  <a:cubicBezTo>
                    <a:pt x="0" y="1073"/>
                    <a:pt x="268" y="1756"/>
                    <a:pt x="679" y="2299"/>
                  </a:cubicBezTo>
                  <a:cubicBezTo>
                    <a:pt x="1089" y="2841"/>
                    <a:pt x="1630" y="3265"/>
                    <a:pt x="2165" y="3684"/>
                  </a:cubicBezTo>
                  <a:lnTo>
                    <a:pt x="2996" y="4332"/>
                  </a:lnTo>
                  <a:cubicBezTo>
                    <a:pt x="3211" y="4306"/>
                    <a:pt x="3426" y="4286"/>
                    <a:pt x="3641" y="4269"/>
                  </a:cubicBezTo>
                  <a:cubicBezTo>
                    <a:pt x="3841" y="4253"/>
                    <a:pt x="4039" y="4242"/>
                    <a:pt x="4239" y="4233"/>
                  </a:cubicBezTo>
                  <a:lnTo>
                    <a:pt x="4291" y="4174"/>
                  </a:lnTo>
                  <a:cubicBezTo>
                    <a:pt x="3859" y="2307"/>
                    <a:pt x="2436" y="702"/>
                    <a:pt x="632" y="50"/>
                  </a:cubicBezTo>
                  <a:cubicBezTo>
                    <a:pt x="563" y="24"/>
                    <a:pt x="488" y="0"/>
                    <a:pt x="4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1"/>
            <p:cNvSpPr/>
            <p:nvPr/>
          </p:nvSpPr>
          <p:spPr>
            <a:xfrm>
              <a:off x="7514750" y="4638613"/>
              <a:ext cx="106264" cy="330053"/>
            </a:xfrm>
            <a:custGeom>
              <a:rect b="b" l="l" r="r" t="t"/>
              <a:pathLst>
                <a:path extrusionOk="0" h="4572" w="1472">
                  <a:moveTo>
                    <a:pt x="262" y="0"/>
                  </a:moveTo>
                  <a:cubicBezTo>
                    <a:pt x="250" y="0"/>
                    <a:pt x="237" y="4"/>
                    <a:pt x="226" y="12"/>
                  </a:cubicBezTo>
                  <a:cubicBezTo>
                    <a:pt x="206" y="32"/>
                    <a:pt x="193" y="61"/>
                    <a:pt x="193" y="91"/>
                  </a:cubicBezTo>
                  <a:cubicBezTo>
                    <a:pt x="0" y="1587"/>
                    <a:pt x="428" y="3155"/>
                    <a:pt x="1357" y="4343"/>
                  </a:cubicBezTo>
                  <a:lnTo>
                    <a:pt x="1346" y="4571"/>
                  </a:lnTo>
                  <a:cubicBezTo>
                    <a:pt x="1410" y="3776"/>
                    <a:pt x="1471" y="2973"/>
                    <a:pt x="1359" y="2182"/>
                  </a:cubicBezTo>
                  <a:cubicBezTo>
                    <a:pt x="1245" y="1391"/>
                    <a:pt x="938" y="603"/>
                    <a:pt x="360" y="52"/>
                  </a:cubicBezTo>
                  <a:cubicBezTo>
                    <a:pt x="333" y="26"/>
                    <a:pt x="296" y="0"/>
                    <a:pt x="2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1"/>
            <p:cNvSpPr/>
            <p:nvPr/>
          </p:nvSpPr>
          <p:spPr>
            <a:xfrm>
              <a:off x="8176666" y="4630600"/>
              <a:ext cx="145607" cy="350122"/>
            </a:xfrm>
            <a:custGeom>
              <a:rect b="b" l="l" r="r" t="t"/>
              <a:pathLst>
                <a:path extrusionOk="0" h="4850" w="2017">
                  <a:moveTo>
                    <a:pt x="1887" y="0"/>
                  </a:moveTo>
                  <a:cubicBezTo>
                    <a:pt x="1384" y="470"/>
                    <a:pt x="870" y="951"/>
                    <a:pt x="540" y="1555"/>
                  </a:cubicBezTo>
                  <a:cubicBezTo>
                    <a:pt x="0" y="2541"/>
                    <a:pt x="7" y="3727"/>
                    <a:pt x="77" y="4849"/>
                  </a:cubicBezTo>
                  <a:lnTo>
                    <a:pt x="514" y="4777"/>
                  </a:lnTo>
                  <a:cubicBezTo>
                    <a:pt x="1212" y="3569"/>
                    <a:pt x="1693" y="2245"/>
                    <a:pt x="1930" y="868"/>
                  </a:cubicBezTo>
                  <a:cubicBezTo>
                    <a:pt x="1981" y="578"/>
                    <a:pt x="2016" y="264"/>
                    <a:pt x="18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1"/>
            <p:cNvSpPr/>
            <p:nvPr/>
          </p:nvSpPr>
          <p:spPr>
            <a:xfrm>
              <a:off x="8367683" y="4462179"/>
              <a:ext cx="101066" cy="466203"/>
            </a:xfrm>
            <a:custGeom>
              <a:rect b="b" l="l" r="r" t="t"/>
              <a:pathLst>
                <a:path extrusionOk="0" h="6458" w="1400">
                  <a:moveTo>
                    <a:pt x="180" y="1"/>
                  </a:moveTo>
                  <a:cubicBezTo>
                    <a:pt x="177" y="1"/>
                    <a:pt x="175" y="1"/>
                    <a:pt x="172" y="1"/>
                  </a:cubicBezTo>
                  <a:cubicBezTo>
                    <a:pt x="38" y="10"/>
                    <a:pt x="0" y="188"/>
                    <a:pt x="0" y="324"/>
                  </a:cubicBezTo>
                  <a:cubicBezTo>
                    <a:pt x="18" y="2386"/>
                    <a:pt x="246" y="4442"/>
                    <a:pt x="679" y="6458"/>
                  </a:cubicBezTo>
                  <a:cubicBezTo>
                    <a:pt x="752" y="6453"/>
                    <a:pt x="824" y="6451"/>
                    <a:pt x="896" y="6449"/>
                  </a:cubicBezTo>
                  <a:cubicBezTo>
                    <a:pt x="1254" y="5537"/>
                    <a:pt x="1399" y="4558"/>
                    <a:pt x="1318" y="3583"/>
                  </a:cubicBezTo>
                  <a:cubicBezTo>
                    <a:pt x="1221" y="2423"/>
                    <a:pt x="806" y="1316"/>
                    <a:pt x="396" y="227"/>
                  </a:cubicBezTo>
                  <a:cubicBezTo>
                    <a:pt x="357" y="122"/>
                    <a:pt x="289" y="1"/>
                    <a:pt x="1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6" name="Google Shape;3016;p51"/>
          <p:cNvGrpSpPr/>
          <p:nvPr/>
        </p:nvGrpSpPr>
        <p:grpSpPr>
          <a:xfrm>
            <a:off x="8424002" y="255442"/>
            <a:ext cx="411803" cy="411156"/>
            <a:chOff x="5721625" y="4984150"/>
            <a:chExt cx="196950" cy="196650"/>
          </a:xfrm>
        </p:grpSpPr>
        <p:sp>
          <p:nvSpPr>
            <p:cNvPr id="3017" name="Google Shape;3017;p51"/>
            <p:cNvSpPr/>
            <p:nvPr/>
          </p:nvSpPr>
          <p:spPr>
            <a:xfrm>
              <a:off x="5847225" y="4984150"/>
              <a:ext cx="22325" cy="185825"/>
            </a:xfrm>
            <a:custGeom>
              <a:rect b="b" l="l" r="r" t="t"/>
              <a:pathLst>
                <a:path extrusionOk="0" h="7433" w="893">
                  <a:moveTo>
                    <a:pt x="732" y="1"/>
                  </a:moveTo>
                  <a:lnTo>
                    <a:pt x="732" y="1"/>
                  </a:lnTo>
                  <a:cubicBezTo>
                    <a:pt x="181" y="2414"/>
                    <a:pt x="1" y="4898"/>
                    <a:pt x="199" y="7364"/>
                  </a:cubicBezTo>
                  <a:lnTo>
                    <a:pt x="462" y="7432"/>
                  </a:lnTo>
                  <a:cubicBezTo>
                    <a:pt x="803" y="4971"/>
                    <a:pt x="893" y="2480"/>
                    <a:pt x="73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1"/>
            <p:cNvSpPr/>
            <p:nvPr/>
          </p:nvSpPr>
          <p:spPr>
            <a:xfrm>
              <a:off x="5787275" y="4985750"/>
              <a:ext cx="50100" cy="186200"/>
            </a:xfrm>
            <a:custGeom>
              <a:rect b="b" l="l" r="r" t="t"/>
              <a:pathLst>
                <a:path extrusionOk="0" h="7448" w="2004">
                  <a:moveTo>
                    <a:pt x="1" y="0"/>
                  </a:moveTo>
                  <a:lnTo>
                    <a:pt x="1" y="0"/>
                  </a:lnTo>
                  <a:cubicBezTo>
                    <a:pt x="666" y="2447"/>
                    <a:pt x="1294" y="4902"/>
                    <a:pt x="1881" y="7368"/>
                  </a:cubicBezTo>
                  <a:lnTo>
                    <a:pt x="1997" y="7447"/>
                  </a:lnTo>
                  <a:cubicBezTo>
                    <a:pt x="2004" y="5945"/>
                    <a:pt x="1835" y="4448"/>
                    <a:pt x="1496" y="2983"/>
                  </a:cubicBezTo>
                  <a:cubicBezTo>
                    <a:pt x="1239" y="1882"/>
                    <a:pt x="851" y="747"/>
                    <a:pt x="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1"/>
            <p:cNvSpPr/>
            <p:nvPr/>
          </p:nvSpPr>
          <p:spPr>
            <a:xfrm>
              <a:off x="5777075" y="5069900"/>
              <a:ext cx="24950" cy="110900"/>
            </a:xfrm>
            <a:custGeom>
              <a:rect b="b" l="l" r="r" t="t"/>
              <a:pathLst>
                <a:path extrusionOk="0" h="4436" w="998">
                  <a:moveTo>
                    <a:pt x="688" y="1"/>
                  </a:moveTo>
                  <a:cubicBezTo>
                    <a:pt x="312" y="1453"/>
                    <a:pt x="81" y="2937"/>
                    <a:pt x="0" y="4435"/>
                  </a:cubicBezTo>
                  <a:lnTo>
                    <a:pt x="562" y="4231"/>
                  </a:lnTo>
                  <a:cubicBezTo>
                    <a:pt x="857" y="3392"/>
                    <a:pt x="905" y="2489"/>
                    <a:pt x="951" y="1602"/>
                  </a:cubicBezTo>
                  <a:cubicBezTo>
                    <a:pt x="980" y="1053"/>
                    <a:pt x="997" y="458"/>
                    <a:pt x="68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1"/>
            <p:cNvSpPr/>
            <p:nvPr/>
          </p:nvSpPr>
          <p:spPr>
            <a:xfrm>
              <a:off x="5721625" y="5011325"/>
              <a:ext cx="47775" cy="157175"/>
            </a:xfrm>
            <a:custGeom>
              <a:rect b="b" l="l" r="r" t="t"/>
              <a:pathLst>
                <a:path extrusionOk="0" h="6287" w="1911">
                  <a:moveTo>
                    <a:pt x="59" y="1"/>
                  </a:moveTo>
                  <a:lnTo>
                    <a:pt x="59" y="1"/>
                  </a:lnTo>
                  <a:cubicBezTo>
                    <a:pt x="26" y="1349"/>
                    <a:pt x="0" y="2735"/>
                    <a:pt x="452" y="4006"/>
                  </a:cubicBezTo>
                  <a:cubicBezTo>
                    <a:pt x="727" y="4775"/>
                    <a:pt x="1173" y="5487"/>
                    <a:pt x="1353" y="6284"/>
                  </a:cubicBezTo>
                  <a:lnTo>
                    <a:pt x="1770" y="6286"/>
                  </a:lnTo>
                  <a:cubicBezTo>
                    <a:pt x="1900" y="5987"/>
                    <a:pt x="1911" y="5651"/>
                    <a:pt x="1902" y="5326"/>
                  </a:cubicBezTo>
                  <a:cubicBezTo>
                    <a:pt x="1845" y="3405"/>
                    <a:pt x="1204" y="1547"/>
                    <a:pt x="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1"/>
            <p:cNvSpPr/>
            <p:nvPr/>
          </p:nvSpPr>
          <p:spPr>
            <a:xfrm>
              <a:off x="5877750" y="5044825"/>
              <a:ext cx="40825" cy="129000"/>
            </a:xfrm>
            <a:custGeom>
              <a:rect b="b" l="l" r="r" t="t"/>
              <a:pathLst>
                <a:path extrusionOk="0" h="5160" w="1633">
                  <a:moveTo>
                    <a:pt x="1213" y="0"/>
                  </a:moveTo>
                  <a:lnTo>
                    <a:pt x="1213" y="0"/>
                  </a:lnTo>
                  <a:cubicBezTo>
                    <a:pt x="974" y="907"/>
                    <a:pt x="737" y="1812"/>
                    <a:pt x="497" y="2719"/>
                  </a:cubicBezTo>
                  <a:cubicBezTo>
                    <a:pt x="374" y="3185"/>
                    <a:pt x="249" y="3655"/>
                    <a:pt x="225" y="4136"/>
                  </a:cubicBezTo>
                  <a:cubicBezTo>
                    <a:pt x="205" y="4491"/>
                    <a:pt x="229" y="4887"/>
                    <a:pt x="1" y="5159"/>
                  </a:cubicBezTo>
                  <a:lnTo>
                    <a:pt x="447" y="5027"/>
                  </a:lnTo>
                  <a:cubicBezTo>
                    <a:pt x="1352" y="3541"/>
                    <a:pt x="1633"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2" name="Google Shape;3022;p51"/>
          <p:cNvGrpSpPr/>
          <p:nvPr/>
        </p:nvGrpSpPr>
        <p:grpSpPr>
          <a:xfrm>
            <a:off x="203477" y="3794642"/>
            <a:ext cx="411803" cy="411156"/>
            <a:chOff x="5721625" y="4984150"/>
            <a:chExt cx="196950" cy="196650"/>
          </a:xfrm>
        </p:grpSpPr>
        <p:sp>
          <p:nvSpPr>
            <p:cNvPr id="3023" name="Google Shape;3023;p51"/>
            <p:cNvSpPr/>
            <p:nvPr/>
          </p:nvSpPr>
          <p:spPr>
            <a:xfrm>
              <a:off x="5847225" y="4984150"/>
              <a:ext cx="22325" cy="185825"/>
            </a:xfrm>
            <a:custGeom>
              <a:rect b="b" l="l" r="r" t="t"/>
              <a:pathLst>
                <a:path extrusionOk="0" h="7433" w="893">
                  <a:moveTo>
                    <a:pt x="732" y="1"/>
                  </a:moveTo>
                  <a:lnTo>
                    <a:pt x="732" y="1"/>
                  </a:lnTo>
                  <a:cubicBezTo>
                    <a:pt x="181" y="2414"/>
                    <a:pt x="1" y="4898"/>
                    <a:pt x="199" y="7364"/>
                  </a:cubicBezTo>
                  <a:lnTo>
                    <a:pt x="462" y="7432"/>
                  </a:lnTo>
                  <a:cubicBezTo>
                    <a:pt x="803" y="4971"/>
                    <a:pt x="893" y="2480"/>
                    <a:pt x="73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1"/>
            <p:cNvSpPr/>
            <p:nvPr/>
          </p:nvSpPr>
          <p:spPr>
            <a:xfrm>
              <a:off x="5787275" y="4985750"/>
              <a:ext cx="50100" cy="186200"/>
            </a:xfrm>
            <a:custGeom>
              <a:rect b="b" l="l" r="r" t="t"/>
              <a:pathLst>
                <a:path extrusionOk="0" h="7448" w="2004">
                  <a:moveTo>
                    <a:pt x="1" y="0"/>
                  </a:moveTo>
                  <a:lnTo>
                    <a:pt x="1" y="0"/>
                  </a:lnTo>
                  <a:cubicBezTo>
                    <a:pt x="666" y="2447"/>
                    <a:pt x="1294" y="4902"/>
                    <a:pt x="1881" y="7368"/>
                  </a:cubicBezTo>
                  <a:lnTo>
                    <a:pt x="1997" y="7447"/>
                  </a:lnTo>
                  <a:cubicBezTo>
                    <a:pt x="2004" y="5945"/>
                    <a:pt x="1835" y="4448"/>
                    <a:pt x="1496" y="2983"/>
                  </a:cubicBezTo>
                  <a:cubicBezTo>
                    <a:pt x="1239" y="1882"/>
                    <a:pt x="851" y="747"/>
                    <a:pt x="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1"/>
            <p:cNvSpPr/>
            <p:nvPr/>
          </p:nvSpPr>
          <p:spPr>
            <a:xfrm>
              <a:off x="5777075" y="5069900"/>
              <a:ext cx="24950" cy="110900"/>
            </a:xfrm>
            <a:custGeom>
              <a:rect b="b" l="l" r="r" t="t"/>
              <a:pathLst>
                <a:path extrusionOk="0" h="4436" w="998">
                  <a:moveTo>
                    <a:pt x="688" y="1"/>
                  </a:moveTo>
                  <a:cubicBezTo>
                    <a:pt x="312" y="1453"/>
                    <a:pt x="81" y="2937"/>
                    <a:pt x="0" y="4435"/>
                  </a:cubicBezTo>
                  <a:lnTo>
                    <a:pt x="562" y="4231"/>
                  </a:lnTo>
                  <a:cubicBezTo>
                    <a:pt x="857" y="3392"/>
                    <a:pt x="905" y="2489"/>
                    <a:pt x="951" y="1602"/>
                  </a:cubicBezTo>
                  <a:cubicBezTo>
                    <a:pt x="980" y="1053"/>
                    <a:pt x="997" y="458"/>
                    <a:pt x="68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1"/>
            <p:cNvSpPr/>
            <p:nvPr/>
          </p:nvSpPr>
          <p:spPr>
            <a:xfrm>
              <a:off x="5721625" y="5011325"/>
              <a:ext cx="47775" cy="157175"/>
            </a:xfrm>
            <a:custGeom>
              <a:rect b="b" l="l" r="r" t="t"/>
              <a:pathLst>
                <a:path extrusionOk="0" h="6287" w="1911">
                  <a:moveTo>
                    <a:pt x="59" y="1"/>
                  </a:moveTo>
                  <a:lnTo>
                    <a:pt x="59" y="1"/>
                  </a:lnTo>
                  <a:cubicBezTo>
                    <a:pt x="26" y="1349"/>
                    <a:pt x="0" y="2735"/>
                    <a:pt x="452" y="4006"/>
                  </a:cubicBezTo>
                  <a:cubicBezTo>
                    <a:pt x="727" y="4775"/>
                    <a:pt x="1173" y="5487"/>
                    <a:pt x="1353" y="6284"/>
                  </a:cubicBezTo>
                  <a:lnTo>
                    <a:pt x="1770" y="6286"/>
                  </a:lnTo>
                  <a:cubicBezTo>
                    <a:pt x="1900" y="5987"/>
                    <a:pt x="1911" y="5651"/>
                    <a:pt x="1902" y="5326"/>
                  </a:cubicBezTo>
                  <a:cubicBezTo>
                    <a:pt x="1845" y="3405"/>
                    <a:pt x="1204" y="1547"/>
                    <a:pt x="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1"/>
            <p:cNvSpPr/>
            <p:nvPr/>
          </p:nvSpPr>
          <p:spPr>
            <a:xfrm>
              <a:off x="5877750" y="5044825"/>
              <a:ext cx="40825" cy="129000"/>
            </a:xfrm>
            <a:custGeom>
              <a:rect b="b" l="l" r="r" t="t"/>
              <a:pathLst>
                <a:path extrusionOk="0" h="5160" w="1633">
                  <a:moveTo>
                    <a:pt x="1213" y="0"/>
                  </a:moveTo>
                  <a:lnTo>
                    <a:pt x="1213" y="0"/>
                  </a:lnTo>
                  <a:cubicBezTo>
                    <a:pt x="974" y="907"/>
                    <a:pt x="737" y="1812"/>
                    <a:pt x="497" y="2719"/>
                  </a:cubicBezTo>
                  <a:cubicBezTo>
                    <a:pt x="374" y="3185"/>
                    <a:pt x="249" y="3655"/>
                    <a:pt x="225" y="4136"/>
                  </a:cubicBezTo>
                  <a:cubicBezTo>
                    <a:pt x="205" y="4491"/>
                    <a:pt x="229" y="4887"/>
                    <a:pt x="1" y="5159"/>
                  </a:cubicBezTo>
                  <a:lnTo>
                    <a:pt x="447" y="5027"/>
                  </a:lnTo>
                  <a:cubicBezTo>
                    <a:pt x="1352" y="3541"/>
                    <a:pt x="1633"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8" name="Google Shape;3028;p51"/>
          <p:cNvGrpSpPr/>
          <p:nvPr/>
        </p:nvGrpSpPr>
        <p:grpSpPr>
          <a:xfrm>
            <a:off x="6520837" y="406526"/>
            <a:ext cx="890185" cy="675108"/>
            <a:chOff x="4725044" y="4077175"/>
            <a:chExt cx="398900" cy="347475"/>
          </a:xfrm>
        </p:grpSpPr>
        <p:sp>
          <p:nvSpPr>
            <p:cNvPr id="3029" name="Google Shape;3029;p51"/>
            <p:cNvSpPr/>
            <p:nvPr/>
          </p:nvSpPr>
          <p:spPr>
            <a:xfrm>
              <a:off x="4725044" y="4077175"/>
              <a:ext cx="398900" cy="297393"/>
            </a:xfrm>
            <a:custGeom>
              <a:rect b="b" l="l" r="r" t="t"/>
              <a:pathLst>
                <a:path extrusionOk="0" h="9319" w="15956">
                  <a:moveTo>
                    <a:pt x="7919" y="1"/>
                  </a:moveTo>
                  <a:cubicBezTo>
                    <a:pt x="6674" y="1"/>
                    <a:pt x="5425" y="185"/>
                    <a:pt x="4303" y="548"/>
                  </a:cubicBezTo>
                  <a:cubicBezTo>
                    <a:pt x="3756" y="724"/>
                    <a:pt x="3235" y="939"/>
                    <a:pt x="2783" y="1211"/>
                  </a:cubicBezTo>
                  <a:cubicBezTo>
                    <a:pt x="1975" y="1692"/>
                    <a:pt x="1329" y="2406"/>
                    <a:pt x="932" y="3258"/>
                  </a:cubicBezTo>
                  <a:cubicBezTo>
                    <a:pt x="0" y="5237"/>
                    <a:pt x="795" y="7718"/>
                    <a:pt x="3444" y="8773"/>
                  </a:cubicBezTo>
                  <a:cubicBezTo>
                    <a:pt x="4426" y="9163"/>
                    <a:pt x="5521" y="9318"/>
                    <a:pt x="6649" y="9318"/>
                  </a:cubicBezTo>
                  <a:cubicBezTo>
                    <a:pt x="8094" y="9318"/>
                    <a:pt x="9592" y="9063"/>
                    <a:pt x="10975" y="8718"/>
                  </a:cubicBezTo>
                  <a:lnTo>
                    <a:pt x="10975" y="8718"/>
                  </a:lnTo>
                  <a:lnTo>
                    <a:pt x="9264" y="9159"/>
                  </a:lnTo>
                  <a:cubicBezTo>
                    <a:pt x="9282" y="9159"/>
                    <a:pt x="9301" y="9159"/>
                    <a:pt x="9319" y="9159"/>
                  </a:cubicBezTo>
                  <a:cubicBezTo>
                    <a:pt x="12107" y="9159"/>
                    <a:pt x="14699" y="7684"/>
                    <a:pt x="15325" y="5847"/>
                  </a:cubicBezTo>
                  <a:cubicBezTo>
                    <a:pt x="15956" y="3998"/>
                    <a:pt x="14658" y="1956"/>
                    <a:pt x="12336" y="888"/>
                  </a:cubicBezTo>
                  <a:cubicBezTo>
                    <a:pt x="11043" y="293"/>
                    <a:pt x="9484" y="1"/>
                    <a:pt x="791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1"/>
            <p:cNvSpPr/>
            <p:nvPr/>
          </p:nvSpPr>
          <p:spPr>
            <a:xfrm>
              <a:off x="4913100" y="4172025"/>
              <a:ext cx="21550" cy="252625"/>
            </a:xfrm>
            <a:custGeom>
              <a:rect b="b" l="l" r="r" t="t"/>
              <a:pathLst>
                <a:path extrusionOk="0" h="10105" w="862">
                  <a:moveTo>
                    <a:pt x="647" y="1"/>
                  </a:moveTo>
                  <a:cubicBezTo>
                    <a:pt x="568" y="1"/>
                    <a:pt x="488" y="21"/>
                    <a:pt x="479" y="59"/>
                  </a:cubicBezTo>
                  <a:cubicBezTo>
                    <a:pt x="398" y="424"/>
                    <a:pt x="398" y="795"/>
                    <a:pt x="378" y="1162"/>
                  </a:cubicBezTo>
                  <a:cubicBezTo>
                    <a:pt x="358" y="1520"/>
                    <a:pt x="339" y="1878"/>
                    <a:pt x="319" y="2236"/>
                  </a:cubicBezTo>
                  <a:cubicBezTo>
                    <a:pt x="246" y="3531"/>
                    <a:pt x="222" y="4827"/>
                    <a:pt x="174" y="6123"/>
                  </a:cubicBezTo>
                  <a:cubicBezTo>
                    <a:pt x="150" y="6771"/>
                    <a:pt x="125" y="7421"/>
                    <a:pt x="101" y="8071"/>
                  </a:cubicBezTo>
                  <a:cubicBezTo>
                    <a:pt x="90" y="8394"/>
                    <a:pt x="77" y="8717"/>
                    <a:pt x="66" y="9039"/>
                  </a:cubicBezTo>
                  <a:cubicBezTo>
                    <a:pt x="60" y="9200"/>
                    <a:pt x="53" y="9362"/>
                    <a:pt x="42" y="9523"/>
                  </a:cubicBezTo>
                  <a:cubicBezTo>
                    <a:pt x="33" y="9685"/>
                    <a:pt x="0" y="9848"/>
                    <a:pt x="55" y="10008"/>
                  </a:cubicBezTo>
                  <a:cubicBezTo>
                    <a:pt x="71" y="10056"/>
                    <a:pt x="145" y="10096"/>
                    <a:pt x="290" y="10105"/>
                  </a:cubicBezTo>
                  <a:cubicBezTo>
                    <a:pt x="298" y="10105"/>
                    <a:pt x="306" y="10105"/>
                    <a:pt x="315" y="10105"/>
                  </a:cubicBezTo>
                  <a:cubicBezTo>
                    <a:pt x="430" y="10105"/>
                    <a:pt x="568" y="10077"/>
                    <a:pt x="587" y="10034"/>
                  </a:cubicBezTo>
                  <a:cubicBezTo>
                    <a:pt x="661" y="9845"/>
                    <a:pt x="639" y="9659"/>
                    <a:pt x="639" y="9470"/>
                  </a:cubicBezTo>
                  <a:cubicBezTo>
                    <a:pt x="639" y="9290"/>
                    <a:pt x="644" y="9112"/>
                    <a:pt x="650" y="8932"/>
                  </a:cubicBezTo>
                  <a:cubicBezTo>
                    <a:pt x="659" y="8569"/>
                    <a:pt x="668" y="8205"/>
                    <a:pt x="679" y="7843"/>
                  </a:cubicBezTo>
                  <a:cubicBezTo>
                    <a:pt x="712" y="6547"/>
                    <a:pt x="747" y="5253"/>
                    <a:pt x="784" y="3958"/>
                  </a:cubicBezTo>
                  <a:cubicBezTo>
                    <a:pt x="802" y="3307"/>
                    <a:pt x="826" y="2657"/>
                    <a:pt x="833" y="2007"/>
                  </a:cubicBezTo>
                  <a:cubicBezTo>
                    <a:pt x="835" y="1684"/>
                    <a:pt x="846" y="1366"/>
                    <a:pt x="841" y="1041"/>
                  </a:cubicBezTo>
                  <a:cubicBezTo>
                    <a:pt x="835" y="714"/>
                    <a:pt x="861" y="384"/>
                    <a:pt x="809" y="59"/>
                  </a:cubicBezTo>
                  <a:cubicBezTo>
                    <a:pt x="802" y="20"/>
                    <a:pt x="725" y="1"/>
                    <a:pt x="64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1"/>
            <p:cNvSpPr/>
            <p:nvPr/>
          </p:nvSpPr>
          <p:spPr>
            <a:xfrm>
              <a:off x="4796700" y="4226125"/>
              <a:ext cx="220125" cy="95400"/>
            </a:xfrm>
            <a:custGeom>
              <a:rect b="b" l="l" r="r" t="t"/>
              <a:pathLst>
                <a:path extrusionOk="0" h="3816" w="8805">
                  <a:moveTo>
                    <a:pt x="303" y="1"/>
                  </a:moveTo>
                  <a:cubicBezTo>
                    <a:pt x="152" y="1"/>
                    <a:pt x="1" y="117"/>
                    <a:pt x="108" y="217"/>
                  </a:cubicBezTo>
                  <a:cubicBezTo>
                    <a:pt x="429" y="515"/>
                    <a:pt x="795" y="792"/>
                    <a:pt x="1142" y="1078"/>
                  </a:cubicBezTo>
                  <a:lnTo>
                    <a:pt x="2150" y="1908"/>
                  </a:lnTo>
                  <a:cubicBezTo>
                    <a:pt x="2752" y="2402"/>
                    <a:pt x="3339" y="2905"/>
                    <a:pt x="3956" y="3390"/>
                  </a:cubicBezTo>
                  <a:cubicBezTo>
                    <a:pt x="4186" y="3570"/>
                    <a:pt x="4498" y="3759"/>
                    <a:pt x="4856" y="3805"/>
                  </a:cubicBezTo>
                  <a:cubicBezTo>
                    <a:pt x="4906" y="3812"/>
                    <a:pt x="4956" y="3816"/>
                    <a:pt x="5006" y="3816"/>
                  </a:cubicBezTo>
                  <a:cubicBezTo>
                    <a:pt x="5128" y="3816"/>
                    <a:pt x="5250" y="3795"/>
                    <a:pt x="5366" y="3752"/>
                  </a:cubicBezTo>
                  <a:cubicBezTo>
                    <a:pt x="5541" y="3687"/>
                    <a:pt x="5649" y="3570"/>
                    <a:pt x="5752" y="3458"/>
                  </a:cubicBezTo>
                  <a:cubicBezTo>
                    <a:pt x="6266" y="2911"/>
                    <a:pt x="6778" y="2362"/>
                    <a:pt x="7283" y="1813"/>
                  </a:cubicBezTo>
                  <a:cubicBezTo>
                    <a:pt x="7790" y="1264"/>
                    <a:pt x="8315" y="722"/>
                    <a:pt x="8765" y="151"/>
                  </a:cubicBezTo>
                  <a:lnTo>
                    <a:pt x="8765" y="149"/>
                  </a:lnTo>
                  <a:cubicBezTo>
                    <a:pt x="8804" y="99"/>
                    <a:pt x="8748" y="59"/>
                    <a:pt x="8685" y="59"/>
                  </a:cubicBezTo>
                  <a:cubicBezTo>
                    <a:pt x="8657" y="59"/>
                    <a:pt x="8627" y="67"/>
                    <a:pt x="8605" y="87"/>
                  </a:cubicBezTo>
                  <a:cubicBezTo>
                    <a:pt x="7988" y="636"/>
                    <a:pt x="7445" y="1227"/>
                    <a:pt x="6885" y="1802"/>
                  </a:cubicBezTo>
                  <a:cubicBezTo>
                    <a:pt x="6383" y="2318"/>
                    <a:pt x="5888" y="2839"/>
                    <a:pt x="5388" y="3357"/>
                  </a:cubicBezTo>
                  <a:cubicBezTo>
                    <a:pt x="5306" y="3441"/>
                    <a:pt x="5216" y="3535"/>
                    <a:pt x="5054" y="3546"/>
                  </a:cubicBezTo>
                  <a:cubicBezTo>
                    <a:pt x="5039" y="3547"/>
                    <a:pt x="5025" y="3548"/>
                    <a:pt x="5010" y="3548"/>
                  </a:cubicBezTo>
                  <a:cubicBezTo>
                    <a:pt x="4878" y="3548"/>
                    <a:pt x="4748" y="3497"/>
                    <a:pt x="4643" y="3447"/>
                  </a:cubicBezTo>
                  <a:cubicBezTo>
                    <a:pt x="4322" y="3300"/>
                    <a:pt x="4096" y="3065"/>
                    <a:pt x="3855" y="2865"/>
                  </a:cubicBezTo>
                  <a:lnTo>
                    <a:pt x="2150" y="1453"/>
                  </a:lnTo>
                  <a:lnTo>
                    <a:pt x="1301" y="746"/>
                  </a:lnTo>
                  <a:cubicBezTo>
                    <a:pt x="1017" y="511"/>
                    <a:pt x="743" y="267"/>
                    <a:pt x="442" y="43"/>
                  </a:cubicBezTo>
                  <a:cubicBezTo>
                    <a:pt x="402" y="13"/>
                    <a:pt x="352" y="1"/>
                    <a:pt x="30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1"/>
            <p:cNvSpPr/>
            <p:nvPr/>
          </p:nvSpPr>
          <p:spPr>
            <a:xfrm>
              <a:off x="4891150" y="4191050"/>
              <a:ext cx="85575" cy="46575"/>
            </a:xfrm>
            <a:custGeom>
              <a:rect b="b" l="l" r="r" t="t"/>
              <a:pathLst>
                <a:path extrusionOk="0" h="1863" w="3423">
                  <a:moveTo>
                    <a:pt x="3315" y="0"/>
                  </a:moveTo>
                  <a:cubicBezTo>
                    <a:pt x="3297" y="0"/>
                    <a:pt x="3278" y="4"/>
                    <a:pt x="3261" y="14"/>
                  </a:cubicBezTo>
                  <a:cubicBezTo>
                    <a:pt x="3208" y="49"/>
                    <a:pt x="3147" y="69"/>
                    <a:pt x="3099" y="104"/>
                  </a:cubicBezTo>
                  <a:cubicBezTo>
                    <a:pt x="3050" y="137"/>
                    <a:pt x="3009" y="172"/>
                    <a:pt x="2960" y="205"/>
                  </a:cubicBezTo>
                  <a:cubicBezTo>
                    <a:pt x="2870" y="269"/>
                    <a:pt x="2785" y="335"/>
                    <a:pt x="2701" y="401"/>
                  </a:cubicBezTo>
                  <a:cubicBezTo>
                    <a:pt x="2536" y="537"/>
                    <a:pt x="2374" y="673"/>
                    <a:pt x="2211" y="809"/>
                  </a:cubicBezTo>
                  <a:cubicBezTo>
                    <a:pt x="1942" y="1039"/>
                    <a:pt x="1669" y="1266"/>
                    <a:pt x="1405" y="1499"/>
                  </a:cubicBezTo>
                  <a:lnTo>
                    <a:pt x="1405" y="1499"/>
                  </a:lnTo>
                  <a:lnTo>
                    <a:pt x="920" y="1104"/>
                  </a:lnTo>
                  <a:lnTo>
                    <a:pt x="602" y="844"/>
                  </a:lnTo>
                  <a:cubicBezTo>
                    <a:pt x="551" y="803"/>
                    <a:pt x="503" y="761"/>
                    <a:pt x="450" y="721"/>
                  </a:cubicBezTo>
                  <a:cubicBezTo>
                    <a:pt x="386" y="673"/>
                    <a:pt x="323" y="656"/>
                    <a:pt x="239" y="627"/>
                  </a:cubicBezTo>
                  <a:cubicBezTo>
                    <a:pt x="219" y="621"/>
                    <a:pt x="197" y="618"/>
                    <a:pt x="175" y="618"/>
                  </a:cubicBezTo>
                  <a:cubicBezTo>
                    <a:pt x="85" y="618"/>
                    <a:pt x="0" y="669"/>
                    <a:pt x="31" y="737"/>
                  </a:cubicBezTo>
                  <a:cubicBezTo>
                    <a:pt x="55" y="794"/>
                    <a:pt x="66" y="847"/>
                    <a:pt x="121" y="895"/>
                  </a:cubicBezTo>
                  <a:cubicBezTo>
                    <a:pt x="176" y="941"/>
                    <a:pt x="235" y="985"/>
                    <a:pt x="290" y="1031"/>
                  </a:cubicBezTo>
                  <a:lnTo>
                    <a:pt x="610" y="1290"/>
                  </a:lnTo>
                  <a:lnTo>
                    <a:pt x="1269" y="1822"/>
                  </a:lnTo>
                  <a:cubicBezTo>
                    <a:pt x="1305" y="1851"/>
                    <a:pt x="1352" y="1863"/>
                    <a:pt x="1399" y="1863"/>
                  </a:cubicBezTo>
                  <a:cubicBezTo>
                    <a:pt x="1473" y="1863"/>
                    <a:pt x="1549" y="1833"/>
                    <a:pt x="1592" y="1793"/>
                  </a:cubicBezTo>
                  <a:cubicBezTo>
                    <a:pt x="1897" y="1512"/>
                    <a:pt x="2194" y="1224"/>
                    <a:pt x="2503" y="943"/>
                  </a:cubicBezTo>
                  <a:cubicBezTo>
                    <a:pt x="2659" y="803"/>
                    <a:pt x="2815" y="664"/>
                    <a:pt x="2971" y="524"/>
                  </a:cubicBezTo>
                  <a:cubicBezTo>
                    <a:pt x="3042" y="458"/>
                    <a:pt x="3110" y="390"/>
                    <a:pt x="3178" y="322"/>
                  </a:cubicBezTo>
                  <a:cubicBezTo>
                    <a:pt x="3215" y="284"/>
                    <a:pt x="3257" y="247"/>
                    <a:pt x="3294" y="208"/>
                  </a:cubicBezTo>
                  <a:cubicBezTo>
                    <a:pt x="3331" y="168"/>
                    <a:pt x="3351" y="124"/>
                    <a:pt x="3386" y="85"/>
                  </a:cubicBezTo>
                  <a:lnTo>
                    <a:pt x="3386" y="80"/>
                  </a:lnTo>
                  <a:cubicBezTo>
                    <a:pt x="3423" y="39"/>
                    <a:pt x="3371" y="0"/>
                    <a:pt x="33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1"/>
            <p:cNvSpPr/>
            <p:nvPr/>
          </p:nvSpPr>
          <p:spPr>
            <a:xfrm>
              <a:off x="5026525" y="4154875"/>
              <a:ext cx="7775" cy="6075"/>
            </a:xfrm>
            <a:custGeom>
              <a:rect b="b" l="l" r="r" t="t"/>
              <a:pathLst>
                <a:path extrusionOk="0" h="243" w="311">
                  <a:moveTo>
                    <a:pt x="157" y="1"/>
                  </a:moveTo>
                  <a:cubicBezTo>
                    <a:pt x="1" y="1"/>
                    <a:pt x="1" y="242"/>
                    <a:pt x="157" y="242"/>
                  </a:cubicBezTo>
                  <a:cubicBezTo>
                    <a:pt x="310" y="242"/>
                    <a:pt x="310" y="1"/>
                    <a:pt x="15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1"/>
            <p:cNvSpPr/>
            <p:nvPr/>
          </p:nvSpPr>
          <p:spPr>
            <a:xfrm>
              <a:off x="5002150" y="4132700"/>
              <a:ext cx="9075" cy="8975"/>
            </a:xfrm>
            <a:custGeom>
              <a:rect b="b" l="l" r="r" t="t"/>
              <a:pathLst>
                <a:path extrusionOk="0" h="359" w="363">
                  <a:moveTo>
                    <a:pt x="207" y="1"/>
                  </a:moveTo>
                  <a:cubicBezTo>
                    <a:pt x="150" y="1"/>
                    <a:pt x="99" y="29"/>
                    <a:pt x="73" y="77"/>
                  </a:cubicBezTo>
                  <a:lnTo>
                    <a:pt x="22" y="143"/>
                  </a:lnTo>
                  <a:cubicBezTo>
                    <a:pt x="11" y="159"/>
                    <a:pt x="7" y="178"/>
                    <a:pt x="5" y="196"/>
                  </a:cubicBezTo>
                  <a:cubicBezTo>
                    <a:pt x="1" y="216"/>
                    <a:pt x="3" y="236"/>
                    <a:pt x="9" y="253"/>
                  </a:cubicBezTo>
                  <a:lnTo>
                    <a:pt x="22" y="288"/>
                  </a:lnTo>
                  <a:lnTo>
                    <a:pt x="44" y="317"/>
                  </a:lnTo>
                  <a:cubicBezTo>
                    <a:pt x="58" y="330"/>
                    <a:pt x="73" y="341"/>
                    <a:pt x="91" y="345"/>
                  </a:cubicBezTo>
                  <a:cubicBezTo>
                    <a:pt x="102" y="352"/>
                    <a:pt x="115" y="356"/>
                    <a:pt x="128" y="356"/>
                  </a:cubicBezTo>
                  <a:cubicBezTo>
                    <a:pt x="135" y="358"/>
                    <a:pt x="142" y="359"/>
                    <a:pt x="149" y="359"/>
                  </a:cubicBezTo>
                  <a:cubicBezTo>
                    <a:pt x="160" y="359"/>
                    <a:pt x="172" y="357"/>
                    <a:pt x="183" y="354"/>
                  </a:cubicBezTo>
                  <a:lnTo>
                    <a:pt x="218" y="339"/>
                  </a:lnTo>
                  <a:lnTo>
                    <a:pt x="284" y="288"/>
                  </a:lnTo>
                  <a:cubicBezTo>
                    <a:pt x="332" y="262"/>
                    <a:pt x="361" y="211"/>
                    <a:pt x="361" y="157"/>
                  </a:cubicBezTo>
                  <a:cubicBezTo>
                    <a:pt x="363" y="135"/>
                    <a:pt x="356" y="115"/>
                    <a:pt x="347" y="95"/>
                  </a:cubicBezTo>
                  <a:cubicBezTo>
                    <a:pt x="341" y="77"/>
                    <a:pt x="330" y="60"/>
                    <a:pt x="315" y="47"/>
                  </a:cubicBezTo>
                  <a:cubicBezTo>
                    <a:pt x="297" y="27"/>
                    <a:pt x="273" y="14"/>
                    <a:pt x="246" y="5"/>
                  </a:cubicBezTo>
                  <a:lnTo>
                    <a:pt x="207"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1"/>
            <p:cNvSpPr/>
            <p:nvPr/>
          </p:nvSpPr>
          <p:spPr>
            <a:xfrm>
              <a:off x="4996825" y="4178825"/>
              <a:ext cx="10300" cy="7975"/>
            </a:xfrm>
            <a:custGeom>
              <a:rect b="b" l="l" r="r" t="t"/>
              <a:pathLst>
                <a:path extrusionOk="0" h="319" w="412">
                  <a:moveTo>
                    <a:pt x="205" y="0"/>
                  </a:moveTo>
                  <a:cubicBezTo>
                    <a:pt x="0" y="0"/>
                    <a:pt x="0" y="319"/>
                    <a:pt x="205" y="319"/>
                  </a:cubicBezTo>
                  <a:cubicBezTo>
                    <a:pt x="411" y="319"/>
                    <a:pt x="411" y="0"/>
                    <a:pt x="20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39" name="Shape 3039"/>
        <p:cNvGrpSpPr/>
        <p:nvPr/>
      </p:nvGrpSpPr>
      <p:grpSpPr>
        <a:xfrm>
          <a:off x="0" y="0"/>
          <a:ext cx="0" cy="0"/>
          <a:chOff x="0" y="0"/>
          <a:chExt cx="0" cy="0"/>
        </a:xfrm>
      </p:grpSpPr>
      <p:grpSp>
        <p:nvGrpSpPr>
          <p:cNvPr id="3040" name="Google Shape;3040;p52"/>
          <p:cNvGrpSpPr/>
          <p:nvPr/>
        </p:nvGrpSpPr>
        <p:grpSpPr>
          <a:xfrm>
            <a:off x="3862496" y="-324220"/>
            <a:ext cx="3779778" cy="5715722"/>
            <a:chOff x="5520025" y="2962325"/>
            <a:chExt cx="629900" cy="952525"/>
          </a:xfrm>
        </p:grpSpPr>
        <p:sp>
          <p:nvSpPr>
            <p:cNvPr id="3041" name="Google Shape;3041;p52"/>
            <p:cNvSpPr/>
            <p:nvPr/>
          </p:nvSpPr>
          <p:spPr>
            <a:xfrm>
              <a:off x="5520025" y="2962325"/>
              <a:ext cx="629900" cy="952525"/>
            </a:xfrm>
            <a:custGeom>
              <a:rect b="b" l="l" r="r" t="t"/>
              <a:pathLst>
                <a:path extrusionOk="0" h="38101" w="25196">
                  <a:moveTo>
                    <a:pt x="5812" y="0"/>
                  </a:moveTo>
                  <a:cubicBezTo>
                    <a:pt x="5344" y="0"/>
                    <a:pt x="4892" y="201"/>
                    <a:pt x="4483" y="705"/>
                  </a:cubicBezTo>
                  <a:cubicBezTo>
                    <a:pt x="3787" y="1563"/>
                    <a:pt x="4286" y="2585"/>
                    <a:pt x="4828" y="3371"/>
                  </a:cubicBezTo>
                  <a:cubicBezTo>
                    <a:pt x="5386" y="4183"/>
                    <a:pt x="5945" y="5036"/>
                    <a:pt x="6574" y="5809"/>
                  </a:cubicBezTo>
                  <a:cubicBezTo>
                    <a:pt x="7955" y="7509"/>
                    <a:pt x="9626" y="8948"/>
                    <a:pt x="11347" y="10292"/>
                  </a:cubicBezTo>
                  <a:cubicBezTo>
                    <a:pt x="13363" y="11867"/>
                    <a:pt x="15431" y="13351"/>
                    <a:pt x="17346" y="15048"/>
                  </a:cubicBezTo>
                  <a:cubicBezTo>
                    <a:pt x="17988" y="15616"/>
                    <a:pt x="18591" y="16258"/>
                    <a:pt x="18944" y="17040"/>
                  </a:cubicBezTo>
                  <a:cubicBezTo>
                    <a:pt x="20022" y="19419"/>
                    <a:pt x="17645" y="21228"/>
                    <a:pt x="15802" y="22191"/>
                  </a:cubicBezTo>
                  <a:cubicBezTo>
                    <a:pt x="13859" y="23206"/>
                    <a:pt x="11673" y="23812"/>
                    <a:pt x="9948" y="25213"/>
                  </a:cubicBezTo>
                  <a:cubicBezTo>
                    <a:pt x="8232" y="26605"/>
                    <a:pt x="7306" y="28698"/>
                    <a:pt x="5668" y="30165"/>
                  </a:cubicBezTo>
                  <a:cubicBezTo>
                    <a:pt x="4509" y="31202"/>
                    <a:pt x="3221" y="32113"/>
                    <a:pt x="2271" y="33358"/>
                  </a:cubicBezTo>
                  <a:cubicBezTo>
                    <a:pt x="1538" y="34318"/>
                    <a:pt x="946" y="35376"/>
                    <a:pt x="510" y="36501"/>
                  </a:cubicBezTo>
                  <a:cubicBezTo>
                    <a:pt x="237" y="37208"/>
                    <a:pt x="0" y="37469"/>
                    <a:pt x="756" y="37764"/>
                  </a:cubicBezTo>
                  <a:cubicBezTo>
                    <a:pt x="1265" y="37962"/>
                    <a:pt x="1847" y="38051"/>
                    <a:pt x="2389" y="38087"/>
                  </a:cubicBezTo>
                  <a:cubicBezTo>
                    <a:pt x="2525" y="38096"/>
                    <a:pt x="2660" y="38101"/>
                    <a:pt x="2795" y="38101"/>
                  </a:cubicBezTo>
                  <a:cubicBezTo>
                    <a:pt x="4845" y="38101"/>
                    <a:pt x="6742" y="37061"/>
                    <a:pt x="8009" y="35453"/>
                  </a:cubicBezTo>
                  <a:cubicBezTo>
                    <a:pt x="9470" y="33600"/>
                    <a:pt x="10444" y="31431"/>
                    <a:pt x="12016" y="29660"/>
                  </a:cubicBezTo>
                  <a:cubicBezTo>
                    <a:pt x="13514" y="27972"/>
                    <a:pt x="15404" y="26592"/>
                    <a:pt x="17588" y="25956"/>
                  </a:cubicBezTo>
                  <a:cubicBezTo>
                    <a:pt x="19093" y="25519"/>
                    <a:pt x="20733" y="25422"/>
                    <a:pt x="22064" y="24596"/>
                  </a:cubicBezTo>
                  <a:cubicBezTo>
                    <a:pt x="23832" y="23496"/>
                    <a:pt x="25195" y="20833"/>
                    <a:pt x="24924" y="18739"/>
                  </a:cubicBezTo>
                  <a:cubicBezTo>
                    <a:pt x="24895" y="18519"/>
                    <a:pt x="24843" y="18303"/>
                    <a:pt x="24770" y="18093"/>
                  </a:cubicBezTo>
                  <a:cubicBezTo>
                    <a:pt x="24369" y="16934"/>
                    <a:pt x="23381" y="16034"/>
                    <a:pt x="22715" y="15024"/>
                  </a:cubicBezTo>
                  <a:cubicBezTo>
                    <a:pt x="21793" y="13625"/>
                    <a:pt x="21507" y="12047"/>
                    <a:pt x="20093" y="10952"/>
                  </a:cubicBezTo>
                  <a:cubicBezTo>
                    <a:pt x="18196" y="9483"/>
                    <a:pt x="15835" y="8737"/>
                    <a:pt x="14018" y="7149"/>
                  </a:cubicBezTo>
                  <a:cubicBezTo>
                    <a:pt x="12485" y="5809"/>
                    <a:pt x="11302" y="4107"/>
                    <a:pt x="9779" y="2751"/>
                  </a:cubicBezTo>
                  <a:cubicBezTo>
                    <a:pt x="8876" y="1948"/>
                    <a:pt x="7269" y="0"/>
                    <a:pt x="5812"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2"/>
            <p:cNvSpPr/>
            <p:nvPr/>
          </p:nvSpPr>
          <p:spPr>
            <a:xfrm>
              <a:off x="5963400" y="3223675"/>
              <a:ext cx="15725" cy="3900"/>
            </a:xfrm>
            <a:custGeom>
              <a:rect b="b" l="l" r="r" t="t"/>
              <a:pathLst>
                <a:path extrusionOk="0" h="156" w="629">
                  <a:moveTo>
                    <a:pt x="430" y="9"/>
                  </a:moveTo>
                  <a:cubicBezTo>
                    <a:pt x="430" y="9"/>
                    <a:pt x="431" y="9"/>
                    <a:pt x="433" y="9"/>
                  </a:cubicBezTo>
                  <a:lnTo>
                    <a:pt x="433" y="9"/>
                  </a:lnTo>
                  <a:cubicBezTo>
                    <a:pt x="431" y="9"/>
                    <a:pt x="430" y="9"/>
                    <a:pt x="430" y="9"/>
                  </a:cubicBezTo>
                  <a:close/>
                  <a:moveTo>
                    <a:pt x="435" y="146"/>
                  </a:moveTo>
                  <a:cubicBezTo>
                    <a:pt x="435" y="146"/>
                    <a:pt x="434" y="146"/>
                    <a:pt x="433" y="147"/>
                  </a:cubicBezTo>
                  <a:lnTo>
                    <a:pt x="433" y="147"/>
                  </a:lnTo>
                  <a:cubicBezTo>
                    <a:pt x="434" y="146"/>
                    <a:pt x="434" y="146"/>
                    <a:pt x="435" y="146"/>
                  </a:cubicBezTo>
                  <a:close/>
                  <a:moveTo>
                    <a:pt x="78" y="0"/>
                  </a:moveTo>
                  <a:cubicBezTo>
                    <a:pt x="35" y="0"/>
                    <a:pt x="1" y="35"/>
                    <a:pt x="1" y="78"/>
                  </a:cubicBezTo>
                  <a:cubicBezTo>
                    <a:pt x="1" y="120"/>
                    <a:pt x="35" y="155"/>
                    <a:pt x="78" y="155"/>
                  </a:cubicBezTo>
                  <a:lnTo>
                    <a:pt x="328" y="155"/>
                  </a:lnTo>
                  <a:cubicBezTo>
                    <a:pt x="332" y="155"/>
                    <a:pt x="337" y="155"/>
                    <a:pt x="341" y="155"/>
                  </a:cubicBezTo>
                  <a:cubicBezTo>
                    <a:pt x="362" y="155"/>
                    <a:pt x="383" y="154"/>
                    <a:pt x="404" y="151"/>
                  </a:cubicBezTo>
                  <a:lnTo>
                    <a:pt x="432" y="147"/>
                  </a:lnTo>
                  <a:lnTo>
                    <a:pt x="435" y="147"/>
                  </a:lnTo>
                  <a:cubicBezTo>
                    <a:pt x="441" y="147"/>
                    <a:pt x="447" y="146"/>
                    <a:pt x="452" y="146"/>
                  </a:cubicBezTo>
                  <a:cubicBezTo>
                    <a:pt x="475" y="145"/>
                    <a:pt x="500" y="143"/>
                    <a:pt x="524" y="137"/>
                  </a:cubicBezTo>
                  <a:cubicBezTo>
                    <a:pt x="544" y="133"/>
                    <a:pt x="564" y="128"/>
                    <a:pt x="585" y="122"/>
                  </a:cubicBezTo>
                  <a:cubicBezTo>
                    <a:pt x="628" y="109"/>
                    <a:pt x="628" y="48"/>
                    <a:pt x="585" y="34"/>
                  </a:cubicBezTo>
                  <a:lnTo>
                    <a:pt x="527" y="19"/>
                  </a:lnTo>
                  <a:cubicBezTo>
                    <a:pt x="503" y="14"/>
                    <a:pt x="480" y="12"/>
                    <a:pt x="455" y="11"/>
                  </a:cubicBezTo>
                  <a:lnTo>
                    <a:pt x="438" y="10"/>
                  </a:lnTo>
                  <a:cubicBezTo>
                    <a:pt x="437" y="10"/>
                    <a:pt x="435" y="10"/>
                    <a:pt x="433" y="9"/>
                  </a:cubicBezTo>
                  <a:lnTo>
                    <a:pt x="433" y="9"/>
                  </a:lnTo>
                  <a:cubicBezTo>
                    <a:pt x="423" y="8"/>
                    <a:pt x="414" y="6"/>
                    <a:pt x="404" y="4"/>
                  </a:cubicBezTo>
                  <a:cubicBezTo>
                    <a:pt x="378" y="1"/>
                    <a:pt x="353" y="0"/>
                    <a:pt x="328"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2"/>
            <p:cNvSpPr/>
            <p:nvPr/>
          </p:nvSpPr>
          <p:spPr>
            <a:xfrm>
              <a:off x="5975900" y="3236475"/>
              <a:ext cx="20525" cy="4525"/>
            </a:xfrm>
            <a:custGeom>
              <a:rect b="b" l="l" r="r" t="t"/>
              <a:pathLst>
                <a:path extrusionOk="0" h="181" w="821">
                  <a:moveTo>
                    <a:pt x="531" y="0"/>
                  </a:moveTo>
                  <a:cubicBezTo>
                    <a:pt x="526" y="0"/>
                    <a:pt x="522" y="0"/>
                    <a:pt x="517" y="1"/>
                  </a:cubicBezTo>
                  <a:cubicBezTo>
                    <a:pt x="487" y="2"/>
                    <a:pt x="458" y="6"/>
                    <a:pt x="429" y="8"/>
                  </a:cubicBezTo>
                  <a:cubicBezTo>
                    <a:pt x="311" y="17"/>
                    <a:pt x="191" y="28"/>
                    <a:pt x="72" y="42"/>
                  </a:cubicBezTo>
                  <a:cubicBezTo>
                    <a:pt x="37" y="46"/>
                    <a:pt x="1" y="71"/>
                    <a:pt x="3" y="111"/>
                  </a:cubicBezTo>
                  <a:cubicBezTo>
                    <a:pt x="3" y="149"/>
                    <a:pt x="34" y="181"/>
                    <a:pt x="72" y="181"/>
                  </a:cubicBezTo>
                  <a:lnTo>
                    <a:pt x="73" y="181"/>
                  </a:lnTo>
                  <a:cubicBezTo>
                    <a:pt x="135" y="179"/>
                    <a:pt x="196" y="179"/>
                    <a:pt x="257" y="175"/>
                  </a:cubicBezTo>
                  <a:lnTo>
                    <a:pt x="434" y="164"/>
                  </a:lnTo>
                  <a:cubicBezTo>
                    <a:pt x="462" y="162"/>
                    <a:pt x="493" y="161"/>
                    <a:pt x="521" y="158"/>
                  </a:cubicBezTo>
                  <a:cubicBezTo>
                    <a:pt x="555" y="155"/>
                    <a:pt x="589" y="147"/>
                    <a:pt x="623" y="142"/>
                  </a:cubicBezTo>
                  <a:lnTo>
                    <a:pt x="712" y="126"/>
                  </a:lnTo>
                  <a:cubicBezTo>
                    <a:pt x="727" y="124"/>
                    <a:pt x="742" y="121"/>
                    <a:pt x="756" y="118"/>
                  </a:cubicBezTo>
                  <a:cubicBezTo>
                    <a:pt x="773" y="111"/>
                    <a:pt x="788" y="101"/>
                    <a:pt x="802" y="89"/>
                  </a:cubicBezTo>
                  <a:cubicBezTo>
                    <a:pt x="821" y="72"/>
                    <a:pt x="812" y="40"/>
                    <a:pt x="794" y="28"/>
                  </a:cubicBezTo>
                  <a:cubicBezTo>
                    <a:pt x="778" y="17"/>
                    <a:pt x="760" y="10"/>
                    <a:pt x="741" y="8"/>
                  </a:cubicBezTo>
                  <a:cubicBezTo>
                    <a:pt x="726" y="6"/>
                    <a:pt x="710" y="6"/>
                    <a:pt x="695" y="5"/>
                  </a:cubicBezTo>
                  <a:lnTo>
                    <a:pt x="610" y="3"/>
                  </a:lnTo>
                  <a:cubicBezTo>
                    <a:pt x="584" y="3"/>
                    <a:pt x="558" y="0"/>
                    <a:pt x="531"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2"/>
            <p:cNvSpPr/>
            <p:nvPr/>
          </p:nvSpPr>
          <p:spPr>
            <a:xfrm>
              <a:off x="5710550" y="3111200"/>
              <a:ext cx="14425" cy="4025"/>
            </a:xfrm>
            <a:custGeom>
              <a:rect b="b" l="l" r="r" t="t"/>
              <a:pathLst>
                <a:path extrusionOk="0" h="161" w="577">
                  <a:moveTo>
                    <a:pt x="80" y="0"/>
                  </a:moveTo>
                  <a:cubicBezTo>
                    <a:pt x="37" y="0"/>
                    <a:pt x="1" y="36"/>
                    <a:pt x="1" y="81"/>
                  </a:cubicBezTo>
                  <a:cubicBezTo>
                    <a:pt x="1" y="126"/>
                    <a:pt x="37" y="161"/>
                    <a:pt x="80" y="161"/>
                  </a:cubicBezTo>
                  <a:cubicBezTo>
                    <a:pt x="82" y="161"/>
                    <a:pt x="83" y="161"/>
                    <a:pt x="84" y="161"/>
                  </a:cubicBezTo>
                  <a:lnTo>
                    <a:pt x="294" y="159"/>
                  </a:lnTo>
                  <a:lnTo>
                    <a:pt x="399" y="157"/>
                  </a:lnTo>
                  <a:lnTo>
                    <a:pt x="478" y="157"/>
                  </a:lnTo>
                  <a:cubicBezTo>
                    <a:pt x="495" y="156"/>
                    <a:pt x="512" y="152"/>
                    <a:pt x="528" y="145"/>
                  </a:cubicBezTo>
                  <a:cubicBezTo>
                    <a:pt x="576" y="124"/>
                    <a:pt x="576" y="37"/>
                    <a:pt x="528" y="16"/>
                  </a:cubicBezTo>
                  <a:cubicBezTo>
                    <a:pt x="512" y="9"/>
                    <a:pt x="495" y="5"/>
                    <a:pt x="478" y="4"/>
                  </a:cubicBezTo>
                  <a:lnTo>
                    <a:pt x="399" y="4"/>
                  </a:lnTo>
                  <a:lnTo>
                    <a:pt x="294" y="3"/>
                  </a:lnTo>
                  <a:lnTo>
                    <a:pt x="84" y="0"/>
                  </a:lnTo>
                  <a:cubicBezTo>
                    <a:pt x="83" y="0"/>
                    <a:pt x="82" y="0"/>
                    <a:pt x="80"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2"/>
            <p:cNvSpPr/>
            <p:nvPr/>
          </p:nvSpPr>
          <p:spPr>
            <a:xfrm>
              <a:off x="5721125" y="3120225"/>
              <a:ext cx="20800" cy="4550"/>
            </a:xfrm>
            <a:custGeom>
              <a:rect b="b" l="l" r="r" t="t"/>
              <a:pathLst>
                <a:path extrusionOk="0" h="182" w="832">
                  <a:moveTo>
                    <a:pt x="554" y="0"/>
                  </a:moveTo>
                  <a:cubicBezTo>
                    <a:pt x="542" y="0"/>
                    <a:pt x="531" y="0"/>
                    <a:pt x="519" y="1"/>
                  </a:cubicBezTo>
                  <a:lnTo>
                    <a:pt x="431" y="2"/>
                  </a:lnTo>
                  <a:cubicBezTo>
                    <a:pt x="371" y="3"/>
                    <a:pt x="311" y="3"/>
                    <a:pt x="250" y="6"/>
                  </a:cubicBezTo>
                  <a:cubicBezTo>
                    <a:pt x="185" y="6"/>
                    <a:pt x="120" y="12"/>
                    <a:pt x="54" y="21"/>
                  </a:cubicBezTo>
                  <a:cubicBezTo>
                    <a:pt x="23" y="29"/>
                    <a:pt x="1" y="58"/>
                    <a:pt x="1" y="91"/>
                  </a:cubicBezTo>
                  <a:cubicBezTo>
                    <a:pt x="3" y="120"/>
                    <a:pt x="23" y="155"/>
                    <a:pt x="54" y="160"/>
                  </a:cubicBezTo>
                  <a:cubicBezTo>
                    <a:pt x="119" y="172"/>
                    <a:pt x="185" y="173"/>
                    <a:pt x="250" y="175"/>
                  </a:cubicBezTo>
                  <a:cubicBezTo>
                    <a:pt x="311" y="178"/>
                    <a:pt x="371" y="178"/>
                    <a:pt x="431" y="178"/>
                  </a:cubicBezTo>
                  <a:lnTo>
                    <a:pt x="519" y="180"/>
                  </a:lnTo>
                  <a:cubicBezTo>
                    <a:pt x="529" y="181"/>
                    <a:pt x="538" y="181"/>
                    <a:pt x="547" y="181"/>
                  </a:cubicBezTo>
                  <a:cubicBezTo>
                    <a:pt x="574" y="181"/>
                    <a:pt x="601" y="179"/>
                    <a:pt x="628" y="175"/>
                  </a:cubicBezTo>
                  <a:cubicBezTo>
                    <a:pt x="657" y="170"/>
                    <a:pt x="686" y="166"/>
                    <a:pt x="715" y="161"/>
                  </a:cubicBezTo>
                  <a:cubicBezTo>
                    <a:pt x="751" y="156"/>
                    <a:pt x="785" y="154"/>
                    <a:pt x="811" y="128"/>
                  </a:cubicBezTo>
                  <a:cubicBezTo>
                    <a:pt x="831" y="106"/>
                    <a:pt x="831" y="74"/>
                    <a:pt x="811" y="54"/>
                  </a:cubicBezTo>
                  <a:cubicBezTo>
                    <a:pt x="785" y="27"/>
                    <a:pt x="751" y="25"/>
                    <a:pt x="715" y="20"/>
                  </a:cubicBezTo>
                  <a:cubicBezTo>
                    <a:pt x="686" y="16"/>
                    <a:pt x="657" y="11"/>
                    <a:pt x="628" y="5"/>
                  </a:cubicBezTo>
                  <a:cubicBezTo>
                    <a:pt x="603" y="2"/>
                    <a:pt x="578" y="0"/>
                    <a:pt x="554"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2"/>
            <p:cNvSpPr/>
            <p:nvPr/>
          </p:nvSpPr>
          <p:spPr>
            <a:xfrm>
              <a:off x="6027825" y="3548775"/>
              <a:ext cx="29450" cy="6600"/>
            </a:xfrm>
            <a:custGeom>
              <a:rect b="b" l="l" r="r" t="t"/>
              <a:pathLst>
                <a:path extrusionOk="0" h="264" w="1178">
                  <a:moveTo>
                    <a:pt x="57" y="0"/>
                  </a:moveTo>
                  <a:cubicBezTo>
                    <a:pt x="29" y="0"/>
                    <a:pt x="7" y="20"/>
                    <a:pt x="4" y="47"/>
                  </a:cubicBezTo>
                  <a:cubicBezTo>
                    <a:pt x="1" y="71"/>
                    <a:pt x="15" y="100"/>
                    <a:pt x="42" y="106"/>
                  </a:cubicBezTo>
                  <a:lnTo>
                    <a:pt x="43" y="106"/>
                  </a:lnTo>
                  <a:cubicBezTo>
                    <a:pt x="113" y="118"/>
                    <a:pt x="183" y="134"/>
                    <a:pt x="254" y="144"/>
                  </a:cubicBezTo>
                  <a:cubicBezTo>
                    <a:pt x="324" y="153"/>
                    <a:pt x="396" y="165"/>
                    <a:pt x="468" y="175"/>
                  </a:cubicBezTo>
                  <a:cubicBezTo>
                    <a:pt x="610" y="198"/>
                    <a:pt x="753" y="218"/>
                    <a:pt x="896" y="244"/>
                  </a:cubicBezTo>
                  <a:cubicBezTo>
                    <a:pt x="940" y="252"/>
                    <a:pt x="984" y="255"/>
                    <a:pt x="1029" y="260"/>
                  </a:cubicBezTo>
                  <a:cubicBezTo>
                    <a:pt x="1049" y="262"/>
                    <a:pt x="1067" y="263"/>
                    <a:pt x="1087" y="263"/>
                  </a:cubicBezTo>
                  <a:cubicBezTo>
                    <a:pt x="1094" y="263"/>
                    <a:pt x="1101" y="263"/>
                    <a:pt x="1108" y="263"/>
                  </a:cubicBezTo>
                  <a:cubicBezTo>
                    <a:pt x="1111" y="263"/>
                    <a:pt x="1115" y="263"/>
                    <a:pt x="1118" y="263"/>
                  </a:cubicBezTo>
                  <a:cubicBezTo>
                    <a:pt x="1134" y="262"/>
                    <a:pt x="1149" y="254"/>
                    <a:pt x="1160" y="244"/>
                  </a:cubicBezTo>
                  <a:cubicBezTo>
                    <a:pt x="1174" y="230"/>
                    <a:pt x="1177" y="209"/>
                    <a:pt x="1168" y="192"/>
                  </a:cubicBezTo>
                  <a:cubicBezTo>
                    <a:pt x="1156" y="171"/>
                    <a:pt x="1135" y="164"/>
                    <a:pt x="1114" y="155"/>
                  </a:cubicBezTo>
                  <a:cubicBezTo>
                    <a:pt x="1095" y="148"/>
                    <a:pt x="1077" y="140"/>
                    <a:pt x="1059" y="135"/>
                  </a:cubicBezTo>
                  <a:cubicBezTo>
                    <a:pt x="1025" y="125"/>
                    <a:pt x="991" y="115"/>
                    <a:pt x="956" y="108"/>
                  </a:cubicBezTo>
                  <a:cubicBezTo>
                    <a:pt x="885" y="95"/>
                    <a:pt x="814" y="82"/>
                    <a:pt x="743" y="71"/>
                  </a:cubicBezTo>
                  <a:cubicBezTo>
                    <a:pt x="595" y="48"/>
                    <a:pt x="449" y="29"/>
                    <a:pt x="301" y="13"/>
                  </a:cubicBezTo>
                  <a:cubicBezTo>
                    <a:pt x="220" y="4"/>
                    <a:pt x="138" y="2"/>
                    <a:pt x="5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2"/>
            <p:cNvSpPr/>
            <p:nvPr/>
          </p:nvSpPr>
          <p:spPr>
            <a:xfrm>
              <a:off x="6046975" y="3546550"/>
              <a:ext cx="19900" cy="4600"/>
            </a:xfrm>
            <a:custGeom>
              <a:rect b="b" l="l" r="r" t="t"/>
              <a:pathLst>
                <a:path extrusionOk="0" h="184" w="796">
                  <a:moveTo>
                    <a:pt x="74" y="1"/>
                  </a:moveTo>
                  <a:cubicBezTo>
                    <a:pt x="33" y="1"/>
                    <a:pt x="0" y="33"/>
                    <a:pt x="0" y="73"/>
                  </a:cubicBezTo>
                  <a:cubicBezTo>
                    <a:pt x="1" y="113"/>
                    <a:pt x="34" y="146"/>
                    <a:pt x="74" y="147"/>
                  </a:cubicBezTo>
                  <a:lnTo>
                    <a:pt x="407" y="169"/>
                  </a:lnTo>
                  <a:cubicBezTo>
                    <a:pt x="462" y="173"/>
                    <a:pt x="516" y="178"/>
                    <a:pt x="570" y="179"/>
                  </a:cubicBezTo>
                  <a:lnTo>
                    <a:pt x="655" y="182"/>
                  </a:lnTo>
                  <a:lnTo>
                    <a:pt x="695" y="183"/>
                  </a:lnTo>
                  <a:cubicBezTo>
                    <a:pt x="714" y="183"/>
                    <a:pt x="733" y="179"/>
                    <a:pt x="750" y="171"/>
                  </a:cubicBezTo>
                  <a:cubicBezTo>
                    <a:pt x="772" y="165"/>
                    <a:pt x="789" y="146"/>
                    <a:pt x="792" y="123"/>
                  </a:cubicBezTo>
                  <a:cubicBezTo>
                    <a:pt x="795" y="100"/>
                    <a:pt x="783" y="77"/>
                    <a:pt x="763" y="65"/>
                  </a:cubicBezTo>
                  <a:cubicBezTo>
                    <a:pt x="757" y="62"/>
                    <a:pt x="752" y="59"/>
                    <a:pt x="746" y="55"/>
                  </a:cubicBezTo>
                  <a:cubicBezTo>
                    <a:pt x="732" y="48"/>
                    <a:pt x="717" y="45"/>
                    <a:pt x="701" y="44"/>
                  </a:cubicBezTo>
                  <a:lnTo>
                    <a:pt x="662" y="40"/>
                  </a:lnTo>
                  <a:lnTo>
                    <a:pt x="577" y="31"/>
                  </a:lnTo>
                  <a:cubicBezTo>
                    <a:pt x="521" y="26"/>
                    <a:pt x="466" y="24"/>
                    <a:pt x="410" y="21"/>
                  </a:cubicBezTo>
                  <a:lnTo>
                    <a:pt x="74"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2"/>
            <p:cNvSpPr/>
            <p:nvPr/>
          </p:nvSpPr>
          <p:spPr>
            <a:xfrm>
              <a:off x="6001675" y="3472425"/>
              <a:ext cx="18425" cy="5800"/>
            </a:xfrm>
            <a:custGeom>
              <a:rect b="b" l="l" r="r" t="t"/>
              <a:pathLst>
                <a:path extrusionOk="0" h="232" w="737">
                  <a:moveTo>
                    <a:pt x="76" y="1"/>
                  </a:moveTo>
                  <a:cubicBezTo>
                    <a:pt x="46" y="1"/>
                    <a:pt x="15" y="17"/>
                    <a:pt x="8" y="49"/>
                  </a:cubicBezTo>
                  <a:cubicBezTo>
                    <a:pt x="1" y="83"/>
                    <a:pt x="19" y="124"/>
                    <a:pt x="56" y="133"/>
                  </a:cubicBezTo>
                  <a:lnTo>
                    <a:pt x="56" y="132"/>
                  </a:lnTo>
                  <a:cubicBezTo>
                    <a:pt x="161" y="154"/>
                    <a:pt x="265" y="177"/>
                    <a:pt x="370" y="198"/>
                  </a:cubicBezTo>
                  <a:cubicBezTo>
                    <a:pt x="421" y="208"/>
                    <a:pt x="474" y="214"/>
                    <a:pt x="527" y="222"/>
                  </a:cubicBezTo>
                  <a:cubicBezTo>
                    <a:pt x="552" y="226"/>
                    <a:pt x="578" y="231"/>
                    <a:pt x="603" y="231"/>
                  </a:cubicBezTo>
                  <a:cubicBezTo>
                    <a:pt x="610" y="231"/>
                    <a:pt x="618" y="231"/>
                    <a:pt x="625" y="230"/>
                  </a:cubicBezTo>
                  <a:cubicBezTo>
                    <a:pt x="629" y="229"/>
                    <a:pt x="631" y="229"/>
                    <a:pt x="631" y="229"/>
                  </a:cubicBezTo>
                  <a:lnTo>
                    <a:pt x="631" y="229"/>
                  </a:lnTo>
                  <a:cubicBezTo>
                    <a:pt x="632" y="229"/>
                    <a:pt x="631" y="229"/>
                    <a:pt x="628" y="230"/>
                  </a:cubicBezTo>
                  <a:lnTo>
                    <a:pt x="638" y="231"/>
                  </a:lnTo>
                  <a:lnTo>
                    <a:pt x="658" y="232"/>
                  </a:lnTo>
                  <a:cubicBezTo>
                    <a:pt x="673" y="232"/>
                    <a:pt x="688" y="231"/>
                    <a:pt x="704" y="228"/>
                  </a:cubicBezTo>
                  <a:cubicBezTo>
                    <a:pt x="721" y="223"/>
                    <a:pt x="732" y="209"/>
                    <a:pt x="735" y="193"/>
                  </a:cubicBezTo>
                  <a:cubicBezTo>
                    <a:pt x="737" y="175"/>
                    <a:pt x="728" y="159"/>
                    <a:pt x="715" y="150"/>
                  </a:cubicBezTo>
                  <a:cubicBezTo>
                    <a:pt x="702" y="142"/>
                    <a:pt x="688" y="136"/>
                    <a:pt x="674" y="131"/>
                  </a:cubicBezTo>
                  <a:cubicBezTo>
                    <a:pt x="665" y="127"/>
                    <a:pt x="656" y="124"/>
                    <a:pt x="646" y="120"/>
                  </a:cubicBezTo>
                  <a:cubicBezTo>
                    <a:pt x="620" y="107"/>
                    <a:pt x="591" y="98"/>
                    <a:pt x="563" y="94"/>
                  </a:cubicBezTo>
                  <a:cubicBezTo>
                    <a:pt x="510" y="81"/>
                    <a:pt x="458" y="67"/>
                    <a:pt x="406" y="58"/>
                  </a:cubicBezTo>
                  <a:cubicBezTo>
                    <a:pt x="301" y="39"/>
                    <a:pt x="197" y="20"/>
                    <a:pt x="91" y="2"/>
                  </a:cubicBezTo>
                  <a:cubicBezTo>
                    <a:pt x="86" y="1"/>
                    <a:pt x="81" y="1"/>
                    <a:pt x="76"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2"/>
            <p:cNvSpPr/>
            <p:nvPr/>
          </p:nvSpPr>
          <p:spPr>
            <a:xfrm>
              <a:off x="6012225" y="3459975"/>
              <a:ext cx="13225" cy="4700"/>
            </a:xfrm>
            <a:custGeom>
              <a:rect b="b" l="l" r="r" t="t"/>
              <a:pathLst>
                <a:path extrusionOk="0" h="188" w="529">
                  <a:moveTo>
                    <a:pt x="173" y="0"/>
                  </a:moveTo>
                  <a:cubicBezTo>
                    <a:pt x="131" y="0"/>
                    <a:pt x="89" y="4"/>
                    <a:pt x="48" y="14"/>
                  </a:cubicBezTo>
                  <a:cubicBezTo>
                    <a:pt x="17" y="19"/>
                    <a:pt x="1" y="53"/>
                    <a:pt x="4" y="80"/>
                  </a:cubicBezTo>
                  <a:cubicBezTo>
                    <a:pt x="8" y="106"/>
                    <a:pt x="31" y="133"/>
                    <a:pt x="59" y="133"/>
                  </a:cubicBezTo>
                  <a:cubicBezTo>
                    <a:pt x="61" y="133"/>
                    <a:pt x="62" y="133"/>
                    <a:pt x="64" y="133"/>
                  </a:cubicBezTo>
                  <a:cubicBezTo>
                    <a:pt x="90" y="131"/>
                    <a:pt x="116" y="129"/>
                    <a:pt x="142" y="129"/>
                  </a:cubicBezTo>
                  <a:cubicBezTo>
                    <a:pt x="151" y="129"/>
                    <a:pt x="159" y="130"/>
                    <a:pt x="168" y="130"/>
                  </a:cubicBezTo>
                  <a:cubicBezTo>
                    <a:pt x="203" y="130"/>
                    <a:pt x="239" y="134"/>
                    <a:pt x="275" y="134"/>
                  </a:cubicBezTo>
                  <a:cubicBezTo>
                    <a:pt x="275" y="134"/>
                    <a:pt x="275" y="134"/>
                    <a:pt x="276" y="134"/>
                  </a:cubicBezTo>
                  <a:lnTo>
                    <a:pt x="276" y="134"/>
                  </a:lnTo>
                  <a:cubicBezTo>
                    <a:pt x="276" y="134"/>
                    <a:pt x="276" y="134"/>
                    <a:pt x="276" y="134"/>
                  </a:cubicBezTo>
                  <a:lnTo>
                    <a:pt x="290" y="136"/>
                  </a:lnTo>
                  <a:cubicBezTo>
                    <a:pt x="299" y="138"/>
                    <a:pt x="306" y="139"/>
                    <a:pt x="315" y="141"/>
                  </a:cubicBezTo>
                  <a:cubicBezTo>
                    <a:pt x="333" y="145"/>
                    <a:pt x="349" y="150"/>
                    <a:pt x="367" y="154"/>
                  </a:cubicBezTo>
                  <a:cubicBezTo>
                    <a:pt x="401" y="165"/>
                    <a:pt x="433" y="181"/>
                    <a:pt x="468" y="187"/>
                  </a:cubicBezTo>
                  <a:cubicBezTo>
                    <a:pt x="471" y="188"/>
                    <a:pt x="474" y="188"/>
                    <a:pt x="477" y="188"/>
                  </a:cubicBezTo>
                  <a:cubicBezTo>
                    <a:pt x="509" y="188"/>
                    <a:pt x="529" y="149"/>
                    <a:pt x="504" y="124"/>
                  </a:cubicBezTo>
                  <a:cubicBezTo>
                    <a:pt x="477" y="95"/>
                    <a:pt x="443" y="74"/>
                    <a:pt x="407" y="60"/>
                  </a:cubicBezTo>
                  <a:cubicBezTo>
                    <a:pt x="371" y="43"/>
                    <a:pt x="332" y="30"/>
                    <a:pt x="294" y="19"/>
                  </a:cubicBezTo>
                  <a:cubicBezTo>
                    <a:pt x="255" y="8"/>
                    <a:pt x="215" y="1"/>
                    <a:pt x="173"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2"/>
            <p:cNvSpPr/>
            <p:nvPr/>
          </p:nvSpPr>
          <p:spPr>
            <a:xfrm>
              <a:off x="5783525" y="3676650"/>
              <a:ext cx="22225" cy="3550"/>
            </a:xfrm>
            <a:custGeom>
              <a:rect b="b" l="l" r="r" t="t"/>
              <a:pathLst>
                <a:path extrusionOk="0" h="142" w="889">
                  <a:moveTo>
                    <a:pt x="555" y="1"/>
                  </a:moveTo>
                  <a:cubicBezTo>
                    <a:pt x="524" y="1"/>
                    <a:pt x="493" y="1"/>
                    <a:pt x="462" y="1"/>
                  </a:cubicBezTo>
                  <a:lnTo>
                    <a:pt x="94" y="1"/>
                  </a:lnTo>
                  <a:cubicBezTo>
                    <a:pt x="94" y="1"/>
                    <a:pt x="93" y="1"/>
                    <a:pt x="93" y="1"/>
                  </a:cubicBezTo>
                  <a:cubicBezTo>
                    <a:pt x="0" y="1"/>
                    <a:pt x="1" y="141"/>
                    <a:pt x="94" y="141"/>
                  </a:cubicBezTo>
                  <a:lnTo>
                    <a:pt x="462" y="141"/>
                  </a:lnTo>
                  <a:cubicBezTo>
                    <a:pt x="523" y="141"/>
                    <a:pt x="584" y="141"/>
                    <a:pt x="646" y="139"/>
                  </a:cubicBezTo>
                  <a:cubicBezTo>
                    <a:pt x="677" y="138"/>
                    <a:pt x="709" y="139"/>
                    <a:pt x="739" y="136"/>
                  </a:cubicBezTo>
                  <a:lnTo>
                    <a:pt x="781" y="130"/>
                  </a:lnTo>
                  <a:cubicBezTo>
                    <a:pt x="800" y="130"/>
                    <a:pt x="820" y="127"/>
                    <a:pt x="838" y="122"/>
                  </a:cubicBezTo>
                  <a:cubicBezTo>
                    <a:pt x="889" y="106"/>
                    <a:pt x="889" y="35"/>
                    <a:pt x="838" y="19"/>
                  </a:cubicBezTo>
                  <a:cubicBezTo>
                    <a:pt x="821" y="13"/>
                    <a:pt x="803" y="11"/>
                    <a:pt x="785" y="10"/>
                  </a:cubicBezTo>
                  <a:cubicBezTo>
                    <a:pt x="770" y="9"/>
                    <a:pt x="754" y="7"/>
                    <a:pt x="739" y="6"/>
                  </a:cubicBezTo>
                  <a:cubicBezTo>
                    <a:pt x="709" y="2"/>
                    <a:pt x="677" y="3"/>
                    <a:pt x="646" y="2"/>
                  </a:cubicBezTo>
                  <a:cubicBezTo>
                    <a:pt x="616" y="1"/>
                    <a:pt x="585" y="1"/>
                    <a:pt x="555"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2"/>
            <p:cNvSpPr/>
            <p:nvPr/>
          </p:nvSpPr>
          <p:spPr>
            <a:xfrm>
              <a:off x="5914000" y="3591500"/>
              <a:ext cx="22475" cy="5075"/>
            </a:xfrm>
            <a:custGeom>
              <a:rect b="b" l="l" r="r" t="t"/>
              <a:pathLst>
                <a:path extrusionOk="0" h="203" w="899">
                  <a:moveTo>
                    <a:pt x="779" y="0"/>
                  </a:moveTo>
                  <a:cubicBezTo>
                    <a:pt x="768" y="1"/>
                    <a:pt x="756" y="3"/>
                    <a:pt x="745" y="6"/>
                  </a:cubicBezTo>
                  <a:cubicBezTo>
                    <a:pt x="692" y="16"/>
                    <a:pt x="638" y="25"/>
                    <a:pt x="584" y="33"/>
                  </a:cubicBezTo>
                  <a:lnTo>
                    <a:pt x="547" y="39"/>
                  </a:lnTo>
                  <a:lnTo>
                    <a:pt x="528" y="41"/>
                  </a:lnTo>
                  <a:lnTo>
                    <a:pt x="519" y="42"/>
                  </a:lnTo>
                  <a:cubicBezTo>
                    <a:pt x="492" y="47"/>
                    <a:pt x="466" y="50"/>
                    <a:pt x="440" y="52"/>
                  </a:cubicBezTo>
                  <a:cubicBezTo>
                    <a:pt x="318" y="66"/>
                    <a:pt x="196" y="74"/>
                    <a:pt x="74" y="78"/>
                  </a:cubicBezTo>
                  <a:cubicBezTo>
                    <a:pt x="0" y="83"/>
                    <a:pt x="0" y="191"/>
                    <a:pt x="74" y="194"/>
                  </a:cubicBezTo>
                  <a:cubicBezTo>
                    <a:pt x="139" y="200"/>
                    <a:pt x="204" y="203"/>
                    <a:pt x="270" y="203"/>
                  </a:cubicBezTo>
                  <a:cubicBezTo>
                    <a:pt x="424" y="203"/>
                    <a:pt x="578" y="187"/>
                    <a:pt x="730" y="154"/>
                  </a:cubicBezTo>
                  <a:cubicBezTo>
                    <a:pt x="759" y="148"/>
                    <a:pt x="792" y="144"/>
                    <a:pt x="818" y="130"/>
                  </a:cubicBezTo>
                  <a:cubicBezTo>
                    <a:pt x="829" y="125"/>
                    <a:pt x="838" y="117"/>
                    <a:pt x="849" y="111"/>
                  </a:cubicBezTo>
                  <a:cubicBezTo>
                    <a:pt x="864" y="103"/>
                    <a:pt x="877" y="92"/>
                    <a:pt x="888" y="78"/>
                  </a:cubicBezTo>
                  <a:cubicBezTo>
                    <a:pt x="898" y="62"/>
                    <a:pt x="897" y="40"/>
                    <a:pt x="884" y="27"/>
                  </a:cubicBezTo>
                  <a:cubicBezTo>
                    <a:pt x="871" y="14"/>
                    <a:pt x="853" y="7"/>
                    <a:pt x="835" y="7"/>
                  </a:cubicBezTo>
                  <a:lnTo>
                    <a:pt x="817" y="6"/>
                  </a:lnTo>
                  <a:cubicBezTo>
                    <a:pt x="814" y="6"/>
                    <a:pt x="811" y="6"/>
                    <a:pt x="808" y="5"/>
                  </a:cubicBezTo>
                  <a:lnTo>
                    <a:pt x="808" y="5"/>
                  </a:lnTo>
                  <a:cubicBezTo>
                    <a:pt x="808" y="5"/>
                    <a:pt x="812" y="5"/>
                    <a:pt x="813" y="5"/>
                  </a:cubicBezTo>
                  <a:cubicBezTo>
                    <a:pt x="813" y="5"/>
                    <a:pt x="812" y="5"/>
                    <a:pt x="810" y="5"/>
                  </a:cubicBezTo>
                  <a:cubicBezTo>
                    <a:pt x="799" y="2"/>
                    <a:pt x="790" y="1"/>
                    <a:pt x="779"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2"/>
            <p:cNvSpPr/>
            <p:nvPr/>
          </p:nvSpPr>
          <p:spPr>
            <a:xfrm>
              <a:off x="5897375" y="3603275"/>
              <a:ext cx="13725" cy="5200"/>
            </a:xfrm>
            <a:custGeom>
              <a:rect b="b" l="l" r="r" t="t"/>
              <a:pathLst>
                <a:path extrusionOk="0" h="208" w="549">
                  <a:moveTo>
                    <a:pt x="448" y="1"/>
                  </a:moveTo>
                  <a:cubicBezTo>
                    <a:pt x="425" y="2"/>
                    <a:pt x="403" y="5"/>
                    <a:pt x="380" y="9"/>
                  </a:cubicBezTo>
                  <a:cubicBezTo>
                    <a:pt x="345" y="15"/>
                    <a:pt x="309" y="23"/>
                    <a:pt x="274" y="30"/>
                  </a:cubicBezTo>
                  <a:lnTo>
                    <a:pt x="61" y="70"/>
                  </a:lnTo>
                  <a:cubicBezTo>
                    <a:pt x="24" y="78"/>
                    <a:pt x="1" y="123"/>
                    <a:pt x="11" y="157"/>
                  </a:cubicBezTo>
                  <a:cubicBezTo>
                    <a:pt x="23" y="191"/>
                    <a:pt x="50" y="208"/>
                    <a:pt x="82" y="208"/>
                  </a:cubicBezTo>
                  <a:cubicBezTo>
                    <a:pt x="87" y="208"/>
                    <a:pt x="92" y="207"/>
                    <a:pt x="98" y="206"/>
                  </a:cubicBezTo>
                  <a:lnTo>
                    <a:pt x="309" y="170"/>
                  </a:lnTo>
                  <a:cubicBezTo>
                    <a:pt x="343" y="164"/>
                    <a:pt x="378" y="159"/>
                    <a:pt x="413" y="152"/>
                  </a:cubicBezTo>
                  <a:cubicBezTo>
                    <a:pt x="430" y="149"/>
                    <a:pt x="447" y="145"/>
                    <a:pt x="464" y="141"/>
                  </a:cubicBezTo>
                  <a:cubicBezTo>
                    <a:pt x="473" y="138"/>
                    <a:pt x="483" y="133"/>
                    <a:pt x="491" y="127"/>
                  </a:cubicBezTo>
                  <a:lnTo>
                    <a:pt x="491" y="127"/>
                  </a:lnTo>
                  <a:cubicBezTo>
                    <a:pt x="491" y="127"/>
                    <a:pt x="491" y="127"/>
                    <a:pt x="491" y="127"/>
                  </a:cubicBezTo>
                  <a:cubicBezTo>
                    <a:pt x="491" y="127"/>
                    <a:pt x="497" y="123"/>
                    <a:pt x="500" y="120"/>
                  </a:cubicBezTo>
                  <a:lnTo>
                    <a:pt x="500" y="120"/>
                  </a:lnTo>
                  <a:cubicBezTo>
                    <a:pt x="502" y="119"/>
                    <a:pt x="506" y="117"/>
                    <a:pt x="507" y="117"/>
                  </a:cubicBezTo>
                  <a:lnTo>
                    <a:pt x="520" y="109"/>
                  </a:lnTo>
                  <a:cubicBezTo>
                    <a:pt x="537" y="98"/>
                    <a:pt x="548" y="76"/>
                    <a:pt x="545" y="56"/>
                  </a:cubicBezTo>
                  <a:cubicBezTo>
                    <a:pt x="543" y="35"/>
                    <a:pt x="527" y="17"/>
                    <a:pt x="507" y="12"/>
                  </a:cubicBezTo>
                  <a:cubicBezTo>
                    <a:pt x="500" y="11"/>
                    <a:pt x="491" y="10"/>
                    <a:pt x="484" y="8"/>
                  </a:cubicBezTo>
                  <a:cubicBezTo>
                    <a:pt x="472" y="5"/>
                    <a:pt x="461" y="2"/>
                    <a:pt x="448"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53" name="Google Shape;3053;p52"/>
          <p:cNvSpPr txBox="1"/>
          <p:nvPr>
            <p:ph idx="1" type="subTitle"/>
          </p:nvPr>
        </p:nvSpPr>
        <p:spPr>
          <a:xfrm>
            <a:off x="1177200" y="1404038"/>
            <a:ext cx="2685300" cy="67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earths is the Sun’s mass</a:t>
            </a:r>
            <a:endParaRPr/>
          </a:p>
        </p:txBody>
      </p:sp>
      <p:sp>
        <p:nvSpPr>
          <p:cNvPr id="3054" name="Google Shape;3054;p52"/>
          <p:cNvSpPr txBox="1"/>
          <p:nvPr>
            <p:ph type="title"/>
          </p:nvPr>
        </p:nvSpPr>
        <p:spPr>
          <a:xfrm>
            <a:off x="1177200" y="886650"/>
            <a:ext cx="27690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333,000.00</a:t>
            </a:r>
            <a:endParaRPr/>
          </a:p>
        </p:txBody>
      </p:sp>
      <p:sp>
        <p:nvSpPr>
          <p:cNvPr id="3055" name="Google Shape;3055;p52"/>
          <p:cNvSpPr txBox="1"/>
          <p:nvPr>
            <p:ph idx="2" type="subTitle"/>
          </p:nvPr>
        </p:nvSpPr>
        <p:spPr>
          <a:xfrm>
            <a:off x="1177200" y="3932988"/>
            <a:ext cx="2685300" cy="67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is Jupiter’s rotation period</a:t>
            </a:r>
            <a:endParaRPr/>
          </a:p>
        </p:txBody>
      </p:sp>
      <p:sp>
        <p:nvSpPr>
          <p:cNvPr id="3056" name="Google Shape;3056;p52"/>
          <p:cNvSpPr txBox="1"/>
          <p:nvPr>
            <p:ph idx="3" type="title"/>
          </p:nvPr>
        </p:nvSpPr>
        <p:spPr>
          <a:xfrm>
            <a:off x="1177200" y="3415600"/>
            <a:ext cx="27690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24h 37m </a:t>
            </a:r>
            <a:endParaRPr/>
          </a:p>
        </p:txBody>
      </p:sp>
      <p:sp>
        <p:nvSpPr>
          <p:cNvPr id="3057" name="Google Shape;3057;p52"/>
          <p:cNvSpPr txBox="1"/>
          <p:nvPr>
            <p:ph idx="4" type="subTitle"/>
          </p:nvPr>
        </p:nvSpPr>
        <p:spPr>
          <a:xfrm>
            <a:off x="2635100" y="2622163"/>
            <a:ext cx="2685300" cy="670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is the distance between the Earth and the Moon</a:t>
            </a:r>
            <a:endParaRPr/>
          </a:p>
        </p:txBody>
      </p:sp>
      <p:grpSp>
        <p:nvGrpSpPr>
          <p:cNvPr id="3058" name="Google Shape;3058;p52"/>
          <p:cNvGrpSpPr/>
          <p:nvPr/>
        </p:nvGrpSpPr>
        <p:grpSpPr>
          <a:xfrm>
            <a:off x="6221631" y="2875177"/>
            <a:ext cx="2438733" cy="1581613"/>
            <a:chOff x="2125125" y="2422625"/>
            <a:chExt cx="687025" cy="445550"/>
          </a:xfrm>
        </p:grpSpPr>
        <p:sp>
          <p:nvSpPr>
            <p:cNvPr id="3059" name="Google Shape;3059;p52"/>
            <p:cNvSpPr/>
            <p:nvPr/>
          </p:nvSpPr>
          <p:spPr>
            <a:xfrm>
              <a:off x="2125125" y="2761850"/>
              <a:ext cx="681600" cy="106325"/>
            </a:xfrm>
            <a:custGeom>
              <a:rect b="b" l="l" r="r" t="t"/>
              <a:pathLst>
                <a:path extrusionOk="0" h="4253" w="27264">
                  <a:moveTo>
                    <a:pt x="6004" y="1"/>
                  </a:moveTo>
                  <a:lnTo>
                    <a:pt x="0" y="4253"/>
                  </a:lnTo>
                  <a:lnTo>
                    <a:pt x="21261" y="4253"/>
                  </a:lnTo>
                  <a:lnTo>
                    <a:pt x="27263" y="1"/>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2"/>
            <p:cNvSpPr/>
            <p:nvPr/>
          </p:nvSpPr>
          <p:spPr>
            <a:xfrm>
              <a:off x="2125125" y="2761850"/>
              <a:ext cx="681600" cy="106325"/>
            </a:xfrm>
            <a:custGeom>
              <a:rect b="b" l="l" r="r" t="t"/>
              <a:pathLst>
                <a:path extrusionOk="0" h="4253" w="27264">
                  <a:moveTo>
                    <a:pt x="6004" y="1"/>
                  </a:moveTo>
                  <a:lnTo>
                    <a:pt x="0" y="4253"/>
                  </a:lnTo>
                  <a:lnTo>
                    <a:pt x="21261" y="4253"/>
                  </a:lnTo>
                  <a:lnTo>
                    <a:pt x="27263" y="1"/>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2"/>
            <p:cNvSpPr/>
            <p:nvPr/>
          </p:nvSpPr>
          <p:spPr>
            <a:xfrm>
              <a:off x="2226850" y="2766975"/>
              <a:ext cx="585300" cy="7600"/>
            </a:xfrm>
            <a:custGeom>
              <a:rect b="b" l="l" r="r" t="t"/>
              <a:pathLst>
                <a:path extrusionOk="0" h="304" w="23412">
                  <a:moveTo>
                    <a:pt x="23412" y="0"/>
                  </a:moveTo>
                  <a:lnTo>
                    <a:pt x="1" y="204"/>
                  </a:lnTo>
                  <a:lnTo>
                    <a:pt x="3" y="303"/>
                  </a:lnTo>
                  <a:lnTo>
                    <a:pt x="23412" y="99"/>
                  </a:lnTo>
                  <a:lnTo>
                    <a:pt x="234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2"/>
            <p:cNvSpPr/>
            <p:nvPr/>
          </p:nvSpPr>
          <p:spPr>
            <a:xfrm>
              <a:off x="2214125" y="2783500"/>
              <a:ext cx="585300" cy="7650"/>
            </a:xfrm>
            <a:custGeom>
              <a:rect b="b" l="l" r="r" t="t"/>
              <a:pathLst>
                <a:path extrusionOk="0" h="306" w="23412">
                  <a:moveTo>
                    <a:pt x="23411" y="0"/>
                  </a:moveTo>
                  <a:lnTo>
                    <a:pt x="0" y="204"/>
                  </a:lnTo>
                  <a:lnTo>
                    <a:pt x="2" y="305"/>
                  </a:lnTo>
                  <a:lnTo>
                    <a:pt x="23411" y="101"/>
                  </a:lnTo>
                  <a:lnTo>
                    <a:pt x="2341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2"/>
            <p:cNvSpPr/>
            <p:nvPr/>
          </p:nvSpPr>
          <p:spPr>
            <a:xfrm>
              <a:off x="2196275" y="2801325"/>
              <a:ext cx="585300" cy="7675"/>
            </a:xfrm>
            <a:custGeom>
              <a:rect b="b" l="l" r="r" t="t"/>
              <a:pathLst>
                <a:path extrusionOk="0" h="307" w="23412">
                  <a:moveTo>
                    <a:pt x="23411" y="1"/>
                  </a:moveTo>
                  <a:lnTo>
                    <a:pt x="0" y="205"/>
                  </a:lnTo>
                  <a:lnTo>
                    <a:pt x="3" y="306"/>
                  </a:lnTo>
                  <a:lnTo>
                    <a:pt x="23411" y="102"/>
                  </a:lnTo>
                  <a:lnTo>
                    <a:pt x="234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2"/>
            <p:cNvSpPr/>
            <p:nvPr/>
          </p:nvSpPr>
          <p:spPr>
            <a:xfrm>
              <a:off x="2175900" y="2817925"/>
              <a:ext cx="585300" cy="7650"/>
            </a:xfrm>
            <a:custGeom>
              <a:rect b="b" l="l" r="r" t="t"/>
              <a:pathLst>
                <a:path extrusionOk="0" h="306" w="23412">
                  <a:moveTo>
                    <a:pt x="23412" y="0"/>
                  </a:moveTo>
                  <a:lnTo>
                    <a:pt x="1" y="204"/>
                  </a:lnTo>
                  <a:lnTo>
                    <a:pt x="1" y="305"/>
                  </a:lnTo>
                  <a:lnTo>
                    <a:pt x="23412" y="101"/>
                  </a:lnTo>
                  <a:lnTo>
                    <a:pt x="234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2"/>
            <p:cNvSpPr/>
            <p:nvPr/>
          </p:nvSpPr>
          <p:spPr>
            <a:xfrm>
              <a:off x="2163175" y="2834450"/>
              <a:ext cx="585300" cy="7650"/>
            </a:xfrm>
            <a:custGeom>
              <a:rect b="b" l="l" r="r" t="t"/>
              <a:pathLst>
                <a:path extrusionOk="0" h="306" w="23412">
                  <a:moveTo>
                    <a:pt x="23409" y="0"/>
                  </a:moveTo>
                  <a:lnTo>
                    <a:pt x="0" y="207"/>
                  </a:lnTo>
                  <a:lnTo>
                    <a:pt x="0" y="305"/>
                  </a:lnTo>
                  <a:lnTo>
                    <a:pt x="23411" y="101"/>
                  </a:lnTo>
                  <a:lnTo>
                    <a:pt x="2340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2"/>
            <p:cNvSpPr/>
            <p:nvPr/>
          </p:nvSpPr>
          <p:spPr>
            <a:xfrm>
              <a:off x="2145550" y="2852075"/>
              <a:ext cx="585300" cy="7650"/>
            </a:xfrm>
            <a:custGeom>
              <a:rect b="b" l="l" r="r" t="t"/>
              <a:pathLst>
                <a:path extrusionOk="0" h="306" w="23412">
                  <a:moveTo>
                    <a:pt x="23411" y="0"/>
                  </a:moveTo>
                  <a:lnTo>
                    <a:pt x="0" y="204"/>
                  </a:lnTo>
                  <a:lnTo>
                    <a:pt x="0" y="305"/>
                  </a:lnTo>
                  <a:lnTo>
                    <a:pt x="23411" y="101"/>
                  </a:lnTo>
                  <a:lnTo>
                    <a:pt x="2341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2"/>
            <p:cNvSpPr/>
            <p:nvPr/>
          </p:nvSpPr>
          <p:spPr>
            <a:xfrm>
              <a:off x="2569450" y="2818900"/>
              <a:ext cx="66125" cy="16125"/>
            </a:xfrm>
            <a:custGeom>
              <a:rect b="b" l="l" r="r" t="t"/>
              <a:pathLst>
                <a:path extrusionOk="0" h="645" w="2645">
                  <a:moveTo>
                    <a:pt x="185" y="1"/>
                  </a:moveTo>
                  <a:cubicBezTo>
                    <a:pt x="185" y="1"/>
                    <a:pt x="1" y="431"/>
                    <a:pt x="139" y="523"/>
                  </a:cubicBezTo>
                  <a:cubicBezTo>
                    <a:pt x="277" y="616"/>
                    <a:pt x="2531" y="644"/>
                    <a:pt x="2531" y="644"/>
                  </a:cubicBezTo>
                  <a:cubicBezTo>
                    <a:pt x="2531" y="644"/>
                    <a:pt x="2645" y="400"/>
                    <a:pt x="2140" y="339"/>
                  </a:cubicBezTo>
                  <a:cubicBezTo>
                    <a:pt x="1635" y="277"/>
                    <a:pt x="1151" y="1"/>
                    <a:pt x="115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2"/>
            <p:cNvSpPr/>
            <p:nvPr/>
          </p:nvSpPr>
          <p:spPr>
            <a:xfrm>
              <a:off x="2567750" y="2788425"/>
              <a:ext cx="29350" cy="32800"/>
            </a:xfrm>
            <a:custGeom>
              <a:rect b="b" l="l" r="r" t="t"/>
              <a:pathLst>
                <a:path extrusionOk="0" h="1312" w="1174">
                  <a:moveTo>
                    <a:pt x="1" y="1"/>
                  </a:moveTo>
                  <a:lnTo>
                    <a:pt x="345" y="1312"/>
                  </a:lnTo>
                  <a:lnTo>
                    <a:pt x="1173" y="1244"/>
                  </a:lnTo>
                  <a:cubicBezTo>
                    <a:pt x="1173" y="1244"/>
                    <a:pt x="1103" y="71"/>
                    <a:pt x="1103"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2"/>
            <p:cNvSpPr/>
            <p:nvPr/>
          </p:nvSpPr>
          <p:spPr>
            <a:xfrm>
              <a:off x="2545300" y="2623450"/>
              <a:ext cx="56950" cy="174475"/>
            </a:xfrm>
            <a:custGeom>
              <a:rect b="b" l="l" r="r" t="t"/>
              <a:pathLst>
                <a:path extrusionOk="0" h="6979" w="2278">
                  <a:moveTo>
                    <a:pt x="2278" y="0"/>
                  </a:moveTo>
                  <a:lnTo>
                    <a:pt x="0" y="921"/>
                  </a:lnTo>
                  <a:lnTo>
                    <a:pt x="1151" y="6969"/>
                  </a:lnTo>
                  <a:cubicBezTo>
                    <a:pt x="1174" y="6976"/>
                    <a:pt x="1307" y="6979"/>
                    <a:pt x="1474" y="6979"/>
                  </a:cubicBezTo>
                  <a:cubicBezTo>
                    <a:pt x="1807" y="6979"/>
                    <a:pt x="2278" y="6969"/>
                    <a:pt x="2278" y="6969"/>
                  </a:cubicBezTo>
                  <a:lnTo>
                    <a:pt x="2278"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2"/>
            <p:cNvSpPr/>
            <p:nvPr/>
          </p:nvSpPr>
          <p:spPr>
            <a:xfrm>
              <a:off x="2578950" y="2784150"/>
              <a:ext cx="33475" cy="15075"/>
            </a:xfrm>
            <a:custGeom>
              <a:rect b="b" l="l" r="r" t="t"/>
              <a:pathLst>
                <a:path extrusionOk="0" h="603" w="1339">
                  <a:moveTo>
                    <a:pt x="1" y="1"/>
                  </a:moveTo>
                  <a:lnTo>
                    <a:pt x="106" y="602"/>
                  </a:lnTo>
                  <a:lnTo>
                    <a:pt x="1059" y="541"/>
                  </a:lnTo>
                  <a:cubicBezTo>
                    <a:pt x="1114" y="541"/>
                    <a:pt x="1169" y="532"/>
                    <a:pt x="1222" y="514"/>
                  </a:cubicBezTo>
                  <a:cubicBezTo>
                    <a:pt x="1272" y="497"/>
                    <a:pt x="1314" y="455"/>
                    <a:pt x="1334" y="405"/>
                  </a:cubicBezTo>
                  <a:cubicBezTo>
                    <a:pt x="1338" y="394"/>
                    <a:pt x="1338" y="383"/>
                    <a:pt x="1334" y="372"/>
                  </a:cubicBezTo>
                  <a:cubicBezTo>
                    <a:pt x="1325" y="356"/>
                    <a:pt x="1307" y="345"/>
                    <a:pt x="1290" y="343"/>
                  </a:cubicBezTo>
                  <a:lnTo>
                    <a:pt x="1015" y="268"/>
                  </a:lnTo>
                  <a:cubicBezTo>
                    <a:pt x="991" y="262"/>
                    <a:pt x="963" y="251"/>
                    <a:pt x="956" y="227"/>
                  </a:cubicBezTo>
                  <a:cubicBezTo>
                    <a:pt x="949" y="194"/>
                    <a:pt x="985" y="170"/>
                    <a:pt x="1013" y="156"/>
                  </a:cubicBezTo>
                  <a:lnTo>
                    <a:pt x="1263" y="42"/>
                  </a:lnTo>
                  <a:cubicBezTo>
                    <a:pt x="842" y="36"/>
                    <a:pt x="420" y="29"/>
                    <a:pt x="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2"/>
            <p:cNvSpPr/>
            <p:nvPr/>
          </p:nvSpPr>
          <p:spPr>
            <a:xfrm>
              <a:off x="2389350" y="2671875"/>
              <a:ext cx="160125" cy="129275"/>
            </a:xfrm>
            <a:custGeom>
              <a:rect b="b" l="l" r="r" t="t"/>
              <a:pathLst>
                <a:path extrusionOk="0" h="5171" w="6405">
                  <a:moveTo>
                    <a:pt x="3750" y="1"/>
                  </a:moveTo>
                  <a:cubicBezTo>
                    <a:pt x="3382" y="1"/>
                    <a:pt x="3111" y="40"/>
                    <a:pt x="3111" y="40"/>
                  </a:cubicBezTo>
                  <a:cubicBezTo>
                    <a:pt x="3111" y="40"/>
                    <a:pt x="0" y="5171"/>
                    <a:pt x="548" y="5171"/>
                  </a:cubicBezTo>
                  <a:cubicBezTo>
                    <a:pt x="551" y="5171"/>
                    <a:pt x="555" y="5171"/>
                    <a:pt x="559" y="5170"/>
                  </a:cubicBezTo>
                  <a:cubicBezTo>
                    <a:pt x="1624" y="5045"/>
                    <a:pt x="4099" y="5170"/>
                    <a:pt x="5435" y="2339"/>
                  </a:cubicBezTo>
                  <a:cubicBezTo>
                    <a:pt x="6405" y="281"/>
                    <a:pt x="4733" y="1"/>
                    <a:pt x="375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2"/>
            <p:cNvSpPr/>
            <p:nvPr/>
          </p:nvSpPr>
          <p:spPr>
            <a:xfrm>
              <a:off x="2548200" y="2797050"/>
              <a:ext cx="31100" cy="25350"/>
            </a:xfrm>
            <a:custGeom>
              <a:rect b="b" l="l" r="r" t="t"/>
              <a:pathLst>
                <a:path extrusionOk="0" h="1014" w="1244">
                  <a:moveTo>
                    <a:pt x="943" y="1"/>
                  </a:moveTo>
                  <a:lnTo>
                    <a:pt x="1" y="207"/>
                  </a:lnTo>
                  <a:cubicBezTo>
                    <a:pt x="47" y="277"/>
                    <a:pt x="277" y="1013"/>
                    <a:pt x="277" y="1013"/>
                  </a:cubicBezTo>
                  <a:lnTo>
                    <a:pt x="1244" y="1013"/>
                  </a:lnTo>
                  <a:lnTo>
                    <a:pt x="943"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2"/>
            <p:cNvSpPr/>
            <p:nvPr/>
          </p:nvSpPr>
          <p:spPr>
            <a:xfrm>
              <a:off x="2450325" y="2553275"/>
              <a:ext cx="169875" cy="82675"/>
            </a:xfrm>
            <a:custGeom>
              <a:rect b="b" l="l" r="r" t="t"/>
              <a:pathLst>
                <a:path extrusionOk="0" h="3307" w="6795">
                  <a:moveTo>
                    <a:pt x="635" y="1"/>
                  </a:moveTo>
                  <a:cubicBezTo>
                    <a:pt x="551" y="159"/>
                    <a:pt x="481" y="324"/>
                    <a:pt x="408" y="471"/>
                  </a:cubicBezTo>
                  <a:cubicBezTo>
                    <a:pt x="275" y="750"/>
                    <a:pt x="147" y="1031"/>
                    <a:pt x="33" y="1316"/>
                  </a:cubicBezTo>
                  <a:cubicBezTo>
                    <a:pt x="22" y="1343"/>
                    <a:pt x="11" y="1371"/>
                    <a:pt x="0" y="1397"/>
                  </a:cubicBezTo>
                  <a:cubicBezTo>
                    <a:pt x="481" y="1824"/>
                    <a:pt x="1065" y="2146"/>
                    <a:pt x="1665" y="2432"/>
                  </a:cubicBezTo>
                  <a:cubicBezTo>
                    <a:pt x="2651" y="2908"/>
                    <a:pt x="3755" y="3307"/>
                    <a:pt x="4857" y="3307"/>
                  </a:cubicBezTo>
                  <a:cubicBezTo>
                    <a:pt x="5117" y="3307"/>
                    <a:pt x="5377" y="3284"/>
                    <a:pt x="5635" y="3236"/>
                  </a:cubicBezTo>
                  <a:cubicBezTo>
                    <a:pt x="5862" y="3194"/>
                    <a:pt x="6088" y="3128"/>
                    <a:pt x="6274" y="3007"/>
                  </a:cubicBezTo>
                  <a:cubicBezTo>
                    <a:pt x="6578" y="2812"/>
                    <a:pt x="6742" y="2487"/>
                    <a:pt x="6795" y="2157"/>
                  </a:cubicBezTo>
                  <a:cubicBezTo>
                    <a:pt x="5815" y="1615"/>
                    <a:pt x="4709" y="1206"/>
                    <a:pt x="3643" y="835"/>
                  </a:cubicBezTo>
                  <a:cubicBezTo>
                    <a:pt x="2923" y="583"/>
                    <a:pt x="2187" y="367"/>
                    <a:pt x="1443" y="179"/>
                  </a:cubicBezTo>
                  <a:cubicBezTo>
                    <a:pt x="1291" y="141"/>
                    <a:pt x="1142" y="106"/>
                    <a:pt x="990" y="73"/>
                  </a:cubicBezTo>
                  <a:cubicBezTo>
                    <a:pt x="872" y="47"/>
                    <a:pt x="753" y="23"/>
                    <a:pt x="635"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2"/>
            <p:cNvSpPr/>
            <p:nvPr/>
          </p:nvSpPr>
          <p:spPr>
            <a:xfrm>
              <a:off x="2456900" y="2553275"/>
              <a:ext cx="82825" cy="82275"/>
            </a:xfrm>
            <a:custGeom>
              <a:rect b="b" l="l" r="r" t="t"/>
              <a:pathLst>
                <a:path extrusionOk="0" h="3291" w="3313">
                  <a:moveTo>
                    <a:pt x="642" y="1"/>
                  </a:moveTo>
                  <a:lnTo>
                    <a:pt x="1" y="2278"/>
                  </a:lnTo>
                  <a:lnTo>
                    <a:pt x="1593" y="3025"/>
                  </a:lnTo>
                  <a:lnTo>
                    <a:pt x="2162" y="3291"/>
                  </a:lnTo>
                  <a:lnTo>
                    <a:pt x="3312" y="758"/>
                  </a:lnTo>
                  <a:cubicBezTo>
                    <a:pt x="3312" y="758"/>
                    <a:pt x="3011" y="675"/>
                    <a:pt x="2612" y="563"/>
                  </a:cubicBezTo>
                  <a:cubicBezTo>
                    <a:pt x="1837" y="341"/>
                    <a:pt x="688" y="16"/>
                    <a:pt x="642"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2"/>
            <p:cNvSpPr/>
            <p:nvPr/>
          </p:nvSpPr>
          <p:spPr>
            <a:xfrm>
              <a:off x="2496700" y="2567325"/>
              <a:ext cx="43025" cy="68225"/>
            </a:xfrm>
            <a:custGeom>
              <a:rect b="b" l="l" r="r" t="t"/>
              <a:pathLst>
                <a:path extrusionOk="0" h="2729" w="1721">
                  <a:moveTo>
                    <a:pt x="1020" y="1"/>
                  </a:moveTo>
                  <a:cubicBezTo>
                    <a:pt x="666" y="813"/>
                    <a:pt x="326" y="1635"/>
                    <a:pt x="1" y="2463"/>
                  </a:cubicBezTo>
                  <a:lnTo>
                    <a:pt x="570" y="2729"/>
                  </a:lnTo>
                  <a:lnTo>
                    <a:pt x="1720" y="196"/>
                  </a:lnTo>
                  <a:cubicBezTo>
                    <a:pt x="1720" y="196"/>
                    <a:pt x="1419" y="113"/>
                    <a:pt x="1020"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2"/>
            <p:cNvSpPr/>
            <p:nvPr/>
          </p:nvSpPr>
          <p:spPr>
            <a:xfrm>
              <a:off x="2452225" y="2594525"/>
              <a:ext cx="155250" cy="166975"/>
            </a:xfrm>
            <a:custGeom>
              <a:rect b="b" l="l" r="r" t="t"/>
              <a:pathLst>
                <a:path extrusionOk="0" h="6679" w="6210">
                  <a:moveTo>
                    <a:pt x="4936" y="1"/>
                  </a:moveTo>
                  <a:cubicBezTo>
                    <a:pt x="4891" y="1"/>
                    <a:pt x="4846" y="3"/>
                    <a:pt x="4802" y="9"/>
                  </a:cubicBezTo>
                  <a:cubicBezTo>
                    <a:pt x="4624" y="31"/>
                    <a:pt x="4450" y="88"/>
                    <a:pt x="4281" y="152"/>
                  </a:cubicBezTo>
                  <a:cubicBezTo>
                    <a:pt x="3458" y="466"/>
                    <a:pt x="2700" y="933"/>
                    <a:pt x="2050" y="1529"/>
                  </a:cubicBezTo>
                  <a:cubicBezTo>
                    <a:pt x="1283" y="2231"/>
                    <a:pt x="686" y="3097"/>
                    <a:pt x="1" y="3878"/>
                  </a:cubicBezTo>
                  <a:lnTo>
                    <a:pt x="3372" y="6679"/>
                  </a:lnTo>
                  <a:cubicBezTo>
                    <a:pt x="3884" y="6285"/>
                    <a:pt x="4222" y="5714"/>
                    <a:pt x="4547" y="5157"/>
                  </a:cubicBezTo>
                  <a:lnTo>
                    <a:pt x="5107" y="4199"/>
                  </a:lnTo>
                  <a:cubicBezTo>
                    <a:pt x="5313" y="3845"/>
                    <a:pt x="5522" y="3490"/>
                    <a:pt x="5682" y="3110"/>
                  </a:cubicBezTo>
                  <a:cubicBezTo>
                    <a:pt x="5858" y="2699"/>
                    <a:pt x="5977" y="2266"/>
                    <a:pt x="6082" y="1832"/>
                  </a:cubicBezTo>
                  <a:cubicBezTo>
                    <a:pt x="6148" y="1550"/>
                    <a:pt x="6209" y="1258"/>
                    <a:pt x="6159" y="975"/>
                  </a:cubicBezTo>
                  <a:cubicBezTo>
                    <a:pt x="6061" y="415"/>
                    <a:pt x="5501" y="1"/>
                    <a:pt x="493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2"/>
            <p:cNvSpPr/>
            <p:nvPr/>
          </p:nvSpPr>
          <p:spPr>
            <a:xfrm>
              <a:off x="2433625" y="2665125"/>
              <a:ext cx="12825" cy="3750"/>
            </a:xfrm>
            <a:custGeom>
              <a:rect b="b" l="l" r="r" t="t"/>
              <a:pathLst>
                <a:path extrusionOk="0" h="150" w="513">
                  <a:moveTo>
                    <a:pt x="0" y="0"/>
                  </a:moveTo>
                  <a:lnTo>
                    <a:pt x="332" y="128"/>
                  </a:lnTo>
                  <a:lnTo>
                    <a:pt x="512" y="150"/>
                  </a:lnTo>
                  <a:lnTo>
                    <a:pt x="0"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2"/>
            <p:cNvSpPr/>
            <p:nvPr/>
          </p:nvSpPr>
          <p:spPr>
            <a:xfrm>
              <a:off x="2365050" y="2549125"/>
              <a:ext cx="115925" cy="133200"/>
            </a:xfrm>
            <a:custGeom>
              <a:rect b="b" l="l" r="r" t="t"/>
              <a:pathLst>
                <a:path extrusionOk="0" h="5328" w="4637">
                  <a:moveTo>
                    <a:pt x="3054" y="0"/>
                  </a:moveTo>
                  <a:cubicBezTo>
                    <a:pt x="2579" y="0"/>
                    <a:pt x="2045" y="84"/>
                    <a:pt x="1520" y="347"/>
                  </a:cubicBezTo>
                  <a:cubicBezTo>
                    <a:pt x="0" y="1107"/>
                    <a:pt x="692" y="5211"/>
                    <a:pt x="692" y="5211"/>
                  </a:cubicBezTo>
                  <a:cubicBezTo>
                    <a:pt x="1386" y="5281"/>
                    <a:pt x="2035" y="5327"/>
                    <a:pt x="2598" y="5327"/>
                  </a:cubicBezTo>
                  <a:cubicBezTo>
                    <a:pt x="3449" y="5327"/>
                    <a:pt x="4104" y="5222"/>
                    <a:pt x="4417" y="4937"/>
                  </a:cubicBezTo>
                  <a:lnTo>
                    <a:pt x="4623" y="591"/>
                  </a:lnTo>
                  <a:lnTo>
                    <a:pt x="4636" y="316"/>
                  </a:lnTo>
                  <a:lnTo>
                    <a:pt x="4636" y="312"/>
                  </a:lnTo>
                  <a:lnTo>
                    <a:pt x="4612" y="298"/>
                  </a:lnTo>
                  <a:cubicBezTo>
                    <a:pt x="4571" y="281"/>
                    <a:pt x="4483" y="246"/>
                    <a:pt x="4358" y="206"/>
                  </a:cubicBezTo>
                  <a:cubicBezTo>
                    <a:pt x="4358" y="206"/>
                    <a:pt x="4355" y="204"/>
                    <a:pt x="4353" y="204"/>
                  </a:cubicBezTo>
                  <a:cubicBezTo>
                    <a:pt x="4112" y="127"/>
                    <a:pt x="3863" y="72"/>
                    <a:pt x="3611" y="39"/>
                  </a:cubicBezTo>
                  <a:cubicBezTo>
                    <a:pt x="3468" y="20"/>
                    <a:pt x="3323" y="6"/>
                    <a:pt x="3178" y="2"/>
                  </a:cubicBezTo>
                  <a:cubicBezTo>
                    <a:pt x="3137" y="1"/>
                    <a:pt x="3096" y="0"/>
                    <a:pt x="3054"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2"/>
            <p:cNvSpPr/>
            <p:nvPr/>
          </p:nvSpPr>
          <p:spPr>
            <a:xfrm>
              <a:off x="2424400" y="2510900"/>
              <a:ext cx="40825" cy="47450"/>
            </a:xfrm>
            <a:custGeom>
              <a:rect b="b" l="l" r="r" t="t"/>
              <a:pathLst>
                <a:path extrusionOk="0" h="1898" w="1633">
                  <a:moveTo>
                    <a:pt x="569" y="0"/>
                  </a:moveTo>
                  <a:lnTo>
                    <a:pt x="0" y="1669"/>
                  </a:lnTo>
                  <a:lnTo>
                    <a:pt x="1404" y="1898"/>
                  </a:lnTo>
                  <a:lnTo>
                    <a:pt x="1500" y="1197"/>
                  </a:lnTo>
                  <a:lnTo>
                    <a:pt x="1549" y="850"/>
                  </a:lnTo>
                  <a:lnTo>
                    <a:pt x="1632" y="231"/>
                  </a:lnTo>
                  <a:lnTo>
                    <a:pt x="569"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2"/>
            <p:cNvSpPr/>
            <p:nvPr/>
          </p:nvSpPr>
          <p:spPr>
            <a:xfrm>
              <a:off x="2440800" y="2537125"/>
              <a:ext cx="40175" cy="27725"/>
            </a:xfrm>
            <a:custGeom>
              <a:rect b="b" l="l" r="r" t="t"/>
              <a:pathLst>
                <a:path extrusionOk="0" h="1109" w="1607">
                  <a:moveTo>
                    <a:pt x="71" y="1"/>
                  </a:moveTo>
                  <a:cubicBezTo>
                    <a:pt x="5" y="1"/>
                    <a:pt x="0" y="230"/>
                    <a:pt x="148" y="484"/>
                  </a:cubicBezTo>
                  <a:cubicBezTo>
                    <a:pt x="271" y="693"/>
                    <a:pt x="453" y="860"/>
                    <a:pt x="671" y="963"/>
                  </a:cubicBezTo>
                  <a:cubicBezTo>
                    <a:pt x="963" y="1068"/>
                    <a:pt x="1193" y="1108"/>
                    <a:pt x="1360" y="1108"/>
                  </a:cubicBezTo>
                  <a:cubicBezTo>
                    <a:pt x="1459" y="1108"/>
                    <a:pt x="1537" y="1094"/>
                    <a:pt x="1593" y="1071"/>
                  </a:cubicBezTo>
                  <a:lnTo>
                    <a:pt x="1606" y="796"/>
                  </a:lnTo>
                  <a:cubicBezTo>
                    <a:pt x="1598" y="792"/>
                    <a:pt x="1589" y="785"/>
                    <a:pt x="1580" y="781"/>
                  </a:cubicBezTo>
                  <a:cubicBezTo>
                    <a:pt x="1501" y="735"/>
                    <a:pt x="1415" y="704"/>
                    <a:pt x="1328" y="688"/>
                  </a:cubicBezTo>
                  <a:lnTo>
                    <a:pt x="1321" y="688"/>
                  </a:lnTo>
                  <a:cubicBezTo>
                    <a:pt x="1222" y="671"/>
                    <a:pt x="1123" y="663"/>
                    <a:pt x="1024" y="663"/>
                  </a:cubicBezTo>
                  <a:cubicBezTo>
                    <a:pt x="969" y="663"/>
                    <a:pt x="915" y="665"/>
                    <a:pt x="860" y="671"/>
                  </a:cubicBezTo>
                  <a:cubicBezTo>
                    <a:pt x="563" y="550"/>
                    <a:pt x="315" y="341"/>
                    <a:pt x="146" y="71"/>
                  </a:cubicBezTo>
                  <a:cubicBezTo>
                    <a:pt x="117" y="22"/>
                    <a:pt x="91" y="1"/>
                    <a:pt x="7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2"/>
            <p:cNvSpPr/>
            <p:nvPr/>
          </p:nvSpPr>
          <p:spPr>
            <a:xfrm>
              <a:off x="2345875" y="2555575"/>
              <a:ext cx="136575" cy="188025"/>
            </a:xfrm>
            <a:custGeom>
              <a:rect b="b" l="l" r="r" t="t"/>
              <a:pathLst>
                <a:path extrusionOk="0" h="7521" w="5463">
                  <a:moveTo>
                    <a:pt x="2366" y="1"/>
                  </a:moveTo>
                  <a:cubicBezTo>
                    <a:pt x="2316" y="21"/>
                    <a:pt x="2267" y="47"/>
                    <a:pt x="2221" y="76"/>
                  </a:cubicBezTo>
                  <a:cubicBezTo>
                    <a:pt x="1947" y="258"/>
                    <a:pt x="1738" y="379"/>
                    <a:pt x="1738" y="379"/>
                  </a:cubicBezTo>
                  <a:lnTo>
                    <a:pt x="1" y="7521"/>
                  </a:lnTo>
                  <a:cubicBezTo>
                    <a:pt x="618" y="7283"/>
                    <a:pt x="1286" y="7180"/>
                    <a:pt x="1958" y="7108"/>
                  </a:cubicBezTo>
                  <a:cubicBezTo>
                    <a:pt x="2634" y="7033"/>
                    <a:pt x="3335" y="6996"/>
                    <a:pt x="3978" y="6730"/>
                  </a:cubicBezTo>
                  <a:cubicBezTo>
                    <a:pt x="4450" y="6532"/>
                    <a:pt x="4868" y="6203"/>
                    <a:pt x="5346" y="6095"/>
                  </a:cubicBezTo>
                  <a:lnTo>
                    <a:pt x="5399" y="3473"/>
                  </a:lnTo>
                  <a:lnTo>
                    <a:pt x="5436" y="1488"/>
                  </a:lnTo>
                  <a:lnTo>
                    <a:pt x="5463" y="218"/>
                  </a:lnTo>
                  <a:lnTo>
                    <a:pt x="5463" y="218"/>
                  </a:lnTo>
                  <a:cubicBezTo>
                    <a:pt x="5092" y="442"/>
                    <a:pt x="4628" y="546"/>
                    <a:pt x="4222" y="559"/>
                  </a:cubicBezTo>
                  <a:cubicBezTo>
                    <a:pt x="4199" y="559"/>
                    <a:pt x="4176" y="560"/>
                    <a:pt x="4152" y="560"/>
                  </a:cubicBezTo>
                  <a:cubicBezTo>
                    <a:pt x="3775" y="560"/>
                    <a:pt x="3410" y="477"/>
                    <a:pt x="3056" y="355"/>
                  </a:cubicBezTo>
                  <a:cubicBezTo>
                    <a:pt x="2816" y="273"/>
                    <a:pt x="2548" y="181"/>
                    <a:pt x="236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2"/>
            <p:cNvSpPr/>
            <p:nvPr/>
          </p:nvSpPr>
          <p:spPr>
            <a:xfrm>
              <a:off x="2400175" y="2590125"/>
              <a:ext cx="81625" cy="66850"/>
            </a:xfrm>
            <a:custGeom>
              <a:rect b="b" l="l" r="r" t="t"/>
              <a:pathLst>
                <a:path extrusionOk="0" h="2674" w="3265">
                  <a:moveTo>
                    <a:pt x="2393" y="0"/>
                  </a:moveTo>
                  <a:cubicBezTo>
                    <a:pt x="2129" y="332"/>
                    <a:pt x="1865" y="664"/>
                    <a:pt x="1602" y="997"/>
                  </a:cubicBezTo>
                  <a:cubicBezTo>
                    <a:pt x="1437" y="743"/>
                    <a:pt x="1275" y="486"/>
                    <a:pt x="1110" y="229"/>
                  </a:cubicBezTo>
                  <a:cubicBezTo>
                    <a:pt x="890" y="547"/>
                    <a:pt x="666" y="863"/>
                    <a:pt x="447" y="1184"/>
                  </a:cubicBezTo>
                  <a:lnTo>
                    <a:pt x="1" y="2673"/>
                  </a:lnTo>
                  <a:cubicBezTo>
                    <a:pt x="335" y="2278"/>
                    <a:pt x="688" y="1902"/>
                    <a:pt x="1062" y="1544"/>
                  </a:cubicBezTo>
                  <a:cubicBezTo>
                    <a:pt x="1240" y="1856"/>
                    <a:pt x="1391" y="2181"/>
                    <a:pt x="1516" y="2517"/>
                  </a:cubicBezTo>
                  <a:cubicBezTo>
                    <a:pt x="1692" y="2155"/>
                    <a:pt x="1887" y="1799"/>
                    <a:pt x="2103" y="1459"/>
                  </a:cubicBezTo>
                  <a:cubicBezTo>
                    <a:pt x="2248" y="1755"/>
                    <a:pt x="2390" y="2052"/>
                    <a:pt x="2537" y="2348"/>
                  </a:cubicBezTo>
                  <a:cubicBezTo>
                    <a:pt x="2597" y="2475"/>
                    <a:pt x="2674" y="2612"/>
                    <a:pt x="2808" y="2649"/>
                  </a:cubicBezTo>
                  <a:cubicBezTo>
                    <a:pt x="2959" y="2473"/>
                    <a:pt x="3100" y="2287"/>
                    <a:pt x="3227" y="2091"/>
                  </a:cubicBezTo>
                  <a:lnTo>
                    <a:pt x="3264" y="106"/>
                  </a:lnTo>
                  <a:lnTo>
                    <a:pt x="3264" y="106"/>
                  </a:lnTo>
                  <a:cubicBezTo>
                    <a:pt x="3104" y="385"/>
                    <a:pt x="2946" y="664"/>
                    <a:pt x="2786" y="940"/>
                  </a:cubicBezTo>
                  <a:cubicBezTo>
                    <a:pt x="2656" y="626"/>
                    <a:pt x="2524" y="312"/>
                    <a:pt x="2393"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2"/>
            <p:cNvSpPr/>
            <p:nvPr/>
          </p:nvSpPr>
          <p:spPr>
            <a:xfrm>
              <a:off x="2418575" y="2461050"/>
              <a:ext cx="106475" cy="98900"/>
            </a:xfrm>
            <a:custGeom>
              <a:rect b="b" l="l" r="r" t="t"/>
              <a:pathLst>
                <a:path extrusionOk="0" h="3956" w="4259">
                  <a:moveTo>
                    <a:pt x="2064" y="1"/>
                  </a:moveTo>
                  <a:cubicBezTo>
                    <a:pt x="1833" y="1"/>
                    <a:pt x="1618" y="66"/>
                    <a:pt x="1446" y="237"/>
                  </a:cubicBezTo>
                  <a:cubicBezTo>
                    <a:pt x="1427" y="236"/>
                    <a:pt x="1408" y="236"/>
                    <a:pt x="1390" y="236"/>
                  </a:cubicBezTo>
                  <a:cubicBezTo>
                    <a:pt x="270" y="236"/>
                    <a:pt x="1" y="1993"/>
                    <a:pt x="800" y="2311"/>
                  </a:cubicBezTo>
                  <a:cubicBezTo>
                    <a:pt x="1026" y="2791"/>
                    <a:pt x="912" y="3455"/>
                    <a:pt x="1367" y="3729"/>
                  </a:cubicBezTo>
                  <a:cubicBezTo>
                    <a:pt x="1629" y="3887"/>
                    <a:pt x="1858" y="3956"/>
                    <a:pt x="2067" y="3956"/>
                  </a:cubicBezTo>
                  <a:cubicBezTo>
                    <a:pt x="2799" y="3956"/>
                    <a:pt x="3264" y="3107"/>
                    <a:pt x="3930" y="2317"/>
                  </a:cubicBezTo>
                  <a:cubicBezTo>
                    <a:pt x="4002" y="2231"/>
                    <a:pt x="4083" y="2155"/>
                    <a:pt x="4129" y="2054"/>
                  </a:cubicBezTo>
                  <a:cubicBezTo>
                    <a:pt x="4259" y="1768"/>
                    <a:pt x="4107" y="1436"/>
                    <a:pt x="3943" y="1171"/>
                  </a:cubicBezTo>
                  <a:cubicBezTo>
                    <a:pt x="3732" y="828"/>
                    <a:pt x="3482" y="490"/>
                    <a:pt x="3124" y="312"/>
                  </a:cubicBezTo>
                  <a:cubicBezTo>
                    <a:pt x="2795" y="150"/>
                    <a:pt x="2412" y="1"/>
                    <a:pt x="2064"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2"/>
            <p:cNvSpPr/>
            <p:nvPr/>
          </p:nvSpPr>
          <p:spPr>
            <a:xfrm>
              <a:off x="2471350" y="2528800"/>
              <a:ext cx="21025" cy="17800"/>
            </a:xfrm>
            <a:custGeom>
              <a:rect b="b" l="l" r="r" t="t"/>
              <a:pathLst>
                <a:path extrusionOk="0" h="712" w="841">
                  <a:moveTo>
                    <a:pt x="777" y="0"/>
                  </a:moveTo>
                  <a:cubicBezTo>
                    <a:pt x="769" y="0"/>
                    <a:pt x="762" y="2"/>
                    <a:pt x="756" y="5"/>
                  </a:cubicBezTo>
                  <a:lnTo>
                    <a:pt x="758" y="5"/>
                  </a:lnTo>
                  <a:cubicBezTo>
                    <a:pt x="727" y="22"/>
                    <a:pt x="701" y="42"/>
                    <a:pt x="677" y="66"/>
                  </a:cubicBezTo>
                  <a:cubicBezTo>
                    <a:pt x="655" y="86"/>
                    <a:pt x="635" y="106"/>
                    <a:pt x="617" y="125"/>
                  </a:cubicBezTo>
                  <a:cubicBezTo>
                    <a:pt x="578" y="172"/>
                    <a:pt x="545" y="222"/>
                    <a:pt x="523" y="277"/>
                  </a:cubicBezTo>
                  <a:cubicBezTo>
                    <a:pt x="483" y="370"/>
                    <a:pt x="465" y="470"/>
                    <a:pt x="472" y="571"/>
                  </a:cubicBezTo>
                  <a:lnTo>
                    <a:pt x="472" y="571"/>
                  </a:lnTo>
                  <a:cubicBezTo>
                    <a:pt x="452" y="571"/>
                    <a:pt x="429" y="564"/>
                    <a:pt x="417" y="562"/>
                  </a:cubicBezTo>
                  <a:cubicBezTo>
                    <a:pt x="378" y="551"/>
                    <a:pt x="338" y="540"/>
                    <a:pt x="303" y="523"/>
                  </a:cubicBezTo>
                  <a:cubicBezTo>
                    <a:pt x="264" y="508"/>
                    <a:pt x="229" y="488"/>
                    <a:pt x="193" y="468"/>
                  </a:cubicBezTo>
                  <a:cubicBezTo>
                    <a:pt x="171" y="455"/>
                    <a:pt x="149" y="444"/>
                    <a:pt x="128" y="435"/>
                  </a:cubicBezTo>
                  <a:cubicBezTo>
                    <a:pt x="109" y="430"/>
                    <a:pt x="90" y="426"/>
                    <a:pt x="70" y="426"/>
                  </a:cubicBezTo>
                  <a:cubicBezTo>
                    <a:pt x="66" y="426"/>
                    <a:pt x="62" y="426"/>
                    <a:pt x="57" y="426"/>
                  </a:cubicBezTo>
                  <a:cubicBezTo>
                    <a:pt x="24" y="426"/>
                    <a:pt x="0" y="459"/>
                    <a:pt x="9" y="492"/>
                  </a:cubicBezTo>
                  <a:cubicBezTo>
                    <a:pt x="26" y="558"/>
                    <a:pt x="70" y="593"/>
                    <a:pt x="130" y="624"/>
                  </a:cubicBezTo>
                  <a:cubicBezTo>
                    <a:pt x="182" y="652"/>
                    <a:pt x="240" y="672"/>
                    <a:pt x="299" y="688"/>
                  </a:cubicBezTo>
                  <a:cubicBezTo>
                    <a:pt x="352" y="701"/>
                    <a:pt x="404" y="710"/>
                    <a:pt x="459" y="712"/>
                  </a:cubicBezTo>
                  <a:cubicBezTo>
                    <a:pt x="462" y="712"/>
                    <a:pt x="465" y="712"/>
                    <a:pt x="467" y="712"/>
                  </a:cubicBezTo>
                  <a:cubicBezTo>
                    <a:pt x="522" y="712"/>
                    <a:pt x="596" y="691"/>
                    <a:pt x="613" y="635"/>
                  </a:cubicBezTo>
                  <a:cubicBezTo>
                    <a:pt x="622" y="606"/>
                    <a:pt x="608" y="573"/>
                    <a:pt x="606" y="547"/>
                  </a:cubicBezTo>
                  <a:cubicBezTo>
                    <a:pt x="606" y="521"/>
                    <a:pt x="606" y="497"/>
                    <a:pt x="606" y="472"/>
                  </a:cubicBezTo>
                  <a:cubicBezTo>
                    <a:pt x="611" y="422"/>
                    <a:pt x="624" y="374"/>
                    <a:pt x="641" y="327"/>
                  </a:cubicBezTo>
                  <a:cubicBezTo>
                    <a:pt x="661" y="279"/>
                    <a:pt x="685" y="235"/>
                    <a:pt x="718" y="196"/>
                  </a:cubicBezTo>
                  <a:cubicBezTo>
                    <a:pt x="753" y="152"/>
                    <a:pt x="804" y="112"/>
                    <a:pt x="826" y="57"/>
                  </a:cubicBezTo>
                  <a:cubicBezTo>
                    <a:pt x="840" y="24"/>
                    <a:pt x="807" y="0"/>
                    <a:pt x="77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2"/>
            <p:cNvSpPr/>
            <p:nvPr/>
          </p:nvSpPr>
          <p:spPr>
            <a:xfrm>
              <a:off x="2468200" y="2514925"/>
              <a:ext cx="12675" cy="11725"/>
            </a:xfrm>
            <a:custGeom>
              <a:rect b="b" l="l" r="r" t="t"/>
              <a:pathLst>
                <a:path extrusionOk="0" h="469" w="507">
                  <a:moveTo>
                    <a:pt x="52" y="1"/>
                  </a:moveTo>
                  <a:cubicBezTo>
                    <a:pt x="42" y="1"/>
                    <a:pt x="32" y="5"/>
                    <a:pt x="25" y="15"/>
                  </a:cubicBezTo>
                  <a:cubicBezTo>
                    <a:pt x="10" y="41"/>
                    <a:pt x="3" y="72"/>
                    <a:pt x="3" y="103"/>
                  </a:cubicBezTo>
                  <a:cubicBezTo>
                    <a:pt x="1" y="136"/>
                    <a:pt x="5" y="166"/>
                    <a:pt x="12" y="197"/>
                  </a:cubicBezTo>
                  <a:cubicBezTo>
                    <a:pt x="30" y="257"/>
                    <a:pt x="62" y="311"/>
                    <a:pt x="109" y="353"/>
                  </a:cubicBezTo>
                  <a:cubicBezTo>
                    <a:pt x="159" y="397"/>
                    <a:pt x="218" y="430"/>
                    <a:pt x="280" y="450"/>
                  </a:cubicBezTo>
                  <a:cubicBezTo>
                    <a:pt x="313" y="459"/>
                    <a:pt x="344" y="465"/>
                    <a:pt x="376" y="467"/>
                  </a:cubicBezTo>
                  <a:cubicBezTo>
                    <a:pt x="384" y="468"/>
                    <a:pt x="392" y="468"/>
                    <a:pt x="400" y="468"/>
                  </a:cubicBezTo>
                  <a:cubicBezTo>
                    <a:pt x="426" y="468"/>
                    <a:pt x="452" y="465"/>
                    <a:pt x="475" y="459"/>
                  </a:cubicBezTo>
                  <a:cubicBezTo>
                    <a:pt x="502" y="452"/>
                    <a:pt x="506" y="417"/>
                    <a:pt x="484" y="401"/>
                  </a:cubicBezTo>
                  <a:cubicBezTo>
                    <a:pt x="460" y="388"/>
                    <a:pt x="431" y="380"/>
                    <a:pt x="405" y="371"/>
                  </a:cubicBezTo>
                  <a:cubicBezTo>
                    <a:pt x="379" y="362"/>
                    <a:pt x="357" y="351"/>
                    <a:pt x="328" y="340"/>
                  </a:cubicBezTo>
                  <a:cubicBezTo>
                    <a:pt x="284" y="322"/>
                    <a:pt x="243" y="298"/>
                    <a:pt x="203" y="268"/>
                  </a:cubicBezTo>
                  <a:cubicBezTo>
                    <a:pt x="168" y="237"/>
                    <a:pt x="139" y="199"/>
                    <a:pt x="117" y="158"/>
                  </a:cubicBezTo>
                  <a:cubicBezTo>
                    <a:pt x="106" y="138"/>
                    <a:pt x="98" y="118"/>
                    <a:pt x="91" y="94"/>
                  </a:cubicBezTo>
                  <a:cubicBezTo>
                    <a:pt x="84" y="70"/>
                    <a:pt x="89" y="46"/>
                    <a:pt x="82" y="22"/>
                  </a:cubicBezTo>
                  <a:cubicBezTo>
                    <a:pt x="77" y="8"/>
                    <a:pt x="65" y="1"/>
                    <a:pt x="5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2"/>
            <p:cNvSpPr/>
            <p:nvPr/>
          </p:nvSpPr>
          <p:spPr>
            <a:xfrm>
              <a:off x="2491975" y="2533950"/>
              <a:ext cx="8825" cy="6550"/>
            </a:xfrm>
            <a:custGeom>
              <a:rect b="b" l="l" r="r" t="t"/>
              <a:pathLst>
                <a:path extrusionOk="0" h="262" w="353">
                  <a:moveTo>
                    <a:pt x="105" y="50"/>
                  </a:moveTo>
                  <a:cubicBezTo>
                    <a:pt x="110" y="53"/>
                    <a:pt x="112" y="54"/>
                    <a:pt x="112" y="54"/>
                  </a:cubicBezTo>
                  <a:cubicBezTo>
                    <a:pt x="111" y="54"/>
                    <a:pt x="109" y="53"/>
                    <a:pt x="106" y="51"/>
                  </a:cubicBezTo>
                  <a:lnTo>
                    <a:pt x="105" y="50"/>
                  </a:lnTo>
                  <a:close/>
                  <a:moveTo>
                    <a:pt x="181" y="108"/>
                  </a:moveTo>
                  <a:lnTo>
                    <a:pt x="194" y="113"/>
                  </a:lnTo>
                  <a:lnTo>
                    <a:pt x="194" y="113"/>
                  </a:lnTo>
                  <a:cubicBezTo>
                    <a:pt x="190" y="112"/>
                    <a:pt x="185" y="110"/>
                    <a:pt x="181" y="108"/>
                  </a:cubicBezTo>
                  <a:close/>
                  <a:moveTo>
                    <a:pt x="45" y="0"/>
                  </a:moveTo>
                  <a:cubicBezTo>
                    <a:pt x="31" y="0"/>
                    <a:pt x="17" y="9"/>
                    <a:pt x="12" y="24"/>
                  </a:cubicBezTo>
                  <a:lnTo>
                    <a:pt x="12" y="24"/>
                  </a:lnTo>
                  <a:cubicBezTo>
                    <a:pt x="7" y="30"/>
                    <a:pt x="4" y="37"/>
                    <a:pt x="3" y="45"/>
                  </a:cubicBezTo>
                  <a:cubicBezTo>
                    <a:pt x="1" y="58"/>
                    <a:pt x="1" y="71"/>
                    <a:pt x="3" y="84"/>
                  </a:cubicBezTo>
                  <a:cubicBezTo>
                    <a:pt x="3" y="91"/>
                    <a:pt x="7" y="95"/>
                    <a:pt x="7" y="102"/>
                  </a:cubicBezTo>
                  <a:cubicBezTo>
                    <a:pt x="9" y="108"/>
                    <a:pt x="10" y="108"/>
                    <a:pt x="11" y="110"/>
                  </a:cubicBezTo>
                  <a:lnTo>
                    <a:pt x="11" y="110"/>
                  </a:lnTo>
                  <a:cubicBezTo>
                    <a:pt x="11" y="111"/>
                    <a:pt x="12" y="112"/>
                    <a:pt x="12" y="113"/>
                  </a:cubicBezTo>
                  <a:cubicBezTo>
                    <a:pt x="16" y="137"/>
                    <a:pt x="29" y="159"/>
                    <a:pt x="47" y="176"/>
                  </a:cubicBezTo>
                  <a:cubicBezTo>
                    <a:pt x="56" y="185"/>
                    <a:pt x="65" y="196"/>
                    <a:pt x="76" y="203"/>
                  </a:cubicBezTo>
                  <a:cubicBezTo>
                    <a:pt x="104" y="225"/>
                    <a:pt x="135" y="242"/>
                    <a:pt x="170" y="253"/>
                  </a:cubicBezTo>
                  <a:cubicBezTo>
                    <a:pt x="188" y="258"/>
                    <a:pt x="207" y="262"/>
                    <a:pt x="225" y="262"/>
                  </a:cubicBezTo>
                  <a:cubicBezTo>
                    <a:pt x="245" y="262"/>
                    <a:pt x="262" y="258"/>
                    <a:pt x="280" y="253"/>
                  </a:cubicBezTo>
                  <a:cubicBezTo>
                    <a:pt x="352" y="231"/>
                    <a:pt x="337" y="126"/>
                    <a:pt x="262" y="126"/>
                  </a:cubicBezTo>
                  <a:lnTo>
                    <a:pt x="262" y="124"/>
                  </a:lnTo>
                  <a:lnTo>
                    <a:pt x="247" y="124"/>
                  </a:lnTo>
                  <a:cubicBezTo>
                    <a:pt x="235" y="122"/>
                    <a:pt x="223" y="121"/>
                    <a:pt x="212" y="119"/>
                  </a:cubicBezTo>
                  <a:lnTo>
                    <a:pt x="212" y="119"/>
                  </a:lnTo>
                  <a:lnTo>
                    <a:pt x="231" y="121"/>
                  </a:lnTo>
                  <a:cubicBezTo>
                    <a:pt x="219" y="120"/>
                    <a:pt x="207" y="117"/>
                    <a:pt x="196" y="114"/>
                  </a:cubicBezTo>
                  <a:lnTo>
                    <a:pt x="196" y="114"/>
                  </a:lnTo>
                  <a:cubicBezTo>
                    <a:pt x="186" y="110"/>
                    <a:pt x="178" y="106"/>
                    <a:pt x="170" y="102"/>
                  </a:cubicBezTo>
                  <a:cubicBezTo>
                    <a:pt x="161" y="95"/>
                    <a:pt x="155" y="88"/>
                    <a:pt x="144" y="84"/>
                  </a:cubicBezTo>
                  <a:cubicBezTo>
                    <a:pt x="141" y="80"/>
                    <a:pt x="137" y="78"/>
                    <a:pt x="135" y="73"/>
                  </a:cubicBezTo>
                  <a:lnTo>
                    <a:pt x="124" y="62"/>
                  </a:lnTo>
                  <a:cubicBezTo>
                    <a:pt x="118" y="57"/>
                    <a:pt x="112" y="52"/>
                    <a:pt x="104" y="48"/>
                  </a:cubicBezTo>
                  <a:lnTo>
                    <a:pt x="104" y="48"/>
                  </a:lnTo>
                  <a:lnTo>
                    <a:pt x="103" y="46"/>
                  </a:lnTo>
                  <a:lnTo>
                    <a:pt x="103" y="46"/>
                  </a:lnTo>
                  <a:cubicBezTo>
                    <a:pt x="102" y="43"/>
                    <a:pt x="101" y="42"/>
                    <a:pt x="100" y="40"/>
                  </a:cubicBezTo>
                  <a:cubicBezTo>
                    <a:pt x="95" y="34"/>
                    <a:pt x="89" y="27"/>
                    <a:pt x="84" y="20"/>
                  </a:cubicBezTo>
                  <a:cubicBezTo>
                    <a:pt x="80" y="17"/>
                    <a:pt x="76" y="14"/>
                    <a:pt x="71" y="12"/>
                  </a:cubicBezTo>
                  <a:lnTo>
                    <a:pt x="71" y="12"/>
                  </a:lnTo>
                  <a:cubicBezTo>
                    <a:pt x="71" y="11"/>
                    <a:pt x="70" y="10"/>
                    <a:pt x="69" y="9"/>
                  </a:cubicBezTo>
                  <a:cubicBezTo>
                    <a:pt x="62" y="3"/>
                    <a:pt x="53" y="0"/>
                    <a:pt x="4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2"/>
            <p:cNvSpPr/>
            <p:nvPr/>
          </p:nvSpPr>
          <p:spPr>
            <a:xfrm>
              <a:off x="2474575" y="2633775"/>
              <a:ext cx="110450" cy="176525"/>
            </a:xfrm>
            <a:custGeom>
              <a:rect b="b" l="l" r="r" t="t"/>
              <a:pathLst>
                <a:path extrusionOk="0" h="7061" w="4418">
                  <a:moveTo>
                    <a:pt x="2992" y="0"/>
                  </a:moveTo>
                  <a:lnTo>
                    <a:pt x="1" y="1795"/>
                  </a:lnTo>
                  <a:lnTo>
                    <a:pt x="2645" y="7061"/>
                  </a:lnTo>
                  <a:cubicBezTo>
                    <a:pt x="2645" y="7061"/>
                    <a:pt x="4279" y="6784"/>
                    <a:pt x="4347" y="6784"/>
                  </a:cubicBezTo>
                  <a:cubicBezTo>
                    <a:pt x="4417" y="6784"/>
                    <a:pt x="2992" y="0"/>
                    <a:pt x="299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2"/>
            <p:cNvSpPr/>
            <p:nvPr/>
          </p:nvSpPr>
          <p:spPr>
            <a:xfrm>
              <a:off x="2337600" y="2622200"/>
              <a:ext cx="217725" cy="183925"/>
            </a:xfrm>
            <a:custGeom>
              <a:rect b="b" l="l" r="r" t="t"/>
              <a:pathLst>
                <a:path extrusionOk="0" h="7357" w="8709">
                  <a:moveTo>
                    <a:pt x="7427" y="1"/>
                  </a:moveTo>
                  <a:cubicBezTo>
                    <a:pt x="7165" y="1"/>
                    <a:pt x="6897" y="43"/>
                    <a:pt x="6644" y="101"/>
                  </a:cubicBezTo>
                  <a:cubicBezTo>
                    <a:pt x="4698" y="549"/>
                    <a:pt x="3000" y="1684"/>
                    <a:pt x="1362" y="2835"/>
                  </a:cubicBezTo>
                  <a:cubicBezTo>
                    <a:pt x="1399" y="2789"/>
                    <a:pt x="1439" y="2745"/>
                    <a:pt x="1478" y="2701"/>
                  </a:cubicBezTo>
                  <a:lnTo>
                    <a:pt x="1478" y="2701"/>
                  </a:lnTo>
                  <a:lnTo>
                    <a:pt x="1070" y="3042"/>
                  </a:lnTo>
                  <a:cubicBezTo>
                    <a:pt x="1166" y="2973"/>
                    <a:pt x="1263" y="2905"/>
                    <a:pt x="1362" y="2837"/>
                  </a:cubicBezTo>
                  <a:lnTo>
                    <a:pt x="1362" y="2837"/>
                  </a:lnTo>
                  <a:cubicBezTo>
                    <a:pt x="786" y="3505"/>
                    <a:pt x="226" y="4232"/>
                    <a:pt x="62" y="5097"/>
                  </a:cubicBezTo>
                  <a:cubicBezTo>
                    <a:pt x="0" y="5435"/>
                    <a:pt x="18" y="5785"/>
                    <a:pt x="117" y="6112"/>
                  </a:cubicBezTo>
                  <a:cubicBezTo>
                    <a:pt x="156" y="6235"/>
                    <a:pt x="207" y="6356"/>
                    <a:pt x="268" y="6470"/>
                  </a:cubicBezTo>
                  <a:cubicBezTo>
                    <a:pt x="530" y="6949"/>
                    <a:pt x="1021" y="7324"/>
                    <a:pt x="1803" y="7357"/>
                  </a:cubicBezTo>
                  <a:cubicBezTo>
                    <a:pt x="4882" y="7357"/>
                    <a:pt x="6099" y="4798"/>
                    <a:pt x="7118" y="3498"/>
                  </a:cubicBezTo>
                  <a:cubicBezTo>
                    <a:pt x="7261" y="3318"/>
                    <a:pt x="7397" y="3129"/>
                    <a:pt x="7524" y="2941"/>
                  </a:cubicBezTo>
                  <a:cubicBezTo>
                    <a:pt x="7592" y="2842"/>
                    <a:pt x="7656" y="2743"/>
                    <a:pt x="7720" y="2642"/>
                  </a:cubicBezTo>
                  <a:cubicBezTo>
                    <a:pt x="7981" y="2236"/>
                    <a:pt x="8221" y="1812"/>
                    <a:pt x="8458" y="1392"/>
                  </a:cubicBezTo>
                  <a:cubicBezTo>
                    <a:pt x="8581" y="1173"/>
                    <a:pt x="8708" y="924"/>
                    <a:pt x="8653" y="681"/>
                  </a:cubicBezTo>
                  <a:cubicBezTo>
                    <a:pt x="8618" y="516"/>
                    <a:pt x="8504" y="382"/>
                    <a:pt x="8372" y="279"/>
                  </a:cubicBezTo>
                  <a:cubicBezTo>
                    <a:pt x="8102" y="73"/>
                    <a:pt x="7770" y="1"/>
                    <a:pt x="7427"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2"/>
            <p:cNvSpPr/>
            <p:nvPr/>
          </p:nvSpPr>
          <p:spPr>
            <a:xfrm>
              <a:off x="2342625" y="2650450"/>
              <a:ext cx="219525" cy="152475"/>
            </a:xfrm>
            <a:custGeom>
              <a:rect b="b" l="l" r="r" t="t"/>
              <a:pathLst>
                <a:path extrusionOk="0" h="6099" w="8781">
                  <a:moveTo>
                    <a:pt x="7103" y="1"/>
                  </a:moveTo>
                  <a:cubicBezTo>
                    <a:pt x="7084" y="1"/>
                    <a:pt x="7065" y="7"/>
                    <a:pt x="7047" y="21"/>
                  </a:cubicBezTo>
                  <a:cubicBezTo>
                    <a:pt x="6929" y="108"/>
                    <a:pt x="6812" y="198"/>
                    <a:pt x="6692" y="286"/>
                  </a:cubicBezTo>
                  <a:lnTo>
                    <a:pt x="6692" y="286"/>
                  </a:lnTo>
                  <a:cubicBezTo>
                    <a:pt x="6698" y="238"/>
                    <a:pt x="6704" y="189"/>
                    <a:pt x="6711" y="141"/>
                  </a:cubicBezTo>
                  <a:cubicBezTo>
                    <a:pt x="6721" y="63"/>
                    <a:pt x="6656" y="25"/>
                    <a:pt x="6590" y="25"/>
                  </a:cubicBezTo>
                  <a:cubicBezTo>
                    <a:pt x="6557" y="25"/>
                    <a:pt x="6523" y="34"/>
                    <a:pt x="6500" y="54"/>
                  </a:cubicBezTo>
                  <a:cubicBezTo>
                    <a:pt x="6063" y="403"/>
                    <a:pt x="5621" y="743"/>
                    <a:pt x="5213" y="1125"/>
                  </a:cubicBezTo>
                  <a:cubicBezTo>
                    <a:pt x="4809" y="1503"/>
                    <a:pt x="4438" y="1914"/>
                    <a:pt x="4031" y="2287"/>
                  </a:cubicBezTo>
                  <a:cubicBezTo>
                    <a:pt x="3243" y="3010"/>
                    <a:pt x="2380" y="3644"/>
                    <a:pt x="1479" y="4218"/>
                  </a:cubicBezTo>
                  <a:cubicBezTo>
                    <a:pt x="1227" y="4378"/>
                    <a:pt x="976" y="4543"/>
                    <a:pt x="724" y="4703"/>
                  </a:cubicBezTo>
                  <a:cubicBezTo>
                    <a:pt x="478" y="4859"/>
                    <a:pt x="221" y="5010"/>
                    <a:pt x="21" y="5223"/>
                  </a:cubicBezTo>
                  <a:cubicBezTo>
                    <a:pt x="1" y="5244"/>
                    <a:pt x="18" y="5277"/>
                    <a:pt x="43" y="5277"/>
                  </a:cubicBezTo>
                  <a:cubicBezTo>
                    <a:pt x="45" y="5277"/>
                    <a:pt x="47" y="5277"/>
                    <a:pt x="50" y="5276"/>
                  </a:cubicBezTo>
                  <a:lnTo>
                    <a:pt x="47" y="5276"/>
                  </a:lnTo>
                  <a:cubicBezTo>
                    <a:pt x="533" y="5131"/>
                    <a:pt x="976" y="4789"/>
                    <a:pt x="1400" y="4518"/>
                  </a:cubicBezTo>
                  <a:cubicBezTo>
                    <a:pt x="1850" y="4233"/>
                    <a:pt x="2294" y="3928"/>
                    <a:pt x="2729" y="3618"/>
                  </a:cubicBezTo>
                  <a:cubicBezTo>
                    <a:pt x="3155" y="3317"/>
                    <a:pt x="3568" y="2996"/>
                    <a:pt x="3963" y="2658"/>
                  </a:cubicBezTo>
                  <a:cubicBezTo>
                    <a:pt x="4389" y="2294"/>
                    <a:pt x="4771" y="1890"/>
                    <a:pt x="5171" y="1496"/>
                  </a:cubicBezTo>
                  <a:cubicBezTo>
                    <a:pt x="5560" y="1113"/>
                    <a:pt x="5981" y="763"/>
                    <a:pt x="6413" y="428"/>
                  </a:cubicBezTo>
                  <a:lnTo>
                    <a:pt x="6413" y="428"/>
                  </a:lnTo>
                  <a:cubicBezTo>
                    <a:pt x="6407" y="472"/>
                    <a:pt x="6401" y="515"/>
                    <a:pt x="6397" y="559"/>
                  </a:cubicBezTo>
                  <a:cubicBezTo>
                    <a:pt x="6388" y="638"/>
                    <a:pt x="6455" y="680"/>
                    <a:pt x="6522" y="680"/>
                  </a:cubicBezTo>
                  <a:cubicBezTo>
                    <a:pt x="6555" y="680"/>
                    <a:pt x="6588" y="670"/>
                    <a:pt x="6612" y="649"/>
                  </a:cubicBezTo>
                  <a:cubicBezTo>
                    <a:pt x="6741" y="539"/>
                    <a:pt x="6875" y="436"/>
                    <a:pt x="7009" y="334"/>
                  </a:cubicBezTo>
                  <a:lnTo>
                    <a:pt x="7009" y="334"/>
                  </a:lnTo>
                  <a:cubicBezTo>
                    <a:pt x="7204" y="2296"/>
                    <a:pt x="7884" y="4147"/>
                    <a:pt x="8500" y="6010"/>
                  </a:cubicBezTo>
                  <a:cubicBezTo>
                    <a:pt x="8521" y="6072"/>
                    <a:pt x="8573" y="6099"/>
                    <a:pt x="8625" y="6099"/>
                  </a:cubicBezTo>
                  <a:cubicBezTo>
                    <a:pt x="8703" y="6099"/>
                    <a:pt x="8780" y="6037"/>
                    <a:pt x="8749" y="5941"/>
                  </a:cubicBezTo>
                  <a:cubicBezTo>
                    <a:pt x="8421" y="4977"/>
                    <a:pt x="8092" y="4013"/>
                    <a:pt x="7769" y="3047"/>
                  </a:cubicBezTo>
                  <a:cubicBezTo>
                    <a:pt x="7451" y="2094"/>
                    <a:pt x="7282" y="1119"/>
                    <a:pt x="7220" y="119"/>
                  </a:cubicBezTo>
                  <a:cubicBezTo>
                    <a:pt x="7217" y="60"/>
                    <a:pt x="7162" y="1"/>
                    <a:pt x="7103"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2"/>
            <p:cNvSpPr/>
            <p:nvPr/>
          </p:nvSpPr>
          <p:spPr>
            <a:xfrm>
              <a:off x="2517250" y="2603775"/>
              <a:ext cx="122550" cy="64000"/>
            </a:xfrm>
            <a:custGeom>
              <a:rect b="b" l="l" r="r" t="t"/>
              <a:pathLst>
                <a:path extrusionOk="0" h="2560" w="4902">
                  <a:moveTo>
                    <a:pt x="3687" y="1"/>
                  </a:moveTo>
                  <a:cubicBezTo>
                    <a:pt x="2712" y="1"/>
                    <a:pt x="1076" y="1207"/>
                    <a:pt x="1076" y="1207"/>
                  </a:cubicBezTo>
                  <a:lnTo>
                    <a:pt x="0" y="2002"/>
                  </a:lnTo>
                  <a:lnTo>
                    <a:pt x="143" y="2560"/>
                  </a:lnTo>
                  <a:cubicBezTo>
                    <a:pt x="143" y="2560"/>
                    <a:pt x="747" y="2525"/>
                    <a:pt x="2346" y="2085"/>
                  </a:cubicBezTo>
                  <a:cubicBezTo>
                    <a:pt x="3947" y="1648"/>
                    <a:pt x="4902" y="1066"/>
                    <a:pt x="4228" y="223"/>
                  </a:cubicBezTo>
                  <a:cubicBezTo>
                    <a:pt x="4101" y="65"/>
                    <a:pt x="3912" y="1"/>
                    <a:pt x="3687"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2"/>
            <p:cNvSpPr/>
            <p:nvPr/>
          </p:nvSpPr>
          <p:spPr>
            <a:xfrm>
              <a:off x="2485825" y="2642550"/>
              <a:ext cx="55650" cy="37900"/>
            </a:xfrm>
            <a:custGeom>
              <a:rect b="b" l="l" r="r" t="t"/>
              <a:pathLst>
                <a:path extrusionOk="0" h="1516" w="2226">
                  <a:moveTo>
                    <a:pt x="873" y="1"/>
                  </a:moveTo>
                  <a:lnTo>
                    <a:pt x="873" y="1"/>
                  </a:lnTo>
                  <a:cubicBezTo>
                    <a:pt x="833" y="75"/>
                    <a:pt x="838" y="165"/>
                    <a:pt x="886" y="233"/>
                  </a:cubicBezTo>
                  <a:cubicBezTo>
                    <a:pt x="934" y="302"/>
                    <a:pt x="1007" y="348"/>
                    <a:pt x="1088" y="365"/>
                  </a:cubicBezTo>
                  <a:cubicBezTo>
                    <a:pt x="943" y="453"/>
                    <a:pt x="765" y="464"/>
                    <a:pt x="598" y="493"/>
                  </a:cubicBezTo>
                  <a:cubicBezTo>
                    <a:pt x="475" y="515"/>
                    <a:pt x="355" y="545"/>
                    <a:pt x="236" y="583"/>
                  </a:cubicBezTo>
                  <a:cubicBezTo>
                    <a:pt x="196" y="594"/>
                    <a:pt x="155" y="609"/>
                    <a:pt x="135" y="646"/>
                  </a:cubicBezTo>
                  <a:cubicBezTo>
                    <a:pt x="115" y="692"/>
                    <a:pt x="146" y="747"/>
                    <a:pt x="190" y="771"/>
                  </a:cubicBezTo>
                  <a:cubicBezTo>
                    <a:pt x="224" y="786"/>
                    <a:pt x="260" y="794"/>
                    <a:pt x="297" y="794"/>
                  </a:cubicBezTo>
                  <a:cubicBezTo>
                    <a:pt x="310" y="794"/>
                    <a:pt x="322" y="793"/>
                    <a:pt x="335" y="791"/>
                  </a:cubicBezTo>
                  <a:cubicBezTo>
                    <a:pt x="473" y="782"/>
                    <a:pt x="611" y="763"/>
                    <a:pt x="748" y="730"/>
                  </a:cubicBezTo>
                  <a:lnTo>
                    <a:pt x="748" y="730"/>
                  </a:lnTo>
                  <a:cubicBezTo>
                    <a:pt x="684" y="776"/>
                    <a:pt x="616" y="815"/>
                    <a:pt x="546" y="848"/>
                  </a:cubicBezTo>
                  <a:cubicBezTo>
                    <a:pt x="396" y="914"/>
                    <a:pt x="221" y="923"/>
                    <a:pt x="80" y="1004"/>
                  </a:cubicBezTo>
                  <a:cubicBezTo>
                    <a:pt x="40" y="1028"/>
                    <a:pt x="1" y="1064"/>
                    <a:pt x="5" y="1110"/>
                  </a:cubicBezTo>
                  <a:cubicBezTo>
                    <a:pt x="12" y="1138"/>
                    <a:pt x="34" y="1165"/>
                    <a:pt x="62" y="1173"/>
                  </a:cubicBezTo>
                  <a:cubicBezTo>
                    <a:pt x="85" y="1182"/>
                    <a:pt x="108" y="1185"/>
                    <a:pt x="131" y="1185"/>
                  </a:cubicBezTo>
                  <a:cubicBezTo>
                    <a:pt x="137" y="1185"/>
                    <a:pt x="144" y="1185"/>
                    <a:pt x="150" y="1184"/>
                  </a:cubicBezTo>
                  <a:cubicBezTo>
                    <a:pt x="363" y="1169"/>
                    <a:pt x="559" y="1061"/>
                    <a:pt x="770" y="1022"/>
                  </a:cubicBezTo>
                  <a:lnTo>
                    <a:pt x="770" y="1022"/>
                  </a:lnTo>
                  <a:lnTo>
                    <a:pt x="355" y="1334"/>
                  </a:lnTo>
                  <a:cubicBezTo>
                    <a:pt x="341" y="1342"/>
                    <a:pt x="333" y="1351"/>
                    <a:pt x="324" y="1364"/>
                  </a:cubicBezTo>
                  <a:cubicBezTo>
                    <a:pt x="302" y="1404"/>
                    <a:pt x="341" y="1454"/>
                    <a:pt x="385" y="1461"/>
                  </a:cubicBezTo>
                  <a:cubicBezTo>
                    <a:pt x="391" y="1462"/>
                    <a:pt x="396" y="1462"/>
                    <a:pt x="402" y="1462"/>
                  </a:cubicBezTo>
                  <a:cubicBezTo>
                    <a:pt x="440" y="1462"/>
                    <a:pt x="478" y="1443"/>
                    <a:pt x="513" y="1426"/>
                  </a:cubicBezTo>
                  <a:lnTo>
                    <a:pt x="1027" y="1154"/>
                  </a:lnTo>
                  <a:lnTo>
                    <a:pt x="1027" y="1154"/>
                  </a:lnTo>
                  <a:cubicBezTo>
                    <a:pt x="983" y="1259"/>
                    <a:pt x="882" y="1329"/>
                    <a:pt x="807" y="1417"/>
                  </a:cubicBezTo>
                  <a:cubicBezTo>
                    <a:pt x="792" y="1437"/>
                    <a:pt x="774" y="1465"/>
                    <a:pt x="789" y="1487"/>
                  </a:cubicBezTo>
                  <a:cubicBezTo>
                    <a:pt x="796" y="1496"/>
                    <a:pt x="807" y="1503"/>
                    <a:pt x="818" y="1505"/>
                  </a:cubicBezTo>
                  <a:cubicBezTo>
                    <a:pt x="840" y="1512"/>
                    <a:pt x="863" y="1515"/>
                    <a:pt x="886" y="1515"/>
                  </a:cubicBezTo>
                  <a:cubicBezTo>
                    <a:pt x="947" y="1515"/>
                    <a:pt x="1009" y="1492"/>
                    <a:pt x="1062" y="1459"/>
                  </a:cubicBezTo>
                  <a:cubicBezTo>
                    <a:pt x="1134" y="1415"/>
                    <a:pt x="1193" y="1356"/>
                    <a:pt x="1262" y="1305"/>
                  </a:cubicBezTo>
                  <a:cubicBezTo>
                    <a:pt x="1327" y="1259"/>
                    <a:pt x="1395" y="1220"/>
                    <a:pt x="1464" y="1180"/>
                  </a:cubicBezTo>
                  <a:cubicBezTo>
                    <a:pt x="1762" y="1000"/>
                    <a:pt x="2021" y="763"/>
                    <a:pt x="2226" y="484"/>
                  </a:cubicBezTo>
                  <a:lnTo>
                    <a:pt x="1619" y="304"/>
                  </a:lnTo>
                  <a:cubicBezTo>
                    <a:pt x="1593" y="316"/>
                    <a:pt x="1565" y="320"/>
                    <a:pt x="1537" y="320"/>
                  </a:cubicBezTo>
                  <a:cubicBezTo>
                    <a:pt x="1492" y="320"/>
                    <a:pt x="1445" y="308"/>
                    <a:pt x="1402" y="295"/>
                  </a:cubicBezTo>
                  <a:cubicBezTo>
                    <a:pt x="1209" y="231"/>
                    <a:pt x="1029" y="132"/>
                    <a:pt x="873"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2"/>
            <p:cNvSpPr/>
            <p:nvPr/>
          </p:nvSpPr>
          <p:spPr>
            <a:xfrm>
              <a:off x="2504550" y="2652550"/>
              <a:ext cx="39025" cy="38125"/>
            </a:xfrm>
            <a:custGeom>
              <a:rect b="b" l="l" r="r" t="t"/>
              <a:pathLst>
                <a:path extrusionOk="0" h="1525" w="1561">
                  <a:moveTo>
                    <a:pt x="1560" y="0"/>
                  </a:moveTo>
                  <a:cubicBezTo>
                    <a:pt x="1560" y="0"/>
                    <a:pt x="1" y="989"/>
                    <a:pt x="18" y="1013"/>
                  </a:cubicBezTo>
                  <a:cubicBezTo>
                    <a:pt x="36" y="1039"/>
                    <a:pt x="530" y="1524"/>
                    <a:pt x="530" y="1524"/>
                  </a:cubicBezTo>
                  <a:lnTo>
                    <a:pt x="1198" y="964"/>
                  </a:lnTo>
                  <a:lnTo>
                    <a:pt x="1560"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2"/>
            <p:cNvSpPr/>
            <p:nvPr/>
          </p:nvSpPr>
          <p:spPr>
            <a:xfrm>
              <a:off x="2456950" y="2658975"/>
              <a:ext cx="76950" cy="42875"/>
            </a:xfrm>
            <a:custGeom>
              <a:rect b="b" l="l" r="r" t="t"/>
              <a:pathLst>
                <a:path extrusionOk="0" h="1715" w="3078">
                  <a:moveTo>
                    <a:pt x="1775" y="0"/>
                  </a:moveTo>
                  <a:cubicBezTo>
                    <a:pt x="1758" y="2"/>
                    <a:pt x="1740" y="11"/>
                    <a:pt x="1720" y="16"/>
                  </a:cubicBezTo>
                  <a:cubicBezTo>
                    <a:pt x="1459" y="336"/>
                    <a:pt x="1116" y="626"/>
                    <a:pt x="820" y="912"/>
                  </a:cubicBezTo>
                  <a:cubicBezTo>
                    <a:pt x="565" y="1158"/>
                    <a:pt x="299" y="1408"/>
                    <a:pt x="1" y="1599"/>
                  </a:cubicBezTo>
                  <a:cubicBezTo>
                    <a:pt x="14" y="1630"/>
                    <a:pt x="29" y="1658"/>
                    <a:pt x="42" y="1689"/>
                  </a:cubicBezTo>
                  <a:cubicBezTo>
                    <a:pt x="66" y="1706"/>
                    <a:pt x="92" y="1714"/>
                    <a:pt x="119" y="1714"/>
                  </a:cubicBezTo>
                  <a:cubicBezTo>
                    <a:pt x="148" y="1714"/>
                    <a:pt x="176" y="1704"/>
                    <a:pt x="201" y="1685"/>
                  </a:cubicBezTo>
                  <a:cubicBezTo>
                    <a:pt x="675" y="1322"/>
                    <a:pt x="1020" y="830"/>
                    <a:pt x="1490" y="461"/>
                  </a:cubicBezTo>
                  <a:cubicBezTo>
                    <a:pt x="1578" y="393"/>
                    <a:pt x="1720" y="259"/>
                    <a:pt x="1841" y="240"/>
                  </a:cubicBezTo>
                  <a:cubicBezTo>
                    <a:pt x="1859" y="237"/>
                    <a:pt x="1876" y="235"/>
                    <a:pt x="1894" y="235"/>
                  </a:cubicBezTo>
                  <a:cubicBezTo>
                    <a:pt x="2075" y="235"/>
                    <a:pt x="2251" y="391"/>
                    <a:pt x="2419" y="503"/>
                  </a:cubicBezTo>
                  <a:cubicBezTo>
                    <a:pt x="2643" y="655"/>
                    <a:pt x="2829" y="824"/>
                    <a:pt x="3078" y="925"/>
                  </a:cubicBezTo>
                  <a:cubicBezTo>
                    <a:pt x="3040" y="872"/>
                    <a:pt x="3007" y="815"/>
                    <a:pt x="2981" y="756"/>
                  </a:cubicBezTo>
                  <a:cubicBezTo>
                    <a:pt x="2801" y="666"/>
                    <a:pt x="2643" y="527"/>
                    <a:pt x="2471" y="415"/>
                  </a:cubicBezTo>
                  <a:cubicBezTo>
                    <a:pt x="2247" y="270"/>
                    <a:pt x="1995" y="154"/>
                    <a:pt x="177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2"/>
            <p:cNvSpPr/>
            <p:nvPr/>
          </p:nvSpPr>
          <p:spPr>
            <a:xfrm>
              <a:off x="2529750" y="2652550"/>
              <a:ext cx="17325" cy="31700"/>
            </a:xfrm>
            <a:custGeom>
              <a:rect b="b" l="l" r="r" t="t"/>
              <a:pathLst>
                <a:path extrusionOk="0" h="1268" w="693">
                  <a:moveTo>
                    <a:pt x="552" y="0"/>
                  </a:moveTo>
                  <a:lnTo>
                    <a:pt x="1" y="1015"/>
                  </a:lnTo>
                  <a:lnTo>
                    <a:pt x="166" y="1268"/>
                  </a:lnTo>
                  <a:cubicBezTo>
                    <a:pt x="194" y="1208"/>
                    <a:pt x="693" y="119"/>
                    <a:pt x="693" y="119"/>
                  </a:cubicBezTo>
                  <a:lnTo>
                    <a:pt x="552"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2"/>
            <p:cNvSpPr/>
            <p:nvPr/>
          </p:nvSpPr>
          <p:spPr>
            <a:xfrm>
              <a:off x="2487550" y="2653325"/>
              <a:ext cx="63800" cy="62925"/>
            </a:xfrm>
            <a:custGeom>
              <a:rect b="b" l="l" r="r" t="t"/>
              <a:pathLst>
                <a:path extrusionOk="0" h="2517" w="2552">
                  <a:moveTo>
                    <a:pt x="2405" y="0"/>
                  </a:moveTo>
                  <a:lnTo>
                    <a:pt x="1810" y="1085"/>
                  </a:lnTo>
                  <a:lnTo>
                    <a:pt x="1214" y="1032"/>
                  </a:lnTo>
                  <a:lnTo>
                    <a:pt x="0" y="2491"/>
                  </a:lnTo>
                  <a:lnTo>
                    <a:pt x="316" y="2517"/>
                  </a:lnTo>
                  <a:lnTo>
                    <a:pt x="1915" y="1250"/>
                  </a:lnTo>
                  <a:lnTo>
                    <a:pt x="2552" y="147"/>
                  </a:lnTo>
                  <a:lnTo>
                    <a:pt x="2405"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2"/>
            <p:cNvSpPr/>
            <p:nvPr/>
          </p:nvSpPr>
          <p:spPr>
            <a:xfrm>
              <a:off x="2458600" y="2662200"/>
              <a:ext cx="74925" cy="53400"/>
            </a:xfrm>
            <a:custGeom>
              <a:rect b="b" l="l" r="r" t="t"/>
              <a:pathLst>
                <a:path extrusionOk="0" h="2136" w="2997">
                  <a:moveTo>
                    <a:pt x="1762" y="1"/>
                  </a:moveTo>
                  <a:lnTo>
                    <a:pt x="1" y="1573"/>
                  </a:lnTo>
                  <a:lnTo>
                    <a:pt x="1158" y="2136"/>
                  </a:lnTo>
                  <a:cubicBezTo>
                    <a:pt x="1224" y="2085"/>
                    <a:pt x="2996" y="770"/>
                    <a:pt x="2996" y="770"/>
                  </a:cubicBezTo>
                  <a:lnTo>
                    <a:pt x="1762"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2"/>
            <p:cNvSpPr/>
            <p:nvPr/>
          </p:nvSpPr>
          <p:spPr>
            <a:xfrm>
              <a:off x="2465300" y="2693675"/>
              <a:ext cx="56950" cy="37725"/>
            </a:xfrm>
            <a:custGeom>
              <a:rect b="b" l="l" r="r" t="t"/>
              <a:pathLst>
                <a:path extrusionOk="0" h="1509" w="2278">
                  <a:moveTo>
                    <a:pt x="1292" y="0"/>
                  </a:moveTo>
                  <a:cubicBezTo>
                    <a:pt x="1151" y="147"/>
                    <a:pt x="984" y="266"/>
                    <a:pt x="798" y="352"/>
                  </a:cubicBezTo>
                  <a:cubicBezTo>
                    <a:pt x="749" y="373"/>
                    <a:pt x="694" y="393"/>
                    <a:pt x="640" y="393"/>
                  </a:cubicBezTo>
                  <a:cubicBezTo>
                    <a:pt x="622" y="393"/>
                    <a:pt x="603" y="390"/>
                    <a:pt x="585" y="385"/>
                  </a:cubicBezTo>
                  <a:lnTo>
                    <a:pt x="1" y="631"/>
                  </a:lnTo>
                  <a:cubicBezTo>
                    <a:pt x="236" y="888"/>
                    <a:pt x="519" y="1094"/>
                    <a:pt x="835" y="1239"/>
                  </a:cubicBezTo>
                  <a:cubicBezTo>
                    <a:pt x="908" y="1272"/>
                    <a:pt x="982" y="1300"/>
                    <a:pt x="1050" y="1340"/>
                  </a:cubicBezTo>
                  <a:cubicBezTo>
                    <a:pt x="1125" y="1384"/>
                    <a:pt x="1191" y="1437"/>
                    <a:pt x="1268" y="1472"/>
                  </a:cubicBezTo>
                  <a:cubicBezTo>
                    <a:pt x="1317" y="1493"/>
                    <a:pt x="1370" y="1508"/>
                    <a:pt x="1422" y="1508"/>
                  </a:cubicBezTo>
                  <a:cubicBezTo>
                    <a:pt x="1454" y="1508"/>
                    <a:pt x="1486" y="1503"/>
                    <a:pt x="1516" y="1489"/>
                  </a:cubicBezTo>
                  <a:cubicBezTo>
                    <a:pt x="1527" y="1487"/>
                    <a:pt x="1536" y="1478"/>
                    <a:pt x="1542" y="1467"/>
                  </a:cubicBezTo>
                  <a:cubicBezTo>
                    <a:pt x="1555" y="1445"/>
                    <a:pt x="1536" y="1419"/>
                    <a:pt x="1518" y="1401"/>
                  </a:cubicBezTo>
                  <a:cubicBezTo>
                    <a:pt x="1435" y="1322"/>
                    <a:pt x="1327" y="1265"/>
                    <a:pt x="1270" y="1164"/>
                  </a:cubicBezTo>
                  <a:lnTo>
                    <a:pt x="1270" y="1164"/>
                  </a:lnTo>
                  <a:lnTo>
                    <a:pt x="1812" y="1377"/>
                  </a:lnTo>
                  <a:cubicBezTo>
                    <a:pt x="1844" y="1389"/>
                    <a:pt x="1876" y="1402"/>
                    <a:pt x="1909" y="1402"/>
                  </a:cubicBezTo>
                  <a:cubicBezTo>
                    <a:pt x="1920" y="1402"/>
                    <a:pt x="1931" y="1400"/>
                    <a:pt x="1942" y="1397"/>
                  </a:cubicBezTo>
                  <a:cubicBezTo>
                    <a:pt x="1986" y="1386"/>
                    <a:pt x="2019" y="1331"/>
                    <a:pt x="1992" y="1296"/>
                  </a:cubicBezTo>
                  <a:cubicBezTo>
                    <a:pt x="1984" y="1285"/>
                    <a:pt x="1971" y="1274"/>
                    <a:pt x="1957" y="1267"/>
                  </a:cubicBezTo>
                  <a:lnTo>
                    <a:pt x="1512" y="1004"/>
                  </a:lnTo>
                  <a:lnTo>
                    <a:pt x="1512" y="1004"/>
                  </a:lnTo>
                  <a:cubicBezTo>
                    <a:pt x="1712" y="1019"/>
                    <a:pt x="1909" y="1097"/>
                    <a:pt x="2111" y="1097"/>
                  </a:cubicBezTo>
                  <a:cubicBezTo>
                    <a:pt x="2121" y="1097"/>
                    <a:pt x="2131" y="1097"/>
                    <a:pt x="2142" y="1096"/>
                  </a:cubicBezTo>
                  <a:cubicBezTo>
                    <a:pt x="2173" y="1096"/>
                    <a:pt x="2201" y="1090"/>
                    <a:pt x="2230" y="1076"/>
                  </a:cubicBezTo>
                  <a:cubicBezTo>
                    <a:pt x="2256" y="1063"/>
                    <a:pt x="2276" y="1037"/>
                    <a:pt x="2278" y="1006"/>
                  </a:cubicBezTo>
                  <a:cubicBezTo>
                    <a:pt x="2278" y="960"/>
                    <a:pt x="2234" y="929"/>
                    <a:pt x="2192" y="909"/>
                  </a:cubicBezTo>
                  <a:cubicBezTo>
                    <a:pt x="2043" y="844"/>
                    <a:pt x="1869" y="855"/>
                    <a:pt x="1711" y="806"/>
                  </a:cubicBezTo>
                  <a:cubicBezTo>
                    <a:pt x="1639" y="782"/>
                    <a:pt x="1566" y="751"/>
                    <a:pt x="1498" y="712"/>
                  </a:cubicBezTo>
                  <a:lnTo>
                    <a:pt x="1498" y="712"/>
                  </a:lnTo>
                  <a:cubicBezTo>
                    <a:pt x="1596" y="724"/>
                    <a:pt x="1695" y="730"/>
                    <a:pt x="1794" y="730"/>
                  </a:cubicBezTo>
                  <a:cubicBezTo>
                    <a:pt x="1835" y="730"/>
                    <a:pt x="1875" y="729"/>
                    <a:pt x="1916" y="727"/>
                  </a:cubicBezTo>
                  <a:cubicBezTo>
                    <a:pt x="1966" y="727"/>
                    <a:pt x="2014" y="716"/>
                    <a:pt x="2058" y="690"/>
                  </a:cubicBezTo>
                  <a:cubicBezTo>
                    <a:pt x="2100" y="661"/>
                    <a:pt x="2124" y="604"/>
                    <a:pt x="2098" y="562"/>
                  </a:cubicBezTo>
                  <a:cubicBezTo>
                    <a:pt x="2076" y="525"/>
                    <a:pt x="2030" y="514"/>
                    <a:pt x="1990" y="508"/>
                  </a:cubicBezTo>
                  <a:cubicBezTo>
                    <a:pt x="1869" y="483"/>
                    <a:pt x="1744" y="466"/>
                    <a:pt x="1621" y="457"/>
                  </a:cubicBezTo>
                  <a:cubicBezTo>
                    <a:pt x="1452" y="448"/>
                    <a:pt x="1274" y="457"/>
                    <a:pt x="1121" y="387"/>
                  </a:cubicBezTo>
                  <a:cubicBezTo>
                    <a:pt x="1200" y="360"/>
                    <a:pt x="1266" y="306"/>
                    <a:pt x="1305" y="233"/>
                  </a:cubicBezTo>
                  <a:cubicBezTo>
                    <a:pt x="1347" y="158"/>
                    <a:pt x="1340" y="68"/>
                    <a:pt x="1292"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2"/>
            <p:cNvSpPr/>
            <p:nvPr/>
          </p:nvSpPr>
          <p:spPr>
            <a:xfrm>
              <a:off x="2347925" y="2567950"/>
              <a:ext cx="131900" cy="146450"/>
            </a:xfrm>
            <a:custGeom>
              <a:rect b="b" l="l" r="r" t="t"/>
              <a:pathLst>
                <a:path extrusionOk="0" h="5858" w="5276">
                  <a:moveTo>
                    <a:pt x="1964" y="1"/>
                  </a:moveTo>
                  <a:cubicBezTo>
                    <a:pt x="1834" y="1"/>
                    <a:pt x="1704" y="41"/>
                    <a:pt x="1575" y="105"/>
                  </a:cubicBezTo>
                  <a:cubicBezTo>
                    <a:pt x="1364" y="409"/>
                    <a:pt x="1175" y="725"/>
                    <a:pt x="1008" y="1052"/>
                  </a:cubicBezTo>
                  <a:cubicBezTo>
                    <a:pt x="444" y="2135"/>
                    <a:pt x="0" y="3371"/>
                    <a:pt x="281" y="4559"/>
                  </a:cubicBezTo>
                  <a:cubicBezTo>
                    <a:pt x="327" y="4759"/>
                    <a:pt x="398" y="4959"/>
                    <a:pt x="523" y="5119"/>
                  </a:cubicBezTo>
                  <a:cubicBezTo>
                    <a:pt x="727" y="5387"/>
                    <a:pt x="4891" y="5857"/>
                    <a:pt x="4891" y="5857"/>
                  </a:cubicBezTo>
                  <a:lnTo>
                    <a:pt x="5275" y="5425"/>
                  </a:lnTo>
                  <a:lnTo>
                    <a:pt x="2240" y="4092"/>
                  </a:lnTo>
                  <a:cubicBezTo>
                    <a:pt x="2240" y="4092"/>
                    <a:pt x="2594" y="3174"/>
                    <a:pt x="2941" y="2005"/>
                  </a:cubicBezTo>
                  <a:cubicBezTo>
                    <a:pt x="2943" y="1948"/>
                    <a:pt x="2943" y="1891"/>
                    <a:pt x="2943" y="1834"/>
                  </a:cubicBezTo>
                  <a:cubicBezTo>
                    <a:pt x="2939" y="1274"/>
                    <a:pt x="2842" y="584"/>
                    <a:pt x="2405" y="185"/>
                  </a:cubicBezTo>
                  <a:cubicBezTo>
                    <a:pt x="2263" y="55"/>
                    <a:pt x="2114" y="1"/>
                    <a:pt x="1964"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2"/>
            <p:cNvSpPr/>
            <p:nvPr/>
          </p:nvSpPr>
          <p:spPr>
            <a:xfrm>
              <a:off x="2347925" y="2561850"/>
              <a:ext cx="78925" cy="85900"/>
            </a:xfrm>
            <a:custGeom>
              <a:rect b="b" l="l" r="r" t="t"/>
              <a:pathLst>
                <a:path extrusionOk="0" h="3436" w="3157">
                  <a:moveTo>
                    <a:pt x="1968" y="1"/>
                  </a:moveTo>
                  <a:cubicBezTo>
                    <a:pt x="1932" y="1"/>
                    <a:pt x="1900" y="6"/>
                    <a:pt x="1871" y="16"/>
                  </a:cubicBezTo>
                  <a:cubicBezTo>
                    <a:pt x="1206" y="253"/>
                    <a:pt x="538" y="1715"/>
                    <a:pt x="209" y="2532"/>
                  </a:cubicBezTo>
                  <a:cubicBezTo>
                    <a:pt x="77" y="2862"/>
                    <a:pt x="0" y="3086"/>
                    <a:pt x="0" y="3086"/>
                  </a:cubicBezTo>
                  <a:lnTo>
                    <a:pt x="2888" y="3435"/>
                  </a:lnTo>
                  <a:cubicBezTo>
                    <a:pt x="2954" y="3196"/>
                    <a:pt x="3005" y="2956"/>
                    <a:pt x="3044" y="2713"/>
                  </a:cubicBezTo>
                  <a:cubicBezTo>
                    <a:pt x="3108" y="2313"/>
                    <a:pt x="3156" y="1808"/>
                    <a:pt x="3099" y="1349"/>
                  </a:cubicBezTo>
                  <a:cubicBezTo>
                    <a:pt x="2991" y="489"/>
                    <a:pt x="2322" y="1"/>
                    <a:pt x="1968"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2"/>
            <p:cNvSpPr/>
            <p:nvPr/>
          </p:nvSpPr>
          <p:spPr>
            <a:xfrm>
              <a:off x="2467825" y="2547500"/>
              <a:ext cx="6850" cy="4275"/>
            </a:xfrm>
            <a:custGeom>
              <a:rect b="b" l="l" r="r" t="t"/>
              <a:pathLst>
                <a:path extrusionOk="0" h="171" w="274">
                  <a:moveTo>
                    <a:pt x="44" y="1"/>
                  </a:moveTo>
                  <a:cubicBezTo>
                    <a:pt x="21" y="1"/>
                    <a:pt x="0" y="26"/>
                    <a:pt x="16" y="49"/>
                  </a:cubicBezTo>
                  <a:cubicBezTo>
                    <a:pt x="31" y="69"/>
                    <a:pt x="49" y="85"/>
                    <a:pt x="69" y="100"/>
                  </a:cubicBezTo>
                  <a:cubicBezTo>
                    <a:pt x="86" y="113"/>
                    <a:pt x="104" y="124"/>
                    <a:pt x="124" y="135"/>
                  </a:cubicBezTo>
                  <a:cubicBezTo>
                    <a:pt x="143" y="146"/>
                    <a:pt x="163" y="155"/>
                    <a:pt x="185" y="161"/>
                  </a:cubicBezTo>
                  <a:cubicBezTo>
                    <a:pt x="196" y="166"/>
                    <a:pt x="205" y="166"/>
                    <a:pt x="216" y="168"/>
                  </a:cubicBezTo>
                  <a:cubicBezTo>
                    <a:pt x="222" y="168"/>
                    <a:pt x="229" y="168"/>
                    <a:pt x="236" y="170"/>
                  </a:cubicBezTo>
                  <a:cubicBezTo>
                    <a:pt x="242" y="170"/>
                    <a:pt x="250" y="168"/>
                    <a:pt x="257" y="164"/>
                  </a:cubicBezTo>
                  <a:lnTo>
                    <a:pt x="257" y="164"/>
                  </a:lnTo>
                  <a:cubicBezTo>
                    <a:pt x="257" y="164"/>
                    <a:pt x="257" y="164"/>
                    <a:pt x="257" y="164"/>
                  </a:cubicBezTo>
                  <a:cubicBezTo>
                    <a:pt x="270" y="164"/>
                    <a:pt x="274" y="146"/>
                    <a:pt x="260" y="142"/>
                  </a:cubicBezTo>
                  <a:lnTo>
                    <a:pt x="258" y="142"/>
                  </a:lnTo>
                  <a:cubicBezTo>
                    <a:pt x="252" y="134"/>
                    <a:pt x="244" y="127"/>
                    <a:pt x="236" y="122"/>
                  </a:cubicBezTo>
                  <a:lnTo>
                    <a:pt x="211" y="107"/>
                  </a:lnTo>
                  <a:cubicBezTo>
                    <a:pt x="194" y="96"/>
                    <a:pt x="176" y="87"/>
                    <a:pt x="157" y="76"/>
                  </a:cubicBezTo>
                  <a:cubicBezTo>
                    <a:pt x="141" y="65"/>
                    <a:pt x="124" y="54"/>
                    <a:pt x="108" y="43"/>
                  </a:cubicBezTo>
                  <a:lnTo>
                    <a:pt x="106" y="41"/>
                  </a:lnTo>
                  <a:lnTo>
                    <a:pt x="102" y="36"/>
                  </a:lnTo>
                  <a:lnTo>
                    <a:pt x="91" y="27"/>
                  </a:lnTo>
                  <a:cubicBezTo>
                    <a:pt x="80" y="19"/>
                    <a:pt x="71" y="12"/>
                    <a:pt x="60" y="5"/>
                  </a:cubicBezTo>
                  <a:cubicBezTo>
                    <a:pt x="55" y="2"/>
                    <a:pt x="49" y="1"/>
                    <a:pt x="4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2"/>
            <p:cNvSpPr/>
            <p:nvPr/>
          </p:nvSpPr>
          <p:spPr>
            <a:xfrm>
              <a:off x="2416600" y="2459925"/>
              <a:ext cx="77100" cy="74850"/>
            </a:xfrm>
            <a:custGeom>
              <a:rect b="b" l="l" r="r" t="t"/>
              <a:pathLst>
                <a:path extrusionOk="0" h="2994" w="3084">
                  <a:moveTo>
                    <a:pt x="1768" y="0"/>
                  </a:moveTo>
                  <a:cubicBezTo>
                    <a:pt x="1425" y="0"/>
                    <a:pt x="1038" y="106"/>
                    <a:pt x="734" y="219"/>
                  </a:cubicBezTo>
                  <a:cubicBezTo>
                    <a:pt x="668" y="241"/>
                    <a:pt x="1" y="570"/>
                    <a:pt x="53" y="757"/>
                  </a:cubicBezTo>
                  <a:cubicBezTo>
                    <a:pt x="64" y="756"/>
                    <a:pt x="75" y="756"/>
                    <a:pt x="86" y="756"/>
                  </a:cubicBezTo>
                  <a:cubicBezTo>
                    <a:pt x="142" y="756"/>
                    <a:pt x="198" y="761"/>
                    <a:pt x="253" y="770"/>
                  </a:cubicBezTo>
                  <a:cubicBezTo>
                    <a:pt x="174" y="836"/>
                    <a:pt x="93" y="908"/>
                    <a:pt x="62" y="1005"/>
                  </a:cubicBezTo>
                  <a:cubicBezTo>
                    <a:pt x="47" y="1071"/>
                    <a:pt x="42" y="1137"/>
                    <a:pt x="51" y="1205"/>
                  </a:cubicBezTo>
                  <a:lnTo>
                    <a:pt x="91" y="1754"/>
                  </a:lnTo>
                  <a:cubicBezTo>
                    <a:pt x="141" y="1745"/>
                    <a:pt x="187" y="1730"/>
                    <a:pt x="231" y="1703"/>
                  </a:cubicBezTo>
                  <a:lnTo>
                    <a:pt x="231" y="1703"/>
                  </a:lnTo>
                  <a:cubicBezTo>
                    <a:pt x="152" y="1824"/>
                    <a:pt x="110" y="1965"/>
                    <a:pt x="113" y="2107"/>
                  </a:cubicBezTo>
                  <a:cubicBezTo>
                    <a:pt x="115" y="2171"/>
                    <a:pt x="128" y="2239"/>
                    <a:pt x="174" y="2281"/>
                  </a:cubicBezTo>
                  <a:cubicBezTo>
                    <a:pt x="194" y="2299"/>
                    <a:pt x="223" y="2309"/>
                    <a:pt x="251" y="2309"/>
                  </a:cubicBezTo>
                  <a:cubicBezTo>
                    <a:pt x="286" y="2309"/>
                    <a:pt x="320" y="2293"/>
                    <a:pt x="332" y="2261"/>
                  </a:cubicBezTo>
                  <a:cubicBezTo>
                    <a:pt x="337" y="2516"/>
                    <a:pt x="413" y="2766"/>
                    <a:pt x="552" y="2981"/>
                  </a:cubicBezTo>
                  <a:cubicBezTo>
                    <a:pt x="567" y="2990"/>
                    <a:pt x="582" y="2993"/>
                    <a:pt x="595" y="2993"/>
                  </a:cubicBezTo>
                  <a:cubicBezTo>
                    <a:pt x="689" y="2993"/>
                    <a:pt x="734" y="2813"/>
                    <a:pt x="752" y="2722"/>
                  </a:cubicBezTo>
                  <a:cubicBezTo>
                    <a:pt x="769" y="2593"/>
                    <a:pt x="796" y="2463"/>
                    <a:pt x="829" y="2336"/>
                  </a:cubicBezTo>
                  <a:cubicBezTo>
                    <a:pt x="714" y="2243"/>
                    <a:pt x="659" y="2092"/>
                    <a:pt x="688" y="1947"/>
                  </a:cubicBezTo>
                  <a:cubicBezTo>
                    <a:pt x="723" y="1793"/>
                    <a:pt x="866" y="1677"/>
                    <a:pt x="1020" y="1653"/>
                  </a:cubicBezTo>
                  <a:cubicBezTo>
                    <a:pt x="1022" y="1653"/>
                    <a:pt x="1024" y="1651"/>
                    <a:pt x="1026" y="1651"/>
                  </a:cubicBezTo>
                  <a:cubicBezTo>
                    <a:pt x="1057" y="1645"/>
                    <a:pt x="1086" y="1642"/>
                    <a:pt x="1114" y="1642"/>
                  </a:cubicBezTo>
                  <a:cubicBezTo>
                    <a:pt x="1272" y="1642"/>
                    <a:pt x="1383" y="1732"/>
                    <a:pt x="1362" y="1921"/>
                  </a:cubicBezTo>
                  <a:cubicBezTo>
                    <a:pt x="1347" y="2055"/>
                    <a:pt x="1309" y="2184"/>
                    <a:pt x="1257" y="2307"/>
                  </a:cubicBezTo>
                  <a:cubicBezTo>
                    <a:pt x="1272" y="2370"/>
                    <a:pt x="1317" y="2430"/>
                    <a:pt x="1374" y="2430"/>
                  </a:cubicBezTo>
                  <a:cubicBezTo>
                    <a:pt x="1382" y="2430"/>
                    <a:pt x="1391" y="2429"/>
                    <a:pt x="1400" y="2426"/>
                  </a:cubicBezTo>
                  <a:cubicBezTo>
                    <a:pt x="1448" y="2410"/>
                    <a:pt x="1474" y="2358"/>
                    <a:pt x="1494" y="2309"/>
                  </a:cubicBezTo>
                  <a:lnTo>
                    <a:pt x="1608" y="2030"/>
                  </a:lnTo>
                  <a:cubicBezTo>
                    <a:pt x="1626" y="1980"/>
                    <a:pt x="1654" y="1934"/>
                    <a:pt x="1692" y="1897"/>
                  </a:cubicBezTo>
                  <a:cubicBezTo>
                    <a:pt x="1753" y="1846"/>
                    <a:pt x="1839" y="1848"/>
                    <a:pt x="1913" y="1828"/>
                  </a:cubicBezTo>
                  <a:cubicBezTo>
                    <a:pt x="2052" y="1791"/>
                    <a:pt x="2153" y="1681"/>
                    <a:pt x="2241" y="1571"/>
                  </a:cubicBezTo>
                  <a:cubicBezTo>
                    <a:pt x="2344" y="1444"/>
                    <a:pt x="2438" y="1308"/>
                    <a:pt x="2520" y="1165"/>
                  </a:cubicBezTo>
                  <a:cubicBezTo>
                    <a:pt x="2612" y="1007"/>
                    <a:pt x="2693" y="838"/>
                    <a:pt x="2823" y="711"/>
                  </a:cubicBezTo>
                  <a:cubicBezTo>
                    <a:pt x="2902" y="632"/>
                    <a:pt x="2998" y="570"/>
                    <a:pt x="3062" y="478"/>
                  </a:cubicBezTo>
                  <a:cubicBezTo>
                    <a:pt x="3071" y="465"/>
                    <a:pt x="3080" y="449"/>
                    <a:pt x="3084" y="436"/>
                  </a:cubicBezTo>
                  <a:cubicBezTo>
                    <a:pt x="2704" y="293"/>
                    <a:pt x="2344" y="56"/>
                    <a:pt x="1940" y="10"/>
                  </a:cubicBezTo>
                  <a:cubicBezTo>
                    <a:pt x="1884" y="3"/>
                    <a:pt x="1826" y="0"/>
                    <a:pt x="176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2"/>
            <p:cNvSpPr/>
            <p:nvPr/>
          </p:nvSpPr>
          <p:spPr>
            <a:xfrm>
              <a:off x="2429350" y="2453175"/>
              <a:ext cx="116500" cy="63250"/>
            </a:xfrm>
            <a:custGeom>
              <a:rect b="b" l="l" r="r" t="t"/>
              <a:pathLst>
                <a:path extrusionOk="0" h="2530" w="4660">
                  <a:moveTo>
                    <a:pt x="1962" y="1"/>
                  </a:moveTo>
                  <a:cubicBezTo>
                    <a:pt x="1763" y="1"/>
                    <a:pt x="1564" y="55"/>
                    <a:pt x="1388" y="164"/>
                  </a:cubicBezTo>
                  <a:cubicBezTo>
                    <a:pt x="1353" y="87"/>
                    <a:pt x="1273" y="61"/>
                    <a:pt x="1186" y="61"/>
                  </a:cubicBezTo>
                  <a:cubicBezTo>
                    <a:pt x="1126" y="61"/>
                    <a:pt x="1062" y="73"/>
                    <a:pt x="1006" y="89"/>
                  </a:cubicBezTo>
                  <a:cubicBezTo>
                    <a:pt x="657" y="190"/>
                    <a:pt x="321" y="328"/>
                    <a:pt x="0" y="502"/>
                  </a:cubicBezTo>
                  <a:lnTo>
                    <a:pt x="1693" y="581"/>
                  </a:lnTo>
                  <a:cubicBezTo>
                    <a:pt x="1728" y="568"/>
                    <a:pt x="1764" y="563"/>
                    <a:pt x="1800" y="563"/>
                  </a:cubicBezTo>
                  <a:cubicBezTo>
                    <a:pt x="1933" y="563"/>
                    <a:pt x="2066" y="642"/>
                    <a:pt x="2155" y="748"/>
                  </a:cubicBezTo>
                  <a:cubicBezTo>
                    <a:pt x="2267" y="880"/>
                    <a:pt x="1909" y="1051"/>
                    <a:pt x="1979" y="1209"/>
                  </a:cubicBezTo>
                  <a:cubicBezTo>
                    <a:pt x="2130" y="1554"/>
                    <a:pt x="2931" y="2151"/>
                    <a:pt x="3056" y="2151"/>
                  </a:cubicBezTo>
                  <a:cubicBezTo>
                    <a:pt x="3060" y="2151"/>
                    <a:pt x="3063" y="2150"/>
                    <a:pt x="3066" y="2149"/>
                  </a:cubicBezTo>
                  <a:cubicBezTo>
                    <a:pt x="3149" y="2107"/>
                    <a:pt x="3112" y="1984"/>
                    <a:pt x="3136" y="1901"/>
                  </a:cubicBezTo>
                  <a:lnTo>
                    <a:pt x="3136" y="1901"/>
                  </a:lnTo>
                  <a:cubicBezTo>
                    <a:pt x="3302" y="2236"/>
                    <a:pt x="3901" y="2529"/>
                    <a:pt x="4079" y="2529"/>
                  </a:cubicBezTo>
                  <a:cubicBezTo>
                    <a:pt x="4095" y="2529"/>
                    <a:pt x="4107" y="2527"/>
                    <a:pt x="4116" y="2522"/>
                  </a:cubicBezTo>
                  <a:cubicBezTo>
                    <a:pt x="4223" y="2463"/>
                    <a:pt x="3982" y="2292"/>
                    <a:pt x="3916" y="2175"/>
                  </a:cubicBezTo>
                  <a:cubicBezTo>
                    <a:pt x="3945" y="2170"/>
                    <a:pt x="3975" y="2168"/>
                    <a:pt x="4004" y="2168"/>
                  </a:cubicBezTo>
                  <a:cubicBezTo>
                    <a:pt x="4101" y="2168"/>
                    <a:pt x="4199" y="2189"/>
                    <a:pt x="4298" y="2193"/>
                  </a:cubicBezTo>
                  <a:cubicBezTo>
                    <a:pt x="4301" y="2193"/>
                    <a:pt x="4304" y="2193"/>
                    <a:pt x="4307" y="2193"/>
                  </a:cubicBezTo>
                  <a:cubicBezTo>
                    <a:pt x="4436" y="2193"/>
                    <a:pt x="4659" y="2106"/>
                    <a:pt x="4623" y="2039"/>
                  </a:cubicBezTo>
                  <a:cubicBezTo>
                    <a:pt x="4586" y="1969"/>
                    <a:pt x="4206" y="1945"/>
                    <a:pt x="4019" y="1841"/>
                  </a:cubicBezTo>
                  <a:lnTo>
                    <a:pt x="4278" y="1804"/>
                  </a:lnTo>
                  <a:cubicBezTo>
                    <a:pt x="4313" y="1804"/>
                    <a:pt x="4346" y="1791"/>
                    <a:pt x="4370" y="1767"/>
                  </a:cubicBezTo>
                  <a:cubicBezTo>
                    <a:pt x="4403" y="1725"/>
                    <a:pt x="4373" y="1659"/>
                    <a:pt x="4327" y="1633"/>
                  </a:cubicBezTo>
                  <a:cubicBezTo>
                    <a:pt x="4278" y="1606"/>
                    <a:pt x="4223" y="1609"/>
                    <a:pt x="4168" y="1606"/>
                  </a:cubicBezTo>
                  <a:cubicBezTo>
                    <a:pt x="3786" y="1587"/>
                    <a:pt x="3481" y="1284"/>
                    <a:pt x="3255" y="976"/>
                  </a:cubicBezTo>
                  <a:cubicBezTo>
                    <a:pt x="3026" y="669"/>
                    <a:pt x="2820" y="324"/>
                    <a:pt x="2486" y="135"/>
                  </a:cubicBezTo>
                  <a:cubicBezTo>
                    <a:pt x="2322" y="45"/>
                    <a:pt x="2142" y="1"/>
                    <a:pt x="196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2"/>
            <p:cNvSpPr/>
            <p:nvPr/>
          </p:nvSpPr>
          <p:spPr>
            <a:xfrm>
              <a:off x="2470725" y="2505525"/>
              <a:ext cx="16450" cy="14450"/>
            </a:xfrm>
            <a:custGeom>
              <a:rect b="b" l="l" r="r" t="t"/>
              <a:pathLst>
                <a:path extrusionOk="0" h="578" w="658">
                  <a:moveTo>
                    <a:pt x="58" y="1"/>
                  </a:moveTo>
                  <a:cubicBezTo>
                    <a:pt x="46" y="1"/>
                    <a:pt x="34" y="3"/>
                    <a:pt x="23" y="9"/>
                  </a:cubicBezTo>
                  <a:cubicBezTo>
                    <a:pt x="8" y="18"/>
                    <a:pt x="1" y="33"/>
                    <a:pt x="5" y="51"/>
                  </a:cubicBezTo>
                  <a:cubicBezTo>
                    <a:pt x="16" y="83"/>
                    <a:pt x="51" y="101"/>
                    <a:pt x="76" y="121"/>
                  </a:cubicBezTo>
                  <a:cubicBezTo>
                    <a:pt x="102" y="141"/>
                    <a:pt x="137" y="165"/>
                    <a:pt x="170" y="187"/>
                  </a:cubicBezTo>
                  <a:cubicBezTo>
                    <a:pt x="225" y="222"/>
                    <a:pt x="275" y="264"/>
                    <a:pt x="324" y="307"/>
                  </a:cubicBezTo>
                  <a:cubicBezTo>
                    <a:pt x="374" y="356"/>
                    <a:pt x="420" y="406"/>
                    <a:pt x="464" y="459"/>
                  </a:cubicBezTo>
                  <a:cubicBezTo>
                    <a:pt x="486" y="487"/>
                    <a:pt x="549" y="578"/>
                    <a:pt x="601" y="578"/>
                  </a:cubicBezTo>
                  <a:cubicBezTo>
                    <a:pt x="611" y="578"/>
                    <a:pt x="620" y="574"/>
                    <a:pt x="629" y="567"/>
                  </a:cubicBezTo>
                  <a:lnTo>
                    <a:pt x="629" y="564"/>
                  </a:lnTo>
                  <a:cubicBezTo>
                    <a:pt x="658" y="538"/>
                    <a:pt x="640" y="485"/>
                    <a:pt x="627" y="455"/>
                  </a:cubicBezTo>
                  <a:cubicBezTo>
                    <a:pt x="612" y="422"/>
                    <a:pt x="594" y="389"/>
                    <a:pt x="572" y="360"/>
                  </a:cubicBezTo>
                  <a:cubicBezTo>
                    <a:pt x="528" y="299"/>
                    <a:pt x="478" y="244"/>
                    <a:pt x="420" y="193"/>
                  </a:cubicBezTo>
                  <a:cubicBezTo>
                    <a:pt x="366" y="145"/>
                    <a:pt x="304" y="101"/>
                    <a:pt x="240" y="64"/>
                  </a:cubicBezTo>
                  <a:cubicBezTo>
                    <a:pt x="205" y="42"/>
                    <a:pt x="168" y="26"/>
                    <a:pt x="128" y="15"/>
                  </a:cubicBezTo>
                  <a:cubicBezTo>
                    <a:pt x="106" y="10"/>
                    <a:pt x="82" y="1"/>
                    <a:pt x="58"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2"/>
            <p:cNvSpPr/>
            <p:nvPr/>
          </p:nvSpPr>
          <p:spPr>
            <a:xfrm>
              <a:off x="2496000" y="2524325"/>
              <a:ext cx="11175" cy="4750"/>
            </a:xfrm>
            <a:custGeom>
              <a:rect b="b" l="l" r="r" t="t"/>
              <a:pathLst>
                <a:path extrusionOk="0" h="190" w="447">
                  <a:moveTo>
                    <a:pt x="205" y="145"/>
                  </a:moveTo>
                  <a:lnTo>
                    <a:pt x="205" y="145"/>
                  </a:lnTo>
                  <a:cubicBezTo>
                    <a:pt x="206" y="145"/>
                    <a:pt x="206" y="145"/>
                    <a:pt x="206" y="145"/>
                  </a:cubicBezTo>
                  <a:cubicBezTo>
                    <a:pt x="207" y="145"/>
                    <a:pt x="206" y="145"/>
                    <a:pt x="205" y="145"/>
                  </a:cubicBezTo>
                  <a:close/>
                  <a:moveTo>
                    <a:pt x="128" y="0"/>
                  </a:moveTo>
                  <a:cubicBezTo>
                    <a:pt x="113" y="0"/>
                    <a:pt x="97" y="2"/>
                    <a:pt x="81" y="4"/>
                  </a:cubicBezTo>
                  <a:cubicBezTo>
                    <a:pt x="75" y="6"/>
                    <a:pt x="66" y="6"/>
                    <a:pt x="60" y="8"/>
                  </a:cubicBezTo>
                  <a:cubicBezTo>
                    <a:pt x="40" y="14"/>
                    <a:pt x="24" y="28"/>
                    <a:pt x="13" y="45"/>
                  </a:cubicBezTo>
                  <a:cubicBezTo>
                    <a:pt x="0" y="69"/>
                    <a:pt x="5" y="98"/>
                    <a:pt x="22" y="118"/>
                  </a:cubicBezTo>
                  <a:cubicBezTo>
                    <a:pt x="35" y="131"/>
                    <a:pt x="51" y="137"/>
                    <a:pt x="68" y="142"/>
                  </a:cubicBezTo>
                  <a:cubicBezTo>
                    <a:pt x="77" y="142"/>
                    <a:pt x="88" y="144"/>
                    <a:pt x="97" y="144"/>
                  </a:cubicBezTo>
                  <a:cubicBezTo>
                    <a:pt x="114" y="144"/>
                    <a:pt x="132" y="142"/>
                    <a:pt x="147" y="142"/>
                  </a:cubicBezTo>
                  <a:cubicBezTo>
                    <a:pt x="165" y="142"/>
                    <a:pt x="182" y="142"/>
                    <a:pt x="198" y="144"/>
                  </a:cubicBezTo>
                  <a:cubicBezTo>
                    <a:pt x="201" y="144"/>
                    <a:pt x="204" y="144"/>
                    <a:pt x="205" y="145"/>
                  </a:cubicBezTo>
                  <a:lnTo>
                    <a:pt x="205" y="145"/>
                  </a:lnTo>
                  <a:cubicBezTo>
                    <a:pt x="204" y="145"/>
                    <a:pt x="204" y="144"/>
                    <a:pt x="202" y="144"/>
                  </a:cubicBezTo>
                  <a:lnTo>
                    <a:pt x="202" y="144"/>
                  </a:lnTo>
                  <a:lnTo>
                    <a:pt x="213" y="146"/>
                  </a:lnTo>
                  <a:lnTo>
                    <a:pt x="240" y="153"/>
                  </a:lnTo>
                  <a:cubicBezTo>
                    <a:pt x="273" y="159"/>
                    <a:pt x="305" y="170"/>
                    <a:pt x="338" y="179"/>
                  </a:cubicBezTo>
                  <a:cubicBezTo>
                    <a:pt x="354" y="183"/>
                    <a:pt x="377" y="190"/>
                    <a:pt x="398" y="190"/>
                  </a:cubicBezTo>
                  <a:cubicBezTo>
                    <a:pt x="420" y="190"/>
                    <a:pt x="440" y="182"/>
                    <a:pt x="444" y="153"/>
                  </a:cubicBezTo>
                  <a:lnTo>
                    <a:pt x="442" y="153"/>
                  </a:lnTo>
                  <a:cubicBezTo>
                    <a:pt x="446" y="113"/>
                    <a:pt x="396" y="80"/>
                    <a:pt x="367" y="61"/>
                  </a:cubicBezTo>
                  <a:cubicBezTo>
                    <a:pt x="334" y="41"/>
                    <a:pt x="299" y="28"/>
                    <a:pt x="262" y="19"/>
                  </a:cubicBezTo>
                  <a:cubicBezTo>
                    <a:pt x="224" y="10"/>
                    <a:pt x="187" y="4"/>
                    <a:pt x="147" y="1"/>
                  </a:cubicBezTo>
                  <a:cubicBezTo>
                    <a:pt x="141" y="1"/>
                    <a:pt x="134" y="0"/>
                    <a:pt x="12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2"/>
            <p:cNvSpPr/>
            <p:nvPr/>
          </p:nvSpPr>
          <p:spPr>
            <a:xfrm>
              <a:off x="2550450" y="2822375"/>
              <a:ext cx="66200" cy="19000"/>
            </a:xfrm>
            <a:custGeom>
              <a:rect b="b" l="l" r="r" t="t"/>
              <a:pathLst>
                <a:path extrusionOk="0" h="760" w="2648">
                  <a:moveTo>
                    <a:pt x="185" y="0"/>
                  </a:moveTo>
                  <a:cubicBezTo>
                    <a:pt x="185" y="0"/>
                    <a:pt x="1" y="505"/>
                    <a:pt x="139" y="615"/>
                  </a:cubicBezTo>
                  <a:cubicBezTo>
                    <a:pt x="278" y="723"/>
                    <a:pt x="2531" y="760"/>
                    <a:pt x="2531" y="760"/>
                  </a:cubicBezTo>
                  <a:cubicBezTo>
                    <a:pt x="2531" y="760"/>
                    <a:pt x="2647" y="470"/>
                    <a:pt x="2140" y="398"/>
                  </a:cubicBezTo>
                  <a:cubicBezTo>
                    <a:pt x="1635" y="325"/>
                    <a:pt x="1152" y="0"/>
                    <a:pt x="1152"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2"/>
            <p:cNvSpPr/>
            <p:nvPr/>
          </p:nvSpPr>
          <p:spPr>
            <a:xfrm>
              <a:off x="2530200" y="2786075"/>
              <a:ext cx="58375" cy="25275"/>
            </a:xfrm>
            <a:custGeom>
              <a:rect b="b" l="l" r="r" t="t"/>
              <a:pathLst>
                <a:path extrusionOk="0" h="1011" w="2335">
                  <a:moveTo>
                    <a:pt x="2108" y="0"/>
                  </a:moveTo>
                  <a:cubicBezTo>
                    <a:pt x="2106" y="0"/>
                    <a:pt x="2104" y="0"/>
                    <a:pt x="2102" y="0"/>
                  </a:cubicBezTo>
                  <a:cubicBezTo>
                    <a:pt x="1402" y="27"/>
                    <a:pt x="811" y="604"/>
                    <a:pt x="108" y="620"/>
                  </a:cubicBezTo>
                  <a:cubicBezTo>
                    <a:pt x="108" y="620"/>
                    <a:pt x="0" y="688"/>
                    <a:pt x="110" y="762"/>
                  </a:cubicBezTo>
                  <a:cubicBezTo>
                    <a:pt x="181" y="813"/>
                    <a:pt x="242" y="879"/>
                    <a:pt x="317" y="923"/>
                  </a:cubicBezTo>
                  <a:cubicBezTo>
                    <a:pt x="301" y="965"/>
                    <a:pt x="266" y="997"/>
                    <a:pt x="222" y="1011"/>
                  </a:cubicBezTo>
                  <a:cubicBezTo>
                    <a:pt x="940" y="1011"/>
                    <a:pt x="1654" y="894"/>
                    <a:pt x="2333" y="666"/>
                  </a:cubicBezTo>
                  <a:cubicBezTo>
                    <a:pt x="2335" y="582"/>
                    <a:pt x="2146" y="582"/>
                    <a:pt x="2175" y="506"/>
                  </a:cubicBezTo>
                  <a:cubicBezTo>
                    <a:pt x="2188" y="466"/>
                    <a:pt x="2258" y="442"/>
                    <a:pt x="2236" y="407"/>
                  </a:cubicBezTo>
                  <a:lnTo>
                    <a:pt x="2236" y="407"/>
                  </a:lnTo>
                  <a:cubicBezTo>
                    <a:pt x="2231" y="408"/>
                    <a:pt x="2227" y="408"/>
                    <a:pt x="2222" y="408"/>
                  </a:cubicBezTo>
                  <a:cubicBezTo>
                    <a:pt x="2169" y="408"/>
                    <a:pt x="2126" y="352"/>
                    <a:pt x="2126" y="299"/>
                  </a:cubicBezTo>
                  <a:cubicBezTo>
                    <a:pt x="2126" y="240"/>
                    <a:pt x="2164" y="189"/>
                    <a:pt x="2205" y="145"/>
                  </a:cubicBezTo>
                  <a:cubicBezTo>
                    <a:pt x="2223" y="132"/>
                    <a:pt x="2234" y="115"/>
                    <a:pt x="2243" y="95"/>
                  </a:cubicBezTo>
                  <a:cubicBezTo>
                    <a:pt x="2260" y="35"/>
                    <a:pt x="2173" y="0"/>
                    <a:pt x="2108"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2"/>
            <p:cNvSpPr/>
            <p:nvPr/>
          </p:nvSpPr>
          <p:spPr>
            <a:xfrm>
              <a:off x="2347925" y="2625150"/>
              <a:ext cx="76125" cy="22600"/>
            </a:xfrm>
            <a:custGeom>
              <a:rect b="b" l="l" r="r" t="t"/>
              <a:pathLst>
                <a:path extrusionOk="0" h="904" w="3045">
                  <a:moveTo>
                    <a:pt x="209" y="0"/>
                  </a:moveTo>
                  <a:cubicBezTo>
                    <a:pt x="77" y="330"/>
                    <a:pt x="0" y="554"/>
                    <a:pt x="0" y="554"/>
                  </a:cubicBezTo>
                  <a:lnTo>
                    <a:pt x="2888" y="903"/>
                  </a:lnTo>
                  <a:cubicBezTo>
                    <a:pt x="2954" y="664"/>
                    <a:pt x="3005" y="424"/>
                    <a:pt x="3044" y="181"/>
                  </a:cubicBezTo>
                  <a:cubicBezTo>
                    <a:pt x="2743" y="93"/>
                    <a:pt x="2423" y="82"/>
                    <a:pt x="2108" y="71"/>
                  </a:cubicBezTo>
                  <a:cubicBezTo>
                    <a:pt x="1476" y="47"/>
                    <a:pt x="841" y="25"/>
                    <a:pt x="209"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2"/>
            <p:cNvSpPr/>
            <p:nvPr/>
          </p:nvSpPr>
          <p:spPr>
            <a:xfrm>
              <a:off x="2402225" y="2422625"/>
              <a:ext cx="113950" cy="81750"/>
            </a:xfrm>
            <a:custGeom>
              <a:rect b="b" l="l" r="r" t="t"/>
              <a:pathLst>
                <a:path extrusionOk="0" h="3270" w="4558">
                  <a:moveTo>
                    <a:pt x="2353" y="1"/>
                  </a:moveTo>
                  <a:cubicBezTo>
                    <a:pt x="1956" y="1"/>
                    <a:pt x="1571" y="121"/>
                    <a:pt x="1243" y="347"/>
                  </a:cubicBezTo>
                  <a:cubicBezTo>
                    <a:pt x="1166" y="402"/>
                    <a:pt x="1092" y="461"/>
                    <a:pt x="1048" y="544"/>
                  </a:cubicBezTo>
                  <a:cubicBezTo>
                    <a:pt x="1002" y="626"/>
                    <a:pt x="995" y="736"/>
                    <a:pt x="1050" y="810"/>
                  </a:cubicBezTo>
                  <a:cubicBezTo>
                    <a:pt x="1010" y="793"/>
                    <a:pt x="969" y="786"/>
                    <a:pt x="928" y="786"/>
                  </a:cubicBezTo>
                  <a:cubicBezTo>
                    <a:pt x="800" y="786"/>
                    <a:pt x="669" y="856"/>
                    <a:pt x="558" y="931"/>
                  </a:cubicBezTo>
                  <a:cubicBezTo>
                    <a:pt x="389" y="1047"/>
                    <a:pt x="211" y="1195"/>
                    <a:pt x="185" y="1399"/>
                  </a:cubicBezTo>
                  <a:cubicBezTo>
                    <a:pt x="163" y="1566"/>
                    <a:pt x="251" y="1726"/>
                    <a:pt x="314" y="1882"/>
                  </a:cubicBezTo>
                  <a:cubicBezTo>
                    <a:pt x="327" y="1906"/>
                    <a:pt x="336" y="1939"/>
                    <a:pt x="321" y="1963"/>
                  </a:cubicBezTo>
                  <a:cubicBezTo>
                    <a:pt x="305" y="1983"/>
                    <a:pt x="281" y="1996"/>
                    <a:pt x="257" y="2001"/>
                  </a:cubicBezTo>
                  <a:cubicBezTo>
                    <a:pt x="68" y="2069"/>
                    <a:pt x="0" y="2317"/>
                    <a:pt x="66" y="2506"/>
                  </a:cubicBezTo>
                  <a:cubicBezTo>
                    <a:pt x="134" y="2692"/>
                    <a:pt x="294" y="2828"/>
                    <a:pt x="459" y="2943"/>
                  </a:cubicBezTo>
                  <a:cubicBezTo>
                    <a:pt x="582" y="3028"/>
                    <a:pt x="736" y="3202"/>
                    <a:pt x="868" y="3257"/>
                  </a:cubicBezTo>
                  <a:cubicBezTo>
                    <a:pt x="889" y="3265"/>
                    <a:pt x="907" y="3269"/>
                    <a:pt x="924" y="3269"/>
                  </a:cubicBezTo>
                  <a:cubicBezTo>
                    <a:pt x="1040" y="3269"/>
                    <a:pt x="1075" y="3088"/>
                    <a:pt x="1153" y="2984"/>
                  </a:cubicBezTo>
                  <a:cubicBezTo>
                    <a:pt x="1346" y="2730"/>
                    <a:pt x="1700" y="2664"/>
                    <a:pt x="2018" y="2651"/>
                  </a:cubicBezTo>
                  <a:cubicBezTo>
                    <a:pt x="2117" y="2646"/>
                    <a:pt x="2216" y="2645"/>
                    <a:pt x="2314" y="2645"/>
                  </a:cubicBezTo>
                  <a:cubicBezTo>
                    <a:pt x="2455" y="2645"/>
                    <a:pt x="2596" y="2647"/>
                    <a:pt x="2737" y="2647"/>
                  </a:cubicBezTo>
                  <a:cubicBezTo>
                    <a:pt x="2881" y="2647"/>
                    <a:pt x="3025" y="2645"/>
                    <a:pt x="3169" y="2633"/>
                  </a:cubicBezTo>
                  <a:cubicBezTo>
                    <a:pt x="3551" y="2602"/>
                    <a:pt x="3942" y="2508"/>
                    <a:pt x="4243" y="2271"/>
                  </a:cubicBezTo>
                  <a:cubicBezTo>
                    <a:pt x="4351" y="2192"/>
                    <a:pt x="4439" y="2086"/>
                    <a:pt x="4496" y="1965"/>
                  </a:cubicBezTo>
                  <a:cubicBezTo>
                    <a:pt x="4537" y="1864"/>
                    <a:pt x="4557" y="1755"/>
                    <a:pt x="4553" y="1647"/>
                  </a:cubicBezTo>
                  <a:cubicBezTo>
                    <a:pt x="4553" y="1462"/>
                    <a:pt x="4509" y="1274"/>
                    <a:pt x="4392" y="1133"/>
                  </a:cubicBezTo>
                  <a:cubicBezTo>
                    <a:pt x="4299" y="1018"/>
                    <a:pt x="4153" y="941"/>
                    <a:pt x="4009" y="941"/>
                  </a:cubicBezTo>
                  <a:cubicBezTo>
                    <a:pt x="3974" y="941"/>
                    <a:pt x="3939" y="946"/>
                    <a:pt x="3905" y="955"/>
                  </a:cubicBezTo>
                  <a:cubicBezTo>
                    <a:pt x="4092" y="692"/>
                    <a:pt x="3991" y="281"/>
                    <a:pt x="3718" y="105"/>
                  </a:cubicBezTo>
                  <a:cubicBezTo>
                    <a:pt x="3608" y="34"/>
                    <a:pt x="3479" y="1"/>
                    <a:pt x="3348" y="1"/>
                  </a:cubicBezTo>
                  <a:cubicBezTo>
                    <a:pt x="3156" y="1"/>
                    <a:pt x="2960" y="73"/>
                    <a:pt x="2818" y="204"/>
                  </a:cubicBezTo>
                  <a:cubicBezTo>
                    <a:pt x="2767" y="55"/>
                    <a:pt x="2583" y="6"/>
                    <a:pt x="2425" y="2"/>
                  </a:cubicBezTo>
                  <a:cubicBezTo>
                    <a:pt x="2401" y="1"/>
                    <a:pt x="2377" y="1"/>
                    <a:pt x="235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09" name="Google Shape;3109;p52"/>
          <p:cNvSpPr txBox="1"/>
          <p:nvPr>
            <p:ph idx="5" type="title"/>
          </p:nvPr>
        </p:nvSpPr>
        <p:spPr>
          <a:xfrm>
            <a:off x="2551550" y="2104775"/>
            <a:ext cx="27690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386,000 km</a:t>
            </a:r>
            <a:endParaRPr/>
          </a:p>
        </p:txBody>
      </p:sp>
      <p:grpSp>
        <p:nvGrpSpPr>
          <p:cNvPr id="3110" name="Google Shape;3110;p52"/>
          <p:cNvGrpSpPr/>
          <p:nvPr/>
        </p:nvGrpSpPr>
        <p:grpSpPr>
          <a:xfrm>
            <a:off x="7411156" y="682987"/>
            <a:ext cx="758143" cy="611790"/>
            <a:chOff x="7514750" y="4210883"/>
            <a:chExt cx="953999" cy="769838"/>
          </a:xfrm>
        </p:grpSpPr>
        <p:sp>
          <p:nvSpPr>
            <p:cNvPr id="3111" name="Google Shape;3111;p52"/>
            <p:cNvSpPr/>
            <p:nvPr/>
          </p:nvSpPr>
          <p:spPr>
            <a:xfrm>
              <a:off x="8024561" y="4469182"/>
              <a:ext cx="243136" cy="460933"/>
            </a:xfrm>
            <a:custGeom>
              <a:rect b="b" l="l" r="r" t="t"/>
              <a:pathLst>
                <a:path extrusionOk="0" h="6385" w="3368">
                  <a:moveTo>
                    <a:pt x="2453" y="0"/>
                  </a:moveTo>
                  <a:cubicBezTo>
                    <a:pt x="1997" y="0"/>
                    <a:pt x="1513" y="355"/>
                    <a:pt x="1213" y="747"/>
                  </a:cubicBezTo>
                  <a:cubicBezTo>
                    <a:pt x="554" y="1606"/>
                    <a:pt x="225" y="2680"/>
                    <a:pt x="102" y="3754"/>
                  </a:cubicBezTo>
                  <a:cubicBezTo>
                    <a:pt x="1" y="4626"/>
                    <a:pt x="29" y="5506"/>
                    <a:pt x="82" y="6385"/>
                  </a:cubicBezTo>
                  <a:cubicBezTo>
                    <a:pt x="480" y="6365"/>
                    <a:pt x="879" y="6352"/>
                    <a:pt x="1279" y="6347"/>
                  </a:cubicBezTo>
                  <a:lnTo>
                    <a:pt x="1677" y="6341"/>
                  </a:lnTo>
                  <a:cubicBezTo>
                    <a:pt x="2537" y="4946"/>
                    <a:pt x="3021" y="3326"/>
                    <a:pt x="3273" y="1698"/>
                  </a:cubicBezTo>
                  <a:cubicBezTo>
                    <a:pt x="3361" y="1132"/>
                    <a:pt x="3368" y="435"/>
                    <a:pt x="2884" y="126"/>
                  </a:cubicBezTo>
                  <a:cubicBezTo>
                    <a:pt x="2748" y="39"/>
                    <a:pt x="2602" y="0"/>
                    <a:pt x="24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2"/>
            <p:cNvSpPr/>
            <p:nvPr/>
          </p:nvSpPr>
          <p:spPr>
            <a:xfrm>
              <a:off x="7780773" y="4269286"/>
              <a:ext cx="284790" cy="657651"/>
            </a:xfrm>
            <a:custGeom>
              <a:rect b="b" l="l" r="r" t="t"/>
              <a:pathLst>
                <a:path extrusionOk="0" h="9110" w="3945">
                  <a:moveTo>
                    <a:pt x="787" y="0"/>
                  </a:moveTo>
                  <a:cubicBezTo>
                    <a:pt x="685" y="0"/>
                    <a:pt x="588" y="26"/>
                    <a:pt x="521" y="101"/>
                  </a:cubicBezTo>
                  <a:cubicBezTo>
                    <a:pt x="466" y="158"/>
                    <a:pt x="444" y="237"/>
                    <a:pt x="424" y="316"/>
                  </a:cubicBezTo>
                  <a:cubicBezTo>
                    <a:pt x="0" y="1964"/>
                    <a:pt x="727" y="3663"/>
                    <a:pt x="1439" y="5207"/>
                  </a:cubicBezTo>
                  <a:lnTo>
                    <a:pt x="3207" y="9053"/>
                  </a:lnTo>
                  <a:lnTo>
                    <a:pt x="3945" y="9110"/>
                  </a:lnTo>
                  <a:cubicBezTo>
                    <a:pt x="3938" y="7406"/>
                    <a:pt x="3804" y="5706"/>
                    <a:pt x="3538" y="4021"/>
                  </a:cubicBezTo>
                  <a:cubicBezTo>
                    <a:pt x="3409" y="3193"/>
                    <a:pt x="3242" y="2357"/>
                    <a:pt x="2851" y="1617"/>
                  </a:cubicBezTo>
                  <a:cubicBezTo>
                    <a:pt x="2460" y="874"/>
                    <a:pt x="1810" y="233"/>
                    <a:pt x="997" y="29"/>
                  </a:cubicBezTo>
                  <a:cubicBezTo>
                    <a:pt x="930" y="13"/>
                    <a:pt x="857" y="0"/>
                    <a:pt x="7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2"/>
            <p:cNvSpPr/>
            <p:nvPr/>
          </p:nvSpPr>
          <p:spPr>
            <a:xfrm>
              <a:off x="8003842" y="4210883"/>
              <a:ext cx="185889" cy="717641"/>
            </a:xfrm>
            <a:custGeom>
              <a:rect b="b" l="l" r="r" t="t"/>
              <a:pathLst>
                <a:path extrusionOk="0" h="9941" w="2575">
                  <a:moveTo>
                    <a:pt x="980" y="0"/>
                  </a:moveTo>
                  <a:cubicBezTo>
                    <a:pt x="972" y="0"/>
                    <a:pt x="964" y="0"/>
                    <a:pt x="956" y="1"/>
                  </a:cubicBezTo>
                  <a:cubicBezTo>
                    <a:pt x="764" y="14"/>
                    <a:pt x="635" y="196"/>
                    <a:pt x="554" y="368"/>
                  </a:cubicBezTo>
                  <a:cubicBezTo>
                    <a:pt x="229" y="1044"/>
                    <a:pt x="198" y="1819"/>
                    <a:pt x="176" y="2571"/>
                  </a:cubicBezTo>
                  <a:cubicBezTo>
                    <a:pt x="125" y="4268"/>
                    <a:pt x="73" y="5966"/>
                    <a:pt x="20" y="7666"/>
                  </a:cubicBezTo>
                  <a:cubicBezTo>
                    <a:pt x="7" y="8129"/>
                    <a:pt x="0" y="8621"/>
                    <a:pt x="235" y="9023"/>
                  </a:cubicBezTo>
                  <a:lnTo>
                    <a:pt x="892" y="9941"/>
                  </a:lnTo>
                  <a:cubicBezTo>
                    <a:pt x="1039" y="9936"/>
                    <a:pt x="1188" y="9932"/>
                    <a:pt x="1338" y="9930"/>
                  </a:cubicBezTo>
                  <a:cubicBezTo>
                    <a:pt x="2295" y="7470"/>
                    <a:pt x="2574" y="4797"/>
                    <a:pt x="2141" y="2193"/>
                  </a:cubicBezTo>
                  <a:cubicBezTo>
                    <a:pt x="2023" y="1492"/>
                    <a:pt x="1841" y="772"/>
                    <a:pt x="1375" y="236"/>
                  </a:cubicBezTo>
                  <a:cubicBezTo>
                    <a:pt x="1271" y="115"/>
                    <a:pt x="1135" y="0"/>
                    <a:pt x="9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2"/>
            <p:cNvSpPr/>
            <p:nvPr/>
          </p:nvSpPr>
          <p:spPr>
            <a:xfrm>
              <a:off x="7731322" y="4624175"/>
              <a:ext cx="309839" cy="312799"/>
            </a:xfrm>
            <a:custGeom>
              <a:rect b="b" l="l" r="r" t="t"/>
              <a:pathLst>
                <a:path extrusionOk="0" h="4333" w="4292">
                  <a:moveTo>
                    <a:pt x="415" y="0"/>
                  </a:moveTo>
                  <a:cubicBezTo>
                    <a:pt x="382" y="0"/>
                    <a:pt x="350" y="5"/>
                    <a:pt x="318" y="17"/>
                  </a:cubicBezTo>
                  <a:cubicBezTo>
                    <a:pt x="171" y="72"/>
                    <a:pt x="112" y="245"/>
                    <a:pt x="90" y="401"/>
                  </a:cubicBezTo>
                  <a:cubicBezTo>
                    <a:pt x="0" y="1073"/>
                    <a:pt x="268" y="1756"/>
                    <a:pt x="679" y="2299"/>
                  </a:cubicBezTo>
                  <a:cubicBezTo>
                    <a:pt x="1089" y="2841"/>
                    <a:pt x="1630" y="3265"/>
                    <a:pt x="2165" y="3684"/>
                  </a:cubicBezTo>
                  <a:lnTo>
                    <a:pt x="2996" y="4332"/>
                  </a:lnTo>
                  <a:cubicBezTo>
                    <a:pt x="3211" y="4306"/>
                    <a:pt x="3426" y="4286"/>
                    <a:pt x="3641" y="4269"/>
                  </a:cubicBezTo>
                  <a:cubicBezTo>
                    <a:pt x="3841" y="4253"/>
                    <a:pt x="4039" y="4242"/>
                    <a:pt x="4239" y="4233"/>
                  </a:cubicBezTo>
                  <a:lnTo>
                    <a:pt x="4291" y="4174"/>
                  </a:lnTo>
                  <a:cubicBezTo>
                    <a:pt x="3859" y="2307"/>
                    <a:pt x="2436" y="702"/>
                    <a:pt x="632" y="50"/>
                  </a:cubicBezTo>
                  <a:cubicBezTo>
                    <a:pt x="563" y="24"/>
                    <a:pt x="488" y="0"/>
                    <a:pt x="4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2"/>
            <p:cNvSpPr/>
            <p:nvPr/>
          </p:nvSpPr>
          <p:spPr>
            <a:xfrm>
              <a:off x="7514750" y="4638613"/>
              <a:ext cx="106264" cy="330053"/>
            </a:xfrm>
            <a:custGeom>
              <a:rect b="b" l="l" r="r" t="t"/>
              <a:pathLst>
                <a:path extrusionOk="0" h="4572" w="1472">
                  <a:moveTo>
                    <a:pt x="262" y="0"/>
                  </a:moveTo>
                  <a:cubicBezTo>
                    <a:pt x="250" y="0"/>
                    <a:pt x="237" y="4"/>
                    <a:pt x="226" y="12"/>
                  </a:cubicBezTo>
                  <a:cubicBezTo>
                    <a:pt x="206" y="32"/>
                    <a:pt x="193" y="61"/>
                    <a:pt x="193" y="91"/>
                  </a:cubicBezTo>
                  <a:cubicBezTo>
                    <a:pt x="0" y="1587"/>
                    <a:pt x="428" y="3155"/>
                    <a:pt x="1357" y="4343"/>
                  </a:cubicBezTo>
                  <a:lnTo>
                    <a:pt x="1346" y="4571"/>
                  </a:lnTo>
                  <a:cubicBezTo>
                    <a:pt x="1410" y="3776"/>
                    <a:pt x="1471" y="2973"/>
                    <a:pt x="1359" y="2182"/>
                  </a:cubicBezTo>
                  <a:cubicBezTo>
                    <a:pt x="1245" y="1391"/>
                    <a:pt x="938" y="603"/>
                    <a:pt x="360" y="52"/>
                  </a:cubicBezTo>
                  <a:cubicBezTo>
                    <a:pt x="333" y="26"/>
                    <a:pt x="296" y="0"/>
                    <a:pt x="2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2"/>
            <p:cNvSpPr/>
            <p:nvPr/>
          </p:nvSpPr>
          <p:spPr>
            <a:xfrm>
              <a:off x="8176666" y="4630600"/>
              <a:ext cx="145607" cy="350122"/>
            </a:xfrm>
            <a:custGeom>
              <a:rect b="b" l="l" r="r" t="t"/>
              <a:pathLst>
                <a:path extrusionOk="0" h="4850" w="2017">
                  <a:moveTo>
                    <a:pt x="1887" y="0"/>
                  </a:moveTo>
                  <a:cubicBezTo>
                    <a:pt x="1384" y="470"/>
                    <a:pt x="870" y="951"/>
                    <a:pt x="540" y="1555"/>
                  </a:cubicBezTo>
                  <a:cubicBezTo>
                    <a:pt x="0" y="2541"/>
                    <a:pt x="7" y="3727"/>
                    <a:pt x="77" y="4849"/>
                  </a:cubicBezTo>
                  <a:lnTo>
                    <a:pt x="514" y="4777"/>
                  </a:lnTo>
                  <a:cubicBezTo>
                    <a:pt x="1212" y="3569"/>
                    <a:pt x="1693" y="2245"/>
                    <a:pt x="1930" y="868"/>
                  </a:cubicBezTo>
                  <a:cubicBezTo>
                    <a:pt x="1981" y="578"/>
                    <a:pt x="2016" y="264"/>
                    <a:pt x="18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2"/>
            <p:cNvSpPr/>
            <p:nvPr/>
          </p:nvSpPr>
          <p:spPr>
            <a:xfrm>
              <a:off x="8367683" y="4462179"/>
              <a:ext cx="101066" cy="466203"/>
            </a:xfrm>
            <a:custGeom>
              <a:rect b="b" l="l" r="r" t="t"/>
              <a:pathLst>
                <a:path extrusionOk="0" h="6458" w="1400">
                  <a:moveTo>
                    <a:pt x="180" y="1"/>
                  </a:moveTo>
                  <a:cubicBezTo>
                    <a:pt x="177" y="1"/>
                    <a:pt x="175" y="1"/>
                    <a:pt x="172" y="1"/>
                  </a:cubicBezTo>
                  <a:cubicBezTo>
                    <a:pt x="38" y="10"/>
                    <a:pt x="0" y="188"/>
                    <a:pt x="0" y="324"/>
                  </a:cubicBezTo>
                  <a:cubicBezTo>
                    <a:pt x="18" y="2386"/>
                    <a:pt x="246" y="4442"/>
                    <a:pt x="679" y="6458"/>
                  </a:cubicBezTo>
                  <a:cubicBezTo>
                    <a:pt x="752" y="6453"/>
                    <a:pt x="824" y="6451"/>
                    <a:pt x="896" y="6449"/>
                  </a:cubicBezTo>
                  <a:cubicBezTo>
                    <a:pt x="1254" y="5537"/>
                    <a:pt x="1399" y="4558"/>
                    <a:pt x="1318" y="3583"/>
                  </a:cubicBezTo>
                  <a:cubicBezTo>
                    <a:pt x="1221" y="2423"/>
                    <a:pt x="806" y="1316"/>
                    <a:pt x="396" y="227"/>
                  </a:cubicBezTo>
                  <a:cubicBezTo>
                    <a:pt x="357" y="122"/>
                    <a:pt x="289" y="1"/>
                    <a:pt x="1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8" name="Google Shape;3118;p52"/>
          <p:cNvGrpSpPr/>
          <p:nvPr/>
        </p:nvGrpSpPr>
        <p:grpSpPr>
          <a:xfrm>
            <a:off x="3625577" y="4002667"/>
            <a:ext cx="411803" cy="411156"/>
            <a:chOff x="5721625" y="4984150"/>
            <a:chExt cx="196950" cy="196650"/>
          </a:xfrm>
        </p:grpSpPr>
        <p:sp>
          <p:nvSpPr>
            <p:cNvPr id="3119" name="Google Shape;3119;p52"/>
            <p:cNvSpPr/>
            <p:nvPr/>
          </p:nvSpPr>
          <p:spPr>
            <a:xfrm>
              <a:off x="5847225" y="4984150"/>
              <a:ext cx="22325" cy="185825"/>
            </a:xfrm>
            <a:custGeom>
              <a:rect b="b" l="l" r="r" t="t"/>
              <a:pathLst>
                <a:path extrusionOk="0" h="7433" w="893">
                  <a:moveTo>
                    <a:pt x="732" y="1"/>
                  </a:moveTo>
                  <a:lnTo>
                    <a:pt x="732" y="1"/>
                  </a:lnTo>
                  <a:cubicBezTo>
                    <a:pt x="181" y="2414"/>
                    <a:pt x="1" y="4898"/>
                    <a:pt x="199" y="7364"/>
                  </a:cubicBezTo>
                  <a:lnTo>
                    <a:pt x="462" y="7432"/>
                  </a:lnTo>
                  <a:cubicBezTo>
                    <a:pt x="803" y="4971"/>
                    <a:pt x="893" y="2480"/>
                    <a:pt x="73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2"/>
            <p:cNvSpPr/>
            <p:nvPr/>
          </p:nvSpPr>
          <p:spPr>
            <a:xfrm>
              <a:off x="5787275" y="4985750"/>
              <a:ext cx="50100" cy="186200"/>
            </a:xfrm>
            <a:custGeom>
              <a:rect b="b" l="l" r="r" t="t"/>
              <a:pathLst>
                <a:path extrusionOk="0" h="7448" w="2004">
                  <a:moveTo>
                    <a:pt x="1" y="0"/>
                  </a:moveTo>
                  <a:lnTo>
                    <a:pt x="1" y="0"/>
                  </a:lnTo>
                  <a:cubicBezTo>
                    <a:pt x="666" y="2447"/>
                    <a:pt x="1294" y="4902"/>
                    <a:pt x="1881" y="7368"/>
                  </a:cubicBezTo>
                  <a:lnTo>
                    <a:pt x="1997" y="7447"/>
                  </a:lnTo>
                  <a:cubicBezTo>
                    <a:pt x="2004" y="5945"/>
                    <a:pt x="1835" y="4448"/>
                    <a:pt x="1496" y="2983"/>
                  </a:cubicBezTo>
                  <a:cubicBezTo>
                    <a:pt x="1239" y="1882"/>
                    <a:pt x="851" y="747"/>
                    <a:pt x="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2"/>
            <p:cNvSpPr/>
            <p:nvPr/>
          </p:nvSpPr>
          <p:spPr>
            <a:xfrm>
              <a:off x="5777075" y="5069900"/>
              <a:ext cx="24950" cy="110900"/>
            </a:xfrm>
            <a:custGeom>
              <a:rect b="b" l="l" r="r" t="t"/>
              <a:pathLst>
                <a:path extrusionOk="0" h="4436" w="998">
                  <a:moveTo>
                    <a:pt x="688" y="1"/>
                  </a:moveTo>
                  <a:cubicBezTo>
                    <a:pt x="312" y="1453"/>
                    <a:pt x="81" y="2937"/>
                    <a:pt x="0" y="4435"/>
                  </a:cubicBezTo>
                  <a:lnTo>
                    <a:pt x="562" y="4231"/>
                  </a:lnTo>
                  <a:cubicBezTo>
                    <a:pt x="857" y="3392"/>
                    <a:pt x="905" y="2489"/>
                    <a:pt x="951" y="1602"/>
                  </a:cubicBezTo>
                  <a:cubicBezTo>
                    <a:pt x="980" y="1053"/>
                    <a:pt x="997" y="458"/>
                    <a:pt x="68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2"/>
            <p:cNvSpPr/>
            <p:nvPr/>
          </p:nvSpPr>
          <p:spPr>
            <a:xfrm>
              <a:off x="5721625" y="5011325"/>
              <a:ext cx="47775" cy="157175"/>
            </a:xfrm>
            <a:custGeom>
              <a:rect b="b" l="l" r="r" t="t"/>
              <a:pathLst>
                <a:path extrusionOk="0" h="6287" w="1911">
                  <a:moveTo>
                    <a:pt x="59" y="1"/>
                  </a:moveTo>
                  <a:lnTo>
                    <a:pt x="59" y="1"/>
                  </a:lnTo>
                  <a:cubicBezTo>
                    <a:pt x="26" y="1349"/>
                    <a:pt x="0" y="2735"/>
                    <a:pt x="452" y="4006"/>
                  </a:cubicBezTo>
                  <a:cubicBezTo>
                    <a:pt x="727" y="4775"/>
                    <a:pt x="1173" y="5487"/>
                    <a:pt x="1353" y="6284"/>
                  </a:cubicBezTo>
                  <a:lnTo>
                    <a:pt x="1770" y="6286"/>
                  </a:lnTo>
                  <a:cubicBezTo>
                    <a:pt x="1900" y="5987"/>
                    <a:pt x="1911" y="5651"/>
                    <a:pt x="1902" y="5326"/>
                  </a:cubicBezTo>
                  <a:cubicBezTo>
                    <a:pt x="1845" y="3405"/>
                    <a:pt x="1204" y="1547"/>
                    <a:pt x="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2"/>
            <p:cNvSpPr/>
            <p:nvPr/>
          </p:nvSpPr>
          <p:spPr>
            <a:xfrm>
              <a:off x="5877750" y="5044825"/>
              <a:ext cx="40825" cy="129000"/>
            </a:xfrm>
            <a:custGeom>
              <a:rect b="b" l="l" r="r" t="t"/>
              <a:pathLst>
                <a:path extrusionOk="0" h="5160" w="1633">
                  <a:moveTo>
                    <a:pt x="1213" y="0"/>
                  </a:moveTo>
                  <a:lnTo>
                    <a:pt x="1213" y="0"/>
                  </a:lnTo>
                  <a:cubicBezTo>
                    <a:pt x="974" y="907"/>
                    <a:pt x="737" y="1812"/>
                    <a:pt x="497" y="2719"/>
                  </a:cubicBezTo>
                  <a:cubicBezTo>
                    <a:pt x="374" y="3185"/>
                    <a:pt x="249" y="3655"/>
                    <a:pt x="225" y="4136"/>
                  </a:cubicBezTo>
                  <a:cubicBezTo>
                    <a:pt x="205" y="4491"/>
                    <a:pt x="229" y="4887"/>
                    <a:pt x="1" y="5159"/>
                  </a:cubicBezTo>
                  <a:lnTo>
                    <a:pt x="447" y="5027"/>
                  </a:lnTo>
                  <a:cubicBezTo>
                    <a:pt x="1352" y="3541"/>
                    <a:pt x="1633"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4" name="Google Shape;3124;p52"/>
          <p:cNvGrpSpPr/>
          <p:nvPr/>
        </p:nvGrpSpPr>
        <p:grpSpPr>
          <a:xfrm>
            <a:off x="7984231" y="3902362"/>
            <a:ext cx="758143" cy="611790"/>
            <a:chOff x="7514750" y="4210883"/>
            <a:chExt cx="953999" cy="769838"/>
          </a:xfrm>
        </p:grpSpPr>
        <p:sp>
          <p:nvSpPr>
            <p:cNvPr id="3125" name="Google Shape;3125;p52"/>
            <p:cNvSpPr/>
            <p:nvPr/>
          </p:nvSpPr>
          <p:spPr>
            <a:xfrm>
              <a:off x="8024561" y="4469182"/>
              <a:ext cx="243136" cy="460933"/>
            </a:xfrm>
            <a:custGeom>
              <a:rect b="b" l="l" r="r" t="t"/>
              <a:pathLst>
                <a:path extrusionOk="0" h="6385" w="3368">
                  <a:moveTo>
                    <a:pt x="2453" y="0"/>
                  </a:moveTo>
                  <a:cubicBezTo>
                    <a:pt x="1997" y="0"/>
                    <a:pt x="1513" y="355"/>
                    <a:pt x="1213" y="747"/>
                  </a:cubicBezTo>
                  <a:cubicBezTo>
                    <a:pt x="554" y="1606"/>
                    <a:pt x="225" y="2680"/>
                    <a:pt x="102" y="3754"/>
                  </a:cubicBezTo>
                  <a:cubicBezTo>
                    <a:pt x="1" y="4626"/>
                    <a:pt x="29" y="5506"/>
                    <a:pt x="82" y="6385"/>
                  </a:cubicBezTo>
                  <a:cubicBezTo>
                    <a:pt x="480" y="6365"/>
                    <a:pt x="879" y="6352"/>
                    <a:pt x="1279" y="6347"/>
                  </a:cubicBezTo>
                  <a:lnTo>
                    <a:pt x="1677" y="6341"/>
                  </a:lnTo>
                  <a:cubicBezTo>
                    <a:pt x="2537" y="4946"/>
                    <a:pt x="3021" y="3326"/>
                    <a:pt x="3273" y="1698"/>
                  </a:cubicBezTo>
                  <a:cubicBezTo>
                    <a:pt x="3361" y="1132"/>
                    <a:pt x="3368" y="435"/>
                    <a:pt x="2884" y="126"/>
                  </a:cubicBezTo>
                  <a:cubicBezTo>
                    <a:pt x="2748" y="39"/>
                    <a:pt x="2602" y="0"/>
                    <a:pt x="24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2"/>
            <p:cNvSpPr/>
            <p:nvPr/>
          </p:nvSpPr>
          <p:spPr>
            <a:xfrm>
              <a:off x="7780773" y="4269286"/>
              <a:ext cx="284790" cy="657651"/>
            </a:xfrm>
            <a:custGeom>
              <a:rect b="b" l="l" r="r" t="t"/>
              <a:pathLst>
                <a:path extrusionOk="0" h="9110" w="3945">
                  <a:moveTo>
                    <a:pt x="787" y="0"/>
                  </a:moveTo>
                  <a:cubicBezTo>
                    <a:pt x="685" y="0"/>
                    <a:pt x="588" y="26"/>
                    <a:pt x="521" y="101"/>
                  </a:cubicBezTo>
                  <a:cubicBezTo>
                    <a:pt x="466" y="158"/>
                    <a:pt x="444" y="237"/>
                    <a:pt x="424" y="316"/>
                  </a:cubicBezTo>
                  <a:cubicBezTo>
                    <a:pt x="0" y="1964"/>
                    <a:pt x="727" y="3663"/>
                    <a:pt x="1439" y="5207"/>
                  </a:cubicBezTo>
                  <a:lnTo>
                    <a:pt x="3207" y="9053"/>
                  </a:lnTo>
                  <a:lnTo>
                    <a:pt x="3945" y="9110"/>
                  </a:lnTo>
                  <a:cubicBezTo>
                    <a:pt x="3938" y="7406"/>
                    <a:pt x="3804" y="5706"/>
                    <a:pt x="3538" y="4021"/>
                  </a:cubicBezTo>
                  <a:cubicBezTo>
                    <a:pt x="3409" y="3193"/>
                    <a:pt x="3242" y="2357"/>
                    <a:pt x="2851" y="1617"/>
                  </a:cubicBezTo>
                  <a:cubicBezTo>
                    <a:pt x="2460" y="874"/>
                    <a:pt x="1810" y="233"/>
                    <a:pt x="997" y="29"/>
                  </a:cubicBezTo>
                  <a:cubicBezTo>
                    <a:pt x="930" y="13"/>
                    <a:pt x="857" y="0"/>
                    <a:pt x="7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2"/>
            <p:cNvSpPr/>
            <p:nvPr/>
          </p:nvSpPr>
          <p:spPr>
            <a:xfrm>
              <a:off x="8003842" y="4210883"/>
              <a:ext cx="185889" cy="717641"/>
            </a:xfrm>
            <a:custGeom>
              <a:rect b="b" l="l" r="r" t="t"/>
              <a:pathLst>
                <a:path extrusionOk="0" h="9941" w="2575">
                  <a:moveTo>
                    <a:pt x="980" y="0"/>
                  </a:moveTo>
                  <a:cubicBezTo>
                    <a:pt x="972" y="0"/>
                    <a:pt x="964" y="0"/>
                    <a:pt x="956" y="1"/>
                  </a:cubicBezTo>
                  <a:cubicBezTo>
                    <a:pt x="764" y="14"/>
                    <a:pt x="635" y="196"/>
                    <a:pt x="554" y="368"/>
                  </a:cubicBezTo>
                  <a:cubicBezTo>
                    <a:pt x="229" y="1044"/>
                    <a:pt x="198" y="1819"/>
                    <a:pt x="176" y="2571"/>
                  </a:cubicBezTo>
                  <a:cubicBezTo>
                    <a:pt x="125" y="4268"/>
                    <a:pt x="73" y="5966"/>
                    <a:pt x="20" y="7666"/>
                  </a:cubicBezTo>
                  <a:cubicBezTo>
                    <a:pt x="7" y="8129"/>
                    <a:pt x="0" y="8621"/>
                    <a:pt x="235" y="9023"/>
                  </a:cubicBezTo>
                  <a:lnTo>
                    <a:pt x="892" y="9941"/>
                  </a:lnTo>
                  <a:cubicBezTo>
                    <a:pt x="1039" y="9936"/>
                    <a:pt x="1188" y="9932"/>
                    <a:pt x="1338" y="9930"/>
                  </a:cubicBezTo>
                  <a:cubicBezTo>
                    <a:pt x="2295" y="7470"/>
                    <a:pt x="2574" y="4797"/>
                    <a:pt x="2141" y="2193"/>
                  </a:cubicBezTo>
                  <a:cubicBezTo>
                    <a:pt x="2023" y="1492"/>
                    <a:pt x="1841" y="772"/>
                    <a:pt x="1375" y="236"/>
                  </a:cubicBezTo>
                  <a:cubicBezTo>
                    <a:pt x="1271" y="115"/>
                    <a:pt x="1135" y="0"/>
                    <a:pt x="9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2"/>
            <p:cNvSpPr/>
            <p:nvPr/>
          </p:nvSpPr>
          <p:spPr>
            <a:xfrm>
              <a:off x="7731322" y="4624175"/>
              <a:ext cx="309839" cy="312799"/>
            </a:xfrm>
            <a:custGeom>
              <a:rect b="b" l="l" r="r" t="t"/>
              <a:pathLst>
                <a:path extrusionOk="0" h="4333" w="4292">
                  <a:moveTo>
                    <a:pt x="415" y="0"/>
                  </a:moveTo>
                  <a:cubicBezTo>
                    <a:pt x="382" y="0"/>
                    <a:pt x="350" y="5"/>
                    <a:pt x="318" y="17"/>
                  </a:cubicBezTo>
                  <a:cubicBezTo>
                    <a:pt x="171" y="72"/>
                    <a:pt x="112" y="245"/>
                    <a:pt x="90" y="401"/>
                  </a:cubicBezTo>
                  <a:cubicBezTo>
                    <a:pt x="0" y="1073"/>
                    <a:pt x="268" y="1756"/>
                    <a:pt x="679" y="2299"/>
                  </a:cubicBezTo>
                  <a:cubicBezTo>
                    <a:pt x="1089" y="2841"/>
                    <a:pt x="1630" y="3265"/>
                    <a:pt x="2165" y="3684"/>
                  </a:cubicBezTo>
                  <a:lnTo>
                    <a:pt x="2996" y="4332"/>
                  </a:lnTo>
                  <a:cubicBezTo>
                    <a:pt x="3211" y="4306"/>
                    <a:pt x="3426" y="4286"/>
                    <a:pt x="3641" y="4269"/>
                  </a:cubicBezTo>
                  <a:cubicBezTo>
                    <a:pt x="3841" y="4253"/>
                    <a:pt x="4039" y="4242"/>
                    <a:pt x="4239" y="4233"/>
                  </a:cubicBezTo>
                  <a:lnTo>
                    <a:pt x="4291" y="4174"/>
                  </a:lnTo>
                  <a:cubicBezTo>
                    <a:pt x="3859" y="2307"/>
                    <a:pt x="2436" y="702"/>
                    <a:pt x="632" y="50"/>
                  </a:cubicBezTo>
                  <a:cubicBezTo>
                    <a:pt x="563" y="24"/>
                    <a:pt x="488" y="0"/>
                    <a:pt x="4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2"/>
            <p:cNvSpPr/>
            <p:nvPr/>
          </p:nvSpPr>
          <p:spPr>
            <a:xfrm>
              <a:off x="7514750" y="4638613"/>
              <a:ext cx="106264" cy="330053"/>
            </a:xfrm>
            <a:custGeom>
              <a:rect b="b" l="l" r="r" t="t"/>
              <a:pathLst>
                <a:path extrusionOk="0" h="4572" w="1472">
                  <a:moveTo>
                    <a:pt x="262" y="0"/>
                  </a:moveTo>
                  <a:cubicBezTo>
                    <a:pt x="250" y="0"/>
                    <a:pt x="237" y="4"/>
                    <a:pt x="226" y="12"/>
                  </a:cubicBezTo>
                  <a:cubicBezTo>
                    <a:pt x="206" y="32"/>
                    <a:pt x="193" y="61"/>
                    <a:pt x="193" y="91"/>
                  </a:cubicBezTo>
                  <a:cubicBezTo>
                    <a:pt x="0" y="1587"/>
                    <a:pt x="428" y="3155"/>
                    <a:pt x="1357" y="4343"/>
                  </a:cubicBezTo>
                  <a:lnTo>
                    <a:pt x="1346" y="4571"/>
                  </a:lnTo>
                  <a:cubicBezTo>
                    <a:pt x="1410" y="3776"/>
                    <a:pt x="1471" y="2973"/>
                    <a:pt x="1359" y="2182"/>
                  </a:cubicBezTo>
                  <a:cubicBezTo>
                    <a:pt x="1245" y="1391"/>
                    <a:pt x="938" y="603"/>
                    <a:pt x="360" y="52"/>
                  </a:cubicBezTo>
                  <a:cubicBezTo>
                    <a:pt x="333" y="26"/>
                    <a:pt x="296" y="0"/>
                    <a:pt x="2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2"/>
            <p:cNvSpPr/>
            <p:nvPr/>
          </p:nvSpPr>
          <p:spPr>
            <a:xfrm>
              <a:off x="8176666" y="4630600"/>
              <a:ext cx="145607" cy="350122"/>
            </a:xfrm>
            <a:custGeom>
              <a:rect b="b" l="l" r="r" t="t"/>
              <a:pathLst>
                <a:path extrusionOk="0" h="4850" w="2017">
                  <a:moveTo>
                    <a:pt x="1887" y="0"/>
                  </a:moveTo>
                  <a:cubicBezTo>
                    <a:pt x="1384" y="470"/>
                    <a:pt x="870" y="951"/>
                    <a:pt x="540" y="1555"/>
                  </a:cubicBezTo>
                  <a:cubicBezTo>
                    <a:pt x="0" y="2541"/>
                    <a:pt x="7" y="3727"/>
                    <a:pt x="77" y="4849"/>
                  </a:cubicBezTo>
                  <a:lnTo>
                    <a:pt x="514" y="4777"/>
                  </a:lnTo>
                  <a:cubicBezTo>
                    <a:pt x="1212" y="3569"/>
                    <a:pt x="1693" y="2245"/>
                    <a:pt x="1930" y="868"/>
                  </a:cubicBezTo>
                  <a:cubicBezTo>
                    <a:pt x="1981" y="578"/>
                    <a:pt x="2016" y="264"/>
                    <a:pt x="18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2"/>
            <p:cNvSpPr/>
            <p:nvPr/>
          </p:nvSpPr>
          <p:spPr>
            <a:xfrm>
              <a:off x="8367683" y="4462179"/>
              <a:ext cx="101066" cy="466203"/>
            </a:xfrm>
            <a:custGeom>
              <a:rect b="b" l="l" r="r" t="t"/>
              <a:pathLst>
                <a:path extrusionOk="0" h="6458" w="1400">
                  <a:moveTo>
                    <a:pt x="180" y="1"/>
                  </a:moveTo>
                  <a:cubicBezTo>
                    <a:pt x="177" y="1"/>
                    <a:pt x="175" y="1"/>
                    <a:pt x="172" y="1"/>
                  </a:cubicBezTo>
                  <a:cubicBezTo>
                    <a:pt x="38" y="10"/>
                    <a:pt x="0" y="188"/>
                    <a:pt x="0" y="324"/>
                  </a:cubicBezTo>
                  <a:cubicBezTo>
                    <a:pt x="18" y="2386"/>
                    <a:pt x="246" y="4442"/>
                    <a:pt x="679" y="6458"/>
                  </a:cubicBezTo>
                  <a:cubicBezTo>
                    <a:pt x="752" y="6453"/>
                    <a:pt x="824" y="6451"/>
                    <a:pt x="896" y="6449"/>
                  </a:cubicBezTo>
                  <a:cubicBezTo>
                    <a:pt x="1254" y="5537"/>
                    <a:pt x="1399" y="4558"/>
                    <a:pt x="1318" y="3583"/>
                  </a:cubicBezTo>
                  <a:cubicBezTo>
                    <a:pt x="1221" y="2423"/>
                    <a:pt x="806" y="1316"/>
                    <a:pt x="396" y="227"/>
                  </a:cubicBezTo>
                  <a:cubicBezTo>
                    <a:pt x="357" y="122"/>
                    <a:pt x="289" y="1"/>
                    <a:pt x="1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2" name="Google Shape;3132;p52"/>
          <p:cNvGrpSpPr/>
          <p:nvPr/>
        </p:nvGrpSpPr>
        <p:grpSpPr>
          <a:xfrm>
            <a:off x="8660377" y="475492"/>
            <a:ext cx="411803" cy="411156"/>
            <a:chOff x="5721625" y="4984150"/>
            <a:chExt cx="196950" cy="196650"/>
          </a:xfrm>
        </p:grpSpPr>
        <p:sp>
          <p:nvSpPr>
            <p:cNvPr id="3133" name="Google Shape;3133;p52"/>
            <p:cNvSpPr/>
            <p:nvPr/>
          </p:nvSpPr>
          <p:spPr>
            <a:xfrm>
              <a:off x="5847225" y="4984150"/>
              <a:ext cx="22325" cy="185825"/>
            </a:xfrm>
            <a:custGeom>
              <a:rect b="b" l="l" r="r" t="t"/>
              <a:pathLst>
                <a:path extrusionOk="0" h="7433" w="893">
                  <a:moveTo>
                    <a:pt x="732" y="1"/>
                  </a:moveTo>
                  <a:lnTo>
                    <a:pt x="732" y="1"/>
                  </a:lnTo>
                  <a:cubicBezTo>
                    <a:pt x="181" y="2414"/>
                    <a:pt x="1" y="4898"/>
                    <a:pt x="199" y="7364"/>
                  </a:cubicBezTo>
                  <a:lnTo>
                    <a:pt x="462" y="7432"/>
                  </a:lnTo>
                  <a:cubicBezTo>
                    <a:pt x="803" y="4971"/>
                    <a:pt x="893" y="2480"/>
                    <a:pt x="73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2"/>
            <p:cNvSpPr/>
            <p:nvPr/>
          </p:nvSpPr>
          <p:spPr>
            <a:xfrm>
              <a:off x="5787275" y="4985750"/>
              <a:ext cx="50100" cy="186200"/>
            </a:xfrm>
            <a:custGeom>
              <a:rect b="b" l="l" r="r" t="t"/>
              <a:pathLst>
                <a:path extrusionOk="0" h="7448" w="2004">
                  <a:moveTo>
                    <a:pt x="1" y="0"/>
                  </a:moveTo>
                  <a:lnTo>
                    <a:pt x="1" y="0"/>
                  </a:lnTo>
                  <a:cubicBezTo>
                    <a:pt x="666" y="2447"/>
                    <a:pt x="1294" y="4902"/>
                    <a:pt x="1881" y="7368"/>
                  </a:cubicBezTo>
                  <a:lnTo>
                    <a:pt x="1997" y="7447"/>
                  </a:lnTo>
                  <a:cubicBezTo>
                    <a:pt x="2004" y="5945"/>
                    <a:pt x="1835" y="4448"/>
                    <a:pt x="1496" y="2983"/>
                  </a:cubicBezTo>
                  <a:cubicBezTo>
                    <a:pt x="1239" y="1882"/>
                    <a:pt x="851" y="747"/>
                    <a:pt x="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2"/>
            <p:cNvSpPr/>
            <p:nvPr/>
          </p:nvSpPr>
          <p:spPr>
            <a:xfrm>
              <a:off x="5777075" y="5069900"/>
              <a:ext cx="24950" cy="110900"/>
            </a:xfrm>
            <a:custGeom>
              <a:rect b="b" l="l" r="r" t="t"/>
              <a:pathLst>
                <a:path extrusionOk="0" h="4436" w="998">
                  <a:moveTo>
                    <a:pt x="688" y="1"/>
                  </a:moveTo>
                  <a:cubicBezTo>
                    <a:pt x="312" y="1453"/>
                    <a:pt x="81" y="2937"/>
                    <a:pt x="0" y="4435"/>
                  </a:cubicBezTo>
                  <a:lnTo>
                    <a:pt x="562" y="4231"/>
                  </a:lnTo>
                  <a:cubicBezTo>
                    <a:pt x="857" y="3392"/>
                    <a:pt x="905" y="2489"/>
                    <a:pt x="951" y="1602"/>
                  </a:cubicBezTo>
                  <a:cubicBezTo>
                    <a:pt x="980" y="1053"/>
                    <a:pt x="997" y="458"/>
                    <a:pt x="68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2"/>
            <p:cNvSpPr/>
            <p:nvPr/>
          </p:nvSpPr>
          <p:spPr>
            <a:xfrm>
              <a:off x="5721625" y="5011325"/>
              <a:ext cx="47775" cy="157175"/>
            </a:xfrm>
            <a:custGeom>
              <a:rect b="b" l="l" r="r" t="t"/>
              <a:pathLst>
                <a:path extrusionOk="0" h="6287" w="1911">
                  <a:moveTo>
                    <a:pt x="59" y="1"/>
                  </a:moveTo>
                  <a:lnTo>
                    <a:pt x="59" y="1"/>
                  </a:lnTo>
                  <a:cubicBezTo>
                    <a:pt x="26" y="1349"/>
                    <a:pt x="0" y="2735"/>
                    <a:pt x="452" y="4006"/>
                  </a:cubicBezTo>
                  <a:cubicBezTo>
                    <a:pt x="727" y="4775"/>
                    <a:pt x="1173" y="5487"/>
                    <a:pt x="1353" y="6284"/>
                  </a:cubicBezTo>
                  <a:lnTo>
                    <a:pt x="1770" y="6286"/>
                  </a:lnTo>
                  <a:cubicBezTo>
                    <a:pt x="1900" y="5987"/>
                    <a:pt x="1911" y="5651"/>
                    <a:pt x="1902" y="5326"/>
                  </a:cubicBezTo>
                  <a:cubicBezTo>
                    <a:pt x="1845" y="3405"/>
                    <a:pt x="1204" y="1547"/>
                    <a:pt x="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2"/>
            <p:cNvSpPr/>
            <p:nvPr/>
          </p:nvSpPr>
          <p:spPr>
            <a:xfrm>
              <a:off x="5877750" y="5044825"/>
              <a:ext cx="40825" cy="129000"/>
            </a:xfrm>
            <a:custGeom>
              <a:rect b="b" l="l" r="r" t="t"/>
              <a:pathLst>
                <a:path extrusionOk="0" h="5160" w="1633">
                  <a:moveTo>
                    <a:pt x="1213" y="0"/>
                  </a:moveTo>
                  <a:lnTo>
                    <a:pt x="1213" y="0"/>
                  </a:lnTo>
                  <a:cubicBezTo>
                    <a:pt x="974" y="907"/>
                    <a:pt x="737" y="1812"/>
                    <a:pt x="497" y="2719"/>
                  </a:cubicBezTo>
                  <a:cubicBezTo>
                    <a:pt x="374" y="3185"/>
                    <a:pt x="249" y="3655"/>
                    <a:pt x="225" y="4136"/>
                  </a:cubicBezTo>
                  <a:cubicBezTo>
                    <a:pt x="205" y="4491"/>
                    <a:pt x="229" y="4887"/>
                    <a:pt x="1" y="5159"/>
                  </a:cubicBezTo>
                  <a:lnTo>
                    <a:pt x="447" y="5027"/>
                  </a:lnTo>
                  <a:cubicBezTo>
                    <a:pt x="1352" y="3541"/>
                    <a:pt x="1633"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8" name="Google Shape;3138;p52"/>
          <p:cNvGrpSpPr/>
          <p:nvPr/>
        </p:nvGrpSpPr>
        <p:grpSpPr>
          <a:xfrm>
            <a:off x="6403477" y="4192342"/>
            <a:ext cx="411803" cy="411156"/>
            <a:chOff x="5721625" y="4984150"/>
            <a:chExt cx="196950" cy="196650"/>
          </a:xfrm>
        </p:grpSpPr>
        <p:sp>
          <p:nvSpPr>
            <p:cNvPr id="3139" name="Google Shape;3139;p52"/>
            <p:cNvSpPr/>
            <p:nvPr/>
          </p:nvSpPr>
          <p:spPr>
            <a:xfrm>
              <a:off x="5847225" y="4984150"/>
              <a:ext cx="22325" cy="185825"/>
            </a:xfrm>
            <a:custGeom>
              <a:rect b="b" l="l" r="r" t="t"/>
              <a:pathLst>
                <a:path extrusionOk="0" h="7433" w="893">
                  <a:moveTo>
                    <a:pt x="732" y="1"/>
                  </a:moveTo>
                  <a:lnTo>
                    <a:pt x="732" y="1"/>
                  </a:lnTo>
                  <a:cubicBezTo>
                    <a:pt x="181" y="2414"/>
                    <a:pt x="1" y="4898"/>
                    <a:pt x="199" y="7364"/>
                  </a:cubicBezTo>
                  <a:lnTo>
                    <a:pt x="462" y="7432"/>
                  </a:lnTo>
                  <a:cubicBezTo>
                    <a:pt x="803" y="4971"/>
                    <a:pt x="893" y="2480"/>
                    <a:pt x="73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2"/>
            <p:cNvSpPr/>
            <p:nvPr/>
          </p:nvSpPr>
          <p:spPr>
            <a:xfrm>
              <a:off x="5787275" y="4985750"/>
              <a:ext cx="50100" cy="186200"/>
            </a:xfrm>
            <a:custGeom>
              <a:rect b="b" l="l" r="r" t="t"/>
              <a:pathLst>
                <a:path extrusionOk="0" h="7448" w="2004">
                  <a:moveTo>
                    <a:pt x="1" y="0"/>
                  </a:moveTo>
                  <a:lnTo>
                    <a:pt x="1" y="0"/>
                  </a:lnTo>
                  <a:cubicBezTo>
                    <a:pt x="666" y="2447"/>
                    <a:pt x="1294" y="4902"/>
                    <a:pt x="1881" y="7368"/>
                  </a:cubicBezTo>
                  <a:lnTo>
                    <a:pt x="1997" y="7447"/>
                  </a:lnTo>
                  <a:cubicBezTo>
                    <a:pt x="2004" y="5945"/>
                    <a:pt x="1835" y="4448"/>
                    <a:pt x="1496" y="2983"/>
                  </a:cubicBezTo>
                  <a:cubicBezTo>
                    <a:pt x="1239" y="1882"/>
                    <a:pt x="851" y="747"/>
                    <a:pt x="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2"/>
            <p:cNvSpPr/>
            <p:nvPr/>
          </p:nvSpPr>
          <p:spPr>
            <a:xfrm>
              <a:off x="5777075" y="5069900"/>
              <a:ext cx="24950" cy="110900"/>
            </a:xfrm>
            <a:custGeom>
              <a:rect b="b" l="l" r="r" t="t"/>
              <a:pathLst>
                <a:path extrusionOk="0" h="4436" w="998">
                  <a:moveTo>
                    <a:pt x="688" y="1"/>
                  </a:moveTo>
                  <a:cubicBezTo>
                    <a:pt x="312" y="1453"/>
                    <a:pt x="81" y="2937"/>
                    <a:pt x="0" y="4435"/>
                  </a:cubicBezTo>
                  <a:lnTo>
                    <a:pt x="562" y="4231"/>
                  </a:lnTo>
                  <a:cubicBezTo>
                    <a:pt x="857" y="3392"/>
                    <a:pt x="905" y="2489"/>
                    <a:pt x="951" y="1602"/>
                  </a:cubicBezTo>
                  <a:cubicBezTo>
                    <a:pt x="980" y="1053"/>
                    <a:pt x="997" y="458"/>
                    <a:pt x="68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2"/>
            <p:cNvSpPr/>
            <p:nvPr/>
          </p:nvSpPr>
          <p:spPr>
            <a:xfrm>
              <a:off x="5721625" y="5011325"/>
              <a:ext cx="47775" cy="157175"/>
            </a:xfrm>
            <a:custGeom>
              <a:rect b="b" l="l" r="r" t="t"/>
              <a:pathLst>
                <a:path extrusionOk="0" h="6287" w="1911">
                  <a:moveTo>
                    <a:pt x="59" y="1"/>
                  </a:moveTo>
                  <a:lnTo>
                    <a:pt x="59" y="1"/>
                  </a:lnTo>
                  <a:cubicBezTo>
                    <a:pt x="26" y="1349"/>
                    <a:pt x="0" y="2735"/>
                    <a:pt x="452" y="4006"/>
                  </a:cubicBezTo>
                  <a:cubicBezTo>
                    <a:pt x="727" y="4775"/>
                    <a:pt x="1173" y="5487"/>
                    <a:pt x="1353" y="6284"/>
                  </a:cubicBezTo>
                  <a:lnTo>
                    <a:pt x="1770" y="6286"/>
                  </a:lnTo>
                  <a:cubicBezTo>
                    <a:pt x="1900" y="5987"/>
                    <a:pt x="1911" y="5651"/>
                    <a:pt x="1902" y="5326"/>
                  </a:cubicBezTo>
                  <a:cubicBezTo>
                    <a:pt x="1845" y="3405"/>
                    <a:pt x="1204" y="1547"/>
                    <a:pt x="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2"/>
            <p:cNvSpPr/>
            <p:nvPr/>
          </p:nvSpPr>
          <p:spPr>
            <a:xfrm>
              <a:off x="5877750" y="5044825"/>
              <a:ext cx="40825" cy="129000"/>
            </a:xfrm>
            <a:custGeom>
              <a:rect b="b" l="l" r="r" t="t"/>
              <a:pathLst>
                <a:path extrusionOk="0" h="5160" w="1633">
                  <a:moveTo>
                    <a:pt x="1213" y="0"/>
                  </a:moveTo>
                  <a:lnTo>
                    <a:pt x="1213" y="0"/>
                  </a:lnTo>
                  <a:cubicBezTo>
                    <a:pt x="974" y="907"/>
                    <a:pt x="737" y="1812"/>
                    <a:pt x="497" y="2719"/>
                  </a:cubicBezTo>
                  <a:cubicBezTo>
                    <a:pt x="374" y="3185"/>
                    <a:pt x="249" y="3655"/>
                    <a:pt x="225" y="4136"/>
                  </a:cubicBezTo>
                  <a:cubicBezTo>
                    <a:pt x="205" y="4491"/>
                    <a:pt x="229" y="4887"/>
                    <a:pt x="1" y="5159"/>
                  </a:cubicBezTo>
                  <a:lnTo>
                    <a:pt x="447" y="5027"/>
                  </a:lnTo>
                  <a:cubicBezTo>
                    <a:pt x="1352" y="3541"/>
                    <a:pt x="1633"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4" name="Google Shape;3144;p52"/>
          <p:cNvGrpSpPr/>
          <p:nvPr/>
        </p:nvGrpSpPr>
        <p:grpSpPr>
          <a:xfrm>
            <a:off x="-400020" y="1724088"/>
            <a:ext cx="1149758" cy="1826587"/>
            <a:chOff x="5283050" y="4042750"/>
            <a:chExt cx="399000" cy="595950"/>
          </a:xfrm>
        </p:grpSpPr>
        <p:sp>
          <p:nvSpPr>
            <p:cNvPr id="3145" name="Google Shape;3145;p52"/>
            <p:cNvSpPr/>
            <p:nvPr/>
          </p:nvSpPr>
          <p:spPr>
            <a:xfrm>
              <a:off x="5283050" y="4042750"/>
              <a:ext cx="399000" cy="344900"/>
            </a:xfrm>
            <a:custGeom>
              <a:rect b="b" l="l" r="r" t="t"/>
              <a:pathLst>
                <a:path extrusionOk="0" h="13796" w="15960">
                  <a:moveTo>
                    <a:pt x="8041" y="0"/>
                  </a:moveTo>
                  <a:cubicBezTo>
                    <a:pt x="6475" y="0"/>
                    <a:pt x="4915" y="432"/>
                    <a:pt x="3622" y="1312"/>
                  </a:cubicBezTo>
                  <a:cubicBezTo>
                    <a:pt x="1300" y="2891"/>
                    <a:pt x="0" y="5920"/>
                    <a:pt x="633" y="8656"/>
                  </a:cubicBezTo>
                  <a:cubicBezTo>
                    <a:pt x="1259" y="11376"/>
                    <a:pt x="3849" y="13561"/>
                    <a:pt x="6636" y="13561"/>
                  </a:cubicBezTo>
                  <a:cubicBezTo>
                    <a:pt x="6655" y="13561"/>
                    <a:pt x="6675" y="13561"/>
                    <a:pt x="6694" y="13560"/>
                  </a:cubicBezTo>
                  <a:lnTo>
                    <a:pt x="4984" y="12908"/>
                  </a:lnTo>
                  <a:lnTo>
                    <a:pt x="4984" y="12908"/>
                  </a:lnTo>
                  <a:cubicBezTo>
                    <a:pt x="6366" y="13418"/>
                    <a:pt x="7864" y="13796"/>
                    <a:pt x="9308" y="13796"/>
                  </a:cubicBezTo>
                  <a:cubicBezTo>
                    <a:pt x="10436" y="13796"/>
                    <a:pt x="11532" y="13565"/>
                    <a:pt x="12514" y="12987"/>
                  </a:cubicBezTo>
                  <a:cubicBezTo>
                    <a:pt x="15162" y="11426"/>
                    <a:pt x="15960" y="7754"/>
                    <a:pt x="15026" y="4822"/>
                  </a:cubicBezTo>
                  <a:cubicBezTo>
                    <a:pt x="14664" y="3680"/>
                    <a:pt x="14071" y="2588"/>
                    <a:pt x="13175" y="1793"/>
                  </a:cubicBezTo>
                  <a:cubicBezTo>
                    <a:pt x="12722" y="1389"/>
                    <a:pt x="12202" y="1071"/>
                    <a:pt x="11655" y="809"/>
                  </a:cubicBezTo>
                  <a:cubicBezTo>
                    <a:pt x="10533" y="273"/>
                    <a:pt x="9285" y="0"/>
                    <a:pt x="804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2"/>
            <p:cNvSpPr/>
            <p:nvPr/>
          </p:nvSpPr>
          <p:spPr>
            <a:xfrm>
              <a:off x="5478275" y="4137575"/>
              <a:ext cx="15450" cy="501125"/>
            </a:xfrm>
            <a:custGeom>
              <a:rect b="b" l="l" r="r" t="t"/>
              <a:pathLst>
                <a:path extrusionOk="0" h="20045" w="618">
                  <a:moveTo>
                    <a:pt x="154" y="1"/>
                  </a:moveTo>
                  <a:cubicBezTo>
                    <a:pt x="98" y="1"/>
                    <a:pt x="42" y="39"/>
                    <a:pt x="38" y="115"/>
                  </a:cubicBezTo>
                  <a:lnTo>
                    <a:pt x="38" y="117"/>
                  </a:lnTo>
                  <a:cubicBezTo>
                    <a:pt x="1" y="763"/>
                    <a:pt x="16" y="1418"/>
                    <a:pt x="14" y="2063"/>
                  </a:cubicBezTo>
                  <a:cubicBezTo>
                    <a:pt x="12" y="2705"/>
                    <a:pt x="18" y="3344"/>
                    <a:pt x="20" y="3985"/>
                  </a:cubicBezTo>
                  <a:cubicBezTo>
                    <a:pt x="25" y="5274"/>
                    <a:pt x="40" y="6561"/>
                    <a:pt x="53" y="7850"/>
                  </a:cubicBezTo>
                  <a:lnTo>
                    <a:pt x="130" y="15559"/>
                  </a:lnTo>
                  <a:cubicBezTo>
                    <a:pt x="137" y="16277"/>
                    <a:pt x="146" y="16997"/>
                    <a:pt x="152" y="17717"/>
                  </a:cubicBezTo>
                  <a:cubicBezTo>
                    <a:pt x="154" y="18073"/>
                    <a:pt x="159" y="18429"/>
                    <a:pt x="159" y="18785"/>
                  </a:cubicBezTo>
                  <a:cubicBezTo>
                    <a:pt x="159" y="19158"/>
                    <a:pt x="143" y="19531"/>
                    <a:pt x="198" y="19903"/>
                  </a:cubicBezTo>
                  <a:cubicBezTo>
                    <a:pt x="210" y="19989"/>
                    <a:pt x="308" y="20045"/>
                    <a:pt x="390" y="20045"/>
                  </a:cubicBezTo>
                  <a:cubicBezTo>
                    <a:pt x="397" y="20045"/>
                    <a:pt x="404" y="20044"/>
                    <a:pt x="411" y="20043"/>
                  </a:cubicBezTo>
                  <a:cubicBezTo>
                    <a:pt x="515" y="20028"/>
                    <a:pt x="567" y="19949"/>
                    <a:pt x="580" y="19850"/>
                  </a:cubicBezTo>
                  <a:cubicBezTo>
                    <a:pt x="618" y="19531"/>
                    <a:pt x="596" y="19211"/>
                    <a:pt x="589" y="18890"/>
                  </a:cubicBezTo>
                  <a:cubicBezTo>
                    <a:pt x="583" y="18567"/>
                    <a:pt x="576" y="18249"/>
                    <a:pt x="572" y="17928"/>
                  </a:cubicBezTo>
                  <a:cubicBezTo>
                    <a:pt x="563" y="17287"/>
                    <a:pt x="554" y="16648"/>
                    <a:pt x="545" y="16009"/>
                  </a:cubicBezTo>
                  <a:lnTo>
                    <a:pt x="495" y="12141"/>
                  </a:lnTo>
                  <a:cubicBezTo>
                    <a:pt x="460" y="9574"/>
                    <a:pt x="442" y="7005"/>
                    <a:pt x="392" y="4435"/>
                  </a:cubicBezTo>
                  <a:cubicBezTo>
                    <a:pt x="376" y="3724"/>
                    <a:pt x="363" y="3012"/>
                    <a:pt x="348" y="2303"/>
                  </a:cubicBezTo>
                  <a:cubicBezTo>
                    <a:pt x="334" y="1576"/>
                    <a:pt x="334" y="840"/>
                    <a:pt x="275" y="115"/>
                  </a:cubicBezTo>
                  <a:cubicBezTo>
                    <a:pt x="269" y="39"/>
                    <a:pt x="211" y="1"/>
                    <a:pt x="15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2"/>
            <p:cNvSpPr/>
            <p:nvPr/>
          </p:nvSpPr>
          <p:spPr>
            <a:xfrm>
              <a:off x="5390175" y="4217750"/>
              <a:ext cx="220175" cy="141200"/>
            </a:xfrm>
            <a:custGeom>
              <a:rect b="b" l="l" r="r" t="t"/>
              <a:pathLst>
                <a:path extrusionOk="0" h="5648" w="8807">
                  <a:moveTo>
                    <a:pt x="8503" y="0"/>
                  </a:moveTo>
                  <a:cubicBezTo>
                    <a:pt x="8453" y="0"/>
                    <a:pt x="8404" y="19"/>
                    <a:pt x="8365" y="62"/>
                  </a:cubicBezTo>
                  <a:cubicBezTo>
                    <a:pt x="8062" y="394"/>
                    <a:pt x="7790" y="756"/>
                    <a:pt x="7506" y="1103"/>
                  </a:cubicBezTo>
                  <a:lnTo>
                    <a:pt x="6654" y="2148"/>
                  </a:lnTo>
                  <a:lnTo>
                    <a:pt x="4950" y="4241"/>
                  </a:lnTo>
                  <a:cubicBezTo>
                    <a:pt x="4708" y="4538"/>
                    <a:pt x="4482" y="4885"/>
                    <a:pt x="4162" y="5102"/>
                  </a:cubicBezTo>
                  <a:cubicBezTo>
                    <a:pt x="4055" y="5177"/>
                    <a:pt x="3922" y="5253"/>
                    <a:pt x="3787" y="5253"/>
                  </a:cubicBezTo>
                  <a:cubicBezTo>
                    <a:pt x="3775" y="5253"/>
                    <a:pt x="3763" y="5253"/>
                    <a:pt x="3751" y="5251"/>
                  </a:cubicBezTo>
                  <a:cubicBezTo>
                    <a:pt x="3588" y="5234"/>
                    <a:pt x="3498" y="5093"/>
                    <a:pt x="3417" y="4968"/>
                  </a:cubicBezTo>
                  <a:cubicBezTo>
                    <a:pt x="2916" y="4202"/>
                    <a:pt x="2422" y="3433"/>
                    <a:pt x="1919" y="2669"/>
                  </a:cubicBezTo>
                  <a:cubicBezTo>
                    <a:pt x="1361" y="1812"/>
                    <a:pt x="817" y="943"/>
                    <a:pt x="200" y="128"/>
                  </a:cubicBezTo>
                  <a:cubicBezTo>
                    <a:pt x="178" y="99"/>
                    <a:pt x="148" y="87"/>
                    <a:pt x="120" y="87"/>
                  </a:cubicBezTo>
                  <a:cubicBezTo>
                    <a:pt x="58" y="87"/>
                    <a:pt x="1" y="146"/>
                    <a:pt x="42" y="220"/>
                  </a:cubicBezTo>
                  <a:lnTo>
                    <a:pt x="42" y="222"/>
                  </a:lnTo>
                  <a:cubicBezTo>
                    <a:pt x="492" y="1068"/>
                    <a:pt x="1017" y="1872"/>
                    <a:pt x="1524" y="2684"/>
                  </a:cubicBezTo>
                  <a:cubicBezTo>
                    <a:pt x="2031" y="3497"/>
                    <a:pt x="2541" y="4309"/>
                    <a:pt x="3055" y="5120"/>
                  </a:cubicBezTo>
                  <a:cubicBezTo>
                    <a:pt x="3158" y="5284"/>
                    <a:pt x="3266" y="5458"/>
                    <a:pt x="3441" y="5557"/>
                  </a:cubicBezTo>
                  <a:cubicBezTo>
                    <a:pt x="3551" y="5617"/>
                    <a:pt x="3673" y="5648"/>
                    <a:pt x="3796" y="5648"/>
                  </a:cubicBezTo>
                  <a:cubicBezTo>
                    <a:pt x="3848" y="5648"/>
                    <a:pt x="3901" y="5642"/>
                    <a:pt x="3953" y="5631"/>
                  </a:cubicBezTo>
                  <a:cubicBezTo>
                    <a:pt x="4309" y="5563"/>
                    <a:pt x="4621" y="5284"/>
                    <a:pt x="4851" y="5016"/>
                  </a:cubicBezTo>
                  <a:cubicBezTo>
                    <a:pt x="5468" y="4298"/>
                    <a:pt x="6055" y="3554"/>
                    <a:pt x="6656" y="2820"/>
                  </a:cubicBezTo>
                  <a:lnTo>
                    <a:pt x="7664" y="1595"/>
                  </a:lnTo>
                  <a:cubicBezTo>
                    <a:pt x="8009" y="1173"/>
                    <a:pt x="8378" y="760"/>
                    <a:pt x="8699" y="319"/>
                  </a:cubicBezTo>
                  <a:cubicBezTo>
                    <a:pt x="8806" y="172"/>
                    <a:pt x="8653" y="0"/>
                    <a:pt x="850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2"/>
            <p:cNvSpPr/>
            <p:nvPr/>
          </p:nvSpPr>
          <p:spPr>
            <a:xfrm>
              <a:off x="5430325" y="4165850"/>
              <a:ext cx="85525" cy="68950"/>
            </a:xfrm>
            <a:custGeom>
              <a:rect b="b" l="l" r="r" t="t"/>
              <a:pathLst>
                <a:path extrusionOk="0" h="2758" w="3421">
                  <a:moveTo>
                    <a:pt x="107" y="1"/>
                  </a:moveTo>
                  <a:cubicBezTo>
                    <a:pt x="51" y="1"/>
                    <a:pt x="0" y="59"/>
                    <a:pt x="37" y="120"/>
                  </a:cubicBezTo>
                  <a:lnTo>
                    <a:pt x="37" y="122"/>
                  </a:lnTo>
                  <a:cubicBezTo>
                    <a:pt x="72" y="183"/>
                    <a:pt x="91" y="247"/>
                    <a:pt x="129" y="306"/>
                  </a:cubicBezTo>
                  <a:cubicBezTo>
                    <a:pt x="166" y="366"/>
                    <a:pt x="208" y="418"/>
                    <a:pt x="245" y="475"/>
                  </a:cubicBezTo>
                  <a:cubicBezTo>
                    <a:pt x="313" y="576"/>
                    <a:pt x="379" y="675"/>
                    <a:pt x="452" y="772"/>
                  </a:cubicBezTo>
                  <a:cubicBezTo>
                    <a:pt x="608" y="981"/>
                    <a:pt x="763" y="1187"/>
                    <a:pt x="919" y="1393"/>
                  </a:cubicBezTo>
                  <a:cubicBezTo>
                    <a:pt x="1229" y="1811"/>
                    <a:pt x="1523" y="2237"/>
                    <a:pt x="1831" y="2654"/>
                  </a:cubicBezTo>
                  <a:cubicBezTo>
                    <a:pt x="1874" y="2713"/>
                    <a:pt x="1950" y="2757"/>
                    <a:pt x="2024" y="2757"/>
                  </a:cubicBezTo>
                  <a:cubicBezTo>
                    <a:pt x="2072" y="2757"/>
                    <a:pt x="2118" y="2739"/>
                    <a:pt x="2154" y="2696"/>
                  </a:cubicBezTo>
                  <a:lnTo>
                    <a:pt x="2813" y="1910"/>
                  </a:lnTo>
                  <a:lnTo>
                    <a:pt x="3133" y="1525"/>
                  </a:lnTo>
                  <a:cubicBezTo>
                    <a:pt x="3188" y="1457"/>
                    <a:pt x="3247" y="1391"/>
                    <a:pt x="3302" y="1323"/>
                  </a:cubicBezTo>
                  <a:cubicBezTo>
                    <a:pt x="3357" y="1255"/>
                    <a:pt x="3368" y="1174"/>
                    <a:pt x="3392" y="1093"/>
                  </a:cubicBezTo>
                  <a:cubicBezTo>
                    <a:pt x="3420" y="991"/>
                    <a:pt x="3339" y="914"/>
                    <a:pt x="3251" y="914"/>
                  </a:cubicBezTo>
                  <a:cubicBezTo>
                    <a:pt x="3228" y="914"/>
                    <a:pt x="3205" y="919"/>
                    <a:pt x="3184" y="930"/>
                  </a:cubicBezTo>
                  <a:cubicBezTo>
                    <a:pt x="3100" y="972"/>
                    <a:pt x="3037" y="998"/>
                    <a:pt x="2973" y="1068"/>
                  </a:cubicBezTo>
                  <a:cubicBezTo>
                    <a:pt x="2920" y="1128"/>
                    <a:pt x="2872" y="1189"/>
                    <a:pt x="2821" y="1251"/>
                  </a:cubicBezTo>
                  <a:lnTo>
                    <a:pt x="2503" y="1635"/>
                  </a:lnTo>
                  <a:lnTo>
                    <a:pt x="2017" y="2220"/>
                  </a:lnTo>
                  <a:lnTo>
                    <a:pt x="2017" y="2220"/>
                  </a:lnTo>
                  <a:cubicBezTo>
                    <a:pt x="1754" y="1875"/>
                    <a:pt x="1480" y="1538"/>
                    <a:pt x="1212" y="1200"/>
                  </a:cubicBezTo>
                  <a:cubicBezTo>
                    <a:pt x="1049" y="996"/>
                    <a:pt x="886" y="794"/>
                    <a:pt x="722" y="596"/>
                  </a:cubicBezTo>
                  <a:cubicBezTo>
                    <a:pt x="638" y="495"/>
                    <a:pt x="553" y="401"/>
                    <a:pt x="463" y="306"/>
                  </a:cubicBezTo>
                  <a:cubicBezTo>
                    <a:pt x="414" y="256"/>
                    <a:pt x="370" y="203"/>
                    <a:pt x="322" y="155"/>
                  </a:cubicBezTo>
                  <a:cubicBezTo>
                    <a:pt x="274" y="104"/>
                    <a:pt x="214" y="71"/>
                    <a:pt x="162" y="23"/>
                  </a:cubicBezTo>
                  <a:cubicBezTo>
                    <a:pt x="145" y="7"/>
                    <a:pt x="126" y="1"/>
                    <a:pt x="10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2"/>
            <p:cNvSpPr/>
            <p:nvPr/>
          </p:nvSpPr>
          <p:spPr>
            <a:xfrm>
              <a:off x="5373400" y="4126775"/>
              <a:ext cx="7775" cy="6000"/>
            </a:xfrm>
            <a:custGeom>
              <a:rect b="b" l="l" r="r" t="t"/>
              <a:pathLst>
                <a:path extrusionOk="0" h="240" w="311">
                  <a:moveTo>
                    <a:pt x="157" y="0"/>
                  </a:moveTo>
                  <a:cubicBezTo>
                    <a:pt x="1" y="0"/>
                    <a:pt x="1" y="240"/>
                    <a:pt x="157" y="240"/>
                  </a:cubicBezTo>
                  <a:cubicBezTo>
                    <a:pt x="311" y="240"/>
                    <a:pt x="311" y="0"/>
                    <a:pt x="15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2"/>
            <p:cNvSpPr/>
            <p:nvPr/>
          </p:nvSpPr>
          <p:spPr>
            <a:xfrm>
              <a:off x="5396525" y="4104525"/>
              <a:ext cx="9025" cy="9000"/>
            </a:xfrm>
            <a:custGeom>
              <a:rect b="b" l="l" r="r" t="t"/>
              <a:pathLst>
                <a:path extrusionOk="0" h="360" w="361">
                  <a:moveTo>
                    <a:pt x="157" y="1"/>
                  </a:moveTo>
                  <a:lnTo>
                    <a:pt x="115" y="8"/>
                  </a:lnTo>
                  <a:cubicBezTo>
                    <a:pt x="88" y="14"/>
                    <a:pt x="66" y="27"/>
                    <a:pt x="47" y="47"/>
                  </a:cubicBezTo>
                  <a:cubicBezTo>
                    <a:pt x="31" y="60"/>
                    <a:pt x="20" y="78"/>
                    <a:pt x="14" y="98"/>
                  </a:cubicBezTo>
                  <a:cubicBezTo>
                    <a:pt x="5" y="115"/>
                    <a:pt x="1" y="137"/>
                    <a:pt x="1" y="157"/>
                  </a:cubicBezTo>
                  <a:cubicBezTo>
                    <a:pt x="1" y="212"/>
                    <a:pt x="29" y="262"/>
                    <a:pt x="77" y="291"/>
                  </a:cubicBezTo>
                  <a:lnTo>
                    <a:pt x="143" y="339"/>
                  </a:lnTo>
                  <a:lnTo>
                    <a:pt x="178" y="355"/>
                  </a:lnTo>
                  <a:cubicBezTo>
                    <a:pt x="188" y="358"/>
                    <a:pt x="198" y="360"/>
                    <a:pt x="209" y="360"/>
                  </a:cubicBezTo>
                  <a:cubicBezTo>
                    <a:pt x="218" y="360"/>
                    <a:pt x="227" y="359"/>
                    <a:pt x="236" y="357"/>
                  </a:cubicBezTo>
                  <a:cubicBezTo>
                    <a:pt x="249" y="357"/>
                    <a:pt x="260" y="355"/>
                    <a:pt x="271" y="348"/>
                  </a:cubicBezTo>
                  <a:cubicBezTo>
                    <a:pt x="288" y="341"/>
                    <a:pt x="304" y="330"/>
                    <a:pt x="317" y="317"/>
                  </a:cubicBezTo>
                  <a:lnTo>
                    <a:pt x="339" y="289"/>
                  </a:lnTo>
                  <a:lnTo>
                    <a:pt x="354" y="256"/>
                  </a:lnTo>
                  <a:cubicBezTo>
                    <a:pt x="359" y="236"/>
                    <a:pt x="361" y="216"/>
                    <a:pt x="356" y="199"/>
                  </a:cubicBezTo>
                  <a:cubicBezTo>
                    <a:pt x="356" y="179"/>
                    <a:pt x="350" y="161"/>
                    <a:pt x="339" y="146"/>
                  </a:cubicBezTo>
                  <a:lnTo>
                    <a:pt x="290" y="78"/>
                  </a:lnTo>
                  <a:cubicBezTo>
                    <a:pt x="262" y="32"/>
                    <a:pt x="211" y="1"/>
                    <a:pt x="15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2"/>
            <p:cNvSpPr/>
            <p:nvPr/>
          </p:nvSpPr>
          <p:spPr>
            <a:xfrm>
              <a:off x="5400650" y="4150700"/>
              <a:ext cx="10225" cy="7950"/>
            </a:xfrm>
            <a:custGeom>
              <a:rect b="b" l="l" r="r" t="t"/>
              <a:pathLst>
                <a:path extrusionOk="0" h="318" w="409">
                  <a:moveTo>
                    <a:pt x="205" y="1"/>
                  </a:moveTo>
                  <a:cubicBezTo>
                    <a:pt x="0" y="1"/>
                    <a:pt x="0" y="317"/>
                    <a:pt x="205" y="317"/>
                  </a:cubicBezTo>
                  <a:cubicBezTo>
                    <a:pt x="409" y="317"/>
                    <a:pt x="409" y="1"/>
                    <a:pt x="205"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2"/>
            <p:cNvSpPr/>
            <p:nvPr/>
          </p:nvSpPr>
          <p:spPr>
            <a:xfrm>
              <a:off x="5600500" y="4299225"/>
              <a:ext cx="12375" cy="9625"/>
            </a:xfrm>
            <a:custGeom>
              <a:rect b="b" l="l" r="r" t="t"/>
              <a:pathLst>
                <a:path extrusionOk="0" h="385" w="495">
                  <a:moveTo>
                    <a:pt x="246" y="1"/>
                  </a:moveTo>
                  <a:cubicBezTo>
                    <a:pt x="0" y="1"/>
                    <a:pt x="0" y="385"/>
                    <a:pt x="246" y="385"/>
                  </a:cubicBezTo>
                  <a:cubicBezTo>
                    <a:pt x="494" y="385"/>
                    <a:pt x="494" y="1"/>
                    <a:pt x="246"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56" name="Shape 3156"/>
        <p:cNvGrpSpPr/>
        <p:nvPr/>
      </p:nvGrpSpPr>
      <p:grpSpPr>
        <a:xfrm>
          <a:off x="0" y="0"/>
          <a:ext cx="0" cy="0"/>
          <a:chOff x="0" y="0"/>
          <a:chExt cx="0" cy="0"/>
        </a:xfrm>
      </p:grpSpPr>
      <p:grpSp>
        <p:nvGrpSpPr>
          <p:cNvPr id="3157" name="Google Shape;3157;p53"/>
          <p:cNvGrpSpPr/>
          <p:nvPr/>
        </p:nvGrpSpPr>
        <p:grpSpPr>
          <a:xfrm>
            <a:off x="-679813" y="-667271"/>
            <a:ext cx="4536360" cy="2414524"/>
            <a:chOff x="4613325" y="3911725"/>
            <a:chExt cx="927150" cy="493475"/>
          </a:xfrm>
        </p:grpSpPr>
        <p:sp>
          <p:nvSpPr>
            <p:cNvPr id="3158" name="Google Shape;3158;p53"/>
            <p:cNvSpPr/>
            <p:nvPr/>
          </p:nvSpPr>
          <p:spPr>
            <a:xfrm>
              <a:off x="4613325" y="3911725"/>
              <a:ext cx="927150" cy="493475"/>
            </a:xfrm>
            <a:custGeom>
              <a:rect b="b" l="l" r="r" t="t"/>
              <a:pathLst>
                <a:path extrusionOk="0" h="19739" w="37086">
                  <a:moveTo>
                    <a:pt x="33368" y="1"/>
                  </a:moveTo>
                  <a:cubicBezTo>
                    <a:pt x="33174" y="1"/>
                    <a:pt x="33001" y="15"/>
                    <a:pt x="32862" y="43"/>
                  </a:cubicBezTo>
                  <a:cubicBezTo>
                    <a:pt x="30668" y="489"/>
                    <a:pt x="28549" y="1397"/>
                    <a:pt x="26691" y="2639"/>
                  </a:cubicBezTo>
                  <a:cubicBezTo>
                    <a:pt x="25723" y="3284"/>
                    <a:pt x="24822" y="4025"/>
                    <a:pt x="23874" y="4697"/>
                  </a:cubicBezTo>
                  <a:cubicBezTo>
                    <a:pt x="23435" y="5008"/>
                    <a:pt x="22988" y="5306"/>
                    <a:pt x="22534" y="5587"/>
                  </a:cubicBezTo>
                  <a:cubicBezTo>
                    <a:pt x="19728" y="7333"/>
                    <a:pt x="16636" y="8576"/>
                    <a:pt x="13562" y="9771"/>
                  </a:cubicBezTo>
                  <a:cubicBezTo>
                    <a:pt x="11763" y="10470"/>
                    <a:pt x="9957" y="11155"/>
                    <a:pt x="8184" y="11925"/>
                  </a:cubicBezTo>
                  <a:cubicBezTo>
                    <a:pt x="6450" y="12679"/>
                    <a:pt x="4551" y="13118"/>
                    <a:pt x="2924" y="14105"/>
                  </a:cubicBezTo>
                  <a:cubicBezTo>
                    <a:pt x="1530" y="14951"/>
                    <a:pt x="331" y="16277"/>
                    <a:pt x="64" y="17886"/>
                  </a:cubicBezTo>
                  <a:cubicBezTo>
                    <a:pt x="4" y="18246"/>
                    <a:pt x="1" y="18647"/>
                    <a:pt x="215" y="18944"/>
                  </a:cubicBezTo>
                  <a:cubicBezTo>
                    <a:pt x="370" y="19160"/>
                    <a:pt x="617" y="19289"/>
                    <a:pt x="864" y="19388"/>
                  </a:cubicBezTo>
                  <a:cubicBezTo>
                    <a:pt x="1472" y="19632"/>
                    <a:pt x="2115" y="19739"/>
                    <a:pt x="2766" y="19739"/>
                  </a:cubicBezTo>
                  <a:cubicBezTo>
                    <a:pt x="3828" y="19739"/>
                    <a:pt x="4910" y="19455"/>
                    <a:pt x="5890" y="19024"/>
                  </a:cubicBezTo>
                  <a:cubicBezTo>
                    <a:pt x="7469" y="18331"/>
                    <a:pt x="8864" y="17285"/>
                    <a:pt x="10342" y="16395"/>
                  </a:cubicBezTo>
                  <a:cubicBezTo>
                    <a:pt x="15608" y="13231"/>
                    <a:pt x="21722" y="12189"/>
                    <a:pt x="27284" y="9762"/>
                  </a:cubicBezTo>
                  <a:cubicBezTo>
                    <a:pt x="28571" y="9200"/>
                    <a:pt x="29821" y="8452"/>
                    <a:pt x="30667" y="7330"/>
                  </a:cubicBezTo>
                  <a:cubicBezTo>
                    <a:pt x="31051" y="6818"/>
                    <a:pt x="31344" y="6239"/>
                    <a:pt x="31755" y="5746"/>
                  </a:cubicBezTo>
                  <a:cubicBezTo>
                    <a:pt x="32075" y="5364"/>
                    <a:pt x="32460" y="5041"/>
                    <a:pt x="32847" y="4726"/>
                  </a:cubicBezTo>
                  <a:cubicBezTo>
                    <a:pt x="33521" y="4180"/>
                    <a:pt x="34208" y="3650"/>
                    <a:pt x="34908" y="3138"/>
                  </a:cubicBezTo>
                  <a:cubicBezTo>
                    <a:pt x="35278" y="2867"/>
                    <a:pt x="35658" y="2595"/>
                    <a:pt x="35934" y="2229"/>
                  </a:cubicBezTo>
                  <a:cubicBezTo>
                    <a:pt x="37085" y="703"/>
                    <a:pt x="34724" y="1"/>
                    <a:pt x="33368"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3"/>
            <p:cNvSpPr/>
            <p:nvPr/>
          </p:nvSpPr>
          <p:spPr>
            <a:xfrm>
              <a:off x="5382700" y="4006100"/>
              <a:ext cx="26725" cy="6250"/>
            </a:xfrm>
            <a:custGeom>
              <a:rect b="b" l="l" r="r" t="t"/>
              <a:pathLst>
                <a:path extrusionOk="0" h="250" w="1069">
                  <a:moveTo>
                    <a:pt x="972" y="1"/>
                  </a:moveTo>
                  <a:cubicBezTo>
                    <a:pt x="970" y="1"/>
                    <a:pt x="969" y="1"/>
                    <a:pt x="967" y="1"/>
                  </a:cubicBezTo>
                  <a:lnTo>
                    <a:pt x="295" y="41"/>
                  </a:lnTo>
                  <a:lnTo>
                    <a:pt x="101" y="51"/>
                  </a:lnTo>
                  <a:cubicBezTo>
                    <a:pt x="50" y="55"/>
                    <a:pt x="0" y="95"/>
                    <a:pt x="2" y="151"/>
                  </a:cubicBezTo>
                  <a:cubicBezTo>
                    <a:pt x="4" y="200"/>
                    <a:pt x="44" y="250"/>
                    <a:pt x="97" y="250"/>
                  </a:cubicBezTo>
                  <a:cubicBezTo>
                    <a:pt x="98" y="250"/>
                    <a:pt x="100" y="250"/>
                    <a:pt x="101" y="250"/>
                  </a:cubicBezTo>
                  <a:lnTo>
                    <a:pt x="774" y="210"/>
                  </a:lnTo>
                  <a:lnTo>
                    <a:pt x="967" y="199"/>
                  </a:lnTo>
                  <a:cubicBezTo>
                    <a:pt x="1019" y="196"/>
                    <a:pt x="1068" y="155"/>
                    <a:pt x="1066" y="100"/>
                  </a:cubicBezTo>
                  <a:cubicBezTo>
                    <a:pt x="1064" y="50"/>
                    <a:pt x="1025" y="1"/>
                    <a:pt x="972"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3"/>
            <p:cNvSpPr/>
            <p:nvPr/>
          </p:nvSpPr>
          <p:spPr>
            <a:xfrm>
              <a:off x="5404325" y="3992575"/>
              <a:ext cx="21600" cy="4975"/>
            </a:xfrm>
            <a:custGeom>
              <a:rect b="b" l="l" r="r" t="t"/>
              <a:pathLst>
                <a:path extrusionOk="0" h="199" w="864">
                  <a:moveTo>
                    <a:pt x="102" y="1"/>
                  </a:moveTo>
                  <a:cubicBezTo>
                    <a:pt x="50" y="1"/>
                    <a:pt x="1" y="46"/>
                    <a:pt x="4" y="99"/>
                  </a:cubicBezTo>
                  <a:cubicBezTo>
                    <a:pt x="4" y="154"/>
                    <a:pt x="48" y="197"/>
                    <a:pt x="102" y="198"/>
                  </a:cubicBezTo>
                  <a:lnTo>
                    <a:pt x="762" y="198"/>
                  </a:lnTo>
                  <a:cubicBezTo>
                    <a:pt x="814" y="198"/>
                    <a:pt x="863" y="153"/>
                    <a:pt x="861" y="99"/>
                  </a:cubicBezTo>
                  <a:cubicBezTo>
                    <a:pt x="860" y="45"/>
                    <a:pt x="817" y="1"/>
                    <a:pt x="762"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3"/>
            <p:cNvSpPr/>
            <p:nvPr/>
          </p:nvSpPr>
          <p:spPr>
            <a:xfrm>
              <a:off x="5226200" y="4069525"/>
              <a:ext cx="32050" cy="6175"/>
            </a:xfrm>
            <a:custGeom>
              <a:rect b="b" l="l" r="r" t="t"/>
              <a:pathLst>
                <a:path extrusionOk="0" h="247" w="1282">
                  <a:moveTo>
                    <a:pt x="633" y="0"/>
                  </a:moveTo>
                  <a:cubicBezTo>
                    <a:pt x="534" y="0"/>
                    <a:pt x="435" y="5"/>
                    <a:pt x="336" y="14"/>
                  </a:cubicBezTo>
                  <a:cubicBezTo>
                    <a:pt x="249" y="24"/>
                    <a:pt x="162" y="35"/>
                    <a:pt x="77" y="50"/>
                  </a:cubicBezTo>
                  <a:cubicBezTo>
                    <a:pt x="51" y="57"/>
                    <a:pt x="30" y="73"/>
                    <a:pt x="16" y="95"/>
                  </a:cubicBezTo>
                  <a:cubicBezTo>
                    <a:pt x="4" y="119"/>
                    <a:pt x="1" y="146"/>
                    <a:pt x="7" y="171"/>
                  </a:cubicBezTo>
                  <a:cubicBezTo>
                    <a:pt x="14" y="197"/>
                    <a:pt x="30" y="218"/>
                    <a:pt x="52" y="230"/>
                  </a:cubicBezTo>
                  <a:cubicBezTo>
                    <a:pt x="68" y="239"/>
                    <a:pt x="86" y="243"/>
                    <a:pt x="105" y="243"/>
                  </a:cubicBezTo>
                  <a:cubicBezTo>
                    <a:pt x="112" y="243"/>
                    <a:pt x="120" y="243"/>
                    <a:pt x="128" y="241"/>
                  </a:cubicBezTo>
                  <a:lnTo>
                    <a:pt x="129" y="241"/>
                  </a:lnTo>
                  <a:cubicBezTo>
                    <a:pt x="170" y="234"/>
                    <a:pt x="213" y="227"/>
                    <a:pt x="255" y="221"/>
                  </a:cubicBezTo>
                  <a:lnTo>
                    <a:pt x="255" y="221"/>
                  </a:lnTo>
                  <a:lnTo>
                    <a:pt x="228" y="225"/>
                  </a:lnTo>
                  <a:cubicBezTo>
                    <a:pt x="362" y="207"/>
                    <a:pt x="497" y="198"/>
                    <a:pt x="632" y="198"/>
                  </a:cubicBezTo>
                  <a:cubicBezTo>
                    <a:pt x="767" y="198"/>
                    <a:pt x="902" y="207"/>
                    <a:pt x="1036" y="225"/>
                  </a:cubicBezTo>
                  <a:lnTo>
                    <a:pt x="1010" y="221"/>
                  </a:lnTo>
                  <a:lnTo>
                    <a:pt x="1010" y="221"/>
                  </a:lnTo>
                  <a:cubicBezTo>
                    <a:pt x="1057" y="227"/>
                    <a:pt x="1102" y="235"/>
                    <a:pt x="1149" y="243"/>
                  </a:cubicBezTo>
                  <a:cubicBezTo>
                    <a:pt x="1157" y="245"/>
                    <a:pt x="1166" y="246"/>
                    <a:pt x="1175" y="246"/>
                  </a:cubicBezTo>
                  <a:cubicBezTo>
                    <a:pt x="1192" y="246"/>
                    <a:pt x="1209" y="242"/>
                    <a:pt x="1225" y="234"/>
                  </a:cubicBezTo>
                  <a:cubicBezTo>
                    <a:pt x="1247" y="220"/>
                    <a:pt x="1264" y="199"/>
                    <a:pt x="1270" y="173"/>
                  </a:cubicBezTo>
                  <a:cubicBezTo>
                    <a:pt x="1282" y="126"/>
                    <a:pt x="1255" y="62"/>
                    <a:pt x="1202" y="52"/>
                  </a:cubicBezTo>
                  <a:cubicBezTo>
                    <a:pt x="1014" y="17"/>
                    <a:pt x="823" y="0"/>
                    <a:pt x="633"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3"/>
            <p:cNvSpPr/>
            <p:nvPr/>
          </p:nvSpPr>
          <p:spPr>
            <a:xfrm>
              <a:off x="5239675" y="4079825"/>
              <a:ext cx="19425" cy="6050"/>
            </a:xfrm>
            <a:custGeom>
              <a:rect b="b" l="l" r="r" t="t"/>
              <a:pathLst>
                <a:path extrusionOk="0" h="242" w="777">
                  <a:moveTo>
                    <a:pt x="683" y="1"/>
                  </a:moveTo>
                  <a:cubicBezTo>
                    <a:pt x="681" y="1"/>
                    <a:pt x="679" y="1"/>
                    <a:pt x="677" y="1"/>
                  </a:cubicBezTo>
                  <a:lnTo>
                    <a:pt x="99" y="44"/>
                  </a:lnTo>
                  <a:cubicBezTo>
                    <a:pt x="74" y="44"/>
                    <a:pt x="49" y="55"/>
                    <a:pt x="30" y="72"/>
                  </a:cubicBezTo>
                  <a:cubicBezTo>
                    <a:pt x="12" y="91"/>
                    <a:pt x="1" y="117"/>
                    <a:pt x="0" y="143"/>
                  </a:cubicBezTo>
                  <a:cubicBezTo>
                    <a:pt x="3" y="191"/>
                    <a:pt x="42" y="241"/>
                    <a:pt x="93" y="241"/>
                  </a:cubicBezTo>
                  <a:cubicBezTo>
                    <a:pt x="95" y="241"/>
                    <a:pt x="97" y="241"/>
                    <a:pt x="99" y="241"/>
                  </a:cubicBezTo>
                  <a:lnTo>
                    <a:pt x="677" y="198"/>
                  </a:lnTo>
                  <a:cubicBezTo>
                    <a:pt x="704" y="197"/>
                    <a:pt x="728" y="187"/>
                    <a:pt x="747" y="169"/>
                  </a:cubicBezTo>
                  <a:cubicBezTo>
                    <a:pt x="766" y="150"/>
                    <a:pt x="776" y="125"/>
                    <a:pt x="776" y="99"/>
                  </a:cubicBezTo>
                  <a:cubicBezTo>
                    <a:pt x="774" y="51"/>
                    <a:pt x="735" y="1"/>
                    <a:pt x="683"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3"/>
            <p:cNvSpPr/>
            <p:nvPr/>
          </p:nvSpPr>
          <p:spPr>
            <a:xfrm>
              <a:off x="4894125" y="4269875"/>
              <a:ext cx="29100" cy="6075"/>
            </a:xfrm>
            <a:custGeom>
              <a:rect b="b" l="l" r="r" t="t"/>
              <a:pathLst>
                <a:path extrusionOk="0" h="243" w="1164">
                  <a:moveTo>
                    <a:pt x="1049" y="1"/>
                  </a:moveTo>
                  <a:cubicBezTo>
                    <a:pt x="1041" y="1"/>
                    <a:pt x="1032" y="2"/>
                    <a:pt x="1024" y="4"/>
                  </a:cubicBezTo>
                  <a:lnTo>
                    <a:pt x="999" y="7"/>
                  </a:lnTo>
                  <a:lnTo>
                    <a:pt x="1025" y="4"/>
                  </a:lnTo>
                  <a:lnTo>
                    <a:pt x="1025" y="4"/>
                  </a:lnTo>
                  <a:cubicBezTo>
                    <a:pt x="815" y="31"/>
                    <a:pt x="603" y="45"/>
                    <a:pt x="390" y="45"/>
                  </a:cubicBezTo>
                  <a:cubicBezTo>
                    <a:pt x="362" y="45"/>
                    <a:pt x="333" y="45"/>
                    <a:pt x="305" y="45"/>
                  </a:cubicBezTo>
                  <a:cubicBezTo>
                    <a:pt x="237" y="44"/>
                    <a:pt x="169" y="40"/>
                    <a:pt x="101" y="36"/>
                  </a:cubicBezTo>
                  <a:cubicBezTo>
                    <a:pt x="100" y="36"/>
                    <a:pt x="98" y="36"/>
                    <a:pt x="97" y="36"/>
                  </a:cubicBezTo>
                  <a:cubicBezTo>
                    <a:pt x="47" y="36"/>
                    <a:pt x="0" y="85"/>
                    <a:pt x="2" y="135"/>
                  </a:cubicBezTo>
                  <a:cubicBezTo>
                    <a:pt x="3" y="189"/>
                    <a:pt x="48" y="232"/>
                    <a:pt x="101" y="233"/>
                  </a:cubicBezTo>
                  <a:cubicBezTo>
                    <a:pt x="200" y="240"/>
                    <a:pt x="299" y="243"/>
                    <a:pt x="398" y="243"/>
                  </a:cubicBezTo>
                  <a:cubicBezTo>
                    <a:pt x="547" y="243"/>
                    <a:pt x="696" y="236"/>
                    <a:pt x="845" y="222"/>
                  </a:cubicBezTo>
                  <a:cubicBezTo>
                    <a:pt x="923" y="214"/>
                    <a:pt x="1000" y="205"/>
                    <a:pt x="1077" y="193"/>
                  </a:cubicBezTo>
                  <a:cubicBezTo>
                    <a:pt x="1100" y="190"/>
                    <a:pt x="1125" y="167"/>
                    <a:pt x="1136" y="148"/>
                  </a:cubicBezTo>
                  <a:cubicBezTo>
                    <a:pt x="1163" y="102"/>
                    <a:pt x="1147" y="40"/>
                    <a:pt x="1101" y="13"/>
                  </a:cubicBezTo>
                  <a:cubicBezTo>
                    <a:pt x="1084" y="5"/>
                    <a:pt x="1067" y="1"/>
                    <a:pt x="1049"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3"/>
            <p:cNvSpPr/>
            <p:nvPr/>
          </p:nvSpPr>
          <p:spPr>
            <a:xfrm>
              <a:off x="4916825" y="4254600"/>
              <a:ext cx="27050" cy="5900"/>
            </a:xfrm>
            <a:custGeom>
              <a:rect b="b" l="l" r="r" t="t"/>
              <a:pathLst>
                <a:path extrusionOk="0" h="236" w="1082">
                  <a:moveTo>
                    <a:pt x="965" y="1"/>
                  </a:moveTo>
                  <a:cubicBezTo>
                    <a:pt x="958" y="1"/>
                    <a:pt x="950" y="2"/>
                    <a:pt x="943" y="3"/>
                  </a:cubicBezTo>
                  <a:lnTo>
                    <a:pt x="924" y="6"/>
                  </a:lnTo>
                  <a:lnTo>
                    <a:pt x="924" y="6"/>
                  </a:lnTo>
                  <a:lnTo>
                    <a:pt x="950" y="3"/>
                  </a:lnTo>
                  <a:lnTo>
                    <a:pt x="950" y="3"/>
                  </a:lnTo>
                  <a:cubicBezTo>
                    <a:pt x="770" y="26"/>
                    <a:pt x="588" y="38"/>
                    <a:pt x="407" y="38"/>
                  </a:cubicBezTo>
                  <a:cubicBezTo>
                    <a:pt x="367" y="38"/>
                    <a:pt x="328" y="38"/>
                    <a:pt x="289" y="37"/>
                  </a:cubicBezTo>
                  <a:cubicBezTo>
                    <a:pt x="227" y="35"/>
                    <a:pt x="163" y="32"/>
                    <a:pt x="101" y="26"/>
                  </a:cubicBezTo>
                  <a:cubicBezTo>
                    <a:pt x="99" y="26"/>
                    <a:pt x="97" y="26"/>
                    <a:pt x="95" y="26"/>
                  </a:cubicBezTo>
                  <a:cubicBezTo>
                    <a:pt x="46" y="26"/>
                    <a:pt x="0" y="77"/>
                    <a:pt x="2" y="125"/>
                  </a:cubicBezTo>
                  <a:cubicBezTo>
                    <a:pt x="4" y="179"/>
                    <a:pt x="47" y="222"/>
                    <a:pt x="101" y="224"/>
                  </a:cubicBezTo>
                  <a:cubicBezTo>
                    <a:pt x="203" y="232"/>
                    <a:pt x="305" y="236"/>
                    <a:pt x="408" y="236"/>
                  </a:cubicBezTo>
                  <a:cubicBezTo>
                    <a:pt x="533" y="236"/>
                    <a:pt x="658" y="230"/>
                    <a:pt x="782" y="219"/>
                  </a:cubicBezTo>
                  <a:cubicBezTo>
                    <a:pt x="853" y="213"/>
                    <a:pt x="925" y="203"/>
                    <a:pt x="995" y="194"/>
                  </a:cubicBezTo>
                  <a:cubicBezTo>
                    <a:pt x="1017" y="191"/>
                    <a:pt x="1044" y="168"/>
                    <a:pt x="1054" y="149"/>
                  </a:cubicBezTo>
                  <a:cubicBezTo>
                    <a:pt x="1082" y="101"/>
                    <a:pt x="1066" y="41"/>
                    <a:pt x="1018" y="14"/>
                  </a:cubicBezTo>
                  <a:cubicBezTo>
                    <a:pt x="1002" y="5"/>
                    <a:pt x="984" y="1"/>
                    <a:pt x="965"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3"/>
            <p:cNvSpPr/>
            <p:nvPr/>
          </p:nvSpPr>
          <p:spPr>
            <a:xfrm>
              <a:off x="5038325" y="4155300"/>
              <a:ext cx="18675" cy="6475"/>
            </a:xfrm>
            <a:custGeom>
              <a:rect b="b" l="l" r="r" t="t"/>
              <a:pathLst>
                <a:path extrusionOk="0" h="259" w="747">
                  <a:moveTo>
                    <a:pt x="109" y="0"/>
                  </a:moveTo>
                  <a:cubicBezTo>
                    <a:pt x="83" y="0"/>
                    <a:pt x="57" y="11"/>
                    <a:pt x="39" y="30"/>
                  </a:cubicBezTo>
                  <a:cubicBezTo>
                    <a:pt x="0" y="68"/>
                    <a:pt x="0" y="131"/>
                    <a:pt x="39" y="169"/>
                  </a:cubicBezTo>
                  <a:cubicBezTo>
                    <a:pt x="58" y="187"/>
                    <a:pt x="84" y="196"/>
                    <a:pt x="109" y="198"/>
                  </a:cubicBezTo>
                  <a:lnTo>
                    <a:pt x="648" y="259"/>
                  </a:lnTo>
                  <a:cubicBezTo>
                    <a:pt x="674" y="259"/>
                    <a:pt x="699" y="248"/>
                    <a:pt x="717" y="230"/>
                  </a:cubicBezTo>
                  <a:cubicBezTo>
                    <a:pt x="736" y="211"/>
                    <a:pt x="747" y="186"/>
                    <a:pt x="747" y="159"/>
                  </a:cubicBezTo>
                  <a:cubicBezTo>
                    <a:pt x="747" y="133"/>
                    <a:pt x="736" y="108"/>
                    <a:pt x="717" y="90"/>
                  </a:cubicBezTo>
                  <a:cubicBezTo>
                    <a:pt x="698" y="72"/>
                    <a:pt x="674" y="62"/>
                    <a:pt x="648" y="60"/>
                  </a:cubicBezTo>
                  <a:lnTo>
                    <a:pt x="109"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66" name="Google Shape;3166;p53"/>
          <p:cNvSpPr/>
          <p:nvPr/>
        </p:nvSpPr>
        <p:spPr>
          <a:xfrm rot="6300022">
            <a:off x="5564635" y="2542632"/>
            <a:ext cx="1277248" cy="1139135"/>
          </a:xfrm>
          <a:custGeom>
            <a:rect b="b" l="l" r="r" t="t"/>
            <a:pathLst>
              <a:path extrusionOk="0" h="9479" w="10628">
                <a:moveTo>
                  <a:pt x="5368" y="0"/>
                </a:moveTo>
                <a:cubicBezTo>
                  <a:pt x="4737" y="0"/>
                  <a:pt x="4106" y="161"/>
                  <a:pt x="3512" y="519"/>
                </a:cubicBezTo>
                <a:cubicBezTo>
                  <a:pt x="1129" y="1943"/>
                  <a:pt x="0" y="6119"/>
                  <a:pt x="2181" y="8161"/>
                </a:cubicBezTo>
                <a:cubicBezTo>
                  <a:pt x="3145" y="9048"/>
                  <a:pt x="4458" y="9478"/>
                  <a:pt x="5766" y="9478"/>
                </a:cubicBezTo>
                <a:cubicBezTo>
                  <a:pt x="6558" y="9478"/>
                  <a:pt x="7348" y="9321"/>
                  <a:pt x="8060" y="9012"/>
                </a:cubicBezTo>
                <a:cubicBezTo>
                  <a:pt x="8756" y="8734"/>
                  <a:pt x="9374" y="8254"/>
                  <a:pt x="9823" y="7651"/>
                </a:cubicBezTo>
                <a:cubicBezTo>
                  <a:pt x="10627" y="6506"/>
                  <a:pt x="10627" y="4866"/>
                  <a:pt x="10102" y="3536"/>
                </a:cubicBezTo>
                <a:cubicBezTo>
                  <a:pt x="9316" y="1577"/>
                  <a:pt x="7346" y="0"/>
                  <a:pt x="53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3"/>
          <p:cNvSpPr/>
          <p:nvPr/>
        </p:nvSpPr>
        <p:spPr>
          <a:xfrm>
            <a:off x="3856560" y="1428334"/>
            <a:ext cx="1310972" cy="1139147"/>
          </a:xfrm>
          <a:custGeom>
            <a:rect b="b" l="l" r="r" t="t"/>
            <a:pathLst>
              <a:path extrusionOk="0" h="9384" w="10799">
                <a:moveTo>
                  <a:pt x="5351" y="1"/>
                </a:moveTo>
                <a:cubicBezTo>
                  <a:pt x="4487" y="1"/>
                  <a:pt x="3611" y="225"/>
                  <a:pt x="2816" y="731"/>
                </a:cubicBezTo>
                <a:cubicBezTo>
                  <a:pt x="2707" y="793"/>
                  <a:pt x="2615" y="870"/>
                  <a:pt x="2522" y="932"/>
                </a:cubicBezTo>
                <a:cubicBezTo>
                  <a:pt x="1857" y="1443"/>
                  <a:pt x="1315" y="2108"/>
                  <a:pt x="928" y="2850"/>
                </a:cubicBezTo>
                <a:cubicBezTo>
                  <a:pt x="31" y="4583"/>
                  <a:pt x="0" y="6749"/>
                  <a:pt x="1563" y="8125"/>
                </a:cubicBezTo>
                <a:cubicBezTo>
                  <a:pt x="2444" y="8914"/>
                  <a:pt x="3651" y="9286"/>
                  <a:pt x="4842" y="9363"/>
                </a:cubicBezTo>
                <a:cubicBezTo>
                  <a:pt x="5002" y="9377"/>
                  <a:pt x="5162" y="9384"/>
                  <a:pt x="5322" y="9384"/>
                </a:cubicBezTo>
                <a:cubicBezTo>
                  <a:pt x="6215" y="9384"/>
                  <a:pt x="7105" y="9166"/>
                  <a:pt x="7905" y="8760"/>
                </a:cubicBezTo>
                <a:cubicBezTo>
                  <a:pt x="8957" y="8172"/>
                  <a:pt x="10102" y="6269"/>
                  <a:pt x="10303" y="5078"/>
                </a:cubicBezTo>
                <a:cubicBezTo>
                  <a:pt x="10799" y="2328"/>
                  <a:pt x="8133" y="1"/>
                  <a:pt x="53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3"/>
          <p:cNvSpPr/>
          <p:nvPr/>
        </p:nvSpPr>
        <p:spPr>
          <a:xfrm>
            <a:off x="2230827" y="3069223"/>
            <a:ext cx="1193992" cy="1139164"/>
          </a:xfrm>
          <a:custGeom>
            <a:rect b="b" l="l" r="r" t="t"/>
            <a:pathLst>
              <a:path extrusionOk="0" h="9329" w="9778">
                <a:moveTo>
                  <a:pt x="4815" y="0"/>
                </a:moveTo>
                <a:cubicBezTo>
                  <a:pt x="3957" y="0"/>
                  <a:pt x="3070" y="274"/>
                  <a:pt x="2228" y="872"/>
                </a:cubicBezTo>
                <a:cubicBezTo>
                  <a:pt x="867" y="1832"/>
                  <a:pt x="1" y="3580"/>
                  <a:pt x="16" y="5343"/>
                </a:cubicBezTo>
                <a:cubicBezTo>
                  <a:pt x="1" y="5823"/>
                  <a:pt x="78" y="6287"/>
                  <a:pt x="248" y="6735"/>
                </a:cubicBezTo>
                <a:cubicBezTo>
                  <a:pt x="542" y="7385"/>
                  <a:pt x="1022" y="7926"/>
                  <a:pt x="1610" y="8313"/>
                </a:cubicBezTo>
                <a:cubicBezTo>
                  <a:pt x="2606" y="8984"/>
                  <a:pt x="3765" y="9329"/>
                  <a:pt x="4931" y="9329"/>
                </a:cubicBezTo>
                <a:cubicBezTo>
                  <a:pt x="5702" y="9329"/>
                  <a:pt x="6477" y="9178"/>
                  <a:pt x="7209" y="8870"/>
                </a:cubicBezTo>
                <a:cubicBezTo>
                  <a:pt x="7921" y="8592"/>
                  <a:pt x="8524" y="8112"/>
                  <a:pt x="8973" y="7509"/>
                </a:cubicBezTo>
                <a:cubicBezTo>
                  <a:pt x="9777" y="6364"/>
                  <a:pt x="9777" y="4724"/>
                  <a:pt x="9251" y="3394"/>
                </a:cubicBezTo>
                <a:cubicBezTo>
                  <a:pt x="8424" y="1304"/>
                  <a:pt x="6688" y="0"/>
                  <a:pt x="48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3"/>
          <p:cNvSpPr txBox="1"/>
          <p:nvPr>
            <p:ph type="ctrTitle"/>
          </p:nvPr>
        </p:nvSpPr>
        <p:spPr>
          <a:xfrm flipH="1">
            <a:off x="2783500" y="370175"/>
            <a:ext cx="3576900" cy="900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What about the percentages?</a:t>
            </a:r>
            <a:endParaRPr/>
          </a:p>
        </p:txBody>
      </p:sp>
      <p:sp>
        <p:nvSpPr>
          <p:cNvPr id="3170" name="Google Shape;3170;p53"/>
          <p:cNvSpPr txBox="1"/>
          <p:nvPr>
            <p:ph idx="4294967295" type="subTitle"/>
          </p:nvPr>
        </p:nvSpPr>
        <p:spPr>
          <a:xfrm>
            <a:off x="2238288" y="4175950"/>
            <a:ext cx="11538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400"/>
              <a:t>Venus</a:t>
            </a:r>
            <a:endParaRPr sz="1400"/>
          </a:p>
        </p:txBody>
      </p:sp>
      <p:sp>
        <p:nvSpPr>
          <p:cNvPr id="3171" name="Google Shape;3171;p53"/>
          <p:cNvSpPr/>
          <p:nvPr/>
        </p:nvSpPr>
        <p:spPr>
          <a:xfrm>
            <a:off x="2306665" y="3632697"/>
            <a:ext cx="1042315" cy="534327"/>
          </a:xfrm>
          <a:custGeom>
            <a:rect b="b" l="l" r="r" t="t"/>
            <a:pathLst>
              <a:path extrusionOk="0" h="33432" w="65216">
                <a:moveTo>
                  <a:pt x="40391" y="0"/>
                </a:moveTo>
                <a:cubicBezTo>
                  <a:pt x="20337" y="0"/>
                  <a:pt x="19058" y="9691"/>
                  <a:pt x="0" y="10190"/>
                </a:cubicBezTo>
                <a:cubicBezTo>
                  <a:pt x="3946" y="23870"/>
                  <a:pt x="17345" y="33431"/>
                  <a:pt x="32305" y="33431"/>
                </a:cubicBezTo>
                <a:cubicBezTo>
                  <a:pt x="48457" y="33431"/>
                  <a:pt x="61140" y="22895"/>
                  <a:pt x="65216" y="7458"/>
                </a:cubicBezTo>
                <a:cubicBezTo>
                  <a:pt x="58538" y="4488"/>
                  <a:pt x="53053" y="0"/>
                  <a:pt x="403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3"/>
          <p:cNvSpPr/>
          <p:nvPr/>
        </p:nvSpPr>
        <p:spPr>
          <a:xfrm>
            <a:off x="3966127" y="1692921"/>
            <a:ext cx="1071770" cy="812231"/>
          </a:xfrm>
          <a:custGeom>
            <a:rect b="b" l="l" r="r" t="t"/>
            <a:pathLst>
              <a:path extrusionOk="0" h="50820" w="67059">
                <a:moveTo>
                  <a:pt x="26104" y="0"/>
                </a:moveTo>
                <a:cubicBezTo>
                  <a:pt x="13464" y="0"/>
                  <a:pt x="7979" y="4467"/>
                  <a:pt x="1323" y="7437"/>
                </a:cubicBezTo>
                <a:lnTo>
                  <a:pt x="1258" y="7458"/>
                </a:lnTo>
                <a:cubicBezTo>
                  <a:pt x="1258" y="7502"/>
                  <a:pt x="1279" y="7524"/>
                  <a:pt x="1301" y="7567"/>
                </a:cubicBezTo>
                <a:cubicBezTo>
                  <a:pt x="434" y="10602"/>
                  <a:pt x="0" y="13746"/>
                  <a:pt x="0" y="16889"/>
                </a:cubicBezTo>
                <a:cubicBezTo>
                  <a:pt x="0" y="35621"/>
                  <a:pt x="15003" y="50819"/>
                  <a:pt x="33540" y="50819"/>
                </a:cubicBezTo>
                <a:cubicBezTo>
                  <a:pt x="52055" y="50819"/>
                  <a:pt x="67058" y="35643"/>
                  <a:pt x="67058" y="16889"/>
                </a:cubicBezTo>
                <a:cubicBezTo>
                  <a:pt x="67058" y="14700"/>
                  <a:pt x="66841" y="12510"/>
                  <a:pt x="66430" y="10342"/>
                </a:cubicBezTo>
                <a:cubicBezTo>
                  <a:pt x="66451" y="10299"/>
                  <a:pt x="66473" y="10234"/>
                  <a:pt x="66495" y="10190"/>
                </a:cubicBezTo>
                <a:lnTo>
                  <a:pt x="66408" y="10190"/>
                </a:lnTo>
                <a:cubicBezTo>
                  <a:pt x="47437" y="9670"/>
                  <a:pt x="46115" y="0"/>
                  <a:pt x="261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3"/>
          <p:cNvSpPr/>
          <p:nvPr/>
        </p:nvSpPr>
        <p:spPr>
          <a:xfrm>
            <a:off x="5662132" y="3187852"/>
            <a:ext cx="968859" cy="435235"/>
          </a:xfrm>
          <a:custGeom>
            <a:rect b="b" l="l" r="r" t="t"/>
            <a:pathLst>
              <a:path extrusionOk="0" h="27232" w="60620">
                <a:moveTo>
                  <a:pt x="29746" y="1"/>
                </a:moveTo>
                <a:cubicBezTo>
                  <a:pt x="10667" y="1"/>
                  <a:pt x="15849" y="8521"/>
                  <a:pt x="0" y="9757"/>
                </a:cubicBezTo>
                <a:cubicBezTo>
                  <a:pt x="5876" y="20185"/>
                  <a:pt x="16954" y="27231"/>
                  <a:pt x="29659" y="27231"/>
                </a:cubicBezTo>
                <a:cubicBezTo>
                  <a:pt x="43361" y="27231"/>
                  <a:pt x="55177" y="19058"/>
                  <a:pt x="60619" y="7264"/>
                </a:cubicBezTo>
                <a:lnTo>
                  <a:pt x="60619" y="7264"/>
                </a:lnTo>
                <a:cubicBezTo>
                  <a:pt x="60192" y="7276"/>
                  <a:pt x="59774" y="7281"/>
                  <a:pt x="59366" y="7281"/>
                </a:cubicBezTo>
                <a:cubicBezTo>
                  <a:pt x="44853" y="7281"/>
                  <a:pt x="41576" y="1"/>
                  <a:pt x="297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3"/>
          <p:cNvSpPr txBox="1"/>
          <p:nvPr>
            <p:ph idx="4294967295" type="title"/>
          </p:nvPr>
        </p:nvSpPr>
        <p:spPr>
          <a:xfrm>
            <a:off x="2218213" y="3200050"/>
            <a:ext cx="11940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800">
                <a:solidFill>
                  <a:schemeClr val="accent3"/>
                </a:solidFill>
              </a:rPr>
              <a:t>50%</a:t>
            </a:r>
            <a:endParaRPr sz="1800">
              <a:solidFill>
                <a:schemeClr val="accent3"/>
              </a:solidFill>
            </a:endParaRPr>
          </a:p>
        </p:txBody>
      </p:sp>
      <p:sp>
        <p:nvSpPr>
          <p:cNvPr id="3175" name="Google Shape;3175;p53"/>
          <p:cNvSpPr txBox="1"/>
          <p:nvPr>
            <p:ph idx="4294967295" type="subTitle"/>
          </p:nvPr>
        </p:nvSpPr>
        <p:spPr>
          <a:xfrm>
            <a:off x="3935113" y="2548350"/>
            <a:ext cx="11538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400"/>
              <a:t>Mars</a:t>
            </a:r>
            <a:endParaRPr sz="1400"/>
          </a:p>
        </p:txBody>
      </p:sp>
      <p:sp>
        <p:nvSpPr>
          <p:cNvPr id="3176" name="Google Shape;3176;p53"/>
          <p:cNvSpPr txBox="1"/>
          <p:nvPr>
            <p:ph idx="4294967295" type="title"/>
          </p:nvPr>
        </p:nvSpPr>
        <p:spPr>
          <a:xfrm>
            <a:off x="3915038" y="1843050"/>
            <a:ext cx="11940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800">
                <a:solidFill>
                  <a:schemeClr val="accent3"/>
                </a:solidFill>
              </a:rPr>
              <a:t>8</a:t>
            </a:r>
            <a:r>
              <a:rPr lang="es" sz="1800">
                <a:solidFill>
                  <a:schemeClr val="accent3"/>
                </a:solidFill>
              </a:rPr>
              <a:t>0%</a:t>
            </a:r>
            <a:endParaRPr sz="1800">
              <a:solidFill>
                <a:schemeClr val="accent3"/>
              </a:solidFill>
            </a:endParaRPr>
          </a:p>
        </p:txBody>
      </p:sp>
      <p:sp>
        <p:nvSpPr>
          <p:cNvPr id="3177" name="Google Shape;3177;p53"/>
          <p:cNvSpPr txBox="1"/>
          <p:nvPr>
            <p:ph idx="4294967295" type="subTitle"/>
          </p:nvPr>
        </p:nvSpPr>
        <p:spPr>
          <a:xfrm>
            <a:off x="5589701" y="3686750"/>
            <a:ext cx="11538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400"/>
              <a:t>Mercury</a:t>
            </a:r>
            <a:endParaRPr sz="1400"/>
          </a:p>
        </p:txBody>
      </p:sp>
      <p:sp>
        <p:nvSpPr>
          <p:cNvPr id="3178" name="Google Shape;3178;p53"/>
          <p:cNvSpPr txBox="1"/>
          <p:nvPr>
            <p:ph idx="4294967295" type="title"/>
          </p:nvPr>
        </p:nvSpPr>
        <p:spPr>
          <a:xfrm>
            <a:off x="5569601" y="2756988"/>
            <a:ext cx="11940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800">
                <a:solidFill>
                  <a:schemeClr val="accent3"/>
                </a:solidFill>
              </a:rPr>
              <a:t>3</a:t>
            </a:r>
            <a:r>
              <a:rPr lang="es" sz="1800">
                <a:solidFill>
                  <a:schemeClr val="accent3"/>
                </a:solidFill>
              </a:rPr>
              <a:t>0%</a:t>
            </a:r>
            <a:endParaRPr sz="1800">
              <a:solidFill>
                <a:schemeClr val="accent3"/>
              </a:solidFill>
            </a:endParaRPr>
          </a:p>
        </p:txBody>
      </p:sp>
      <p:grpSp>
        <p:nvGrpSpPr>
          <p:cNvPr id="3179" name="Google Shape;3179;p53"/>
          <p:cNvGrpSpPr/>
          <p:nvPr/>
        </p:nvGrpSpPr>
        <p:grpSpPr>
          <a:xfrm>
            <a:off x="7877591" y="3787376"/>
            <a:ext cx="968867" cy="816126"/>
            <a:chOff x="1941150" y="2280475"/>
            <a:chExt cx="176975" cy="149075"/>
          </a:xfrm>
        </p:grpSpPr>
        <p:sp>
          <p:nvSpPr>
            <p:cNvPr id="3180" name="Google Shape;3180;p53"/>
            <p:cNvSpPr/>
            <p:nvPr/>
          </p:nvSpPr>
          <p:spPr>
            <a:xfrm>
              <a:off x="2054775" y="2383125"/>
              <a:ext cx="40500" cy="46425"/>
            </a:xfrm>
            <a:custGeom>
              <a:rect b="b" l="l" r="r" t="t"/>
              <a:pathLst>
                <a:path extrusionOk="0" h="1857" w="1620">
                  <a:moveTo>
                    <a:pt x="831" y="1"/>
                  </a:moveTo>
                  <a:cubicBezTo>
                    <a:pt x="813" y="1"/>
                    <a:pt x="794" y="3"/>
                    <a:pt x="774" y="7"/>
                  </a:cubicBezTo>
                  <a:cubicBezTo>
                    <a:pt x="625" y="38"/>
                    <a:pt x="646" y="240"/>
                    <a:pt x="640" y="359"/>
                  </a:cubicBezTo>
                  <a:cubicBezTo>
                    <a:pt x="620" y="774"/>
                    <a:pt x="477" y="1169"/>
                    <a:pt x="185" y="1472"/>
                  </a:cubicBezTo>
                  <a:cubicBezTo>
                    <a:pt x="115" y="1545"/>
                    <a:pt x="34" y="1617"/>
                    <a:pt x="1" y="1714"/>
                  </a:cubicBezTo>
                  <a:cubicBezTo>
                    <a:pt x="31" y="1735"/>
                    <a:pt x="65" y="1744"/>
                    <a:pt x="100" y="1744"/>
                  </a:cubicBezTo>
                  <a:cubicBezTo>
                    <a:pt x="192" y="1744"/>
                    <a:pt x="292" y="1684"/>
                    <a:pt x="370" y="1624"/>
                  </a:cubicBezTo>
                  <a:lnTo>
                    <a:pt x="765" y="1325"/>
                  </a:lnTo>
                  <a:lnTo>
                    <a:pt x="765" y="1325"/>
                  </a:lnTo>
                  <a:lnTo>
                    <a:pt x="631" y="1857"/>
                  </a:lnTo>
                  <a:cubicBezTo>
                    <a:pt x="633" y="1857"/>
                    <a:pt x="634" y="1857"/>
                    <a:pt x="636" y="1857"/>
                  </a:cubicBezTo>
                  <a:cubicBezTo>
                    <a:pt x="757" y="1857"/>
                    <a:pt x="867" y="1778"/>
                    <a:pt x="936" y="1679"/>
                  </a:cubicBezTo>
                  <a:cubicBezTo>
                    <a:pt x="1009" y="1580"/>
                    <a:pt x="1044" y="1459"/>
                    <a:pt x="1079" y="1343"/>
                  </a:cubicBezTo>
                  <a:cubicBezTo>
                    <a:pt x="1160" y="1398"/>
                    <a:pt x="1213" y="1483"/>
                    <a:pt x="1272" y="1562"/>
                  </a:cubicBezTo>
                  <a:cubicBezTo>
                    <a:pt x="1334" y="1641"/>
                    <a:pt x="1415" y="1712"/>
                    <a:pt x="1512" y="1716"/>
                  </a:cubicBezTo>
                  <a:cubicBezTo>
                    <a:pt x="1515" y="1716"/>
                    <a:pt x="1518" y="1717"/>
                    <a:pt x="1521" y="1717"/>
                  </a:cubicBezTo>
                  <a:cubicBezTo>
                    <a:pt x="1535" y="1717"/>
                    <a:pt x="1549" y="1712"/>
                    <a:pt x="1562" y="1703"/>
                  </a:cubicBezTo>
                  <a:cubicBezTo>
                    <a:pt x="1575" y="1690"/>
                    <a:pt x="1584" y="1672"/>
                    <a:pt x="1586" y="1655"/>
                  </a:cubicBezTo>
                  <a:cubicBezTo>
                    <a:pt x="1619" y="1483"/>
                    <a:pt x="1558" y="1305"/>
                    <a:pt x="1474" y="1152"/>
                  </a:cubicBezTo>
                  <a:cubicBezTo>
                    <a:pt x="1389" y="998"/>
                    <a:pt x="1281" y="855"/>
                    <a:pt x="1215" y="693"/>
                  </a:cubicBezTo>
                  <a:cubicBezTo>
                    <a:pt x="1176" y="592"/>
                    <a:pt x="1147" y="484"/>
                    <a:pt x="1132" y="376"/>
                  </a:cubicBezTo>
                  <a:cubicBezTo>
                    <a:pt x="1108" y="224"/>
                    <a:pt x="1020" y="1"/>
                    <a:pt x="831"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3"/>
            <p:cNvSpPr/>
            <p:nvPr/>
          </p:nvSpPr>
          <p:spPr>
            <a:xfrm>
              <a:off x="2018550" y="2386850"/>
              <a:ext cx="41700" cy="40550"/>
            </a:xfrm>
            <a:custGeom>
              <a:rect b="b" l="l" r="r" t="t"/>
              <a:pathLst>
                <a:path extrusionOk="0" h="1622" w="1668">
                  <a:moveTo>
                    <a:pt x="1390" y="0"/>
                  </a:moveTo>
                  <a:cubicBezTo>
                    <a:pt x="1358" y="0"/>
                    <a:pt x="1328" y="12"/>
                    <a:pt x="1303" y="38"/>
                  </a:cubicBezTo>
                  <a:cubicBezTo>
                    <a:pt x="1261" y="82"/>
                    <a:pt x="1276" y="236"/>
                    <a:pt x="1252" y="300"/>
                  </a:cubicBezTo>
                  <a:cubicBezTo>
                    <a:pt x="1215" y="394"/>
                    <a:pt x="1160" y="480"/>
                    <a:pt x="1087" y="550"/>
                  </a:cubicBezTo>
                  <a:cubicBezTo>
                    <a:pt x="945" y="693"/>
                    <a:pt x="756" y="779"/>
                    <a:pt x="565" y="847"/>
                  </a:cubicBezTo>
                  <a:cubicBezTo>
                    <a:pt x="376" y="915"/>
                    <a:pt x="180" y="970"/>
                    <a:pt x="0" y="1062"/>
                  </a:cubicBezTo>
                  <a:cubicBezTo>
                    <a:pt x="60" y="1068"/>
                    <a:pt x="121" y="1071"/>
                    <a:pt x="181" y="1071"/>
                  </a:cubicBezTo>
                  <a:cubicBezTo>
                    <a:pt x="419" y="1071"/>
                    <a:pt x="655" y="1023"/>
                    <a:pt x="874" y="928"/>
                  </a:cubicBezTo>
                  <a:lnTo>
                    <a:pt x="874" y="928"/>
                  </a:lnTo>
                  <a:cubicBezTo>
                    <a:pt x="725" y="1172"/>
                    <a:pt x="325" y="1194"/>
                    <a:pt x="227" y="1462"/>
                  </a:cubicBezTo>
                  <a:cubicBezTo>
                    <a:pt x="538" y="1409"/>
                    <a:pt x="835" y="1286"/>
                    <a:pt x="1127" y="1165"/>
                  </a:cubicBezTo>
                  <a:lnTo>
                    <a:pt x="1127" y="1165"/>
                  </a:lnTo>
                  <a:cubicBezTo>
                    <a:pt x="1044" y="1303"/>
                    <a:pt x="995" y="1459"/>
                    <a:pt x="984" y="1620"/>
                  </a:cubicBezTo>
                  <a:cubicBezTo>
                    <a:pt x="993" y="1621"/>
                    <a:pt x="1003" y="1622"/>
                    <a:pt x="1012" y="1622"/>
                  </a:cubicBezTo>
                  <a:cubicBezTo>
                    <a:pt x="1100" y="1622"/>
                    <a:pt x="1181" y="1558"/>
                    <a:pt x="1235" y="1488"/>
                  </a:cubicBezTo>
                  <a:cubicBezTo>
                    <a:pt x="1294" y="1409"/>
                    <a:pt x="1336" y="1314"/>
                    <a:pt x="1406" y="1246"/>
                  </a:cubicBezTo>
                  <a:cubicBezTo>
                    <a:pt x="1459" y="1196"/>
                    <a:pt x="1527" y="1159"/>
                    <a:pt x="1562" y="1095"/>
                  </a:cubicBezTo>
                  <a:cubicBezTo>
                    <a:pt x="1586" y="1047"/>
                    <a:pt x="1601" y="992"/>
                    <a:pt x="1604" y="935"/>
                  </a:cubicBezTo>
                  <a:lnTo>
                    <a:pt x="1661" y="385"/>
                  </a:lnTo>
                  <a:cubicBezTo>
                    <a:pt x="1667" y="335"/>
                    <a:pt x="1667" y="284"/>
                    <a:pt x="1661" y="234"/>
                  </a:cubicBezTo>
                  <a:cubicBezTo>
                    <a:pt x="1643" y="145"/>
                    <a:pt x="1504" y="0"/>
                    <a:pt x="1390"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3"/>
            <p:cNvSpPr/>
            <p:nvPr/>
          </p:nvSpPr>
          <p:spPr>
            <a:xfrm>
              <a:off x="1941150" y="2280475"/>
              <a:ext cx="176975" cy="112625"/>
            </a:xfrm>
            <a:custGeom>
              <a:rect b="b" l="l" r="r" t="t"/>
              <a:pathLst>
                <a:path extrusionOk="0" h="4505" w="7079">
                  <a:moveTo>
                    <a:pt x="2219" y="1"/>
                  </a:moveTo>
                  <a:cubicBezTo>
                    <a:pt x="2081" y="1"/>
                    <a:pt x="1943" y="21"/>
                    <a:pt x="1812" y="61"/>
                  </a:cubicBezTo>
                  <a:cubicBezTo>
                    <a:pt x="1274" y="233"/>
                    <a:pt x="863" y="685"/>
                    <a:pt x="623" y="1197"/>
                  </a:cubicBezTo>
                  <a:cubicBezTo>
                    <a:pt x="612" y="1221"/>
                    <a:pt x="599" y="1245"/>
                    <a:pt x="591" y="1272"/>
                  </a:cubicBezTo>
                  <a:cubicBezTo>
                    <a:pt x="481" y="1526"/>
                    <a:pt x="393" y="1816"/>
                    <a:pt x="169" y="1985"/>
                  </a:cubicBezTo>
                  <a:cubicBezTo>
                    <a:pt x="121" y="2020"/>
                    <a:pt x="66" y="2056"/>
                    <a:pt x="46" y="2113"/>
                  </a:cubicBezTo>
                  <a:cubicBezTo>
                    <a:pt x="1" y="2240"/>
                    <a:pt x="161" y="2312"/>
                    <a:pt x="309" y="2312"/>
                  </a:cubicBezTo>
                  <a:cubicBezTo>
                    <a:pt x="342" y="2312"/>
                    <a:pt x="374" y="2309"/>
                    <a:pt x="404" y="2302"/>
                  </a:cubicBezTo>
                  <a:cubicBezTo>
                    <a:pt x="757" y="2216"/>
                    <a:pt x="1085" y="2042"/>
                    <a:pt x="1355" y="1799"/>
                  </a:cubicBezTo>
                  <a:cubicBezTo>
                    <a:pt x="1366" y="1790"/>
                    <a:pt x="1377" y="1781"/>
                    <a:pt x="1386" y="1772"/>
                  </a:cubicBezTo>
                  <a:cubicBezTo>
                    <a:pt x="1519" y="1647"/>
                    <a:pt x="1649" y="1509"/>
                    <a:pt x="1814" y="1434"/>
                  </a:cubicBezTo>
                  <a:cubicBezTo>
                    <a:pt x="1879" y="1405"/>
                    <a:pt x="1952" y="1389"/>
                    <a:pt x="2024" y="1389"/>
                  </a:cubicBezTo>
                  <a:cubicBezTo>
                    <a:pt x="2152" y="1389"/>
                    <a:pt x="2275" y="1439"/>
                    <a:pt x="2339" y="1548"/>
                  </a:cubicBezTo>
                  <a:cubicBezTo>
                    <a:pt x="2422" y="1698"/>
                    <a:pt x="2361" y="1884"/>
                    <a:pt x="2284" y="2038"/>
                  </a:cubicBezTo>
                  <a:cubicBezTo>
                    <a:pt x="2181" y="2236"/>
                    <a:pt x="2055" y="2422"/>
                    <a:pt x="1908" y="2591"/>
                  </a:cubicBezTo>
                  <a:cubicBezTo>
                    <a:pt x="1842" y="2666"/>
                    <a:pt x="1748" y="2736"/>
                    <a:pt x="1695" y="2818"/>
                  </a:cubicBezTo>
                  <a:cubicBezTo>
                    <a:pt x="1636" y="2908"/>
                    <a:pt x="1625" y="2969"/>
                    <a:pt x="1526" y="3039"/>
                  </a:cubicBezTo>
                  <a:cubicBezTo>
                    <a:pt x="1348" y="3165"/>
                    <a:pt x="1164" y="3338"/>
                    <a:pt x="1172" y="3556"/>
                  </a:cubicBezTo>
                  <a:cubicBezTo>
                    <a:pt x="1179" y="3718"/>
                    <a:pt x="1295" y="3854"/>
                    <a:pt x="1421" y="3957"/>
                  </a:cubicBezTo>
                  <a:cubicBezTo>
                    <a:pt x="1860" y="4322"/>
                    <a:pt x="2453" y="4438"/>
                    <a:pt x="3019" y="4482"/>
                  </a:cubicBezTo>
                  <a:cubicBezTo>
                    <a:pt x="3212" y="4497"/>
                    <a:pt x="3405" y="4505"/>
                    <a:pt x="3598" y="4505"/>
                  </a:cubicBezTo>
                  <a:cubicBezTo>
                    <a:pt x="4077" y="4505"/>
                    <a:pt x="4555" y="4458"/>
                    <a:pt x="5025" y="4366"/>
                  </a:cubicBezTo>
                  <a:cubicBezTo>
                    <a:pt x="5284" y="4318"/>
                    <a:pt x="5536" y="4243"/>
                    <a:pt x="5778" y="4142"/>
                  </a:cubicBezTo>
                  <a:cubicBezTo>
                    <a:pt x="5945" y="4067"/>
                    <a:pt x="6089" y="3966"/>
                    <a:pt x="6235" y="3866"/>
                  </a:cubicBezTo>
                  <a:lnTo>
                    <a:pt x="6235" y="3866"/>
                  </a:lnTo>
                  <a:lnTo>
                    <a:pt x="6235" y="3867"/>
                  </a:lnTo>
                  <a:lnTo>
                    <a:pt x="6249" y="3856"/>
                  </a:lnTo>
                  <a:lnTo>
                    <a:pt x="6249" y="3856"/>
                  </a:lnTo>
                  <a:cubicBezTo>
                    <a:pt x="6295" y="3824"/>
                    <a:pt x="6342" y="3793"/>
                    <a:pt x="6391" y="3762"/>
                  </a:cubicBezTo>
                  <a:cubicBezTo>
                    <a:pt x="6707" y="3556"/>
                    <a:pt x="6944" y="3248"/>
                    <a:pt x="7060" y="2888"/>
                  </a:cubicBezTo>
                  <a:cubicBezTo>
                    <a:pt x="7079" y="2827"/>
                    <a:pt x="7030" y="2775"/>
                    <a:pt x="6976" y="2775"/>
                  </a:cubicBezTo>
                  <a:cubicBezTo>
                    <a:pt x="6958" y="2775"/>
                    <a:pt x="6939" y="2780"/>
                    <a:pt x="6922" y="2793"/>
                  </a:cubicBezTo>
                  <a:cubicBezTo>
                    <a:pt x="6832" y="2866"/>
                    <a:pt x="6731" y="2927"/>
                    <a:pt x="6626" y="2974"/>
                  </a:cubicBezTo>
                  <a:cubicBezTo>
                    <a:pt x="6841" y="2809"/>
                    <a:pt x="6953" y="2539"/>
                    <a:pt x="6918" y="2269"/>
                  </a:cubicBezTo>
                  <a:cubicBezTo>
                    <a:pt x="6913" y="2242"/>
                    <a:pt x="6898" y="2220"/>
                    <a:pt x="6876" y="2209"/>
                  </a:cubicBezTo>
                  <a:cubicBezTo>
                    <a:pt x="6867" y="2205"/>
                    <a:pt x="6859" y="2203"/>
                    <a:pt x="6851" y="2203"/>
                  </a:cubicBezTo>
                  <a:cubicBezTo>
                    <a:pt x="6823" y="2203"/>
                    <a:pt x="6800" y="2227"/>
                    <a:pt x="6782" y="2249"/>
                  </a:cubicBezTo>
                  <a:cubicBezTo>
                    <a:pt x="6645" y="2414"/>
                    <a:pt x="6560" y="2616"/>
                    <a:pt x="6494" y="2820"/>
                  </a:cubicBezTo>
                  <a:cubicBezTo>
                    <a:pt x="6471" y="2893"/>
                    <a:pt x="6446" y="2970"/>
                    <a:pt x="6408" y="3036"/>
                  </a:cubicBezTo>
                  <a:lnTo>
                    <a:pt x="6408" y="3036"/>
                  </a:lnTo>
                  <a:cubicBezTo>
                    <a:pt x="6395" y="2757"/>
                    <a:pt x="6347" y="2480"/>
                    <a:pt x="6237" y="2222"/>
                  </a:cubicBezTo>
                  <a:cubicBezTo>
                    <a:pt x="6050" y="1788"/>
                    <a:pt x="5661" y="1414"/>
                    <a:pt x="5191" y="1359"/>
                  </a:cubicBezTo>
                  <a:cubicBezTo>
                    <a:pt x="5145" y="1354"/>
                    <a:pt x="5099" y="1351"/>
                    <a:pt x="5053" y="1351"/>
                  </a:cubicBezTo>
                  <a:cubicBezTo>
                    <a:pt x="4479" y="1351"/>
                    <a:pt x="3958" y="1771"/>
                    <a:pt x="3382" y="1893"/>
                  </a:cubicBezTo>
                  <a:cubicBezTo>
                    <a:pt x="3481" y="1474"/>
                    <a:pt x="3538" y="1008"/>
                    <a:pt x="3342" y="621"/>
                  </a:cubicBezTo>
                  <a:cubicBezTo>
                    <a:pt x="3135" y="219"/>
                    <a:pt x="2676" y="1"/>
                    <a:pt x="2219"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3"/>
            <p:cNvSpPr/>
            <p:nvPr/>
          </p:nvSpPr>
          <p:spPr>
            <a:xfrm>
              <a:off x="1941225" y="2310000"/>
              <a:ext cx="34625" cy="28300"/>
            </a:xfrm>
            <a:custGeom>
              <a:rect b="b" l="l" r="r" t="t"/>
              <a:pathLst>
                <a:path extrusionOk="0" h="1132" w="1385">
                  <a:moveTo>
                    <a:pt x="756" y="0"/>
                  </a:moveTo>
                  <a:cubicBezTo>
                    <a:pt x="714" y="0"/>
                    <a:pt x="669" y="5"/>
                    <a:pt x="623" y="16"/>
                  </a:cubicBezTo>
                  <a:cubicBezTo>
                    <a:pt x="609" y="40"/>
                    <a:pt x="598" y="64"/>
                    <a:pt x="588" y="91"/>
                  </a:cubicBezTo>
                  <a:cubicBezTo>
                    <a:pt x="478" y="345"/>
                    <a:pt x="392" y="635"/>
                    <a:pt x="168" y="804"/>
                  </a:cubicBezTo>
                  <a:cubicBezTo>
                    <a:pt x="120" y="839"/>
                    <a:pt x="65" y="875"/>
                    <a:pt x="45" y="932"/>
                  </a:cubicBezTo>
                  <a:cubicBezTo>
                    <a:pt x="0" y="1059"/>
                    <a:pt x="160" y="1131"/>
                    <a:pt x="307" y="1131"/>
                  </a:cubicBezTo>
                  <a:cubicBezTo>
                    <a:pt x="340" y="1131"/>
                    <a:pt x="372" y="1128"/>
                    <a:pt x="401" y="1121"/>
                  </a:cubicBezTo>
                  <a:cubicBezTo>
                    <a:pt x="754" y="1035"/>
                    <a:pt x="1082" y="861"/>
                    <a:pt x="1354" y="618"/>
                  </a:cubicBezTo>
                  <a:cubicBezTo>
                    <a:pt x="1363" y="611"/>
                    <a:pt x="1374" y="600"/>
                    <a:pt x="1385" y="591"/>
                  </a:cubicBezTo>
                  <a:cubicBezTo>
                    <a:pt x="1310" y="382"/>
                    <a:pt x="1123" y="0"/>
                    <a:pt x="756"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3"/>
            <p:cNvSpPr/>
            <p:nvPr/>
          </p:nvSpPr>
          <p:spPr>
            <a:xfrm>
              <a:off x="1971875" y="2297400"/>
              <a:ext cx="14075" cy="12025"/>
            </a:xfrm>
            <a:custGeom>
              <a:rect b="b" l="l" r="r" t="t"/>
              <a:pathLst>
                <a:path extrusionOk="0" h="481" w="563">
                  <a:moveTo>
                    <a:pt x="242" y="0"/>
                  </a:moveTo>
                  <a:cubicBezTo>
                    <a:pt x="119" y="0"/>
                    <a:pt x="1" y="96"/>
                    <a:pt x="1" y="241"/>
                  </a:cubicBezTo>
                  <a:cubicBezTo>
                    <a:pt x="1" y="373"/>
                    <a:pt x="108" y="480"/>
                    <a:pt x="242" y="480"/>
                  </a:cubicBezTo>
                  <a:cubicBezTo>
                    <a:pt x="455" y="480"/>
                    <a:pt x="563" y="221"/>
                    <a:pt x="411" y="72"/>
                  </a:cubicBezTo>
                  <a:cubicBezTo>
                    <a:pt x="362" y="23"/>
                    <a:pt x="301" y="0"/>
                    <a:pt x="242"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3"/>
            <p:cNvSpPr/>
            <p:nvPr/>
          </p:nvSpPr>
          <p:spPr>
            <a:xfrm>
              <a:off x="2020150" y="2340750"/>
              <a:ext cx="70200" cy="28425"/>
            </a:xfrm>
            <a:custGeom>
              <a:rect b="b" l="l" r="r" t="t"/>
              <a:pathLst>
                <a:path extrusionOk="0" h="1137" w="2808">
                  <a:moveTo>
                    <a:pt x="309" y="1"/>
                  </a:moveTo>
                  <a:cubicBezTo>
                    <a:pt x="306" y="1"/>
                    <a:pt x="304" y="1"/>
                    <a:pt x="301" y="3"/>
                  </a:cubicBezTo>
                  <a:cubicBezTo>
                    <a:pt x="81" y="128"/>
                    <a:pt x="0" y="345"/>
                    <a:pt x="101" y="589"/>
                  </a:cubicBezTo>
                  <a:cubicBezTo>
                    <a:pt x="235" y="918"/>
                    <a:pt x="676" y="1057"/>
                    <a:pt x="993" y="1105"/>
                  </a:cubicBezTo>
                  <a:cubicBezTo>
                    <a:pt x="1072" y="1117"/>
                    <a:pt x="1196" y="1137"/>
                    <a:pt x="1321" y="1137"/>
                  </a:cubicBezTo>
                  <a:cubicBezTo>
                    <a:pt x="1486" y="1137"/>
                    <a:pt x="1651" y="1102"/>
                    <a:pt x="1711" y="971"/>
                  </a:cubicBezTo>
                  <a:cubicBezTo>
                    <a:pt x="1724" y="942"/>
                    <a:pt x="1732" y="915"/>
                    <a:pt x="1735" y="890"/>
                  </a:cubicBezTo>
                  <a:lnTo>
                    <a:pt x="1735" y="890"/>
                  </a:lnTo>
                  <a:cubicBezTo>
                    <a:pt x="1764" y="893"/>
                    <a:pt x="1793" y="894"/>
                    <a:pt x="1822" y="894"/>
                  </a:cubicBezTo>
                  <a:cubicBezTo>
                    <a:pt x="2216" y="894"/>
                    <a:pt x="2573" y="675"/>
                    <a:pt x="2769" y="306"/>
                  </a:cubicBezTo>
                  <a:cubicBezTo>
                    <a:pt x="2807" y="234"/>
                    <a:pt x="2746" y="169"/>
                    <a:pt x="2686" y="169"/>
                  </a:cubicBezTo>
                  <a:cubicBezTo>
                    <a:pt x="2659" y="169"/>
                    <a:pt x="2633" y="182"/>
                    <a:pt x="2616" y="213"/>
                  </a:cubicBezTo>
                  <a:cubicBezTo>
                    <a:pt x="2438" y="543"/>
                    <a:pt x="2134" y="723"/>
                    <a:pt x="1783" y="723"/>
                  </a:cubicBezTo>
                  <a:cubicBezTo>
                    <a:pt x="1725" y="723"/>
                    <a:pt x="1666" y="718"/>
                    <a:pt x="1606" y="708"/>
                  </a:cubicBezTo>
                  <a:lnTo>
                    <a:pt x="1606" y="708"/>
                  </a:lnTo>
                  <a:cubicBezTo>
                    <a:pt x="1580" y="700"/>
                    <a:pt x="1552" y="696"/>
                    <a:pt x="1522" y="694"/>
                  </a:cubicBezTo>
                  <a:cubicBezTo>
                    <a:pt x="1520" y="694"/>
                    <a:pt x="1519" y="694"/>
                    <a:pt x="1518" y="694"/>
                  </a:cubicBezTo>
                  <a:cubicBezTo>
                    <a:pt x="1432" y="694"/>
                    <a:pt x="1422" y="822"/>
                    <a:pt x="1502" y="846"/>
                  </a:cubicBezTo>
                  <a:cubicBezTo>
                    <a:pt x="1508" y="848"/>
                    <a:pt x="1515" y="850"/>
                    <a:pt x="1521" y="851"/>
                  </a:cubicBezTo>
                  <a:lnTo>
                    <a:pt x="1521" y="851"/>
                  </a:lnTo>
                  <a:cubicBezTo>
                    <a:pt x="1511" y="960"/>
                    <a:pt x="1459" y="1014"/>
                    <a:pt x="1365" y="1014"/>
                  </a:cubicBezTo>
                  <a:cubicBezTo>
                    <a:pt x="1330" y="1014"/>
                    <a:pt x="1291" y="1007"/>
                    <a:pt x="1245" y="993"/>
                  </a:cubicBezTo>
                  <a:cubicBezTo>
                    <a:pt x="1231" y="994"/>
                    <a:pt x="1216" y="994"/>
                    <a:pt x="1201" y="994"/>
                  </a:cubicBezTo>
                  <a:cubicBezTo>
                    <a:pt x="1115" y="994"/>
                    <a:pt x="1029" y="983"/>
                    <a:pt x="944" y="964"/>
                  </a:cubicBezTo>
                  <a:cubicBezTo>
                    <a:pt x="841" y="953"/>
                    <a:pt x="742" y="932"/>
                    <a:pt x="648" y="894"/>
                  </a:cubicBezTo>
                  <a:cubicBezTo>
                    <a:pt x="281" y="798"/>
                    <a:pt x="174" y="508"/>
                    <a:pt x="323" y="31"/>
                  </a:cubicBezTo>
                  <a:cubicBezTo>
                    <a:pt x="334" y="20"/>
                    <a:pt x="323" y="1"/>
                    <a:pt x="309"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6" name="Google Shape;3186;p53"/>
          <p:cNvGrpSpPr/>
          <p:nvPr/>
        </p:nvGrpSpPr>
        <p:grpSpPr>
          <a:xfrm>
            <a:off x="7375781" y="4167037"/>
            <a:ext cx="758143" cy="611790"/>
            <a:chOff x="7514750" y="4210883"/>
            <a:chExt cx="953999" cy="769838"/>
          </a:xfrm>
        </p:grpSpPr>
        <p:sp>
          <p:nvSpPr>
            <p:cNvPr id="3187" name="Google Shape;3187;p53"/>
            <p:cNvSpPr/>
            <p:nvPr/>
          </p:nvSpPr>
          <p:spPr>
            <a:xfrm>
              <a:off x="8024561" y="4469182"/>
              <a:ext cx="243136" cy="460933"/>
            </a:xfrm>
            <a:custGeom>
              <a:rect b="b" l="l" r="r" t="t"/>
              <a:pathLst>
                <a:path extrusionOk="0" h="6385" w="3368">
                  <a:moveTo>
                    <a:pt x="2453" y="0"/>
                  </a:moveTo>
                  <a:cubicBezTo>
                    <a:pt x="1997" y="0"/>
                    <a:pt x="1513" y="355"/>
                    <a:pt x="1213" y="747"/>
                  </a:cubicBezTo>
                  <a:cubicBezTo>
                    <a:pt x="554" y="1606"/>
                    <a:pt x="225" y="2680"/>
                    <a:pt x="102" y="3754"/>
                  </a:cubicBezTo>
                  <a:cubicBezTo>
                    <a:pt x="1" y="4626"/>
                    <a:pt x="29" y="5506"/>
                    <a:pt x="82" y="6385"/>
                  </a:cubicBezTo>
                  <a:cubicBezTo>
                    <a:pt x="480" y="6365"/>
                    <a:pt x="879" y="6352"/>
                    <a:pt x="1279" y="6347"/>
                  </a:cubicBezTo>
                  <a:lnTo>
                    <a:pt x="1677" y="6341"/>
                  </a:lnTo>
                  <a:cubicBezTo>
                    <a:pt x="2537" y="4946"/>
                    <a:pt x="3021" y="3326"/>
                    <a:pt x="3273" y="1698"/>
                  </a:cubicBezTo>
                  <a:cubicBezTo>
                    <a:pt x="3361" y="1132"/>
                    <a:pt x="3368" y="435"/>
                    <a:pt x="2884" y="126"/>
                  </a:cubicBezTo>
                  <a:cubicBezTo>
                    <a:pt x="2748" y="39"/>
                    <a:pt x="2602" y="0"/>
                    <a:pt x="24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3"/>
            <p:cNvSpPr/>
            <p:nvPr/>
          </p:nvSpPr>
          <p:spPr>
            <a:xfrm>
              <a:off x="7780773" y="4269286"/>
              <a:ext cx="284790" cy="657651"/>
            </a:xfrm>
            <a:custGeom>
              <a:rect b="b" l="l" r="r" t="t"/>
              <a:pathLst>
                <a:path extrusionOk="0" h="9110" w="3945">
                  <a:moveTo>
                    <a:pt x="787" y="0"/>
                  </a:moveTo>
                  <a:cubicBezTo>
                    <a:pt x="685" y="0"/>
                    <a:pt x="588" y="26"/>
                    <a:pt x="521" y="101"/>
                  </a:cubicBezTo>
                  <a:cubicBezTo>
                    <a:pt x="466" y="158"/>
                    <a:pt x="444" y="237"/>
                    <a:pt x="424" y="316"/>
                  </a:cubicBezTo>
                  <a:cubicBezTo>
                    <a:pt x="0" y="1964"/>
                    <a:pt x="727" y="3663"/>
                    <a:pt x="1439" y="5207"/>
                  </a:cubicBezTo>
                  <a:lnTo>
                    <a:pt x="3207" y="9053"/>
                  </a:lnTo>
                  <a:lnTo>
                    <a:pt x="3945" y="9110"/>
                  </a:lnTo>
                  <a:cubicBezTo>
                    <a:pt x="3938" y="7406"/>
                    <a:pt x="3804" y="5706"/>
                    <a:pt x="3538" y="4021"/>
                  </a:cubicBezTo>
                  <a:cubicBezTo>
                    <a:pt x="3409" y="3193"/>
                    <a:pt x="3242" y="2357"/>
                    <a:pt x="2851" y="1617"/>
                  </a:cubicBezTo>
                  <a:cubicBezTo>
                    <a:pt x="2460" y="874"/>
                    <a:pt x="1810" y="233"/>
                    <a:pt x="997" y="29"/>
                  </a:cubicBezTo>
                  <a:cubicBezTo>
                    <a:pt x="930" y="13"/>
                    <a:pt x="857" y="0"/>
                    <a:pt x="7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3"/>
            <p:cNvSpPr/>
            <p:nvPr/>
          </p:nvSpPr>
          <p:spPr>
            <a:xfrm>
              <a:off x="8003842" y="4210883"/>
              <a:ext cx="185889" cy="717641"/>
            </a:xfrm>
            <a:custGeom>
              <a:rect b="b" l="l" r="r" t="t"/>
              <a:pathLst>
                <a:path extrusionOk="0" h="9941" w="2575">
                  <a:moveTo>
                    <a:pt x="980" y="0"/>
                  </a:moveTo>
                  <a:cubicBezTo>
                    <a:pt x="972" y="0"/>
                    <a:pt x="964" y="0"/>
                    <a:pt x="956" y="1"/>
                  </a:cubicBezTo>
                  <a:cubicBezTo>
                    <a:pt x="764" y="14"/>
                    <a:pt x="635" y="196"/>
                    <a:pt x="554" y="368"/>
                  </a:cubicBezTo>
                  <a:cubicBezTo>
                    <a:pt x="229" y="1044"/>
                    <a:pt x="198" y="1819"/>
                    <a:pt x="176" y="2571"/>
                  </a:cubicBezTo>
                  <a:cubicBezTo>
                    <a:pt x="125" y="4268"/>
                    <a:pt x="73" y="5966"/>
                    <a:pt x="20" y="7666"/>
                  </a:cubicBezTo>
                  <a:cubicBezTo>
                    <a:pt x="7" y="8129"/>
                    <a:pt x="0" y="8621"/>
                    <a:pt x="235" y="9023"/>
                  </a:cubicBezTo>
                  <a:lnTo>
                    <a:pt x="892" y="9941"/>
                  </a:lnTo>
                  <a:cubicBezTo>
                    <a:pt x="1039" y="9936"/>
                    <a:pt x="1188" y="9932"/>
                    <a:pt x="1338" y="9930"/>
                  </a:cubicBezTo>
                  <a:cubicBezTo>
                    <a:pt x="2295" y="7470"/>
                    <a:pt x="2574" y="4797"/>
                    <a:pt x="2141" y="2193"/>
                  </a:cubicBezTo>
                  <a:cubicBezTo>
                    <a:pt x="2023" y="1492"/>
                    <a:pt x="1841" y="772"/>
                    <a:pt x="1375" y="236"/>
                  </a:cubicBezTo>
                  <a:cubicBezTo>
                    <a:pt x="1271" y="115"/>
                    <a:pt x="1135" y="0"/>
                    <a:pt x="9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3"/>
            <p:cNvSpPr/>
            <p:nvPr/>
          </p:nvSpPr>
          <p:spPr>
            <a:xfrm>
              <a:off x="7731322" y="4624175"/>
              <a:ext cx="309839" cy="312799"/>
            </a:xfrm>
            <a:custGeom>
              <a:rect b="b" l="l" r="r" t="t"/>
              <a:pathLst>
                <a:path extrusionOk="0" h="4333" w="4292">
                  <a:moveTo>
                    <a:pt x="415" y="0"/>
                  </a:moveTo>
                  <a:cubicBezTo>
                    <a:pt x="382" y="0"/>
                    <a:pt x="350" y="5"/>
                    <a:pt x="318" y="17"/>
                  </a:cubicBezTo>
                  <a:cubicBezTo>
                    <a:pt x="171" y="72"/>
                    <a:pt x="112" y="245"/>
                    <a:pt x="90" y="401"/>
                  </a:cubicBezTo>
                  <a:cubicBezTo>
                    <a:pt x="0" y="1073"/>
                    <a:pt x="268" y="1756"/>
                    <a:pt x="679" y="2299"/>
                  </a:cubicBezTo>
                  <a:cubicBezTo>
                    <a:pt x="1089" y="2841"/>
                    <a:pt x="1630" y="3265"/>
                    <a:pt x="2165" y="3684"/>
                  </a:cubicBezTo>
                  <a:lnTo>
                    <a:pt x="2996" y="4332"/>
                  </a:lnTo>
                  <a:cubicBezTo>
                    <a:pt x="3211" y="4306"/>
                    <a:pt x="3426" y="4286"/>
                    <a:pt x="3641" y="4269"/>
                  </a:cubicBezTo>
                  <a:cubicBezTo>
                    <a:pt x="3841" y="4253"/>
                    <a:pt x="4039" y="4242"/>
                    <a:pt x="4239" y="4233"/>
                  </a:cubicBezTo>
                  <a:lnTo>
                    <a:pt x="4291" y="4174"/>
                  </a:lnTo>
                  <a:cubicBezTo>
                    <a:pt x="3859" y="2307"/>
                    <a:pt x="2436" y="702"/>
                    <a:pt x="632" y="50"/>
                  </a:cubicBezTo>
                  <a:cubicBezTo>
                    <a:pt x="563" y="24"/>
                    <a:pt x="488" y="0"/>
                    <a:pt x="4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3"/>
            <p:cNvSpPr/>
            <p:nvPr/>
          </p:nvSpPr>
          <p:spPr>
            <a:xfrm>
              <a:off x="7514750" y="4638613"/>
              <a:ext cx="106264" cy="330053"/>
            </a:xfrm>
            <a:custGeom>
              <a:rect b="b" l="l" r="r" t="t"/>
              <a:pathLst>
                <a:path extrusionOk="0" h="4572" w="1472">
                  <a:moveTo>
                    <a:pt x="262" y="0"/>
                  </a:moveTo>
                  <a:cubicBezTo>
                    <a:pt x="250" y="0"/>
                    <a:pt x="237" y="4"/>
                    <a:pt x="226" y="12"/>
                  </a:cubicBezTo>
                  <a:cubicBezTo>
                    <a:pt x="206" y="32"/>
                    <a:pt x="193" y="61"/>
                    <a:pt x="193" y="91"/>
                  </a:cubicBezTo>
                  <a:cubicBezTo>
                    <a:pt x="0" y="1587"/>
                    <a:pt x="428" y="3155"/>
                    <a:pt x="1357" y="4343"/>
                  </a:cubicBezTo>
                  <a:lnTo>
                    <a:pt x="1346" y="4571"/>
                  </a:lnTo>
                  <a:cubicBezTo>
                    <a:pt x="1410" y="3776"/>
                    <a:pt x="1471" y="2973"/>
                    <a:pt x="1359" y="2182"/>
                  </a:cubicBezTo>
                  <a:cubicBezTo>
                    <a:pt x="1245" y="1391"/>
                    <a:pt x="938" y="603"/>
                    <a:pt x="360" y="52"/>
                  </a:cubicBezTo>
                  <a:cubicBezTo>
                    <a:pt x="333" y="26"/>
                    <a:pt x="296" y="0"/>
                    <a:pt x="2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3"/>
            <p:cNvSpPr/>
            <p:nvPr/>
          </p:nvSpPr>
          <p:spPr>
            <a:xfrm>
              <a:off x="8176666" y="4630600"/>
              <a:ext cx="145607" cy="350122"/>
            </a:xfrm>
            <a:custGeom>
              <a:rect b="b" l="l" r="r" t="t"/>
              <a:pathLst>
                <a:path extrusionOk="0" h="4850" w="2017">
                  <a:moveTo>
                    <a:pt x="1887" y="0"/>
                  </a:moveTo>
                  <a:cubicBezTo>
                    <a:pt x="1384" y="470"/>
                    <a:pt x="870" y="951"/>
                    <a:pt x="540" y="1555"/>
                  </a:cubicBezTo>
                  <a:cubicBezTo>
                    <a:pt x="0" y="2541"/>
                    <a:pt x="7" y="3727"/>
                    <a:pt x="77" y="4849"/>
                  </a:cubicBezTo>
                  <a:lnTo>
                    <a:pt x="514" y="4777"/>
                  </a:lnTo>
                  <a:cubicBezTo>
                    <a:pt x="1212" y="3569"/>
                    <a:pt x="1693" y="2245"/>
                    <a:pt x="1930" y="868"/>
                  </a:cubicBezTo>
                  <a:cubicBezTo>
                    <a:pt x="1981" y="578"/>
                    <a:pt x="2016" y="264"/>
                    <a:pt x="18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3"/>
            <p:cNvSpPr/>
            <p:nvPr/>
          </p:nvSpPr>
          <p:spPr>
            <a:xfrm>
              <a:off x="8367683" y="4462179"/>
              <a:ext cx="101066" cy="466203"/>
            </a:xfrm>
            <a:custGeom>
              <a:rect b="b" l="l" r="r" t="t"/>
              <a:pathLst>
                <a:path extrusionOk="0" h="6458" w="1400">
                  <a:moveTo>
                    <a:pt x="180" y="1"/>
                  </a:moveTo>
                  <a:cubicBezTo>
                    <a:pt x="177" y="1"/>
                    <a:pt x="175" y="1"/>
                    <a:pt x="172" y="1"/>
                  </a:cubicBezTo>
                  <a:cubicBezTo>
                    <a:pt x="38" y="10"/>
                    <a:pt x="0" y="188"/>
                    <a:pt x="0" y="324"/>
                  </a:cubicBezTo>
                  <a:cubicBezTo>
                    <a:pt x="18" y="2386"/>
                    <a:pt x="246" y="4442"/>
                    <a:pt x="679" y="6458"/>
                  </a:cubicBezTo>
                  <a:cubicBezTo>
                    <a:pt x="752" y="6453"/>
                    <a:pt x="824" y="6451"/>
                    <a:pt x="896" y="6449"/>
                  </a:cubicBezTo>
                  <a:cubicBezTo>
                    <a:pt x="1254" y="5537"/>
                    <a:pt x="1399" y="4558"/>
                    <a:pt x="1318" y="3583"/>
                  </a:cubicBezTo>
                  <a:cubicBezTo>
                    <a:pt x="1221" y="2423"/>
                    <a:pt x="806" y="1316"/>
                    <a:pt x="396" y="227"/>
                  </a:cubicBezTo>
                  <a:cubicBezTo>
                    <a:pt x="357" y="122"/>
                    <a:pt x="289" y="1"/>
                    <a:pt x="1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4" name="Google Shape;3194;p53"/>
          <p:cNvGrpSpPr/>
          <p:nvPr/>
        </p:nvGrpSpPr>
        <p:grpSpPr>
          <a:xfrm>
            <a:off x="8424002" y="3497017"/>
            <a:ext cx="411803" cy="411156"/>
            <a:chOff x="5721625" y="4984150"/>
            <a:chExt cx="196950" cy="196650"/>
          </a:xfrm>
        </p:grpSpPr>
        <p:sp>
          <p:nvSpPr>
            <p:cNvPr id="3195" name="Google Shape;3195;p53"/>
            <p:cNvSpPr/>
            <p:nvPr/>
          </p:nvSpPr>
          <p:spPr>
            <a:xfrm>
              <a:off x="5847225" y="4984150"/>
              <a:ext cx="22325" cy="185825"/>
            </a:xfrm>
            <a:custGeom>
              <a:rect b="b" l="l" r="r" t="t"/>
              <a:pathLst>
                <a:path extrusionOk="0" h="7433" w="893">
                  <a:moveTo>
                    <a:pt x="732" y="1"/>
                  </a:moveTo>
                  <a:lnTo>
                    <a:pt x="732" y="1"/>
                  </a:lnTo>
                  <a:cubicBezTo>
                    <a:pt x="181" y="2414"/>
                    <a:pt x="1" y="4898"/>
                    <a:pt x="199" y="7364"/>
                  </a:cubicBezTo>
                  <a:lnTo>
                    <a:pt x="462" y="7432"/>
                  </a:lnTo>
                  <a:cubicBezTo>
                    <a:pt x="803" y="4971"/>
                    <a:pt x="893" y="2480"/>
                    <a:pt x="73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3"/>
            <p:cNvSpPr/>
            <p:nvPr/>
          </p:nvSpPr>
          <p:spPr>
            <a:xfrm>
              <a:off x="5787275" y="4985750"/>
              <a:ext cx="50100" cy="186200"/>
            </a:xfrm>
            <a:custGeom>
              <a:rect b="b" l="l" r="r" t="t"/>
              <a:pathLst>
                <a:path extrusionOk="0" h="7448" w="2004">
                  <a:moveTo>
                    <a:pt x="1" y="0"/>
                  </a:moveTo>
                  <a:lnTo>
                    <a:pt x="1" y="0"/>
                  </a:lnTo>
                  <a:cubicBezTo>
                    <a:pt x="666" y="2447"/>
                    <a:pt x="1294" y="4902"/>
                    <a:pt x="1881" y="7368"/>
                  </a:cubicBezTo>
                  <a:lnTo>
                    <a:pt x="1997" y="7447"/>
                  </a:lnTo>
                  <a:cubicBezTo>
                    <a:pt x="2004" y="5945"/>
                    <a:pt x="1835" y="4448"/>
                    <a:pt x="1496" y="2983"/>
                  </a:cubicBezTo>
                  <a:cubicBezTo>
                    <a:pt x="1239" y="1882"/>
                    <a:pt x="851" y="747"/>
                    <a:pt x="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3"/>
            <p:cNvSpPr/>
            <p:nvPr/>
          </p:nvSpPr>
          <p:spPr>
            <a:xfrm>
              <a:off x="5777075" y="5069900"/>
              <a:ext cx="24950" cy="110900"/>
            </a:xfrm>
            <a:custGeom>
              <a:rect b="b" l="l" r="r" t="t"/>
              <a:pathLst>
                <a:path extrusionOk="0" h="4436" w="998">
                  <a:moveTo>
                    <a:pt x="688" y="1"/>
                  </a:moveTo>
                  <a:cubicBezTo>
                    <a:pt x="312" y="1453"/>
                    <a:pt x="81" y="2937"/>
                    <a:pt x="0" y="4435"/>
                  </a:cubicBezTo>
                  <a:lnTo>
                    <a:pt x="562" y="4231"/>
                  </a:lnTo>
                  <a:cubicBezTo>
                    <a:pt x="857" y="3392"/>
                    <a:pt x="905" y="2489"/>
                    <a:pt x="951" y="1602"/>
                  </a:cubicBezTo>
                  <a:cubicBezTo>
                    <a:pt x="980" y="1053"/>
                    <a:pt x="997" y="458"/>
                    <a:pt x="68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3"/>
            <p:cNvSpPr/>
            <p:nvPr/>
          </p:nvSpPr>
          <p:spPr>
            <a:xfrm>
              <a:off x="5721625" y="5011325"/>
              <a:ext cx="47775" cy="157175"/>
            </a:xfrm>
            <a:custGeom>
              <a:rect b="b" l="l" r="r" t="t"/>
              <a:pathLst>
                <a:path extrusionOk="0" h="6287" w="1911">
                  <a:moveTo>
                    <a:pt x="59" y="1"/>
                  </a:moveTo>
                  <a:lnTo>
                    <a:pt x="59" y="1"/>
                  </a:lnTo>
                  <a:cubicBezTo>
                    <a:pt x="26" y="1349"/>
                    <a:pt x="0" y="2735"/>
                    <a:pt x="452" y="4006"/>
                  </a:cubicBezTo>
                  <a:cubicBezTo>
                    <a:pt x="727" y="4775"/>
                    <a:pt x="1173" y="5487"/>
                    <a:pt x="1353" y="6284"/>
                  </a:cubicBezTo>
                  <a:lnTo>
                    <a:pt x="1770" y="6286"/>
                  </a:lnTo>
                  <a:cubicBezTo>
                    <a:pt x="1900" y="5987"/>
                    <a:pt x="1911" y="5651"/>
                    <a:pt x="1902" y="5326"/>
                  </a:cubicBezTo>
                  <a:cubicBezTo>
                    <a:pt x="1845" y="3405"/>
                    <a:pt x="1204" y="1547"/>
                    <a:pt x="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3"/>
            <p:cNvSpPr/>
            <p:nvPr/>
          </p:nvSpPr>
          <p:spPr>
            <a:xfrm>
              <a:off x="5877750" y="5044825"/>
              <a:ext cx="40825" cy="129000"/>
            </a:xfrm>
            <a:custGeom>
              <a:rect b="b" l="l" r="r" t="t"/>
              <a:pathLst>
                <a:path extrusionOk="0" h="5160" w="1633">
                  <a:moveTo>
                    <a:pt x="1213" y="0"/>
                  </a:moveTo>
                  <a:lnTo>
                    <a:pt x="1213" y="0"/>
                  </a:lnTo>
                  <a:cubicBezTo>
                    <a:pt x="974" y="907"/>
                    <a:pt x="737" y="1812"/>
                    <a:pt x="497" y="2719"/>
                  </a:cubicBezTo>
                  <a:cubicBezTo>
                    <a:pt x="374" y="3185"/>
                    <a:pt x="249" y="3655"/>
                    <a:pt x="225" y="4136"/>
                  </a:cubicBezTo>
                  <a:cubicBezTo>
                    <a:pt x="205" y="4491"/>
                    <a:pt x="229" y="4887"/>
                    <a:pt x="1" y="5159"/>
                  </a:cubicBezTo>
                  <a:lnTo>
                    <a:pt x="447" y="5027"/>
                  </a:lnTo>
                  <a:cubicBezTo>
                    <a:pt x="1352" y="3541"/>
                    <a:pt x="1633"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3" name="Shape 3203"/>
        <p:cNvGrpSpPr/>
        <p:nvPr/>
      </p:nvGrpSpPr>
      <p:grpSpPr>
        <a:xfrm>
          <a:off x="0" y="0"/>
          <a:ext cx="0" cy="0"/>
          <a:chOff x="0" y="0"/>
          <a:chExt cx="0" cy="0"/>
        </a:xfrm>
      </p:grpSpPr>
      <p:grpSp>
        <p:nvGrpSpPr>
          <p:cNvPr id="3204" name="Google Shape;3204;p54"/>
          <p:cNvGrpSpPr/>
          <p:nvPr/>
        </p:nvGrpSpPr>
        <p:grpSpPr>
          <a:xfrm>
            <a:off x="-636802" y="1192150"/>
            <a:ext cx="10337421" cy="4177242"/>
            <a:chOff x="1665675" y="1368325"/>
            <a:chExt cx="1708100" cy="690225"/>
          </a:xfrm>
        </p:grpSpPr>
        <p:sp>
          <p:nvSpPr>
            <p:cNvPr id="3205" name="Google Shape;3205;p54"/>
            <p:cNvSpPr/>
            <p:nvPr/>
          </p:nvSpPr>
          <p:spPr>
            <a:xfrm>
              <a:off x="1665675" y="1368325"/>
              <a:ext cx="1708100" cy="690225"/>
            </a:xfrm>
            <a:custGeom>
              <a:rect b="b" l="l" r="r" t="t"/>
              <a:pathLst>
                <a:path extrusionOk="0" h="27609" w="68324">
                  <a:moveTo>
                    <a:pt x="62687" y="1"/>
                  </a:moveTo>
                  <a:cubicBezTo>
                    <a:pt x="58218" y="1"/>
                    <a:pt x="53771" y="643"/>
                    <a:pt x="49713" y="2452"/>
                  </a:cubicBezTo>
                  <a:cubicBezTo>
                    <a:pt x="46147" y="4043"/>
                    <a:pt x="43027" y="6467"/>
                    <a:pt x="39662" y="8447"/>
                  </a:cubicBezTo>
                  <a:cubicBezTo>
                    <a:pt x="35140" y="11105"/>
                    <a:pt x="30189" y="12956"/>
                    <a:pt x="25033" y="13917"/>
                  </a:cubicBezTo>
                  <a:cubicBezTo>
                    <a:pt x="24209" y="14071"/>
                    <a:pt x="23299" y="14513"/>
                    <a:pt x="22452" y="14513"/>
                  </a:cubicBezTo>
                  <a:cubicBezTo>
                    <a:pt x="21983" y="14513"/>
                    <a:pt x="21534" y="14378"/>
                    <a:pt x="21129" y="13985"/>
                  </a:cubicBezTo>
                  <a:cubicBezTo>
                    <a:pt x="20985" y="13846"/>
                    <a:pt x="20840" y="13709"/>
                    <a:pt x="20694" y="13574"/>
                  </a:cubicBezTo>
                  <a:cubicBezTo>
                    <a:pt x="19330" y="12308"/>
                    <a:pt x="17876" y="11091"/>
                    <a:pt x="16180" y="10173"/>
                  </a:cubicBezTo>
                  <a:cubicBezTo>
                    <a:pt x="13982" y="8983"/>
                    <a:pt x="11442" y="8335"/>
                    <a:pt x="9261" y="7119"/>
                  </a:cubicBezTo>
                  <a:cubicBezTo>
                    <a:pt x="7586" y="6186"/>
                    <a:pt x="6152" y="4927"/>
                    <a:pt x="5101" y="3467"/>
                  </a:cubicBezTo>
                  <a:cubicBezTo>
                    <a:pt x="4726" y="2945"/>
                    <a:pt x="4393" y="2391"/>
                    <a:pt x="3896" y="1948"/>
                  </a:cubicBezTo>
                  <a:cubicBezTo>
                    <a:pt x="3403" y="1508"/>
                    <a:pt x="2857" y="1305"/>
                    <a:pt x="2340" y="1305"/>
                  </a:cubicBezTo>
                  <a:cubicBezTo>
                    <a:pt x="1589" y="1305"/>
                    <a:pt x="901" y="1735"/>
                    <a:pt x="528" y="2492"/>
                  </a:cubicBezTo>
                  <a:cubicBezTo>
                    <a:pt x="0" y="3564"/>
                    <a:pt x="401" y="4274"/>
                    <a:pt x="1107" y="5191"/>
                  </a:cubicBezTo>
                  <a:cubicBezTo>
                    <a:pt x="2905" y="7531"/>
                    <a:pt x="4560" y="9358"/>
                    <a:pt x="7259" y="11009"/>
                  </a:cubicBezTo>
                  <a:cubicBezTo>
                    <a:pt x="9990" y="12680"/>
                    <a:pt x="12998" y="14304"/>
                    <a:pt x="14497" y="16879"/>
                  </a:cubicBezTo>
                  <a:cubicBezTo>
                    <a:pt x="16043" y="19536"/>
                    <a:pt x="15631" y="22769"/>
                    <a:pt x="14115" y="25368"/>
                  </a:cubicBezTo>
                  <a:cubicBezTo>
                    <a:pt x="13832" y="25856"/>
                    <a:pt x="13505" y="26421"/>
                    <a:pt x="13774" y="26927"/>
                  </a:cubicBezTo>
                  <a:cubicBezTo>
                    <a:pt x="14064" y="27474"/>
                    <a:pt x="14851" y="27608"/>
                    <a:pt x="15567" y="27608"/>
                  </a:cubicBezTo>
                  <a:cubicBezTo>
                    <a:pt x="15658" y="27608"/>
                    <a:pt x="15747" y="27606"/>
                    <a:pt x="15834" y="27602"/>
                  </a:cubicBezTo>
                  <a:cubicBezTo>
                    <a:pt x="17380" y="27536"/>
                    <a:pt x="18917" y="27332"/>
                    <a:pt x="20426" y="26992"/>
                  </a:cubicBezTo>
                  <a:cubicBezTo>
                    <a:pt x="20763" y="26916"/>
                    <a:pt x="21109" y="26829"/>
                    <a:pt x="21373" y="26635"/>
                  </a:cubicBezTo>
                  <a:cubicBezTo>
                    <a:pt x="21918" y="26239"/>
                    <a:pt x="21959" y="25540"/>
                    <a:pt x="21986" y="24919"/>
                  </a:cubicBezTo>
                  <a:cubicBezTo>
                    <a:pt x="22049" y="23418"/>
                    <a:pt x="22253" y="21926"/>
                    <a:pt x="22594" y="20464"/>
                  </a:cubicBezTo>
                  <a:cubicBezTo>
                    <a:pt x="22997" y="18738"/>
                    <a:pt x="23686" y="18665"/>
                    <a:pt x="25312" y="18371"/>
                  </a:cubicBezTo>
                  <a:cubicBezTo>
                    <a:pt x="26982" y="18069"/>
                    <a:pt x="28651" y="17761"/>
                    <a:pt x="30319" y="17442"/>
                  </a:cubicBezTo>
                  <a:cubicBezTo>
                    <a:pt x="32630" y="17002"/>
                    <a:pt x="34957" y="16541"/>
                    <a:pt x="37122" y="15620"/>
                  </a:cubicBezTo>
                  <a:cubicBezTo>
                    <a:pt x="40390" y="14229"/>
                    <a:pt x="43138" y="11858"/>
                    <a:pt x="46267" y="10179"/>
                  </a:cubicBezTo>
                  <a:cubicBezTo>
                    <a:pt x="49566" y="8408"/>
                    <a:pt x="53189" y="7452"/>
                    <a:pt x="56896" y="6812"/>
                  </a:cubicBezTo>
                  <a:cubicBezTo>
                    <a:pt x="59162" y="6421"/>
                    <a:pt x="61460" y="6147"/>
                    <a:pt x="63732" y="5877"/>
                  </a:cubicBezTo>
                  <a:cubicBezTo>
                    <a:pt x="64722" y="5760"/>
                    <a:pt x="65760" y="5624"/>
                    <a:pt x="66568" y="5043"/>
                  </a:cubicBezTo>
                  <a:cubicBezTo>
                    <a:pt x="67983" y="4024"/>
                    <a:pt x="68215" y="2046"/>
                    <a:pt x="68323" y="304"/>
                  </a:cubicBezTo>
                  <a:cubicBezTo>
                    <a:pt x="66459" y="115"/>
                    <a:pt x="64571" y="1"/>
                    <a:pt x="62687"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4"/>
            <p:cNvSpPr/>
            <p:nvPr/>
          </p:nvSpPr>
          <p:spPr>
            <a:xfrm>
              <a:off x="3174475" y="1387325"/>
              <a:ext cx="17925" cy="4800"/>
            </a:xfrm>
            <a:custGeom>
              <a:rect b="b" l="l" r="r" t="t"/>
              <a:pathLst>
                <a:path extrusionOk="0" h="192" w="717">
                  <a:moveTo>
                    <a:pt x="106" y="0"/>
                  </a:moveTo>
                  <a:cubicBezTo>
                    <a:pt x="89" y="0"/>
                    <a:pt x="73" y="3"/>
                    <a:pt x="58" y="10"/>
                  </a:cubicBezTo>
                  <a:lnTo>
                    <a:pt x="58" y="10"/>
                  </a:lnTo>
                  <a:lnTo>
                    <a:pt x="49" y="12"/>
                  </a:lnTo>
                  <a:cubicBezTo>
                    <a:pt x="25" y="19"/>
                    <a:pt x="7" y="38"/>
                    <a:pt x="4" y="63"/>
                  </a:cubicBezTo>
                  <a:cubicBezTo>
                    <a:pt x="1" y="88"/>
                    <a:pt x="12" y="113"/>
                    <a:pt x="34" y="126"/>
                  </a:cubicBezTo>
                  <a:lnTo>
                    <a:pt x="35" y="126"/>
                  </a:lnTo>
                  <a:lnTo>
                    <a:pt x="35" y="126"/>
                  </a:lnTo>
                  <a:cubicBezTo>
                    <a:pt x="55" y="150"/>
                    <a:pt x="89" y="159"/>
                    <a:pt x="119" y="164"/>
                  </a:cubicBezTo>
                  <a:cubicBezTo>
                    <a:pt x="149" y="168"/>
                    <a:pt x="179" y="172"/>
                    <a:pt x="210" y="176"/>
                  </a:cubicBezTo>
                  <a:cubicBezTo>
                    <a:pt x="260" y="182"/>
                    <a:pt x="309" y="187"/>
                    <a:pt x="359" y="189"/>
                  </a:cubicBezTo>
                  <a:cubicBezTo>
                    <a:pt x="383" y="191"/>
                    <a:pt x="408" y="192"/>
                    <a:pt x="433" y="192"/>
                  </a:cubicBezTo>
                  <a:cubicBezTo>
                    <a:pt x="458" y="192"/>
                    <a:pt x="483" y="191"/>
                    <a:pt x="508" y="189"/>
                  </a:cubicBezTo>
                  <a:cubicBezTo>
                    <a:pt x="534" y="187"/>
                    <a:pt x="559" y="184"/>
                    <a:pt x="584" y="181"/>
                  </a:cubicBezTo>
                  <a:cubicBezTo>
                    <a:pt x="600" y="180"/>
                    <a:pt x="616" y="177"/>
                    <a:pt x="633" y="174"/>
                  </a:cubicBezTo>
                  <a:cubicBezTo>
                    <a:pt x="652" y="168"/>
                    <a:pt x="671" y="158"/>
                    <a:pt x="686" y="143"/>
                  </a:cubicBezTo>
                  <a:cubicBezTo>
                    <a:pt x="717" y="119"/>
                    <a:pt x="705" y="61"/>
                    <a:pt x="672" y="44"/>
                  </a:cubicBezTo>
                  <a:cubicBezTo>
                    <a:pt x="657" y="35"/>
                    <a:pt x="639" y="29"/>
                    <a:pt x="622" y="27"/>
                  </a:cubicBezTo>
                  <a:cubicBezTo>
                    <a:pt x="613" y="25"/>
                    <a:pt x="605" y="25"/>
                    <a:pt x="596" y="25"/>
                  </a:cubicBezTo>
                  <a:cubicBezTo>
                    <a:pt x="590" y="25"/>
                    <a:pt x="583" y="25"/>
                    <a:pt x="577" y="26"/>
                  </a:cubicBezTo>
                  <a:cubicBezTo>
                    <a:pt x="554" y="26"/>
                    <a:pt x="531" y="24"/>
                    <a:pt x="508" y="24"/>
                  </a:cubicBezTo>
                  <a:cubicBezTo>
                    <a:pt x="483" y="23"/>
                    <a:pt x="458" y="23"/>
                    <a:pt x="433" y="23"/>
                  </a:cubicBezTo>
                  <a:cubicBezTo>
                    <a:pt x="408" y="23"/>
                    <a:pt x="383" y="23"/>
                    <a:pt x="359" y="22"/>
                  </a:cubicBezTo>
                  <a:cubicBezTo>
                    <a:pt x="309" y="20"/>
                    <a:pt x="262" y="17"/>
                    <a:pt x="214" y="12"/>
                  </a:cubicBezTo>
                  <a:lnTo>
                    <a:pt x="176" y="7"/>
                  </a:lnTo>
                  <a:lnTo>
                    <a:pt x="163" y="6"/>
                  </a:lnTo>
                  <a:lnTo>
                    <a:pt x="163" y="6"/>
                  </a:lnTo>
                  <a:cubicBezTo>
                    <a:pt x="162" y="6"/>
                    <a:pt x="160" y="5"/>
                    <a:pt x="155" y="5"/>
                  </a:cubicBezTo>
                  <a:cubicBezTo>
                    <a:pt x="139" y="3"/>
                    <a:pt x="122" y="0"/>
                    <a:pt x="106"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4"/>
            <p:cNvSpPr/>
            <p:nvPr/>
          </p:nvSpPr>
          <p:spPr>
            <a:xfrm>
              <a:off x="2931050" y="1555750"/>
              <a:ext cx="20650" cy="4375"/>
            </a:xfrm>
            <a:custGeom>
              <a:rect b="b" l="l" r="r" t="t"/>
              <a:pathLst>
                <a:path extrusionOk="0" h="175" w="826">
                  <a:moveTo>
                    <a:pt x="551" y="1"/>
                  </a:moveTo>
                  <a:cubicBezTo>
                    <a:pt x="508" y="1"/>
                    <a:pt x="465" y="2"/>
                    <a:pt x="422" y="3"/>
                  </a:cubicBezTo>
                  <a:cubicBezTo>
                    <a:pt x="306" y="6"/>
                    <a:pt x="190" y="7"/>
                    <a:pt x="73" y="17"/>
                  </a:cubicBezTo>
                  <a:cubicBezTo>
                    <a:pt x="36" y="21"/>
                    <a:pt x="1" y="47"/>
                    <a:pt x="3" y="87"/>
                  </a:cubicBezTo>
                  <a:cubicBezTo>
                    <a:pt x="4" y="125"/>
                    <a:pt x="35" y="157"/>
                    <a:pt x="73" y="158"/>
                  </a:cubicBezTo>
                  <a:cubicBezTo>
                    <a:pt x="188" y="168"/>
                    <a:pt x="306" y="169"/>
                    <a:pt x="422" y="171"/>
                  </a:cubicBezTo>
                  <a:cubicBezTo>
                    <a:pt x="469" y="172"/>
                    <a:pt x="515" y="174"/>
                    <a:pt x="562" y="174"/>
                  </a:cubicBezTo>
                  <a:cubicBezTo>
                    <a:pt x="573" y="174"/>
                    <a:pt x="584" y="174"/>
                    <a:pt x="595" y="174"/>
                  </a:cubicBezTo>
                  <a:cubicBezTo>
                    <a:pt x="624" y="174"/>
                    <a:pt x="652" y="173"/>
                    <a:pt x="681" y="171"/>
                  </a:cubicBezTo>
                  <a:cubicBezTo>
                    <a:pt x="695" y="171"/>
                    <a:pt x="710" y="171"/>
                    <a:pt x="724" y="170"/>
                  </a:cubicBezTo>
                  <a:cubicBezTo>
                    <a:pt x="751" y="168"/>
                    <a:pt x="778" y="157"/>
                    <a:pt x="797" y="136"/>
                  </a:cubicBezTo>
                  <a:cubicBezTo>
                    <a:pt x="825" y="109"/>
                    <a:pt x="825" y="66"/>
                    <a:pt x="797" y="38"/>
                  </a:cubicBezTo>
                  <a:cubicBezTo>
                    <a:pt x="779" y="20"/>
                    <a:pt x="754" y="7"/>
                    <a:pt x="727" y="5"/>
                  </a:cubicBezTo>
                  <a:cubicBezTo>
                    <a:pt x="713" y="3"/>
                    <a:pt x="698" y="3"/>
                    <a:pt x="685" y="3"/>
                  </a:cubicBezTo>
                  <a:cubicBezTo>
                    <a:pt x="656" y="2"/>
                    <a:pt x="627" y="1"/>
                    <a:pt x="598" y="1"/>
                  </a:cubicBezTo>
                  <a:cubicBezTo>
                    <a:pt x="583" y="1"/>
                    <a:pt x="567" y="1"/>
                    <a:pt x="551"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4"/>
            <p:cNvSpPr/>
            <p:nvPr/>
          </p:nvSpPr>
          <p:spPr>
            <a:xfrm>
              <a:off x="2907175" y="1545000"/>
              <a:ext cx="17500" cy="5500"/>
            </a:xfrm>
            <a:custGeom>
              <a:rect b="b" l="l" r="r" t="t"/>
              <a:pathLst>
                <a:path extrusionOk="0" h="220" w="700">
                  <a:moveTo>
                    <a:pt x="584" y="1"/>
                  </a:moveTo>
                  <a:cubicBezTo>
                    <a:pt x="578" y="1"/>
                    <a:pt x="572" y="1"/>
                    <a:pt x="567" y="2"/>
                  </a:cubicBezTo>
                  <a:cubicBezTo>
                    <a:pt x="543" y="2"/>
                    <a:pt x="518" y="3"/>
                    <a:pt x="495" y="4"/>
                  </a:cubicBezTo>
                  <a:cubicBezTo>
                    <a:pt x="444" y="7"/>
                    <a:pt x="392" y="12"/>
                    <a:pt x="340" y="19"/>
                  </a:cubicBezTo>
                  <a:cubicBezTo>
                    <a:pt x="247" y="32"/>
                    <a:pt x="153" y="50"/>
                    <a:pt x="62" y="74"/>
                  </a:cubicBezTo>
                  <a:cubicBezTo>
                    <a:pt x="23" y="85"/>
                    <a:pt x="0" y="125"/>
                    <a:pt x="11" y="165"/>
                  </a:cubicBezTo>
                  <a:cubicBezTo>
                    <a:pt x="20" y="198"/>
                    <a:pt x="50" y="219"/>
                    <a:pt x="83" y="219"/>
                  </a:cubicBezTo>
                  <a:cubicBezTo>
                    <a:pt x="89" y="219"/>
                    <a:pt x="95" y="219"/>
                    <a:pt x="102" y="217"/>
                  </a:cubicBezTo>
                  <a:cubicBezTo>
                    <a:pt x="147" y="207"/>
                    <a:pt x="191" y="197"/>
                    <a:pt x="237" y="189"/>
                  </a:cubicBezTo>
                  <a:cubicBezTo>
                    <a:pt x="260" y="186"/>
                    <a:pt x="282" y="182"/>
                    <a:pt x="305" y="179"/>
                  </a:cubicBezTo>
                  <a:cubicBezTo>
                    <a:pt x="309" y="178"/>
                    <a:pt x="311" y="178"/>
                    <a:pt x="311" y="178"/>
                  </a:cubicBezTo>
                  <a:lnTo>
                    <a:pt x="311" y="178"/>
                  </a:lnTo>
                  <a:cubicBezTo>
                    <a:pt x="311" y="178"/>
                    <a:pt x="306" y="179"/>
                    <a:pt x="306" y="179"/>
                  </a:cubicBezTo>
                  <a:cubicBezTo>
                    <a:pt x="307" y="179"/>
                    <a:pt x="307" y="179"/>
                    <a:pt x="309" y="179"/>
                  </a:cubicBezTo>
                  <a:lnTo>
                    <a:pt x="326" y="177"/>
                  </a:lnTo>
                  <a:cubicBezTo>
                    <a:pt x="338" y="176"/>
                    <a:pt x="349" y="174"/>
                    <a:pt x="361" y="173"/>
                  </a:cubicBezTo>
                  <a:cubicBezTo>
                    <a:pt x="406" y="169"/>
                    <a:pt x="450" y="164"/>
                    <a:pt x="495" y="161"/>
                  </a:cubicBezTo>
                  <a:cubicBezTo>
                    <a:pt x="518" y="159"/>
                    <a:pt x="540" y="158"/>
                    <a:pt x="564" y="157"/>
                  </a:cubicBezTo>
                  <a:cubicBezTo>
                    <a:pt x="578" y="157"/>
                    <a:pt x="592" y="157"/>
                    <a:pt x="606" y="155"/>
                  </a:cubicBezTo>
                  <a:cubicBezTo>
                    <a:pt x="623" y="151"/>
                    <a:pt x="640" y="144"/>
                    <a:pt x="655" y="134"/>
                  </a:cubicBezTo>
                  <a:cubicBezTo>
                    <a:pt x="697" y="112"/>
                    <a:pt x="699" y="44"/>
                    <a:pt x="655" y="22"/>
                  </a:cubicBezTo>
                  <a:cubicBezTo>
                    <a:pt x="643" y="16"/>
                    <a:pt x="629" y="9"/>
                    <a:pt x="615" y="4"/>
                  </a:cubicBezTo>
                  <a:cubicBezTo>
                    <a:pt x="605" y="2"/>
                    <a:pt x="594" y="1"/>
                    <a:pt x="584"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4"/>
            <p:cNvSpPr/>
            <p:nvPr/>
          </p:nvSpPr>
          <p:spPr>
            <a:xfrm>
              <a:off x="2548750" y="1639825"/>
              <a:ext cx="19100" cy="5050"/>
            </a:xfrm>
            <a:custGeom>
              <a:rect b="b" l="l" r="r" t="t"/>
              <a:pathLst>
                <a:path extrusionOk="0" h="202" w="764">
                  <a:moveTo>
                    <a:pt x="673" y="1"/>
                  </a:moveTo>
                  <a:cubicBezTo>
                    <a:pt x="659" y="1"/>
                    <a:pt x="644" y="3"/>
                    <a:pt x="630" y="4"/>
                  </a:cubicBezTo>
                  <a:cubicBezTo>
                    <a:pt x="604" y="6"/>
                    <a:pt x="577" y="8"/>
                    <a:pt x="552" y="10"/>
                  </a:cubicBezTo>
                  <a:cubicBezTo>
                    <a:pt x="492" y="17"/>
                    <a:pt x="433" y="26"/>
                    <a:pt x="373" y="35"/>
                  </a:cubicBezTo>
                  <a:cubicBezTo>
                    <a:pt x="264" y="51"/>
                    <a:pt x="155" y="70"/>
                    <a:pt x="45" y="87"/>
                  </a:cubicBezTo>
                  <a:cubicBezTo>
                    <a:pt x="17" y="91"/>
                    <a:pt x="0" y="125"/>
                    <a:pt x="4" y="150"/>
                  </a:cubicBezTo>
                  <a:cubicBezTo>
                    <a:pt x="7" y="175"/>
                    <a:pt x="31" y="201"/>
                    <a:pt x="58" y="201"/>
                  </a:cubicBezTo>
                  <a:cubicBezTo>
                    <a:pt x="59" y="201"/>
                    <a:pt x="60" y="201"/>
                    <a:pt x="61" y="201"/>
                  </a:cubicBezTo>
                  <a:cubicBezTo>
                    <a:pt x="171" y="190"/>
                    <a:pt x="281" y="179"/>
                    <a:pt x="392" y="168"/>
                  </a:cubicBezTo>
                  <a:cubicBezTo>
                    <a:pt x="448" y="162"/>
                    <a:pt x="505" y="155"/>
                    <a:pt x="561" y="147"/>
                  </a:cubicBezTo>
                  <a:cubicBezTo>
                    <a:pt x="590" y="143"/>
                    <a:pt x="619" y="138"/>
                    <a:pt x="647" y="133"/>
                  </a:cubicBezTo>
                  <a:cubicBezTo>
                    <a:pt x="662" y="131"/>
                    <a:pt x="676" y="129"/>
                    <a:pt x="690" y="125"/>
                  </a:cubicBezTo>
                  <a:cubicBezTo>
                    <a:pt x="708" y="120"/>
                    <a:pt x="725" y="111"/>
                    <a:pt x="738" y="97"/>
                  </a:cubicBezTo>
                  <a:cubicBezTo>
                    <a:pt x="764" y="78"/>
                    <a:pt x="757" y="28"/>
                    <a:pt x="728" y="16"/>
                  </a:cubicBezTo>
                  <a:cubicBezTo>
                    <a:pt x="711" y="6"/>
                    <a:pt x="692" y="2"/>
                    <a:pt x="673"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4"/>
            <p:cNvSpPr/>
            <p:nvPr/>
          </p:nvSpPr>
          <p:spPr>
            <a:xfrm>
              <a:off x="2568500" y="1642625"/>
              <a:ext cx="17325" cy="6625"/>
            </a:xfrm>
            <a:custGeom>
              <a:rect b="b" l="l" r="r" t="t"/>
              <a:pathLst>
                <a:path extrusionOk="0" h="265" w="693">
                  <a:moveTo>
                    <a:pt x="590" y="0"/>
                  </a:moveTo>
                  <a:cubicBezTo>
                    <a:pt x="573" y="3"/>
                    <a:pt x="557" y="5"/>
                    <a:pt x="541" y="10"/>
                  </a:cubicBezTo>
                  <a:lnTo>
                    <a:pt x="471" y="23"/>
                  </a:lnTo>
                  <a:cubicBezTo>
                    <a:pt x="426" y="34"/>
                    <a:pt x="380" y="43"/>
                    <a:pt x="335" y="54"/>
                  </a:cubicBezTo>
                  <a:lnTo>
                    <a:pt x="62" y="121"/>
                  </a:lnTo>
                  <a:cubicBezTo>
                    <a:pt x="23" y="133"/>
                    <a:pt x="0" y="172"/>
                    <a:pt x="11" y="211"/>
                  </a:cubicBezTo>
                  <a:cubicBezTo>
                    <a:pt x="20" y="244"/>
                    <a:pt x="51" y="265"/>
                    <a:pt x="83" y="265"/>
                  </a:cubicBezTo>
                  <a:cubicBezTo>
                    <a:pt x="89" y="265"/>
                    <a:pt x="94" y="264"/>
                    <a:pt x="100" y="263"/>
                  </a:cubicBezTo>
                  <a:lnTo>
                    <a:pt x="100" y="264"/>
                  </a:lnTo>
                  <a:lnTo>
                    <a:pt x="377" y="204"/>
                  </a:lnTo>
                  <a:cubicBezTo>
                    <a:pt x="423" y="195"/>
                    <a:pt x="468" y="185"/>
                    <a:pt x="512" y="173"/>
                  </a:cubicBezTo>
                  <a:lnTo>
                    <a:pt x="581" y="156"/>
                  </a:lnTo>
                  <a:cubicBezTo>
                    <a:pt x="608" y="150"/>
                    <a:pt x="633" y="139"/>
                    <a:pt x="656" y="124"/>
                  </a:cubicBezTo>
                  <a:cubicBezTo>
                    <a:pt x="680" y="109"/>
                    <a:pt x="692" y="79"/>
                    <a:pt x="685" y="51"/>
                  </a:cubicBezTo>
                  <a:cubicBezTo>
                    <a:pt x="676" y="25"/>
                    <a:pt x="652" y="6"/>
                    <a:pt x="624" y="5"/>
                  </a:cubicBezTo>
                  <a:cubicBezTo>
                    <a:pt x="613" y="3"/>
                    <a:pt x="601" y="2"/>
                    <a:pt x="590"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4"/>
            <p:cNvSpPr/>
            <p:nvPr/>
          </p:nvSpPr>
          <p:spPr>
            <a:xfrm>
              <a:off x="2248375" y="1803450"/>
              <a:ext cx="22300" cy="6875"/>
            </a:xfrm>
            <a:custGeom>
              <a:rect b="b" l="l" r="r" t="t"/>
              <a:pathLst>
                <a:path extrusionOk="0" h="275" w="892">
                  <a:moveTo>
                    <a:pt x="798" y="0"/>
                  </a:moveTo>
                  <a:cubicBezTo>
                    <a:pt x="788" y="0"/>
                    <a:pt x="778" y="1"/>
                    <a:pt x="768" y="4"/>
                  </a:cubicBezTo>
                  <a:cubicBezTo>
                    <a:pt x="752" y="6"/>
                    <a:pt x="736" y="9"/>
                    <a:pt x="720" y="13"/>
                  </a:cubicBezTo>
                  <a:lnTo>
                    <a:pt x="706" y="15"/>
                  </a:lnTo>
                  <a:cubicBezTo>
                    <a:pt x="708" y="15"/>
                    <a:pt x="710" y="15"/>
                    <a:pt x="711" y="15"/>
                  </a:cubicBezTo>
                  <a:lnTo>
                    <a:pt x="711" y="15"/>
                  </a:lnTo>
                  <a:cubicBezTo>
                    <a:pt x="710" y="15"/>
                    <a:pt x="709" y="15"/>
                    <a:pt x="708" y="15"/>
                  </a:cubicBezTo>
                  <a:cubicBezTo>
                    <a:pt x="702" y="15"/>
                    <a:pt x="695" y="16"/>
                    <a:pt x="689" y="16"/>
                  </a:cubicBezTo>
                  <a:cubicBezTo>
                    <a:pt x="667" y="20"/>
                    <a:pt x="645" y="24"/>
                    <a:pt x="623" y="29"/>
                  </a:cubicBezTo>
                  <a:cubicBezTo>
                    <a:pt x="560" y="41"/>
                    <a:pt x="497" y="52"/>
                    <a:pt x="433" y="62"/>
                  </a:cubicBezTo>
                  <a:cubicBezTo>
                    <a:pt x="417" y="65"/>
                    <a:pt x="401" y="67"/>
                    <a:pt x="386" y="69"/>
                  </a:cubicBezTo>
                  <a:lnTo>
                    <a:pt x="383" y="70"/>
                  </a:lnTo>
                  <a:lnTo>
                    <a:pt x="383" y="70"/>
                  </a:lnTo>
                  <a:cubicBezTo>
                    <a:pt x="383" y="70"/>
                    <a:pt x="383" y="69"/>
                    <a:pt x="384" y="69"/>
                  </a:cubicBezTo>
                  <a:lnTo>
                    <a:pt x="384" y="69"/>
                  </a:lnTo>
                  <a:lnTo>
                    <a:pt x="372" y="70"/>
                  </a:lnTo>
                  <a:lnTo>
                    <a:pt x="383" y="70"/>
                  </a:lnTo>
                  <a:lnTo>
                    <a:pt x="383" y="70"/>
                  </a:lnTo>
                  <a:cubicBezTo>
                    <a:pt x="374" y="72"/>
                    <a:pt x="365" y="72"/>
                    <a:pt x="356" y="73"/>
                  </a:cubicBezTo>
                  <a:cubicBezTo>
                    <a:pt x="324" y="76"/>
                    <a:pt x="292" y="80"/>
                    <a:pt x="260" y="83"/>
                  </a:cubicBezTo>
                  <a:cubicBezTo>
                    <a:pt x="227" y="85"/>
                    <a:pt x="196" y="88"/>
                    <a:pt x="164" y="89"/>
                  </a:cubicBezTo>
                  <a:cubicBezTo>
                    <a:pt x="143" y="89"/>
                    <a:pt x="121" y="91"/>
                    <a:pt x="102" y="96"/>
                  </a:cubicBezTo>
                  <a:cubicBezTo>
                    <a:pt x="89" y="98"/>
                    <a:pt x="76" y="103"/>
                    <a:pt x="66" y="110"/>
                  </a:cubicBezTo>
                  <a:cubicBezTo>
                    <a:pt x="59" y="115"/>
                    <a:pt x="54" y="118"/>
                    <a:pt x="51" y="120"/>
                  </a:cubicBezTo>
                  <a:lnTo>
                    <a:pt x="51" y="120"/>
                  </a:lnTo>
                  <a:lnTo>
                    <a:pt x="47" y="123"/>
                  </a:lnTo>
                  <a:cubicBezTo>
                    <a:pt x="0" y="151"/>
                    <a:pt x="0" y="216"/>
                    <a:pt x="47" y="243"/>
                  </a:cubicBezTo>
                  <a:lnTo>
                    <a:pt x="47" y="242"/>
                  </a:lnTo>
                  <a:lnTo>
                    <a:pt x="55" y="247"/>
                  </a:lnTo>
                  <a:lnTo>
                    <a:pt x="55" y="247"/>
                  </a:lnTo>
                  <a:cubicBezTo>
                    <a:pt x="58" y="249"/>
                    <a:pt x="61" y="252"/>
                    <a:pt x="66" y="256"/>
                  </a:cubicBezTo>
                  <a:cubicBezTo>
                    <a:pt x="78" y="262"/>
                    <a:pt x="90" y="267"/>
                    <a:pt x="103" y="270"/>
                  </a:cubicBezTo>
                  <a:cubicBezTo>
                    <a:pt x="119" y="273"/>
                    <a:pt x="135" y="275"/>
                    <a:pt x="152" y="275"/>
                  </a:cubicBezTo>
                  <a:cubicBezTo>
                    <a:pt x="158" y="275"/>
                    <a:pt x="163" y="274"/>
                    <a:pt x="169" y="274"/>
                  </a:cubicBezTo>
                  <a:cubicBezTo>
                    <a:pt x="201" y="273"/>
                    <a:pt x="234" y="272"/>
                    <a:pt x="268" y="270"/>
                  </a:cubicBezTo>
                  <a:cubicBezTo>
                    <a:pt x="338" y="265"/>
                    <a:pt x="408" y="257"/>
                    <a:pt x="478" y="247"/>
                  </a:cubicBezTo>
                  <a:cubicBezTo>
                    <a:pt x="542" y="237"/>
                    <a:pt x="605" y="225"/>
                    <a:pt x="667" y="207"/>
                  </a:cubicBezTo>
                  <a:cubicBezTo>
                    <a:pt x="683" y="204"/>
                    <a:pt x="698" y="201"/>
                    <a:pt x="714" y="195"/>
                  </a:cubicBezTo>
                  <a:cubicBezTo>
                    <a:pt x="729" y="190"/>
                    <a:pt x="741" y="184"/>
                    <a:pt x="753" y="179"/>
                  </a:cubicBezTo>
                  <a:cubicBezTo>
                    <a:pt x="755" y="178"/>
                    <a:pt x="756" y="177"/>
                    <a:pt x="757" y="177"/>
                  </a:cubicBezTo>
                  <a:lnTo>
                    <a:pt x="757" y="177"/>
                  </a:lnTo>
                  <a:cubicBezTo>
                    <a:pt x="758" y="177"/>
                    <a:pt x="758" y="177"/>
                    <a:pt x="759" y="176"/>
                  </a:cubicBezTo>
                  <a:cubicBezTo>
                    <a:pt x="798" y="164"/>
                    <a:pt x="842" y="150"/>
                    <a:pt x="868" y="117"/>
                  </a:cubicBezTo>
                  <a:cubicBezTo>
                    <a:pt x="885" y="100"/>
                    <a:pt x="892" y="76"/>
                    <a:pt x="886" y="53"/>
                  </a:cubicBezTo>
                  <a:cubicBezTo>
                    <a:pt x="879" y="30"/>
                    <a:pt x="862" y="13"/>
                    <a:pt x="840" y="7"/>
                  </a:cubicBezTo>
                  <a:cubicBezTo>
                    <a:pt x="826" y="2"/>
                    <a:pt x="812" y="0"/>
                    <a:pt x="798"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4"/>
            <p:cNvSpPr/>
            <p:nvPr/>
          </p:nvSpPr>
          <p:spPr>
            <a:xfrm>
              <a:off x="2263550" y="1795825"/>
              <a:ext cx="16650" cy="6425"/>
            </a:xfrm>
            <a:custGeom>
              <a:rect b="b" l="l" r="r" t="t"/>
              <a:pathLst>
                <a:path extrusionOk="0" h="257" w="666">
                  <a:moveTo>
                    <a:pt x="537" y="0"/>
                  </a:moveTo>
                  <a:cubicBezTo>
                    <a:pt x="514" y="0"/>
                    <a:pt x="489" y="0"/>
                    <a:pt x="466" y="2"/>
                  </a:cubicBezTo>
                  <a:cubicBezTo>
                    <a:pt x="416" y="5"/>
                    <a:pt x="365" y="12"/>
                    <a:pt x="316" y="23"/>
                  </a:cubicBezTo>
                  <a:cubicBezTo>
                    <a:pt x="222" y="44"/>
                    <a:pt x="131" y="74"/>
                    <a:pt x="44" y="114"/>
                  </a:cubicBezTo>
                  <a:cubicBezTo>
                    <a:pt x="9" y="129"/>
                    <a:pt x="0" y="177"/>
                    <a:pt x="13" y="209"/>
                  </a:cubicBezTo>
                  <a:cubicBezTo>
                    <a:pt x="23" y="234"/>
                    <a:pt x="52" y="256"/>
                    <a:pt x="82" y="256"/>
                  </a:cubicBezTo>
                  <a:cubicBezTo>
                    <a:pt x="89" y="256"/>
                    <a:pt x="96" y="255"/>
                    <a:pt x="103" y="252"/>
                  </a:cubicBezTo>
                  <a:cubicBezTo>
                    <a:pt x="184" y="220"/>
                    <a:pt x="270" y="196"/>
                    <a:pt x="356" y="181"/>
                  </a:cubicBezTo>
                  <a:lnTo>
                    <a:pt x="386" y="176"/>
                  </a:lnTo>
                  <a:cubicBezTo>
                    <a:pt x="386" y="176"/>
                    <a:pt x="399" y="175"/>
                    <a:pt x="398" y="175"/>
                  </a:cubicBezTo>
                  <a:cubicBezTo>
                    <a:pt x="398" y="175"/>
                    <a:pt x="396" y="175"/>
                    <a:pt x="394" y="175"/>
                  </a:cubicBezTo>
                  <a:lnTo>
                    <a:pt x="403" y="174"/>
                  </a:lnTo>
                  <a:cubicBezTo>
                    <a:pt x="419" y="172"/>
                    <a:pt x="435" y="171"/>
                    <a:pt x="451" y="168"/>
                  </a:cubicBezTo>
                  <a:lnTo>
                    <a:pt x="469" y="165"/>
                  </a:lnTo>
                  <a:cubicBezTo>
                    <a:pt x="469" y="165"/>
                    <a:pt x="470" y="165"/>
                    <a:pt x="471" y="165"/>
                  </a:cubicBezTo>
                  <a:lnTo>
                    <a:pt x="471" y="165"/>
                  </a:lnTo>
                  <a:cubicBezTo>
                    <a:pt x="471" y="165"/>
                    <a:pt x="470" y="165"/>
                    <a:pt x="470" y="165"/>
                  </a:cubicBezTo>
                  <a:cubicBezTo>
                    <a:pt x="492" y="162"/>
                    <a:pt x="514" y="160"/>
                    <a:pt x="537" y="158"/>
                  </a:cubicBezTo>
                  <a:lnTo>
                    <a:pt x="567" y="157"/>
                  </a:lnTo>
                  <a:cubicBezTo>
                    <a:pt x="587" y="154"/>
                    <a:pt x="607" y="148"/>
                    <a:pt x="623" y="135"/>
                  </a:cubicBezTo>
                  <a:cubicBezTo>
                    <a:pt x="666" y="110"/>
                    <a:pt x="666" y="47"/>
                    <a:pt x="623" y="22"/>
                  </a:cubicBezTo>
                  <a:cubicBezTo>
                    <a:pt x="607" y="11"/>
                    <a:pt x="588" y="4"/>
                    <a:pt x="570" y="1"/>
                  </a:cubicBezTo>
                  <a:cubicBezTo>
                    <a:pt x="558" y="0"/>
                    <a:pt x="547" y="0"/>
                    <a:pt x="53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4"/>
            <p:cNvSpPr/>
            <p:nvPr/>
          </p:nvSpPr>
          <p:spPr>
            <a:xfrm>
              <a:off x="2140300" y="1721975"/>
              <a:ext cx="13500" cy="4350"/>
            </a:xfrm>
            <a:custGeom>
              <a:rect b="b" l="l" r="r" t="t"/>
              <a:pathLst>
                <a:path extrusionOk="0" h="174" w="540">
                  <a:moveTo>
                    <a:pt x="209" y="1"/>
                  </a:moveTo>
                  <a:cubicBezTo>
                    <a:pt x="151" y="1"/>
                    <a:pt x="92" y="8"/>
                    <a:pt x="35" y="21"/>
                  </a:cubicBezTo>
                  <a:cubicBezTo>
                    <a:pt x="15" y="27"/>
                    <a:pt x="1" y="47"/>
                    <a:pt x="4" y="69"/>
                  </a:cubicBezTo>
                  <a:cubicBezTo>
                    <a:pt x="7" y="91"/>
                    <a:pt x="25" y="107"/>
                    <a:pt x="47" y="107"/>
                  </a:cubicBezTo>
                  <a:lnTo>
                    <a:pt x="47" y="106"/>
                  </a:lnTo>
                  <a:cubicBezTo>
                    <a:pt x="74" y="103"/>
                    <a:pt x="101" y="101"/>
                    <a:pt x="128" y="101"/>
                  </a:cubicBezTo>
                  <a:cubicBezTo>
                    <a:pt x="172" y="101"/>
                    <a:pt x="216" y="106"/>
                    <a:pt x="260" y="114"/>
                  </a:cubicBezTo>
                  <a:cubicBezTo>
                    <a:pt x="295" y="122"/>
                    <a:pt x="330" y="129"/>
                    <a:pt x="365" y="140"/>
                  </a:cubicBezTo>
                  <a:cubicBezTo>
                    <a:pt x="383" y="145"/>
                    <a:pt x="401" y="151"/>
                    <a:pt x="419" y="158"/>
                  </a:cubicBezTo>
                  <a:cubicBezTo>
                    <a:pt x="437" y="164"/>
                    <a:pt x="455" y="167"/>
                    <a:pt x="474" y="172"/>
                  </a:cubicBezTo>
                  <a:cubicBezTo>
                    <a:pt x="478" y="173"/>
                    <a:pt x="483" y="174"/>
                    <a:pt x="487" y="174"/>
                  </a:cubicBezTo>
                  <a:cubicBezTo>
                    <a:pt x="505" y="174"/>
                    <a:pt x="523" y="162"/>
                    <a:pt x="530" y="144"/>
                  </a:cubicBezTo>
                  <a:cubicBezTo>
                    <a:pt x="540" y="122"/>
                    <a:pt x="531" y="97"/>
                    <a:pt x="511" y="84"/>
                  </a:cubicBezTo>
                  <a:cubicBezTo>
                    <a:pt x="495" y="70"/>
                    <a:pt x="475" y="59"/>
                    <a:pt x="455" y="50"/>
                  </a:cubicBezTo>
                  <a:cubicBezTo>
                    <a:pt x="437" y="42"/>
                    <a:pt x="419" y="35"/>
                    <a:pt x="399" y="29"/>
                  </a:cubicBezTo>
                  <a:cubicBezTo>
                    <a:pt x="359" y="16"/>
                    <a:pt x="317" y="8"/>
                    <a:pt x="275" y="4"/>
                  </a:cubicBezTo>
                  <a:cubicBezTo>
                    <a:pt x="253" y="2"/>
                    <a:pt x="231" y="1"/>
                    <a:pt x="209"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4"/>
            <p:cNvSpPr/>
            <p:nvPr/>
          </p:nvSpPr>
          <p:spPr>
            <a:xfrm>
              <a:off x="2144550" y="1713225"/>
              <a:ext cx="13675" cy="4700"/>
            </a:xfrm>
            <a:custGeom>
              <a:rect b="b" l="l" r="r" t="t"/>
              <a:pathLst>
                <a:path extrusionOk="0" h="188" w="547">
                  <a:moveTo>
                    <a:pt x="83" y="0"/>
                  </a:moveTo>
                  <a:cubicBezTo>
                    <a:pt x="50" y="0"/>
                    <a:pt x="16" y="16"/>
                    <a:pt x="8" y="53"/>
                  </a:cubicBezTo>
                  <a:cubicBezTo>
                    <a:pt x="0" y="89"/>
                    <a:pt x="18" y="138"/>
                    <a:pt x="60" y="144"/>
                  </a:cubicBezTo>
                  <a:cubicBezTo>
                    <a:pt x="134" y="156"/>
                    <a:pt x="208" y="173"/>
                    <a:pt x="282" y="176"/>
                  </a:cubicBezTo>
                  <a:lnTo>
                    <a:pt x="387" y="183"/>
                  </a:lnTo>
                  <a:cubicBezTo>
                    <a:pt x="407" y="185"/>
                    <a:pt x="429" y="188"/>
                    <a:pt x="450" y="188"/>
                  </a:cubicBezTo>
                  <a:cubicBezTo>
                    <a:pt x="467" y="188"/>
                    <a:pt x="483" y="186"/>
                    <a:pt x="497" y="180"/>
                  </a:cubicBezTo>
                  <a:cubicBezTo>
                    <a:pt x="526" y="169"/>
                    <a:pt x="547" y="128"/>
                    <a:pt x="518" y="104"/>
                  </a:cubicBezTo>
                  <a:cubicBezTo>
                    <a:pt x="508" y="96"/>
                    <a:pt x="497" y="88"/>
                    <a:pt x="486" y="83"/>
                  </a:cubicBezTo>
                  <a:cubicBezTo>
                    <a:pt x="477" y="80"/>
                    <a:pt x="467" y="77"/>
                    <a:pt x="458" y="75"/>
                  </a:cubicBezTo>
                  <a:lnTo>
                    <a:pt x="411" y="64"/>
                  </a:lnTo>
                  <a:lnTo>
                    <a:pt x="309" y="37"/>
                  </a:lnTo>
                  <a:cubicBezTo>
                    <a:pt x="241" y="20"/>
                    <a:pt x="168" y="12"/>
                    <a:pt x="99" y="1"/>
                  </a:cubicBezTo>
                  <a:cubicBezTo>
                    <a:pt x="94" y="1"/>
                    <a:pt x="89" y="0"/>
                    <a:pt x="83"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4"/>
            <p:cNvSpPr/>
            <p:nvPr/>
          </p:nvSpPr>
          <p:spPr>
            <a:xfrm>
              <a:off x="1831475" y="1608625"/>
              <a:ext cx="19825" cy="12475"/>
            </a:xfrm>
            <a:custGeom>
              <a:rect b="b" l="l" r="r" t="t"/>
              <a:pathLst>
                <a:path extrusionOk="0" h="499" w="793">
                  <a:moveTo>
                    <a:pt x="203" y="91"/>
                  </a:moveTo>
                  <a:cubicBezTo>
                    <a:pt x="205" y="93"/>
                    <a:pt x="207" y="94"/>
                    <a:pt x="207" y="94"/>
                  </a:cubicBezTo>
                  <a:cubicBezTo>
                    <a:pt x="207" y="94"/>
                    <a:pt x="206" y="93"/>
                    <a:pt x="203" y="91"/>
                  </a:cubicBezTo>
                  <a:close/>
                  <a:moveTo>
                    <a:pt x="273" y="146"/>
                  </a:moveTo>
                  <a:lnTo>
                    <a:pt x="275" y="147"/>
                  </a:lnTo>
                  <a:lnTo>
                    <a:pt x="275" y="147"/>
                  </a:lnTo>
                  <a:cubicBezTo>
                    <a:pt x="275" y="147"/>
                    <a:pt x="274" y="146"/>
                    <a:pt x="273" y="146"/>
                  </a:cubicBezTo>
                  <a:close/>
                  <a:moveTo>
                    <a:pt x="617" y="351"/>
                  </a:moveTo>
                  <a:cubicBezTo>
                    <a:pt x="621" y="353"/>
                    <a:pt x="623" y="353"/>
                    <a:pt x="622" y="353"/>
                  </a:cubicBezTo>
                  <a:cubicBezTo>
                    <a:pt x="622" y="353"/>
                    <a:pt x="620" y="353"/>
                    <a:pt x="617" y="351"/>
                  </a:cubicBezTo>
                  <a:close/>
                  <a:moveTo>
                    <a:pt x="72" y="0"/>
                  </a:moveTo>
                  <a:cubicBezTo>
                    <a:pt x="56" y="0"/>
                    <a:pt x="40" y="7"/>
                    <a:pt x="27" y="19"/>
                  </a:cubicBezTo>
                  <a:cubicBezTo>
                    <a:pt x="0" y="48"/>
                    <a:pt x="4" y="83"/>
                    <a:pt x="27" y="110"/>
                  </a:cubicBezTo>
                  <a:lnTo>
                    <a:pt x="26" y="109"/>
                  </a:lnTo>
                  <a:lnTo>
                    <a:pt x="26" y="109"/>
                  </a:lnTo>
                  <a:cubicBezTo>
                    <a:pt x="58" y="152"/>
                    <a:pt x="94" y="191"/>
                    <a:pt x="132" y="228"/>
                  </a:cubicBezTo>
                  <a:cubicBezTo>
                    <a:pt x="174" y="266"/>
                    <a:pt x="220" y="300"/>
                    <a:pt x="269" y="332"/>
                  </a:cubicBezTo>
                  <a:cubicBezTo>
                    <a:pt x="310" y="362"/>
                    <a:pt x="355" y="389"/>
                    <a:pt x="402" y="412"/>
                  </a:cubicBezTo>
                  <a:cubicBezTo>
                    <a:pt x="430" y="424"/>
                    <a:pt x="459" y="437"/>
                    <a:pt x="488" y="449"/>
                  </a:cubicBezTo>
                  <a:cubicBezTo>
                    <a:pt x="515" y="461"/>
                    <a:pt x="545" y="469"/>
                    <a:pt x="576" y="472"/>
                  </a:cubicBezTo>
                  <a:lnTo>
                    <a:pt x="573" y="472"/>
                  </a:lnTo>
                  <a:cubicBezTo>
                    <a:pt x="576" y="473"/>
                    <a:pt x="579" y="474"/>
                    <a:pt x="584" y="475"/>
                  </a:cubicBezTo>
                  <a:lnTo>
                    <a:pt x="606" y="480"/>
                  </a:lnTo>
                  <a:cubicBezTo>
                    <a:pt x="621" y="483"/>
                    <a:pt x="635" y="487"/>
                    <a:pt x="650" y="489"/>
                  </a:cubicBezTo>
                  <a:cubicBezTo>
                    <a:pt x="672" y="494"/>
                    <a:pt x="696" y="499"/>
                    <a:pt x="719" y="499"/>
                  </a:cubicBezTo>
                  <a:cubicBezTo>
                    <a:pt x="730" y="499"/>
                    <a:pt x="741" y="498"/>
                    <a:pt x="752" y="495"/>
                  </a:cubicBezTo>
                  <a:cubicBezTo>
                    <a:pt x="782" y="485"/>
                    <a:pt x="792" y="447"/>
                    <a:pt x="771" y="426"/>
                  </a:cubicBezTo>
                  <a:cubicBezTo>
                    <a:pt x="748" y="407"/>
                    <a:pt x="721" y="393"/>
                    <a:pt x="693" y="384"/>
                  </a:cubicBezTo>
                  <a:lnTo>
                    <a:pt x="677" y="378"/>
                  </a:lnTo>
                  <a:lnTo>
                    <a:pt x="677" y="378"/>
                  </a:lnTo>
                  <a:cubicBezTo>
                    <a:pt x="674" y="377"/>
                    <a:pt x="668" y="374"/>
                    <a:pt x="667" y="374"/>
                  </a:cubicBezTo>
                  <a:cubicBezTo>
                    <a:pt x="655" y="368"/>
                    <a:pt x="644" y="363"/>
                    <a:pt x="632" y="358"/>
                  </a:cubicBezTo>
                  <a:cubicBezTo>
                    <a:pt x="628" y="355"/>
                    <a:pt x="622" y="352"/>
                    <a:pt x="617" y="351"/>
                  </a:cubicBezTo>
                  <a:cubicBezTo>
                    <a:pt x="614" y="347"/>
                    <a:pt x="611" y="344"/>
                    <a:pt x="606" y="342"/>
                  </a:cubicBezTo>
                  <a:cubicBezTo>
                    <a:pt x="594" y="334"/>
                    <a:pt x="581" y="327"/>
                    <a:pt x="567" y="321"/>
                  </a:cubicBezTo>
                  <a:cubicBezTo>
                    <a:pt x="545" y="311"/>
                    <a:pt x="522" y="299"/>
                    <a:pt x="500" y="286"/>
                  </a:cubicBezTo>
                  <a:cubicBezTo>
                    <a:pt x="455" y="262"/>
                    <a:pt x="410" y="238"/>
                    <a:pt x="368" y="210"/>
                  </a:cubicBezTo>
                  <a:cubicBezTo>
                    <a:pt x="345" y="197"/>
                    <a:pt x="323" y="182"/>
                    <a:pt x="302" y="167"/>
                  </a:cubicBezTo>
                  <a:lnTo>
                    <a:pt x="275" y="147"/>
                  </a:lnTo>
                  <a:lnTo>
                    <a:pt x="275" y="147"/>
                  </a:lnTo>
                  <a:cubicBezTo>
                    <a:pt x="276" y="148"/>
                    <a:pt x="276" y="148"/>
                    <a:pt x="277" y="148"/>
                  </a:cubicBezTo>
                  <a:cubicBezTo>
                    <a:pt x="277" y="148"/>
                    <a:pt x="271" y="144"/>
                    <a:pt x="271" y="144"/>
                  </a:cubicBezTo>
                  <a:lnTo>
                    <a:pt x="271" y="144"/>
                  </a:lnTo>
                  <a:cubicBezTo>
                    <a:pt x="271" y="144"/>
                    <a:pt x="271" y="144"/>
                    <a:pt x="273" y="146"/>
                  </a:cubicBezTo>
                  <a:cubicBezTo>
                    <a:pt x="272" y="145"/>
                    <a:pt x="271" y="144"/>
                    <a:pt x="270" y="144"/>
                  </a:cubicBezTo>
                  <a:lnTo>
                    <a:pt x="252" y="129"/>
                  </a:lnTo>
                  <a:cubicBezTo>
                    <a:pt x="238" y="117"/>
                    <a:pt x="224" y="107"/>
                    <a:pt x="209" y="95"/>
                  </a:cubicBezTo>
                  <a:cubicBezTo>
                    <a:pt x="207" y="94"/>
                    <a:pt x="205" y="93"/>
                    <a:pt x="203" y="91"/>
                  </a:cubicBezTo>
                  <a:lnTo>
                    <a:pt x="203" y="91"/>
                  </a:lnTo>
                  <a:cubicBezTo>
                    <a:pt x="203" y="91"/>
                    <a:pt x="203" y="91"/>
                    <a:pt x="203" y="91"/>
                  </a:cubicBezTo>
                  <a:lnTo>
                    <a:pt x="203" y="91"/>
                  </a:lnTo>
                  <a:cubicBezTo>
                    <a:pt x="203" y="90"/>
                    <a:pt x="202" y="90"/>
                    <a:pt x="202" y="89"/>
                  </a:cubicBezTo>
                  <a:lnTo>
                    <a:pt x="202" y="89"/>
                  </a:lnTo>
                  <a:cubicBezTo>
                    <a:pt x="202" y="90"/>
                    <a:pt x="203" y="90"/>
                    <a:pt x="203" y="91"/>
                  </a:cubicBezTo>
                  <a:lnTo>
                    <a:pt x="203" y="91"/>
                  </a:lnTo>
                  <a:cubicBezTo>
                    <a:pt x="203" y="91"/>
                    <a:pt x="203" y="91"/>
                    <a:pt x="203" y="91"/>
                  </a:cubicBezTo>
                  <a:cubicBezTo>
                    <a:pt x="197" y="86"/>
                    <a:pt x="190" y="81"/>
                    <a:pt x="185" y="77"/>
                  </a:cubicBezTo>
                  <a:cubicBezTo>
                    <a:pt x="162" y="58"/>
                    <a:pt x="140" y="39"/>
                    <a:pt x="118" y="19"/>
                  </a:cubicBezTo>
                  <a:cubicBezTo>
                    <a:pt x="105" y="7"/>
                    <a:pt x="89" y="0"/>
                    <a:pt x="72"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4"/>
            <p:cNvSpPr/>
            <p:nvPr/>
          </p:nvSpPr>
          <p:spPr>
            <a:xfrm>
              <a:off x="1859175" y="1615125"/>
              <a:ext cx="22450" cy="7275"/>
            </a:xfrm>
            <a:custGeom>
              <a:rect b="b" l="l" r="r" t="t"/>
              <a:pathLst>
                <a:path extrusionOk="0" h="291" w="898">
                  <a:moveTo>
                    <a:pt x="80" y="1"/>
                  </a:moveTo>
                  <a:cubicBezTo>
                    <a:pt x="48" y="1"/>
                    <a:pt x="16" y="18"/>
                    <a:pt x="9" y="52"/>
                  </a:cubicBezTo>
                  <a:cubicBezTo>
                    <a:pt x="1" y="87"/>
                    <a:pt x="19" y="130"/>
                    <a:pt x="59" y="139"/>
                  </a:cubicBezTo>
                  <a:lnTo>
                    <a:pt x="57" y="139"/>
                  </a:lnTo>
                  <a:lnTo>
                    <a:pt x="433" y="224"/>
                  </a:lnTo>
                  <a:cubicBezTo>
                    <a:pt x="495" y="238"/>
                    <a:pt x="557" y="253"/>
                    <a:pt x="620" y="263"/>
                  </a:cubicBezTo>
                  <a:lnTo>
                    <a:pt x="712" y="280"/>
                  </a:lnTo>
                  <a:cubicBezTo>
                    <a:pt x="729" y="283"/>
                    <a:pt x="745" y="286"/>
                    <a:pt x="762" y="289"/>
                  </a:cubicBezTo>
                  <a:cubicBezTo>
                    <a:pt x="772" y="290"/>
                    <a:pt x="781" y="291"/>
                    <a:pt x="791" y="291"/>
                  </a:cubicBezTo>
                  <a:cubicBezTo>
                    <a:pt x="801" y="291"/>
                    <a:pt x="811" y="290"/>
                    <a:pt x="822" y="289"/>
                  </a:cubicBezTo>
                  <a:cubicBezTo>
                    <a:pt x="877" y="289"/>
                    <a:pt x="898" y="215"/>
                    <a:pt x="849" y="187"/>
                  </a:cubicBezTo>
                  <a:cubicBezTo>
                    <a:pt x="832" y="177"/>
                    <a:pt x="815" y="168"/>
                    <a:pt x="796" y="161"/>
                  </a:cubicBezTo>
                  <a:cubicBezTo>
                    <a:pt x="780" y="156"/>
                    <a:pt x="764" y="153"/>
                    <a:pt x="748" y="150"/>
                  </a:cubicBezTo>
                  <a:lnTo>
                    <a:pt x="658" y="125"/>
                  </a:lnTo>
                  <a:cubicBezTo>
                    <a:pt x="596" y="109"/>
                    <a:pt x="534" y="97"/>
                    <a:pt x="472" y="83"/>
                  </a:cubicBezTo>
                  <a:lnTo>
                    <a:pt x="95" y="2"/>
                  </a:lnTo>
                  <a:cubicBezTo>
                    <a:pt x="90" y="1"/>
                    <a:pt x="85" y="1"/>
                    <a:pt x="80"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7" name="Google Shape;3217;p54"/>
          <p:cNvGrpSpPr/>
          <p:nvPr/>
        </p:nvGrpSpPr>
        <p:grpSpPr>
          <a:xfrm>
            <a:off x="6909973" y="3438629"/>
            <a:ext cx="719264" cy="1028266"/>
            <a:chOff x="5979675" y="4640775"/>
            <a:chExt cx="241875" cy="345775"/>
          </a:xfrm>
        </p:grpSpPr>
        <p:sp>
          <p:nvSpPr>
            <p:cNvPr id="3218" name="Google Shape;3218;p54"/>
            <p:cNvSpPr/>
            <p:nvPr/>
          </p:nvSpPr>
          <p:spPr>
            <a:xfrm>
              <a:off x="6008100" y="4698050"/>
              <a:ext cx="80475" cy="288500"/>
            </a:xfrm>
            <a:custGeom>
              <a:rect b="b" l="l" r="r" t="t"/>
              <a:pathLst>
                <a:path extrusionOk="0" h="11540" w="3219">
                  <a:moveTo>
                    <a:pt x="1" y="0"/>
                  </a:moveTo>
                  <a:lnTo>
                    <a:pt x="1" y="0"/>
                  </a:lnTo>
                  <a:cubicBezTo>
                    <a:pt x="859" y="1536"/>
                    <a:pt x="1375" y="3238"/>
                    <a:pt x="1516" y="4992"/>
                  </a:cubicBezTo>
                  <a:cubicBezTo>
                    <a:pt x="1606" y="6126"/>
                    <a:pt x="1538" y="7272"/>
                    <a:pt x="1705" y="8396"/>
                  </a:cubicBezTo>
                  <a:cubicBezTo>
                    <a:pt x="1838" y="9291"/>
                    <a:pt x="2148" y="10201"/>
                    <a:pt x="2725" y="10885"/>
                  </a:cubicBezTo>
                  <a:lnTo>
                    <a:pt x="2725" y="10885"/>
                  </a:lnTo>
                  <a:cubicBezTo>
                    <a:pt x="2210" y="9347"/>
                    <a:pt x="2351" y="7625"/>
                    <a:pt x="2265" y="5981"/>
                  </a:cubicBezTo>
                  <a:cubicBezTo>
                    <a:pt x="2217" y="5078"/>
                    <a:pt x="2096" y="4180"/>
                    <a:pt x="1903" y="3295"/>
                  </a:cubicBezTo>
                  <a:cubicBezTo>
                    <a:pt x="1626" y="2021"/>
                    <a:pt x="1119" y="675"/>
                    <a:pt x="1" y="0"/>
                  </a:cubicBezTo>
                  <a:close/>
                  <a:moveTo>
                    <a:pt x="2725" y="10885"/>
                  </a:moveTo>
                  <a:cubicBezTo>
                    <a:pt x="2799" y="11107"/>
                    <a:pt x="2887" y="11325"/>
                    <a:pt x="2992" y="11539"/>
                  </a:cubicBezTo>
                  <a:lnTo>
                    <a:pt x="3218" y="11359"/>
                  </a:lnTo>
                  <a:cubicBezTo>
                    <a:pt x="3035" y="11218"/>
                    <a:pt x="2872" y="11059"/>
                    <a:pt x="2725" y="10885"/>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4"/>
            <p:cNvSpPr/>
            <p:nvPr/>
          </p:nvSpPr>
          <p:spPr>
            <a:xfrm>
              <a:off x="6087325" y="4640775"/>
              <a:ext cx="52850" cy="339950"/>
            </a:xfrm>
            <a:custGeom>
              <a:rect b="b" l="l" r="r" t="t"/>
              <a:pathLst>
                <a:path extrusionOk="0" h="13598" w="2114">
                  <a:moveTo>
                    <a:pt x="2076" y="1"/>
                  </a:moveTo>
                  <a:lnTo>
                    <a:pt x="2076" y="1"/>
                  </a:lnTo>
                  <a:cubicBezTo>
                    <a:pt x="475" y="4345"/>
                    <a:pt x="1" y="9023"/>
                    <a:pt x="695" y="13597"/>
                  </a:cubicBezTo>
                  <a:lnTo>
                    <a:pt x="1147" y="13593"/>
                  </a:lnTo>
                  <a:cubicBezTo>
                    <a:pt x="1802" y="9093"/>
                    <a:pt x="2113" y="4549"/>
                    <a:pt x="2076"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4"/>
            <p:cNvSpPr/>
            <p:nvPr/>
          </p:nvSpPr>
          <p:spPr>
            <a:xfrm>
              <a:off x="6133350" y="4694750"/>
              <a:ext cx="88200" cy="291675"/>
            </a:xfrm>
            <a:custGeom>
              <a:rect b="b" l="l" r="r" t="t"/>
              <a:pathLst>
                <a:path extrusionOk="0" h="11667" w="3528">
                  <a:moveTo>
                    <a:pt x="3527" y="1"/>
                  </a:moveTo>
                  <a:lnTo>
                    <a:pt x="3527" y="1"/>
                  </a:lnTo>
                  <a:cubicBezTo>
                    <a:pt x="2506" y="925"/>
                    <a:pt x="1845" y="2199"/>
                    <a:pt x="1469" y="3525"/>
                  </a:cubicBezTo>
                  <a:cubicBezTo>
                    <a:pt x="1092" y="4854"/>
                    <a:pt x="984" y="6240"/>
                    <a:pt x="929" y="7619"/>
                  </a:cubicBezTo>
                  <a:cubicBezTo>
                    <a:pt x="874" y="9025"/>
                    <a:pt x="839" y="10538"/>
                    <a:pt x="0" y="11667"/>
                  </a:cubicBezTo>
                  <a:lnTo>
                    <a:pt x="398" y="11530"/>
                  </a:lnTo>
                  <a:cubicBezTo>
                    <a:pt x="1199" y="9925"/>
                    <a:pt x="1775" y="8214"/>
                    <a:pt x="2108" y="6451"/>
                  </a:cubicBezTo>
                  <a:cubicBezTo>
                    <a:pt x="2521" y="4281"/>
                    <a:pt x="2576" y="1995"/>
                    <a:pt x="352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4"/>
            <p:cNvSpPr/>
            <p:nvPr/>
          </p:nvSpPr>
          <p:spPr>
            <a:xfrm>
              <a:off x="5979675" y="4815875"/>
              <a:ext cx="46625" cy="169850"/>
            </a:xfrm>
            <a:custGeom>
              <a:rect b="b" l="l" r="r" t="t"/>
              <a:pathLst>
                <a:path extrusionOk="0" h="6794" w="1865">
                  <a:moveTo>
                    <a:pt x="378" y="0"/>
                  </a:moveTo>
                  <a:lnTo>
                    <a:pt x="378" y="0"/>
                  </a:lnTo>
                  <a:cubicBezTo>
                    <a:pt x="0" y="2304"/>
                    <a:pt x="450" y="4737"/>
                    <a:pt x="1627" y="6754"/>
                  </a:cubicBezTo>
                  <a:lnTo>
                    <a:pt x="1746" y="6793"/>
                  </a:lnTo>
                  <a:cubicBezTo>
                    <a:pt x="1865" y="4450"/>
                    <a:pt x="1395" y="2115"/>
                    <a:pt x="37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4"/>
            <p:cNvSpPr/>
            <p:nvPr/>
          </p:nvSpPr>
          <p:spPr>
            <a:xfrm>
              <a:off x="6072900" y="4675250"/>
              <a:ext cx="13975" cy="309825"/>
            </a:xfrm>
            <a:custGeom>
              <a:rect b="b" l="l" r="r" t="t"/>
              <a:pathLst>
                <a:path extrusionOk="0" h="12393" w="559">
                  <a:moveTo>
                    <a:pt x="480" y="0"/>
                  </a:moveTo>
                  <a:cubicBezTo>
                    <a:pt x="465" y="0"/>
                    <a:pt x="450" y="9"/>
                    <a:pt x="444" y="27"/>
                  </a:cubicBezTo>
                  <a:cubicBezTo>
                    <a:pt x="330" y="412"/>
                    <a:pt x="275" y="827"/>
                    <a:pt x="222" y="1224"/>
                  </a:cubicBezTo>
                  <a:cubicBezTo>
                    <a:pt x="167" y="1622"/>
                    <a:pt x="119" y="2019"/>
                    <a:pt x="84" y="2417"/>
                  </a:cubicBezTo>
                  <a:cubicBezTo>
                    <a:pt x="18" y="3216"/>
                    <a:pt x="5" y="4018"/>
                    <a:pt x="2" y="4817"/>
                  </a:cubicBezTo>
                  <a:cubicBezTo>
                    <a:pt x="0" y="6445"/>
                    <a:pt x="57" y="8072"/>
                    <a:pt x="99" y="9699"/>
                  </a:cubicBezTo>
                  <a:cubicBezTo>
                    <a:pt x="110" y="10156"/>
                    <a:pt x="121" y="10613"/>
                    <a:pt x="132" y="11072"/>
                  </a:cubicBezTo>
                  <a:cubicBezTo>
                    <a:pt x="139" y="11309"/>
                    <a:pt x="143" y="11546"/>
                    <a:pt x="152" y="11786"/>
                  </a:cubicBezTo>
                  <a:cubicBezTo>
                    <a:pt x="156" y="11959"/>
                    <a:pt x="117" y="12216"/>
                    <a:pt x="251" y="12350"/>
                  </a:cubicBezTo>
                  <a:cubicBezTo>
                    <a:pt x="279" y="12378"/>
                    <a:pt x="316" y="12392"/>
                    <a:pt x="354" y="12392"/>
                  </a:cubicBezTo>
                  <a:cubicBezTo>
                    <a:pt x="378" y="12392"/>
                    <a:pt x="402" y="12386"/>
                    <a:pt x="424" y="12374"/>
                  </a:cubicBezTo>
                  <a:cubicBezTo>
                    <a:pt x="502" y="12324"/>
                    <a:pt x="559" y="12192"/>
                    <a:pt x="456" y="12139"/>
                  </a:cubicBezTo>
                  <a:lnTo>
                    <a:pt x="456" y="12139"/>
                  </a:lnTo>
                  <a:cubicBezTo>
                    <a:pt x="456" y="12135"/>
                    <a:pt x="456" y="12132"/>
                    <a:pt x="457" y="12128"/>
                  </a:cubicBezTo>
                  <a:cubicBezTo>
                    <a:pt x="444" y="12086"/>
                    <a:pt x="455" y="12016"/>
                    <a:pt x="453" y="11970"/>
                  </a:cubicBezTo>
                  <a:cubicBezTo>
                    <a:pt x="453" y="11882"/>
                    <a:pt x="450" y="11794"/>
                    <a:pt x="448" y="11707"/>
                  </a:cubicBezTo>
                  <a:cubicBezTo>
                    <a:pt x="444" y="11496"/>
                    <a:pt x="437" y="11283"/>
                    <a:pt x="431" y="11072"/>
                  </a:cubicBezTo>
                  <a:cubicBezTo>
                    <a:pt x="420" y="10668"/>
                    <a:pt x="409" y="10261"/>
                    <a:pt x="395" y="9857"/>
                  </a:cubicBezTo>
                  <a:cubicBezTo>
                    <a:pt x="374" y="9056"/>
                    <a:pt x="352" y="8256"/>
                    <a:pt x="330" y="7455"/>
                  </a:cubicBezTo>
                  <a:cubicBezTo>
                    <a:pt x="286" y="5869"/>
                    <a:pt x="272" y="4290"/>
                    <a:pt x="325" y="2704"/>
                  </a:cubicBezTo>
                  <a:cubicBezTo>
                    <a:pt x="341" y="2263"/>
                    <a:pt x="365" y="1822"/>
                    <a:pt x="395" y="1380"/>
                  </a:cubicBezTo>
                  <a:cubicBezTo>
                    <a:pt x="426" y="932"/>
                    <a:pt x="497" y="484"/>
                    <a:pt x="516" y="36"/>
                  </a:cubicBezTo>
                  <a:cubicBezTo>
                    <a:pt x="516" y="13"/>
                    <a:pt x="498" y="0"/>
                    <a:pt x="48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4"/>
            <p:cNvSpPr/>
            <p:nvPr/>
          </p:nvSpPr>
          <p:spPr>
            <a:xfrm>
              <a:off x="6046475" y="4682750"/>
              <a:ext cx="64175" cy="48100"/>
            </a:xfrm>
            <a:custGeom>
              <a:rect b="b" l="l" r="r" t="t"/>
              <a:pathLst>
                <a:path extrusionOk="0" h="1924" w="2567">
                  <a:moveTo>
                    <a:pt x="2461" y="0"/>
                  </a:moveTo>
                  <a:cubicBezTo>
                    <a:pt x="2430" y="0"/>
                    <a:pt x="2402" y="14"/>
                    <a:pt x="2388" y="46"/>
                  </a:cubicBezTo>
                  <a:cubicBezTo>
                    <a:pt x="2263" y="338"/>
                    <a:pt x="2179" y="634"/>
                    <a:pt x="2008" y="907"/>
                  </a:cubicBezTo>
                  <a:cubicBezTo>
                    <a:pt x="1835" y="1183"/>
                    <a:pt x="1613" y="1425"/>
                    <a:pt x="1354" y="1620"/>
                  </a:cubicBezTo>
                  <a:cubicBezTo>
                    <a:pt x="1255" y="1694"/>
                    <a:pt x="1127" y="1771"/>
                    <a:pt x="1002" y="1771"/>
                  </a:cubicBezTo>
                  <a:cubicBezTo>
                    <a:pt x="954" y="1771"/>
                    <a:pt x="907" y="1760"/>
                    <a:pt x="862" y="1732"/>
                  </a:cubicBezTo>
                  <a:cubicBezTo>
                    <a:pt x="708" y="1640"/>
                    <a:pt x="611" y="1416"/>
                    <a:pt x="526" y="1267"/>
                  </a:cubicBezTo>
                  <a:cubicBezTo>
                    <a:pt x="339" y="940"/>
                    <a:pt x="185" y="593"/>
                    <a:pt x="69" y="235"/>
                  </a:cubicBezTo>
                  <a:cubicBezTo>
                    <a:pt x="65" y="218"/>
                    <a:pt x="52" y="211"/>
                    <a:pt x="39" y="211"/>
                  </a:cubicBezTo>
                  <a:cubicBezTo>
                    <a:pt x="20" y="211"/>
                    <a:pt x="1" y="227"/>
                    <a:pt x="7" y="252"/>
                  </a:cubicBezTo>
                  <a:lnTo>
                    <a:pt x="7" y="254"/>
                  </a:lnTo>
                  <a:cubicBezTo>
                    <a:pt x="119" y="665"/>
                    <a:pt x="269" y="1074"/>
                    <a:pt x="477" y="1449"/>
                  </a:cubicBezTo>
                  <a:cubicBezTo>
                    <a:pt x="563" y="1605"/>
                    <a:pt x="653" y="1794"/>
                    <a:pt x="820" y="1880"/>
                  </a:cubicBezTo>
                  <a:cubicBezTo>
                    <a:pt x="881" y="1911"/>
                    <a:pt x="946" y="1924"/>
                    <a:pt x="1011" y="1924"/>
                  </a:cubicBezTo>
                  <a:cubicBezTo>
                    <a:pt x="1111" y="1924"/>
                    <a:pt x="1212" y="1894"/>
                    <a:pt x="1301" y="1851"/>
                  </a:cubicBezTo>
                  <a:cubicBezTo>
                    <a:pt x="1635" y="1697"/>
                    <a:pt x="1914" y="1401"/>
                    <a:pt x="2125" y="1109"/>
                  </a:cubicBezTo>
                  <a:cubicBezTo>
                    <a:pt x="2333" y="821"/>
                    <a:pt x="2540" y="454"/>
                    <a:pt x="2564" y="94"/>
                  </a:cubicBezTo>
                  <a:cubicBezTo>
                    <a:pt x="2566" y="39"/>
                    <a:pt x="2511" y="0"/>
                    <a:pt x="246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4"/>
            <p:cNvSpPr/>
            <p:nvPr/>
          </p:nvSpPr>
          <p:spPr>
            <a:xfrm>
              <a:off x="6062450" y="4673175"/>
              <a:ext cx="18600" cy="55125"/>
            </a:xfrm>
            <a:custGeom>
              <a:rect b="b" l="l" r="r" t="t"/>
              <a:pathLst>
                <a:path extrusionOk="0" h="2205" w="744">
                  <a:moveTo>
                    <a:pt x="83" y="0"/>
                  </a:moveTo>
                  <a:cubicBezTo>
                    <a:pt x="61" y="0"/>
                    <a:pt x="39" y="13"/>
                    <a:pt x="32" y="38"/>
                  </a:cubicBezTo>
                  <a:cubicBezTo>
                    <a:pt x="1" y="126"/>
                    <a:pt x="18" y="227"/>
                    <a:pt x="27" y="319"/>
                  </a:cubicBezTo>
                  <a:cubicBezTo>
                    <a:pt x="36" y="400"/>
                    <a:pt x="45" y="484"/>
                    <a:pt x="60" y="565"/>
                  </a:cubicBezTo>
                  <a:cubicBezTo>
                    <a:pt x="91" y="760"/>
                    <a:pt x="135" y="956"/>
                    <a:pt x="188" y="1145"/>
                  </a:cubicBezTo>
                  <a:cubicBezTo>
                    <a:pt x="236" y="1331"/>
                    <a:pt x="289" y="1518"/>
                    <a:pt x="352" y="1698"/>
                  </a:cubicBezTo>
                  <a:cubicBezTo>
                    <a:pt x="385" y="1788"/>
                    <a:pt x="423" y="1878"/>
                    <a:pt x="460" y="1968"/>
                  </a:cubicBezTo>
                  <a:cubicBezTo>
                    <a:pt x="495" y="2056"/>
                    <a:pt x="524" y="2135"/>
                    <a:pt x="600" y="2192"/>
                  </a:cubicBezTo>
                  <a:cubicBezTo>
                    <a:pt x="612" y="2201"/>
                    <a:pt x="626" y="2205"/>
                    <a:pt x="641" y="2205"/>
                  </a:cubicBezTo>
                  <a:cubicBezTo>
                    <a:pt x="680" y="2205"/>
                    <a:pt x="724" y="2177"/>
                    <a:pt x="730" y="2137"/>
                  </a:cubicBezTo>
                  <a:cubicBezTo>
                    <a:pt x="743" y="2045"/>
                    <a:pt x="710" y="1971"/>
                    <a:pt x="675" y="1887"/>
                  </a:cubicBezTo>
                  <a:cubicBezTo>
                    <a:pt x="638" y="1799"/>
                    <a:pt x="603" y="1707"/>
                    <a:pt x="565" y="1619"/>
                  </a:cubicBezTo>
                  <a:cubicBezTo>
                    <a:pt x="495" y="1452"/>
                    <a:pt x="420" y="1288"/>
                    <a:pt x="359" y="1116"/>
                  </a:cubicBezTo>
                  <a:cubicBezTo>
                    <a:pt x="297" y="949"/>
                    <a:pt x="249" y="776"/>
                    <a:pt x="212" y="602"/>
                  </a:cubicBezTo>
                  <a:cubicBezTo>
                    <a:pt x="194" y="508"/>
                    <a:pt x="179" y="413"/>
                    <a:pt x="170" y="319"/>
                  </a:cubicBezTo>
                  <a:cubicBezTo>
                    <a:pt x="159" y="225"/>
                    <a:pt x="168" y="126"/>
                    <a:pt x="135" y="38"/>
                  </a:cubicBezTo>
                  <a:cubicBezTo>
                    <a:pt x="127" y="13"/>
                    <a:pt x="105" y="0"/>
                    <a:pt x="8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4"/>
            <p:cNvSpPr/>
            <p:nvPr/>
          </p:nvSpPr>
          <p:spPr>
            <a:xfrm>
              <a:off x="6038200" y="4683400"/>
              <a:ext cx="12525" cy="12475"/>
            </a:xfrm>
            <a:custGeom>
              <a:rect b="b" l="l" r="r" t="t"/>
              <a:pathLst>
                <a:path extrusionOk="0" h="499" w="501">
                  <a:moveTo>
                    <a:pt x="251" y="0"/>
                  </a:moveTo>
                  <a:cubicBezTo>
                    <a:pt x="114" y="2"/>
                    <a:pt x="5" y="112"/>
                    <a:pt x="0" y="250"/>
                  </a:cubicBezTo>
                  <a:lnTo>
                    <a:pt x="9" y="316"/>
                  </a:lnTo>
                  <a:cubicBezTo>
                    <a:pt x="20" y="358"/>
                    <a:pt x="42" y="395"/>
                    <a:pt x="73" y="426"/>
                  </a:cubicBezTo>
                  <a:lnTo>
                    <a:pt x="123" y="466"/>
                  </a:lnTo>
                  <a:cubicBezTo>
                    <a:pt x="163" y="488"/>
                    <a:pt x="207" y="499"/>
                    <a:pt x="251" y="499"/>
                  </a:cubicBezTo>
                  <a:cubicBezTo>
                    <a:pt x="254" y="499"/>
                    <a:pt x="257" y="499"/>
                    <a:pt x="261" y="499"/>
                  </a:cubicBezTo>
                  <a:cubicBezTo>
                    <a:pt x="290" y="499"/>
                    <a:pt x="320" y="490"/>
                    <a:pt x="347" y="477"/>
                  </a:cubicBezTo>
                  <a:cubicBezTo>
                    <a:pt x="378" y="468"/>
                    <a:pt x="404" y="450"/>
                    <a:pt x="426" y="426"/>
                  </a:cubicBezTo>
                  <a:cubicBezTo>
                    <a:pt x="472" y="378"/>
                    <a:pt x="499" y="314"/>
                    <a:pt x="501" y="248"/>
                  </a:cubicBezTo>
                  <a:lnTo>
                    <a:pt x="492" y="182"/>
                  </a:lnTo>
                  <a:cubicBezTo>
                    <a:pt x="479" y="141"/>
                    <a:pt x="457" y="103"/>
                    <a:pt x="426" y="73"/>
                  </a:cubicBezTo>
                  <a:lnTo>
                    <a:pt x="376" y="33"/>
                  </a:lnTo>
                  <a:cubicBezTo>
                    <a:pt x="338" y="11"/>
                    <a:pt x="294" y="0"/>
                    <a:pt x="25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4"/>
            <p:cNvSpPr/>
            <p:nvPr/>
          </p:nvSpPr>
          <p:spPr>
            <a:xfrm>
              <a:off x="6056850" y="4666675"/>
              <a:ext cx="14300" cy="13550"/>
            </a:xfrm>
            <a:custGeom>
              <a:rect b="b" l="l" r="r" t="t"/>
              <a:pathLst>
                <a:path extrusionOk="0" h="542" w="572">
                  <a:moveTo>
                    <a:pt x="264" y="0"/>
                  </a:moveTo>
                  <a:cubicBezTo>
                    <a:pt x="243" y="0"/>
                    <a:pt x="222" y="4"/>
                    <a:pt x="203" y="10"/>
                  </a:cubicBezTo>
                  <a:lnTo>
                    <a:pt x="137" y="37"/>
                  </a:lnTo>
                  <a:cubicBezTo>
                    <a:pt x="106" y="54"/>
                    <a:pt x="80" y="78"/>
                    <a:pt x="62" y="107"/>
                  </a:cubicBezTo>
                  <a:cubicBezTo>
                    <a:pt x="38" y="133"/>
                    <a:pt x="21" y="164"/>
                    <a:pt x="14" y="199"/>
                  </a:cubicBezTo>
                  <a:cubicBezTo>
                    <a:pt x="3" y="234"/>
                    <a:pt x="1" y="272"/>
                    <a:pt x="7" y="307"/>
                  </a:cubicBezTo>
                  <a:cubicBezTo>
                    <a:pt x="10" y="342"/>
                    <a:pt x="21" y="377"/>
                    <a:pt x="40" y="408"/>
                  </a:cubicBezTo>
                  <a:lnTo>
                    <a:pt x="82" y="463"/>
                  </a:lnTo>
                  <a:cubicBezTo>
                    <a:pt x="135" y="511"/>
                    <a:pt x="203" y="537"/>
                    <a:pt x="275" y="542"/>
                  </a:cubicBezTo>
                  <a:lnTo>
                    <a:pt x="348" y="531"/>
                  </a:lnTo>
                  <a:cubicBezTo>
                    <a:pt x="392" y="520"/>
                    <a:pt x="434" y="496"/>
                    <a:pt x="466" y="463"/>
                  </a:cubicBezTo>
                  <a:lnTo>
                    <a:pt x="508" y="408"/>
                  </a:lnTo>
                  <a:cubicBezTo>
                    <a:pt x="524" y="380"/>
                    <a:pt x="535" y="350"/>
                    <a:pt x="541" y="319"/>
                  </a:cubicBezTo>
                  <a:lnTo>
                    <a:pt x="541" y="319"/>
                  </a:lnTo>
                  <a:cubicBezTo>
                    <a:pt x="572" y="224"/>
                    <a:pt x="534" y="116"/>
                    <a:pt x="447" y="63"/>
                  </a:cubicBezTo>
                  <a:lnTo>
                    <a:pt x="447" y="63"/>
                  </a:lnTo>
                  <a:cubicBezTo>
                    <a:pt x="436" y="53"/>
                    <a:pt x="423" y="44"/>
                    <a:pt x="409" y="37"/>
                  </a:cubicBezTo>
                  <a:cubicBezTo>
                    <a:pt x="381" y="17"/>
                    <a:pt x="346" y="6"/>
                    <a:pt x="311" y="6"/>
                  </a:cubicBezTo>
                  <a:cubicBezTo>
                    <a:pt x="295" y="2"/>
                    <a:pt x="279" y="0"/>
                    <a:pt x="26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4"/>
            <p:cNvSpPr/>
            <p:nvPr/>
          </p:nvSpPr>
          <p:spPr>
            <a:xfrm>
              <a:off x="6078100" y="4666375"/>
              <a:ext cx="14475" cy="14475"/>
            </a:xfrm>
            <a:custGeom>
              <a:rect b="b" l="l" r="r" t="t"/>
              <a:pathLst>
                <a:path extrusionOk="0" h="579" w="579">
                  <a:moveTo>
                    <a:pt x="289" y="0"/>
                  </a:moveTo>
                  <a:cubicBezTo>
                    <a:pt x="251" y="0"/>
                    <a:pt x="214" y="9"/>
                    <a:pt x="179" y="27"/>
                  </a:cubicBezTo>
                  <a:cubicBezTo>
                    <a:pt x="73" y="73"/>
                    <a:pt x="5" y="176"/>
                    <a:pt x="1" y="290"/>
                  </a:cubicBezTo>
                  <a:lnTo>
                    <a:pt x="12" y="367"/>
                  </a:lnTo>
                  <a:cubicBezTo>
                    <a:pt x="25" y="415"/>
                    <a:pt x="51" y="459"/>
                    <a:pt x="86" y="494"/>
                  </a:cubicBezTo>
                  <a:lnTo>
                    <a:pt x="146" y="540"/>
                  </a:lnTo>
                  <a:cubicBezTo>
                    <a:pt x="190" y="565"/>
                    <a:pt x="240" y="578"/>
                    <a:pt x="291" y="578"/>
                  </a:cubicBezTo>
                  <a:cubicBezTo>
                    <a:pt x="294" y="578"/>
                    <a:pt x="298" y="578"/>
                    <a:pt x="302" y="578"/>
                  </a:cubicBezTo>
                  <a:cubicBezTo>
                    <a:pt x="336" y="578"/>
                    <a:pt x="371" y="569"/>
                    <a:pt x="401" y="554"/>
                  </a:cubicBezTo>
                  <a:cubicBezTo>
                    <a:pt x="506" y="508"/>
                    <a:pt x="576" y="404"/>
                    <a:pt x="578" y="290"/>
                  </a:cubicBezTo>
                  <a:lnTo>
                    <a:pt x="567" y="213"/>
                  </a:lnTo>
                  <a:cubicBezTo>
                    <a:pt x="554" y="165"/>
                    <a:pt x="528" y="121"/>
                    <a:pt x="493" y="86"/>
                  </a:cubicBezTo>
                  <a:lnTo>
                    <a:pt x="436" y="40"/>
                  </a:lnTo>
                  <a:cubicBezTo>
                    <a:pt x="390" y="16"/>
                    <a:pt x="341" y="0"/>
                    <a:pt x="28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4"/>
            <p:cNvSpPr/>
            <p:nvPr/>
          </p:nvSpPr>
          <p:spPr>
            <a:xfrm>
              <a:off x="6101825" y="4675875"/>
              <a:ext cx="15125" cy="15075"/>
            </a:xfrm>
            <a:custGeom>
              <a:rect b="b" l="l" r="r" t="t"/>
              <a:pathLst>
                <a:path extrusionOk="0" h="603" w="605">
                  <a:moveTo>
                    <a:pt x="301" y="0"/>
                  </a:moveTo>
                  <a:cubicBezTo>
                    <a:pt x="137" y="2"/>
                    <a:pt x="5" y="136"/>
                    <a:pt x="1" y="301"/>
                  </a:cubicBezTo>
                  <a:lnTo>
                    <a:pt x="12" y="382"/>
                  </a:lnTo>
                  <a:cubicBezTo>
                    <a:pt x="25" y="433"/>
                    <a:pt x="51" y="477"/>
                    <a:pt x="88" y="514"/>
                  </a:cubicBezTo>
                  <a:lnTo>
                    <a:pt x="150" y="562"/>
                  </a:lnTo>
                  <a:cubicBezTo>
                    <a:pt x="196" y="589"/>
                    <a:pt x="249" y="602"/>
                    <a:pt x="301" y="602"/>
                  </a:cubicBezTo>
                  <a:cubicBezTo>
                    <a:pt x="305" y="602"/>
                    <a:pt x="309" y="602"/>
                    <a:pt x="313" y="602"/>
                  </a:cubicBezTo>
                  <a:cubicBezTo>
                    <a:pt x="349" y="602"/>
                    <a:pt x="384" y="593"/>
                    <a:pt x="418" y="576"/>
                  </a:cubicBezTo>
                  <a:cubicBezTo>
                    <a:pt x="490" y="549"/>
                    <a:pt x="550" y="490"/>
                    <a:pt x="576" y="417"/>
                  </a:cubicBezTo>
                  <a:cubicBezTo>
                    <a:pt x="596" y="380"/>
                    <a:pt x="604" y="341"/>
                    <a:pt x="604" y="301"/>
                  </a:cubicBezTo>
                  <a:lnTo>
                    <a:pt x="594" y="220"/>
                  </a:lnTo>
                  <a:cubicBezTo>
                    <a:pt x="578" y="169"/>
                    <a:pt x="552" y="125"/>
                    <a:pt x="514" y="88"/>
                  </a:cubicBezTo>
                  <a:lnTo>
                    <a:pt x="455" y="40"/>
                  </a:lnTo>
                  <a:cubicBezTo>
                    <a:pt x="409" y="13"/>
                    <a:pt x="356" y="0"/>
                    <a:pt x="30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4"/>
            <p:cNvSpPr/>
            <p:nvPr/>
          </p:nvSpPr>
          <p:spPr>
            <a:xfrm>
              <a:off x="6072975" y="4695800"/>
              <a:ext cx="72525" cy="33000"/>
            </a:xfrm>
            <a:custGeom>
              <a:rect b="b" l="l" r="r" t="t"/>
              <a:pathLst>
                <a:path extrusionOk="0" h="1320" w="2901">
                  <a:moveTo>
                    <a:pt x="2811" y="1"/>
                  </a:moveTo>
                  <a:cubicBezTo>
                    <a:pt x="2794" y="1"/>
                    <a:pt x="2777" y="7"/>
                    <a:pt x="2762" y="22"/>
                  </a:cubicBezTo>
                  <a:cubicBezTo>
                    <a:pt x="2615" y="178"/>
                    <a:pt x="2512" y="350"/>
                    <a:pt x="2329" y="475"/>
                  </a:cubicBezTo>
                  <a:cubicBezTo>
                    <a:pt x="2143" y="604"/>
                    <a:pt x="1932" y="699"/>
                    <a:pt x="1726" y="795"/>
                  </a:cubicBezTo>
                  <a:cubicBezTo>
                    <a:pt x="1323" y="981"/>
                    <a:pt x="871" y="1159"/>
                    <a:pt x="417" y="1159"/>
                  </a:cubicBezTo>
                  <a:cubicBezTo>
                    <a:pt x="306" y="1159"/>
                    <a:pt x="195" y="1148"/>
                    <a:pt x="85" y="1125"/>
                  </a:cubicBezTo>
                  <a:cubicBezTo>
                    <a:pt x="80" y="1123"/>
                    <a:pt x="75" y="1123"/>
                    <a:pt x="70" y="1123"/>
                  </a:cubicBezTo>
                  <a:cubicBezTo>
                    <a:pt x="18" y="1123"/>
                    <a:pt x="0" y="1203"/>
                    <a:pt x="59" y="1221"/>
                  </a:cubicBezTo>
                  <a:lnTo>
                    <a:pt x="56" y="1221"/>
                  </a:lnTo>
                  <a:cubicBezTo>
                    <a:pt x="234" y="1290"/>
                    <a:pt x="413" y="1319"/>
                    <a:pt x="590" y="1319"/>
                  </a:cubicBezTo>
                  <a:cubicBezTo>
                    <a:pt x="1007" y="1319"/>
                    <a:pt x="1421" y="1161"/>
                    <a:pt x="1813" y="993"/>
                  </a:cubicBezTo>
                  <a:cubicBezTo>
                    <a:pt x="2053" y="890"/>
                    <a:pt x="2299" y="787"/>
                    <a:pt x="2512" y="635"/>
                  </a:cubicBezTo>
                  <a:cubicBezTo>
                    <a:pt x="2692" y="505"/>
                    <a:pt x="2901" y="317"/>
                    <a:pt x="2890" y="75"/>
                  </a:cubicBezTo>
                  <a:cubicBezTo>
                    <a:pt x="2888" y="33"/>
                    <a:pt x="2850" y="1"/>
                    <a:pt x="281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4"/>
            <p:cNvSpPr/>
            <p:nvPr/>
          </p:nvSpPr>
          <p:spPr>
            <a:xfrm>
              <a:off x="6134175" y="4689975"/>
              <a:ext cx="19675" cy="15300"/>
            </a:xfrm>
            <a:custGeom>
              <a:rect b="b" l="l" r="r" t="t"/>
              <a:pathLst>
                <a:path extrusionOk="0" h="612" w="787">
                  <a:moveTo>
                    <a:pt x="393" y="1"/>
                  </a:moveTo>
                  <a:cubicBezTo>
                    <a:pt x="0" y="1"/>
                    <a:pt x="0" y="611"/>
                    <a:pt x="393" y="611"/>
                  </a:cubicBezTo>
                  <a:cubicBezTo>
                    <a:pt x="786" y="611"/>
                    <a:pt x="786" y="1"/>
                    <a:pt x="39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31" name="Google Shape;3231;p54"/>
          <p:cNvSpPr txBox="1"/>
          <p:nvPr>
            <p:ph idx="2" type="title"/>
          </p:nvPr>
        </p:nvSpPr>
        <p:spPr>
          <a:xfrm>
            <a:off x="3470275" y="943025"/>
            <a:ext cx="15606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03</a:t>
            </a:r>
            <a:endParaRPr/>
          </a:p>
        </p:txBody>
      </p:sp>
      <p:sp>
        <p:nvSpPr>
          <p:cNvPr id="3232" name="Google Shape;3232;p54"/>
          <p:cNvSpPr txBox="1"/>
          <p:nvPr>
            <p:ph type="ctrTitle"/>
          </p:nvPr>
        </p:nvSpPr>
        <p:spPr>
          <a:xfrm>
            <a:off x="2376587" y="866825"/>
            <a:ext cx="24084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Title</a:t>
            </a:r>
            <a:br>
              <a:rPr lang="es"/>
            </a:br>
            <a:r>
              <a:rPr lang="es"/>
              <a:t>here</a:t>
            </a:r>
            <a:endParaRPr/>
          </a:p>
        </p:txBody>
      </p:sp>
      <p:sp>
        <p:nvSpPr>
          <p:cNvPr id="3233" name="Google Shape;3233;p54"/>
          <p:cNvSpPr txBox="1"/>
          <p:nvPr>
            <p:ph idx="1" type="subTitle"/>
          </p:nvPr>
        </p:nvSpPr>
        <p:spPr>
          <a:xfrm>
            <a:off x="2376587" y="1580175"/>
            <a:ext cx="20004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t>This is the subtitle that makes it comprehensible</a:t>
            </a:r>
            <a:endParaRPr/>
          </a:p>
          <a:p>
            <a:pPr indent="0" lvl="0" marL="0" rtl="0" algn="l">
              <a:spcBef>
                <a:spcPts val="0"/>
              </a:spcBef>
              <a:spcAft>
                <a:spcPts val="0"/>
              </a:spcAft>
              <a:buNone/>
            </a:pPr>
            <a:r>
              <a:t/>
            </a:r>
            <a:endParaRPr/>
          </a:p>
        </p:txBody>
      </p:sp>
      <p:cxnSp>
        <p:nvCxnSpPr>
          <p:cNvPr id="3234" name="Google Shape;3234;p54"/>
          <p:cNvCxnSpPr/>
          <p:nvPr/>
        </p:nvCxnSpPr>
        <p:spPr>
          <a:xfrm>
            <a:off x="2482175" y="1520825"/>
            <a:ext cx="1789200" cy="0"/>
          </a:xfrm>
          <a:prstGeom prst="straightConnector1">
            <a:avLst/>
          </a:prstGeom>
          <a:noFill/>
          <a:ln cap="flat" cmpd="sng" w="19050">
            <a:solidFill>
              <a:schemeClr val="accent1"/>
            </a:solidFill>
            <a:prstDash val="dash"/>
            <a:round/>
            <a:headEnd len="med" w="med" type="none"/>
            <a:tailEnd len="med" w="med" type="none"/>
          </a:ln>
        </p:spPr>
      </p:cxnSp>
      <p:grpSp>
        <p:nvGrpSpPr>
          <p:cNvPr id="3235" name="Google Shape;3235;p54"/>
          <p:cNvGrpSpPr/>
          <p:nvPr/>
        </p:nvGrpSpPr>
        <p:grpSpPr>
          <a:xfrm>
            <a:off x="5053393" y="350519"/>
            <a:ext cx="1560618" cy="2020755"/>
            <a:chOff x="948350" y="2140100"/>
            <a:chExt cx="551650" cy="714300"/>
          </a:xfrm>
        </p:grpSpPr>
        <p:sp>
          <p:nvSpPr>
            <p:cNvPr id="3236" name="Google Shape;3236;p54"/>
            <p:cNvSpPr/>
            <p:nvPr/>
          </p:nvSpPr>
          <p:spPr>
            <a:xfrm>
              <a:off x="1316150" y="2505625"/>
              <a:ext cx="155350" cy="266425"/>
            </a:xfrm>
            <a:custGeom>
              <a:rect b="b" l="l" r="r" t="t"/>
              <a:pathLst>
                <a:path extrusionOk="0" h="10657" w="6214">
                  <a:moveTo>
                    <a:pt x="2851" y="0"/>
                  </a:moveTo>
                  <a:lnTo>
                    <a:pt x="1" y="802"/>
                  </a:lnTo>
                  <a:cubicBezTo>
                    <a:pt x="695" y="2249"/>
                    <a:pt x="512" y="3927"/>
                    <a:pt x="1094" y="5414"/>
                  </a:cubicBezTo>
                  <a:cubicBezTo>
                    <a:pt x="1898" y="7461"/>
                    <a:pt x="4013" y="8838"/>
                    <a:pt x="5311" y="10656"/>
                  </a:cubicBezTo>
                  <a:cubicBezTo>
                    <a:pt x="5597" y="10443"/>
                    <a:pt x="5928" y="10259"/>
                    <a:pt x="6214" y="10096"/>
                  </a:cubicBezTo>
                  <a:cubicBezTo>
                    <a:pt x="6113" y="9622"/>
                    <a:pt x="6001" y="9143"/>
                    <a:pt x="5744" y="8719"/>
                  </a:cubicBezTo>
                  <a:cubicBezTo>
                    <a:pt x="4876" y="6433"/>
                    <a:pt x="3859" y="6389"/>
                    <a:pt x="3422" y="5844"/>
                  </a:cubicBezTo>
                  <a:cubicBezTo>
                    <a:pt x="2988" y="5300"/>
                    <a:pt x="2851" y="0"/>
                    <a:pt x="2851"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4"/>
            <p:cNvSpPr/>
            <p:nvPr/>
          </p:nvSpPr>
          <p:spPr>
            <a:xfrm>
              <a:off x="1103450" y="2140100"/>
              <a:ext cx="130200" cy="112175"/>
            </a:xfrm>
            <a:custGeom>
              <a:rect b="b" l="l" r="r" t="t"/>
              <a:pathLst>
                <a:path extrusionOk="0" h="4487" w="5208">
                  <a:moveTo>
                    <a:pt x="3649" y="1"/>
                  </a:moveTo>
                  <a:cubicBezTo>
                    <a:pt x="2614" y="1"/>
                    <a:pt x="1608" y="367"/>
                    <a:pt x="816" y="1045"/>
                  </a:cubicBezTo>
                  <a:cubicBezTo>
                    <a:pt x="596" y="1229"/>
                    <a:pt x="396" y="1444"/>
                    <a:pt x="260" y="1697"/>
                  </a:cubicBezTo>
                  <a:cubicBezTo>
                    <a:pt x="34" y="2114"/>
                    <a:pt x="1" y="2606"/>
                    <a:pt x="25" y="3081"/>
                  </a:cubicBezTo>
                  <a:cubicBezTo>
                    <a:pt x="40" y="3379"/>
                    <a:pt x="82" y="3689"/>
                    <a:pt x="247" y="3939"/>
                  </a:cubicBezTo>
                  <a:cubicBezTo>
                    <a:pt x="442" y="4234"/>
                    <a:pt x="789" y="4401"/>
                    <a:pt x="1138" y="4458"/>
                  </a:cubicBezTo>
                  <a:cubicBezTo>
                    <a:pt x="1267" y="4479"/>
                    <a:pt x="1397" y="4487"/>
                    <a:pt x="1527" y="4487"/>
                  </a:cubicBezTo>
                  <a:cubicBezTo>
                    <a:pt x="1751" y="4487"/>
                    <a:pt x="1975" y="4463"/>
                    <a:pt x="2197" y="4438"/>
                  </a:cubicBezTo>
                  <a:lnTo>
                    <a:pt x="1723" y="4383"/>
                  </a:lnTo>
                  <a:lnTo>
                    <a:pt x="1723" y="4383"/>
                  </a:lnTo>
                  <a:cubicBezTo>
                    <a:pt x="1773" y="4386"/>
                    <a:pt x="1822" y="4388"/>
                    <a:pt x="1872" y="4388"/>
                  </a:cubicBezTo>
                  <a:cubicBezTo>
                    <a:pt x="2738" y="4388"/>
                    <a:pt x="3530" y="3858"/>
                    <a:pt x="4222" y="3320"/>
                  </a:cubicBezTo>
                  <a:cubicBezTo>
                    <a:pt x="4536" y="3076"/>
                    <a:pt x="4854" y="2815"/>
                    <a:pt x="5026" y="2455"/>
                  </a:cubicBezTo>
                  <a:cubicBezTo>
                    <a:pt x="5208" y="2070"/>
                    <a:pt x="5197" y="1618"/>
                    <a:pt x="5131" y="1196"/>
                  </a:cubicBezTo>
                  <a:cubicBezTo>
                    <a:pt x="5072" y="819"/>
                    <a:pt x="4947" y="414"/>
                    <a:pt x="4630" y="201"/>
                  </a:cubicBezTo>
                  <a:cubicBezTo>
                    <a:pt x="4437" y="72"/>
                    <a:pt x="4200" y="32"/>
                    <a:pt x="3967" y="13"/>
                  </a:cubicBezTo>
                  <a:cubicBezTo>
                    <a:pt x="3861" y="5"/>
                    <a:pt x="3754" y="1"/>
                    <a:pt x="364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4"/>
            <p:cNvSpPr/>
            <p:nvPr/>
          </p:nvSpPr>
          <p:spPr>
            <a:xfrm>
              <a:off x="1140350" y="2279975"/>
              <a:ext cx="153275" cy="90775"/>
            </a:xfrm>
            <a:custGeom>
              <a:rect b="b" l="l" r="r" t="t"/>
              <a:pathLst>
                <a:path extrusionOk="0" h="3631" w="6131">
                  <a:moveTo>
                    <a:pt x="5570" y="0"/>
                  </a:moveTo>
                  <a:cubicBezTo>
                    <a:pt x="5036" y="165"/>
                    <a:pt x="4823" y="191"/>
                    <a:pt x="4143" y="1458"/>
                  </a:cubicBezTo>
                  <a:cubicBezTo>
                    <a:pt x="3766" y="2159"/>
                    <a:pt x="3308" y="2538"/>
                    <a:pt x="2759" y="2538"/>
                  </a:cubicBezTo>
                  <a:cubicBezTo>
                    <a:pt x="2316" y="2538"/>
                    <a:pt x="1813" y="2291"/>
                    <a:pt x="1246" y="1766"/>
                  </a:cubicBezTo>
                  <a:cubicBezTo>
                    <a:pt x="945" y="1485"/>
                    <a:pt x="695" y="1256"/>
                    <a:pt x="488" y="1065"/>
                  </a:cubicBezTo>
                  <a:cubicBezTo>
                    <a:pt x="332" y="1349"/>
                    <a:pt x="159" y="1623"/>
                    <a:pt x="1" y="1889"/>
                  </a:cubicBezTo>
                  <a:cubicBezTo>
                    <a:pt x="513" y="2739"/>
                    <a:pt x="1367" y="3630"/>
                    <a:pt x="2702" y="3630"/>
                  </a:cubicBezTo>
                  <a:cubicBezTo>
                    <a:pt x="2826" y="3630"/>
                    <a:pt x="2955" y="3623"/>
                    <a:pt x="3088" y="3606"/>
                  </a:cubicBezTo>
                  <a:cubicBezTo>
                    <a:pt x="5916" y="3263"/>
                    <a:pt x="6023" y="1179"/>
                    <a:pt x="6037" y="1179"/>
                  </a:cubicBezTo>
                  <a:cubicBezTo>
                    <a:pt x="6038" y="1179"/>
                    <a:pt x="6038" y="1179"/>
                    <a:pt x="6038" y="1180"/>
                  </a:cubicBezTo>
                  <a:cubicBezTo>
                    <a:pt x="6038" y="1180"/>
                    <a:pt x="6104" y="591"/>
                    <a:pt x="6117" y="338"/>
                  </a:cubicBezTo>
                  <a:cubicBezTo>
                    <a:pt x="6130" y="84"/>
                    <a:pt x="5570" y="0"/>
                    <a:pt x="5570"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4"/>
            <p:cNvSpPr/>
            <p:nvPr/>
          </p:nvSpPr>
          <p:spPr>
            <a:xfrm>
              <a:off x="1156050" y="2277100"/>
              <a:ext cx="57175" cy="35775"/>
            </a:xfrm>
            <a:custGeom>
              <a:rect b="b" l="l" r="r" t="t"/>
              <a:pathLst>
                <a:path extrusionOk="0" h="1431" w="2287">
                  <a:moveTo>
                    <a:pt x="1103" y="1"/>
                  </a:moveTo>
                  <a:cubicBezTo>
                    <a:pt x="1074" y="1"/>
                    <a:pt x="1044" y="2"/>
                    <a:pt x="1013" y="3"/>
                  </a:cubicBezTo>
                  <a:cubicBezTo>
                    <a:pt x="349" y="40"/>
                    <a:pt x="40" y="425"/>
                    <a:pt x="3" y="425"/>
                  </a:cubicBezTo>
                  <a:cubicBezTo>
                    <a:pt x="2" y="425"/>
                    <a:pt x="1" y="425"/>
                    <a:pt x="1" y="425"/>
                  </a:cubicBezTo>
                  <a:lnTo>
                    <a:pt x="1" y="425"/>
                  </a:lnTo>
                  <a:cubicBezTo>
                    <a:pt x="1" y="425"/>
                    <a:pt x="624" y="1418"/>
                    <a:pt x="659" y="1418"/>
                  </a:cubicBezTo>
                  <a:cubicBezTo>
                    <a:pt x="659" y="1418"/>
                    <a:pt x="659" y="1418"/>
                    <a:pt x="660" y="1418"/>
                  </a:cubicBezTo>
                  <a:cubicBezTo>
                    <a:pt x="660" y="1417"/>
                    <a:pt x="662" y="1417"/>
                    <a:pt x="666" y="1417"/>
                  </a:cubicBezTo>
                  <a:cubicBezTo>
                    <a:pt x="701" y="1417"/>
                    <a:pt x="882" y="1431"/>
                    <a:pt x="1106" y="1431"/>
                  </a:cubicBezTo>
                  <a:cubicBezTo>
                    <a:pt x="1593" y="1431"/>
                    <a:pt x="2286" y="1367"/>
                    <a:pt x="2153" y="959"/>
                  </a:cubicBezTo>
                  <a:cubicBezTo>
                    <a:pt x="1962" y="372"/>
                    <a:pt x="1715" y="1"/>
                    <a:pt x="1103"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4"/>
            <p:cNvSpPr/>
            <p:nvPr/>
          </p:nvSpPr>
          <p:spPr>
            <a:xfrm>
              <a:off x="1115700" y="2769775"/>
              <a:ext cx="29075" cy="73450"/>
            </a:xfrm>
            <a:custGeom>
              <a:rect b="b" l="l" r="r" t="t"/>
              <a:pathLst>
                <a:path extrusionOk="0" h="2938" w="1163">
                  <a:moveTo>
                    <a:pt x="97" y="0"/>
                  </a:moveTo>
                  <a:cubicBezTo>
                    <a:pt x="71" y="641"/>
                    <a:pt x="47" y="1283"/>
                    <a:pt x="27" y="1926"/>
                  </a:cubicBezTo>
                  <a:cubicBezTo>
                    <a:pt x="18" y="2170"/>
                    <a:pt x="12" y="2416"/>
                    <a:pt x="3" y="2662"/>
                  </a:cubicBezTo>
                  <a:cubicBezTo>
                    <a:pt x="3" y="2693"/>
                    <a:pt x="3" y="2723"/>
                    <a:pt x="1" y="2754"/>
                  </a:cubicBezTo>
                  <a:cubicBezTo>
                    <a:pt x="1" y="2800"/>
                    <a:pt x="1" y="2853"/>
                    <a:pt x="29" y="2886"/>
                  </a:cubicBezTo>
                  <a:cubicBezTo>
                    <a:pt x="55" y="2919"/>
                    <a:pt x="97" y="2919"/>
                    <a:pt x="135" y="2921"/>
                  </a:cubicBezTo>
                  <a:lnTo>
                    <a:pt x="594" y="2936"/>
                  </a:lnTo>
                  <a:cubicBezTo>
                    <a:pt x="606" y="2937"/>
                    <a:pt x="619" y="2937"/>
                    <a:pt x="632" y="2937"/>
                  </a:cubicBezTo>
                  <a:cubicBezTo>
                    <a:pt x="686" y="2937"/>
                    <a:pt x="739" y="2931"/>
                    <a:pt x="785" y="2901"/>
                  </a:cubicBezTo>
                  <a:cubicBezTo>
                    <a:pt x="844" y="2860"/>
                    <a:pt x="872" y="2787"/>
                    <a:pt x="888" y="2706"/>
                  </a:cubicBezTo>
                  <a:cubicBezTo>
                    <a:pt x="894" y="2662"/>
                    <a:pt x="901" y="2616"/>
                    <a:pt x="903" y="2572"/>
                  </a:cubicBezTo>
                  <a:cubicBezTo>
                    <a:pt x="916" y="2363"/>
                    <a:pt x="930" y="2157"/>
                    <a:pt x="949" y="1950"/>
                  </a:cubicBezTo>
                  <a:cubicBezTo>
                    <a:pt x="1002" y="1316"/>
                    <a:pt x="1074" y="685"/>
                    <a:pt x="1162" y="57"/>
                  </a:cubicBezTo>
                  <a:cubicBezTo>
                    <a:pt x="815" y="44"/>
                    <a:pt x="466" y="29"/>
                    <a:pt x="117" y="2"/>
                  </a:cubicBezTo>
                  <a:lnTo>
                    <a:pt x="97"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4"/>
            <p:cNvSpPr/>
            <p:nvPr/>
          </p:nvSpPr>
          <p:spPr>
            <a:xfrm>
              <a:off x="1115750" y="2817850"/>
              <a:ext cx="23750" cy="19575"/>
            </a:xfrm>
            <a:custGeom>
              <a:rect b="b" l="l" r="r" t="t"/>
              <a:pathLst>
                <a:path extrusionOk="0" h="783" w="950">
                  <a:moveTo>
                    <a:pt x="25" y="1"/>
                  </a:moveTo>
                  <a:cubicBezTo>
                    <a:pt x="23" y="60"/>
                    <a:pt x="18" y="117"/>
                    <a:pt x="18" y="177"/>
                  </a:cubicBezTo>
                  <a:lnTo>
                    <a:pt x="12" y="357"/>
                  </a:lnTo>
                  <a:cubicBezTo>
                    <a:pt x="10" y="484"/>
                    <a:pt x="5" y="612"/>
                    <a:pt x="1" y="739"/>
                  </a:cubicBezTo>
                  <a:cubicBezTo>
                    <a:pt x="203" y="750"/>
                    <a:pt x="583" y="767"/>
                    <a:pt x="886" y="783"/>
                  </a:cubicBezTo>
                  <a:cubicBezTo>
                    <a:pt x="895" y="739"/>
                    <a:pt x="899" y="693"/>
                    <a:pt x="903" y="647"/>
                  </a:cubicBezTo>
                  <a:cubicBezTo>
                    <a:pt x="908" y="570"/>
                    <a:pt x="912" y="491"/>
                    <a:pt x="919" y="412"/>
                  </a:cubicBezTo>
                  <a:cubicBezTo>
                    <a:pt x="923" y="337"/>
                    <a:pt x="930" y="265"/>
                    <a:pt x="936" y="192"/>
                  </a:cubicBezTo>
                  <a:cubicBezTo>
                    <a:pt x="941" y="137"/>
                    <a:pt x="945" y="82"/>
                    <a:pt x="949" y="27"/>
                  </a:cubicBezTo>
                  <a:lnTo>
                    <a:pt x="25"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4"/>
            <p:cNvSpPr/>
            <p:nvPr/>
          </p:nvSpPr>
          <p:spPr>
            <a:xfrm>
              <a:off x="1116075" y="2822200"/>
              <a:ext cx="23100" cy="5950"/>
            </a:xfrm>
            <a:custGeom>
              <a:rect b="b" l="l" r="r" t="t"/>
              <a:pathLst>
                <a:path extrusionOk="0" h="238" w="924">
                  <a:moveTo>
                    <a:pt x="159" y="1"/>
                  </a:moveTo>
                  <a:cubicBezTo>
                    <a:pt x="108" y="1"/>
                    <a:pt x="58" y="1"/>
                    <a:pt x="8" y="3"/>
                  </a:cubicBezTo>
                  <a:lnTo>
                    <a:pt x="1" y="183"/>
                  </a:lnTo>
                  <a:cubicBezTo>
                    <a:pt x="181" y="196"/>
                    <a:pt x="368" y="198"/>
                    <a:pt x="550" y="207"/>
                  </a:cubicBezTo>
                  <a:cubicBezTo>
                    <a:pt x="666" y="213"/>
                    <a:pt x="787" y="227"/>
                    <a:pt x="906" y="238"/>
                  </a:cubicBezTo>
                  <a:cubicBezTo>
                    <a:pt x="910" y="163"/>
                    <a:pt x="917" y="91"/>
                    <a:pt x="923" y="18"/>
                  </a:cubicBezTo>
                  <a:cubicBezTo>
                    <a:pt x="796" y="14"/>
                    <a:pt x="671" y="16"/>
                    <a:pt x="550" y="9"/>
                  </a:cubicBezTo>
                  <a:cubicBezTo>
                    <a:pt x="420" y="5"/>
                    <a:pt x="289" y="1"/>
                    <a:pt x="159"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4"/>
            <p:cNvSpPr/>
            <p:nvPr/>
          </p:nvSpPr>
          <p:spPr>
            <a:xfrm>
              <a:off x="1115325" y="2837075"/>
              <a:ext cx="53100" cy="17325"/>
            </a:xfrm>
            <a:custGeom>
              <a:rect b="b" l="l" r="r" t="t"/>
              <a:pathLst>
                <a:path extrusionOk="0" h="693" w="2124">
                  <a:moveTo>
                    <a:pt x="879" y="1"/>
                  </a:moveTo>
                  <a:cubicBezTo>
                    <a:pt x="879" y="1"/>
                    <a:pt x="818" y="130"/>
                    <a:pt x="496" y="130"/>
                  </a:cubicBezTo>
                  <a:cubicBezTo>
                    <a:pt x="376" y="130"/>
                    <a:pt x="219" y="112"/>
                    <a:pt x="16" y="62"/>
                  </a:cubicBezTo>
                  <a:lnTo>
                    <a:pt x="0" y="616"/>
                  </a:lnTo>
                  <a:lnTo>
                    <a:pt x="2016" y="692"/>
                  </a:lnTo>
                  <a:cubicBezTo>
                    <a:pt x="2016" y="692"/>
                    <a:pt x="2124" y="554"/>
                    <a:pt x="1988" y="508"/>
                  </a:cubicBezTo>
                  <a:cubicBezTo>
                    <a:pt x="1854" y="462"/>
                    <a:pt x="879" y="1"/>
                    <a:pt x="879"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4"/>
            <p:cNvSpPr/>
            <p:nvPr/>
          </p:nvSpPr>
          <p:spPr>
            <a:xfrm>
              <a:off x="1115700" y="2833450"/>
              <a:ext cx="23900" cy="12875"/>
            </a:xfrm>
            <a:custGeom>
              <a:rect b="b" l="l" r="r" t="t"/>
              <a:pathLst>
                <a:path extrusionOk="0" h="515" w="956">
                  <a:moveTo>
                    <a:pt x="9" y="1"/>
                  </a:moveTo>
                  <a:lnTo>
                    <a:pt x="1" y="207"/>
                  </a:lnTo>
                  <a:lnTo>
                    <a:pt x="457" y="515"/>
                  </a:lnTo>
                  <a:lnTo>
                    <a:pt x="796" y="468"/>
                  </a:lnTo>
                  <a:lnTo>
                    <a:pt x="956" y="302"/>
                  </a:lnTo>
                  <a:lnTo>
                    <a:pt x="930" y="42"/>
                  </a:lnTo>
                  <a:lnTo>
                    <a:pt x="9" y="1"/>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4"/>
            <p:cNvSpPr/>
            <p:nvPr/>
          </p:nvSpPr>
          <p:spPr>
            <a:xfrm>
              <a:off x="1114000" y="2460500"/>
              <a:ext cx="79350" cy="323675"/>
            </a:xfrm>
            <a:custGeom>
              <a:rect b="b" l="l" r="r" t="t"/>
              <a:pathLst>
                <a:path extrusionOk="0" h="12947" w="3174">
                  <a:moveTo>
                    <a:pt x="611" y="0"/>
                  </a:moveTo>
                  <a:lnTo>
                    <a:pt x="0" y="12909"/>
                  </a:lnTo>
                  <a:lnTo>
                    <a:pt x="1224" y="12947"/>
                  </a:lnTo>
                  <a:lnTo>
                    <a:pt x="3174" y="934"/>
                  </a:lnTo>
                  <a:lnTo>
                    <a:pt x="611" y="0"/>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4"/>
            <p:cNvSpPr/>
            <p:nvPr/>
          </p:nvSpPr>
          <p:spPr>
            <a:xfrm>
              <a:off x="1207775" y="2771350"/>
              <a:ext cx="31750" cy="73825"/>
            </a:xfrm>
            <a:custGeom>
              <a:rect b="b" l="l" r="r" t="t"/>
              <a:pathLst>
                <a:path extrusionOk="0" h="2953" w="1270">
                  <a:moveTo>
                    <a:pt x="1116" y="1"/>
                  </a:moveTo>
                  <a:cubicBezTo>
                    <a:pt x="822" y="25"/>
                    <a:pt x="528" y="33"/>
                    <a:pt x="232" y="33"/>
                  </a:cubicBezTo>
                  <a:cubicBezTo>
                    <a:pt x="155" y="33"/>
                    <a:pt x="78" y="32"/>
                    <a:pt x="1" y="32"/>
                  </a:cubicBezTo>
                  <a:lnTo>
                    <a:pt x="1" y="32"/>
                  </a:lnTo>
                  <a:cubicBezTo>
                    <a:pt x="126" y="693"/>
                    <a:pt x="246" y="1356"/>
                    <a:pt x="361" y="2021"/>
                  </a:cubicBezTo>
                  <a:cubicBezTo>
                    <a:pt x="398" y="2226"/>
                    <a:pt x="431" y="2430"/>
                    <a:pt x="466" y="2632"/>
                  </a:cubicBezTo>
                  <a:cubicBezTo>
                    <a:pt x="484" y="2739"/>
                    <a:pt x="501" y="2847"/>
                    <a:pt x="521" y="2952"/>
                  </a:cubicBezTo>
                  <a:cubicBezTo>
                    <a:pt x="732" y="2904"/>
                    <a:pt x="943" y="2854"/>
                    <a:pt x="1151" y="2805"/>
                  </a:cubicBezTo>
                  <a:cubicBezTo>
                    <a:pt x="1189" y="2797"/>
                    <a:pt x="1226" y="2786"/>
                    <a:pt x="1248" y="2750"/>
                  </a:cubicBezTo>
                  <a:cubicBezTo>
                    <a:pt x="1270" y="2713"/>
                    <a:pt x="1268" y="2674"/>
                    <a:pt x="1266" y="2632"/>
                  </a:cubicBezTo>
                  <a:lnTo>
                    <a:pt x="1266" y="2630"/>
                  </a:lnTo>
                  <a:cubicBezTo>
                    <a:pt x="1255" y="2430"/>
                    <a:pt x="1246" y="2230"/>
                    <a:pt x="1235" y="2032"/>
                  </a:cubicBezTo>
                  <a:cubicBezTo>
                    <a:pt x="1200" y="1354"/>
                    <a:pt x="1160" y="677"/>
                    <a:pt x="1116"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4"/>
            <p:cNvSpPr/>
            <p:nvPr/>
          </p:nvSpPr>
          <p:spPr>
            <a:xfrm>
              <a:off x="1216775" y="2821875"/>
              <a:ext cx="22600" cy="15275"/>
            </a:xfrm>
            <a:custGeom>
              <a:rect b="b" l="l" r="r" t="t"/>
              <a:pathLst>
                <a:path extrusionOk="0" h="611" w="904">
                  <a:moveTo>
                    <a:pt x="1" y="0"/>
                  </a:moveTo>
                  <a:lnTo>
                    <a:pt x="1" y="0"/>
                  </a:lnTo>
                  <a:cubicBezTo>
                    <a:pt x="7" y="33"/>
                    <a:pt x="14" y="66"/>
                    <a:pt x="18" y="99"/>
                  </a:cubicBezTo>
                  <a:cubicBezTo>
                    <a:pt x="31" y="174"/>
                    <a:pt x="45" y="251"/>
                    <a:pt x="58" y="328"/>
                  </a:cubicBezTo>
                  <a:cubicBezTo>
                    <a:pt x="73" y="422"/>
                    <a:pt x="91" y="516"/>
                    <a:pt x="106" y="611"/>
                  </a:cubicBezTo>
                  <a:lnTo>
                    <a:pt x="903" y="611"/>
                  </a:lnTo>
                  <a:lnTo>
                    <a:pt x="903" y="609"/>
                  </a:lnTo>
                  <a:cubicBezTo>
                    <a:pt x="899" y="530"/>
                    <a:pt x="897" y="451"/>
                    <a:pt x="892" y="371"/>
                  </a:cubicBezTo>
                  <a:cubicBezTo>
                    <a:pt x="890" y="299"/>
                    <a:pt x="886" y="224"/>
                    <a:pt x="881" y="152"/>
                  </a:cubicBezTo>
                  <a:cubicBezTo>
                    <a:pt x="879" y="106"/>
                    <a:pt x="877" y="60"/>
                    <a:pt x="875" y="11"/>
                  </a:cubicBezTo>
                  <a:lnTo>
                    <a:pt x="1"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4"/>
            <p:cNvSpPr/>
            <p:nvPr/>
          </p:nvSpPr>
          <p:spPr>
            <a:xfrm>
              <a:off x="1217225" y="2824350"/>
              <a:ext cx="21750" cy="4250"/>
            </a:xfrm>
            <a:custGeom>
              <a:rect b="b" l="l" r="r" t="t"/>
              <a:pathLst>
                <a:path extrusionOk="0" h="170" w="870">
                  <a:moveTo>
                    <a:pt x="0" y="0"/>
                  </a:moveTo>
                  <a:lnTo>
                    <a:pt x="0" y="0"/>
                  </a:lnTo>
                  <a:cubicBezTo>
                    <a:pt x="9" y="53"/>
                    <a:pt x="18" y="106"/>
                    <a:pt x="27" y="160"/>
                  </a:cubicBezTo>
                  <a:cubicBezTo>
                    <a:pt x="153" y="167"/>
                    <a:pt x="279" y="170"/>
                    <a:pt x="405" y="170"/>
                  </a:cubicBezTo>
                  <a:cubicBezTo>
                    <a:pt x="543" y="170"/>
                    <a:pt x="682" y="166"/>
                    <a:pt x="822" y="160"/>
                  </a:cubicBezTo>
                  <a:lnTo>
                    <a:pt x="870" y="158"/>
                  </a:lnTo>
                  <a:cubicBezTo>
                    <a:pt x="868" y="123"/>
                    <a:pt x="866" y="88"/>
                    <a:pt x="863" y="53"/>
                  </a:cubicBezTo>
                  <a:cubicBezTo>
                    <a:pt x="729" y="44"/>
                    <a:pt x="593" y="40"/>
                    <a:pt x="457" y="31"/>
                  </a:cubicBezTo>
                  <a:cubicBezTo>
                    <a:pt x="306" y="22"/>
                    <a:pt x="152" y="11"/>
                    <a:pt x="0"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4"/>
            <p:cNvSpPr/>
            <p:nvPr/>
          </p:nvSpPr>
          <p:spPr>
            <a:xfrm>
              <a:off x="1218250" y="2837075"/>
              <a:ext cx="53175" cy="17325"/>
            </a:xfrm>
            <a:custGeom>
              <a:rect b="b" l="l" r="r" t="t"/>
              <a:pathLst>
                <a:path extrusionOk="0" h="693" w="2127">
                  <a:moveTo>
                    <a:pt x="879" y="1"/>
                  </a:moveTo>
                  <a:cubicBezTo>
                    <a:pt x="879" y="1"/>
                    <a:pt x="819" y="130"/>
                    <a:pt x="497" y="130"/>
                  </a:cubicBezTo>
                  <a:cubicBezTo>
                    <a:pt x="377" y="130"/>
                    <a:pt x="220" y="112"/>
                    <a:pt x="16" y="62"/>
                  </a:cubicBezTo>
                  <a:lnTo>
                    <a:pt x="1" y="616"/>
                  </a:lnTo>
                  <a:lnTo>
                    <a:pt x="2017" y="692"/>
                  </a:lnTo>
                  <a:cubicBezTo>
                    <a:pt x="2017" y="692"/>
                    <a:pt x="2127" y="554"/>
                    <a:pt x="1989" y="508"/>
                  </a:cubicBezTo>
                  <a:cubicBezTo>
                    <a:pt x="1852" y="462"/>
                    <a:pt x="879" y="1"/>
                    <a:pt x="879"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4"/>
            <p:cNvSpPr/>
            <p:nvPr/>
          </p:nvSpPr>
          <p:spPr>
            <a:xfrm>
              <a:off x="1218150" y="2834675"/>
              <a:ext cx="23200" cy="10175"/>
            </a:xfrm>
            <a:custGeom>
              <a:rect b="b" l="l" r="r" t="t"/>
              <a:pathLst>
                <a:path extrusionOk="0" h="407" w="928">
                  <a:moveTo>
                    <a:pt x="1" y="0"/>
                  </a:moveTo>
                  <a:lnTo>
                    <a:pt x="20" y="158"/>
                  </a:lnTo>
                  <a:lnTo>
                    <a:pt x="262" y="332"/>
                  </a:lnTo>
                  <a:cubicBezTo>
                    <a:pt x="262" y="332"/>
                    <a:pt x="576" y="407"/>
                    <a:pt x="624" y="407"/>
                  </a:cubicBezTo>
                  <a:cubicBezTo>
                    <a:pt x="626" y="407"/>
                    <a:pt x="628" y="407"/>
                    <a:pt x="629" y="406"/>
                  </a:cubicBezTo>
                  <a:cubicBezTo>
                    <a:pt x="653" y="400"/>
                    <a:pt x="927" y="259"/>
                    <a:pt x="927" y="259"/>
                  </a:cubicBezTo>
                  <a:lnTo>
                    <a:pt x="901" y="13"/>
                  </a:lnTo>
                  <a:lnTo>
                    <a:pt x="1" y="0"/>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4"/>
            <p:cNvSpPr/>
            <p:nvPr/>
          </p:nvSpPr>
          <p:spPr>
            <a:xfrm>
              <a:off x="1174825" y="2475800"/>
              <a:ext cx="63775" cy="311075"/>
            </a:xfrm>
            <a:custGeom>
              <a:rect b="b" l="l" r="r" t="t"/>
              <a:pathLst>
                <a:path extrusionOk="0" h="12443" w="2551">
                  <a:moveTo>
                    <a:pt x="2142" y="1"/>
                  </a:moveTo>
                  <a:lnTo>
                    <a:pt x="1" y="205"/>
                  </a:lnTo>
                  <a:lnTo>
                    <a:pt x="1174" y="12442"/>
                  </a:lnTo>
                  <a:lnTo>
                    <a:pt x="2551" y="12442"/>
                  </a:lnTo>
                  <a:lnTo>
                    <a:pt x="2142" y="1"/>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4"/>
            <p:cNvSpPr/>
            <p:nvPr/>
          </p:nvSpPr>
          <p:spPr>
            <a:xfrm>
              <a:off x="1189325" y="2288100"/>
              <a:ext cx="182100" cy="142350"/>
            </a:xfrm>
            <a:custGeom>
              <a:rect b="b" l="l" r="r" t="t"/>
              <a:pathLst>
                <a:path extrusionOk="0" h="5694" w="7284">
                  <a:moveTo>
                    <a:pt x="640" y="0"/>
                  </a:moveTo>
                  <a:lnTo>
                    <a:pt x="640" y="0"/>
                  </a:lnTo>
                  <a:cubicBezTo>
                    <a:pt x="1" y="1272"/>
                    <a:pt x="321" y="3086"/>
                    <a:pt x="1391" y="4228"/>
                  </a:cubicBezTo>
                  <a:cubicBezTo>
                    <a:pt x="1624" y="4478"/>
                    <a:pt x="1885" y="4696"/>
                    <a:pt x="2153" y="4902"/>
                  </a:cubicBezTo>
                  <a:cubicBezTo>
                    <a:pt x="2471" y="5150"/>
                    <a:pt x="2803" y="5385"/>
                    <a:pt x="3165" y="5528"/>
                  </a:cubicBezTo>
                  <a:cubicBezTo>
                    <a:pt x="3459" y="5643"/>
                    <a:pt x="3761" y="5693"/>
                    <a:pt x="4060" y="5693"/>
                  </a:cubicBezTo>
                  <a:cubicBezTo>
                    <a:pt x="4521" y="5693"/>
                    <a:pt x="4976" y="5575"/>
                    <a:pt x="5386" y="5394"/>
                  </a:cubicBezTo>
                  <a:cubicBezTo>
                    <a:pt x="6062" y="5098"/>
                    <a:pt x="6653" y="4643"/>
                    <a:pt x="7283" y="4261"/>
                  </a:cubicBezTo>
                  <a:cubicBezTo>
                    <a:pt x="7202" y="4081"/>
                    <a:pt x="7182" y="3988"/>
                    <a:pt x="7103" y="3808"/>
                  </a:cubicBezTo>
                  <a:cubicBezTo>
                    <a:pt x="6578" y="4105"/>
                    <a:pt x="5939" y="4228"/>
                    <a:pt x="5320" y="4261"/>
                  </a:cubicBezTo>
                  <a:cubicBezTo>
                    <a:pt x="5263" y="4264"/>
                    <a:pt x="5207" y="4266"/>
                    <a:pt x="5150" y="4266"/>
                  </a:cubicBezTo>
                  <a:cubicBezTo>
                    <a:pt x="4583" y="4266"/>
                    <a:pt x="3991" y="4105"/>
                    <a:pt x="3493" y="3758"/>
                  </a:cubicBezTo>
                  <a:cubicBezTo>
                    <a:pt x="2871" y="3323"/>
                    <a:pt x="2443" y="2644"/>
                    <a:pt x="2034" y="1988"/>
                  </a:cubicBezTo>
                  <a:lnTo>
                    <a:pt x="842" y="73"/>
                  </a:lnTo>
                  <a:lnTo>
                    <a:pt x="640"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4"/>
            <p:cNvSpPr/>
            <p:nvPr/>
          </p:nvSpPr>
          <p:spPr>
            <a:xfrm>
              <a:off x="1191150" y="2280275"/>
              <a:ext cx="91375" cy="143725"/>
            </a:xfrm>
            <a:custGeom>
              <a:rect b="b" l="l" r="r" t="t"/>
              <a:pathLst>
                <a:path extrusionOk="0" h="5749" w="3655">
                  <a:moveTo>
                    <a:pt x="319" y="1"/>
                  </a:moveTo>
                  <a:cubicBezTo>
                    <a:pt x="301" y="1"/>
                    <a:pt x="282" y="3"/>
                    <a:pt x="264" y="8"/>
                  </a:cubicBezTo>
                  <a:cubicBezTo>
                    <a:pt x="0" y="76"/>
                    <a:pt x="250" y="3399"/>
                    <a:pt x="1320" y="4541"/>
                  </a:cubicBezTo>
                  <a:cubicBezTo>
                    <a:pt x="1553" y="4791"/>
                    <a:pt x="1814" y="5009"/>
                    <a:pt x="2082" y="5215"/>
                  </a:cubicBezTo>
                  <a:cubicBezTo>
                    <a:pt x="2339" y="5415"/>
                    <a:pt x="2605" y="5606"/>
                    <a:pt x="2892" y="5749"/>
                  </a:cubicBezTo>
                  <a:cubicBezTo>
                    <a:pt x="3013" y="5439"/>
                    <a:pt x="3154" y="5138"/>
                    <a:pt x="3314" y="4848"/>
                  </a:cubicBezTo>
                  <a:cubicBezTo>
                    <a:pt x="3428" y="4637"/>
                    <a:pt x="3540" y="4427"/>
                    <a:pt x="3655" y="4214"/>
                  </a:cubicBezTo>
                  <a:cubicBezTo>
                    <a:pt x="3575" y="4170"/>
                    <a:pt x="3496" y="4121"/>
                    <a:pt x="3422" y="4069"/>
                  </a:cubicBezTo>
                  <a:cubicBezTo>
                    <a:pt x="2800" y="3636"/>
                    <a:pt x="2370" y="2955"/>
                    <a:pt x="1961" y="2301"/>
                  </a:cubicBezTo>
                  <a:lnTo>
                    <a:pt x="769" y="384"/>
                  </a:lnTo>
                  <a:cubicBezTo>
                    <a:pt x="769" y="384"/>
                    <a:pt x="558" y="1"/>
                    <a:pt x="31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4"/>
            <p:cNvSpPr/>
            <p:nvPr/>
          </p:nvSpPr>
          <p:spPr>
            <a:xfrm>
              <a:off x="1113075" y="2283425"/>
              <a:ext cx="118500" cy="223925"/>
            </a:xfrm>
            <a:custGeom>
              <a:rect b="b" l="l" r="r" t="t"/>
              <a:pathLst>
                <a:path extrusionOk="0" h="8957" w="4740">
                  <a:moveTo>
                    <a:pt x="1858" y="1"/>
                  </a:moveTo>
                  <a:cubicBezTo>
                    <a:pt x="1759" y="49"/>
                    <a:pt x="1660" y="104"/>
                    <a:pt x="1566" y="165"/>
                  </a:cubicBezTo>
                  <a:cubicBezTo>
                    <a:pt x="0" y="905"/>
                    <a:pt x="1050" y="3598"/>
                    <a:pt x="303" y="8801"/>
                  </a:cubicBezTo>
                  <a:lnTo>
                    <a:pt x="4739" y="8957"/>
                  </a:lnTo>
                  <a:cubicBezTo>
                    <a:pt x="4739" y="8957"/>
                    <a:pt x="4357" y="3517"/>
                    <a:pt x="4206" y="1900"/>
                  </a:cubicBezTo>
                  <a:cubicBezTo>
                    <a:pt x="4146" y="1277"/>
                    <a:pt x="4013" y="800"/>
                    <a:pt x="3872" y="449"/>
                  </a:cubicBezTo>
                  <a:cubicBezTo>
                    <a:pt x="3689" y="543"/>
                    <a:pt x="3471" y="576"/>
                    <a:pt x="3257" y="576"/>
                  </a:cubicBezTo>
                  <a:cubicBezTo>
                    <a:pt x="3118" y="576"/>
                    <a:pt x="2980" y="562"/>
                    <a:pt x="2855" y="543"/>
                  </a:cubicBezTo>
                  <a:cubicBezTo>
                    <a:pt x="2486" y="488"/>
                    <a:pt x="2069" y="332"/>
                    <a:pt x="1858"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4"/>
            <p:cNvSpPr/>
            <p:nvPr/>
          </p:nvSpPr>
          <p:spPr>
            <a:xfrm>
              <a:off x="1250425" y="2375500"/>
              <a:ext cx="47150" cy="56475"/>
            </a:xfrm>
            <a:custGeom>
              <a:rect b="b" l="l" r="r" t="t"/>
              <a:pathLst>
                <a:path extrusionOk="0" h="2259" w="1886">
                  <a:moveTo>
                    <a:pt x="1246" y="1"/>
                  </a:moveTo>
                  <a:lnTo>
                    <a:pt x="1246" y="1"/>
                  </a:lnTo>
                  <a:cubicBezTo>
                    <a:pt x="1112" y="60"/>
                    <a:pt x="1027" y="189"/>
                    <a:pt x="943" y="315"/>
                  </a:cubicBezTo>
                  <a:cubicBezTo>
                    <a:pt x="647" y="765"/>
                    <a:pt x="361" y="1224"/>
                    <a:pt x="87" y="1692"/>
                  </a:cubicBezTo>
                  <a:cubicBezTo>
                    <a:pt x="45" y="1762"/>
                    <a:pt x="1" y="1847"/>
                    <a:pt x="27" y="1933"/>
                  </a:cubicBezTo>
                  <a:cubicBezTo>
                    <a:pt x="53" y="2017"/>
                    <a:pt x="139" y="2063"/>
                    <a:pt x="221" y="2063"/>
                  </a:cubicBezTo>
                  <a:cubicBezTo>
                    <a:pt x="265" y="2063"/>
                    <a:pt x="308" y="2050"/>
                    <a:pt x="339" y="2021"/>
                  </a:cubicBezTo>
                  <a:cubicBezTo>
                    <a:pt x="378" y="1986"/>
                    <a:pt x="429" y="1935"/>
                    <a:pt x="473" y="1935"/>
                  </a:cubicBezTo>
                  <a:cubicBezTo>
                    <a:pt x="489" y="1935"/>
                    <a:pt x="504" y="1942"/>
                    <a:pt x="517" y="1960"/>
                  </a:cubicBezTo>
                  <a:cubicBezTo>
                    <a:pt x="546" y="1997"/>
                    <a:pt x="528" y="2045"/>
                    <a:pt x="528" y="2091"/>
                  </a:cubicBezTo>
                  <a:cubicBezTo>
                    <a:pt x="532" y="2184"/>
                    <a:pt x="631" y="2256"/>
                    <a:pt x="717" y="2258"/>
                  </a:cubicBezTo>
                  <a:cubicBezTo>
                    <a:pt x="719" y="2258"/>
                    <a:pt x="720" y="2258"/>
                    <a:pt x="722" y="2258"/>
                  </a:cubicBezTo>
                  <a:cubicBezTo>
                    <a:pt x="806" y="2258"/>
                    <a:pt x="879" y="2209"/>
                    <a:pt x="941" y="2155"/>
                  </a:cubicBezTo>
                  <a:cubicBezTo>
                    <a:pt x="1413" y="1731"/>
                    <a:pt x="1490" y="971"/>
                    <a:pt x="1885" y="466"/>
                  </a:cubicBezTo>
                  <a:lnTo>
                    <a:pt x="1674" y="365"/>
                  </a:lnTo>
                  <a:cubicBezTo>
                    <a:pt x="1617" y="295"/>
                    <a:pt x="1556" y="216"/>
                    <a:pt x="1475" y="185"/>
                  </a:cubicBezTo>
                  <a:cubicBezTo>
                    <a:pt x="1422" y="163"/>
                    <a:pt x="1367" y="163"/>
                    <a:pt x="1316" y="137"/>
                  </a:cubicBezTo>
                  <a:cubicBezTo>
                    <a:pt x="1266" y="113"/>
                    <a:pt x="1222" y="47"/>
                    <a:pt x="1246"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4"/>
            <p:cNvSpPr/>
            <p:nvPr/>
          </p:nvSpPr>
          <p:spPr>
            <a:xfrm>
              <a:off x="1169550" y="2241200"/>
              <a:ext cx="24800" cy="44450"/>
            </a:xfrm>
            <a:custGeom>
              <a:rect b="b" l="l" r="r" t="t"/>
              <a:pathLst>
                <a:path extrusionOk="0" h="1778" w="992">
                  <a:moveTo>
                    <a:pt x="638" y="1"/>
                  </a:moveTo>
                  <a:lnTo>
                    <a:pt x="1" y="14"/>
                  </a:lnTo>
                  <a:lnTo>
                    <a:pt x="1" y="1661"/>
                  </a:lnTo>
                  <a:cubicBezTo>
                    <a:pt x="1" y="1696"/>
                    <a:pt x="3" y="1733"/>
                    <a:pt x="25" y="1758"/>
                  </a:cubicBezTo>
                  <a:cubicBezTo>
                    <a:pt x="40" y="1773"/>
                    <a:pt x="60" y="1778"/>
                    <a:pt x="81" y="1778"/>
                  </a:cubicBezTo>
                  <a:cubicBezTo>
                    <a:pt x="92" y="1778"/>
                    <a:pt x="104" y="1777"/>
                    <a:pt x="115" y="1775"/>
                  </a:cubicBezTo>
                  <a:cubicBezTo>
                    <a:pt x="412" y="1733"/>
                    <a:pt x="991" y="1569"/>
                    <a:pt x="991" y="1569"/>
                  </a:cubicBezTo>
                  <a:cubicBezTo>
                    <a:pt x="917" y="1371"/>
                    <a:pt x="860" y="1165"/>
                    <a:pt x="820" y="958"/>
                  </a:cubicBezTo>
                  <a:cubicBezTo>
                    <a:pt x="800" y="857"/>
                    <a:pt x="781" y="747"/>
                    <a:pt x="759" y="631"/>
                  </a:cubicBezTo>
                  <a:cubicBezTo>
                    <a:pt x="721" y="438"/>
                    <a:pt x="684" y="223"/>
                    <a:pt x="638"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4"/>
            <p:cNvSpPr/>
            <p:nvPr/>
          </p:nvSpPr>
          <p:spPr>
            <a:xfrm>
              <a:off x="1174725" y="2259925"/>
              <a:ext cx="15825" cy="8975"/>
            </a:xfrm>
            <a:custGeom>
              <a:rect b="b" l="l" r="r" t="t"/>
              <a:pathLst>
                <a:path extrusionOk="0" h="359" w="633">
                  <a:moveTo>
                    <a:pt x="571" y="1"/>
                  </a:moveTo>
                  <a:cubicBezTo>
                    <a:pt x="464" y="11"/>
                    <a:pt x="355" y="16"/>
                    <a:pt x="246" y="16"/>
                  </a:cubicBezTo>
                  <a:cubicBezTo>
                    <a:pt x="164" y="16"/>
                    <a:pt x="82" y="13"/>
                    <a:pt x="0" y="7"/>
                  </a:cubicBezTo>
                  <a:lnTo>
                    <a:pt x="0" y="7"/>
                  </a:lnTo>
                  <a:cubicBezTo>
                    <a:pt x="116" y="294"/>
                    <a:pt x="267" y="359"/>
                    <a:pt x="414" y="359"/>
                  </a:cubicBezTo>
                  <a:cubicBezTo>
                    <a:pt x="490" y="359"/>
                    <a:pt x="565" y="341"/>
                    <a:pt x="633" y="328"/>
                  </a:cubicBezTo>
                  <a:cubicBezTo>
                    <a:pt x="613" y="227"/>
                    <a:pt x="593" y="119"/>
                    <a:pt x="57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4"/>
            <p:cNvSpPr/>
            <p:nvPr/>
          </p:nvSpPr>
          <p:spPr>
            <a:xfrm>
              <a:off x="1128175" y="2173850"/>
              <a:ext cx="82975" cy="88225"/>
            </a:xfrm>
            <a:custGeom>
              <a:rect b="b" l="l" r="r" t="t"/>
              <a:pathLst>
                <a:path extrusionOk="0" h="3529" w="3319">
                  <a:moveTo>
                    <a:pt x="1898" y="1"/>
                  </a:moveTo>
                  <a:cubicBezTo>
                    <a:pt x="934" y="1"/>
                    <a:pt x="454" y="495"/>
                    <a:pt x="428" y="786"/>
                  </a:cubicBezTo>
                  <a:cubicBezTo>
                    <a:pt x="395" y="1135"/>
                    <a:pt x="457" y="775"/>
                    <a:pt x="228" y="1511"/>
                  </a:cubicBezTo>
                  <a:cubicBezTo>
                    <a:pt x="0" y="2247"/>
                    <a:pt x="734" y="2447"/>
                    <a:pt x="734" y="2447"/>
                  </a:cubicBezTo>
                  <a:cubicBezTo>
                    <a:pt x="734" y="2447"/>
                    <a:pt x="1107" y="3514"/>
                    <a:pt x="1860" y="3514"/>
                  </a:cubicBezTo>
                  <a:cubicBezTo>
                    <a:pt x="1973" y="3524"/>
                    <a:pt x="2073" y="3529"/>
                    <a:pt x="2162" y="3529"/>
                  </a:cubicBezTo>
                  <a:cubicBezTo>
                    <a:pt x="2673" y="3529"/>
                    <a:pt x="2853" y="3367"/>
                    <a:pt x="3090" y="3022"/>
                  </a:cubicBezTo>
                  <a:cubicBezTo>
                    <a:pt x="3277" y="2754"/>
                    <a:pt x="3318" y="2387"/>
                    <a:pt x="3318" y="2042"/>
                  </a:cubicBezTo>
                  <a:cubicBezTo>
                    <a:pt x="3318" y="1590"/>
                    <a:pt x="3259" y="1138"/>
                    <a:pt x="3145" y="698"/>
                  </a:cubicBezTo>
                  <a:cubicBezTo>
                    <a:pt x="3145" y="698"/>
                    <a:pt x="3026" y="37"/>
                    <a:pt x="1996" y="2"/>
                  </a:cubicBezTo>
                  <a:cubicBezTo>
                    <a:pt x="1963" y="1"/>
                    <a:pt x="1930" y="1"/>
                    <a:pt x="1898"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4"/>
            <p:cNvSpPr/>
            <p:nvPr/>
          </p:nvSpPr>
          <p:spPr>
            <a:xfrm>
              <a:off x="969425" y="2282550"/>
              <a:ext cx="196425" cy="95050"/>
            </a:xfrm>
            <a:custGeom>
              <a:rect b="b" l="l" r="r" t="t"/>
              <a:pathLst>
                <a:path extrusionOk="0" h="3802" w="7857">
                  <a:moveTo>
                    <a:pt x="7646" y="0"/>
                  </a:moveTo>
                  <a:lnTo>
                    <a:pt x="5709" y="1158"/>
                  </a:lnTo>
                  <a:cubicBezTo>
                    <a:pt x="5046" y="1555"/>
                    <a:pt x="4352" y="1964"/>
                    <a:pt x="3600" y="2065"/>
                  </a:cubicBezTo>
                  <a:cubicBezTo>
                    <a:pt x="3479" y="2081"/>
                    <a:pt x="3357" y="2089"/>
                    <a:pt x="3236" y="2089"/>
                  </a:cubicBezTo>
                  <a:cubicBezTo>
                    <a:pt x="2699" y="2089"/>
                    <a:pt x="2180" y="1932"/>
                    <a:pt x="1745" y="1676"/>
                  </a:cubicBezTo>
                  <a:cubicBezTo>
                    <a:pt x="1211" y="1364"/>
                    <a:pt x="697" y="960"/>
                    <a:pt x="368" y="457"/>
                  </a:cubicBezTo>
                  <a:cubicBezTo>
                    <a:pt x="214" y="580"/>
                    <a:pt x="155" y="653"/>
                    <a:pt x="1" y="778"/>
                  </a:cubicBezTo>
                  <a:cubicBezTo>
                    <a:pt x="387" y="1406"/>
                    <a:pt x="702" y="2080"/>
                    <a:pt x="1167" y="2653"/>
                  </a:cubicBezTo>
                  <a:cubicBezTo>
                    <a:pt x="1635" y="3229"/>
                    <a:pt x="2285" y="3708"/>
                    <a:pt x="3082" y="3789"/>
                  </a:cubicBezTo>
                  <a:cubicBezTo>
                    <a:pt x="3168" y="3798"/>
                    <a:pt x="3255" y="3801"/>
                    <a:pt x="3342" y="3801"/>
                  </a:cubicBezTo>
                  <a:cubicBezTo>
                    <a:pt x="3648" y="3801"/>
                    <a:pt x="3960" y="3753"/>
                    <a:pt x="4268" y="3697"/>
                  </a:cubicBezTo>
                  <a:cubicBezTo>
                    <a:pt x="4600" y="3635"/>
                    <a:pt x="4934" y="3560"/>
                    <a:pt x="5254" y="3446"/>
                  </a:cubicBezTo>
                  <a:cubicBezTo>
                    <a:pt x="6728" y="2919"/>
                    <a:pt x="7843" y="1454"/>
                    <a:pt x="7857" y="31"/>
                  </a:cubicBezTo>
                  <a:lnTo>
                    <a:pt x="7646"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4"/>
            <p:cNvSpPr/>
            <p:nvPr/>
          </p:nvSpPr>
          <p:spPr>
            <a:xfrm>
              <a:off x="1051950" y="2282550"/>
              <a:ext cx="117625" cy="95025"/>
            </a:xfrm>
            <a:custGeom>
              <a:rect b="b" l="l" r="r" t="t"/>
              <a:pathLst>
                <a:path extrusionOk="0" h="3801" w="4705">
                  <a:moveTo>
                    <a:pt x="4344" y="0"/>
                  </a:moveTo>
                  <a:cubicBezTo>
                    <a:pt x="4135" y="0"/>
                    <a:pt x="3053" y="774"/>
                    <a:pt x="2408" y="1158"/>
                  </a:cubicBezTo>
                  <a:cubicBezTo>
                    <a:pt x="1745" y="1555"/>
                    <a:pt x="1053" y="1964"/>
                    <a:pt x="299" y="2065"/>
                  </a:cubicBezTo>
                  <a:cubicBezTo>
                    <a:pt x="209" y="2076"/>
                    <a:pt x="117" y="2085"/>
                    <a:pt x="25" y="2087"/>
                  </a:cubicBezTo>
                  <a:cubicBezTo>
                    <a:pt x="32" y="2328"/>
                    <a:pt x="34" y="2568"/>
                    <a:pt x="38" y="2805"/>
                  </a:cubicBezTo>
                  <a:cubicBezTo>
                    <a:pt x="49" y="3137"/>
                    <a:pt x="36" y="3470"/>
                    <a:pt x="1" y="3800"/>
                  </a:cubicBezTo>
                  <a:cubicBezTo>
                    <a:pt x="14" y="3800"/>
                    <a:pt x="28" y="3800"/>
                    <a:pt x="41" y="3800"/>
                  </a:cubicBezTo>
                  <a:cubicBezTo>
                    <a:pt x="347" y="3800"/>
                    <a:pt x="660" y="3753"/>
                    <a:pt x="967" y="3697"/>
                  </a:cubicBezTo>
                  <a:cubicBezTo>
                    <a:pt x="1301" y="3633"/>
                    <a:pt x="1633" y="3560"/>
                    <a:pt x="1953" y="3446"/>
                  </a:cubicBezTo>
                  <a:cubicBezTo>
                    <a:pt x="3427" y="2919"/>
                    <a:pt x="4542" y="1606"/>
                    <a:pt x="4556" y="183"/>
                  </a:cubicBezTo>
                  <a:cubicBezTo>
                    <a:pt x="4556" y="183"/>
                    <a:pt x="4705" y="95"/>
                    <a:pt x="4345" y="0"/>
                  </a:cubicBezTo>
                  <a:cubicBezTo>
                    <a:pt x="4345" y="0"/>
                    <a:pt x="4344" y="0"/>
                    <a:pt x="434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4"/>
            <p:cNvSpPr/>
            <p:nvPr/>
          </p:nvSpPr>
          <p:spPr>
            <a:xfrm>
              <a:off x="1034500" y="2326150"/>
              <a:ext cx="30100" cy="58200"/>
            </a:xfrm>
            <a:custGeom>
              <a:rect b="b" l="l" r="r" t="t"/>
              <a:pathLst>
                <a:path extrusionOk="0" h="2328" w="1204">
                  <a:moveTo>
                    <a:pt x="943" y="0"/>
                  </a:moveTo>
                  <a:cubicBezTo>
                    <a:pt x="943" y="53"/>
                    <a:pt x="872" y="88"/>
                    <a:pt x="815" y="88"/>
                  </a:cubicBezTo>
                  <a:cubicBezTo>
                    <a:pt x="760" y="86"/>
                    <a:pt x="710" y="62"/>
                    <a:pt x="655" y="57"/>
                  </a:cubicBezTo>
                  <a:cubicBezTo>
                    <a:pt x="646" y="56"/>
                    <a:pt x="638" y="56"/>
                    <a:pt x="630" y="56"/>
                  </a:cubicBezTo>
                  <a:cubicBezTo>
                    <a:pt x="550" y="56"/>
                    <a:pt x="469" y="92"/>
                    <a:pt x="394" y="128"/>
                  </a:cubicBezTo>
                  <a:lnTo>
                    <a:pt x="161" y="121"/>
                  </a:lnTo>
                  <a:lnTo>
                    <a:pt x="161" y="121"/>
                  </a:lnTo>
                  <a:cubicBezTo>
                    <a:pt x="279" y="749"/>
                    <a:pt x="0" y="1461"/>
                    <a:pt x="229" y="2054"/>
                  </a:cubicBezTo>
                  <a:cubicBezTo>
                    <a:pt x="257" y="2133"/>
                    <a:pt x="301" y="2212"/>
                    <a:pt x="378" y="2249"/>
                  </a:cubicBezTo>
                  <a:cubicBezTo>
                    <a:pt x="404" y="2261"/>
                    <a:pt x="434" y="2267"/>
                    <a:pt x="464" y="2267"/>
                  </a:cubicBezTo>
                  <a:cubicBezTo>
                    <a:pt x="527" y="2267"/>
                    <a:pt x="592" y="2240"/>
                    <a:pt x="622" y="2185"/>
                  </a:cubicBezTo>
                  <a:cubicBezTo>
                    <a:pt x="644" y="2146"/>
                    <a:pt x="650" y="2093"/>
                    <a:pt x="694" y="2073"/>
                  </a:cubicBezTo>
                  <a:cubicBezTo>
                    <a:pt x="704" y="2069"/>
                    <a:pt x="713" y="2067"/>
                    <a:pt x="721" y="2067"/>
                  </a:cubicBezTo>
                  <a:cubicBezTo>
                    <a:pt x="775" y="2067"/>
                    <a:pt x="801" y="2152"/>
                    <a:pt x="822" y="2210"/>
                  </a:cubicBezTo>
                  <a:cubicBezTo>
                    <a:pt x="848" y="2281"/>
                    <a:pt x="930" y="2327"/>
                    <a:pt x="1011" y="2327"/>
                  </a:cubicBezTo>
                  <a:cubicBezTo>
                    <a:pt x="1058" y="2327"/>
                    <a:pt x="1105" y="2311"/>
                    <a:pt x="1140" y="2275"/>
                  </a:cubicBezTo>
                  <a:cubicBezTo>
                    <a:pt x="1204" y="2210"/>
                    <a:pt x="1204" y="2117"/>
                    <a:pt x="1200" y="2034"/>
                  </a:cubicBezTo>
                  <a:cubicBezTo>
                    <a:pt x="1167" y="1491"/>
                    <a:pt x="1123" y="953"/>
                    <a:pt x="1068" y="415"/>
                  </a:cubicBezTo>
                  <a:cubicBezTo>
                    <a:pt x="1052" y="268"/>
                    <a:pt x="1033" y="114"/>
                    <a:pt x="943"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4"/>
            <p:cNvSpPr/>
            <p:nvPr/>
          </p:nvSpPr>
          <p:spPr>
            <a:xfrm>
              <a:off x="1182250" y="2241600"/>
              <a:ext cx="15675" cy="6550"/>
            </a:xfrm>
            <a:custGeom>
              <a:rect b="b" l="l" r="r" t="t"/>
              <a:pathLst>
                <a:path extrusionOk="0" h="262" w="627">
                  <a:moveTo>
                    <a:pt x="626" y="0"/>
                  </a:moveTo>
                  <a:cubicBezTo>
                    <a:pt x="490" y="9"/>
                    <a:pt x="353" y="14"/>
                    <a:pt x="217" y="14"/>
                  </a:cubicBezTo>
                  <a:cubicBezTo>
                    <a:pt x="156" y="14"/>
                    <a:pt x="94" y="13"/>
                    <a:pt x="33" y="11"/>
                  </a:cubicBezTo>
                  <a:lnTo>
                    <a:pt x="33" y="11"/>
                  </a:lnTo>
                  <a:cubicBezTo>
                    <a:pt x="0" y="171"/>
                    <a:pt x="110" y="257"/>
                    <a:pt x="288" y="261"/>
                  </a:cubicBezTo>
                  <a:cubicBezTo>
                    <a:pt x="549" y="250"/>
                    <a:pt x="609" y="125"/>
                    <a:pt x="6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4"/>
            <p:cNvSpPr/>
            <p:nvPr/>
          </p:nvSpPr>
          <p:spPr>
            <a:xfrm>
              <a:off x="1161150" y="2206500"/>
              <a:ext cx="17450" cy="5375"/>
            </a:xfrm>
            <a:custGeom>
              <a:rect b="b" l="l" r="r" t="t"/>
              <a:pathLst>
                <a:path extrusionOk="0" h="215" w="698">
                  <a:moveTo>
                    <a:pt x="410" y="0"/>
                  </a:moveTo>
                  <a:cubicBezTo>
                    <a:pt x="246" y="0"/>
                    <a:pt x="68" y="68"/>
                    <a:pt x="10" y="181"/>
                  </a:cubicBezTo>
                  <a:cubicBezTo>
                    <a:pt x="1" y="197"/>
                    <a:pt x="12" y="215"/>
                    <a:pt x="29" y="215"/>
                  </a:cubicBezTo>
                  <a:cubicBezTo>
                    <a:pt x="32" y="215"/>
                    <a:pt x="36" y="214"/>
                    <a:pt x="41" y="212"/>
                  </a:cubicBezTo>
                  <a:lnTo>
                    <a:pt x="41" y="214"/>
                  </a:lnTo>
                  <a:cubicBezTo>
                    <a:pt x="146" y="159"/>
                    <a:pt x="240" y="111"/>
                    <a:pt x="363" y="104"/>
                  </a:cubicBezTo>
                  <a:cubicBezTo>
                    <a:pt x="367" y="104"/>
                    <a:pt x="372" y="104"/>
                    <a:pt x="376" y="104"/>
                  </a:cubicBezTo>
                  <a:cubicBezTo>
                    <a:pt x="465" y="104"/>
                    <a:pt x="549" y="143"/>
                    <a:pt x="634" y="143"/>
                  </a:cubicBezTo>
                  <a:cubicBezTo>
                    <a:pt x="643" y="143"/>
                    <a:pt x="653" y="142"/>
                    <a:pt x="662" y="141"/>
                  </a:cubicBezTo>
                  <a:cubicBezTo>
                    <a:pt x="677" y="139"/>
                    <a:pt x="697" y="119"/>
                    <a:pt x="684" y="104"/>
                  </a:cubicBezTo>
                  <a:cubicBezTo>
                    <a:pt x="628" y="32"/>
                    <a:pt x="522" y="0"/>
                    <a:pt x="41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4"/>
            <p:cNvSpPr/>
            <p:nvPr/>
          </p:nvSpPr>
          <p:spPr>
            <a:xfrm>
              <a:off x="1193725" y="2204675"/>
              <a:ext cx="13075" cy="4450"/>
            </a:xfrm>
            <a:custGeom>
              <a:rect b="b" l="l" r="r" t="t"/>
              <a:pathLst>
                <a:path extrusionOk="0" h="178" w="523">
                  <a:moveTo>
                    <a:pt x="350" y="1"/>
                  </a:moveTo>
                  <a:cubicBezTo>
                    <a:pt x="305" y="1"/>
                    <a:pt x="260" y="9"/>
                    <a:pt x="216" y="17"/>
                  </a:cubicBezTo>
                  <a:cubicBezTo>
                    <a:pt x="139" y="32"/>
                    <a:pt x="11" y="61"/>
                    <a:pt x="0" y="155"/>
                  </a:cubicBezTo>
                  <a:cubicBezTo>
                    <a:pt x="0" y="168"/>
                    <a:pt x="11" y="178"/>
                    <a:pt x="24" y="178"/>
                  </a:cubicBezTo>
                  <a:cubicBezTo>
                    <a:pt x="26" y="178"/>
                    <a:pt x="29" y="178"/>
                    <a:pt x="31" y="177"/>
                  </a:cubicBezTo>
                  <a:cubicBezTo>
                    <a:pt x="119" y="148"/>
                    <a:pt x="194" y="122"/>
                    <a:pt x="286" y="115"/>
                  </a:cubicBezTo>
                  <a:cubicBezTo>
                    <a:pt x="300" y="114"/>
                    <a:pt x="314" y="113"/>
                    <a:pt x="328" y="113"/>
                  </a:cubicBezTo>
                  <a:cubicBezTo>
                    <a:pt x="357" y="113"/>
                    <a:pt x="385" y="116"/>
                    <a:pt x="413" y="122"/>
                  </a:cubicBezTo>
                  <a:cubicBezTo>
                    <a:pt x="424" y="126"/>
                    <a:pt x="436" y="127"/>
                    <a:pt x="447" y="127"/>
                  </a:cubicBezTo>
                  <a:cubicBezTo>
                    <a:pt x="463" y="127"/>
                    <a:pt x="479" y="124"/>
                    <a:pt x="494" y="118"/>
                  </a:cubicBezTo>
                  <a:cubicBezTo>
                    <a:pt x="519" y="102"/>
                    <a:pt x="523" y="72"/>
                    <a:pt x="503" y="52"/>
                  </a:cubicBezTo>
                  <a:cubicBezTo>
                    <a:pt x="457" y="13"/>
                    <a:pt x="404" y="1"/>
                    <a:pt x="35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4"/>
            <p:cNvSpPr/>
            <p:nvPr/>
          </p:nvSpPr>
          <p:spPr>
            <a:xfrm>
              <a:off x="948350" y="2265700"/>
              <a:ext cx="34725" cy="39025"/>
            </a:xfrm>
            <a:custGeom>
              <a:rect b="b" l="l" r="r" t="t"/>
              <a:pathLst>
                <a:path extrusionOk="0" h="1561" w="1389">
                  <a:moveTo>
                    <a:pt x="240" y="0"/>
                  </a:moveTo>
                  <a:cubicBezTo>
                    <a:pt x="214" y="24"/>
                    <a:pt x="231" y="70"/>
                    <a:pt x="251" y="101"/>
                  </a:cubicBezTo>
                  <a:lnTo>
                    <a:pt x="580" y="631"/>
                  </a:lnTo>
                  <a:cubicBezTo>
                    <a:pt x="447" y="513"/>
                    <a:pt x="169" y="335"/>
                    <a:pt x="84" y="335"/>
                  </a:cubicBezTo>
                  <a:cubicBezTo>
                    <a:pt x="74" y="335"/>
                    <a:pt x="66" y="337"/>
                    <a:pt x="62" y="343"/>
                  </a:cubicBezTo>
                  <a:cubicBezTo>
                    <a:pt x="20" y="393"/>
                    <a:pt x="168" y="536"/>
                    <a:pt x="244" y="615"/>
                  </a:cubicBezTo>
                  <a:lnTo>
                    <a:pt x="523" y="903"/>
                  </a:lnTo>
                  <a:cubicBezTo>
                    <a:pt x="402" y="836"/>
                    <a:pt x="179" y="732"/>
                    <a:pt x="79" y="732"/>
                  </a:cubicBezTo>
                  <a:cubicBezTo>
                    <a:pt x="55" y="732"/>
                    <a:pt x="37" y="739"/>
                    <a:pt x="31" y="753"/>
                  </a:cubicBezTo>
                  <a:cubicBezTo>
                    <a:pt x="1" y="828"/>
                    <a:pt x="310" y="1021"/>
                    <a:pt x="468" y="1140"/>
                  </a:cubicBezTo>
                  <a:cubicBezTo>
                    <a:pt x="657" y="1285"/>
                    <a:pt x="804" y="1518"/>
                    <a:pt x="1039" y="1557"/>
                  </a:cubicBezTo>
                  <a:cubicBezTo>
                    <a:pt x="1051" y="1559"/>
                    <a:pt x="1063" y="1560"/>
                    <a:pt x="1075" y="1560"/>
                  </a:cubicBezTo>
                  <a:cubicBezTo>
                    <a:pt x="1129" y="1560"/>
                    <a:pt x="1180" y="1540"/>
                    <a:pt x="1220" y="1502"/>
                  </a:cubicBezTo>
                  <a:cubicBezTo>
                    <a:pt x="1292" y="1426"/>
                    <a:pt x="1299" y="1303"/>
                    <a:pt x="1299" y="1303"/>
                  </a:cubicBezTo>
                  <a:cubicBezTo>
                    <a:pt x="1235" y="1147"/>
                    <a:pt x="1292" y="969"/>
                    <a:pt x="1336" y="806"/>
                  </a:cubicBezTo>
                  <a:cubicBezTo>
                    <a:pt x="1380" y="644"/>
                    <a:pt x="1389" y="321"/>
                    <a:pt x="1296" y="321"/>
                  </a:cubicBezTo>
                  <a:cubicBezTo>
                    <a:pt x="1204" y="321"/>
                    <a:pt x="1112" y="615"/>
                    <a:pt x="1101" y="784"/>
                  </a:cubicBezTo>
                  <a:cubicBezTo>
                    <a:pt x="982" y="522"/>
                    <a:pt x="666" y="60"/>
                    <a:pt x="594" y="60"/>
                  </a:cubicBezTo>
                  <a:cubicBezTo>
                    <a:pt x="591" y="60"/>
                    <a:pt x="589" y="60"/>
                    <a:pt x="587" y="62"/>
                  </a:cubicBezTo>
                  <a:cubicBezTo>
                    <a:pt x="530" y="99"/>
                    <a:pt x="756" y="442"/>
                    <a:pt x="862" y="620"/>
                  </a:cubicBezTo>
                  <a:cubicBezTo>
                    <a:pt x="684" y="382"/>
                    <a:pt x="499" y="139"/>
                    <a:pt x="240"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4"/>
            <p:cNvSpPr/>
            <p:nvPr/>
          </p:nvSpPr>
          <p:spPr>
            <a:xfrm>
              <a:off x="1168525" y="2216450"/>
              <a:ext cx="11600" cy="10075"/>
            </a:xfrm>
            <a:custGeom>
              <a:rect b="b" l="l" r="r" t="t"/>
              <a:pathLst>
                <a:path extrusionOk="0" h="403" w="464">
                  <a:moveTo>
                    <a:pt x="229" y="1"/>
                  </a:moveTo>
                  <a:cubicBezTo>
                    <a:pt x="195" y="1"/>
                    <a:pt x="159" y="10"/>
                    <a:pt x="128" y="29"/>
                  </a:cubicBezTo>
                  <a:cubicBezTo>
                    <a:pt x="99" y="46"/>
                    <a:pt x="75" y="71"/>
                    <a:pt x="57" y="101"/>
                  </a:cubicBezTo>
                  <a:cubicBezTo>
                    <a:pt x="0" y="196"/>
                    <a:pt x="33" y="319"/>
                    <a:pt x="128" y="376"/>
                  </a:cubicBezTo>
                  <a:cubicBezTo>
                    <a:pt x="159" y="393"/>
                    <a:pt x="195" y="402"/>
                    <a:pt x="229" y="402"/>
                  </a:cubicBezTo>
                  <a:cubicBezTo>
                    <a:pt x="264" y="402"/>
                    <a:pt x="299" y="393"/>
                    <a:pt x="330" y="376"/>
                  </a:cubicBezTo>
                  <a:cubicBezTo>
                    <a:pt x="464" y="297"/>
                    <a:pt x="464" y="106"/>
                    <a:pt x="330" y="29"/>
                  </a:cubicBezTo>
                  <a:cubicBezTo>
                    <a:pt x="299" y="10"/>
                    <a:pt x="264" y="1"/>
                    <a:pt x="22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4"/>
            <p:cNvSpPr/>
            <p:nvPr/>
          </p:nvSpPr>
          <p:spPr>
            <a:xfrm>
              <a:off x="1197125" y="2215325"/>
              <a:ext cx="10675" cy="10425"/>
            </a:xfrm>
            <a:custGeom>
              <a:rect b="b" l="l" r="r" t="t"/>
              <a:pathLst>
                <a:path extrusionOk="0" h="417" w="427">
                  <a:moveTo>
                    <a:pt x="230" y="1"/>
                  </a:moveTo>
                  <a:cubicBezTo>
                    <a:pt x="227" y="1"/>
                    <a:pt x="223" y="1"/>
                    <a:pt x="220" y="1"/>
                  </a:cubicBezTo>
                  <a:lnTo>
                    <a:pt x="165" y="8"/>
                  </a:lnTo>
                  <a:lnTo>
                    <a:pt x="115" y="30"/>
                  </a:lnTo>
                  <a:cubicBezTo>
                    <a:pt x="84" y="47"/>
                    <a:pt x="58" y="74"/>
                    <a:pt x="40" y="102"/>
                  </a:cubicBezTo>
                  <a:lnTo>
                    <a:pt x="40" y="105"/>
                  </a:lnTo>
                  <a:lnTo>
                    <a:pt x="38" y="107"/>
                  </a:lnTo>
                  <a:cubicBezTo>
                    <a:pt x="0" y="170"/>
                    <a:pt x="0" y="247"/>
                    <a:pt x="38" y="309"/>
                  </a:cubicBezTo>
                  <a:lnTo>
                    <a:pt x="40" y="313"/>
                  </a:lnTo>
                  <a:cubicBezTo>
                    <a:pt x="51" y="337"/>
                    <a:pt x="71" y="357"/>
                    <a:pt x="93" y="370"/>
                  </a:cubicBezTo>
                  <a:cubicBezTo>
                    <a:pt x="106" y="383"/>
                    <a:pt x="121" y="392"/>
                    <a:pt x="139" y="399"/>
                  </a:cubicBezTo>
                  <a:cubicBezTo>
                    <a:pt x="163" y="412"/>
                    <a:pt x="192" y="416"/>
                    <a:pt x="218" y="416"/>
                  </a:cubicBezTo>
                  <a:lnTo>
                    <a:pt x="273" y="408"/>
                  </a:lnTo>
                  <a:lnTo>
                    <a:pt x="323" y="388"/>
                  </a:lnTo>
                  <a:cubicBezTo>
                    <a:pt x="347" y="375"/>
                    <a:pt x="367" y="357"/>
                    <a:pt x="380" y="335"/>
                  </a:cubicBezTo>
                  <a:cubicBezTo>
                    <a:pt x="394" y="322"/>
                    <a:pt x="402" y="307"/>
                    <a:pt x="409" y="289"/>
                  </a:cubicBezTo>
                  <a:cubicBezTo>
                    <a:pt x="422" y="265"/>
                    <a:pt x="427" y="236"/>
                    <a:pt x="427" y="208"/>
                  </a:cubicBezTo>
                  <a:lnTo>
                    <a:pt x="420" y="153"/>
                  </a:lnTo>
                  <a:lnTo>
                    <a:pt x="398" y="105"/>
                  </a:lnTo>
                  <a:cubicBezTo>
                    <a:pt x="385" y="80"/>
                    <a:pt x="367" y="61"/>
                    <a:pt x="345" y="45"/>
                  </a:cubicBezTo>
                  <a:cubicBezTo>
                    <a:pt x="332" y="34"/>
                    <a:pt x="317" y="23"/>
                    <a:pt x="299" y="19"/>
                  </a:cubicBezTo>
                  <a:cubicBezTo>
                    <a:pt x="278" y="7"/>
                    <a:pt x="254" y="1"/>
                    <a:pt x="23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4"/>
            <p:cNvSpPr/>
            <p:nvPr/>
          </p:nvSpPr>
          <p:spPr>
            <a:xfrm>
              <a:off x="1124875" y="2163725"/>
              <a:ext cx="94500" cy="72850"/>
            </a:xfrm>
            <a:custGeom>
              <a:rect b="b" l="l" r="r" t="t"/>
              <a:pathLst>
                <a:path extrusionOk="0" h="2914" w="3780">
                  <a:moveTo>
                    <a:pt x="3038" y="1"/>
                  </a:moveTo>
                  <a:cubicBezTo>
                    <a:pt x="3006" y="1"/>
                    <a:pt x="2974" y="5"/>
                    <a:pt x="2943" y="14"/>
                  </a:cubicBezTo>
                  <a:cubicBezTo>
                    <a:pt x="2877" y="32"/>
                    <a:pt x="2822" y="73"/>
                    <a:pt x="2761" y="104"/>
                  </a:cubicBezTo>
                  <a:cubicBezTo>
                    <a:pt x="2604" y="188"/>
                    <a:pt x="2424" y="208"/>
                    <a:pt x="2245" y="208"/>
                  </a:cubicBezTo>
                  <a:cubicBezTo>
                    <a:pt x="2188" y="208"/>
                    <a:pt x="2132" y="206"/>
                    <a:pt x="2076" y="203"/>
                  </a:cubicBezTo>
                  <a:cubicBezTo>
                    <a:pt x="1884" y="196"/>
                    <a:pt x="1693" y="183"/>
                    <a:pt x="1503" y="183"/>
                  </a:cubicBezTo>
                  <a:cubicBezTo>
                    <a:pt x="1402" y="183"/>
                    <a:pt x="1302" y="187"/>
                    <a:pt x="1202" y="196"/>
                  </a:cubicBezTo>
                  <a:cubicBezTo>
                    <a:pt x="910" y="223"/>
                    <a:pt x="617" y="306"/>
                    <a:pt x="387" y="484"/>
                  </a:cubicBezTo>
                  <a:cubicBezTo>
                    <a:pt x="299" y="548"/>
                    <a:pt x="227" y="629"/>
                    <a:pt x="174" y="723"/>
                  </a:cubicBezTo>
                  <a:cubicBezTo>
                    <a:pt x="108" y="851"/>
                    <a:pt x="93" y="998"/>
                    <a:pt x="79" y="1141"/>
                  </a:cubicBezTo>
                  <a:cubicBezTo>
                    <a:pt x="53" y="1417"/>
                    <a:pt x="27" y="1694"/>
                    <a:pt x="0" y="1969"/>
                  </a:cubicBezTo>
                  <a:cubicBezTo>
                    <a:pt x="112" y="2305"/>
                    <a:pt x="336" y="2590"/>
                    <a:pt x="635" y="2781"/>
                  </a:cubicBezTo>
                  <a:cubicBezTo>
                    <a:pt x="716" y="2832"/>
                    <a:pt x="802" y="2876"/>
                    <a:pt x="892" y="2913"/>
                  </a:cubicBezTo>
                  <a:cubicBezTo>
                    <a:pt x="885" y="2891"/>
                    <a:pt x="879" y="2871"/>
                    <a:pt x="874" y="2849"/>
                  </a:cubicBezTo>
                  <a:lnTo>
                    <a:pt x="813" y="2805"/>
                  </a:lnTo>
                  <a:cubicBezTo>
                    <a:pt x="593" y="2781"/>
                    <a:pt x="462" y="2538"/>
                    <a:pt x="451" y="2318"/>
                  </a:cubicBezTo>
                  <a:cubicBezTo>
                    <a:pt x="446" y="2241"/>
                    <a:pt x="453" y="2162"/>
                    <a:pt x="497" y="2098"/>
                  </a:cubicBezTo>
                  <a:cubicBezTo>
                    <a:pt x="527" y="2050"/>
                    <a:pt x="582" y="2018"/>
                    <a:pt x="636" y="2018"/>
                  </a:cubicBezTo>
                  <a:cubicBezTo>
                    <a:pt x="655" y="2018"/>
                    <a:pt x="674" y="2022"/>
                    <a:pt x="692" y="2030"/>
                  </a:cubicBezTo>
                  <a:cubicBezTo>
                    <a:pt x="756" y="2061"/>
                    <a:pt x="780" y="2138"/>
                    <a:pt x="789" y="2208"/>
                  </a:cubicBezTo>
                  <a:cubicBezTo>
                    <a:pt x="798" y="2278"/>
                    <a:pt x="800" y="2353"/>
                    <a:pt x="839" y="2412"/>
                  </a:cubicBezTo>
                  <a:cubicBezTo>
                    <a:pt x="863" y="2447"/>
                    <a:pt x="908" y="2469"/>
                    <a:pt x="950" y="2469"/>
                  </a:cubicBezTo>
                  <a:cubicBezTo>
                    <a:pt x="977" y="2469"/>
                    <a:pt x="1003" y="2459"/>
                    <a:pt x="1019" y="2436"/>
                  </a:cubicBezTo>
                  <a:cubicBezTo>
                    <a:pt x="1033" y="2410"/>
                    <a:pt x="1041" y="2379"/>
                    <a:pt x="1039" y="2349"/>
                  </a:cubicBezTo>
                  <a:cubicBezTo>
                    <a:pt x="1043" y="2188"/>
                    <a:pt x="1024" y="2026"/>
                    <a:pt x="984" y="1870"/>
                  </a:cubicBezTo>
                  <a:cubicBezTo>
                    <a:pt x="973" y="1841"/>
                    <a:pt x="971" y="1813"/>
                    <a:pt x="971" y="1784"/>
                  </a:cubicBezTo>
                  <a:cubicBezTo>
                    <a:pt x="980" y="1725"/>
                    <a:pt x="1033" y="1685"/>
                    <a:pt x="1072" y="1641"/>
                  </a:cubicBezTo>
                  <a:cubicBezTo>
                    <a:pt x="1232" y="1475"/>
                    <a:pt x="1237" y="1215"/>
                    <a:pt x="1232" y="983"/>
                  </a:cubicBezTo>
                  <a:lnTo>
                    <a:pt x="2568" y="886"/>
                  </a:lnTo>
                  <a:cubicBezTo>
                    <a:pt x="2930" y="857"/>
                    <a:pt x="3314" y="825"/>
                    <a:pt x="3604" y="607"/>
                  </a:cubicBezTo>
                  <a:cubicBezTo>
                    <a:pt x="3672" y="554"/>
                    <a:pt x="3736" y="491"/>
                    <a:pt x="3758" y="409"/>
                  </a:cubicBezTo>
                  <a:cubicBezTo>
                    <a:pt x="3780" y="326"/>
                    <a:pt x="3745" y="227"/>
                    <a:pt x="3666" y="196"/>
                  </a:cubicBezTo>
                  <a:cubicBezTo>
                    <a:pt x="3648" y="189"/>
                    <a:pt x="3630" y="186"/>
                    <a:pt x="3612" y="186"/>
                  </a:cubicBezTo>
                  <a:cubicBezTo>
                    <a:pt x="3539" y="186"/>
                    <a:pt x="3466" y="237"/>
                    <a:pt x="3407" y="286"/>
                  </a:cubicBezTo>
                  <a:cubicBezTo>
                    <a:pt x="3444" y="245"/>
                    <a:pt x="3435" y="174"/>
                    <a:pt x="3398" y="131"/>
                  </a:cubicBezTo>
                  <a:cubicBezTo>
                    <a:pt x="3358" y="91"/>
                    <a:pt x="3308" y="60"/>
                    <a:pt x="3253" y="47"/>
                  </a:cubicBezTo>
                  <a:cubicBezTo>
                    <a:pt x="3184" y="21"/>
                    <a:pt x="3111" y="1"/>
                    <a:pt x="3038"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4"/>
            <p:cNvSpPr/>
            <p:nvPr/>
          </p:nvSpPr>
          <p:spPr>
            <a:xfrm>
              <a:off x="1149250" y="2180525"/>
              <a:ext cx="63375" cy="15900"/>
            </a:xfrm>
            <a:custGeom>
              <a:rect b="b" l="l" r="r" t="t"/>
              <a:pathLst>
                <a:path extrusionOk="0" h="636" w="2535">
                  <a:moveTo>
                    <a:pt x="1898" y="1"/>
                  </a:moveTo>
                  <a:lnTo>
                    <a:pt x="0" y="232"/>
                  </a:lnTo>
                  <a:lnTo>
                    <a:pt x="659" y="508"/>
                  </a:lnTo>
                  <a:cubicBezTo>
                    <a:pt x="807" y="572"/>
                    <a:pt x="969" y="635"/>
                    <a:pt x="1126" y="635"/>
                  </a:cubicBezTo>
                  <a:cubicBezTo>
                    <a:pt x="1182" y="635"/>
                    <a:pt x="1236" y="627"/>
                    <a:pt x="1290" y="609"/>
                  </a:cubicBezTo>
                  <a:cubicBezTo>
                    <a:pt x="1336" y="598"/>
                    <a:pt x="1375" y="570"/>
                    <a:pt x="1399" y="530"/>
                  </a:cubicBezTo>
                  <a:cubicBezTo>
                    <a:pt x="1444" y="439"/>
                    <a:pt x="1359" y="346"/>
                    <a:pt x="1272" y="287"/>
                  </a:cubicBezTo>
                  <a:lnTo>
                    <a:pt x="1272" y="287"/>
                  </a:lnTo>
                  <a:cubicBezTo>
                    <a:pt x="1506" y="434"/>
                    <a:pt x="1777" y="512"/>
                    <a:pt x="2053" y="512"/>
                  </a:cubicBezTo>
                  <a:cubicBezTo>
                    <a:pt x="2074" y="512"/>
                    <a:pt x="2094" y="511"/>
                    <a:pt x="2115" y="510"/>
                  </a:cubicBezTo>
                  <a:cubicBezTo>
                    <a:pt x="2210" y="508"/>
                    <a:pt x="2306" y="493"/>
                    <a:pt x="2390" y="445"/>
                  </a:cubicBezTo>
                  <a:cubicBezTo>
                    <a:pt x="2471" y="396"/>
                    <a:pt x="2535" y="308"/>
                    <a:pt x="2528" y="212"/>
                  </a:cubicBezTo>
                  <a:cubicBezTo>
                    <a:pt x="2528" y="185"/>
                    <a:pt x="2519" y="159"/>
                    <a:pt x="2504" y="139"/>
                  </a:cubicBezTo>
                  <a:cubicBezTo>
                    <a:pt x="2475" y="106"/>
                    <a:pt x="2432" y="98"/>
                    <a:pt x="2392" y="89"/>
                  </a:cubicBezTo>
                  <a:lnTo>
                    <a:pt x="1898"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4"/>
            <p:cNvSpPr/>
            <p:nvPr/>
          </p:nvSpPr>
          <p:spPr>
            <a:xfrm>
              <a:off x="1186900" y="2209175"/>
              <a:ext cx="12000" cy="26175"/>
            </a:xfrm>
            <a:custGeom>
              <a:rect b="b" l="l" r="r" t="t"/>
              <a:pathLst>
                <a:path extrusionOk="0" h="1047" w="480">
                  <a:moveTo>
                    <a:pt x="168" y="0"/>
                  </a:moveTo>
                  <a:cubicBezTo>
                    <a:pt x="151" y="0"/>
                    <a:pt x="135" y="12"/>
                    <a:pt x="135" y="32"/>
                  </a:cubicBezTo>
                  <a:lnTo>
                    <a:pt x="137" y="32"/>
                  </a:lnTo>
                  <a:cubicBezTo>
                    <a:pt x="135" y="65"/>
                    <a:pt x="135" y="98"/>
                    <a:pt x="137" y="133"/>
                  </a:cubicBezTo>
                  <a:cubicBezTo>
                    <a:pt x="142" y="168"/>
                    <a:pt x="148" y="203"/>
                    <a:pt x="159" y="236"/>
                  </a:cubicBezTo>
                  <a:cubicBezTo>
                    <a:pt x="177" y="311"/>
                    <a:pt x="196" y="386"/>
                    <a:pt x="218" y="460"/>
                  </a:cubicBezTo>
                  <a:cubicBezTo>
                    <a:pt x="238" y="535"/>
                    <a:pt x="256" y="603"/>
                    <a:pt x="276" y="673"/>
                  </a:cubicBezTo>
                  <a:cubicBezTo>
                    <a:pt x="284" y="709"/>
                    <a:pt x="295" y="744"/>
                    <a:pt x="304" y="779"/>
                  </a:cubicBezTo>
                  <a:cubicBezTo>
                    <a:pt x="308" y="799"/>
                    <a:pt x="313" y="816"/>
                    <a:pt x="315" y="834"/>
                  </a:cubicBezTo>
                  <a:cubicBezTo>
                    <a:pt x="315" y="835"/>
                    <a:pt x="315" y="836"/>
                    <a:pt x="316" y="838"/>
                  </a:cubicBezTo>
                  <a:lnTo>
                    <a:pt x="316" y="838"/>
                  </a:lnTo>
                  <a:cubicBezTo>
                    <a:pt x="312" y="838"/>
                    <a:pt x="308" y="838"/>
                    <a:pt x="304" y="838"/>
                  </a:cubicBezTo>
                  <a:cubicBezTo>
                    <a:pt x="278" y="845"/>
                    <a:pt x="254" y="849"/>
                    <a:pt x="227" y="853"/>
                  </a:cubicBezTo>
                  <a:cubicBezTo>
                    <a:pt x="181" y="860"/>
                    <a:pt x="135" y="864"/>
                    <a:pt x="91" y="867"/>
                  </a:cubicBezTo>
                  <a:cubicBezTo>
                    <a:pt x="41" y="867"/>
                    <a:pt x="1" y="906"/>
                    <a:pt x="1" y="957"/>
                  </a:cubicBezTo>
                  <a:cubicBezTo>
                    <a:pt x="1" y="999"/>
                    <a:pt x="39" y="1047"/>
                    <a:pt x="85" y="1047"/>
                  </a:cubicBezTo>
                  <a:cubicBezTo>
                    <a:pt x="87" y="1047"/>
                    <a:pt x="89" y="1047"/>
                    <a:pt x="91" y="1047"/>
                  </a:cubicBezTo>
                  <a:cubicBezTo>
                    <a:pt x="201" y="1038"/>
                    <a:pt x="311" y="1012"/>
                    <a:pt x="414" y="968"/>
                  </a:cubicBezTo>
                  <a:cubicBezTo>
                    <a:pt x="469" y="941"/>
                    <a:pt x="480" y="897"/>
                    <a:pt x="462" y="842"/>
                  </a:cubicBezTo>
                  <a:cubicBezTo>
                    <a:pt x="445" y="788"/>
                    <a:pt x="427" y="730"/>
                    <a:pt x="412" y="676"/>
                  </a:cubicBezTo>
                  <a:cubicBezTo>
                    <a:pt x="381" y="561"/>
                    <a:pt x="350" y="449"/>
                    <a:pt x="319" y="337"/>
                  </a:cubicBezTo>
                  <a:cubicBezTo>
                    <a:pt x="304" y="282"/>
                    <a:pt x="289" y="225"/>
                    <a:pt x="271" y="170"/>
                  </a:cubicBezTo>
                  <a:cubicBezTo>
                    <a:pt x="265" y="142"/>
                    <a:pt x="254" y="116"/>
                    <a:pt x="240" y="89"/>
                  </a:cubicBezTo>
                  <a:cubicBezTo>
                    <a:pt x="229" y="63"/>
                    <a:pt x="210" y="41"/>
                    <a:pt x="196" y="17"/>
                  </a:cubicBezTo>
                  <a:cubicBezTo>
                    <a:pt x="189" y="5"/>
                    <a:pt x="178" y="0"/>
                    <a:pt x="16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4"/>
            <p:cNvSpPr/>
            <p:nvPr/>
          </p:nvSpPr>
          <p:spPr>
            <a:xfrm>
              <a:off x="1254600" y="2488100"/>
              <a:ext cx="68450" cy="347075"/>
            </a:xfrm>
            <a:custGeom>
              <a:rect b="b" l="l" r="r" t="t"/>
              <a:pathLst>
                <a:path extrusionOk="0" h="13883" w="2738">
                  <a:moveTo>
                    <a:pt x="2601" y="1"/>
                  </a:moveTo>
                  <a:lnTo>
                    <a:pt x="155" y="767"/>
                  </a:lnTo>
                  <a:cubicBezTo>
                    <a:pt x="1" y="2408"/>
                    <a:pt x="71" y="4059"/>
                    <a:pt x="368" y="5678"/>
                  </a:cubicBezTo>
                  <a:cubicBezTo>
                    <a:pt x="460" y="6192"/>
                    <a:pt x="576" y="6706"/>
                    <a:pt x="596" y="7226"/>
                  </a:cubicBezTo>
                  <a:cubicBezTo>
                    <a:pt x="625" y="8008"/>
                    <a:pt x="436" y="8783"/>
                    <a:pt x="444" y="9563"/>
                  </a:cubicBezTo>
                  <a:cubicBezTo>
                    <a:pt x="462" y="11045"/>
                    <a:pt x="1182" y="12422"/>
                    <a:pt x="1439" y="13883"/>
                  </a:cubicBezTo>
                  <a:lnTo>
                    <a:pt x="2201" y="13881"/>
                  </a:lnTo>
                  <a:cubicBezTo>
                    <a:pt x="2131" y="12717"/>
                    <a:pt x="2173" y="11550"/>
                    <a:pt x="2322" y="10393"/>
                  </a:cubicBezTo>
                  <a:cubicBezTo>
                    <a:pt x="2392" y="9851"/>
                    <a:pt x="2487" y="9306"/>
                    <a:pt x="2450" y="8759"/>
                  </a:cubicBezTo>
                  <a:cubicBezTo>
                    <a:pt x="2419" y="8324"/>
                    <a:pt x="2302" y="7898"/>
                    <a:pt x="2252" y="7461"/>
                  </a:cubicBezTo>
                  <a:cubicBezTo>
                    <a:pt x="2149" y="6550"/>
                    <a:pt x="2340" y="5632"/>
                    <a:pt x="2469" y="4723"/>
                  </a:cubicBezTo>
                  <a:cubicBezTo>
                    <a:pt x="2693" y="3159"/>
                    <a:pt x="2737" y="1575"/>
                    <a:pt x="2601"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4"/>
            <p:cNvSpPr/>
            <p:nvPr/>
          </p:nvSpPr>
          <p:spPr>
            <a:xfrm>
              <a:off x="1259650" y="2343100"/>
              <a:ext cx="113475" cy="104175"/>
            </a:xfrm>
            <a:custGeom>
              <a:rect b="b" l="l" r="r" t="t"/>
              <a:pathLst>
                <a:path extrusionOk="0" h="4167" w="4539">
                  <a:moveTo>
                    <a:pt x="3864" y="1"/>
                  </a:moveTo>
                  <a:lnTo>
                    <a:pt x="517" y="54"/>
                  </a:lnTo>
                  <a:cubicBezTo>
                    <a:pt x="572" y="214"/>
                    <a:pt x="499" y="2028"/>
                    <a:pt x="499" y="2028"/>
                  </a:cubicBezTo>
                  <a:cubicBezTo>
                    <a:pt x="499" y="2028"/>
                    <a:pt x="1" y="3736"/>
                    <a:pt x="54" y="3754"/>
                  </a:cubicBezTo>
                  <a:cubicBezTo>
                    <a:pt x="105" y="3771"/>
                    <a:pt x="1202" y="4167"/>
                    <a:pt x="2252" y="4167"/>
                  </a:cubicBezTo>
                  <a:cubicBezTo>
                    <a:pt x="2315" y="4167"/>
                    <a:pt x="2377" y="4165"/>
                    <a:pt x="2439" y="4163"/>
                  </a:cubicBezTo>
                  <a:cubicBezTo>
                    <a:pt x="3541" y="4110"/>
                    <a:pt x="4538" y="3523"/>
                    <a:pt x="4538" y="3523"/>
                  </a:cubicBezTo>
                  <a:lnTo>
                    <a:pt x="4024" y="2098"/>
                  </a:lnTo>
                  <a:lnTo>
                    <a:pt x="3864"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4"/>
            <p:cNvSpPr/>
            <p:nvPr/>
          </p:nvSpPr>
          <p:spPr>
            <a:xfrm>
              <a:off x="1296275" y="2237300"/>
              <a:ext cx="24950" cy="44525"/>
            </a:xfrm>
            <a:custGeom>
              <a:rect b="b" l="l" r="r" t="t"/>
              <a:pathLst>
                <a:path extrusionOk="0" h="1781" w="998">
                  <a:moveTo>
                    <a:pt x="642" y="1"/>
                  </a:moveTo>
                  <a:lnTo>
                    <a:pt x="7" y="18"/>
                  </a:lnTo>
                  <a:cubicBezTo>
                    <a:pt x="5" y="335"/>
                    <a:pt x="5" y="649"/>
                    <a:pt x="5" y="965"/>
                  </a:cubicBezTo>
                  <a:lnTo>
                    <a:pt x="5" y="1663"/>
                  </a:lnTo>
                  <a:cubicBezTo>
                    <a:pt x="1" y="1698"/>
                    <a:pt x="10" y="1734"/>
                    <a:pt x="31" y="1762"/>
                  </a:cubicBezTo>
                  <a:cubicBezTo>
                    <a:pt x="46" y="1776"/>
                    <a:pt x="64" y="1780"/>
                    <a:pt x="84" y="1780"/>
                  </a:cubicBezTo>
                  <a:cubicBezTo>
                    <a:pt x="96" y="1780"/>
                    <a:pt x="108" y="1779"/>
                    <a:pt x="119" y="1777"/>
                  </a:cubicBezTo>
                  <a:cubicBezTo>
                    <a:pt x="418" y="1736"/>
                    <a:pt x="712" y="1668"/>
                    <a:pt x="998" y="1573"/>
                  </a:cubicBezTo>
                  <a:cubicBezTo>
                    <a:pt x="960" y="1540"/>
                    <a:pt x="928" y="1433"/>
                    <a:pt x="890" y="1272"/>
                  </a:cubicBezTo>
                  <a:cubicBezTo>
                    <a:pt x="877" y="1211"/>
                    <a:pt x="859" y="1145"/>
                    <a:pt x="846" y="1070"/>
                  </a:cubicBezTo>
                  <a:cubicBezTo>
                    <a:pt x="840" y="1035"/>
                    <a:pt x="833" y="998"/>
                    <a:pt x="824" y="961"/>
                  </a:cubicBezTo>
                  <a:cubicBezTo>
                    <a:pt x="807" y="862"/>
                    <a:pt x="785" y="752"/>
                    <a:pt x="763" y="635"/>
                  </a:cubicBezTo>
                  <a:cubicBezTo>
                    <a:pt x="730" y="440"/>
                    <a:pt x="688" y="227"/>
                    <a:pt x="642"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4"/>
            <p:cNvSpPr/>
            <p:nvPr/>
          </p:nvSpPr>
          <p:spPr>
            <a:xfrm>
              <a:off x="1296450" y="2259600"/>
              <a:ext cx="12925" cy="10325"/>
            </a:xfrm>
            <a:custGeom>
              <a:rect b="b" l="l" r="r" t="t"/>
              <a:pathLst>
                <a:path extrusionOk="0" h="413" w="517">
                  <a:moveTo>
                    <a:pt x="516" y="0"/>
                  </a:moveTo>
                  <a:lnTo>
                    <a:pt x="516" y="0"/>
                  </a:lnTo>
                  <a:cubicBezTo>
                    <a:pt x="347" y="38"/>
                    <a:pt x="174" y="62"/>
                    <a:pt x="0" y="73"/>
                  </a:cubicBezTo>
                  <a:lnTo>
                    <a:pt x="0" y="411"/>
                  </a:lnTo>
                  <a:cubicBezTo>
                    <a:pt x="21" y="412"/>
                    <a:pt x="42" y="413"/>
                    <a:pt x="64" y="413"/>
                  </a:cubicBezTo>
                  <a:cubicBezTo>
                    <a:pt x="238" y="413"/>
                    <a:pt x="424" y="364"/>
                    <a:pt x="516"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4"/>
            <p:cNvSpPr/>
            <p:nvPr/>
          </p:nvSpPr>
          <p:spPr>
            <a:xfrm>
              <a:off x="1269050" y="2269700"/>
              <a:ext cx="76950" cy="32925"/>
            </a:xfrm>
            <a:custGeom>
              <a:rect b="b" l="l" r="r" t="t"/>
              <a:pathLst>
                <a:path extrusionOk="0" h="1317" w="3078">
                  <a:moveTo>
                    <a:pt x="1902" y="1"/>
                  </a:moveTo>
                  <a:lnTo>
                    <a:pt x="1068" y="53"/>
                  </a:lnTo>
                  <a:cubicBezTo>
                    <a:pt x="1013" y="53"/>
                    <a:pt x="0" y="552"/>
                    <a:pt x="0" y="552"/>
                  </a:cubicBezTo>
                  <a:lnTo>
                    <a:pt x="1689" y="1316"/>
                  </a:lnTo>
                  <a:lnTo>
                    <a:pt x="3077" y="444"/>
                  </a:lnTo>
                  <a:lnTo>
                    <a:pt x="1902"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4"/>
            <p:cNvSpPr/>
            <p:nvPr/>
          </p:nvSpPr>
          <p:spPr>
            <a:xfrm>
              <a:off x="1248350" y="2393775"/>
              <a:ext cx="147175" cy="159575"/>
            </a:xfrm>
            <a:custGeom>
              <a:rect b="b" l="l" r="r" t="t"/>
              <a:pathLst>
                <a:path extrusionOk="0" h="6383" w="5887">
                  <a:moveTo>
                    <a:pt x="951" y="1"/>
                  </a:moveTo>
                  <a:cubicBezTo>
                    <a:pt x="877" y="172"/>
                    <a:pt x="813" y="354"/>
                    <a:pt x="752" y="541"/>
                  </a:cubicBezTo>
                  <a:cubicBezTo>
                    <a:pt x="738" y="583"/>
                    <a:pt x="725" y="627"/>
                    <a:pt x="712" y="668"/>
                  </a:cubicBezTo>
                  <a:cubicBezTo>
                    <a:pt x="0" y="3023"/>
                    <a:pt x="159" y="6376"/>
                    <a:pt x="159" y="6376"/>
                  </a:cubicBezTo>
                  <a:lnTo>
                    <a:pt x="5781" y="6376"/>
                  </a:lnTo>
                  <a:cubicBezTo>
                    <a:pt x="5781" y="6376"/>
                    <a:pt x="5785" y="6382"/>
                    <a:pt x="5790" y="6382"/>
                  </a:cubicBezTo>
                  <a:cubicBezTo>
                    <a:pt x="5818" y="6382"/>
                    <a:pt x="5886" y="6219"/>
                    <a:pt x="5629" y="4158"/>
                  </a:cubicBezTo>
                  <a:cubicBezTo>
                    <a:pt x="5480" y="2972"/>
                    <a:pt x="5190" y="1808"/>
                    <a:pt x="4768" y="690"/>
                  </a:cubicBezTo>
                  <a:cubicBezTo>
                    <a:pt x="4740" y="616"/>
                    <a:pt x="4713" y="545"/>
                    <a:pt x="4685" y="482"/>
                  </a:cubicBezTo>
                  <a:cubicBezTo>
                    <a:pt x="4560" y="170"/>
                    <a:pt x="4476" y="1"/>
                    <a:pt x="4476"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4"/>
            <p:cNvSpPr/>
            <p:nvPr/>
          </p:nvSpPr>
          <p:spPr>
            <a:xfrm>
              <a:off x="1266150" y="2405800"/>
              <a:ext cx="101375" cy="7175"/>
            </a:xfrm>
            <a:custGeom>
              <a:rect b="b" l="l" r="r" t="t"/>
              <a:pathLst>
                <a:path extrusionOk="0" h="287" w="4055">
                  <a:moveTo>
                    <a:pt x="3973" y="1"/>
                  </a:moveTo>
                  <a:cubicBezTo>
                    <a:pt x="3391" y="25"/>
                    <a:pt x="2807" y="67"/>
                    <a:pt x="2227" y="73"/>
                  </a:cubicBezTo>
                  <a:cubicBezTo>
                    <a:pt x="2096" y="75"/>
                    <a:pt x="1964" y="76"/>
                    <a:pt x="1833" y="76"/>
                  </a:cubicBezTo>
                  <a:cubicBezTo>
                    <a:pt x="1235" y="76"/>
                    <a:pt x="637" y="62"/>
                    <a:pt x="40" y="60"/>
                  </a:cubicBezTo>
                  <a:cubicBezTo>
                    <a:pt x="26" y="102"/>
                    <a:pt x="13" y="146"/>
                    <a:pt x="0" y="187"/>
                  </a:cubicBezTo>
                  <a:cubicBezTo>
                    <a:pt x="514" y="229"/>
                    <a:pt x="1041" y="262"/>
                    <a:pt x="1573" y="275"/>
                  </a:cubicBezTo>
                  <a:cubicBezTo>
                    <a:pt x="1621" y="278"/>
                    <a:pt x="1669" y="278"/>
                    <a:pt x="1717" y="278"/>
                  </a:cubicBezTo>
                  <a:cubicBezTo>
                    <a:pt x="1920" y="284"/>
                    <a:pt x="2124" y="286"/>
                    <a:pt x="2328" y="286"/>
                  </a:cubicBezTo>
                  <a:cubicBezTo>
                    <a:pt x="2365" y="286"/>
                    <a:pt x="2409" y="286"/>
                    <a:pt x="2449" y="284"/>
                  </a:cubicBezTo>
                  <a:cubicBezTo>
                    <a:pt x="2989" y="282"/>
                    <a:pt x="3527" y="258"/>
                    <a:pt x="4054" y="209"/>
                  </a:cubicBezTo>
                  <a:cubicBezTo>
                    <a:pt x="4026" y="135"/>
                    <a:pt x="3997" y="64"/>
                    <a:pt x="3973"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4"/>
            <p:cNvSpPr/>
            <p:nvPr/>
          </p:nvSpPr>
          <p:spPr>
            <a:xfrm>
              <a:off x="1272125" y="2797700"/>
              <a:ext cx="39500" cy="54275"/>
            </a:xfrm>
            <a:custGeom>
              <a:rect b="b" l="l" r="r" t="t"/>
              <a:pathLst>
                <a:path extrusionOk="0" h="2171" w="1580">
                  <a:moveTo>
                    <a:pt x="308" y="1"/>
                  </a:moveTo>
                  <a:cubicBezTo>
                    <a:pt x="308" y="1"/>
                    <a:pt x="752" y="1863"/>
                    <a:pt x="710" y="1866"/>
                  </a:cubicBezTo>
                  <a:cubicBezTo>
                    <a:pt x="126" y="1903"/>
                    <a:pt x="0" y="2171"/>
                    <a:pt x="0" y="2171"/>
                  </a:cubicBezTo>
                  <a:lnTo>
                    <a:pt x="1579" y="2171"/>
                  </a:lnTo>
                  <a:lnTo>
                    <a:pt x="1540"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4"/>
            <p:cNvSpPr/>
            <p:nvPr/>
          </p:nvSpPr>
          <p:spPr>
            <a:xfrm>
              <a:off x="1185000" y="2379050"/>
              <a:ext cx="51350" cy="39400"/>
            </a:xfrm>
            <a:custGeom>
              <a:rect b="b" l="l" r="r" t="t"/>
              <a:pathLst>
                <a:path extrusionOk="0" h="1576" w="2054">
                  <a:moveTo>
                    <a:pt x="1018" y="1"/>
                  </a:moveTo>
                  <a:cubicBezTo>
                    <a:pt x="1017" y="1"/>
                    <a:pt x="1016" y="1"/>
                    <a:pt x="1015" y="1"/>
                  </a:cubicBezTo>
                  <a:cubicBezTo>
                    <a:pt x="969" y="30"/>
                    <a:pt x="1059" y="197"/>
                    <a:pt x="1116" y="280"/>
                  </a:cubicBezTo>
                  <a:cubicBezTo>
                    <a:pt x="1175" y="361"/>
                    <a:pt x="1243" y="438"/>
                    <a:pt x="1318" y="506"/>
                  </a:cubicBezTo>
                  <a:cubicBezTo>
                    <a:pt x="949" y="614"/>
                    <a:pt x="529" y="553"/>
                    <a:pt x="145" y="618"/>
                  </a:cubicBezTo>
                  <a:cubicBezTo>
                    <a:pt x="81" y="629"/>
                    <a:pt x="11" y="656"/>
                    <a:pt x="5" y="724"/>
                  </a:cubicBezTo>
                  <a:cubicBezTo>
                    <a:pt x="0" y="777"/>
                    <a:pt x="37" y="834"/>
                    <a:pt x="86" y="862"/>
                  </a:cubicBezTo>
                  <a:cubicBezTo>
                    <a:pt x="130" y="889"/>
                    <a:pt x="180" y="904"/>
                    <a:pt x="233" y="906"/>
                  </a:cubicBezTo>
                  <a:cubicBezTo>
                    <a:pt x="286" y="908"/>
                    <a:pt x="336" y="919"/>
                    <a:pt x="384" y="937"/>
                  </a:cubicBezTo>
                  <a:lnTo>
                    <a:pt x="281" y="959"/>
                  </a:lnTo>
                  <a:cubicBezTo>
                    <a:pt x="264" y="961"/>
                    <a:pt x="246" y="968"/>
                    <a:pt x="242" y="985"/>
                  </a:cubicBezTo>
                  <a:cubicBezTo>
                    <a:pt x="242" y="998"/>
                    <a:pt x="244" y="1009"/>
                    <a:pt x="250" y="1020"/>
                  </a:cubicBezTo>
                  <a:cubicBezTo>
                    <a:pt x="270" y="1066"/>
                    <a:pt x="299" y="1117"/>
                    <a:pt x="343" y="1137"/>
                  </a:cubicBezTo>
                  <a:cubicBezTo>
                    <a:pt x="362" y="1145"/>
                    <a:pt x="384" y="1150"/>
                    <a:pt x="406" y="1150"/>
                  </a:cubicBezTo>
                  <a:lnTo>
                    <a:pt x="576" y="1165"/>
                  </a:lnTo>
                  <a:cubicBezTo>
                    <a:pt x="560" y="1194"/>
                    <a:pt x="514" y="1192"/>
                    <a:pt x="501" y="1222"/>
                  </a:cubicBezTo>
                  <a:cubicBezTo>
                    <a:pt x="496" y="1253"/>
                    <a:pt x="510" y="1284"/>
                    <a:pt x="536" y="1299"/>
                  </a:cubicBezTo>
                  <a:cubicBezTo>
                    <a:pt x="560" y="1312"/>
                    <a:pt x="586" y="1321"/>
                    <a:pt x="615" y="1321"/>
                  </a:cubicBezTo>
                  <a:lnTo>
                    <a:pt x="907" y="1354"/>
                  </a:lnTo>
                  <a:cubicBezTo>
                    <a:pt x="892" y="1387"/>
                    <a:pt x="861" y="1402"/>
                    <a:pt x="835" y="1422"/>
                  </a:cubicBezTo>
                  <a:cubicBezTo>
                    <a:pt x="804" y="1444"/>
                    <a:pt x="791" y="1481"/>
                    <a:pt x="804" y="1517"/>
                  </a:cubicBezTo>
                  <a:cubicBezTo>
                    <a:pt x="815" y="1539"/>
                    <a:pt x="832" y="1556"/>
                    <a:pt x="857" y="1565"/>
                  </a:cubicBezTo>
                  <a:cubicBezTo>
                    <a:pt x="875" y="1572"/>
                    <a:pt x="893" y="1575"/>
                    <a:pt x="911" y="1575"/>
                  </a:cubicBezTo>
                  <a:cubicBezTo>
                    <a:pt x="947" y="1575"/>
                    <a:pt x="982" y="1563"/>
                    <a:pt x="1015" y="1550"/>
                  </a:cubicBezTo>
                  <a:cubicBezTo>
                    <a:pt x="1274" y="1449"/>
                    <a:pt x="1522" y="1317"/>
                    <a:pt x="1750" y="1154"/>
                  </a:cubicBezTo>
                  <a:cubicBezTo>
                    <a:pt x="1847" y="1088"/>
                    <a:pt x="1939" y="1014"/>
                    <a:pt x="2054" y="983"/>
                  </a:cubicBezTo>
                  <a:lnTo>
                    <a:pt x="1825" y="627"/>
                  </a:lnTo>
                  <a:cubicBezTo>
                    <a:pt x="1823" y="627"/>
                    <a:pt x="1821" y="628"/>
                    <a:pt x="1819" y="628"/>
                  </a:cubicBezTo>
                  <a:cubicBezTo>
                    <a:pt x="1678" y="628"/>
                    <a:pt x="1084" y="1"/>
                    <a:pt x="1018"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4"/>
            <p:cNvSpPr/>
            <p:nvPr/>
          </p:nvSpPr>
          <p:spPr>
            <a:xfrm>
              <a:off x="1256025" y="2169775"/>
              <a:ext cx="39350" cy="54525"/>
            </a:xfrm>
            <a:custGeom>
              <a:rect b="b" l="l" r="r" t="t"/>
              <a:pathLst>
                <a:path extrusionOk="0" h="2181" w="1574">
                  <a:moveTo>
                    <a:pt x="1573" y="1"/>
                  </a:moveTo>
                  <a:cubicBezTo>
                    <a:pt x="1286" y="55"/>
                    <a:pt x="1000" y="130"/>
                    <a:pt x="723" y="225"/>
                  </a:cubicBezTo>
                  <a:cubicBezTo>
                    <a:pt x="629" y="257"/>
                    <a:pt x="532" y="293"/>
                    <a:pt x="456" y="356"/>
                  </a:cubicBezTo>
                  <a:cubicBezTo>
                    <a:pt x="392" y="416"/>
                    <a:pt x="339" y="486"/>
                    <a:pt x="297" y="565"/>
                  </a:cubicBezTo>
                  <a:cubicBezTo>
                    <a:pt x="170" y="774"/>
                    <a:pt x="49" y="998"/>
                    <a:pt x="30" y="1244"/>
                  </a:cubicBezTo>
                  <a:cubicBezTo>
                    <a:pt x="1" y="1608"/>
                    <a:pt x="203" y="1951"/>
                    <a:pt x="537" y="2102"/>
                  </a:cubicBezTo>
                  <a:cubicBezTo>
                    <a:pt x="652" y="2155"/>
                    <a:pt x="775" y="2181"/>
                    <a:pt x="897" y="2181"/>
                  </a:cubicBezTo>
                  <a:cubicBezTo>
                    <a:pt x="1125" y="2181"/>
                    <a:pt x="1350" y="2090"/>
                    <a:pt x="1516" y="1920"/>
                  </a:cubicBezTo>
                  <a:lnTo>
                    <a:pt x="1573"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4"/>
            <p:cNvSpPr/>
            <p:nvPr/>
          </p:nvSpPr>
          <p:spPr>
            <a:xfrm>
              <a:off x="1297925" y="2237350"/>
              <a:ext cx="23250" cy="10025"/>
            </a:xfrm>
            <a:custGeom>
              <a:rect b="b" l="l" r="r" t="t"/>
              <a:pathLst>
                <a:path extrusionOk="0" h="401" w="930">
                  <a:moveTo>
                    <a:pt x="18" y="1"/>
                  </a:moveTo>
                  <a:lnTo>
                    <a:pt x="1" y="10"/>
                  </a:lnTo>
                  <a:cubicBezTo>
                    <a:pt x="1" y="10"/>
                    <a:pt x="36" y="392"/>
                    <a:pt x="451" y="401"/>
                  </a:cubicBezTo>
                  <a:cubicBezTo>
                    <a:pt x="455" y="401"/>
                    <a:pt x="460" y="401"/>
                    <a:pt x="464" y="401"/>
                  </a:cubicBezTo>
                  <a:cubicBezTo>
                    <a:pt x="865" y="401"/>
                    <a:pt x="930" y="1"/>
                    <a:pt x="9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4"/>
            <p:cNvSpPr/>
            <p:nvPr/>
          </p:nvSpPr>
          <p:spPr>
            <a:xfrm>
              <a:off x="1265750" y="2173850"/>
              <a:ext cx="80625" cy="87450"/>
            </a:xfrm>
            <a:custGeom>
              <a:rect b="b" l="l" r="r" t="t"/>
              <a:pathLst>
                <a:path extrusionOk="0" h="3498" w="3225">
                  <a:moveTo>
                    <a:pt x="1422" y="1"/>
                  </a:moveTo>
                  <a:cubicBezTo>
                    <a:pt x="1390" y="1"/>
                    <a:pt x="1356" y="1"/>
                    <a:pt x="1323" y="2"/>
                  </a:cubicBezTo>
                  <a:cubicBezTo>
                    <a:pt x="293" y="37"/>
                    <a:pt x="174" y="694"/>
                    <a:pt x="174" y="694"/>
                  </a:cubicBezTo>
                  <a:cubicBezTo>
                    <a:pt x="58" y="1127"/>
                    <a:pt x="1" y="1575"/>
                    <a:pt x="1" y="2025"/>
                  </a:cubicBezTo>
                  <a:cubicBezTo>
                    <a:pt x="1" y="2367"/>
                    <a:pt x="42" y="2730"/>
                    <a:pt x="227" y="2996"/>
                  </a:cubicBezTo>
                  <a:cubicBezTo>
                    <a:pt x="467" y="3338"/>
                    <a:pt x="646" y="3497"/>
                    <a:pt x="1160" y="3497"/>
                  </a:cubicBezTo>
                  <a:cubicBezTo>
                    <a:pt x="1249" y="3497"/>
                    <a:pt x="1348" y="3493"/>
                    <a:pt x="1459" y="3483"/>
                  </a:cubicBezTo>
                  <a:cubicBezTo>
                    <a:pt x="1467" y="3483"/>
                    <a:pt x="1475" y="3483"/>
                    <a:pt x="1483" y="3483"/>
                  </a:cubicBezTo>
                  <a:cubicBezTo>
                    <a:pt x="2117" y="3483"/>
                    <a:pt x="2357" y="2875"/>
                    <a:pt x="2357" y="2875"/>
                  </a:cubicBezTo>
                  <a:cubicBezTo>
                    <a:pt x="2357" y="2875"/>
                    <a:pt x="2382" y="2881"/>
                    <a:pt x="2416" y="2881"/>
                  </a:cubicBezTo>
                  <a:cubicBezTo>
                    <a:pt x="2478" y="2881"/>
                    <a:pt x="2571" y="2860"/>
                    <a:pt x="2605" y="2736"/>
                  </a:cubicBezTo>
                  <a:cubicBezTo>
                    <a:pt x="3225" y="2400"/>
                    <a:pt x="3088" y="1498"/>
                    <a:pt x="3088" y="1498"/>
                  </a:cubicBezTo>
                  <a:cubicBezTo>
                    <a:pt x="3088" y="1498"/>
                    <a:pt x="2922" y="1127"/>
                    <a:pt x="2889" y="780"/>
                  </a:cubicBezTo>
                  <a:cubicBezTo>
                    <a:pt x="2863" y="491"/>
                    <a:pt x="2386" y="1"/>
                    <a:pt x="1422"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4"/>
            <p:cNvSpPr/>
            <p:nvPr/>
          </p:nvSpPr>
          <p:spPr>
            <a:xfrm>
              <a:off x="1277775" y="2239400"/>
              <a:ext cx="15625" cy="10125"/>
            </a:xfrm>
            <a:custGeom>
              <a:rect b="b" l="l" r="r" t="t"/>
              <a:pathLst>
                <a:path extrusionOk="0" h="405" w="625">
                  <a:moveTo>
                    <a:pt x="1" y="0"/>
                  </a:moveTo>
                  <a:lnTo>
                    <a:pt x="1" y="0"/>
                  </a:lnTo>
                  <a:cubicBezTo>
                    <a:pt x="16" y="196"/>
                    <a:pt x="75" y="391"/>
                    <a:pt x="339" y="404"/>
                  </a:cubicBezTo>
                  <a:cubicBezTo>
                    <a:pt x="515" y="398"/>
                    <a:pt x="624" y="266"/>
                    <a:pt x="591" y="18"/>
                  </a:cubicBezTo>
                  <a:lnTo>
                    <a:pt x="591" y="18"/>
                  </a:lnTo>
                  <a:cubicBezTo>
                    <a:pt x="524" y="22"/>
                    <a:pt x="457" y="24"/>
                    <a:pt x="390" y="24"/>
                  </a:cubicBezTo>
                  <a:cubicBezTo>
                    <a:pt x="259" y="24"/>
                    <a:pt x="130" y="16"/>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4"/>
            <p:cNvSpPr/>
            <p:nvPr/>
          </p:nvSpPr>
          <p:spPr>
            <a:xfrm>
              <a:off x="1290725" y="2205075"/>
              <a:ext cx="17450" cy="5400"/>
            </a:xfrm>
            <a:custGeom>
              <a:rect b="b" l="l" r="r" t="t"/>
              <a:pathLst>
                <a:path extrusionOk="0" h="216" w="698">
                  <a:moveTo>
                    <a:pt x="285" y="1"/>
                  </a:moveTo>
                  <a:cubicBezTo>
                    <a:pt x="173" y="1"/>
                    <a:pt x="68" y="33"/>
                    <a:pt x="14" y="104"/>
                  </a:cubicBezTo>
                  <a:cubicBezTo>
                    <a:pt x="1" y="121"/>
                    <a:pt x="21" y="141"/>
                    <a:pt x="36" y="141"/>
                  </a:cubicBezTo>
                  <a:cubicBezTo>
                    <a:pt x="45" y="142"/>
                    <a:pt x="55" y="143"/>
                    <a:pt x="64" y="143"/>
                  </a:cubicBezTo>
                  <a:cubicBezTo>
                    <a:pt x="149" y="143"/>
                    <a:pt x="233" y="104"/>
                    <a:pt x="322" y="104"/>
                  </a:cubicBezTo>
                  <a:cubicBezTo>
                    <a:pt x="326" y="104"/>
                    <a:pt x="331" y="104"/>
                    <a:pt x="335" y="104"/>
                  </a:cubicBezTo>
                  <a:cubicBezTo>
                    <a:pt x="458" y="110"/>
                    <a:pt x="552" y="159"/>
                    <a:pt x="658" y="214"/>
                  </a:cubicBezTo>
                  <a:cubicBezTo>
                    <a:pt x="661" y="215"/>
                    <a:pt x="664" y="216"/>
                    <a:pt x="668" y="216"/>
                  </a:cubicBezTo>
                  <a:cubicBezTo>
                    <a:pt x="684" y="216"/>
                    <a:pt x="697" y="199"/>
                    <a:pt x="688" y="183"/>
                  </a:cubicBezTo>
                  <a:cubicBezTo>
                    <a:pt x="630" y="69"/>
                    <a:pt x="450" y="1"/>
                    <a:pt x="28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4"/>
            <p:cNvSpPr/>
            <p:nvPr/>
          </p:nvSpPr>
          <p:spPr>
            <a:xfrm>
              <a:off x="1266900" y="2204800"/>
              <a:ext cx="13100" cy="4475"/>
            </a:xfrm>
            <a:custGeom>
              <a:rect b="b" l="l" r="r" t="t"/>
              <a:pathLst>
                <a:path extrusionOk="0" h="179" w="524">
                  <a:moveTo>
                    <a:pt x="171" y="1"/>
                  </a:moveTo>
                  <a:cubicBezTo>
                    <a:pt x="117" y="1"/>
                    <a:pt x="65" y="13"/>
                    <a:pt x="21" y="51"/>
                  </a:cubicBezTo>
                  <a:cubicBezTo>
                    <a:pt x="1" y="71"/>
                    <a:pt x="5" y="104"/>
                    <a:pt x="29" y="117"/>
                  </a:cubicBezTo>
                  <a:cubicBezTo>
                    <a:pt x="43" y="125"/>
                    <a:pt x="59" y="128"/>
                    <a:pt x="75" y="128"/>
                  </a:cubicBezTo>
                  <a:cubicBezTo>
                    <a:pt x="87" y="128"/>
                    <a:pt x="99" y="126"/>
                    <a:pt x="111" y="121"/>
                  </a:cubicBezTo>
                  <a:cubicBezTo>
                    <a:pt x="138" y="117"/>
                    <a:pt x="165" y="115"/>
                    <a:pt x="193" y="115"/>
                  </a:cubicBezTo>
                  <a:cubicBezTo>
                    <a:pt x="208" y="115"/>
                    <a:pt x="223" y="116"/>
                    <a:pt x="238" y="117"/>
                  </a:cubicBezTo>
                  <a:cubicBezTo>
                    <a:pt x="330" y="121"/>
                    <a:pt x="405" y="150"/>
                    <a:pt x="493" y="176"/>
                  </a:cubicBezTo>
                  <a:lnTo>
                    <a:pt x="493" y="179"/>
                  </a:lnTo>
                  <a:cubicBezTo>
                    <a:pt x="494" y="179"/>
                    <a:pt x="495" y="179"/>
                    <a:pt x="497" y="179"/>
                  </a:cubicBezTo>
                  <a:cubicBezTo>
                    <a:pt x="510" y="179"/>
                    <a:pt x="521" y="168"/>
                    <a:pt x="523" y="154"/>
                  </a:cubicBezTo>
                  <a:cubicBezTo>
                    <a:pt x="513" y="62"/>
                    <a:pt x="385" y="31"/>
                    <a:pt x="308" y="18"/>
                  </a:cubicBezTo>
                  <a:cubicBezTo>
                    <a:pt x="263" y="9"/>
                    <a:pt x="216" y="1"/>
                    <a:pt x="17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4"/>
            <p:cNvSpPr/>
            <p:nvPr/>
          </p:nvSpPr>
          <p:spPr>
            <a:xfrm>
              <a:off x="1272500" y="2211725"/>
              <a:ext cx="14850" cy="23475"/>
            </a:xfrm>
            <a:custGeom>
              <a:rect b="b" l="l" r="r" t="t"/>
              <a:pathLst>
                <a:path extrusionOk="0" h="939" w="594">
                  <a:moveTo>
                    <a:pt x="391" y="1"/>
                  </a:moveTo>
                  <a:cubicBezTo>
                    <a:pt x="354" y="1"/>
                    <a:pt x="316" y="48"/>
                    <a:pt x="341" y="84"/>
                  </a:cubicBezTo>
                  <a:cubicBezTo>
                    <a:pt x="396" y="161"/>
                    <a:pt x="357" y="262"/>
                    <a:pt x="308" y="332"/>
                  </a:cubicBezTo>
                  <a:cubicBezTo>
                    <a:pt x="282" y="374"/>
                    <a:pt x="247" y="409"/>
                    <a:pt x="205" y="440"/>
                  </a:cubicBezTo>
                  <a:cubicBezTo>
                    <a:pt x="166" y="470"/>
                    <a:pt x="115" y="490"/>
                    <a:pt x="80" y="530"/>
                  </a:cubicBezTo>
                  <a:cubicBezTo>
                    <a:pt x="1" y="624"/>
                    <a:pt x="133" y="732"/>
                    <a:pt x="201" y="791"/>
                  </a:cubicBezTo>
                  <a:cubicBezTo>
                    <a:pt x="240" y="824"/>
                    <a:pt x="282" y="855"/>
                    <a:pt x="328" y="879"/>
                  </a:cubicBezTo>
                  <a:cubicBezTo>
                    <a:pt x="379" y="905"/>
                    <a:pt x="440" y="938"/>
                    <a:pt x="497" y="938"/>
                  </a:cubicBezTo>
                  <a:cubicBezTo>
                    <a:pt x="570" y="938"/>
                    <a:pt x="594" y="844"/>
                    <a:pt x="534" y="806"/>
                  </a:cubicBezTo>
                  <a:cubicBezTo>
                    <a:pt x="497" y="789"/>
                    <a:pt x="462" y="776"/>
                    <a:pt x="425" y="767"/>
                  </a:cubicBezTo>
                  <a:cubicBezTo>
                    <a:pt x="390" y="754"/>
                    <a:pt x="357" y="738"/>
                    <a:pt x="326" y="719"/>
                  </a:cubicBezTo>
                  <a:cubicBezTo>
                    <a:pt x="297" y="703"/>
                    <a:pt x="269" y="683"/>
                    <a:pt x="245" y="659"/>
                  </a:cubicBezTo>
                  <a:cubicBezTo>
                    <a:pt x="232" y="647"/>
                    <a:pt x="211" y="630"/>
                    <a:pt x="198" y="611"/>
                  </a:cubicBezTo>
                  <a:lnTo>
                    <a:pt x="198" y="611"/>
                  </a:lnTo>
                  <a:cubicBezTo>
                    <a:pt x="198" y="611"/>
                    <a:pt x="198" y="611"/>
                    <a:pt x="198" y="611"/>
                  </a:cubicBezTo>
                  <a:cubicBezTo>
                    <a:pt x="214" y="602"/>
                    <a:pt x="227" y="593"/>
                    <a:pt x="242" y="585"/>
                  </a:cubicBezTo>
                  <a:cubicBezTo>
                    <a:pt x="273" y="565"/>
                    <a:pt x="302" y="543"/>
                    <a:pt x="328" y="519"/>
                  </a:cubicBezTo>
                  <a:cubicBezTo>
                    <a:pt x="379" y="475"/>
                    <a:pt x="420" y="424"/>
                    <a:pt x="453" y="365"/>
                  </a:cubicBezTo>
                  <a:cubicBezTo>
                    <a:pt x="517" y="249"/>
                    <a:pt x="537" y="97"/>
                    <a:pt x="416" y="9"/>
                  </a:cubicBezTo>
                  <a:cubicBezTo>
                    <a:pt x="408" y="3"/>
                    <a:pt x="399" y="1"/>
                    <a:pt x="391"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4"/>
            <p:cNvSpPr/>
            <p:nvPr/>
          </p:nvSpPr>
          <p:spPr>
            <a:xfrm>
              <a:off x="1268875" y="2216675"/>
              <a:ext cx="7725" cy="6000"/>
            </a:xfrm>
            <a:custGeom>
              <a:rect b="b" l="l" r="r" t="t"/>
              <a:pathLst>
                <a:path extrusionOk="0" h="240" w="309">
                  <a:moveTo>
                    <a:pt x="155" y="0"/>
                  </a:moveTo>
                  <a:cubicBezTo>
                    <a:pt x="1" y="0"/>
                    <a:pt x="1" y="239"/>
                    <a:pt x="155" y="239"/>
                  </a:cubicBezTo>
                  <a:cubicBezTo>
                    <a:pt x="308" y="239"/>
                    <a:pt x="308" y="0"/>
                    <a:pt x="15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4"/>
            <p:cNvSpPr/>
            <p:nvPr/>
          </p:nvSpPr>
          <p:spPr>
            <a:xfrm>
              <a:off x="1294025" y="2217375"/>
              <a:ext cx="8425" cy="6500"/>
            </a:xfrm>
            <a:custGeom>
              <a:rect b="b" l="l" r="r" t="t"/>
              <a:pathLst>
                <a:path extrusionOk="0" h="260" w="337">
                  <a:moveTo>
                    <a:pt x="170" y="1"/>
                  </a:moveTo>
                  <a:cubicBezTo>
                    <a:pt x="1" y="1"/>
                    <a:pt x="1" y="260"/>
                    <a:pt x="170" y="260"/>
                  </a:cubicBezTo>
                  <a:cubicBezTo>
                    <a:pt x="337" y="260"/>
                    <a:pt x="337" y="1"/>
                    <a:pt x="17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4"/>
            <p:cNvSpPr/>
            <p:nvPr/>
          </p:nvSpPr>
          <p:spPr>
            <a:xfrm>
              <a:off x="1271300" y="2168400"/>
              <a:ext cx="79075" cy="51700"/>
            </a:xfrm>
            <a:custGeom>
              <a:rect b="b" l="l" r="r" t="t"/>
              <a:pathLst>
                <a:path extrusionOk="0" h="2068" w="3163">
                  <a:moveTo>
                    <a:pt x="1310" y="1"/>
                  </a:moveTo>
                  <a:cubicBezTo>
                    <a:pt x="1094" y="1"/>
                    <a:pt x="881" y="36"/>
                    <a:pt x="679" y="119"/>
                  </a:cubicBezTo>
                  <a:lnTo>
                    <a:pt x="685" y="120"/>
                  </a:lnTo>
                  <a:lnTo>
                    <a:pt x="685" y="120"/>
                  </a:lnTo>
                  <a:cubicBezTo>
                    <a:pt x="590" y="137"/>
                    <a:pt x="496" y="164"/>
                    <a:pt x="405" y="200"/>
                  </a:cubicBezTo>
                  <a:cubicBezTo>
                    <a:pt x="326" y="229"/>
                    <a:pt x="253" y="275"/>
                    <a:pt x="194" y="339"/>
                  </a:cubicBezTo>
                  <a:cubicBezTo>
                    <a:pt x="139" y="409"/>
                    <a:pt x="102" y="495"/>
                    <a:pt x="91" y="585"/>
                  </a:cubicBezTo>
                  <a:cubicBezTo>
                    <a:pt x="0" y="1099"/>
                    <a:pt x="350" y="1652"/>
                    <a:pt x="853" y="1793"/>
                  </a:cubicBezTo>
                  <a:cubicBezTo>
                    <a:pt x="890" y="1681"/>
                    <a:pt x="811" y="1569"/>
                    <a:pt x="743" y="1470"/>
                  </a:cubicBezTo>
                  <a:cubicBezTo>
                    <a:pt x="675" y="1373"/>
                    <a:pt x="620" y="1237"/>
                    <a:pt x="692" y="1145"/>
                  </a:cubicBezTo>
                  <a:lnTo>
                    <a:pt x="692" y="1145"/>
                  </a:lnTo>
                  <a:cubicBezTo>
                    <a:pt x="1077" y="1593"/>
                    <a:pt x="1588" y="1916"/>
                    <a:pt x="2159" y="2067"/>
                  </a:cubicBezTo>
                  <a:cubicBezTo>
                    <a:pt x="2146" y="1955"/>
                    <a:pt x="2043" y="1878"/>
                    <a:pt x="1970" y="1790"/>
                  </a:cubicBezTo>
                  <a:cubicBezTo>
                    <a:pt x="1896" y="1705"/>
                    <a:pt x="1856" y="1556"/>
                    <a:pt x="1951" y="1490"/>
                  </a:cubicBezTo>
                  <a:lnTo>
                    <a:pt x="1951" y="1490"/>
                  </a:lnTo>
                  <a:cubicBezTo>
                    <a:pt x="2225" y="1828"/>
                    <a:pt x="2638" y="2024"/>
                    <a:pt x="3070" y="2024"/>
                  </a:cubicBezTo>
                  <a:cubicBezTo>
                    <a:pt x="3084" y="2024"/>
                    <a:pt x="3098" y="2024"/>
                    <a:pt x="3112" y="2023"/>
                  </a:cubicBezTo>
                  <a:cubicBezTo>
                    <a:pt x="3126" y="1758"/>
                    <a:pt x="3139" y="1490"/>
                    <a:pt x="3150" y="1222"/>
                  </a:cubicBezTo>
                  <a:cubicBezTo>
                    <a:pt x="3159" y="1075"/>
                    <a:pt x="3163" y="921"/>
                    <a:pt x="3112" y="782"/>
                  </a:cubicBezTo>
                  <a:cubicBezTo>
                    <a:pt x="3014" y="512"/>
                    <a:pt x="2726" y="363"/>
                    <a:pt x="2456" y="255"/>
                  </a:cubicBezTo>
                  <a:cubicBezTo>
                    <a:pt x="2093" y="112"/>
                    <a:pt x="1696" y="1"/>
                    <a:pt x="131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4"/>
            <p:cNvSpPr/>
            <p:nvPr/>
          </p:nvSpPr>
          <p:spPr>
            <a:xfrm>
              <a:off x="1311550" y="2192725"/>
              <a:ext cx="48050" cy="61625"/>
            </a:xfrm>
            <a:custGeom>
              <a:rect b="b" l="l" r="r" t="t"/>
              <a:pathLst>
                <a:path extrusionOk="0" h="2465" w="1922">
                  <a:moveTo>
                    <a:pt x="1448" y="1"/>
                  </a:moveTo>
                  <a:lnTo>
                    <a:pt x="0" y="418"/>
                  </a:lnTo>
                  <a:cubicBezTo>
                    <a:pt x="0" y="418"/>
                    <a:pt x="461" y="1160"/>
                    <a:pt x="407" y="1430"/>
                  </a:cubicBezTo>
                  <a:cubicBezTo>
                    <a:pt x="446" y="1338"/>
                    <a:pt x="547" y="1283"/>
                    <a:pt x="647" y="1283"/>
                  </a:cubicBezTo>
                  <a:cubicBezTo>
                    <a:pt x="688" y="1283"/>
                    <a:pt x="728" y="1292"/>
                    <a:pt x="765" y="1312"/>
                  </a:cubicBezTo>
                  <a:cubicBezTo>
                    <a:pt x="888" y="1380"/>
                    <a:pt x="938" y="1551"/>
                    <a:pt x="879" y="1681"/>
                  </a:cubicBezTo>
                  <a:cubicBezTo>
                    <a:pt x="823" y="1794"/>
                    <a:pt x="708" y="1863"/>
                    <a:pt x="584" y="1863"/>
                  </a:cubicBezTo>
                  <a:cubicBezTo>
                    <a:pt x="566" y="1863"/>
                    <a:pt x="548" y="1862"/>
                    <a:pt x="530" y="1858"/>
                  </a:cubicBezTo>
                  <a:cubicBezTo>
                    <a:pt x="448" y="2061"/>
                    <a:pt x="365" y="2263"/>
                    <a:pt x="284" y="2465"/>
                  </a:cubicBezTo>
                  <a:cubicBezTo>
                    <a:pt x="446" y="2366"/>
                    <a:pt x="639" y="2337"/>
                    <a:pt x="817" y="2278"/>
                  </a:cubicBezTo>
                  <a:cubicBezTo>
                    <a:pt x="1050" y="2199"/>
                    <a:pt x="1261" y="2065"/>
                    <a:pt x="1430" y="1887"/>
                  </a:cubicBezTo>
                  <a:cubicBezTo>
                    <a:pt x="1788" y="1509"/>
                    <a:pt x="1922" y="899"/>
                    <a:pt x="1658" y="449"/>
                  </a:cubicBezTo>
                  <a:cubicBezTo>
                    <a:pt x="1573" y="306"/>
                    <a:pt x="1448" y="167"/>
                    <a:pt x="1448"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4"/>
            <p:cNvSpPr/>
            <p:nvPr/>
          </p:nvSpPr>
          <p:spPr>
            <a:xfrm>
              <a:off x="1338725" y="2147850"/>
              <a:ext cx="79025" cy="66800"/>
            </a:xfrm>
            <a:custGeom>
              <a:rect b="b" l="l" r="r" t="t"/>
              <a:pathLst>
                <a:path extrusionOk="0" h="2672" w="3161">
                  <a:moveTo>
                    <a:pt x="1988" y="0"/>
                  </a:moveTo>
                  <a:cubicBezTo>
                    <a:pt x="1082" y="0"/>
                    <a:pt x="265" y="592"/>
                    <a:pt x="0" y="1479"/>
                  </a:cubicBezTo>
                  <a:lnTo>
                    <a:pt x="233" y="2164"/>
                  </a:lnTo>
                  <a:cubicBezTo>
                    <a:pt x="590" y="2556"/>
                    <a:pt x="1148" y="2671"/>
                    <a:pt x="1688" y="2671"/>
                  </a:cubicBezTo>
                  <a:cubicBezTo>
                    <a:pt x="1763" y="2671"/>
                    <a:pt x="1837" y="2669"/>
                    <a:pt x="1911" y="2665"/>
                  </a:cubicBezTo>
                  <a:cubicBezTo>
                    <a:pt x="2181" y="2650"/>
                    <a:pt x="2511" y="2566"/>
                    <a:pt x="2574" y="2303"/>
                  </a:cubicBezTo>
                  <a:cubicBezTo>
                    <a:pt x="2612" y="2145"/>
                    <a:pt x="2530" y="1978"/>
                    <a:pt x="2407" y="1870"/>
                  </a:cubicBezTo>
                  <a:cubicBezTo>
                    <a:pt x="2284" y="1765"/>
                    <a:pt x="2128" y="1705"/>
                    <a:pt x="1975" y="1651"/>
                  </a:cubicBezTo>
                  <a:lnTo>
                    <a:pt x="1975" y="1651"/>
                  </a:lnTo>
                  <a:cubicBezTo>
                    <a:pt x="2068" y="1656"/>
                    <a:pt x="2162" y="1659"/>
                    <a:pt x="2256" y="1659"/>
                  </a:cubicBezTo>
                  <a:cubicBezTo>
                    <a:pt x="2418" y="1659"/>
                    <a:pt x="2580" y="1650"/>
                    <a:pt x="2741" y="1631"/>
                  </a:cubicBezTo>
                  <a:cubicBezTo>
                    <a:pt x="2899" y="1613"/>
                    <a:pt x="3093" y="1556"/>
                    <a:pt x="3128" y="1400"/>
                  </a:cubicBezTo>
                  <a:cubicBezTo>
                    <a:pt x="3161" y="1260"/>
                    <a:pt x="3044" y="1128"/>
                    <a:pt x="2921" y="1053"/>
                  </a:cubicBezTo>
                  <a:cubicBezTo>
                    <a:pt x="2612" y="864"/>
                    <a:pt x="2229" y="856"/>
                    <a:pt x="1867" y="851"/>
                  </a:cubicBezTo>
                  <a:cubicBezTo>
                    <a:pt x="2074" y="823"/>
                    <a:pt x="2295" y="787"/>
                    <a:pt x="2454" y="651"/>
                  </a:cubicBezTo>
                  <a:cubicBezTo>
                    <a:pt x="2609" y="513"/>
                    <a:pt x="2662" y="234"/>
                    <a:pt x="2500" y="102"/>
                  </a:cubicBezTo>
                  <a:cubicBezTo>
                    <a:pt x="2432" y="45"/>
                    <a:pt x="2339" y="28"/>
                    <a:pt x="2251" y="17"/>
                  </a:cubicBezTo>
                  <a:cubicBezTo>
                    <a:pt x="2163" y="5"/>
                    <a:pt x="2075" y="0"/>
                    <a:pt x="198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4"/>
            <p:cNvSpPr/>
            <p:nvPr/>
          </p:nvSpPr>
          <p:spPr>
            <a:xfrm>
              <a:off x="1259050" y="2280800"/>
              <a:ext cx="111000" cy="114950"/>
            </a:xfrm>
            <a:custGeom>
              <a:rect b="b" l="l" r="r" t="t"/>
              <a:pathLst>
                <a:path extrusionOk="0" h="4598" w="4440">
                  <a:moveTo>
                    <a:pt x="3477" y="0"/>
                  </a:moveTo>
                  <a:cubicBezTo>
                    <a:pt x="3477" y="0"/>
                    <a:pt x="2706" y="448"/>
                    <a:pt x="1839" y="448"/>
                  </a:cubicBezTo>
                  <a:cubicBezTo>
                    <a:pt x="1805" y="448"/>
                    <a:pt x="1772" y="447"/>
                    <a:pt x="1738" y="446"/>
                  </a:cubicBezTo>
                  <a:cubicBezTo>
                    <a:pt x="1310" y="428"/>
                    <a:pt x="895" y="294"/>
                    <a:pt x="541" y="53"/>
                  </a:cubicBezTo>
                  <a:cubicBezTo>
                    <a:pt x="532" y="57"/>
                    <a:pt x="526" y="59"/>
                    <a:pt x="519" y="64"/>
                  </a:cubicBezTo>
                  <a:cubicBezTo>
                    <a:pt x="378" y="136"/>
                    <a:pt x="308" y="259"/>
                    <a:pt x="251" y="391"/>
                  </a:cubicBezTo>
                  <a:lnTo>
                    <a:pt x="1" y="2203"/>
                  </a:lnTo>
                  <a:cubicBezTo>
                    <a:pt x="1" y="2203"/>
                    <a:pt x="642" y="4509"/>
                    <a:pt x="642" y="4564"/>
                  </a:cubicBezTo>
                  <a:cubicBezTo>
                    <a:pt x="642" y="4591"/>
                    <a:pt x="1460" y="4598"/>
                    <a:pt x="2294" y="4598"/>
                  </a:cubicBezTo>
                  <a:cubicBezTo>
                    <a:pt x="3161" y="4598"/>
                    <a:pt x="4046" y="4590"/>
                    <a:pt x="4046" y="4590"/>
                  </a:cubicBezTo>
                  <a:cubicBezTo>
                    <a:pt x="4046" y="4590"/>
                    <a:pt x="4439" y="3808"/>
                    <a:pt x="4250" y="2220"/>
                  </a:cubicBezTo>
                  <a:cubicBezTo>
                    <a:pt x="4061" y="635"/>
                    <a:pt x="3477" y="0"/>
                    <a:pt x="347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4"/>
            <p:cNvSpPr/>
            <p:nvPr/>
          </p:nvSpPr>
          <p:spPr>
            <a:xfrm>
              <a:off x="1346900" y="2381975"/>
              <a:ext cx="30275" cy="28525"/>
            </a:xfrm>
            <a:custGeom>
              <a:rect b="b" l="l" r="r" t="t"/>
              <a:pathLst>
                <a:path extrusionOk="0" h="1141" w="1211">
                  <a:moveTo>
                    <a:pt x="721" y="0"/>
                  </a:moveTo>
                  <a:cubicBezTo>
                    <a:pt x="689" y="0"/>
                    <a:pt x="657" y="5"/>
                    <a:pt x="627" y="14"/>
                  </a:cubicBezTo>
                  <a:cubicBezTo>
                    <a:pt x="416" y="60"/>
                    <a:pt x="211" y="135"/>
                    <a:pt x="23" y="238"/>
                  </a:cubicBezTo>
                  <a:lnTo>
                    <a:pt x="209" y="291"/>
                  </a:lnTo>
                  <a:cubicBezTo>
                    <a:pt x="126" y="313"/>
                    <a:pt x="58" y="372"/>
                    <a:pt x="27" y="451"/>
                  </a:cubicBezTo>
                  <a:cubicBezTo>
                    <a:pt x="1" y="532"/>
                    <a:pt x="36" y="633"/>
                    <a:pt x="113" y="664"/>
                  </a:cubicBezTo>
                  <a:cubicBezTo>
                    <a:pt x="138" y="671"/>
                    <a:pt x="165" y="675"/>
                    <a:pt x="192" y="675"/>
                  </a:cubicBezTo>
                  <a:cubicBezTo>
                    <a:pt x="204" y="675"/>
                    <a:pt x="216" y="674"/>
                    <a:pt x="229" y="673"/>
                  </a:cubicBezTo>
                  <a:lnTo>
                    <a:pt x="510" y="657"/>
                  </a:lnTo>
                  <a:lnTo>
                    <a:pt x="510" y="657"/>
                  </a:lnTo>
                  <a:lnTo>
                    <a:pt x="284" y="783"/>
                  </a:lnTo>
                  <a:cubicBezTo>
                    <a:pt x="247" y="802"/>
                    <a:pt x="205" y="842"/>
                    <a:pt x="229" y="875"/>
                  </a:cubicBezTo>
                  <a:cubicBezTo>
                    <a:pt x="244" y="890"/>
                    <a:pt x="263" y="897"/>
                    <a:pt x="284" y="897"/>
                  </a:cubicBezTo>
                  <a:cubicBezTo>
                    <a:pt x="287" y="897"/>
                    <a:pt x="290" y="897"/>
                    <a:pt x="293" y="897"/>
                  </a:cubicBezTo>
                  <a:lnTo>
                    <a:pt x="714" y="897"/>
                  </a:lnTo>
                  <a:cubicBezTo>
                    <a:pt x="725" y="952"/>
                    <a:pt x="651" y="980"/>
                    <a:pt x="596" y="991"/>
                  </a:cubicBezTo>
                  <a:cubicBezTo>
                    <a:pt x="541" y="1002"/>
                    <a:pt x="473" y="1055"/>
                    <a:pt x="506" y="1101"/>
                  </a:cubicBezTo>
                  <a:cubicBezTo>
                    <a:pt x="523" y="1119"/>
                    <a:pt x="550" y="1130"/>
                    <a:pt x="574" y="1130"/>
                  </a:cubicBezTo>
                  <a:cubicBezTo>
                    <a:pt x="644" y="1137"/>
                    <a:pt x="715" y="1140"/>
                    <a:pt x="785" y="1140"/>
                  </a:cubicBezTo>
                  <a:cubicBezTo>
                    <a:pt x="843" y="1140"/>
                    <a:pt x="901" y="1138"/>
                    <a:pt x="958" y="1134"/>
                  </a:cubicBezTo>
                  <a:cubicBezTo>
                    <a:pt x="1024" y="1130"/>
                    <a:pt x="1105" y="1112"/>
                    <a:pt x="1121" y="1044"/>
                  </a:cubicBezTo>
                  <a:cubicBezTo>
                    <a:pt x="1136" y="976"/>
                    <a:pt x="1066" y="921"/>
                    <a:pt x="1002" y="890"/>
                  </a:cubicBezTo>
                  <a:cubicBezTo>
                    <a:pt x="1000" y="837"/>
                    <a:pt x="1061" y="811"/>
                    <a:pt x="1110" y="791"/>
                  </a:cubicBezTo>
                  <a:cubicBezTo>
                    <a:pt x="1158" y="772"/>
                    <a:pt x="1211" y="721"/>
                    <a:pt x="1182" y="677"/>
                  </a:cubicBezTo>
                  <a:cubicBezTo>
                    <a:pt x="1171" y="662"/>
                    <a:pt x="1154" y="649"/>
                    <a:pt x="1134" y="644"/>
                  </a:cubicBezTo>
                  <a:lnTo>
                    <a:pt x="965" y="574"/>
                  </a:lnTo>
                  <a:cubicBezTo>
                    <a:pt x="1024" y="537"/>
                    <a:pt x="1077" y="493"/>
                    <a:pt x="1123" y="442"/>
                  </a:cubicBezTo>
                  <a:cubicBezTo>
                    <a:pt x="1154" y="407"/>
                    <a:pt x="1184" y="363"/>
                    <a:pt x="1176" y="317"/>
                  </a:cubicBezTo>
                  <a:cubicBezTo>
                    <a:pt x="1162" y="252"/>
                    <a:pt x="1087" y="228"/>
                    <a:pt x="1020" y="228"/>
                  </a:cubicBezTo>
                  <a:cubicBezTo>
                    <a:pt x="1012" y="228"/>
                    <a:pt x="1003" y="228"/>
                    <a:pt x="995" y="229"/>
                  </a:cubicBezTo>
                  <a:cubicBezTo>
                    <a:pt x="963" y="232"/>
                    <a:pt x="929" y="237"/>
                    <a:pt x="895" y="237"/>
                  </a:cubicBezTo>
                  <a:cubicBezTo>
                    <a:pt x="854" y="237"/>
                    <a:pt x="815" y="229"/>
                    <a:pt x="785" y="203"/>
                  </a:cubicBezTo>
                  <a:lnTo>
                    <a:pt x="785" y="203"/>
                  </a:lnTo>
                  <a:cubicBezTo>
                    <a:pt x="793" y="206"/>
                    <a:pt x="801" y="208"/>
                    <a:pt x="809" y="208"/>
                  </a:cubicBezTo>
                  <a:cubicBezTo>
                    <a:pt x="853" y="208"/>
                    <a:pt x="896" y="163"/>
                    <a:pt x="892" y="117"/>
                  </a:cubicBezTo>
                  <a:cubicBezTo>
                    <a:pt x="890" y="64"/>
                    <a:pt x="842" y="20"/>
                    <a:pt x="789" y="7"/>
                  </a:cubicBezTo>
                  <a:cubicBezTo>
                    <a:pt x="766" y="3"/>
                    <a:pt x="743" y="0"/>
                    <a:pt x="721"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4"/>
            <p:cNvSpPr/>
            <p:nvPr/>
          </p:nvSpPr>
          <p:spPr>
            <a:xfrm>
              <a:off x="1147500" y="2260700"/>
              <a:ext cx="73325" cy="45925"/>
            </a:xfrm>
            <a:custGeom>
              <a:rect b="b" l="l" r="r" t="t"/>
              <a:pathLst>
                <a:path extrusionOk="0" h="1837" w="2933">
                  <a:moveTo>
                    <a:pt x="180" y="0"/>
                  </a:moveTo>
                  <a:lnTo>
                    <a:pt x="220" y="88"/>
                  </a:lnTo>
                  <a:cubicBezTo>
                    <a:pt x="240" y="301"/>
                    <a:pt x="178" y="514"/>
                    <a:pt x="48" y="683"/>
                  </a:cubicBezTo>
                  <a:cubicBezTo>
                    <a:pt x="26" y="705"/>
                    <a:pt x="11" y="734"/>
                    <a:pt x="5" y="765"/>
                  </a:cubicBezTo>
                  <a:cubicBezTo>
                    <a:pt x="0" y="817"/>
                    <a:pt x="46" y="855"/>
                    <a:pt x="86" y="883"/>
                  </a:cubicBezTo>
                  <a:lnTo>
                    <a:pt x="1188" y="1623"/>
                  </a:lnTo>
                  <a:cubicBezTo>
                    <a:pt x="1311" y="1705"/>
                    <a:pt x="1434" y="1788"/>
                    <a:pt x="1573" y="1821"/>
                  </a:cubicBezTo>
                  <a:cubicBezTo>
                    <a:pt x="1619" y="1832"/>
                    <a:pt x="1666" y="1837"/>
                    <a:pt x="1712" y="1837"/>
                  </a:cubicBezTo>
                  <a:cubicBezTo>
                    <a:pt x="2000" y="1837"/>
                    <a:pt x="2274" y="1642"/>
                    <a:pt x="2515" y="1454"/>
                  </a:cubicBezTo>
                  <a:cubicBezTo>
                    <a:pt x="2409" y="1421"/>
                    <a:pt x="2409" y="1243"/>
                    <a:pt x="2488" y="1162"/>
                  </a:cubicBezTo>
                  <a:cubicBezTo>
                    <a:pt x="2570" y="1081"/>
                    <a:pt x="2684" y="1061"/>
                    <a:pt x="2789" y="1026"/>
                  </a:cubicBezTo>
                  <a:cubicBezTo>
                    <a:pt x="2820" y="1019"/>
                    <a:pt x="2849" y="1004"/>
                    <a:pt x="2868" y="980"/>
                  </a:cubicBezTo>
                  <a:cubicBezTo>
                    <a:pt x="2932" y="896"/>
                    <a:pt x="2838" y="780"/>
                    <a:pt x="2745" y="738"/>
                  </a:cubicBezTo>
                  <a:cubicBezTo>
                    <a:pt x="2655" y="694"/>
                    <a:pt x="2539" y="639"/>
                    <a:pt x="2545" y="532"/>
                  </a:cubicBezTo>
                  <a:cubicBezTo>
                    <a:pt x="2552" y="486"/>
                    <a:pt x="2572" y="444"/>
                    <a:pt x="2600" y="409"/>
                  </a:cubicBezTo>
                  <a:cubicBezTo>
                    <a:pt x="2697" y="279"/>
                    <a:pt x="2798" y="154"/>
                    <a:pt x="2903" y="33"/>
                  </a:cubicBezTo>
                  <a:lnTo>
                    <a:pt x="2903" y="33"/>
                  </a:lnTo>
                  <a:cubicBezTo>
                    <a:pt x="2444" y="40"/>
                    <a:pt x="1992" y="128"/>
                    <a:pt x="1535" y="165"/>
                  </a:cubicBezTo>
                  <a:cubicBezTo>
                    <a:pt x="1414" y="174"/>
                    <a:pt x="1292" y="180"/>
                    <a:pt x="1170" y="180"/>
                  </a:cubicBezTo>
                  <a:cubicBezTo>
                    <a:pt x="831" y="180"/>
                    <a:pt x="493" y="136"/>
                    <a:pt x="18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4"/>
            <p:cNvSpPr/>
            <p:nvPr/>
          </p:nvSpPr>
          <p:spPr>
            <a:xfrm>
              <a:off x="1149850" y="2281125"/>
              <a:ext cx="31000" cy="94225"/>
            </a:xfrm>
            <a:custGeom>
              <a:rect b="b" l="l" r="r" t="t"/>
              <a:pathLst>
                <a:path extrusionOk="0" h="3769" w="1240">
                  <a:moveTo>
                    <a:pt x="402" y="0"/>
                  </a:moveTo>
                  <a:cubicBezTo>
                    <a:pt x="106" y="1235"/>
                    <a:pt x="1" y="2504"/>
                    <a:pt x="91" y="3769"/>
                  </a:cubicBezTo>
                  <a:cubicBezTo>
                    <a:pt x="350" y="3538"/>
                    <a:pt x="747" y="3584"/>
                    <a:pt x="1070" y="3461"/>
                  </a:cubicBezTo>
                  <a:cubicBezTo>
                    <a:pt x="1129" y="3437"/>
                    <a:pt x="1189" y="3407"/>
                    <a:pt x="1217" y="3352"/>
                  </a:cubicBezTo>
                  <a:cubicBezTo>
                    <a:pt x="1233" y="3308"/>
                    <a:pt x="1239" y="3262"/>
                    <a:pt x="1235" y="3216"/>
                  </a:cubicBezTo>
                  <a:cubicBezTo>
                    <a:pt x="1204" y="2214"/>
                    <a:pt x="1173" y="1210"/>
                    <a:pt x="1143" y="209"/>
                  </a:cubicBezTo>
                  <a:lnTo>
                    <a:pt x="402"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4"/>
            <p:cNvSpPr/>
            <p:nvPr/>
          </p:nvSpPr>
          <p:spPr>
            <a:xfrm>
              <a:off x="1445575" y="2754225"/>
              <a:ext cx="54425" cy="66175"/>
            </a:xfrm>
            <a:custGeom>
              <a:rect b="b" l="l" r="r" t="t"/>
              <a:pathLst>
                <a:path extrusionOk="0" h="2647" w="2177">
                  <a:moveTo>
                    <a:pt x="1074" y="1"/>
                  </a:moveTo>
                  <a:lnTo>
                    <a:pt x="0" y="607"/>
                  </a:lnTo>
                  <a:cubicBezTo>
                    <a:pt x="0" y="607"/>
                    <a:pt x="1305" y="2008"/>
                    <a:pt x="1267" y="2032"/>
                  </a:cubicBezTo>
                  <a:cubicBezTo>
                    <a:pt x="780" y="2353"/>
                    <a:pt x="804" y="2647"/>
                    <a:pt x="804" y="2647"/>
                  </a:cubicBezTo>
                  <a:lnTo>
                    <a:pt x="2177" y="1870"/>
                  </a:lnTo>
                  <a:lnTo>
                    <a:pt x="1074"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4"/>
            <p:cNvSpPr/>
            <p:nvPr/>
          </p:nvSpPr>
          <p:spPr>
            <a:xfrm>
              <a:off x="1278050" y="2408725"/>
              <a:ext cx="9425" cy="142675"/>
            </a:xfrm>
            <a:custGeom>
              <a:rect b="b" l="l" r="r" t="t"/>
              <a:pathLst>
                <a:path extrusionOk="0" h="5707" w="377">
                  <a:moveTo>
                    <a:pt x="298" y="1"/>
                  </a:moveTo>
                  <a:cubicBezTo>
                    <a:pt x="267" y="1"/>
                    <a:pt x="238" y="17"/>
                    <a:pt x="231" y="53"/>
                  </a:cubicBezTo>
                  <a:cubicBezTo>
                    <a:pt x="77" y="949"/>
                    <a:pt x="62" y="1885"/>
                    <a:pt x="31" y="2789"/>
                  </a:cubicBezTo>
                  <a:cubicBezTo>
                    <a:pt x="1" y="3734"/>
                    <a:pt x="3" y="4680"/>
                    <a:pt x="40" y="5625"/>
                  </a:cubicBezTo>
                  <a:cubicBezTo>
                    <a:pt x="42" y="5679"/>
                    <a:pt x="86" y="5707"/>
                    <a:pt x="129" y="5707"/>
                  </a:cubicBezTo>
                  <a:cubicBezTo>
                    <a:pt x="172" y="5707"/>
                    <a:pt x="214" y="5679"/>
                    <a:pt x="211" y="5625"/>
                  </a:cubicBezTo>
                  <a:cubicBezTo>
                    <a:pt x="168" y="4698"/>
                    <a:pt x="157" y="3771"/>
                    <a:pt x="185" y="2844"/>
                  </a:cubicBezTo>
                  <a:cubicBezTo>
                    <a:pt x="216" y="1917"/>
                    <a:pt x="334" y="997"/>
                    <a:pt x="374" y="73"/>
                  </a:cubicBezTo>
                  <a:cubicBezTo>
                    <a:pt x="376" y="27"/>
                    <a:pt x="336" y="1"/>
                    <a:pt x="29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4"/>
            <p:cNvSpPr/>
            <p:nvPr/>
          </p:nvSpPr>
          <p:spPr>
            <a:xfrm>
              <a:off x="1345725" y="2408900"/>
              <a:ext cx="28550" cy="145575"/>
            </a:xfrm>
            <a:custGeom>
              <a:rect b="b" l="l" r="r" t="t"/>
              <a:pathLst>
                <a:path extrusionOk="0" h="5823" w="1142">
                  <a:moveTo>
                    <a:pt x="70" y="0"/>
                  </a:moveTo>
                  <a:cubicBezTo>
                    <a:pt x="35" y="0"/>
                    <a:pt x="1" y="31"/>
                    <a:pt x="12" y="74"/>
                  </a:cubicBezTo>
                  <a:cubicBezTo>
                    <a:pt x="107" y="511"/>
                    <a:pt x="329" y="929"/>
                    <a:pt x="450" y="1364"/>
                  </a:cubicBezTo>
                  <a:cubicBezTo>
                    <a:pt x="583" y="1856"/>
                    <a:pt x="676" y="2358"/>
                    <a:pt x="724" y="2866"/>
                  </a:cubicBezTo>
                  <a:cubicBezTo>
                    <a:pt x="821" y="3828"/>
                    <a:pt x="838" y="4805"/>
                    <a:pt x="974" y="5763"/>
                  </a:cubicBezTo>
                  <a:cubicBezTo>
                    <a:pt x="980" y="5804"/>
                    <a:pt x="1014" y="5823"/>
                    <a:pt x="1049" y="5823"/>
                  </a:cubicBezTo>
                  <a:cubicBezTo>
                    <a:pt x="1094" y="5823"/>
                    <a:pt x="1142" y="5792"/>
                    <a:pt x="1139" y="5741"/>
                  </a:cubicBezTo>
                  <a:cubicBezTo>
                    <a:pt x="1126" y="5213"/>
                    <a:pt x="1058" y="4684"/>
                    <a:pt x="1014" y="4159"/>
                  </a:cubicBezTo>
                  <a:cubicBezTo>
                    <a:pt x="972" y="3654"/>
                    <a:pt x="937" y="3147"/>
                    <a:pt x="880" y="2642"/>
                  </a:cubicBezTo>
                  <a:cubicBezTo>
                    <a:pt x="829" y="2194"/>
                    <a:pt x="746" y="1750"/>
                    <a:pt x="627" y="1313"/>
                  </a:cubicBezTo>
                  <a:cubicBezTo>
                    <a:pt x="511" y="891"/>
                    <a:pt x="386" y="384"/>
                    <a:pt x="120" y="28"/>
                  </a:cubicBezTo>
                  <a:cubicBezTo>
                    <a:pt x="107" y="9"/>
                    <a:pt x="88" y="0"/>
                    <a:pt x="7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4"/>
            <p:cNvSpPr/>
            <p:nvPr/>
          </p:nvSpPr>
          <p:spPr>
            <a:xfrm>
              <a:off x="1313575" y="2410875"/>
              <a:ext cx="44100" cy="24725"/>
            </a:xfrm>
            <a:custGeom>
              <a:rect b="b" l="l" r="r" t="t"/>
              <a:pathLst>
                <a:path extrusionOk="0" h="989" w="1764">
                  <a:moveTo>
                    <a:pt x="67" y="0"/>
                  </a:moveTo>
                  <a:cubicBezTo>
                    <a:pt x="31" y="0"/>
                    <a:pt x="1" y="35"/>
                    <a:pt x="9" y="75"/>
                  </a:cubicBezTo>
                  <a:lnTo>
                    <a:pt x="9" y="77"/>
                  </a:lnTo>
                  <a:cubicBezTo>
                    <a:pt x="31" y="149"/>
                    <a:pt x="86" y="211"/>
                    <a:pt x="135" y="268"/>
                  </a:cubicBezTo>
                  <a:cubicBezTo>
                    <a:pt x="187" y="329"/>
                    <a:pt x="244" y="389"/>
                    <a:pt x="306" y="443"/>
                  </a:cubicBezTo>
                  <a:cubicBezTo>
                    <a:pt x="545" y="657"/>
                    <a:pt x="828" y="817"/>
                    <a:pt x="1136" y="911"/>
                  </a:cubicBezTo>
                  <a:cubicBezTo>
                    <a:pt x="1267" y="952"/>
                    <a:pt x="1406" y="988"/>
                    <a:pt x="1545" y="988"/>
                  </a:cubicBezTo>
                  <a:cubicBezTo>
                    <a:pt x="1584" y="988"/>
                    <a:pt x="1623" y="986"/>
                    <a:pt x="1661" y="979"/>
                  </a:cubicBezTo>
                  <a:cubicBezTo>
                    <a:pt x="1763" y="963"/>
                    <a:pt x="1727" y="813"/>
                    <a:pt x="1631" y="813"/>
                  </a:cubicBezTo>
                  <a:cubicBezTo>
                    <a:pt x="1625" y="813"/>
                    <a:pt x="1620" y="814"/>
                    <a:pt x="1615" y="815"/>
                  </a:cubicBezTo>
                  <a:cubicBezTo>
                    <a:pt x="1590" y="819"/>
                    <a:pt x="1564" y="821"/>
                    <a:pt x="1539" y="821"/>
                  </a:cubicBezTo>
                  <a:cubicBezTo>
                    <a:pt x="1411" y="821"/>
                    <a:pt x="1273" y="776"/>
                    <a:pt x="1158" y="738"/>
                  </a:cubicBezTo>
                  <a:cubicBezTo>
                    <a:pt x="1017" y="694"/>
                    <a:pt x="881" y="632"/>
                    <a:pt x="754" y="560"/>
                  </a:cubicBezTo>
                  <a:cubicBezTo>
                    <a:pt x="629" y="487"/>
                    <a:pt x="512" y="402"/>
                    <a:pt x="405" y="307"/>
                  </a:cubicBezTo>
                  <a:cubicBezTo>
                    <a:pt x="354" y="261"/>
                    <a:pt x="304" y="213"/>
                    <a:pt x="255" y="162"/>
                  </a:cubicBezTo>
                  <a:cubicBezTo>
                    <a:pt x="207" y="114"/>
                    <a:pt x="159" y="46"/>
                    <a:pt x="97" y="9"/>
                  </a:cubicBezTo>
                  <a:cubicBezTo>
                    <a:pt x="87" y="3"/>
                    <a:pt x="77" y="0"/>
                    <a:pt x="67"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4"/>
            <p:cNvSpPr/>
            <p:nvPr/>
          </p:nvSpPr>
          <p:spPr>
            <a:xfrm>
              <a:off x="1323675" y="2408225"/>
              <a:ext cx="31150" cy="20125"/>
            </a:xfrm>
            <a:custGeom>
              <a:rect b="b" l="l" r="r" t="t"/>
              <a:pathLst>
                <a:path extrusionOk="0" h="805" w="1246">
                  <a:moveTo>
                    <a:pt x="53" y="0"/>
                  </a:moveTo>
                  <a:cubicBezTo>
                    <a:pt x="36" y="0"/>
                    <a:pt x="23" y="11"/>
                    <a:pt x="18" y="27"/>
                  </a:cubicBezTo>
                  <a:cubicBezTo>
                    <a:pt x="1" y="117"/>
                    <a:pt x="108" y="205"/>
                    <a:pt x="170" y="253"/>
                  </a:cubicBezTo>
                  <a:cubicBezTo>
                    <a:pt x="253" y="317"/>
                    <a:pt x="343" y="376"/>
                    <a:pt x="435" y="426"/>
                  </a:cubicBezTo>
                  <a:lnTo>
                    <a:pt x="1090" y="793"/>
                  </a:lnTo>
                  <a:cubicBezTo>
                    <a:pt x="1103" y="801"/>
                    <a:pt x="1117" y="804"/>
                    <a:pt x="1129" y="804"/>
                  </a:cubicBezTo>
                  <a:cubicBezTo>
                    <a:pt x="1199" y="804"/>
                    <a:pt x="1245" y="700"/>
                    <a:pt x="1169" y="657"/>
                  </a:cubicBezTo>
                  <a:lnTo>
                    <a:pt x="539" y="310"/>
                  </a:lnTo>
                  <a:cubicBezTo>
                    <a:pt x="453" y="262"/>
                    <a:pt x="365" y="216"/>
                    <a:pt x="284" y="161"/>
                  </a:cubicBezTo>
                  <a:cubicBezTo>
                    <a:pt x="244" y="132"/>
                    <a:pt x="205" y="101"/>
                    <a:pt x="168" y="69"/>
                  </a:cubicBezTo>
                  <a:cubicBezTo>
                    <a:pt x="132" y="40"/>
                    <a:pt x="102" y="5"/>
                    <a:pt x="5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4"/>
            <p:cNvSpPr/>
            <p:nvPr/>
          </p:nvSpPr>
          <p:spPr>
            <a:xfrm>
              <a:off x="1268050" y="2299525"/>
              <a:ext cx="9650" cy="7475"/>
            </a:xfrm>
            <a:custGeom>
              <a:rect b="b" l="l" r="r" t="t"/>
              <a:pathLst>
                <a:path extrusionOk="0" h="299" w="386">
                  <a:moveTo>
                    <a:pt x="192" y="0"/>
                  </a:moveTo>
                  <a:cubicBezTo>
                    <a:pt x="1" y="0"/>
                    <a:pt x="1" y="299"/>
                    <a:pt x="192" y="299"/>
                  </a:cubicBezTo>
                  <a:cubicBezTo>
                    <a:pt x="385" y="299"/>
                    <a:pt x="385" y="0"/>
                    <a:pt x="192"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4"/>
            <p:cNvSpPr/>
            <p:nvPr/>
          </p:nvSpPr>
          <p:spPr>
            <a:xfrm>
              <a:off x="1285475" y="2302325"/>
              <a:ext cx="8800" cy="6875"/>
            </a:xfrm>
            <a:custGeom>
              <a:rect b="b" l="l" r="r" t="t"/>
              <a:pathLst>
                <a:path extrusionOk="0" h="275" w="352">
                  <a:moveTo>
                    <a:pt x="176" y="0"/>
                  </a:moveTo>
                  <a:cubicBezTo>
                    <a:pt x="0" y="0"/>
                    <a:pt x="0" y="275"/>
                    <a:pt x="176" y="275"/>
                  </a:cubicBezTo>
                  <a:cubicBezTo>
                    <a:pt x="351" y="275"/>
                    <a:pt x="351" y="0"/>
                    <a:pt x="176"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4"/>
            <p:cNvSpPr/>
            <p:nvPr/>
          </p:nvSpPr>
          <p:spPr>
            <a:xfrm>
              <a:off x="1304525" y="2301825"/>
              <a:ext cx="8250" cy="6400"/>
            </a:xfrm>
            <a:custGeom>
              <a:rect b="b" l="l" r="r" t="t"/>
              <a:pathLst>
                <a:path extrusionOk="0" h="256" w="330">
                  <a:moveTo>
                    <a:pt x="165" y="0"/>
                  </a:moveTo>
                  <a:cubicBezTo>
                    <a:pt x="0" y="0"/>
                    <a:pt x="0" y="255"/>
                    <a:pt x="165" y="255"/>
                  </a:cubicBezTo>
                  <a:cubicBezTo>
                    <a:pt x="330" y="255"/>
                    <a:pt x="330" y="0"/>
                    <a:pt x="16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4"/>
            <p:cNvSpPr/>
            <p:nvPr/>
          </p:nvSpPr>
          <p:spPr>
            <a:xfrm>
              <a:off x="1327525" y="2301825"/>
              <a:ext cx="8250" cy="6400"/>
            </a:xfrm>
            <a:custGeom>
              <a:rect b="b" l="l" r="r" t="t"/>
              <a:pathLst>
                <a:path extrusionOk="0" h="256" w="330">
                  <a:moveTo>
                    <a:pt x="165" y="0"/>
                  </a:moveTo>
                  <a:cubicBezTo>
                    <a:pt x="0" y="0"/>
                    <a:pt x="0" y="255"/>
                    <a:pt x="165" y="255"/>
                  </a:cubicBezTo>
                  <a:cubicBezTo>
                    <a:pt x="330" y="255"/>
                    <a:pt x="330" y="0"/>
                    <a:pt x="16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4"/>
            <p:cNvSpPr/>
            <p:nvPr/>
          </p:nvSpPr>
          <p:spPr>
            <a:xfrm>
              <a:off x="1344150" y="2299575"/>
              <a:ext cx="7600" cy="5950"/>
            </a:xfrm>
            <a:custGeom>
              <a:rect b="b" l="l" r="r" t="t"/>
              <a:pathLst>
                <a:path extrusionOk="0" h="238" w="304">
                  <a:moveTo>
                    <a:pt x="152" y="0"/>
                  </a:moveTo>
                  <a:cubicBezTo>
                    <a:pt x="1" y="0"/>
                    <a:pt x="1" y="237"/>
                    <a:pt x="152" y="237"/>
                  </a:cubicBezTo>
                  <a:cubicBezTo>
                    <a:pt x="304" y="237"/>
                    <a:pt x="304" y="0"/>
                    <a:pt x="152"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4"/>
            <p:cNvSpPr/>
            <p:nvPr/>
          </p:nvSpPr>
          <p:spPr>
            <a:xfrm>
              <a:off x="1272075" y="2317250"/>
              <a:ext cx="8425" cy="6500"/>
            </a:xfrm>
            <a:custGeom>
              <a:rect b="b" l="l" r="r" t="t"/>
              <a:pathLst>
                <a:path extrusionOk="0" h="260" w="337">
                  <a:moveTo>
                    <a:pt x="167" y="0"/>
                  </a:moveTo>
                  <a:cubicBezTo>
                    <a:pt x="0" y="0"/>
                    <a:pt x="0" y="260"/>
                    <a:pt x="167" y="260"/>
                  </a:cubicBezTo>
                  <a:cubicBezTo>
                    <a:pt x="334" y="260"/>
                    <a:pt x="336" y="0"/>
                    <a:pt x="16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4"/>
            <p:cNvSpPr/>
            <p:nvPr/>
          </p:nvSpPr>
          <p:spPr>
            <a:xfrm>
              <a:off x="1293700" y="2317625"/>
              <a:ext cx="8650" cy="6725"/>
            </a:xfrm>
            <a:custGeom>
              <a:rect b="b" l="l" r="r" t="t"/>
              <a:pathLst>
                <a:path extrusionOk="0" h="269" w="346">
                  <a:moveTo>
                    <a:pt x="172" y="1"/>
                  </a:moveTo>
                  <a:cubicBezTo>
                    <a:pt x="1" y="1"/>
                    <a:pt x="1" y="269"/>
                    <a:pt x="172" y="269"/>
                  </a:cubicBezTo>
                  <a:cubicBezTo>
                    <a:pt x="345" y="269"/>
                    <a:pt x="345" y="1"/>
                    <a:pt x="172"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4"/>
            <p:cNvSpPr/>
            <p:nvPr/>
          </p:nvSpPr>
          <p:spPr>
            <a:xfrm>
              <a:off x="1311275" y="2317200"/>
              <a:ext cx="8850" cy="6875"/>
            </a:xfrm>
            <a:custGeom>
              <a:rect b="b" l="l" r="r" t="t"/>
              <a:pathLst>
                <a:path extrusionOk="0" h="275" w="354">
                  <a:moveTo>
                    <a:pt x="178" y="0"/>
                  </a:moveTo>
                  <a:cubicBezTo>
                    <a:pt x="0" y="0"/>
                    <a:pt x="2" y="275"/>
                    <a:pt x="178" y="275"/>
                  </a:cubicBezTo>
                  <a:cubicBezTo>
                    <a:pt x="354" y="275"/>
                    <a:pt x="354" y="0"/>
                    <a:pt x="178"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4"/>
            <p:cNvSpPr/>
            <p:nvPr/>
          </p:nvSpPr>
          <p:spPr>
            <a:xfrm>
              <a:off x="1338775" y="2315975"/>
              <a:ext cx="9150" cy="7175"/>
            </a:xfrm>
            <a:custGeom>
              <a:rect b="b" l="l" r="r" t="t"/>
              <a:pathLst>
                <a:path extrusionOk="0" h="287" w="366">
                  <a:moveTo>
                    <a:pt x="183" y="1"/>
                  </a:moveTo>
                  <a:cubicBezTo>
                    <a:pt x="1" y="1"/>
                    <a:pt x="1" y="286"/>
                    <a:pt x="183" y="286"/>
                  </a:cubicBezTo>
                  <a:cubicBezTo>
                    <a:pt x="365" y="286"/>
                    <a:pt x="365" y="1"/>
                    <a:pt x="183"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4"/>
            <p:cNvSpPr/>
            <p:nvPr/>
          </p:nvSpPr>
          <p:spPr>
            <a:xfrm>
              <a:off x="1262575" y="2331900"/>
              <a:ext cx="9250" cy="7225"/>
            </a:xfrm>
            <a:custGeom>
              <a:rect b="b" l="l" r="r" t="t"/>
              <a:pathLst>
                <a:path extrusionOk="0" h="289" w="370">
                  <a:moveTo>
                    <a:pt x="185" y="1"/>
                  </a:moveTo>
                  <a:cubicBezTo>
                    <a:pt x="0" y="1"/>
                    <a:pt x="0" y="288"/>
                    <a:pt x="185" y="288"/>
                  </a:cubicBezTo>
                  <a:cubicBezTo>
                    <a:pt x="369" y="288"/>
                    <a:pt x="369" y="1"/>
                    <a:pt x="185"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4"/>
            <p:cNvSpPr/>
            <p:nvPr/>
          </p:nvSpPr>
          <p:spPr>
            <a:xfrm>
              <a:off x="1281725" y="2331950"/>
              <a:ext cx="9200" cy="7125"/>
            </a:xfrm>
            <a:custGeom>
              <a:rect b="b" l="l" r="r" t="t"/>
              <a:pathLst>
                <a:path extrusionOk="0" h="285" w="368">
                  <a:moveTo>
                    <a:pt x="183" y="1"/>
                  </a:moveTo>
                  <a:cubicBezTo>
                    <a:pt x="1" y="1"/>
                    <a:pt x="1" y="284"/>
                    <a:pt x="183" y="284"/>
                  </a:cubicBezTo>
                  <a:cubicBezTo>
                    <a:pt x="368" y="284"/>
                    <a:pt x="368" y="1"/>
                    <a:pt x="183"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4"/>
            <p:cNvSpPr/>
            <p:nvPr/>
          </p:nvSpPr>
          <p:spPr>
            <a:xfrm>
              <a:off x="1301925" y="2333675"/>
              <a:ext cx="8425" cy="6500"/>
            </a:xfrm>
            <a:custGeom>
              <a:rect b="b" l="l" r="r" t="t"/>
              <a:pathLst>
                <a:path extrusionOk="0" h="260" w="337">
                  <a:moveTo>
                    <a:pt x="170" y="0"/>
                  </a:moveTo>
                  <a:cubicBezTo>
                    <a:pt x="1" y="0"/>
                    <a:pt x="1" y="259"/>
                    <a:pt x="170" y="259"/>
                  </a:cubicBezTo>
                  <a:cubicBezTo>
                    <a:pt x="337" y="259"/>
                    <a:pt x="337" y="0"/>
                    <a:pt x="170"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4"/>
            <p:cNvSpPr/>
            <p:nvPr/>
          </p:nvSpPr>
          <p:spPr>
            <a:xfrm>
              <a:off x="1322700" y="2333600"/>
              <a:ext cx="9450" cy="7325"/>
            </a:xfrm>
            <a:custGeom>
              <a:rect b="b" l="l" r="r" t="t"/>
              <a:pathLst>
                <a:path extrusionOk="0" h="293" w="378">
                  <a:moveTo>
                    <a:pt x="189" y="1"/>
                  </a:moveTo>
                  <a:cubicBezTo>
                    <a:pt x="0" y="1"/>
                    <a:pt x="0" y="293"/>
                    <a:pt x="189" y="293"/>
                  </a:cubicBezTo>
                  <a:cubicBezTo>
                    <a:pt x="376" y="293"/>
                    <a:pt x="378" y="1"/>
                    <a:pt x="189"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4"/>
            <p:cNvSpPr/>
            <p:nvPr/>
          </p:nvSpPr>
          <p:spPr>
            <a:xfrm>
              <a:off x="1352950" y="2332125"/>
              <a:ext cx="10550" cy="8200"/>
            </a:xfrm>
            <a:custGeom>
              <a:rect b="b" l="l" r="r" t="t"/>
              <a:pathLst>
                <a:path extrusionOk="0" h="328" w="422">
                  <a:moveTo>
                    <a:pt x="211" y="1"/>
                  </a:moveTo>
                  <a:cubicBezTo>
                    <a:pt x="0" y="1"/>
                    <a:pt x="0" y="328"/>
                    <a:pt x="211" y="328"/>
                  </a:cubicBezTo>
                  <a:cubicBezTo>
                    <a:pt x="422" y="328"/>
                    <a:pt x="422" y="1"/>
                    <a:pt x="211"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4"/>
            <p:cNvSpPr/>
            <p:nvPr/>
          </p:nvSpPr>
          <p:spPr>
            <a:xfrm>
              <a:off x="1270750" y="2349300"/>
              <a:ext cx="9200" cy="7125"/>
            </a:xfrm>
            <a:custGeom>
              <a:rect b="b" l="l" r="r" t="t"/>
              <a:pathLst>
                <a:path extrusionOk="0" h="285" w="368">
                  <a:moveTo>
                    <a:pt x="183" y="1"/>
                  </a:moveTo>
                  <a:cubicBezTo>
                    <a:pt x="1" y="1"/>
                    <a:pt x="1" y="284"/>
                    <a:pt x="183" y="284"/>
                  </a:cubicBezTo>
                  <a:cubicBezTo>
                    <a:pt x="367" y="284"/>
                    <a:pt x="367" y="1"/>
                    <a:pt x="183"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4"/>
            <p:cNvSpPr/>
            <p:nvPr/>
          </p:nvSpPr>
          <p:spPr>
            <a:xfrm>
              <a:off x="1291825" y="2349525"/>
              <a:ext cx="9525" cy="7400"/>
            </a:xfrm>
            <a:custGeom>
              <a:rect b="b" l="l" r="r" t="t"/>
              <a:pathLst>
                <a:path extrusionOk="0" h="296" w="381">
                  <a:moveTo>
                    <a:pt x="190" y="1"/>
                  </a:moveTo>
                  <a:cubicBezTo>
                    <a:pt x="1" y="1"/>
                    <a:pt x="1" y="295"/>
                    <a:pt x="190" y="295"/>
                  </a:cubicBezTo>
                  <a:cubicBezTo>
                    <a:pt x="381" y="295"/>
                    <a:pt x="381" y="1"/>
                    <a:pt x="190"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4"/>
            <p:cNvSpPr/>
            <p:nvPr/>
          </p:nvSpPr>
          <p:spPr>
            <a:xfrm>
              <a:off x="1311350" y="2349775"/>
              <a:ext cx="9050" cy="7475"/>
            </a:xfrm>
            <a:custGeom>
              <a:rect b="b" l="l" r="r" t="t"/>
              <a:pathLst>
                <a:path extrusionOk="0" h="299" w="362">
                  <a:moveTo>
                    <a:pt x="191" y="0"/>
                  </a:moveTo>
                  <a:cubicBezTo>
                    <a:pt x="148" y="0"/>
                    <a:pt x="104" y="22"/>
                    <a:pt x="74" y="76"/>
                  </a:cubicBezTo>
                  <a:cubicBezTo>
                    <a:pt x="1" y="205"/>
                    <a:pt x="118" y="298"/>
                    <a:pt x="221" y="298"/>
                  </a:cubicBezTo>
                  <a:cubicBezTo>
                    <a:pt x="282" y="298"/>
                    <a:pt x="338" y="266"/>
                    <a:pt x="349" y="191"/>
                  </a:cubicBezTo>
                  <a:cubicBezTo>
                    <a:pt x="362" y="87"/>
                    <a:pt x="276" y="0"/>
                    <a:pt x="191"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4"/>
            <p:cNvSpPr/>
            <p:nvPr/>
          </p:nvSpPr>
          <p:spPr>
            <a:xfrm>
              <a:off x="1340475" y="2347675"/>
              <a:ext cx="10675" cy="8250"/>
            </a:xfrm>
            <a:custGeom>
              <a:rect b="b" l="l" r="r" t="t"/>
              <a:pathLst>
                <a:path extrusionOk="0" h="330" w="427">
                  <a:moveTo>
                    <a:pt x="214" y="0"/>
                  </a:moveTo>
                  <a:cubicBezTo>
                    <a:pt x="1" y="0"/>
                    <a:pt x="1" y="330"/>
                    <a:pt x="214" y="330"/>
                  </a:cubicBezTo>
                  <a:cubicBezTo>
                    <a:pt x="427" y="330"/>
                    <a:pt x="427" y="0"/>
                    <a:pt x="214"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4"/>
            <p:cNvSpPr/>
            <p:nvPr/>
          </p:nvSpPr>
          <p:spPr>
            <a:xfrm>
              <a:off x="1362650" y="2348875"/>
              <a:ext cx="7500" cy="5850"/>
            </a:xfrm>
            <a:custGeom>
              <a:rect b="b" l="l" r="r" t="t"/>
              <a:pathLst>
                <a:path extrusionOk="0" h="234" w="300">
                  <a:moveTo>
                    <a:pt x="150" y="0"/>
                  </a:moveTo>
                  <a:cubicBezTo>
                    <a:pt x="1" y="0"/>
                    <a:pt x="1" y="233"/>
                    <a:pt x="150" y="233"/>
                  </a:cubicBezTo>
                  <a:cubicBezTo>
                    <a:pt x="300" y="233"/>
                    <a:pt x="300" y="0"/>
                    <a:pt x="150"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4"/>
            <p:cNvSpPr/>
            <p:nvPr/>
          </p:nvSpPr>
          <p:spPr>
            <a:xfrm>
              <a:off x="1278175" y="2365075"/>
              <a:ext cx="10600" cy="8250"/>
            </a:xfrm>
            <a:custGeom>
              <a:rect b="b" l="l" r="r" t="t"/>
              <a:pathLst>
                <a:path extrusionOk="0" h="330" w="424">
                  <a:moveTo>
                    <a:pt x="213" y="0"/>
                  </a:moveTo>
                  <a:cubicBezTo>
                    <a:pt x="0" y="0"/>
                    <a:pt x="0" y="330"/>
                    <a:pt x="213" y="330"/>
                  </a:cubicBezTo>
                  <a:cubicBezTo>
                    <a:pt x="424" y="330"/>
                    <a:pt x="424" y="0"/>
                    <a:pt x="213"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4"/>
            <p:cNvSpPr/>
            <p:nvPr/>
          </p:nvSpPr>
          <p:spPr>
            <a:xfrm>
              <a:off x="1303250" y="2368100"/>
              <a:ext cx="10075" cy="7750"/>
            </a:xfrm>
            <a:custGeom>
              <a:rect b="b" l="l" r="r" t="t"/>
              <a:pathLst>
                <a:path extrusionOk="0" h="310" w="403">
                  <a:moveTo>
                    <a:pt x="201" y="0"/>
                  </a:moveTo>
                  <a:cubicBezTo>
                    <a:pt x="1" y="0"/>
                    <a:pt x="1" y="310"/>
                    <a:pt x="201" y="310"/>
                  </a:cubicBezTo>
                  <a:cubicBezTo>
                    <a:pt x="400" y="310"/>
                    <a:pt x="403" y="0"/>
                    <a:pt x="201"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4"/>
            <p:cNvSpPr/>
            <p:nvPr/>
          </p:nvSpPr>
          <p:spPr>
            <a:xfrm>
              <a:off x="1325825" y="2364800"/>
              <a:ext cx="9250" cy="7950"/>
            </a:xfrm>
            <a:custGeom>
              <a:rect b="b" l="l" r="r" t="t"/>
              <a:pathLst>
                <a:path extrusionOk="0" h="318" w="370">
                  <a:moveTo>
                    <a:pt x="185" y="0"/>
                  </a:moveTo>
                  <a:cubicBezTo>
                    <a:pt x="129" y="0"/>
                    <a:pt x="74" y="30"/>
                    <a:pt x="46" y="97"/>
                  </a:cubicBezTo>
                  <a:cubicBezTo>
                    <a:pt x="1" y="204"/>
                    <a:pt x="89" y="317"/>
                    <a:pt x="193" y="317"/>
                  </a:cubicBezTo>
                  <a:cubicBezTo>
                    <a:pt x="219" y="317"/>
                    <a:pt x="246" y="310"/>
                    <a:pt x="273" y="295"/>
                  </a:cubicBezTo>
                  <a:lnTo>
                    <a:pt x="297" y="279"/>
                  </a:lnTo>
                  <a:cubicBezTo>
                    <a:pt x="345" y="251"/>
                    <a:pt x="369" y="194"/>
                    <a:pt x="354" y="139"/>
                  </a:cubicBezTo>
                  <a:lnTo>
                    <a:pt x="345" y="114"/>
                  </a:lnTo>
                  <a:cubicBezTo>
                    <a:pt x="319" y="42"/>
                    <a:pt x="251" y="0"/>
                    <a:pt x="18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4"/>
            <p:cNvSpPr/>
            <p:nvPr/>
          </p:nvSpPr>
          <p:spPr>
            <a:xfrm>
              <a:off x="1351025" y="2366875"/>
              <a:ext cx="9475" cy="7325"/>
            </a:xfrm>
            <a:custGeom>
              <a:rect b="b" l="l" r="r" t="t"/>
              <a:pathLst>
                <a:path extrusionOk="0" h="293" w="379">
                  <a:moveTo>
                    <a:pt x="189" y="1"/>
                  </a:moveTo>
                  <a:cubicBezTo>
                    <a:pt x="0" y="1"/>
                    <a:pt x="0" y="293"/>
                    <a:pt x="189" y="293"/>
                  </a:cubicBezTo>
                  <a:cubicBezTo>
                    <a:pt x="376" y="293"/>
                    <a:pt x="378" y="1"/>
                    <a:pt x="189"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4"/>
            <p:cNvSpPr/>
            <p:nvPr/>
          </p:nvSpPr>
          <p:spPr>
            <a:xfrm>
              <a:off x="1286850" y="2382750"/>
              <a:ext cx="9625" cy="7550"/>
            </a:xfrm>
            <a:custGeom>
              <a:rect b="b" l="l" r="r" t="t"/>
              <a:pathLst>
                <a:path extrusionOk="0" h="302" w="385">
                  <a:moveTo>
                    <a:pt x="191" y="0"/>
                  </a:moveTo>
                  <a:cubicBezTo>
                    <a:pt x="0" y="0"/>
                    <a:pt x="0" y="301"/>
                    <a:pt x="191" y="301"/>
                  </a:cubicBezTo>
                  <a:cubicBezTo>
                    <a:pt x="384" y="301"/>
                    <a:pt x="384" y="0"/>
                    <a:pt x="191"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4"/>
            <p:cNvSpPr/>
            <p:nvPr/>
          </p:nvSpPr>
          <p:spPr>
            <a:xfrm>
              <a:off x="1318350" y="2383725"/>
              <a:ext cx="8925" cy="6950"/>
            </a:xfrm>
            <a:custGeom>
              <a:rect b="b" l="l" r="r" t="t"/>
              <a:pathLst>
                <a:path extrusionOk="0" h="278" w="357">
                  <a:moveTo>
                    <a:pt x="178" y="1"/>
                  </a:moveTo>
                  <a:cubicBezTo>
                    <a:pt x="1" y="1"/>
                    <a:pt x="1" y="278"/>
                    <a:pt x="178" y="278"/>
                  </a:cubicBezTo>
                  <a:cubicBezTo>
                    <a:pt x="356" y="278"/>
                    <a:pt x="356" y="1"/>
                    <a:pt x="178"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4"/>
            <p:cNvSpPr/>
            <p:nvPr/>
          </p:nvSpPr>
          <p:spPr>
            <a:xfrm>
              <a:off x="1335325" y="2381200"/>
              <a:ext cx="11775" cy="9150"/>
            </a:xfrm>
            <a:custGeom>
              <a:rect b="b" l="l" r="r" t="t"/>
              <a:pathLst>
                <a:path extrusionOk="0" h="366" w="471">
                  <a:moveTo>
                    <a:pt x="235" y="1"/>
                  </a:moveTo>
                  <a:cubicBezTo>
                    <a:pt x="0" y="1"/>
                    <a:pt x="2" y="365"/>
                    <a:pt x="235" y="365"/>
                  </a:cubicBezTo>
                  <a:cubicBezTo>
                    <a:pt x="470" y="365"/>
                    <a:pt x="470" y="1"/>
                    <a:pt x="235"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4"/>
            <p:cNvSpPr/>
            <p:nvPr/>
          </p:nvSpPr>
          <p:spPr>
            <a:xfrm>
              <a:off x="1222925" y="2361250"/>
              <a:ext cx="106825" cy="44250"/>
            </a:xfrm>
            <a:custGeom>
              <a:rect b="b" l="l" r="r" t="t"/>
              <a:pathLst>
                <a:path extrusionOk="0" h="1770" w="4273">
                  <a:moveTo>
                    <a:pt x="3254" y="1"/>
                  </a:moveTo>
                  <a:cubicBezTo>
                    <a:pt x="3177" y="1"/>
                    <a:pt x="3097" y="5"/>
                    <a:pt x="3016" y="13"/>
                  </a:cubicBezTo>
                  <a:cubicBezTo>
                    <a:pt x="2364" y="311"/>
                    <a:pt x="695" y="1058"/>
                    <a:pt x="1" y="1185"/>
                  </a:cubicBezTo>
                  <a:cubicBezTo>
                    <a:pt x="38" y="1429"/>
                    <a:pt x="124" y="1724"/>
                    <a:pt x="370" y="1765"/>
                  </a:cubicBezTo>
                  <a:cubicBezTo>
                    <a:pt x="396" y="1768"/>
                    <a:pt x="423" y="1770"/>
                    <a:pt x="449" y="1770"/>
                  </a:cubicBezTo>
                  <a:cubicBezTo>
                    <a:pt x="480" y="1770"/>
                    <a:pt x="510" y="1768"/>
                    <a:pt x="541" y="1763"/>
                  </a:cubicBezTo>
                  <a:cubicBezTo>
                    <a:pt x="1556" y="1658"/>
                    <a:pt x="2568" y="1515"/>
                    <a:pt x="3576" y="1333"/>
                  </a:cubicBezTo>
                  <a:lnTo>
                    <a:pt x="3611" y="1326"/>
                  </a:lnTo>
                  <a:cubicBezTo>
                    <a:pt x="3710" y="1271"/>
                    <a:pt x="3807" y="1207"/>
                    <a:pt x="3897" y="1139"/>
                  </a:cubicBezTo>
                  <a:cubicBezTo>
                    <a:pt x="4178" y="918"/>
                    <a:pt x="4272" y="645"/>
                    <a:pt x="4046" y="362"/>
                  </a:cubicBezTo>
                  <a:cubicBezTo>
                    <a:pt x="3818" y="73"/>
                    <a:pt x="3551" y="1"/>
                    <a:pt x="3254"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4"/>
            <p:cNvSpPr/>
            <p:nvPr/>
          </p:nvSpPr>
          <p:spPr>
            <a:xfrm>
              <a:off x="1285525" y="2285900"/>
              <a:ext cx="76000" cy="107175"/>
            </a:xfrm>
            <a:custGeom>
              <a:rect b="b" l="l" r="r" t="t"/>
              <a:pathLst>
                <a:path extrusionOk="0" h="4287" w="3040">
                  <a:moveTo>
                    <a:pt x="2276" y="0"/>
                  </a:moveTo>
                  <a:cubicBezTo>
                    <a:pt x="1551" y="0"/>
                    <a:pt x="74" y="3283"/>
                    <a:pt x="60" y="3325"/>
                  </a:cubicBezTo>
                  <a:cubicBezTo>
                    <a:pt x="60" y="3325"/>
                    <a:pt x="0" y="4287"/>
                    <a:pt x="718" y="4287"/>
                  </a:cubicBezTo>
                  <a:cubicBezTo>
                    <a:pt x="873" y="4287"/>
                    <a:pt x="1065" y="4241"/>
                    <a:pt x="1303" y="4131"/>
                  </a:cubicBezTo>
                  <a:cubicBezTo>
                    <a:pt x="2636" y="3516"/>
                    <a:pt x="3040" y="246"/>
                    <a:pt x="2346" y="11"/>
                  </a:cubicBezTo>
                  <a:cubicBezTo>
                    <a:pt x="2323" y="4"/>
                    <a:pt x="2300" y="0"/>
                    <a:pt x="2276"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9" name="Google Shape;3329;p54"/>
          <p:cNvGrpSpPr/>
          <p:nvPr/>
        </p:nvGrpSpPr>
        <p:grpSpPr>
          <a:xfrm>
            <a:off x="4376969" y="3360235"/>
            <a:ext cx="1148020" cy="1284113"/>
            <a:chOff x="486125" y="2357300"/>
            <a:chExt cx="402800" cy="450550"/>
          </a:xfrm>
        </p:grpSpPr>
        <p:sp>
          <p:nvSpPr>
            <p:cNvPr id="3330" name="Google Shape;3330;p54"/>
            <p:cNvSpPr/>
            <p:nvPr/>
          </p:nvSpPr>
          <p:spPr>
            <a:xfrm>
              <a:off x="557050" y="2621750"/>
              <a:ext cx="307700" cy="186100"/>
            </a:xfrm>
            <a:custGeom>
              <a:rect b="b" l="l" r="r" t="t"/>
              <a:pathLst>
                <a:path extrusionOk="0" h="7444" w="12308">
                  <a:moveTo>
                    <a:pt x="5383" y="0"/>
                  </a:moveTo>
                  <a:lnTo>
                    <a:pt x="5517" y="4472"/>
                  </a:lnTo>
                  <a:cubicBezTo>
                    <a:pt x="3389" y="4634"/>
                    <a:pt x="1" y="5414"/>
                    <a:pt x="1" y="5414"/>
                  </a:cubicBezTo>
                  <a:cubicBezTo>
                    <a:pt x="1" y="5414"/>
                    <a:pt x="7" y="6229"/>
                    <a:pt x="9" y="6380"/>
                  </a:cubicBezTo>
                  <a:cubicBezTo>
                    <a:pt x="12" y="6450"/>
                    <a:pt x="16" y="6527"/>
                    <a:pt x="69" y="6576"/>
                  </a:cubicBezTo>
                  <a:cubicBezTo>
                    <a:pt x="108" y="6611"/>
                    <a:pt x="170" y="6617"/>
                    <a:pt x="225" y="6622"/>
                  </a:cubicBezTo>
                  <a:cubicBezTo>
                    <a:pt x="3477" y="6887"/>
                    <a:pt x="8825" y="7443"/>
                    <a:pt x="9997" y="7443"/>
                  </a:cubicBezTo>
                  <a:cubicBezTo>
                    <a:pt x="11168" y="7443"/>
                    <a:pt x="12308" y="6646"/>
                    <a:pt x="10694" y="4744"/>
                  </a:cubicBezTo>
                  <a:cubicBezTo>
                    <a:pt x="10555" y="4485"/>
                    <a:pt x="10353" y="4265"/>
                    <a:pt x="10153" y="4050"/>
                  </a:cubicBezTo>
                  <a:cubicBezTo>
                    <a:pt x="8730" y="2508"/>
                    <a:pt x="7261" y="936"/>
                    <a:pt x="538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4"/>
            <p:cNvSpPr/>
            <p:nvPr/>
          </p:nvSpPr>
          <p:spPr>
            <a:xfrm>
              <a:off x="844250" y="2453525"/>
              <a:ext cx="13975" cy="32475"/>
            </a:xfrm>
            <a:custGeom>
              <a:rect b="b" l="l" r="r" t="t"/>
              <a:pathLst>
                <a:path extrusionOk="0" h="1299" w="559">
                  <a:moveTo>
                    <a:pt x="172" y="1"/>
                  </a:moveTo>
                  <a:cubicBezTo>
                    <a:pt x="161" y="1"/>
                    <a:pt x="150" y="4"/>
                    <a:pt x="139" y="9"/>
                  </a:cubicBezTo>
                  <a:cubicBezTo>
                    <a:pt x="126" y="22"/>
                    <a:pt x="117" y="40"/>
                    <a:pt x="115" y="57"/>
                  </a:cubicBezTo>
                  <a:cubicBezTo>
                    <a:pt x="36" y="437"/>
                    <a:pt x="3" y="824"/>
                    <a:pt x="20" y="1210"/>
                  </a:cubicBezTo>
                  <a:lnTo>
                    <a:pt x="1" y="1283"/>
                  </a:lnTo>
                  <a:lnTo>
                    <a:pt x="396" y="1298"/>
                  </a:lnTo>
                  <a:cubicBezTo>
                    <a:pt x="447" y="938"/>
                    <a:pt x="499" y="580"/>
                    <a:pt x="552" y="222"/>
                  </a:cubicBezTo>
                  <a:cubicBezTo>
                    <a:pt x="559" y="189"/>
                    <a:pt x="556" y="156"/>
                    <a:pt x="545" y="125"/>
                  </a:cubicBezTo>
                  <a:cubicBezTo>
                    <a:pt x="526" y="88"/>
                    <a:pt x="482" y="73"/>
                    <a:pt x="442" y="62"/>
                  </a:cubicBezTo>
                  <a:cubicBezTo>
                    <a:pt x="361" y="38"/>
                    <a:pt x="277" y="20"/>
                    <a:pt x="194" y="5"/>
                  </a:cubicBezTo>
                  <a:cubicBezTo>
                    <a:pt x="187" y="2"/>
                    <a:pt x="180" y="1"/>
                    <a:pt x="17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4"/>
            <p:cNvSpPr/>
            <p:nvPr/>
          </p:nvSpPr>
          <p:spPr>
            <a:xfrm>
              <a:off x="813850" y="2451000"/>
              <a:ext cx="39975" cy="32800"/>
            </a:xfrm>
            <a:custGeom>
              <a:rect b="b" l="l" r="r" t="t"/>
              <a:pathLst>
                <a:path extrusionOk="0" h="1312" w="1599">
                  <a:moveTo>
                    <a:pt x="123" y="0"/>
                  </a:moveTo>
                  <a:lnTo>
                    <a:pt x="149" y="215"/>
                  </a:lnTo>
                  <a:cubicBezTo>
                    <a:pt x="145" y="209"/>
                    <a:pt x="139" y="206"/>
                    <a:pt x="134" y="206"/>
                  </a:cubicBezTo>
                  <a:cubicBezTo>
                    <a:pt x="114" y="206"/>
                    <a:pt x="89" y="239"/>
                    <a:pt x="86" y="266"/>
                  </a:cubicBezTo>
                  <a:cubicBezTo>
                    <a:pt x="59" y="481"/>
                    <a:pt x="33" y="696"/>
                    <a:pt x="7" y="909"/>
                  </a:cubicBezTo>
                  <a:cubicBezTo>
                    <a:pt x="0" y="940"/>
                    <a:pt x="4" y="973"/>
                    <a:pt x="18" y="1002"/>
                  </a:cubicBezTo>
                  <a:cubicBezTo>
                    <a:pt x="37" y="1030"/>
                    <a:pt x="77" y="1039"/>
                    <a:pt x="110" y="1046"/>
                  </a:cubicBezTo>
                  <a:lnTo>
                    <a:pt x="1469" y="1311"/>
                  </a:lnTo>
                  <a:cubicBezTo>
                    <a:pt x="1478" y="1046"/>
                    <a:pt x="1485" y="773"/>
                    <a:pt x="1577" y="523"/>
                  </a:cubicBezTo>
                  <a:cubicBezTo>
                    <a:pt x="1590" y="490"/>
                    <a:pt x="1599" y="455"/>
                    <a:pt x="1599" y="420"/>
                  </a:cubicBezTo>
                  <a:cubicBezTo>
                    <a:pt x="1590" y="338"/>
                    <a:pt x="1500" y="295"/>
                    <a:pt x="1421" y="268"/>
                  </a:cubicBezTo>
                  <a:cubicBezTo>
                    <a:pt x="1001" y="125"/>
                    <a:pt x="564" y="35"/>
                    <a:pt x="12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4"/>
            <p:cNvSpPr/>
            <p:nvPr/>
          </p:nvSpPr>
          <p:spPr>
            <a:xfrm>
              <a:off x="798575" y="2437475"/>
              <a:ext cx="19625" cy="48450"/>
            </a:xfrm>
            <a:custGeom>
              <a:rect b="b" l="l" r="r" t="t"/>
              <a:pathLst>
                <a:path extrusionOk="0" h="1938" w="785">
                  <a:moveTo>
                    <a:pt x="405" y="1"/>
                  </a:moveTo>
                  <a:cubicBezTo>
                    <a:pt x="388" y="1"/>
                    <a:pt x="373" y="4"/>
                    <a:pt x="361" y="14"/>
                  </a:cubicBezTo>
                  <a:cubicBezTo>
                    <a:pt x="347" y="27"/>
                    <a:pt x="336" y="45"/>
                    <a:pt x="332" y="62"/>
                  </a:cubicBezTo>
                  <a:cubicBezTo>
                    <a:pt x="139" y="559"/>
                    <a:pt x="27" y="1084"/>
                    <a:pt x="5" y="1615"/>
                  </a:cubicBezTo>
                  <a:cubicBezTo>
                    <a:pt x="0" y="1699"/>
                    <a:pt x="3" y="1793"/>
                    <a:pt x="64" y="1850"/>
                  </a:cubicBezTo>
                  <a:cubicBezTo>
                    <a:pt x="112" y="1896"/>
                    <a:pt x="183" y="1905"/>
                    <a:pt x="246" y="1909"/>
                  </a:cubicBezTo>
                  <a:lnTo>
                    <a:pt x="532" y="1938"/>
                  </a:lnTo>
                  <a:lnTo>
                    <a:pt x="532" y="1938"/>
                  </a:lnTo>
                  <a:lnTo>
                    <a:pt x="503" y="1833"/>
                  </a:lnTo>
                  <a:cubicBezTo>
                    <a:pt x="556" y="1306"/>
                    <a:pt x="644" y="783"/>
                    <a:pt x="763" y="269"/>
                  </a:cubicBezTo>
                  <a:cubicBezTo>
                    <a:pt x="776" y="212"/>
                    <a:pt x="785" y="139"/>
                    <a:pt x="738" y="102"/>
                  </a:cubicBezTo>
                  <a:cubicBezTo>
                    <a:pt x="721" y="89"/>
                    <a:pt x="701" y="80"/>
                    <a:pt x="679" y="73"/>
                  </a:cubicBezTo>
                  <a:lnTo>
                    <a:pt x="466" y="12"/>
                  </a:lnTo>
                  <a:cubicBezTo>
                    <a:pt x="447" y="6"/>
                    <a:pt x="425" y="1"/>
                    <a:pt x="40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4"/>
            <p:cNvSpPr/>
            <p:nvPr/>
          </p:nvSpPr>
          <p:spPr>
            <a:xfrm>
              <a:off x="802200" y="2438425"/>
              <a:ext cx="25125" cy="48400"/>
            </a:xfrm>
            <a:custGeom>
              <a:rect b="b" l="l" r="r" t="t"/>
              <a:pathLst>
                <a:path extrusionOk="0" h="1936" w="1005">
                  <a:moveTo>
                    <a:pt x="261" y="0"/>
                  </a:moveTo>
                  <a:cubicBezTo>
                    <a:pt x="237" y="0"/>
                    <a:pt x="0" y="1858"/>
                    <a:pt x="0" y="1858"/>
                  </a:cubicBezTo>
                  <a:lnTo>
                    <a:pt x="618" y="1935"/>
                  </a:lnTo>
                  <a:cubicBezTo>
                    <a:pt x="618" y="1935"/>
                    <a:pt x="976" y="174"/>
                    <a:pt x="989" y="126"/>
                  </a:cubicBezTo>
                  <a:cubicBezTo>
                    <a:pt x="1004" y="79"/>
                    <a:pt x="275" y="66"/>
                    <a:pt x="262" y="3"/>
                  </a:cubicBezTo>
                  <a:cubicBezTo>
                    <a:pt x="261" y="1"/>
                    <a:pt x="261" y="0"/>
                    <a:pt x="26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4"/>
            <p:cNvSpPr/>
            <p:nvPr/>
          </p:nvSpPr>
          <p:spPr>
            <a:xfrm>
              <a:off x="814500" y="2461350"/>
              <a:ext cx="30375" cy="36225"/>
            </a:xfrm>
            <a:custGeom>
              <a:rect b="b" l="l" r="r" t="t"/>
              <a:pathLst>
                <a:path extrusionOk="0" h="1449" w="1215">
                  <a:moveTo>
                    <a:pt x="306" y="1"/>
                  </a:moveTo>
                  <a:cubicBezTo>
                    <a:pt x="266" y="1"/>
                    <a:pt x="234" y="41"/>
                    <a:pt x="211" y="78"/>
                  </a:cubicBezTo>
                  <a:cubicBezTo>
                    <a:pt x="51" y="370"/>
                    <a:pt x="3" y="711"/>
                    <a:pt x="75" y="1036"/>
                  </a:cubicBezTo>
                  <a:lnTo>
                    <a:pt x="0" y="1317"/>
                  </a:lnTo>
                  <a:lnTo>
                    <a:pt x="501" y="1449"/>
                  </a:lnTo>
                  <a:lnTo>
                    <a:pt x="576" y="1058"/>
                  </a:lnTo>
                  <a:lnTo>
                    <a:pt x="940" y="1097"/>
                  </a:lnTo>
                  <a:cubicBezTo>
                    <a:pt x="1070" y="937"/>
                    <a:pt x="1156" y="750"/>
                    <a:pt x="1195" y="548"/>
                  </a:cubicBezTo>
                  <a:cubicBezTo>
                    <a:pt x="1208" y="473"/>
                    <a:pt x="1215" y="394"/>
                    <a:pt x="1186" y="324"/>
                  </a:cubicBezTo>
                  <a:cubicBezTo>
                    <a:pt x="1159" y="264"/>
                    <a:pt x="1097" y="212"/>
                    <a:pt x="1031" y="212"/>
                  </a:cubicBezTo>
                  <a:cubicBezTo>
                    <a:pt x="1023" y="212"/>
                    <a:pt x="1015" y="213"/>
                    <a:pt x="1006" y="214"/>
                  </a:cubicBezTo>
                  <a:cubicBezTo>
                    <a:pt x="934" y="230"/>
                    <a:pt x="860" y="303"/>
                    <a:pt x="798" y="303"/>
                  </a:cubicBezTo>
                  <a:cubicBezTo>
                    <a:pt x="781" y="303"/>
                    <a:pt x="764" y="297"/>
                    <a:pt x="749" y="282"/>
                  </a:cubicBezTo>
                  <a:cubicBezTo>
                    <a:pt x="806" y="219"/>
                    <a:pt x="723" y="116"/>
                    <a:pt x="639" y="116"/>
                  </a:cubicBezTo>
                  <a:cubicBezTo>
                    <a:pt x="632" y="116"/>
                    <a:pt x="626" y="116"/>
                    <a:pt x="620" y="118"/>
                  </a:cubicBezTo>
                  <a:cubicBezTo>
                    <a:pt x="530" y="135"/>
                    <a:pt x="473" y="221"/>
                    <a:pt x="424" y="300"/>
                  </a:cubicBezTo>
                  <a:cubicBezTo>
                    <a:pt x="310" y="269"/>
                    <a:pt x="431" y="21"/>
                    <a:pt x="314" y="1"/>
                  </a:cubicBezTo>
                  <a:cubicBezTo>
                    <a:pt x="311" y="1"/>
                    <a:pt x="309" y="1"/>
                    <a:pt x="306"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4"/>
            <p:cNvSpPr/>
            <p:nvPr/>
          </p:nvSpPr>
          <p:spPr>
            <a:xfrm>
              <a:off x="595000" y="2592075"/>
              <a:ext cx="293925" cy="183200"/>
            </a:xfrm>
            <a:custGeom>
              <a:rect b="b" l="l" r="r" t="t"/>
              <a:pathLst>
                <a:path extrusionOk="0" h="7328" w="11757">
                  <a:moveTo>
                    <a:pt x="9568" y="1"/>
                  </a:moveTo>
                  <a:cubicBezTo>
                    <a:pt x="9445" y="1"/>
                    <a:pt x="9373" y="23"/>
                    <a:pt x="9373" y="23"/>
                  </a:cubicBezTo>
                  <a:lnTo>
                    <a:pt x="4535" y="1361"/>
                  </a:lnTo>
                  <a:cubicBezTo>
                    <a:pt x="4535" y="1361"/>
                    <a:pt x="4535" y="1360"/>
                    <a:pt x="4533" y="1360"/>
                  </a:cubicBezTo>
                  <a:cubicBezTo>
                    <a:pt x="4524" y="1360"/>
                    <a:pt x="4473" y="1371"/>
                    <a:pt x="4186" y="1506"/>
                  </a:cubicBezTo>
                  <a:cubicBezTo>
                    <a:pt x="3297" y="1919"/>
                    <a:pt x="2346" y="2187"/>
                    <a:pt x="1401" y="2452"/>
                  </a:cubicBezTo>
                  <a:lnTo>
                    <a:pt x="0" y="3195"/>
                  </a:lnTo>
                  <a:cubicBezTo>
                    <a:pt x="211" y="4073"/>
                    <a:pt x="494" y="4956"/>
                    <a:pt x="1039" y="5678"/>
                  </a:cubicBezTo>
                  <a:cubicBezTo>
                    <a:pt x="1573" y="6385"/>
                    <a:pt x="2398" y="6920"/>
                    <a:pt x="3281" y="6920"/>
                  </a:cubicBezTo>
                  <a:cubicBezTo>
                    <a:pt x="3299" y="6920"/>
                    <a:pt x="3316" y="6920"/>
                    <a:pt x="3334" y="6919"/>
                  </a:cubicBezTo>
                  <a:cubicBezTo>
                    <a:pt x="4098" y="6902"/>
                    <a:pt x="4794" y="6502"/>
                    <a:pt x="5451" y="6111"/>
                  </a:cubicBezTo>
                  <a:lnTo>
                    <a:pt x="6578" y="5441"/>
                  </a:lnTo>
                  <a:lnTo>
                    <a:pt x="6701" y="5369"/>
                  </a:lnTo>
                  <a:lnTo>
                    <a:pt x="6701" y="5369"/>
                  </a:lnTo>
                  <a:cubicBezTo>
                    <a:pt x="6611" y="5927"/>
                    <a:pt x="6562" y="6491"/>
                    <a:pt x="6556" y="7055"/>
                  </a:cubicBezTo>
                  <a:cubicBezTo>
                    <a:pt x="6780" y="7145"/>
                    <a:pt x="7482" y="7275"/>
                    <a:pt x="7735" y="7328"/>
                  </a:cubicBezTo>
                  <a:cubicBezTo>
                    <a:pt x="9090" y="3842"/>
                    <a:pt x="11756" y="1831"/>
                    <a:pt x="10933" y="812"/>
                  </a:cubicBezTo>
                  <a:cubicBezTo>
                    <a:pt x="10366" y="110"/>
                    <a:pt x="9840" y="1"/>
                    <a:pt x="9568"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4"/>
            <p:cNvSpPr/>
            <p:nvPr/>
          </p:nvSpPr>
          <p:spPr>
            <a:xfrm>
              <a:off x="665150" y="2449075"/>
              <a:ext cx="87325" cy="55425"/>
            </a:xfrm>
            <a:custGeom>
              <a:rect b="b" l="l" r="r" t="t"/>
              <a:pathLst>
                <a:path extrusionOk="0" h="2217" w="3493">
                  <a:moveTo>
                    <a:pt x="2215" y="0"/>
                  </a:moveTo>
                  <a:cubicBezTo>
                    <a:pt x="2182" y="0"/>
                    <a:pt x="2151" y="7"/>
                    <a:pt x="2122" y="20"/>
                  </a:cubicBezTo>
                  <a:lnTo>
                    <a:pt x="1380" y="303"/>
                  </a:lnTo>
                  <a:lnTo>
                    <a:pt x="1" y="703"/>
                  </a:lnTo>
                  <a:lnTo>
                    <a:pt x="1749" y="2216"/>
                  </a:lnTo>
                  <a:cubicBezTo>
                    <a:pt x="2379" y="1887"/>
                    <a:pt x="2966" y="1478"/>
                    <a:pt x="3493" y="1002"/>
                  </a:cubicBezTo>
                  <a:cubicBezTo>
                    <a:pt x="3119" y="655"/>
                    <a:pt x="2722" y="334"/>
                    <a:pt x="2302" y="44"/>
                  </a:cubicBezTo>
                  <a:cubicBezTo>
                    <a:pt x="2276" y="22"/>
                    <a:pt x="2247" y="7"/>
                    <a:pt x="2215"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4"/>
            <p:cNvSpPr/>
            <p:nvPr/>
          </p:nvSpPr>
          <p:spPr>
            <a:xfrm>
              <a:off x="569950" y="2460825"/>
              <a:ext cx="147500" cy="211050"/>
            </a:xfrm>
            <a:custGeom>
              <a:rect b="b" l="l" r="r" t="t"/>
              <a:pathLst>
                <a:path extrusionOk="0" h="8442" w="5900">
                  <a:moveTo>
                    <a:pt x="4111" y="0"/>
                  </a:moveTo>
                  <a:cubicBezTo>
                    <a:pt x="3859" y="0"/>
                    <a:pt x="3602" y="34"/>
                    <a:pt x="3354" y="99"/>
                  </a:cubicBezTo>
                  <a:cubicBezTo>
                    <a:pt x="3045" y="213"/>
                    <a:pt x="2750" y="365"/>
                    <a:pt x="2476" y="549"/>
                  </a:cubicBezTo>
                  <a:cubicBezTo>
                    <a:pt x="2258" y="743"/>
                    <a:pt x="2056" y="949"/>
                    <a:pt x="1870" y="1173"/>
                  </a:cubicBezTo>
                  <a:cubicBezTo>
                    <a:pt x="1044" y="2146"/>
                    <a:pt x="431" y="3317"/>
                    <a:pt x="216" y="4577"/>
                  </a:cubicBezTo>
                  <a:cubicBezTo>
                    <a:pt x="1" y="5836"/>
                    <a:pt x="203" y="7180"/>
                    <a:pt x="877" y="8262"/>
                  </a:cubicBezTo>
                  <a:cubicBezTo>
                    <a:pt x="910" y="8317"/>
                    <a:pt x="947" y="8372"/>
                    <a:pt x="1002" y="8403"/>
                  </a:cubicBezTo>
                  <a:cubicBezTo>
                    <a:pt x="1052" y="8428"/>
                    <a:pt x="1105" y="8441"/>
                    <a:pt x="1160" y="8441"/>
                  </a:cubicBezTo>
                  <a:cubicBezTo>
                    <a:pt x="1168" y="8441"/>
                    <a:pt x="1176" y="8441"/>
                    <a:pt x="1184" y="8440"/>
                  </a:cubicBezTo>
                  <a:cubicBezTo>
                    <a:pt x="1564" y="8438"/>
                    <a:pt x="1927" y="8286"/>
                    <a:pt x="2274" y="8137"/>
                  </a:cubicBezTo>
                  <a:lnTo>
                    <a:pt x="5676" y="6690"/>
                  </a:lnTo>
                  <a:cubicBezTo>
                    <a:pt x="5708" y="6681"/>
                    <a:pt x="5737" y="6661"/>
                    <a:pt x="5761" y="6635"/>
                  </a:cubicBezTo>
                  <a:cubicBezTo>
                    <a:pt x="5803" y="6580"/>
                    <a:pt x="5774" y="6499"/>
                    <a:pt x="5741" y="6435"/>
                  </a:cubicBezTo>
                  <a:cubicBezTo>
                    <a:pt x="5621" y="6200"/>
                    <a:pt x="5467" y="5985"/>
                    <a:pt x="5285" y="5794"/>
                  </a:cubicBezTo>
                  <a:lnTo>
                    <a:pt x="5900" y="1459"/>
                  </a:lnTo>
                  <a:cubicBezTo>
                    <a:pt x="5763" y="859"/>
                    <a:pt x="5524" y="317"/>
                    <a:pt x="4865" y="110"/>
                  </a:cubicBezTo>
                  <a:cubicBezTo>
                    <a:pt x="4630" y="36"/>
                    <a:pt x="4373" y="0"/>
                    <a:pt x="4111"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4"/>
            <p:cNvSpPr/>
            <p:nvPr/>
          </p:nvSpPr>
          <p:spPr>
            <a:xfrm>
              <a:off x="641500" y="2473075"/>
              <a:ext cx="186575" cy="137150"/>
            </a:xfrm>
            <a:custGeom>
              <a:rect b="b" l="l" r="r" t="t"/>
              <a:pathLst>
                <a:path extrusionOk="0" h="5486" w="7463">
                  <a:moveTo>
                    <a:pt x="6958" y="677"/>
                  </a:moveTo>
                  <a:lnTo>
                    <a:pt x="6916" y="696"/>
                  </a:lnTo>
                  <a:lnTo>
                    <a:pt x="6943" y="700"/>
                  </a:lnTo>
                  <a:lnTo>
                    <a:pt x="6943" y="700"/>
                  </a:lnTo>
                  <a:lnTo>
                    <a:pt x="6958" y="677"/>
                  </a:lnTo>
                  <a:close/>
                  <a:moveTo>
                    <a:pt x="1877" y="1"/>
                  </a:moveTo>
                  <a:cubicBezTo>
                    <a:pt x="1855" y="1"/>
                    <a:pt x="1834" y="1"/>
                    <a:pt x="1812" y="2"/>
                  </a:cubicBezTo>
                  <a:cubicBezTo>
                    <a:pt x="1375" y="26"/>
                    <a:pt x="986" y="281"/>
                    <a:pt x="653" y="565"/>
                  </a:cubicBezTo>
                  <a:cubicBezTo>
                    <a:pt x="415" y="767"/>
                    <a:pt x="187" y="1004"/>
                    <a:pt x="103" y="1305"/>
                  </a:cubicBezTo>
                  <a:cubicBezTo>
                    <a:pt x="0" y="1669"/>
                    <a:pt x="128" y="2056"/>
                    <a:pt x="264" y="2409"/>
                  </a:cubicBezTo>
                  <a:cubicBezTo>
                    <a:pt x="433" y="2857"/>
                    <a:pt x="620" y="3303"/>
                    <a:pt x="903" y="3692"/>
                  </a:cubicBezTo>
                  <a:cubicBezTo>
                    <a:pt x="1393" y="4364"/>
                    <a:pt x="2144" y="4814"/>
                    <a:pt x="2934" y="5071"/>
                  </a:cubicBezTo>
                  <a:cubicBezTo>
                    <a:pt x="3725" y="5330"/>
                    <a:pt x="4562" y="5411"/>
                    <a:pt x="5394" y="5466"/>
                  </a:cubicBezTo>
                  <a:cubicBezTo>
                    <a:pt x="5548" y="5477"/>
                    <a:pt x="5703" y="5486"/>
                    <a:pt x="5858" y="5486"/>
                  </a:cubicBezTo>
                  <a:cubicBezTo>
                    <a:pt x="6068" y="5486"/>
                    <a:pt x="6278" y="5469"/>
                    <a:pt x="6481" y="5416"/>
                  </a:cubicBezTo>
                  <a:cubicBezTo>
                    <a:pt x="6833" y="5321"/>
                    <a:pt x="7169" y="5095"/>
                    <a:pt x="7305" y="4757"/>
                  </a:cubicBezTo>
                  <a:cubicBezTo>
                    <a:pt x="7386" y="4557"/>
                    <a:pt x="7390" y="4335"/>
                    <a:pt x="7395" y="4118"/>
                  </a:cubicBezTo>
                  <a:lnTo>
                    <a:pt x="7463" y="762"/>
                  </a:lnTo>
                  <a:lnTo>
                    <a:pt x="6943" y="700"/>
                  </a:lnTo>
                  <a:lnTo>
                    <a:pt x="6943" y="700"/>
                  </a:lnTo>
                  <a:lnTo>
                    <a:pt x="5655" y="2772"/>
                  </a:lnTo>
                  <a:lnTo>
                    <a:pt x="3578" y="922"/>
                  </a:lnTo>
                  <a:cubicBezTo>
                    <a:pt x="3389" y="753"/>
                    <a:pt x="3198" y="584"/>
                    <a:pt x="2994" y="433"/>
                  </a:cubicBezTo>
                  <a:cubicBezTo>
                    <a:pt x="2666" y="193"/>
                    <a:pt x="2281" y="1"/>
                    <a:pt x="1877"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4"/>
            <p:cNvSpPr/>
            <p:nvPr/>
          </p:nvSpPr>
          <p:spPr>
            <a:xfrm>
              <a:off x="699150" y="2370050"/>
              <a:ext cx="111375" cy="118150"/>
            </a:xfrm>
            <a:custGeom>
              <a:rect b="b" l="l" r="r" t="t"/>
              <a:pathLst>
                <a:path extrusionOk="0" h="4726" w="4455">
                  <a:moveTo>
                    <a:pt x="2397" y="0"/>
                  </a:moveTo>
                  <a:cubicBezTo>
                    <a:pt x="2365" y="0"/>
                    <a:pt x="2332" y="1"/>
                    <a:pt x="2300" y="3"/>
                  </a:cubicBezTo>
                  <a:cubicBezTo>
                    <a:pt x="1551" y="47"/>
                    <a:pt x="1182" y="805"/>
                    <a:pt x="714" y="1389"/>
                  </a:cubicBezTo>
                  <a:cubicBezTo>
                    <a:pt x="189" y="2046"/>
                    <a:pt x="0" y="2759"/>
                    <a:pt x="1039" y="3559"/>
                  </a:cubicBezTo>
                  <a:cubicBezTo>
                    <a:pt x="1557" y="3956"/>
                    <a:pt x="1858" y="4710"/>
                    <a:pt x="2513" y="4725"/>
                  </a:cubicBezTo>
                  <a:cubicBezTo>
                    <a:pt x="2535" y="4726"/>
                    <a:pt x="2556" y="4726"/>
                    <a:pt x="2577" y="4726"/>
                  </a:cubicBezTo>
                  <a:cubicBezTo>
                    <a:pt x="4210" y="4726"/>
                    <a:pt x="4100" y="3237"/>
                    <a:pt x="4388" y="1650"/>
                  </a:cubicBezTo>
                  <a:cubicBezTo>
                    <a:pt x="4412" y="1516"/>
                    <a:pt x="4454" y="1382"/>
                    <a:pt x="4441" y="1249"/>
                  </a:cubicBezTo>
                  <a:cubicBezTo>
                    <a:pt x="4404" y="864"/>
                    <a:pt x="4039" y="603"/>
                    <a:pt x="3699" y="418"/>
                  </a:cubicBezTo>
                  <a:cubicBezTo>
                    <a:pt x="3295" y="197"/>
                    <a:pt x="2854" y="0"/>
                    <a:pt x="2397"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4"/>
            <p:cNvSpPr/>
            <p:nvPr/>
          </p:nvSpPr>
          <p:spPr>
            <a:xfrm>
              <a:off x="773650" y="2437750"/>
              <a:ext cx="18750" cy="25950"/>
            </a:xfrm>
            <a:custGeom>
              <a:rect b="b" l="l" r="r" t="t"/>
              <a:pathLst>
                <a:path extrusionOk="0" h="1038" w="750">
                  <a:moveTo>
                    <a:pt x="574" y="1"/>
                  </a:moveTo>
                  <a:lnTo>
                    <a:pt x="571" y="3"/>
                  </a:lnTo>
                  <a:lnTo>
                    <a:pt x="569" y="3"/>
                  </a:lnTo>
                  <a:cubicBezTo>
                    <a:pt x="567" y="3"/>
                    <a:pt x="566" y="3"/>
                    <a:pt x="564" y="3"/>
                  </a:cubicBezTo>
                  <a:cubicBezTo>
                    <a:pt x="549" y="3"/>
                    <a:pt x="538" y="11"/>
                    <a:pt x="530" y="25"/>
                  </a:cubicBezTo>
                  <a:cubicBezTo>
                    <a:pt x="398" y="272"/>
                    <a:pt x="430" y="576"/>
                    <a:pt x="587" y="801"/>
                  </a:cubicBezTo>
                  <a:lnTo>
                    <a:pt x="587" y="801"/>
                  </a:lnTo>
                  <a:cubicBezTo>
                    <a:pt x="567" y="819"/>
                    <a:pt x="533" y="829"/>
                    <a:pt x="512" y="836"/>
                  </a:cubicBezTo>
                  <a:cubicBezTo>
                    <a:pt x="462" y="851"/>
                    <a:pt x="409" y="864"/>
                    <a:pt x="356" y="871"/>
                  </a:cubicBezTo>
                  <a:cubicBezTo>
                    <a:pt x="253" y="884"/>
                    <a:pt x="150" y="868"/>
                    <a:pt x="47" y="901"/>
                  </a:cubicBezTo>
                  <a:cubicBezTo>
                    <a:pt x="7" y="912"/>
                    <a:pt x="0" y="967"/>
                    <a:pt x="36" y="989"/>
                  </a:cubicBezTo>
                  <a:cubicBezTo>
                    <a:pt x="91" y="1025"/>
                    <a:pt x="155" y="1038"/>
                    <a:pt x="221" y="1038"/>
                  </a:cubicBezTo>
                  <a:cubicBezTo>
                    <a:pt x="302" y="1038"/>
                    <a:pt x="387" y="1018"/>
                    <a:pt x="459" y="996"/>
                  </a:cubicBezTo>
                  <a:cubicBezTo>
                    <a:pt x="525" y="980"/>
                    <a:pt x="587" y="954"/>
                    <a:pt x="646" y="921"/>
                  </a:cubicBezTo>
                  <a:cubicBezTo>
                    <a:pt x="690" y="893"/>
                    <a:pt x="749" y="829"/>
                    <a:pt x="725" y="772"/>
                  </a:cubicBezTo>
                  <a:cubicBezTo>
                    <a:pt x="710" y="743"/>
                    <a:pt x="692" y="717"/>
                    <a:pt x="670" y="693"/>
                  </a:cubicBezTo>
                  <a:cubicBezTo>
                    <a:pt x="655" y="669"/>
                    <a:pt x="642" y="644"/>
                    <a:pt x="629" y="618"/>
                  </a:cubicBezTo>
                  <a:cubicBezTo>
                    <a:pt x="600" y="561"/>
                    <a:pt x="582" y="500"/>
                    <a:pt x="574" y="438"/>
                  </a:cubicBezTo>
                  <a:cubicBezTo>
                    <a:pt x="565" y="377"/>
                    <a:pt x="565" y="315"/>
                    <a:pt x="574" y="254"/>
                  </a:cubicBezTo>
                  <a:cubicBezTo>
                    <a:pt x="582" y="183"/>
                    <a:pt x="613" y="115"/>
                    <a:pt x="613" y="45"/>
                  </a:cubicBezTo>
                  <a:cubicBezTo>
                    <a:pt x="613" y="30"/>
                    <a:pt x="604" y="14"/>
                    <a:pt x="591" y="8"/>
                  </a:cubicBezTo>
                  <a:cubicBezTo>
                    <a:pt x="585" y="3"/>
                    <a:pt x="580" y="1"/>
                    <a:pt x="57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4"/>
            <p:cNvSpPr/>
            <p:nvPr/>
          </p:nvSpPr>
          <p:spPr>
            <a:xfrm>
              <a:off x="763050" y="2436775"/>
              <a:ext cx="8800" cy="8600"/>
            </a:xfrm>
            <a:custGeom>
              <a:rect b="b" l="l" r="r" t="t"/>
              <a:pathLst>
                <a:path extrusionOk="0" h="344" w="352">
                  <a:moveTo>
                    <a:pt x="181" y="0"/>
                  </a:moveTo>
                  <a:cubicBezTo>
                    <a:pt x="165" y="0"/>
                    <a:pt x="150" y="2"/>
                    <a:pt x="135" y="7"/>
                  </a:cubicBezTo>
                  <a:cubicBezTo>
                    <a:pt x="106" y="14"/>
                    <a:pt x="82" y="29"/>
                    <a:pt x="60" y="51"/>
                  </a:cubicBezTo>
                  <a:cubicBezTo>
                    <a:pt x="18" y="93"/>
                    <a:pt x="1" y="156"/>
                    <a:pt x="16" y="216"/>
                  </a:cubicBezTo>
                  <a:cubicBezTo>
                    <a:pt x="16" y="218"/>
                    <a:pt x="16" y="220"/>
                    <a:pt x="18" y="222"/>
                  </a:cubicBezTo>
                  <a:cubicBezTo>
                    <a:pt x="39" y="299"/>
                    <a:pt x="107" y="344"/>
                    <a:pt x="177" y="344"/>
                  </a:cubicBezTo>
                  <a:cubicBezTo>
                    <a:pt x="219" y="344"/>
                    <a:pt x="261" y="328"/>
                    <a:pt x="295" y="295"/>
                  </a:cubicBezTo>
                  <a:lnTo>
                    <a:pt x="299" y="290"/>
                  </a:lnTo>
                  <a:cubicBezTo>
                    <a:pt x="321" y="271"/>
                    <a:pt x="337" y="244"/>
                    <a:pt x="343" y="216"/>
                  </a:cubicBezTo>
                  <a:cubicBezTo>
                    <a:pt x="352" y="185"/>
                    <a:pt x="352" y="154"/>
                    <a:pt x="343" y="126"/>
                  </a:cubicBezTo>
                  <a:cubicBezTo>
                    <a:pt x="337" y="97"/>
                    <a:pt x="321" y="71"/>
                    <a:pt x="299" y="51"/>
                  </a:cubicBezTo>
                  <a:cubicBezTo>
                    <a:pt x="268" y="18"/>
                    <a:pt x="225" y="0"/>
                    <a:pt x="18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4"/>
            <p:cNvSpPr/>
            <p:nvPr/>
          </p:nvSpPr>
          <p:spPr>
            <a:xfrm>
              <a:off x="792200" y="2438575"/>
              <a:ext cx="8825" cy="6900"/>
            </a:xfrm>
            <a:custGeom>
              <a:rect b="b" l="l" r="r" t="t"/>
              <a:pathLst>
                <a:path extrusionOk="0" h="276" w="353">
                  <a:moveTo>
                    <a:pt x="176" y="1"/>
                  </a:moveTo>
                  <a:cubicBezTo>
                    <a:pt x="1" y="1"/>
                    <a:pt x="1" y="275"/>
                    <a:pt x="176" y="275"/>
                  </a:cubicBezTo>
                  <a:cubicBezTo>
                    <a:pt x="352" y="275"/>
                    <a:pt x="352" y="1"/>
                    <a:pt x="176"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4"/>
            <p:cNvSpPr/>
            <p:nvPr/>
          </p:nvSpPr>
          <p:spPr>
            <a:xfrm>
              <a:off x="755200" y="2421675"/>
              <a:ext cx="23325" cy="8750"/>
            </a:xfrm>
            <a:custGeom>
              <a:rect b="b" l="l" r="r" t="t"/>
              <a:pathLst>
                <a:path extrusionOk="0" h="350" w="933">
                  <a:moveTo>
                    <a:pt x="520" y="1"/>
                  </a:moveTo>
                  <a:cubicBezTo>
                    <a:pt x="462" y="1"/>
                    <a:pt x="404" y="7"/>
                    <a:pt x="348" y="20"/>
                  </a:cubicBezTo>
                  <a:cubicBezTo>
                    <a:pt x="262" y="38"/>
                    <a:pt x="183" y="73"/>
                    <a:pt x="115" y="126"/>
                  </a:cubicBezTo>
                  <a:cubicBezTo>
                    <a:pt x="82" y="150"/>
                    <a:pt x="53" y="178"/>
                    <a:pt x="29" y="214"/>
                  </a:cubicBezTo>
                  <a:cubicBezTo>
                    <a:pt x="9" y="249"/>
                    <a:pt x="1" y="288"/>
                    <a:pt x="7" y="328"/>
                  </a:cubicBezTo>
                  <a:cubicBezTo>
                    <a:pt x="11" y="342"/>
                    <a:pt x="23" y="349"/>
                    <a:pt x="35" y="349"/>
                  </a:cubicBezTo>
                  <a:cubicBezTo>
                    <a:pt x="43" y="349"/>
                    <a:pt x="50" y="347"/>
                    <a:pt x="55" y="341"/>
                  </a:cubicBezTo>
                  <a:cubicBezTo>
                    <a:pt x="66" y="328"/>
                    <a:pt x="75" y="317"/>
                    <a:pt x="84" y="304"/>
                  </a:cubicBezTo>
                  <a:cubicBezTo>
                    <a:pt x="93" y="290"/>
                    <a:pt x="106" y="284"/>
                    <a:pt x="115" y="271"/>
                  </a:cubicBezTo>
                  <a:cubicBezTo>
                    <a:pt x="137" y="246"/>
                    <a:pt x="161" y="225"/>
                    <a:pt x="189" y="207"/>
                  </a:cubicBezTo>
                  <a:cubicBezTo>
                    <a:pt x="251" y="172"/>
                    <a:pt x="317" y="150"/>
                    <a:pt x="387" y="141"/>
                  </a:cubicBezTo>
                  <a:cubicBezTo>
                    <a:pt x="426" y="135"/>
                    <a:pt x="465" y="133"/>
                    <a:pt x="504" y="133"/>
                  </a:cubicBezTo>
                  <a:cubicBezTo>
                    <a:pt x="620" y="133"/>
                    <a:pt x="736" y="157"/>
                    <a:pt x="844" y="203"/>
                  </a:cubicBezTo>
                  <a:cubicBezTo>
                    <a:pt x="849" y="205"/>
                    <a:pt x="855" y="206"/>
                    <a:pt x="861" y="206"/>
                  </a:cubicBezTo>
                  <a:cubicBezTo>
                    <a:pt x="897" y="206"/>
                    <a:pt x="932" y="164"/>
                    <a:pt x="897" y="132"/>
                  </a:cubicBezTo>
                  <a:cubicBezTo>
                    <a:pt x="826" y="69"/>
                    <a:pt x="738" y="27"/>
                    <a:pt x="644" y="11"/>
                  </a:cubicBezTo>
                  <a:cubicBezTo>
                    <a:pt x="603" y="4"/>
                    <a:pt x="561" y="1"/>
                    <a:pt x="52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4"/>
            <p:cNvSpPr/>
            <p:nvPr/>
          </p:nvSpPr>
          <p:spPr>
            <a:xfrm>
              <a:off x="789100" y="2425750"/>
              <a:ext cx="15825" cy="5075"/>
            </a:xfrm>
            <a:custGeom>
              <a:rect b="b" l="l" r="r" t="t"/>
              <a:pathLst>
                <a:path extrusionOk="0" h="203" w="633">
                  <a:moveTo>
                    <a:pt x="365" y="1"/>
                  </a:moveTo>
                  <a:cubicBezTo>
                    <a:pt x="354" y="1"/>
                    <a:pt x="344" y="1"/>
                    <a:pt x="333" y="2"/>
                  </a:cubicBezTo>
                  <a:cubicBezTo>
                    <a:pt x="235" y="7"/>
                    <a:pt x="138" y="35"/>
                    <a:pt x="52" y="83"/>
                  </a:cubicBezTo>
                  <a:cubicBezTo>
                    <a:pt x="0" y="114"/>
                    <a:pt x="19" y="200"/>
                    <a:pt x="81" y="200"/>
                  </a:cubicBezTo>
                  <a:cubicBezTo>
                    <a:pt x="81" y="200"/>
                    <a:pt x="82" y="200"/>
                    <a:pt x="83" y="200"/>
                  </a:cubicBezTo>
                  <a:lnTo>
                    <a:pt x="83" y="202"/>
                  </a:lnTo>
                  <a:cubicBezTo>
                    <a:pt x="125" y="200"/>
                    <a:pt x="166" y="193"/>
                    <a:pt x="208" y="184"/>
                  </a:cubicBezTo>
                  <a:cubicBezTo>
                    <a:pt x="250" y="178"/>
                    <a:pt x="281" y="171"/>
                    <a:pt x="318" y="169"/>
                  </a:cubicBezTo>
                  <a:cubicBezTo>
                    <a:pt x="336" y="168"/>
                    <a:pt x="353" y="167"/>
                    <a:pt x="371" y="167"/>
                  </a:cubicBezTo>
                  <a:cubicBezTo>
                    <a:pt x="388" y="167"/>
                    <a:pt x="406" y="168"/>
                    <a:pt x="423" y="169"/>
                  </a:cubicBezTo>
                  <a:lnTo>
                    <a:pt x="434" y="169"/>
                  </a:lnTo>
                  <a:cubicBezTo>
                    <a:pt x="433" y="169"/>
                    <a:pt x="453" y="172"/>
                    <a:pt x="456" y="172"/>
                  </a:cubicBezTo>
                  <a:cubicBezTo>
                    <a:pt x="457" y="172"/>
                    <a:pt x="456" y="172"/>
                    <a:pt x="454" y="171"/>
                  </a:cubicBezTo>
                  <a:lnTo>
                    <a:pt x="461" y="171"/>
                  </a:lnTo>
                  <a:cubicBezTo>
                    <a:pt x="481" y="176"/>
                    <a:pt x="498" y="178"/>
                    <a:pt x="511" y="180"/>
                  </a:cubicBezTo>
                  <a:cubicBezTo>
                    <a:pt x="527" y="184"/>
                    <a:pt x="549" y="190"/>
                    <a:pt x="568" y="190"/>
                  </a:cubicBezTo>
                  <a:cubicBezTo>
                    <a:pt x="591" y="190"/>
                    <a:pt x="612" y="182"/>
                    <a:pt x="619" y="156"/>
                  </a:cubicBezTo>
                  <a:cubicBezTo>
                    <a:pt x="632" y="112"/>
                    <a:pt x="586" y="75"/>
                    <a:pt x="553" y="53"/>
                  </a:cubicBezTo>
                  <a:cubicBezTo>
                    <a:pt x="496" y="19"/>
                    <a:pt x="431" y="1"/>
                    <a:pt x="36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4"/>
            <p:cNvSpPr/>
            <p:nvPr/>
          </p:nvSpPr>
          <p:spPr>
            <a:xfrm>
              <a:off x="761275" y="2462525"/>
              <a:ext cx="13925" cy="8625"/>
            </a:xfrm>
            <a:custGeom>
              <a:rect b="b" l="l" r="r" t="t"/>
              <a:pathLst>
                <a:path extrusionOk="0" h="345" w="557">
                  <a:moveTo>
                    <a:pt x="27" y="0"/>
                  </a:moveTo>
                  <a:cubicBezTo>
                    <a:pt x="12" y="0"/>
                    <a:pt x="1" y="22"/>
                    <a:pt x="8" y="36"/>
                  </a:cubicBezTo>
                  <a:cubicBezTo>
                    <a:pt x="34" y="82"/>
                    <a:pt x="67" y="123"/>
                    <a:pt x="105" y="161"/>
                  </a:cubicBezTo>
                  <a:cubicBezTo>
                    <a:pt x="142" y="200"/>
                    <a:pt x="184" y="235"/>
                    <a:pt x="232" y="264"/>
                  </a:cubicBezTo>
                  <a:cubicBezTo>
                    <a:pt x="274" y="290"/>
                    <a:pt x="320" y="312"/>
                    <a:pt x="370" y="328"/>
                  </a:cubicBezTo>
                  <a:cubicBezTo>
                    <a:pt x="399" y="336"/>
                    <a:pt x="437" y="345"/>
                    <a:pt x="472" y="345"/>
                  </a:cubicBezTo>
                  <a:cubicBezTo>
                    <a:pt x="491" y="345"/>
                    <a:pt x="509" y="343"/>
                    <a:pt x="524" y="336"/>
                  </a:cubicBezTo>
                  <a:cubicBezTo>
                    <a:pt x="550" y="328"/>
                    <a:pt x="557" y="282"/>
                    <a:pt x="524" y="275"/>
                  </a:cubicBezTo>
                  <a:cubicBezTo>
                    <a:pt x="502" y="268"/>
                    <a:pt x="478" y="271"/>
                    <a:pt x="456" y="268"/>
                  </a:cubicBezTo>
                  <a:cubicBezTo>
                    <a:pt x="434" y="264"/>
                    <a:pt x="412" y="257"/>
                    <a:pt x="390" y="251"/>
                  </a:cubicBezTo>
                  <a:cubicBezTo>
                    <a:pt x="346" y="235"/>
                    <a:pt x="304" y="216"/>
                    <a:pt x="265" y="189"/>
                  </a:cubicBezTo>
                  <a:cubicBezTo>
                    <a:pt x="223" y="163"/>
                    <a:pt x="190" y="132"/>
                    <a:pt x="151" y="104"/>
                  </a:cubicBezTo>
                  <a:cubicBezTo>
                    <a:pt x="111" y="75"/>
                    <a:pt x="80" y="33"/>
                    <a:pt x="39" y="5"/>
                  </a:cubicBezTo>
                  <a:cubicBezTo>
                    <a:pt x="35" y="2"/>
                    <a:pt x="31" y="0"/>
                    <a:pt x="2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4"/>
            <p:cNvSpPr/>
            <p:nvPr/>
          </p:nvSpPr>
          <p:spPr>
            <a:xfrm>
              <a:off x="752900" y="2768450"/>
              <a:ext cx="69375" cy="39275"/>
            </a:xfrm>
            <a:custGeom>
              <a:rect b="b" l="l" r="r" t="t"/>
              <a:pathLst>
                <a:path extrusionOk="0" h="1571" w="2775">
                  <a:moveTo>
                    <a:pt x="240" y="0"/>
                  </a:moveTo>
                  <a:lnTo>
                    <a:pt x="0" y="1571"/>
                  </a:lnTo>
                  <a:lnTo>
                    <a:pt x="2774" y="1571"/>
                  </a:lnTo>
                  <a:cubicBezTo>
                    <a:pt x="2774" y="1571"/>
                    <a:pt x="2691" y="1090"/>
                    <a:pt x="2265" y="1061"/>
                  </a:cubicBezTo>
                  <a:cubicBezTo>
                    <a:pt x="1841" y="1033"/>
                    <a:pt x="1245" y="947"/>
                    <a:pt x="1245" y="947"/>
                  </a:cubicBezTo>
                  <a:lnTo>
                    <a:pt x="1419" y="273"/>
                  </a:lnTo>
                  <a:lnTo>
                    <a:pt x="240"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4"/>
            <p:cNvSpPr/>
            <p:nvPr/>
          </p:nvSpPr>
          <p:spPr>
            <a:xfrm>
              <a:off x="486125" y="2756375"/>
              <a:ext cx="72600" cy="51350"/>
            </a:xfrm>
            <a:custGeom>
              <a:rect b="b" l="l" r="r" t="t"/>
              <a:pathLst>
                <a:path extrusionOk="0" h="2054" w="2904">
                  <a:moveTo>
                    <a:pt x="2835" y="0"/>
                  </a:moveTo>
                  <a:lnTo>
                    <a:pt x="1555" y="270"/>
                  </a:lnTo>
                  <a:lnTo>
                    <a:pt x="1019" y="130"/>
                  </a:lnTo>
                  <a:lnTo>
                    <a:pt x="0" y="2054"/>
                  </a:lnTo>
                  <a:lnTo>
                    <a:pt x="1245" y="2054"/>
                  </a:lnTo>
                  <a:cubicBezTo>
                    <a:pt x="1188" y="1856"/>
                    <a:pt x="1103" y="1942"/>
                    <a:pt x="791" y="1799"/>
                  </a:cubicBezTo>
                  <a:cubicBezTo>
                    <a:pt x="481" y="1658"/>
                    <a:pt x="1414" y="1092"/>
                    <a:pt x="1414" y="1092"/>
                  </a:cubicBezTo>
                  <a:lnTo>
                    <a:pt x="2903" y="1162"/>
                  </a:lnTo>
                  <a:lnTo>
                    <a:pt x="2835"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4"/>
            <p:cNvSpPr/>
            <p:nvPr/>
          </p:nvSpPr>
          <p:spPr>
            <a:xfrm>
              <a:off x="693275" y="2357300"/>
              <a:ext cx="149475" cy="103325"/>
            </a:xfrm>
            <a:custGeom>
              <a:rect b="b" l="l" r="r" t="t"/>
              <a:pathLst>
                <a:path extrusionOk="0" h="4133" w="5979">
                  <a:moveTo>
                    <a:pt x="1676" y="1"/>
                  </a:moveTo>
                  <a:cubicBezTo>
                    <a:pt x="1567" y="1"/>
                    <a:pt x="1459" y="14"/>
                    <a:pt x="1353" y="41"/>
                  </a:cubicBezTo>
                  <a:cubicBezTo>
                    <a:pt x="885" y="160"/>
                    <a:pt x="521" y="551"/>
                    <a:pt x="323" y="992"/>
                  </a:cubicBezTo>
                  <a:cubicBezTo>
                    <a:pt x="125" y="1433"/>
                    <a:pt x="71" y="1925"/>
                    <a:pt x="38" y="2406"/>
                  </a:cubicBezTo>
                  <a:cubicBezTo>
                    <a:pt x="9" y="2832"/>
                    <a:pt x="0" y="3285"/>
                    <a:pt x="207" y="3658"/>
                  </a:cubicBezTo>
                  <a:cubicBezTo>
                    <a:pt x="316" y="3854"/>
                    <a:pt x="486" y="4023"/>
                    <a:pt x="699" y="4095"/>
                  </a:cubicBezTo>
                  <a:cubicBezTo>
                    <a:pt x="771" y="4120"/>
                    <a:pt x="849" y="4133"/>
                    <a:pt x="925" y="4133"/>
                  </a:cubicBezTo>
                  <a:cubicBezTo>
                    <a:pt x="1074" y="4133"/>
                    <a:pt x="1220" y="4085"/>
                    <a:pt x="1329" y="3985"/>
                  </a:cubicBezTo>
                  <a:lnTo>
                    <a:pt x="1329" y="3985"/>
                  </a:lnTo>
                  <a:lnTo>
                    <a:pt x="1309" y="4001"/>
                  </a:lnTo>
                  <a:cubicBezTo>
                    <a:pt x="982" y="3911"/>
                    <a:pt x="738" y="3586"/>
                    <a:pt x="745" y="3248"/>
                  </a:cubicBezTo>
                  <a:cubicBezTo>
                    <a:pt x="747" y="3045"/>
                    <a:pt x="866" y="2821"/>
                    <a:pt x="1065" y="2791"/>
                  </a:cubicBezTo>
                  <a:cubicBezTo>
                    <a:pt x="1082" y="2788"/>
                    <a:pt x="1098" y="2787"/>
                    <a:pt x="1115" y="2787"/>
                  </a:cubicBezTo>
                  <a:cubicBezTo>
                    <a:pt x="1284" y="2787"/>
                    <a:pt x="1432" y="2926"/>
                    <a:pt x="1527" y="3072"/>
                  </a:cubicBezTo>
                  <a:cubicBezTo>
                    <a:pt x="1630" y="3234"/>
                    <a:pt x="1698" y="3414"/>
                    <a:pt x="1729" y="3605"/>
                  </a:cubicBezTo>
                  <a:cubicBezTo>
                    <a:pt x="1860" y="3502"/>
                    <a:pt x="1889" y="3318"/>
                    <a:pt x="1909" y="3153"/>
                  </a:cubicBezTo>
                  <a:lnTo>
                    <a:pt x="2019" y="2242"/>
                  </a:lnTo>
                  <a:cubicBezTo>
                    <a:pt x="2229" y="2196"/>
                    <a:pt x="2401" y="2042"/>
                    <a:pt x="2467" y="1835"/>
                  </a:cubicBezTo>
                  <a:cubicBezTo>
                    <a:pt x="2534" y="1979"/>
                    <a:pt x="2664" y="2045"/>
                    <a:pt x="2795" y="2045"/>
                  </a:cubicBezTo>
                  <a:cubicBezTo>
                    <a:pt x="2966" y="2045"/>
                    <a:pt x="3137" y="1930"/>
                    <a:pt x="3163" y="1723"/>
                  </a:cubicBezTo>
                  <a:cubicBezTo>
                    <a:pt x="3294" y="1888"/>
                    <a:pt x="3479" y="2022"/>
                    <a:pt x="3688" y="2057"/>
                  </a:cubicBezTo>
                  <a:cubicBezTo>
                    <a:pt x="3719" y="2062"/>
                    <a:pt x="3750" y="2065"/>
                    <a:pt x="3782" y="2065"/>
                  </a:cubicBezTo>
                  <a:cubicBezTo>
                    <a:pt x="3963" y="2065"/>
                    <a:pt x="4148" y="1984"/>
                    <a:pt x="4243" y="1831"/>
                  </a:cubicBezTo>
                  <a:cubicBezTo>
                    <a:pt x="4370" y="2035"/>
                    <a:pt x="4582" y="2137"/>
                    <a:pt x="4794" y="2137"/>
                  </a:cubicBezTo>
                  <a:cubicBezTo>
                    <a:pt x="4993" y="2137"/>
                    <a:pt x="5194" y="2046"/>
                    <a:pt x="5324" y="1862"/>
                  </a:cubicBezTo>
                  <a:cubicBezTo>
                    <a:pt x="5373" y="1951"/>
                    <a:pt x="5473" y="1994"/>
                    <a:pt x="5575" y="1994"/>
                  </a:cubicBezTo>
                  <a:cubicBezTo>
                    <a:pt x="5654" y="1994"/>
                    <a:pt x="5735" y="1968"/>
                    <a:pt x="5796" y="1917"/>
                  </a:cubicBezTo>
                  <a:cubicBezTo>
                    <a:pt x="5934" y="1802"/>
                    <a:pt x="5978" y="1600"/>
                    <a:pt x="5956" y="1420"/>
                  </a:cubicBezTo>
                  <a:cubicBezTo>
                    <a:pt x="5945" y="1328"/>
                    <a:pt x="5917" y="1231"/>
                    <a:pt x="5851" y="1166"/>
                  </a:cubicBezTo>
                  <a:cubicBezTo>
                    <a:pt x="5807" y="1123"/>
                    <a:pt x="5745" y="1096"/>
                    <a:pt x="5686" y="1096"/>
                  </a:cubicBezTo>
                  <a:cubicBezTo>
                    <a:pt x="5653" y="1096"/>
                    <a:pt x="5622" y="1104"/>
                    <a:pt x="5594" y="1122"/>
                  </a:cubicBezTo>
                  <a:cubicBezTo>
                    <a:pt x="5653" y="895"/>
                    <a:pt x="5502" y="636"/>
                    <a:pt x="5275" y="577"/>
                  </a:cubicBezTo>
                  <a:cubicBezTo>
                    <a:pt x="5242" y="568"/>
                    <a:pt x="5209" y="564"/>
                    <a:pt x="5175" y="564"/>
                  </a:cubicBezTo>
                  <a:cubicBezTo>
                    <a:pt x="4977" y="564"/>
                    <a:pt x="4780" y="705"/>
                    <a:pt x="4731" y="898"/>
                  </a:cubicBezTo>
                  <a:lnTo>
                    <a:pt x="4731" y="898"/>
                  </a:lnTo>
                  <a:cubicBezTo>
                    <a:pt x="4770" y="704"/>
                    <a:pt x="4665" y="511"/>
                    <a:pt x="4483" y="439"/>
                  </a:cubicBezTo>
                  <a:cubicBezTo>
                    <a:pt x="4434" y="419"/>
                    <a:pt x="4383" y="410"/>
                    <a:pt x="4333" y="410"/>
                  </a:cubicBezTo>
                  <a:cubicBezTo>
                    <a:pt x="4195" y="410"/>
                    <a:pt x="4062" y="480"/>
                    <a:pt x="3986" y="603"/>
                  </a:cubicBezTo>
                  <a:cubicBezTo>
                    <a:pt x="4011" y="504"/>
                    <a:pt x="3899" y="427"/>
                    <a:pt x="3793" y="427"/>
                  </a:cubicBezTo>
                  <a:cubicBezTo>
                    <a:pt x="3778" y="427"/>
                    <a:pt x="3763" y="429"/>
                    <a:pt x="3749" y="432"/>
                  </a:cubicBezTo>
                  <a:cubicBezTo>
                    <a:pt x="3633" y="456"/>
                    <a:pt x="3540" y="542"/>
                    <a:pt x="3431" y="579"/>
                  </a:cubicBezTo>
                  <a:cubicBezTo>
                    <a:pt x="3380" y="597"/>
                    <a:pt x="3329" y="605"/>
                    <a:pt x="3278" y="605"/>
                  </a:cubicBezTo>
                  <a:cubicBezTo>
                    <a:pt x="3034" y="605"/>
                    <a:pt x="2794" y="418"/>
                    <a:pt x="2574" y="278"/>
                  </a:cubicBezTo>
                  <a:cubicBezTo>
                    <a:pt x="2306" y="109"/>
                    <a:pt x="1990" y="1"/>
                    <a:pt x="1676"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4"/>
            <p:cNvSpPr/>
            <p:nvPr/>
          </p:nvSpPr>
          <p:spPr>
            <a:xfrm>
              <a:off x="687950" y="2454750"/>
              <a:ext cx="126300" cy="91250"/>
            </a:xfrm>
            <a:custGeom>
              <a:rect b="b" l="l" r="r" t="t"/>
              <a:pathLst>
                <a:path extrusionOk="0" h="3650" w="5052">
                  <a:moveTo>
                    <a:pt x="476" y="0"/>
                  </a:moveTo>
                  <a:cubicBezTo>
                    <a:pt x="307" y="0"/>
                    <a:pt x="144" y="108"/>
                    <a:pt x="0" y="210"/>
                  </a:cubicBezTo>
                  <a:cubicBezTo>
                    <a:pt x="398" y="520"/>
                    <a:pt x="639" y="986"/>
                    <a:pt x="833" y="1453"/>
                  </a:cubicBezTo>
                  <a:cubicBezTo>
                    <a:pt x="1024" y="1919"/>
                    <a:pt x="1180" y="2407"/>
                    <a:pt x="1456" y="2828"/>
                  </a:cubicBezTo>
                  <a:cubicBezTo>
                    <a:pt x="1733" y="3250"/>
                    <a:pt x="2161" y="3606"/>
                    <a:pt x="2660" y="3645"/>
                  </a:cubicBezTo>
                  <a:cubicBezTo>
                    <a:pt x="2692" y="3648"/>
                    <a:pt x="2723" y="3649"/>
                    <a:pt x="2755" y="3649"/>
                  </a:cubicBezTo>
                  <a:cubicBezTo>
                    <a:pt x="3257" y="3649"/>
                    <a:pt x="3726" y="3327"/>
                    <a:pt x="4026" y="2912"/>
                  </a:cubicBezTo>
                  <a:cubicBezTo>
                    <a:pt x="4344" y="2472"/>
                    <a:pt x="4505" y="1939"/>
                    <a:pt x="4658" y="1416"/>
                  </a:cubicBezTo>
                  <a:cubicBezTo>
                    <a:pt x="4788" y="970"/>
                    <a:pt x="4920" y="527"/>
                    <a:pt x="5051" y="81"/>
                  </a:cubicBezTo>
                  <a:lnTo>
                    <a:pt x="5051" y="81"/>
                  </a:lnTo>
                  <a:lnTo>
                    <a:pt x="4887" y="96"/>
                  </a:lnTo>
                  <a:lnTo>
                    <a:pt x="3986" y="2141"/>
                  </a:lnTo>
                  <a:cubicBezTo>
                    <a:pt x="3804" y="2558"/>
                    <a:pt x="3578" y="3015"/>
                    <a:pt x="3152" y="3166"/>
                  </a:cubicBezTo>
                  <a:cubicBezTo>
                    <a:pt x="3061" y="3199"/>
                    <a:pt x="2968" y="3214"/>
                    <a:pt x="2875" y="3214"/>
                  </a:cubicBezTo>
                  <a:cubicBezTo>
                    <a:pt x="2469" y="3214"/>
                    <a:pt x="2066" y="2929"/>
                    <a:pt x="1834" y="2573"/>
                  </a:cubicBezTo>
                  <a:cubicBezTo>
                    <a:pt x="1549" y="2136"/>
                    <a:pt x="1445" y="1609"/>
                    <a:pt x="1272" y="1115"/>
                  </a:cubicBezTo>
                  <a:cubicBezTo>
                    <a:pt x="1186" y="871"/>
                    <a:pt x="1083" y="634"/>
                    <a:pt x="960" y="406"/>
                  </a:cubicBezTo>
                  <a:cubicBezTo>
                    <a:pt x="870" y="235"/>
                    <a:pt x="751" y="54"/>
                    <a:pt x="565" y="11"/>
                  </a:cubicBezTo>
                  <a:cubicBezTo>
                    <a:pt x="535" y="3"/>
                    <a:pt x="505" y="0"/>
                    <a:pt x="476"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1" name="Google Shape;3351;p54"/>
          <p:cNvGrpSpPr/>
          <p:nvPr/>
        </p:nvGrpSpPr>
        <p:grpSpPr>
          <a:xfrm>
            <a:off x="6328706" y="4003212"/>
            <a:ext cx="758143" cy="611790"/>
            <a:chOff x="7514750" y="4210883"/>
            <a:chExt cx="953999" cy="769838"/>
          </a:xfrm>
        </p:grpSpPr>
        <p:sp>
          <p:nvSpPr>
            <p:cNvPr id="3352" name="Google Shape;3352;p54"/>
            <p:cNvSpPr/>
            <p:nvPr/>
          </p:nvSpPr>
          <p:spPr>
            <a:xfrm>
              <a:off x="8024561" y="4469182"/>
              <a:ext cx="243136" cy="460933"/>
            </a:xfrm>
            <a:custGeom>
              <a:rect b="b" l="l" r="r" t="t"/>
              <a:pathLst>
                <a:path extrusionOk="0" h="6385" w="3368">
                  <a:moveTo>
                    <a:pt x="2453" y="0"/>
                  </a:moveTo>
                  <a:cubicBezTo>
                    <a:pt x="1997" y="0"/>
                    <a:pt x="1513" y="355"/>
                    <a:pt x="1213" y="747"/>
                  </a:cubicBezTo>
                  <a:cubicBezTo>
                    <a:pt x="554" y="1606"/>
                    <a:pt x="225" y="2680"/>
                    <a:pt x="102" y="3754"/>
                  </a:cubicBezTo>
                  <a:cubicBezTo>
                    <a:pt x="1" y="4626"/>
                    <a:pt x="29" y="5506"/>
                    <a:pt x="82" y="6385"/>
                  </a:cubicBezTo>
                  <a:cubicBezTo>
                    <a:pt x="480" y="6365"/>
                    <a:pt x="879" y="6352"/>
                    <a:pt x="1279" y="6347"/>
                  </a:cubicBezTo>
                  <a:lnTo>
                    <a:pt x="1677" y="6341"/>
                  </a:lnTo>
                  <a:cubicBezTo>
                    <a:pt x="2537" y="4946"/>
                    <a:pt x="3021" y="3326"/>
                    <a:pt x="3273" y="1698"/>
                  </a:cubicBezTo>
                  <a:cubicBezTo>
                    <a:pt x="3361" y="1132"/>
                    <a:pt x="3368" y="435"/>
                    <a:pt x="2884" y="126"/>
                  </a:cubicBezTo>
                  <a:cubicBezTo>
                    <a:pt x="2748" y="39"/>
                    <a:pt x="2602" y="0"/>
                    <a:pt x="24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4"/>
            <p:cNvSpPr/>
            <p:nvPr/>
          </p:nvSpPr>
          <p:spPr>
            <a:xfrm>
              <a:off x="7780773" y="4269286"/>
              <a:ext cx="284790" cy="657651"/>
            </a:xfrm>
            <a:custGeom>
              <a:rect b="b" l="l" r="r" t="t"/>
              <a:pathLst>
                <a:path extrusionOk="0" h="9110" w="3945">
                  <a:moveTo>
                    <a:pt x="787" y="0"/>
                  </a:moveTo>
                  <a:cubicBezTo>
                    <a:pt x="685" y="0"/>
                    <a:pt x="588" y="26"/>
                    <a:pt x="521" y="101"/>
                  </a:cubicBezTo>
                  <a:cubicBezTo>
                    <a:pt x="466" y="158"/>
                    <a:pt x="444" y="237"/>
                    <a:pt x="424" y="316"/>
                  </a:cubicBezTo>
                  <a:cubicBezTo>
                    <a:pt x="0" y="1964"/>
                    <a:pt x="727" y="3663"/>
                    <a:pt x="1439" y="5207"/>
                  </a:cubicBezTo>
                  <a:lnTo>
                    <a:pt x="3207" y="9053"/>
                  </a:lnTo>
                  <a:lnTo>
                    <a:pt x="3945" y="9110"/>
                  </a:lnTo>
                  <a:cubicBezTo>
                    <a:pt x="3938" y="7406"/>
                    <a:pt x="3804" y="5706"/>
                    <a:pt x="3538" y="4021"/>
                  </a:cubicBezTo>
                  <a:cubicBezTo>
                    <a:pt x="3409" y="3193"/>
                    <a:pt x="3242" y="2357"/>
                    <a:pt x="2851" y="1617"/>
                  </a:cubicBezTo>
                  <a:cubicBezTo>
                    <a:pt x="2460" y="874"/>
                    <a:pt x="1810" y="233"/>
                    <a:pt x="997" y="29"/>
                  </a:cubicBezTo>
                  <a:cubicBezTo>
                    <a:pt x="930" y="13"/>
                    <a:pt x="857" y="0"/>
                    <a:pt x="7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4"/>
            <p:cNvSpPr/>
            <p:nvPr/>
          </p:nvSpPr>
          <p:spPr>
            <a:xfrm>
              <a:off x="8003842" y="4210883"/>
              <a:ext cx="185889" cy="717641"/>
            </a:xfrm>
            <a:custGeom>
              <a:rect b="b" l="l" r="r" t="t"/>
              <a:pathLst>
                <a:path extrusionOk="0" h="9941" w="2575">
                  <a:moveTo>
                    <a:pt x="980" y="0"/>
                  </a:moveTo>
                  <a:cubicBezTo>
                    <a:pt x="972" y="0"/>
                    <a:pt x="964" y="0"/>
                    <a:pt x="956" y="1"/>
                  </a:cubicBezTo>
                  <a:cubicBezTo>
                    <a:pt x="764" y="14"/>
                    <a:pt x="635" y="196"/>
                    <a:pt x="554" y="368"/>
                  </a:cubicBezTo>
                  <a:cubicBezTo>
                    <a:pt x="229" y="1044"/>
                    <a:pt x="198" y="1819"/>
                    <a:pt x="176" y="2571"/>
                  </a:cubicBezTo>
                  <a:cubicBezTo>
                    <a:pt x="125" y="4268"/>
                    <a:pt x="73" y="5966"/>
                    <a:pt x="20" y="7666"/>
                  </a:cubicBezTo>
                  <a:cubicBezTo>
                    <a:pt x="7" y="8129"/>
                    <a:pt x="0" y="8621"/>
                    <a:pt x="235" y="9023"/>
                  </a:cubicBezTo>
                  <a:lnTo>
                    <a:pt x="892" y="9941"/>
                  </a:lnTo>
                  <a:cubicBezTo>
                    <a:pt x="1039" y="9936"/>
                    <a:pt x="1188" y="9932"/>
                    <a:pt x="1338" y="9930"/>
                  </a:cubicBezTo>
                  <a:cubicBezTo>
                    <a:pt x="2295" y="7470"/>
                    <a:pt x="2574" y="4797"/>
                    <a:pt x="2141" y="2193"/>
                  </a:cubicBezTo>
                  <a:cubicBezTo>
                    <a:pt x="2023" y="1492"/>
                    <a:pt x="1841" y="772"/>
                    <a:pt x="1375" y="236"/>
                  </a:cubicBezTo>
                  <a:cubicBezTo>
                    <a:pt x="1271" y="115"/>
                    <a:pt x="1135" y="0"/>
                    <a:pt x="9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4"/>
            <p:cNvSpPr/>
            <p:nvPr/>
          </p:nvSpPr>
          <p:spPr>
            <a:xfrm>
              <a:off x="7731322" y="4624175"/>
              <a:ext cx="309839" cy="312799"/>
            </a:xfrm>
            <a:custGeom>
              <a:rect b="b" l="l" r="r" t="t"/>
              <a:pathLst>
                <a:path extrusionOk="0" h="4333" w="4292">
                  <a:moveTo>
                    <a:pt x="415" y="0"/>
                  </a:moveTo>
                  <a:cubicBezTo>
                    <a:pt x="382" y="0"/>
                    <a:pt x="350" y="5"/>
                    <a:pt x="318" y="17"/>
                  </a:cubicBezTo>
                  <a:cubicBezTo>
                    <a:pt x="171" y="72"/>
                    <a:pt x="112" y="245"/>
                    <a:pt x="90" y="401"/>
                  </a:cubicBezTo>
                  <a:cubicBezTo>
                    <a:pt x="0" y="1073"/>
                    <a:pt x="268" y="1756"/>
                    <a:pt x="679" y="2299"/>
                  </a:cubicBezTo>
                  <a:cubicBezTo>
                    <a:pt x="1089" y="2841"/>
                    <a:pt x="1630" y="3265"/>
                    <a:pt x="2165" y="3684"/>
                  </a:cubicBezTo>
                  <a:lnTo>
                    <a:pt x="2996" y="4332"/>
                  </a:lnTo>
                  <a:cubicBezTo>
                    <a:pt x="3211" y="4306"/>
                    <a:pt x="3426" y="4286"/>
                    <a:pt x="3641" y="4269"/>
                  </a:cubicBezTo>
                  <a:cubicBezTo>
                    <a:pt x="3841" y="4253"/>
                    <a:pt x="4039" y="4242"/>
                    <a:pt x="4239" y="4233"/>
                  </a:cubicBezTo>
                  <a:lnTo>
                    <a:pt x="4291" y="4174"/>
                  </a:lnTo>
                  <a:cubicBezTo>
                    <a:pt x="3859" y="2307"/>
                    <a:pt x="2436" y="702"/>
                    <a:pt x="632" y="50"/>
                  </a:cubicBezTo>
                  <a:cubicBezTo>
                    <a:pt x="563" y="24"/>
                    <a:pt x="488" y="0"/>
                    <a:pt x="4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4"/>
            <p:cNvSpPr/>
            <p:nvPr/>
          </p:nvSpPr>
          <p:spPr>
            <a:xfrm>
              <a:off x="7514750" y="4638613"/>
              <a:ext cx="106264" cy="330053"/>
            </a:xfrm>
            <a:custGeom>
              <a:rect b="b" l="l" r="r" t="t"/>
              <a:pathLst>
                <a:path extrusionOk="0" h="4572" w="1472">
                  <a:moveTo>
                    <a:pt x="262" y="0"/>
                  </a:moveTo>
                  <a:cubicBezTo>
                    <a:pt x="250" y="0"/>
                    <a:pt x="237" y="4"/>
                    <a:pt x="226" y="12"/>
                  </a:cubicBezTo>
                  <a:cubicBezTo>
                    <a:pt x="206" y="32"/>
                    <a:pt x="193" y="61"/>
                    <a:pt x="193" y="91"/>
                  </a:cubicBezTo>
                  <a:cubicBezTo>
                    <a:pt x="0" y="1587"/>
                    <a:pt x="428" y="3155"/>
                    <a:pt x="1357" y="4343"/>
                  </a:cubicBezTo>
                  <a:lnTo>
                    <a:pt x="1346" y="4571"/>
                  </a:lnTo>
                  <a:cubicBezTo>
                    <a:pt x="1410" y="3776"/>
                    <a:pt x="1471" y="2973"/>
                    <a:pt x="1359" y="2182"/>
                  </a:cubicBezTo>
                  <a:cubicBezTo>
                    <a:pt x="1245" y="1391"/>
                    <a:pt x="938" y="603"/>
                    <a:pt x="360" y="52"/>
                  </a:cubicBezTo>
                  <a:cubicBezTo>
                    <a:pt x="333" y="26"/>
                    <a:pt x="296" y="0"/>
                    <a:pt x="2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4"/>
            <p:cNvSpPr/>
            <p:nvPr/>
          </p:nvSpPr>
          <p:spPr>
            <a:xfrm>
              <a:off x="8176666" y="4630600"/>
              <a:ext cx="145607" cy="350122"/>
            </a:xfrm>
            <a:custGeom>
              <a:rect b="b" l="l" r="r" t="t"/>
              <a:pathLst>
                <a:path extrusionOk="0" h="4850" w="2017">
                  <a:moveTo>
                    <a:pt x="1887" y="0"/>
                  </a:moveTo>
                  <a:cubicBezTo>
                    <a:pt x="1384" y="470"/>
                    <a:pt x="870" y="951"/>
                    <a:pt x="540" y="1555"/>
                  </a:cubicBezTo>
                  <a:cubicBezTo>
                    <a:pt x="0" y="2541"/>
                    <a:pt x="7" y="3727"/>
                    <a:pt x="77" y="4849"/>
                  </a:cubicBezTo>
                  <a:lnTo>
                    <a:pt x="514" y="4777"/>
                  </a:lnTo>
                  <a:cubicBezTo>
                    <a:pt x="1212" y="3569"/>
                    <a:pt x="1693" y="2245"/>
                    <a:pt x="1930" y="868"/>
                  </a:cubicBezTo>
                  <a:cubicBezTo>
                    <a:pt x="1981" y="578"/>
                    <a:pt x="2016" y="264"/>
                    <a:pt x="18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4"/>
            <p:cNvSpPr/>
            <p:nvPr/>
          </p:nvSpPr>
          <p:spPr>
            <a:xfrm>
              <a:off x="8367683" y="4462179"/>
              <a:ext cx="101066" cy="466203"/>
            </a:xfrm>
            <a:custGeom>
              <a:rect b="b" l="l" r="r" t="t"/>
              <a:pathLst>
                <a:path extrusionOk="0" h="6458" w="1400">
                  <a:moveTo>
                    <a:pt x="180" y="1"/>
                  </a:moveTo>
                  <a:cubicBezTo>
                    <a:pt x="177" y="1"/>
                    <a:pt x="175" y="1"/>
                    <a:pt x="172" y="1"/>
                  </a:cubicBezTo>
                  <a:cubicBezTo>
                    <a:pt x="38" y="10"/>
                    <a:pt x="0" y="188"/>
                    <a:pt x="0" y="324"/>
                  </a:cubicBezTo>
                  <a:cubicBezTo>
                    <a:pt x="18" y="2386"/>
                    <a:pt x="246" y="4442"/>
                    <a:pt x="679" y="6458"/>
                  </a:cubicBezTo>
                  <a:cubicBezTo>
                    <a:pt x="752" y="6453"/>
                    <a:pt x="824" y="6451"/>
                    <a:pt x="896" y="6449"/>
                  </a:cubicBezTo>
                  <a:cubicBezTo>
                    <a:pt x="1254" y="5537"/>
                    <a:pt x="1399" y="4558"/>
                    <a:pt x="1318" y="3583"/>
                  </a:cubicBezTo>
                  <a:cubicBezTo>
                    <a:pt x="1221" y="2423"/>
                    <a:pt x="806" y="1316"/>
                    <a:pt x="396" y="227"/>
                  </a:cubicBezTo>
                  <a:cubicBezTo>
                    <a:pt x="357" y="122"/>
                    <a:pt x="289" y="1"/>
                    <a:pt x="1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9" name="Google Shape;3359;p54"/>
          <p:cNvGrpSpPr/>
          <p:nvPr/>
        </p:nvGrpSpPr>
        <p:grpSpPr>
          <a:xfrm>
            <a:off x="2890127" y="2732917"/>
            <a:ext cx="411803" cy="411156"/>
            <a:chOff x="5721625" y="4984150"/>
            <a:chExt cx="196950" cy="196650"/>
          </a:xfrm>
        </p:grpSpPr>
        <p:sp>
          <p:nvSpPr>
            <p:cNvPr id="3360" name="Google Shape;3360;p54"/>
            <p:cNvSpPr/>
            <p:nvPr/>
          </p:nvSpPr>
          <p:spPr>
            <a:xfrm>
              <a:off x="5847225" y="4984150"/>
              <a:ext cx="22325" cy="185825"/>
            </a:xfrm>
            <a:custGeom>
              <a:rect b="b" l="l" r="r" t="t"/>
              <a:pathLst>
                <a:path extrusionOk="0" h="7433" w="893">
                  <a:moveTo>
                    <a:pt x="732" y="1"/>
                  </a:moveTo>
                  <a:lnTo>
                    <a:pt x="732" y="1"/>
                  </a:lnTo>
                  <a:cubicBezTo>
                    <a:pt x="181" y="2414"/>
                    <a:pt x="1" y="4898"/>
                    <a:pt x="199" y="7364"/>
                  </a:cubicBezTo>
                  <a:lnTo>
                    <a:pt x="462" y="7432"/>
                  </a:lnTo>
                  <a:cubicBezTo>
                    <a:pt x="803" y="4971"/>
                    <a:pt x="893" y="2480"/>
                    <a:pt x="73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4"/>
            <p:cNvSpPr/>
            <p:nvPr/>
          </p:nvSpPr>
          <p:spPr>
            <a:xfrm>
              <a:off x="5787275" y="4985750"/>
              <a:ext cx="50100" cy="186200"/>
            </a:xfrm>
            <a:custGeom>
              <a:rect b="b" l="l" r="r" t="t"/>
              <a:pathLst>
                <a:path extrusionOk="0" h="7448" w="2004">
                  <a:moveTo>
                    <a:pt x="1" y="0"/>
                  </a:moveTo>
                  <a:lnTo>
                    <a:pt x="1" y="0"/>
                  </a:lnTo>
                  <a:cubicBezTo>
                    <a:pt x="666" y="2447"/>
                    <a:pt x="1294" y="4902"/>
                    <a:pt x="1881" y="7368"/>
                  </a:cubicBezTo>
                  <a:lnTo>
                    <a:pt x="1997" y="7447"/>
                  </a:lnTo>
                  <a:cubicBezTo>
                    <a:pt x="2004" y="5945"/>
                    <a:pt x="1835" y="4448"/>
                    <a:pt x="1496" y="2983"/>
                  </a:cubicBezTo>
                  <a:cubicBezTo>
                    <a:pt x="1239" y="1882"/>
                    <a:pt x="851" y="747"/>
                    <a:pt x="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4"/>
            <p:cNvSpPr/>
            <p:nvPr/>
          </p:nvSpPr>
          <p:spPr>
            <a:xfrm>
              <a:off x="5777075" y="5069900"/>
              <a:ext cx="24950" cy="110900"/>
            </a:xfrm>
            <a:custGeom>
              <a:rect b="b" l="l" r="r" t="t"/>
              <a:pathLst>
                <a:path extrusionOk="0" h="4436" w="998">
                  <a:moveTo>
                    <a:pt x="688" y="1"/>
                  </a:moveTo>
                  <a:cubicBezTo>
                    <a:pt x="312" y="1453"/>
                    <a:pt x="81" y="2937"/>
                    <a:pt x="0" y="4435"/>
                  </a:cubicBezTo>
                  <a:lnTo>
                    <a:pt x="562" y="4231"/>
                  </a:lnTo>
                  <a:cubicBezTo>
                    <a:pt x="857" y="3392"/>
                    <a:pt x="905" y="2489"/>
                    <a:pt x="951" y="1602"/>
                  </a:cubicBezTo>
                  <a:cubicBezTo>
                    <a:pt x="980" y="1053"/>
                    <a:pt x="997" y="458"/>
                    <a:pt x="68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4"/>
            <p:cNvSpPr/>
            <p:nvPr/>
          </p:nvSpPr>
          <p:spPr>
            <a:xfrm>
              <a:off x="5721625" y="5011325"/>
              <a:ext cx="47775" cy="157175"/>
            </a:xfrm>
            <a:custGeom>
              <a:rect b="b" l="l" r="r" t="t"/>
              <a:pathLst>
                <a:path extrusionOk="0" h="6287" w="1911">
                  <a:moveTo>
                    <a:pt x="59" y="1"/>
                  </a:moveTo>
                  <a:lnTo>
                    <a:pt x="59" y="1"/>
                  </a:lnTo>
                  <a:cubicBezTo>
                    <a:pt x="26" y="1349"/>
                    <a:pt x="0" y="2735"/>
                    <a:pt x="452" y="4006"/>
                  </a:cubicBezTo>
                  <a:cubicBezTo>
                    <a:pt x="727" y="4775"/>
                    <a:pt x="1173" y="5487"/>
                    <a:pt x="1353" y="6284"/>
                  </a:cubicBezTo>
                  <a:lnTo>
                    <a:pt x="1770" y="6286"/>
                  </a:lnTo>
                  <a:cubicBezTo>
                    <a:pt x="1900" y="5987"/>
                    <a:pt x="1911" y="5651"/>
                    <a:pt x="1902" y="5326"/>
                  </a:cubicBezTo>
                  <a:cubicBezTo>
                    <a:pt x="1845" y="3405"/>
                    <a:pt x="1204" y="1547"/>
                    <a:pt x="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4"/>
            <p:cNvSpPr/>
            <p:nvPr/>
          </p:nvSpPr>
          <p:spPr>
            <a:xfrm>
              <a:off x="5877750" y="5044825"/>
              <a:ext cx="40825" cy="129000"/>
            </a:xfrm>
            <a:custGeom>
              <a:rect b="b" l="l" r="r" t="t"/>
              <a:pathLst>
                <a:path extrusionOk="0" h="5160" w="1633">
                  <a:moveTo>
                    <a:pt x="1213" y="0"/>
                  </a:moveTo>
                  <a:lnTo>
                    <a:pt x="1213" y="0"/>
                  </a:lnTo>
                  <a:cubicBezTo>
                    <a:pt x="974" y="907"/>
                    <a:pt x="737" y="1812"/>
                    <a:pt x="497" y="2719"/>
                  </a:cubicBezTo>
                  <a:cubicBezTo>
                    <a:pt x="374" y="3185"/>
                    <a:pt x="249" y="3655"/>
                    <a:pt x="225" y="4136"/>
                  </a:cubicBezTo>
                  <a:cubicBezTo>
                    <a:pt x="205" y="4491"/>
                    <a:pt x="229" y="4887"/>
                    <a:pt x="1" y="5159"/>
                  </a:cubicBezTo>
                  <a:lnTo>
                    <a:pt x="447" y="5027"/>
                  </a:lnTo>
                  <a:cubicBezTo>
                    <a:pt x="1352" y="3541"/>
                    <a:pt x="1633"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5" name="Google Shape;3365;p54"/>
          <p:cNvGrpSpPr/>
          <p:nvPr/>
        </p:nvGrpSpPr>
        <p:grpSpPr>
          <a:xfrm>
            <a:off x="668531" y="4003212"/>
            <a:ext cx="758143" cy="611790"/>
            <a:chOff x="7514750" y="4210883"/>
            <a:chExt cx="953999" cy="769838"/>
          </a:xfrm>
        </p:grpSpPr>
        <p:sp>
          <p:nvSpPr>
            <p:cNvPr id="3366" name="Google Shape;3366;p54"/>
            <p:cNvSpPr/>
            <p:nvPr/>
          </p:nvSpPr>
          <p:spPr>
            <a:xfrm>
              <a:off x="8024561" y="4469182"/>
              <a:ext cx="243136" cy="460933"/>
            </a:xfrm>
            <a:custGeom>
              <a:rect b="b" l="l" r="r" t="t"/>
              <a:pathLst>
                <a:path extrusionOk="0" h="6385" w="3368">
                  <a:moveTo>
                    <a:pt x="2453" y="0"/>
                  </a:moveTo>
                  <a:cubicBezTo>
                    <a:pt x="1997" y="0"/>
                    <a:pt x="1513" y="355"/>
                    <a:pt x="1213" y="747"/>
                  </a:cubicBezTo>
                  <a:cubicBezTo>
                    <a:pt x="554" y="1606"/>
                    <a:pt x="225" y="2680"/>
                    <a:pt x="102" y="3754"/>
                  </a:cubicBezTo>
                  <a:cubicBezTo>
                    <a:pt x="1" y="4626"/>
                    <a:pt x="29" y="5506"/>
                    <a:pt x="82" y="6385"/>
                  </a:cubicBezTo>
                  <a:cubicBezTo>
                    <a:pt x="480" y="6365"/>
                    <a:pt x="879" y="6352"/>
                    <a:pt x="1279" y="6347"/>
                  </a:cubicBezTo>
                  <a:lnTo>
                    <a:pt x="1677" y="6341"/>
                  </a:lnTo>
                  <a:cubicBezTo>
                    <a:pt x="2537" y="4946"/>
                    <a:pt x="3021" y="3326"/>
                    <a:pt x="3273" y="1698"/>
                  </a:cubicBezTo>
                  <a:cubicBezTo>
                    <a:pt x="3361" y="1132"/>
                    <a:pt x="3368" y="435"/>
                    <a:pt x="2884" y="126"/>
                  </a:cubicBezTo>
                  <a:cubicBezTo>
                    <a:pt x="2748" y="39"/>
                    <a:pt x="2602" y="0"/>
                    <a:pt x="24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4"/>
            <p:cNvSpPr/>
            <p:nvPr/>
          </p:nvSpPr>
          <p:spPr>
            <a:xfrm>
              <a:off x="7780773" y="4269286"/>
              <a:ext cx="284790" cy="657651"/>
            </a:xfrm>
            <a:custGeom>
              <a:rect b="b" l="l" r="r" t="t"/>
              <a:pathLst>
                <a:path extrusionOk="0" h="9110" w="3945">
                  <a:moveTo>
                    <a:pt x="787" y="0"/>
                  </a:moveTo>
                  <a:cubicBezTo>
                    <a:pt x="685" y="0"/>
                    <a:pt x="588" y="26"/>
                    <a:pt x="521" y="101"/>
                  </a:cubicBezTo>
                  <a:cubicBezTo>
                    <a:pt x="466" y="158"/>
                    <a:pt x="444" y="237"/>
                    <a:pt x="424" y="316"/>
                  </a:cubicBezTo>
                  <a:cubicBezTo>
                    <a:pt x="0" y="1964"/>
                    <a:pt x="727" y="3663"/>
                    <a:pt x="1439" y="5207"/>
                  </a:cubicBezTo>
                  <a:lnTo>
                    <a:pt x="3207" y="9053"/>
                  </a:lnTo>
                  <a:lnTo>
                    <a:pt x="3945" y="9110"/>
                  </a:lnTo>
                  <a:cubicBezTo>
                    <a:pt x="3938" y="7406"/>
                    <a:pt x="3804" y="5706"/>
                    <a:pt x="3538" y="4021"/>
                  </a:cubicBezTo>
                  <a:cubicBezTo>
                    <a:pt x="3409" y="3193"/>
                    <a:pt x="3242" y="2357"/>
                    <a:pt x="2851" y="1617"/>
                  </a:cubicBezTo>
                  <a:cubicBezTo>
                    <a:pt x="2460" y="874"/>
                    <a:pt x="1810" y="233"/>
                    <a:pt x="997" y="29"/>
                  </a:cubicBezTo>
                  <a:cubicBezTo>
                    <a:pt x="930" y="13"/>
                    <a:pt x="857" y="0"/>
                    <a:pt x="7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4"/>
            <p:cNvSpPr/>
            <p:nvPr/>
          </p:nvSpPr>
          <p:spPr>
            <a:xfrm>
              <a:off x="8003842" y="4210883"/>
              <a:ext cx="185889" cy="717641"/>
            </a:xfrm>
            <a:custGeom>
              <a:rect b="b" l="l" r="r" t="t"/>
              <a:pathLst>
                <a:path extrusionOk="0" h="9941" w="2575">
                  <a:moveTo>
                    <a:pt x="980" y="0"/>
                  </a:moveTo>
                  <a:cubicBezTo>
                    <a:pt x="972" y="0"/>
                    <a:pt x="964" y="0"/>
                    <a:pt x="956" y="1"/>
                  </a:cubicBezTo>
                  <a:cubicBezTo>
                    <a:pt x="764" y="14"/>
                    <a:pt x="635" y="196"/>
                    <a:pt x="554" y="368"/>
                  </a:cubicBezTo>
                  <a:cubicBezTo>
                    <a:pt x="229" y="1044"/>
                    <a:pt x="198" y="1819"/>
                    <a:pt x="176" y="2571"/>
                  </a:cubicBezTo>
                  <a:cubicBezTo>
                    <a:pt x="125" y="4268"/>
                    <a:pt x="73" y="5966"/>
                    <a:pt x="20" y="7666"/>
                  </a:cubicBezTo>
                  <a:cubicBezTo>
                    <a:pt x="7" y="8129"/>
                    <a:pt x="0" y="8621"/>
                    <a:pt x="235" y="9023"/>
                  </a:cubicBezTo>
                  <a:lnTo>
                    <a:pt x="892" y="9941"/>
                  </a:lnTo>
                  <a:cubicBezTo>
                    <a:pt x="1039" y="9936"/>
                    <a:pt x="1188" y="9932"/>
                    <a:pt x="1338" y="9930"/>
                  </a:cubicBezTo>
                  <a:cubicBezTo>
                    <a:pt x="2295" y="7470"/>
                    <a:pt x="2574" y="4797"/>
                    <a:pt x="2141" y="2193"/>
                  </a:cubicBezTo>
                  <a:cubicBezTo>
                    <a:pt x="2023" y="1492"/>
                    <a:pt x="1841" y="772"/>
                    <a:pt x="1375" y="236"/>
                  </a:cubicBezTo>
                  <a:cubicBezTo>
                    <a:pt x="1271" y="115"/>
                    <a:pt x="1135" y="0"/>
                    <a:pt x="9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4"/>
            <p:cNvSpPr/>
            <p:nvPr/>
          </p:nvSpPr>
          <p:spPr>
            <a:xfrm>
              <a:off x="7731322" y="4624175"/>
              <a:ext cx="309839" cy="312799"/>
            </a:xfrm>
            <a:custGeom>
              <a:rect b="b" l="l" r="r" t="t"/>
              <a:pathLst>
                <a:path extrusionOk="0" h="4333" w="4292">
                  <a:moveTo>
                    <a:pt x="415" y="0"/>
                  </a:moveTo>
                  <a:cubicBezTo>
                    <a:pt x="382" y="0"/>
                    <a:pt x="350" y="5"/>
                    <a:pt x="318" y="17"/>
                  </a:cubicBezTo>
                  <a:cubicBezTo>
                    <a:pt x="171" y="72"/>
                    <a:pt x="112" y="245"/>
                    <a:pt x="90" y="401"/>
                  </a:cubicBezTo>
                  <a:cubicBezTo>
                    <a:pt x="0" y="1073"/>
                    <a:pt x="268" y="1756"/>
                    <a:pt x="679" y="2299"/>
                  </a:cubicBezTo>
                  <a:cubicBezTo>
                    <a:pt x="1089" y="2841"/>
                    <a:pt x="1630" y="3265"/>
                    <a:pt x="2165" y="3684"/>
                  </a:cubicBezTo>
                  <a:lnTo>
                    <a:pt x="2996" y="4332"/>
                  </a:lnTo>
                  <a:cubicBezTo>
                    <a:pt x="3211" y="4306"/>
                    <a:pt x="3426" y="4286"/>
                    <a:pt x="3641" y="4269"/>
                  </a:cubicBezTo>
                  <a:cubicBezTo>
                    <a:pt x="3841" y="4253"/>
                    <a:pt x="4039" y="4242"/>
                    <a:pt x="4239" y="4233"/>
                  </a:cubicBezTo>
                  <a:lnTo>
                    <a:pt x="4291" y="4174"/>
                  </a:lnTo>
                  <a:cubicBezTo>
                    <a:pt x="3859" y="2307"/>
                    <a:pt x="2436" y="702"/>
                    <a:pt x="632" y="50"/>
                  </a:cubicBezTo>
                  <a:cubicBezTo>
                    <a:pt x="563" y="24"/>
                    <a:pt x="488" y="0"/>
                    <a:pt x="4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4"/>
            <p:cNvSpPr/>
            <p:nvPr/>
          </p:nvSpPr>
          <p:spPr>
            <a:xfrm>
              <a:off x="7514750" y="4638613"/>
              <a:ext cx="106264" cy="330053"/>
            </a:xfrm>
            <a:custGeom>
              <a:rect b="b" l="l" r="r" t="t"/>
              <a:pathLst>
                <a:path extrusionOk="0" h="4572" w="1472">
                  <a:moveTo>
                    <a:pt x="262" y="0"/>
                  </a:moveTo>
                  <a:cubicBezTo>
                    <a:pt x="250" y="0"/>
                    <a:pt x="237" y="4"/>
                    <a:pt x="226" y="12"/>
                  </a:cubicBezTo>
                  <a:cubicBezTo>
                    <a:pt x="206" y="32"/>
                    <a:pt x="193" y="61"/>
                    <a:pt x="193" y="91"/>
                  </a:cubicBezTo>
                  <a:cubicBezTo>
                    <a:pt x="0" y="1587"/>
                    <a:pt x="428" y="3155"/>
                    <a:pt x="1357" y="4343"/>
                  </a:cubicBezTo>
                  <a:lnTo>
                    <a:pt x="1346" y="4571"/>
                  </a:lnTo>
                  <a:cubicBezTo>
                    <a:pt x="1410" y="3776"/>
                    <a:pt x="1471" y="2973"/>
                    <a:pt x="1359" y="2182"/>
                  </a:cubicBezTo>
                  <a:cubicBezTo>
                    <a:pt x="1245" y="1391"/>
                    <a:pt x="938" y="603"/>
                    <a:pt x="360" y="52"/>
                  </a:cubicBezTo>
                  <a:cubicBezTo>
                    <a:pt x="333" y="26"/>
                    <a:pt x="296" y="0"/>
                    <a:pt x="2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4"/>
            <p:cNvSpPr/>
            <p:nvPr/>
          </p:nvSpPr>
          <p:spPr>
            <a:xfrm>
              <a:off x="8176666" y="4630600"/>
              <a:ext cx="145607" cy="350122"/>
            </a:xfrm>
            <a:custGeom>
              <a:rect b="b" l="l" r="r" t="t"/>
              <a:pathLst>
                <a:path extrusionOk="0" h="4850" w="2017">
                  <a:moveTo>
                    <a:pt x="1887" y="0"/>
                  </a:moveTo>
                  <a:cubicBezTo>
                    <a:pt x="1384" y="470"/>
                    <a:pt x="870" y="951"/>
                    <a:pt x="540" y="1555"/>
                  </a:cubicBezTo>
                  <a:cubicBezTo>
                    <a:pt x="0" y="2541"/>
                    <a:pt x="7" y="3727"/>
                    <a:pt x="77" y="4849"/>
                  </a:cubicBezTo>
                  <a:lnTo>
                    <a:pt x="514" y="4777"/>
                  </a:lnTo>
                  <a:cubicBezTo>
                    <a:pt x="1212" y="3569"/>
                    <a:pt x="1693" y="2245"/>
                    <a:pt x="1930" y="868"/>
                  </a:cubicBezTo>
                  <a:cubicBezTo>
                    <a:pt x="1981" y="578"/>
                    <a:pt x="2016" y="264"/>
                    <a:pt x="18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4"/>
            <p:cNvSpPr/>
            <p:nvPr/>
          </p:nvSpPr>
          <p:spPr>
            <a:xfrm>
              <a:off x="8367683" y="4462179"/>
              <a:ext cx="101066" cy="466203"/>
            </a:xfrm>
            <a:custGeom>
              <a:rect b="b" l="l" r="r" t="t"/>
              <a:pathLst>
                <a:path extrusionOk="0" h="6458" w="1400">
                  <a:moveTo>
                    <a:pt x="180" y="1"/>
                  </a:moveTo>
                  <a:cubicBezTo>
                    <a:pt x="177" y="1"/>
                    <a:pt x="175" y="1"/>
                    <a:pt x="172" y="1"/>
                  </a:cubicBezTo>
                  <a:cubicBezTo>
                    <a:pt x="38" y="10"/>
                    <a:pt x="0" y="188"/>
                    <a:pt x="0" y="324"/>
                  </a:cubicBezTo>
                  <a:cubicBezTo>
                    <a:pt x="18" y="2386"/>
                    <a:pt x="246" y="4442"/>
                    <a:pt x="679" y="6458"/>
                  </a:cubicBezTo>
                  <a:cubicBezTo>
                    <a:pt x="752" y="6453"/>
                    <a:pt x="824" y="6451"/>
                    <a:pt x="896" y="6449"/>
                  </a:cubicBezTo>
                  <a:cubicBezTo>
                    <a:pt x="1254" y="5537"/>
                    <a:pt x="1399" y="4558"/>
                    <a:pt x="1318" y="3583"/>
                  </a:cubicBezTo>
                  <a:cubicBezTo>
                    <a:pt x="1221" y="2423"/>
                    <a:pt x="806" y="1316"/>
                    <a:pt x="396" y="227"/>
                  </a:cubicBezTo>
                  <a:cubicBezTo>
                    <a:pt x="357" y="122"/>
                    <a:pt x="289" y="1"/>
                    <a:pt x="1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3" name="Google Shape;3373;p54"/>
          <p:cNvGrpSpPr/>
          <p:nvPr/>
        </p:nvGrpSpPr>
        <p:grpSpPr>
          <a:xfrm>
            <a:off x="215662" y="1120288"/>
            <a:ext cx="890185" cy="675108"/>
            <a:chOff x="4725044" y="4077175"/>
            <a:chExt cx="398900" cy="347475"/>
          </a:xfrm>
        </p:grpSpPr>
        <p:sp>
          <p:nvSpPr>
            <p:cNvPr id="3374" name="Google Shape;3374;p54"/>
            <p:cNvSpPr/>
            <p:nvPr/>
          </p:nvSpPr>
          <p:spPr>
            <a:xfrm>
              <a:off x="4725044" y="4077175"/>
              <a:ext cx="398900" cy="297393"/>
            </a:xfrm>
            <a:custGeom>
              <a:rect b="b" l="l" r="r" t="t"/>
              <a:pathLst>
                <a:path extrusionOk="0" h="9319" w="15956">
                  <a:moveTo>
                    <a:pt x="7919" y="1"/>
                  </a:moveTo>
                  <a:cubicBezTo>
                    <a:pt x="6674" y="1"/>
                    <a:pt x="5425" y="185"/>
                    <a:pt x="4303" y="548"/>
                  </a:cubicBezTo>
                  <a:cubicBezTo>
                    <a:pt x="3756" y="724"/>
                    <a:pt x="3235" y="939"/>
                    <a:pt x="2783" y="1211"/>
                  </a:cubicBezTo>
                  <a:cubicBezTo>
                    <a:pt x="1975" y="1692"/>
                    <a:pt x="1329" y="2406"/>
                    <a:pt x="932" y="3258"/>
                  </a:cubicBezTo>
                  <a:cubicBezTo>
                    <a:pt x="0" y="5237"/>
                    <a:pt x="795" y="7718"/>
                    <a:pt x="3444" y="8773"/>
                  </a:cubicBezTo>
                  <a:cubicBezTo>
                    <a:pt x="4426" y="9163"/>
                    <a:pt x="5521" y="9318"/>
                    <a:pt x="6649" y="9318"/>
                  </a:cubicBezTo>
                  <a:cubicBezTo>
                    <a:pt x="8094" y="9318"/>
                    <a:pt x="9592" y="9063"/>
                    <a:pt x="10975" y="8718"/>
                  </a:cubicBezTo>
                  <a:lnTo>
                    <a:pt x="10975" y="8718"/>
                  </a:lnTo>
                  <a:lnTo>
                    <a:pt x="9264" y="9159"/>
                  </a:lnTo>
                  <a:cubicBezTo>
                    <a:pt x="9282" y="9159"/>
                    <a:pt x="9301" y="9159"/>
                    <a:pt x="9319" y="9159"/>
                  </a:cubicBezTo>
                  <a:cubicBezTo>
                    <a:pt x="12107" y="9159"/>
                    <a:pt x="14699" y="7684"/>
                    <a:pt x="15325" y="5847"/>
                  </a:cubicBezTo>
                  <a:cubicBezTo>
                    <a:pt x="15956" y="3998"/>
                    <a:pt x="14658" y="1956"/>
                    <a:pt x="12336" y="888"/>
                  </a:cubicBezTo>
                  <a:cubicBezTo>
                    <a:pt x="11043" y="293"/>
                    <a:pt x="9484" y="1"/>
                    <a:pt x="791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4"/>
            <p:cNvSpPr/>
            <p:nvPr/>
          </p:nvSpPr>
          <p:spPr>
            <a:xfrm>
              <a:off x="4913100" y="4172025"/>
              <a:ext cx="21550" cy="252625"/>
            </a:xfrm>
            <a:custGeom>
              <a:rect b="b" l="l" r="r" t="t"/>
              <a:pathLst>
                <a:path extrusionOk="0" h="10105" w="862">
                  <a:moveTo>
                    <a:pt x="647" y="1"/>
                  </a:moveTo>
                  <a:cubicBezTo>
                    <a:pt x="568" y="1"/>
                    <a:pt x="488" y="21"/>
                    <a:pt x="479" y="59"/>
                  </a:cubicBezTo>
                  <a:cubicBezTo>
                    <a:pt x="398" y="424"/>
                    <a:pt x="398" y="795"/>
                    <a:pt x="378" y="1162"/>
                  </a:cubicBezTo>
                  <a:cubicBezTo>
                    <a:pt x="358" y="1520"/>
                    <a:pt x="339" y="1878"/>
                    <a:pt x="319" y="2236"/>
                  </a:cubicBezTo>
                  <a:cubicBezTo>
                    <a:pt x="246" y="3531"/>
                    <a:pt x="222" y="4827"/>
                    <a:pt x="174" y="6123"/>
                  </a:cubicBezTo>
                  <a:cubicBezTo>
                    <a:pt x="150" y="6771"/>
                    <a:pt x="125" y="7421"/>
                    <a:pt x="101" y="8071"/>
                  </a:cubicBezTo>
                  <a:cubicBezTo>
                    <a:pt x="90" y="8394"/>
                    <a:pt x="77" y="8717"/>
                    <a:pt x="66" y="9039"/>
                  </a:cubicBezTo>
                  <a:cubicBezTo>
                    <a:pt x="60" y="9200"/>
                    <a:pt x="53" y="9362"/>
                    <a:pt x="42" y="9523"/>
                  </a:cubicBezTo>
                  <a:cubicBezTo>
                    <a:pt x="33" y="9685"/>
                    <a:pt x="0" y="9848"/>
                    <a:pt x="55" y="10008"/>
                  </a:cubicBezTo>
                  <a:cubicBezTo>
                    <a:pt x="71" y="10056"/>
                    <a:pt x="145" y="10096"/>
                    <a:pt x="290" y="10105"/>
                  </a:cubicBezTo>
                  <a:cubicBezTo>
                    <a:pt x="298" y="10105"/>
                    <a:pt x="306" y="10105"/>
                    <a:pt x="315" y="10105"/>
                  </a:cubicBezTo>
                  <a:cubicBezTo>
                    <a:pt x="430" y="10105"/>
                    <a:pt x="568" y="10077"/>
                    <a:pt x="587" y="10034"/>
                  </a:cubicBezTo>
                  <a:cubicBezTo>
                    <a:pt x="661" y="9845"/>
                    <a:pt x="639" y="9659"/>
                    <a:pt x="639" y="9470"/>
                  </a:cubicBezTo>
                  <a:cubicBezTo>
                    <a:pt x="639" y="9290"/>
                    <a:pt x="644" y="9112"/>
                    <a:pt x="650" y="8932"/>
                  </a:cubicBezTo>
                  <a:cubicBezTo>
                    <a:pt x="659" y="8569"/>
                    <a:pt x="668" y="8205"/>
                    <a:pt x="679" y="7843"/>
                  </a:cubicBezTo>
                  <a:cubicBezTo>
                    <a:pt x="712" y="6547"/>
                    <a:pt x="747" y="5253"/>
                    <a:pt x="784" y="3958"/>
                  </a:cubicBezTo>
                  <a:cubicBezTo>
                    <a:pt x="802" y="3307"/>
                    <a:pt x="826" y="2657"/>
                    <a:pt x="833" y="2007"/>
                  </a:cubicBezTo>
                  <a:cubicBezTo>
                    <a:pt x="835" y="1684"/>
                    <a:pt x="846" y="1366"/>
                    <a:pt x="841" y="1041"/>
                  </a:cubicBezTo>
                  <a:cubicBezTo>
                    <a:pt x="835" y="714"/>
                    <a:pt x="861" y="384"/>
                    <a:pt x="809" y="59"/>
                  </a:cubicBezTo>
                  <a:cubicBezTo>
                    <a:pt x="802" y="20"/>
                    <a:pt x="725" y="1"/>
                    <a:pt x="64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4"/>
            <p:cNvSpPr/>
            <p:nvPr/>
          </p:nvSpPr>
          <p:spPr>
            <a:xfrm>
              <a:off x="4796700" y="4226125"/>
              <a:ext cx="220125" cy="95400"/>
            </a:xfrm>
            <a:custGeom>
              <a:rect b="b" l="l" r="r" t="t"/>
              <a:pathLst>
                <a:path extrusionOk="0" h="3816" w="8805">
                  <a:moveTo>
                    <a:pt x="303" y="1"/>
                  </a:moveTo>
                  <a:cubicBezTo>
                    <a:pt x="152" y="1"/>
                    <a:pt x="1" y="117"/>
                    <a:pt x="108" y="217"/>
                  </a:cubicBezTo>
                  <a:cubicBezTo>
                    <a:pt x="429" y="515"/>
                    <a:pt x="795" y="792"/>
                    <a:pt x="1142" y="1078"/>
                  </a:cubicBezTo>
                  <a:lnTo>
                    <a:pt x="2150" y="1908"/>
                  </a:lnTo>
                  <a:cubicBezTo>
                    <a:pt x="2752" y="2402"/>
                    <a:pt x="3339" y="2905"/>
                    <a:pt x="3956" y="3390"/>
                  </a:cubicBezTo>
                  <a:cubicBezTo>
                    <a:pt x="4186" y="3570"/>
                    <a:pt x="4498" y="3759"/>
                    <a:pt x="4856" y="3805"/>
                  </a:cubicBezTo>
                  <a:cubicBezTo>
                    <a:pt x="4906" y="3812"/>
                    <a:pt x="4956" y="3816"/>
                    <a:pt x="5006" y="3816"/>
                  </a:cubicBezTo>
                  <a:cubicBezTo>
                    <a:pt x="5128" y="3816"/>
                    <a:pt x="5250" y="3795"/>
                    <a:pt x="5366" y="3752"/>
                  </a:cubicBezTo>
                  <a:cubicBezTo>
                    <a:pt x="5541" y="3687"/>
                    <a:pt x="5649" y="3570"/>
                    <a:pt x="5752" y="3458"/>
                  </a:cubicBezTo>
                  <a:cubicBezTo>
                    <a:pt x="6266" y="2911"/>
                    <a:pt x="6778" y="2362"/>
                    <a:pt x="7283" y="1813"/>
                  </a:cubicBezTo>
                  <a:cubicBezTo>
                    <a:pt x="7790" y="1264"/>
                    <a:pt x="8315" y="722"/>
                    <a:pt x="8765" y="151"/>
                  </a:cubicBezTo>
                  <a:lnTo>
                    <a:pt x="8765" y="149"/>
                  </a:lnTo>
                  <a:cubicBezTo>
                    <a:pt x="8804" y="99"/>
                    <a:pt x="8748" y="59"/>
                    <a:pt x="8685" y="59"/>
                  </a:cubicBezTo>
                  <a:cubicBezTo>
                    <a:pt x="8657" y="59"/>
                    <a:pt x="8627" y="67"/>
                    <a:pt x="8605" y="87"/>
                  </a:cubicBezTo>
                  <a:cubicBezTo>
                    <a:pt x="7988" y="636"/>
                    <a:pt x="7445" y="1227"/>
                    <a:pt x="6885" y="1802"/>
                  </a:cubicBezTo>
                  <a:cubicBezTo>
                    <a:pt x="6383" y="2318"/>
                    <a:pt x="5888" y="2839"/>
                    <a:pt x="5388" y="3357"/>
                  </a:cubicBezTo>
                  <a:cubicBezTo>
                    <a:pt x="5306" y="3441"/>
                    <a:pt x="5216" y="3535"/>
                    <a:pt x="5054" y="3546"/>
                  </a:cubicBezTo>
                  <a:cubicBezTo>
                    <a:pt x="5039" y="3547"/>
                    <a:pt x="5025" y="3548"/>
                    <a:pt x="5010" y="3548"/>
                  </a:cubicBezTo>
                  <a:cubicBezTo>
                    <a:pt x="4878" y="3548"/>
                    <a:pt x="4748" y="3497"/>
                    <a:pt x="4643" y="3447"/>
                  </a:cubicBezTo>
                  <a:cubicBezTo>
                    <a:pt x="4322" y="3300"/>
                    <a:pt x="4096" y="3065"/>
                    <a:pt x="3855" y="2865"/>
                  </a:cubicBezTo>
                  <a:lnTo>
                    <a:pt x="2150" y="1453"/>
                  </a:lnTo>
                  <a:lnTo>
                    <a:pt x="1301" y="746"/>
                  </a:lnTo>
                  <a:cubicBezTo>
                    <a:pt x="1017" y="511"/>
                    <a:pt x="743" y="267"/>
                    <a:pt x="442" y="43"/>
                  </a:cubicBezTo>
                  <a:cubicBezTo>
                    <a:pt x="402" y="13"/>
                    <a:pt x="352" y="1"/>
                    <a:pt x="30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4"/>
            <p:cNvSpPr/>
            <p:nvPr/>
          </p:nvSpPr>
          <p:spPr>
            <a:xfrm>
              <a:off x="4891150" y="4191050"/>
              <a:ext cx="85575" cy="46575"/>
            </a:xfrm>
            <a:custGeom>
              <a:rect b="b" l="l" r="r" t="t"/>
              <a:pathLst>
                <a:path extrusionOk="0" h="1863" w="3423">
                  <a:moveTo>
                    <a:pt x="3315" y="0"/>
                  </a:moveTo>
                  <a:cubicBezTo>
                    <a:pt x="3297" y="0"/>
                    <a:pt x="3278" y="4"/>
                    <a:pt x="3261" y="14"/>
                  </a:cubicBezTo>
                  <a:cubicBezTo>
                    <a:pt x="3208" y="49"/>
                    <a:pt x="3147" y="69"/>
                    <a:pt x="3099" y="104"/>
                  </a:cubicBezTo>
                  <a:cubicBezTo>
                    <a:pt x="3050" y="137"/>
                    <a:pt x="3009" y="172"/>
                    <a:pt x="2960" y="205"/>
                  </a:cubicBezTo>
                  <a:cubicBezTo>
                    <a:pt x="2870" y="269"/>
                    <a:pt x="2785" y="335"/>
                    <a:pt x="2701" y="401"/>
                  </a:cubicBezTo>
                  <a:cubicBezTo>
                    <a:pt x="2536" y="537"/>
                    <a:pt x="2374" y="673"/>
                    <a:pt x="2211" y="809"/>
                  </a:cubicBezTo>
                  <a:cubicBezTo>
                    <a:pt x="1942" y="1039"/>
                    <a:pt x="1669" y="1266"/>
                    <a:pt x="1405" y="1499"/>
                  </a:cubicBezTo>
                  <a:lnTo>
                    <a:pt x="1405" y="1499"/>
                  </a:lnTo>
                  <a:lnTo>
                    <a:pt x="920" y="1104"/>
                  </a:lnTo>
                  <a:lnTo>
                    <a:pt x="602" y="844"/>
                  </a:lnTo>
                  <a:cubicBezTo>
                    <a:pt x="551" y="803"/>
                    <a:pt x="503" y="761"/>
                    <a:pt x="450" y="721"/>
                  </a:cubicBezTo>
                  <a:cubicBezTo>
                    <a:pt x="386" y="673"/>
                    <a:pt x="323" y="656"/>
                    <a:pt x="239" y="627"/>
                  </a:cubicBezTo>
                  <a:cubicBezTo>
                    <a:pt x="219" y="621"/>
                    <a:pt x="197" y="618"/>
                    <a:pt x="175" y="618"/>
                  </a:cubicBezTo>
                  <a:cubicBezTo>
                    <a:pt x="85" y="618"/>
                    <a:pt x="0" y="669"/>
                    <a:pt x="31" y="737"/>
                  </a:cubicBezTo>
                  <a:cubicBezTo>
                    <a:pt x="55" y="794"/>
                    <a:pt x="66" y="847"/>
                    <a:pt x="121" y="895"/>
                  </a:cubicBezTo>
                  <a:cubicBezTo>
                    <a:pt x="176" y="941"/>
                    <a:pt x="235" y="985"/>
                    <a:pt x="290" y="1031"/>
                  </a:cubicBezTo>
                  <a:lnTo>
                    <a:pt x="610" y="1290"/>
                  </a:lnTo>
                  <a:lnTo>
                    <a:pt x="1269" y="1822"/>
                  </a:lnTo>
                  <a:cubicBezTo>
                    <a:pt x="1305" y="1851"/>
                    <a:pt x="1352" y="1863"/>
                    <a:pt x="1399" y="1863"/>
                  </a:cubicBezTo>
                  <a:cubicBezTo>
                    <a:pt x="1473" y="1863"/>
                    <a:pt x="1549" y="1833"/>
                    <a:pt x="1592" y="1793"/>
                  </a:cubicBezTo>
                  <a:cubicBezTo>
                    <a:pt x="1897" y="1512"/>
                    <a:pt x="2194" y="1224"/>
                    <a:pt x="2503" y="943"/>
                  </a:cubicBezTo>
                  <a:cubicBezTo>
                    <a:pt x="2659" y="803"/>
                    <a:pt x="2815" y="664"/>
                    <a:pt x="2971" y="524"/>
                  </a:cubicBezTo>
                  <a:cubicBezTo>
                    <a:pt x="3042" y="458"/>
                    <a:pt x="3110" y="390"/>
                    <a:pt x="3178" y="322"/>
                  </a:cubicBezTo>
                  <a:cubicBezTo>
                    <a:pt x="3215" y="284"/>
                    <a:pt x="3257" y="247"/>
                    <a:pt x="3294" y="208"/>
                  </a:cubicBezTo>
                  <a:cubicBezTo>
                    <a:pt x="3331" y="168"/>
                    <a:pt x="3351" y="124"/>
                    <a:pt x="3386" y="85"/>
                  </a:cubicBezTo>
                  <a:lnTo>
                    <a:pt x="3386" y="80"/>
                  </a:lnTo>
                  <a:cubicBezTo>
                    <a:pt x="3423" y="39"/>
                    <a:pt x="3371" y="0"/>
                    <a:pt x="33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4"/>
            <p:cNvSpPr/>
            <p:nvPr/>
          </p:nvSpPr>
          <p:spPr>
            <a:xfrm>
              <a:off x="5026525" y="4154875"/>
              <a:ext cx="7775" cy="6075"/>
            </a:xfrm>
            <a:custGeom>
              <a:rect b="b" l="l" r="r" t="t"/>
              <a:pathLst>
                <a:path extrusionOk="0" h="243" w="311">
                  <a:moveTo>
                    <a:pt x="157" y="1"/>
                  </a:moveTo>
                  <a:cubicBezTo>
                    <a:pt x="1" y="1"/>
                    <a:pt x="1" y="242"/>
                    <a:pt x="157" y="242"/>
                  </a:cubicBezTo>
                  <a:cubicBezTo>
                    <a:pt x="310" y="242"/>
                    <a:pt x="310" y="1"/>
                    <a:pt x="15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4"/>
            <p:cNvSpPr/>
            <p:nvPr/>
          </p:nvSpPr>
          <p:spPr>
            <a:xfrm>
              <a:off x="5002150" y="4132700"/>
              <a:ext cx="9075" cy="8975"/>
            </a:xfrm>
            <a:custGeom>
              <a:rect b="b" l="l" r="r" t="t"/>
              <a:pathLst>
                <a:path extrusionOk="0" h="359" w="363">
                  <a:moveTo>
                    <a:pt x="207" y="1"/>
                  </a:moveTo>
                  <a:cubicBezTo>
                    <a:pt x="150" y="1"/>
                    <a:pt x="99" y="29"/>
                    <a:pt x="73" y="77"/>
                  </a:cubicBezTo>
                  <a:lnTo>
                    <a:pt x="22" y="143"/>
                  </a:lnTo>
                  <a:cubicBezTo>
                    <a:pt x="11" y="159"/>
                    <a:pt x="7" y="178"/>
                    <a:pt x="5" y="196"/>
                  </a:cubicBezTo>
                  <a:cubicBezTo>
                    <a:pt x="1" y="216"/>
                    <a:pt x="3" y="236"/>
                    <a:pt x="9" y="253"/>
                  </a:cubicBezTo>
                  <a:lnTo>
                    <a:pt x="22" y="288"/>
                  </a:lnTo>
                  <a:lnTo>
                    <a:pt x="44" y="317"/>
                  </a:lnTo>
                  <a:cubicBezTo>
                    <a:pt x="58" y="330"/>
                    <a:pt x="73" y="341"/>
                    <a:pt x="91" y="345"/>
                  </a:cubicBezTo>
                  <a:cubicBezTo>
                    <a:pt x="102" y="352"/>
                    <a:pt x="115" y="356"/>
                    <a:pt x="128" y="356"/>
                  </a:cubicBezTo>
                  <a:cubicBezTo>
                    <a:pt x="135" y="358"/>
                    <a:pt x="142" y="359"/>
                    <a:pt x="149" y="359"/>
                  </a:cubicBezTo>
                  <a:cubicBezTo>
                    <a:pt x="160" y="359"/>
                    <a:pt x="172" y="357"/>
                    <a:pt x="183" y="354"/>
                  </a:cubicBezTo>
                  <a:lnTo>
                    <a:pt x="218" y="339"/>
                  </a:lnTo>
                  <a:lnTo>
                    <a:pt x="284" y="288"/>
                  </a:lnTo>
                  <a:cubicBezTo>
                    <a:pt x="332" y="262"/>
                    <a:pt x="361" y="211"/>
                    <a:pt x="361" y="157"/>
                  </a:cubicBezTo>
                  <a:cubicBezTo>
                    <a:pt x="363" y="135"/>
                    <a:pt x="356" y="115"/>
                    <a:pt x="347" y="95"/>
                  </a:cubicBezTo>
                  <a:cubicBezTo>
                    <a:pt x="341" y="77"/>
                    <a:pt x="330" y="60"/>
                    <a:pt x="315" y="47"/>
                  </a:cubicBezTo>
                  <a:cubicBezTo>
                    <a:pt x="297" y="27"/>
                    <a:pt x="273" y="14"/>
                    <a:pt x="246" y="5"/>
                  </a:cubicBezTo>
                  <a:lnTo>
                    <a:pt x="207"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4"/>
            <p:cNvSpPr/>
            <p:nvPr/>
          </p:nvSpPr>
          <p:spPr>
            <a:xfrm>
              <a:off x="4996825" y="4178825"/>
              <a:ext cx="10300" cy="7975"/>
            </a:xfrm>
            <a:custGeom>
              <a:rect b="b" l="l" r="r" t="t"/>
              <a:pathLst>
                <a:path extrusionOk="0" h="319" w="412">
                  <a:moveTo>
                    <a:pt x="205" y="0"/>
                  </a:moveTo>
                  <a:cubicBezTo>
                    <a:pt x="0" y="0"/>
                    <a:pt x="0" y="319"/>
                    <a:pt x="205" y="319"/>
                  </a:cubicBezTo>
                  <a:cubicBezTo>
                    <a:pt x="411" y="319"/>
                    <a:pt x="411" y="0"/>
                    <a:pt x="20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1" name="Google Shape;3381;p54"/>
          <p:cNvGrpSpPr/>
          <p:nvPr/>
        </p:nvGrpSpPr>
        <p:grpSpPr>
          <a:xfrm>
            <a:off x="6576356" y="540012"/>
            <a:ext cx="758143" cy="611790"/>
            <a:chOff x="7514750" y="4210883"/>
            <a:chExt cx="953999" cy="769838"/>
          </a:xfrm>
        </p:grpSpPr>
        <p:sp>
          <p:nvSpPr>
            <p:cNvPr id="3382" name="Google Shape;3382;p54"/>
            <p:cNvSpPr/>
            <p:nvPr/>
          </p:nvSpPr>
          <p:spPr>
            <a:xfrm>
              <a:off x="8024561" y="4469182"/>
              <a:ext cx="243136" cy="460933"/>
            </a:xfrm>
            <a:custGeom>
              <a:rect b="b" l="l" r="r" t="t"/>
              <a:pathLst>
                <a:path extrusionOk="0" h="6385" w="3368">
                  <a:moveTo>
                    <a:pt x="2453" y="0"/>
                  </a:moveTo>
                  <a:cubicBezTo>
                    <a:pt x="1997" y="0"/>
                    <a:pt x="1513" y="355"/>
                    <a:pt x="1213" y="747"/>
                  </a:cubicBezTo>
                  <a:cubicBezTo>
                    <a:pt x="554" y="1606"/>
                    <a:pt x="225" y="2680"/>
                    <a:pt x="102" y="3754"/>
                  </a:cubicBezTo>
                  <a:cubicBezTo>
                    <a:pt x="1" y="4626"/>
                    <a:pt x="29" y="5506"/>
                    <a:pt x="82" y="6385"/>
                  </a:cubicBezTo>
                  <a:cubicBezTo>
                    <a:pt x="480" y="6365"/>
                    <a:pt x="879" y="6352"/>
                    <a:pt x="1279" y="6347"/>
                  </a:cubicBezTo>
                  <a:lnTo>
                    <a:pt x="1677" y="6341"/>
                  </a:lnTo>
                  <a:cubicBezTo>
                    <a:pt x="2537" y="4946"/>
                    <a:pt x="3021" y="3326"/>
                    <a:pt x="3273" y="1698"/>
                  </a:cubicBezTo>
                  <a:cubicBezTo>
                    <a:pt x="3361" y="1132"/>
                    <a:pt x="3368" y="435"/>
                    <a:pt x="2884" y="126"/>
                  </a:cubicBezTo>
                  <a:cubicBezTo>
                    <a:pt x="2748" y="39"/>
                    <a:pt x="2602" y="0"/>
                    <a:pt x="24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4"/>
            <p:cNvSpPr/>
            <p:nvPr/>
          </p:nvSpPr>
          <p:spPr>
            <a:xfrm>
              <a:off x="7780773" y="4269286"/>
              <a:ext cx="284790" cy="657651"/>
            </a:xfrm>
            <a:custGeom>
              <a:rect b="b" l="l" r="r" t="t"/>
              <a:pathLst>
                <a:path extrusionOk="0" h="9110" w="3945">
                  <a:moveTo>
                    <a:pt x="787" y="0"/>
                  </a:moveTo>
                  <a:cubicBezTo>
                    <a:pt x="685" y="0"/>
                    <a:pt x="588" y="26"/>
                    <a:pt x="521" y="101"/>
                  </a:cubicBezTo>
                  <a:cubicBezTo>
                    <a:pt x="466" y="158"/>
                    <a:pt x="444" y="237"/>
                    <a:pt x="424" y="316"/>
                  </a:cubicBezTo>
                  <a:cubicBezTo>
                    <a:pt x="0" y="1964"/>
                    <a:pt x="727" y="3663"/>
                    <a:pt x="1439" y="5207"/>
                  </a:cubicBezTo>
                  <a:lnTo>
                    <a:pt x="3207" y="9053"/>
                  </a:lnTo>
                  <a:lnTo>
                    <a:pt x="3945" y="9110"/>
                  </a:lnTo>
                  <a:cubicBezTo>
                    <a:pt x="3938" y="7406"/>
                    <a:pt x="3804" y="5706"/>
                    <a:pt x="3538" y="4021"/>
                  </a:cubicBezTo>
                  <a:cubicBezTo>
                    <a:pt x="3409" y="3193"/>
                    <a:pt x="3242" y="2357"/>
                    <a:pt x="2851" y="1617"/>
                  </a:cubicBezTo>
                  <a:cubicBezTo>
                    <a:pt x="2460" y="874"/>
                    <a:pt x="1810" y="233"/>
                    <a:pt x="997" y="29"/>
                  </a:cubicBezTo>
                  <a:cubicBezTo>
                    <a:pt x="930" y="13"/>
                    <a:pt x="857" y="0"/>
                    <a:pt x="7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4"/>
            <p:cNvSpPr/>
            <p:nvPr/>
          </p:nvSpPr>
          <p:spPr>
            <a:xfrm>
              <a:off x="8003842" y="4210883"/>
              <a:ext cx="185889" cy="717641"/>
            </a:xfrm>
            <a:custGeom>
              <a:rect b="b" l="l" r="r" t="t"/>
              <a:pathLst>
                <a:path extrusionOk="0" h="9941" w="2575">
                  <a:moveTo>
                    <a:pt x="980" y="0"/>
                  </a:moveTo>
                  <a:cubicBezTo>
                    <a:pt x="972" y="0"/>
                    <a:pt x="964" y="0"/>
                    <a:pt x="956" y="1"/>
                  </a:cubicBezTo>
                  <a:cubicBezTo>
                    <a:pt x="764" y="14"/>
                    <a:pt x="635" y="196"/>
                    <a:pt x="554" y="368"/>
                  </a:cubicBezTo>
                  <a:cubicBezTo>
                    <a:pt x="229" y="1044"/>
                    <a:pt x="198" y="1819"/>
                    <a:pt x="176" y="2571"/>
                  </a:cubicBezTo>
                  <a:cubicBezTo>
                    <a:pt x="125" y="4268"/>
                    <a:pt x="73" y="5966"/>
                    <a:pt x="20" y="7666"/>
                  </a:cubicBezTo>
                  <a:cubicBezTo>
                    <a:pt x="7" y="8129"/>
                    <a:pt x="0" y="8621"/>
                    <a:pt x="235" y="9023"/>
                  </a:cubicBezTo>
                  <a:lnTo>
                    <a:pt x="892" y="9941"/>
                  </a:lnTo>
                  <a:cubicBezTo>
                    <a:pt x="1039" y="9936"/>
                    <a:pt x="1188" y="9932"/>
                    <a:pt x="1338" y="9930"/>
                  </a:cubicBezTo>
                  <a:cubicBezTo>
                    <a:pt x="2295" y="7470"/>
                    <a:pt x="2574" y="4797"/>
                    <a:pt x="2141" y="2193"/>
                  </a:cubicBezTo>
                  <a:cubicBezTo>
                    <a:pt x="2023" y="1492"/>
                    <a:pt x="1841" y="772"/>
                    <a:pt x="1375" y="236"/>
                  </a:cubicBezTo>
                  <a:cubicBezTo>
                    <a:pt x="1271" y="115"/>
                    <a:pt x="1135" y="0"/>
                    <a:pt x="9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4"/>
            <p:cNvSpPr/>
            <p:nvPr/>
          </p:nvSpPr>
          <p:spPr>
            <a:xfrm>
              <a:off x="7731322" y="4624175"/>
              <a:ext cx="309839" cy="312799"/>
            </a:xfrm>
            <a:custGeom>
              <a:rect b="b" l="l" r="r" t="t"/>
              <a:pathLst>
                <a:path extrusionOk="0" h="4333" w="4292">
                  <a:moveTo>
                    <a:pt x="415" y="0"/>
                  </a:moveTo>
                  <a:cubicBezTo>
                    <a:pt x="382" y="0"/>
                    <a:pt x="350" y="5"/>
                    <a:pt x="318" y="17"/>
                  </a:cubicBezTo>
                  <a:cubicBezTo>
                    <a:pt x="171" y="72"/>
                    <a:pt x="112" y="245"/>
                    <a:pt x="90" y="401"/>
                  </a:cubicBezTo>
                  <a:cubicBezTo>
                    <a:pt x="0" y="1073"/>
                    <a:pt x="268" y="1756"/>
                    <a:pt x="679" y="2299"/>
                  </a:cubicBezTo>
                  <a:cubicBezTo>
                    <a:pt x="1089" y="2841"/>
                    <a:pt x="1630" y="3265"/>
                    <a:pt x="2165" y="3684"/>
                  </a:cubicBezTo>
                  <a:lnTo>
                    <a:pt x="2996" y="4332"/>
                  </a:lnTo>
                  <a:cubicBezTo>
                    <a:pt x="3211" y="4306"/>
                    <a:pt x="3426" y="4286"/>
                    <a:pt x="3641" y="4269"/>
                  </a:cubicBezTo>
                  <a:cubicBezTo>
                    <a:pt x="3841" y="4253"/>
                    <a:pt x="4039" y="4242"/>
                    <a:pt x="4239" y="4233"/>
                  </a:cubicBezTo>
                  <a:lnTo>
                    <a:pt x="4291" y="4174"/>
                  </a:lnTo>
                  <a:cubicBezTo>
                    <a:pt x="3859" y="2307"/>
                    <a:pt x="2436" y="702"/>
                    <a:pt x="632" y="50"/>
                  </a:cubicBezTo>
                  <a:cubicBezTo>
                    <a:pt x="563" y="24"/>
                    <a:pt x="488" y="0"/>
                    <a:pt x="4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4"/>
            <p:cNvSpPr/>
            <p:nvPr/>
          </p:nvSpPr>
          <p:spPr>
            <a:xfrm>
              <a:off x="7514750" y="4638613"/>
              <a:ext cx="106264" cy="330053"/>
            </a:xfrm>
            <a:custGeom>
              <a:rect b="b" l="l" r="r" t="t"/>
              <a:pathLst>
                <a:path extrusionOk="0" h="4572" w="1472">
                  <a:moveTo>
                    <a:pt x="262" y="0"/>
                  </a:moveTo>
                  <a:cubicBezTo>
                    <a:pt x="250" y="0"/>
                    <a:pt x="237" y="4"/>
                    <a:pt x="226" y="12"/>
                  </a:cubicBezTo>
                  <a:cubicBezTo>
                    <a:pt x="206" y="32"/>
                    <a:pt x="193" y="61"/>
                    <a:pt x="193" y="91"/>
                  </a:cubicBezTo>
                  <a:cubicBezTo>
                    <a:pt x="0" y="1587"/>
                    <a:pt x="428" y="3155"/>
                    <a:pt x="1357" y="4343"/>
                  </a:cubicBezTo>
                  <a:lnTo>
                    <a:pt x="1346" y="4571"/>
                  </a:lnTo>
                  <a:cubicBezTo>
                    <a:pt x="1410" y="3776"/>
                    <a:pt x="1471" y="2973"/>
                    <a:pt x="1359" y="2182"/>
                  </a:cubicBezTo>
                  <a:cubicBezTo>
                    <a:pt x="1245" y="1391"/>
                    <a:pt x="938" y="603"/>
                    <a:pt x="360" y="52"/>
                  </a:cubicBezTo>
                  <a:cubicBezTo>
                    <a:pt x="333" y="26"/>
                    <a:pt x="296" y="0"/>
                    <a:pt x="2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4"/>
            <p:cNvSpPr/>
            <p:nvPr/>
          </p:nvSpPr>
          <p:spPr>
            <a:xfrm>
              <a:off x="8176666" y="4630600"/>
              <a:ext cx="145607" cy="350122"/>
            </a:xfrm>
            <a:custGeom>
              <a:rect b="b" l="l" r="r" t="t"/>
              <a:pathLst>
                <a:path extrusionOk="0" h="4850" w="2017">
                  <a:moveTo>
                    <a:pt x="1887" y="0"/>
                  </a:moveTo>
                  <a:cubicBezTo>
                    <a:pt x="1384" y="470"/>
                    <a:pt x="870" y="951"/>
                    <a:pt x="540" y="1555"/>
                  </a:cubicBezTo>
                  <a:cubicBezTo>
                    <a:pt x="0" y="2541"/>
                    <a:pt x="7" y="3727"/>
                    <a:pt x="77" y="4849"/>
                  </a:cubicBezTo>
                  <a:lnTo>
                    <a:pt x="514" y="4777"/>
                  </a:lnTo>
                  <a:cubicBezTo>
                    <a:pt x="1212" y="3569"/>
                    <a:pt x="1693" y="2245"/>
                    <a:pt x="1930" y="868"/>
                  </a:cubicBezTo>
                  <a:cubicBezTo>
                    <a:pt x="1981" y="578"/>
                    <a:pt x="2016" y="264"/>
                    <a:pt x="18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4"/>
            <p:cNvSpPr/>
            <p:nvPr/>
          </p:nvSpPr>
          <p:spPr>
            <a:xfrm>
              <a:off x="8367683" y="4462179"/>
              <a:ext cx="101066" cy="466203"/>
            </a:xfrm>
            <a:custGeom>
              <a:rect b="b" l="l" r="r" t="t"/>
              <a:pathLst>
                <a:path extrusionOk="0" h="6458" w="1400">
                  <a:moveTo>
                    <a:pt x="180" y="1"/>
                  </a:moveTo>
                  <a:cubicBezTo>
                    <a:pt x="177" y="1"/>
                    <a:pt x="175" y="1"/>
                    <a:pt x="172" y="1"/>
                  </a:cubicBezTo>
                  <a:cubicBezTo>
                    <a:pt x="38" y="10"/>
                    <a:pt x="0" y="188"/>
                    <a:pt x="0" y="324"/>
                  </a:cubicBezTo>
                  <a:cubicBezTo>
                    <a:pt x="18" y="2386"/>
                    <a:pt x="246" y="4442"/>
                    <a:pt x="679" y="6458"/>
                  </a:cubicBezTo>
                  <a:cubicBezTo>
                    <a:pt x="752" y="6453"/>
                    <a:pt x="824" y="6451"/>
                    <a:pt x="896" y="6449"/>
                  </a:cubicBezTo>
                  <a:cubicBezTo>
                    <a:pt x="1254" y="5537"/>
                    <a:pt x="1399" y="4558"/>
                    <a:pt x="1318" y="3583"/>
                  </a:cubicBezTo>
                  <a:cubicBezTo>
                    <a:pt x="1221" y="2423"/>
                    <a:pt x="806" y="1316"/>
                    <a:pt x="396" y="227"/>
                  </a:cubicBezTo>
                  <a:cubicBezTo>
                    <a:pt x="357" y="122"/>
                    <a:pt x="289" y="1"/>
                    <a:pt x="1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9" name="Google Shape;3389;p54"/>
          <p:cNvGrpSpPr/>
          <p:nvPr/>
        </p:nvGrpSpPr>
        <p:grpSpPr>
          <a:xfrm>
            <a:off x="7594837" y="4032538"/>
            <a:ext cx="890185" cy="675108"/>
            <a:chOff x="4725044" y="4077175"/>
            <a:chExt cx="398900" cy="347475"/>
          </a:xfrm>
        </p:grpSpPr>
        <p:sp>
          <p:nvSpPr>
            <p:cNvPr id="3390" name="Google Shape;3390;p54"/>
            <p:cNvSpPr/>
            <p:nvPr/>
          </p:nvSpPr>
          <p:spPr>
            <a:xfrm>
              <a:off x="4725044" y="4077175"/>
              <a:ext cx="398900" cy="297393"/>
            </a:xfrm>
            <a:custGeom>
              <a:rect b="b" l="l" r="r" t="t"/>
              <a:pathLst>
                <a:path extrusionOk="0" h="9319" w="15956">
                  <a:moveTo>
                    <a:pt x="7919" y="1"/>
                  </a:moveTo>
                  <a:cubicBezTo>
                    <a:pt x="6674" y="1"/>
                    <a:pt x="5425" y="185"/>
                    <a:pt x="4303" y="548"/>
                  </a:cubicBezTo>
                  <a:cubicBezTo>
                    <a:pt x="3756" y="724"/>
                    <a:pt x="3235" y="939"/>
                    <a:pt x="2783" y="1211"/>
                  </a:cubicBezTo>
                  <a:cubicBezTo>
                    <a:pt x="1975" y="1692"/>
                    <a:pt x="1329" y="2406"/>
                    <a:pt x="932" y="3258"/>
                  </a:cubicBezTo>
                  <a:cubicBezTo>
                    <a:pt x="0" y="5237"/>
                    <a:pt x="795" y="7718"/>
                    <a:pt x="3444" y="8773"/>
                  </a:cubicBezTo>
                  <a:cubicBezTo>
                    <a:pt x="4426" y="9163"/>
                    <a:pt x="5521" y="9318"/>
                    <a:pt x="6649" y="9318"/>
                  </a:cubicBezTo>
                  <a:cubicBezTo>
                    <a:pt x="8094" y="9318"/>
                    <a:pt x="9592" y="9063"/>
                    <a:pt x="10975" y="8718"/>
                  </a:cubicBezTo>
                  <a:lnTo>
                    <a:pt x="10975" y="8718"/>
                  </a:lnTo>
                  <a:lnTo>
                    <a:pt x="9264" y="9159"/>
                  </a:lnTo>
                  <a:cubicBezTo>
                    <a:pt x="9282" y="9159"/>
                    <a:pt x="9301" y="9159"/>
                    <a:pt x="9319" y="9159"/>
                  </a:cubicBezTo>
                  <a:cubicBezTo>
                    <a:pt x="12107" y="9159"/>
                    <a:pt x="14699" y="7684"/>
                    <a:pt x="15325" y="5847"/>
                  </a:cubicBezTo>
                  <a:cubicBezTo>
                    <a:pt x="15956" y="3998"/>
                    <a:pt x="14658" y="1956"/>
                    <a:pt x="12336" y="888"/>
                  </a:cubicBezTo>
                  <a:cubicBezTo>
                    <a:pt x="11043" y="293"/>
                    <a:pt x="9484" y="1"/>
                    <a:pt x="791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4"/>
            <p:cNvSpPr/>
            <p:nvPr/>
          </p:nvSpPr>
          <p:spPr>
            <a:xfrm>
              <a:off x="4913100" y="4172025"/>
              <a:ext cx="21550" cy="252625"/>
            </a:xfrm>
            <a:custGeom>
              <a:rect b="b" l="l" r="r" t="t"/>
              <a:pathLst>
                <a:path extrusionOk="0" h="10105" w="862">
                  <a:moveTo>
                    <a:pt x="647" y="1"/>
                  </a:moveTo>
                  <a:cubicBezTo>
                    <a:pt x="568" y="1"/>
                    <a:pt x="488" y="21"/>
                    <a:pt x="479" y="59"/>
                  </a:cubicBezTo>
                  <a:cubicBezTo>
                    <a:pt x="398" y="424"/>
                    <a:pt x="398" y="795"/>
                    <a:pt x="378" y="1162"/>
                  </a:cubicBezTo>
                  <a:cubicBezTo>
                    <a:pt x="358" y="1520"/>
                    <a:pt x="339" y="1878"/>
                    <a:pt x="319" y="2236"/>
                  </a:cubicBezTo>
                  <a:cubicBezTo>
                    <a:pt x="246" y="3531"/>
                    <a:pt x="222" y="4827"/>
                    <a:pt x="174" y="6123"/>
                  </a:cubicBezTo>
                  <a:cubicBezTo>
                    <a:pt x="150" y="6771"/>
                    <a:pt x="125" y="7421"/>
                    <a:pt x="101" y="8071"/>
                  </a:cubicBezTo>
                  <a:cubicBezTo>
                    <a:pt x="90" y="8394"/>
                    <a:pt x="77" y="8717"/>
                    <a:pt x="66" y="9039"/>
                  </a:cubicBezTo>
                  <a:cubicBezTo>
                    <a:pt x="60" y="9200"/>
                    <a:pt x="53" y="9362"/>
                    <a:pt x="42" y="9523"/>
                  </a:cubicBezTo>
                  <a:cubicBezTo>
                    <a:pt x="33" y="9685"/>
                    <a:pt x="0" y="9848"/>
                    <a:pt x="55" y="10008"/>
                  </a:cubicBezTo>
                  <a:cubicBezTo>
                    <a:pt x="71" y="10056"/>
                    <a:pt x="145" y="10096"/>
                    <a:pt x="290" y="10105"/>
                  </a:cubicBezTo>
                  <a:cubicBezTo>
                    <a:pt x="298" y="10105"/>
                    <a:pt x="306" y="10105"/>
                    <a:pt x="315" y="10105"/>
                  </a:cubicBezTo>
                  <a:cubicBezTo>
                    <a:pt x="430" y="10105"/>
                    <a:pt x="568" y="10077"/>
                    <a:pt x="587" y="10034"/>
                  </a:cubicBezTo>
                  <a:cubicBezTo>
                    <a:pt x="661" y="9845"/>
                    <a:pt x="639" y="9659"/>
                    <a:pt x="639" y="9470"/>
                  </a:cubicBezTo>
                  <a:cubicBezTo>
                    <a:pt x="639" y="9290"/>
                    <a:pt x="644" y="9112"/>
                    <a:pt x="650" y="8932"/>
                  </a:cubicBezTo>
                  <a:cubicBezTo>
                    <a:pt x="659" y="8569"/>
                    <a:pt x="668" y="8205"/>
                    <a:pt x="679" y="7843"/>
                  </a:cubicBezTo>
                  <a:cubicBezTo>
                    <a:pt x="712" y="6547"/>
                    <a:pt x="747" y="5253"/>
                    <a:pt x="784" y="3958"/>
                  </a:cubicBezTo>
                  <a:cubicBezTo>
                    <a:pt x="802" y="3307"/>
                    <a:pt x="826" y="2657"/>
                    <a:pt x="833" y="2007"/>
                  </a:cubicBezTo>
                  <a:cubicBezTo>
                    <a:pt x="835" y="1684"/>
                    <a:pt x="846" y="1366"/>
                    <a:pt x="841" y="1041"/>
                  </a:cubicBezTo>
                  <a:cubicBezTo>
                    <a:pt x="835" y="714"/>
                    <a:pt x="861" y="384"/>
                    <a:pt x="809" y="59"/>
                  </a:cubicBezTo>
                  <a:cubicBezTo>
                    <a:pt x="802" y="20"/>
                    <a:pt x="725" y="1"/>
                    <a:pt x="64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4"/>
            <p:cNvSpPr/>
            <p:nvPr/>
          </p:nvSpPr>
          <p:spPr>
            <a:xfrm>
              <a:off x="4796700" y="4226125"/>
              <a:ext cx="220125" cy="95400"/>
            </a:xfrm>
            <a:custGeom>
              <a:rect b="b" l="l" r="r" t="t"/>
              <a:pathLst>
                <a:path extrusionOk="0" h="3816" w="8805">
                  <a:moveTo>
                    <a:pt x="303" y="1"/>
                  </a:moveTo>
                  <a:cubicBezTo>
                    <a:pt x="152" y="1"/>
                    <a:pt x="1" y="117"/>
                    <a:pt x="108" y="217"/>
                  </a:cubicBezTo>
                  <a:cubicBezTo>
                    <a:pt x="429" y="515"/>
                    <a:pt x="795" y="792"/>
                    <a:pt x="1142" y="1078"/>
                  </a:cubicBezTo>
                  <a:lnTo>
                    <a:pt x="2150" y="1908"/>
                  </a:lnTo>
                  <a:cubicBezTo>
                    <a:pt x="2752" y="2402"/>
                    <a:pt x="3339" y="2905"/>
                    <a:pt x="3956" y="3390"/>
                  </a:cubicBezTo>
                  <a:cubicBezTo>
                    <a:pt x="4186" y="3570"/>
                    <a:pt x="4498" y="3759"/>
                    <a:pt x="4856" y="3805"/>
                  </a:cubicBezTo>
                  <a:cubicBezTo>
                    <a:pt x="4906" y="3812"/>
                    <a:pt x="4956" y="3816"/>
                    <a:pt x="5006" y="3816"/>
                  </a:cubicBezTo>
                  <a:cubicBezTo>
                    <a:pt x="5128" y="3816"/>
                    <a:pt x="5250" y="3795"/>
                    <a:pt x="5366" y="3752"/>
                  </a:cubicBezTo>
                  <a:cubicBezTo>
                    <a:pt x="5541" y="3687"/>
                    <a:pt x="5649" y="3570"/>
                    <a:pt x="5752" y="3458"/>
                  </a:cubicBezTo>
                  <a:cubicBezTo>
                    <a:pt x="6266" y="2911"/>
                    <a:pt x="6778" y="2362"/>
                    <a:pt x="7283" y="1813"/>
                  </a:cubicBezTo>
                  <a:cubicBezTo>
                    <a:pt x="7790" y="1264"/>
                    <a:pt x="8315" y="722"/>
                    <a:pt x="8765" y="151"/>
                  </a:cubicBezTo>
                  <a:lnTo>
                    <a:pt x="8765" y="149"/>
                  </a:lnTo>
                  <a:cubicBezTo>
                    <a:pt x="8804" y="99"/>
                    <a:pt x="8748" y="59"/>
                    <a:pt x="8685" y="59"/>
                  </a:cubicBezTo>
                  <a:cubicBezTo>
                    <a:pt x="8657" y="59"/>
                    <a:pt x="8627" y="67"/>
                    <a:pt x="8605" y="87"/>
                  </a:cubicBezTo>
                  <a:cubicBezTo>
                    <a:pt x="7988" y="636"/>
                    <a:pt x="7445" y="1227"/>
                    <a:pt x="6885" y="1802"/>
                  </a:cubicBezTo>
                  <a:cubicBezTo>
                    <a:pt x="6383" y="2318"/>
                    <a:pt x="5888" y="2839"/>
                    <a:pt x="5388" y="3357"/>
                  </a:cubicBezTo>
                  <a:cubicBezTo>
                    <a:pt x="5306" y="3441"/>
                    <a:pt x="5216" y="3535"/>
                    <a:pt x="5054" y="3546"/>
                  </a:cubicBezTo>
                  <a:cubicBezTo>
                    <a:pt x="5039" y="3547"/>
                    <a:pt x="5025" y="3548"/>
                    <a:pt x="5010" y="3548"/>
                  </a:cubicBezTo>
                  <a:cubicBezTo>
                    <a:pt x="4878" y="3548"/>
                    <a:pt x="4748" y="3497"/>
                    <a:pt x="4643" y="3447"/>
                  </a:cubicBezTo>
                  <a:cubicBezTo>
                    <a:pt x="4322" y="3300"/>
                    <a:pt x="4096" y="3065"/>
                    <a:pt x="3855" y="2865"/>
                  </a:cubicBezTo>
                  <a:lnTo>
                    <a:pt x="2150" y="1453"/>
                  </a:lnTo>
                  <a:lnTo>
                    <a:pt x="1301" y="746"/>
                  </a:lnTo>
                  <a:cubicBezTo>
                    <a:pt x="1017" y="511"/>
                    <a:pt x="743" y="267"/>
                    <a:pt x="442" y="43"/>
                  </a:cubicBezTo>
                  <a:cubicBezTo>
                    <a:pt x="402" y="13"/>
                    <a:pt x="352" y="1"/>
                    <a:pt x="30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4"/>
            <p:cNvSpPr/>
            <p:nvPr/>
          </p:nvSpPr>
          <p:spPr>
            <a:xfrm>
              <a:off x="4891150" y="4191050"/>
              <a:ext cx="85575" cy="46575"/>
            </a:xfrm>
            <a:custGeom>
              <a:rect b="b" l="l" r="r" t="t"/>
              <a:pathLst>
                <a:path extrusionOk="0" h="1863" w="3423">
                  <a:moveTo>
                    <a:pt x="3315" y="0"/>
                  </a:moveTo>
                  <a:cubicBezTo>
                    <a:pt x="3297" y="0"/>
                    <a:pt x="3278" y="4"/>
                    <a:pt x="3261" y="14"/>
                  </a:cubicBezTo>
                  <a:cubicBezTo>
                    <a:pt x="3208" y="49"/>
                    <a:pt x="3147" y="69"/>
                    <a:pt x="3099" y="104"/>
                  </a:cubicBezTo>
                  <a:cubicBezTo>
                    <a:pt x="3050" y="137"/>
                    <a:pt x="3009" y="172"/>
                    <a:pt x="2960" y="205"/>
                  </a:cubicBezTo>
                  <a:cubicBezTo>
                    <a:pt x="2870" y="269"/>
                    <a:pt x="2785" y="335"/>
                    <a:pt x="2701" y="401"/>
                  </a:cubicBezTo>
                  <a:cubicBezTo>
                    <a:pt x="2536" y="537"/>
                    <a:pt x="2374" y="673"/>
                    <a:pt x="2211" y="809"/>
                  </a:cubicBezTo>
                  <a:cubicBezTo>
                    <a:pt x="1942" y="1039"/>
                    <a:pt x="1669" y="1266"/>
                    <a:pt x="1405" y="1499"/>
                  </a:cubicBezTo>
                  <a:lnTo>
                    <a:pt x="1405" y="1499"/>
                  </a:lnTo>
                  <a:lnTo>
                    <a:pt x="920" y="1104"/>
                  </a:lnTo>
                  <a:lnTo>
                    <a:pt x="602" y="844"/>
                  </a:lnTo>
                  <a:cubicBezTo>
                    <a:pt x="551" y="803"/>
                    <a:pt x="503" y="761"/>
                    <a:pt x="450" y="721"/>
                  </a:cubicBezTo>
                  <a:cubicBezTo>
                    <a:pt x="386" y="673"/>
                    <a:pt x="323" y="656"/>
                    <a:pt x="239" y="627"/>
                  </a:cubicBezTo>
                  <a:cubicBezTo>
                    <a:pt x="219" y="621"/>
                    <a:pt x="197" y="618"/>
                    <a:pt x="175" y="618"/>
                  </a:cubicBezTo>
                  <a:cubicBezTo>
                    <a:pt x="85" y="618"/>
                    <a:pt x="0" y="669"/>
                    <a:pt x="31" y="737"/>
                  </a:cubicBezTo>
                  <a:cubicBezTo>
                    <a:pt x="55" y="794"/>
                    <a:pt x="66" y="847"/>
                    <a:pt x="121" y="895"/>
                  </a:cubicBezTo>
                  <a:cubicBezTo>
                    <a:pt x="176" y="941"/>
                    <a:pt x="235" y="985"/>
                    <a:pt x="290" y="1031"/>
                  </a:cubicBezTo>
                  <a:lnTo>
                    <a:pt x="610" y="1290"/>
                  </a:lnTo>
                  <a:lnTo>
                    <a:pt x="1269" y="1822"/>
                  </a:lnTo>
                  <a:cubicBezTo>
                    <a:pt x="1305" y="1851"/>
                    <a:pt x="1352" y="1863"/>
                    <a:pt x="1399" y="1863"/>
                  </a:cubicBezTo>
                  <a:cubicBezTo>
                    <a:pt x="1473" y="1863"/>
                    <a:pt x="1549" y="1833"/>
                    <a:pt x="1592" y="1793"/>
                  </a:cubicBezTo>
                  <a:cubicBezTo>
                    <a:pt x="1897" y="1512"/>
                    <a:pt x="2194" y="1224"/>
                    <a:pt x="2503" y="943"/>
                  </a:cubicBezTo>
                  <a:cubicBezTo>
                    <a:pt x="2659" y="803"/>
                    <a:pt x="2815" y="664"/>
                    <a:pt x="2971" y="524"/>
                  </a:cubicBezTo>
                  <a:cubicBezTo>
                    <a:pt x="3042" y="458"/>
                    <a:pt x="3110" y="390"/>
                    <a:pt x="3178" y="322"/>
                  </a:cubicBezTo>
                  <a:cubicBezTo>
                    <a:pt x="3215" y="284"/>
                    <a:pt x="3257" y="247"/>
                    <a:pt x="3294" y="208"/>
                  </a:cubicBezTo>
                  <a:cubicBezTo>
                    <a:pt x="3331" y="168"/>
                    <a:pt x="3351" y="124"/>
                    <a:pt x="3386" y="85"/>
                  </a:cubicBezTo>
                  <a:lnTo>
                    <a:pt x="3386" y="80"/>
                  </a:lnTo>
                  <a:cubicBezTo>
                    <a:pt x="3423" y="39"/>
                    <a:pt x="3371" y="0"/>
                    <a:pt x="33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4"/>
            <p:cNvSpPr/>
            <p:nvPr/>
          </p:nvSpPr>
          <p:spPr>
            <a:xfrm>
              <a:off x="5026525" y="4154875"/>
              <a:ext cx="7775" cy="6075"/>
            </a:xfrm>
            <a:custGeom>
              <a:rect b="b" l="l" r="r" t="t"/>
              <a:pathLst>
                <a:path extrusionOk="0" h="243" w="311">
                  <a:moveTo>
                    <a:pt x="157" y="1"/>
                  </a:moveTo>
                  <a:cubicBezTo>
                    <a:pt x="1" y="1"/>
                    <a:pt x="1" y="242"/>
                    <a:pt x="157" y="242"/>
                  </a:cubicBezTo>
                  <a:cubicBezTo>
                    <a:pt x="310" y="242"/>
                    <a:pt x="310" y="1"/>
                    <a:pt x="15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4"/>
            <p:cNvSpPr/>
            <p:nvPr/>
          </p:nvSpPr>
          <p:spPr>
            <a:xfrm>
              <a:off x="5002150" y="4132700"/>
              <a:ext cx="9075" cy="8975"/>
            </a:xfrm>
            <a:custGeom>
              <a:rect b="b" l="l" r="r" t="t"/>
              <a:pathLst>
                <a:path extrusionOk="0" h="359" w="363">
                  <a:moveTo>
                    <a:pt x="207" y="1"/>
                  </a:moveTo>
                  <a:cubicBezTo>
                    <a:pt x="150" y="1"/>
                    <a:pt x="99" y="29"/>
                    <a:pt x="73" y="77"/>
                  </a:cubicBezTo>
                  <a:lnTo>
                    <a:pt x="22" y="143"/>
                  </a:lnTo>
                  <a:cubicBezTo>
                    <a:pt x="11" y="159"/>
                    <a:pt x="7" y="178"/>
                    <a:pt x="5" y="196"/>
                  </a:cubicBezTo>
                  <a:cubicBezTo>
                    <a:pt x="1" y="216"/>
                    <a:pt x="3" y="236"/>
                    <a:pt x="9" y="253"/>
                  </a:cubicBezTo>
                  <a:lnTo>
                    <a:pt x="22" y="288"/>
                  </a:lnTo>
                  <a:lnTo>
                    <a:pt x="44" y="317"/>
                  </a:lnTo>
                  <a:cubicBezTo>
                    <a:pt x="58" y="330"/>
                    <a:pt x="73" y="341"/>
                    <a:pt x="91" y="345"/>
                  </a:cubicBezTo>
                  <a:cubicBezTo>
                    <a:pt x="102" y="352"/>
                    <a:pt x="115" y="356"/>
                    <a:pt x="128" y="356"/>
                  </a:cubicBezTo>
                  <a:cubicBezTo>
                    <a:pt x="135" y="358"/>
                    <a:pt x="142" y="359"/>
                    <a:pt x="149" y="359"/>
                  </a:cubicBezTo>
                  <a:cubicBezTo>
                    <a:pt x="160" y="359"/>
                    <a:pt x="172" y="357"/>
                    <a:pt x="183" y="354"/>
                  </a:cubicBezTo>
                  <a:lnTo>
                    <a:pt x="218" y="339"/>
                  </a:lnTo>
                  <a:lnTo>
                    <a:pt x="284" y="288"/>
                  </a:lnTo>
                  <a:cubicBezTo>
                    <a:pt x="332" y="262"/>
                    <a:pt x="361" y="211"/>
                    <a:pt x="361" y="157"/>
                  </a:cubicBezTo>
                  <a:cubicBezTo>
                    <a:pt x="363" y="135"/>
                    <a:pt x="356" y="115"/>
                    <a:pt x="347" y="95"/>
                  </a:cubicBezTo>
                  <a:cubicBezTo>
                    <a:pt x="341" y="77"/>
                    <a:pt x="330" y="60"/>
                    <a:pt x="315" y="47"/>
                  </a:cubicBezTo>
                  <a:cubicBezTo>
                    <a:pt x="297" y="27"/>
                    <a:pt x="273" y="14"/>
                    <a:pt x="246" y="5"/>
                  </a:cubicBezTo>
                  <a:lnTo>
                    <a:pt x="207"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4"/>
            <p:cNvSpPr/>
            <p:nvPr/>
          </p:nvSpPr>
          <p:spPr>
            <a:xfrm>
              <a:off x="4996825" y="4178825"/>
              <a:ext cx="10300" cy="7975"/>
            </a:xfrm>
            <a:custGeom>
              <a:rect b="b" l="l" r="r" t="t"/>
              <a:pathLst>
                <a:path extrusionOk="0" h="319" w="412">
                  <a:moveTo>
                    <a:pt x="205" y="0"/>
                  </a:moveTo>
                  <a:cubicBezTo>
                    <a:pt x="0" y="0"/>
                    <a:pt x="0" y="319"/>
                    <a:pt x="205" y="319"/>
                  </a:cubicBezTo>
                  <a:cubicBezTo>
                    <a:pt x="411" y="319"/>
                    <a:pt x="411" y="0"/>
                    <a:pt x="20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0" name="Shape 3400"/>
        <p:cNvGrpSpPr/>
        <p:nvPr/>
      </p:nvGrpSpPr>
      <p:grpSpPr>
        <a:xfrm>
          <a:off x="0" y="0"/>
          <a:ext cx="0" cy="0"/>
          <a:chOff x="0" y="0"/>
          <a:chExt cx="0" cy="0"/>
        </a:xfrm>
      </p:grpSpPr>
      <p:grpSp>
        <p:nvGrpSpPr>
          <p:cNvPr id="3401" name="Google Shape;3401;p55"/>
          <p:cNvGrpSpPr/>
          <p:nvPr/>
        </p:nvGrpSpPr>
        <p:grpSpPr>
          <a:xfrm>
            <a:off x="-735340" y="-384560"/>
            <a:ext cx="3194782" cy="2773394"/>
            <a:chOff x="1652825" y="2051550"/>
            <a:chExt cx="553075" cy="480125"/>
          </a:xfrm>
        </p:grpSpPr>
        <p:sp>
          <p:nvSpPr>
            <p:cNvPr id="3402" name="Google Shape;3402;p55"/>
            <p:cNvSpPr/>
            <p:nvPr/>
          </p:nvSpPr>
          <p:spPr>
            <a:xfrm>
              <a:off x="1652825" y="2051550"/>
              <a:ext cx="553075" cy="480125"/>
            </a:xfrm>
            <a:custGeom>
              <a:rect b="b" l="l" r="r" t="t"/>
              <a:pathLst>
                <a:path extrusionOk="0" h="19205" w="22123">
                  <a:moveTo>
                    <a:pt x="14167" y="591"/>
                  </a:moveTo>
                  <a:lnTo>
                    <a:pt x="12063" y="1975"/>
                  </a:lnTo>
                  <a:cubicBezTo>
                    <a:pt x="12692" y="1765"/>
                    <a:pt x="13324" y="1564"/>
                    <a:pt x="13960" y="1373"/>
                  </a:cubicBezTo>
                  <a:lnTo>
                    <a:pt x="13960" y="1373"/>
                  </a:lnTo>
                  <a:cubicBezTo>
                    <a:pt x="14036" y="1115"/>
                    <a:pt x="14105" y="854"/>
                    <a:pt x="14167" y="591"/>
                  </a:cubicBezTo>
                  <a:close/>
                  <a:moveTo>
                    <a:pt x="19856" y="0"/>
                  </a:moveTo>
                  <a:cubicBezTo>
                    <a:pt x="19449" y="0"/>
                    <a:pt x="19027" y="62"/>
                    <a:pt x="18648" y="147"/>
                  </a:cubicBezTo>
                  <a:cubicBezTo>
                    <a:pt x="17071" y="499"/>
                    <a:pt x="15507" y="908"/>
                    <a:pt x="13960" y="1373"/>
                  </a:cubicBezTo>
                  <a:lnTo>
                    <a:pt x="13960" y="1373"/>
                  </a:lnTo>
                  <a:cubicBezTo>
                    <a:pt x="13110" y="4248"/>
                    <a:pt x="11393" y="6865"/>
                    <a:pt x="9083" y="8777"/>
                  </a:cubicBezTo>
                  <a:cubicBezTo>
                    <a:pt x="7257" y="10289"/>
                    <a:pt x="5096" y="11357"/>
                    <a:pt x="3291" y="12892"/>
                  </a:cubicBezTo>
                  <a:cubicBezTo>
                    <a:pt x="1486" y="14425"/>
                    <a:pt x="1" y="16651"/>
                    <a:pt x="259" y="19007"/>
                  </a:cubicBezTo>
                  <a:cubicBezTo>
                    <a:pt x="755" y="19142"/>
                    <a:pt x="1264" y="19204"/>
                    <a:pt x="1774" y="19204"/>
                  </a:cubicBezTo>
                  <a:cubicBezTo>
                    <a:pt x="3055" y="19204"/>
                    <a:pt x="4347" y="18814"/>
                    <a:pt x="5491" y="18214"/>
                  </a:cubicBezTo>
                  <a:cubicBezTo>
                    <a:pt x="7090" y="17373"/>
                    <a:pt x="8450" y="16152"/>
                    <a:pt x="9792" y="14942"/>
                  </a:cubicBezTo>
                  <a:cubicBezTo>
                    <a:pt x="11993" y="12958"/>
                    <a:pt x="14208" y="10960"/>
                    <a:pt x="15996" y="8597"/>
                  </a:cubicBezTo>
                  <a:cubicBezTo>
                    <a:pt x="17222" y="6976"/>
                    <a:pt x="18259" y="5172"/>
                    <a:pt x="19823" y="3877"/>
                  </a:cubicBezTo>
                  <a:cubicBezTo>
                    <a:pt x="20802" y="3066"/>
                    <a:pt x="22122" y="1986"/>
                    <a:pt x="21580" y="838"/>
                  </a:cubicBezTo>
                  <a:cubicBezTo>
                    <a:pt x="21281" y="202"/>
                    <a:pt x="20593" y="0"/>
                    <a:pt x="19856"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5"/>
            <p:cNvSpPr/>
            <p:nvPr/>
          </p:nvSpPr>
          <p:spPr>
            <a:xfrm>
              <a:off x="2009125" y="2124850"/>
              <a:ext cx="22700" cy="7825"/>
            </a:xfrm>
            <a:custGeom>
              <a:rect b="b" l="l" r="r" t="t"/>
              <a:pathLst>
                <a:path extrusionOk="0" h="313" w="908">
                  <a:moveTo>
                    <a:pt x="703" y="1"/>
                  </a:moveTo>
                  <a:cubicBezTo>
                    <a:pt x="689" y="1"/>
                    <a:pt x="675" y="2"/>
                    <a:pt x="660" y="5"/>
                  </a:cubicBezTo>
                  <a:cubicBezTo>
                    <a:pt x="592" y="15"/>
                    <a:pt x="526" y="26"/>
                    <a:pt x="459" y="42"/>
                  </a:cubicBezTo>
                  <a:cubicBezTo>
                    <a:pt x="328" y="73"/>
                    <a:pt x="199" y="111"/>
                    <a:pt x="71" y="155"/>
                  </a:cubicBezTo>
                  <a:cubicBezTo>
                    <a:pt x="31" y="169"/>
                    <a:pt x="1" y="210"/>
                    <a:pt x="14" y="254"/>
                  </a:cubicBezTo>
                  <a:cubicBezTo>
                    <a:pt x="25" y="289"/>
                    <a:pt x="57" y="312"/>
                    <a:pt x="93" y="312"/>
                  </a:cubicBezTo>
                  <a:cubicBezTo>
                    <a:pt x="99" y="312"/>
                    <a:pt x="107" y="311"/>
                    <a:pt x="113" y="309"/>
                  </a:cubicBezTo>
                  <a:cubicBezTo>
                    <a:pt x="240" y="269"/>
                    <a:pt x="370" y="236"/>
                    <a:pt x="501" y="207"/>
                  </a:cubicBezTo>
                  <a:cubicBezTo>
                    <a:pt x="567" y="193"/>
                    <a:pt x="632" y="177"/>
                    <a:pt x="697" y="162"/>
                  </a:cubicBezTo>
                  <a:cubicBezTo>
                    <a:pt x="717" y="158"/>
                    <a:pt x="736" y="153"/>
                    <a:pt x="755" y="143"/>
                  </a:cubicBezTo>
                  <a:lnTo>
                    <a:pt x="765" y="135"/>
                  </a:lnTo>
                  <a:cubicBezTo>
                    <a:pt x="770" y="134"/>
                    <a:pt x="772" y="133"/>
                    <a:pt x="771" y="133"/>
                  </a:cubicBezTo>
                  <a:cubicBezTo>
                    <a:pt x="771" y="133"/>
                    <a:pt x="770" y="133"/>
                    <a:pt x="769" y="133"/>
                  </a:cubicBezTo>
                  <a:cubicBezTo>
                    <a:pt x="768" y="133"/>
                    <a:pt x="767" y="134"/>
                    <a:pt x="767" y="134"/>
                  </a:cubicBezTo>
                  <a:cubicBezTo>
                    <a:pt x="766" y="134"/>
                    <a:pt x="768" y="133"/>
                    <a:pt x="773" y="131"/>
                  </a:cubicBezTo>
                  <a:lnTo>
                    <a:pt x="787" y="126"/>
                  </a:lnTo>
                  <a:cubicBezTo>
                    <a:pt x="820" y="115"/>
                    <a:pt x="853" y="101"/>
                    <a:pt x="884" y="82"/>
                  </a:cubicBezTo>
                  <a:cubicBezTo>
                    <a:pt x="908" y="67"/>
                    <a:pt x="903" y="30"/>
                    <a:pt x="876" y="21"/>
                  </a:cubicBezTo>
                  <a:cubicBezTo>
                    <a:pt x="841" y="12"/>
                    <a:pt x="806" y="8"/>
                    <a:pt x="771" y="8"/>
                  </a:cubicBezTo>
                  <a:cubicBezTo>
                    <a:pt x="769" y="8"/>
                    <a:pt x="757" y="7"/>
                    <a:pt x="753" y="7"/>
                  </a:cubicBezTo>
                  <a:cubicBezTo>
                    <a:pt x="752" y="7"/>
                    <a:pt x="752" y="7"/>
                    <a:pt x="752" y="7"/>
                  </a:cubicBezTo>
                  <a:lnTo>
                    <a:pt x="752" y="7"/>
                  </a:lnTo>
                  <a:cubicBezTo>
                    <a:pt x="747" y="6"/>
                    <a:pt x="741" y="5"/>
                    <a:pt x="736" y="3"/>
                  </a:cubicBezTo>
                  <a:cubicBezTo>
                    <a:pt x="725" y="2"/>
                    <a:pt x="714" y="1"/>
                    <a:pt x="703"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5"/>
            <p:cNvSpPr/>
            <p:nvPr/>
          </p:nvSpPr>
          <p:spPr>
            <a:xfrm>
              <a:off x="2023400" y="2131700"/>
              <a:ext cx="10600" cy="3000"/>
            </a:xfrm>
            <a:custGeom>
              <a:rect b="b" l="l" r="r" t="t"/>
              <a:pathLst>
                <a:path extrusionOk="0" h="120" w="424">
                  <a:moveTo>
                    <a:pt x="333" y="0"/>
                  </a:moveTo>
                  <a:cubicBezTo>
                    <a:pt x="326" y="0"/>
                    <a:pt x="319" y="0"/>
                    <a:pt x="311" y="1"/>
                  </a:cubicBezTo>
                  <a:lnTo>
                    <a:pt x="229" y="3"/>
                  </a:lnTo>
                  <a:lnTo>
                    <a:pt x="61" y="9"/>
                  </a:lnTo>
                  <a:cubicBezTo>
                    <a:pt x="27" y="9"/>
                    <a:pt x="1" y="38"/>
                    <a:pt x="5" y="71"/>
                  </a:cubicBezTo>
                  <a:cubicBezTo>
                    <a:pt x="9" y="100"/>
                    <a:pt x="34" y="120"/>
                    <a:pt x="62" y="120"/>
                  </a:cubicBezTo>
                  <a:cubicBezTo>
                    <a:pt x="66" y="120"/>
                    <a:pt x="71" y="119"/>
                    <a:pt x="75" y="118"/>
                  </a:cubicBezTo>
                  <a:lnTo>
                    <a:pt x="240" y="81"/>
                  </a:lnTo>
                  <a:lnTo>
                    <a:pt x="321" y="64"/>
                  </a:lnTo>
                  <a:cubicBezTo>
                    <a:pt x="348" y="58"/>
                    <a:pt x="376" y="50"/>
                    <a:pt x="402" y="40"/>
                  </a:cubicBezTo>
                  <a:cubicBezTo>
                    <a:pt x="423" y="34"/>
                    <a:pt x="420" y="4"/>
                    <a:pt x="398" y="4"/>
                  </a:cubicBezTo>
                  <a:cubicBezTo>
                    <a:pt x="376" y="2"/>
                    <a:pt x="355" y="0"/>
                    <a:pt x="333"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5"/>
            <p:cNvSpPr/>
            <p:nvPr/>
          </p:nvSpPr>
          <p:spPr>
            <a:xfrm>
              <a:off x="2125375" y="2140550"/>
              <a:ext cx="10225" cy="4850"/>
            </a:xfrm>
            <a:custGeom>
              <a:rect b="b" l="l" r="r" t="t"/>
              <a:pathLst>
                <a:path extrusionOk="0" h="194" w="409">
                  <a:moveTo>
                    <a:pt x="356" y="0"/>
                  </a:moveTo>
                  <a:cubicBezTo>
                    <a:pt x="347" y="0"/>
                    <a:pt x="339" y="1"/>
                    <a:pt x="332" y="4"/>
                  </a:cubicBezTo>
                  <a:cubicBezTo>
                    <a:pt x="317" y="6"/>
                    <a:pt x="304" y="8"/>
                    <a:pt x="290" y="12"/>
                  </a:cubicBezTo>
                  <a:lnTo>
                    <a:pt x="211" y="30"/>
                  </a:lnTo>
                  <a:cubicBezTo>
                    <a:pt x="183" y="36"/>
                    <a:pt x="157" y="42"/>
                    <a:pt x="132" y="51"/>
                  </a:cubicBezTo>
                  <a:lnTo>
                    <a:pt x="52" y="80"/>
                  </a:lnTo>
                  <a:cubicBezTo>
                    <a:pt x="23" y="90"/>
                    <a:pt x="0" y="120"/>
                    <a:pt x="11" y="151"/>
                  </a:cubicBezTo>
                  <a:cubicBezTo>
                    <a:pt x="18" y="177"/>
                    <a:pt x="42" y="194"/>
                    <a:pt x="67" y="194"/>
                  </a:cubicBezTo>
                  <a:cubicBezTo>
                    <a:pt x="72" y="194"/>
                    <a:pt x="78" y="193"/>
                    <a:pt x="83" y="191"/>
                  </a:cubicBezTo>
                  <a:lnTo>
                    <a:pt x="82" y="191"/>
                  </a:lnTo>
                  <a:lnTo>
                    <a:pt x="164" y="167"/>
                  </a:lnTo>
                  <a:cubicBezTo>
                    <a:pt x="193" y="157"/>
                    <a:pt x="221" y="144"/>
                    <a:pt x="250" y="131"/>
                  </a:cubicBezTo>
                  <a:lnTo>
                    <a:pt x="326" y="98"/>
                  </a:lnTo>
                  <a:cubicBezTo>
                    <a:pt x="351" y="86"/>
                    <a:pt x="383" y="75"/>
                    <a:pt x="399" y="51"/>
                  </a:cubicBezTo>
                  <a:cubicBezTo>
                    <a:pt x="409" y="32"/>
                    <a:pt x="400" y="9"/>
                    <a:pt x="380" y="4"/>
                  </a:cubicBezTo>
                  <a:cubicBezTo>
                    <a:pt x="372" y="1"/>
                    <a:pt x="364" y="0"/>
                    <a:pt x="356"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5"/>
            <p:cNvSpPr/>
            <p:nvPr/>
          </p:nvSpPr>
          <p:spPr>
            <a:xfrm>
              <a:off x="1891125" y="2273725"/>
              <a:ext cx="15350" cy="7425"/>
            </a:xfrm>
            <a:custGeom>
              <a:rect b="b" l="l" r="r" t="t"/>
              <a:pathLst>
                <a:path extrusionOk="0" h="297" w="614">
                  <a:moveTo>
                    <a:pt x="544" y="0"/>
                  </a:moveTo>
                  <a:cubicBezTo>
                    <a:pt x="503" y="0"/>
                    <a:pt x="465" y="16"/>
                    <a:pt x="427" y="27"/>
                  </a:cubicBezTo>
                  <a:cubicBezTo>
                    <a:pt x="406" y="34"/>
                    <a:pt x="385" y="38"/>
                    <a:pt x="365" y="45"/>
                  </a:cubicBezTo>
                  <a:lnTo>
                    <a:pt x="302" y="65"/>
                  </a:lnTo>
                  <a:cubicBezTo>
                    <a:pt x="223" y="93"/>
                    <a:pt x="144" y="123"/>
                    <a:pt x="64" y="154"/>
                  </a:cubicBezTo>
                  <a:cubicBezTo>
                    <a:pt x="28" y="168"/>
                    <a:pt x="1" y="203"/>
                    <a:pt x="13" y="243"/>
                  </a:cubicBezTo>
                  <a:cubicBezTo>
                    <a:pt x="23" y="273"/>
                    <a:pt x="51" y="296"/>
                    <a:pt x="82" y="296"/>
                  </a:cubicBezTo>
                  <a:cubicBezTo>
                    <a:pt x="89" y="296"/>
                    <a:pt x="96" y="295"/>
                    <a:pt x="102" y="293"/>
                  </a:cubicBezTo>
                  <a:lnTo>
                    <a:pt x="101" y="293"/>
                  </a:lnTo>
                  <a:cubicBezTo>
                    <a:pt x="183" y="267"/>
                    <a:pt x="264" y="239"/>
                    <a:pt x="346" y="209"/>
                  </a:cubicBezTo>
                  <a:lnTo>
                    <a:pt x="404" y="188"/>
                  </a:lnTo>
                  <a:cubicBezTo>
                    <a:pt x="418" y="183"/>
                    <a:pt x="431" y="178"/>
                    <a:pt x="445" y="171"/>
                  </a:cubicBezTo>
                  <a:cubicBezTo>
                    <a:pt x="450" y="169"/>
                    <a:pt x="456" y="167"/>
                    <a:pt x="460" y="163"/>
                  </a:cubicBezTo>
                  <a:cubicBezTo>
                    <a:pt x="461" y="162"/>
                    <a:pt x="462" y="162"/>
                    <a:pt x="462" y="161"/>
                  </a:cubicBezTo>
                  <a:lnTo>
                    <a:pt x="462" y="161"/>
                  </a:lnTo>
                  <a:cubicBezTo>
                    <a:pt x="462" y="161"/>
                    <a:pt x="462" y="161"/>
                    <a:pt x="462" y="161"/>
                  </a:cubicBezTo>
                  <a:cubicBezTo>
                    <a:pt x="483" y="153"/>
                    <a:pt x="503" y="145"/>
                    <a:pt x="522" y="136"/>
                  </a:cubicBezTo>
                  <a:cubicBezTo>
                    <a:pt x="535" y="131"/>
                    <a:pt x="549" y="126"/>
                    <a:pt x="561" y="119"/>
                  </a:cubicBezTo>
                  <a:cubicBezTo>
                    <a:pt x="573" y="113"/>
                    <a:pt x="584" y="103"/>
                    <a:pt x="594" y="93"/>
                  </a:cubicBezTo>
                  <a:cubicBezTo>
                    <a:pt x="610" y="77"/>
                    <a:pt x="613" y="54"/>
                    <a:pt x="605" y="34"/>
                  </a:cubicBezTo>
                  <a:cubicBezTo>
                    <a:pt x="596" y="14"/>
                    <a:pt x="578" y="1"/>
                    <a:pt x="556" y="1"/>
                  </a:cubicBezTo>
                  <a:cubicBezTo>
                    <a:pt x="552" y="1"/>
                    <a:pt x="548" y="0"/>
                    <a:pt x="544"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5"/>
            <p:cNvSpPr/>
            <p:nvPr/>
          </p:nvSpPr>
          <p:spPr>
            <a:xfrm>
              <a:off x="1902050" y="2263300"/>
              <a:ext cx="13100" cy="5525"/>
            </a:xfrm>
            <a:custGeom>
              <a:rect b="b" l="l" r="r" t="t"/>
              <a:pathLst>
                <a:path extrusionOk="0" h="221" w="524">
                  <a:moveTo>
                    <a:pt x="469" y="0"/>
                  </a:moveTo>
                  <a:cubicBezTo>
                    <a:pt x="439" y="0"/>
                    <a:pt x="409" y="6"/>
                    <a:pt x="380" y="11"/>
                  </a:cubicBezTo>
                  <a:cubicBezTo>
                    <a:pt x="345" y="17"/>
                    <a:pt x="311" y="25"/>
                    <a:pt x="276" y="36"/>
                  </a:cubicBezTo>
                  <a:cubicBezTo>
                    <a:pt x="206" y="58"/>
                    <a:pt x="136" y="81"/>
                    <a:pt x="66" y="104"/>
                  </a:cubicBezTo>
                  <a:cubicBezTo>
                    <a:pt x="0" y="127"/>
                    <a:pt x="22" y="220"/>
                    <a:pt x="84" y="220"/>
                  </a:cubicBezTo>
                  <a:cubicBezTo>
                    <a:pt x="89" y="220"/>
                    <a:pt x="93" y="220"/>
                    <a:pt x="98" y="219"/>
                  </a:cubicBezTo>
                  <a:cubicBezTo>
                    <a:pt x="168" y="197"/>
                    <a:pt x="238" y="175"/>
                    <a:pt x="307" y="151"/>
                  </a:cubicBezTo>
                  <a:cubicBezTo>
                    <a:pt x="344" y="139"/>
                    <a:pt x="379" y="124"/>
                    <a:pt x="413" y="108"/>
                  </a:cubicBezTo>
                  <a:cubicBezTo>
                    <a:pt x="446" y="92"/>
                    <a:pt x="482" y="77"/>
                    <a:pt x="509" y="51"/>
                  </a:cubicBezTo>
                  <a:cubicBezTo>
                    <a:pt x="524" y="36"/>
                    <a:pt x="518" y="6"/>
                    <a:pt x="496" y="2"/>
                  </a:cubicBezTo>
                  <a:cubicBezTo>
                    <a:pt x="487" y="1"/>
                    <a:pt x="478" y="0"/>
                    <a:pt x="469"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5"/>
            <p:cNvSpPr/>
            <p:nvPr/>
          </p:nvSpPr>
          <p:spPr>
            <a:xfrm>
              <a:off x="1835475" y="2440200"/>
              <a:ext cx="13525" cy="5400"/>
            </a:xfrm>
            <a:custGeom>
              <a:rect b="b" l="l" r="r" t="t"/>
              <a:pathLst>
                <a:path extrusionOk="0" h="216" w="541">
                  <a:moveTo>
                    <a:pt x="462" y="0"/>
                  </a:moveTo>
                  <a:cubicBezTo>
                    <a:pt x="447" y="0"/>
                    <a:pt x="433" y="2"/>
                    <a:pt x="418" y="5"/>
                  </a:cubicBezTo>
                  <a:lnTo>
                    <a:pt x="370" y="14"/>
                  </a:lnTo>
                  <a:cubicBezTo>
                    <a:pt x="335" y="21"/>
                    <a:pt x="300" y="29"/>
                    <a:pt x="265" y="36"/>
                  </a:cubicBezTo>
                  <a:lnTo>
                    <a:pt x="58" y="82"/>
                  </a:lnTo>
                  <a:cubicBezTo>
                    <a:pt x="21" y="91"/>
                    <a:pt x="0" y="129"/>
                    <a:pt x="10" y="166"/>
                  </a:cubicBezTo>
                  <a:cubicBezTo>
                    <a:pt x="19" y="196"/>
                    <a:pt x="47" y="215"/>
                    <a:pt x="77" y="215"/>
                  </a:cubicBezTo>
                  <a:cubicBezTo>
                    <a:pt x="82" y="215"/>
                    <a:pt x="88" y="215"/>
                    <a:pt x="94" y="213"/>
                  </a:cubicBezTo>
                  <a:lnTo>
                    <a:pt x="95" y="213"/>
                  </a:lnTo>
                  <a:lnTo>
                    <a:pt x="302" y="165"/>
                  </a:lnTo>
                  <a:cubicBezTo>
                    <a:pt x="335" y="157"/>
                    <a:pt x="370" y="148"/>
                    <a:pt x="404" y="140"/>
                  </a:cubicBezTo>
                  <a:lnTo>
                    <a:pt x="453" y="127"/>
                  </a:lnTo>
                  <a:cubicBezTo>
                    <a:pt x="472" y="121"/>
                    <a:pt x="492" y="112"/>
                    <a:pt x="510" y="100"/>
                  </a:cubicBezTo>
                  <a:cubicBezTo>
                    <a:pt x="531" y="88"/>
                    <a:pt x="540" y="64"/>
                    <a:pt x="535" y="41"/>
                  </a:cubicBezTo>
                  <a:cubicBezTo>
                    <a:pt x="528" y="18"/>
                    <a:pt x="507" y="3"/>
                    <a:pt x="484" y="1"/>
                  </a:cubicBezTo>
                  <a:cubicBezTo>
                    <a:pt x="477" y="1"/>
                    <a:pt x="469" y="0"/>
                    <a:pt x="462"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5"/>
            <p:cNvSpPr/>
            <p:nvPr/>
          </p:nvSpPr>
          <p:spPr>
            <a:xfrm>
              <a:off x="1848925" y="2429000"/>
              <a:ext cx="10150" cy="5575"/>
            </a:xfrm>
            <a:custGeom>
              <a:rect b="b" l="l" r="r" t="t"/>
              <a:pathLst>
                <a:path extrusionOk="0" h="223" w="406">
                  <a:moveTo>
                    <a:pt x="324" y="0"/>
                  </a:moveTo>
                  <a:cubicBezTo>
                    <a:pt x="322" y="0"/>
                    <a:pt x="319" y="0"/>
                    <a:pt x="317" y="1"/>
                  </a:cubicBezTo>
                  <a:cubicBezTo>
                    <a:pt x="300" y="3"/>
                    <a:pt x="283" y="4"/>
                    <a:pt x="266" y="7"/>
                  </a:cubicBezTo>
                  <a:cubicBezTo>
                    <a:pt x="242" y="12"/>
                    <a:pt x="216" y="18"/>
                    <a:pt x="192" y="26"/>
                  </a:cubicBezTo>
                  <a:cubicBezTo>
                    <a:pt x="139" y="43"/>
                    <a:pt x="90" y="67"/>
                    <a:pt x="43" y="96"/>
                  </a:cubicBezTo>
                  <a:cubicBezTo>
                    <a:pt x="12" y="116"/>
                    <a:pt x="0" y="157"/>
                    <a:pt x="18" y="189"/>
                  </a:cubicBezTo>
                  <a:cubicBezTo>
                    <a:pt x="32" y="209"/>
                    <a:pt x="56" y="222"/>
                    <a:pt x="79" y="222"/>
                  </a:cubicBezTo>
                  <a:cubicBezTo>
                    <a:pt x="90" y="222"/>
                    <a:pt x="101" y="220"/>
                    <a:pt x="111" y="213"/>
                  </a:cubicBezTo>
                  <a:lnTo>
                    <a:pt x="112" y="213"/>
                  </a:lnTo>
                  <a:cubicBezTo>
                    <a:pt x="131" y="200"/>
                    <a:pt x="152" y="188"/>
                    <a:pt x="174" y="178"/>
                  </a:cubicBezTo>
                  <a:cubicBezTo>
                    <a:pt x="178" y="174"/>
                    <a:pt x="184" y="172"/>
                    <a:pt x="191" y="170"/>
                  </a:cubicBezTo>
                  <a:cubicBezTo>
                    <a:pt x="194" y="168"/>
                    <a:pt x="203" y="163"/>
                    <a:pt x="203" y="163"/>
                  </a:cubicBezTo>
                  <a:lnTo>
                    <a:pt x="203" y="163"/>
                  </a:lnTo>
                  <a:cubicBezTo>
                    <a:pt x="203" y="163"/>
                    <a:pt x="201" y="164"/>
                    <a:pt x="197" y="166"/>
                  </a:cubicBezTo>
                  <a:cubicBezTo>
                    <a:pt x="207" y="162"/>
                    <a:pt x="219" y="157"/>
                    <a:pt x="230" y="154"/>
                  </a:cubicBezTo>
                  <a:cubicBezTo>
                    <a:pt x="253" y="146"/>
                    <a:pt x="275" y="140"/>
                    <a:pt x="299" y="134"/>
                  </a:cubicBezTo>
                  <a:cubicBezTo>
                    <a:pt x="311" y="131"/>
                    <a:pt x="322" y="128"/>
                    <a:pt x="334" y="127"/>
                  </a:cubicBezTo>
                  <a:cubicBezTo>
                    <a:pt x="350" y="123"/>
                    <a:pt x="364" y="117"/>
                    <a:pt x="378" y="108"/>
                  </a:cubicBezTo>
                  <a:cubicBezTo>
                    <a:pt x="396" y="96"/>
                    <a:pt x="405" y="75"/>
                    <a:pt x="403" y="53"/>
                  </a:cubicBezTo>
                  <a:cubicBezTo>
                    <a:pt x="399" y="33"/>
                    <a:pt x="385" y="14"/>
                    <a:pt x="364" y="9"/>
                  </a:cubicBezTo>
                  <a:cubicBezTo>
                    <a:pt x="351" y="3"/>
                    <a:pt x="338" y="0"/>
                    <a:pt x="324"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0" name="Google Shape;3410;p55"/>
          <p:cNvGrpSpPr/>
          <p:nvPr/>
        </p:nvGrpSpPr>
        <p:grpSpPr>
          <a:xfrm>
            <a:off x="6865929" y="652036"/>
            <a:ext cx="533912" cy="533059"/>
            <a:chOff x="5721625" y="4984150"/>
            <a:chExt cx="196950" cy="196650"/>
          </a:xfrm>
        </p:grpSpPr>
        <p:sp>
          <p:nvSpPr>
            <p:cNvPr id="3411" name="Google Shape;3411;p55"/>
            <p:cNvSpPr/>
            <p:nvPr/>
          </p:nvSpPr>
          <p:spPr>
            <a:xfrm>
              <a:off x="5847225" y="4984150"/>
              <a:ext cx="22325" cy="185825"/>
            </a:xfrm>
            <a:custGeom>
              <a:rect b="b" l="l" r="r" t="t"/>
              <a:pathLst>
                <a:path extrusionOk="0" h="7433" w="893">
                  <a:moveTo>
                    <a:pt x="732" y="1"/>
                  </a:moveTo>
                  <a:lnTo>
                    <a:pt x="732" y="1"/>
                  </a:lnTo>
                  <a:cubicBezTo>
                    <a:pt x="181" y="2414"/>
                    <a:pt x="1" y="4898"/>
                    <a:pt x="199" y="7364"/>
                  </a:cubicBezTo>
                  <a:lnTo>
                    <a:pt x="462" y="7432"/>
                  </a:lnTo>
                  <a:cubicBezTo>
                    <a:pt x="803" y="4971"/>
                    <a:pt x="893" y="2480"/>
                    <a:pt x="73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5"/>
            <p:cNvSpPr/>
            <p:nvPr/>
          </p:nvSpPr>
          <p:spPr>
            <a:xfrm>
              <a:off x="5787275" y="4985750"/>
              <a:ext cx="50100" cy="186200"/>
            </a:xfrm>
            <a:custGeom>
              <a:rect b="b" l="l" r="r" t="t"/>
              <a:pathLst>
                <a:path extrusionOk="0" h="7448" w="2004">
                  <a:moveTo>
                    <a:pt x="1" y="0"/>
                  </a:moveTo>
                  <a:lnTo>
                    <a:pt x="1" y="0"/>
                  </a:lnTo>
                  <a:cubicBezTo>
                    <a:pt x="666" y="2447"/>
                    <a:pt x="1294" y="4902"/>
                    <a:pt x="1881" y="7368"/>
                  </a:cubicBezTo>
                  <a:lnTo>
                    <a:pt x="1997" y="7447"/>
                  </a:lnTo>
                  <a:cubicBezTo>
                    <a:pt x="2004" y="5945"/>
                    <a:pt x="1835" y="4448"/>
                    <a:pt x="1496" y="2983"/>
                  </a:cubicBezTo>
                  <a:cubicBezTo>
                    <a:pt x="1239" y="1882"/>
                    <a:pt x="851" y="747"/>
                    <a:pt x="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5"/>
            <p:cNvSpPr/>
            <p:nvPr/>
          </p:nvSpPr>
          <p:spPr>
            <a:xfrm>
              <a:off x="5777075" y="5069900"/>
              <a:ext cx="24950" cy="110900"/>
            </a:xfrm>
            <a:custGeom>
              <a:rect b="b" l="l" r="r" t="t"/>
              <a:pathLst>
                <a:path extrusionOk="0" h="4436" w="998">
                  <a:moveTo>
                    <a:pt x="688" y="1"/>
                  </a:moveTo>
                  <a:cubicBezTo>
                    <a:pt x="312" y="1453"/>
                    <a:pt x="81" y="2937"/>
                    <a:pt x="0" y="4435"/>
                  </a:cubicBezTo>
                  <a:lnTo>
                    <a:pt x="562" y="4231"/>
                  </a:lnTo>
                  <a:cubicBezTo>
                    <a:pt x="857" y="3392"/>
                    <a:pt x="905" y="2489"/>
                    <a:pt x="951" y="1602"/>
                  </a:cubicBezTo>
                  <a:cubicBezTo>
                    <a:pt x="980" y="1053"/>
                    <a:pt x="997" y="458"/>
                    <a:pt x="68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5"/>
            <p:cNvSpPr/>
            <p:nvPr/>
          </p:nvSpPr>
          <p:spPr>
            <a:xfrm>
              <a:off x="5721625" y="5011325"/>
              <a:ext cx="47775" cy="157175"/>
            </a:xfrm>
            <a:custGeom>
              <a:rect b="b" l="l" r="r" t="t"/>
              <a:pathLst>
                <a:path extrusionOk="0" h="6287" w="1911">
                  <a:moveTo>
                    <a:pt x="59" y="1"/>
                  </a:moveTo>
                  <a:lnTo>
                    <a:pt x="59" y="1"/>
                  </a:lnTo>
                  <a:cubicBezTo>
                    <a:pt x="26" y="1349"/>
                    <a:pt x="0" y="2735"/>
                    <a:pt x="452" y="4006"/>
                  </a:cubicBezTo>
                  <a:cubicBezTo>
                    <a:pt x="727" y="4775"/>
                    <a:pt x="1173" y="5487"/>
                    <a:pt x="1353" y="6284"/>
                  </a:cubicBezTo>
                  <a:lnTo>
                    <a:pt x="1770" y="6286"/>
                  </a:lnTo>
                  <a:cubicBezTo>
                    <a:pt x="1900" y="5987"/>
                    <a:pt x="1911" y="5651"/>
                    <a:pt x="1902" y="5326"/>
                  </a:cubicBezTo>
                  <a:cubicBezTo>
                    <a:pt x="1845" y="3405"/>
                    <a:pt x="1204" y="1547"/>
                    <a:pt x="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5"/>
            <p:cNvSpPr/>
            <p:nvPr/>
          </p:nvSpPr>
          <p:spPr>
            <a:xfrm>
              <a:off x="5877750" y="5044825"/>
              <a:ext cx="40825" cy="129000"/>
            </a:xfrm>
            <a:custGeom>
              <a:rect b="b" l="l" r="r" t="t"/>
              <a:pathLst>
                <a:path extrusionOk="0" h="5160" w="1633">
                  <a:moveTo>
                    <a:pt x="1213" y="0"/>
                  </a:moveTo>
                  <a:lnTo>
                    <a:pt x="1213" y="0"/>
                  </a:lnTo>
                  <a:cubicBezTo>
                    <a:pt x="974" y="907"/>
                    <a:pt x="737" y="1812"/>
                    <a:pt x="497" y="2719"/>
                  </a:cubicBezTo>
                  <a:cubicBezTo>
                    <a:pt x="374" y="3185"/>
                    <a:pt x="249" y="3655"/>
                    <a:pt x="225" y="4136"/>
                  </a:cubicBezTo>
                  <a:cubicBezTo>
                    <a:pt x="205" y="4491"/>
                    <a:pt x="229" y="4887"/>
                    <a:pt x="1" y="5159"/>
                  </a:cubicBezTo>
                  <a:lnTo>
                    <a:pt x="447" y="5027"/>
                  </a:lnTo>
                  <a:cubicBezTo>
                    <a:pt x="1352" y="3541"/>
                    <a:pt x="1633"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16" name="Google Shape;3416;p55"/>
          <p:cNvSpPr/>
          <p:nvPr/>
        </p:nvSpPr>
        <p:spPr>
          <a:xfrm>
            <a:off x="4578000" y="2452950"/>
            <a:ext cx="1618175" cy="629300"/>
          </a:xfrm>
          <a:custGeom>
            <a:rect b="b" l="l" r="r" t="t"/>
            <a:pathLst>
              <a:path extrusionOk="0" h="25172" w="64727">
                <a:moveTo>
                  <a:pt x="64727" y="25172"/>
                </a:moveTo>
                <a:cubicBezTo>
                  <a:pt x="54490" y="25172"/>
                  <a:pt x="42228" y="18374"/>
                  <a:pt x="38785" y="8733"/>
                </a:cubicBezTo>
                <a:cubicBezTo>
                  <a:pt x="37908" y="6277"/>
                  <a:pt x="39446" y="2510"/>
                  <a:pt x="41867" y="1541"/>
                </a:cubicBezTo>
                <a:cubicBezTo>
                  <a:pt x="44748" y="388"/>
                  <a:pt x="49191" y="2512"/>
                  <a:pt x="50343" y="5394"/>
                </a:cubicBezTo>
                <a:cubicBezTo>
                  <a:pt x="51406" y="8051"/>
                  <a:pt x="47620" y="11045"/>
                  <a:pt x="44949" y="12072"/>
                </a:cubicBezTo>
                <a:cubicBezTo>
                  <a:pt x="30469" y="17640"/>
                  <a:pt x="13212" y="8131"/>
                  <a:pt x="0" y="0"/>
                </a:cubicBezTo>
              </a:path>
            </a:pathLst>
          </a:custGeom>
          <a:noFill/>
          <a:ln cap="flat" cmpd="sng" w="19050">
            <a:solidFill>
              <a:schemeClr val="accent1"/>
            </a:solidFill>
            <a:prstDash val="dash"/>
            <a:round/>
            <a:headEnd len="med" w="med" type="none"/>
            <a:tailEnd len="med" w="med" type="none"/>
          </a:ln>
        </p:spPr>
      </p:sp>
      <p:sp>
        <p:nvSpPr>
          <p:cNvPr id="3417" name="Google Shape;3417;p55"/>
          <p:cNvSpPr txBox="1"/>
          <p:nvPr>
            <p:ph type="ctrTitle"/>
          </p:nvPr>
        </p:nvSpPr>
        <p:spPr>
          <a:xfrm flipH="1">
            <a:off x="5189450" y="2988800"/>
            <a:ext cx="21228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D</a:t>
            </a:r>
            <a:r>
              <a:rPr lang="es"/>
              <a:t>esktop software</a:t>
            </a:r>
            <a:endParaRPr/>
          </a:p>
        </p:txBody>
      </p:sp>
      <p:sp>
        <p:nvSpPr>
          <p:cNvPr id="3418" name="Google Shape;3418;p55"/>
          <p:cNvSpPr txBox="1"/>
          <p:nvPr>
            <p:ph idx="1" type="subTitle"/>
          </p:nvPr>
        </p:nvSpPr>
        <p:spPr>
          <a:xfrm flipH="1">
            <a:off x="5472925" y="3450250"/>
            <a:ext cx="1839300" cy="1107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You can replace the image on the screen with your own work. Just delete this one, add yours and send it to the back</a:t>
            </a:r>
            <a:endParaRPr/>
          </a:p>
        </p:txBody>
      </p:sp>
      <p:grpSp>
        <p:nvGrpSpPr>
          <p:cNvPr id="3419" name="Google Shape;3419;p55"/>
          <p:cNvGrpSpPr/>
          <p:nvPr/>
        </p:nvGrpSpPr>
        <p:grpSpPr>
          <a:xfrm>
            <a:off x="2078871" y="1867765"/>
            <a:ext cx="2916483" cy="2291706"/>
            <a:chOff x="238125" y="1676700"/>
            <a:chExt cx="2045650" cy="1779275"/>
          </a:xfrm>
        </p:grpSpPr>
        <p:sp>
          <p:nvSpPr>
            <p:cNvPr id="3420" name="Google Shape;3420;p55"/>
            <p:cNvSpPr/>
            <p:nvPr/>
          </p:nvSpPr>
          <p:spPr>
            <a:xfrm>
              <a:off x="1006875" y="3190025"/>
              <a:ext cx="508150" cy="247100"/>
            </a:xfrm>
            <a:custGeom>
              <a:rect b="b" l="l" r="r" t="t"/>
              <a:pathLst>
                <a:path extrusionOk="0" h="9884" w="20326">
                  <a:moveTo>
                    <a:pt x="2967" y="0"/>
                  </a:moveTo>
                  <a:lnTo>
                    <a:pt x="0" y="9884"/>
                  </a:lnTo>
                  <a:lnTo>
                    <a:pt x="20325" y="9884"/>
                  </a:lnTo>
                  <a:lnTo>
                    <a:pt x="1735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5"/>
            <p:cNvSpPr/>
            <p:nvPr/>
          </p:nvSpPr>
          <p:spPr>
            <a:xfrm>
              <a:off x="1021625" y="3190025"/>
              <a:ext cx="452425" cy="197525"/>
            </a:xfrm>
            <a:custGeom>
              <a:rect b="b" l="l" r="r" t="t"/>
              <a:pathLst>
                <a:path extrusionOk="0" h="7901" w="18097">
                  <a:moveTo>
                    <a:pt x="2377" y="0"/>
                  </a:moveTo>
                  <a:lnTo>
                    <a:pt x="0" y="7901"/>
                  </a:lnTo>
                  <a:cubicBezTo>
                    <a:pt x="6032" y="6753"/>
                    <a:pt x="12064" y="5557"/>
                    <a:pt x="18096" y="4442"/>
                  </a:cubicBezTo>
                  <a:lnTo>
                    <a:pt x="1676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5"/>
            <p:cNvSpPr/>
            <p:nvPr/>
          </p:nvSpPr>
          <p:spPr>
            <a:xfrm>
              <a:off x="968750" y="3417450"/>
              <a:ext cx="584375" cy="38525"/>
            </a:xfrm>
            <a:custGeom>
              <a:rect b="b" l="l" r="r" t="t"/>
              <a:pathLst>
                <a:path extrusionOk="0" h="1541" w="23375">
                  <a:moveTo>
                    <a:pt x="492" y="0"/>
                  </a:moveTo>
                  <a:cubicBezTo>
                    <a:pt x="214" y="0"/>
                    <a:pt x="1" y="230"/>
                    <a:pt x="1" y="492"/>
                  </a:cubicBezTo>
                  <a:lnTo>
                    <a:pt x="1" y="1541"/>
                  </a:lnTo>
                  <a:lnTo>
                    <a:pt x="23375" y="1541"/>
                  </a:lnTo>
                  <a:lnTo>
                    <a:pt x="23375" y="492"/>
                  </a:lnTo>
                  <a:cubicBezTo>
                    <a:pt x="23375" y="213"/>
                    <a:pt x="23145" y="0"/>
                    <a:pt x="228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5"/>
            <p:cNvSpPr/>
            <p:nvPr/>
          </p:nvSpPr>
          <p:spPr>
            <a:xfrm>
              <a:off x="238125" y="1777900"/>
              <a:ext cx="2045650" cy="1461300"/>
            </a:xfrm>
            <a:custGeom>
              <a:rect b="b" l="l" r="r" t="t"/>
              <a:pathLst>
                <a:path extrusionOk="0" h="58452" w="81826">
                  <a:moveTo>
                    <a:pt x="1574" y="1"/>
                  </a:moveTo>
                  <a:cubicBezTo>
                    <a:pt x="705" y="1"/>
                    <a:pt x="0" y="689"/>
                    <a:pt x="0" y="1558"/>
                  </a:cubicBezTo>
                  <a:lnTo>
                    <a:pt x="0" y="56895"/>
                  </a:lnTo>
                  <a:cubicBezTo>
                    <a:pt x="0" y="57764"/>
                    <a:pt x="705" y="58452"/>
                    <a:pt x="1574" y="58452"/>
                  </a:cubicBezTo>
                  <a:lnTo>
                    <a:pt x="80252" y="58452"/>
                  </a:lnTo>
                  <a:cubicBezTo>
                    <a:pt x="81121" y="58452"/>
                    <a:pt x="81826" y="57764"/>
                    <a:pt x="81826" y="56895"/>
                  </a:cubicBezTo>
                  <a:lnTo>
                    <a:pt x="81826" y="1558"/>
                  </a:lnTo>
                  <a:cubicBezTo>
                    <a:pt x="81826" y="689"/>
                    <a:pt x="81121" y="1"/>
                    <a:pt x="802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5"/>
            <p:cNvSpPr/>
            <p:nvPr/>
          </p:nvSpPr>
          <p:spPr>
            <a:xfrm>
              <a:off x="238125" y="1676700"/>
              <a:ext cx="2045650" cy="1390400"/>
            </a:xfrm>
            <a:custGeom>
              <a:rect b="b" l="l" r="r" t="t"/>
              <a:pathLst>
                <a:path extrusionOk="0" h="55616" w="81826">
                  <a:moveTo>
                    <a:pt x="2836" y="0"/>
                  </a:moveTo>
                  <a:cubicBezTo>
                    <a:pt x="1279" y="0"/>
                    <a:pt x="0" y="1279"/>
                    <a:pt x="0" y="2836"/>
                  </a:cubicBezTo>
                  <a:lnTo>
                    <a:pt x="0" y="55616"/>
                  </a:lnTo>
                  <a:lnTo>
                    <a:pt x="81826" y="55616"/>
                  </a:lnTo>
                  <a:lnTo>
                    <a:pt x="81826" y="2836"/>
                  </a:lnTo>
                  <a:cubicBezTo>
                    <a:pt x="81826" y="1279"/>
                    <a:pt x="80547" y="0"/>
                    <a:pt x="789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5"/>
            <p:cNvSpPr/>
            <p:nvPr/>
          </p:nvSpPr>
          <p:spPr>
            <a:xfrm>
              <a:off x="346300" y="1773800"/>
              <a:ext cx="1829300" cy="1140050"/>
            </a:xfrm>
            <a:custGeom>
              <a:rect b="b" l="l" r="r" t="t"/>
              <a:pathLst>
                <a:path extrusionOk="0" h="45602" w="73172">
                  <a:moveTo>
                    <a:pt x="426" y="1"/>
                  </a:moveTo>
                  <a:cubicBezTo>
                    <a:pt x="197" y="1"/>
                    <a:pt x="0" y="181"/>
                    <a:pt x="0" y="411"/>
                  </a:cubicBezTo>
                  <a:lnTo>
                    <a:pt x="0" y="45175"/>
                  </a:lnTo>
                  <a:cubicBezTo>
                    <a:pt x="0" y="45405"/>
                    <a:pt x="197" y="45601"/>
                    <a:pt x="426" y="45601"/>
                  </a:cubicBezTo>
                  <a:lnTo>
                    <a:pt x="72745" y="45601"/>
                  </a:lnTo>
                  <a:cubicBezTo>
                    <a:pt x="72975" y="45601"/>
                    <a:pt x="73171" y="45405"/>
                    <a:pt x="73171" y="45175"/>
                  </a:cubicBezTo>
                  <a:lnTo>
                    <a:pt x="73171" y="411"/>
                  </a:lnTo>
                  <a:cubicBezTo>
                    <a:pt x="73171" y="181"/>
                    <a:pt x="72975" y="1"/>
                    <a:pt x="72745"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5"/>
            <p:cNvSpPr/>
            <p:nvPr/>
          </p:nvSpPr>
          <p:spPr>
            <a:xfrm>
              <a:off x="1244550" y="1708650"/>
              <a:ext cx="28700" cy="24925"/>
            </a:xfrm>
            <a:custGeom>
              <a:rect b="b" l="l" r="r" t="t"/>
              <a:pathLst>
                <a:path extrusionOk="0" h="997" w="1148">
                  <a:moveTo>
                    <a:pt x="656" y="1"/>
                  </a:moveTo>
                  <a:cubicBezTo>
                    <a:pt x="213" y="1"/>
                    <a:pt x="0" y="541"/>
                    <a:pt x="312" y="853"/>
                  </a:cubicBezTo>
                  <a:cubicBezTo>
                    <a:pt x="411" y="952"/>
                    <a:pt x="532" y="996"/>
                    <a:pt x="650" y="996"/>
                  </a:cubicBezTo>
                  <a:cubicBezTo>
                    <a:pt x="904" y="996"/>
                    <a:pt x="1147" y="794"/>
                    <a:pt x="1147" y="492"/>
                  </a:cubicBezTo>
                  <a:cubicBezTo>
                    <a:pt x="1147" y="230"/>
                    <a:pt x="934" y="1"/>
                    <a:pt x="656" y="1"/>
                  </a:cubicBezTo>
                  <a:close/>
                </a:path>
              </a:pathLst>
            </a:custGeom>
            <a:solidFill>
              <a:srgbClr val="363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427" name="Google Shape;3427;p55"/>
          <p:cNvPicPr preferRelativeResize="0"/>
          <p:nvPr/>
        </p:nvPicPr>
        <p:blipFill rotWithShape="1">
          <a:blip r:embed="rId3">
            <a:alphaModFix/>
          </a:blip>
          <a:srcRect b="0" l="0" r="0" t="0"/>
          <a:stretch/>
        </p:blipFill>
        <p:spPr>
          <a:xfrm>
            <a:off x="2226625" y="1985950"/>
            <a:ext cx="2620973" cy="1474124"/>
          </a:xfrm>
          <a:prstGeom prst="rect">
            <a:avLst/>
          </a:prstGeom>
          <a:noFill/>
          <a:ln>
            <a:noFill/>
          </a:ln>
        </p:spPr>
      </p:pic>
      <p:grpSp>
        <p:nvGrpSpPr>
          <p:cNvPr id="3428" name="Google Shape;3428;p55"/>
          <p:cNvGrpSpPr/>
          <p:nvPr/>
        </p:nvGrpSpPr>
        <p:grpSpPr>
          <a:xfrm>
            <a:off x="7073722" y="870002"/>
            <a:ext cx="1036342" cy="783173"/>
            <a:chOff x="4725044" y="4077175"/>
            <a:chExt cx="398900" cy="347475"/>
          </a:xfrm>
        </p:grpSpPr>
        <p:sp>
          <p:nvSpPr>
            <p:cNvPr id="3429" name="Google Shape;3429;p55"/>
            <p:cNvSpPr/>
            <p:nvPr/>
          </p:nvSpPr>
          <p:spPr>
            <a:xfrm>
              <a:off x="4725044" y="4077175"/>
              <a:ext cx="398900" cy="297393"/>
            </a:xfrm>
            <a:custGeom>
              <a:rect b="b" l="l" r="r" t="t"/>
              <a:pathLst>
                <a:path extrusionOk="0" h="9319" w="15956">
                  <a:moveTo>
                    <a:pt x="7919" y="1"/>
                  </a:moveTo>
                  <a:cubicBezTo>
                    <a:pt x="6674" y="1"/>
                    <a:pt x="5425" y="185"/>
                    <a:pt x="4303" y="548"/>
                  </a:cubicBezTo>
                  <a:cubicBezTo>
                    <a:pt x="3756" y="724"/>
                    <a:pt x="3235" y="939"/>
                    <a:pt x="2783" y="1211"/>
                  </a:cubicBezTo>
                  <a:cubicBezTo>
                    <a:pt x="1975" y="1692"/>
                    <a:pt x="1329" y="2406"/>
                    <a:pt x="932" y="3258"/>
                  </a:cubicBezTo>
                  <a:cubicBezTo>
                    <a:pt x="0" y="5237"/>
                    <a:pt x="795" y="7718"/>
                    <a:pt x="3444" y="8773"/>
                  </a:cubicBezTo>
                  <a:cubicBezTo>
                    <a:pt x="4426" y="9163"/>
                    <a:pt x="5521" y="9318"/>
                    <a:pt x="6649" y="9318"/>
                  </a:cubicBezTo>
                  <a:cubicBezTo>
                    <a:pt x="8094" y="9318"/>
                    <a:pt x="9592" y="9063"/>
                    <a:pt x="10975" y="8718"/>
                  </a:cubicBezTo>
                  <a:lnTo>
                    <a:pt x="10975" y="8718"/>
                  </a:lnTo>
                  <a:lnTo>
                    <a:pt x="9264" y="9159"/>
                  </a:lnTo>
                  <a:cubicBezTo>
                    <a:pt x="9282" y="9159"/>
                    <a:pt x="9301" y="9159"/>
                    <a:pt x="9319" y="9159"/>
                  </a:cubicBezTo>
                  <a:cubicBezTo>
                    <a:pt x="12107" y="9159"/>
                    <a:pt x="14699" y="7684"/>
                    <a:pt x="15325" y="5847"/>
                  </a:cubicBezTo>
                  <a:cubicBezTo>
                    <a:pt x="15956" y="3998"/>
                    <a:pt x="14658" y="1956"/>
                    <a:pt x="12336" y="888"/>
                  </a:cubicBezTo>
                  <a:cubicBezTo>
                    <a:pt x="11043" y="293"/>
                    <a:pt x="9484" y="1"/>
                    <a:pt x="791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5"/>
            <p:cNvSpPr/>
            <p:nvPr/>
          </p:nvSpPr>
          <p:spPr>
            <a:xfrm>
              <a:off x="4913100" y="4172025"/>
              <a:ext cx="21550" cy="252625"/>
            </a:xfrm>
            <a:custGeom>
              <a:rect b="b" l="l" r="r" t="t"/>
              <a:pathLst>
                <a:path extrusionOk="0" h="10105" w="862">
                  <a:moveTo>
                    <a:pt x="647" y="1"/>
                  </a:moveTo>
                  <a:cubicBezTo>
                    <a:pt x="568" y="1"/>
                    <a:pt x="488" y="21"/>
                    <a:pt x="479" y="59"/>
                  </a:cubicBezTo>
                  <a:cubicBezTo>
                    <a:pt x="398" y="424"/>
                    <a:pt x="398" y="795"/>
                    <a:pt x="378" y="1162"/>
                  </a:cubicBezTo>
                  <a:cubicBezTo>
                    <a:pt x="358" y="1520"/>
                    <a:pt x="339" y="1878"/>
                    <a:pt x="319" y="2236"/>
                  </a:cubicBezTo>
                  <a:cubicBezTo>
                    <a:pt x="246" y="3531"/>
                    <a:pt x="222" y="4827"/>
                    <a:pt x="174" y="6123"/>
                  </a:cubicBezTo>
                  <a:cubicBezTo>
                    <a:pt x="150" y="6771"/>
                    <a:pt x="125" y="7421"/>
                    <a:pt x="101" y="8071"/>
                  </a:cubicBezTo>
                  <a:cubicBezTo>
                    <a:pt x="90" y="8394"/>
                    <a:pt x="77" y="8717"/>
                    <a:pt x="66" y="9039"/>
                  </a:cubicBezTo>
                  <a:cubicBezTo>
                    <a:pt x="60" y="9200"/>
                    <a:pt x="53" y="9362"/>
                    <a:pt x="42" y="9523"/>
                  </a:cubicBezTo>
                  <a:cubicBezTo>
                    <a:pt x="33" y="9685"/>
                    <a:pt x="0" y="9848"/>
                    <a:pt x="55" y="10008"/>
                  </a:cubicBezTo>
                  <a:cubicBezTo>
                    <a:pt x="71" y="10056"/>
                    <a:pt x="145" y="10096"/>
                    <a:pt x="290" y="10105"/>
                  </a:cubicBezTo>
                  <a:cubicBezTo>
                    <a:pt x="298" y="10105"/>
                    <a:pt x="306" y="10105"/>
                    <a:pt x="315" y="10105"/>
                  </a:cubicBezTo>
                  <a:cubicBezTo>
                    <a:pt x="430" y="10105"/>
                    <a:pt x="568" y="10077"/>
                    <a:pt x="587" y="10034"/>
                  </a:cubicBezTo>
                  <a:cubicBezTo>
                    <a:pt x="661" y="9845"/>
                    <a:pt x="639" y="9659"/>
                    <a:pt x="639" y="9470"/>
                  </a:cubicBezTo>
                  <a:cubicBezTo>
                    <a:pt x="639" y="9290"/>
                    <a:pt x="644" y="9112"/>
                    <a:pt x="650" y="8932"/>
                  </a:cubicBezTo>
                  <a:cubicBezTo>
                    <a:pt x="659" y="8569"/>
                    <a:pt x="668" y="8205"/>
                    <a:pt x="679" y="7843"/>
                  </a:cubicBezTo>
                  <a:cubicBezTo>
                    <a:pt x="712" y="6547"/>
                    <a:pt x="747" y="5253"/>
                    <a:pt x="784" y="3958"/>
                  </a:cubicBezTo>
                  <a:cubicBezTo>
                    <a:pt x="802" y="3307"/>
                    <a:pt x="826" y="2657"/>
                    <a:pt x="833" y="2007"/>
                  </a:cubicBezTo>
                  <a:cubicBezTo>
                    <a:pt x="835" y="1684"/>
                    <a:pt x="846" y="1366"/>
                    <a:pt x="841" y="1041"/>
                  </a:cubicBezTo>
                  <a:cubicBezTo>
                    <a:pt x="835" y="714"/>
                    <a:pt x="861" y="384"/>
                    <a:pt x="809" y="59"/>
                  </a:cubicBezTo>
                  <a:cubicBezTo>
                    <a:pt x="802" y="20"/>
                    <a:pt x="725" y="1"/>
                    <a:pt x="64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5"/>
            <p:cNvSpPr/>
            <p:nvPr/>
          </p:nvSpPr>
          <p:spPr>
            <a:xfrm>
              <a:off x="4796700" y="4226125"/>
              <a:ext cx="220125" cy="95400"/>
            </a:xfrm>
            <a:custGeom>
              <a:rect b="b" l="l" r="r" t="t"/>
              <a:pathLst>
                <a:path extrusionOk="0" h="3816" w="8805">
                  <a:moveTo>
                    <a:pt x="303" y="1"/>
                  </a:moveTo>
                  <a:cubicBezTo>
                    <a:pt x="152" y="1"/>
                    <a:pt x="1" y="117"/>
                    <a:pt x="108" y="217"/>
                  </a:cubicBezTo>
                  <a:cubicBezTo>
                    <a:pt x="429" y="515"/>
                    <a:pt x="795" y="792"/>
                    <a:pt x="1142" y="1078"/>
                  </a:cubicBezTo>
                  <a:lnTo>
                    <a:pt x="2150" y="1908"/>
                  </a:lnTo>
                  <a:cubicBezTo>
                    <a:pt x="2752" y="2402"/>
                    <a:pt x="3339" y="2905"/>
                    <a:pt x="3956" y="3390"/>
                  </a:cubicBezTo>
                  <a:cubicBezTo>
                    <a:pt x="4186" y="3570"/>
                    <a:pt x="4498" y="3759"/>
                    <a:pt x="4856" y="3805"/>
                  </a:cubicBezTo>
                  <a:cubicBezTo>
                    <a:pt x="4906" y="3812"/>
                    <a:pt x="4956" y="3816"/>
                    <a:pt x="5006" y="3816"/>
                  </a:cubicBezTo>
                  <a:cubicBezTo>
                    <a:pt x="5128" y="3816"/>
                    <a:pt x="5250" y="3795"/>
                    <a:pt x="5366" y="3752"/>
                  </a:cubicBezTo>
                  <a:cubicBezTo>
                    <a:pt x="5541" y="3687"/>
                    <a:pt x="5649" y="3570"/>
                    <a:pt x="5752" y="3458"/>
                  </a:cubicBezTo>
                  <a:cubicBezTo>
                    <a:pt x="6266" y="2911"/>
                    <a:pt x="6778" y="2362"/>
                    <a:pt x="7283" y="1813"/>
                  </a:cubicBezTo>
                  <a:cubicBezTo>
                    <a:pt x="7790" y="1264"/>
                    <a:pt x="8315" y="722"/>
                    <a:pt x="8765" y="151"/>
                  </a:cubicBezTo>
                  <a:lnTo>
                    <a:pt x="8765" y="149"/>
                  </a:lnTo>
                  <a:cubicBezTo>
                    <a:pt x="8804" y="99"/>
                    <a:pt x="8748" y="59"/>
                    <a:pt x="8685" y="59"/>
                  </a:cubicBezTo>
                  <a:cubicBezTo>
                    <a:pt x="8657" y="59"/>
                    <a:pt x="8627" y="67"/>
                    <a:pt x="8605" y="87"/>
                  </a:cubicBezTo>
                  <a:cubicBezTo>
                    <a:pt x="7988" y="636"/>
                    <a:pt x="7445" y="1227"/>
                    <a:pt x="6885" y="1802"/>
                  </a:cubicBezTo>
                  <a:cubicBezTo>
                    <a:pt x="6383" y="2318"/>
                    <a:pt x="5888" y="2839"/>
                    <a:pt x="5388" y="3357"/>
                  </a:cubicBezTo>
                  <a:cubicBezTo>
                    <a:pt x="5306" y="3441"/>
                    <a:pt x="5216" y="3535"/>
                    <a:pt x="5054" y="3546"/>
                  </a:cubicBezTo>
                  <a:cubicBezTo>
                    <a:pt x="5039" y="3547"/>
                    <a:pt x="5025" y="3548"/>
                    <a:pt x="5010" y="3548"/>
                  </a:cubicBezTo>
                  <a:cubicBezTo>
                    <a:pt x="4878" y="3548"/>
                    <a:pt x="4748" y="3497"/>
                    <a:pt x="4643" y="3447"/>
                  </a:cubicBezTo>
                  <a:cubicBezTo>
                    <a:pt x="4322" y="3300"/>
                    <a:pt x="4096" y="3065"/>
                    <a:pt x="3855" y="2865"/>
                  </a:cubicBezTo>
                  <a:lnTo>
                    <a:pt x="2150" y="1453"/>
                  </a:lnTo>
                  <a:lnTo>
                    <a:pt x="1301" y="746"/>
                  </a:lnTo>
                  <a:cubicBezTo>
                    <a:pt x="1017" y="511"/>
                    <a:pt x="743" y="267"/>
                    <a:pt x="442" y="43"/>
                  </a:cubicBezTo>
                  <a:cubicBezTo>
                    <a:pt x="402" y="13"/>
                    <a:pt x="352" y="1"/>
                    <a:pt x="30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5"/>
            <p:cNvSpPr/>
            <p:nvPr/>
          </p:nvSpPr>
          <p:spPr>
            <a:xfrm>
              <a:off x="4891150" y="4191050"/>
              <a:ext cx="85575" cy="46575"/>
            </a:xfrm>
            <a:custGeom>
              <a:rect b="b" l="l" r="r" t="t"/>
              <a:pathLst>
                <a:path extrusionOk="0" h="1863" w="3423">
                  <a:moveTo>
                    <a:pt x="3315" y="0"/>
                  </a:moveTo>
                  <a:cubicBezTo>
                    <a:pt x="3297" y="0"/>
                    <a:pt x="3278" y="4"/>
                    <a:pt x="3261" y="14"/>
                  </a:cubicBezTo>
                  <a:cubicBezTo>
                    <a:pt x="3208" y="49"/>
                    <a:pt x="3147" y="69"/>
                    <a:pt x="3099" y="104"/>
                  </a:cubicBezTo>
                  <a:cubicBezTo>
                    <a:pt x="3050" y="137"/>
                    <a:pt x="3009" y="172"/>
                    <a:pt x="2960" y="205"/>
                  </a:cubicBezTo>
                  <a:cubicBezTo>
                    <a:pt x="2870" y="269"/>
                    <a:pt x="2785" y="335"/>
                    <a:pt x="2701" y="401"/>
                  </a:cubicBezTo>
                  <a:cubicBezTo>
                    <a:pt x="2536" y="537"/>
                    <a:pt x="2374" y="673"/>
                    <a:pt x="2211" y="809"/>
                  </a:cubicBezTo>
                  <a:cubicBezTo>
                    <a:pt x="1942" y="1039"/>
                    <a:pt x="1669" y="1266"/>
                    <a:pt x="1405" y="1499"/>
                  </a:cubicBezTo>
                  <a:lnTo>
                    <a:pt x="1405" y="1499"/>
                  </a:lnTo>
                  <a:lnTo>
                    <a:pt x="920" y="1104"/>
                  </a:lnTo>
                  <a:lnTo>
                    <a:pt x="602" y="844"/>
                  </a:lnTo>
                  <a:cubicBezTo>
                    <a:pt x="551" y="803"/>
                    <a:pt x="503" y="761"/>
                    <a:pt x="450" y="721"/>
                  </a:cubicBezTo>
                  <a:cubicBezTo>
                    <a:pt x="386" y="673"/>
                    <a:pt x="323" y="656"/>
                    <a:pt x="239" y="627"/>
                  </a:cubicBezTo>
                  <a:cubicBezTo>
                    <a:pt x="219" y="621"/>
                    <a:pt x="197" y="618"/>
                    <a:pt x="175" y="618"/>
                  </a:cubicBezTo>
                  <a:cubicBezTo>
                    <a:pt x="85" y="618"/>
                    <a:pt x="0" y="669"/>
                    <a:pt x="31" y="737"/>
                  </a:cubicBezTo>
                  <a:cubicBezTo>
                    <a:pt x="55" y="794"/>
                    <a:pt x="66" y="847"/>
                    <a:pt x="121" y="895"/>
                  </a:cubicBezTo>
                  <a:cubicBezTo>
                    <a:pt x="176" y="941"/>
                    <a:pt x="235" y="985"/>
                    <a:pt x="290" y="1031"/>
                  </a:cubicBezTo>
                  <a:lnTo>
                    <a:pt x="610" y="1290"/>
                  </a:lnTo>
                  <a:lnTo>
                    <a:pt x="1269" y="1822"/>
                  </a:lnTo>
                  <a:cubicBezTo>
                    <a:pt x="1305" y="1851"/>
                    <a:pt x="1352" y="1863"/>
                    <a:pt x="1399" y="1863"/>
                  </a:cubicBezTo>
                  <a:cubicBezTo>
                    <a:pt x="1473" y="1863"/>
                    <a:pt x="1549" y="1833"/>
                    <a:pt x="1592" y="1793"/>
                  </a:cubicBezTo>
                  <a:cubicBezTo>
                    <a:pt x="1897" y="1512"/>
                    <a:pt x="2194" y="1224"/>
                    <a:pt x="2503" y="943"/>
                  </a:cubicBezTo>
                  <a:cubicBezTo>
                    <a:pt x="2659" y="803"/>
                    <a:pt x="2815" y="664"/>
                    <a:pt x="2971" y="524"/>
                  </a:cubicBezTo>
                  <a:cubicBezTo>
                    <a:pt x="3042" y="458"/>
                    <a:pt x="3110" y="390"/>
                    <a:pt x="3178" y="322"/>
                  </a:cubicBezTo>
                  <a:cubicBezTo>
                    <a:pt x="3215" y="284"/>
                    <a:pt x="3257" y="247"/>
                    <a:pt x="3294" y="208"/>
                  </a:cubicBezTo>
                  <a:cubicBezTo>
                    <a:pt x="3331" y="168"/>
                    <a:pt x="3351" y="124"/>
                    <a:pt x="3386" y="85"/>
                  </a:cubicBezTo>
                  <a:lnTo>
                    <a:pt x="3386" y="80"/>
                  </a:lnTo>
                  <a:cubicBezTo>
                    <a:pt x="3423" y="39"/>
                    <a:pt x="3371" y="0"/>
                    <a:pt x="33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5"/>
            <p:cNvSpPr/>
            <p:nvPr/>
          </p:nvSpPr>
          <p:spPr>
            <a:xfrm>
              <a:off x="5026525" y="4154875"/>
              <a:ext cx="7775" cy="6075"/>
            </a:xfrm>
            <a:custGeom>
              <a:rect b="b" l="l" r="r" t="t"/>
              <a:pathLst>
                <a:path extrusionOk="0" h="243" w="311">
                  <a:moveTo>
                    <a:pt x="157" y="1"/>
                  </a:moveTo>
                  <a:cubicBezTo>
                    <a:pt x="1" y="1"/>
                    <a:pt x="1" y="242"/>
                    <a:pt x="157" y="242"/>
                  </a:cubicBezTo>
                  <a:cubicBezTo>
                    <a:pt x="310" y="242"/>
                    <a:pt x="310" y="1"/>
                    <a:pt x="15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5"/>
            <p:cNvSpPr/>
            <p:nvPr/>
          </p:nvSpPr>
          <p:spPr>
            <a:xfrm>
              <a:off x="5002150" y="4132700"/>
              <a:ext cx="9075" cy="8975"/>
            </a:xfrm>
            <a:custGeom>
              <a:rect b="b" l="l" r="r" t="t"/>
              <a:pathLst>
                <a:path extrusionOk="0" h="359" w="363">
                  <a:moveTo>
                    <a:pt x="207" y="1"/>
                  </a:moveTo>
                  <a:cubicBezTo>
                    <a:pt x="150" y="1"/>
                    <a:pt x="99" y="29"/>
                    <a:pt x="73" y="77"/>
                  </a:cubicBezTo>
                  <a:lnTo>
                    <a:pt x="22" y="143"/>
                  </a:lnTo>
                  <a:cubicBezTo>
                    <a:pt x="11" y="159"/>
                    <a:pt x="7" y="178"/>
                    <a:pt x="5" y="196"/>
                  </a:cubicBezTo>
                  <a:cubicBezTo>
                    <a:pt x="1" y="216"/>
                    <a:pt x="3" y="236"/>
                    <a:pt x="9" y="253"/>
                  </a:cubicBezTo>
                  <a:lnTo>
                    <a:pt x="22" y="288"/>
                  </a:lnTo>
                  <a:lnTo>
                    <a:pt x="44" y="317"/>
                  </a:lnTo>
                  <a:cubicBezTo>
                    <a:pt x="58" y="330"/>
                    <a:pt x="73" y="341"/>
                    <a:pt x="91" y="345"/>
                  </a:cubicBezTo>
                  <a:cubicBezTo>
                    <a:pt x="102" y="352"/>
                    <a:pt x="115" y="356"/>
                    <a:pt x="128" y="356"/>
                  </a:cubicBezTo>
                  <a:cubicBezTo>
                    <a:pt x="135" y="358"/>
                    <a:pt x="142" y="359"/>
                    <a:pt x="149" y="359"/>
                  </a:cubicBezTo>
                  <a:cubicBezTo>
                    <a:pt x="160" y="359"/>
                    <a:pt x="172" y="357"/>
                    <a:pt x="183" y="354"/>
                  </a:cubicBezTo>
                  <a:lnTo>
                    <a:pt x="218" y="339"/>
                  </a:lnTo>
                  <a:lnTo>
                    <a:pt x="284" y="288"/>
                  </a:lnTo>
                  <a:cubicBezTo>
                    <a:pt x="332" y="262"/>
                    <a:pt x="361" y="211"/>
                    <a:pt x="361" y="157"/>
                  </a:cubicBezTo>
                  <a:cubicBezTo>
                    <a:pt x="363" y="135"/>
                    <a:pt x="356" y="115"/>
                    <a:pt x="347" y="95"/>
                  </a:cubicBezTo>
                  <a:cubicBezTo>
                    <a:pt x="341" y="77"/>
                    <a:pt x="330" y="60"/>
                    <a:pt x="315" y="47"/>
                  </a:cubicBezTo>
                  <a:cubicBezTo>
                    <a:pt x="297" y="27"/>
                    <a:pt x="273" y="14"/>
                    <a:pt x="246" y="5"/>
                  </a:cubicBezTo>
                  <a:lnTo>
                    <a:pt x="207"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5"/>
            <p:cNvSpPr/>
            <p:nvPr/>
          </p:nvSpPr>
          <p:spPr>
            <a:xfrm>
              <a:off x="4996825" y="4178825"/>
              <a:ext cx="10300" cy="7975"/>
            </a:xfrm>
            <a:custGeom>
              <a:rect b="b" l="l" r="r" t="t"/>
              <a:pathLst>
                <a:path extrusionOk="0" h="319" w="412">
                  <a:moveTo>
                    <a:pt x="205" y="0"/>
                  </a:moveTo>
                  <a:cubicBezTo>
                    <a:pt x="0" y="0"/>
                    <a:pt x="0" y="319"/>
                    <a:pt x="205" y="319"/>
                  </a:cubicBezTo>
                  <a:cubicBezTo>
                    <a:pt x="411" y="319"/>
                    <a:pt x="411" y="0"/>
                    <a:pt x="20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6" name="Google Shape;3436;p55"/>
          <p:cNvGrpSpPr/>
          <p:nvPr/>
        </p:nvGrpSpPr>
        <p:grpSpPr>
          <a:xfrm>
            <a:off x="425831" y="4075012"/>
            <a:ext cx="758143" cy="611790"/>
            <a:chOff x="7514750" y="4210883"/>
            <a:chExt cx="953999" cy="769838"/>
          </a:xfrm>
        </p:grpSpPr>
        <p:sp>
          <p:nvSpPr>
            <p:cNvPr id="3437" name="Google Shape;3437;p55"/>
            <p:cNvSpPr/>
            <p:nvPr/>
          </p:nvSpPr>
          <p:spPr>
            <a:xfrm>
              <a:off x="8024561" y="4469182"/>
              <a:ext cx="243136" cy="460933"/>
            </a:xfrm>
            <a:custGeom>
              <a:rect b="b" l="l" r="r" t="t"/>
              <a:pathLst>
                <a:path extrusionOk="0" h="6385" w="3368">
                  <a:moveTo>
                    <a:pt x="2453" y="0"/>
                  </a:moveTo>
                  <a:cubicBezTo>
                    <a:pt x="1997" y="0"/>
                    <a:pt x="1513" y="355"/>
                    <a:pt x="1213" y="747"/>
                  </a:cubicBezTo>
                  <a:cubicBezTo>
                    <a:pt x="554" y="1606"/>
                    <a:pt x="225" y="2680"/>
                    <a:pt x="102" y="3754"/>
                  </a:cubicBezTo>
                  <a:cubicBezTo>
                    <a:pt x="1" y="4626"/>
                    <a:pt x="29" y="5506"/>
                    <a:pt x="82" y="6385"/>
                  </a:cubicBezTo>
                  <a:cubicBezTo>
                    <a:pt x="480" y="6365"/>
                    <a:pt x="879" y="6352"/>
                    <a:pt x="1279" y="6347"/>
                  </a:cubicBezTo>
                  <a:lnTo>
                    <a:pt x="1677" y="6341"/>
                  </a:lnTo>
                  <a:cubicBezTo>
                    <a:pt x="2537" y="4946"/>
                    <a:pt x="3021" y="3326"/>
                    <a:pt x="3273" y="1698"/>
                  </a:cubicBezTo>
                  <a:cubicBezTo>
                    <a:pt x="3361" y="1132"/>
                    <a:pt x="3368" y="435"/>
                    <a:pt x="2884" y="126"/>
                  </a:cubicBezTo>
                  <a:cubicBezTo>
                    <a:pt x="2748" y="39"/>
                    <a:pt x="2602" y="0"/>
                    <a:pt x="24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5"/>
            <p:cNvSpPr/>
            <p:nvPr/>
          </p:nvSpPr>
          <p:spPr>
            <a:xfrm>
              <a:off x="7780773" y="4269286"/>
              <a:ext cx="284790" cy="657651"/>
            </a:xfrm>
            <a:custGeom>
              <a:rect b="b" l="l" r="r" t="t"/>
              <a:pathLst>
                <a:path extrusionOk="0" h="9110" w="3945">
                  <a:moveTo>
                    <a:pt x="787" y="0"/>
                  </a:moveTo>
                  <a:cubicBezTo>
                    <a:pt x="685" y="0"/>
                    <a:pt x="588" y="26"/>
                    <a:pt x="521" y="101"/>
                  </a:cubicBezTo>
                  <a:cubicBezTo>
                    <a:pt x="466" y="158"/>
                    <a:pt x="444" y="237"/>
                    <a:pt x="424" y="316"/>
                  </a:cubicBezTo>
                  <a:cubicBezTo>
                    <a:pt x="0" y="1964"/>
                    <a:pt x="727" y="3663"/>
                    <a:pt x="1439" y="5207"/>
                  </a:cubicBezTo>
                  <a:lnTo>
                    <a:pt x="3207" y="9053"/>
                  </a:lnTo>
                  <a:lnTo>
                    <a:pt x="3945" y="9110"/>
                  </a:lnTo>
                  <a:cubicBezTo>
                    <a:pt x="3938" y="7406"/>
                    <a:pt x="3804" y="5706"/>
                    <a:pt x="3538" y="4021"/>
                  </a:cubicBezTo>
                  <a:cubicBezTo>
                    <a:pt x="3409" y="3193"/>
                    <a:pt x="3242" y="2357"/>
                    <a:pt x="2851" y="1617"/>
                  </a:cubicBezTo>
                  <a:cubicBezTo>
                    <a:pt x="2460" y="874"/>
                    <a:pt x="1810" y="233"/>
                    <a:pt x="997" y="29"/>
                  </a:cubicBezTo>
                  <a:cubicBezTo>
                    <a:pt x="930" y="13"/>
                    <a:pt x="857" y="0"/>
                    <a:pt x="7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5"/>
            <p:cNvSpPr/>
            <p:nvPr/>
          </p:nvSpPr>
          <p:spPr>
            <a:xfrm>
              <a:off x="8003842" y="4210883"/>
              <a:ext cx="185889" cy="717641"/>
            </a:xfrm>
            <a:custGeom>
              <a:rect b="b" l="l" r="r" t="t"/>
              <a:pathLst>
                <a:path extrusionOk="0" h="9941" w="2575">
                  <a:moveTo>
                    <a:pt x="980" y="0"/>
                  </a:moveTo>
                  <a:cubicBezTo>
                    <a:pt x="972" y="0"/>
                    <a:pt x="964" y="0"/>
                    <a:pt x="956" y="1"/>
                  </a:cubicBezTo>
                  <a:cubicBezTo>
                    <a:pt x="764" y="14"/>
                    <a:pt x="635" y="196"/>
                    <a:pt x="554" y="368"/>
                  </a:cubicBezTo>
                  <a:cubicBezTo>
                    <a:pt x="229" y="1044"/>
                    <a:pt x="198" y="1819"/>
                    <a:pt x="176" y="2571"/>
                  </a:cubicBezTo>
                  <a:cubicBezTo>
                    <a:pt x="125" y="4268"/>
                    <a:pt x="73" y="5966"/>
                    <a:pt x="20" y="7666"/>
                  </a:cubicBezTo>
                  <a:cubicBezTo>
                    <a:pt x="7" y="8129"/>
                    <a:pt x="0" y="8621"/>
                    <a:pt x="235" y="9023"/>
                  </a:cubicBezTo>
                  <a:lnTo>
                    <a:pt x="892" y="9941"/>
                  </a:lnTo>
                  <a:cubicBezTo>
                    <a:pt x="1039" y="9936"/>
                    <a:pt x="1188" y="9932"/>
                    <a:pt x="1338" y="9930"/>
                  </a:cubicBezTo>
                  <a:cubicBezTo>
                    <a:pt x="2295" y="7470"/>
                    <a:pt x="2574" y="4797"/>
                    <a:pt x="2141" y="2193"/>
                  </a:cubicBezTo>
                  <a:cubicBezTo>
                    <a:pt x="2023" y="1492"/>
                    <a:pt x="1841" y="772"/>
                    <a:pt x="1375" y="236"/>
                  </a:cubicBezTo>
                  <a:cubicBezTo>
                    <a:pt x="1271" y="115"/>
                    <a:pt x="1135" y="0"/>
                    <a:pt x="9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5"/>
            <p:cNvSpPr/>
            <p:nvPr/>
          </p:nvSpPr>
          <p:spPr>
            <a:xfrm>
              <a:off x="7731322" y="4624175"/>
              <a:ext cx="309839" cy="312799"/>
            </a:xfrm>
            <a:custGeom>
              <a:rect b="b" l="l" r="r" t="t"/>
              <a:pathLst>
                <a:path extrusionOk="0" h="4333" w="4292">
                  <a:moveTo>
                    <a:pt x="415" y="0"/>
                  </a:moveTo>
                  <a:cubicBezTo>
                    <a:pt x="382" y="0"/>
                    <a:pt x="350" y="5"/>
                    <a:pt x="318" y="17"/>
                  </a:cubicBezTo>
                  <a:cubicBezTo>
                    <a:pt x="171" y="72"/>
                    <a:pt x="112" y="245"/>
                    <a:pt x="90" y="401"/>
                  </a:cubicBezTo>
                  <a:cubicBezTo>
                    <a:pt x="0" y="1073"/>
                    <a:pt x="268" y="1756"/>
                    <a:pt x="679" y="2299"/>
                  </a:cubicBezTo>
                  <a:cubicBezTo>
                    <a:pt x="1089" y="2841"/>
                    <a:pt x="1630" y="3265"/>
                    <a:pt x="2165" y="3684"/>
                  </a:cubicBezTo>
                  <a:lnTo>
                    <a:pt x="2996" y="4332"/>
                  </a:lnTo>
                  <a:cubicBezTo>
                    <a:pt x="3211" y="4306"/>
                    <a:pt x="3426" y="4286"/>
                    <a:pt x="3641" y="4269"/>
                  </a:cubicBezTo>
                  <a:cubicBezTo>
                    <a:pt x="3841" y="4253"/>
                    <a:pt x="4039" y="4242"/>
                    <a:pt x="4239" y="4233"/>
                  </a:cubicBezTo>
                  <a:lnTo>
                    <a:pt x="4291" y="4174"/>
                  </a:lnTo>
                  <a:cubicBezTo>
                    <a:pt x="3859" y="2307"/>
                    <a:pt x="2436" y="702"/>
                    <a:pt x="632" y="50"/>
                  </a:cubicBezTo>
                  <a:cubicBezTo>
                    <a:pt x="563" y="24"/>
                    <a:pt x="488" y="0"/>
                    <a:pt x="4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5"/>
            <p:cNvSpPr/>
            <p:nvPr/>
          </p:nvSpPr>
          <p:spPr>
            <a:xfrm>
              <a:off x="7514750" y="4638613"/>
              <a:ext cx="106264" cy="330053"/>
            </a:xfrm>
            <a:custGeom>
              <a:rect b="b" l="l" r="r" t="t"/>
              <a:pathLst>
                <a:path extrusionOk="0" h="4572" w="1472">
                  <a:moveTo>
                    <a:pt x="262" y="0"/>
                  </a:moveTo>
                  <a:cubicBezTo>
                    <a:pt x="250" y="0"/>
                    <a:pt x="237" y="4"/>
                    <a:pt x="226" y="12"/>
                  </a:cubicBezTo>
                  <a:cubicBezTo>
                    <a:pt x="206" y="32"/>
                    <a:pt x="193" y="61"/>
                    <a:pt x="193" y="91"/>
                  </a:cubicBezTo>
                  <a:cubicBezTo>
                    <a:pt x="0" y="1587"/>
                    <a:pt x="428" y="3155"/>
                    <a:pt x="1357" y="4343"/>
                  </a:cubicBezTo>
                  <a:lnTo>
                    <a:pt x="1346" y="4571"/>
                  </a:lnTo>
                  <a:cubicBezTo>
                    <a:pt x="1410" y="3776"/>
                    <a:pt x="1471" y="2973"/>
                    <a:pt x="1359" y="2182"/>
                  </a:cubicBezTo>
                  <a:cubicBezTo>
                    <a:pt x="1245" y="1391"/>
                    <a:pt x="938" y="603"/>
                    <a:pt x="360" y="52"/>
                  </a:cubicBezTo>
                  <a:cubicBezTo>
                    <a:pt x="333" y="26"/>
                    <a:pt x="296" y="0"/>
                    <a:pt x="2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5"/>
            <p:cNvSpPr/>
            <p:nvPr/>
          </p:nvSpPr>
          <p:spPr>
            <a:xfrm>
              <a:off x="8176666" y="4630600"/>
              <a:ext cx="145607" cy="350122"/>
            </a:xfrm>
            <a:custGeom>
              <a:rect b="b" l="l" r="r" t="t"/>
              <a:pathLst>
                <a:path extrusionOk="0" h="4850" w="2017">
                  <a:moveTo>
                    <a:pt x="1887" y="0"/>
                  </a:moveTo>
                  <a:cubicBezTo>
                    <a:pt x="1384" y="470"/>
                    <a:pt x="870" y="951"/>
                    <a:pt x="540" y="1555"/>
                  </a:cubicBezTo>
                  <a:cubicBezTo>
                    <a:pt x="0" y="2541"/>
                    <a:pt x="7" y="3727"/>
                    <a:pt x="77" y="4849"/>
                  </a:cubicBezTo>
                  <a:lnTo>
                    <a:pt x="514" y="4777"/>
                  </a:lnTo>
                  <a:cubicBezTo>
                    <a:pt x="1212" y="3569"/>
                    <a:pt x="1693" y="2245"/>
                    <a:pt x="1930" y="868"/>
                  </a:cubicBezTo>
                  <a:cubicBezTo>
                    <a:pt x="1981" y="578"/>
                    <a:pt x="2016" y="264"/>
                    <a:pt x="18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5"/>
            <p:cNvSpPr/>
            <p:nvPr/>
          </p:nvSpPr>
          <p:spPr>
            <a:xfrm>
              <a:off x="8367683" y="4462179"/>
              <a:ext cx="101066" cy="466203"/>
            </a:xfrm>
            <a:custGeom>
              <a:rect b="b" l="l" r="r" t="t"/>
              <a:pathLst>
                <a:path extrusionOk="0" h="6458" w="1400">
                  <a:moveTo>
                    <a:pt x="180" y="1"/>
                  </a:moveTo>
                  <a:cubicBezTo>
                    <a:pt x="177" y="1"/>
                    <a:pt x="175" y="1"/>
                    <a:pt x="172" y="1"/>
                  </a:cubicBezTo>
                  <a:cubicBezTo>
                    <a:pt x="38" y="10"/>
                    <a:pt x="0" y="188"/>
                    <a:pt x="0" y="324"/>
                  </a:cubicBezTo>
                  <a:cubicBezTo>
                    <a:pt x="18" y="2386"/>
                    <a:pt x="246" y="4442"/>
                    <a:pt x="679" y="6458"/>
                  </a:cubicBezTo>
                  <a:cubicBezTo>
                    <a:pt x="752" y="6453"/>
                    <a:pt x="824" y="6451"/>
                    <a:pt x="896" y="6449"/>
                  </a:cubicBezTo>
                  <a:cubicBezTo>
                    <a:pt x="1254" y="5537"/>
                    <a:pt x="1399" y="4558"/>
                    <a:pt x="1318" y="3583"/>
                  </a:cubicBezTo>
                  <a:cubicBezTo>
                    <a:pt x="1221" y="2423"/>
                    <a:pt x="806" y="1316"/>
                    <a:pt x="396" y="227"/>
                  </a:cubicBezTo>
                  <a:cubicBezTo>
                    <a:pt x="357" y="122"/>
                    <a:pt x="289" y="1"/>
                    <a:pt x="1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4" name="Google Shape;3444;p55"/>
          <p:cNvGrpSpPr/>
          <p:nvPr/>
        </p:nvGrpSpPr>
        <p:grpSpPr>
          <a:xfrm>
            <a:off x="116404" y="179186"/>
            <a:ext cx="533912" cy="533059"/>
            <a:chOff x="5721625" y="4984150"/>
            <a:chExt cx="196950" cy="196650"/>
          </a:xfrm>
        </p:grpSpPr>
        <p:sp>
          <p:nvSpPr>
            <p:cNvPr id="3445" name="Google Shape;3445;p55"/>
            <p:cNvSpPr/>
            <p:nvPr/>
          </p:nvSpPr>
          <p:spPr>
            <a:xfrm>
              <a:off x="5847225" y="4984150"/>
              <a:ext cx="22325" cy="185825"/>
            </a:xfrm>
            <a:custGeom>
              <a:rect b="b" l="l" r="r" t="t"/>
              <a:pathLst>
                <a:path extrusionOk="0" h="7433" w="893">
                  <a:moveTo>
                    <a:pt x="732" y="1"/>
                  </a:moveTo>
                  <a:lnTo>
                    <a:pt x="732" y="1"/>
                  </a:lnTo>
                  <a:cubicBezTo>
                    <a:pt x="181" y="2414"/>
                    <a:pt x="1" y="4898"/>
                    <a:pt x="199" y="7364"/>
                  </a:cubicBezTo>
                  <a:lnTo>
                    <a:pt x="462" y="7432"/>
                  </a:lnTo>
                  <a:cubicBezTo>
                    <a:pt x="803" y="4971"/>
                    <a:pt x="893" y="2480"/>
                    <a:pt x="73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5"/>
            <p:cNvSpPr/>
            <p:nvPr/>
          </p:nvSpPr>
          <p:spPr>
            <a:xfrm>
              <a:off x="5787275" y="4985750"/>
              <a:ext cx="50100" cy="186200"/>
            </a:xfrm>
            <a:custGeom>
              <a:rect b="b" l="l" r="r" t="t"/>
              <a:pathLst>
                <a:path extrusionOk="0" h="7448" w="2004">
                  <a:moveTo>
                    <a:pt x="1" y="0"/>
                  </a:moveTo>
                  <a:lnTo>
                    <a:pt x="1" y="0"/>
                  </a:lnTo>
                  <a:cubicBezTo>
                    <a:pt x="666" y="2447"/>
                    <a:pt x="1294" y="4902"/>
                    <a:pt x="1881" y="7368"/>
                  </a:cubicBezTo>
                  <a:lnTo>
                    <a:pt x="1997" y="7447"/>
                  </a:lnTo>
                  <a:cubicBezTo>
                    <a:pt x="2004" y="5945"/>
                    <a:pt x="1835" y="4448"/>
                    <a:pt x="1496" y="2983"/>
                  </a:cubicBezTo>
                  <a:cubicBezTo>
                    <a:pt x="1239" y="1882"/>
                    <a:pt x="851" y="747"/>
                    <a:pt x="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5"/>
            <p:cNvSpPr/>
            <p:nvPr/>
          </p:nvSpPr>
          <p:spPr>
            <a:xfrm>
              <a:off x="5777075" y="5069900"/>
              <a:ext cx="24950" cy="110900"/>
            </a:xfrm>
            <a:custGeom>
              <a:rect b="b" l="l" r="r" t="t"/>
              <a:pathLst>
                <a:path extrusionOk="0" h="4436" w="998">
                  <a:moveTo>
                    <a:pt x="688" y="1"/>
                  </a:moveTo>
                  <a:cubicBezTo>
                    <a:pt x="312" y="1453"/>
                    <a:pt x="81" y="2937"/>
                    <a:pt x="0" y="4435"/>
                  </a:cubicBezTo>
                  <a:lnTo>
                    <a:pt x="562" y="4231"/>
                  </a:lnTo>
                  <a:cubicBezTo>
                    <a:pt x="857" y="3392"/>
                    <a:pt x="905" y="2489"/>
                    <a:pt x="951" y="1602"/>
                  </a:cubicBezTo>
                  <a:cubicBezTo>
                    <a:pt x="980" y="1053"/>
                    <a:pt x="997" y="458"/>
                    <a:pt x="68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5"/>
            <p:cNvSpPr/>
            <p:nvPr/>
          </p:nvSpPr>
          <p:spPr>
            <a:xfrm>
              <a:off x="5721625" y="5011325"/>
              <a:ext cx="47775" cy="157175"/>
            </a:xfrm>
            <a:custGeom>
              <a:rect b="b" l="l" r="r" t="t"/>
              <a:pathLst>
                <a:path extrusionOk="0" h="6287" w="1911">
                  <a:moveTo>
                    <a:pt x="59" y="1"/>
                  </a:moveTo>
                  <a:lnTo>
                    <a:pt x="59" y="1"/>
                  </a:lnTo>
                  <a:cubicBezTo>
                    <a:pt x="26" y="1349"/>
                    <a:pt x="0" y="2735"/>
                    <a:pt x="452" y="4006"/>
                  </a:cubicBezTo>
                  <a:cubicBezTo>
                    <a:pt x="727" y="4775"/>
                    <a:pt x="1173" y="5487"/>
                    <a:pt x="1353" y="6284"/>
                  </a:cubicBezTo>
                  <a:lnTo>
                    <a:pt x="1770" y="6286"/>
                  </a:lnTo>
                  <a:cubicBezTo>
                    <a:pt x="1900" y="5987"/>
                    <a:pt x="1911" y="5651"/>
                    <a:pt x="1902" y="5326"/>
                  </a:cubicBezTo>
                  <a:cubicBezTo>
                    <a:pt x="1845" y="3405"/>
                    <a:pt x="1204" y="1547"/>
                    <a:pt x="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5"/>
            <p:cNvSpPr/>
            <p:nvPr/>
          </p:nvSpPr>
          <p:spPr>
            <a:xfrm>
              <a:off x="5877750" y="5044825"/>
              <a:ext cx="40825" cy="129000"/>
            </a:xfrm>
            <a:custGeom>
              <a:rect b="b" l="l" r="r" t="t"/>
              <a:pathLst>
                <a:path extrusionOk="0" h="5160" w="1633">
                  <a:moveTo>
                    <a:pt x="1213" y="0"/>
                  </a:moveTo>
                  <a:lnTo>
                    <a:pt x="1213" y="0"/>
                  </a:lnTo>
                  <a:cubicBezTo>
                    <a:pt x="974" y="907"/>
                    <a:pt x="737" y="1812"/>
                    <a:pt x="497" y="2719"/>
                  </a:cubicBezTo>
                  <a:cubicBezTo>
                    <a:pt x="374" y="3185"/>
                    <a:pt x="249" y="3655"/>
                    <a:pt x="225" y="4136"/>
                  </a:cubicBezTo>
                  <a:cubicBezTo>
                    <a:pt x="205" y="4491"/>
                    <a:pt x="229" y="4887"/>
                    <a:pt x="1" y="5159"/>
                  </a:cubicBezTo>
                  <a:lnTo>
                    <a:pt x="447" y="5027"/>
                  </a:lnTo>
                  <a:cubicBezTo>
                    <a:pt x="1352" y="3541"/>
                    <a:pt x="1633"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53" name="Shape 3453"/>
        <p:cNvGrpSpPr/>
        <p:nvPr/>
      </p:nvGrpSpPr>
      <p:grpSpPr>
        <a:xfrm>
          <a:off x="0" y="0"/>
          <a:ext cx="0" cy="0"/>
          <a:chOff x="0" y="0"/>
          <a:chExt cx="0" cy="0"/>
        </a:xfrm>
      </p:grpSpPr>
      <p:sp>
        <p:nvSpPr>
          <p:cNvPr id="3454" name="Google Shape;3454;p56"/>
          <p:cNvSpPr/>
          <p:nvPr/>
        </p:nvSpPr>
        <p:spPr>
          <a:xfrm>
            <a:off x="2658450" y="2253900"/>
            <a:ext cx="2607050" cy="1606625"/>
          </a:xfrm>
          <a:custGeom>
            <a:rect b="b" l="l" r="r" t="t"/>
            <a:pathLst>
              <a:path extrusionOk="0" h="64265" w="104282">
                <a:moveTo>
                  <a:pt x="0" y="0"/>
                </a:moveTo>
                <a:cubicBezTo>
                  <a:pt x="4463" y="3346"/>
                  <a:pt x="3135" y="10719"/>
                  <a:pt x="5137" y="15925"/>
                </a:cubicBezTo>
                <a:cubicBezTo>
                  <a:pt x="7288" y="21519"/>
                  <a:pt x="12840" y="25426"/>
                  <a:pt x="17979" y="28511"/>
                </a:cubicBezTo>
                <a:cubicBezTo>
                  <a:pt x="31182" y="36435"/>
                  <a:pt x="51494" y="27993"/>
                  <a:pt x="63186" y="38014"/>
                </a:cubicBezTo>
                <a:cubicBezTo>
                  <a:pt x="69581" y="43495"/>
                  <a:pt x="62987" y="58629"/>
                  <a:pt x="70634" y="62158"/>
                </a:cubicBezTo>
                <a:cubicBezTo>
                  <a:pt x="76700" y="64957"/>
                  <a:pt x="84941" y="65082"/>
                  <a:pt x="90669" y="61645"/>
                </a:cubicBezTo>
                <a:cubicBezTo>
                  <a:pt x="96546" y="58118"/>
                  <a:pt x="99896" y="51500"/>
                  <a:pt x="104282" y="46233"/>
                </a:cubicBezTo>
              </a:path>
            </a:pathLst>
          </a:custGeom>
          <a:noFill/>
          <a:ln cap="flat" cmpd="sng" w="19050">
            <a:solidFill>
              <a:schemeClr val="accent1"/>
            </a:solidFill>
            <a:prstDash val="dash"/>
            <a:round/>
            <a:headEnd len="med" w="med" type="none"/>
            <a:tailEnd len="med" w="med" type="none"/>
          </a:ln>
        </p:spPr>
      </p:sp>
      <p:grpSp>
        <p:nvGrpSpPr>
          <p:cNvPr id="3455" name="Google Shape;3455;p56"/>
          <p:cNvGrpSpPr/>
          <p:nvPr/>
        </p:nvGrpSpPr>
        <p:grpSpPr>
          <a:xfrm>
            <a:off x="4582450" y="1149676"/>
            <a:ext cx="2264316" cy="3007373"/>
            <a:chOff x="3580725" y="2020075"/>
            <a:chExt cx="1344925" cy="1786275"/>
          </a:xfrm>
        </p:grpSpPr>
        <p:sp>
          <p:nvSpPr>
            <p:cNvPr id="3456" name="Google Shape;3456;p56"/>
            <p:cNvSpPr/>
            <p:nvPr/>
          </p:nvSpPr>
          <p:spPr>
            <a:xfrm>
              <a:off x="3681925" y="2020075"/>
              <a:ext cx="1243725" cy="1786275"/>
            </a:xfrm>
            <a:custGeom>
              <a:rect b="b" l="l" r="r" t="t"/>
              <a:pathLst>
                <a:path extrusionOk="0" h="71451" w="49749">
                  <a:moveTo>
                    <a:pt x="1574" y="1"/>
                  </a:moveTo>
                  <a:cubicBezTo>
                    <a:pt x="706" y="1"/>
                    <a:pt x="1" y="706"/>
                    <a:pt x="1" y="1574"/>
                  </a:cubicBezTo>
                  <a:lnTo>
                    <a:pt x="1" y="69877"/>
                  </a:lnTo>
                  <a:cubicBezTo>
                    <a:pt x="1" y="70746"/>
                    <a:pt x="706" y="71451"/>
                    <a:pt x="1574" y="71451"/>
                  </a:cubicBezTo>
                  <a:lnTo>
                    <a:pt x="48175" y="71451"/>
                  </a:lnTo>
                  <a:cubicBezTo>
                    <a:pt x="49044" y="71451"/>
                    <a:pt x="49748" y="70746"/>
                    <a:pt x="49748" y="69877"/>
                  </a:cubicBezTo>
                  <a:lnTo>
                    <a:pt x="49748" y="1574"/>
                  </a:lnTo>
                  <a:cubicBezTo>
                    <a:pt x="49748" y="706"/>
                    <a:pt x="49044" y="1"/>
                    <a:pt x="481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6"/>
            <p:cNvSpPr/>
            <p:nvPr/>
          </p:nvSpPr>
          <p:spPr>
            <a:xfrm>
              <a:off x="3580725" y="2020075"/>
              <a:ext cx="1250250" cy="1786275"/>
            </a:xfrm>
            <a:custGeom>
              <a:rect b="b" l="l" r="r" t="t"/>
              <a:pathLst>
                <a:path extrusionOk="0" h="71451" w="50010">
                  <a:moveTo>
                    <a:pt x="2527" y="1"/>
                  </a:moveTo>
                  <a:cubicBezTo>
                    <a:pt x="1147" y="1"/>
                    <a:pt x="33" y="1109"/>
                    <a:pt x="0" y="2492"/>
                  </a:cubicBezTo>
                  <a:lnTo>
                    <a:pt x="0" y="68975"/>
                  </a:lnTo>
                  <a:cubicBezTo>
                    <a:pt x="33" y="70358"/>
                    <a:pt x="1147" y="71451"/>
                    <a:pt x="2526" y="71451"/>
                  </a:cubicBezTo>
                  <a:cubicBezTo>
                    <a:pt x="2537" y="71451"/>
                    <a:pt x="2547" y="71451"/>
                    <a:pt x="2557" y="71451"/>
                  </a:cubicBezTo>
                  <a:lnTo>
                    <a:pt x="50010" y="71451"/>
                  </a:lnTo>
                  <a:lnTo>
                    <a:pt x="50010" y="1"/>
                  </a:lnTo>
                  <a:lnTo>
                    <a:pt x="2557" y="1"/>
                  </a:lnTo>
                  <a:cubicBezTo>
                    <a:pt x="2547" y="1"/>
                    <a:pt x="2537" y="1"/>
                    <a:pt x="25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6"/>
            <p:cNvSpPr/>
            <p:nvPr/>
          </p:nvSpPr>
          <p:spPr>
            <a:xfrm>
              <a:off x="3680303" y="2113921"/>
              <a:ext cx="1140025" cy="1511564"/>
            </a:xfrm>
            <a:custGeom>
              <a:rect b="b" l="l" r="r" t="t"/>
              <a:pathLst>
                <a:path extrusionOk="0" h="60944" w="45601">
                  <a:moveTo>
                    <a:pt x="426" y="1"/>
                  </a:moveTo>
                  <a:cubicBezTo>
                    <a:pt x="197" y="1"/>
                    <a:pt x="0" y="181"/>
                    <a:pt x="0" y="427"/>
                  </a:cubicBezTo>
                  <a:lnTo>
                    <a:pt x="0" y="60534"/>
                  </a:lnTo>
                  <a:cubicBezTo>
                    <a:pt x="0" y="60763"/>
                    <a:pt x="197" y="60943"/>
                    <a:pt x="426" y="60943"/>
                  </a:cubicBezTo>
                  <a:lnTo>
                    <a:pt x="45191" y="60943"/>
                  </a:lnTo>
                  <a:cubicBezTo>
                    <a:pt x="45421" y="60943"/>
                    <a:pt x="45601" y="60763"/>
                    <a:pt x="45601" y="60534"/>
                  </a:cubicBezTo>
                  <a:lnTo>
                    <a:pt x="45601" y="427"/>
                  </a:lnTo>
                  <a:cubicBezTo>
                    <a:pt x="45601" y="181"/>
                    <a:pt x="45421" y="1"/>
                    <a:pt x="45191"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6"/>
            <p:cNvSpPr/>
            <p:nvPr/>
          </p:nvSpPr>
          <p:spPr>
            <a:xfrm>
              <a:off x="4193750" y="2051650"/>
              <a:ext cx="28700" cy="24925"/>
            </a:xfrm>
            <a:custGeom>
              <a:rect b="b" l="l" r="r" t="t"/>
              <a:pathLst>
                <a:path extrusionOk="0" h="997" w="1148">
                  <a:moveTo>
                    <a:pt x="492" y="0"/>
                  </a:moveTo>
                  <a:cubicBezTo>
                    <a:pt x="214" y="0"/>
                    <a:pt x="0" y="230"/>
                    <a:pt x="0" y="508"/>
                  </a:cubicBezTo>
                  <a:cubicBezTo>
                    <a:pt x="0" y="798"/>
                    <a:pt x="243" y="996"/>
                    <a:pt x="496" y="996"/>
                  </a:cubicBezTo>
                  <a:cubicBezTo>
                    <a:pt x="615" y="996"/>
                    <a:pt x="737" y="952"/>
                    <a:pt x="836" y="852"/>
                  </a:cubicBezTo>
                  <a:cubicBezTo>
                    <a:pt x="1148" y="541"/>
                    <a:pt x="935" y="0"/>
                    <a:pt x="4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6"/>
            <p:cNvSpPr/>
            <p:nvPr/>
          </p:nvSpPr>
          <p:spPr>
            <a:xfrm>
              <a:off x="4179825" y="3667150"/>
              <a:ext cx="125000" cy="106825"/>
            </a:xfrm>
            <a:custGeom>
              <a:rect b="b" l="l" r="r" t="t"/>
              <a:pathLst>
                <a:path extrusionOk="0" h="4273" w="5000">
                  <a:moveTo>
                    <a:pt x="2869" y="355"/>
                  </a:moveTo>
                  <a:cubicBezTo>
                    <a:pt x="3836" y="355"/>
                    <a:pt x="4639" y="1158"/>
                    <a:pt x="4639" y="2142"/>
                  </a:cubicBezTo>
                  <a:cubicBezTo>
                    <a:pt x="4639" y="3206"/>
                    <a:pt x="3762" y="3917"/>
                    <a:pt x="2850" y="3917"/>
                  </a:cubicBezTo>
                  <a:cubicBezTo>
                    <a:pt x="2413" y="3917"/>
                    <a:pt x="1968" y="3754"/>
                    <a:pt x="1607" y="3387"/>
                  </a:cubicBezTo>
                  <a:cubicBezTo>
                    <a:pt x="492" y="2273"/>
                    <a:pt x="1279" y="355"/>
                    <a:pt x="2869" y="355"/>
                  </a:cubicBezTo>
                  <a:close/>
                  <a:moveTo>
                    <a:pt x="2849" y="1"/>
                  </a:moveTo>
                  <a:cubicBezTo>
                    <a:pt x="2320" y="1"/>
                    <a:pt x="1781" y="197"/>
                    <a:pt x="1344" y="634"/>
                  </a:cubicBezTo>
                  <a:cubicBezTo>
                    <a:pt x="0" y="1978"/>
                    <a:pt x="967" y="4273"/>
                    <a:pt x="2869" y="4273"/>
                  </a:cubicBezTo>
                  <a:cubicBezTo>
                    <a:pt x="4049" y="4273"/>
                    <a:pt x="5000" y="3306"/>
                    <a:pt x="5000" y="2142"/>
                  </a:cubicBezTo>
                  <a:cubicBezTo>
                    <a:pt x="5000" y="847"/>
                    <a:pt x="3946" y="1"/>
                    <a:pt x="28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461" name="Google Shape;3461;p56"/>
          <p:cNvPicPr preferRelativeResize="0"/>
          <p:nvPr/>
        </p:nvPicPr>
        <p:blipFill rotWithShape="1">
          <a:blip r:embed="rId3">
            <a:alphaModFix/>
          </a:blip>
          <a:srcRect b="1096" l="0" r="0" t="108"/>
          <a:stretch/>
        </p:blipFill>
        <p:spPr>
          <a:xfrm>
            <a:off x="4737225" y="1283900"/>
            <a:ext cx="1949148" cy="2568626"/>
          </a:xfrm>
          <a:prstGeom prst="rect">
            <a:avLst/>
          </a:prstGeom>
          <a:noFill/>
          <a:ln>
            <a:noFill/>
          </a:ln>
        </p:spPr>
      </p:pic>
      <p:sp>
        <p:nvSpPr>
          <p:cNvPr id="3462" name="Google Shape;3462;p56"/>
          <p:cNvSpPr txBox="1"/>
          <p:nvPr>
            <p:ph type="ctrTitle"/>
          </p:nvPr>
        </p:nvSpPr>
        <p:spPr>
          <a:xfrm>
            <a:off x="2099278" y="940775"/>
            <a:ext cx="25188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Tablet app</a:t>
            </a:r>
            <a:endParaRPr/>
          </a:p>
        </p:txBody>
      </p:sp>
      <p:sp>
        <p:nvSpPr>
          <p:cNvPr id="3463" name="Google Shape;3463;p56"/>
          <p:cNvSpPr txBox="1"/>
          <p:nvPr>
            <p:ph idx="1" type="subTitle"/>
          </p:nvPr>
        </p:nvSpPr>
        <p:spPr>
          <a:xfrm>
            <a:off x="2099291" y="1402225"/>
            <a:ext cx="1839300" cy="110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You can replace the image on the screen with your own work. Just delete this one, add yours and send it to the back</a:t>
            </a:r>
            <a:endParaRPr/>
          </a:p>
        </p:txBody>
      </p:sp>
      <p:grpSp>
        <p:nvGrpSpPr>
          <p:cNvPr id="3464" name="Google Shape;3464;p56"/>
          <p:cNvGrpSpPr/>
          <p:nvPr/>
        </p:nvGrpSpPr>
        <p:grpSpPr>
          <a:xfrm>
            <a:off x="7665856" y="3930237"/>
            <a:ext cx="758143" cy="611790"/>
            <a:chOff x="7514750" y="4210883"/>
            <a:chExt cx="953999" cy="769838"/>
          </a:xfrm>
        </p:grpSpPr>
        <p:sp>
          <p:nvSpPr>
            <p:cNvPr id="3465" name="Google Shape;3465;p56"/>
            <p:cNvSpPr/>
            <p:nvPr/>
          </p:nvSpPr>
          <p:spPr>
            <a:xfrm>
              <a:off x="8024561" y="4469182"/>
              <a:ext cx="243136" cy="460933"/>
            </a:xfrm>
            <a:custGeom>
              <a:rect b="b" l="l" r="r" t="t"/>
              <a:pathLst>
                <a:path extrusionOk="0" h="6385" w="3368">
                  <a:moveTo>
                    <a:pt x="2453" y="0"/>
                  </a:moveTo>
                  <a:cubicBezTo>
                    <a:pt x="1997" y="0"/>
                    <a:pt x="1513" y="355"/>
                    <a:pt x="1213" y="747"/>
                  </a:cubicBezTo>
                  <a:cubicBezTo>
                    <a:pt x="554" y="1606"/>
                    <a:pt x="225" y="2680"/>
                    <a:pt x="102" y="3754"/>
                  </a:cubicBezTo>
                  <a:cubicBezTo>
                    <a:pt x="1" y="4626"/>
                    <a:pt x="29" y="5506"/>
                    <a:pt x="82" y="6385"/>
                  </a:cubicBezTo>
                  <a:cubicBezTo>
                    <a:pt x="480" y="6365"/>
                    <a:pt x="879" y="6352"/>
                    <a:pt x="1279" y="6347"/>
                  </a:cubicBezTo>
                  <a:lnTo>
                    <a:pt x="1677" y="6341"/>
                  </a:lnTo>
                  <a:cubicBezTo>
                    <a:pt x="2537" y="4946"/>
                    <a:pt x="3021" y="3326"/>
                    <a:pt x="3273" y="1698"/>
                  </a:cubicBezTo>
                  <a:cubicBezTo>
                    <a:pt x="3361" y="1132"/>
                    <a:pt x="3368" y="435"/>
                    <a:pt x="2884" y="126"/>
                  </a:cubicBezTo>
                  <a:cubicBezTo>
                    <a:pt x="2748" y="39"/>
                    <a:pt x="2602" y="0"/>
                    <a:pt x="24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6"/>
            <p:cNvSpPr/>
            <p:nvPr/>
          </p:nvSpPr>
          <p:spPr>
            <a:xfrm>
              <a:off x="7780773" y="4269286"/>
              <a:ext cx="284790" cy="657651"/>
            </a:xfrm>
            <a:custGeom>
              <a:rect b="b" l="l" r="r" t="t"/>
              <a:pathLst>
                <a:path extrusionOk="0" h="9110" w="3945">
                  <a:moveTo>
                    <a:pt x="787" y="0"/>
                  </a:moveTo>
                  <a:cubicBezTo>
                    <a:pt x="685" y="0"/>
                    <a:pt x="588" y="26"/>
                    <a:pt x="521" y="101"/>
                  </a:cubicBezTo>
                  <a:cubicBezTo>
                    <a:pt x="466" y="158"/>
                    <a:pt x="444" y="237"/>
                    <a:pt x="424" y="316"/>
                  </a:cubicBezTo>
                  <a:cubicBezTo>
                    <a:pt x="0" y="1964"/>
                    <a:pt x="727" y="3663"/>
                    <a:pt x="1439" y="5207"/>
                  </a:cubicBezTo>
                  <a:lnTo>
                    <a:pt x="3207" y="9053"/>
                  </a:lnTo>
                  <a:lnTo>
                    <a:pt x="3945" y="9110"/>
                  </a:lnTo>
                  <a:cubicBezTo>
                    <a:pt x="3938" y="7406"/>
                    <a:pt x="3804" y="5706"/>
                    <a:pt x="3538" y="4021"/>
                  </a:cubicBezTo>
                  <a:cubicBezTo>
                    <a:pt x="3409" y="3193"/>
                    <a:pt x="3242" y="2357"/>
                    <a:pt x="2851" y="1617"/>
                  </a:cubicBezTo>
                  <a:cubicBezTo>
                    <a:pt x="2460" y="874"/>
                    <a:pt x="1810" y="233"/>
                    <a:pt x="997" y="29"/>
                  </a:cubicBezTo>
                  <a:cubicBezTo>
                    <a:pt x="930" y="13"/>
                    <a:pt x="857" y="0"/>
                    <a:pt x="7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6"/>
            <p:cNvSpPr/>
            <p:nvPr/>
          </p:nvSpPr>
          <p:spPr>
            <a:xfrm>
              <a:off x="8003842" y="4210883"/>
              <a:ext cx="185889" cy="717641"/>
            </a:xfrm>
            <a:custGeom>
              <a:rect b="b" l="l" r="r" t="t"/>
              <a:pathLst>
                <a:path extrusionOk="0" h="9941" w="2575">
                  <a:moveTo>
                    <a:pt x="980" y="0"/>
                  </a:moveTo>
                  <a:cubicBezTo>
                    <a:pt x="972" y="0"/>
                    <a:pt x="964" y="0"/>
                    <a:pt x="956" y="1"/>
                  </a:cubicBezTo>
                  <a:cubicBezTo>
                    <a:pt x="764" y="14"/>
                    <a:pt x="635" y="196"/>
                    <a:pt x="554" y="368"/>
                  </a:cubicBezTo>
                  <a:cubicBezTo>
                    <a:pt x="229" y="1044"/>
                    <a:pt x="198" y="1819"/>
                    <a:pt x="176" y="2571"/>
                  </a:cubicBezTo>
                  <a:cubicBezTo>
                    <a:pt x="125" y="4268"/>
                    <a:pt x="73" y="5966"/>
                    <a:pt x="20" y="7666"/>
                  </a:cubicBezTo>
                  <a:cubicBezTo>
                    <a:pt x="7" y="8129"/>
                    <a:pt x="0" y="8621"/>
                    <a:pt x="235" y="9023"/>
                  </a:cubicBezTo>
                  <a:lnTo>
                    <a:pt x="892" y="9941"/>
                  </a:lnTo>
                  <a:cubicBezTo>
                    <a:pt x="1039" y="9936"/>
                    <a:pt x="1188" y="9932"/>
                    <a:pt x="1338" y="9930"/>
                  </a:cubicBezTo>
                  <a:cubicBezTo>
                    <a:pt x="2295" y="7470"/>
                    <a:pt x="2574" y="4797"/>
                    <a:pt x="2141" y="2193"/>
                  </a:cubicBezTo>
                  <a:cubicBezTo>
                    <a:pt x="2023" y="1492"/>
                    <a:pt x="1841" y="772"/>
                    <a:pt x="1375" y="236"/>
                  </a:cubicBezTo>
                  <a:cubicBezTo>
                    <a:pt x="1271" y="115"/>
                    <a:pt x="1135" y="0"/>
                    <a:pt x="9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6"/>
            <p:cNvSpPr/>
            <p:nvPr/>
          </p:nvSpPr>
          <p:spPr>
            <a:xfrm>
              <a:off x="7731322" y="4624175"/>
              <a:ext cx="309839" cy="312799"/>
            </a:xfrm>
            <a:custGeom>
              <a:rect b="b" l="l" r="r" t="t"/>
              <a:pathLst>
                <a:path extrusionOk="0" h="4333" w="4292">
                  <a:moveTo>
                    <a:pt x="415" y="0"/>
                  </a:moveTo>
                  <a:cubicBezTo>
                    <a:pt x="382" y="0"/>
                    <a:pt x="350" y="5"/>
                    <a:pt x="318" y="17"/>
                  </a:cubicBezTo>
                  <a:cubicBezTo>
                    <a:pt x="171" y="72"/>
                    <a:pt x="112" y="245"/>
                    <a:pt x="90" y="401"/>
                  </a:cubicBezTo>
                  <a:cubicBezTo>
                    <a:pt x="0" y="1073"/>
                    <a:pt x="268" y="1756"/>
                    <a:pt x="679" y="2299"/>
                  </a:cubicBezTo>
                  <a:cubicBezTo>
                    <a:pt x="1089" y="2841"/>
                    <a:pt x="1630" y="3265"/>
                    <a:pt x="2165" y="3684"/>
                  </a:cubicBezTo>
                  <a:lnTo>
                    <a:pt x="2996" y="4332"/>
                  </a:lnTo>
                  <a:cubicBezTo>
                    <a:pt x="3211" y="4306"/>
                    <a:pt x="3426" y="4286"/>
                    <a:pt x="3641" y="4269"/>
                  </a:cubicBezTo>
                  <a:cubicBezTo>
                    <a:pt x="3841" y="4253"/>
                    <a:pt x="4039" y="4242"/>
                    <a:pt x="4239" y="4233"/>
                  </a:cubicBezTo>
                  <a:lnTo>
                    <a:pt x="4291" y="4174"/>
                  </a:lnTo>
                  <a:cubicBezTo>
                    <a:pt x="3859" y="2307"/>
                    <a:pt x="2436" y="702"/>
                    <a:pt x="632" y="50"/>
                  </a:cubicBezTo>
                  <a:cubicBezTo>
                    <a:pt x="563" y="24"/>
                    <a:pt x="488" y="0"/>
                    <a:pt x="4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6"/>
            <p:cNvSpPr/>
            <p:nvPr/>
          </p:nvSpPr>
          <p:spPr>
            <a:xfrm>
              <a:off x="7514750" y="4638613"/>
              <a:ext cx="106264" cy="330053"/>
            </a:xfrm>
            <a:custGeom>
              <a:rect b="b" l="l" r="r" t="t"/>
              <a:pathLst>
                <a:path extrusionOk="0" h="4572" w="1472">
                  <a:moveTo>
                    <a:pt x="262" y="0"/>
                  </a:moveTo>
                  <a:cubicBezTo>
                    <a:pt x="250" y="0"/>
                    <a:pt x="237" y="4"/>
                    <a:pt x="226" y="12"/>
                  </a:cubicBezTo>
                  <a:cubicBezTo>
                    <a:pt x="206" y="32"/>
                    <a:pt x="193" y="61"/>
                    <a:pt x="193" y="91"/>
                  </a:cubicBezTo>
                  <a:cubicBezTo>
                    <a:pt x="0" y="1587"/>
                    <a:pt x="428" y="3155"/>
                    <a:pt x="1357" y="4343"/>
                  </a:cubicBezTo>
                  <a:lnTo>
                    <a:pt x="1346" y="4571"/>
                  </a:lnTo>
                  <a:cubicBezTo>
                    <a:pt x="1410" y="3776"/>
                    <a:pt x="1471" y="2973"/>
                    <a:pt x="1359" y="2182"/>
                  </a:cubicBezTo>
                  <a:cubicBezTo>
                    <a:pt x="1245" y="1391"/>
                    <a:pt x="938" y="603"/>
                    <a:pt x="360" y="52"/>
                  </a:cubicBezTo>
                  <a:cubicBezTo>
                    <a:pt x="333" y="26"/>
                    <a:pt x="296" y="0"/>
                    <a:pt x="2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6"/>
            <p:cNvSpPr/>
            <p:nvPr/>
          </p:nvSpPr>
          <p:spPr>
            <a:xfrm>
              <a:off x="8176666" y="4630600"/>
              <a:ext cx="145607" cy="350122"/>
            </a:xfrm>
            <a:custGeom>
              <a:rect b="b" l="l" r="r" t="t"/>
              <a:pathLst>
                <a:path extrusionOk="0" h="4850" w="2017">
                  <a:moveTo>
                    <a:pt x="1887" y="0"/>
                  </a:moveTo>
                  <a:cubicBezTo>
                    <a:pt x="1384" y="470"/>
                    <a:pt x="870" y="951"/>
                    <a:pt x="540" y="1555"/>
                  </a:cubicBezTo>
                  <a:cubicBezTo>
                    <a:pt x="0" y="2541"/>
                    <a:pt x="7" y="3727"/>
                    <a:pt x="77" y="4849"/>
                  </a:cubicBezTo>
                  <a:lnTo>
                    <a:pt x="514" y="4777"/>
                  </a:lnTo>
                  <a:cubicBezTo>
                    <a:pt x="1212" y="3569"/>
                    <a:pt x="1693" y="2245"/>
                    <a:pt x="1930" y="868"/>
                  </a:cubicBezTo>
                  <a:cubicBezTo>
                    <a:pt x="1981" y="578"/>
                    <a:pt x="2016" y="264"/>
                    <a:pt x="18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6"/>
            <p:cNvSpPr/>
            <p:nvPr/>
          </p:nvSpPr>
          <p:spPr>
            <a:xfrm>
              <a:off x="8367683" y="4462179"/>
              <a:ext cx="101066" cy="466203"/>
            </a:xfrm>
            <a:custGeom>
              <a:rect b="b" l="l" r="r" t="t"/>
              <a:pathLst>
                <a:path extrusionOk="0" h="6458" w="1400">
                  <a:moveTo>
                    <a:pt x="180" y="1"/>
                  </a:moveTo>
                  <a:cubicBezTo>
                    <a:pt x="177" y="1"/>
                    <a:pt x="175" y="1"/>
                    <a:pt x="172" y="1"/>
                  </a:cubicBezTo>
                  <a:cubicBezTo>
                    <a:pt x="38" y="10"/>
                    <a:pt x="0" y="188"/>
                    <a:pt x="0" y="324"/>
                  </a:cubicBezTo>
                  <a:cubicBezTo>
                    <a:pt x="18" y="2386"/>
                    <a:pt x="246" y="4442"/>
                    <a:pt x="679" y="6458"/>
                  </a:cubicBezTo>
                  <a:cubicBezTo>
                    <a:pt x="752" y="6453"/>
                    <a:pt x="824" y="6451"/>
                    <a:pt x="896" y="6449"/>
                  </a:cubicBezTo>
                  <a:cubicBezTo>
                    <a:pt x="1254" y="5537"/>
                    <a:pt x="1399" y="4558"/>
                    <a:pt x="1318" y="3583"/>
                  </a:cubicBezTo>
                  <a:cubicBezTo>
                    <a:pt x="1221" y="2423"/>
                    <a:pt x="806" y="1316"/>
                    <a:pt x="396" y="227"/>
                  </a:cubicBezTo>
                  <a:cubicBezTo>
                    <a:pt x="357" y="122"/>
                    <a:pt x="289" y="1"/>
                    <a:pt x="1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2" name="Google Shape;3472;p56"/>
          <p:cNvGrpSpPr/>
          <p:nvPr/>
        </p:nvGrpSpPr>
        <p:grpSpPr>
          <a:xfrm>
            <a:off x="413689" y="2126259"/>
            <a:ext cx="1685590" cy="2616736"/>
            <a:chOff x="6362575" y="3991175"/>
            <a:chExt cx="336425" cy="510075"/>
          </a:xfrm>
        </p:grpSpPr>
        <p:sp>
          <p:nvSpPr>
            <p:cNvPr id="3473" name="Google Shape;3473;p56"/>
            <p:cNvSpPr/>
            <p:nvPr/>
          </p:nvSpPr>
          <p:spPr>
            <a:xfrm>
              <a:off x="6545950" y="4311575"/>
              <a:ext cx="22250" cy="185825"/>
            </a:xfrm>
            <a:custGeom>
              <a:rect b="b" l="l" r="r" t="t"/>
              <a:pathLst>
                <a:path extrusionOk="0" h="7433" w="890">
                  <a:moveTo>
                    <a:pt x="729" y="1"/>
                  </a:moveTo>
                  <a:lnTo>
                    <a:pt x="729" y="1"/>
                  </a:lnTo>
                  <a:cubicBezTo>
                    <a:pt x="180" y="2414"/>
                    <a:pt x="0" y="4898"/>
                    <a:pt x="198" y="7364"/>
                  </a:cubicBezTo>
                  <a:lnTo>
                    <a:pt x="459" y="7432"/>
                  </a:lnTo>
                  <a:cubicBezTo>
                    <a:pt x="800" y="4971"/>
                    <a:pt x="890" y="2480"/>
                    <a:pt x="72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6"/>
            <p:cNvSpPr/>
            <p:nvPr/>
          </p:nvSpPr>
          <p:spPr>
            <a:xfrm>
              <a:off x="6461950" y="4313175"/>
              <a:ext cx="50100" cy="186200"/>
            </a:xfrm>
            <a:custGeom>
              <a:rect b="b" l="l" r="r" t="t"/>
              <a:pathLst>
                <a:path extrusionOk="0" h="7448" w="2004">
                  <a:moveTo>
                    <a:pt x="0" y="0"/>
                  </a:moveTo>
                  <a:lnTo>
                    <a:pt x="0" y="0"/>
                  </a:lnTo>
                  <a:cubicBezTo>
                    <a:pt x="668" y="2447"/>
                    <a:pt x="1294" y="4902"/>
                    <a:pt x="1880" y="7368"/>
                  </a:cubicBezTo>
                  <a:lnTo>
                    <a:pt x="1997" y="7448"/>
                  </a:lnTo>
                  <a:cubicBezTo>
                    <a:pt x="2003" y="5945"/>
                    <a:pt x="1836" y="4448"/>
                    <a:pt x="1496" y="2983"/>
                  </a:cubicBezTo>
                  <a:cubicBezTo>
                    <a:pt x="1239" y="1882"/>
                    <a:pt x="852" y="747"/>
                    <a:pt x="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6"/>
            <p:cNvSpPr/>
            <p:nvPr/>
          </p:nvSpPr>
          <p:spPr>
            <a:xfrm>
              <a:off x="6576425" y="4372250"/>
              <a:ext cx="40800" cy="129000"/>
            </a:xfrm>
            <a:custGeom>
              <a:rect b="b" l="l" r="r" t="t"/>
              <a:pathLst>
                <a:path extrusionOk="0" h="5160" w="1632">
                  <a:moveTo>
                    <a:pt x="1213" y="0"/>
                  </a:moveTo>
                  <a:lnTo>
                    <a:pt x="497" y="2719"/>
                  </a:lnTo>
                  <a:cubicBezTo>
                    <a:pt x="374" y="3185"/>
                    <a:pt x="251" y="3655"/>
                    <a:pt x="224" y="4136"/>
                  </a:cubicBezTo>
                  <a:cubicBezTo>
                    <a:pt x="207" y="4492"/>
                    <a:pt x="229" y="4887"/>
                    <a:pt x="0" y="5159"/>
                  </a:cubicBezTo>
                  <a:lnTo>
                    <a:pt x="448" y="5027"/>
                  </a:lnTo>
                  <a:cubicBezTo>
                    <a:pt x="1351" y="3541"/>
                    <a:pt x="1632"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6"/>
            <p:cNvSpPr/>
            <p:nvPr/>
          </p:nvSpPr>
          <p:spPr>
            <a:xfrm>
              <a:off x="6566800" y="4320550"/>
              <a:ext cx="36350" cy="180650"/>
            </a:xfrm>
            <a:custGeom>
              <a:rect b="b" l="l" r="r" t="t"/>
              <a:pathLst>
                <a:path extrusionOk="0" h="7226" w="1454">
                  <a:moveTo>
                    <a:pt x="1426" y="1"/>
                  </a:moveTo>
                  <a:cubicBezTo>
                    <a:pt x="1418" y="1"/>
                    <a:pt x="1411" y="5"/>
                    <a:pt x="1406" y="13"/>
                  </a:cubicBezTo>
                  <a:cubicBezTo>
                    <a:pt x="897" y="1164"/>
                    <a:pt x="717" y="2459"/>
                    <a:pt x="535" y="3696"/>
                  </a:cubicBezTo>
                  <a:cubicBezTo>
                    <a:pt x="440" y="4335"/>
                    <a:pt x="352" y="4976"/>
                    <a:pt x="260" y="5617"/>
                  </a:cubicBezTo>
                  <a:cubicBezTo>
                    <a:pt x="216" y="5936"/>
                    <a:pt x="170" y="6254"/>
                    <a:pt x="124" y="6575"/>
                  </a:cubicBezTo>
                  <a:cubicBezTo>
                    <a:pt x="100" y="6744"/>
                    <a:pt x="1" y="7010"/>
                    <a:pt x="78" y="7172"/>
                  </a:cubicBezTo>
                  <a:cubicBezTo>
                    <a:pt x="92" y="7207"/>
                    <a:pt x="125" y="7226"/>
                    <a:pt x="158" y="7226"/>
                  </a:cubicBezTo>
                  <a:cubicBezTo>
                    <a:pt x="182" y="7226"/>
                    <a:pt x="205" y="7216"/>
                    <a:pt x="223" y="7196"/>
                  </a:cubicBezTo>
                  <a:lnTo>
                    <a:pt x="236" y="7179"/>
                  </a:lnTo>
                  <a:cubicBezTo>
                    <a:pt x="249" y="7164"/>
                    <a:pt x="253" y="7142"/>
                    <a:pt x="245" y="7124"/>
                  </a:cubicBezTo>
                  <a:cubicBezTo>
                    <a:pt x="242" y="7117"/>
                    <a:pt x="240" y="7109"/>
                    <a:pt x="238" y="7102"/>
                  </a:cubicBezTo>
                  <a:cubicBezTo>
                    <a:pt x="232" y="7088"/>
                    <a:pt x="218" y="7079"/>
                    <a:pt x="204" y="7079"/>
                  </a:cubicBezTo>
                  <a:cubicBezTo>
                    <a:pt x="200" y="7079"/>
                    <a:pt x="196" y="7080"/>
                    <a:pt x="192" y="7081"/>
                  </a:cubicBezTo>
                  <a:lnTo>
                    <a:pt x="192" y="7081"/>
                  </a:lnTo>
                  <a:cubicBezTo>
                    <a:pt x="322" y="6988"/>
                    <a:pt x="324" y="6422"/>
                    <a:pt x="348" y="6243"/>
                  </a:cubicBezTo>
                  <a:cubicBezTo>
                    <a:pt x="387" y="5964"/>
                    <a:pt x="425" y="5685"/>
                    <a:pt x="464" y="5407"/>
                  </a:cubicBezTo>
                  <a:cubicBezTo>
                    <a:pt x="548" y="4805"/>
                    <a:pt x="629" y="4203"/>
                    <a:pt x="717" y="3601"/>
                  </a:cubicBezTo>
                  <a:cubicBezTo>
                    <a:pt x="895" y="2391"/>
                    <a:pt x="1160" y="1214"/>
                    <a:pt x="1450" y="26"/>
                  </a:cubicBezTo>
                  <a:cubicBezTo>
                    <a:pt x="1453" y="11"/>
                    <a:pt x="1440" y="1"/>
                    <a:pt x="1426"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6"/>
            <p:cNvSpPr/>
            <p:nvPr/>
          </p:nvSpPr>
          <p:spPr>
            <a:xfrm>
              <a:off x="6578850" y="4324375"/>
              <a:ext cx="38150" cy="27425"/>
            </a:xfrm>
            <a:custGeom>
              <a:rect b="b" l="l" r="r" t="t"/>
              <a:pathLst>
                <a:path extrusionOk="0" h="1097" w="1526">
                  <a:moveTo>
                    <a:pt x="19" y="1"/>
                  </a:moveTo>
                  <a:cubicBezTo>
                    <a:pt x="10" y="1"/>
                    <a:pt x="1" y="8"/>
                    <a:pt x="2" y="20"/>
                  </a:cubicBezTo>
                  <a:cubicBezTo>
                    <a:pt x="33" y="310"/>
                    <a:pt x="72" y="1076"/>
                    <a:pt x="476" y="1096"/>
                  </a:cubicBezTo>
                  <a:cubicBezTo>
                    <a:pt x="484" y="1097"/>
                    <a:pt x="492" y="1097"/>
                    <a:pt x="499" y="1097"/>
                  </a:cubicBezTo>
                  <a:cubicBezTo>
                    <a:pt x="928" y="1097"/>
                    <a:pt x="1388" y="558"/>
                    <a:pt x="1504" y="194"/>
                  </a:cubicBezTo>
                  <a:cubicBezTo>
                    <a:pt x="1526" y="149"/>
                    <a:pt x="1489" y="113"/>
                    <a:pt x="1453" y="113"/>
                  </a:cubicBezTo>
                  <a:cubicBezTo>
                    <a:pt x="1435" y="113"/>
                    <a:pt x="1416" y="123"/>
                    <a:pt x="1405" y="145"/>
                  </a:cubicBezTo>
                  <a:cubicBezTo>
                    <a:pt x="1225" y="448"/>
                    <a:pt x="1047" y="716"/>
                    <a:pt x="738" y="903"/>
                  </a:cubicBezTo>
                  <a:cubicBezTo>
                    <a:pt x="665" y="947"/>
                    <a:pt x="600" y="966"/>
                    <a:pt x="542" y="966"/>
                  </a:cubicBezTo>
                  <a:cubicBezTo>
                    <a:pt x="197" y="966"/>
                    <a:pt x="81" y="294"/>
                    <a:pt x="39" y="18"/>
                  </a:cubicBezTo>
                  <a:cubicBezTo>
                    <a:pt x="37" y="6"/>
                    <a:pt x="28" y="1"/>
                    <a:pt x="1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6"/>
            <p:cNvSpPr/>
            <p:nvPr/>
          </p:nvSpPr>
          <p:spPr>
            <a:xfrm>
              <a:off x="6587625" y="4317325"/>
              <a:ext cx="7650" cy="33550"/>
            </a:xfrm>
            <a:custGeom>
              <a:rect b="b" l="l" r="r" t="t"/>
              <a:pathLst>
                <a:path extrusionOk="0" h="1342" w="306">
                  <a:moveTo>
                    <a:pt x="129" y="1"/>
                  </a:moveTo>
                  <a:cubicBezTo>
                    <a:pt x="114" y="1"/>
                    <a:pt x="98" y="10"/>
                    <a:pt x="95" y="25"/>
                  </a:cubicBezTo>
                  <a:cubicBezTo>
                    <a:pt x="0" y="401"/>
                    <a:pt x="51" y="954"/>
                    <a:pt x="202" y="1310"/>
                  </a:cubicBezTo>
                  <a:cubicBezTo>
                    <a:pt x="212" y="1332"/>
                    <a:pt x="232" y="1342"/>
                    <a:pt x="251" y="1342"/>
                  </a:cubicBezTo>
                  <a:cubicBezTo>
                    <a:pt x="279" y="1342"/>
                    <a:pt x="306" y="1321"/>
                    <a:pt x="303" y="1286"/>
                  </a:cubicBezTo>
                  <a:cubicBezTo>
                    <a:pt x="295" y="1073"/>
                    <a:pt x="213" y="867"/>
                    <a:pt x="178" y="658"/>
                  </a:cubicBezTo>
                  <a:cubicBezTo>
                    <a:pt x="143" y="449"/>
                    <a:pt x="154" y="241"/>
                    <a:pt x="156" y="28"/>
                  </a:cubicBezTo>
                  <a:cubicBezTo>
                    <a:pt x="156" y="9"/>
                    <a:pt x="143" y="1"/>
                    <a:pt x="12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6"/>
            <p:cNvSpPr/>
            <p:nvPr/>
          </p:nvSpPr>
          <p:spPr>
            <a:xfrm>
              <a:off x="6573450" y="4321200"/>
              <a:ext cx="9025" cy="7600"/>
            </a:xfrm>
            <a:custGeom>
              <a:rect b="b" l="l" r="r" t="t"/>
              <a:pathLst>
                <a:path extrusionOk="0" h="304" w="361">
                  <a:moveTo>
                    <a:pt x="165" y="0"/>
                  </a:moveTo>
                  <a:cubicBezTo>
                    <a:pt x="96" y="0"/>
                    <a:pt x="27" y="47"/>
                    <a:pt x="14" y="127"/>
                  </a:cubicBezTo>
                  <a:cubicBezTo>
                    <a:pt x="1" y="209"/>
                    <a:pt x="58" y="288"/>
                    <a:pt x="139" y="301"/>
                  </a:cubicBezTo>
                  <a:cubicBezTo>
                    <a:pt x="148" y="302"/>
                    <a:pt x="157" y="303"/>
                    <a:pt x="165" y="303"/>
                  </a:cubicBezTo>
                  <a:cubicBezTo>
                    <a:pt x="285" y="303"/>
                    <a:pt x="360" y="166"/>
                    <a:pt x="288" y="64"/>
                  </a:cubicBezTo>
                  <a:cubicBezTo>
                    <a:pt x="257" y="20"/>
                    <a:pt x="211" y="0"/>
                    <a:pt x="16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6"/>
            <p:cNvSpPr/>
            <p:nvPr/>
          </p:nvSpPr>
          <p:spPr>
            <a:xfrm>
              <a:off x="6586425" y="4313675"/>
              <a:ext cx="8200" cy="7425"/>
            </a:xfrm>
            <a:custGeom>
              <a:rect b="b" l="l" r="r" t="t"/>
              <a:pathLst>
                <a:path extrusionOk="0" h="297" w="328">
                  <a:moveTo>
                    <a:pt x="169" y="1"/>
                  </a:moveTo>
                  <a:cubicBezTo>
                    <a:pt x="78" y="1"/>
                    <a:pt x="0" y="85"/>
                    <a:pt x="22" y="182"/>
                  </a:cubicBezTo>
                  <a:cubicBezTo>
                    <a:pt x="33" y="233"/>
                    <a:pt x="72" y="275"/>
                    <a:pt x="123" y="290"/>
                  </a:cubicBezTo>
                  <a:cubicBezTo>
                    <a:pt x="138" y="295"/>
                    <a:pt x="152" y="297"/>
                    <a:pt x="166" y="297"/>
                  </a:cubicBezTo>
                  <a:cubicBezTo>
                    <a:pt x="209" y="297"/>
                    <a:pt x="246" y="275"/>
                    <a:pt x="281" y="244"/>
                  </a:cubicBezTo>
                  <a:lnTo>
                    <a:pt x="281" y="244"/>
                  </a:lnTo>
                  <a:lnTo>
                    <a:pt x="268" y="257"/>
                  </a:lnTo>
                  <a:cubicBezTo>
                    <a:pt x="307" y="229"/>
                    <a:pt x="327" y="180"/>
                    <a:pt x="323" y="132"/>
                  </a:cubicBezTo>
                  <a:cubicBezTo>
                    <a:pt x="318" y="84"/>
                    <a:pt x="290" y="42"/>
                    <a:pt x="246" y="22"/>
                  </a:cubicBezTo>
                  <a:cubicBezTo>
                    <a:pt x="239" y="20"/>
                    <a:pt x="235" y="18"/>
                    <a:pt x="228" y="13"/>
                  </a:cubicBezTo>
                  <a:cubicBezTo>
                    <a:pt x="208" y="5"/>
                    <a:pt x="188" y="1"/>
                    <a:pt x="16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6"/>
            <p:cNvSpPr/>
            <p:nvPr/>
          </p:nvSpPr>
          <p:spPr>
            <a:xfrm>
              <a:off x="6597275" y="4315250"/>
              <a:ext cx="10525" cy="8775"/>
            </a:xfrm>
            <a:custGeom>
              <a:rect b="b" l="l" r="r" t="t"/>
              <a:pathLst>
                <a:path extrusionOk="0" h="351" w="421">
                  <a:moveTo>
                    <a:pt x="228" y="1"/>
                  </a:moveTo>
                  <a:cubicBezTo>
                    <a:pt x="194" y="1"/>
                    <a:pt x="160" y="11"/>
                    <a:pt x="128" y="34"/>
                  </a:cubicBezTo>
                  <a:cubicBezTo>
                    <a:pt x="1" y="124"/>
                    <a:pt x="47" y="324"/>
                    <a:pt x="201" y="348"/>
                  </a:cubicBezTo>
                  <a:cubicBezTo>
                    <a:pt x="210" y="349"/>
                    <a:pt x="219" y="350"/>
                    <a:pt x="228" y="350"/>
                  </a:cubicBezTo>
                  <a:cubicBezTo>
                    <a:pt x="310" y="350"/>
                    <a:pt x="391" y="290"/>
                    <a:pt x="400" y="205"/>
                  </a:cubicBezTo>
                  <a:cubicBezTo>
                    <a:pt x="420" y="90"/>
                    <a:pt x="328" y="1"/>
                    <a:pt x="228"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6"/>
            <p:cNvSpPr/>
            <p:nvPr/>
          </p:nvSpPr>
          <p:spPr>
            <a:xfrm>
              <a:off x="6611175" y="4323175"/>
              <a:ext cx="9750" cy="9125"/>
            </a:xfrm>
            <a:custGeom>
              <a:rect b="b" l="l" r="r" t="t"/>
              <a:pathLst>
                <a:path extrusionOk="0" h="365" w="390">
                  <a:moveTo>
                    <a:pt x="198" y="0"/>
                  </a:moveTo>
                  <a:cubicBezTo>
                    <a:pt x="113" y="0"/>
                    <a:pt x="26" y="64"/>
                    <a:pt x="16" y="152"/>
                  </a:cubicBezTo>
                  <a:cubicBezTo>
                    <a:pt x="0" y="250"/>
                    <a:pt x="66" y="343"/>
                    <a:pt x="165" y="362"/>
                  </a:cubicBezTo>
                  <a:cubicBezTo>
                    <a:pt x="174" y="364"/>
                    <a:pt x="183" y="365"/>
                    <a:pt x="192" y="365"/>
                  </a:cubicBezTo>
                  <a:cubicBezTo>
                    <a:pt x="278" y="365"/>
                    <a:pt x="364" y="301"/>
                    <a:pt x="376" y="213"/>
                  </a:cubicBezTo>
                  <a:cubicBezTo>
                    <a:pt x="389" y="114"/>
                    <a:pt x="323" y="20"/>
                    <a:pt x="224" y="2"/>
                  </a:cubicBezTo>
                  <a:cubicBezTo>
                    <a:pt x="216" y="1"/>
                    <a:pt x="207" y="0"/>
                    <a:pt x="19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6"/>
            <p:cNvSpPr/>
            <p:nvPr/>
          </p:nvSpPr>
          <p:spPr>
            <a:xfrm>
              <a:off x="6590800" y="4338275"/>
              <a:ext cx="45075" cy="14200"/>
            </a:xfrm>
            <a:custGeom>
              <a:rect b="b" l="l" r="r" t="t"/>
              <a:pathLst>
                <a:path extrusionOk="0" h="568" w="1803">
                  <a:moveTo>
                    <a:pt x="1745" y="1"/>
                  </a:moveTo>
                  <a:cubicBezTo>
                    <a:pt x="1734" y="1"/>
                    <a:pt x="1723" y="5"/>
                    <a:pt x="1714" y="15"/>
                  </a:cubicBezTo>
                  <a:cubicBezTo>
                    <a:pt x="1417" y="301"/>
                    <a:pt x="944" y="451"/>
                    <a:pt x="505" y="451"/>
                  </a:cubicBezTo>
                  <a:cubicBezTo>
                    <a:pt x="343" y="451"/>
                    <a:pt x="185" y="430"/>
                    <a:pt x="42" y="389"/>
                  </a:cubicBezTo>
                  <a:cubicBezTo>
                    <a:pt x="39" y="388"/>
                    <a:pt x="36" y="387"/>
                    <a:pt x="33" y="387"/>
                  </a:cubicBezTo>
                  <a:cubicBezTo>
                    <a:pt x="8" y="387"/>
                    <a:pt x="1" y="430"/>
                    <a:pt x="25" y="444"/>
                  </a:cubicBezTo>
                  <a:cubicBezTo>
                    <a:pt x="182" y="535"/>
                    <a:pt x="346" y="568"/>
                    <a:pt x="514" y="568"/>
                  </a:cubicBezTo>
                  <a:cubicBezTo>
                    <a:pt x="695" y="568"/>
                    <a:pt x="878" y="530"/>
                    <a:pt x="1059" y="485"/>
                  </a:cubicBezTo>
                  <a:cubicBezTo>
                    <a:pt x="1336" y="419"/>
                    <a:pt x="1672" y="354"/>
                    <a:pt x="1788" y="64"/>
                  </a:cubicBezTo>
                  <a:cubicBezTo>
                    <a:pt x="1803" y="30"/>
                    <a:pt x="1775" y="1"/>
                    <a:pt x="174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6"/>
            <p:cNvSpPr/>
            <p:nvPr/>
          </p:nvSpPr>
          <p:spPr>
            <a:xfrm>
              <a:off x="6628600" y="4334775"/>
              <a:ext cx="12650" cy="9300"/>
            </a:xfrm>
            <a:custGeom>
              <a:rect b="b" l="l" r="r" t="t"/>
              <a:pathLst>
                <a:path extrusionOk="0" h="372" w="506">
                  <a:moveTo>
                    <a:pt x="248" y="1"/>
                  </a:moveTo>
                  <a:cubicBezTo>
                    <a:pt x="43" y="1"/>
                    <a:pt x="1" y="331"/>
                    <a:pt x="221" y="368"/>
                  </a:cubicBezTo>
                  <a:cubicBezTo>
                    <a:pt x="233" y="370"/>
                    <a:pt x="245" y="371"/>
                    <a:pt x="256" y="371"/>
                  </a:cubicBezTo>
                  <a:cubicBezTo>
                    <a:pt x="462" y="371"/>
                    <a:pt x="506" y="41"/>
                    <a:pt x="283" y="4"/>
                  </a:cubicBezTo>
                  <a:cubicBezTo>
                    <a:pt x="271" y="2"/>
                    <a:pt x="259" y="1"/>
                    <a:pt x="248"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6"/>
            <p:cNvSpPr/>
            <p:nvPr/>
          </p:nvSpPr>
          <p:spPr>
            <a:xfrm>
              <a:off x="6362575" y="3991175"/>
              <a:ext cx="336425" cy="290775"/>
            </a:xfrm>
            <a:custGeom>
              <a:rect b="b" l="l" r="r" t="t"/>
              <a:pathLst>
                <a:path extrusionOk="0" h="11631" w="13457">
                  <a:moveTo>
                    <a:pt x="6784" y="0"/>
                  </a:moveTo>
                  <a:cubicBezTo>
                    <a:pt x="5458" y="0"/>
                    <a:pt x="4138" y="366"/>
                    <a:pt x="3044" y="1113"/>
                  </a:cubicBezTo>
                  <a:cubicBezTo>
                    <a:pt x="1089" y="2451"/>
                    <a:pt x="0" y="5005"/>
                    <a:pt x="536" y="7313"/>
                  </a:cubicBezTo>
                  <a:cubicBezTo>
                    <a:pt x="1067" y="9600"/>
                    <a:pt x="3252" y="11438"/>
                    <a:pt x="5597" y="11438"/>
                  </a:cubicBezTo>
                  <a:cubicBezTo>
                    <a:pt x="5616" y="11438"/>
                    <a:pt x="5636" y="11438"/>
                    <a:pt x="5655" y="11437"/>
                  </a:cubicBezTo>
                  <a:lnTo>
                    <a:pt x="4195" y="10883"/>
                  </a:lnTo>
                  <a:lnTo>
                    <a:pt x="4195" y="10883"/>
                  </a:lnTo>
                  <a:cubicBezTo>
                    <a:pt x="5361" y="11312"/>
                    <a:pt x="6627" y="11631"/>
                    <a:pt x="7847" y="11631"/>
                  </a:cubicBezTo>
                  <a:cubicBezTo>
                    <a:pt x="8803" y="11631"/>
                    <a:pt x="9731" y="11435"/>
                    <a:pt x="10562" y="10943"/>
                  </a:cubicBezTo>
                  <a:cubicBezTo>
                    <a:pt x="12793" y="9621"/>
                    <a:pt x="13456" y="6525"/>
                    <a:pt x="12665" y="4054"/>
                  </a:cubicBezTo>
                  <a:cubicBezTo>
                    <a:pt x="12358" y="3092"/>
                    <a:pt x="11857" y="2172"/>
                    <a:pt x="11102" y="1502"/>
                  </a:cubicBezTo>
                  <a:cubicBezTo>
                    <a:pt x="10720" y="1164"/>
                    <a:pt x="10278" y="894"/>
                    <a:pt x="9817" y="674"/>
                  </a:cubicBezTo>
                  <a:cubicBezTo>
                    <a:pt x="8875" y="227"/>
                    <a:pt x="7828" y="0"/>
                    <a:pt x="678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6"/>
            <p:cNvSpPr/>
            <p:nvPr/>
          </p:nvSpPr>
          <p:spPr>
            <a:xfrm>
              <a:off x="6526450" y="4070700"/>
              <a:ext cx="15350" cy="423675"/>
            </a:xfrm>
            <a:custGeom>
              <a:rect b="b" l="l" r="r" t="t"/>
              <a:pathLst>
                <a:path extrusionOk="0" h="16947" w="614">
                  <a:moveTo>
                    <a:pt x="155" y="1"/>
                  </a:moveTo>
                  <a:cubicBezTo>
                    <a:pt x="99" y="1"/>
                    <a:pt x="44" y="39"/>
                    <a:pt x="38" y="115"/>
                  </a:cubicBezTo>
                  <a:cubicBezTo>
                    <a:pt x="1" y="656"/>
                    <a:pt x="18" y="1202"/>
                    <a:pt x="16" y="1743"/>
                  </a:cubicBezTo>
                  <a:cubicBezTo>
                    <a:pt x="12" y="2283"/>
                    <a:pt x="18" y="2828"/>
                    <a:pt x="20" y="3370"/>
                  </a:cubicBezTo>
                  <a:cubicBezTo>
                    <a:pt x="25" y="4455"/>
                    <a:pt x="42" y="5538"/>
                    <a:pt x="53" y="6623"/>
                  </a:cubicBezTo>
                  <a:cubicBezTo>
                    <a:pt x="80" y="8792"/>
                    <a:pt x="104" y="10960"/>
                    <a:pt x="130" y="13130"/>
                  </a:cubicBezTo>
                  <a:lnTo>
                    <a:pt x="152" y="14968"/>
                  </a:lnTo>
                  <a:cubicBezTo>
                    <a:pt x="154" y="15271"/>
                    <a:pt x="159" y="15572"/>
                    <a:pt x="159" y="15875"/>
                  </a:cubicBezTo>
                  <a:cubicBezTo>
                    <a:pt x="159" y="16187"/>
                    <a:pt x="143" y="16499"/>
                    <a:pt x="196" y="16806"/>
                  </a:cubicBezTo>
                  <a:cubicBezTo>
                    <a:pt x="213" y="16899"/>
                    <a:pt x="301" y="16946"/>
                    <a:pt x="388" y="16946"/>
                  </a:cubicBezTo>
                  <a:cubicBezTo>
                    <a:pt x="474" y="16946"/>
                    <a:pt x="560" y="16900"/>
                    <a:pt x="574" y="16806"/>
                  </a:cubicBezTo>
                  <a:cubicBezTo>
                    <a:pt x="613" y="16532"/>
                    <a:pt x="596" y="16259"/>
                    <a:pt x="589" y="15980"/>
                  </a:cubicBezTo>
                  <a:cubicBezTo>
                    <a:pt x="583" y="15715"/>
                    <a:pt x="576" y="15447"/>
                    <a:pt x="572" y="15181"/>
                  </a:cubicBezTo>
                  <a:lnTo>
                    <a:pt x="545" y="13554"/>
                  </a:lnTo>
                  <a:cubicBezTo>
                    <a:pt x="530" y="12469"/>
                    <a:pt x="512" y="11386"/>
                    <a:pt x="495" y="10301"/>
                  </a:cubicBezTo>
                  <a:cubicBezTo>
                    <a:pt x="462" y="8131"/>
                    <a:pt x="442" y="5964"/>
                    <a:pt x="392" y="3794"/>
                  </a:cubicBezTo>
                  <a:lnTo>
                    <a:pt x="348" y="1956"/>
                  </a:lnTo>
                  <a:cubicBezTo>
                    <a:pt x="335" y="1345"/>
                    <a:pt x="335" y="724"/>
                    <a:pt x="275" y="115"/>
                  </a:cubicBezTo>
                  <a:cubicBezTo>
                    <a:pt x="269" y="39"/>
                    <a:pt x="212" y="1"/>
                    <a:pt x="15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6"/>
            <p:cNvSpPr/>
            <p:nvPr/>
          </p:nvSpPr>
          <p:spPr>
            <a:xfrm>
              <a:off x="6452575" y="4137750"/>
              <a:ext cx="187125" cy="120825"/>
            </a:xfrm>
            <a:custGeom>
              <a:rect b="b" l="l" r="r" t="t"/>
              <a:pathLst>
                <a:path extrusionOk="0" h="4833" w="7485">
                  <a:moveTo>
                    <a:pt x="7184" y="0"/>
                  </a:moveTo>
                  <a:cubicBezTo>
                    <a:pt x="7134" y="0"/>
                    <a:pt x="7085" y="19"/>
                    <a:pt x="7045" y="62"/>
                  </a:cubicBezTo>
                  <a:cubicBezTo>
                    <a:pt x="6781" y="345"/>
                    <a:pt x="6546" y="662"/>
                    <a:pt x="6303" y="963"/>
                  </a:cubicBezTo>
                  <a:lnTo>
                    <a:pt x="5602" y="1828"/>
                  </a:lnTo>
                  <a:lnTo>
                    <a:pt x="4164" y="3600"/>
                  </a:lnTo>
                  <a:cubicBezTo>
                    <a:pt x="3959" y="3855"/>
                    <a:pt x="3764" y="4156"/>
                    <a:pt x="3485" y="4336"/>
                  </a:cubicBezTo>
                  <a:cubicBezTo>
                    <a:pt x="3408" y="4385"/>
                    <a:pt x="3314" y="4439"/>
                    <a:pt x="3217" y="4439"/>
                  </a:cubicBezTo>
                  <a:cubicBezTo>
                    <a:pt x="3207" y="4439"/>
                    <a:pt x="3197" y="4438"/>
                    <a:pt x="3186" y="4437"/>
                  </a:cubicBezTo>
                  <a:cubicBezTo>
                    <a:pt x="3044" y="4421"/>
                    <a:pt x="2971" y="4277"/>
                    <a:pt x="2901" y="4171"/>
                  </a:cubicBezTo>
                  <a:cubicBezTo>
                    <a:pt x="2484" y="3532"/>
                    <a:pt x="2064" y="2893"/>
                    <a:pt x="1645" y="2256"/>
                  </a:cubicBezTo>
                  <a:cubicBezTo>
                    <a:pt x="1170" y="1538"/>
                    <a:pt x="711" y="804"/>
                    <a:pt x="180" y="128"/>
                  </a:cubicBezTo>
                  <a:cubicBezTo>
                    <a:pt x="163" y="106"/>
                    <a:pt x="142" y="97"/>
                    <a:pt x="121" y="97"/>
                  </a:cubicBezTo>
                  <a:cubicBezTo>
                    <a:pt x="61" y="97"/>
                    <a:pt x="1" y="173"/>
                    <a:pt x="35" y="240"/>
                  </a:cubicBezTo>
                  <a:cubicBezTo>
                    <a:pt x="410" y="965"/>
                    <a:pt x="858" y="1648"/>
                    <a:pt x="1291" y="2340"/>
                  </a:cubicBezTo>
                  <a:cubicBezTo>
                    <a:pt x="1724" y="3029"/>
                    <a:pt x="2156" y="3723"/>
                    <a:pt x="2596" y="4411"/>
                  </a:cubicBezTo>
                  <a:cubicBezTo>
                    <a:pt x="2750" y="4650"/>
                    <a:pt x="2950" y="4832"/>
                    <a:pt x="3227" y="4832"/>
                  </a:cubicBezTo>
                  <a:cubicBezTo>
                    <a:pt x="3269" y="4832"/>
                    <a:pt x="3314" y="4828"/>
                    <a:pt x="3360" y="4819"/>
                  </a:cubicBezTo>
                  <a:cubicBezTo>
                    <a:pt x="3667" y="4760"/>
                    <a:pt x="3933" y="4525"/>
                    <a:pt x="4131" y="4296"/>
                  </a:cubicBezTo>
                  <a:cubicBezTo>
                    <a:pt x="4649" y="3699"/>
                    <a:pt x="5137" y="3073"/>
                    <a:pt x="5637" y="2460"/>
                  </a:cubicBezTo>
                  <a:lnTo>
                    <a:pt x="6509" y="1393"/>
                  </a:lnTo>
                  <a:cubicBezTo>
                    <a:pt x="6801" y="1039"/>
                    <a:pt x="7113" y="692"/>
                    <a:pt x="7379" y="319"/>
                  </a:cubicBezTo>
                  <a:cubicBezTo>
                    <a:pt x="7485" y="170"/>
                    <a:pt x="7334" y="0"/>
                    <a:pt x="718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6"/>
            <p:cNvSpPr/>
            <p:nvPr/>
          </p:nvSpPr>
          <p:spPr>
            <a:xfrm>
              <a:off x="6486275" y="4094825"/>
              <a:ext cx="72825" cy="59100"/>
            </a:xfrm>
            <a:custGeom>
              <a:rect b="b" l="l" r="r" t="t"/>
              <a:pathLst>
                <a:path extrusionOk="0" h="2364" w="2913">
                  <a:moveTo>
                    <a:pt x="105" y="1"/>
                  </a:moveTo>
                  <a:cubicBezTo>
                    <a:pt x="49" y="1"/>
                    <a:pt x="0" y="57"/>
                    <a:pt x="33" y="119"/>
                  </a:cubicBezTo>
                  <a:lnTo>
                    <a:pt x="35" y="119"/>
                  </a:lnTo>
                  <a:cubicBezTo>
                    <a:pt x="64" y="172"/>
                    <a:pt x="79" y="229"/>
                    <a:pt x="110" y="281"/>
                  </a:cubicBezTo>
                  <a:cubicBezTo>
                    <a:pt x="136" y="325"/>
                    <a:pt x="169" y="365"/>
                    <a:pt x="198" y="407"/>
                  </a:cubicBezTo>
                  <a:cubicBezTo>
                    <a:pt x="257" y="501"/>
                    <a:pt x="319" y="593"/>
                    <a:pt x="384" y="681"/>
                  </a:cubicBezTo>
                  <a:cubicBezTo>
                    <a:pt x="512" y="855"/>
                    <a:pt x="641" y="1024"/>
                    <a:pt x="769" y="1197"/>
                  </a:cubicBezTo>
                  <a:cubicBezTo>
                    <a:pt x="1030" y="1546"/>
                    <a:pt x="1276" y="1909"/>
                    <a:pt x="1535" y="2260"/>
                  </a:cubicBezTo>
                  <a:cubicBezTo>
                    <a:pt x="1580" y="2319"/>
                    <a:pt x="1656" y="2363"/>
                    <a:pt x="1729" y="2363"/>
                  </a:cubicBezTo>
                  <a:cubicBezTo>
                    <a:pt x="1776" y="2363"/>
                    <a:pt x="1822" y="2345"/>
                    <a:pt x="1858" y="2302"/>
                  </a:cubicBezTo>
                  <a:lnTo>
                    <a:pt x="2418" y="1632"/>
                  </a:lnTo>
                  <a:lnTo>
                    <a:pt x="2688" y="1307"/>
                  </a:lnTo>
                  <a:cubicBezTo>
                    <a:pt x="2789" y="1184"/>
                    <a:pt x="2871" y="1092"/>
                    <a:pt x="2899" y="931"/>
                  </a:cubicBezTo>
                  <a:cubicBezTo>
                    <a:pt x="2912" y="848"/>
                    <a:pt x="2856" y="747"/>
                    <a:pt x="2768" y="747"/>
                  </a:cubicBezTo>
                  <a:cubicBezTo>
                    <a:pt x="2754" y="747"/>
                    <a:pt x="2739" y="750"/>
                    <a:pt x="2723" y="756"/>
                  </a:cubicBezTo>
                  <a:cubicBezTo>
                    <a:pt x="2581" y="808"/>
                    <a:pt x="2506" y="874"/>
                    <a:pt x="2412" y="991"/>
                  </a:cubicBezTo>
                  <a:lnTo>
                    <a:pt x="2124" y="1338"/>
                  </a:lnTo>
                  <a:lnTo>
                    <a:pt x="1719" y="1829"/>
                  </a:lnTo>
                  <a:lnTo>
                    <a:pt x="1719" y="1829"/>
                  </a:lnTo>
                  <a:cubicBezTo>
                    <a:pt x="1503" y="1550"/>
                    <a:pt x="1279" y="1278"/>
                    <a:pt x="1059" y="1004"/>
                  </a:cubicBezTo>
                  <a:cubicBezTo>
                    <a:pt x="920" y="830"/>
                    <a:pt x="780" y="657"/>
                    <a:pt x="635" y="488"/>
                  </a:cubicBezTo>
                  <a:cubicBezTo>
                    <a:pt x="569" y="409"/>
                    <a:pt x="501" y="334"/>
                    <a:pt x="428" y="259"/>
                  </a:cubicBezTo>
                  <a:cubicBezTo>
                    <a:pt x="391" y="224"/>
                    <a:pt x="358" y="185"/>
                    <a:pt x="321" y="150"/>
                  </a:cubicBezTo>
                  <a:cubicBezTo>
                    <a:pt x="270" y="99"/>
                    <a:pt x="213" y="66"/>
                    <a:pt x="160" y="22"/>
                  </a:cubicBezTo>
                  <a:cubicBezTo>
                    <a:pt x="143" y="7"/>
                    <a:pt x="123" y="1"/>
                    <a:pt x="10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6"/>
            <p:cNvSpPr/>
            <p:nvPr/>
          </p:nvSpPr>
          <p:spPr>
            <a:xfrm>
              <a:off x="6405000" y="4072900"/>
              <a:ext cx="11450" cy="8925"/>
            </a:xfrm>
            <a:custGeom>
              <a:rect b="b" l="l" r="r" t="t"/>
              <a:pathLst>
                <a:path extrusionOk="0" h="357" w="458">
                  <a:moveTo>
                    <a:pt x="229" y="1"/>
                  </a:moveTo>
                  <a:cubicBezTo>
                    <a:pt x="1" y="1"/>
                    <a:pt x="1" y="357"/>
                    <a:pt x="229" y="357"/>
                  </a:cubicBezTo>
                  <a:cubicBezTo>
                    <a:pt x="458" y="357"/>
                    <a:pt x="458" y="1"/>
                    <a:pt x="229"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6"/>
            <p:cNvSpPr/>
            <p:nvPr/>
          </p:nvSpPr>
          <p:spPr>
            <a:xfrm>
              <a:off x="6430475" y="4054800"/>
              <a:ext cx="10850" cy="8375"/>
            </a:xfrm>
            <a:custGeom>
              <a:rect b="b" l="l" r="r" t="t"/>
              <a:pathLst>
                <a:path extrusionOk="0" h="335" w="434">
                  <a:moveTo>
                    <a:pt x="218" y="0"/>
                  </a:moveTo>
                  <a:cubicBezTo>
                    <a:pt x="1" y="0"/>
                    <a:pt x="1" y="334"/>
                    <a:pt x="218" y="334"/>
                  </a:cubicBezTo>
                  <a:cubicBezTo>
                    <a:pt x="433" y="334"/>
                    <a:pt x="433" y="0"/>
                    <a:pt x="218"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6"/>
            <p:cNvSpPr/>
            <p:nvPr/>
          </p:nvSpPr>
          <p:spPr>
            <a:xfrm>
              <a:off x="6434225" y="4081575"/>
              <a:ext cx="10500" cy="8150"/>
            </a:xfrm>
            <a:custGeom>
              <a:rect b="b" l="l" r="r" t="t"/>
              <a:pathLst>
                <a:path extrusionOk="0" h="326" w="420">
                  <a:moveTo>
                    <a:pt x="211" y="1"/>
                  </a:moveTo>
                  <a:cubicBezTo>
                    <a:pt x="0" y="1"/>
                    <a:pt x="0" y="326"/>
                    <a:pt x="211" y="326"/>
                  </a:cubicBezTo>
                  <a:cubicBezTo>
                    <a:pt x="420" y="326"/>
                    <a:pt x="420" y="1"/>
                    <a:pt x="211"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2" name="Google Shape;3492;p56"/>
          <p:cNvGrpSpPr/>
          <p:nvPr/>
        </p:nvGrpSpPr>
        <p:grpSpPr>
          <a:xfrm>
            <a:off x="3852759" y="434874"/>
            <a:ext cx="533842" cy="635016"/>
            <a:chOff x="5979675" y="4640775"/>
            <a:chExt cx="241875" cy="345775"/>
          </a:xfrm>
        </p:grpSpPr>
        <p:sp>
          <p:nvSpPr>
            <p:cNvPr id="3493" name="Google Shape;3493;p56"/>
            <p:cNvSpPr/>
            <p:nvPr/>
          </p:nvSpPr>
          <p:spPr>
            <a:xfrm>
              <a:off x="6008100" y="4698050"/>
              <a:ext cx="80475" cy="288500"/>
            </a:xfrm>
            <a:custGeom>
              <a:rect b="b" l="l" r="r" t="t"/>
              <a:pathLst>
                <a:path extrusionOk="0" h="11540" w="3219">
                  <a:moveTo>
                    <a:pt x="1" y="0"/>
                  </a:moveTo>
                  <a:lnTo>
                    <a:pt x="1" y="0"/>
                  </a:lnTo>
                  <a:cubicBezTo>
                    <a:pt x="859" y="1536"/>
                    <a:pt x="1375" y="3238"/>
                    <a:pt x="1516" y="4992"/>
                  </a:cubicBezTo>
                  <a:cubicBezTo>
                    <a:pt x="1606" y="6126"/>
                    <a:pt x="1538" y="7272"/>
                    <a:pt x="1705" y="8396"/>
                  </a:cubicBezTo>
                  <a:cubicBezTo>
                    <a:pt x="1838" y="9291"/>
                    <a:pt x="2148" y="10201"/>
                    <a:pt x="2725" y="10885"/>
                  </a:cubicBezTo>
                  <a:lnTo>
                    <a:pt x="2725" y="10885"/>
                  </a:lnTo>
                  <a:cubicBezTo>
                    <a:pt x="2210" y="9347"/>
                    <a:pt x="2351" y="7625"/>
                    <a:pt x="2265" y="5981"/>
                  </a:cubicBezTo>
                  <a:cubicBezTo>
                    <a:pt x="2217" y="5078"/>
                    <a:pt x="2096" y="4180"/>
                    <a:pt x="1903" y="3295"/>
                  </a:cubicBezTo>
                  <a:cubicBezTo>
                    <a:pt x="1626" y="2021"/>
                    <a:pt x="1119" y="675"/>
                    <a:pt x="1" y="0"/>
                  </a:cubicBezTo>
                  <a:close/>
                  <a:moveTo>
                    <a:pt x="2725" y="10885"/>
                  </a:moveTo>
                  <a:cubicBezTo>
                    <a:pt x="2799" y="11107"/>
                    <a:pt x="2887" y="11325"/>
                    <a:pt x="2992" y="11539"/>
                  </a:cubicBezTo>
                  <a:lnTo>
                    <a:pt x="3218" y="11359"/>
                  </a:lnTo>
                  <a:cubicBezTo>
                    <a:pt x="3035" y="11218"/>
                    <a:pt x="2872" y="11059"/>
                    <a:pt x="2725" y="10885"/>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6"/>
            <p:cNvSpPr/>
            <p:nvPr/>
          </p:nvSpPr>
          <p:spPr>
            <a:xfrm>
              <a:off x="6087325" y="4640775"/>
              <a:ext cx="52850" cy="339950"/>
            </a:xfrm>
            <a:custGeom>
              <a:rect b="b" l="l" r="r" t="t"/>
              <a:pathLst>
                <a:path extrusionOk="0" h="13598" w="2114">
                  <a:moveTo>
                    <a:pt x="2076" y="1"/>
                  </a:moveTo>
                  <a:lnTo>
                    <a:pt x="2076" y="1"/>
                  </a:lnTo>
                  <a:cubicBezTo>
                    <a:pt x="475" y="4345"/>
                    <a:pt x="1" y="9023"/>
                    <a:pt x="695" y="13597"/>
                  </a:cubicBezTo>
                  <a:lnTo>
                    <a:pt x="1147" y="13593"/>
                  </a:lnTo>
                  <a:cubicBezTo>
                    <a:pt x="1802" y="9093"/>
                    <a:pt x="2113" y="4549"/>
                    <a:pt x="2076"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6"/>
            <p:cNvSpPr/>
            <p:nvPr/>
          </p:nvSpPr>
          <p:spPr>
            <a:xfrm>
              <a:off x="6133350" y="4694750"/>
              <a:ext cx="88200" cy="291675"/>
            </a:xfrm>
            <a:custGeom>
              <a:rect b="b" l="l" r="r" t="t"/>
              <a:pathLst>
                <a:path extrusionOk="0" h="11667" w="3528">
                  <a:moveTo>
                    <a:pt x="3527" y="1"/>
                  </a:moveTo>
                  <a:lnTo>
                    <a:pt x="3527" y="1"/>
                  </a:lnTo>
                  <a:cubicBezTo>
                    <a:pt x="2506" y="925"/>
                    <a:pt x="1845" y="2199"/>
                    <a:pt x="1469" y="3525"/>
                  </a:cubicBezTo>
                  <a:cubicBezTo>
                    <a:pt x="1092" y="4854"/>
                    <a:pt x="984" y="6240"/>
                    <a:pt x="929" y="7619"/>
                  </a:cubicBezTo>
                  <a:cubicBezTo>
                    <a:pt x="874" y="9025"/>
                    <a:pt x="839" y="10538"/>
                    <a:pt x="0" y="11667"/>
                  </a:cubicBezTo>
                  <a:lnTo>
                    <a:pt x="398" y="11530"/>
                  </a:lnTo>
                  <a:cubicBezTo>
                    <a:pt x="1199" y="9925"/>
                    <a:pt x="1775" y="8214"/>
                    <a:pt x="2108" y="6451"/>
                  </a:cubicBezTo>
                  <a:cubicBezTo>
                    <a:pt x="2521" y="4281"/>
                    <a:pt x="2576" y="1995"/>
                    <a:pt x="352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6"/>
            <p:cNvSpPr/>
            <p:nvPr/>
          </p:nvSpPr>
          <p:spPr>
            <a:xfrm>
              <a:off x="5979675" y="4815875"/>
              <a:ext cx="46625" cy="169850"/>
            </a:xfrm>
            <a:custGeom>
              <a:rect b="b" l="l" r="r" t="t"/>
              <a:pathLst>
                <a:path extrusionOk="0" h="6794" w="1865">
                  <a:moveTo>
                    <a:pt x="378" y="0"/>
                  </a:moveTo>
                  <a:lnTo>
                    <a:pt x="378" y="0"/>
                  </a:lnTo>
                  <a:cubicBezTo>
                    <a:pt x="0" y="2304"/>
                    <a:pt x="450" y="4737"/>
                    <a:pt x="1627" y="6754"/>
                  </a:cubicBezTo>
                  <a:lnTo>
                    <a:pt x="1746" y="6793"/>
                  </a:lnTo>
                  <a:cubicBezTo>
                    <a:pt x="1865" y="4450"/>
                    <a:pt x="1395" y="2115"/>
                    <a:pt x="37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6"/>
            <p:cNvSpPr/>
            <p:nvPr/>
          </p:nvSpPr>
          <p:spPr>
            <a:xfrm>
              <a:off x="6072900" y="4675250"/>
              <a:ext cx="13975" cy="309825"/>
            </a:xfrm>
            <a:custGeom>
              <a:rect b="b" l="l" r="r" t="t"/>
              <a:pathLst>
                <a:path extrusionOk="0" h="12393" w="559">
                  <a:moveTo>
                    <a:pt x="480" y="0"/>
                  </a:moveTo>
                  <a:cubicBezTo>
                    <a:pt x="465" y="0"/>
                    <a:pt x="450" y="9"/>
                    <a:pt x="444" y="27"/>
                  </a:cubicBezTo>
                  <a:cubicBezTo>
                    <a:pt x="330" y="412"/>
                    <a:pt x="275" y="827"/>
                    <a:pt x="222" y="1224"/>
                  </a:cubicBezTo>
                  <a:cubicBezTo>
                    <a:pt x="167" y="1622"/>
                    <a:pt x="119" y="2019"/>
                    <a:pt x="84" y="2417"/>
                  </a:cubicBezTo>
                  <a:cubicBezTo>
                    <a:pt x="18" y="3216"/>
                    <a:pt x="5" y="4018"/>
                    <a:pt x="2" y="4817"/>
                  </a:cubicBezTo>
                  <a:cubicBezTo>
                    <a:pt x="0" y="6445"/>
                    <a:pt x="57" y="8072"/>
                    <a:pt x="99" y="9699"/>
                  </a:cubicBezTo>
                  <a:cubicBezTo>
                    <a:pt x="110" y="10156"/>
                    <a:pt x="121" y="10613"/>
                    <a:pt x="132" y="11072"/>
                  </a:cubicBezTo>
                  <a:cubicBezTo>
                    <a:pt x="139" y="11309"/>
                    <a:pt x="143" y="11546"/>
                    <a:pt x="152" y="11786"/>
                  </a:cubicBezTo>
                  <a:cubicBezTo>
                    <a:pt x="156" y="11959"/>
                    <a:pt x="117" y="12216"/>
                    <a:pt x="251" y="12350"/>
                  </a:cubicBezTo>
                  <a:cubicBezTo>
                    <a:pt x="279" y="12378"/>
                    <a:pt x="316" y="12392"/>
                    <a:pt x="354" y="12392"/>
                  </a:cubicBezTo>
                  <a:cubicBezTo>
                    <a:pt x="378" y="12392"/>
                    <a:pt x="402" y="12386"/>
                    <a:pt x="424" y="12374"/>
                  </a:cubicBezTo>
                  <a:cubicBezTo>
                    <a:pt x="502" y="12324"/>
                    <a:pt x="559" y="12192"/>
                    <a:pt x="456" y="12139"/>
                  </a:cubicBezTo>
                  <a:lnTo>
                    <a:pt x="456" y="12139"/>
                  </a:lnTo>
                  <a:cubicBezTo>
                    <a:pt x="456" y="12135"/>
                    <a:pt x="456" y="12132"/>
                    <a:pt x="457" y="12128"/>
                  </a:cubicBezTo>
                  <a:cubicBezTo>
                    <a:pt x="444" y="12086"/>
                    <a:pt x="455" y="12016"/>
                    <a:pt x="453" y="11970"/>
                  </a:cubicBezTo>
                  <a:cubicBezTo>
                    <a:pt x="453" y="11882"/>
                    <a:pt x="450" y="11794"/>
                    <a:pt x="448" y="11707"/>
                  </a:cubicBezTo>
                  <a:cubicBezTo>
                    <a:pt x="444" y="11496"/>
                    <a:pt x="437" y="11283"/>
                    <a:pt x="431" y="11072"/>
                  </a:cubicBezTo>
                  <a:cubicBezTo>
                    <a:pt x="420" y="10668"/>
                    <a:pt x="409" y="10261"/>
                    <a:pt x="395" y="9857"/>
                  </a:cubicBezTo>
                  <a:cubicBezTo>
                    <a:pt x="374" y="9056"/>
                    <a:pt x="352" y="8256"/>
                    <a:pt x="330" y="7455"/>
                  </a:cubicBezTo>
                  <a:cubicBezTo>
                    <a:pt x="286" y="5869"/>
                    <a:pt x="272" y="4290"/>
                    <a:pt x="325" y="2704"/>
                  </a:cubicBezTo>
                  <a:cubicBezTo>
                    <a:pt x="341" y="2263"/>
                    <a:pt x="365" y="1822"/>
                    <a:pt x="395" y="1380"/>
                  </a:cubicBezTo>
                  <a:cubicBezTo>
                    <a:pt x="426" y="932"/>
                    <a:pt x="497" y="484"/>
                    <a:pt x="516" y="36"/>
                  </a:cubicBezTo>
                  <a:cubicBezTo>
                    <a:pt x="516" y="13"/>
                    <a:pt x="498" y="0"/>
                    <a:pt x="48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6"/>
            <p:cNvSpPr/>
            <p:nvPr/>
          </p:nvSpPr>
          <p:spPr>
            <a:xfrm>
              <a:off x="6046475" y="4682750"/>
              <a:ext cx="64175" cy="48100"/>
            </a:xfrm>
            <a:custGeom>
              <a:rect b="b" l="l" r="r" t="t"/>
              <a:pathLst>
                <a:path extrusionOk="0" h="1924" w="2567">
                  <a:moveTo>
                    <a:pt x="2461" y="0"/>
                  </a:moveTo>
                  <a:cubicBezTo>
                    <a:pt x="2430" y="0"/>
                    <a:pt x="2402" y="14"/>
                    <a:pt x="2388" y="46"/>
                  </a:cubicBezTo>
                  <a:cubicBezTo>
                    <a:pt x="2263" y="338"/>
                    <a:pt x="2179" y="634"/>
                    <a:pt x="2008" y="907"/>
                  </a:cubicBezTo>
                  <a:cubicBezTo>
                    <a:pt x="1835" y="1183"/>
                    <a:pt x="1613" y="1425"/>
                    <a:pt x="1354" y="1620"/>
                  </a:cubicBezTo>
                  <a:cubicBezTo>
                    <a:pt x="1255" y="1694"/>
                    <a:pt x="1127" y="1771"/>
                    <a:pt x="1002" y="1771"/>
                  </a:cubicBezTo>
                  <a:cubicBezTo>
                    <a:pt x="954" y="1771"/>
                    <a:pt x="907" y="1760"/>
                    <a:pt x="862" y="1732"/>
                  </a:cubicBezTo>
                  <a:cubicBezTo>
                    <a:pt x="708" y="1640"/>
                    <a:pt x="611" y="1416"/>
                    <a:pt x="526" y="1267"/>
                  </a:cubicBezTo>
                  <a:cubicBezTo>
                    <a:pt x="339" y="940"/>
                    <a:pt x="185" y="593"/>
                    <a:pt x="69" y="235"/>
                  </a:cubicBezTo>
                  <a:cubicBezTo>
                    <a:pt x="65" y="218"/>
                    <a:pt x="52" y="211"/>
                    <a:pt x="39" y="211"/>
                  </a:cubicBezTo>
                  <a:cubicBezTo>
                    <a:pt x="20" y="211"/>
                    <a:pt x="1" y="227"/>
                    <a:pt x="7" y="252"/>
                  </a:cubicBezTo>
                  <a:lnTo>
                    <a:pt x="7" y="254"/>
                  </a:lnTo>
                  <a:cubicBezTo>
                    <a:pt x="119" y="665"/>
                    <a:pt x="269" y="1074"/>
                    <a:pt x="477" y="1449"/>
                  </a:cubicBezTo>
                  <a:cubicBezTo>
                    <a:pt x="563" y="1605"/>
                    <a:pt x="653" y="1794"/>
                    <a:pt x="820" y="1880"/>
                  </a:cubicBezTo>
                  <a:cubicBezTo>
                    <a:pt x="881" y="1911"/>
                    <a:pt x="946" y="1924"/>
                    <a:pt x="1011" y="1924"/>
                  </a:cubicBezTo>
                  <a:cubicBezTo>
                    <a:pt x="1111" y="1924"/>
                    <a:pt x="1212" y="1894"/>
                    <a:pt x="1301" y="1851"/>
                  </a:cubicBezTo>
                  <a:cubicBezTo>
                    <a:pt x="1635" y="1697"/>
                    <a:pt x="1914" y="1401"/>
                    <a:pt x="2125" y="1109"/>
                  </a:cubicBezTo>
                  <a:cubicBezTo>
                    <a:pt x="2333" y="821"/>
                    <a:pt x="2540" y="454"/>
                    <a:pt x="2564" y="94"/>
                  </a:cubicBezTo>
                  <a:cubicBezTo>
                    <a:pt x="2566" y="39"/>
                    <a:pt x="2511" y="0"/>
                    <a:pt x="246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6"/>
            <p:cNvSpPr/>
            <p:nvPr/>
          </p:nvSpPr>
          <p:spPr>
            <a:xfrm>
              <a:off x="6062450" y="4673175"/>
              <a:ext cx="18600" cy="55125"/>
            </a:xfrm>
            <a:custGeom>
              <a:rect b="b" l="l" r="r" t="t"/>
              <a:pathLst>
                <a:path extrusionOk="0" h="2205" w="744">
                  <a:moveTo>
                    <a:pt x="83" y="0"/>
                  </a:moveTo>
                  <a:cubicBezTo>
                    <a:pt x="61" y="0"/>
                    <a:pt x="39" y="13"/>
                    <a:pt x="32" y="38"/>
                  </a:cubicBezTo>
                  <a:cubicBezTo>
                    <a:pt x="1" y="126"/>
                    <a:pt x="18" y="227"/>
                    <a:pt x="27" y="319"/>
                  </a:cubicBezTo>
                  <a:cubicBezTo>
                    <a:pt x="36" y="400"/>
                    <a:pt x="45" y="484"/>
                    <a:pt x="60" y="565"/>
                  </a:cubicBezTo>
                  <a:cubicBezTo>
                    <a:pt x="91" y="760"/>
                    <a:pt x="135" y="956"/>
                    <a:pt x="188" y="1145"/>
                  </a:cubicBezTo>
                  <a:cubicBezTo>
                    <a:pt x="236" y="1331"/>
                    <a:pt x="289" y="1518"/>
                    <a:pt x="352" y="1698"/>
                  </a:cubicBezTo>
                  <a:cubicBezTo>
                    <a:pt x="385" y="1788"/>
                    <a:pt x="423" y="1878"/>
                    <a:pt x="460" y="1968"/>
                  </a:cubicBezTo>
                  <a:cubicBezTo>
                    <a:pt x="495" y="2056"/>
                    <a:pt x="524" y="2135"/>
                    <a:pt x="600" y="2192"/>
                  </a:cubicBezTo>
                  <a:cubicBezTo>
                    <a:pt x="612" y="2201"/>
                    <a:pt x="626" y="2205"/>
                    <a:pt x="641" y="2205"/>
                  </a:cubicBezTo>
                  <a:cubicBezTo>
                    <a:pt x="680" y="2205"/>
                    <a:pt x="724" y="2177"/>
                    <a:pt x="730" y="2137"/>
                  </a:cubicBezTo>
                  <a:cubicBezTo>
                    <a:pt x="743" y="2045"/>
                    <a:pt x="710" y="1971"/>
                    <a:pt x="675" y="1887"/>
                  </a:cubicBezTo>
                  <a:cubicBezTo>
                    <a:pt x="638" y="1799"/>
                    <a:pt x="603" y="1707"/>
                    <a:pt x="565" y="1619"/>
                  </a:cubicBezTo>
                  <a:cubicBezTo>
                    <a:pt x="495" y="1452"/>
                    <a:pt x="420" y="1288"/>
                    <a:pt x="359" y="1116"/>
                  </a:cubicBezTo>
                  <a:cubicBezTo>
                    <a:pt x="297" y="949"/>
                    <a:pt x="249" y="776"/>
                    <a:pt x="212" y="602"/>
                  </a:cubicBezTo>
                  <a:cubicBezTo>
                    <a:pt x="194" y="508"/>
                    <a:pt x="179" y="413"/>
                    <a:pt x="170" y="319"/>
                  </a:cubicBezTo>
                  <a:cubicBezTo>
                    <a:pt x="159" y="225"/>
                    <a:pt x="168" y="126"/>
                    <a:pt x="135" y="38"/>
                  </a:cubicBezTo>
                  <a:cubicBezTo>
                    <a:pt x="127" y="13"/>
                    <a:pt x="105" y="0"/>
                    <a:pt x="8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6"/>
            <p:cNvSpPr/>
            <p:nvPr/>
          </p:nvSpPr>
          <p:spPr>
            <a:xfrm>
              <a:off x="6038200" y="4683400"/>
              <a:ext cx="12525" cy="12475"/>
            </a:xfrm>
            <a:custGeom>
              <a:rect b="b" l="l" r="r" t="t"/>
              <a:pathLst>
                <a:path extrusionOk="0" h="499" w="501">
                  <a:moveTo>
                    <a:pt x="251" y="0"/>
                  </a:moveTo>
                  <a:cubicBezTo>
                    <a:pt x="114" y="2"/>
                    <a:pt x="5" y="112"/>
                    <a:pt x="0" y="250"/>
                  </a:cubicBezTo>
                  <a:lnTo>
                    <a:pt x="9" y="316"/>
                  </a:lnTo>
                  <a:cubicBezTo>
                    <a:pt x="20" y="358"/>
                    <a:pt x="42" y="395"/>
                    <a:pt x="73" y="426"/>
                  </a:cubicBezTo>
                  <a:lnTo>
                    <a:pt x="123" y="466"/>
                  </a:lnTo>
                  <a:cubicBezTo>
                    <a:pt x="163" y="488"/>
                    <a:pt x="207" y="499"/>
                    <a:pt x="251" y="499"/>
                  </a:cubicBezTo>
                  <a:cubicBezTo>
                    <a:pt x="254" y="499"/>
                    <a:pt x="257" y="499"/>
                    <a:pt x="261" y="499"/>
                  </a:cubicBezTo>
                  <a:cubicBezTo>
                    <a:pt x="290" y="499"/>
                    <a:pt x="320" y="490"/>
                    <a:pt x="347" y="477"/>
                  </a:cubicBezTo>
                  <a:cubicBezTo>
                    <a:pt x="378" y="468"/>
                    <a:pt x="404" y="450"/>
                    <a:pt x="426" y="426"/>
                  </a:cubicBezTo>
                  <a:cubicBezTo>
                    <a:pt x="472" y="378"/>
                    <a:pt x="499" y="314"/>
                    <a:pt x="501" y="248"/>
                  </a:cubicBezTo>
                  <a:lnTo>
                    <a:pt x="492" y="182"/>
                  </a:lnTo>
                  <a:cubicBezTo>
                    <a:pt x="479" y="141"/>
                    <a:pt x="457" y="103"/>
                    <a:pt x="426" y="73"/>
                  </a:cubicBezTo>
                  <a:lnTo>
                    <a:pt x="376" y="33"/>
                  </a:lnTo>
                  <a:cubicBezTo>
                    <a:pt x="338" y="11"/>
                    <a:pt x="294" y="0"/>
                    <a:pt x="25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6"/>
            <p:cNvSpPr/>
            <p:nvPr/>
          </p:nvSpPr>
          <p:spPr>
            <a:xfrm>
              <a:off x="6056850" y="4666675"/>
              <a:ext cx="14300" cy="13550"/>
            </a:xfrm>
            <a:custGeom>
              <a:rect b="b" l="l" r="r" t="t"/>
              <a:pathLst>
                <a:path extrusionOk="0" h="542" w="572">
                  <a:moveTo>
                    <a:pt x="264" y="0"/>
                  </a:moveTo>
                  <a:cubicBezTo>
                    <a:pt x="243" y="0"/>
                    <a:pt x="222" y="4"/>
                    <a:pt x="203" y="10"/>
                  </a:cubicBezTo>
                  <a:lnTo>
                    <a:pt x="137" y="37"/>
                  </a:lnTo>
                  <a:cubicBezTo>
                    <a:pt x="106" y="54"/>
                    <a:pt x="80" y="78"/>
                    <a:pt x="62" y="107"/>
                  </a:cubicBezTo>
                  <a:cubicBezTo>
                    <a:pt x="38" y="133"/>
                    <a:pt x="21" y="164"/>
                    <a:pt x="14" y="199"/>
                  </a:cubicBezTo>
                  <a:cubicBezTo>
                    <a:pt x="3" y="234"/>
                    <a:pt x="1" y="272"/>
                    <a:pt x="7" y="307"/>
                  </a:cubicBezTo>
                  <a:cubicBezTo>
                    <a:pt x="10" y="342"/>
                    <a:pt x="21" y="377"/>
                    <a:pt x="40" y="408"/>
                  </a:cubicBezTo>
                  <a:lnTo>
                    <a:pt x="82" y="463"/>
                  </a:lnTo>
                  <a:cubicBezTo>
                    <a:pt x="135" y="511"/>
                    <a:pt x="203" y="537"/>
                    <a:pt x="275" y="542"/>
                  </a:cubicBezTo>
                  <a:lnTo>
                    <a:pt x="348" y="531"/>
                  </a:lnTo>
                  <a:cubicBezTo>
                    <a:pt x="392" y="520"/>
                    <a:pt x="434" y="496"/>
                    <a:pt x="466" y="463"/>
                  </a:cubicBezTo>
                  <a:lnTo>
                    <a:pt x="508" y="408"/>
                  </a:lnTo>
                  <a:cubicBezTo>
                    <a:pt x="524" y="380"/>
                    <a:pt x="535" y="350"/>
                    <a:pt x="541" y="319"/>
                  </a:cubicBezTo>
                  <a:lnTo>
                    <a:pt x="541" y="319"/>
                  </a:lnTo>
                  <a:cubicBezTo>
                    <a:pt x="572" y="224"/>
                    <a:pt x="534" y="116"/>
                    <a:pt x="447" y="63"/>
                  </a:cubicBezTo>
                  <a:lnTo>
                    <a:pt x="447" y="63"/>
                  </a:lnTo>
                  <a:cubicBezTo>
                    <a:pt x="436" y="53"/>
                    <a:pt x="423" y="44"/>
                    <a:pt x="409" y="37"/>
                  </a:cubicBezTo>
                  <a:cubicBezTo>
                    <a:pt x="381" y="17"/>
                    <a:pt x="346" y="6"/>
                    <a:pt x="311" y="6"/>
                  </a:cubicBezTo>
                  <a:cubicBezTo>
                    <a:pt x="295" y="2"/>
                    <a:pt x="279" y="0"/>
                    <a:pt x="26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6"/>
            <p:cNvSpPr/>
            <p:nvPr/>
          </p:nvSpPr>
          <p:spPr>
            <a:xfrm>
              <a:off x="6078100" y="4666375"/>
              <a:ext cx="14475" cy="14475"/>
            </a:xfrm>
            <a:custGeom>
              <a:rect b="b" l="l" r="r" t="t"/>
              <a:pathLst>
                <a:path extrusionOk="0" h="579" w="579">
                  <a:moveTo>
                    <a:pt x="289" y="0"/>
                  </a:moveTo>
                  <a:cubicBezTo>
                    <a:pt x="251" y="0"/>
                    <a:pt x="214" y="9"/>
                    <a:pt x="179" y="27"/>
                  </a:cubicBezTo>
                  <a:cubicBezTo>
                    <a:pt x="73" y="73"/>
                    <a:pt x="5" y="176"/>
                    <a:pt x="1" y="290"/>
                  </a:cubicBezTo>
                  <a:lnTo>
                    <a:pt x="12" y="367"/>
                  </a:lnTo>
                  <a:cubicBezTo>
                    <a:pt x="25" y="415"/>
                    <a:pt x="51" y="459"/>
                    <a:pt x="86" y="494"/>
                  </a:cubicBezTo>
                  <a:lnTo>
                    <a:pt x="146" y="540"/>
                  </a:lnTo>
                  <a:cubicBezTo>
                    <a:pt x="190" y="565"/>
                    <a:pt x="240" y="578"/>
                    <a:pt x="291" y="578"/>
                  </a:cubicBezTo>
                  <a:cubicBezTo>
                    <a:pt x="294" y="578"/>
                    <a:pt x="298" y="578"/>
                    <a:pt x="302" y="578"/>
                  </a:cubicBezTo>
                  <a:cubicBezTo>
                    <a:pt x="336" y="578"/>
                    <a:pt x="371" y="569"/>
                    <a:pt x="401" y="554"/>
                  </a:cubicBezTo>
                  <a:cubicBezTo>
                    <a:pt x="506" y="508"/>
                    <a:pt x="576" y="404"/>
                    <a:pt x="578" y="290"/>
                  </a:cubicBezTo>
                  <a:lnTo>
                    <a:pt x="567" y="213"/>
                  </a:lnTo>
                  <a:cubicBezTo>
                    <a:pt x="554" y="165"/>
                    <a:pt x="528" y="121"/>
                    <a:pt x="493" y="86"/>
                  </a:cubicBezTo>
                  <a:lnTo>
                    <a:pt x="436" y="40"/>
                  </a:lnTo>
                  <a:cubicBezTo>
                    <a:pt x="390" y="16"/>
                    <a:pt x="341" y="0"/>
                    <a:pt x="28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6"/>
            <p:cNvSpPr/>
            <p:nvPr/>
          </p:nvSpPr>
          <p:spPr>
            <a:xfrm>
              <a:off x="6101825" y="4675875"/>
              <a:ext cx="15125" cy="15075"/>
            </a:xfrm>
            <a:custGeom>
              <a:rect b="b" l="l" r="r" t="t"/>
              <a:pathLst>
                <a:path extrusionOk="0" h="603" w="605">
                  <a:moveTo>
                    <a:pt x="301" y="0"/>
                  </a:moveTo>
                  <a:cubicBezTo>
                    <a:pt x="137" y="2"/>
                    <a:pt x="5" y="136"/>
                    <a:pt x="1" y="301"/>
                  </a:cubicBezTo>
                  <a:lnTo>
                    <a:pt x="12" y="382"/>
                  </a:lnTo>
                  <a:cubicBezTo>
                    <a:pt x="25" y="433"/>
                    <a:pt x="51" y="477"/>
                    <a:pt x="88" y="514"/>
                  </a:cubicBezTo>
                  <a:lnTo>
                    <a:pt x="150" y="562"/>
                  </a:lnTo>
                  <a:cubicBezTo>
                    <a:pt x="196" y="589"/>
                    <a:pt x="249" y="602"/>
                    <a:pt x="301" y="602"/>
                  </a:cubicBezTo>
                  <a:cubicBezTo>
                    <a:pt x="305" y="602"/>
                    <a:pt x="309" y="602"/>
                    <a:pt x="313" y="602"/>
                  </a:cubicBezTo>
                  <a:cubicBezTo>
                    <a:pt x="349" y="602"/>
                    <a:pt x="384" y="593"/>
                    <a:pt x="418" y="576"/>
                  </a:cubicBezTo>
                  <a:cubicBezTo>
                    <a:pt x="490" y="549"/>
                    <a:pt x="550" y="490"/>
                    <a:pt x="576" y="417"/>
                  </a:cubicBezTo>
                  <a:cubicBezTo>
                    <a:pt x="596" y="380"/>
                    <a:pt x="604" y="341"/>
                    <a:pt x="604" y="301"/>
                  </a:cubicBezTo>
                  <a:lnTo>
                    <a:pt x="594" y="220"/>
                  </a:lnTo>
                  <a:cubicBezTo>
                    <a:pt x="578" y="169"/>
                    <a:pt x="552" y="125"/>
                    <a:pt x="514" y="88"/>
                  </a:cubicBezTo>
                  <a:lnTo>
                    <a:pt x="455" y="40"/>
                  </a:lnTo>
                  <a:cubicBezTo>
                    <a:pt x="409" y="13"/>
                    <a:pt x="356" y="0"/>
                    <a:pt x="30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6"/>
            <p:cNvSpPr/>
            <p:nvPr/>
          </p:nvSpPr>
          <p:spPr>
            <a:xfrm>
              <a:off x="6072975" y="4695800"/>
              <a:ext cx="72525" cy="33000"/>
            </a:xfrm>
            <a:custGeom>
              <a:rect b="b" l="l" r="r" t="t"/>
              <a:pathLst>
                <a:path extrusionOk="0" h="1320" w="2901">
                  <a:moveTo>
                    <a:pt x="2811" y="1"/>
                  </a:moveTo>
                  <a:cubicBezTo>
                    <a:pt x="2794" y="1"/>
                    <a:pt x="2777" y="7"/>
                    <a:pt x="2762" y="22"/>
                  </a:cubicBezTo>
                  <a:cubicBezTo>
                    <a:pt x="2615" y="178"/>
                    <a:pt x="2512" y="350"/>
                    <a:pt x="2329" y="475"/>
                  </a:cubicBezTo>
                  <a:cubicBezTo>
                    <a:pt x="2143" y="604"/>
                    <a:pt x="1932" y="699"/>
                    <a:pt x="1726" y="795"/>
                  </a:cubicBezTo>
                  <a:cubicBezTo>
                    <a:pt x="1323" y="981"/>
                    <a:pt x="871" y="1159"/>
                    <a:pt x="417" y="1159"/>
                  </a:cubicBezTo>
                  <a:cubicBezTo>
                    <a:pt x="306" y="1159"/>
                    <a:pt x="195" y="1148"/>
                    <a:pt x="85" y="1125"/>
                  </a:cubicBezTo>
                  <a:cubicBezTo>
                    <a:pt x="80" y="1123"/>
                    <a:pt x="75" y="1123"/>
                    <a:pt x="70" y="1123"/>
                  </a:cubicBezTo>
                  <a:cubicBezTo>
                    <a:pt x="18" y="1123"/>
                    <a:pt x="0" y="1203"/>
                    <a:pt x="59" y="1221"/>
                  </a:cubicBezTo>
                  <a:lnTo>
                    <a:pt x="56" y="1221"/>
                  </a:lnTo>
                  <a:cubicBezTo>
                    <a:pt x="234" y="1290"/>
                    <a:pt x="413" y="1319"/>
                    <a:pt x="590" y="1319"/>
                  </a:cubicBezTo>
                  <a:cubicBezTo>
                    <a:pt x="1007" y="1319"/>
                    <a:pt x="1421" y="1161"/>
                    <a:pt x="1813" y="993"/>
                  </a:cubicBezTo>
                  <a:cubicBezTo>
                    <a:pt x="2053" y="890"/>
                    <a:pt x="2299" y="787"/>
                    <a:pt x="2512" y="635"/>
                  </a:cubicBezTo>
                  <a:cubicBezTo>
                    <a:pt x="2692" y="505"/>
                    <a:pt x="2901" y="317"/>
                    <a:pt x="2890" y="75"/>
                  </a:cubicBezTo>
                  <a:cubicBezTo>
                    <a:pt x="2888" y="33"/>
                    <a:pt x="2850" y="1"/>
                    <a:pt x="281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6"/>
            <p:cNvSpPr/>
            <p:nvPr/>
          </p:nvSpPr>
          <p:spPr>
            <a:xfrm>
              <a:off x="6134175" y="4689975"/>
              <a:ext cx="19675" cy="15300"/>
            </a:xfrm>
            <a:custGeom>
              <a:rect b="b" l="l" r="r" t="t"/>
              <a:pathLst>
                <a:path extrusionOk="0" h="612" w="787">
                  <a:moveTo>
                    <a:pt x="393" y="1"/>
                  </a:moveTo>
                  <a:cubicBezTo>
                    <a:pt x="0" y="1"/>
                    <a:pt x="0" y="611"/>
                    <a:pt x="393" y="611"/>
                  </a:cubicBezTo>
                  <a:cubicBezTo>
                    <a:pt x="786" y="611"/>
                    <a:pt x="786" y="1"/>
                    <a:pt x="39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9" name="Shape 3509"/>
        <p:cNvGrpSpPr/>
        <p:nvPr/>
      </p:nvGrpSpPr>
      <p:grpSpPr>
        <a:xfrm>
          <a:off x="0" y="0"/>
          <a:ext cx="0" cy="0"/>
          <a:chOff x="0" y="0"/>
          <a:chExt cx="0" cy="0"/>
        </a:xfrm>
      </p:grpSpPr>
      <p:grpSp>
        <p:nvGrpSpPr>
          <p:cNvPr id="3510" name="Google Shape;3510;p57"/>
          <p:cNvGrpSpPr/>
          <p:nvPr/>
        </p:nvGrpSpPr>
        <p:grpSpPr>
          <a:xfrm>
            <a:off x="7737478" y="2190034"/>
            <a:ext cx="1981601" cy="2413456"/>
            <a:chOff x="4781675" y="3046350"/>
            <a:chExt cx="426050" cy="518900"/>
          </a:xfrm>
        </p:grpSpPr>
        <p:sp>
          <p:nvSpPr>
            <p:cNvPr id="3511" name="Google Shape;3511;p57"/>
            <p:cNvSpPr/>
            <p:nvPr/>
          </p:nvSpPr>
          <p:spPr>
            <a:xfrm>
              <a:off x="4781675" y="3046350"/>
              <a:ext cx="426050" cy="518900"/>
            </a:xfrm>
            <a:custGeom>
              <a:rect b="b" l="l" r="r" t="t"/>
              <a:pathLst>
                <a:path extrusionOk="0" h="20756" w="17042">
                  <a:moveTo>
                    <a:pt x="14204" y="1"/>
                  </a:moveTo>
                  <a:cubicBezTo>
                    <a:pt x="13529" y="1"/>
                    <a:pt x="13378" y="447"/>
                    <a:pt x="13107" y="1082"/>
                  </a:cubicBezTo>
                  <a:cubicBezTo>
                    <a:pt x="12270" y="3047"/>
                    <a:pt x="10686" y="3995"/>
                    <a:pt x="8835" y="4908"/>
                  </a:cubicBezTo>
                  <a:lnTo>
                    <a:pt x="4513" y="7039"/>
                  </a:lnTo>
                  <a:cubicBezTo>
                    <a:pt x="3779" y="7401"/>
                    <a:pt x="3036" y="7768"/>
                    <a:pt x="2409" y="8295"/>
                  </a:cubicBezTo>
                  <a:cubicBezTo>
                    <a:pt x="1919" y="8707"/>
                    <a:pt x="1510" y="9210"/>
                    <a:pt x="1171" y="9755"/>
                  </a:cubicBezTo>
                  <a:cubicBezTo>
                    <a:pt x="357" y="11066"/>
                    <a:pt x="1" y="12870"/>
                    <a:pt x="932" y="14100"/>
                  </a:cubicBezTo>
                  <a:cubicBezTo>
                    <a:pt x="1511" y="14866"/>
                    <a:pt x="2453" y="15244"/>
                    <a:pt x="3336" y="15620"/>
                  </a:cubicBezTo>
                  <a:cubicBezTo>
                    <a:pt x="5416" y="16508"/>
                    <a:pt x="7429" y="17582"/>
                    <a:pt x="9210" y="18976"/>
                  </a:cubicBezTo>
                  <a:cubicBezTo>
                    <a:pt x="9839" y="19468"/>
                    <a:pt x="10444" y="20004"/>
                    <a:pt x="11157" y="20365"/>
                  </a:cubicBezTo>
                  <a:cubicBezTo>
                    <a:pt x="11622" y="20601"/>
                    <a:pt x="12148" y="20756"/>
                    <a:pt x="12665" y="20756"/>
                  </a:cubicBezTo>
                  <a:cubicBezTo>
                    <a:pt x="12939" y="20756"/>
                    <a:pt x="13211" y="20712"/>
                    <a:pt x="13471" y="20614"/>
                  </a:cubicBezTo>
                  <a:cubicBezTo>
                    <a:pt x="14217" y="20330"/>
                    <a:pt x="14778" y="19497"/>
                    <a:pt x="14572" y="18726"/>
                  </a:cubicBezTo>
                  <a:cubicBezTo>
                    <a:pt x="14457" y="18299"/>
                    <a:pt x="14142" y="17956"/>
                    <a:pt x="13811" y="17662"/>
                  </a:cubicBezTo>
                  <a:cubicBezTo>
                    <a:pt x="12096" y="16140"/>
                    <a:pt x="9786" y="15477"/>
                    <a:pt x="7907" y="14161"/>
                  </a:cubicBezTo>
                  <a:cubicBezTo>
                    <a:pt x="7316" y="13747"/>
                    <a:pt x="6740" y="13221"/>
                    <a:pt x="6576" y="12518"/>
                  </a:cubicBezTo>
                  <a:cubicBezTo>
                    <a:pt x="6367" y="11615"/>
                    <a:pt x="6903" y="10702"/>
                    <a:pt x="7550" y="10039"/>
                  </a:cubicBezTo>
                  <a:cubicBezTo>
                    <a:pt x="9408" y="8134"/>
                    <a:pt x="12162" y="7458"/>
                    <a:pt x="14424" y="6057"/>
                  </a:cubicBezTo>
                  <a:cubicBezTo>
                    <a:pt x="15217" y="5566"/>
                    <a:pt x="15971" y="4961"/>
                    <a:pt x="16438" y="4152"/>
                  </a:cubicBezTo>
                  <a:cubicBezTo>
                    <a:pt x="16905" y="3344"/>
                    <a:pt x="17042" y="2298"/>
                    <a:pt x="16603" y="1474"/>
                  </a:cubicBezTo>
                  <a:cubicBezTo>
                    <a:pt x="16200" y="718"/>
                    <a:pt x="15252" y="100"/>
                    <a:pt x="14395" y="11"/>
                  </a:cubicBezTo>
                  <a:cubicBezTo>
                    <a:pt x="14327" y="4"/>
                    <a:pt x="14264" y="1"/>
                    <a:pt x="14204"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7"/>
            <p:cNvSpPr/>
            <p:nvPr/>
          </p:nvSpPr>
          <p:spPr>
            <a:xfrm>
              <a:off x="4823200" y="3378000"/>
              <a:ext cx="22875" cy="19350"/>
            </a:xfrm>
            <a:custGeom>
              <a:rect b="b" l="l" r="r" t="t"/>
              <a:pathLst>
                <a:path extrusionOk="0" h="774" w="915">
                  <a:moveTo>
                    <a:pt x="255" y="209"/>
                  </a:moveTo>
                  <a:lnTo>
                    <a:pt x="257" y="212"/>
                  </a:lnTo>
                  <a:lnTo>
                    <a:pt x="257" y="212"/>
                  </a:lnTo>
                  <a:cubicBezTo>
                    <a:pt x="256" y="211"/>
                    <a:pt x="256" y="210"/>
                    <a:pt x="255" y="209"/>
                  </a:cubicBezTo>
                  <a:close/>
                  <a:moveTo>
                    <a:pt x="480" y="435"/>
                  </a:moveTo>
                  <a:cubicBezTo>
                    <a:pt x="480" y="435"/>
                    <a:pt x="481" y="436"/>
                    <a:pt x="481" y="436"/>
                  </a:cubicBezTo>
                  <a:lnTo>
                    <a:pt x="481" y="436"/>
                  </a:lnTo>
                  <a:cubicBezTo>
                    <a:pt x="481" y="436"/>
                    <a:pt x="480" y="435"/>
                    <a:pt x="480" y="435"/>
                  </a:cubicBezTo>
                  <a:close/>
                  <a:moveTo>
                    <a:pt x="83" y="1"/>
                  </a:moveTo>
                  <a:cubicBezTo>
                    <a:pt x="71" y="1"/>
                    <a:pt x="58" y="4"/>
                    <a:pt x="47" y="10"/>
                  </a:cubicBezTo>
                  <a:cubicBezTo>
                    <a:pt x="12" y="31"/>
                    <a:pt x="1" y="75"/>
                    <a:pt x="20" y="109"/>
                  </a:cubicBezTo>
                  <a:lnTo>
                    <a:pt x="19" y="110"/>
                  </a:lnTo>
                  <a:cubicBezTo>
                    <a:pt x="85" y="239"/>
                    <a:pt x="169" y="357"/>
                    <a:pt x="271" y="459"/>
                  </a:cubicBezTo>
                  <a:cubicBezTo>
                    <a:pt x="324" y="513"/>
                    <a:pt x="382" y="562"/>
                    <a:pt x="442" y="607"/>
                  </a:cubicBezTo>
                  <a:cubicBezTo>
                    <a:pt x="469" y="627"/>
                    <a:pt x="498" y="647"/>
                    <a:pt x="528" y="664"/>
                  </a:cubicBezTo>
                  <a:cubicBezTo>
                    <a:pt x="561" y="686"/>
                    <a:pt x="597" y="704"/>
                    <a:pt x="634" y="717"/>
                  </a:cubicBezTo>
                  <a:cubicBezTo>
                    <a:pt x="671" y="727"/>
                    <a:pt x="706" y="740"/>
                    <a:pt x="742" y="752"/>
                  </a:cubicBezTo>
                  <a:cubicBezTo>
                    <a:pt x="777" y="762"/>
                    <a:pt x="814" y="773"/>
                    <a:pt x="851" y="773"/>
                  </a:cubicBezTo>
                  <a:cubicBezTo>
                    <a:pt x="856" y="773"/>
                    <a:pt x="862" y="773"/>
                    <a:pt x="868" y="772"/>
                  </a:cubicBezTo>
                  <a:cubicBezTo>
                    <a:pt x="885" y="771"/>
                    <a:pt x="901" y="761"/>
                    <a:pt x="908" y="745"/>
                  </a:cubicBezTo>
                  <a:cubicBezTo>
                    <a:pt x="915" y="729"/>
                    <a:pt x="911" y="710"/>
                    <a:pt x="899" y="697"/>
                  </a:cubicBezTo>
                  <a:cubicBezTo>
                    <a:pt x="846" y="653"/>
                    <a:pt x="776" y="633"/>
                    <a:pt x="718" y="594"/>
                  </a:cubicBezTo>
                  <a:cubicBezTo>
                    <a:pt x="716" y="592"/>
                    <a:pt x="712" y="589"/>
                    <a:pt x="710" y="587"/>
                  </a:cubicBezTo>
                  <a:cubicBezTo>
                    <a:pt x="701" y="579"/>
                    <a:pt x="692" y="572"/>
                    <a:pt x="681" y="565"/>
                  </a:cubicBezTo>
                  <a:cubicBezTo>
                    <a:pt x="665" y="556"/>
                    <a:pt x="649" y="548"/>
                    <a:pt x="634" y="539"/>
                  </a:cubicBezTo>
                  <a:cubicBezTo>
                    <a:pt x="605" y="521"/>
                    <a:pt x="576" y="503"/>
                    <a:pt x="548" y="485"/>
                  </a:cubicBezTo>
                  <a:cubicBezTo>
                    <a:pt x="535" y="475"/>
                    <a:pt x="521" y="466"/>
                    <a:pt x="507" y="456"/>
                  </a:cubicBezTo>
                  <a:lnTo>
                    <a:pt x="488" y="442"/>
                  </a:lnTo>
                  <a:cubicBezTo>
                    <a:pt x="486" y="440"/>
                    <a:pt x="483" y="438"/>
                    <a:pt x="481" y="436"/>
                  </a:cubicBezTo>
                  <a:lnTo>
                    <a:pt x="481" y="436"/>
                  </a:lnTo>
                  <a:cubicBezTo>
                    <a:pt x="485" y="440"/>
                    <a:pt x="487" y="442"/>
                    <a:pt x="487" y="442"/>
                  </a:cubicBezTo>
                  <a:cubicBezTo>
                    <a:pt x="487" y="442"/>
                    <a:pt x="480" y="436"/>
                    <a:pt x="477" y="434"/>
                  </a:cubicBezTo>
                  <a:cubicBezTo>
                    <a:pt x="451" y="413"/>
                    <a:pt x="424" y="390"/>
                    <a:pt x="399" y="367"/>
                  </a:cubicBezTo>
                  <a:cubicBezTo>
                    <a:pt x="350" y="321"/>
                    <a:pt x="304" y="272"/>
                    <a:pt x="262" y="219"/>
                  </a:cubicBezTo>
                  <a:cubicBezTo>
                    <a:pt x="261" y="217"/>
                    <a:pt x="259" y="215"/>
                    <a:pt x="258" y="213"/>
                  </a:cubicBezTo>
                  <a:lnTo>
                    <a:pt x="258" y="213"/>
                  </a:lnTo>
                  <a:lnTo>
                    <a:pt x="259" y="214"/>
                  </a:lnTo>
                  <a:lnTo>
                    <a:pt x="257" y="212"/>
                  </a:lnTo>
                  <a:lnTo>
                    <a:pt x="257" y="212"/>
                  </a:lnTo>
                  <a:cubicBezTo>
                    <a:pt x="257" y="212"/>
                    <a:pt x="258" y="213"/>
                    <a:pt x="258" y="213"/>
                  </a:cubicBezTo>
                  <a:lnTo>
                    <a:pt x="258" y="213"/>
                  </a:lnTo>
                  <a:lnTo>
                    <a:pt x="253" y="207"/>
                  </a:lnTo>
                  <a:lnTo>
                    <a:pt x="237" y="185"/>
                  </a:lnTo>
                  <a:cubicBezTo>
                    <a:pt x="225" y="169"/>
                    <a:pt x="214" y="152"/>
                    <a:pt x="203" y="136"/>
                  </a:cubicBezTo>
                  <a:cubicBezTo>
                    <a:pt x="183" y="103"/>
                    <a:pt x="163" y="70"/>
                    <a:pt x="146" y="37"/>
                  </a:cubicBezTo>
                  <a:cubicBezTo>
                    <a:pt x="132" y="14"/>
                    <a:pt x="108" y="1"/>
                    <a:pt x="83"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7"/>
            <p:cNvSpPr/>
            <p:nvPr/>
          </p:nvSpPr>
          <p:spPr>
            <a:xfrm>
              <a:off x="4844725" y="3388175"/>
              <a:ext cx="15725" cy="6300"/>
            </a:xfrm>
            <a:custGeom>
              <a:rect b="b" l="l" r="r" t="t"/>
              <a:pathLst>
                <a:path extrusionOk="0" h="252" w="629">
                  <a:moveTo>
                    <a:pt x="100" y="1"/>
                  </a:moveTo>
                  <a:cubicBezTo>
                    <a:pt x="25" y="1"/>
                    <a:pt x="0" y="118"/>
                    <a:pt x="84" y="140"/>
                  </a:cubicBezTo>
                  <a:lnTo>
                    <a:pt x="283" y="195"/>
                  </a:lnTo>
                  <a:cubicBezTo>
                    <a:pt x="317" y="204"/>
                    <a:pt x="351" y="213"/>
                    <a:pt x="385" y="224"/>
                  </a:cubicBezTo>
                  <a:cubicBezTo>
                    <a:pt x="406" y="229"/>
                    <a:pt x="426" y="234"/>
                    <a:pt x="446" y="235"/>
                  </a:cubicBezTo>
                  <a:lnTo>
                    <a:pt x="457" y="235"/>
                  </a:lnTo>
                  <a:cubicBezTo>
                    <a:pt x="458" y="235"/>
                    <a:pt x="459" y="235"/>
                    <a:pt x="460" y="235"/>
                  </a:cubicBezTo>
                  <a:lnTo>
                    <a:pt x="460" y="235"/>
                  </a:lnTo>
                  <a:cubicBezTo>
                    <a:pt x="460" y="235"/>
                    <a:pt x="460" y="235"/>
                    <a:pt x="460" y="235"/>
                  </a:cubicBezTo>
                  <a:lnTo>
                    <a:pt x="489" y="240"/>
                  </a:lnTo>
                  <a:cubicBezTo>
                    <a:pt x="510" y="244"/>
                    <a:pt x="537" y="251"/>
                    <a:pt x="562" y="251"/>
                  </a:cubicBezTo>
                  <a:cubicBezTo>
                    <a:pt x="584" y="251"/>
                    <a:pt x="604" y="245"/>
                    <a:pt x="617" y="225"/>
                  </a:cubicBezTo>
                  <a:cubicBezTo>
                    <a:pt x="628" y="204"/>
                    <a:pt x="625" y="178"/>
                    <a:pt x="608" y="160"/>
                  </a:cubicBezTo>
                  <a:cubicBezTo>
                    <a:pt x="593" y="144"/>
                    <a:pt x="568" y="139"/>
                    <a:pt x="549" y="130"/>
                  </a:cubicBezTo>
                  <a:lnTo>
                    <a:pt x="502" y="113"/>
                  </a:lnTo>
                  <a:cubicBezTo>
                    <a:pt x="501" y="113"/>
                    <a:pt x="498" y="112"/>
                    <a:pt x="495" y="110"/>
                  </a:cubicBezTo>
                  <a:lnTo>
                    <a:pt x="495" y="110"/>
                  </a:lnTo>
                  <a:cubicBezTo>
                    <a:pt x="495" y="110"/>
                    <a:pt x="488" y="106"/>
                    <a:pt x="489" y="106"/>
                  </a:cubicBezTo>
                  <a:cubicBezTo>
                    <a:pt x="477" y="101"/>
                    <a:pt x="465" y="95"/>
                    <a:pt x="452" y="91"/>
                  </a:cubicBezTo>
                  <a:cubicBezTo>
                    <a:pt x="418" y="81"/>
                    <a:pt x="383" y="73"/>
                    <a:pt x="349" y="64"/>
                  </a:cubicBezTo>
                  <a:lnTo>
                    <a:pt x="122" y="4"/>
                  </a:lnTo>
                  <a:cubicBezTo>
                    <a:pt x="114" y="2"/>
                    <a:pt x="107" y="1"/>
                    <a:pt x="100"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7"/>
            <p:cNvSpPr/>
            <p:nvPr/>
          </p:nvSpPr>
          <p:spPr>
            <a:xfrm>
              <a:off x="5009875" y="3236425"/>
              <a:ext cx="19100" cy="10800"/>
            </a:xfrm>
            <a:custGeom>
              <a:rect b="b" l="l" r="r" t="t"/>
              <a:pathLst>
                <a:path extrusionOk="0" h="432" w="764">
                  <a:moveTo>
                    <a:pt x="693" y="0"/>
                  </a:moveTo>
                  <a:cubicBezTo>
                    <a:pt x="688" y="0"/>
                    <a:pt x="683" y="1"/>
                    <a:pt x="677" y="2"/>
                  </a:cubicBezTo>
                  <a:cubicBezTo>
                    <a:pt x="663" y="6"/>
                    <a:pt x="650" y="8"/>
                    <a:pt x="637" y="12"/>
                  </a:cubicBezTo>
                  <a:cubicBezTo>
                    <a:pt x="619" y="17"/>
                    <a:pt x="601" y="24"/>
                    <a:pt x="585" y="32"/>
                  </a:cubicBezTo>
                  <a:lnTo>
                    <a:pt x="507" y="69"/>
                  </a:lnTo>
                  <a:cubicBezTo>
                    <a:pt x="455" y="92"/>
                    <a:pt x="404" y="119"/>
                    <a:pt x="354" y="144"/>
                  </a:cubicBezTo>
                  <a:lnTo>
                    <a:pt x="46" y="298"/>
                  </a:lnTo>
                  <a:cubicBezTo>
                    <a:pt x="12" y="319"/>
                    <a:pt x="0" y="363"/>
                    <a:pt x="21" y="396"/>
                  </a:cubicBezTo>
                  <a:cubicBezTo>
                    <a:pt x="35" y="419"/>
                    <a:pt x="59" y="431"/>
                    <a:pt x="84" y="431"/>
                  </a:cubicBezTo>
                  <a:cubicBezTo>
                    <a:pt x="96" y="431"/>
                    <a:pt x="108" y="429"/>
                    <a:pt x="119" y="423"/>
                  </a:cubicBezTo>
                  <a:lnTo>
                    <a:pt x="431" y="276"/>
                  </a:lnTo>
                  <a:cubicBezTo>
                    <a:pt x="483" y="252"/>
                    <a:pt x="535" y="228"/>
                    <a:pt x="586" y="203"/>
                  </a:cubicBezTo>
                  <a:lnTo>
                    <a:pt x="660" y="166"/>
                  </a:lnTo>
                  <a:cubicBezTo>
                    <a:pt x="688" y="150"/>
                    <a:pt x="715" y="130"/>
                    <a:pt x="739" y="108"/>
                  </a:cubicBezTo>
                  <a:cubicBezTo>
                    <a:pt x="760" y="88"/>
                    <a:pt x="764" y="57"/>
                    <a:pt x="750" y="31"/>
                  </a:cubicBezTo>
                  <a:cubicBezTo>
                    <a:pt x="738" y="12"/>
                    <a:pt x="716" y="0"/>
                    <a:pt x="693"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7"/>
            <p:cNvSpPr/>
            <p:nvPr/>
          </p:nvSpPr>
          <p:spPr>
            <a:xfrm>
              <a:off x="4993450" y="3235300"/>
              <a:ext cx="18125" cy="7450"/>
            </a:xfrm>
            <a:custGeom>
              <a:rect b="b" l="l" r="r" t="t"/>
              <a:pathLst>
                <a:path extrusionOk="0" h="298" w="725">
                  <a:moveTo>
                    <a:pt x="675" y="0"/>
                  </a:moveTo>
                  <a:cubicBezTo>
                    <a:pt x="674" y="0"/>
                    <a:pt x="674" y="0"/>
                    <a:pt x="674" y="0"/>
                  </a:cubicBezTo>
                  <a:cubicBezTo>
                    <a:pt x="618" y="1"/>
                    <a:pt x="563" y="15"/>
                    <a:pt x="509" y="28"/>
                  </a:cubicBezTo>
                  <a:cubicBezTo>
                    <a:pt x="454" y="41"/>
                    <a:pt x="403" y="53"/>
                    <a:pt x="350" y="70"/>
                  </a:cubicBezTo>
                  <a:cubicBezTo>
                    <a:pt x="244" y="105"/>
                    <a:pt x="139" y="145"/>
                    <a:pt x="37" y="189"/>
                  </a:cubicBezTo>
                  <a:cubicBezTo>
                    <a:pt x="8" y="202"/>
                    <a:pt x="0" y="244"/>
                    <a:pt x="15" y="268"/>
                  </a:cubicBezTo>
                  <a:cubicBezTo>
                    <a:pt x="27" y="287"/>
                    <a:pt x="46" y="297"/>
                    <a:pt x="66" y="297"/>
                  </a:cubicBezTo>
                  <a:cubicBezTo>
                    <a:pt x="76" y="297"/>
                    <a:pt x="86" y="295"/>
                    <a:pt x="96" y="289"/>
                  </a:cubicBezTo>
                  <a:cubicBezTo>
                    <a:pt x="188" y="248"/>
                    <a:pt x="287" y="210"/>
                    <a:pt x="387" y="176"/>
                  </a:cubicBezTo>
                  <a:cubicBezTo>
                    <a:pt x="436" y="159"/>
                    <a:pt x="486" y="141"/>
                    <a:pt x="535" y="123"/>
                  </a:cubicBezTo>
                  <a:cubicBezTo>
                    <a:pt x="588" y="108"/>
                    <a:pt x="641" y="90"/>
                    <a:pt x="692" y="68"/>
                  </a:cubicBezTo>
                  <a:cubicBezTo>
                    <a:pt x="725" y="52"/>
                    <a:pt x="708" y="0"/>
                    <a:pt x="67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7"/>
            <p:cNvSpPr/>
            <p:nvPr/>
          </p:nvSpPr>
          <p:spPr>
            <a:xfrm>
              <a:off x="5002675" y="3481400"/>
              <a:ext cx="14875" cy="6650"/>
            </a:xfrm>
            <a:custGeom>
              <a:rect b="b" l="l" r="r" t="t"/>
              <a:pathLst>
                <a:path extrusionOk="0" h="266" w="595">
                  <a:moveTo>
                    <a:pt x="67" y="0"/>
                  </a:moveTo>
                  <a:cubicBezTo>
                    <a:pt x="41" y="0"/>
                    <a:pt x="16" y="18"/>
                    <a:pt x="9" y="45"/>
                  </a:cubicBezTo>
                  <a:cubicBezTo>
                    <a:pt x="1" y="77"/>
                    <a:pt x="20" y="111"/>
                    <a:pt x="52" y="120"/>
                  </a:cubicBezTo>
                  <a:lnTo>
                    <a:pt x="51" y="120"/>
                  </a:lnTo>
                  <a:lnTo>
                    <a:pt x="293" y="200"/>
                  </a:lnTo>
                  <a:cubicBezTo>
                    <a:pt x="332" y="214"/>
                    <a:pt x="372" y="226"/>
                    <a:pt x="413" y="237"/>
                  </a:cubicBezTo>
                  <a:lnTo>
                    <a:pt x="471" y="256"/>
                  </a:lnTo>
                  <a:cubicBezTo>
                    <a:pt x="494" y="263"/>
                    <a:pt x="519" y="266"/>
                    <a:pt x="544" y="266"/>
                  </a:cubicBezTo>
                  <a:cubicBezTo>
                    <a:pt x="565" y="266"/>
                    <a:pt x="583" y="252"/>
                    <a:pt x="590" y="231"/>
                  </a:cubicBezTo>
                  <a:cubicBezTo>
                    <a:pt x="595" y="211"/>
                    <a:pt x="585" y="190"/>
                    <a:pt x="568" y="179"/>
                  </a:cubicBezTo>
                  <a:cubicBezTo>
                    <a:pt x="560" y="172"/>
                    <a:pt x="551" y="166"/>
                    <a:pt x="542" y="160"/>
                  </a:cubicBezTo>
                  <a:cubicBezTo>
                    <a:pt x="530" y="155"/>
                    <a:pt x="517" y="150"/>
                    <a:pt x="505" y="146"/>
                  </a:cubicBezTo>
                  <a:lnTo>
                    <a:pt x="447" y="126"/>
                  </a:lnTo>
                  <a:cubicBezTo>
                    <a:pt x="407" y="111"/>
                    <a:pt x="367" y="96"/>
                    <a:pt x="325" y="82"/>
                  </a:cubicBezTo>
                  <a:lnTo>
                    <a:pt x="83" y="2"/>
                  </a:lnTo>
                  <a:cubicBezTo>
                    <a:pt x="78" y="1"/>
                    <a:pt x="73" y="0"/>
                    <a:pt x="6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7" name="Google Shape;3517;p57"/>
          <p:cNvSpPr/>
          <p:nvPr/>
        </p:nvSpPr>
        <p:spPr>
          <a:xfrm>
            <a:off x="3219452" y="2042000"/>
            <a:ext cx="2410840" cy="1224050"/>
          </a:xfrm>
          <a:custGeom>
            <a:rect b="b" l="l" r="r" t="t"/>
            <a:pathLst>
              <a:path extrusionOk="0" h="48962" w="136999">
                <a:moveTo>
                  <a:pt x="3178" y="0"/>
                </a:moveTo>
                <a:cubicBezTo>
                  <a:pt x="-3272" y="9673"/>
                  <a:pt x="1027" y="25797"/>
                  <a:pt x="8828" y="34418"/>
                </a:cubicBezTo>
                <a:cubicBezTo>
                  <a:pt x="18512" y="45120"/>
                  <a:pt x="35269" y="49796"/>
                  <a:pt x="49668" y="48802"/>
                </a:cubicBezTo>
                <a:cubicBezTo>
                  <a:pt x="69680" y="47421"/>
                  <a:pt x="75188" y="14896"/>
                  <a:pt x="94104" y="8219"/>
                </a:cubicBezTo>
                <a:cubicBezTo>
                  <a:pt x="110294" y="2505"/>
                  <a:pt x="136999" y="19561"/>
                  <a:pt x="136999" y="36730"/>
                </a:cubicBezTo>
              </a:path>
            </a:pathLst>
          </a:custGeom>
          <a:noFill/>
          <a:ln cap="flat" cmpd="sng" w="19050">
            <a:solidFill>
              <a:schemeClr val="accent1"/>
            </a:solidFill>
            <a:prstDash val="dash"/>
            <a:round/>
            <a:headEnd len="med" w="med" type="none"/>
            <a:tailEnd len="med" w="med" type="none"/>
          </a:ln>
        </p:spPr>
      </p:sp>
      <p:sp>
        <p:nvSpPr>
          <p:cNvPr id="3518" name="Google Shape;3518;p57"/>
          <p:cNvSpPr txBox="1"/>
          <p:nvPr>
            <p:ph type="ctrTitle"/>
          </p:nvPr>
        </p:nvSpPr>
        <p:spPr>
          <a:xfrm flipH="1">
            <a:off x="4198850" y="2988800"/>
            <a:ext cx="21228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Mobile web</a:t>
            </a:r>
            <a:endParaRPr/>
          </a:p>
        </p:txBody>
      </p:sp>
      <p:sp>
        <p:nvSpPr>
          <p:cNvPr id="3519" name="Google Shape;3519;p57"/>
          <p:cNvSpPr txBox="1"/>
          <p:nvPr>
            <p:ph idx="1" type="subTitle"/>
          </p:nvPr>
        </p:nvSpPr>
        <p:spPr>
          <a:xfrm flipH="1">
            <a:off x="4482325" y="3450250"/>
            <a:ext cx="1839300" cy="1107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You can replace the image on the screen with your own work. Just delete this one, add yours and send it to the back</a:t>
            </a:r>
            <a:endParaRPr/>
          </a:p>
        </p:txBody>
      </p:sp>
      <p:grpSp>
        <p:nvGrpSpPr>
          <p:cNvPr id="3520" name="Google Shape;3520;p57"/>
          <p:cNvGrpSpPr/>
          <p:nvPr/>
        </p:nvGrpSpPr>
        <p:grpSpPr>
          <a:xfrm>
            <a:off x="2262275" y="1033900"/>
            <a:ext cx="1679906" cy="3071227"/>
            <a:chOff x="6417224" y="2247097"/>
            <a:chExt cx="951950" cy="1740368"/>
          </a:xfrm>
        </p:grpSpPr>
        <p:sp>
          <p:nvSpPr>
            <p:cNvPr id="3521" name="Google Shape;3521;p57"/>
            <p:cNvSpPr/>
            <p:nvPr/>
          </p:nvSpPr>
          <p:spPr>
            <a:xfrm>
              <a:off x="6505324" y="2247511"/>
              <a:ext cx="863850" cy="1739954"/>
            </a:xfrm>
            <a:custGeom>
              <a:rect b="b" l="l" r="r" t="t"/>
              <a:pathLst>
                <a:path extrusionOk="0" h="71434" w="34554">
                  <a:moveTo>
                    <a:pt x="1575" y="0"/>
                  </a:moveTo>
                  <a:cubicBezTo>
                    <a:pt x="706" y="0"/>
                    <a:pt x="1" y="689"/>
                    <a:pt x="1" y="1557"/>
                  </a:cubicBezTo>
                  <a:lnTo>
                    <a:pt x="1" y="69876"/>
                  </a:lnTo>
                  <a:cubicBezTo>
                    <a:pt x="1" y="70728"/>
                    <a:pt x="706" y="71433"/>
                    <a:pt x="1575" y="71433"/>
                  </a:cubicBezTo>
                  <a:lnTo>
                    <a:pt x="32980" y="71433"/>
                  </a:lnTo>
                  <a:cubicBezTo>
                    <a:pt x="33849" y="71433"/>
                    <a:pt x="34554" y="70728"/>
                    <a:pt x="34554" y="69876"/>
                  </a:cubicBezTo>
                  <a:lnTo>
                    <a:pt x="34554" y="1557"/>
                  </a:lnTo>
                  <a:cubicBezTo>
                    <a:pt x="34554" y="689"/>
                    <a:pt x="33849" y="0"/>
                    <a:pt x="329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7"/>
            <p:cNvSpPr/>
            <p:nvPr/>
          </p:nvSpPr>
          <p:spPr>
            <a:xfrm>
              <a:off x="6417224" y="2247097"/>
              <a:ext cx="868375" cy="1740368"/>
            </a:xfrm>
            <a:custGeom>
              <a:rect b="b" l="l" r="r" t="t"/>
              <a:pathLst>
                <a:path extrusionOk="0" h="71451" w="34735">
                  <a:moveTo>
                    <a:pt x="1787" y="1"/>
                  </a:moveTo>
                  <a:cubicBezTo>
                    <a:pt x="804" y="1"/>
                    <a:pt x="1" y="1115"/>
                    <a:pt x="1" y="2492"/>
                  </a:cubicBezTo>
                  <a:lnTo>
                    <a:pt x="1" y="68975"/>
                  </a:lnTo>
                  <a:cubicBezTo>
                    <a:pt x="1" y="70336"/>
                    <a:pt x="804" y="71450"/>
                    <a:pt x="1787" y="71450"/>
                  </a:cubicBezTo>
                  <a:lnTo>
                    <a:pt x="34734" y="71450"/>
                  </a:lnTo>
                  <a:lnTo>
                    <a:pt x="347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7"/>
            <p:cNvSpPr/>
            <p:nvPr/>
          </p:nvSpPr>
          <p:spPr>
            <a:xfrm>
              <a:off x="6492619" y="2340952"/>
              <a:ext cx="813450" cy="1457323"/>
            </a:xfrm>
            <a:custGeom>
              <a:rect b="b" l="l" r="r" t="t"/>
              <a:pathLst>
                <a:path extrusionOk="0" h="60944" w="32538">
                  <a:moveTo>
                    <a:pt x="427" y="0"/>
                  </a:moveTo>
                  <a:cubicBezTo>
                    <a:pt x="198" y="0"/>
                    <a:pt x="1" y="197"/>
                    <a:pt x="1" y="426"/>
                  </a:cubicBezTo>
                  <a:lnTo>
                    <a:pt x="1" y="60533"/>
                  </a:lnTo>
                  <a:cubicBezTo>
                    <a:pt x="1" y="60763"/>
                    <a:pt x="198" y="60943"/>
                    <a:pt x="427" y="60943"/>
                  </a:cubicBezTo>
                  <a:lnTo>
                    <a:pt x="32128" y="60943"/>
                  </a:lnTo>
                  <a:cubicBezTo>
                    <a:pt x="32357" y="60943"/>
                    <a:pt x="32538" y="60763"/>
                    <a:pt x="32538" y="60533"/>
                  </a:cubicBezTo>
                  <a:lnTo>
                    <a:pt x="32538" y="426"/>
                  </a:lnTo>
                  <a:cubicBezTo>
                    <a:pt x="32538" y="197"/>
                    <a:pt x="32357" y="0"/>
                    <a:pt x="32128"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7"/>
            <p:cNvSpPr/>
            <p:nvPr/>
          </p:nvSpPr>
          <p:spPr>
            <a:xfrm>
              <a:off x="6856100" y="3843492"/>
              <a:ext cx="96750" cy="83150"/>
            </a:xfrm>
            <a:custGeom>
              <a:rect b="b" l="l" r="r" t="t"/>
              <a:pathLst>
                <a:path extrusionOk="0" h="3326" w="3870">
                  <a:moveTo>
                    <a:pt x="2214" y="358"/>
                  </a:moveTo>
                  <a:lnTo>
                    <a:pt x="2214" y="375"/>
                  </a:lnTo>
                  <a:cubicBezTo>
                    <a:pt x="2935" y="375"/>
                    <a:pt x="3509" y="948"/>
                    <a:pt x="3525" y="1670"/>
                  </a:cubicBezTo>
                  <a:cubicBezTo>
                    <a:pt x="3525" y="2456"/>
                    <a:pt x="2882" y="2973"/>
                    <a:pt x="2212" y="2973"/>
                  </a:cubicBezTo>
                  <a:cubicBezTo>
                    <a:pt x="1890" y="2973"/>
                    <a:pt x="1562" y="2853"/>
                    <a:pt x="1296" y="2587"/>
                  </a:cubicBezTo>
                  <a:cubicBezTo>
                    <a:pt x="476" y="1768"/>
                    <a:pt x="1066" y="358"/>
                    <a:pt x="2214" y="358"/>
                  </a:cubicBezTo>
                  <a:close/>
                  <a:moveTo>
                    <a:pt x="2197" y="1"/>
                  </a:moveTo>
                  <a:cubicBezTo>
                    <a:pt x="1793" y="1"/>
                    <a:pt x="1383" y="152"/>
                    <a:pt x="1050" y="489"/>
                  </a:cubicBezTo>
                  <a:cubicBezTo>
                    <a:pt x="1" y="1538"/>
                    <a:pt x="739" y="3325"/>
                    <a:pt x="2214" y="3325"/>
                  </a:cubicBezTo>
                  <a:cubicBezTo>
                    <a:pt x="3132" y="3325"/>
                    <a:pt x="3869" y="2587"/>
                    <a:pt x="3869" y="1670"/>
                  </a:cubicBezTo>
                  <a:cubicBezTo>
                    <a:pt x="3869" y="669"/>
                    <a:pt x="3048" y="1"/>
                    <a:pt x="21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7"/>
            <p:cNvSpPr/>
            <p:nvPr/>
          </p:nvSpPr>
          <p:spPr>
            <a:xfrm>
              <a:off x="6623350" y="3880717"/>
              <a:ext cx="82800" cy="9025"/>
            </a:xfrm>
            <a:custGeom>
              <a:rect b="b" l="l" r="r" t="t"/>
              <a:pathLst>
                <a:path extrusionOk="0" h="361" w="3312">
                  <a:moveTo>
                    <a:pt x="1" y="0"/>
                  </a:moveTo>
                  <a:lnTo>
                    <a:pt x="1" y="361"/>
                  </a:lnTo>
                  <a:lnTo>
                    <a:pt x="3312" y="361"/>
                  </a:lnTo>
                  <a:lnTo>
                    <a:pt x="331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7"/>
            <p:cNvSpPr/>
            <p:nvPr/>
          </p:nvSpPr>
          <p:spPr>
            <a:xfrm>
              <a:off x="7116325" y="3860642"/>
              <a:ext cx="60675" cy="48775"/>
            </a:xfrm>
            <a:custGeom>
              <a:rect b="b" l="l" r="r" t="t"/>
              <a:pathLst>
                <a:path extrusionOk="0" h="1951" w="2427">
                  <a:moveTo>
                    <a:pt x="2328" y="0"/>
                  </a:moveTo>
                  <a:lnTo>
                    <a:pt x="328" y="656"/>
                  </a:lnTo>
                  <a:cubicBezTo>
                    <a:pt x="148" y="688"/>
                    <a:pt x="0" y="836"/>
                    <a:pt x="0" y="1033"/>
                  </a:cubicBezTo>
                  <a:cubicBezTo>
                    <a:pt x="0" y="1197"/>
                    <a:pt x="132" y="1328"/>
                    <a:pt x="361" y="1393"/>
                  </a:cubicBezTo>
                  <a:lnTo>
                    <a:pt x="2328" y="1951"/>
                  </a:lnTo>
                  <a:lnTo>
                    <a:pt x="2426" y="1606"/>
                  </a:lnTo>
                  <a:lnTo>
                    <a:pt x="459" y="1049"/>
                  </a:lnTo>
                  <a:cubicBezTo>
                    <a:pt x="427" y="1049"/>
                    <a:pt x="394" y="1033"/>
                    <a:pt x="377" y="1016"/>
                  </a:cubicBezTo>
                  <a:lnTo>
                    <a:pt x="427" y="1000"/>
                  </a:lnTo>
                  <a:lnTo>
                    <a:pt x="2426" y="344"/>
                  </a:lnTo>
                  <a:lnTo>
                    <a:pt x="232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7"/>
            <p:cNvSpPr/>
            <p:nvPr/>
          </p:nvSpPr>
          <p:spPr>
            <a:xfrm>
              <a:off x="6767200" y="2287275"/>
              <a:ext cx="238100" cy="14350"/>
            </a:xfrm>
            <a:custGeom>
              <a:rect b="b" l="l" r="r" t="t"/>
              <a:pathLst>
                <a:path extrusionOk="0" h="574" w="9524">
                  <a:moveTo>
                    <a:pt x="164" y="0"/>
                  </a:moveTo>
                  <a:cubicBezTo>
                    <a:pt x="82" y="0"/>
                    <a:pt x="0" y="82"/>
                    <a:pt x="0" y="164"/>
                  </a:cubicBezTo>
                  <a:lnTo>
                    <a:pt x="0" y="410"/>
                  </a:lnTo>
                  <a:cubicBezTo>
                    <a:pt x="0" y="492"/>
                    <a:pt x="82" y="574"/>
                    <a:pt x="164" y="574"/>
                  </a:cubicBezTo>
                  <a:lnTo>
                    <a:pt x="9359" y="574"/>
                  </a:lnTo>
                  <a:cubicBezTo>
                    <a:pt x="9458" y="574"/>
                    <a:pt x="9523" y="492"/>
                    <a:pt x="9523" y="410"/>
                  </a:cubicBezTo>
                  <a:lnTo>
                    <a:pt x="9523" y="164"/>
                  </a:lnTo>
                  <a:cubicBezTo>
                    <a:pt x="9523" y="82"/>
                    <a:pt x="9458" y="0"/>
                    <a:pt x="935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528" name="Google Shape;3528;p57"/>
          <p:cNvPicPr preferRelativeResize="0"/>
          <p:nvPr/>
        </p:nvPicPr>
        <p:blipFill rotWithShape="1">
          <a:blip r:embed="rId3">
            <a:alphaModFix/>
          </a:blip>
          <a:srcRect b="-4460" l="-10" r="0" t="0"/>
          <a:stretch/>
        </p:blipFill>
        <p:spPr>
          <a:xfrm>
            <a:off x="2387613" y="1188450"/>
            <a:ext cx="1452150" cy="2696476"/>
          </a:xfrm>
          <a:prstGeom prst="rect">
            <a:avLst/>
          </a:prstGeom>
          <a:noFill/>
          <a:ln>
            <a:noFill/>
          </a:ln>
        </p:spPr>
      </p:pic>
      <p:grpSp>
        <p:nvGrpSpPr>
          <p:cNvPr id="3529" name="Google Shape;3529;p57"/>
          <p:cNvGrpSpPr/>
          <p:nvPr/>
        </p:nvGrpSpPr>
        <p:grpSpPr>
          <a:xfrm>
            <a:off x="7248585" y="441799"/>
            <a:ext cx="630641" cy="901539"/>
            <a:chOff x="5979675" y="4640775"/>
            <a:chExt cx="241875" cy="345775"/>
          </a:xfrm>
        </p:grpSpPr>
        <p:sp>
          <p:nvSpPr>
            <p:cNvPr id="3530" name="Google Shape;3530;p57"/>
            <p:cNvSpPr/>
            <p:nvPr/>
          </p:nvSpPr>
          <p:spPr>
            <a:xfrm>
              <a:off x="6008100" y="4698050"/>
              <a:ext cx="80475" cy="288500"/>
            </a:xfrm>
            <a:custGeom>
              <a:rect b="b" l="l" r="r" t="t"/>
              <a:pathLst>
                <a:path extrusionOk="0" h="11540" w="3219">
                  <a:moveTo>
                    <a:pt x="1" y="0"/>
                  </a:moveTo>
                  <a:lnTo>
                    <a:pt x="1" y="0"/>
                  </a:lnTo>
                  <a:cubicBezTo>
                    <a:pt x="859" y="1536"/>
                    <a:pt x="1375" y="3238"/>
                    <a:pt x="1516" y="4992"/>
                  </a:cubicBezTo>
                  <a:cubicBezTo>
                    <a:pt x="1606" y="6126"/>
                    <a:pt x="1538" y="7272"/>
                    <a:pt x="1705" y="8396"/>
                  </a:cubicBezTo>
                  <a:cubicBezTo>
                    <a:pt x="1838" y="9291"/>
                    <a:pt x="2148" y="10201"/>
                    <a:pt x="2725" y="10885"/>
                  </a:cubicBezTo>
                  <a:lnTo>
                    <a:pt x="2725" y="10885"/>
                  </a:lnTo>
                  <a:cubicBezTo>
                    <a:pt x="2210" y="9347"/>
                    <a:pt x="2351" y="7625"/>
                    <a:pt x="2265" y="5981"/>
                  </a:cubicBezTo>
                  <a:cubicBezTo>
                    <a:pt x="2217" y="5078"/>
                    <a:pt x="2096" y="4180"/>
                    <a:pt x="1903" y="3295"/>
                  </a:cubicBezTo>
                  <a:cubicBezTo>
                    <a:pt x="1626" y="2021"/>
                    <a:pt x="1119" y="675"/>
                    <a:pt x="1" y="0"/>
                  </a:cubicBezTo>
                  <a:close/>
                  <a:moveTo>
                    <a:pt x="2725" y="10885"/>
                  </a:moveTo>
                  <a:cubicBezTo>
                    <a:pt x="2799" y="11107"/>
                    <a:pt x="2887" y="11325"/>
                    <a:pt x="2992" y="11539"/>
                  </a:cubicBezTo>
                  <a:lnTo>
                    <a:pt x="3218" y="11359"/>
                  </a:lnTo>
                  <a:cubicBezTo>
                    <a:pt x="3035" y="11218"/>
                    <a:pt x="2872" y="11059"/>
                    <a:pt x="2725" y="10885"/>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7"/>
            <p:cNvSpPr/>
            <p:nvPr/>
          </p:nvSpPr>
          <p:spPr>
            <a:xfrm>
              <a:off x="6087325" y="4640775"/>
              <a:ext cx="52850" cy="339950"/>
            </a:xfrm>
            <a:custGeom>
              <a:rect b="b" l="l" r="r" t="t"/>
              <a:pathLst>
                <a:path extrusionOk="0" h="13598" w="2114">
                  <a:moveTo>
                    <a:pt x="2076" y="1"/>
                  </a:moveTo>
                  <a:lnTo>
                    <a:pt x="2076" y="1"/>
                  </a:lnTo>
                  <a:cubicBezTo>
                    <a:pt x="475" y="4345"/>
                    <a:pt x="1" y="9023"/>
                    <a:pt x="695" y="13597"/>
                  </a:cubicBezTo>
                  <a:lnTo>
                    <a:pt x="1147" y="13593"/>
                  </a:lnTo>
                  <a:cubicBezTo>
                    <a:pt x="1802" y="9093"/>
                    <a:pt x="2113" y="4549"/>
                    <a:pt x="2076"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7"/>
            <p:cNvSpPr/>
            <p:nvPr/>
          </p:nvSpPr>
          <p:spPr>
            <a:xfrm>
              <a:off x="6133350" y="4694750"/>
              <a:ext cx="88200" cy="291675"/>
            </a:xfrm>
            <a:custGeom>
              <a:rect b="b" l="l" r="r" t="t"/>
              <a:pathLst>
                <a:path extrusionOk="0" h="11667" w="3528">
                  <a:moveTo>
                    <a:pt x="3527" y="1"/>
                  </a:moveTo>
                  <a:lnTo>
                    <a:pt x="3527" y="1"/>
                  </a:lnTo>
                  <a:cubicBezTo>
                    <a:pt x="2506" y="925"/>
                    <a:pt x="1845" y="2199"/>
                    <a:pt x="1469" y="3525"/>
                  </a:cubicBezTo>
                  <a:cubicBezTo>
                    <a:pt x="1092" y="4854"/>
                    <a:pt x="984" y="6240"/>
                    <a:pt x="929" y="7619"/>
                  </a:cubicBezTo>
                  <a:cubicBezTo>
                    <a:pt x="874" y="9025"/>
                    <a:pt x="839" y="10538"/>
                    <a:pt x="0" y="11667"/>
                  </a:cubicBezTo>
                  <a:lnTo>
                    <a:pt x="398" y="11530"/>
                  </a:lnTo>
                  <a:cubicBezTo>
                    <a:pt x="1199" y="9925"/>
                    <a:pt x="1775" y="8214"/>
                    <a:pt x="2108" y="6451"/>
                  </a:cubicBezTo>
                  <a:cubicBezTo>
                    <a:pt x="2521" y="4281"/>
                    <a:pt x="2576" y="1995"/>
                    <a:pt x="352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7"/>
            <p:cNvSpPr/>
            <p:nvPr/>
          </p:nvSpPr>
          <p:spPr>
            <a:xfrm>
              <a:off x="5979675" y="4815875"/>
              <a:ext cx="46625" cy="169850"/>
            </a:xfrm>
            <a:custGeom>
              <a:rect b="b" l="l" r="r" t="t"/>
              <a:pathLst>
                <a:path extrusionOk="0" h="6794" w="1865">
                  <a:moveTo>
                    <a:pt x="378" y="0"/>
                  </a:moveTo>
                  <a:lnTo>
                    <a:pt x="378" y="0"/>
                  </a:lnTo>
                  <a:cubicBezTo>
                    <a:pt x="0" y="2304"/>
                    <a:pt x="450" y="4737"/>
                    <a:pt x="1627" y="6754"/>
                  </a:cubicBezTo>
                  <a:lnTo>
                    <a:pt x="1746" y="6793"/>
                  </a:lnTo>
                  <a:cubicBezTo>
                    <a:pt x="1865" y="4450"/>
                    <a:pt x="1395" y="2115"/>
                    <a:pt x="37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7"/>
            <p:cNvSpPr/>
            <p:nvPr/>
          </p:nvSpPr>
          <p:spPr>
            <a:xfrm>
              <a:off x="6072900" y="4675250"/>
              <a:ext cx="13975" cy="309825"/>
            </a:xfrm>
            <a:custGeom>
              <a:rect b="b" l="l" r="r" t="t"/>
              <a:pathLst>
                <a:path extrusionOk="0" h="12393" w="559">
                  <a:moveTo>
                    <a:pt x="480" y="0"/>
                  </a:moveTo>
                  <a:cubicBezTo>
                    <a:pt x="465" y="0"/>
                    <a:pt x="450" y="9"/>
                    <a:pt x="444" y="27"/>
                  </a:cubicBezTo>
                  <a:cubicBezTo>
                    <a:pt x="330" y="412"/>
                    <a:pt x="275" y="827"/>
                    <a:pt x="222" y="1224"/>
                  </a:cubicBezTo>
                  <a:cubicBezTo>
                    <a:pt x="167" y="1622"/>
                    <a:pt x="119" y="2019"/>
                    <a:pt x="84" y="2417"/>
                  </a:cubicBezTo>
                  <a:cubicBezTo>
                    <a:pt x="18" y="3216"/>
                    <a:pt x="5" y="4018"/>
                    <a:pt x="2" y="4817"/>
                  </a:cubicBezTo>
                  <a:cubicBezTo>
                    <a:pt x="0" y="6445"/>
                    <a:pt x="57" y="8072"/>
                    <a:pt x="99" y="9699"/>
                  </a:cubicBezTo>
                  <a:cubicBezTo>
                    <a:pt x="110" y="10156"/>
                    <a:pt x="121" y="10613"/>
                    <a:pt x="132" y="11072"/>
                  </a:cubicBezTo>
                  <a:cubicBezTo>
                    <a:pt x="139" y="11309"/>
                    <a:pt x="143" y="11546"/>
                    <a:pt x="152" y="11786"/>
                  </a:cubicBezTo>
                  <a:cubicBezTo>
                    <a:pt x="156" y="11959"/>
                    <a:pt x="117" y="12216"/>
                    <a:pt x="251" y="12350"/>
                  </a:cubicBezTo>
                  <a:cubicBezTo>
                    <a:pt x="279" y="12378"/>
                    <a:pt x="316" y="12392"/>
                    <a:pt x="354" y="12392"/>
                  </a:cubicBezTo>
                  <a:cubicBezTo>
                    <a:pt x="378" y="12392"/>
                    <a:pt x="402" y="12386"/>
                    <a:pt x="424" y="12374"/>
                  </a:cubicBezTo>
                  <a:cubicBezTo>
                    <a:pt x="502" y="12324"/>
                    <a:pt x="559" y="12192"/>
                    <a:pt x="456" y="12139"/>
                  </a:cubicBezTo>
                  <a:lnTo>
                    <a:pt x="456" y="12139"/>
                  </a:lnTo>
                  <a:cubicBezTo>
                    <a:pt x="456" y="12135"/>
                    <a:pt x="456" y="12132"/>
                    <a:pt x="457" y="12128"/>
                  </a:cubicBezTo>
                  <a:cubicBezTo>
                    <a:pt x="444" y="12086"/>
                    <a:pt x="455" y="12016"/>
                    <a:pt x="453" y="11970"/>
                  </a:cubicBezTo>
                  <a:cubicBezTo>
                    <a:pt x="453" y="11882"/>
                    <a:pt x="450" y="11794"/>
                    <a:pt x="448" y="11707"/>
                  </a:cubicBezTo>
                  <a:cubicBezTo>
                    <a:pt x="444" y="11496"/>
                    <a:pt x="437" y="11283"/>
                    <a:pt x="431" y="11072"/>
                  </a:cubicBezTo>
                  <a:cubicBezTo>
                    <a:pt x="420" y="10668"/>
                    <a:pt x="409" y="10261"/>
                    <a:pt x="395" y="9857"/>
                  </a:cubicBezTo>
                  <a:cubicBezTo>
                    <a:pt x="374" y="9056"/>
                    <a:pt x="352" y="8256"/>
                    <a:pt x="330" y="7455"/>
                  </a:cubicBezTo>
                  <a:cubicBezTo>
                    <a:pt x="286" y="5869"/>
                    <a:pt x="272" y="4290"/>
                    <a:pt x="325" y="2704"/>
                  </a:cubicBezTo>
                  <a:cubicBezTo>
                    <a:pt x="341" y="2263"/>
                    <a:pt x="365" y="1822"/>
                    <a:pt x="395" y="1380"/>
                  </a:cubicBezTo>
                  <a:cubicBezTo>
                    <a:pt x="426" y="932"/>
                    <a:pt x="497" y="484"/>
                    <a:pt x="516" y="36"/>
                  </a:cubicBezTo>
                  <a:cubicBezTo>
                    <a:pt x="516" y="13"/>
                    <a:pt x="498" y="0"/>
                    <a:pt x="48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7"/>
            <p:cNvSpPr/>
            <p:nvPr/>
          </p:nvSpPr>
          <p:spPr>
            <a:xfrm>
              <a:off x="6046475" y="4682750"/>
              <a:ext cx="64175" cy="48100"/>
            </a:xfrm>
            <a:custGeom>
              <a:rect b="b" l="l" r="r" t="t"/>
              <a:pathLst>
                <a:path extrusionOk="0" h="1924" w="2567">
                  <a:moveTo>
                    <a:pt x="2461" y="0"/>
                  </a:moveTo>
                  <a:cubicBezTo>
                    <a:pt x="2430" y="0"/>
                    <a:pt x="2402" y="14"/>
                    <a:pt x="2388" y="46"/>
                  </a:cubicBezTo>
                  <a:cubicBezTo>
                    <a:pt x="2263" y="338"/>
                    <a:pt x="2179" y="634"/>
                    <a:pt x="2008" y="907"/>
                  </a:cubicBezTo>
                  <a:cubicBezTo>
                    <a:pt x="1835" y="1183"/>
                    <a:pt x="1613" y="1425"/>
                    <a:pt x="1354" y="1620"/>
                  </a:cubicBezTo>
                  <a:cubicBezTo>
                    <a:pt x="1255" y="1694"/>
                    <a:pt x="1127" y="1771"/>
                    <a:pt x="1002" y="1771"/>
                  </a:cubicBezTo>
                  <a:cubicBezTo>
                    <a:pt x="954" y="1771"/>
                    <a:pt x="907" y="1760"/>
                    <a:pt x="862" y="1732"/>
                  </a:cubicBezTo>
                  <a:cubicBezTo>
                    <a:pt x="708" y="1640"/>
                    <a:pt x="611" y="1416"/>
                    <a:pt x="526" y="1267"/>
                  </a:cubicBezTo>
                  <a:cubicBezTo>
                    <a:pt x="339" y="940"/>
                    <a:pt x="185" y="593"/>
                    <a:pt x="69" y="235"/>
                  </a:cubicBezTo>
                  <a:cubicBezTo>
                    <a:pt x="65" y="218"/>
                    <a:pt x="52" y="211"/>
                    <a:pt x="39" y="211"/>
                  </a:cubicBezTo>
                  <a:cubicBezTo>
                    <a:pt x="20" y="211"/>
                    <a:pt x="1" y="227"/>
                    <a:pt x="7" y="252"/>
                  </a:cubicBezTo>
                  <a:lnTo>
                    <a:pt x="7" y="254"/>
                  </a:lnTo>
                  <a:cubicBezTo>
                    <a:pt x="119" y="665"/>
                    <a:pt x="269" y="1074"/>
                    <a:pt x="477" y="1449"/>
                  </a:cubicBezTo>
                  <a:cubicBezTo>
                    <a:pt x="563" y="1605"/>
                    <a:pt x="653" y="1794"/>
                    <a:pt x="820" y="1880"/>
                  </a:cubicBezTo>
                  <a:cubicBezTo>
                    <a:pt x="881" y="1911"/>
                    <a:pt x="946" y="1924"/>
                    <a:pt x="1011" y="1924"/>
                  </a:cubicBezTo>
                  <a:cubicBezTo>
                    <a:pt x="1111" y="1924"/>
                    <a:pt x="1212" y="1894"/>
                    <a:pt x="1301" y="1851"/>
                  </a:cubicBezTo>
                  <a:cubicBezTo>
                    <a:pt x="1635" y="1697"/>
                    <a:pt x="1914" y="1401"/>
                    <a:pt x="2125" y="1109"/>
                  </a:cubicBezTo>
                  <a:cubicBezTo>
                    <a:pt x="2333" y="821"/>
                    <a:pt x="2540" y="454"/>
                    <a:pt x="2564" y="94"/>
                  </a:cubicBezTo>
                  <a:cubicBezTo>
                    <a:pt x="2566" y="39"/>
                    <a:pt x="2511" y="0"/>
                    <a:pt x="246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7"/>
            <p:cNvSpPr/>
            <p:nvPr/>
          </p:nvSpPr>
          <p:spPr>
            <a:xfrm>
              <a:off x="6062450" y="4673175"/>
              <a:ext cx="18600" cy="55125"/>
            </a:xfrm>
            <a:custGeom>
              <a:rect b="b" l="l" r="r" t="t"/>
              <a:pathLst>
                <a:path extrusionOk="0" h="2205" w="744">
                  <a:moveTo>
                    <a:pt x="83" y="0"/>
                  </a:moveTo>
                  <a:cubicBezTo>
                    <a:pt x="61" y="0"/>
                    <a:pt x="39" y="13"/>
                    <a:pt x="32" y="38"/>
                  </a:cubicBezTo>
                  <a:cubicBezTo>
                    <a:pt x="1" y="126"/>
                    <a:pt x="18" y="227"/>
                    <a:pt x="27" y="319"/>
                  </a:cubicBezTo>
                  <a:cubicBezTo>
                    <a:pt x="36" y="400"/>
                    <a:pt x="45" y="484"/>
                    <a:pt x="60" y="565"/>
                  </a:cubicBezTo>
                  <a:cubicBezTo>
                    <a:pt x="91" y="760"/>
                    <a:pt x="135" y="956"/>
                    <a:pt x="188" y="1145"/>
                  </a:cubicBezTo>
                  <a:cubicBezTo>
                    <a:pt x="236" y="1331"/>
                    <a:pt x="289" y="1518"/>
                    <a:pt x="352" y="1698"/>
                  </a:cubicBezTo>
                  <a:cubicBezTo>
                    <a:pt x="385" y="1788"/>
                    <a:pt x="423" y="1878"/>
                    <a:pt x="460" y="1968"/>
                  </a:cubicBezTo>
                  <a:cubicBezTo>
                    <a:pt x="495" y="2056"/>
                    <a:pt x="524" y="2135"/>
                    <a:pt x="600" y="2192"/>
                  </a:cubicBezTo>
                  <a:cubicBezTo>
                    <a:pt x="612" y="2201"/>
                    <a:pt x="626" y="2205"/>
                    <a:pt x="641" y="2205"/>
                  </a:cubicBezTo>
                  <a:cubicBezTo>
                    <a:pt x="680" y="2205"/>
                    <a:pt x="724" y="2177"/>
                    <a:pt x="730" y="2137"/>
                  </a:cubicBezTo>
                  <a:cubicBezTo>
                    <a:pt x="743" y="2045"/>
                    <a:pt x="710" y="1971"/>
                    <a:pt x="675" y="1887"/>
                  </a:cubicBezTo>
                  <a:cubicBezTo>
                    <a:pt x="638" y="1799"/>
                    <a:pt x="603" y="1707"/>
                    <a:pt x="565" y="1619"/>
                  </a:cubicBezTo>
                  <a:cubicBezTo>
                    <a:pt x="495" y="1452"/>
                    <a:pt x="420" y="1288"/>
                    <a:pt x="359" y="1116"/>
                  </a:cubicBezTo>
                  <a:cubicBezTo>
                    <a:pt x="297" y="949"/>
                    <a:pt x="249" y="776"/>
                    <a:pt x="212" y="602"/>
                  </a:cubicBezTo>
                  <a:cubicBezTo>
                    <a:pt x="194" y="508"/>
                    <a:pt x="179" y="413"/>
                    <a:pt x="170" y="319"/>
                  </a:cubicBezTo>
                  <a:cubicBezTo>
                    <a:pt x="159" y="225"/>
                    <a:pt x="168" y="126"/>
                    <a:pt x="135" y="38"/>
                  </a:cubicBezTo>
                  <a:cubicBezTo>
                    <a:pt x="127" y="13"/>
                    <a:pt x="105" y="0"/>
                    <a:pt x="8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7"/>
            <p:cNvSpPr/>
            <p:nvPr/>
          </p:nvSpPr>
          <p:spPr>
            <a:xfrm>
              <a:off x="6038200" y="4683400"/>
              <a:ext cx="12525" cy="12475"/>
            </a:xfrm>
            <a:custGeom>
              <a:rect b="b" l="l" r="r" t="t"/>
              <a:pathLst>
                <a:path extrusionOk="0" h="499" w="501">
                  <a:moveTo>
                    <a:pt x="251" y="0"/>
                  </a:moveTo>
                  <a:cubicBezTo>
                    <a:pt x="114" y="2"/>
                    <a:pt x="5" y="112"/>
                    <a:pt x="0" y="250"/>
                  </a:cubicBezTo>
                  <a:lnTo>
                    <a:pt x="9" y="316"/>
                  </a:lnTo>
                  <a:cubicBezTo>
                    <a:pt x="20" y="358"/>
                    <a:pt x="42" y="395"/>
                    <a:pt x="73" y="426"/>
                  </a:cubicBezTo>
                  <a:lnTo>
                    <a:pt x="123" y="466"/>
                  </a:lnTo>
                  <a:cubicBezTo>
                    <a:pt x="163" y="488"/>
                    <a:pt x="207" y="499"/>
                    <a:pt x="251" y="499"/>
                  </a:cubicBezTo>
                  <a:cubicBezTo>
                    <a:pt x="254" y="499"/>
                    <a:pt x="257" y="499"/>
                    <a:pt x="261" y="499"/>
                  </a:cubicBezTo>
                  <a:cubicBezTo>
                    <a:pt x="290" y="499"/>
                    <a:pt x="320" y="490"/>
                    <a:pt x="347" y="477"/>
                  </a:cubicBezTo>
                  <a:cubicBezTo>
                    <a:pt x="378" y="468"/>
                    <a:pt x="404" y="450"/>
                    <a:pt x="426" y="426"/>
                  </a:cubicBezTo>
                  <a:cubicBezTo>
                    <a:pt x="472" y="378"/>
                    <a:pt x="499" y="314"/>
                    <a:pt x="501" y="248"/>
                  </a:cubicBezTo>
                  <a:lnTo>
                    <a:pt x="492" y="182"/>
                  </a:lnTo>
                  <a:cubicBezTo>
                    <a:pt x="479" y="141"/>
                    <a:pt x="457" y="103"/>
                    <a:pt x="426" y="73"/>
                  </a:cubicBezTo>
                  <a:lnTo>
                    <a:pt x="376" y="33"/>
                  </a:lnTo>
                  <a:cubicBezTo>
                    <a:pt x="338" y="11"/>
                    <a:pt x="294" y="0"/>
                    <a:pt x="25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7"/>
            <p:cNvSpPr/>
            <p:nvPr/>
          </p:nvSpPr>
          <p:spPr>
            <a:xfrm>
              <a:off x="6056850" y="4666675"/>
              <a:ext cx="14300" cy="13550"/>
            </a:xfrm>
            <a:custGeom>
              <a:rect b="b" l="l" r="r" t="t"/>
              <a:pathLst>
                <a:path extrusionOk="0" h="542" w="572">
                  <a:moveTo>
                    <a:pt x="264" y="0"/>
                  </a:moveTo>
                  <a:cubicBezTo>
                    <a:pt x="243" y="0"/>
                    <a:pt x="222" y="4"/>
                    <a:pt x="203" y="10"/>
                  </a:cubicBezTo>
                  <a:lnTo>
                    <a:pt x="137" y="37"/>
                  </a:lnTo>
                  <a:cubicBezTo>
                    <a:pt x="106" y="54"/>
                    <a:pt x="80" y="78"/>
                    <a:pt x="62" y="107"/>
                  </a:cubicBezTo>
                  <a:cubicBezTo>
                    <a:pt x="38" y="133"/>
                    <a:pt x="21" y="164"/>
                    <a:pt x="14" y="199"/>
                  </a:cubicBezTo>
                  <a:cubicBezTo>
                    <a:pt x="3" y="234"/>
                    <a:pt x="1" y="272"/>
                    <a:pt x="7" y="307"/>
                  </a:cubicBezTo>
                  <a:cubicBezTo>
                    <a:pt x="10" y="342"/>
                    <a:pt x="21" y="377"/>
                    <a:pt x="40" y="408"/>
                  </a:cubicBezTo>
                  <a:lnTo>
                    <a:pt x="82" y="463"/>
                  </a:lnTo>
                  <a:cubicBezTo>
                    <a:pt x="135" y="511"/>
                    <a:pt x="203" y="537"/>
                    <a:pt x="275" y="542"/>
                  </a:cubicBezTo>
                  <a:lnTo>
                    <a:pt x="348" y="531"/>
                  </a:lnTo>
                  <a:cubicBezTo>
                    <a:pt x="392" y="520"/>
                    <a:pt x="434" y="496"/>
                    <a:pt x="466" y="463"/>
                  </a:cubicBezTo>
                  <a:lnTo>
                    <a:pt x="508" y="408"/>
                  </a:lnTo>
                  <a:cubicBezTo>
                    <a:pt x="524" y="380"/>
                    <a:pt x="535" y="350"/>
                    <a:pt x="541" y="319"/>
                  </a:cubicBezTo>
                  <a:lnTo>
                    <a:pt x="541" y="319"/>
                  </a:lnTo>
                  <a:cubicBezTo>
                    <a:pt x="572" y="224"/>
                    <a:pt x="534" y="116"/>
                    <a:pt x="447" y="63"/>
                  </a:cubicBezTo>
                  <a:lnTo>
                    <a:pt x="447" y="63"/>
                  </a:lnTo>
                  <a:cubicBezTo>
                    <a:pt x="436" y="53"/>
                    <a:pt x="423" y="44"/>
                    <a:pt x="409" y="37"/>
                  </a:cubicBezTo>
                  <a:cubicBezTo>
                    <a:pt x="381" y="17"/>
                    <a:pt x="346" y="6"/>
                    <a:pt x="311" y="6"/>
                  </a:cubicBezTo>
                  <a:cubicBezTo>
                    <a:pt x="295" y="2"/>
                    <a:pt x="279" y="0"/>
                    <a:pt x="26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7"/>
            <p:cNvSpPr/>
            <p:nvPr/>
          </p:nvSpPr>
          <p:spPr>
            <a:xfrm>
              <a:off x="6078100" y="4666375"/>
              <a:ext cx="14475" cy="14475"/>
            </a:xfrm>
            <a:custGeom>
              <a:rect b="b" l="l" r="r" t="t"/>
              <a:pathLst>
                <a:path extrusionOk="0" h="579" w="579">
                  <a:moveTo>
                    <a:pt x="289" y="0"/>
                  </a:moveTo>
                  <a:cubicBezTo>
                    <a:pt x="251" y="0"/>
                    <a:pt x="214" y="9"/>
                    <a:pt x="179" y="27"/>
                  </a:cubicBezTo>
                  <a:cubicBezTo>
                    <a:pt x="73" y="73"/>
                    <a:pt x="5" y="176"/>
                    <a:pt x="1" y="290"/>
                  </a:cubicBezTo>
                  <a:lnTo>
                    <a:pt x="12" y="367"/>
                  </a:lnTo>
                  <a:cubicBezTo>
                    <a:pt x="25" y="415"/>
                    <a:pt x="51" y="459"/>
                    <a:pt x="86" y="494"/>
                  </a:cubicBezTo>
                  <a:lnTo>
                    <a:pt x="146" y="540"/>
                  </a:lnTo>
                  <a:cubicBezTo>
                    <a:pt x="190" y="565"/>
                    <a:pt x="240" y="578"/>
                    <a:pt x="291" y="578"/>
                  </a:cubicBezTo>
                  <a:cubicBezTo>
                    <a:pt x="294" y="578"/>
                    <a:pt x="298" y="578"/>
                    <a:pt x="302" y="578"/>
                  </a:cubicBezTo>
                  <a:cubicBezTo>
                    <a:pt x="336" y="578"/>
                    <a:pt x="371" y="569"/>
                    <a:pt x="401" y="554"/>
                  </a:cubicBezTo>
                  <a:cubicBezTo>
                    <a:pt x="506" y="508"/>
                    <a:pt x="576" y="404"/>
                    <a:pt x="578" y="290"/>
                  </a:cubicBezTo>
                  <a:lnTo>
                    <a:pt x="567" y="213"/>
                  </a:lnTo>
                  <a:cubicBezTo>
                    <a:pt x="554" y="165"/>
                    <a:pt x="528" y="121"/>
                    <a:pt x="493" y="86"/>
                  </a:cubicBezTo>
                  <a:lnTo>
                    <a:pt x="436" y="40"/>
                  </a:lnTo>
                  <a:cubicBezTo>
                    <a:pt x="390" y="16"/>
                    <a:pt x="341" y="0"/>
                    <a:pt x="28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7"/>
            <p:cNvSpPr/>
            <p:nvPr/>
          </p:nvSpPr>
          <p:spPr>
            <a:xfrm>
              <a:off x="6101825" y="4675875"/>
              <a:ext cx="15125" cy="15075"/>
            </a:xfrm>
            <a:custGeom>
              <a:rect b="b" l="l" r="r" t="t"/>
              <a:pathLst>
                <a:path extrusionOk="0" h="603" w="605">
                  <a:moveTo>
                    <a:pt x="301" y="0"/>
                  </a:moveTo>
                  <a:cubicBezTo>
                    <a:pt x="137" y="2"/>
                    <a:pt x="5" y="136"/>
                    <a:pt x="1" y="301"/>
                  </a:cubicBezTo>
                  <a:lnTo>
                    <a:pt x="12" y="382"/>
                  </a:lnTo>
                  <a:cubicBezTo>
                    <a:pt x="25" y="433"/>
                    <a:pt x="51" y="477"/>
                    <a:pt x="88" y="514"/>
                  </a:cubicBezTo>
                  <a:lnTo>
                    <a:pt x="150" y="562"/>
                  </a:lnTo>
                  <a:cubicBezTo>
                    <a:pt x="196" y="589"/>
                    <a:pt x="249" y="602"/>
                    <a:pt x="301" y="602"/>
                  </a:cubicBezTo>
                  <a:cubicBezTo>
                    <a:pt x="305" y="602"/>
                    <a:pt x="309" y="602"/>
                    <a:pt x="313" y="602"/>
                  </a:cubicBezTo>
                  <a:cubicBezTo>
                    <a:pt x="349" y="602"/>
                    <a:pt x="384" y="593"/>
                    <a:pt x="418" y="576"/>
                  </a:cubicBezTo>
                  <a:cubicBezTo>
                    <a:pt x="490" y="549"/>
                    <a:pt x="550" y="490"/>
                    <a:pt x="576" y="417"/>
                  </a:cubicBezTo>
                  <a:cubicBezTo>
                    <a:pt x="596" y="380"/>
                    <a:pt x="604" y="341"/>
                    <a:pt x="604" y="301"/>
                  </a:cubicBezTo>
                  <a:lnTo>
                    <a:pt x="594" y="220"/>
                  </a:lnTo>
                  <a:cubicBezTo>
                    <a:pt x="578" y="169"/>
                    <a:pt x="552" y="125"/>
                    <a:pt x="514" y="88"/>
                  </a:cubicBezTo>
                  <a:lnTo>
                    <a:pt x="455" y="40"/>
                  </a:lnTo>
                  <a:cubicBezTo>
                    <a:pt x="409" y="13"/>
                    <a:pt x="356" y="0"/>
                    <a:pt x="30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7"/>
            <p:cNvSpPr/>
            <p:nvPr/>
          </p:nvSpPr>
          <p:spPr>
            <a:xfrm>
              <a:off x="6072975" y="4695800"/>
              <a:ext cx="72525" cy="33000"/>
            </a:xfrm>
            <a:custGeom>
              <a:rect b="b" l="l" r="r" t="t"/>
              <a:pathLst>
                <a:path extrusionOk="0" h="1320" w="2901">
                  <a:moveTo>
                    <a:pt x="2811" y="1"/>
                  </a:moveTo>
                  <a:cubicBezTo>
                    <a:pt x="2794" y="1"/>
                    <a:pt x="2777" y="7"/>
                    <a:pt x="2762" y="22"/>
                  </a:cubicBezTo>
                  <a:cubicBezTo>
                    <a:pt x="2615" y="178"/>
                    <a:pt x="2512" y="350"/>
                    <a:pt x="2329" y="475"/>
                  </a:cubicBezTo>
                  <a:cubicBezTo>
                    <a:pt x="2143" y="604"/>
                    <a:pt x="1932" y="699"/>
                    <a:pt x="1726" y="795"/>
                  </a:cubicBezTo>
                  <a:cubicBezTo>
                    <a:pt x="1323" y="981"/>
                    <a:pt x="871" y="1159"/>
                    <a:pt x="417" y="1159"/>
                  </a:cubicBezTo>
                  <a:cubicBezTo>
                    <a:pt x="306" y="1159"/>
                    <a:pt x="195" y="1148"/>
                    <a:pt x="85" y="1125"/>
                  </a:cubicBezTo>
                  <a:cubicBezTo>
                    <a:pt x="80" y="1123"/>
                    <a:pt x="75" y="1123"/>
                    <a:pt x="70" y="1123"/>
                  </a:cubicBezTo>
                  <a:cubicBezTo>
                    <a:pt x="18" y="1123"/>
                    <a:pt x="0" y="1203"/>
                    <a:pt x="59" y="1221"/>
                  </a:cubicBezTo>
                  <a:lnTo>
                    <a:pt x="56" y="1221"/>
                  </a:lnTo>
                  <a:cubicBezTo>
                    <a:pt x="234" y="1290"/>
                    <a:pt x="413" y="1319"/>
                    <a:pt x="590" y="1319"/>
                  </a:cubicBezTo>
                  <a:cubicBezTo>
                    <a:pt x="1007" y="1319"/>
                    <a:pt x="1421" y="1161"/>
                    <a:pt x="1813" y="993"/>
                  </a:cubicBezTo>
                  <a:cubicBezTo>
                    <a:pt x="2053" y="890"/>
                    <a:pt x="2299" y="787"/>
                    <a:pt x="2512" y="635"/>
                  </a:cubicBezTo>
                  <a:cubicBezTo>
                    <a:pt x="2692" y="505"/>
                    <a:pt x="2901" y="317"/>
                    <a:pt x="2890" y="75"/>
                  </a:cubicBezTo>
                  <a:cubicBezTo>
                    <a:pt x="2888" y="33"/>
                    <a:pt x="2850" y="1"/>
                    <a:pt x="281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7"/>
            <p:cNvSpPr/>
            <p:nvPr/>
          </p:nvSpPr>
          <p:spPr>
            <a:xfrm>
              <a:off x="6134175" y="4689975"/>
              <a:ext cx="19675" cy="15300"/>
            </a:xfrm>
            <a:custGeom>
              <a:rect b="b" l="l" r="r" t="t"/>
              <a:pathLst>
                <a:path extrusionOk="0" h="612" w="787">
                  <a:moveTo>
                    <a:pt x="393" y="1"/>
                  </a:moveTo>
                  <a:cubicBezTo>
                    <a:pt x="0" y="1"/>
                    <a:pt x="0" y="611"/>
                    <a:pt x="393" y="611"/>
                  </a:cubicBezTo>
                  <a:cubicBezTo>
                    <a:pt x="786" y="611"/>
                    <a:pt x="786" y="1"/>
                    <a:pt x="39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3" name="Google Shape;3543;p57"/>
          <p:cNvGrpSpPr/>
          <p:nvPr/>
        </p:nvGrpSpPr>
        <p:grpSpPr>
          <a:xfrm>
            <a:off x="569581" y="3822137"/>
            <a:ext cx="758143" cy="611790"/>
            <a:chOff x="7514750" y="4210883"/>
            <a:chExt cx="953999" cy="769838"/>
          </a:xfrm>
        </p:grpSpPr>
        <p:sp>
          <p:nvSpPr>
            <p:cNvPr id="3544" name="Google Shape;3544;p57"/>
            <p:cNvSpPr/>
            <p:nvPr/>
          </p:nvSpPr>
          <p:spPr>
            <a:xfrm>
              <a:off x="8024561" y="4469182"/>
              <a:ext cx="243136" cy="460933"/>
            </a:xfrm>
            <a:custGeom>
              <a:rect b="b" l="l" r="r" t="t"/>
              <a:pathLst>
                <a:path extrusionOk="0" h="6385" w="3368">
                  <a:moveTo>
                    <a:pt x="2453" y="0"/>
                  </a:moveTo>
                  <a:cubicBezTo>
                    <a:pt x="1997" y="0"/>
                    <a:pt x="1513" y="355"/>
                    <a:pt x="1213" y="747"/>
                  </a:cubicBezTo>
                  <a:cubicBezTo>
                    <a:pt x="554" y="1606"/>
                    <a:pt x="225" y="2680"/>
                    <a:pt x="102" y="3754"/>
                  </a:cubicBezTo>
                  <a:cubicBezTo>
                    <a:pt x="1" y="4626"/>
                    <a:pt x="29" y="5506"/>
                    <a:pt x="82" y="6385"/>
                  </a:cubicBezTo>
                  <a:cubicBezTo>
                    <a:pt x="480" y="6365"/>
                    <a:pt x="879" y="6352"/>
                    <a:pt x="1279" y="6347"/>
                  </a:cubicBezTo>
                  <a:lnTo>
                    <a:pt x="1677" y="6341"/>
                  </a:lnTo>
                  <a:cubicBezTo>
                    <a:pt x="2537" y="4946"/>
                    <a:pt x="3021" y="3326"/>
                    <a:pt x="3273" y="1698"/>
                  </a:cubicBezTo>
                  <a:cubicBezTo>
                    <a:pt x="3361" y="1132"/>
                    <a:pt x="3368" y="435"/>
                    <a:pt x="2884" y="126"/>
                  </a:cubicBezTo>
                  <a:cubicBezTo>
                    <a:pt x="2748" y="39"/>
                    <a:pt x="2602" y="0"/>
                    <a:pt x="24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7"/>
            <p:cNvSpPr/>
            <p:nvPr/>
          </p:nvSpPr>
          <p:spPr>
            <a:xfrm>
              <a:off x="7780773" y="4269286"/>
              <a:ext cx="284790" cy="657651"/>
            </a:xfrm>
            <a:custGeom>
              <a:rect b="b" l="l" r="r" t="t"/>
              <a:pathLst>
                <a:path extrusionOk="0" h="9110" w="3945">
                  <a:moveTo>
                    <a:pt x="787" y="0"/>
                  </a:moveTo>
                  <a:cubicBezTo>
                    <a:pt x="685" y="0"/>
                    <a:pt x="588" y="26"/>
                    <a:pt x="521" y="101"/>
                  </a:cubicBezTo>
                  <a:cubicBezTo>
                    <a:pt x="466" y="158"/>
                    <a:pt x="444" y="237"/>
                    <a:pt x="424" y="316"/>
                  </a:cubicBezTo>
                  <a:cubicBezTo>
                    <a:pt x="0" y="1964"/>
                    <a:pt x="727" y="3663"/>
                    <a:pt x="1439" y="5207"/>
                  </a:cubicBezTo>
                  <a:lnTo>
                    <a:pt x="3207" y="9053"/>
                  </a:lnTo>
                  <a:lnTo>
                    <a:pt x="3945" y="9110"/>
                  </a:lnTo>
                  <a:cubicBezTo>
                    <a:pt x="3938" y="7406"/>
                    <a:pt x="3804" y="5706"/>
                    <a:pt x="3538" y="4021"/>
                  </a:cubicBezTo>
                  <a:cubicBezTo>
                    <a:pt x="3409" y="3193"/>
                    <a:pt x="3242" y="2357"/>
                    <a:pt x="2851" y="1617"/>
                  </a:cubicBezTo>
                  <a:cubicBezTo>
                    <a:pt x="2460" y="874"/>
                    <a:pt x="1810" y="233"/>
                    <a:pt x="997" y="29"/>
                  </a:cubicBezTo>
                  <a:cubicBezTo>
                    <a:pt x="930" y="13"/>
                    <a:pt x="857" y="0"/>
                    <a:pt x="7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7"/>
            <p:cNvSpPr/>
            <p:nvPr/>
          </p:nvSpPr>
          <p:spPr>
            <a:xfrm>
              <a:off x="8003842" y="4210883"/>
              <a:ext cx="185889" cy="717641"/>
            </a:xfrm>
            <a:custGeom>
              <a:rect b="b" l="l" r="r" t="t"/>
              <a:pathLst>
                <a:path extrusionOk="0" h="9941" w="2575">
                  <a:moveTo>
                    <a:pt x="980" y="0"/>
                  </a:moveTo>
                  <a:cubicBezTo>
                    <a:pt x="972" y="0"/>
                    <a:pt x="964" y="0"/>
                    <a:pt x="956" y="1"/>
                  </a:cubicBezTo>
                  <a:cubicBezTo>
                    <a:pt x="764" y="14"/>
                    <a:pt x="635" y="196"/>
                    <a:pt x="554" y="368"/>
                  </a:cubicBezTo>
                  <a:cubicBezTo>
                    <a:pt x="229" y="1044"/>
                    <a:pt x="198" y="1819"/>
                    <a:pt x="176" y="2571"/>
                  </a:cubicBezTo>
                  <a:cubicBezTo>
                    <a:pt x="125" y="4268"/>
                    <a:pt x="73" y="5966"/>
                    <a:pt x="20" y="7666"/>
                  </a:cubicBezTo>
                  <a:cubicBezTo>
                    <a:pt x="7" y="8129"/>
                    <a:pt x="0" y="8621"/>
                    <a:pt x="235" y="9023"/>
                  </a:cubicBezTo>
                  <a:lnTo>
                    <a:pt x="892" y="9941"/>
                  </a:lnTo>
                  <a:cubicBezTo>
                    <a:pt x="1039" y="9936"/>
                    <a:pt x="1188" y="9932"/>
                    <a:pt x="1338" y="9930"/>
                  </a:cubicBezTo>
                  <a:cubicBezTo>
                    <a:pt x="2295" y="7470"/>
                    <a:pt x="2574" y="4797"/>
                    <a:pt x="2141" y="2193"/>
                  </a:cubicBezTo>
                  <a:cubicBezTo>
                    <a:pt x="2023" y="1492"/>
                    <a:pt x="1841" y="772"/>
                    <a:pt x="1375" y="236"/>
                  </a:cubicBezTo>
                  <a:cubicBezTo>
                    <a:pt x="1271" y="115"/>
                    <a:pt x="1135" y="0"/>
                    <a:pt x="9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7"/>
            <p:cNvSpPr/>
            <p:nvPr/>
          </p:nvSpPr>
          <p:spPr>
            <a:xfrm>
              <a:off x="7731322" y="4624175"/>
              <a:ext cx="309839" cy="312799"/>
            </a:xfrm>
            <a:custGeom>
              <a:rect b="b" l="l" r="r" t="t"/>
              <a:pathLst>
                <a:path extrusionOk="0" h="4333" w="4292">
                  <a:moveTo>
                    <a:pt x="415" y="0"/>
                  </a:moveTo>
                  <a:cubicBezTo>
                    <a:pt x="382" y="0"/>
                    <a:pt x="350" y="5"/>
                    <a:pt x="318" y="17"/>
                  </a:cubicBezTo>
                  <a:cubicBezTo>
                    <a:pt x="171" y="72"/>
                    <a:pt x="112" y="245"/>
                    <a:pt x="90" y="401"/>
                  </a:cubicBezTo>
                  <a:cubicBezTo>
                    <a:pt x="0" y="1073"/>
                    <a:pt x="268" y="1756"/>
                    <a:pt x="679" y="2299"/>
                  </a:cubicBezTo>
                  <a:cubicBezTo>
                    <a:pt x="1089" y="2841"/>
                    <a:pt x="1630" y="3265"/>
                    <a:pt x="2165" y="3684"/>
                  </a:cubicBezTo>
                  <a:lnTo>
                    <a:pt x="2996" y="4332"/>
                  </a:lnTo>
                  <a:cubicBezTo>
                    <a:pt x="3211" y="4306"/>
                    <a:pt x="3426" y="4286"/>
                    <a:pt x="3641" y="4269"/>
                  </a:cubicBezTo>
                  <a:cubicBezTo>
                    <a:pt x="3841" y="4253"/>
                    <a:pt x="4039" y="4242"/>
                    <a:pt x="4239" y="4233"/>
                  </a:cubicBezTo>
                  <a:lnTo>
                    <a:pt x="4291" y="4174"/>
                  </a:lnTo>
                  <a:cubicBezTo>
                    <a:pt x="3859" y="2307"/>
                    <a:pt x="2436" y="702"/>
                    <a:pt x="632" y="50"/>
                  </a:cubicBezTo>
                  <a:cubicBezTo>
                    <a:pt x="563" y="24"/>
                    <a:pt x="488" y="0"/>
                    <a:pt x="4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7"/>
            <p:cNvSpPr/>
            <p:nvPr/>
          </p:nvSpPr>
          <p:spPr>
            <a:xfrm>
              <a:off x="7514750" y="4638613"/>
              <a:ext cx="106264" cy="330053"/>
            </a:xfrm>
            <a:custGeom>
              <a:rect b="b" l="l" r="r" t="t"/>
              <a:pathLst>
                <a:path extrusionOk="0" h="4572" w="1472">
                  <a:moveTo>
                    <a:pt x="262" y="0"/>
                  </a:moveTo>
                  <a:cubicBezTo>
                    <a:pt x="250" y="0"/>
                    <a:pt x="237" y="4"/>
                    <a:pt x="226" y="12"/>
                  </a:cubicBezTo>
                  <a:cubicBezTo>
                    <a:pt x="206" y="32"/>
                    <a:pt x="193" y="61"/>
                    <a:pt x="193" y="91"/>
                  </a:cubicBezTo>
                  <a:cubicBezTo>
                    <a:pt x="0" y="1587"/>
                    <a:pt x="428" y="3155"/>
                    <a:pt x="1357" y="4343"/>
                  </a:cubicBezTo>
                  <a:lnTo>
                    <a:pt x="1346" y="4571"/>
                  </a:lnTo>
                  <a:cubicBezTo>
                    <a:pt x="1410" y="3776"/>
                    <a:pt x="1471" y="2973"/>
                    <a:pt x="1359" y="2182"/>
                  </a:cubicBezTo>
                  <a:cubicBezTo>
                    <a:pt x="1245" y="1391"/>
                    <a:pt x="938" y="603"/>
                    <a:pt x="360" y="52"/>
                  </a:cubicBezTo>
                  <a:cubicBezTo>
                    <a:pt x="333" y="26"/>
                    <a:pt x="296" y="0"/>
                    <a:pt x="2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7"/>
            <p:cNvSpPr/>
            <p:nvPr/>
          </p:nvSpPr>
          <p:spPr>
            <a:xfrm>
              <a:off x="8176666" y="4630600"/>
              <a:ext cx="145607" cy="350122"/>
            </a:xfrm>
            <a:custGeom>
              <a:rect b="b" l="l" r="r" t="t"/>
              <a:pathLst>
                <a:path extrusionOk="0" h="4850" w="2017">
                  <a:moveTo>
                    <a:pt x="1887" y="0"/>
                  </a:moveTo>
                  <a:cubicBezTo>
                    <a:pt x="1384" y="470"/>
                    <a:pt x="870" y="951"/>
                    <a:pt x="540" y="1555"/>
                  </a:cubicBezTo>
                  <a:cubicBezTo>
                    <a:pt x="0" y="2541"/>
                    <a:pt x="7" y="3727"/>
                    <a:pt x="77" y="4849"/>
                  </a:cubicBezTo>
                  <a:lnTo>
                    <a:pt x="514" y="4777"/>
                  </a:lnTo>
                  <a:cubicBezTo>
                    <a:pt x="1212" y="3569"/>
                    <a:pt x="1693" y="2245"/>
                    <a:pt x="1930" y="868"/>
                  </a:cubicBezTo>
                  <a:cubicBezTo>
                    <a:pt x="1981" y="578"/>
                    <a:pt x="2016" y="264"/>
                    <a:pt x="18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7"/>
            <p:cNvSpPr/>
            <p:nvPr/>
          </p:nvSpPr>
          <p:spPr>
            <a:xfrm>
              <a:off x="8367683" y="4462179"/>
              <a:ext cx="101066" cy="466203"/>
            </a:xfrm>
            <a:custGeom>
              <a:rect b="b" l="l" r="r" t="t"/>
              <a:pathLst>
                <a:path extrusionOk="0" h="6458" w="1400">
                  <a:moveTo>
                    <a:pt x="180" y="1"/>
                  </a:moveTo>
                  <a:cubicBezTo>
                    <a:pt x="177" y="1"/>
                    <a:pt x="175" y="1"/>
                    <a:pt x="172" y="1"/>
                  </a:cubicBezTo>
                  <a:cubicBezTo>
                    <a:pt x="38" y="10"/>
                    <a:pt x="0" y="188"/>
                    <a:pt x="0" y="324"/>
                  </a:cubicBezTo>
                  <a:cubicBezTo>
                    <a:pt x="18" y="2386"/>
                    <a:pt x="246" y="4442"/>
                    <a:pt x="679" y="6458"/>
                  </a:cubicBezTo>
                  <a:cubicBezTo>
                    <a:pt x="752" y="6453"/>
                    <a:pt x="824" y="6451"/>
                    <a:pt x="896" y="6449"/>
                  </a:cubicBezTo>
                  <a:cubicBezTo>
                    <a:pt x="1254" y="5537"/>
                    <a:pt x="1399" y="4558"/>
                    <a:pt x="1318" y="3583"/>
                  </a:cubicBezTo>
                  <a:cubicBezTo>
                    <a:pt x="1221" y="2423"/>
                    <a:pt x="806" y="1316"/>
                    <a:pt x="396" y="227"/>
                  </a:cubicBezTo>
                  <a:cubicBezTo>
                    <a:pt x="357" y="122"/>
                    <a:pt x="289" y="1"/>
                    <a:pt x="1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1" name="Google Shape;3551;p57"/>
          <p:cNvGrpSpPr/>
          <p:nvPr/>
        </p:nvGrpSpPr>
        <p:grpSpPr>
          <a:xfrm>
            <a:off x="7737470" y="3852423"/>
            <a:ext cx="482134" cy="481380"/>
            <a:chOff x="5721625" y="4984150"/>
            <a:chExt cx="196950" cy="196650"/>
          </a:xfrm>
        </p:grpSpPr>
        <p:sp>
          <p:nvSpPr>
            <p:cNvPr id="3552" name="Google Shape;3552;p57"/>
            <p:cNvSpPr/>
            <p:nvPr/>
          </p:nvSpPr>
          <p:spPr>
            <a:xfrm>
              <a:off x="5847225" y="4984150"/>
              <a:ext cx="22325" cy="185825"/>
            </a:xfrm>
            <a:custGeom>
              <a:rect b="b" l="l" r="r" t="t"/>
              <a:pathLst>
                <a:path extrusionOk="0" h="7433" w="893">
                  <a:moveTo>
                    <a:pt x="732" y="1"/>
                  </a:moveTo>
                  <a:lnTo>
                    <a:pt x="732" y="1"/>
                  </a:lnTo>
                  <a:cubicBezTo>
                    <a:pt x="181" y="2414"/>
                    <a:pt x="1" y="4898"/>
                    <a:pt x="199" y="7364"/>
                  </a:cubicBezTo>
                  <a:lnTo>
                    <a:pt x="462" y="7432"/>
                  </a:lnTo>
                  <a:cubicBezTo>
                    <a:pt x="803" y="4971"/>
                    <a:pt x="893" y="2480"/>
                    <a:pt x="73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7"/>
            <p:cNvSpPr/>
            <p:nvPr/>
          </p:nvSpPr>
          <p:spPr>
            <a:xfrm>
              <a:off x="5787275" y="4985750"/>
              <a:ext cx="50100" cy="186200"/>
            </a:xfrm>
            <a:custGeom>
              <a:rect b="b" l="l" r="r" t="t"/>
              <a:pathLst>
                <a:path extrusionOk="0" h="7448" w="2004">
                  <a:moveTo>
                    <a:pt x="1" y="0"/>
                  </a:moveTo>
                  <a:lnTo>
                    <a:pt x="1" y="0"/>
                  </a:lnTo>
                  <a:cubicBezTo>
                    <a:pt x="666" y="2447"/>
                    <a:pt x="1294" y="4902"/>
                    <a:pt x="1881" y="7368"/>
                  </a:cubicBezTo>
                  <a:lnTo>
                    <a:pt x="1997" y="7447"/>
                  </a:lnTo>
                  <a:cubicBezTo>
                    <a:pt x="2004" y="5945"/>
                    <a:pt x="1835" y="4448"/>
                    <a:pt x="1496" y="2983"/>
                  </a:cubicBezTo>
                  <a:cubicBezTo>
                    <a:pt x="1239" y="1882"/>
                    <a:pt x="851" y="747"/>
                    <a:pt x="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7"/>
            <p:cNvSpPr/>
            <p:nvPr/>
          </p:nvSpPr>
          <p:spPr>
            <a:xfrm>
              <a:off x="5777075" y="5069900"/>
              <a:ext cx="24950" cy="110900"/>
            </a:xfrm>
            <a:custGeom>
              <a:rect b="b" l="l" r="r" t="t"/>
              <a:pathLst>
                <a:path extrusionOk="0" h="4436" w="998">
                  <a:moveTo>
                    <a:pt x="688" y="1"/>
                  </a:moveTo>
                  <a:cubicBezTo>
                    <a:pt x="312" y="1453"/>
                    <a:pt x="81" y="2937"/>
                    <a:pt x="0" y="4435"/>
                  </a:cubicBezTo>
                  <a:lnTo>
                    <a:pt x="562" y="4231"/>
                  </a:lnTo>
                  <a:cubicBezTo>
                    <a:pt x="857" y="3392"/>
                    <a:pt x="905" y="2489"/>
                    <a:pt x="951" y="1602"/>
                  </a:cubicBezTo>
                  <a:cubicBezTo>
                    <a:pt x="980" y="1053"/>
                    <a:pt x="997" y="458"/>
                    <a:pt x="68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7"/>
            <p:cNvSpPr/>
            <p:nvPr/>
          </p:nvSpPr>
          <p:spPr>
            <a:xfrm>
              <a:off x="5721625" y="5011325"/>
              <a:ext cx="47775" cy="157175"/>
            </a:xfrm>
            <a:custGeom>
              <a:rect b="b" l="l" r="r" t="t"/>
              <a:pathLst>
                <a:path extrusionOk="0" h="6287" w="1911">
                  <a:moveTo>
                    <a:pt x="59" y="1"/>
                  </a:moveTo>
                  <a:lnTo>
                    <a:pt x="59" y="1"/>
                  </a:lnTo>
                  <a:cubicBezTo>
                    <a:pt x="26" y="1349"/>
                    <a:pt x="0" y="2735"/>
                    <a:pt x="452" y="4006"/>
                  </a:cubicBezTo>
                  <a:cubicBezTo>
                    <a:pt x="727" y="4775"/>
                    <a:pt x="1173" y="5487"/>
                    <a:pt x="1353" y="6284"/>
                  </a:cubicBezTo>
                  <a:lnTo>
                    <a:pt x="1770" y="6286"/>
                  </a:lnTo>
                  <a:cubicBezTo>
                    <a:pt x="1900" y="5987"/>
                    <a:pt x="1911" y="5651"/>
                    <a:pt x="1902" y="5326"/>
                  </a:cubicBezTo>
                  <a:cubicBezTo>
                    <a:pt x="1845" y="3405"/>
                    <a:pt x="1204" y="1547"/>
                    <a:pt x="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7"/>
            <p:cNvSpPr/>
            <p:nvPr/>
          </p:nvSpPr>
          <p:spPr>
            <a:xfrm>
              <a:off x="5877750" y="5044825"/>
              <a:ext cx="40825" cy="129000"/>
            </a:xfrm>
            <a:custGeom>
              <a:rect b="b" l="l" r="r" t="t"/>
              <a:pathLst>
                <a:path extrusionOk="0" h="5160" w="1633">
                  <a:moveTo>
                    <a:pt x="1213" y="0"/>
                  </a:moveTo>
                  <a:lnTo>
                    <a:pt x="1213" y="0"/>
                  </a:lnTo>
                  <a:cubicBezTo>
                    <a:pt x="974" y="907"/>
                    <a:pt x="737" y="1812"/>
                    <a:pt x="497" y="2719"/>
                  </a:cubicBezTo>
                  <a:cubicBezTo>
                    <a:pt x="374" y="3185"/>
                    <a:pt x="249" y="3655"/>
                    <a:pt x="225" y="4136"/>
                  </a:cubicBezTo>
                  <a:cubicBezTo>
                    <a:pt x="205" y="4491"/>
                    <a:pt x="229" y="4887"/>
                    <a:pt x="1" y="5159"/>
                  </a:cubicBezTo>
                  <a:lnTo>
                    <a:pt x="447" y="5027"/>
                  </a:lnTo>
                  <a:cubicBezTo>
                    <a:pt x="1352" y="3541"/>
                    <a:pt x="1633"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7" name="Google Shape;3557;p57"/>
          <p:cNvGrpSpPr/>
          <p:nvPr/>
        </p:nvGrpSpPr>
        <p:grpSpPr>
          <a:xfrm>
            <a:off x="824281" y="540012"/>
            <a:ext cx="758143" cy="611790"/>
            <a:chOff x="7514750" y="4210883"/>
            <a:chExt cx="953999" cy="769838"/>
          </a:xfrm>
        </p:grpSpPr>
        <p:sp>
          <p:nvSpPr>
            <p:cNvPr id="3558" name="Google Shape;3558;p57"/>
            <p:cNvSpPr/>
            <p:nvPr/>
          </p:nvSpPr>
          <p:spPr>
            <a:xfrm>
              <a:off x="8024561" y="4469182"/>
              <a:ext cx="243136" cy="460933"/>
            </a:xfrm>
            <a:custGeom>
              <a:rect b="b" l="l" r="r" t="t"/>
              <a:pathLst>
                <a:path extrusionOk="0" h="6385" w="3368">
                  <a:moveTo>
                    <a:pt x="2453" y="0"/>
                  </a:moveTo>
                  <a:cubicBezTo>
                    <a:pt x="1997" y="0"/>
                    <a:pt x="1513" y="355"/>
                    <a:pt x="1213" y="747"/>
                  </a:cubicBezTo>
                  <a:cubicBezTo>
                    <a:pt x="554" y="1606"/>
                    <a:pt x="225" y="2680"/>
                    <a:pt x="102" y="3754"/>
                  </a:cubicBezTo>
                  <a:cubicBezTo>
                    <a:pt x="1" y="4626"/>
                    <a:pt x="29" y="5506"/>
                    <a:pt x="82" y="6385"/>
                  </a:cubicBezTo>
                  <a:cubicBezTo>
                    <a:pt x="480" y="6365"/>
                    <a:pt x="879" y="6352"/>
                    <a:pt x="1279" y="6347"/>
                  </a:cubicBezTo>
                  <a:lnTo>
                    <a:pt x="1677" y="6341"/>
                  </a:lnTo>
                  <a:cubicBezTo>
                    <a:pt x="2537" y="4946"/>
                    <a:pt x="3021" y="3326"/>
                    <a:pt x="3273" y="1698"/>
                  </a:cubicBezTo>
                  <a:cubicBezTo>
                    <a:pt x="3361" y="1132"/>
                    <a:pt x="3368" y="435"/>
                    <a:pt x="2884" y="126"/>
                  </a:cubicBezTo>
                  <a:cubicBezTo>
                    <a:pt x="2748" y="39"/>
                    <a:pt x="2602" y="0"/>
                    <a:pt x="24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7"/>
            <p:cNvSpPr/>
            <p:nvPr/>
          </p:nvSpPr>
          <p:spPr>
            <a:xfrm>
              <a:off x="7780773" y="4269286"/>
              <a:ext cx="284790" cy="657651"/>
            </a:xfrm>
            <a:custGeom>
              <a:rect b="b" l="l" r="r" t="t"/>
              <a:pathLst>
                <a:path extrusionOk="0" h="9110" w="3945">
                  <a:moveTo>
                    <a:pt x="787" y="0"/>
                  </a:moveTo>
                  <a:cubicBezTo>
                    <a:pt x="685" y="0"/>
                    <a:pt x="588" y="26"/>
                    <a:pt x="521" y="101"/>
                  </a:cubicBezTo>
                  <a:cubicBezTo>
                    <a:pt x="466" y="158"/>
                    <a:pt x="444" y="237"/>
                    <a:pt x="424" y="316"/>
                  </a:cubicBezTo>
                  <a:cubicBezTo>
                    <a:pt x="0" y="1964"/>
                    <a:pt x="727" y="3663"/>
                    <a:pt x="1439" y="5207"/>
                  </a:cubicBezTo>
                  <a:lnTo>
                    <a:pt x="3207" y="9053"/>
                  </a:lnTo>
                  <a:lnTo>
                    <a:pt x="3945" y="9110"/>
                  </a:lnTo>
                  <a:cubicBezTo>
                    <a:pt x="3938" y="7406"/>
                    <a:pt x="3804" y="5706"/>
                    <a:pt x="3538" y="4021"/>
                  </a:cubicBezTo>
                  <a:cubicBezTo>
                    <a:pt x="3409" y="3193"/>
                    <a:pt x="3242" y="2357"/>
                    <a:pt x="2851" y="1617"/>
                  </a:cubicBezTo>
                  <a:cubicBezTo>
                    <a:pt x="2460" y="874"/>
                    <a:pt x="1810" y="233"/>
                    <a:pt x="997" y="29"/>
                  </a:cubicBezTo>
                  <a:cubicBezTo>
                    <a:pt x="930" y="13"/>
                    <a:pt x="857" y="0"/>
                    <a:pt x="7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7"/>
            <p:cNvSpPr/>
            <p:nvPr/>
          </p:nvSpPr>
          <p:spPr>
            <a:xfrm>
              <a:off x="8003842" y="4210883"/>
              <a:ext cx="185889" cy="717641"/>
            </a:xfrm>
            <a:custGeom>
              <a:rect b="b" l="l" r="r" t="t"/>
              <a:pathLst>
                <a:path extrusionOk="0" h="9941" w="2575">
                  <a:moveTo>
                    <a:pt x="980" y="0"/>
                  </a:moveTo>
                  <a:cubicBezTo>
                    <a:pt x="972" y="0"/>
                    <a:pt x="964" y="0"/>
                    <a:pt x="956" y="1"/>
                  </a:cubicBezTo>
                  <a:cubicBezTo>
                    <a:pt x="764" y="14"/>
                    <a:pt x="635" y="196"/>
                    <a:pt x="554" y="368"/>
                  </a:cubicBezTo>
                  <a:cubicBezTo>
                    <a:pt x="229" y="1044"/>
                    <a:pt x="198" y="1819"/>
                    <a:pt x="176" y="2571"/>
                  </a:cubicBezTo>
                  <a:cubicBezTo>
                    <a:pt x="125" y="4268"/>
                    <a:pt x="73" y="5966"/>
                    <a:pt x="20" y="7666"/>
                  </a:cubicBezTo>
                  <a:cubicBezTo>
                    <a:pt x="7" y="8129"/>
                    <a:pt x="0" y="8621"/>
                    <a:pt x="235" y="9023"/>
                  </a:cubicBezTo>
                  <a:lnTo>
                    <a:pt x="892" y="9941"/>
                  </a:lnTo>
                  <a:cubicBezTo>
                    <a:pt x="1039" y="9936"/>
                    <a:pt x="1188" y="9932"/>
                    <a:pt x="1338" y="9930"/>
                  </a:cubicBezTo>
                  <a:cubicBezTo>
                    <a:pt x="2295" y="7470"/>
                    <a:pt x="2574" y="4797"/>
                    <a:pt x="2141" y="2193"/>
                  </a:cubicBezTo>
                  <a:cubicBezTo>
                    <a:pt x="2023" y="1492"/>
                    <a:pt x="1841" y="772"/>
                    <a:pt x="1375" y="236"/>
                  </a:cubicBezTo>
                  <a:cubicBezTo>
                    <a:pt x="1271" y="115"/>
                    <a:pt x="1135" y="0"/>
                    <a:pt x="9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7"/>
            <p:cNvSpPr/>
            <p:nvPr/>
          </p:nvSpPr>
          <p:spPr>
            <a:xfrm>
              <a:off x="7731322" y="4624175"/>
              <a:ext cx="309839" cy="312799"/>
            </a:xfrm>
            <a:custGeom>
              <a:rect b="b" l="l" r="r" t="t"/>
              <a:pathLst>
                <a:path extrusionOk="0" h="4333" w="4292">
                  <a:moveTo>
                    <a:pt x="415" y="0"/>
                  </a:moveTo>
                  <a:cubicBezTo>
                    <a:pt x="382" y="0"/>
                    <a:pt x="350" y="5"/>
                    <a:pt x="318" y="17"/>
                  </a:cubicBezTo>
                  <a:cubicBezTo>
                    <a:pt x="171" y="72"/>
                    <a:pt x="112" y="245"/>
                    <a:pt x="90" y="401"/>
                  </a:cubicBezTo>
                  <a:cubicBezTo>
                    <a:pt x="0" y="1073"/>
                    <a:pt x="268" y="1756"/>
                    <a:pt x="679" y="2299"/>
                  </a:cubicBezTo>
                  <a:cubicBezTo>
                    <a:pt x="1089" y="2841"/>
                    <a:pt x="1630" y="3265"/>
                    <a:pt x="2165" y="3684"/>
                  </a:cubicBezTo>
                  <a:lnTo>
                    <a:pt x="2996" y="4332"/>
                  </a:lnTo>
                  <a:cubicBezTo>
                    <a:pt x="3211" y="4306"/>
                    <a:pt x="3426" y="4286"/>
                    <a:pt x="3641" y="4269"/>
                  </a:cubicBezTo>
                  <a:cubicBezTo>
                    <a:pt x="3841" y="4253"/>
                    <a:pt x="4039" y="4242"/>
                    <a:pt x="4239" y="4233"/>
                  </a:cubicBezTo>
                  <a:lnTo>
                    <a:pt x="4291" y="4174"/>
                  </a:lnTo>
                  <a:cubicBezTo>
                    <a:pt x="3859" y="2307"/>
                    <a:pt x="2436" y="702"/>
                    <a:pt x="632" y="50"/>
                  </a:cubicBezTo>
                  <a:cubicBezTo>
                    <a:pt x="563" y="24"/>
                    <a:pt x="488" y="0"/>
                    <a:pt x="4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7"/>
            <p:cNvSpPr/>
            <p:nvPr/>
          </p:nvSpPr>
          <p:spPr>
            <a:xfrm>
              <a:off x="7514750" y="4638613"/>
              <a:ext cx="106264" cy="330053"/>
            </a:xfrm>
            <a:custGeom>
              <a:rect b="b" l="l" r="r" t="t"/>
              <a:pathLst>
                <a:path extrusionOk="0" h="4572" w="1472">
                  <a:moveTo>
                    <a:pt x="262" y="0"/>
                  </a:moveTo>
                  <a:cubicBezTo>
                    <a:pt x="250" y="0"/>
                    <a:pt x="237" y="4"/>
                    <a:pt x="226" y="12"/>
                  </a:cubicBezTo>
                  <a:cubicBezTo>
                    <a:pt x="206" y="32"/>
                    <a:pt x="193" y="61"/>
                    <a:pt x="193" y="91"/>
                  </a:cubicBezTo>
                  <a:cubicBezTo>
                    <a:pt x="0" y="1587"/>
                    <a:pt x="428" y="3155"/>
                    <a:pt x="1357" y="4343"/>
                  </a:cubicBezTo>
                  <a:lnTo>
                    <a:pt x="1346" y="4571"/>
                  </a:lnTo>
                  <a:cubicBezTo>
                    <a:pt x="1410" y="3776"/>
                    <a:pt x="1471" y="2973"/>
                    <a:pt x="1359" y="2182"/>
                  </a:cubicBezTo>
                  <a:cubicBezTo>
                    <a:pt x="1245" y="1391"/>
                    <a:pt x="938" y="603"/>
                    <a:pt x="360" y="52"/>
                  </a:cubicBezTo>
                  <a:cubicBezTo>
                    <a:pt x="333" y="26"/>
                    <a:pt x="296" y="0"/>
                    <a:pt x="2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7"/>
            <p:cNvSpPr/>
            <p:nvPr/>
          </p:nvSpPr>
          <p:spPr>
            <a:xfrm>
              <a:off x="8176666" y="4630600"/>
              <a:ext cx="145607" cy="350122"/>
            </a:xfrm>
            <a:custGeom>
              <a:rect b="b" l="l" r="r" t="t"/>
              <a:pathLst>
                <a:path extrusionOk="0" h="4850" w="2017">
                  <a:moveTo>
                    <a:pt x="1887" y="0"/>
                  </a:moveTo>
                  <a:cubicBezTo>
                    <a:pt x="1384" y="470"/>
                    <a:pt x="870" y="951"/>
                    <a:pt x="540" y="1555"/>
                  </a:cubicBezTo>
                  <a:cubicBezTo>
                    <a:pt x="0" y="2541"/>
                    <a:pt x="7" y="3727"/>
                    <a:pt x="77" y="4849"/>
                  </a:cubicBezTo>
                  <a:lnTo>
                    <a:pt x="514" y="4777"/>
                  </a:lnTo>
                  <a:cubicBezTo>
                    <a:pt x="1212" y="3569"/>
                    <a:pt x="1693" y="2245"/>
                    <a:pt x="1930" y="868"/>
                  </a:cubicBezTo>
                  <a:cubicBezTo>
                    <a:pt x="1981" y="578"/>
                    <a:pt x="2016" y="264"/>
                    <a:pt x="18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7"/>
            <p:cNvSpPr/>
            <p:nvPr/>
          </p:nvSpPr>
          <p:spPr>
            <a:xfrm>
              <a:off x="8367683" y="4462179"/>
              <a:ext cx="101066" cy="466203"/>
            </a:xfrm>
            <a:custGeom>
              <a:rect b="b" l="l" r="r" t="t"/>
              <a:pathLst>
                <a:path extrusionOk="0" h="6458" w="1400">
                  <a:moveTo>
                    <a:pt x="180" y="1"/>
                  </a:moveTo>
                  <a:cubicBezTo>
                    <a:pt x="177" y="1"/>
                    <a:pt x="175" y="1"/>
                    <a:pt x="172" y="1"/>
                  </a:cubicBezTo>
                  <a:cubicBezTo>
                    <a:pt x="38" y="10"/>
                    <a:pt x="0" y="188"/>
                    <a:pt x="0" y="324"/>
                  </a:cubicBezTo>
                  <a:cubicBezTo>
                    <a:pt x="18" y="2386"/>
                    <a:pt x="246" y="4442"/>
                    <a:pt x="679" y="6458"/>
                  </a:cubicBezTo>
                  <a:cubicBezTo>
                    <a:pt x="752" y="6453"/>
                    <a:pt x="824" y="6451"/>
                    <a:pt x="896" y="6449"/>
                  </a:cubicBezTo>
                  <a:cubicBezTo>
                    <a:pt x="1254" y="5537"/>
                    <a:pt x="1399" y="4558"/>
                    <a:pt x="1318" y="3583"/>
                  </a:cubicBezTo>
                  <a:cubicBezTo>
                    <a:pt x="1221" y="2423"/>
                    <a:pt x="806" y="1316"/>
                    <a:pt x="396" y="227"/>
                  </a:cubicBezTo>
                  <a:cubicBezTo>
                    <a:pt x="357" y="122"/>
                    <a:pt x="289" y="1"/>
                    <a:pt x="1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68" name="Shape 3568"/>
        <p:cNvGrpSpPr/>
        <p:nvPr/>
      </p:nvGrpSpPr>
      <p:grpSpPr>
        <a:xfrm>
          <a:off x="0" y="0"/>
          <a:ext cx="0" cy="0"/>
          <a:chOff x="0" y="0"/>
          <a:chExt cx="0" cy="0"/>
        </a:xfrm>
      </p:grpSpPr>
      <p:grpSp>
        <p:nvGrpSpPr>
          <p:cNvPr id="3569" name="Google Shape;3569;p58"/>
          <p:cNvGrpSpPr/>
          <p:nvPr/>
        </p:nvGrpSpPr>
        <p:grpSpPr>
          <a:xfrm>
            <a:off x="-508434" y="266401"/>
            <a:ext cx="10313147" cy="4152645"/>
            <a:chOff x="3335900" y="307000"/>
            <a:chExt cx="1847175" cy="743775"/>
          </a:xfrm>
        </p:grpSpPr>
        <p:sp>
          <p:nvSpPr>
            <p:cNvPr id="3570" name="Google Shape;3570;p58"/>
            <p:cNvSpPr/>
            <p:nvPr/>
          </p:nvSpPr>
          <p:spPr>
            <a:xfrm>
              <a:off x="3335900" y="307000"/>
              <a:ext cx="1847175" cy="743775"/>
            </a:xfrm>
            <a:custGeom>
              <a:rect b="b" l="l" r="r" t="t"/>
              <a:pathLst>
                <a:path extrusionOk="0" h="29751" w="73887">
                  <a:moveTo>
                    <a:pt x="70000" y="0"/>
                  </a:moveTo>
                  <a:cubicBezTo>
                    <a:pt x="69700" y="0"/>
                    <a:pt x="69574" y="327"/>
                    <a:pt x="69201" y="796"/>
                  </a:cubicBezTo>
                  <a:cubicBezTo>
                    <a:pt x="67956" y="2364"/>
                    <a:pt x="68204" y="7326"/>
                    <a:pt x="66554" y="8630"/>
                  </a:cubicBezTo>
                  <a:cubicBezTo>
                    <a:pt x="64359" y="10366"/>
                    <a:pt x="62316" y="10624"/>
                    <a:pt x="60144" y="10624"/>
                  </a:cubicBezTo>
                  <a:cubicBezTo>
                    <a:pt x="59223" y="10624"/>
                    <a:pt x="58278" y="10578"/>
                    <a:pt x="57288" y="10578"/>
                  </a:cubicBezTo>
                  <a:cubicBezTo>
                    <a:pt x="55951" y="10578"/>
                    <a:pt x="54532" y="10663"/>
                    <a:pt x="52978" y="11063"/>
                  </a:cubicBezTo>
                  <a:cubicBezTo>
                    <a:pt x="49934" y="11847"/>
                    <a:pt x="44463" y="13744"/>
                    <a:pt x="41400" y="14448"/>
                  </a:cubicBezTo>
                  <a:cubicBezTo>
                    <a:pt x="33325" y="16302"/>
                    <a:pt x="25741" y="20083"/>
                    <a:pt x="17556" y="21366"/>
                  </a:cubicBezTo>
                  <a:cubicBezTo>
                    <a:pt x="14146" y="21901"/>
                    <a:pt x="10641" y="21999"/>
                    <a:pt x="7356" y="23063"/>
                  </a:cubicBezTo>
                  <a:cubicBezTo>
                    <a:pt x="4071" y="24125"/>
                    <a:pt x="916" y="26410"/>
                    <a:pt x="1" y="29740"/>
                  </a:cubicBezTo>
                  <a:cubicBezTo>
                    <a:pt x="151" y="29747"/>
                    <a:pt x="300" y="29751"/>
                    <a:pt x="450" y="29751"/>
                  </a:cubicBezTo>
                  <a:cubicBezTo>
                    <a:pt x="2378" y="29751"/>
                    <a:pt x="4268" y="29164"/>
                    <a:pt x="6138" y="28660"/>
                  </a:cubicBezTo>
                  <a:cubicBezTo>
                    <a:pt x="12034" y="27068"/>
                    <a:pt x="18109" y="26233"/>
                    <a:pt x="24216" y="26178"/>
                  </a:cubicBezTo>
                  <a:cubicBezTo>
                    <a:pt x="24492" y="26175"/>
                    <a:pt x="24769" y="26174"/>
                    <a:pt x="25046" y="26174"/>
                  </a:cubicBezTo>
                  <a:cubicBezTo>
                    <a:pt x="25980" y="26174"/>
                    <a:pt x="26916" y="26186"/>
                    <a:pt x="27851" y="26186"/>
                  </a:cubicBezTo>
                  <a:cubicBezTo>
                    <a:pt x="30234" y="26186"/>
                    <a:pt x="32610" y="26112"/>
                    <a:pt x="34928" y="25592"/>
                  </a:cubicBezTo>
                  <a:cubicBezTo>
                    <a:pt x="39432" y="24581"/>
                    <a:pt x="43387" y="21962"/>
                    <a:pt x="47655" y="20202"/>
                  </a:cubicBezTo>
                  <a:cubicBezTo>
                    <a:pt x="54364" y="17437"/>
                    <a:pt x="65341" y="18494"/>
                    <a:pt x="70997" y="13946"/>
                  </a:cubicBezTo>
                  <a:cubicBezTo>
                    <a:pt x="73886" y="11623"/>
                    <a:pt x="72874" y="6128"/>
                    <a:pt x="72055" y="2512"/>
                  </a:cubicBezTo>
                  <a:cubicBezTo>
                    <a:pt x="71885" y="1766"/>
                    <a:pt x="71476" y="855"/>
                    <a:pt x="70827" y="400"/>
                  </a:cubicBezTo>
                  <a:cubicBezTo>
                    <a:pt x="70426" y="120"/>
                    <a:pt x="70181" y="0"/>
                    <a:pt x="70000"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8"/>
            <p:cNvSpPr/>
            <p:nvPr/>
          </p:nvSpPr>
          <p:spPr>
            <a:xfrm>
              <a:off x="3965650" y="931575"/>
              <a:ext cx="27250" cy="5025"/>
            </a:xfrm>
            <a:custGeom>
              <a:rect b="b" l="l" r="r" t="t"/>
              <a:pathLst>
                <a:path extrusionOk="0" h="201" w="1090">
                  <a:moveTo>
                    <a:pt x="821" y="192"/>
                  </a:moveTo>
                  <a:cubicBezTo>
                    <a:pt x="817" y="193"/>
                    <a:pt x="816" y="193"/>
                    <a:pt x="816" y="193"/>
                  </a:cubicBezTo>
                  <a:cubicBezTo>
                    <a:pt x="815" y="193"/>
                    <a:pt x="817" y="192"/>
                    <a:pt x="821" y="192"/>
                  </a:cubicBezTo>
                  <a:close/>
                  <a:moveTo>
                    <a:pt x="354" y="1"/>
                  </a:moveTo>
                  <a:cubicBezTo>
                    <a:pt x="336" y="1"/>
                    <a:pt x="317" y="1"/>
                    <a:pt x="299" y="1"/>
                  </a:cubicBezTo>
                  <a:cubicBezTo>
                    <a:pt x="229" y="1"/>
                    <a:pt x="157" y="3"/>
                    <a:pt x="87" y="7"/>
                  </a:cubicBezTo>
                  <a:cubicBezTo>
                    <a:pt x="43" y="8"/>
                    <a:pt x="1" y="44"/>
                    <a:pt x="3" y="91"/>
                  </a:cubicBezTo>
                  <a:cubicBezTo>
                    <a:pt x="3" y="137"/>
                    <a:pt x="41" y="174"/>
                    <a:pt x="87" y="175"/>
                  </a:cubicBezTo>
                  <a:cubicBezTo>
                    <a:pt x="140" y="173"/>
                    <a:pt x="194" y="173"/>
                    <a:pt x="247" y="173"/>
                  </a:cubicBezTo>
                  <a:cubicBezTo>
                    <a:pt x="317" y="173"/>
                    <a:pt x="386" y="174"/>
                    <a:pt x="454" y="177"/>
                  </a:cubicBezTo>
                  <a:cubicBezTo>
                    <a:pt x="515" y="180"/>
                    <a:pt x="576" y="184"/>
                    <a:pt x="639" y="186"/>
                  </a:cubicBezTo>
                  <a:cubicBezTo>
                    <a:pt x="670" y="189"/>
                    <a:pt x="702" y="190"/>
                    <a:pt x="733" y="191"/>
                  </a:cubicBezTo>
                  <a:lnTo>
                    <a:pt x="776" y="194"/>
                  </a:lnTo>
                  <a:cubicBezTo>
                    <a:pt x="783" y="194"/>
                    <a:pt x="789" y="196"/>
                    <a:pt x="796" y="196"/>
                  </a:cubicBezTo>
                  <a:cubicBezTo>
                    <a:pt x="805" y="195"/>
                    <a:pt x="813" y="193"/>
                    <a:pt x="821" y="192"/>
                  </a:cubicBezTo>
                  <a:lnTo>
                    <a:pt x="821" y="192"/>
                  </a:lnTo>
                  <a:cubicBezTo>
                    <a:pt x="822" y="192"/>
                    <a:pt x="824" y="192"/>
                    <a:pt x="825" y="192"/>
                  </a:cubicBezTo>
                  <a:cubicBezTo>
                    <a:pt x="858" y="192"/>
                    <a:pt x="893" y="193"/>
                    <a:pt x="926" y="197"/>
                  </a:cubicBezTo>
                  <a:lnTo>
                    <a:pt x="976" y="200"/>
                  </a:lnTo>
                  <a:cubicBezTo>
                    <a:pt x="981" y="201"/>
                    <a:pt x="986" y="201"/>
                    <a:pt x="991" y="201"/>
                  </a:cubicBezTo>
                  <a:cubicBezTo>
                    <a:pt x="1004" y="201"/>
                    <a:pt x="1018" y="200"/>
                    <a:pt x="1031" y="198"/>
                  </a:cubicBezTo>
                  <a:cubicBezTo>
                    <a:pt x="1056" y="197"/>
                    <a:pt x="1077" y="181"/>
                    <a:pt x="1084" y="158"/>
                  </a:cubicBezTo>
                  <a:cubicBezTo>
                    <a:pt x="1090" y="136"/>
                    <a:pt x="1082" y="105"/>
                    <a:pt x="1060" y="95"/>
                  </a:cubicBezTo>
                  <a:cubicBezTo>
                    <a:pt x="1044" y="87"/>
                    <a:pt x="1027" y="81"/>
                    <a:pt x="1010" y="75"/>
                  </a:cubicBezTo>
                  <a:cubicBezTo>
                    <a:pt x="995" y="70"/>
                    <a:pt x="981" y="68"/>
                    <a:pt x="966" y="66"/>
                  </a:cubicBezTo>
                  <a:cubicBezTo>
                    <a:pt x="934" y="59"/>
                    <a:pt x="903" y="53"/>
                    <a:pt x="872" y="47"/>
                  </a:cubicBezTo>
                  <a:cubicBezTo>
                    <a:pt x="857" y="45"/>
                    <a:pt x="842" y="41"/>
                    <a:pt x="829" y="37"/>
                  </a:cubicBezTo>
                  <a:cubicBezTo>
                    <a:pt x="809" y="32"/>
                    <a:pt x="788" y="29"/>
                    <a:pt x="769" y="26"/>
                  </a:cubicBezTo>
                  <a:cubicBezTo>
                    <a:pt x="736" y="23"/>
                    <a:pt x="705" y="19"/>
                    <a:pt x="673" y="16"/>
                  </a:cubicBezTo>
                  <a:cubicBezTo>
                    <a:pt x="567" y="6"/>
                    <a:pt x="461" y="1"/>
                    <a:pt x="354"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8"/>
            <p:cNvSpPr/>
            <p:nvPr/>
          </p:nvSpPr>
          <p:spPr>
            <a:xfrm>
              <a:off x="3990900" y="918825"/>
              <a:ext cx="14575" cy="4575"/>
            </a:xfrm>
            <a:custGeom>
              <a:rect b="b" l="l" r="r" t="t"/>
              <a:pathLst>
                <a:path extrusionOk="0" h="183" w="583">
                  <a:moveTo>
                    <a:pt x="339" y="26"/>
                  </a:moveTo>
                  <a:cubicBezTo>
                    <a:pt x="335" y="27"/>
                    <a:pt x="334" y="27"/>
                    <a:pt x="334" y="27"/>
                  </a:cubicBezTo>
                  <a:lnTo>
                    <a:pt x="334" y="27"/>
                  </a:lnTo>
                  <a:lnTo>
                    <a:pt x="339" y="26"/>
                  </a:lnTo>
                  <a:close/>
                  <a:moveTo>
                    <a:pt x="524" y="1"/>
                  </a:moveTo>
                  <a:cubicBezTo>
                    <a:pt x="522" y="1"/>
                    <a:pt x="520" y="1"/>
                    <a:pt x="518" y="1"/>
                  </a:cubicBezTo>
                  <a:cubicBezTo>
                    <a:pt x="477" y="6"/>
                    <a:pt x="438" y="9"/>
                    <a:pt x="398" y="17"/>
                  </a:cubicBezTo>
                  <a:cubicBezTo>
                    <a:pt x="378" y="21"/>
                    <a:pt x="358" y="24"/>
                    <a:pt x="340" y="26"/>
                  </a:cubicBezTo>
                  <a:cubicBezTo>
                    <a:pt x="337" y="27"/>
                    <a:pt x="334" y="27"/>
                    <a:pt x="334" y="27"/>
                  </a:cubicBezTo>
                  <a:cubicBezTo>
                    <a:pt x="334" y="27"/>
                    <a:pt x="334" y="27"/>
                    <a:pt x="334" y="27"/>
                  </a:cubicBezTo>
                  <a:lnTo>
                    <a:pt x="334" y="27"/>
                  </a:lnTo>
                  <a:lnTo>
                    <a:pt x="325" y="29"/>
                  </a:lnTo>
                  <a:cubicBezTo>
                    <a:pt x="315" y="30"/>
                    <a:pt x="304" y="31"/>
                    <a:pt x="295" y="31"/>
                  </a:cubicBezTo>
                  <a:cubicBezTo>
                    <a:pt x="219" y="38"/>
                    <a:pt x="143" y="40"/>
                    <a:pt x="67" y="41"/>
                  </a:cubicBezTo>
                  <a:cubicBezTo>
                    <a:pt x="35" y="41"/>
                    <a:pt x="9" y="66"/>
                    <a:pt x="4" y="97"/>
                  </a:cubicBezTo>
                  <a:cubicBezTo>
                    <a:pt x="0" y="125"/>
                    <a:pt x="19" y="161"/>
                    <a:pt x="50" y="167"/>
                  </a:cubicBezTo>
                  <a:lnTo>
                    <a:pt x="51" y="167"/>
                  </a:lnTo>
                  <a:cubicBezTo>
                    <a:pt x="103" y="177"/>
                    <a:pt x="156" y="182"/>
                    <a:pt x="208" y="182"/>
                  </a:cubicBezTo>
                  <a:cubicBezTo>
                    <a:pt x="238" y="182"/>
                    <a:pt x="268" y="181"/>
                    <a:pt x="299" y="177"/>
                  </a:cubicBezTo>
                  <a:cubicBezTo>
                    <a:pt x="341" y="173"/>
                    <a:pt x="384" y="167"/>
                    <a:pt x="425" y="158"/>
                  </a:cubicBezTo>
                  <a:cubicBezTo>
                    <a:pt x="449" y="153"/>
                    <a:pt x="472" y="146"/>
                    <a:pt x="494" y="137"/>
                  </a:cubicBezTo>
                  <a:cubicBezTo>
                    <a:pt x="513" y="130"/>
                    <a:pt x="531" y="121"/>
                    <a:pt x="548" y="112"/>
                  </a:cubicBezTo>
                  <a:cubicBezTo>
                    <a:pt x="571" y="98"/>
                    <a:pt x="583" y="70"/>
                    <a:pt x="576" y="45"/>
                  </a:cubicBezTo>
                  <a:cubicBezTo>
                    <a:pt x="569" y="23"/>
                    <a:pt x="548" y="1"/>
                    <a:pt x="524"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8"/>
            <p:cNvSpPr/>
            <p:nvPr/>
          </p:nvSpPr>
          <p:spPr>
            <a:xfrm>
              <a:off x="4359800" y="683925"/>
              <a:ext cx="35125" cy="9750"/>
            </a:xfrm>
            <a:custGeom>
              <a:rect b="b" l="l" r="r" t="t"/>
              <a:pathLst>
                <a:path extrusionOk="0" h="390" w="1405">
                  <a:moveTo>
                    <a:pt x="1321" y="0"/>
                  </a:moveTo>
                  <a:cubicBezTo>
                    <a:pt x="1285" y="0"/>
                    <a:pt x="1249" y="4"/>
                    <a:pt x="1214" y="11"/>
                  </a:cubicBezTo>
                  <a:lnTo>
                    <a:pt x="1156" y="20"/>
                  </a:lnTo>
                  <a:lnTo>
                    <a:pt x="1124" y="24"/>
                  </a:lnTo>
                  <a:cubicBezTo>
                    <a:pt x="1112" y="26"/>
                    <a:pt x="1101" y="29"/>
                    <a:pt x="1088" y="29"/>
                  </a:cubicBezTo>
                  <a:cubicBezTo>
                    <a:pt x="1088" y="29"/>
                    <a:pt x="1088" y="29"/>
                    <a:pt x="1087" y="29"/>
                  </a:cubicBezTo>
                  <a:lnTo>
                    <a:pt x="1087" y="29"/>
                  </a:lnTo>
                  <a:cubicBezTo>
                    <a:pt x="1087" y="28"/>
                    <a:pt x="1086" y="28"/>
                    <a:pt x="1085" y="28"/>
                  </a:cubicBezTo>
                  <a:cubicBezTo>
                    <a:pt x="1082" y="27"/>
                    <a:pt x="1080" y="27"/>
                    <a:pt x="1078" y="27"/>
                  </a:cubicBezTo>
                  <a:cubicBezTo>
                    <a:pt x="1076" y="27"/>
                    <a:pt x="1073" y="27"/>
                    <a:pt x="1071" y="28"/>
                  </a:cubicBezTo>
                  <a:cubicBezTo>
                    <a:pt x="1056" y="28"/>
                    <a:pt x="1041" y="29"/>
                    <a:pt x="1026" y="32"/>
                  </a:cubicBezTo>
                  <a:cubicBezTo>
                    <a:pt x="1004" y="36"/>
                    <a:pt x="983" y="40"/>
                    <a:pt x="963" y="44"/>
                  </a:cubicBezTo>
                  <a:lnTo>
                    <a:pt x="838" y="68"/>
                  </a:lnTo>
                  <a:cubicBezTo>
                    <a:pt x="674" y="99"/>
                    <a:pt x="509" y="139"/>
                    <a:pt x="346" y="175"/>
                  </a:cubicBezTo>
                  <a:lnTo>
                    <a:pt x="66" y="237"/>
                  </a:lnTo>
                  <a:cubicBezTo>
                    <a:pt x="25" y="249"/>
                    <a:pt x="0" y="291"/>
                    <a:pt x="12" y="333"/>
                  </a:cubicBezTo>
                  <a:cubicBezTo>
                    <a:pt x="22" y="367"/>
                    <a:pt x="53" y="389"/>
                    <a:pt x="87" y="389"/>
                  </a:cubicBezTo>
                  <a:cubicBezTo>
                    <a:pt x="94" y="389"/>
                    <a:pt x="100" y="388"/>
                    <a:pt x="106" y="387"/>
                  </a:cubicBezTo>
                  <a:lnTo>
                    <a:pt x="107" y="386"/>
                  </a:lnTo>
                  <a:lnTo>
                    <a:pt x="602" y="282"/>
                  </a:lnTo>
                  <a:cubicBezTo>
                    <a:pt x="685" y="265"/>
                    <a:pt x="768" y="250"/>
                    <a:pt x="851" y="230"/>
                  </a:cubicBezTo>
                  <a:lnTo>
                    <a:pt x="973" y="201"/>
                  </a:lnTo>
                  <a:cubicBezTo>
                    <a:pt x="1017" y="190"/>
                    <a:pt x="1064" y="183"/>
                    <a:pt x="1104" y="163"/>
                  </a:cubicBezTo>
                  <a:lnTo>
                    <a:pt x="1117" y="158"/>
                  </a:lnTo>
                  <a:cubicBezTo>
                    <a:pt x="1118" y="157"/>
                    <a:pt x="1120" y="156"/>
                    <a:pt x="1120" y="156"/>
                  </a:cubicBezTo>
                  <a:lnTo>
                    <a:pt x="1120" y="156"/>
                  </a:lnTo>
                  <a:cubicBezTo>
                    <a:pt x="1120" y="156"/>
                    <a:pt x="1120" y="156"/>
                    <a:pt x="1120" y="156"/>
                  </a:cubicBezTo>
                  <a:cubicBezTo>
                    <a:pt x="1121" y="156"/>
                    <a:pt x="1123" y="156"/>
                    <a:pt x="1127" y="154"/>
                  </a:cubicBezTo>
                  <a:cubicBezTo>
                    <a:pt x="1139" y="152"/>
                    <a:pt x="1150" y="147"/>
                    <a:pt x="1162" y="145"/>
                  </a:cubicBezTo>
                  <a:lnTo>
                    <a:pt x="1230" y="124"/>
                  </a:lnTo>
                  <a:cubicBezTo>
                    <a:pt x="1278" y="113"/>
                    <a:pt x="1324" y="97"/>
                    <a:pt x="1368" y="75"/>
                  </a:cubicBezTo>
                  <a:cubicBezTo>
                    <a:pt x="1405" y="54"/>
                    <a:pt x="1385" y="3"/>
                    <a:pt x="1348" y="1"/>
                  </a:cubicBezTo>
                  <a:cubicBezTo>
                    <a:pt x="1339" y="1"/>
                    <a:pt x="1330" y="0"/>
                    <a:pt x="1321"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8"/>
            <p:cNvSpPr/>
            <p:nvPr/>
          </p:nvSpPr>
          <p:spPr>
            <a:xfrm>
              <a:off x="4352550" y="701275"/>
              <a:ext cx="18775" cy="4225"/>
            </a:xfrm>
            <a:custGeom>
              <a:rect b="b" l="l" r="r" t="t"/>
              <a:pathLst>
                <a:path extrusionOk="0" h="169" w="751">
                  <a:moveTo>
                    <a:pt x="498" y="0"/>
                  </a:moveTo>
                  <a:cubicBezTo>
                    <a:pt x="458" y="0"/>
                    <a:pt x="418" y="3"/>
                    <a:pt x="378" y="7"/>
                  </a:cubicBezTo>
                  <a:cubicBezTo>
                    <a:pt x="266" y="16"/>
                    <a:pt x="156" y="33"/>
                    <a:pt x="46" y="60"/>
                  </a:cubicBezTo>
                  <a:cubicBezTo>
                    <a:pt x="18" y="68"/>
                    <a:pt x="0" y="99"/>
                    <a:pt x="7" y="128"/>
                  </a:cubicBezTo>
                  <a:cubicBezTo>
                    <a:pt x="15" y="153"/>
                    <a:pt x="38" y="169"/>
                    <a:pt x="62" y="169"/>
                  </a:cubicBezTo>
                  <a:cubicBezTo>
                    <a:pt x="67" y="169"/>
                    <a:pt x="72" y="168"/>
                    <a:pt x="76" y="167"/>
                  </a:cubicBezTo>
                  <a:cubicBezTo>
                    <a:pt x="178" y="145"/>
                    <a:pt x="279" y="131"/>
                    <a:pt x="382" y="126"/>
                  </a:cubicBezTo>
                  <a:cubicBezTo>
                    <a:pt x="435" y="123"/>
                    <a:pt x="488" y="124"/>
                    <a:pt x="540" y="122"/>
                  </a:cubicBezTo>
                  <a:cubicBezTo>
                    <a:pt x="553" y="122"/>
                    <a:pt x="567" y="121"/>
                    <a:pt x="581" y="121"/>
                  </a:cubicBezTo>
                  <a:cubicBezTo>
                    <a:pt x="585" y="121"/>
                    <a:pt x="590" y="121"/>
                    <a:pt x="595" y="121"/>
                  </a:cubicBezTo>
                  <a:cubicBezTo>
                    <a:pt x="632" y="121"/>
                    <a:pt x="669" y="121"/>
                    <a:pt x="704" y="112"/>
                  </a:cubicBezTo>
                  <a:cubicBezTo>
                    <a:pt x="738" y="103"/>
                    <a:pt x="751" y="46"/>
                    <a:pt x="714" y="30"/>
                  </a:cubicBezTo>
                  <a:cubicBezTo>
                    <a:pt x="699" y="22"/>
                    <a:pt x="682" y="16"/>
                    <a:pt x="665" y="13"/>
                  </a:cubicBezTo>
                  <a:lnTo>
                    <a:pt x="623" y="8"/>
                  </a:lnTo>
                  <a:cubicBezTo>
                    <a:pt x="595" y="6"/>
                    <a:pt x="568" y="2"/>
                    <a:pt x="540" y="1"/>
                  </a:cubicBezTo>
                  <a:cubicBezTo>
                    <a:pt x="526" y="1"/>
                    <a:pt x="512" y="0"/>
                    <a:pt x="498"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8"/>
            <p:cNvSpPr/>
            <p:nvPr/>
          </p:nvSpPr>
          <p:spPr>
            <a:xfrm>
              <a:off x="3592750" y="969325"/>
              <a:ext cx="19775" cy="3375"/>
            </a:xfrm>
            <a:custGeom>
              <a:rect b="b" l="l" r="r" t="t"/>
              <a:pathLst>
                <a:path extrusionOk="0" h="135" w="791">
                  <a:moveTo>
                    <a:pt x="673" y="1"/>
                  </a:moveTo>
                  <a:cubicBezTo>
                    <a:pt x="663" y="1"/>
                    <a:pt x="654" y="1"/>
                    <a:pt x="644" y="1"/>
                  </a:cubicBezTo>
                  <a:lnTo>
                    <a:pt x="385" y="1"/>
                  </a:lnTo>
                  <a:cubicBezTo>
                    <a:pt x="328" y="3"/>
                    <a:pt x="270" y="4"/>
                    <a:pt x="213" y="10"/>
                  </a:cubicBezTo>
                  <a:lnTo>
                    <a:pt x="130" y="16"/>
                  </a:lnTo>
                  <a:cubicBezTo>
                    <a:pt x="113" y="18"/>
                    <a:pt x="98" y="23"/>
                    <a:pt x="82" y="26"/>
                  </a:cubicBezTo>
                  <a:cubicBezTo>
                    <a:pt x="67" y="28"/>
                    <a:pt x="52" y="30"/>
                    <a:pt x="37" y="33"/>
                  </a:cubicBezTo>
                  <a:cubicBezTo>
                    <a:pt x="1" y="38"/>
                    <a:pt x="1" y="100"/>
                    <a:pt x="37" y="106"/>
                  </a:cubicBezTo>
                  <a:lnTo>
                    <a:pt x="38" y="104"/>
                  </a:lnTo>
                  <a:cubicBezTo>
                    <a:pt x="50" y="107"/>
                    <a:pt x="64" y="109"/>
                    <a:pt x="78" y="111"/>
                  </a:cubicBezTo>
                  <a:cubicBezTo>
                    <a:pt x="94" y="112"/>
                    <a:pt x="109" y="119"/>
                    <a:pt x="126" y="120"/>
                  </a:cubicBezTo>
                  <a:lnTo>
                    <a:pt x="213" y="128"/>
                  </a:lnTo>
                  <a:cubicBezTo>
                    <a:pt x="270" y="133"/>
                    <a:pt x="328" y="135"/>
                    <a:pt x="385" y="135"/>
                  </a:cubicBezTo>
                  <a:lnTo>
                    <a:pt x="684" y="135"/>
                  </a:lnTo>
                  <a:cubicBezTo>
                    <a:pt x="702" y="134"/>
                    <a:pt x="720" y="129"/>
                    <a:pt x="738" y="122"/>
                  </a:cubicBezTo>
                  <a:cubicBezTo>
                    <a:pt x="791" y="106"/>
                    <a:pt x="791" y="31"/>
                    <a:pt x="738" y="15"/>
                  </a:cubicBezTo>
                  <a:cubicBezTo>
                    <a:pt x="722" y="8"/>
                    <a:pt x="704" y="4"/>
                    <a:pt x="687" y="1"/>
                  </a:cubicBezTo>
                  <a:cubicBezTo>
                    <a:pt x="682" y="1"/>
                    <a:pt x="678" y="1"/>
                    <a:pt x="673"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8"/>
            <p:cNvSpPr/>
            <p:nvPr/>
          </p:nvSpPr>
          <p:spPr>
            <a:xfrm>
              <a:off x="3607475" y="956425"/>
              <a:ext cx="20125" cy="6350"/>
            </a:xfrm>
            <a:custGeom>
              <a:rect b="b" l="l" r="r" t="t"/>
              <a:pathLst>
                <a:path extrusionOk="0" h="254" w="805">
                  <a:moveTo>
                    <a:pt x="698" y="0"/>
                  </a:moveTo>
                  <a:cubicBezTo>
                    <a:pt x="693" y="0"/>
                    <a:pt x="688" y="0"/>
                    <a:pt x="683" y="1"/>
                  </a:cubicBezTo>
                  <a:cubicBezTo>
                    <a:pt x="654" y="1"/>
                    <a:pt x="624" y="3"/>
                    <a:pt x="595" y="5"/>
                  </a:cubicBezTo>
                  <a:cubicBezTo>
                    <a:pt x="565" y="7"/>
                    <a:pt x="537" y="11"/>
                    <a:pt x="507" y="13"/>
                  </a:cubicBezTo>
                  <a:cubicBezTo>
                    <a:pt x="476" y="17"/>
                    <a:pt x="443" y="24"/>
                    <a:pt x="412" y="26"/>
                  </a:cubicBezTo>
                  <a:lnTo>
                    <a:pt x="403" y="26"/>
                  </a:lnTo>
                  <a:lnTo>
                    <a:pt x="379" y="27"/>
                  </a:lnTo>
                  <a:cubicBezTo>
                    <a:pt x="362" y="28"/>
                    <a:pt x="343" y="30"/>
                    <a:pt x="326" y="33"/>
                  </a:cubicBezTo>
                  <a:cubicBezTo>
                    <a:pt x="297" y="37"/>
                    <a:pt x="268" y="45"/>
                    <a:pt x="240" y="52"/>
                  </a:cubicBezTo>
                  <a:cubicBezTo>
                    <a:pt x="182" y="67"/>
                    <a:pt x="125" y="83"/>
                    <a:pt x="68" y="101"/>
                  </a:cubicBezTo>
                  <a:cubicBezTo>
                    <a:pt x="29" y="112"/>
                    <a:pt x="0" y="155"/>
                    <a:pt x="14" y="196"/>
                  </a:cubicBezTo>
                  <a:cubicBezTo>
                    <a:pt x="24" y="230"/>
                    <a:pt x="55" y="254"/>
                    <a:pt x="88" y="254"/>
                  </a:cubicBezTo>
                  <a:cubicBezTo>
                    <a:pt x="95" y="254"/>
                    <a:pt x="102" y="253"/>
                    <a:pt x="110" y="250"/>
                  </a:cubicBezTo>
                  <a:lnTo>
                    <a:pt x="108" y="250"/>
                  </a:lnTo>
                  <a:cubicBezTo>
                    <a:pt x="162" y="233"/>
                    <a:pt x="218" y="217"/>
                    <a:pt x="273" y="203"/>
                  </a:cubicBezTo>
                  <a:cubicBezTo>
                    <a:pt x="302" y="196"/>
                    <a:pt x="331" y="191"/>
                    <a:pt x="359" y="182"/>
                  </a:cubicBezTo>
                  <a:cubicBezTo>
                    <a:pt x="388" y="174"/>
                    <a:pt x="413" y="163"/>
                    <a:pt x="441" y="156"/>
                  </a:cubicBezTo>
                  <a:cubicBezTo>
                    <a:pt x="495" y="141"/>
                    <a:pt x="552" y="131"/>
                    <a:pt x="607" y="120"/>
                  </a:cubicBezTo>
                  <a:cubicBezTo>
                    <a:pt x="662" y="110"/>
                    <a:pt x="721" y="103"/>
                    <a:pt x="776" y="86"/>
                  </a:cubicBezTo>
                  <a:cubicBezTo>
                    <a:pt x="793" y="80"/>
                    <a:pt x="805" y="65"/>
                    <a:pt x="805" y="47"/>
                  </a:cubicBezTo>
                  <a:cubicBezTo>
                    <a:pt x="805" y="28"/>
                    <a:pt x="793" y="12"/>
                    <a:pt x="776" y="7"/>
                  </a:cubicBezTo>
                  <a:cubicBezTo>
                    <a:pt x="750" y="3"/>
                    <a:pt x="724" y="0"/>
                    <a:pt x="698"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8"/>
            <p:cNvSpPr/>
            <p:nvPr/>
          </p:nvSpPr>
          <p:spPr>
            <a:xfrm>
              <a:off x="4760725" y="725350"/>
              <a:ext cx="32825" cy="5100"/>
            </a:xfrm>
            <a:custGeom>
              <a:rect b="b" l="l" r="r" t="t"/>
              <a:pathLst>
                <a:path extrusionOk="0" h="204" w="1313">
                  <a:moveTo>
                    <a:pt x="87" y="1"/>
                  </a:moveTo>
                  <a:cubicBezTo>
                    <a:pt x="39" y="2"/>
                    <a:pt x="1" y="40"/>
                    <a:pt x="1" y="87"/>
                  </a:cubicBezTo>
                  <a:cubicBezTo>
                    <a:pt x="2" y="134"/>
                    <a:pt x="40" y="172"/>
                    <a:pt x="87" y="173"/>
                  </a:cubicBezTo>
                  <a:lnTo>
                    <a:pt x="87" y="174"/>
                  </a:lnTo>
                  <a:lnTo>
                    <a:pt x="543" y="196"/>
                  </a:lnTo>
                  <a:cubicBezTo>
                    <a:pt x="619" y="200"/>
                    <a:pt x="694" y="201"/>
                    <a:pt x="770" y="203"/>
                  </a:cubicBezTo>
                  <a:cubicBezTo>
                    <a:pt x="774" y="203"/>
                    <a:pt x="778" y="203"/>
                    <a:pt x="782" y="203"/>
                  </a:cubicBezTo>
                  <a:cubicBezTo>
                    <a:pt x="816" y="203"/>
                    <a:pt x="850" y="200"/>
                    <a:pt x="885" y="200"/>
                  </a:cubicBezTo>
                  <a:lnTo>
                    <a:pt x="1000" y="201"/>
                  </a:lnTo>
                  <a:cubicBezTo>
                    <a:pt x="1043" y="202"/>
                    <a:pt x="1086" y="202"/>
                    <a:pt x="1129" y="202"/>
                  </a:cubicBezTo>
                  <a:cubicBezTo>
                    <a:pt x="1172" y="202"/>
                    <a:pt x="1216" y="202"/>
                    <a:pt x="1259" y="200"/>
                  </a:cubicBezTo>
                  <a:cubicBezTo>
                    <a:pt x="1289" y="200"/>
                    <a:pt x="1313" y="176"/>
                    <a:pt x="1313" y="146"/>
                  </a:cubicBezTo>
                  <a:cubicBezTo>
                    <a:pt x="1312" y="112"/>
                    <a:pt x="1289" y="95"/>
                    <a:pt x="1259" y="90"/>
                  </a:cubicBezTo>
                  <a:cubicBezTo>
                    <a:pt x="1182" y="81"/>
                    <a:pt x="1106" y="73"/>
                    <a:pt x="1029" y="66"/>
                  </a:cubicBezTo>
                  <a:lnTo>
                    <a:pt x="913" y="57"/>
                  </a:lnTo>
                  <a:lnTo>
                    <a:pt x="863" y="52"/>
                  </a:lnTo>
                  <a:cubicBezTo>
                    <a:pt x="862" y="52"/>
                    <a:pt x="862" y="52"/>
                    <a:pt x="861" y="52"/>
                  </a:cubicBezTo>
                  <a:lnTo>
                    <a:pt x="861" y="52"/>
                  </a:lnTo>
                  <a:lnTo>
                    <a:pt x="848" y="49"/>
                  </a:lnTo>
                  <a:cubicBezTo>
                    <a:pt x="835" y="47"/>
                    <a:pt x="823" y="44"/>
                    <a:pt x="809" y="42"/>
                  </a:cubicBezTo>
                  <a:cubicBezTo>
                    <a:pt x="768" y="37"/>
                    <a:pt x="727" y="36"/>
                    <a:pt x="687" y="33"/>
                  </a:cubicBezTo>
                  <a:cubicBezTo>
                    <a:pt x="650" y="31"/>
                    <a:pt x="613" y="28"/>
                    <a:pt x="576" y="26"/>
                  </a:cubicBezTo>
                  <a:cubicBezTo>
                    <a:pt x="499" y="21"/>
                    <a:pt x="422" y="18"/>
                    <a:pt x="346" y="14"/>
                  </a:cubicBezTo>
                  <a:lnTo>
                    <a:pt x="87"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8"/>
            <p:cNvSpPr/>
            <p:nvPr/>
          </p:nvSpPr>
          <p:spPr>
            <a:xfrm>
              <a:off x="4776825" y="713650"/>
              <a:ext cx="14825" cy="3500"/>
            </a:xfrm>
            <a:custGeom>
              <a:rect b="b" l="l" r="r" t="t"/>
              <a:pathLst>
                <a:path extrusionOk="0" h="140" w="593">
                  <a:moveTo>
                    <a:pt x="70" y="0"/>
                  </a:moveTo>
                  <a:cubicBezTo>
                    <a:pt x="31" y="0"/>
                    <a:pt x="0" y="31"/>
                    <a:pt x="0" y="70"/>
                  </a:cubicBezTo>
                  <a:cubicBezTo>
                    <a:pt x="0" y="108"/>
                    <a:pt x="31" y="140"/>
                    <a:pt x="70" y="140"/>
                  </a:cubicBezTo>
                  <a:cubicBezTo>
                    <a:pt x="71" y="140"/>
                    <a:pt x="72" y="139"/>
                    <a:pt x="74" y="139"/>
                  </a:cubicBezTo>
                  <a:lnTo>
                    <a:pt x="302" y="137"/>
                  </a:lnTo>
                  <a:lnTo>
                    <a:pt x="417" y="136"/>
                  </a:lnTo>
                  <a:lnTo>
                    <a:pt x="474" y="136"/>
                  </a:lnTo>
                  <a:cubicBezTo>
                    <a:pt x="496" y="134"/>
                    <a:pt x="518" y="129"/>
                    <a:pt x="540" y="123"/>
                  </a:cubicBezTo>
                  <a:cubicBezTo>
                    <a:pt x="593" y="109"/>
                    <a:pt x="593" y="29"/>
                    <a:pt x="540" y="16"/>
                  </a:cubicBezTo>
                  <a:cubicBezTo>
                    <a:pt x="518" y="9"/>
                    <a:pt x="496" y="5"/>
                    <a:pt x="474" y="2"/>
                  </a:cubicBezTo>
                  <a:cubicBezTo>
                    <a:pt x="468" y="2"/>
                    <a:pt x="462" y="2"/>
                    <a:pt x="456" y="2"/>
                  </a:cubicBezTo>
                  <a:cubicBezTo>
                    <a:pt x="443" y="2"/>
                    <a:pt x="430" y="2"/>
                    <a:pt x="417" y="2"/>
                  </a:cubicBezTo>
                  <a:lnTo>
                    <a:pt x="302" y="1"/>
                  </a:lnTo>
                  <a:lnTo>
                    <a:pt x="74" y="0"/>
                  </a:lnTo>
                  <a:cubicBezTo>
                    <a:pt x="72" y="0"/>
                    <a:pt x="71" y="0"/>
                    <a:pt x="70"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8"/>
            <p:cNvSpPr/>
            <p:nvPr/>
          </p:nvSpPr>
          <p:spPr>
            <a:xfrm>
              <a:off x="4895675" y="586050"/>
              <a:ext cx="25450" cy="6650"/>
            </a:xfrm>
            <a:custGeom>
              <a:rect b="b" l="l" r="r" t="t"/>
              <a:pathLst>
                <a:path extrusionOk="0" h="266" w="1018">
                  <a:moveTo>
                    <a:pt x="955" y="1"/>
                  </a:moveTo>
                  <a:cubicBezTo>
                    <a:pt x="954" y="1"/>
                    <a:pt x="953" y="1"/>
                    <a:pt x="953" y="1"/>
                  </a:cubicBezTo>
                  <a:cubicBezTo>
                    <a:pt x="809" y="7"/>
                    <a:pt x="666" y="26"/>
                    <a:pt x="523" y="42"/>
                  </a:cubicBezTo>
                  <a:lnTo>
                    <a:pt x="95" y="88"/>
                  </a:lnTo>
                  <a:cubicBezTo>
                    <a:pt x="42" y="94"/>
                    <a:pt x="0" y="132"/>
                    <a:pt x="9" y="190"/>
                  </a:cubicBezTo>
                  <a:cubicBezTo>
                    <a:pt x="15" y="239"/>
                    <a:pt x="53" y="266"/>
                    <a:pt x="97" y="266"/>
                  </a:cubicBezTo>
                  <a:cubicBezTo>
                    <a:pt x="104" y="266"/>
                    <a:pt x="112" y="265"/>
                    <a:pt x="119" y="263"/>
                  </a:cubicBezTo>
                  <a:lnTo>
                    <a:pt x="543" y="183"/>
                  </a:lnTo>
                  <a:cubicBezTo>
                    <a:pt x="683" y="156"/>
                    <a:pt x="826" y="134"/>
                    <a:pt x="965" y="96"/>
                  </a:cubicBezTo>
                  <a:cubicBezTo>
                    <a:pt x="1017" y="83"/>
                    <a:pt x="1008" y="1"/>
                    <a:pt x="955"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8"/>
            <p:cNvSpPr/>
            <p:nvPr/>
          </p:nvSpPr>
          <p:spPr>
            <a:xfrm>
              <a:off x="4565175" y="764750"/>
              <a:ext cx="13525" cy="4200"/>
            </a:xfrm>
            <a:custGeom>
              <a:rect b="b" l="l" r="r" t="t"/>
              <a:pathLst>
                <a:path extrusionOk="0" h="168" w="541">
                  <a:moveTo>
                    <a:pt x="478" y="1"/>
                  </a:moveTo>
                  <a:cubicBezTo>
                    <a:pt x="477" y="1"/>
                    <a:pt x="476" y="1"/>
                    <a:pt x="476" y="1"/>
                  </a:cubicBezTo>
                  <a:cubicBezTo>
                    <a:pt x="442" y="2"/>
                    <a:pt x="409" y="4"/>
                    <a:pt x="377" y="4"/>
                  </a:cubicBezTo>
                  <a:cubicBezTo>
                    <a:pt x="359" y="4"/>
                    <a:pt x="343" y="1"/>
                    <a:pt x="327" y="1"/>
                  </a:cubicBezTo>
                  <a:cubicBezTo>
                    <a:pt x="309" y="1"/>
                    <a:pt x="291" y="2"/>
                    <a:pt x="273" y="5"/>
                  </a:cubicBezTo>
                  <a:lnTo>
                    <a:pt x="72" y="29"/>
                  </a:lnTo>
                  <a:cubicBezTo>
                    <a:pt x="35" y="34"/>
                    <a:pt x="0" y="58"/>
                    <a:pt x="1" y="98"/>
                  </a:cubicBezTo>
                  <a:cubicBezTo>
                    <a:pt x="4" y="130"/>
                    <a:pt x="30" y="168"/>
                    <a:pt x="65" y="168"/>
                  </a:cubicBezTo>
                  <a:cubicBezTo>
                    <a:pt x="68" y="168"/>
                    <a:pt x="70" y="168"/>
                    <a:pt x="72" y="168"/>
                  </a:cubicBezTo>
                  <a:lnTo>
                    <a:pt x="277" y="141"/>
                  </a:lnTo>
                  <a:cubicBezTo>
                    <a:pt x="297" y="140"/>
                    <a:pt x="318" y="138"/>
                    <a:pt x="338" y="133"/>
                  </a:cubicBezTo>
                  <a:cubicBezTo>
                    <a:pt x="354" y="130"/>
                    <a:pt x="369" y="123"/>
                    <a:pt x="385" y="118"/>
                  </a:cubicBezTo>
                  <a:cubicBezTo>
                    <a:pt x="418" y="108"/>
                    <a:pt x="454" y="102"/>
                    <a:pt x="488" y="95"/>
                  </a:cubicBezTo>
                  <a:cubicBezTo>
                    <a:pt x="541" y="84"/>
                    <a:pt x="530" y="1"/>
                    <a:pt x="478"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81" name="Google Shape;3581;p58"/>
          <p:cNvSpPr txBox="1"/>
          <p:nvPr>
            <p:ph idx="4" type="ctrTitle"/>
          </p:nvPr>
        </p:nvSpPr>
        <p:spPr>
          <a:xfrm flipH="1">
            <a:off x="1848400" y="370172"/>
            <a:ext cx="5447100" cy="122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Our team</a:t>
            </a:r>
            <a:endParaRPr/>
          </a:p>
        </p:txBody>
      </p:sp>
      <p:sp>
        <p:nvSpPr>
          <p:cNvPr id="3582" name="Google Shape;3582;p58"/>
          <p:cNvSpPr txBox="1"/>
          <p:nvPr>
            <p:ph type="ctrTitle"/>
          </p:nvPr>
        </p:nvSpPr>
        <p:spPr>
          <a:xfrm flipH="1">
            <a:off x="1030809" y="1490782"/>
            <a:ext cx="2195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Bert Kaur</a:t>
            </a:r>
            <a:endParaRPr/>
          </a:p>
        </p:txBody>
      </p:sp>
      <p:sp>
        <p:nvSpPr>
          <p:cNvPr id="3583" name="Google Shape;3583;p58"/>
          <p:cNvSpPr txBox="1"/>
          <p:nvPr>
            <p:ph idx="1" type="subTitle"/>
          </p:nvPr>
        </p:nvSpPr>
        <p:spPr>
          <a:xfrm flipH="1">
            <a:off x="1312926" y="1952225"/>
            <a:ext cx="16311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Here you could talk a bit about this person</a:t>
            </a:r>
            <a:endParaRPr/>
          </a:p>
        </p:txBody>
      </p:sp>
      <p:sp>
        <p:nvSpPr>
          <p:cNvPr id="3584" name="Google Shape;3584;p58"/>
          <p:cNvSpPr txBox="1"/>
          <p:nvPr>
            <p:ph idx="2" type="ctrTitle"/>
          </p:nvPr>
        </p:nvSpPr>
        <p:spPr>
          <a:xfrm flipH="1">
            <a:off x="5917809" y="3519332"/>
            <a:ext cx="2195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Nyambura Ayodele</a:t>
            </a:r>
            <a:endParaRPr/>
          </a:p>
        </p:txBody>
      </p:sp>
      <p:sp>
        <p:nvSpPr>
          <p:cNvPr id="3585" name="Google Shape;3585;p58"/>
          <p:cNvSpPr txBox="1"/>
          <p:nvPr>
            <p:ph idx="3" type="subTitle"/>
          </p:nvPr>
        </p:nvSpPr>
        <p:spPr>
          <a:xfrm flipH="1">
            <a:off x="6199939" y="3980775"/>
            <a:ext cx="16311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Here you could talk a bit about this person</a:t>
            </a:r>
            <a:endParaRPr/>
          </a:p>
          <a:p>
            <a:pPr indent="0" lvl="0" marL="0" rtl="0" algn="l">
              <a:spcBef>
                <a:spcPts val="0"/>
              </a:spcBef>
              <a:spcAft>
                <a:spcPts val="0"/>
              </a:spcAft>
              <a:buNone/>
            </a:pPr>
            <a:r>
              <a:t/>
            </a:r>
            <a:endParaRPr/>
          </a:p>
        </p:txBody>
      </p:sp>
      <p:grpSp>
        <p:nvGrpSpPr>
          <p:cNvPr id="3586" name="Google Shape;3586;p58"/>
          <p:cNvGrpSpPr/>
          <p:nvPr/>
        </p:nvGrpSpPr>
        <p:grpSpPr>
          <a:xfrm>
            <a:off x="3553714" y="1308796"/>
            <a:ext cx="2036562" cy="2067857"/>
            <a:chOff x="1338350" y="3385500"/>
            <a:chExt cx="588925" cy="597975"/>
          </a:xfrm>
        </p:grpSpPr>
        <p:sp>
          <p:nvSpPr>
            <p:cNvPr id="3587" name="Google Shape;3587;p58"/>
            <p:cNvSpPr/>
            <p:nvPr/>
          </p:nvSpPr>
          <p:spPr>
            <a:xfrm>
              <a:off x="1674200" y="3430675"/>
              <a:ext cx="205275" cy="220400"/>
            </a:xfrm>
            <a:custGeom>
              <a:rect b="b" l="l" r="r" t="t"/>
              <a:pathLst>
                <a:path extrusionOk="0" h="8816" w="8211">
                  <a:moveTo>
                    <a:pt x="3194" y="0"/>
                  </a:moveTo>
                  <a:cubicBezTo>
                    <a:pt x="3191" y="0"/>
                    <a:pt x="3240" y="34"/>
                    <a:pt x="2983" y="137"/>
                  </a:cubicBezTo>
                  <a:cubicBezTo>
                    <a:pt x="2711" y="249"/>
                    <a:pt x="2627" y="576"/>
                    <a:pt x="2397" y="761"/>
                  </a:cubicBezTo>
                  <a:cubicBezTo>
                    <a:pt x="2001" y="1077"/>
                    <a:pt x="1791" y="1562"/>
                    <a:pt x="1593" y="2028"/>
                  </a:cubicBezTo>
                  <a:cubicBezTo>
                    <a:pt x="1413" y="2452"/>
                    <a:pt x="1231" y="2926"/>
                    <a:pt x="1384" y="3363"/>
                  </a:cubicBezTo>
                  <a:cubicBezTo>
                    <a:pt x="1477" y="3622"/>
                    <a:pt x="1679" y="3833"/>
                    <a:pt x="1775" y="4092"/>
                  </a:cubicBezTo>
                  <a:cubicBezTo>
                    <a:pt x="1889" y="4393"/>
                    <a:pt x="1846" y="4738"/>
                    <a:pt x="1712" y="5030"/>
                  </a:cubicBezTo>
                  <a:cubicBezTo>
                    <a:pt x="1575" y="5322"/>
                    <a:pt x="1354" y="5568"/>
                    <a:pt x="1112" y="5781"/>
                  </a:cubicBezTo>
                  <a:cubicBezTo>
                    <a:pt x="708" y="6137"/>
                    <a:pt x="203" y="6466"/>
                    <a:pt x="89" y="6996"/>
                  </a:cubicBezTo>
                  <a:cubicBezTo>
                    <a:pt x="1" y="7404"/>
                    <a:pt x="190" y="7839"/>
                    <a:pt x="493" y="8124"/>
                  </a:cubicBezTo>
                  <a:cubicBezTo>
                    <a:pt x="796" y="8412"/>
                    <a:pt x="1200" y="8570"/>
                    <a:pt x="1606" y="8669"/>
                  </a:cubicBezTo>
                  <a:cubicBezTo>
                    <a:pt x="2040" y="8774"/>
                    <a:pt x="2484" y="8815"/>
                    <a:pt x="2930" y="8815"/>
                  </a:cubicBezTo>
                  <a:cubicBezTo>
                    <a:pt x="3519" y="8815"/>
                    <a:pt x="4113" y="8743"/>
                    <a:pt x="4696" y="8649"/>
                  </a:cubicBezTo>
                  <a:cubicBezTo>
                    <a:pt x="5546" y="8513"/>
                    <a:pt x="6400" y="8326"/>
                    <a:pt x="7173" y="7949"/>
                  </a:cubicBezTo>
                  <a:cubicBezTo>
                    <a:pt x="7362" y="7856"/>
                    <a:pt x="7551" y="7749"/>
                    <a:pt x="7690" y="7591"/>
                  </a:cubicBezTo>
                  <a:cubicBezTo>
                    <a:pt x="7828" y="7433"/>
                    <a:pt x="7909" y="7213"/>
                    <a:pt x="7856" y="7009"/>
                  </a:cubicBezTo>
                  <a:cubicBezTo>
                    <a:pt x="7769" y="6664"/>
                    <a:pt x="7347" y="6482"/>
                    <a:pt x="7277" y="6135"/>
                  </a:cubicBezTo>
                  <a:cubicBezTo>
                    <a:pt x="7211" y="5810"/>
                    <a:pt x="7479" y="5524"/>
                    <a:pt x="7716" y="5296"/>
                  </a:cubicBezTo>
                  <a:cubicBezTo>
                    <a:pt x="7953" y="5065"/>
                    <a:pt x="8210" y="4762"/>
                    <a:pt x="8118" y="4444"/>
                  </a:cubicBezTo>
                  <a:cubicBezTo>
                    <a:pt x="8041" y="4176"/>
                    <a:pt x="7749" y="4037"/>
                    <a:pt x="7483" y="3947"/>
                  </a:cubicBezTo>
                  <a:cubicBezTo>
                    <a:pt x="7252" y="3868"/>
                    <a:pt x="7017" y="3802"/>
                    <a:pt x="6780" y="3747"/>
                  </a:cubicBezTo>
                  <a:cubicBezTo>
                    <a:pt x="6545" y="3693"/>
                    <a:pt x="6297" y="3642"/>
                    <a:pt x="6121" y="3477"/>
                  </a:cubicBezTo>
                  <a:cubicBezTo>
                    <a:pt x="5838" y="3212"/>
                    <a:pt x="5862" y="2757"/>
                    <a:pt x="5961" y="2381"/>
                  </a:cubicBezTo>
                  <a:cubicBezTo>
                    <a:pt x="6062" y="2006"/>
                    <a:pt x="6216" y="1617"/>
                    <a:pt x="6121" y="1242"/>
                  </a:cubicBezTo>
                  <a:cubicBezTo>
                    <a:pt x="6018" y="822"/>
                    <a:pt x="5638" y="537"/>
                    <a:pt x="5267" y="321"/>
                  </a:cubicBezTo>
                  <a:lnTo>
                    <a:pt x="3431" y="40"/>
                  </a:lnTo>
                  <a:cubicBezTo>
                    <a:pt x="3226" y="19"/>
                    <a:pt x="3196" y="0"/>
                    <a:pt x="319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8"/>
            <p:cNvSpPr/>
            <p:nvPr/>
          </p:nvSpPr>
          <p:spPr>
            <a:xfrm>
              <a:off x="1697100" y="3653525"/>
              <a:ext cx="69600" cy="303325"/>
            </a:xfrm>
            <a:custGeom>
              <a:rect b="b" l="l" r="r" t="t"/>
              <a:pathLst>
                <a:path extrusionOk="0" h="12133" w="2784">
                  <a:moveTo>
                    <a:pt x="2759" y="1"/>
                  </a:moveTo>
                  <a:lnTo>
                    <a:pt x="760" y="423"/>
                  </a:lnTo>
                  <a:cubicBezTo>
                    <a:pt x="315" y="1600"/>
                    <a:pt x="145" y="2863"/>
                    <a:pt x="264" y="4117"/>
                  </a:cubicBezTo>
                  <a:cubicBezTo>
                    <a:pt x="326" y="4784"/>
                    <a:pt x="468" y="5458"/>
                    <a:pt x="332" y="6113"/>
                  </a:cubicBezTo>
                  <a:cubicBezTo>
                    <a:pt x="273" y="6396"/>
                    <a:pt x="161" y="6669"/>
                    <a:pt x="93" y="6952"/>
                  </a:cubicBezTo>
                  <a:cubicBezTo>
                    <a:pt x="27" y="7235"/>
                    <a:pt x="1" y="7527"/>
                    <a:pt x="14" y="7819"/>
                  </a:cubicBezTo>
                  <a:cubicBezTo>
                    <a:pt x="31" y="8414"/>
                    <a:pt x="181" y="9018"/>
                    <a:pt x="330" y="9598"/>
                  </a:cubicBezTo>
                  <a:cubicBezTo>
                    <a:pt x="541" y="10426"/>
                    <a:pt x="754" y="11254"/>
                    <a:pt x="965" y="12080"/>
                  </a:cubicBezTo>
                  <a:cubicBezTo>
                    <a:pt x="1033" y="12119"/>
                    <a:pt x="1119" y="12132"/>
                    <a:pt x="1205" y="12132"/>
                  </a:cubicBezTo>
                  <a:cubicBezTo>
                    <a:pt x="1402" y="12132"/>
                    <a:pt x="1602" y="12062"/>
                    <a:pt x="1602" y="12062"/>
                  </a:cubicBezTo>
                  <a:cubicBezTo>
                    <a:pt x="1602" y="12062"/>
                    <a:pt x="1744" y="9783"/>
                    <a:pt x="1865" y="9163"/>
                  </a:cubicBezTo>
                  <a:cubicBezTo>
                    <a:pt x="1933" y="8825"/>
                    <a:pt x="2023" y="8491"/>
                    <a:pt x="2115" y="8160"/>
                  </a:cubicBezTo>
                  <a:cubicBezTo>
                    <a:pt x="2214" y="7811"/>
                    <a:pt x="2315" y="7464"/>
                    <a:pt x="2390" y="7110"/>
                  </a:cubicBezTo>
                  <a:cubicBezTo>
                    <a:pt x="2500" y="6594"/>
                    <a:pt x="2555" y="6069"/>
                    <a:pt x="2601" y="5544"/>
                  </a:cubicBezTo>
                  <a:cubicBezTo>
                    <a:pt x="2695" y="4481"/>
                    <a:pt x="2752" y="3416"/>
                    <a:pt x="2774" y="2349"/>
                  </a:cubicBezTo>
                  <a:lnTo>
                    <a:pt x="2774" y="2346"/>
                  </a:lnTo>
                  <a:cubicBezTo>
                    <a:pt x="2783" y="1872"/>
                    <a:pt x="2783" y="1398"/>
                    <a:pt x="2776" y="921"/>
                  </a:cubicBezTo>
                  <a:cubicBezTo>
                    <a:pt x="2774" y="616"/>
                    <a:pt x="2770" y="308"/>
                    <a:pt x="2759"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8"/>
            <p:cNvSpPr/>
            <p:nvPr/>
          </p:nvSpPr>
          <p:spPr>
            <a:xfrm>
              <a:off x="1753325" y="3659025"/>
              <a:ext cx="112350" cy="291975"/>
            </a:xfrm>
            <a:custGeom>
              <a:rect b="b" l="l" r="r" t="t"/>
              <a:pathLst>
                <a:path extrusionOk="0" h="11679" w="4494">
                  <a:moveTo>
                    <a:pt x="1959" y="1"/>
                  </a:moveTo>
                  <a:lnTo>
                    <a:pt x="530" y="780"/>
                  </a:lnTo>
                  <a:lnTo>
                    <a:pt x="0" y="1070"/>
                  </a:lnTo>
                  <a:cubicBezTo>
                    <a:pt x="165" y="1509"/>
                    <a:pt x="345" y="1940"/>
                    <a:pt x="525" y="2370"/>
                  </a:cubicBezTo>
                  <a:lnTo>
                    <a:pt x="525" y="2372"/>
                  </a:lnTo>
                  <a:cubicBezTo>
                    <a:pt x="995" y="3501"/>
                    <a:pt x="1481" y="4626"/>
                    <a:pt x="1797" y="5816"/>
                  </a:cubicBezTo>
                  <a:cubicBezTo>
                    <a:pt x="1999" y="6262"/>
                    <a:pt x="1839" y="6503"/>
                    <a:pt x="1549" y="6987"/>
                  </a:cubicBezTo>
                  <a:cubicBezTo>
                    <a:pt x="1156" y="7645"/>
                    <a:pt x="519" y="8759"/>
                    <a:pt x="231" y="11471"/>
                  </a:cubicBezTo>
                  <a:cubicBezTo>
                    <a:pt x="229" y="11489"/>
                    <a:pt x="227" y="11508"/>
                    <a:pt x="224" y="11528"/>
                  </a:cubicBezTo>
                  <a:cubicBezTo>
                    <a:pt x="244" y="11533"/>
                    <a:pt x="262" y="11537"/>
                    <a:pt x="279" y="11541"/>
                  </a:cubicBezTo>
                  <a:cubicBezTo>
                    <a:pt x="437" y="11583"/>
                    <a:pt x="593" y="11625"/>
                    <a:pt x="751" y="11667"/>
                  </a:cubicBezTo>
                  <a:cubicBezTo>
                    <a:pt x="774" y="11675"/>
                    <a:pt x="798" y="11679"/>
                    <a:pt x="823" y="11679"/>
                  </a:cubicBezTo>
                  <a:cubicBezTo>
                    <a:pt x="836" y="11679"/>
                    <a:pt x="850" y="11678"/>
                    <a:pt x="864" y="11675"/>
                  </a:cubicBezTo>
                  <a:cubicBezTo>
                    <a:pt x="903" y="11658"/>
                    <a:pt x="938" y="11631"/>
                    <a:pt x="962" y="11596"/>
                  </a:cubicBezTo>
                  <a:lnTo>
                    <a:pt x="967" y="11592"/>
                  </a:lnTo>
                  <a:cubicBezTo>
                    <a:pt x="1643" y="10123"/>
                    <a:pt x="2761" y="8895"/>
                    <a:pt x="3725" y="7615"/>
                  </a:cubicBezTo>
                  <a:cubicBezTo>
                    <a:pt x="4006" y="7244"/>
                    <a:pt x="4294" y="6850"/>
                    <a:pt x="4461" y="6413"/>
                  </a:cubicBezTo>
                  <a:cubicBezTo>
                    <a:pt x="4474" y="6380"/>
                    <a:pt x="4483" y="6347"/>
                    <a:pt x="4494" y="6317"/>
                  </a:cubicBezTo>
                  <a:cubicBezTo>
                    <a:pt x="4481" y="6183"/>
                    <a:pt x="4461" y="6049"/>
                    <a:pt x="4439" y="5919"/>
                  </a:cubicBezTo>
                  <a:cubicBezTo>
                    <a:pt x="4204" y="4597"/>
                    <a:pt x="3615" y="3391"/>
                    <a:pt x="3038" y="2208"/>
                  </a:cubicBezTo>
                  <a:cubicBezTo>
                    <a:pt x="2678" y="1472"/>
                    <a:pt x="2320" y="736"/>
                    <a:pt x="1959"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8"/>
            <p:cNvSpPr/>
            <p:nvPr/>
          </p:nvSpPr>
          <p:spPr>
            <a:xfrm>
              <a:off x="1717425" y="3597475"/>
              <a:ext cx="90275" cy="51575"/>
            </a:xfrm>
            <a:custGeom>
              <a:rect b="b" l="l" r="r" t="t"/>
              <a:pathLst>
                <a:path extrusionOk="0" h="2063" w="3611">
                  <a:moveTo>
                    <a:pt x="3244" y="1"/>
                  </a:moveTo>
                  <a:lnTo>
                    <a:pt x="490" y="244"/>
                  </a:lnTo>
                  <a:lnTo>
                    <a:pt x="0" y="1448"/>
                  </a:lnTo>
                  <a:cubicBezTo>
                    <a:pt x="0" y="1448"/>
                    <a:pt x="952" y="2062"/>
                    <a:pt x="2017" y="2062"/>
                  </a:cubicBezTo>
                  <a:cubicBezTo>
                    <a:pt x="2065" y="2062"/>
                    <a:pt x="2114" y="2061"/>
                    <a:pt x="2163" y="2058"/>
                  </a:cubicBezTo>
                  <a:cubicBezTo>
                    <a:pt x="3283" y="1997"/>
                    <a:pt x="3611" y="1733"/>
                    <a:pt x="3611" y="1733"/>
                  </a:cubicBezTo>
                  <a:lnTo>
                    <a:pt x="3244"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8"/>
            <p:cNvSpPr/>
            <p:nvPr/>
          </p:nvSpPr>
          <p:spPr>
            <a:xfrm>
              <a:off x="1747500" y="3511825"/>
              <a:ext cx="43900" cy="40275"/>
            </a:xfrm>
            <a:custGeom>
              <a:rect b="b" l="l" r="r" t="t"/>
              <a:pathLst>
                <a:path extrusionOk="0" h="1611" w="1756">
                  <a:moveTo>
                    <a:pt x="409" y="1"/>
                  </a:moveTo>
                  <a:lnTo>
                    <a:pt x="1" y="1081"/>
                  </a:lnTo>
                  <a:lnTo>
                    <a:pt x="818" y="1610"/>
                  </a:lnTo>
                  <a:lnTo>
                    <a:pt x="1755" y="1448"/>
                  </a:lnTo>
                  <a:lnTo>
                    <a:pt x="1586" y="5"/>
                  </a:lnTo>
                  <a:lnTo>
                    <a:pt x="409"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8"/>
            <p:cNvSpPr/>
            <p:nvPr/>
          </p:nvSpPr>
          <p:spPr>
            <a:xfrm>
              <a:off x="1755800" y="3477950"/>
              <a:ext cx="31375" cy="46050"/>
            </a:xfrm>
            <a:custGeom>
              <a:rect b="b" l="l" r="r" t="t"/>
              <a:pathLst>
                <a:path extrusionOk="0" h="1842" w="1255">
                  <a:moveTo>
                    <a:pt x="1184" y="1"/>
                  </a:moveTo>
                  <a:lnTo>
                    <a:pt x="178" y="345"/>
                  </a:lnTo>
                  <a:lnTo>
                    <a:pt x="158" y="521"/>
                  </a:lnTo>
                  <a:lnTo>
                    <a:pt x="119" y="844"/>
                  </a:lnTo>
                  <a:lnTo>
                    <a:pt x="101" y="985"/>
                  </a:lnTo>
                  <a:lnTo>
                    <a:pt x="86" y="1123"/>
                  </a:lnTo>
                  <a:lnTo>
                    <a:pt x="86" y="1129"/>
                  </a:lnTo>
                  <a:lnTo>
                    <a:pt x="64" y="1312"/>
                  </a:lnTo>
                  <a:lnTo>
                    <a:pt x="42" y="1503"/>
                  </a:lnTo>
                  <a:lnTo>
                    <a:pt x="0" y="1841"/>
                  </a:lnTo>
                  <a:lnTo>
                    <a:pt x="1254" y="1360"/>
                  </a:lnTo>
                  <a:lnTo>
                    <a:pt x="1241" y="1092"/>
                  </a:lnTo>
                  <a:lnTo>
                    <a:pt x="1184"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8"/>
            <p:cNvSpPr/>
            <p:nvPr/>
          </p:nvSpPr>
          <p:spPr>
            <a:xfrm>
              <a:off x="1791875" y="3599275"/>
              <a:ext cx="3525" cy="2225"/>
            </a:xfrm>
            <a:custGeom>
              <a:rect b="b" l="l" r="r" t="t"/>
              <a:pathLst>
                <a:path extrusionOk="0" h="89" w="141">
                  <a:moveTo>
                    <a:pt x="84" y="1"/>
                  </a:moveTo>
                  <a:cubicBezTo>
                    <a:pt x="45" y="1"/>
                    <a:pt x="17" y="36"/>
                    <a:pt x="0" y="78"/>
                  </a:cubicBezTo>
                  <a:lnTo>
                    <a:pt x="73" y="76"/>
                  </a:lnTo>
                  <a:cubicBezTo>
                    <a:pt x="78" y="85"/>
                    <a:pt x="83" y="89"/>
                    <a:pt x="89" y="89"/>
                  </a:cubicBezTo>
                  <a:cubicBezTo>
                    <a:pt x="115" y="89"/>
                    <a:pt x="141" y="5"/>
                    <a:pt x="90" y="1"/>
                  </a:cubicBezTo>
                  <a:cubicBezTo>
                    <a:pt x="88" y="1"/>
                    <a:pt x="86" y="1"/>
                    <a:pt x="84"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8"/>
            <p:cNvSpPr/>
            <p:nvPr/>
          </p:nvSpPr>
          <p:spPr>
            <a:xfrm>
              <a:off x="1724175" y="3526500"/>
              <a:ext cx="125" cy="75"/>
            </a:xfrm>
            <a:custGeom>
              <a:rect b="b" l="l" r="r" t="t"/>
              <a:pathLst>
                <a:path extrusionOk="0" h="3" w="5">
                  <a:moveTo>
                    <a:pt x="2" y="0"/>
                  </a:moveTo>
                  <a:cubicBezTo>
                    <a:pt x="0" y="0"/>
                    <a:pt x="0" y="2"/>
                    <a:pt x="2" y="2"/>
                  </a:cubicBezTo>
                  <a:cubicBezTo>
                    <a:pt x="5" y="2"/>
                    <a:pt x="5" y="0"/>
                    <a:pt x="2"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8"/>
            <p:cNvSpPr/>
            <p:nvPr/>
          </p:nvSpPr>
          <p:spPr>
            <a:xfrm>
              <a:off x="1724175" y="3533525"/>
              <a:ext cx="125" cy="75"/>
            </a:xfrm>
            <a:custGeom>
              <a:rect b="b" l="l" r="r" t="t"/>
              <a:pathLst>
                <a:path extrusionOk="0" h="3" w="5">
                  <a:moveTo>
                    <a:pt x="2" y="0"/>
                  </a:moveTo>
                  <a:cubicBezTo>
                    <a:pt x="0" y="0"/>
                    <a:pt x="0" y="2"/>
                    <a:pt x="2" y="2"/>
                  </a:cubicBezTo>
                  <a:cubicBezTo>
                    <a:pt x="5" y="2"/>
                    <a:pt x="5" y="0"/>
                    <a:pt x="2"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8"/>
            <p:cNvSpPr/>
            <p:nvPr/>
          </p:nvSpPr>
          <p:spPr>
            <a:xfrm>
              <a:off x="1665025" y="3671975"/>
              <a:ext cx="20725" cy="28250"/>
            </a:xfrm>
            <a:custGeom>
              <a:rect b="b" l="l" r="r" t="t"/>
              <a:pathLst>
                <a:path extrusionOk="0" h="1130" w="829">
                  <a:moveTo>
                    <a:pt x="554" y="1"/>
                  </a:moveTo>
                  <a:lnTo>
                    <a:pt x="348" y="45"/>
                  </a:lnTo>
                  <a:cubicBezTo>
                    <a:pt x="368" y="133"/>
                    <a:pt x="295" y="214"/>
                    <a:pt x="238" y="282"/>
                  </a:cubicBezTo>
                  <a:cubicBezTo>
                    <a:pt x="139" y="394"/>
                    <a:pt x="71" y="526"/>
                    <a:pt x="36" y="666"/>
                  </a:cubicBezTo>
                  <a:cubicBezTo>
                    <a:pt x="1" y="811"/>
                    <a:pt x="21" y="963"/>
                    <a:pt x="95" y="1090"/>
                  </a:cubicBezTo>
                  <a:cubicBezTo>
                    <a:pt x="106" y="1109"/>
                    <a:pt x="122" y="1130"/>
                    <a:pt x="145" y="1130"/>
                  </a:cubicBezTo>
                  <a:cubicBezTo>
                    <a:pt x="146" y="1130"/>
                    <a:pt x="147" y="1130"/>
                    <a:pt x="148" y="1130"/>
                  </a:cubicBezTo>
                  <a:cubicBezTo>
                    <a:pt x="161" y="1130"/>
                    <a:pt x="174" y="1123"/>
                    <a:pt x="185" y="1112"/>
                  </a:cubicBezTo>
                  <a:cubicBezTo>
                    <a:pt x="221" y="1084"/>
                    <a:pt x="245" y="1046"/>
                    <a:pt x="260" y="1002"/>
                  </a:cubicBezTo>
                  <a:cubicBezTo>
                    <a:pt x="295" y="1035"/>
                    <a:pt x="291" y="1101"/>
                    <a:pt x="335" y="1121"/>
                  </a:cubicBezTo>
                  <a:cubicBezTo>
                    <a:pt x="342" y="1124"/>
                    <a:pt x="350" y="1125"/>
                    <a:pt x="357" y="1125"/>
                  </a:cubicBezTo>
                  <a:cubicBezTo>
                    <a:pt x="381" y="1125"/>
                    <a:pt x="404" y="1112"/>
                    <a:pt x="416" y="1090"/>
                  </a:cubicBezTo>
                  <a:cubicBezTo>
                    <a:pt x="431" y="1064"/>
                    <a:pt x="440" y="1031"/>
                    <a:pt x="442" y="1000"/>
                  </a:cubicBezTo>
                  <a:cubicBezTo>
                    <a:pt x="467" y="1031"/>
                    <a:pt x="482" y="1070"/>
                    <a:pt x="517" y="1088"/>
                  </a:cubicBezTo>
                  <a:cubicBezTo>
                    <a:pt x="523" y="1091"/>
                    <a:pt x="529" y="1092"/>
                    <a:pt x="536" y="1092"/>
                  </a:cubicBezTo>
                  <a:cubicBezTo>
                    <a:pt x="568" y="1092"/>
                    <a:pt x="603" y="1059"/>
                    <a:pt x="581" y="1035"/>
                  </a:cubicBezTo>
                  <a:lnTo>
                    <a:pt x="581" y="1035"/>
                  </a:lnTo>
                  <a:cubicBezTo>
                    <a:pt x="616" y="1051"/>
                    <a:pt x="659" y="1068"/>
                    <a:pt x="696" y="1068"/>
                  </a:cubicBezTo>
                  <a:cubicBezTo>
                    <a:pt x="722" y="1068"/>
                    <a:pt x="745" y="1060"/>
                    <a:pt x="763" y="1040"/>
                  </a:cubicBezTo>
                  <a:cubicBezTo>
                    <a:pt x="778" y="1022"/>
                    <a:pt x="787" y="1000"/>
                    <a:pt x="792" y="976"/>
                  </a:cubicBezTo>
                  <a:cubicBezTo>
                    <a:pt x="829" y="811"/>
                    <a:pt x="796" y="638"/>
                    <a:pt x="741" y="475"/>
                  </a:cubicBezTo>
                  <a:cubicBezTo>
                    <a:pt x="686" y="315"/>
                    <a:pt x="609" y="161"/>
                    <a:pt x="554"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8"/>
            <p:cNvSpPr/>
            <p:nvPr/>
          </p:nvSpPr>
          <p:spPr>
            <a:xfrm>
              <a:off x="1678050" y="3672975"/>
              <a:ext cx="14950" cy="20725"/>
            </a:xfrm>
            <a:custGeom>
              <a:rect b="b" l="l" r="r" t="t"/>
              <a:pathLst>
                <a:path extrusionOk="0" h="829" w="598">
                  <a:moveTo>
                    <a:pt x="0" y="0"/>
                  </a:moveTo>
                  <a:lnTo>
                    <a:pt x="93" y="556"/>
                  </a:lnTo>
                  <a:cubicBezTo>
                    <a:pt x="110" y="547"/>
                    <a:pt x="129" y="543"/>
                    <a:pt x="147" y="543"/>
                  </a:cubicBezTo>
                  <a:cubicBezTo>
                    <a:pt x="215" y="543"/>
                    <a:pt x="285" y="598"/>
                    <a:pt x="330" y="655"/>
                  </a:cubicBezTo>
                  <a:cubicBezTo>
                    <a:pt x="387" y="727"/>
                    <a:pt x="444" y="815"/>
                    <a:pt x="536" y="828"/>
                  </a:cubicBezTo>
                  <a:cubicBezTo>
                    <a:pt x="541" y="699"/>
                    <a:pt x="598" y="563"/>
                    <a:pt x="547" y="444"/>
                  </a:cubicBezTo>
                  <a:cubicBezTo>
                    <a:pt x="492" y="321"/>
                    <a:pt x="350" y="273"/>
                    <a:pt x="233" y="205"/>
                  </a:cubicBezTo>
                  <a:cubicBezTo>
                    <a:pt x="143" y="152"/>
                    <a:pt x="64" y="84"/>
                    <a:pt x="0"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8"/>
            <p:cNvSpPr/>
            <p:nvPr/>
          </p:nvSpPr>
          <p:spPr>
            <a:xfrm>
              <a:off x="1719000" y="3964450"/>
              <a:ext cx="40375" cy="8175"/>
            </a:xfrm>
            <a:custGeom>
              <a:rect b="b" l="l" r="r" t="t"/>
              <a:pathLst>
                <a:path extrusionOk="0" h="327" w="1615">
                  <a:moveTo>
                    <a:pt x="565" y="1"/>
                  </a:moveTo>
                  <a:cubicBezTo>
                    <a:pt x="478" y="23"/>
                    <a:pt x="388" y="34"/>
                    <a:pt x="297" y="34"/>
                  </a:cubicBezTo>
                  <a:cubicBezTo>
                    <a:pt x="225" y="34"/>
                    <a:pt x="152" y="27"/>
                    <a:pt x="80" y="12"/>
                  </a:cubicBezTo>
                  <a:cubicBezTo>
                    <a:pt x="71" y="12"/>
                    <a:pt x="60" y="7"/>
                    <a:pt x="51" y="5"/>
                  </a:cubicBezTo>
                  <a:cubicBezTo>
                    <a:pt x="40" y="75"/>
                    <a:pt x="27" y="146"/>
                    <a:pt x="18" y="216"/>
                  </a:cubicBezTo>
                  <a:cubicBezTo>
                    <a:pt x="0" y="254"/>
                    <a:pt x="30" y="294"/>
                    <a:pt x="69" y="294"/>
                  </a:cubicBezTo>
                  <a:cubicBezTo>
                    <a:pt x="72" y="294"/>
                    <a:pt x="76" y="294"/>
                    <a:pt x="80" y="293"/>
                  </a:cubicBezTo>
                  <a:cubicBezTo>
                    <a:pt x="368" y="315"/>
                    <a:pt x="656" y="326"/>
                    <a:pt x="943" y="326"/>
                  </a:cubicBezTo>
                  <a:cubicBezTo>
                    <a:pt x="1167" y="326"/>
                    <a:pt x="1391" y="320"/>
                    <a:pt x="1615" y="306"/>
                  </a:cubicBezTo>
                  <a:lnTo>
                    <a:pt x="565"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8"/>
            <p:cNvSpPr/>
            <p:nvPr/>
          </p:nvSpPr>
          <p:spPr>
            <a:xfrm>
              <a:off x="1717300" y="3947550"/>
              <a:ext cx="22550" cy="22925"/>
            </a:xfrm>
            <a:custGeom>
              <a:rect b="b" l="l" r="r" t="t"/>
              <a:pathLst>
                <a:path extrusionOk="0" h="917" w="902">
                  <a:moveTo>
                    <a:pt x="901" y="0"/>
                  </a:moveTo>
                  <a:lnTo>
                    <a:pt x="1" y="16"/>
                  </a:lnTo>
                  <a:lnTo>
                    <a:pt x="104" y="888"/>
                  </a:lnTo>
                  <a:cubicBezTo>
                    <a:pt x="148" y="892"/>
                    <a:pt x="192" y="899"/>
                    <a:pt x="236" y="905"/>
                  </a:cubicBezTo>
                  <a:cubicBezTo>
                    <a:pt x="280" y="910"/>
                    <a:pt x="326" y="912"/>
                    <a:pt x="372" y="916"/>
                  </a:cubicBezTo>
                  <a:lnTo>
                    <a:pt x="783" y="760"/>
                  </a:lnTo>
                  <a:lnTo>
                    <a:pt x="901"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8"/>
            <p:cNvSpPr/>
            <p:nvPr/>
          </p:nvSpPr>
          <p:spPr>
            <a:xfrm>
              <a:off x="1753600" y="3958850"/>
              <a:ext cx="40000" cy="9700"/>
            </a:xfrm>
            <a:custGeom>
              <a:rect b="b" l="l" r="r" t="t"/>
              <a:pathLst>
                <a:path extrusionOk="0" h="388" w="1600">
                  <a:moveTo>
                    <a:pt x="508" y="1"/>
                  </a:moveTo>
                  <a:cubicBezTo>
                    <a:pt x="417" y="30"/>
                    <a:pt x="322" y="45"/>
                    <a:pt x="228" y="45"/>
                  </a:cubicBezTo>
                  <a:cubicBezTo>
                    <a:pt x="165" y="45"/>
                    <a:pt x="102" y="38"/>
                    <a:pt x="40" y="25"/>
                  </a:cubicBezTo>
                  <a:cubicBezTo>
                    <a:pt x="27" y="100"/>
                    <a:pt x="16" y="174"/>
                    <a:pt x="5" y="249"/>
                  </a:cubicBezTo>
                  <a:cubicBezTo>
                    <a:pt x="0" y="271"/>
                    <a:pt x="3" y="295"/>
                    <a:pt x="14" y="315"/>
                  </a:cubicBezTo>
                  <a:cubicBezTo>
                    <a:pt x="25" y="327"/>
                    <a:pt x="42" y="335"/>
                    <a:pt x="60" y="335"/>
                  </a:cubicBezTo>
                  <a:cubicBezTo>
                    <a:pt x="62" y="335"/>
                    <a:pt x="64" y="335"/>
                    <a:pt x="66" y="335"/>
                  </a:cubicBezTo>
                  <a:cubicBezTo>
                    <a:pt x="412" y="370"/>
                    <a:pt x="760" y="388"/>
                    <a:pt x="1107" y="388"/>
                  </a:cubicBezTo>
                  <a:cubicBezTo>
                    <a:pt x="1271" y="388"/>
                    <a:pt x="1435" y="384"/>
                    <a:pt x="1599" y="376"/>
                  </a:cubicBezTo>
                  <a:lnTo>
                    <a:pt x="508"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8"/>
            <p:cNvSpPr/>
            <p:nvPr/>
          </p:nvSpPr>
          <p:spPr>
            <a:xfrm>
              <a:off x="1753700" y="3941825"/>
              <a:ext cx="30175" cy="23250"/>
            </a:xfrm>
            <a:custGeom>
              <a:rect b="b" l="l" r="r" t="t"/>
              <a:pathLst>
                <a:path extrusionOk="0" h="930" w="1207">
                  <a:moveTo>
                    <a:pt x="209" y="1"/>
                  </a:moveTo>
                  <a:lnTo>
                    <a:pt x="1" y="930"/>
                  </a:lnTo>
                  <a:lnTo>
                    <a:pt x="644" y="895"/>
                  </a:lnTo>
                  <a:lnTo>
                    <a:pt x="1206" y="87"/>
                  </a:lnTo>
                  <a:lnTo>
                    <a:pt x="209"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8"/>
            <p:cNvSpPr/>
            <p:nvPr/>
          </p:nvSpPr>
          <p:spPr>
            <a:xfrm>
              <a:off x="1640925" y="3525050"/>
              <a:ext cx="143325" cy="155025"/>
            </a:xfrm>
            <a:custGeom>
              <a:rect b="b" l="l" r="r" t="t"/>
              <a:pathLst>
                <a:path extrusionOk="0" h="6201" w="5733">
                  <a:moveTo>
                    <a:pt x="3734" y="1"/>
                  </a:moveTo>
                  <a:cubicBezTo>
                    <a:pt x="3734" y="1"/>
                    <a:pt x="1758" y="919"/>
                    <a:pt x="879" y="2142"/>
                  </a:cubicBezTo>
                  <a:cubicBezTo>
                    <a:pt x="1" y="3368"/>
                    <a:pt x="1185" y="6201"/>
                    <a:pt x="1185" y="6201"/>
                  </a:cubicBezTo>
                  <a:lnTo>
                    <a:pt x="1655" y="6097"/>
                  </a:lnTo>
                  <a:cubicBezTo>
                    <a:pt x="1655" y="6097"/>
                    <a:pt x="961" y="3203"/>
                    <a:pt x="2715" y="2408"/>
                  </a:cubicBezTo>
                  <a:cubicBezTo>
                    <a:pt x="4468" y="1611"/>
                    <a:pt x="5733" y="43"/>
                    <a:pt x="3734"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8"/>
            <p:cNvSpPr/>
            <p:nvPr/>
          </p:nvSpPr>
          <p:spPr>
            <a:xfrm>
              <a:off x="1777875" y="3520300"/>
              <a:ext cx="132225" cy="126450"/>
            </a:xfrm>
            <a:custGeom>
              <a:rect b="b" l="l" r="r" t="t"/>
              <a:pathLst>
                <a:path extrusionOk="0" h="5058" w="5289">
                  <a:moveTo>
                    <a:pt x="679" y="1"/>
                  </a:moveTo>
                  <a:cubicBezTo>
                    <a:pt x="427" y="1"/>
                    <a:pt x="185" y="250"/>
                    <a:pt x="0" y="850"/>
                  </a:cubicBezTo>
                  <a:cubicBezTo>
                    <a:pt x="0" y="850"/>
                    <a:pt x="336" y="3004"/>
                    <a:pt x="1272" y="4184"/>
                  </a:cubicBezTo>
                  <a:cubicBezTo>
                    <a:pt x="1855" y="4919"/>
                    <a:pt x="3261" y="5058"/>
                    <a:pt x="4237" y="5058"/>
                  </a:cubicBezTo>
                  <a:cubicBezTo>
                    <a:pt x="4826" y="5058"/>
                    <a:pt x="5258" y="5007"/>
                    <a:pt x="5258" y="5007"/>
                  </a:cubicBezTo>
                  <a:lnTo>
                    <a:pt x="5288" y="4528"/>
                  </a:lnTo>
                  <a:cubicBezTo>
                    <a:pt x="5288" y="4528"/>
                    <a:pt x="2313" y="4397"/>
                    <a:pt x="2032" y="2493"/>
                  </a:cubicBezTo>
                  <a:cubicBezTo>
                    <a:pt x="1839" y="1187"/>
                    <a:pt x="1232" y="1"/>
                    <a:pt x="679"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8"/>
            <p:cNvSpPr/>
            <p:nvPr/>
          </p:nvSpPr>
          <p:spPr>
            <a:xfrm>
              <a:off x="1717425" y="3511825"/>
              <a:ext cx="91750" cy="107750"/>
            </a:xfrm>
            <a:custGeom>
              <a:rect b="b" l="l" r="r" t="t"/>
              <a:pathLst>
                <a:path extrusionOk="0" h="4310" w="3670">
                  <a:moveTo>
                    <a:pt x="1612" y="1"/>
                  </a:moveTo>
                  <a:cubicBezTo>
                    <a:pt x="165" y="124"/>
                    <a:pt x="551" y="1529"/>
                    <a:pt x="591" y="2120"/>
                  </a:cubicBezTo>
                  <a:cubicBezTo>
                    <a:pt x="630" y="2713"/>
                    <a:pt x="0" y="3998"/>
                    <a:pt x="0" y="3998"/>
                  </a:cubicBezTo>
                  <a:lnTo>
                    <a:pt x="571" y="4180"/>
                  </a:lnTo>
                  <a:cubicBezTo>
                    <a:pt x="571" y="4180"/>
                    <a:pt x="1467" y="4079"/>
                    <a:pt x="1814" y="4059"/>
                  </a:cubicBezTo>
                  <a:cubicBezTo>
                    <a:pt x="1859" y="4056"/>
                    <a:pt x="1901" y="4055"/>
                    <a:pt x="1942" y="4055"/>
                  </a:cubicBezTo>
                  <a:cubicBezTo>
                    <a:pt x="2210" y="4055"/>
                    <a:pt x="2380" y="4120"/>
                    <a:pt x="2629" y="4261"/>
                  </a:cubicBezTo>
                  <a:cubicBezTo>
                    <a:pt x="2689" y="4296"/>
                    <a:pt x="2771" y="4310"/>
                    <a:pt x="2861" y="4310"/>
                  </a:cubicBezTo>
                  <a:cubicBezTo>
                    <a:pt x="3200" y="4310"/>
                    <a:pt x="3670" y="4118"/>
                    <a:pt x="3670" y="4118"/>
                  </a:cubicBezTo>
                  <a:cubicBezTo>
                    <a:pt x="3670" y="4118"/>
                    <a:pt x="3446" y="3060"/>
                    <a:pt x="3424" y="2733"/>
                  </a:cubicBezTo>
                  <a:cubicBezTo>
                    <a:pt x="3404" y="2405"/>
                    <a:pt x="3670" y="2142"/>
                    <a:pt x="3670" y="1918"/>
                  </a:cubicBezTo>
                  <a:cubicBezTo>
                    <a:pt x="3670" y="1694"/>
                    <a:pt x="2789" y="5"/>
                    <a:pt x="2789" y="5"/>
                  </a:cubicBezTo>
                  <a:lnTo>
                    <a:pt x="2734" y="815"/>
                  </a:lnTo>
                  <a:lnTo>
                    <a:pt x="1612"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8"/>
            <p:cNvSpPr/>
            <p:nvPr/>
          </p:nvSpPr>
          <p:spPr>
            <a:xfrm>
              <a:off x="1703350" y="3514900"/>
              <a:ext cx="56650" cy="68225"/>
            </a:xfrm>
            <a:custGeom>
              <a:rect b="b" l="l" r="r" t="t"/>
              <a:pathLst>
                <a:path extrusionOk="0" h="2729" w="2266">
                  <a:moveTo>
                    <a:pt x="1668" y="1"/>
                  </a:moveTo>
                  <a:cubicBezTo>
                    <a:pt x="1446" y="106"/>
                    <a:pt x="972" y="244"/>
                    <a:pt x="629" y="444"/>
                  </a:cubicBezTo>
                  <a:cubicBezTo>
                    <a:pt x="284" y="642"/>
                    <a:pt x="1" y="802"/>
                    <a:pt x="1" y="802"/>
                  </a:cubicBezTo>
                  <a:cubicBezTo>
                    <a:pt x="1" y="802"/>
                    <a:pt x="247" y="2355"/>
                    <a:pt x="1178" y="2669"/>
                  </a:cubicBezTo>
                  <a:cubicBezTo>
                    <a:pt x="1301" y="2710"/>
                    <a:pt x="1411" y="2728"/>
                    <a:pt x="1508" y="2728"/>
                  </a:cubicBezTo>
                  <a:cubicBezTo>
                    <a:pt x="2149" y="2728"/>
                    <a:pt x="2265" y="1951"/>
                    <a:pt x="2265" y="1951"/>
                  </a:cubicBezTo>
                  <a:lnTo>
                    <a:pt x="1668"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8"/>
            <p:cNvSpPr/>
            <p:nvPr/>
          </p:nvSpPr>
          <p:spPr>
            <a:xfrm>
              <a:off x="1787150" y="3511950"/>
              <a:ext cx="40475" cy="61625"/>
            </a:xfrm>
            <a:custGeom>
              <a:rect b="b" l="l" r="r" t="t"/>
              <a:pathLst>
                <a:path extrusionOk="0" h="2465" w="1619">
                  <a:moveTo>
                    <a:pt x="0" y="0"/>
                  </a:moveTo>
                  <a:lnTo>
                    <a:pt x="356" y="2464"/>
                  </a:lnTo>
                  <a:lnTo>
                    <a:pt x="1619" y="1801"/>
                  </a:lnTo>
                  <a:cubicBezTo>
                    <a:pt x="1619" y="1801"/>
                    <a:pt x="1551" y="1403"/>
                    <a:pt x="1144" y="723"/>
                  </a:cubicBezTo>
                  <a:cubicBezTo>
                    <a:pt x="740" y="42"/>
                    <a:pt x="0" y="0"/>
                    <a:pt x="0"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8"/>
            <p:cNvSpPr/>
            <p:nvPr/>
          </p:nvSpPr>
          <p:spPr>
            <a:xfrm>
              <a:off x="1688425" y="3620925"/>
              <a:ext cx="169400" cy="154450"/>
            </a:xfrm>
            <a:custGeom>
              <a:rect b="b" l="l" r="r" t="t"/>
              <a:pathLst>
                <a:path extrusionOk="0" h="6178" w="6776">
                  <a:moveTo>
                    <a:pt x="1386" y="0"/>
                  </a:moveTo>
                  <a:cubicBezTo>
                    <a:pt x="859" y="793"/>
                    <a:pt x="1" y="5972"/>
                    <a:pt x="1" y="5972"/>
                  </a:cubicBezTo>
                  <a:lnTo>
                    <a:pt x="1709" y="6165"/>
                  </a:lnTo>
                  <a:cubicBezTo>
                    <a:pt x="1786" y="6173"/>
                    <a:pt x="1862" y="6178"/>
                    <a:pt x="1938" y="6178"/>
                  </a:cubicBezTo>
                  <a:cubicBezTo>
                    <a:pt x="2004" y="6178"/>
                    <a:pt x="2070" y="6174"/>
                    <a:pt x="2135" y="6167"/>
                  </a:cubicBezTo>
                  <a:lnTo>
                    <a:pt x="6776" y="5726"/>
                  </a:lnTo>
                  <a:lnTo>
                    <a:pt x="5708" y="3200"/>
                  </a:lnTo>
                  <a:cubicBezTo>
                    <a:pt x="5708" y="3200"/>
                    <a:pt x="4973" y="1753"/>
                    <a:pt x="4973" y="1691"/>
                  </a:cubicBezTo>
                  <a:cubicBezTo>
                    <a:pt x="4973" y="1630"/>
                    <a:pt x="4648" y="244"/>
                    <a:pt x="4648" y="244"/>
                  </a:cubicBezTo>
                  <a:cubicBezTo>
                    <a:pt x="4648" y="244"/>
                    <a:pt x="3976" y="407"/>
                    <a:pt x="3304" y="407"/>
                  </a:cubicBezTo>
                  <a:cubicBezTo>
                    <a:pt x="2963" y="407"/>
                    <a:pt x="2548" y="336"/>
                    <a:pt x="2186" y="249"/>
                  </a:cubicBezTo>
                  <a:cubicBezTo>
                    <a:pt x="2006" y="207"/>
                    <a:pt x="1841" y="161"/>
                    <a:pt x="1700" y="115"/>
                  </a:cubicBezTo>
                  <a:cubicBezTo>
                    <a:pt x="1593" y="84"/>
                    <a:pt x="1490" y="44"/>
                    <a:pt x="1386"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8"/>
            <p:cNvSpPr/>
            <p:nvPr/>
          </p:nvSpPr>
          <p:spPr>
            <a:xfrm>
              <a:off x="1733675" y="3425675"/>
              <a:ext cx="83575" cy="77550"/>
            </a:xfrm>
            <a:custGeom>
              <a:rect b="b" l="l" r="r" t="t"/>
              <a:pathLst>
                <a:path extrusionOk="0" h="3102" w="3343">
                  <a:moveTo>
                    <a:pt x="826" y="1"/>
                  </a:moveTo>
                  <a:cubicBezTo>
                    <a:pt x="604" y="223"/>
                    <a:pt x="435" y="449"/>
                    <a:pt x="365" y="776"/>
                  </a:cubicBezTo>
                  <a:cubicBezTo>
                    <a:pt x="290" y="1117"/>
                    <a:pt x="283" y="1444"/>
                    <a:pt x="150" y="1771"/>
                  </a:cubicBezTo>
                  <a:cubicBezTo>
                    <a:pt x="0" y="2131"/>
                    <a:pt x="64" y="2463"/>
                    <a:pt x="277" y="2751"/>
                  </a:cubicBezTo>
                  <a:cubicBezTo>
                    <a:pt x="316" y="2792"/>
                    <a:pt x="360" y="2830"/>
                    <a:pt x="406" y="2863"/>
                  </a:cubicBezTo>
                  <a:cubicBezTo>
                    <a:pt x="573" y="2983"/>
                    <a:pt x="778" y="3043"/>
                    <a:pt x="982" y="3073"/>
                  </a:cubicBezTo>
                  <a:cubicBezTo>
                    <a:pt x="1102" y="3092"/>
                    <a:pt x="1224" y="3102"/>
                    <a:pt x="1346" y="3102"/>
                  </a:cubicBezTo>
                  <a:cubicBezTo>
                    <a:pt x="1763" y="3102"/>
                    <a:pt x="2178" y="2990"/>
                    <a:pt x="2521" y="2759"/>
                  </a:cubicBezTo>
                  <a:cubicBezTo>
                    <a:pt x="2967" y="2458"/>
                    <a:pt x="3272" y="1945"/>
                    <a:pt x="3277" y="1409"/>
                  </a:cubicBezTo>
                  <a:lnTo>
                    <a:pt x="3277" y="1409"/>
                  </a:lnTo>
                  <a:lnTo>
                    <a:pt x="3257" y="1450"/>
                  </a:lnTo>
                  <a:cubicBezTo>
                    <a:pt x="3283" y="1341"/>
                    <a:pt x="3305" y="1231"/>
                    <a:pt x="3321" y="1119"/>
                  </a:cubicBezTo>
                  <a:cubicBezTo>
                    <a:pt x="3336" y="1009"/>
                    <a:pt x="3343" y="899"/>
                    <a:pt x="3341" y="789"/>
                  </a:cubicBezTo>
                  <a:cubicBezTo>
                    <a:pt x="2954" y="471"/>
                    <a:pt x="2453" y="346"/>
                    <a:pt x="1972" y="221"/>
                  </a:cubicBezTo>
                  <a:cubicBezTo>
                    <a:pt x="1652" y="135"/>
                    <a:pt x="1329" y="67"/>
                    <a:pt x="999" y="18"/>
                  </a:cubicBezTo>
                  <a:cubicBezTo>
                    <a:pt x="945" y="10"/>
                    <a:pt x="885" y="5"/>
                    <a:pt x="826"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8"/>
            <p:cNvSpPr/>
            <p:nvPr/>
          </p:nvSpPr>
          <p:spPr>
            <a:xfrm>
              <a:off x="1760575" y="3466700"/>
              <a:ext cx="7550" cy="5850"/>
            </a:xfrm>
            <a:custGeom>
              <a:rect b="b" l="l" r="r" t="t"/>
              <a:pathLst>
                <a:path extrusionOk="0" h="234" w="302">
                  <a:moveTo>
                    <a:pt x="152" y="0"/>
                  </a:moveTo>
                  <a:cubicBezTo>
                    <a:pt x="0" y="0"/>
                    <a:pt x="0" y="233"/>
                    <a:pt x="152" y="233"/>
                  </a:cubicBezTo>
                  <a:cubicBezTo>
                    <a:pt x="301" y="233"/>
                    <a:pt x="301" y="0"/>
                    <a:pt x="152"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8"/>
            <p:cNvSpPr/>
            <p:nvPr/>
          </p:nvSpPr>
          <p:spPr>
            <a:xfrm>
              <a:off x="1740375" y="3460825"/>
              <a:ext cx="6450" cy="5075"/>
            </a:xfrm>
            <a:custGeom>
              <a:rect b="b" l="l" r="r" t="t"/>
              <a:pathLst>
                <a:path extrusionOk="0" h="203" w="258">
                  <a:moveTo>
                    <a:pt x="127" y="0"/>
                  </a:moveTo>
                  <a:cubicBezTo>
                    <a:pt x="0" y="0"/>
                    <a:pt x="0" y="203"/>
                    <a:pt x="127" y="203"/>
                  </a:cubicBezTo>
                  <a:cubicBezTo>
                    <a:pt x="257" y="203"/>
                    <a:pt x="257" y="0"/>
                    <a:pt x="12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8"/>
            <p:cNvSpPr/>
            <p:nvPr/>
          </p:nvSpPr>
          <p:spPr>
            <a:xfrm>
              <a:off x="1743225" y="3457725"/>
              <a:ext cx="11550" cy="22125"/>
            </a:xfrm>
            <a:custGeom>
              <a:rect b="b" l="l" r="r" t="t"/>
              <a:pathLst>
                <a:path extrusionOk="0" h="885" w="462">
                  <a:moveTo>
                    <a:pt x="417" y="0"/>
                  </a:moveTo>
                  <a:cubicBezTo>
                    <a:pt x="399" y="0"/>
                    <a:pt x="379" y="11"/>
                    <a:pt x="374" y="30"/>
                  </a:cubicBezTo>
                  <a:cubicBezTo>
                    <a:pt x="354" y="85"/>
                    <a:pt x="356" y="144"/>
                    <a:pt x="343" y="201"/>
                  </a:cubicBezTo>
                  <a:cubicBezTo>
                    <a:pt x="334" y="252"/>
                    <a:pt x="317" y="300"/>
                    <a:pt x="292" y="344"/>
                  </a:cubicBezTo>
                  <a:cubicBezTo>
                    <a:pt x="268" y="388"/>
                    <a:pt x="231" y="423"/>
                    <a:pt x="187" y="447"/>
                  </a:cubicBezTo>
                  <a:cubicBezTo>
                    <a:pt x="143" y="471"/>
                    <a:pt x="93" y="489"/>
                    <a:pt x="55" y="524"/>
                  </a:cubicBezTo>
                  <a:cubicBezTo>
                    <a:pt x="18" y="553"/>
                    <a:pt x="0" y="599"/>
                    <a:pt x="7" y="645"/>
                  </a:cubicBezTo>
                  <a:cubicBezTo>
                    <a:pt x="16" y="695"/>
                    <a:pt x="57" y="724"/>
                    <a:pt x="95" y="753"/>
                  </a:cubicBezTo>
                  <a:cubicBezTo>
                    <a:pt x="178" y="812"/>
                    <a:pt x="277" y="878"/>
                    <a:pt x="380" y="884"/>
                  </a:cubicBezTo>
                  <a:cubicBezTo>
                    <a:pt x="396" y="884"/>
                    <a:pt x="404" y="865"/>
                    <a:pt x="393" y="854"/>
                  </a:cubicBezTo>
                  <a:lnTo>
                    <a:pt x="393" y="854"/>
                  </a:lnTo>
                  <a:lnTo>
                    <a:pt x="393" y="856"/>
                  </a:lnTo>
                  <a:cubicBezTo>
                    <a:pt x="323" y="792"/>
                    <a:pt x="235" y="750"/>
                    <a:pt x="161" y="691"/>
                  </a:cubicBezTo>
                  <a:cubicBezTo>
                    <a:pt x="143" y="678"/>
                    <a:pt x="123" y="663"/>
                    <a:pt x="108" y="645"/>
                  </a:cubicBezTo>
                  <a:cubicBezTo>
                    <a:pt x="95" y="623"/>
                    <a:pt x="106" y="608"/>
                    <a:pt x="123" y="592"/>
                  </a:cubicBezTo>
                  <a:cubicBezTo>
                    <a:pt x="161" y="559"/>
                    <a:pt x="213" y="546"/>
                    <a:pt x="255" y="522"/>
                  </a:cubicBezTo>
                  <a:cubicBezTo>
                    <a:pt x="328" y="474"/>
                    <a:pt x="380" y="406"/>
                    <a:pt x="411" y="324"/>
                  </a:cubicBezTo>
                  <a:cubicBezTo>
                    <a:pt x="448" y="230"/>
                    <a:pt x="462" y="129"/>
                    <a:pt x="451" y="30"/>
                  </a:cubicBezTo>
                  <a:cubicBezTo>
                    <a:pt x="447" y="9"/>
                    <a:pt x="433" y="0"/>
                    <a:pt x="41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8"/>
            <p:cNvSpPr/>
            <p:nvPr/>
          </p:nvSpPr>
          <p:spPr>
            <a:xfrm>
              <a:off x="1764525" y="3455575"/>
              <a:ext cx="13200" cy="8900"/>
            </a:xfrm>
            <a:custGeom>
              <a:rect b="b" l="l" r="r" t="t"/>
              <a:pathLst>
                <a:path extrusionOk="0" h="356" w="528">
                  <a:moveTo>
                    <a:pt x="315" y="230"/>
                  </a:moveTo>
                  <a:cubicBezTo>
                    <a:pt x="314" y="230"/>
                    <a:pt x="320" y="235"/>
                    <a:pt x="321" y="235"/>
                  </a:cubicBezTo>
                  <a:cubicBezTo>
                    <a:pt x="317" y="231"/>
                    <a:pt x="315" y="230"/>
                    <a:pt x="315" y="230"/>
                  </a:cubicBezTo>
                  <a:close/>
                  <a:moveTo>
                    <a:pt x="131" y="1"/>
                  </a:moveTo>
                  <a:cubicBezTo>
                    <a:pt x="106" y="1"/>
                    <a:pt x="82" y="4"/>
                    <a:pt x="58" y="11"/>
                  </a:cubicBezTo>
                  <a:cubicBezTo>
                    <a:pt x="0" y="24"/>
                    <a:pt x="0" y="105"/>
                    <a:pt x="58" y="118"/>
                  </a:cubicBezTo>
                  <a:lnTo>
                    <a:pt x="60" y="120"/>
                  </a:lnTo>
                  <a:cubicBezTo>
                    <a:pt x="95" y="129"/>
                    <a:pt x="134" y="136"/>
                    <a:pt x="170" y="149"/>
                  </a:cubicBezTo>
                  <a:lnTo>
                    <a:pt x="196" y="160"/>
                  </a:lnTo>
                  <a:lnTo>
                    <a:pt x="211" y="164"/>
                  </a:lnTo>
                  <a:cubicBezTo>
                    <a:pt x="213" y="165"/>
                    <a:pt x="214" y="165"/>
                    <a:pt x="214" y="165"/>
                  </a:cubicBezTo>
                  <a:cubicBezTo>
                    <a:pt x="214" y="165"/>
                    <a:pt x="207" y="162"/>
                    <a:pt x="207" y="162"/>
                  </a:cubicBezTo>
                  <a:lnTo>
                    <a:pt x="207" y="162"/>
                  </a:lnTo>
                  <a:cubicBezTo>
                    <a:pt x="208" y="162"/>
                    <a:pt x="209" y="163"/>
                    <a:pt x="213" y="164"/>
                  </a:cubicBezTo>
                  <a:cubicBezTo>
                    <a:pt x="231" y="173"/>
                    <a:pt x="246" y="182"/>
                    <a:pt x="264" y="193"/>
                  </a:cubicBezTo>
                  <a:lnTo>
                    <a:pt x="286" y="208"/>
                  </a:lnTo>
                  <a:lnTo>
                    <a:pt x="299" y="217"/>
                  </a:lnTo>
                  <a:lnTo>
                    <a:pt x="312" y="226"/>
                  </a:lnTo>
                  <a:lnTo>
                    <a:pt x="321" y="235"/>
                  </a:lnTo>
                  <a:cubicBezTo>
                    <a:pt x="330" y="239"/>
                    <a:pt x="336" y="248"/>
                    <a:pt x="343" y="254"/>
                  </a:cubicBezTo>
                  <a:cubicBezTo>
                    <a:pt x="370" y="278"/>
                    <a:pt x="398" y="322"/>
                    <a:pt x="433" y="336"/>
                  </a:cubicBezTo>
                  <a:lnTo>
                    <a:pt x="433" y="336"/>
                  </a:lnTo>
                  <a:cubicBezTo>
                    <a:pt x="447" y="346"/>
                    <a:pt x="461" y="355"/>
                    <a:pt x="478" y="355"/>
                  </a:cubicBezTo>
                  <a:cubicBezTo>
                    <a:pt x="480" y="355"/>
                    <a:pt x="483" y="355"/>
                    <a:pt x="486" y="355"/>
                  </a:cubicBezTo>
                  <a:lnTo>
                    <a:pt x="486" y="355"/>
                  </a:lnTo>
                  <a:cubicBezTo>
                    <a:pt x="487" y="355"/>
                    <a:pt x="487" y="355"/>
                    <a:pt x="488" y="355"/>
                  </a:cubicBezTo>
                  <a:cubicBezTo>
                    <a:pt x="498" y="355"/>
                    <a:pt x="507" y="349"/>
                    <a:pt x="512" y="340"/>
                  </a:cubicBezTo>
                  <a:cubicBezTo>
                    <a:pt x="512" y="340"/>
                    <a:pt x="512" y="340"/>
                    <a:pt x="512" y="340"/>
                  </a:cubicBezTo>
                  <a:cubicBezTo>
                    <a:pt x="513" y="340"/>
                    <a:pt x="519" y="331"/>
                    <a:pt x="519" y="329"/>
                  </a:cubicBezTo>
                  <a:cubicBezTo>
                    <a:pt x="525" y="320"/>
                    <a:pt x="528" y="307"/>
                    <a:pt x="525" y="296"/>
                  </a:cubicBezTo>
                  <a:cubicBezTo>
                    <a:pt x="525" y="290"/>
                    <a:pt x="525" y="283"/>
                    <a:pt x="523" y="277"/>
                  </a:cubicBezTo>
                  <a:lnTo>
                    <a:pt x="523" y="277"/>
                  </a:lnTo>
                  <a:cubicBezTo>
                    <a:pt x="525" y="229"/>
                    <a:pt x="483" y="181"/>
                    <a:pt x="453" y="149"/>
                  </a:cubicBezTo>
                  <a:cubicBezTo>
                    <a:pt x="420" y="114"/>
                    <a:pt x="383" y="83"/>
                    <a:pt x="339" y="61"/>
                  </a:cubicBezTo>
                  <a:cubicBezTo>
                    <a:pt x="278" y="27"/>
                    <a:pt x="204" y="1"/>
                    <a:pt x="13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8"/>
            <p:cNvSpPr/>
            <p:nvPr/>
          </p:nvSpPr>
          <p:spPr>
            <a:xfrm>
              <a:off x="1741525" y="3447950"/>
              <a:ext cx="8650" cy="5600"/>
            </a:xfrm>
            <a:custGeom>
              <a:rect b="b" l="l" r="r" t="t"/>
              <a:pathLst>
                <a:path extrusionOk="0" h="224" w="346">
                  <a:moveTo>
                    <a:pt x="317" y="111"/>
                  </a:moveTo>
                  <a:cubicBezTo>
                    <a:pt x="318" y="113"/>
                    <a:pt x="319" y="115"/>
                    <a:pt x="319" y="116"/>
                  </a:cubicBezTo>
                  <a:cubicBezTo>
                    <a:pt x="318" y="114"/>
                    <a:pt x="318" y="113"/>
                    <a:pt x="317" y="111"/>
                  </a:cubicBezTo>
                  <a:close/>
                  <a:moveTo>
                    <a:pt x="111" y="158"/>
                  </a:moveTo>
                  <a:cubicBezTo>
                    <a:pt x="118" y="158"/>
                    <a:pt x="125" y="158"/>
                    <a:pt x="132" y="160"/>
                  </a:cubicBezTo>
                  <a:lnTo>
                    <a:pt x="111" y="158"/>
                  </a:lnTo>
                  <a:close/>
                  <a:moveTo>
                    <a:pt x="100" y="1"/>
                  </a:moveTo>
                  <a:cubicBezTo>
                    <a:pt x="74" y="1"/>
                    <a:pt x="49" y="7"/>
                    <a:pt x="29" y="28"/>
                  </a:cubicBezTo>
                  <a:cubicBezTo>
                    <a:pt x="0" y="56"/>
                    <a:pt x="0" y="103"/>
                    <a:pt x="29" y="131"/>
                  </a:cubicBezTo>
                  <a:cubicBezTo>
                    <a:pt x="40" y="140"/>
                    <a:pt x="53" y="149"/>
                    <a:pt x="68" y="153"/>
                  </a:cubicBezTo>
                  <a:cubicBezTo>
                    <a:pt x="77" y="155"/>
                    <a:pt x="88" y="157"/>
                    <a:pt x="101" y="157"/>
                  </a:cubicBezTo>
                  <a:cubicBezTo>
                    <a:pt x="104" y="157"/>
                    <a:pt x="107" y="157"/>
                    <a:pt x="111" y="158"/>
                  </a:cubicBezTo>
                  <a:lnTo>
                    <a:pt x="111" y="158"/>
                  </a:lnTo>
                  <a:cubicBezTo>
                    <a:pt x="138" y="162"/>
                    <a:pt x="165" y="170"/>
                    <a:pt x="191" y="181"/>
                  </a:cubicBezTo>
                  <a:lnTo>
                    <a:pt x="191" y="181"/>
                  </a:lnTo>
                  <a:cubicBezTo>
                    <a:pt x="194" y="182"/>
                    <a:pt x="197" y="184"/>
                    <a:pt x="200" y="186"/>
                  </a:cubicBezTo>
                  <a:lnTo>
                    <a:pt x="213" y="193"/>
                  </a:lnTo>
                  <a:cubicBezTo>
                    <a:pt x="220" y="196"/>
                    <a:pt x="227" y="198"/>
                    <a:pt x="234" y="200"/>
                  </a:cubicBezTo>
                  <a:lnTo>
                    <a:pt x="234" y="200"/>
                  </a:lnTo>
                  <a:lnTo>
                    <a:pt x="244" y="206"/>
                  </a:lnTo>
                  <a:cubicBezTo>
                    <a:pt x="251" y="208"/>
                    <a:pt x="257" y="212"/>
                    <a:pt x="262" y="217"/>
                  </a:cubicBezTo>
                  <a:cubicBezTo>
                    <a:pt x="270" y="221"/>
                    <a:pt x="280" y="223"/>
                    <a:pt x="289" y="223"/>
                  </a:cubicBezTo>
                  <a:cubicBezTo>
                    <a:pt x="303" y="223"/>
                    <a:pt x="316" y="218"/>
                    <a:pt x="325" y="208"/>
                  </a:cubicBezTo>
                  <a:cubicBezTo>
                    <a:pt x="343" y="190"/>
                    <a:pt x="345" y="166"/>
                    <a:pt x="334" y="144"/>
                  </a:cubicBezTo>
                  <a:lnTo>
                    <a:pt x="336" y="144"/>
                  </a:lnTo>
                  <a:cubicBezTo>
                    <a:pt x="332" y="133"/>
                    <a:pt x="325" y="125"/>
                    <a:pt x="321" y="116"/>
                  </a:cubicBezTo>
                  <a:cubicBezTo>
                    <a:pt x="319" y="111"/>
                    <a:pt x="319" y="109"/>
                    <a:pt x="316" y="107"/>
                  </a:cubicBezTo>
                  <a:cubicBezTo>
                    <a:pt x="316" y="106"/>
                    <a:pt x="315" y="105"/>
                    <a:pt x="315" y="105"/>
                  </a:cubicBezTo>
                  <a:lnTo>
                    <a:pt x="315" y="105"/>
                  </a:lnTo>
                  <a:cubicBezTo>
                    <a:pt x="315" y="105"/>
                    <a:pt x="315" y="106"/>
                    <a:pt x="315" y="107"/>
                  </a:cubicBezTo>
                  <a:lnTo>
                    <a:pt x="315" y="107"/>
                  </a:lnTo>
                  <a:cubicBezTo>
                    <a:pt x="311" y="96"/>
                    <a:pt x="304" y="87"/>
                    <a:pt x="297" y="78"/>
                  </a:cubicBezTo>
                  <a:cubicBezTo>
                    <a:pt x="277" y="59"/>
                    <a:pt x="253" y="43"/>
                    <a:pt x="229" y="30"/>
                  </a:cubicBezTo>
                  <a:cubicBezTo>
                    <a:pt x="204" y="19"/>
                    <a:pt x="178" y="10"/>
                    <a:pt x="152" y="6"/>
                  </a:cubicBezTo>
                  <a:cubicBezTo>
                    <a:pt x="135" y="3"/>
                    <a:pt x="118" y="1"/>
                    <a:pt x="10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8"/>
            <p:cNvSpPr/>
            <p:nvPr/>
          </p:nvSpPr>
          <p:spPr>
            <a:xfrm>
              <a:off x="1747950" y="3421550"/>
              <a:ext cx="74525" cy="78050"/>
            </a:xfrm>
            <a:custGeom>
              <a:rect b="b" l="l" r="r" t="t"/>
              <a:pathLst>
                <a:path extrusionOk="0" h="3122" w="2981">
                  <a:moveTo>
                    <a:pt x="738" y="0"/>
                  </a:moveTo>
                  <a:cubicBezTo>
                    <a:pt x="438" y="0"/>
                    <a:pt x="193" y="26"/>
                    <a:pt x="103" y="71"/>
                  </a:cubicBezTo>
                  <a:cubicBezTo>
                    <a:pt x="62" y="89"/>
                    <a:pt x="27" y="120"/>
                    <a:pt x="0" y="157"/>
                  </a:cubicBezTo>
                  <a:cubicBezTo>
                    <a:pt x="90" y="157"/>
                    <a:pt x="178" y="179"/>
                    <a:pt x="259" y="221"/>
                  </a:cubicBezTo>
                  <a:cubicBezTo>
                    <a:pt x="352" y="269"/>
                    <a:pt x="398" y="348"/>
                    <a:pt x="479" y="403"/>
                  </a:cubicBezTo>
                  <a:cubicBezTo>
                    <a:pt x="529" y="438"/>
                    <a:pt x="569" y="448"/>
                    <a:pt x="610" y="448"/>
                  </a:cubicBezTo>
                  <a:cubicBezTo>
                    <a:pt x="650" y="448"/>
                    <a:pt x="690" y="438"/>
                    <a:pt x="742" y="432"/>
                  </a:cubicBezTo>
                  <a:cubicBezTo>
                    <a:pt x="759" y="430"/>
                    <a:pt x="778" y="428"/>
                    <a:pt x="798" y="428"/>
                  </a:cubicBezTo>
                  <a:cubicBezTo>
                    <a:pt x="985" y="428"/>
                    <a:pt x="1283" y="523"/>
                    <a:pt x="1226" y="719"/>
                  </a:cubicBezTo>
                  <a:lnTo>
                    <a:pt x="1237" y="724"/>
                  </a:lnTo>
                  <a:cubicBezTo>
                    <a:pt x="1237" y="724"/>
                    <a:pt x="1230" y="1183"/>
                    <a:pt x="1375" y="1343"/>
                  </a:cubicBezTo>
                  <a:cubicBezTo>
                    <a:pt x="1520" y="1506"/>
                    <a:pt x="1746" y="1435"/>
                    <a:pt x="1619" y="1795"/>
                  </a:cubicBezTo>
                  <a:cubicBezTo>
                    <a:pt x="1505" y="2125"/>
                    <a:pt x="1571" y="2249"/>
                    <a:pt x="1643" y="2249"/>
                  </a:cubicBezTo>
                  <a:cubicBezTo>
                    <a:pt x="1650" y="2249"/>
                    <a:pt x="1658" y="2248"/>
                    <a:pt x="1665" y="2246"/>
                  </a:cubicBezTo>
                  <a:cubicBezTo>
                    <a:pt x="1696" y="2237"/>
                    <a:pt x="1713" y="2189"/>
                    <a:pt x="1731" y="2129"/>
                  </a:cubicBezTo>
                  <a:cubicBezTo>
                    <a:pt x="1737" y="2092"/>
                    <a:pt x="1751" y="2057"/>
                    <a:pt x="1768" y="2026"/>
                  </a:cubicBezTo>
                  <a:cubicBezTo>
                    <a:pt x="1797" y="1962"/>
                    <a:pt x="1834" y="1907"/>
                    <a:pt x="1900" y="1901"/>
                  </a:cubicBezTo>
                  <a:lnTo>
                    <a:pt x="1911" y="1901"/>
                  </a:lnTo>
                  <a:cubicBezTo>
                    <a:pt x="1940" y="1889"/>
                    <a:pt x="1968" y="1883"/>
                    <a:pt x="1995" y="1883"/>
                  </a:cubicBezTo>
                  <a:cubicBezTo>
                    <a:pt x="2103" y="1883"/>
                    <a:pt x="2191" y="1970"/>
                    <a:pt x="2214" y="2088"/>
                  </a:cubicBezTo>
                  <a:cubicBezTo>
                    <a:pt x="2256" y="2301"/>
                    <a:pt x="2150" y="2516"/>
                    <a:pt x="1957" y="2612"/>
                  </a:cubicBezTo>
                  <a:cubicBezTo>
                    <a:pt x="1874" y="2655"/>
                    <a:pt x="1783" y="2675"/>
                    <a:pt x="1692" y="2675"/>
                  </a:cubicBezTo>
                  <a:cubicBezTo>
                    <a:pt x="1680" y="2675"/>
                    <a:pt x="1667" y="2675"/>
                    <a:pt x="1654" y="2674"/>
                  </a:cubicBezTo>
                  <a:lnTo>
                    <a:pt x="1652" y="2674"/>
                  </a:lnTo>
                  <a:cubicBezTo>
                    <a:pt x="1614" y="2821"/>
                    <a:pt x="1577" y="2968"/>
                    <a:pt x="1577" y="3122"/>
                  </a:cubicBezTo>
                  <a:cubicBezTo>
                    <a:pt x="1744" y="3080"/>
                    <a:pt x="1983" y="3017"/>
                    <a:pt x="2100" y="2953"/>
                  </a:cubicBezTo>
                  <a:cubicBezTo>
                    <a:pt x="2291" y="2845"/>
                    <a:pt x="2930" y="2419"/>
                    <a:pt x="2956" y="1637"/>
                  </a:cubicBezTo>
                  <a:cubicBezTo>
                    <a:pt x="2980" y="858"/>
                    <a:pt x="2789" y="612"/>
                    <a:pt x="2308" y="291"/>
                  </a:cubicBezTo>
                  <a:cubicBezTo>
                    <a:pt x="1999" y="85"/>
                    <a:pt x="1279" y="0"/>
                    <a:pt x="73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8"/>
            <p:cNvSpPr/>
            <p:nvPr/>
          </p:nvSpPr>
          <p:spPr>
            <a:xfrm>
              <a:off x="1742225" y="3480325"/>
              <a:ext cx="12500" cy="9525"/>
            </a:xfrm>
            <a:custGeom>
              <a:rect b="b" l="l" r="r" t="t"/>
              <a:pathLst>
                <a:path extrusionOk="0" h="381" w="500">
                  <a:moveTo>
                    <a:pt x="1" y="0"/>
                  </a:moveTo>
                  <a:cubicBezTo>
                    <a:pt x="1" y="0"/>
                    <a:pt x="1" y="266"/>
                    <a:pt x="181" y="360"/>
                  </a:cubicBezTo>
                  <a:cubicBezTo>
                    <a:pt x="208" y="375"/>
                    <a:pt x="235" y="381"/>
                    <a:pt x="260" y="381"/>
                  </a:cubicBezTo>
                  <a:cubicBezTo>
                    <a:pt x="400" y="381"/>
                    <a:pt x="499" y="193"/>
                    <a:pt x="499" y="193"/>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8"/>
            <p:cNvSpPr/>
            <p:nvPr/>
          </p:nvSpPr>
          <p:spPr>
            <a:xfrm>
              <a:off x="1737450" y="3423100"/>
              <a:ext cx="29800" cy="21925"/>
            </a:xfrm>
            <a:custGeom>
              <a:rect b="b" l="l" r="r" t="t"/>
              <a:pathLst>
                <a:path extrusionOk="0" h="877" w="1192">
                  <a:moveTo>
                    <a:pt x="752" y="1"/>
                  </a:moveTo>
                  <a:cubicBezTo>
                    <a:pt x="605" y="25"/>
                    <a:pt x="442" y="60"/>
                    <a:pt x="365" y="187"/>
                  </a:cubicBezTo>
                  <a:cubicBezTo>
                    <a:pt x="341" y="229"/>
                    <a:pt x="321" y="275"/>
                    <a:pt x="308" y="321"/>
                  </a:cubicBezTo>
                  <a:cubicBezTo>
                    <a:pt x="255" y="457"/>
                    <a:pt x="170" y="576"/>
                    <a:pt x="56" y="668"/>
                  </a:cubicBezTo>
                  <a:cubicBezTo>
                    <a:pt x="59" y="668"/>
                    <a:pt x="62" y="668"/>
                    <a:pt x="66" y="668"/>
                  </a:cubicBezTo>
                  <a:cubicBezTo>
                    <a:pt x="194" y="668"/>
                    <a:pt x="317" y="627"/>
                    <a:pt x="418" y="548"/>
                  </a:cubicBezTo>
                  <a:lnTo>
                    <a:pt x="418" y="548"/>
                  </a:lnTo>
                  <a:cubicBezTo>
                    <a:pt x="418" y="640"/>
                    <a:pt x="335" y="708"/>
                    <a:pt x="253" y="754"/>
                  </a:cubicBezTo>
                  <a:cubicBezTo>
                    <a:pt x="174" y="802"/>
                    <a:pt x="89" y="842"/>
                    <a:pt x="1" y="877"/>
                  </a:cubicBezTo>
                  <a:cubicBezTo>
                    <a:pt x="218" y="859"/>
                    <a:pt x="431" y="820"/>
                    <a:pt x="638" y="758"/>
                  </a:cubicBezTo>
                  <a:cubicBezTo>
                    <a:pt x="765" y="721"/>
                    <a:pt x="890" y="673"/>
                    <a:pt x="993" y="594"/>
                  </a:cubicBezTo>
                  <a:cubicBezTo>
                    <a:pt x="1097" y="515"/>
                    <a:pt x="1178" y="398"/>
                    <a:pt x="1191" y="266"/>
                  </a:cubicBezTo>
                  <a:lnTo>
                    <a:pt x="752"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8"/>
            <p:cNvSpPr/>
            <p:nvPr/>
          </p:nvSpPr>
          <p:spPr>
            <a:xfrm>
              <a:off x="1766000" y="3428200"/>
              <a:ext cx="35000" cy="31650"/>
            </a:xfrm>
            <a:custGeom>
              <a:rect b="b" l="l" r="r" t="t"/>
              <a:pathLst>
                <a:path extrusionOk="0" h="1266" w="1400">
                  <a:moveTo>
                    <a:pt x="277" y="1"/>
                  </a:moveTo>
                  <a:cubicBezTo>
                    <a:pt x="195" y="1"/>
                    <a:pt x="115" y="16"/>
                    <a:pt x="40" y="54"/>
                  </a:cubicBezTo>
                  <a:lnTo>
                    <a:pt x="58" y="139"/>
                  </a:lnTo>
                  <a:cubicBezTo>
                    <a:pt x="1" y="335"/>
                    <a:pt x="14" y="543"/>
                    <a:pt x="97" y="730"/>
                  </a:cubicBezTo>
                  <a:cubicBezTo>
                    <a:pt x="183" y="917"/>
                    <a:pt x="346" y="1055"/>
                    <a:pt x="545" y="1108"/>
                  </a:cubicBezTo>
                  <a:cubicBezTo>
                    <a:pt x="574" y="1073"/>
                    <a:pt x="548" y="1018"/>
                    <a:pt x="530" y="974"/>
                  </a:cubicBezTo>
                  <a:cubicBezTo>
                    <a:pt x="512" y="928"/>
                    <a:pt x="521" y="857"/>
                    <a:pt x="570" y="857"/>
                  </a:cubicBezTo>
                  <a:cubicBezTo>
                    <a:pt x="587" y="860"/>
                    <a:pt x="605" y="866"/>
                    <a:pt x="618" y="879"/>
                  </a:cubicBezTo>
                  <a:cubicBezTo>
                    <a:pt x="682" y="934"/>
                    <a:pt x="728" y="1011"/>
                    <a:pt x="787" y="1073"/>
                  </a:cubicBezTo>
                  <a:cubicBezTo>
                    <a:pt x="895" y="1187"/>
                    <a:pt x="1042" y="1255"/>
                    <a:pt x="1198" y="1266"/>
                  </a:cubicBezTo>
                  <a:cubicBezTo>
                    <a:pt x="1400" y="915"/>
                    <a:pt x="1303" y="471"/>
                    <a:pt x="974" y="234"/>
                  </a:cubicBezTo>
                  <a:cubicBezTo>
                    <a:pt x="873" y="166"/>
                    <a:pt x="761" y="113"/>
                    <a:pt x="644" y="76"/>
                  </a:cubicBezTo>
                  <a:cubicBezTo>
                    <a:pt x="527" y="35"/>
                    <a:pt x="400" y="1"/>
                    <a:pt x="27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8"/>
            <p:cNvSpPr/>
            <p:nvPr/>
          </p:nvSpPr>
          <p:spPr>
            <a:xfrm>
              <a:off x="1757375" y="3500575"/>
              <a:ext cx="22300" cy="10175"/>
            </a:xfrm>
            <a:custGeom>
              <a:rect b="b" l="l" r="r" t="t"/>
              <a:pathLst>
                <a:path extrusionOk="0" h="407" w="892">
                  <a:moveTo>
                    <a:pt x="809" y="0"/>
                  </a:moveTo>
                  <a:cubicBezTo>
                    <a:pt x="800" y="0"/>
                    <a:pt x="786" y="5"/>
                    <a:pt x="767" y="16"/>
                  </a:cubicBezTo>
                  <a:cubicBezTo>
                    <a:pt x="661" y="77"/>
                    <a:pt x="466" y="91"/>
                    <a:pt x="304" y="91"/>
                  </a:cubicBezTo>
                  <a:cubicBezTo>
                    <a:pt x="173" y="91"/>
                    <a:pt x="63" y="81"/>
                    <a:pt x="38" y="80"/>
                  </a:cubicBezTo>
                  <a:lnTo>
                    <a:pt x="23" y="218"/>
                  </a:lnTo>
                  <a:lnTo>
                    <a:pt x="23" y="224"/>
                  </a:lnTo>
                  <a:lnTo>
                    <a:pt x="1" y="407"/>
                  </a:lnTo>
                  <a:cubicBezTo>
                    <a:pt x="5" y="407"/>
                    <a:pt x="9" y="407"/>
                    <a:pt x="13" y="407"/>
                  </a:cubicBezTo>
                  <a:cubicBezTo>
                    <a:pt x="559" y="407"/>
                    <a:pt x="891" y="0"/>
                    <a:pt x="80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8"/>
            <p:cNvSpPr/>
            <p:nvPr/>
          </p:nvSpPr>
          <p:spPr>
            <a:xfrm>
              <a:off x="1897450" y="3629300"/>
              <a:ext cx="29825" cy="20200"/>
            </a:xfrm>
            <a:custGeom>
              <a:rect b="b" l="l" r="r" t="t"/>
              <a:pathLst>
                <a:path extrusionOk="0" h="808" w="1193">
                  <a:moveTo>
                    <a:pt x="908" y="1"/>
                  </a:moveTo>
                  <a:cubicBezTo>
                    <a:pt x="904" y="1"/>
                    <a:pt x="900" y="1"/>
                    <a:pt x="896" y="1"/>
                  </a:cubicBezTo>
                  <a:cubicBezTo>
                    <a:pt x="725" y="4"/>
                    <a:pt x="565" y="76"/>
                    <a:pt x="420" y="166"/>
                  </a:cubicBezTo>
                  <a:cubicBezTo>
                    <a:pt x="275" y="254"/>
                    <a:pt x="145" y="364"/>
                    <a:pt x="0" y="456"/>
                  </a:cubicBezTo>
                  <a:lnTo>
                    <a:pt x="88" y="645"/>
                  </a:lnTo>
                  <a:cubicBezTo>
                    <a:pt x="110" y="635"/>
                    <a:pt x="132" y="631"/>
                    <a:pt x="154" y="631"/>
                  </a:cubicBezTo>
                  <a:cubicBezTo>
                    <a:pt x="219" y="631"/>
                    <a:pt x="287" y="667"/>
                    <a:pt x="347" y="698"/>
                  </a:cubicBezTo>
                  <a:cubicBezTo>
                    <a:pt x="477" y="768"/>
                    <a:pt x="620" y="805"/>
                    <a:pt x="767" y="807"/>
                  </a:cubicBezTo>
                  <a:cubicBezTo>
                    <a:pt x="770" y="807"/>
                    <a:pt x="772" y="808"/>
                    <a:pt x="775" y="808"/>
                  </a:cubicBezTo>
                  <a:cubicBezTo>
                    <a:pt x="919" y="808"/>
                    <a:pt x="1059" y="753"/>
                    <a:pt x="1164" y="654"/>
                  </a:cubicBezTo>
                  <a:cubicBezTo>
                    <a:pt x="1184" y="638"/>
                    <a:pt x="1193" y="616"/>
                    <a:pt x="1193" y="592"/>
                  </a:cubicBezTo>
                  <a:cubicBezTo>
                    <a:pt x="1186" y="579"/>
                    <a:pt x="1177" y="568"/>
                    <a:pt x="1167" y="559"/>
                  </a:cubicBezTo>
                  <a:cubicBezTo>
                    <a:pt x="1129" y="533"/>
                    <a:pt x="1087" y="518"/>
                    <a:pt x="1044" y="513"/>
                  </a:cubicBezTo>
                  <a:cubicBezTo>
                    <a:pt x="1065" y="471"/>
                    <a:pt x="1131" y="460"/>
                    <a:pt x="1140" y="412"/>
                  </a:cubicBezTo>
                  <a:cubicBezTo>
                    <a:pt x="1145" y="379"/>
                    <a:pt x="1125" y="348"/>
                    <a:pt x="1092" y="340"/>
                  </a:cubicBezTo>
                  <a:cubicBezTo>
                    <a:pt x="1073" y="334"/>
                    <a:pt x="1055" y="331"/>
                    <a:pt x="1036" y="331"/>
                  </a:cubicBezTo>
                  <a:cubicBezTo>
                    <a:pt x="1023" y="331"/>
                    <a:pt x="1010" y="333"/>
                    <a:pt x="997" y="335"/>
                  </a:cubicBezTo>
                  <a:cubicBezTo>
                    <a:pt x="1022" y="305"/>
                    <a:pt x="1059" y="280"/>
                    <a:pt x="1068" y="243"/>
                  </a:cubicBezTo>
                  <a:cubicBezTo>
                    <a:pt x="1074" y="215"/>
                    <a:pt x="1044" y="181"/>
                    <a:pt x="1020" y="181"/>
                  </a:cubicBezTo>
                  <a:cubicBezTo>
                    <a:pt x="1012" y="181"/>
                    <a:pt x="1005" y="185"/>
                    <a:pt x="1000" y="193"/>
                  </a:cubicBezTo>
                  <a:cubicBezTo>
                    <a:pt x="1015" y="129"/>
                    <a:pt x="1022" y="45"/>
                    <a:pt x="964" y="15"/>
                  </a:cubicBezTo>
                  <a:cubicBezTo>
                    <a:pt x="946" y="5"/>
                    <a:pt x="926" y="1"/>
                    <a:pt x="908"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8"/>
            <p:cNvSpPr/>
            <p:nvPr/>
          </p:nvSpPr>
          <p:spPr>
            <a:xfrm>
              <a:off x="1898600" y="3623350"/>
              <a:ext cx="20350" cy="17925"/>
            </a:xfrm>
            <a:custGeom>
              <a:rect b="b" l="l" r="r" t="t"/>
              <a:pathLst>
                <a:path extrusionOk="0" h="717" w="814">
                  <a:moveTo>
                    <a:pt x="804" y="2"/>
                  </a:moveTo>
                  <a:cubicBezTo>
                    <a:pt x="677" y="26"/>
                    <a:pt x="413" y="0"/>
                    <a:pt x="306" y="81"/>
                  </a:cubicBezTo>
                  <a:cubicBezTo>
                    <a:pt x="198" y="163"/>
                    <a:pt x="185" y="314"/>
                    <a:pt x="145" y="442"/>
                  </a:cubicBezTo>
                  <a:cubicBezTo>
                    <a:pt x="115" y="543"/>
                    <a:pt x="66" y="635"/>
                    <a:pt x="0" y="716"/>
                  </a:cubicBezTo>
                  <a:lnTo>
                    <a:pt x="519" y="496"/>
                  </a:lnTo>
                  <a:cubicBezTo>
                    <a:pt x="459" y="426"/>
                    <a:pt x="503" y="316"/>
                    <a:pt x="560" y="244"/>
                  </a:cubicBezTo>
                  <a:cubicBezTo>
                    <a:pt x="618" y="171"/>
                    <a:pt x="813" y="95"/>
                    <a:pt x="804" y="2"/>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8"/>
            <p:cNvSpPr/>
            <p:nvPr/>
          </p:nvSpPr>
          <p:spPr>
            <a:xfrm>
              <a:off x="1890575" y="3618100"/>
              <a:ext cx="32525" cy="42775"/>
            </a:xfrm>
            <a:custGeom>
              <a:rect b="b" l="l" r="r" t="t"/>
              <a:pathLst>
                <a:path extrusionOk="0" h="1711" w="1301">
                  <a:moveTo>
                    <a:pt x="890" y="1"/>
                  </a:moveTo>
                  <a:cubicBezTo>
                    <a:pt x="887" y="1"/>
                    <a:pt x="884" y="1"/>
                    <a:pt x="881" y="1"/>
                  </a:cubicBezTo>
                  <a:cubicBezTo>
                    <a:pt x="578" y="8"/>
                    <a:pt x="282" y="65"/>
                    <a:pt x="1" y="175"/>
                  </a:cubicBezTo>
                  <a:lnTo>
                    <a:pt x="256" y="1710"/>
                  </a:lnTo>
                  <a:cubicBezTo>
                    <a:pt x="600" y="1638"/>
                    <a:pt x="950" y="1598"/>
                    <a:pt x="1301" y="1591"/>
                  </a:cubicBezTo>
                  <a:cubicBezTo>
                    <a:pt x="1187" y="1082"/>
                    <a:pt x="1070" y="572"/>
                    <a:pt x="954" y="63"/>
                  </a:cubicBezTo>
                  <a:cubicBezTo>
                    <a:pt x="952" y="41"/>
                    <a:pt x="941" y="23"/>
                    <a:pt x="925" y="10"/>
                  </a:cubicBezTo>
                  <a:cubicBezTo>
                    <a:pt x="915" y="5"/>
                    <a:pt x="902" y="1"/>
                    <a:pt x="89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8"/>
            <p:cNvSpPr/>
            <p:nvPr/>
          </p:nvSpPr>
          <p:spPr>
            <a:xfrm>
              <a:off x="1894325" y="3620925"/>
              <a:ext cx="25375" cy="34675"/>
            </a:xfrm>
            <a:custGeom>
              <a:rect b="b" l="l" r="r" t="t"/>
              <a:pathLst>
                <a:path extrusionOk="0" h="1387" w="1015">
                  <a:moveTo>
                    <a:pt x="721" y="0"/>
                  </a:moveTo>
                  <a:lnTo>
                    <a:pt x="0" y="148"/>
                  </a:lnTo>
                  <a:cubicBezTo>
                    <a:pt x="0" y="148"/>
                    <a:pt x="189" y="1371"/>
                    <a:pt x="189" y="1386"/>
                  </a:cubicBezTo>
                  <a:lnTo>
                    <a:pt x="1015" y="1305"/>
                  </a:lnTo>
                  <a:lnTo>
                    <a:pt x="721"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8"/>
            <p:cNvSpPr/>
            <p:nvPr/>
          </p:nvSpPr>
          <p:spPr>
            <a:xfrm>
              <a:off x="1906450" y="3629325"/>
              <a:ext cx="17750" cy="16150"/>
            </a:xfrm>
            <a:custGeom>
              <a:rect b="b" l="l" r="r" t="t"/>
              <a:pathLst>
                <a:path extrusionOk="0" h="646" w="710">
                  <a:moveTo>
                    <a:pt x="536" y="0"/>
                  </a:moveTo>
                  <a:cubicBezTo>
                    <a:pt x="536" y="0"/>
                    <a:pt x="1" y="194"/>
                    <a:pt x="42" y="325"/>
                  </a:cubicBezTo>
                  <a:cubicBezTo>
                    <a:pt x="51" y="353"/>
                    <a:pt x="77" y="364"/>
                    <a:pt x="112" y="364"/>
                  </a:cubicBezTo>
                  <a:cubicBezTo>
                    <a:pt x="132" y="364"/>
                    <a:pt x="155" y="360"/>
                    <a:pt x="180" y="354"/>
                  </a:cubicBezTo>
                  <a:lnTo>
                    <a:pt x="180" y="354"/>
                  </a:lnTo>
                  <a:cubicBezTo>
                    <a:pt x="146" y="376"/>
                    <a:pt x="124" y="397"/>
                    <a:pt x="124" y="413"/>
                  </a:cubicBezTo>
                  <a:cubicBezTo>
                    <a:pt x="124" y="429"/>
                    <a:pt x="145" y="434"/>
                    <a:pt x="179" y="434"/>
                  </a:cubicBezTo>
                  <a:cubicBezTo>
                    <a:pt x="226" y="434"/>
                    <a:pt x="297" y="423"/>
                    <a:pt x="367" y="409"/>
                  </a:cubicBezTo>
                  <a:lnTo>
                    <a:pt x="367" y="409"/>
                  </a:lnTo>
                  <a:cubicBezTo>
                    <a:pt x="296" y="431"/>
                    <a:pt x="236" y="459"/>
                    <a:pt x="236" y="488"/>
                  </a:cubicBezTo>
                  <a:cubicBezTo>
                    <a:pt x="236" y="516"/>
                    <a:pt x="287" y="525"/>
                    <a:pt x="350" y="525"/>
                  </a:cubicBezTo>
                  <a:cubicBezTo>
                    <a:pt x="448" y="525"/>
                    <a:pt x="576" y="503"/>
                    <a:pt x="576" y="503"/>
                  </a:cubicBezTo>
                  <a:lnTo>
                    <a:pt x="576" y="503"/>
                  </a:lnTo>
                  <a:cubicBezTo>
                    <a:pt x="576" y="503"/>
                    <a:pt x="363" y="556"/>
                    <a:pt x="383" y="611"/>
                  </a:cubicBezTo>
                  <a:cubicBezTo>
                    <a:pt x="393" y="638"/>
                    <a:pt x="469" y="646"/>
                    <a:pt x="546" y="646"/>
                  </a:cubicBezTo>
                  <a:cubicBezTo>
                    <a:pt x="628" y="646"/>
                    <a:pt x="710" y="637"/>
                    <a:pt x="710" y="637"/>
                  </a:cubicBezTo>
                  <a:lnTo>
                    <a:pt x="659" y="438"/>
                  </a:lnTo>
                  <a:cubicBezTo>
                    <a:pt x="659" y="438"/>
                    <a:pt x="591" y="275"/>
                    <a:pt x="591" y="255"/>
                  </a:cubicBezTo>
                  <a:cubicBezTo>
                    <a:pt x="591" y="233"/>
                    <a:pt x="536" y="0"/>
                    <a:pt x="536"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8"/>
            <p:cNvSpPr/>
            <p:nvPr/>
          </p:nvSpPr>
          <p:spPr>
            <a:xfrm>
              <a:off x="1609800" y="3487950"/>
              <a:ext cx="9975" cy="21425"/>
            </a:xfrm>
            <a:custGeom>
              <a:rect b="b" l="l" r="r" t="t"/>
              <a:pathLst>
                <a:path extrusionOk="0" h="857" w="399">
                  <a:moveTo>
                    <a:pt x="220" y="0"/>
                  </a:moveTo>
                  <a:cubicBezTo>
                    <a:pt x="231" y="161"/>
                    <a:pt x="146" y="314"/>
                    <a:pt x="1" y="385"/>
                  </a:cubicBezTo>
                  <a:cubicBezTo>
                    <a:pt x="86" y="530"/>
                    <a:pt x="176" y="686"/>
                    <a:pt x="174" y="857"/>
                  </a:cubicBezTo>
                  <a:lnTo>
                    <a:pt x="266" y="508"/>
                  </a:lnTo>
                  <a:cubicBezTo>
                    <a:pt x="352" y="451"/>
                    <a:pt x="398" y="347"/>
                    <a:pt x="385" y="244"/>
                  </a:cubicBezTo>
                  <a:cubicBezTo>
                    <a:pt x="367" y="143"/>
                    <a:pt x="308" y="53"/>
                    <a:pt x="220"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8"/>
            <p:cNvSpPr/>
            <p:nvPr/>
          </p:nvSpPr>
          <p:spPr>
            <a:xfrm>
              <a:off x="1613875" y="3488125"/>
              <a:ext cx="22075" cy="31075"/>
            </a:xfrm>
            <a:custGeom>
              <a:rect b="b" l="l" r="r" t="t"/>
              <a:pathLst>
                <a:path extrusionOk="0" h="1243" w="883">
                  <a:moveTo>
                    <a:pt x="269" y="1"/>
                  </a:moveTo>
                  <a:cubicBezTo>
                    <a:pt x="265" y="1"/>
                    <a:pt x="260" y="1"/>
                    <a:pt x="255" y="2"/>
                  </a:cubicBezTo>
                  <a:cubicBezTo>
                    <a:pt x="213" y="18"/>
                    <a:pt x="200" y="68"/>
                    <a:pt x="193" y="110"/>
                  </a:cubicBezTo>
                  <a:cubicBezTo>
                    <a:pt x="180" y="187"/>
                    <a:pt x="169" y="263"/>
                    <a:pt x="156" y="338"/>
                  </a:cubicBezTo>
                  <a:lnTo>
                    <a:pt x="26" y="446"/>
                  </a:lnTo>
                  <a:lnTo>
                    <a:pt x="0" y="966"/>
                  </a:lnTo>
                  <a:lnTo>
                    <a:pt x="70" y="1184"/>
                  </a:lnTo>
                  <a:cubicBezTo>
                    <a:pt x="181" y="1223"/>
                    <a:pt x="297" y="1243"/>
                    <a:pt x="414" y="1243"/>
                  </a:cubicBezTo>
                  <a:cubicBezTo>
                    <a:pt x="452" y="1243"/>
                    <a:pt x="491" y="1241"/>
                    <a:pt x="529" y="1236"/>
                  </a:cubicBezTo>
                  <a:cubicBezTo>
                    <a:pt x="549" y="1234"/>
                    <a:pt x="569" y="1230"/>
                    <a:pt x="589" y="1221"/>
                  </a:cubicBezTo>
                  <a:cubicBezTo>
                    <a:pt x="611" y="1208"/>
                    <a:pt x="628" y="1188"/>
                    <a:pt x="644" y="1166"/>
                  </a:cubicBezTo>
                  <a:cubicBezTo>
                    <a:pt x="769" y="988"/>
                    <a:pt x="850" y="784"/>
                    <a:pt x="879" y="569"/>
                  </a:cubicBezTo>
                  <a:cubicBezTo>
                    <a:pt x="883" y="540"/>
                    <a:pt x="881" y="514"/>
                    <a:pt x="874" y="487"/>
                  </a:cubicBezTo>
                  <a:cubicBezTo>
                    <a:pt x="865" y="461"/>
                    <a:pt x="843" y="444"/>
                    <a:pt x="815" y="444"/>
                  </a:cubicBezTo>
                  <a:cubicBezTo>
                    <a:pt x="775" y="446"/>
                    <a:pt x="756" y="492"/>
                    <a:pt x="747" y="531"/>
                  </a:cubicBezTo>
                  <a:cubicBezTo>
                    <a:pt x="736" y="481"/>
                    <a:pt x="753" y="428"/>
                    <a:pt x="747" y="375"/>
                  </a:cubicBezTo>
                  <a:cubicBezTo>
                    <a:pt x="741" y="331"/>
                    <a:pt x="706" y="281"/>
                    <a:pt x="664" y="281"/>
                  </a:cubicBezTo>
                  <a:cubicBezTo>
                    <a:pt x="659" y="281"/>
                    <a:pt x="653" y="282"/>
                    <a:pt x="648" y="283"/>
                  </a:cubicBezTo>
                  <a:cubicBezTo>
                    <a:pt x="589" y="303"/>
                    <a:pt x="600" y="397"/>
                    <a:pt x="556" y="444"/>
                  </a:cubicBezTo>
                  <a:lnTo>
                    <a:pt x="571" y="261"/>
                  </a:lnTo>
                  <a:cubicBezTo>
                    <a:pt x="576" y="211"/>
                    <a:pt x="576" y="151"/>
                    <a:pt x="536" y="119"/>
                  </a:cubicBezTo>
                  <a:cubicBezTo>
                    <a:pt x="522" y="108"/>
                    <a:pt x="506" y="103"/>
                    <a:pt x="489" y="103"/>
                  </a:cubicBezTo>
                  <a:cubicBezTo>
                    <a:pt x="452" y="103"/>
                    <a:pt x="411" y="127"/>
                    <a:pt x="391" y="160"/>
                  </a:cubicBezTo>
                  <a:cubicBezTo>
                    <a:pt x="367" y="198"/>
                    <a:pt x="362" y="244"/>
                    <a:pt x="361" y="289"/>
                  </a:cubicBezTo>
                  <a:lnTo>
                    <a:pt x="361" y="289"/>
                  </a:lnTo>
                  <a:cubicBezTo>
                    <a:pt x="361" y="247"/>
                    <a:pt x="363" y="205"/>
                    <a:pt x="365" y="162"/>
                  </a:cubicBezTo>
                  <a:cubicBezTo>
                    <a:pt x="367" y="125"/>
                    <a:pt x="363" y="86"/>
                    <a:pt x="347" y="50"/>
                  </a:cubicBezTo>
                  <a:cubicBezTo>
                    <a:pt x="334" y="20"/>
                    <a:pt x="302" y="1"/>
                    <a:pt x="269"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8"/>
            <p:cNvSpPr/>
            <p:nvPr/>
          </p:nvSpPr>
          <p:spPr>
            <a:xfrm>
              <a:off x="1618850" y="3501225"/>
              <a:ext cx="14375" cy="11725"/>
            </a:xfrm>
            <a:custGeom>
              <a:rect b="b" l="l" r="r" t="t"/>
              <a:pathLst>
                <a:path extrusionOk="0" h="469" w="575">
                  <a:moveTo>
                    <a:pt x="142" y="1"/>
                  </a:moveTo>
                  <a:cubicBezTo>
                    <a:pt x="142" y="1"/>
                    <a:pt x="131" y="149"/>
                    <a:pt x="47" y="149"/>
                  </a:cubicBezTo>
                  <a:cubicBezTo>
                    <a:pt x="42" y="149"/>
                    <a:pt x="38" y="149"/>
                    <a:pt x="34" y="148"/>
                  </a:cubicBezTo>
                  <a:cubicBezTo>
                    <a:pt x="21" y="144"/>
                    <a:pt x="10" y="139"/>
                    <a:pt x="1" y="128"/>
                  </a:cubicBezTo>
                  <a:lnTo>
                    <a:pt x="1" y="128"/>
                  </a:lnTo>
                  <a:cubicBezTo>
                    <a:pt x="16" y="166"/>
                    <a:pt x="25" y="205"/>
                    <a:pt x="34" y="245"/>
                  </a:cubicBezTo>
                  <a:cubicBezTo>
                    <a:pt x="95" y="350"/>
                    <a:pt x="170" y="449"/>
                    <a:pt x="251" y="464"/>
                  </a:cubicBezTo>
                  <a:cubicBezTo>
                    <a:pt x="264" y="467"/>
                    <a:pt x="277" y="468"/>
                    <a:pt x="289" y="468"/>
                  </a:cubicBezTo>
                  <a:cubicBezTo>
                    <a:pt x="453" y="468"/>
                    <a:pt x="574" y="253"/>
                    <a:pt x="574" y="253"/>
                  </a:cubicBezTo>
                  <a:lnTo>
                    <a:pt x="574" y="253"/>
                  </a:lnTo>
                  <a:cubicBezTo>
                    <a:pt x="574" y="253"/>
                    <a:pt x="524" y="319"/>
                    <a:pt x="490" y="319"/>
                  </a:cubicBezTo>
                  <a:cubicBezTo>
                    <a:pt x="486" y="319"/>
                    <a:pt x="481" y="317"/>
                    <a:pt x="478" y="315"/>
                  </a:cubicBezTo>
                  <a:cubicBezTo>
                    <a:pt x="451" y="295"/>
                    <a:pt x="489" y="214"/>
                    <a:pt x="502" y="187"/>
                  </a:cubicBezTo>
                  <a:lnTo>
                    <a:pt x="502" y="187"/>
                  </a:lnTo>
                  <a:cubicBezTo>
                    <a:pt x="487" y="214"/>
                    <a:pt x="438" y="305"/>
                    <a:pt x="385" y="305"/>
                  </a:cubicBezTo>
                  <a:cubicBezTo>
                    <a:pt x="381" y="305"/>
                    <a:pt x="378" y="305"/>
                    <a:pt x="374" y="304"/>
                  </a:cubicBezTo>
                  <a:cubicBezTo>
                    <a:pt x="311" y="286"/>
                    <a:pt x="311" y="97"/>
                    <a:pt x="311" y="97"/>
                  </a:cubicBezTo>
                  <a:cubicBezTo>
                    <a:pt x="311" y="97"/>
                    <a:pt x="269" y="271"/>
                    <a:pt x="202" y="271"/>
                  </a:cubicBezTo>
                  <a:cubicBezTo>
                    <a:pt x="200" y="271"/>
                    <a:pt x="198" y="271"/>
                    <a:pt x="196" y="271"/>
                  </a:cubicBezTo>
                  <a:cubicBezTo>
                    <a:pt x="126" y="260"/>
                    <a:pt x="142" y="1"/>
                    <a:pt x="142"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8"/>
            <p:cNvSpPr/>
            <p:nvPr/>
          </p:nvSpPr>
          <p:spPr>
            <a:xfrm>
              <a:off x="1614975" y="3496225"/>
              <a:ext cx="3250" cy="5275"/>
            </a:xfrm>
            <a:custGeom>
              <a:rect b="b" l="l" r="r" t="t"/>
              <a:pathLst>
                <a:path extrusionOk="0" h="211" w="130">
                  <a:moveTo>
                    <a:pt x="116" y="1"/>
                  </a:moveTo>
                  <a:cubicBezTo>
                    <a:pt x="110" y="8"/>
                    <a:pt x="0" y="87"/>
                    <a:pt x="0" y="87"/>
                  </a:cubicBezTo>
                  <a:cubicBezTo>
                    <a:pt x="46" y="111"/>
                    <a:pt x="84" y="150"/>
                    <a:pt x="103" y="196"/>
                  </a:cubicBezTo>
                  <a:cubicBezTo>
                    <a:pt x="107" y="206"/>
                    <a:pt x="110" y="210"/>
                    <a:pt x="113" y="210"/>
                  </a:cubicBezTo>
                  <a:cubicBezTo>
                    <a:pt x="130" y="210"/>
                    <a:pt x="116" y="1"/>
                    <a:pt x="116"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8"/>
            <p:cNvSpPr/>
            <p:nvPr/>
          </p:nvSpPr>
          <p:spPr>
            <a:xfrm>
              <a:off x="1486275" y="3507700"/>
              <a:ext cx="148250" cy="107450"/>
            </a:xfrm>
            <a:custGeom>
              <a:rect b="b" l="l" r="r" t="t"/>
              <a:pathLst>
                <a:path extrusionOk="0" h="4298" w="5930">
                  <a:moveTo>
                    <a:pt x="5070" y="0"/>
                  </a:moveTo>
                  <a:cubicBezTo>
                    <a:pt x="5023" y="0"/>
                    <a:pt x="4978" y="26"/>
                    <a:pt x="4955" y="71"/>
                  </a:cubicBezTo>
                  <a:lnTo>
                    <a:pt x="3270" y="2098"/>
                  </a:lnTo>
                  <a:cubicBezTo>
                    <a:pt x="2291" y="1415"/>
                    <a:pt x="1261" y="814"/>
                    <a:pt x="187" y="293"/>
                  </a:cubicBezTo>
                  <a:lnTo>
                    <a:pt x="0" y="3743"/>
                  </a:lnTo>
                  <a:cubicBezTo>
                    <a:pt x="215" y="4068"/>
                    <a:pt x="611" y="4244"/>
                    <a:pt x="1000" y="4286"/>
                  </a:cubicBezTo>
                  <a:cubicBezTo>
                    <a:pt x="1077" y="4294"/>
                    <a:pt x="1155" y="4298"/>
                    <a:pt x="1233" y="4298"/>
                  </a:cubicBezTo>
                  <a:cubicBezTo>
                    <a:pt x="1546" y="4298"/>
                    <a:pt x="1860" y="4237"/>
                    <a:pt x="2168" y="4176"/>
                  </a:cubicBezTo>
                  <a:cubicBezTo>
                    <a:pt x="2693" y="4070"/>
                    <a:pt x="3224" y="3956"/>
                    <a:pt x="3710" y="3723"/>
                  </a:cubicBezTo>
                  <a:cubicBezTo>
                    <a:pt x="4404" y="3385"/>
                    <a:pt x="4961" y="2821"/>
                    <a:pt x="5293" y="2122"/>
                  </a:cubicBezTo>
                  <a:cubicBezTo>
                    <a:pt x="5418" y="1855"/>
                    <a:pt x="5506" y="1573"/>
                    <a:pt x="5596" y="1292"/>
                  </a:cubicBezTo>
                  <a:cubicBezTo>
                    <a:pt x="5699" y="967"/>
                    <a:pt x="5800" y="644"/>
                    <a:pt x="5904" y="322"/>
                  </a:cubicBezTo>
                  <a:cubicBezTo>
                    <a:pt x="5930" y="280"/>
                    <a:pt x="5901" y="227"/>
                    <a:pt x="5853" y="227"/>
                  </a:cubicBezTo>
                  <a:lnTo>
                    <a:pt x="5133" y="16"/>
                  </a:lnTo>
                  <a:cubicBezTo>
                    <a:pt x="5113" y="5"/>
                    <a:pt x="5091" y="0"/>
                    <a:pt x="507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8"/>
            <p:cNvSpPr/>
            <p:nvPr/>
          </p:nvSpPr>
          <p:spPr>
            <a:xfrm>
              <a:off x="1356925" y="3881325"/>
              <a:ext cx="48275" cy="44125"/>
            </a:xfrm>
            <a:custGeom>
              <a:rect b="b" l="l" r="r" t="t"/>
              <a:pathLst>
                <a:path extrusionOk="0" h="1765" w="1931">
                  <a:moveTo>
                    <a:pt x="1711" y="1"/>
                  </a:moveTo>
                  <a:lnTo>
                    <a:pt x="174" y="1070"/>
                  </a:lnTo>
                  <a:cubicBezTo>
                    <a:pt x="0" y="1389"/>
                    <a:pt x="532" y="1764"/>
                    <a:pt x="532" y="1764"/>
                  </a:cubicBezTo>
                  <a:lnTo>
                    <a:pt x="1931" y="925"/>
                  </a:lnTo>
                  <a:lnTo>
                    <a:pt x="1711"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8"/>
            <p:cNvSpPr/>
            <p:nvPr/>
          </p:nvSpPr>
          <p:spPr>
            <a:xfrm>
              <a:off x="1465525" y="3461325"/>
              <a:ext cx="33675" cy="60675"/>
            </a:xfrm>
            <a:custGeom>
              <a:rect b="b" l="l" r="r" t="t"/>
              <a:pathLst>
                <a:path extrusionOk="0" h="2427" w="1347">
                  <a:moveTo>
                    <a:pt x="11" y="0"/>
                  </a:moveTo>
                  <a:cubicBezTo>
                    <a:pt x="0" y="33"/>
                    <a:pt x="218" y="1338"/>
                    <a:pt x="218" y="1338"/>
                  </a:cubicBezTo>
                  <a:cubicBezTo>
                    <a:pt x="218" y="1338"/>
                    <a:pt x="1261" y="2313"/>
                    <a:pt x="1346" y="2427"/>
                  </a:cubicBezTo>
                  <a:cubicBezTo>
                    <a:pt x="1331" y="2361"/>
                    <a:pt x="1313" y="2021"/>
                    <a:pt x="1296" y="1650"/>
                  </a:cubicBezTo>
                  <a:lnTo>
                    <a:pt x="1289" y="1472"/>
                  </a:lnTo>
                  <a:cubicBezTo>
                    <a:pt x="1285" y="1384"/>
                    <a:pt x="1280" y="1303"/>
                    <a:pt x="1276" y="1219"/>
                  </a:cubicBezTo>
                  <a:cubicBezTo>
                    <a:pt x="1274" y="1133"/>
                    <a:pt x="1272" y="1052"/>
                    <a:pt x="1267" y="975"/>
                  </a:cubicBezTo>
                  <a:cubicBezTo>
                    <a:pt x="1261" y="745"/>
                    <a:pt x="1254" y="582"/>
                    <a:pt x="1254" y="582"/>
                  </a:cubicBezTo>
                  <a:lnTo>
                    <a:pt x="11"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8"/>
            <p:cNvSpPr/>
            <p:nvPr/>
          </p:nvSpPr>
          <p:spPr>
            <a:xfrm>
              <a:off x="1461550" y="3923275"/>
              <a:ext cx="21350" cy="38950"/>
            </a:xfrm>
            <a:custGeom>
              <a:rect b="b" l="l" r="r" t="t"/>
              <a:pathLst>
                <a:path extrusionOk="0" h="1558" w="854">
                  <a:moveTo>
                    <a:pt x="853" y="1"/>
                  </a:moveTo>
                  <a:lnTo>
                    <a:pt x="203" y="53"/>
                  </a:lnTo>
                  <a:cubicBezTo>
                    <a:pt x="205" y="548"/>
                    <a:pt x="137" y="1042"/>
                    <a:pt x="1" y="1518"/>
                  </a:cubicBezTo>
                  <a:cubicBezTo>
                    <a:pt x="35" y="1518"/>
                    <a:pt x="69" y="1517"/>
                    <a:pt x="103" y="1517"/>
                  </a:cubicBezTo>
                  <a:cubicBezTo>
                    <a:pt x="341" y="1517"/>
                    <a:pt x="577" y="1531"/>
                    <a:pt x="814" y="1558"/>
                  </a:cubicBezTo>
                  <a:cubicBezTo>
                    <a:pt x="827" y="1037"/>
                    <a:pt x="840" y="519"/>
                    <a:pt x="853"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8"/>
            <p:cNvSpPr/>
            <p:nvPr/>
          </p:nvSpPr>
          <p:spPr>
            <a:xfrm>
              <a:off x="1457550" y="3958100"/>
              <a:ext cx="62675" cy="25375"/>
            </a:xfrm>
            <a:custGeom>
              <a:rect b="b" l="l" r="r" t="t"/>
              <a:pathLst>
                <a:path extrusionOk="0" h="1015" w="2507">
                  <a:moveTo>
                    <a:pt x="181" y="0"/>
                  </a:moveTo>
                  <a:cubicBezTo>
                    <a:pt x="143" y="226"/>
                    <a:pt x="23" y="435"/>
                    <a:pt x="7" y="670"/>
                  </a:cubicBezTo>
                  <a:cubicBezTo>
                    <a:pt x="1" y="784"/>
                    <a:pt x="7" y="900"/>
                    <a:pt x="25" y="1015"/>
                  </a:cubicBezTo>
                  <a:lnTo>
                    <a:pt x="2506" y="1002"/>
                  </a:lnTo>
                  <a:cubicBezTo>
                    <a:pt x="2489" y="918"/>
                    <a:pt x="2447" y="843"/>
                    <a:pt x="2386" y="788"/>
                  </a:cubicBezTo>
                  <a:cubicBezTo>
                    <a:pt x="2208" y="624"/>
                    <a:pt x="1914" y="630"/>
                    <a:pt x="1690" y="593"/>
                  </a:cubicBezTo>
                  <a:cubicBezTo>
                    <a:pt x="1353" y="538"/>
                    <a:pt x="1015" y="409"/>
                    <a:pt x="969" y="48"/>
                  </a:cubicBezTo>
                  <a:lnTo>
                    <a:pt x="965" y="48"/>
                  </a:lnTo>
                  <a:cubicBezTo>
                    <a:pt x="863" y="62"/>
                    <a:pt x="758" y="71"/>
                    <a:pt x="653" y="71"/>
                  </a:cubicBezTo>
                  <a:cubicBezTo>
                    <a:pt x="492" y="71"/>
                    <a:pt x="331" y="51"/>
                    <a:pt x="181"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8"/>
            <p:cNvSpPr/>
            <p:nvPr/>
          </p:nvSpPr>
          <p:spPr>
            <a:xfrm>
              <a:off x="1338350" y="3908075"/>
              <a:ext cx="38200" cy="58775"/>
            </a:xfrm>
            <a:custGeom>
              <a:rect b="b" l="l" r="r" t="t"/>
              <a:pathLst>
                <a:path extrusionOk="0" h="2351" w="1528">
                  <a:moveTo>
                    <a:pt x="928" y="0"/>
                  </a:moveTo>
                  <a:cubicBezTo>
                    <a:pt x="809" y="110"/>
                    <a:pt x="629" y="134"/>
                    <a:pt x="475" y="196"/>
                  </a:cubicBezTo>
                  <a:cubicBezTo>
                    <a:pt x="253" y="284"/>
                    <a:pt x="122" y="426"/>
                    <a:pt x="1" y="591"/>
                  </a:cubicBezTo>
                  <a:cubicBezTo>
                    <a:pt x="34" y="661"/>
                    <a:pt x="73" y="732"/>
                    <a:pt x="119" y="795"/>
                  </a:cubicBezTo>
                  <a:cubicBezTo>
                    <a:pt x="480" y="1329"/>
                    <a:pt x="870" y="1841"/>
                    <a:pt x="1290" y="2328"/>
                  </a:cubicBezTo>
                  <a:lnTo>
                    <a:pt x="1307" y="2350"/>
                  </a:lnTo>
                  <a:cubicBezTo>
                    <a:pt x="1343" y="2304"/>
                    <a:pt x="1376" y="2254"/>
                    <a:pt x="1400" y="2201"/>
                  </a:cubicBezTo>
                  <a:cubicBezTo>
                    <a:pt x="1527" y="1933"/>
                    <a:pt x="1327" y="1641"/>
                    <a:pt x="1235" y="1391"/>
                  </a:cubicBezTo>
                  <a:cubicBezTo>
                    <a:pt x="1138" y="1127"/>
                    <a:pt x="1099" y="870"/>
                    <a:pt x="1299" y="681"/>
                  </a:cubicBezTo>
                  <a:lnTo>
                    <a:pt x="1268" y="642"/>
                  </a:lnTo>
                  <a:cubicBezTo>
                    <a:pt x="1119" y="451"/>
                    <a:pt x="1004" y="233"/>
                    <a:pt x="928"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8"/>
            <p:cNvSpPr/>
            <p:nvPr/>
          </p:nvSpPr>
          <p:spPr>
            <a:xfrm>
              <a:off x="1456125" y="3835275"/>
              <a:ext cx="51525" cy="99675"/>
            </a:xfrm>
            <a:custGeom>
              <a:rect b="b" l="l" r="r" t="t"/>
              <a:pathLst>
                <a:path extrusionOk="0" h="3987" w="2061">
                  <a:moveTo>
                    <a:pt x="2061" y="0"/>
                  </a:moveTo>
                  <a:lnTo>
                    <a:pt x="1" y="1729"/>
                  </a:lnTo>
                  <a:cubicBezTo>
                    <a:pt x="1" y="1729"/>
                    <a:pt x="165" y="3413"/>
                    <a:pt x="93" y="3800"/>
                  </a:cubicBezTo>
                  <a:lnTo>
                    <a:pt x="1560" y="3986"/>
                  </a:lnTo>
                  <a:cubicBezTo>
                    <a:pt x="1766" y="2660"/>
                    <a:pt x="1635" y="1274"/>
                    <a:pt x="2061"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8"/>
            <p:cNvSpPr/>
            <p:nvPr/>
          </p:nvSpPr>
          <p:spPr>
            <a:xfrm>
              <a:off x="1384975" y="3640200"/>
              <a:ext cx="136575" cy="268525"/>
            </a:xfrm>
            <a:custGeom>
              <a:rect b="b" l="l" r="r" t="t"/>
              <a:pathLst>
                <a:path extrusionOk="0" h="10741" w="5463">
                  <a:moveTo>
                    <a:pt x="2915" y="0"/>
                  </a:moveTo>
                  <a:cubicBezTo>
                    <a:pt x="1775" y="2317"/>
                    <a:pt x="2236" y="6892"/>
                    <a:pt x="2236" y="6892"/>
                  </a:cubicBezTo>
                  <a:cubicBezTo>
                    <a:pt x="2236" y="6892"/>
                    <a:pt x="2287" y="7729"/>
                    <a:pt x="2256" y="7814"/>
                  </a:cubicBezTo>
                  <a:cubicBezTo>
                    <a:pt x="2227" y="7887"/>
                    <a:pt x="2164" y="7939"/>
                    <a:pt x="2102" y="7988"/>
                  </a:cubicBezTo>
                  <a:cubicBezTo>
                    <a:pt x="1401" y="8539"/>
                    <a:pt x="701" y="9090"/>
                    <a:pt x="0" y="9641"/>
                  </a:cubicBezTo>
                  <a:cubicBezTo>
                    <a:pt x="86" y="9764"/>
                    <a:pt x="172" y="9887"/>
                    <a:pt x="257" y="10008"/>
                  </a:cubicBezTo>
                  <a:lnTo>
                    <a:pt x="611" y="10516"/>
                  </a:lnTo>
                  <a:lnTo>
                    <a:pt x="681" y="10617"/>
                  </a:lnTo>
                  <a:cubicBezTo>
                    <a:pt x="712" y="10663"/>
                    <a:pt x="747" y="10711"/>
                    <a:pt x="802" y="10731"/>
                  </a:cubicBezTo>
                  <a:cubicBezTo>
                    <a:pt x="820" y="10738"/>
                    <a:pt x="838" y="10741"/>
                    <a:pt x="857" y="10741"/>
                  </a:cubicBezTo>
                  <a:cubicBezTo>
                    <a:pt x="914" y="10741"/>
                    <a:pt x="974" y="10713"/>
                    <a:pt x="1028" y="10685"/>
                  </a:cubicBezTo>
                  <a:cubicBezTo>
                    <a:pt x="2207" y="10067"/>
                    <a:pt x="3389" y="9448"/>
                    <a:pt x="4568" y="8831"/>
                  </a:cubicBezTo>
                  <a:cubicBezTo>
                    <a:pt x="4729" y="8745"/>
                    <a:pt x="4893" y="8658"/>
                    <a:pt x="5001" y="8515"/>
                  </a:cubicBezTo>
                  <a:cubicBezTo>
                    <a:pt x="5135" y="8335"/>
                    <a:pt x="5159" y="8102"/>
                    <a:pt x="5179" y="7878"/>
                  </a:cubicBezTo>
                  <a:cubicBezTo>
                    <a:pt x="5337" y="6007"/>
                    <a:pt x="5431" y="4131"/>
                    <a:pt x="5462" y="2256"/>
                  </a:cubicBezTo>
                  <a:lnTo>
                    <a:pt x="5405" y="330"/>
                  </a:lnTo>
                  <a:lnTo>
                    <a:pt x="2985" y="5"/>
                  </a:lnTo>
                  <a:lnTo>
                    <a:pt x="2915" y="0"/>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8"/>
            <p:cNvSpPr/>
            <p:nvPr/>
          </p:nvSpPr>
          <p:spPr>
            <a:xfrm>
              <a:off x="1391400" y="3677425"/>
              <a:ext cx="100450" cy="225675"/>
            </a:xfrm>
            <a:custGeom>
              <a:rect b="b" l="l" r="r" t="t"/>
              <a:pathLst>
                <a:path extrusionOk="0" h="9027" w="4018">
                  <a:moveTo>
                    <a:pt x="3739" y="1"/>
                  </a:moveTo>
                  <a:cubicBezTo>
                    <a:pt x="3670" y="1"/>
                    <a:pt x="3594" y="44"/>
                    <a:pt x="3569" y="112"/>
                  </a:cubicBezTo>
                  <a:cubicBezTo>
                    <a:pt x="3295" y="833"/>
                    <a:pt x="3273" y="1678"/>
                    <a:pt x="3211" y="2440"/>
                  </a:cubicBezTo>
                  <a:cubicBezTo>
                    <a:pt x="3143" y="3288"/>
                    <a:pt x="3097" y="4138"/>
                    <a:pt x="3071" y="4986"/>
                  </a:cubicBezTo>
                  <a:cubicBezTo>
                    <a:pt x="3051" y="5554"/>
                    <a:pt x="3163" y="6042"/>
                    <a:pt x="2710" y="6481"/>
                  </a:cubicBezTo>
                  <a:cubicBezTo>
                    <a:pt x="2453" y="6729"/>
                    <a:pt x="2120" y="6925"/>
                    <a:pt x="1834" y="7140"/>
                  </a:cubicBezTo>
                  <a:cubicBezTo>
                    <a:pt x="1226" y="7603"/>
                    <a:pt x="593" y="8038"/>
                    <a:pt x="0" y="8519"/>
                  </a:cubicBezTo>
                  <a:lnTo>
                    <a:pt x="354" y="9027"/>
                  </a:lnTo>
                  <a:cubicBezTo>
                    <a:pt x="1138" y="8495"/>
                    <a:pt x="1885" y="7895"/>
                    <a:pt x="2651" y="7338"/>
                  </a:cubicBezTo>
                  <a:cubicBezTo>
                    <a:pt x="3255" y="6894"/>
                    <a:pt x="3696" y="6666"/>
                    <a:pt x="3721" y="5879"/>
                  </a:cubicBezTo>
                  <a:cubicBezTo>
                    <a:pt x="3754" y="4902"/>
                    <a:pt x="3762" y="3925"/>
                    <a:pt x="3813" y="2948"/>
                  </a:cubicBezTo>
                  <a:cubicBezTo>
                    <a:pt x="3857" y="2021"/>
                    <a:pt x="4017" y="1032"/>
                    <a:pt x="3868" y="112"/>
                  </a:cubicBezTo>
                  <a:cubicBezTo>
                    <a:pt x="3855" y="34"/>
                    <a:pt x="3800" y="1"/>
                    <a:pt x="3739"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8"/>
            <p:cNvSpPr/>
            <p:nvPr/>
          </p:nvSpPr>
          <p:spPr>
            <a:xfrm>
              <a:off x="1425550" y="3519625"/>
              <a:ext cx="109675" cy="171775"/>
            </a:xfrm>
            <a:custGeom>
              <a:rect b="b" l="l" r="r" t="t"/>
              <a:pathLst>
                <a:path extrusionOk="0" h="6871" w="4387">
                  <a:moveTo>
                    <a:pt x="3049" y="1"/>
                  </a:moveTo>
                  <a:lnTo>
                    <a:pt x="0" y="1555"/>
                  </a:lnTo>
                  <a:lnTo>
                    <a:pt x="411" y="6826"/>
                  </a:lnTo>
                  <a:lnTo>
                    <a:pt x="4386" y="6870"/>
                  </a:lnTo>
                  <a:cubicBezTo>
                    <a:pt x="4386" y="6870"/>
                    <a:pt x="3826" y="2614"/>
                    <a:pt x="3631" y="1727"/>
                  </a:cubicBezTo>
                  <a:cubicBezTo>
                    <a:pt x="3437" y="842"/>
                    <a:pt x="3049" y="1"/>
                    <a:pt x="3049"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8"/>
            <p:cNvSpPr/>
            <p:nvPr/>
          </p:nvSpPr>
          <p:spPr>
            <a:xfrm>
              <a:off x="1451675" y="3497175"/>
              <a:ext cx="69050" cy="168375"/>
            </a:xfrm>
            <a:custGeom>
              <a:rect b="b" l="l" r="r" t="t"/>
              <a:pathLst>
                <a:path extrusionOk="0" h="6735" w="2762">
                  <a:moveTo>
                    <a:pt x="798" y="0"/>
                  </a:moveTo>
                  <a:lnTo>
                    <a:pt x="1" y="1085"/>
                  </a:lnTo>
                  <a:lnTo>
                    <a:pt x="429" y="3699"/>
                  </a:lnTo>
                  <a:lnTo>
                    <a:pt x="923" y="6734"/>
                  </a:lnTo>
                  <a:cubicBezTo>
                    <a:pt x="958" y="6734"/>
                    <a:pt x="994" y="6734"/>
                    <a:pt x="1029" y="6734"/>
                  </a:cubicBezTo>
                  <a:cubicBezTo>
                    <a:pt x="1619" y="6734"/>
                    <a:pt x="2202" y="6662"/>
                    <a:pt x="2761" y="6420"/>
                  </a:cubicBezTo>
                  <a:cubicBezTo>
                    <a:pt x="2570" y="5069"/>
                    <a:pt x="2561" y="3688"/>
                    <a:pt x="2280" y="2350"/>
                  </a:cubicBezTo>
                  <a:cubicBezTo>
                    <a:pt x="2080" y="1386"/>
                    <a:pt x="1705" y="369"/>
                    <a:pt x="79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8"/>
            <p:cNvSpPr/>
            <p:nvPr/>
          </p:nvSpPr>
          <p:spPr>
            <a:xfrm>
              <a:off x="1473250" y="3638900"/>
              <a:ext cx="42850" cy="10175"/>
            </a:xfrm>
            <a:custGeom>
              <a:rect b="b" l="l" r="r" t="t"/>
              <a:pathLst>
                <a:path extrusionOk="0" h="407" w="1714">
                  <a:moveTo>
                    <a:pt x="1594" y="1"/>
                  </a:moveTo>
                  <a:cubicBezTo>
                    <a:pt x="1586" y="1"/>
                    <a:pt x="1578" y="2"/>
                    <a:pt x="1569" y="4"/>
                  </a:cubicBezTo>
                  <a:cubicBezTo>
                    <a:pt x="1448" y="37"/>
                    <a:pt x="1332" y="90"/>
                    <a:pt x="1211" y="125"/>
                  </a:cubicBezTo>
                  <a:cubicBezTo>
                    <a:pt x="1083" y="160"/>
                    <a:pt x="954" y="186"/>
                    <a:pt x="822" y="202"/>
                  </a:cubicBezTo>
                  <a:cubicBezTo>
                    <a:pt x="713" y="215"/>
                    <a:pt x="601" y="222"/>
                    <a:pt x="490" y="222"/>
                  </a:cubicBezTo>
                  <a:cubicBezTo>
                    <a:pt x="474" y="222"/>
                    <a:pt x="458" y="222"/>
                    <a:pt x="442" y="221"/>
                  </a:cubicBezTo>
                  <a:cubicBezTo>
                    <a:pt x="381" y="219"/>
                    <a:pt x="317" y="215"/>
                    <a:pt x="253" y="213"/>
                  </a:cubicBezTo>
                  <a:cubicBezTo>
                    <a:pt x="215" y="210"/>
                    <a:pt x="176" y="204"/>
                    <a:pt x="138" y="204"/>
                  </a:cubicBezTo>
                  <a:cubicBezTo>
                    <a:pt x="112" y="204"/>
                    <a:pt x="87" y="207"/>
                    <a:pt x="62" y="215"/>
                  </a:cubicBezTo>
                  <a:cubicBezTo>
                    <a:pt x="10" y="230"/>
                    <a:pt x="1" y="300"/>
                    <a:pt x="47" y="329"/>
                  </a:cubicBezTo>
                  <a:cubicBezTo>
                    <a:pt x="102" y="371"/>
                    <a:pt x="176" y="375"/>
                    <a:pt x="245" y="386"/>
                  </a:cubicBezTo>
                  <a:cubicBezTo>
                    <a:pt x="306" y="395"/>
                    <a:pt x="368" y="401"/>
                    <a:pt x="429" y="404"/>
                  </a:cubicBezTo>
                  <a:cubicBezTo>
                    <a:pt x="471" y="406"/>
                    <a:pt x="512" y="407"/>
                    <a:pt x="554" y="407"/>
                  </a:cubicBezTo>
                  <a:cubicBezTo>
                    <a:pt x="788" y="407"/>
                    <a:pt x="1021" y="375"/>
                    <a:pt x="1248" y="314"/>
                  </a:cubicBezTo>
                  <a:cubicBezTo>
                    <a:pt x="1378" y="279"/>
                    <a:pt x="1523" y="239"/>
                    <a:pt x="1637" y="164"/>
                  </a:cubicBezTo>
                  <a:cubicBezTo>
                    <a:pt x="1713" y="116"/>
                    <a:pt x="1676" y="1"/>
                    <a:pt x="159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8"/>
            <p:cNvSpPr/>
            <p:nvPr/>
          </p:nvSpPr>
          <p:spPr>
            <a:xfrm>
              <a:off x="1468975" y="3561750"/>
              <a:ext cx="40975" cy="10000"/>
            </a:xfrm>
            <a:custGeom>
              <a:rect b="b" l="l" r="r" t="t"/>
              <a:pathLst>
                <a:path extrusionOk="0" h="400" w="1639">
                  <a:moveTo>
                    <a:pt x="1543" y="0"/>
                  </a:moveTo>
                  <a:cubicBezTo>
                    <a:pt x="1510" y="0"/>
                    <a:pt x="1477" y="15"/>
                    <a:pt x="1441" y="26"/>
                  </a:cubicBezTo>
                  <a:cubicBezTo>
                    <a:pt x="1377" y="44"/>
                    <a:pt x="1314" y="64"/>
                    <a:pt x="1250" y="81"/>
                  </a:cubicBezTo>
                  <a:cubicBezTo>
                    <a:pt x="1116" y="116"/>
                    <a:pt x="982" y="149"/>
                    <a:pt x="846" y="176"/>
                  </a:cubicBezTo>
                  <a:cubicBezTo>
                    <a:pt x="582" y="228"/>
                    <a:pt x="308" y="244"/>
                    <a:pt x="47" y="310"/>
                  </a:cubicBezTo>
                  <a:cubicBezTo>
                    <a:pt x="0" y="323"/>
                    <a:pt x="16" y="382"/>
                    <a:pt x="58" y="389"/>
                  </a:cubicBezTo>
                  <a:cubicBezTo>
                    <a:pt x="118" y="396"/>
                    <a:pt x="180" y="399"/>
                    <a:pt x="242" y="399"/>
                  </a:cubicBezTo>
                  <a:cubicBezTo>
                    <a:pt x="457" y="399"/>
                    <a:pt x="677" y="360"/>
                    <a:pt x="886" y="323"/>
                  </a:cubicBezTo>
                  <a:cubicBezTo>
                    <a:pt x="1022" y="299"/>
                    <a:pt x="1158" y="270"/>
                    <a:pt x="1292" y="237"/>
                  </a:cubicBezTo>
                  <a:cubicBezTo>
                    <a:pt x="1355" y="222"/>
                    <a:pt x="1421" y="206"/>
                    <a:pt x="1485" y="189"/>
                  </a:cubicBezTo>
                  <a:cubicBezTo>
                    <a:pt x="1549" y="169"/>
                    <a:pt x="1608" y="163"/>
                    <a:pt x="1632" y="90"/>
                  </a:cubicBezTo>
                  <a:cubicBezTo>
                    <a:pt x="1639" y="64"/>
                    <a:pt x="1628" y="35"/>
                    <a:pt x="1604" y="22"/>
                  </a:cubicBezTo>
                  <a:cubicBezTo>
                    <a:pt x="1584" y="6"/>
                    <a:pt x="1564" y="0"/>
                    <a:pt x="154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8"/>
            <p:cNvSpPr/>
            <p:nvPr/>
          </p:nvSpPr>
          <p:spPr>
            <a:xfrm>
              <a:off x="1493525" y="3566250"/>
              <a:ext cx="14675" cy="75875"/>
            </a:xfrm>
            <a:custGeom>
              <a:rect b="b" l="l" r="r" t="t"/>
              <a:pathLst>
                <a:path extrusionOk="0" h="3035" w="587">
                  <a:moveTo>
                    <a:pt x="83" y="1"/>
                  </a:moveTo>
                  <a:cubicBezTo>
                    <a:pt x="53" y="1"/>
                    <a:pt x="23" y="22"/>
                    <a:pt x="22" y="59"/>
                  </a:cubicBezTo>
                  <a:lnTo>
                    <a:pt x="24" y="57"/>
                  </a:lnTo>
                  <a:lnTo>
                    <a:pt x="24" y="57"/>
                  </a:lnTo>
                  <a:cubicBezTo>
                    <a:pt x="0" y="316"/>
                    <a:pt x="64" y="595"/>
                    <a:pt x="95" y="854"/>
                  </a:cubicBezTo>
                  <a:cubicBezTo>
                    <a:pt x="123" y="1100"/>
                    <a:pt x="154" y="1346"/>
                    <a:pt x="185" y="1592"/>
                  </a:cubicBezTo>
                  <a:cubicBezTo>
                    <a:pt x="213" y="1838"/>
                    <a:pt x="246" y="2084"/>
                    <a:pt x="277" y="2330"/>
                  </a:cubicBezTo>
                  <a:cubicBezTo>
                    <a:pt x="294" y="2462"/>
                    <a:pt x="312" y="2596"/>
                    <a:pt x="327" y="2728"/>
                  </a:cubicBezTo>
                  <a:cubicBezTo>
                    <a:pt x="343" y="2835"/>
                    <a:pt x="338" y="2928"/>
                    <a:pt x="411" y="3011"/>
                  </a:cubicBezTo>
                  <a:cubicBezTo>
                    <a:pt x="427" y="3027"/>
                    <a:pt x="447" y="3034"/>
                    <a:pt x="467" y="3034"/>
                  </a:cubicBezTo>
                  <a:cubicBezTo>
                    <a:pt x="495" y="3034"/>
                    <a:pt x="522" y="3021"/>
                    <a:pt x="538" y="2996"/>
                  </a:cubicBezTo>
                  <a:cubicBezTo>
                    <a:pt x="587" y="2892"/>
                    <a:pt x="560" y="2809"/>
                    <a:pt x="545" y="2699"/>
                  </a:cubicBezTo>
                  <a:lnTo>
                    <a:pt x="490" y="2302"/>
                  </a:lnTo>
                  <a:cubicBezTo>
                    <a:pt x="455" y="2056"/>
                    <a:pt x="422" y="1810"/>
                    <a:pt x="387" y="1564"/>
                  </a:cubicBezTo>
                  <a:cubicBezTo>
                    <a:pt x="352" y="1320"/>
                    <a:pt x="314" y="1074"/>
                    <a:pt x="279" y="828"/>
                  </a:cubicBezTo>
                  <a:cubicBezTo>
                    <a:pt x="242" y="573"/>
                    <a:pt x="231" y="288"/>
                    <a:pt x="141" y="44"/>
                  </a:cubicBezTo>
                  <a:cubicBezTo>
                    <a:pt x="132" y="15"/>
                    <a:pt x="108" y="1"/>
                    <a:pt x="83"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8"/>
            <p:cNvSpPr/>
            <p:nvPr/>
          </p:nvSpPr>
          <p:spPr>
            <a:xfrm>
              <a:off x="1447950" y="3724025"/>
              <a:ext cx="24450" cy="26050"/>
            </a:xfrm>
            <a:custGeom>
              <a:rect b="b" l="l" r="r" t="t"/>
              <a:pathLst>
                <a:path extrusionOk="0" h="1042" w="978">
                  <a:moveTo>
                    <a:pt x="890" y="1"/>
                  </a:moveTo>
                  <a:lnTo>
                    <a:pt x="66" y="25"/>
                  </a:lnTo>
                  <a:lnTo>
                    <a:pt x="33" y="396"/>
                  </a:lnTo>
                  <a:lnTo>
                    <a:pt x="11" y="392"/>
                  </a:lnTo>
                  <a:lnTo>
                    <a:pt x="11" y="392"/>
                  </a:lnTo>
                  <a:cubicBezTo>
                    <a:pt x="24" y="499"/>
                    <a:pt x="0" y="607"/>
                    <a:pt x="0" y="717"/>
                  </a:cubicBezTo>
                  <a:cubicBezTo>
                    <a:pt x="0" y="827"/>
                    <a:pt x="29" y="945"/>
                    <a:pt x="119" y="1007"/>
                  </a:cubicBezTo>
                  <a:cubicBezTo>
                    <a:pt x="158" y="1033"/>
                    <a:pt x="266" y="1042"/>
                    <a:pt x="385" y="1042"/>
                  </a:cubicBezTo>
                  <a:cubicBezTo>
                    <a:pt x="540" y="1042"/>
                    <a:pt x="714" y="1027"/>
                    <a:pt x="778" y="1020"/>
                  </a:cubicBezTo>
                  <a:cubicBezTo>
                    <a:pt x="958" y="1000"/>
                    <a:pt x="978" y="752"/>
                    <a:pt x="949" y="576"/>
                  </a:cubicBezTo>
                  <a:lnTo>
                    <a:pt x="949" y="539"/>
                  </a:lnTo>
                  <a:lnTo>
                    <a:pt x="890"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8"/>
            <p:cNvSpPr/>
            <p:nvPr/>
          </p:nvSpPr>
          <p:spPr>
            <a:xfrm>
              <a:off x="1406000" y="3494800"/>
              <a:ext cx="75725" cy="239200"/>
            </a:xfrm>
            <a:custGeom>
              <a:rect b="b" l="l" r="r" t="t"/>
              <a:pathLst>
                <a:path extrusionOk="0" h="9568" w="3029">
                  <a:moveTo>
                    <a:pt x="2238" y="1"/>
                  </a:moveTo>
                  <a:cubicBezTo>
                    <a:pt x="980" y="495"/>
                    <a:pt x="249" y="1872"/>
                    <a:pt x="123" y="3218"/>
                  </a:cubicBezTo>
                  <a:cubicBezTo>
                    <a:pt x="0" y="4564"/>
                    <a:pt x="372" y="5902"/>
                    <a:pt x="741" y="7202"/>
                  </a:cubicBezTo>
                  <a:lnTo>
                    <a:pt x="1410" y="9567"/>
                  </a:lnTo>
                  <a:lnTo>
                    <a:pt x="2910" y="9501"/>
                  </a:lnTo>
                  <a:cubicBezTo>
                    <a:pt x="2814" y="6912"/>
                    <a:pt x="2750" y="3304"/>
                    <a:pt x="3029" y="857"/>
                  </a:cubicBezTo>
                  <a:cubicBezTo>
                    <a:pt x="2964" y="503"/>
                    <a:pt x="2770" y="63"/>
                    <a:pt x="2428" y="63"/>
                  </a:cubicBezTo>
                  <a:cubicBezTo>
                    <a:pt x="2409" y="63"/>
                    <a:pt x="2390" y="64"/>
                    <a:pt x="2370" y="67"/>
                  </a:cubicBezTo>
                  <a:lnTo>
                    <a:pt x="2238"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8"/>
            <p:cNvSpPr/>
            <p:nvPr/>
          </p:nvSpPr>
          <p:spPr>
            <a:xfrm>
              <a:off x="1482050" y="3475050"/>
              <a:ext cx="15725" cy="23075"/>
            </a:xfrm>
            <a:custGeom>
              <a:rect b="b" l="l" r="r" t="t"/>
              <a:pathLst>
                <a:path extrusionOk="0" h="923" w="629">
                  <a:moveTo>
                    <a:pt x="0" y="0"/>
                  </a:moveTo>
                  <a:lnTo>
                    <a:pt x="0" y="0"/>
                  </a:lnTo>
                  <a:cubicBezTo>
                    <a:pt x="103" y="367"/>
                    <a:pt x="323" y="692"/>
                    <a:pt x="628" y="923"/>
                  </a:cubicBezTo>
                  <a:cubicBezTo>
                    <a:pt x="624" y="839"/>
                    <a:pt x="619" y="754"/>
                    <a:pt x="615" y="670"/>
                  </a:cubicBezTo>
                  <a:cubicBezTo>
                    <a:pt x="613" y="584"/>
                    <a:pt x="611" y="503"/>
                    <a:pt x="606" y="426"/>
                  </a:cubicBezTo>
                  <a:cubicBezTo>
                    <a:pt x="213" y="308"/>
                    <a:pt x="9" y="0"/>
                    <a:pt x="0"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8"/>
            <p:cNvSpPr/>
            <p:nvPr/>
          </p:nvSpPr>
          <p:spPr>
            <a:xfrm>
              <a:off x="1447300" y="3399800"/>
              <a:ext cx="91600" cy="82850"/>
            </a:xfrm>
            <a:custGeom>
              <a:rect b="b" l="l" r="r" t="t"/>
              <a:pathLst>
                <a:path extrusionOk="0" h="3314" w="3664">
                  <a:moveTo>
                    <a:pt x="1530" y="0"/>
                  </a:moveTo>
                  <a:cubicBezTo>
                    <a:pt x="778" y="0"/>
                    <a:pt x="1" y="463"/>
                    <a:pt x="94" y="1352"/>
                  </a:cubicBezTo>
                  <a:cubicBezTo>
                    <a:pt x="94" y="1433"/>
                    <a:pt x="101" y="1512"/>
                    <a:pt x="114" y="1592"/>
                  </a:cubicBezTo>
                  <a:cubicBezTo>
                    <a:pt x="209" y="2156"/>
                    <a:pt x="584" y="2644"/>
                    <a:pt x="1043" y="2984"/>
                  </a:cubicBezTo>
                  <a:cubicBezTo>
                    <a:pt x="1424" y="3201"/>
                    <a:pt x="1724" y="3314"/>
                    <a:pt x="2041" y="3314"/>
                  </a:cubicBezTo>
                  <a:cubicBezTo>
                    <a:pt x="2199" y="3314"/>
                    <a:pt x="2361" y="3286"/>
                    <a:pt x="2539" y="3228"/>
                  </a:cubicBezTo>
                  <a:cubicBezTo>
                    <a:pt x="3663" y="2731"/>
                    <a:pt x="3090" y="1554"/>
                    <a:pt x="2789" y="770"/>
                  </a:cubicBezTo>
                  <a:cubicBezTo>
                    <a:pt x="2623" y="252"/>
                    <a:pt x="2084" y="0"/>
                    <a:pt x="1530"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8"/>
            <p:cNvSpPr/>
            <p:nvPr/>
          </p:nvSpPr>
          <p:spPr>
            <a:xfrm>
              <a:off x="1507950" y="3435800"/>
              <a:ext cx="12550" cy="23675"/>
            </a:xfrm>
            <a:custGeom>
              <a:rect b="b" l="l" r="r" t="t"/>
              <a:pathLst>
                <a:path extrusionOk="0" h="947" w="502">
                  <a:moveTo>
                    <a:pt x="43" y="1"/>
                  </a:moveTo>
                  <a:cubicBezTo>
                    <a:pt x="26" y="1"/>
                    <a:pt x="9" y="18"/>
                    <a:pt x="7" y="35"/>
                  </a:cubicBezTo>
                  <a:cubicBezTo>
                    <a:pt x="1" y="101"/>
                    <a:pt x="40" y="174"/>
                    <a:pt x="69" y="233"/>
                  </a:cubicBezTo>
                  <a:cubicBezTo>
                    <a:pt x="97" y="292"/>
                    <a:pt x="130" y="351"/>
                    <a:pt x="168" y="408"/>
                  </a:cubicBezTo>
                  <a:cubicBezTo>
                    <a:pt x="217" y="488"/>
                    <a:pt x="270" y="566"/>
                    <a:pt x="347" y="618"/>
                  </a:cubicBezTo>
                  <a:lnTo>
                    <a:pt x="347" y="618"/>
                  </a:lnTo>
                  <a:cubicBezTo>
                    <a:pt x="315" y="650"/>
                    <a:pt x="281" y="681"/>
                    <a:pt x="245" y="709"/>
                  </a:cubicBezTo>
                  <a:cubicBezTo>
                    <a:pt x="190" y="751"/>
                    <a:pt x="133" y="788"/>
                    <a:pt x="78" y="830"/>
                  </a:cubicBezTo>
                  <a:cubicBezTo>
                    <a:pt x="26" y="869"/>
                    <a:pt x="55" y="947"/>
                    <a:pt x="109" y="947"/>
                  </a:cubicBezTo>
                  <a:cubicBezTo>
                    <a:pt x="119" y="947"/>
                    <a:pt x="130" y="944"/>
                    <a:pt x="141" y="938"/>
                  </a:cubicBezTo>
                  <a:cubicBezTo>
                    <a:pt x="269" y="867"/>
                    <a:pt x="378" y="751"/>
                    <a:pt x="473" y="643"/>
                  </a:cubicBezTo>
                  <a:cubicBezTo>
                    <a:pt x="501" y="613"/>
                    <a:pt x="488" y="564"/>
                    <a:pt x="449" y="553"/>
                  </a:cubicBezTo>
                  <a:cubicBezTo>
                    <a:pt x="348" y="518"/>
                    <a:pt x="284" y="413"/>
                    <a:pt x="229" y="325"/>
                  </a:cubicBezTo>
                  <a:cubicBezTo>
                    <a:pt x="196" y="275"/>
                    <a:pt x="168" y="224"/>
                    <a:pt x="143" y="169"/>
                  </a:cubicBezTo>
                  <a:cubicBezTo>
                    <a:pt x="117" y="116"/>
                    <a:pt x="102" y="57"/>
                    <a:pt x="64" y="11"/>
                  </a:cubicBezTo>
                  <a:cubicBezTo>
                    <a:pt x="58" y="4"/>
                    <a:pt x="51" y="1"/>
                    <a:pt x="43"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8"/>
            <p:cNvSpPr/>
            <p:nvPr/>
          </p:nvSpPr>
          <p:spPr>
            <a:xfrm>
              <a:off x="1436350" y="3706650"/>
              <a:ext cx="42400" cy="7700"/>
            </a:xfrm>
            <a:custGeom>
              <a:rect b="b" l="l" r="r" t="t"/>
              <a:pathLst>
                <a:path extrusionOk="0" h="308" w="1696">
                  <a:moveTo>
                    <a:pt x="1550" y="1"/>
                  </a:moveTo>
                  <a:cubicBezTo>
                    <a:pt x="1545" y="1"/>
                    <a:pt x="1539" y="1"/>
                    <a:pt x="1534" y="2"/>
                  </a:cubicBezTo>
                  <a:cubicBezTo>
                    <a:pt x="1290" y="41"/>
                    <a:pt x="1046" y="70"/>
                    <a:pt x="800" y="92"/>
                  </a:cubicBezTo>
                  <a:cubicBezTo>
                    <a:pt x="684" y="103"/>
                    <a:pt x="565" y="112"/>
                    <a:pt x="449" y="118"/>
                  </a:cubicBezTo>
                  <a:cubicBezTo>
                    <a:pt x="326" y="125"/>
                    <a:pt x="196" y="120"/>
                    <a:pt x="76" y="145"/>
                  </a:cubicBezTo>
                  <a:cubicBezTo>
                    <a:pt x="3" y="160"/>
                    <a:pt x="1" y="281"/>
                    <a:pt x="76" y="294"/>
                  </a:cubicBezTo>
                  <a:cubicBezTo>
                    <a:pt x="131" y="304"/>
                    <a:pt x="189" y="307"/>
                    <a:pt x="247" y="307"/>
                  </a:cubicBezTo>
                  <a:cubicBezTo>
                    <a:pt x="314" y="307"/>
                    <a:pt x="383" y="303"/>
                    <a:pt x="449" y="301"/>
                  </a:cubicBezTo>
                  <a:cubicBezTo>
                    <a:pt x="576" y="294"/>
                    <a:pt x="704" y="287"/>
                    <a:pt x="829" y="276"/>
                  </a:cubicBezTo>
                  <a:cubicBezTo>
                    <a:pt x="1081" y="257"/>
                    <a:pt x="1334" y="221"/>
                    <a:pt x="1584" y="180"/>
                  </a:cubicBezTo>
                  <a:cubicBezTo>
                    <a:pt x="1695" y="161"/>
                    <a:pt x="1655" y="1"/>
                    <a:pt x="155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8"/>
            <p:cNvSpPr/>
            <p:nvPr/>
          </p:nvSpPr>
          <p:spPr>
            <a:xfrm>
              <a:off x="1419175" y="3527850"/>
              <a:ext cx="58950" cy="24050"/>
            </a:xfrm>
            <a:custGeom>
              <a:rect b="b" l="l" r="r" t="t"/>
              <a:pathLst>
                <a:path extrusionOk="0" h="962" w="2358">
                  <a:moveTo>
                    <a:pt x="1015" y="0"/>
                  </a:moveTo>
                  <a:cubicBezTo>
                    <a:pt x="654" y="0"/>
                    <a:pt x="269" y="116"/>
                    <a:pt x="29" y="372"/>
                  </a:cubicBezTo>
                  <a:cubicBezTo>
                    <a:pt x="1" y="410"/>
                    <a:pt x="31" y="459"/>
                    <a:pt x="73" y="459"/>
                  </a:cubicBezTo>
                  <a:cubicBezTo>
                    <a:pt x="79" y="459"/>
                    <a:pt x="86" y="458"/>
                    <a:pt x="93" y="456"/>
                  </a:cubicBezTo>
                  <a:cubicBezTo>
                    <a:pt x="279" y="352"/>
                    <a:pt x="453" y="251"/>
                    <a:pt x="666" y="201"/>
                  </a:cubicBezTo>
                  <a:cubicBezTo>
                    <a:pt x="774" y="176"/>
                    <a:pt x="885" y="163"/>
                    <a:pt x="995" y="163"/>
                  </a:cubicBezTo>
                  <a:cubicBezTo>
                    <a:pt x="1096" y="163"/>
                    <a:pt x="1197" y="173"/>
                    <a:pt x="1296" y="194"/>
                  </a:cubicBezTo>
                  <a:cubicBezTo>
                    <a:pt x="1670" y="273"/>
                    <a:pt x="2089" y="513"/>
                    <a:pt x="2195" y="904"/>
                  </a:cubicBezTo>
                  <a:cubicBezTo>
                    <a:pt x="2204" y="943"/>
                    <a:pt x="2239" y="962"/>
                    <a:pt x="2273" y="962"/>
                  </a:cubicBezTo>
                  <a:cubicBezTo>
                    <a:pt x="2315" y="962"/>
                    <a:pt x="2357" y="934"/>
                    <a:pt x="2355" y="882"/>
                  </a:cubicBezTo>
                  <a:cubicBezTo>
                    <a:pt x="2348" y="660"/>
                    <a:pt x="2173" y="475"/>
                    <a:pt x="2008" y="346"/>
                  </a:cubicBezTo>
                  <a:cubicBezTo>
                    <a:pt x="1821" y="199"/>
                    <a:pt x="1606" y="95"/>
                    <a:pt x="1375" y="40"/>
                  </a:cubicBezTo>
                  <a:cubicBezTo>
                    <a:pt x="1263" y="14"/>
                    <a:pt x="1140" y="0"/>
                    <a:pt x="1015"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8"/>
            <p:cNvSpPr/>
            <p:nvPr/>
          </p:nvSpPr>
          <p:spPr>
            <a:xfrm>
              <a:off x="1431575" y="3530950"/>
              <a:ext cx="18150" cy="180925"/>
            </a:xfrm>
            <a:custGeom>
              <a:rect b="b" l="l" r="r" t="t"/>
              <a:pathLst>
                <a:path extrusionOk="0" h="7237" w="726">
                  <a:moveTo>
                    <a:pt x="337" y="1"/>
                  </a:moveTo>
                  <a:cubicBezTo>
                    <a:pt x="325" y="1"/>
                    <a:pt x="314" y="6"/>
                    <a:pt x="306" y="20"/>
                  </a:cubicBezTo>
                  <a:lnTo>
                    <a:pt x="304" y="22"/>
                  </a:lnTo>
                  <a:cubicBezTo>
                    <a:pt x="159" y="233"/>
                    <a:pt x="106" y="483"/>
                    <a:pt x="76" y="736"/>
                  </a:cubicBezTo>
                  <a:cubicBezTo>
                    <a:pt x="38" y="1043"/>
                    <a:pt x="21" y="1355"/>
                    <a:pt x="14" y="1667"/>
                  </a:cubicBezTo>
                  <a:cubicBezTo>
                    <a:pt x="1" y="2282"/>
                    <a:pt x="18" y="2897"/>
                    <a:pt x="69" y="3509"/>
                  </a:cubicBezTo>
                  <a:cubicBezTo>
                    <a:pt x="117" y="4109"/>
                    <a:pt x="194" y="4706"/>
                    <a:pt x="282" y="5304"/>
                  </a:cubicBezTo>
                  <a:cubicBezTo>
                    <a:pt x="330" y="5620"/>
                    <a:pt x="383" y="5934"/>
                    <a:pt x="434" y="6250"/>
                  </a:cubicBezTo>
                  <a:cubicBezTo>
                    <a:pt x="484" y="6560"/>
                    <a:pt x="513" y="6891"/>
                    <a:pt x="603" y="7192"/>
                  </a:cubicBezTo>
                  <a:cubicBezTo>
                    <a:pt x="612" y="7222"/>
                    <a:pt x="638" y="7236"/>
                    <a:pt x="664" y="7236"/>
                  </a:cubicBezTo>
                  <a:cubicBezTo>
                    <a:pt x="695" y="7236"/>
                    <a:pt x="726" y="7216"/>
                    <a:pt x="723" y="7177"/>
                  </a:cubicBezTo>
                  <a:cubicBezTo>
                    <a:pt x="708" y="6898"/>
                    <a:pt x="631" y="6615"/>
                    <a:pt x="583" y="6340"/>
                  </a:cubicBezTo>
                  <a:cubicBezTo>
                    <a:pt x="532" y="6046"/>
                    <a:pt x="484" y="5752"/>
                    <a:pt x="438" y="5457"/>
                  </a:cubicBezTo>
                  <a:cubicBezTo>
                    <a:pt x="343" y="4842"/>
                    <a:pt x="267" y="4225"/>
                    <a:pt x="210" y="3606"/>
                  </a:cubicBezTo>
                  <a:cubicBezTo>
                    <a:pt x="155" y="3013"/>
                    <a:pt x="130" y="2420"/>
                    <a:pt x="139" y="1825"/>
                  </a:cubicBezTo>
                  <a:cubicBezTo>
                    <a:pt x="148" y="1245"/>
                    <a:pt x="128" y="597"/>
                    <a:pt x="372" y="59"/>
                  </a:cubicBezTo>
                  <a:cubicBezTo>
                    <a:pt x="390" y="29"/>
                    <a:pt x="363" y="1"/>
                    <a:pt x="337"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8"/>
            <p:cNvSpPr/>
            <p:nvPr/>
          </p:nvSpPr>
          <p:spPr>
            <a:xfrm>
              <a:off x="1445100" y="3718925"/>
              <a:ext cx="8525" cy="8550"/>
            </a:xfrm>
            <a:custGeom>
              <a:rect b="b" l="l" r="r" t="t"/>
              <a:pathLst>
                <a:path extrusionOk="0" h="342" w="341">
                  <a:moveTo>
                    <a:pt x="169" y="1"/>
                  </a:moveTo>
                  <a:cubicBezTo>
                    <a:pt x="147" y="1"/>
                    <a:pt x="125" y="5"/>
                    <a:pt x="106" y="16"/>
                  </a:cubicBezTo>
                  <a:cubicBezTo>
                    <a:pt x="42" y="42"/>
                    <a:pt x="2" y="104"/>
                    <a:pt x="0" y="172"/>
                  </a:cubicBezTo>
                  <a:lnTo>
                    <a:pt x="7" y="216"/>
                  </a:lnTo>
                  <a:cubicBezTo>
                    <a:pt x="13" y="244"/>
                    <a:pt x="29" y="271"/>
                    <a:pt x="51" y="290"/>
                  </a:cubicBezTo>
                  <a:lnTo>
                    <a:pt x="84" y="319"/>
                  </a:lnTo>
                  <a:cubicBezTo>
                    <a:pt x="110" y="334"/>
                    <a:pt x="141" y="341"/>
                    <a:pt x="169" y="341"/>
                  </a:cubicBezTo>
                  <a:cubicBezTo>
                    <a:pt x="173" y="341"/>
                    <a:pt x="177" y="342"/>
                    <a:pt x="181" y="342"/>
                  </a:cubicBezTo>
                  <a:cubicBezTo>
                    <a:pt x="201" y="342"/>
                    <a:pt x="219" y="337"/>
                    <a:pt x="235" y="328"/>
                  </a:cubicBezTo>
                  <a:cubicBezTo>
                    <a:pt x="277" y="312"/>
                    <a:pt x="310" y="280"/>
                    <a:pt x="325" y="238"/>
                  </a:cubicBezTo>
                  <a:cubicBezTo>
                    <a:pt x="336" y="218"/>
                    <a:pt x="341" y="194"/>
                    <a:pt x="341" y="172"/>
                  </a:cubicBezTo>
                  <a:lnTo>
                    <a:pt x="334" y="126"/>
                  </a:lnTo>
                  <a:cubicBezTo>
                    <a:pt x="325" y="97"/>
                    <a:pt x="312" y="73"/>
                    <a:pt x="290" y="51"/>
                  </a:cubicBezTo>
                  <a:lnTo>
                    <a:pt x="255" y="25"/>
                  </a:lnTo>
                  <a:cubicBezTo>
                    <a:pt x="231" y="9"/>
                    <a:pt x="200" y="1"/>
                    <a:pt x="16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8"/>
            <p:cNvSpPr/>
            <p:nvPr/>
          </p:nvSpPr>
          <p:spPr>
            <a:xfrm>
              <a:off x="1494400" y="3443750"/>
              <a:ext cx="4800" cy="4850"/>
            </a:xfrm>
            <a:custGeom>
              <a:rect b="b" l="l" r="r" t="t"/>
              <a:pathLst>
                <a:path extrusionOk="0" h="194" w="192">
                  <a:moveTo>
                    <a:pt x="95" y="0"/>
                  </a:moveTo>
                  <a:cubicBezTo>
                    <a:pt x="82" y="0"/>
                    <a:pt x="71" y="3"/>
                    <a:pt x="57" y="9"/>
                  </a:cubicBezTo>
                  <a:cubicBezTo>
                    <a:pt x="46" y="14"/>
                    <a:pt x="35" y="20"/>
                    <a:pt x="27" y="29"/>
                  </a:cubicBezTo>
                  <a:cubicBezTo>
                    <a:pt x="11" y="49"/>
                    <a:pt x="0" y="73"/>
                    <a:pt x="0" y="97"/>
                  </a:cubicBezTo>
                  <a:lnTo>
                    <a:pt x="2" y="123"/>
                  </a:lnTo>
                  <a:cubicBezTo>
                    <a:pt x="7" y="139"/>
                    <a:pt x="16" y="154"/>
                    <a:pt x="27" y="165"/>
                  </a:cubicBezTo>
                  <a:lnTo>
                    <a:pt x="46" y="181"/>
                  </a:lnTo>
                  <a:cubicBezTo>
                    <a:pt x="62" y="189"/>
                    <a:pt x="79" y="194"/>
                    <a:pt x="95" y="194"/>
                  </a:cubicBezTo>
                  <a:lnTo>
                    <a:pt x="97" y="194"/>
                  </a:lnTo>
                  <a:cubicBezTo>
                    <a:pt x="108" y="194"/>
                    <a:pt x="121" y="192"/>
                    <a:pt x="134" y="185"/>
                  </a:cubicBezTo>
                  <a:cubicBezTo>
                    <a:pt x="145" y="181"/>
                    <a:pt x="156" y="174"/>
                    <a:pt x="165" y="165"/>
                  </a:cubicBezTo>
                  <a:cubicBezTo>
                    <a:pt x="180" y="148"/>
                    <a:pt x="191" y="123"/>
                    <a:pt x="191" y="97"/>
                  </a:cubicBezTo>
                  <a:lnTo>
                    <a:pt x="189" y="73"/>
                  </a:lnTo>
                  <a:cubicBezTo>
                    <a:pt x="185" y="55"/>
                    <a:pt x="176" y="40"/>
                    <a:pt x="163" y="29"/>
                  </a:cubicBezTo>
                  <a:lnTo>
                    <a:pt x="143" y="14"/>
                  </a:lnTo>
                  <a:cubicBezTo>
                    <a:pt x="130" y="5"/>
                    <a:pt x="112" y="0"/>
                    <a:pt x="9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8"/>
            <p:cNvSpPr/>
            <p:nvPr/>
          </p:nvSpPr>
          <p:spPr>
            <a:xfrm>
              <a:off x="1514975" y="3435300"/>
              <a:ext cx="6725" cy="5175"/>
            </a:xfrm>
            <a:custGeom>
              <a:rect b="b" l="l" r="r" t="t"/>
              <a:pathLst>
                <a:path extrusionOk="0" h="207" w="269">
                  <a:moveTo>
                    <a:pt x="135" y="0"/>
                  </a:moveTo>
                  <a:cubicBezTo>
                    <a:pt x="1" y="0"/>
                    <a:pt x="1" y="207"/>
                    <a:pt x="135" y="207"/>
                  </a:cubicBezTo>
                  <a:cubicBezTo>
                    <a:pt x="269" y="207"/>
                    <a:pt x="269" y="0"/>
                    <a:pt x="13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8"/>
            <p:cNvSpPr/>
            <p:nvPr/>
          </p:nvSpPr>
          <p:spPr>
            <a:xfrm>
              <a:off x="1459575" y="3482350"/>
              <a:ext cx="47575" cy="56200"/>
            </a:xfrm>
            <a:custGeom>
              <a:rect b="b" l="l" r="r" t="t"/>
              <a:pathLst>
                <a:path extrusionOk="0" h="2248" w="1903">
                  <a:moveTo>
                    <a:pt x="348" y="0"/>
                  </a:moveTo>
                  <a:lnTo>
                    <a:pt x="1" y="497"/>
                  </a:lnTo>
                  <a:lnTo>
                    <a:pt x="1514" y="2247"/>
                  </a:lnTo>
                  <a:lnTo>
                    <a:pt x="1903" y="1448"/>
                  </a:lnTo>
                  <a:cubicBezTo>
                    <a:pt x="1813" y="1285"/>
                    <a:pt x="1696" y="1140"/>
                    <a:pt x="1556" y="1015"/>
                  </a:cubicBezTo>
                  <a:cubicBezTo>
                    <a:pt x="1319" y="800"/>
                    <a:pt x="348" y="0"/>
                    <a:pt x="348"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8"/>
            <p:cNvSpPr/>
            <p:nvPr/>
          </p:nvSpPr>
          <p:spPr>
            <a:xfrm>
              <a:off x="1487450" y="3431125"/>
              <a:ext cx="18275" cy="10225"/>
            </a:xfrm>
            <a:custGeom>
              <a:rect b="b" l="l" r="r" t="t"/>
              <a:pathLst>
                <a:path extrusionOk="0" h="409" w="731">
                  <a:moveTo>
                    <a:pt x="639" y="0"/>
                  </a:moveTo>
                  <a:cubicBezTo>
                    <a:pt x="633" y="0"/>
                    <a:pt x="627" y="1"/>
                    <a:pt x="621" y="3"/>
                  </a:cubicBezTo>
                  <a:cubicBezTo>
                    <a:pt x="524" y="24"/>
                    <a:pt x="430" y="57"/>
                    <a:pt x="340" y="104"/>
                  </a:cubicBezTo>
                  <a:cubicBezTo>
                    <a:pt x="252" y="141"/>
                    <a:pt x="168" y="187"/>
                    <a:pt x="89" y="240"/>
                  </a:cubicBezTo>
                  <a:cubicBezTo>
                    <a:pt x="0" y="290"/>
                    <a:pt x="52" y="409"/>
                    <a:pt x="133" y="409"/>
                  </a:cubicBezTo>
                  <a:cubicBezTo>
                    <a:pt x="148" y="409"/>
                    <a:pt x="163" y="405"/>
                    <a:pt x="179" y="396"/>
                  </a:cubicBezTo>
                  <a:cubicBezTo>
                    <a:pt x="261" y="347"/>
                    <a:pt x="342" y="301"/>
                    <a:pt x="425" y="262"/>
                  </a:cubicBezTo>
                  <a:cubicBezTo>
                    <a:pt x="518" y="220"/>
                    <a:pt x="590" y="191"/>
                    <a:pt x="682" y="150"/>
                  </a:cubicBezTo>
                  <a:cubicBezTo>
                    <a:pt x="715" y="130"/>
                    <a:pt x="731" y="86"/>
                    <a:pt x="715" y="49"/>
                  </a:cubicBezTo>
                  <a:cubicBezTo>
                    <a:pt x="701" y="19"/>
                    <a:pt x="670" y="0"/>
                    <a:pt x="63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8"/>
            <p:cNvSpPr/>
            <p:nvPr/>
          </p:nvSpPr>
          <p:spPr>
            <a:xfrm>
              <a:off x="1508950" y="3426100"/>
              <a:ext cx="11100" cy="5575"/>
            </a:xfrm>
            <a:custGeom>
              <a:rect b="b" l="l" r="r" t="t"/>
              <a:pathLst>
                <a:path extrusionOk="0" h="223" w="444">
                  <a:moveTo>
                    <a:pt x="338" y="1"/>
                  </a:moveTo>
                  <a:cubicBezTo>
                    <a:pt x="317" y="1"/>
                    <a:pt x="295" y="4"/>
                    <a:pt x="275" y="8"/>
                  </a:cubicBezTo>
                  <a:cubicBezTo>
                    <a:pt x="248" y="10"/>
                    <a:pt x="222" y="17"/>
                    <a:pt x="198" y="23"/>
                  </a:cubicBezTo>
                  <a:cubicBezTo>
                    <a:pt x="172" y="32"/>
                    <a:pt x="145" y="41"/>
                    <a:pt x="121" y="50"/>
                  </a:cubicBezTo>
                  <a:cubicBezTo>
                    <a:pt x="103" y="56"/>
                    <a:pt x="86" y="63"/>
                    <a:pt x="68" y="74"/>
                  </a:cubicBezTo>
                  <a:cubicBezTo>
                    <a:pt x="53" y="85"/>
                    <a:pt x="42" y="96"/>
                    <a:pt x="24" y="107"/>
                  </a:cubicBezTo>
                  <a:cubicBezTo>
                    <a:pt x="2" y="129"/>
                    <a:pt x="0" y="164"/>
                    <a:pt x="16" y="190"/>
                  </a:cubicBezTo>
                  <a:cubicBezTo>
                    <a:pt x="28" y="210"/>
                    <a:pt x="52" y="223"/>
                    <a:pt x="75" y="223"/>
                  </a:cubicBezTo>
                  <a:cubicBezTo>
                    <a:pt x="80" y="223"/>
                    <a:pt x="85" y="222"/>
                    <a:pt x="90" y="221"/>
                  </a:cubicBezTo>
                  <a:lnTo>
                    <a:pt x="90" y="219"/>
                  </a:lnTo>
                  <a:cubicBezTo>
                    <a:pt x="90" y="219"/>
                    <a:pt x="90" y="219"/>
                    <a:pt x="90" y="219"/>
                  </a:cubicBezTo>
                  <a:lnTo>
                    <a:pt x="90" y="219"/>
                  </a:lnTo>
                  <a:cubicBezTo>
                    <a:pt x="91" y="219"/>
                    <a:pt x="92" y="219"/>
                    <a:pt x="93" y="219"/>
                  </a:cubicBezTo>
                  <a:lnTo>
                    <a:pt x="108" y="217"/>
                  </a:lnTo>
                  <a:cubicBezTo>
                    <a:pt x="123" y="217"/>
                    <a:pt x="139" y="212"/>
                    <a:pt x="154" y="208"/>
                  </a:cubicBezTo>
                  <a:cubicBezTo>
                    <a:pt x="174" y="201"/>
                    <a:pt x="196" y="197"/>
                    <a:pt x="215" y="193"/>
                  </a:cubicBezTo>
                  <a:cubicBezTo>
                    <a:pt x="251" y="183"/>
                    <a:pt x="287" y="175"/>
                    <a:pt x="323" y="170"/>
                  </a:cubicBezTo>
                  <a:lnTo>
                    <a:pt x="323" y="170"/>
                  </a:lnTo>
                  <a:cubicBezTo>
                    <a:pt x="339" y="170"/>
                    <a:pt x="353" y="166"/>
                    <a:pt x="367" y="164"/>
                  </a:cubicBezTo>
                  <a:cubicBezTo>
                    <a:pt x="391" y="155"/>
                    <a:pt x="413" y="140"/>
                    <a:pt x="426" y="120"/>
                  </a:cubicBezTo>
                  <a:cubicBezTo>
                    <a:pt x="444" y="89"/>
                    <a:pt x="437" y="54"/>
                    <a:pt x="415" y="30"/>
                  </a:cubicBezTo>
                  <a:cubicBezTo>
                    <a:pt x="393" y="7"/>
                    <a:pt x="366" y="1"/>
                    <a:pt x="338"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8"/>
            <p:cNvSpPr/>
            <p:nvPr/>
          </p:nvSpPr>
          <p:spPr>
            <a:xfrm>
              <a:off x="1601025" y="3522925"/>
              <a:ext cx="26975" cy="11275"/>
            </a:xfrm>
            <a:custGeom>
              <a:rect b="b" l="l" r="r" t="t"/>
              <a:pathLst>
                <a:path extrusionOk="0" h="451" w="1079">
                  <a:moveTo>
                    <a:pt x="113" y="1"/>
                  </a:moveTo>
                  <a:cubicBezTo>
                    <a:pt x="90" y="1"/>
                    <a:pt x="66" y="4"/>
                    <a:pt x="42" y="11"/>
                  </a:cubicBezTo>
                  <a:cubicBezTo>
                    <a:pt x="7" y="22"/>
                    <a:pt x="0" y="68"/>
                    <a:pt x="31" y="88"/>
                  </a:cubicBezTo>
                  <a:cubicBezTo>
                    <a:pt x="103" y="134"/>
                    <a:pt x="187" y="165"/>
                    <a:pt x="262" y="209"/>
                  </a:cubicBezTo>
                  <a:cubicBezTo>
                    <a:pt x="341" y="255"/>
                    <a:pt x="422" y="299"/>
                    <a:pt x="508" y="339"/>
                  </a:cubicBezTo>
                  <a:cubicBezTo>
                    <a:pt x="595" y="378"/>
                    <a:pt x="688" y="407"/>
                    <a:pt x="780" y="426"/>
                  </a:cubicBezTo>
                  <a:cubicBezTo>
                    <a:pt x="825" y="435"/>
                    <a:pt x="886" y="450"/>
                    <a:pt x="941" y="450"/>
                  </a:cubicBezTo>
                  <a:cubicBezTo>
                    <a:pt x="988" y="450"/>
                    <a:pt x="1031" y="439"/>
                    <a:pt x="1059" y="404"/>
                  </a:cubicBezTo>
                  <a:cubicBezTo>
                    <a:pt x="1074" y="387"/>
                    <a:pt x="1079" y="363"/>
                    <a:pt x="1068" y="341"/>
                  </a:cubicBezTo>
                  <a:cubicBezTo>
                    <a:pt x="1015" y="264"/>
                    <a:pt x="903" y="273"/>
                    <a:pt x="819" y="255"/>
                  </a:cubicBezTo>
                  <a:cubicBezTo>
                    <a:pt x="727" y="235"/>
                    <a:pt x="635" y="205"/>
                    <a:pt x="547" y="167"/>
                  </a:cubicBezTo>
                  <a:cubicBezTo>
                    <a:pt x="466" y="130"/>
                    <a:pt x="385" y="84"/>
                    <a:pt x="301" y="49"/>
                  </a:cubicBezTo>
                  <a:cubicBezTo>
                    <a:pt x="239" y="23"/>
                    <a:pt x="177" y="1"/>
                    <a:pt x="113"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8"/>
            <p:cNvSpPr/>
            <p:nvPr/>
          </p:nvSpPr>
          <p:spPr>
            <a:xfrm>
              <a:off x="1620450" y="3518800"/>
              <a:ext cx="5125" cy="5125"/>
            </a:xfrm>
            <a:custGeom>
              <a:rect b="b" l="l" r="r" t="t"/>
              <a:pathLst>
                <a:path extrusionOk="0" h="205" w="205">
                  <a:moveTo>
                    <a:pt x="75" y="1"/>
                  </a:moveTo>
                  <a:cubicBezTo>
                    <a:pt x="56" y="1"/>
                    <a:pt x="36" y="9"/>
                    <a:pt x="23" y="23"/>
                  </a:cubicBezTo>
                  <a:lnTo>
                    <a:pt x="9" y="38"/>
                  </a:lnTo>
                  <a:cubicBezTo>
                    <a:pt x="3" y="49"/>
                    <a:pt x="1" y="62"/>
                    <a:pt x="1" y="75"/>
                  </a:cubicBezTo>
                  <a:lnTo>
                    <a:pt x="3" y="95"/>
                  </a:lnTo>
                  <a:cubicBezTo>
                    <a:pt x="5" y="108"/>
                    <a:pt x="14" y="119"/>
                    <a:pt x="23" y="128"/>
                  </a:cubicBezTo>
                  <a:lnTo>
                    <a:pt x="25" y="131"/>
                  </a:lnTo>
                  <a:lnTo>
                    <a:pt x="25" y="131"/>
                  </a:lnTo>
                  <a:cubicBezTo>
                    <a:pt x="27" y="135"/>
                    <a:pt x="29" y="139"/>
                    <a:pt x="31" y="143"/>
                  </a:cubicBezTo>
                  <a:lnTo>
                    <a:pt x="31" y="146"/>
                  </a:lnTo>
                  <a:lnTo>
                    <a:pt x="38" y="161"/>
                  </a:lnTo>
                  <a:cubicBezTo>
                    <a:pt x="53" y="187"/>
                    <a:pt x="82" y="205"/>
                    <a:pt x="115" y="205"/>
                  </a:cubicBezTo>
                  <a:lnTo>
                    <a:pt x="139" y="203"/>
                  </a:lnTo>
                  <a:cubicBezTo>
                    <a:pt x="152" y="198"/>
                    <a:pt x="168" y="189"/>
                    <a:pt x="179" y="178"/>
                  </a:cubicBezTo>
                  <a:cubicBezTo>
                    <a:pt x="194" y="161"/>
                    <a:pt x="205" y="139"/>
                    <a:pt x="205" y="115"/>
                  </a:cubicBezTo>
                  <a:cubicBezTo>
                    <a:pt x="205" y="99"/>
                    <a:pt x="201" y="84"/>
                    <a:pt x="192" y="71"/>
                  </a:cubicBezTo>
                  <a:cubicBezTo>
                    <a:pt x="185" y="56"/>
                    <a:pt x="174" y="45"/>
                    <a:pt x="161" y="38"/>
                  </a:cubicBezTo>
                  <a:lnTo>
                    <a:pt x="146" y="31"/>
                  </a:lnTo>
                  <a:lnTo>
                    <a:pt x="135" y="27"/>
                  </a:lnTo>
                  <a:cubicBezTo>
                    <a:pt x="133" y="26"/>
                    <a:pt x="131" y="24"/>
                    <a:pt x="129" y="24"/>
                  </a:cubicBezTo>
                  <a:lnTo>
                    <a:pt x="129" y="24"/>
                  </a:lnTo>
                  <a:lnTo>
                    <a:pt x="128" y="23"/>
                  </a:lnTo>
                  <a:cubicBezTo>
                    <a:pt x="121" y="16"/>
                    <a:pt x="113" y="9"/>
                    <a:pt x="104" y="7"/>
                  </a:cubicBezTo>
                  <a:cubicBezTo>
                    <a:pt x="95" y="3"/>
                    <a:pt x="84" y="1"/>
                    <a:pt x="7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8"/>
            <p:cNvSpPr/>
            <p:nvPr/>
          </p:nvSpPr>
          <p:spPr>
            <a:xfrm>
              <a:off x="1561600" y="3565100"/>
              <a:ext cx="5075" cy="19400"/>
            </a:xfrm>
            <a:custGeom>
              <a:rect b="b" l="l" r="r" t="t"/>
              <a:pathLst>
                <a:path extrusionOk="0" h="776" w="203">
                  <a:moveTo>
                    <a:pt x="140" y="0"/>
                  </a:moveTo>
                  <a:cubicBezTo>
                    <a:pt x="130" y="0"/>
                    <a:pt x="121" y="4"/>
                    <a:pt x="112" y="11"/>
                  </a:cubicBezTo>
                  <a:lnTo>
                    <a:pt x="115" y="11"/>
                  </a:lnTo>
                  <a:cubicBezTo>
                    <a:pt x="88" y="39"/>
                    <a:pt x="82" y="66"/>
                    <a:pt x="68" y="101"/>
                  </a:cubicBezTo>
                  <a:cubicBezTo>
                    <a:pt x="57" y="130"/>
                    <a:pt x="49" y="160"/>
                    <a:pt x="47" y="191"/>
                  </a:cubicBezTo>
                  <a:cubicBezTo>
                    <a:pt x="36" y="250"/>
                    <a:pt x="29" y="312"/>
                    <a:pt x="20" y="371"/>
                  </a:cubicBezTo>
                  <a:cubicBezTo>
                    <a:pt x="14" y="433"/>
                    <a:pt x="14" y="488"/>
                    <a:pt x="9" y="545"/>
                  </a:cubicBezTo>
                  <a:lnTo>
                    <a:pt x="3" y="639"/>
                  </a:lnTo>
                  <a:cubicBezTo>
                    <a:pt x="0" y="670"/>
                    <a:pt x="3" y="703"/>
                    <a:pt x="9" y="733"/>
                  </a:cubicBezTo>
                  <a:cubicBezTo>
                    <a:pt x="16" y="758"/>
                    <a:pt x="38" y="775"/>
                    <a:pt x="64" y="775"/>
                  </a:cubicBezTo>
                  <a:cubicBezTo>
                    <a:pt x="88" y="775"/>
                    <a:pt x="110" y="758"/>
                    <a:pt x="119" y="733"/>
                  </a:cubicBezTo>
                  <a:cubicBezTo>
                    <a:pt x="137" y="679"/>
                    <a:pt x="150" y="621"/>
                    <a:pt x="154" y="564"/>
                  </a:cubicBezTo>
                  <a:cubicBezTo>
                    <a:pt x="165" y="503"/>
                    <a:pt x="178" y="441"/>
                    <a:pt x="185" y="378"/>
                  </a:cubicBezTo>
                  <a:cubicBezTo>
                    <a:pt x="191" y="321"/>
                    <a:pt x="196" y="264"/>
                    <a:pt x="200" y="206"/>
                  </a:cubicBezTo>
                  <a:cubicBezTo>
                    <a:pt x="202" y="176"/>
                    <a:pt x="202" y="143"/>
                    <a:pt x="198" y="114"/>
                  </a:cubicBezTo>
                  <a:cubicBezTo>
                    <a:pt x="198" y="81"/>
                    <a:pt x="189" y="48"/>
                    <a:pt x="174" y="20"/>
                  </a:cubicBezTo>
                  <a:cubicBezTo>
                    <a:pt x="166" y="7"/>
                    <a:pt x="153" y="0"/>
                    <a:pt x="14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8"/>
            <p:cNvSpPr/>
            <p:nvPr/>
          </p:nvSpPr>
          <p:spPr>
            <a:xfrm>
              <a:off x="1566000" y="3565525"/>
              <a:ext cx="7100" cy="13250"/>
            </a:xfrm>
            <a:custGeom>
              <a:rect b="b" l="l" r="r" t="t"/>
              <a:pathLst>
                <a:path extrusionOk="0" h="530" w="284">
                  <a:moveTo>
                    <a:pt x="55" y="1"/>
                  </a:moveTo>
                  <a:cubicBezTo>
                    <a:pt x="27" y="1"/>
                    <a:pt x="0" y="22"/>
                    <a:pt x="0" y="55"/>
                  </a:cubicBezTo>
                  <a:cubicBezTo>
                    <a:pt x="2" y="97"/>
                    <a:pt x="11" y="137"/>
                    <a:pt x="26" y="174"/>
                  </a:cubicBezTo>
                  <a:cubicBezTo>
                    <a:pt x="42" y="214"/>
                    <a:pt x="57" y="255"/>
                    <a:pt x="75" y="293"/>
                  </a:cubicBezTo>
                  <a:cubicBezTo>
                    <a:pt x="90" y="332"/>
                    <a:pt x="105" y="365"/>
                    <a:pt x="121" y="400"/>
                  </a:cubicBezTo>
                  <a:lnTo>
                    <a:pt x="143" y="453"/>
                  </a:lnTo>
                  <a:cubicBezTo>
                    <a:pt x="152" y="471"/>
                    <a:pt x="163" y="486"/>
                    <a:pt x="174" y="501"/>
                  </a:cubicBezTo>
                  <a:cubicBezTo>
                    <a:pt x="185" y="519"/>
                    <a:pt x="203" y="530"/>
                    <a:pt x="223" y="530"/>
                  </a:cubicBezTo>
                  <a:cubicBezTo>
                    <a:pt x="230" y="530"/>
                    <a:pt x="237" y="528"/>
                    <a:pt x="244" y="525"/>
                  </a:cubicBezTo>
                  <a:cubicBezTo>
                    <a:pt x="268" y="514"/>
                    <a:pt x="283" y="486"/>
                    <a:pt x="277" y="460"/>
                  </a:cubicBezTo>
                  <a:cubicBezTo>
                    <a:pt x="275" y="440"/>
                    <a:pt x="270" y="420"/>
                    <a:pt x="264" y="402"/>
                  </a:cubicBezTo>
                  <a:lnTo>
                    <a:pt x="244" y="348"/>
                  </a:lnTo>
                  <a:lnTo>
                    <a:pt x="204" y="238"/>
                  </a:lnTo>
                  <a:cubicBezTo>
                    <a:pt x="189" y="198"/>
                    <a:pt x="171" y="159"/>
                    <a:pt x="154" y="121"/>
                  </a:cubicBezTo>
                  <a:cubicBezTo>
                    <a:pt x="141" y="82"/>
                    <a:pt x="119" y="47"/>
                    <a:pt x="92" y="16"/>
                  </a:cubicBezTo>
                  <a:cubicBezTo>
                    <a:pt x="81" y="5"/>
                    <a:pt x="68" y="1"/>
                    <a:pt x="5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8"/>
            <p:cNvSpPr/>
            <p:nvPr/>
          </p:nvSpPr>
          <p:spPr>
            <a:xfrm>
              <a:off x="1441125" y="3385500"/>
              <a:ext cx="82350" cy="86125"/>
            </a:xfrm>
            <a:custGeom>
              <a:rect b="b" l="l" r="r" t="t"/>
              <a:pathLst>
                <a:path extrusionOk="0" h="3445" w="3294">
                  <a:moveTo>
                    <a:pt x="2671" y="0"/>
                  </a:moveTo>
                  <a:cubicBezTo>
                    <a:pt x="2662" y="0"/>
                    <a:pt x="2654" y="1"/>
                    <a:pt x="2645" y="3"/>
                  </a:cubicBezTo>
                  <a:cubicBezTo>
                    <a:pt x="2577" y="11"/>
                    <a:pt x="2520" y="53"/>
                    <a:pt x="2461" y="88"/>
                  </a:cubicBezTo>
                  <a:cubicBezTo>
                    <a:pt x="2083" y="306"/>
                    <a:pt x="1606" y="238"/>
                    <a:pt x="1187" y="365"/>
                  </a:cubicBezTo>
                  <a:cubicBezTo>
                    <a:pt x="956" y="435"/>
                    <a:pt x="748" y="565"/>
                    <a:pt x="541" y="692"/>
                  </a:cubicBezTo>
                  <a:cubicBezTo>
                    <a:pt x="425" y="767"/>
                    <a:pt x="304" y="844"/>
                    <a:pt x="225" y="956"/>
                  </a:cubicBezTo>
                  <a:cubicBezTo>
                    <a:pt x="159" y="1052"/>
                    <a:pt x="128" y="1169"/>
                    <a:pt x="104" y="1285"/>
                  </a:cubicBezTo>
                  <a:cubicBezTo>
                    <a:pt x="1" y="1814"/>
                    <a:pt x="78" y="2401"/>
                    <a:pt x="403" y="2829"/>
                  </a:cubicBezTo>
                  <a:cubicBezTo>
                    <a:pt x="502" y="2954"/>
                    <a:pt x="612" y="3068"/>
                    <a:pt x="728" y="3176"/>
                  </a:cubicBezTo>
                  <a:lnTo>
                    <a:pt x="956" y="3393"/>
                  </a:lnTo>
                  <a:cubicBezTo>
                    <a:pt x="976" y="3418"/>
                    <a:pt x="1005" y="3435"/>
                    <a:pt x="1033" y="3444"/>
                  </a:cubicBezTo>
                  <a:cubicBezTo>
                    <a:pt x="1038" y="3445"/>
                    <a:pt x="1042" y="3445"/>
                    <a:pt x="1047" y="3445"/>
                  </a:cubicBezTo>
                  <a:cubicBezTo>
                    <a:pt x="1081" y="3445"/>
                    <a:pt x="1114" y="3424"/>
                    <a:pt x="1143" y="3404"/>
                  </a:cubicBezTo>
                  <a:lnTo>
                    <a:pt x="1472" y="3176"/>
                  </a:lnTo>
                  <a:lnTo>
                    <a:pt x="1338" y="3062"/>
                  </a:lnTo>
                  <a:cubicBezTo>
                    <a:pt x="1338" y="3062"/>
                    <a:pt x="1274" y="3088"/>
                    <a:pt x="1187" y="3088"/>
                  </a:cubicBezTo>
                  <a:cubicBezTo>
                    <a:pt x="1063" y="3088"/>
                    <a:pt x="894" y="3036"/>
                    <a:pt x="796" y="2785"/>
                  </a:cubicBezTo>
                  <a:cubicBezTo>
                    <a:pt x="708" y="2556"/>
                    <a:pt x="825" y="2465"/>
                    <a:pt x="974" y="2465"/>
                  </a:cubicBezTo>
                  <a:cubicBezTo>
                    <a:pt x="1104" y="2465"/>
                    <a:pt x="1257" y="2533"/>
                    <a:pt x="1321" y="2638"/>
                  </a:cubicBezTo>
                  <a:cubicBezTo>
                    <a:pt x="1349" y="2685"/>
                    <a:pt x="1406" y="2737"/>
                    <a:pt x="1450" y="2737"/>
                  </a:cubicBezTo>
                  <a:cubicBezTo>
                    <a:pt x="1467" y="2737"/>
                    <a:pt x="1482" y="2729"/>
                    <a:pt x="1492" y="2710"/>
                  </a:cubicBezTo>
                  <a:cubicBezTo>
                    <a:pt x="1497" y="2699"/>
                    <a:pt x="1501" y="2684"/>
                    <a:pt x="1501" y="2671"/>
                  </a:cubicBezTo>
                  <a:cubicBezTo>
                    <a:pt x="1512" y="2491"/>
                    <a:pt x="1413" y="2322"/>
                    <a:pt x="1369" y="2146"/>
                  </a:cubicBezTo>
                  <a:cubicBezTo>
                    <a:pt x="1327" y="1970"/>
                    <a:pt x="1380" y="1737"/>
                    <a:pt x="1556" y="1696"/>
                  </a:cubicBezTo>
                  <a:cubicBezTo>
                    <a:pt x="1584" y="1689"/>
                    <a:pt x="1617" y="1687"/>
                    <a:pt x="1639" y="1665"/>
                  </a:cubicBezTo>
                  <a:cubicBezTo>
                    <a:pt x="1694" y="1606"/>
                    <a:pt x="1587" y="1531"/>
                    <a:pt x="1565" y="1452"/>
                  </a:cubicBezTo>
                  <a:cubicBezTo>
                    <a:pt x="1543" y="1382"/>
                    <a:pt x="1600" y="1309"/>
                    <a:pt x="1670" y="1283"/>
                  </a:cubicBezTo>
                  <a:cubicBezTo>
                    <a:pt x="1711" y="1268"/>
                    <a:pt x="1754" y="1265"/>
                    <a:pt x="1798" y="1265"/>
                  </a:cubicBezTo>
                  <a:cubicBezTo>
                    <a:pt x="1828" y="1265"/>
                    <a:pt x="1858" y="1267"/>
                    <a:pt x="1888" y="1268"/>
                  </a:cubicBezTo>
                  <a:cubicBezTo>
                    <a:pt x="1901" y="1268"/>
                    <a:pt x="1914" y="1268"/>
                    <a:pt x="1927" y="1268"/>
                  </a:cubicBezTo>
                  <a:cubicBezTo>
                    <a:pt x="2328" y="1268"/>
                    <a:pt x="2707" y="1078"/>
                    <a:pt x="3034" y="846"/>
                  </a:cubicBezTo>
                  <a:cubicBezTo>
                    <a:pt x="3159" y="758"/>
                    <a:pt x="3293" y="631"/>
                    <a:pt x="3269" y="481"/>
                  </a:cubicBezTo>
                  <a:lnTo>
                    <a:pt x="3269" y="481"/>
                  </a:lnTo>
                  <a:cubicBezTo>
                    <a:pt x="3174" y="527"/>
                    <a:pt x="3073" y="552"/>
                    <a:pt x="2968" y="554"/>
                  </a:cubicBezTo>
                  <a:cubicBezTo>
                    <a:pt x="3049" y="501"/>
                    <a:pt x="3111" y="424"/>
                    <a:pt x="3144" y="334"/>
                  </a:cubicBezTo>
                  <a:cubicBezTo>
                    <a:pt x="3152" y="317"/>
                    <a:pt x="3152" y="297"/>
                    <a:pt x="3148" y="277"/>
                  </a:cubicBezTo>
                  <a:cubicBezTo>
                    <a:pt x="3138" y="256"/>
                    <a:pt x="3116" y="249"/>
                    <a:pt x="3092" y="249"/>
                  </a:cubicBezTo>
                  <a:cubicBezTo>
                    <a:pt x="3075" y="249"/>
                    <a:pt x="3055" y="253"/>
                    <a:pt x="3038" y="257"/>
                  </a:cubicBezTo>
                  <a:lnTo>
                    <a:pt x="2691" y="367"/>
                  </a:lnTo>
                  <a:cubicBezTo>
                    <a:pt x="2687" y="266"/>
                    <a:pt x="2825" y="191"/>
                    <a:pt x="2806" y="90"/>
                  </a:cubicBezTo>
                  <a:cubicBezTo>
                    <a:pt x="2792" y="33"/>
                    <a:pt x="2730" y="0"/>
                    <a:pt x="267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8"/>
            <p:cNvSpPr/>
            <p:nvPr/>
          </p:nvSpPr>
          <p:spPr>
            <a:xfrm>
              <a:off x="1505375" y="3461925"/>
              <a:ext cx="15025" cy="6150"/>
            </a:xfrm>
            <a:custGeom>
              <a:rect b="b" l="l" r="r" t="t"/>
              <a:pathLst>
                <a:path extrusionOk="0" h="246" w="601">
                  <a:moveTo>
                    <a:pt x="572" y="0"/>
                  </a:moveTo>
                  <a:lnTo>
                    <a:pt x="569" y="3"/>
                  </a:lnTo>
                  <a:cubicBezTo>
                    <a:pt x="525" y="3"/>
                    <a:pt x="486" y="42"/>
                    <a:pt x="449" y="60"/>
                  </a:cubicBezTo>
                  <a:cubicBezTo>
                    <a:pt x="407" y="82"/>
                    <a:pt x="363" y="99"/>
                    <a:pt x="319" y="115"/>
                  </a:cubicBezTo>
                  <a:cubicBezTo>
                    <a:pt x="277" y="126"/>
                    <a:pt x="233" y="134"/>
                    <a:pt x="189" y="137"/>
                  </a:cubicBezTo>
                  <a:cubicBezTo>
                    <a:pt x="177" y="138"/>
                    <a:pt x="166" y="138"/>
                    <a:pt x="154" y="138"/>
                  </a:cubicBezTo>
                  <a:cubicBezTo>
                    <a:pt x="143" y="138"/>
                    <a:pt x="131" y="138"/>
                    <a:pt x="119" y="137"/>
                  </a:cubicBezTo>
                  <a:cubicBezTo>
                    <a:pt x="111" y="135"/>
                    <a:pt x="102" y="134"/>
                    <a:pt x="94" y="134"/>
                  </a:cubicBezTo>
                  <a:cubicBezTo>
                    <a:pt x="75" y="134"/>
                    <a:pt x="56" y="138"/>
                    <a:pt x="38" y="145"/>
                  </a:cubicBezTo>
                  <a:cubicBezTo>
                    <a:pt x="1" y="163"/>
                    <a:pt x="9" y="209"/>
                    <a:pt x="38" y="229"/>
                  </a:cubicBezTo>
                  <a:cubicBezTo>
                    <a:pt x="57" y="239"/>
                    <a:pt x="79" y="246"/>
                    <a:pt x="101" y="246"/>
                  </a:cubicBezTo>
                  <a:cubicBezTo>
                    <a:pt x="107" y="246"/>
                    <a:pt x="113" y="245"/>
                    <a:pt x="119" y="244"/>
                  </a:cubicBezTo>
                  <a:cubicBezTo>
                    <a:pt x="145" y="244"/>
                    <a:pt x="172" y="242"/>
                    <a:pt x="196" y="238"/>
                  </a:cubicBezTo>
                  <a:cubicBezTo>
                    <a:pt x="249" y="233"/>
                    <a:pt x="299" y="220"/>
                    <a:pt x="350" y="205"/>
                  </a:cubicBezTo>
                  <a:cubicBezTo>
                    <a:pt x="398" y="189"/>
                    <a:pt x="444" y="167"/>
                    <a:pt x="486" y="141"/>
                  </a:cubicBezTo>
                  <a:cubicBezTo>
                    <a:pt x="523" y="117"/>
                    <a:pt x="587" y="82"/>
                    <a:pt x="596" y="33"/>
                  </a:cubicBezTo>
                  <a:cubicBezTo>
                    <a:pt x="600" y="18"/>
                    <a:pt x="587" y="3"/>
                    <a:pt x="572"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2" name="Google Shape;3662;p58"/>
          <p:cNvGrpSpPr/>
          <p:nvPr/>
        </p:nvGrpSpPr>
        <p:grpSpPr>
          <a:xfrm>
            <a:off x="232247" y="2375327"/>
            <a:ext cx="1036342" cy="783173"/>
            <a:chOff x="4725044" y="4077175"/>
            <a:chExt cx="398900" cy="347475"/>
          </a:xfrm>
        </p:grpSpPr>
        <p:sp>
          <p:nvSpPr>
            <p:cNvPr id="3663" name="Google Shape;3663;p58"/>
            <p:cNvSpPr/>
            <p:nvPr/>
          </p:nvSpPr>
          <p:spPr>
            <a:xfrm>
              <a:off x="4725044" y="4077175"/>
              <a:ext cx="398900" cy="297393"/>
            </a:xfrm>
            <a:custGeom>
              <a:rect b="b" l="l" r="r" t="t"/>
              <a:pathLst>
                <a:path extrusionOk="0" h="9319" w="15956">
                  <a:moveTo>
                    <a:pt x="7919" y="1"/>
                  </a:moveTo>
                  <a:cubicBezTo>
                    <a:pt x="6674" y="1"/>
                    <a:pt x="5425" y="185"/>
                    <a:pt x="4303" y="548"/>
                  </a:cubicBezTo>
                  <a:cubicBezTo>
                    <a:pt x="3756" y="724"/>
                    <a:pt x="3235" y="939"/>
                    <a:pt x="2783" y="1211"/>
                  </a:cubicBezTo>
                  <a:cubicBezTo>
                    <a:pt x="1975" y="1692"/>
                    <a:pt x="1329" y="2406"/>
                    <a:pt x="932" y="3258"/>
                  </a:cubicBezTo>
                  <a:cubicBezTo>
                    <a:pt x="0" y="5237"/>
                    <a:pt x="795" y="7718"/>
                    <a:pt x="3444" y="8773"/>
                  </a:cubicBezTo>
                  <a:cubicBezTo>
                    <a:pt x="4426" y="9163"/>
                    <a:pt x="5521" y="9318"/>
                    <a:pt x="6649" y="9318"/>
                  </a:cubicBezTo>
                  <a:cubicBezTo>
                    <a:pt x="8094" y="9318"/>
                    <a:pt x="9592" y="9063"/>
                    <a:pt x="10975" y="8718"/>
                  </a:cubicBezTo>
                  <a:lnTo>
                    <a:pt x="10975" y="8718"/>
                  </a:lnTo>
                  <a:lnTo>
                    <a:pt x="9264" y="9159"/>
                  </a:lnTo>
                  <a:cubicBezTo>
                    <a:pt x="9282" y="9159"/>
                    <a:pt x="9301" y="9159"/>
                    <a:pt x="9319" y="9159"/>
                  </a:cubicBezTo>
                  <a:cubicBezTo>
                    <a:pt x="12107" y="9159"/>
                    <a:pt x="14699" y="7684"/>
                    <a:pt x="15325" y="5847"/>
                  </a:cubicBezTo>
                  <a:cubicBezTo>
                    <a:pt x="15956" y="3998"/>
                    <a:pt x="14658" y="1956"/>
                    <a:pt x="12336" y="888"/>
                  </a:cubicBezTo>
                  <a:cubicBezTo>
                    <a:pt x="11043" y="293"/>
                    <a:pt x="9484" y="1"/>
                    <a:pt x="791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8"/>
            <p:cNvSpPr/>
            <p:nvPr/>
          </p:nvSpPr>
          <p:spPr>
            <a:xfrm>
              <a:off x="4913100" y="4172025"/>
              <a:ext cx="21550" cy="252625"/>
            </a:xfrm>
            <a:custGeom>
              <a:rect b="b" l="l" r="r" t="t"/>
              <a:pathLst>
                <a:path extrusionOk="0" h="10105" w="862">
                  <a:moveTo>
                    <a:pt x="647" y="1"/>
                  </a:moveTo>
                  <a:cubicBezTo>
                    <a:pt x="568" y="1"/>
                    <a:pt x="488" y="21"/>
                    <a:pt x="479" y="59"/>
                  </a:cubicBezTo>
                  <a:cubicBezTo>
                    <a:pt x="398" y="424"/>
                    <a:pt x="398" y="795"/>
                    <a:pt x="378" y="1162"/>
                  </a:cubicBezTo>
                  <a:cubicBezTo>
                    <a:pt x="358" y="1520"/>
                    <a:pt x="339" y="1878"/>
                    <a:pt x="319" y="2236"/>
                  </a:cubicBezTo>
                  <a:cubicBezTo>
                    <a:pt x="246" y="3531"/>
                    <a:pt x="222" y="4827"/>
                    <a:pt x="174" y="6123"/>
                  </a:cubicBezTo>
                  <a:cubicBezTo>
                    <a:pt x="150" y="6771"/>
                    <a:pt x="125" y="7421"/>
                    <a:pt x="101" y="8071"/>
                  </a:cubicBezTo>
                  <a:cubicBezTo>
                    <a:pt x="90" y="8394"/>
                    <a:pt x="77" y="8717"/>
                    <a:pt x="66" y="9039"/>
                  </a:cubicBezTo>
                  <a:cubicBezTo>
                    <a:pt x="60" y="9200"/>
                    <a:pt x="53" y="9362"/>
                    <a:pt x="42" y="9523"/>
                  </a:cubicBezTo>
                  <a:cubicBezTo>
                    <a:pt x="33" y="9685"/>
                    <a:pt x="0" y="9848"/>
                    <a:pt x="55" y="10008"/>
                  </a:cubicBezTo>
                  <a:cubicBezTo>
                    <a:pt x="71" y="10056"/>
                    <a:pt x="145" y="10096"/>
                    <a:pt x="290" y="10105"/>
                  </a:cubicBezTo>
                  <a:cubicBezTo>
                    <a:pt x="298" y="10105"/>
                    <a:pt x="306" y="10105"/>
                    <a:pt x="315" y="10105"/>
                  </a:cubicBezTo>
                  <a:cubicBezTo>
                    <a:pt x="430" y="10105"/>
                    <a:pt x="568" y="10077"/>
                    <a:pt x="587" y="10034"/>
                  </a:cubicBezTo>
                  <a:cubicBezTo>
                    <a:pt x="661" y="9845"/>
                    <a:pt x="639" y="9659"/>
                    <a:pt x="639" y="9470"/>
                  </a:cubicBezTo>
                  <a:cubicBezTo>
                    <a:pt x="639" y="9290"/>
                    <a:pt x="644" y="9112"/>
                    <a:pt x="650" y="8932"/>
                  </a:cubicBezTo>
                  <a:cubicBezTo>
                    <a:pt x="659" y="8569"/>
                    <a:pt x="668" y="8205"/>
                    <a:pt x="679" y="7843"/>
                  </a:cubicBezTo>
                  <a:cubicBezTo>
                    <a:pt x="712" y="6547"/>
                    <a:pt x="747" y="5253"/>
                    <a:pt x="784" y="3958"/>
                  </a:cubicBezTo>
                  <a:cubicBezTo>
                    <a:pt x="802" y="3307"/>
                    <a:pt x="826" y="2657"/>
                    <a:pt x="833" y="2007"/>
                  </a:cubicBezTo>
                  <a:cubicBezTo>
                    <a:pt x="835" y="1684"/>
                    <a:pt x="846" y="1366"/>
                    <a:pt x="841" y="1041"/>
                  </a:cubicBezTo>
                  <a:cubicBezTo>
                    <a:pt x="835" y="714"/>
                    <a:pt x="861" y="384"/>
                    <a:pt x="809" y="59"/>
                  </a:cubicBezTo>
                  <a:cubicBezTo>
                    <a:pt x="802" y="20"/>
                    <a:pt x="725" y="1"/>
                    <a:pt x="64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8"/>
            <p:cNvSpPr/>
            <p:nvPr/>
          </p:nvSpPr>
          <p:spPr>
            <a:xfrm>
              <a:off x="4796700" y="4226125"/>
              <a:ext cx="220125" cy="95400"/>
            </a:xfrm>
            <a:custGeom>
              <a:rect b="b" l="l" r="r" t="t"/>
              <a:pathLst>
                <a:path extrusionOk="0" h="3816" w="8805">
                  <a:moveTo>
                    <a:pt x="303" y="1"/>
                  </a:moveTo>
                  <a:cubicBezTo>
                    <a:pt x="152" y="1"/>
                    <a:pt x="1" y="117"/>
                    <a:pt x="108" y="217"/>
                  </a:cubicBezTo>
                  <a:cubicBezTo>
                    <a:pt x="429" y="515"/>
                    <a:pt x="795" y="792"/>
                    <a:pt x="1142" y="1078"/>
                  </a:cubicBezTo>
                  <a:lnTo>
                    <a:pt x="2150" y="1908"/>
                  </a:lnTo>
                  <a:cubicBezTo>
                    <a:pt x="2752" y="2402"/>
                    <a:pt x="3339" y="2905"/>
                    <a:pt x="3956" y="3390"/>
                  </a:cubicBezTo>
                  <a:cubicBezTo>
                    <a:pt x="4186" y="3570"/>
                    <a:pt x="4498" y="3759"/>
                    <a:pt x="4856" y="3805"/>
                  </a:cubicBezTo>
                  <a:cubicBezTo>
                    <a:pt x="4906" y="3812"/>
                    <a:pt x="4956" y="3816"/>
                    <a:pt x="5006" y="3816"/>
                  </a:cubicBezTo>
                  <a:cubicBezTo>
                    <a:pt x="5128" y="3816"/>
                    <a:pt x="5250" y="3795"/>
                    <a:pt x="5366" y="3752"/>
                  </a:cubicBezTo>
                  <a:cubicBezTo>
                    <a:pt x="5541" y="3687"/>
                    <a:pt x="5649" y="3570"/>
                    <a:pt x="5752" y="3458"/>
                  </a:cubicBezTo>
                  <a:cubicBezTo>
                    <a:pt x="6266" y="2911"/>
                    <a:pt x="6778" y="2362"/>
                    <a:pt x="7283" y="1813"/>
                  </a:cubicBezTo>
                  <a:cubicBezTo>
                    <a:pt x="7790" y="1264"/>
                    <a:pt x="8315" y="722"/>
                    <a:pt x="8765" y="151"/>
                  </a:cubicBezTo>
                  <a:lnTo>
                    <a:pt x="8765" y="149"/>
                  </a:lnTo>
                  <a:cubicBezTo>
                    <a:pt x="8804" y="99"/>
                    <a:pt x="8748" y="59"/>
                    <a:pt x="8685" y="59"/>
                  </a:cubicBezTo>
                  <a:cubicBezTo>
                    <a:pt x="8657" y="59"/>
                    <a:pt x="8627" y="67"/>
                    <a:pt x="8605" y="87"/>
                  </a:cubicBezTo>
                  <a:cubicBezTo>
                    <a:pt x="7988" y="636"/>
                    <a:pt x="7445" y="1227"/>
                    <a:pt x="6885" y="1802"/>
                  </a:cubicBezTo>
                  <a:cubicBezTo>
                    <a:pt x="6383" y="2318"/>
                    <a:pt x="5888" y="2839"/>
                    <a:pt x="5388" y="3357"/>
                  </a:cubicBezTo>
                  <a:cubicBezTo>
                    <a:pt x="5306" y="3441"/>
                    <a:pt x="5216" y="3535"/>
                    <a:pt x="5054" y="3546"/>
                  </a:cubicBezTo>
                  <a:cubicBezTo>
                    <a:pt x="5039" y="3547"/>
                    <a:pt x="5025" y="3548"/>
                    <a:pt x="5010" y="3548"/>
                  </a:cubicBezTo>
                  <a:cubicBezTo>
                    <a:pt x="4878" y="3548"/>
                    <a:pt x="4748" y="3497"/>
                    <a:pt x="4643" y="3447"/>
                  </a:cubicBezTo>
                  <a:cubicBezTo>
                    <a:pt x="4322" y="3300"/>
                    <a:pt x="4096" y="3065"/>
                    <a:pt x="3855" y="2865"/>
                  </a:cubicBezTo>
                  <a:lnTo>
                    <a:pt x="2150" y="1453"/>
                  </a:lnTo>
                  <a:lnTo>
                    <a:pt x="1301" y="746"/>
                  </a:lnTo>
                  <a:cubicBezTo>
                    <a:pt x="1017" y="511"/>
                    <a:pt x="743" y="267"/>
                    <a:pt x="442" y="43"/>
                  </a:cubicBezTo>
                  <a:cubicBezTo>
                    <a:pt x="402" y="13"/>
                    <a:pt x="352" y="1"/>
                    <a:pt x="30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8"/>
            <p:cNvSpPr/>
            <p:nvPr/>
          </p:nvSpPr>
          <p:spPr>
            <a:xfrm>
              <a:off x="4891150" y="4191050"/>
              <a:ext cx="85575" cy="46575"/>
            </a:xfrm>
            <a:custGeom>
              <a:rect b="b" l="l" r="r" t="t"/>
              <a:pathLst>
                <a:path extrusionOk="0" h="1863" w="3423">
                  <a:moveTo>
                    <a:pt x="3315" y="0"/>
                  </a:moveTo>
                  <a:cubicBezTo>
                    <a:pt x="3297" y="0"/>
                    <a:pt x="3278" y="4"/>
                    <a:pt x="3261" y="14"/>
                  </a:cubicBezTo>
                  <a:cubicBezTo>
                    <a:pt x="3208" y="49"/>
                    <a:pt x="3147" y="69"/>
                    <a:pt x="3099" y="104"/>
                  </a:cubicBezTo>
                  <a:cubicBezTo>
                    <a:pt x="3050" y="137"/>
                    <a:pt x="3009" y="172"/>
                    <a:pt x="2960" y="205"/>
                  </a:cubicBezTo>
                  <a:cubicBezTo>
                    <a:pt x="2870" y="269"/>
                    <a:pt x="2785" y="335"/>
                    <a:pt x="2701" y="401"/>
                  </a:cubicBezTo>
                  <a:cubicBezTo>
                    <a:pt x="2536" y="537"/>
                    <a:pt x="2374" y="673"/>
                    <a:pt x="2211" y="809"/>
                  </a:cubicBezTo>
                  <a:cubicBezTo>
                    <a:pt x="1942" y="1039"/>
                    <a:pt x="1669" y="1266"/>
                    <a:pt x="1405" y="1499"/>
                  </a:cubicBezTo>
                  <a:lnTo>
                    <a:pt x="1405" y="1499"/>
                  </a:lnTo>
                  <a:lnTo>
                    <a:pt x="920" y="1104"/>
                  </a:lnTo>
                  <a:lnTo>
                    <a:pt x="602" y="844"/>
                  </a:lnTo>
                  <a:cubicBezTo>
                    <a:pt x="551" y="803"/>
                    <a:pt x="503" y="761"/>
                    <a:pt x="450" y="721"/>
                  </a:cubicBezTo>
                  <a:cubicBezTo>
                    <a:pt x="386" y="673"/>
                    <a:pt x="323" y="656"/>
                    <a:pt x="239" y="627"/>
                  </a:cubicBezTo>
                  <a:cubicBezTo>
                    <a:pt x="219" y="621"/>
                    <a:pt x="197" y="618"/>
                    <a:pt x="175" y="618"/>
                  </a:cubicBezTo>
                  <a:cubicBezTo>
                    <a:pt x="85" y="618"/>
                    <a:pt x="0" y="669"/>
                    <a:pt x="31" y="737"/>
                  </a:cubicBezTo>
                  <a:cubicBezTo>
                    <a:pt x="55" y="794"/>
                    <a:pt x="66" y="847"/>
                    <a:pt x="121" y="895"/>
                  </a:cubicBezTo>
                  <a:cubicBezTo>
                    <a:pt x="176" y="941"/>
                    <a:pt x="235" y="985"/>
                    <a:pt x="290" y="1031"/>
                  </a:cubicBezTo>
                  <a:lnTo>
                    <a:pt x="610" y="1290"/>
                  </a:lnTo>
                  <a:lnTo>
                    <a:pt x="1269" y="1822"/>
                  </a:lnTo>
                  <a:cubicBezTo>
                    <a:pt x="1305" y="1851"/>
                    <a:pt x="1352" y="1863"/>
                    <a:pt x="1399" y="1863"/>
                  </a:cubicBezTo>
                  <a:cubicBezTo>
                    <a:pt x="1473" y="1863"/>
                    <a:pt x="1549" y="1833"/>
                    <a:pt x="1592" y="1793"/>
                  </a:cubicBezTo>
                  <a:cubicBezTo>
                    <a:pt x="1897" y="1512"/>
                    <a:pt x="2194" y="1224"/>
                    <a:pt x="2503" y="943"/>
                  </a:cubicBezTo>
                  <a:cubicBezTo>
                    <a:pt x="2659" y="803"/>
                    <a:pt x="2815" y="664"/>
                    <a:pt x="2971" y="524"/>
                  </a:cubicBezTo>
                  <a:cubicBezTo>
                    <a:pt x="3042" y="458"/>
                    <a:pt x="3110" y="390"/>
                    <a:pt x="3178" y="322"/>
                  </a:cubicBezTo>
                  <a:cubicBezTo>
                    <a:pt x="3215" y="284"/>
                    <a:pt x="3257" y="247"/>
                    <a:pt x="3294" y="208"/>
                  </a:cubicBezTo>
                  <a:cubicBezTo>
                    <a:pt x="3331" y="168"/>
                    <a:pt x="3351" y="124"/>
                    <a:pt x="3386" y="85"/>
                  </a:cubicBezTo>
                  <a:lnTo>
                    <a:pt x="3386" y="80"/>
                  </a:lnTo>
                  <a:cubicBezTo>
                    <a:pt x="3423" y="39"/>
                    <a:pt x="3371" y="0"/>
                    <a:pt x="33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8"/>
            <p:cNvSpPr/>
            <p:nvPr/>
          </p:nvSpPr>
          <p:spPr>
            <a:xfrm>
              <a:off x="5026525" y="4154875"/>
              <a:ext cx="7775" cy="6075"/>
            </a:xfrm>
            <a:custGeom>
              <a:rect b="b" l="l" r="r" t="t"/>
              <a:pathLst>
                <a:path extrusionOk="0" h="243" w="311">
                  <a:moveTo>
                    <a:pt x="157" y="1"/>
                  </a:moveTo>
                  <a:cubicBezTo>
                    <a:pt x="1" y="1"/>
                    <a:pt x="1" y="242"/>
                    <a:pt x="157" y="242"/>
                  </a:cubicBezTo>
                  <a:cubicBezTo>
                    <a:pt x="310" y="242"/>
                    <a:pt x="310" y="1"/>
                    <a:pt x="15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8"/>
            <p:cNvSpPr/>
            <p:nvPr/>
          </p:nvSpPr>
          <p:spPr>
            <a:xfrm>
              <a:off x="5002150" y="4132700"/>
              <a:ext cx="9075" cy="8975"/>
            </a:xfrm>
            <a:custGeom>
              <a:rect b="b" l="l" r="r" t="t"/>
              <a:pathLst>
                <a:path extrusionOk="0" h="359" w="363">
                  <a:moveTo>
                    <a:pt x="207" y="1"/>
                  </a:moveTo>
                  <a:cubicBezTo>
                    <a:pt x="150" y="1"/>
                    <a:pt x="99" y="29"/>
                    <a:pt x="73" y="77"/>
                  </a:cubicBezTo>
                  <a:lnTo>
                    <a:pt x="22" y="143"/>
                  </a:lnTo>
                  <a:cubicBezTo>
                    <a:pt x="11" y="159"/>
                    <a:pt x="7" y="178"/>
                    <a:pt x="5" y="196"/>
                  </a:cubicBezTo>
                  <a:cubicBezTo>
                    <a:pt x="1" y="216"/>
                    <a:pt x="3" y="236"/>
                    <a:pt x="9" y="253"/>
                  </a:cubicBezTo>
                  <a:lnTo>
                    <a:pt x="22" y="288"/>
                  </a:lnTo>
                  <a:lnTo>
                    <a:pt x="44" y="317"/>
                  </a:lnTo>
                  <a:cubicBezTo>
                    <a:pt x="58" y="330"/>
                    <a:pt x="73" y="341"/>
                    <a:pt x="91" y="345"/>
                  </a:cubicBezTo>
                  <a:cubicBezTo>
                    <a:pt x="102" y="352"/>
                    <a:pt x="115" y="356"/>
                    <a:pt x="128" y="356"/>
                  </a:cubicBezTo>
                  <a:cubicBezTo>
                    <a:pt x="135" y="358"/>
                    <a:pt x="142" y="359"/>
                    <a:pt x="149" y="359"/>
                  </a:cubicBezTo>
                  <a:cubicBezTo>
                    <a:pt x="160" y="359"/>
                    <a:pt x="172" y="357"/>
                    <a:pt x="183" y="354"/>
                  </a:cubicBezTo>
                  <a:lnTo>
                    <a:pt x="218" y="339"/>
                  </a:lnTo>
                  <a:lnTo>
                    <a:pt x="284" y="288"/>
                  </a:lnTo>
                  <a:cubicBezTo>
                    <a:pt x="332" y="262"/>
                    <a:pt x="361" y="211"/>
                    <a:pt x="361" y="157"/>
                  </a:cubicBezTo>
                  <a:cubicBezTo>
                    <a:pt x="363" y="135"/>
                    <a:pt x="356" y="115"/>
                    <a:pt x="347" y="95"/>
                  </a:cubicBezTo>
                  <a:cubicBezTo>
                    <a:pt x="341" y="77"/>
                    <a:pt x="330" y="60"/>
                    <a:pt x="315" y="47"/>
                  </a:cubicBezTo>
                  <a:cubicBezTo>
                    <a:pt x="297" y="27"/>
                    <a:pt x="273" y="14"/>
                    <a:pt x="246" y="5"/>
                  </a:cubicBezTo>
                  <a:lnTo>
                    <a:pt x="207"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8"/>
            <p:cNvSpPr/>
            <p:nvPr/>
          </p:nvSpPr>
          <p:spPr>
            <a:xfrm>
              <a:off x="4996825" y="4178825"/>
              <a:ext cx="10300" cy="7975"/>
            </a:xfrm>
            <a:custGeom>
              <a:rect b="b" l="l" r="r" t="t"/>
              <a:pathLst>
                <a:path extrusionOk="0" h="319" w="412">
                  <a:moveTo>
                    <a:pt x="205" y="0"/>
                  </a:moveTo>
                  <a:cubicBezTo>
                    <a:pt x="0" y="0"/>
                    <a:pt x="0" y="319"/>
                    <a:pt x="205" y="319"/>
                  </a:cubicBezTo>
                  <a:cubicBezTo>
                    <a:pt x="411" y="319"/>
                    <a:pt x="411" y="0"/>
                    <a:pt x="20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0" name="Google Shape;3670;p58"/>
          <p:cNvGrpSpPr/>
          <p:nvPr/>
        </p:nvGrpSpPr>
        <p:grpSpPr>
          <a:xfrm>
            <a:off x="5650157" y="1276204"/>
            <a:ext cx="682109" cy="503936"/>
            <a:chOff x="7514750" y="4210883"/>
            <a:chExt cx="953999" cy="769838"/>
          </a:xfrm>
        </p:grpSpPr>
        <p:sp>
          <p:nvSpPr>
            <p:cNvPr id="3671" name="Google Shape;3671;p58"/>
            <p:cNvSpPr/>
            <p:nvPr/>
          </p:nvSpPr>
          <p:spPr>
            <a:xfrm>
              <a:off x="8024561" y="4469182"/>
              <a:ext cx="243136" cy="460933"/>
            </a:xfrm>
            <a:custGeom>
              <a:rect b="b" l="l" r="r" t="t"/>
              <a:pathLst>
                <a:path extrusionOk="0" h="6385" w="3368">
                  <a:moveTo>
                    <a:pt x="2453" y="0"/>
                  </a:moveTo>
                  <a:cubicBezTo>
                    <a:pt x="1997" y="0"/>
                    <a:pt x="1513" y="355"/>
                    <a:pt x="1213" y="747"/>
                  </a:cubicBezTo>
                  <a:cubicBezTo>
                    <a:pt x="554" y="1606"/>
                    <a:pt x="225" y="2680"/>
                    <a:pt x="102" y="3754"/>
                  </a:cubicBezTo>
                  <a:cubicBezTo>
                    <a:pt x="1" y="4626"/>
                    <a:pt x="29" y="5506"/>
                    <a:pt x="82" y="6385"/>
                  </a:cubicBezTo>
                  <a:cubicBezTo>
                    <a:pt x="480" y="6365"/>
                    <a:pt x="879" y="6352"/>
                    <a:pt x="1279" y="6347"/>
                  </a:cubicBezTo>
                  <a:lnTo>
                    <a:pt x="1677" y="6341"/>
                  </a:lnTo>
                  <a:cubicBezTo>
                    <a:pt x="2537" y="4946"/>
                    <a:pt x="3021" y="3326"/>
                    <a:pt x="3273" y="1698"/>
                  </a:cubicBezTo>
                  <a:cubicBezTo>
                    <a:pt x="3361" y="1132"/>
                    <a:pt x="3368" y="435"/>
                    <a:pt x="2884" y="126"/>
                  </a:cubicBezTo>
                  <a:cubicBezTo>
                    <a:pt x="2748" y="39"/>
                    <a:pt x="2602" y="0"/>
                    <a:pt x="24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8"/>
            <p:cNvSpPr/>
            <p:nvPr/>
          </p:nvSpPr>
          <p:spPr>
            <a:xfrm>
              <a:off x="7780773" y="4269286"/>
              <a:ext cx="284790" cy="657651"/>
            </a:xfrm>
            <a:custGeom>
              <a:rect b="b" l="l" r="r" t="t"/>
              <a:pathLst>
                <a:path extrusionOk="0" h="9110" w="3945">
                  <a:moveTo>
                    <a:pt x="787" y="0"/>
                  </a:moveTo>
                  <a:cubicBezTo>
                    <a:pt x="685" y="0"/>
                    <a:pt x="588" y="26"/>
                    <a:pt x="521" y="101"/>
                  </a:cubicBezTo>
                  <a:cubicBezTo>
                    <a:pt x="466" y="158"/>
                    <a:pt x="444" y="237"/>
                    <a:pt x="424" y="316"/>
                  </a:cubicBezTo>
                  <a:cubicBezTo>
                    <a:pt x="0" y="1964"/>
                    <a:pt x="727" y="3663"/>
                    <a:pt x="1439" y="5207"/>
                  </a:cubicBezTo>
                  <a:lnTo>
                    <a:pt x="3207" y="9053"/>
                  </a:lnTo>
                  <a:lnTo>
                    <a:pt x="3945" y="9110"/>
                  </a:lnTo>
                  <a:cubicBezTo>
                    <a:pt x="3938" y="7406"/>
                    <a:pt x="3804" y="5706"/>
                    <a:pt x="3538" y="4021"/>
                  </a:cubicBezTo>
                  <a:cubicBezTo>
                    <a:pt x="3409" y="3193"/>
                    <a:pt x="3242" y="2357"/>
                    <a:pt x="2851" y="1617"/>
                  </a:cubicBezTo>
                  <a:cubicBezTo>
                    <a:pt x="2460" y="874"/>
                    <a:pt x="1810" y="233"/>
                    <a:pt x="997" y="29"/>
                  </a:cubicBezTo>
                  <a:cubicBezTo>
                    <a:pt x="930" y="13"/>
                    <a:pt x="857" y="0"/>
                    <a:pt x="7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8"/>
            <p:cNvSpPr/>
            <p:nvPr/>
          </p:nvSpPr>
          <p:spPr>
            <a:xfrm>
              <a:off x="8003842" y="4210883"/>
              <a:ext cx="185889" cy="717641"/>
            </a:xfrm>
            <a:custGeom>
              <a:rect b="b" l="l" r="r" t="t"/>
              <a:pathLst>
                <a:path extrusionOk="0" h="9941" w="2575">
                  <a:moveTo>
                    <a:pt x="980" y="0"/>
                  </a:moveTo>
                  <a:cubicBezTo>
                    <a:pt x="972" y="0"/>
                    <a:pt x="964" y="0"/>
                    <a:pt x="956" y="1"/>
                  </a:cubicBezTo>
                  <a:cubicBezTo>
                    <a:pt x="764" y="14"/>
                    <a:pt x="635" y="196"/>
                    <a:pt x="554" y="368"/>
                  </a:cubicBezTo>
                  <a:cubicBezTo>
                    <a:pt x="229" y="1044"/>
                    <a:pt x="198" y="1819"/>
                    <a:pt x="176" y="2571"/>
                  </a:cubicBezTo>
                  <a:cubicBezTo>
                    <a:pt x="125" y="4268"/>
                    <a:pt x="73" y="5966"/>
                    <a:pt x="20" y="7666"/>
                  </a:cubicBezTo>
                  <a:cubicBezTo>
                    <a:pt x="7" y="8129"/>
                    <a:pt x="0" y="8621"/>
                    <a:pt x="235" y="9023"/>
                  </a:cubicBezTo>
                  <a:lnTo>
                    <a:pt x="892" y="9941"/>
                  </a:lnTo>
                  <a:cubicBezTo>
                    <a:pt x="1039" y="9936"/>
                    <a:pt x="1188" y="9932"/>
                    <a:pt x="1338" y="9930"/>
                  </a:cubicBezTo>
                  <a:cubicBezTo>
                    <a:pt x="2295" y="7470"/>
                    <a:pt x="2574" y="4797"/>
                    <a:pt x="2141" y="2193"/>
                  </a:cubicBezTo>
                  <a:cubicBezTo>
                    <a:pt x="2023" y="1492"/>
                    <a:pt x="1841" y="772"/>
                    <a:pt x="1375" y="236"/>
                  </a:cubicBezTo>
                  <a:cubicBezTo>
                    <a:pt x="1271" y="115"/>
                    <a:pt x="1135" y="0"/>
                    <a:pt x="9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8"/>
            <p:cNvSpPr/>
            <p:nvPr/>
          </p:nvSpPr>
          <p:spPr>
            <a:xfrm>
              <a:off x="7731322" y="4624175"/>
              <a:ext cx="309839" cy="312799"/>
            </a:xfrm>
            <a:custGeom>
              <a:rect b="b" l="l" r="r" t="t"/>
              <a:pathLst>
                <a:path extrusionOk="0" h="4333" w="4292">
                  <a:moveTo>
                    <a:pt x="415" y="0"/>
                  </a:moveTo>
                  <a:cubicBezTo>
                    <a:pt x="382" y="0"/>
                    <a:pt x="350" y="5"/>
                    <a:pt x="318" y="17"/>
                  </a:cubicBezTo>
                  <a:cubicBezTo>
                    <a:pt x="171" y="72"/>
                    <a:pt x="112" y="245"/>
                    <a:pt x="90" y="401"/>
                  </a:cubicBezTo>
                  <a:cubicBezTo>
                    <a:pt x="0" y="1073"/>
                    <a:pt x="268" y="1756"/>
                    <a:pt x="679" y="2299"/>
                  </a:cubicBezTo>
                  <a:cubicBezTo>
                    <a:pt x="1089" y="2841"/>
                    <a:pt x="1630" y="3265"/>
                    <a:pt x="2165" y="3684"/>
                  </a:cubicBezTo>
                  <a:lnTo>
                    <a:pt x="2996" y="4332"/>
                  </a:lnTo>
                  <a:cubicBezTo>
                    <a:pt x="3211" y="4306"/>
                    <a:pt x="3426" y="4286"/>
                    <a:pt x="3641" y="4269"/>
                  </a:cubicBezTo>
                  <a:cubicBezTo>
                    <a:pt x="3841" y="4253"/>
                    <a:pt x="4039" y="4242"/>
                    <a:pt x="4239" y="4233"/>
                  </a:cubicBezTo>
                  <a:lnTo>
                    <a:pt x="4291" y="4174"/>
                  </a:lnTo>
                  <a:cubicBezTo>
                    <a:pt x="3859" y="2307"/>
                    <a:pt x="2436" y="702"/>
                    <a:pt x="632" y="50"/>
                  </a:cubicBezTo>
                  <a:cubicBezTo>
                    <a:pt x="563" y="24"/>
                    <a:pt x="488" y="0"/>
                    <a:pt x="4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8"/>
            <p:cNvSpPr/>
            <p:nvPr/>
          </p:nvSpPr>
          <p:spPr>
            <a:xfrm>
              <a:off x="7514750" y="4638613"/>
              <a:ext cx="106264" cy="330053"/>
            </a:xfrm>
            <a:custGeom>
              <a:rect b="b" l="l" r="r" t="t"/>
              <a:pathLst>
                <a:path extrusionOk="0" h="4572" w="1472">
                  <a:moveTo>
                    <a:pt x="262" y="0"/>
                  </a:moveTo>
                  <a:cubicBezTo>
                    <a:pt x="250" y="0"/>
                    <a:pt x="237" y="4"/>
                    <a:pt x="226" y="12"/>
                  </a:cubicBezTo>
                  <a:cubicBezTo>
                    <a:pt x="206" y="32"/>
                    <a:pt x="193" y="61"/>
                    <a:pt x="193" y="91"/>
                  </a:cubicBezTo>
                  <a:cubicBezTo>
                    <a:pt x="0" y="1587"/>
                    <a:pt x="428" y="3155"/>
                    <a:pt x="1357" y="4343"/>
                  </a:cubicBezTo>
                  <a:lnTo>
                    <a:pt x="1346" y="4571"/>
                  </a:lnTo>
                  <a:cubicBezTo>
                    <a:pt x="1410" y="3776"/>
                    <a:pt x="1471" y="2973"/>
                    <a:pt x="1359" y="2182"/>
                  </a:cubicBezTo>
                  <a:cubicBezTo>
                    <a:pt x="1245" y="1391"/>
                    <a:pt x="938" y="603"/>
                    <a:pt x="360" y="52"/>
                  </a:cubicBezTo>
                  <a:cubicBezTo>
                    <a:pt x="333" y="26"/>
                    <a:pt x="296" y="0"/>
                    <a:pt x="2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8"/>
            <p:cNvSpPr/>
            <p:nvPr/>
          </p:nvSpPr>
          <p:spPr>
            <a:xfrm>
              <a:off x="8176666" y="4630600"/>
              <a:ext cx="145607" cy="350122"/>
            </a:xfrm>
            <a:custGeom>
              <a:rect b="b" l="l" r="r" t="t"/>
              <a:pathLst>
                <a:path extrusionOk="0" h="4850" w="2017">
                  <a:moveTo>
                    <a:pt x="1887" y="0"/>
                  </a:moveTo>
                  <a:cubicBezTo>
                    <a:pt x="1384" y="470"/>
                    <a:pt x="870" y="951"/>
                    <a:pt x="540" y="1555"/>
                  </a:cubicBezTo>
                  <a:cubicBezTo>
                    <a:pt x="0" y="2541"/>
                    <a:pt x="7" y="3727"/>
                    <a:pt x="77" y="4849"/>
                  </a:cubicBezTo>
                  <a:lnTo>
                    <a:pt x="514" y="4777"/>
                  </a:lnTo>
                  <a:cubicBezTo>
                    <a:pt x="1212" y="3569"/>
                    <a:pt x="1693" y="2245"/>
                    <a:pt x="1930" y="868"/>
                  </a:cubicBezTo>
                  <a:cubicBezTo>
                    <a:pt x="1981" y="578"/>
                    <a:pt x="2016" y="264"/>
                    <a:pt x="18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8"/>
            <p:cNvSpPr/>
            <p:nvPr/>
          </p:nvSpPr>
          <p:spPr>
            <a:xfrm>
              <a:off x="8367683" y="4462179"/>
              <a:ext cx="101066" cy="466203"/>
            </a:xfrm>
            <a:custGeom>
              <a:rect b="b" l="l" r="r" t="t"/>
              <a:pathLst>
                <a:path extrusionOk="0" h="6458" w="1400">
                  <a:moveTo>
                    <a:pt x="180" y="1"/>
                  </a:moveTo>
                  <a:cubicBezTo>
                    <a:pt x="177" y="1"/>
                    <a:pt x="175" y="1"/>
                    <a:pt x="172" y="1"/>
                  </a:cubicBezTo>
                  <a:cubicBezTo>
                    <a:pt x="38" y="10"/>
                    <a:pt x="0" y="188"/>
                    <a:pt x="0" y="324"/>
                  </a:cubicBezTo>
                  <a:cubicBezTo>
                    <a:pt x="18" y="2386"/>
                    <a:pt x="246" y="4442"/>
                    <a:pt x="679" y="6458"/>
                  </a:cubicBezTo>
                  <a:cubicBezTo>
                    <a:pt x="752" y="6453"/>
                    <a:pt x="824" y="6451"/>
                    <a:pt x="896" y="6449"/>
                  </a:cubicBezTo>
                  <a:cubicBezTo>
                    <a:pt x="1254" y="5537"/>
                    <a:pt x="1399" y="4558"/>
                    <a:pt x="1318" y="3583"/>
                  </a:cubicBezTo>
                  <a:cubicBezTo>
                    <a:pt x="1221" y="2423"/>
                    <a:pt x="806" y="1316"/>
                    <a:pt x="396" y="227"/>
                  </a:cubicBezTo>
                  <a:cubicBezTo>
                    <a:pt x="357" y="122"/>
                    <a:pt x="289" y="1"/>
                    <a:pt x="1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8" name="Google Shape;3678;p58"/>
          <p:cNvGrpSpPr/>
          <p:nvPr/>
        </p:nvGrpSpPr>
        <p:grpSpPr>
          <a:xfrm>
            <a:off x="2544082" y="3837329"/>
            <a:ext cx="682109" cy="503936"/>
            <a:chOff x="7514750" y="4210883"/>
            <a:chExt cx="953999" cy="769838"/>
          </a:xfrm>
        </p:grpSpPr>
        <p:sp>
          <p:nvSpPr>
            <p:cNvPr id="3679" name="Google Shape;3679;p58"/>
            <p:cNvSpPr/>
            <p:nvPr/>
          </p:nvSpPr>
          <p:spPr>
            <a:xfrm>
              <a:off x="8024561" y="4469182"/>
              <a:ext cx="243136" cy="460933"/>
            </a:xfrm>
            <a:custGeom>
              <a:rect b="b" l="l" r="r" t="t"/>
              <a:pathLst>
                <a:path extrusionOk="0" h="6385" w="3368">
                  <a:moveTo>
                    <a:pt x="2453" y="0"/>
                  </a:moveTo>
                  <a:cubicBezTo>
                    <a:pt x="1997" y="0"/>
                    <a:pt x="1513" y="355"/>
                    <a:pt x="1213" y="747"/>
                  </a:cubicBezTo>
                  <a:cubicBezTo>
                    <a:pt x="554" y="1606"/>
                    <a:pt x="225" y="2680"/>
                    <a:pt x="102" y="3754"/>
                  </a:cubicBezTo>
                  <a:cubicBezTo>
                    <a:pt x="1" y="4626"/>
                    <a:pt x="29" y="5506"/>
                    <a:pt x="82" y="6385"/>
                  </a:cubicBezTo>
                  <a:cubicBezTo>
                    <a:pt x="480" y="6365"/>
                    <a:pt x="879" y="6352"/>
                    <a:pt x="1279" y="6347"/>
                  </a:cubicBezTo>
                  <a:lnTo>
                    <a:pt x="1677" y="6341"/>
                  </a:lnTo>
                  <a:cubicBezTo>
                    <a:pt x="2537" y="4946"/>
                    <a:pt x="3021" y="3326"/>
                    <a:pt x="3273" y="1698"/>
                  </a:cubicBezTo>
                  <a:cubicBezTo>
                    <a:pt x="3361" y="1132"/>
                    <a:pt x="3368" y="435"/>
                    <a:pt x="2884" y="126"/>
                  </a:cubicBezTo>
                  <a:cubicBezTo>
                    <a:pt x="2748" y="39"/>
                    <a:pt x="2602" y="0"/>
                    <a:pt x="245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8"/>
            <p:cNvSpPr/>
            <p:nvPr/>
          </p:nvSpPr>
          <p:spPr>
            <a:xfrm>
              <a:off x="7780773" y="4269286"/>
              <a:ext cx="284790" cy="657651"/>
            </a:xfrm>
            <a:custGeom>
              <a:rect b="b" l="l" r="r" t="t"/>
              <a:pathLst>
                <a:path extrusionOk="0" h="9110" w="3945">
                  <a:moveTo>
                    <a:pt x="787" y="0"/>
                  </a:moveTo>
                  <a:cubicBezTo>
                    <a:pt x="685" y="0"/>
                    <a:pt x="588" y="26"/>
                    <a:pt x="521" y="101"/>
                  </a:cubicBezTo>
                  <a:cubicBezTo>
                    <a:pt x="466" y="158"/>
                    <a:pt x="444" y="237"/>
                    <a:pt x="424" y="316"/>
                  </a:cubicBezTo>
                  <a:cubicBezTo>
                    <a:pt x="0" y="1964"/>
                    <a:pt x="727" y="3663"/>
                    <a:pt x="1439" y="5207"/>
                  </a:cubicBezTo>
                  <a:lnTo>
                    <a:pt x="3207" y="9053"/>
                  </a:lnTo>
                  <a:lnTo>
                    <a:pt x="3945" y="9110"/>
                  </a:lnTo>
                  <a:cubicBezTo>
                    <a:pt x="3938" y="7406"/>
                    <a:pt x="3804" y="5706"/>
                    <a:pt x="3538" y="4021"/>
                  </a:cubicBezTo>
                  <a:cubicBezTo>
                    <a:pt x="3409" y="3193"/>
                    <a:pt x="3242" y="2357"/>
                    <a:pt x="2851" y="1617"/>
                  </a:cubicBezTo>
                  <a:cubicBezTo>
                    <a:pt x="2460" y="874"/>
                    <a:pt x="1810" y="233"/>
                    <a:pt x="997" y="29"/>
                  </a:cubicBezTo>
                  <a:cubicBezTo>
                    <a:pt x="930" y="13"/>
                    <a:pt x="857" y="0"/>
                    <a:pt x="7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8"/>
            <p:cNvSpPr/>
            <p:nvPr/>
          </p:nvSpPr>
          <p:spPr>
            <a:xfrm>
              <a:off x="8003842" y="4210883"/>
              <a:ext cx="185889" cy="717641"/>
            </a:xfrm>
            <a:custGeom>
              <a:rect b="b" l="l" r="r" t="t"/>
              <a:pathLst>
                <a:path extrusionOk="0" h="9941" w="2575">
                  <a:moveTo>
                    <a:pt x="980" y="0"/>
                  </a:moveTo>
                  <a:cubicBezTo>
                    <a:pt x="972" y="0"/>
                    <a:pt x="964" y="0"/>
                    <a:pt x="956" y="1"/>
                  </a:cubicBezTo>
                  <a:cubicBezTo>
                    <a:pt x="764" y="14"/>
                    <a:pt x="635" y="196"/>
                    <a:pt x="554" y="368"/>
                  </a:cubicBezTo>
                  <a:cubicBezTo>
                    <a:pt x="229" y="1044"/>
                    <a:pt x="198" y="1819"/>
                    <a:pt x="176" y="2571"/>
                  </a:cubicBezTo>
                  <a:cubicBezTo>
                    <a:pt x="125" y="4268"/>
                    <a:pt x="73" y="5966"/>
                    <a:pt x="20" y="7666"/>
                  </a:cubicBezTo>
                  <a:cubicBezTo>
                    <a:pt x="7" y="8129"/>
                    <a:pt x="0" y="8621"/>
                    <a:pt x="235" y="9023"/>
                  </a:cubicBezTo>
                  <a:lnTo>
                    <a:pt x="892" y="9941"/>
                  </a:lnTo>
                  <a:cubicBezTo>
                    <a:pt x="1039" y="9936"/>
                    <a:pt x="1188" y="9932"/>
                    <a:pt x="1338" y="9930"/>
                  </a:cubicBezTo>
                  <a:cubicBezTo>
                    <a:pt x="2295" y="7470"/>
                    <a:pt x="2574" y="4797"/>
                    <a:pt x="2141" y="2193"/>
                  </a:cubicBezTo>
                  <a:cubicBezTo>
                    <a:pt x="2023" y="1492"/>
                    <a:pt x="1841" y="772"/>
                    <a:pt x="1375" y="236"/>
                  </a:cubicBezTo>
                  <a:cubicBezTo>
                    <a:pt x="1271" y="115"/>
                    <a:pt x="1135" y="0"/>
                    <a:pt x="9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8"/>
            <p:cNvSpPr/>
            <p:nvPr/>
          </p:nvSpPr>
          <p:spPr>
            <a:xfrm>
              <a:off x="7731322" y="4624175"/>
              <a:ext cx="309839" cy="312799"/>
            </a:xfrm>
            <a:custGeom>
              <a:rect b="b" l="l" r="r" t="t"/>
              <a:pathLst>
                <a:path extrusionOk="0" h="4333" w="4292">
                  <a:moveTo>
                    <a:pt x="415" y="0"/>
                  </a:moveTo>
                  <a:cubicBezTo>
                    <a:pt x="382" y="0"/>
                    <a:pt x="350" y="5"/>
                    <a:pt x="318" y="17"/>
                  </a:cubicBezTo>
                  <a:cubicBezTo>
                    <a:pt x="171" y="72"/>
                    <a:pt x="112" y="245"/>
                    <a:pt x="90" y="401"/>
                  </a:cubicBezTo>
                  <a:cubicBezTo>
                    <a:pt x="0" y="1073"/>
                    <a:pt x="268" y="1756"/>
                    <a:pt x="679" y="2299"/>
                  </a:cubicBezTo>
                  <a:cubicBezTo>
                    <a:pt x="1089" y="2841"/>
                    <a:pt x="1630" y="3265"/>
                    <a:pt x="2165" y="3684"/>
                  </a:cubicBezTo>
                  <a:lnTo>
                    <a:pt x="2996" y="4332"/>
                  </a:lnTo>
                  <a:cubicBezTo>
                    <a:pt x="3211" y="4306"/>
                    <a:pt x="3426" y="4286"/>
                    <a:pt x="3641" y="4269"/>
                  </a:cubicBezTo>
                  <a:cubicBezTo>
                    <a:pt x="3841" y="4253"/>
                    <a:pt x="4039" y="4242"/>
                    <a:pt x="4239" y="4233"/>
                  </a:cubicBezTo>
                  <a:lnTo>
                    <a:pt x="4291" y="4174"/>
                  </a:lnTo>
                  <a:cubicBezTo>
                    <a:pt x="3859" y="2307"/>
                    <a:pt x="2436" y="702"/>
                    <a:pt x="632" y="50"/>
                  </a:cubicBezTo>
                  <a:cubicBezTo>
                    <a:pt x="563" y="24"/>
                    <a:pt x="488" y="0"/>
                    <a:pt x="4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8"/>
            <p:cNvSpPr/>
            <p:nvPr/>
          </p:nvSpPr>
          <p:spPr>
            <a:xfrm>
              <a:off x="7514750" y="4638613"/>
              <a:ext cx="106264" cy="330053"/>
            </a:xfrm>
            <a:custGeom>
              <a:rect b="b" l="l" r="r" t="t"/>
              <a:pathLst>
                <a:path extrusionOk="0" h="4572" w="1472">
                  <a:moveTo>
                    <a:pt x="262" y="0"/>
                  </a:moveTo>
                  <a:cubicBezTo>
                    <a:pt x="250" y="0"/>
                    <a:pt x="237" y="4"/>
                    <a:pt x="226" y="12"/>
                  </a:cubicBezTo>
                  <a:cubicBezTo>
                    <a:pt x="206" y="32"/>
                    <a:pt x="193" y="61"/>
                    <a:pt x="193" y="91"/>
                  </a:cubicBezTo>
                  <a:cubicBezTo>
                    <a:pt x="0" y="1587"/>
                    <a:pt x="428" y="3155"/>
                    <a:pt x="1357" y="4343"/>
                  </a:cubicBezTo>
                  <a:lnTo>
                    <a:pt x="1346" y="4571"/>
                  </a:lnTo>
                  <a:cubicBezTo>
                    <a:pt x="1410" y="3776"/>
                    <a:pt x="1471" y="2973"/>
                    <a:pt x="1359" y="2182"/>
                  </a:cubicBezTo>
                  <a:cubicBezTo>
                    <a:pt x="1245" y="1391"/>
                    <a:pt x="938" y="603"/>
                    <a:pt x="360" y="52"/>
                  </a:cubicBezTo>
                  <a:cubicBezTo>
                    <a:pt x="333" y="26"/>
                    <a:pt x="296" y="0"/>
                    <a:pt x="2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8"/>
            <p:cNvSpPr/>
            <p:nvPr/>
          </p:nvSpPr>
          <p:spPr>
            <a:xfrm>
              <a:off x="8176666" y="4630600"/>
              <a:ext cx="145607" cy="350122"/>
            </a:xfrm>
            <a:custGeom>
              <a:rect b="b" l="l" r="r" t="t"/>
              <a:pathLst>
                <a:path extrusionOk="0" h="4850" w="2017">
                  <a:moveTo>
                    <a:pt x="1887" y="0"/>
                  </a:moveTo>
                  <a:cubicBezTo>
                    <a:pt x="1384" y="470"/>
                    <a:pt x="870" y="951"/>
                    <a:pt x="540" y="1555"/>
                  </a:cubicBezTo>
                  <a:cubicBezTo>
                    <a:pt x="0" y="2541"/>
                    <a:pt x="7" y="3727"/>
                    <a:pt x="77" y="4849"/>
                  </a:cubicBezTo>
                  <a:lnTo>
                    <a:pt x="514" y="4777"/>
                  </a:lnTo>
                  <a:cubicBezTo>
                    <a:pt x="1212" y="3569"/>
                    <a:pt x="1693" y="2245"/>
                    <a:pt x="1930" y="868"/>
                  </a:cubicBezTo>
                  <a:cubicBezTo>
                    <a:pt x="1981" y="578"/>
                    <a:pt x="2016" y="264"/>
                    <a:pt x="18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8"/>
            <p:cNvSpPr/>
            <p:nvPr/>
          </p:nvSpPr>
          <p:spPr>
            <a:xfrm>
              <a:off x="8367683" y="4462179"/>
              <a:ext cx="101066" cy="466203"/>
            </a:xfrm>
            <a:custGeom>
              <a:rect b="b" l="l" r="r" t="t"/>
              <a:pathLst>
                <a:path extrusionOk="0" h="6458" w="1400">
                  <a:moveTo>
                    <a:pt x="180" y="1"/>
                  </a:moveTo>
                  <a:cubicBezTo>
                    <a:pt x="177" y="1"/>
                    <a:pt x="175" y="1"/>
                    <a:pt x="172" y="1"/>
                  </a:cubicBezTo>
                  <a:cubicBezTo>
                    <a:pt x="38" y="10"/>
                    <a:pt x="0" y="188"/>
                    <a:pt x="0" y="324"/>
                  </a:cubicBezTo>
                  <a:cubicBezTo>
                    <a:pt x="18" y="2386"/>
                    <a:pt x="246" y="4442"/>
                    <a:pt x="679" y="6458"/>
                  </a:cubicBezTo>
                  <a:cubicBezTo>
                    <a:pt x="752" y="6453"/>
                    <a:pt x="824" y="6451"/>
                    <a:pt x="896" y="6449"/>
                  </a:cubicBezTo>
                  <a:cubicBezTo>
                    <a:pt x="1254" y="5537"/>
                    <a:pt x="1399" y="4558"/>
                    <a:pt x="1318" y="3583"/>
                  </a:cubicBezTo>
                  <a:cubicBezTo>
                    <a:pt x="1221" y="2423"/>
                    <a:pt x="806" y="1316"/>
                    <a:pt x="396" y="227"/>
                  </a:cubicBezTo>
                  <a:cubicBezTo>
                    <a:pt x="357" y="122"/>
                    <a:pt x="289" y="1"/>
                    <a:pt x="1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6" name="Google Shape;3686;p58"/>
          <p:cNvGrpSpPr/>
          <p:nvPr/>
        </p:nvGrpSpPr>
        <p:grpSpPr>
          <a:xfrm>
            <a:off x="7910775" y="1874402"/>
            <a:ext cx="1751328" cy="2848361"/>
            <a:chOff x="6362575" y="3991175"/>
            <a:chExt cx="336425" cy="510075"/>
          </a:xfrm>
        </p:grpSpPr>
        <p:sp>
          <p:nvSpPr>
            <p:cNvPr id="3687" name="Google Shape;3687;p58"/>
            <p:cNvSpPr/>
            <p:nvPr/>
          </p:nvSpPr>
          <p:spPr>
            <a:xfrm>
              <a:off x="6545950" y="4311575"/>
              <a:ext cx="22250" cy="185825"/>
            </a:xfrm>
            <a:custGeom>
              <a:rect b="b" l="l" r="r" t="t"/>
              <a:pathLst>
                <a:path extrusionOk="0" h="7433" w="890">
                  <a:moveTo>
                    <a:pt x="729" y="1"/>
                  </a:moveTo>
                  <a:lnTo>
                    <a:pt x="729" y="1"/>
                  </a:lnTo>
                  <a:cubicBezTo>
                    <a:pt x="180" y="2414"/>
                    <a:pt x="0" y="4898"/>
                    <a:pt x="198" y="7364"/>
                  </a:cubicBezTo>
                  <a:lnTo>
                    <a:pt x="459" y="7432"/>
                  </a:lnTo>
                  <a:cubicBezTo>
                    <a:pt x="800" y="4971"/>
                    <a:pt x="890" y="2480"/>
                    <a:pt x="72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8"/>
            <p:cNvSpPr/>
            <p:nvPr/>
          </p:nvSpPr>
          <p:spPr>
            <a:xfrm>
              <a:off x="6461950" y="4313175"/>
              <a:ext cx="50100" cy="186200"/>
            </a:xfrm>
            <a:custGeom>
              <a:rect b="b" l="l" r="r" t="t"/>
              <a:pathLst>
                <a:path extrusionOk="0" h="7448" w="2004">
                  <a:moveTo>
                    <a:pt x="0" y="0"/>
                  </a:moveTo>
                  <a:lnTo>
                    <a:pt x="0" y="0"/>
                  </a:lnTo>
                  <a:cubicBezTo>
                    <a:pt x="668" y="2447"/>
                    <a:pt x="1294" y="4902"/>
                    <a:pt x="1880" y="7368"/>
                  </a:cubicBezTo>
                  <a:lnTo>
                    <a:pt x="1997" y="7448"/>
                  </a:lnTo>
                  <a:cubicBezTo>
                    <a:pt x="2003" y="5945"/>
                    <a:pt x="1836" y="4448"/>
                    <a:pt x="1496" y="2983"/>
                  </a:cubicBezTo>
                  <a:cubicBezTo>
                    <a:pt x="1239" y="1882"/>
                    <a:pt x="852" y="747"/>
                    <a:pt x="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8"/>
            <p:cNvSpPr/>
            <p:nvPr/>
          </p:nvSpPr>
          <p:spPr>
            <a:xfrm>
              <a:off x="6576425" y="4372250"/>
              <a:ext cx="40800" cy="129000"/>
            </a:xfrm>
            <a:custGeom>
              <a:rect b="b" l="l" r="r" t="t"/>
              <a:pathLst>
                <a:path extrusionOk="0" h="5160" w="1632">
                  <a:moveTo>
                    <a:pt x="1213" y="0"/>
                  </a:moveTo>
                  <a:lnTo>
                    <a:pt x="497" y="2719"/>
                  </a:lnTo>
                  <a:cubicBezTo>
                    <a:pt x="374" y="3185"/>
                    <a:pt x="251" y="3655"/>
                    <a:pt x="224" y="4136"/>
                  </a:cubicBezTo>
                  <a:cubicBezTo>
                    <a:pt x="207" y="4492"/>
                    <a:pt x="229" y="4887"/>
                    <a:pt x="0" y="5159"/>
                  </a:cubicBezTo>
                  <a:lnTo>
                    <a:pt x="448" y="5027"/>
                  </a:lnTo>
                  <a:cubicBezTo>
                    <a:pt x="1351" y="3541"/>
                    <a:pt x="1632"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8"/>
            <p:cNvSpPr/>
            <p:nvPr/>
          </p:nvSpPr>
          <p:spPr>
            <a:xfrm>
              <a:off x="6566800" y="4320550"/>
              <a:ext cx="36350" cy="180650"/>
            </a:xfrm>
            <a:custGeom>
              <a:rect b="b" l="l" r="r" t="t"/>
              <a:pathLst>
                <a:path extrusionOk="0" h="7226" w="1454">
                  <a:moveTo>
                    <a:pt x="1426" y="1"/>
                  </a:moveTo>
                  <a:cubicBezTo>
                    <a:pt x="1418" y="1"/>
                    <a:pt x="1411" y="5"/>
                    <a:pt x="1406" y="13"/>
                  </a:cubicBezTo>
                  <a:cubicBezTo>
                    <a:pt x="897" y="1164"/>
                    <a:pt x="717" y="2459"/>
                    <a:pt x="535" y="3696"/>
                  </a:cubicBezTo>
                  <a:cubicBezTo>
                    <a:pt x="440" y="4335"/>
                    <a:pt x="352" y="4976"/>
                    <a:pt x="260" y="5617"/>
                  </a:cubicBezTo>
                  <a:cubicBezTo>
                    <a:pt x="216" y="5936"/>
                    <a:pt x="170" y="6254"/>
                    <a:pt x="124" y="6575"/>
                  </a:cubicBezTo>
                  <a:cubicBezTo>
                    <a:pt x="100" y="6744"/>
                    <a:pt x="1" y="7010"/>
                    <a:pt x="78" y="7172"/>
                  </a:cubicBezTo>
                  <a:cubicBezTo>
                    <a:pt x="92" y="7207"/>
                    <a:pt x="125" y="7226"/>
                    <a:pt x="158" y="7226"/>
                  </a:cubicBezTo>
                  <a:cubicBezTo>
                    <a:pt x="182" y="7226"/>
                    <a:pt x="205" y="7216"/>
                    <a:pt x="223" y="7196"/>
                  </a:cubicBezTo>
                  <a:lnTo>
                    <a:pt x="236" y="7179"/>
                  </a:lnTo>
                  <a:cubicBezTo>
                    <a:pt x="249" y="7164"/>
                    <a:pt x="253" y="7142"/>
                    <a:pt x="245" y="7124"/>
                  </a:cubicBezTo>
                  <a:cubicBezTo>
                    <a:pt x="242" y="7117"/>
                    <a:pt x="240" y="7109"/>
                    <a:pt x="238" y="7102"/>
                  </a:cubicBezTo>
                  <a:cubicBezTo>
                    <a:pt x="232" y="7088"/>
                    <a:pt x="218" y="7079"/>
                    <a:pt x="204" y="7079"/>
                  </a:cubicBezTo>
                  <a:cubicBezTo>
                    <a:pt x="200" y="7079"/>
                    <a:pt x="196" y="7080"/>
                    <a:pt x="192" y="7081"/>
                  </a:cubicBezTo>
                  <a:lnTo>
                    <a:pt x="192" y="7081"/>
                  </a:lnTo>
                  <a:cubicBezTo>
                    <a:pt x="322" y="6988"/>
                    <a:pt x="324" y="6422"/>
                    <a:pt x="348" y="6243"/>
                  </a:cubicBezTo>
                  <a:cubicBezTo>
                    <a:pt x="387" y="5964"/>
                    <a:pt x="425" y="5685"/>
                    <a:pt x="464" y="5407"/>
                  </a:cubicBezTo>
                  <a:cubicBezTo>
                    <a:pt x="548" y="4805"/>
                    <a:pt x="629" y="4203"/>
                    <a:pt x="717" y="3601"/>
                  </a:cubicBezTo>
                  <a:cubicBezTo>
                    <a:pt x="895" y="2391"/>
                    <a:pt x="1160" y="1214"/>
                    <a:pt x="1450" y="26"/>
                  </a:cubicBezTo>
                  <a:cubicBezTo>
                    <a:pt x="1453" y="11"/>
                    <a:pt x="1440" y="1"/>
                    <a:pt x="1426"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8"/>
            <p:cNvSpPr/>
            <p:nvPr/>
          </p:nvSpPr>
          <p:spPr>
            <a:xfrm>
              <a:off x="6578850" y="4324375"/>
              <a:ext cx="38150" cy="27425"/>
            </a:xfrm>
            <a:custGeom>
              <a:rect b="b" l="l" r="r" t="t"/>
              <a:pathLst>
                <a:path extrusionOk="0" h="1097" w="1526">
                  <a:moveTo>
                    <a:pt x="19" y="1"/>
                  </a:moveTo>
                  <a:cubicBezTo>
                    <a:pt x="10" y="1"/>
                    <a:pt x="1" y="8"/>
                    <a:pt x="2" y="20"/>
                  </a:cubicBezTo>
                  <a:cubicBezTo>
                    <a:pt x="33" y="310"/>
                    <a:pt x="72" y="1076"/>
                    <a:pt x="476" y="1096"/>
                  </a:cubicBezTo>
                  <a:cubicBezTo>
                    <a:pt x="484" y="1097"/>
                    <a:pt x="492" y="1097"/>
                    <a:pt x="499" y="1097"/>
                  </a:cubicBezTo>
                  <a:cubicBezTo>
                    <a:pt x="928" y="1097"/>
                    <a:pt x="1388" y="558"/>
                    <a:pt x="1504" y="194"/>
                  </a:cubicBezTo>
                  <a:cubicBezTo>
                    <a:pt x="1526" y="149"/>
                    <a:pt x="1489" y="113"/>
                    <a:pt x="1453" y="113"/>
                  </a:cubicBezTo>
                  <a:cubicBezTo>
                    <a:pt x="1435" y="113"/>
                    <a:pt x="1416" y="123"/>
                    <a:pt x="1405" y="145"/>
                  </a:cubicBezTo>
                  <a:cubicBezTo>
                    <a:pt x="1225" y="448"/>
                    <a:pt x="1047" y="716"/>
                    <a:pt x="738" y="903"/>
                  </a:cubicBezTo>
                  <a:cubicBezTo>
                    <a:pt x="665" y="947"/>
                    <a:pt x="600" y="966"/>
                    <a:pt x="542" y="966"/>
                  </a:cubicBezTo>
                  <a:cubicBezTo>
                    <a:pt x="197" y="966"/>
                    <a:pt x="81" y="294"/>
                    <a:pt x="39" y="18"/>
                  </a:cubicBezTo>
                  <a:cubicBezTo>
                    <a:pt x="37" y="6"/>
                    <a:pt x="28" y="1"/>
                    <a:pt x="1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8"/>
            <p:cNvSpPr/>
            <p:nvPr/>
          </p:nvSpPr>
          <p:spPr>
            <a:xfrm>
              <a:off x="6587625" y="4317325"/>
              <a:ext cx="7650" cy="33550"/>
            </a:xfrm>
            <a:custGeom>
              <a:rect b="b" l="l" r="r" t="t"/>
              <a:pathLst>
                <a:path extrusionOk="0" h="1342" w="306">
                  <a:moveTo>
                    <a:pt x="129" y="1"/>
                  </a:moveTo>
                  <a:cubicBezTo>
                    <a:pt x="114" y="1"/>
                    <a:pt x="98" y="10"/>
                    <a:pt x="95" y="25"/>
                  </a:cubicBezTo>
                  <a:cubicBezTo>
                    <a:pt x="0" y="401"/>
                    <a:pt x="51" y="954"/>
                    <a:pt x="202" y="1310"/>
                  </a:cubicBezTo>
                  <a:cubicBezTo>
                    <a:pt x="212" y="1332"/>
                    <a:pt x="232" y="1342"/>
                    <a:pt x="251" y="1342"/>
                  </a:cubicBezTo>
                  <a:cubicBezTo>
                    <a:pt x="279" y="1342"/>
                    <a:pt x="306" y="1321"/>
                    <a:pt x="303" y="1286"/>
                  </a:cubicBezTo>
                  <a:cubicBezTo>
                    <a:pt x="295" y="1073"/>
                    <a:pt x="213" y="867"/>
                    <a:pt x="178" y="658"/>
                  </a:cubicBezTo>
                  <a:cubicBezTo>
                    <a:pt x="143" y="449"/>
                    <a:pt x="154" y="241"/>
                    <a:pt x="156" y="28"/>
                  </a:cubicBezTo>
                  <a:cubicBezTo>
                    <a:pt x="156" y="9"/>
                    <a:pt x="143" y="1"/>
                    <a:pt x="12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8"/>
            <p:cNvSpPr/>
            <p:nvPr/>
          </p:nvSpPr>
          <p:spPr>
            <a:xfrm>
              <a:off x="6573450" y="4321200"/>
              <a:ext cx="9025" cy="7600"/>
            </a:xfrm>
            <a:custGeom>
              <a:rect b="b" l="l" r="r" t="t"/>
              <a:pathLst>
                <a:path extrusionOk="0" h="304" w="361">
                  <a:moveTo>
                    <a:pt x="165" y="0"/>
                  </a:moveTo>
                  <a:cubicBezTo>
                    <a:pt x="96" y="0"/>
                    <a:pt x="27" y="47"/>
                    <a:pt x="14" y="127"/>
                  </a:cubicBezTo>
                  <a:cubicBezTo>
                    <a:pt x="1" y="209"/>
                    <a:pt x="58" y="288"/>
                    <a:pt x="139" y="301"/>
                  </a:cubicBezTo>
                  <a:cubicBezTo>
                    <a:pt x="148" y="302"/>
                    <a:pt x="157" y="303"/>
                    <a:pt x="165" y="303"/>
                  </a:cubicBezTo>
                  <a:cubicBezTo>
                    <a:pt x="285" y="303"/>
                    <a:pt x="360" y="166"/>
                    <a:pt x="288" y="64"/>
                  </a:cubicBezTo>
                  <a:cubicBezTo>
                    <a:pt x="257" y="20"/>
                    <a:pt x="211" y="0"/>
                    <a:pt x="16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8"/>
            <p:cNvSpPr/>
            <p:nvPr/>
          </p:nvSpPr>
          <p:spPr>
            <a:xfrm>
              <a:off x="6586425" y="4313675"/>
              <a:ext cx="8200" cy="7425"/>
            </a:xfrm>
            <a:custGeom>
              <a:rect b="b" l="l" r="r" t="t"/>
              <a:pathLst>
                <a:path extrusionOk="0" h="297" w="328">
                  <a:moveTo>
                    <a:pt x="169" y="1"/>
                  </a:moveTo>
                  <a:cubicBezTo>
                    <a:pt x="78" y="1"/>
                    <a:pt x="0" y="85"/>
                    <a:pt x="22" y="182"/>
                  </a:cubicBezTo>
                  <a:cubicBezTo>
                    <a:pt x="33" y="233"/>
                    <a:pt x="72" y="275"/>
                    <a:pt x="123" y="290"/>
                  </a:cubicBezTo>
                  <a:cubicBezTo>
                    <a:pt x="138" y="295"/>
                    <a:pt x="152" y="297"/>
                    <a:pt x="166" y="297"/>
                  </a:cubicBezTo>
                  <a:cubicBezTo>
                    <a:pt x="209" y="297"/>
                    <a:pt x="246" y="275"/>
                    <a:pt x="281" y="244"/>
                  </a:cubicBezTo>
                  <a:lnTo>
                    <a:pt x="281" y="244"/>
                  </a:lnTo>
                  <a:lnTo>
                    <a:pt x="268" y="257"/>
                  </a:lnTo>
                  <a:cubicBezTo>
                    <a:pt x="307" y="229"/>
                    <a:pt x="327" y="180"/>
                    <a:pt x="323" y="132"/>
                  </a:cubicBezTo>
                  <a:cubicBezTo>
                    <a:pt x="318" y="84"/>
                    <a:pt x="290" y="42"/>
                    <a:pt x="246" y="22"/>
                  </a:cubicBezTo>
                  <a:cubicBezTo>
                    <a:pt x="239" y="20"/>
                    <a:pt x="235" y="18"/>
                    <a:pt x="228" y="13"/>
                  </a:cubicBezTo>
                  <a:cubicBezTo>
                    <a:pt x="208" y="5"/>
                    <a:pt x="188" y="1"/>
                    <a:pt x="16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8"/>
            <p:cNvSpPr/>
            <p:nvPr/>
          </p:nvSpPr>
          <p:spPr>
            <a:xfrm>
              <a:off x="6597275" y="4315250"/>
              <a:ext cx="10525" cy="8775"/>
            </a:xfrm>
            <a:custGeom>
              <a:rect b="b" l="l" r="r" t="t"/>
              <a:pathLst>
                <a:path extrusionOk="0" h="351" w="421">
                  <a:moveTo>
                    <a:pt x="228" y="1"/>
                  </a:moveTo>
                  <a:cubicBezTo>
                    <a:pt x="194" y="1"/>
                    <a:pt x="160" y="11"/>
                    <a:pt x="128" y="34"/>
                  </a:cubicBezTo>
                  <a:cubicBezTo>
                    <a:pt x="1" y="124"/>
                    <a:pt x="47" y="324"/>
                    <a:pt x="201" y="348"/>
                  </a:cubicBezTo>
                  <a:cubicBezTo>
                    <a:pt x="210" y="349"/>
                    <a:pt x="219" y="350"/>
                    <a:pt x="228" y="350"/>
                  </a:cubicBezTo>
                  <a:cubicBezTo>
                    <a:pt x="310" y="350"/>
                    <a:pt x="391" y="290"/>
                    <a:pt x="400" y="205"/>
                  </a:cubicBezTo>
                  <a:cubicBezTo>
                    <a:pt x="420" y="90"/>
                    <a:pt x="328" y="1"/>
                    <a:pt x="228"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8"/>
            <p:cNvSpPr/>
            <p:nvPr/>
          </p:nvSpPr>
          <p:spPr>
            <a:xfrm>
              <a:off x="6611175" y="4323175"/>
              <a:ext cx="9750" cy="9125"/>
            </a:xfrm>
            <a:custGeom>
              <a:rect b="b" l="l" r="r" t="t"/>
              <a:pathLst>
                <a:path extrusionOk="0" h="365" w="390">
                  <a:moveTo>
                    <a:pt x="198" y="0"/>
                  </a:moveTo>
                  <a:cubicBezTo>
                    <a:pt x="113" y="0"/>
                    <a:pt x="26" y="64"/>
                    <a:pt x="16" y="152"/>
                  </a:cubicBezTo>
                  <a:cubicBezTo>
                    <a:pt x="0" y="250"/>
                    <a:pt x="66" y="343"/>
                    <a:pt x="165" y="362"/>
                  </a:cubicBezTo>
                  <a:cubicBezTo>
                    <a:pt x="174" y="364"/>
                    <a:pt x="183" y="365"/>
                    <a:pt x="192" y="365"/>
                  </a:cubicBezTo>
                  <a:cubicBezTo>
                    <a:pt x="278" y="365"/>
                    <a:pt x="364" y="301"/>
                    <a:pt x="376" y="213"/>
                  </a:cubicBezTo>
                  <a:cubicBezTo>
                    <a:pt x="389" y="114"/>
                    <a:pt x="323" y="20"/>
                    <a:pt x="224" y="2"/>
                  </a:cubicBezTo>
                  <a:cubicBezTo>
                    <a:pt x="216" y="1"/>
                    <a:pt x="207" y="0"/>
                    <a:pt x="19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8"/>
            <p:cNvSpPr/>
            <p:nvPr/>
          </p:nvSpPr>
          <p:spPr>
            <a:xfrm>
              <a:off x="6590800" y="4338275"/>
              <a:ext cx="45075" cy="14200"/>
            </a:xfrm>
            <a:custGeom>
              <a:rect b="b" l="l" r="r" t="t"/>
              <a:pathLst>
                <a:path extrusionOk="0" h="568" w="1803">
                  <a:moveTo>
                    <a:pt x="1745" y="1"/>
                  </a:moveTo>
                  <a:cubicBezTo>
                    <a:pt x="1734" y="1"/>
                    <a:pt x="1723" y="5"/>
                    <a:pt x="1714" y="15"/>
                  </a:cubicBezTo>
                  <a:cubicBezTo>
                    <a:pt x="1417" y="301"/>
                    <a:pt x="944" y="451"/>
                    <a:pt x="505" y="451"/>
                  </a:cubicBezTo>
                  <a:cubicBezTo>
                    <a:pt x="343" y="451"/>
                    <a:pt x="185" y="430"/>
                    <a:pt x="42" y="389"/>
                  </a:cubicBezTo>
                  <a:cubicBezTo>
                    <a:pt x="39" y="388"/>
                    <a:pt x="36" y="387"/>
                    <a:pt x="33" y="387"/>
                  </a:cubicBezTo>
                  <a:cubicBezTo>
                    <a:pt x="8" y="387"/>
                    <a:pt x="1" y="430"/>
                    <a:pt x="25" y="444"/>
                  </a:cubicBezTo>
                  <a:cubicBezTo>
                    <a:pt x="182" y="535"/>
                    <a:pt x="346" y="568"/>
                    <a:pt x="514" y="568"/>
                  </a:cubicBezTo>
                  <a:cubicBezTo>
                    <a:pt x="695" y="568"/>
                    <a:pt x="878" y="530"/>
                    <a:pt x="1059" y="485"/>
                  </a:cubicBezTo>
                  <a:cubicBezTo>
                    <a:pt x="1336" y="419"/>
                    <a:pt x="1672" y="354"/>
                    <a:pt x="1788" y="64"/>
                  </a:cubicBezTo>
                  <a:cubicBezTo>
                    <a:pt x="1803" y="30"/>
                    <a:pt x="1775" y="1"/>
                    <a:pt x="174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8"/>
            <p:cNvSpPr/>
            <p:nvPr/>
          </p:nvSpPr>
          <p:spPr>
            <a:xfrm>
              <a:off x="6628600" y="4334775"/>
              <a:ext cx="12650" cy="9300"/>
            </a:xfrm>
            <a:custGeom>
              <a:rect b="b" l="l" r="r" t="t"/>
              <a:pathLst>
                <a:path extrusionOk="0" h="372" w="506">
                  <a:moveTo>
                    <a:pt x="248" y="1"/>
                  </a:moveTo>
                  <a:cubicBezTo>
                    <a:pt x="43" y="1"/>
                    <a:pt x="1" y="331"/>
                    <a:pt x="221" y="368"/>
                  </a:cubicBezTo>
                  <a:cubicBezTo>
                    <a:pt x="233" y="370"/>
                    <a:pt x="245" y="371"/>
                    <a:pt x="256" y="371"/>
                  </a:cubicBezTo>
                  <a:cubicBezTo>
                    <a:pt x="462" y="371"/>
                    <a:pt x="506" y="41"/>
                    <a:pt x="283" y="4"/>
                  </a:cubicBezTo>
                  <a:cubicBezTo>
                    <a:pt x="271" y="2"/>
                    <a:pt x="259" y="1"/>
                    <a:pt x="248"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8"/>
            <p:cNvSpPr/>
            <p:nvPr/>
          </p:nvSpPr>
          <p:spPr>
            <a:xfrm>
              <a:off x="6362575" y="3991175"/>
              <a:ext cx="336425" cy="290775"/>
            </a:xfrm>
            <a:custGeom>
              <a:rect b="b" l="l" r="r" t="t"/>
              <a:pathLst>
                <a:path extrusionOk="0" h="11631" w="13457">
                  <a:moveTo>
                    <a:pt x="6784" y="0"/>
                  </a:moveTo>
                  <a:cubicBezTo>
                    <a:pt x="5458" y="0"/>
                    <a:pt x="4138" y="366"/>
                    <a:pt x="3044" y="1113"/>
                  </a:cubicBezTo>
                  <a:cubicBezTo>
                    <a:pt x="1089" y="2451"/>
                    <a:pt x="0" y="5005"/>
                    <a:pt x="536" y="7313"/>
                  </a:cubicBezTo>
                  <a:cubicBezTo>
                    <a:pt x="1067" y="9600"/>
                    <a:pt x="3252" y="11438"/>
                    <a:pt x="5597" y="11438"/>
                  </a:cubicBezTo>
                  <a:cubicBezTo>
                    <a:pt x="5616" y="11438"/>
                    <a:pt x="5636" y="11438"/>
                    <a:pt x="5655" y="11437"/>
                  </a:cubicBezTo>
                  <a:lnTo>
                    <a:pt x="4195" y="10883"/>
                  </a:lnTo>
                  <a:lnTo>
                    <a:pt x="4195" y="10883"/>
                  </a:lnTo>
                  <a:cubicBezTo>
                    <a:pt x="5361" y="11312"/>
                    <a:pt x="6627" y="11631"/>
                    <a:pt x="7847" y="11631"/>
                  </a:cubicBezTo>
                  <a:cubicBezTo>
                    <a:pt x="8803" y="11631"/>
                    <a:pt x="9731" y="11435"/>
                    <a:pt x="10562" y="10943"/>
                  </a:cubicBezTo>
                  <a:cubicBezTo>
                    <a:pt x="12793" y="9621"/>
                    <a:pt x="13456" y="6525"/>
                    <a:pt x="12665" y="4054"/>
                  </a:cubicBezTo>
                  <a:cubicBezTo>
                    <a:pt x="12358" y="3092"/>
                    <a:pt x="11857" y="2172"/>
                    <a:pt x="11102" y="1502"/>
                  </a:cubicBezTo>
                  <a:cubicBezTo>
                    <a:pt x="10720" y="1164"/>
                    <a:pt x="10278" y="894"/>
                    <a:pt x="9817" y="674"/>
                  </a:cubicBezTo>
                  <a:cubicBezTo>
                    <a:pt x="8875" y="227"/>
                    <a:pt x="7828" y="0"/>
                    <a:pt x="678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8"/>
            <p:cNvSpPr/>
            <p:nvPr/>
          </p:nvSpPr>
          <p:spPr>
            <a:xfrm>
              <a:off x="6526450" y="4070700"/>
              <a:ext cx="15350" cy="423675"/>
            </a:xfrm>
            <a:custGeom>
              <a:rect b="b" l="l" r="r" t="t"/>
              <a:pathLst>
                <a:path extrusionOk="0" h="16947" w="614">
                  <a:moveTo>
                    <a:pt x="155" y="1"/>
                  </a:moveTo>
                  <a:cubicBezTo>
                    <a:pt x="99" y="1"/>
                    <a:pt x="44" y="39"/>
                    <a:pt x="38" y="115"/>
                  </a:cubicBezTo>
                  <a:cubicBezTo>
                    <a:pt x="1" y="656"/>
                    <a:pt x="18" y="1202"/>
                    <a:pt x="16" y="1743"/>
                  </a:cubicBezTo>
                  <a:cubicBezTo>
                    <a:pt x="12" y="2283"/>
                    <a:pt x="18" y="2828"/>
                    <a:pt x="20" y="3370"/>
                  </a:cubicBezTo>
                  <a:cubicBezTo>
                    <a:pt x="25" y="4455"/>
                    <a:pt x="42" y="5538"/>
                    <a:pt x="53" y="6623"/>
                  </a:cubicBezTo>
                  <a:cubicBezTo>
                    <a:pt x="80" y="8792"/>
                    <a:pt x="104" y="10960"/>
                    <a:pt x="130" y="13130"/>
                  </a:cubicBezTo>
                  <a:lnTo>
                    <a:pt x="152" y="14968"/>
                  </a:lnTo>
                  <a:cubicBezTo>
                    <a:pt x="154" y="15271"/>
                    <a:pt x="159" y="15572"/>
                    <a:pt x="159" y="15875"/>
                  </a:cubicBezTo>
                  <a:cubicBezTo>
                    <a:pt x="159" y="16187"/>
                    <a:pt x="143" y="16499"/>
                    <a:pt x="196" y="16806"/>
                  </a:cubicBezTo>
                  <a:cubicBezTo>
                    <a:pt x="213" y="16899"/>
                    <a:pt x="301" y="16946"/>
                    <a:pt x="388" y="16946"/>
                  </a:cubicBezTo>
                  <a:cubicBezTo>
                    <a:pt x="474" y="16946"/>
                    <a:pt x="560" y="16900"/>
                    <a:pt x="574" y="16806"/>
                  </a:cubicBezTo>
                  <a:cubicBezTo>
                    <a:pt x="613" y="16532"/>
                    <a:pt x="596" y="16259"/>
                    <a:pt x="589" y="15980"/>
                  </a:cubicBezTo>
                  <a:cubicBezTo>
                    <a:pt x="583" y="15715"/>
                    <a:pt x="576" y="15447"/>
                    <a:pt x="572" y="15181"/>
                  </a:cubicBezTo>
                  <a:lnTo>
                    <a:pt x="545" y="13554"/>
                  </a:lnTo>
                  <a:cubicBezTo>
                    <a:pt x="530" y="12469"/>
                    <a:pt x="512" y="11386"/>
                    <a:pt x="495" y="10301"/>
                  </a:cubicBezTo>
                  <a:cubicBezTo>
                    <a:pt x="462" y="8131"/>
                    <a:pt x="442" y="5964"/>
                    <a:pt x="392" y="3794"/>
                  </a:cubicBezTo>
                  <a:lnTo>
                    <a:pt x="348" y="1956"/>
                  </a:lnTo>
                  <a:cubicBezTo>
                    <a:pt x="335" y="1345"/>
                    <a:pt x="335" y="724"/>
                    <a:pt x="275" y="115"/>
                  </a:cubicBezTo>
                  <a:cubicBezTo>
                    <a:pt x="269" y="39"/>
                    <a:pt x="212" y="1"/>
                    <a:pt x="15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8"/>
            <p:cNvSpPr/>
            <p:nvPr/>
          </p:nvSpPr>
          <p:spPr>
            <a:xfrm>
              <a:off x="6452575" y="4137750"/>
              <a:ext cx="187125" cy="120825"/>
            </a:xfrm>
            <a:custGeom>
              <a:rect b="b" l="l" r="r" t="t"/>
              <a:pathLst>
                <a:path extrusionOk="0" h="4833" w="7485">
                  <a:moveTo>
                    <a:pt x="7184" y="0"/>
                  </a:moveTo>
                  <a:cubicBezTo>
                    <a:pt x="7134" y="0"/>
                    <a:pt x="7085" y="19"/>
                    <a:pt x="7045" y="62"/>
                  </a:cubicBezTo>
                  <a:cubicBezTo>
                    <a:pt x="6781" y="345"/>
                    <a:pt x="6546" y="662"/>
                    <a:pt x="6303" y="963"/>
                  </a:cubicBezTo>
                  <a:lnTo>
                    <a:pt x="5602" y="1828"/>
                  </a:lnTo>
                  <a:lnTo>
                    <a:pt x="4164" y="3600"/>
                  </a:lnTo>
                  <a:cubicBezTo>
                    <a:pt x="3959" y="3855"/>
                    <a:pt x="3764" y="4156"/>
                    <a:pt x="3485" y="4336"/>
                  </a:cubicBezTo>
                  <a:cubicBezTo>
                    <a:pt x="3408" y="4385"/>
                    <a:pt x="3314" y="4439"/>
                    <a:pt x="3217" y="4439"/>
                  </a:cubicBezTo>
                  <a:cubicBezTo>
                    <a:pt x="3207" y="4439"/>
                    <a:pt x="3197" y="4438"/>
                    <a:pt x="3186" y="4437"/>
                  </a:cubicBezTo>
                  <a:cubicBezTo>
                    <a:pt x="3044" y="4421"/>
                    <a:pt x="2971" y="4277"/>
                    <a:pt x="2901" y="4171"/>
                  </a:cubicBezTo>
                  <a:cubicBezTo>
                    <a:pt x="2484" y="3532"/>
                    <a:pt x="2064" y="2893"/>
                    <a:pt x="1645" y="2256"/>
                  </a:cubicBezTo>
                  <a:cubicBezTo>
                    <a:pt x="1170" y="1538"/>
                    <a:pt x="711" y="804"/>
                    <a:pt x="180" y="128"/>
                  </a:cubicBezTo>
                  <a:cubicBezTo>
                    <a:pt x="163" y="106"/>
                    <a:pt x="142" y="97"/>
                    <a:pt x="121" y="97"/>
                  </a:cubicBezTo>
                  <a:cubicBezTo>
                    <a:pt x="61" y="97"/>
                    <a:pt x="1" y="173"/>
                    <a:pt x="35" y="240"/>
                  </a:cubicBezTo>
                  <a:cubicBezTo>
                    <a:pt x="410" y="965"/>
                    <a:pt x="858" y="1648"/>
                    <a:pt x="1291" y="2340"/>
                  </a:cubicBezTo>
                  <a:cubicBezTo>
                    <a:pt x="1724" y="3029"/>
                    <a:pt x="2156" y="3723"/>
                    <a:pt x="2596" y="4411"/>
                  </a:cubicBezTo>
                  <a:cubicBezTo>
                    <a:pt x="2750" y="4650"/>
                    <a:pt x="2950" y="4832"/>
                    <a:pt x="3227" y="4832"/>
                  </a:cubicBezTo>
                  <a:cubicBezTo>
                    <a:pt x="3269" y="4832"/>
                    <a:pt x="3314" y="4828"/>
                    <a:pt x="3360" y="4819"/>
                  </a:cubicBezTo>
                  <a:cubicBezTo>
                    <a:pt x="3667" y="4760"/>
                    <a:pt x="3933" y="4525"/>
                    <a:pt x="4131" y="4296"/>
                  </a:cubicBezTo>
                  <a:cubicBezTo>
                    <a:pt x="4649" y="3699"/>
                    <a:pt x="5137" y="3073"/>
                    <a:pt x="5637" y="2460"/>
                  </a:cubicBezTo>
                  <a:lnTo>
                    <a:pt x="6509" y="1393"/>
                  </a:lnTo>
                  <a:cubicBezTo>
                    <a:pt x="6801" y="1039"/>
                    <a:pt x="7113" y="692"/>
                    <a:pt x="7379" y="319"/>
                  </a:cubicBezTo>
                  <a:cubicBezTo>
                    <a:pt x="7485" y="170"/>
                    <a:pt x="7334" y="0"/>
                    <a:pt x="718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8"/>
            <p:cNvSpPr/>
            <p:nvPr/>
          </p:nvSpPr>
          <p:spPr>
            <a:xfrm>
              <a:off x="6486275" y="4094825"/>
              <a:ext cx="72825" cy="59100"/>
            </a:xfrm>
            <a:custGeom>
              <a:rect b="b" l="l" r="r" t="t"/>
              <a:pathLst>
                <a:path extrusionOk="0" h="2364" w="2913">
                  <a:moveTo>
                    <a:pt x="105" y="1"/>
                  </a:moveTo>
                  <a:cubicBezTo>
                    <a:pt x="49" y="1"/>
                    <a:pt x="0" y="57"/>
                    <a:pt x="33" y="119"/>
                  </a:cubicBezTo>
                  <a:lnTo>
                    <a:pt x="35" y="119"/>
                  </a:lnTo>
                  <a:cubicBezTo>
                    <a:pt x="64" y="172"/>
                    <a:pt x="79" y="229"/>
                    <a:pt x="110" y="281"/>
                  </a:cubicBezTo>
                  <a:cubicBezTo>
                    <a:pt x="136" y="325"/>
                    <a:pt x="169" y="365"/>
                    <a:pt x="198" y="407"/>
                  </a:cubicBezTo>
                  <a:cubicBezTo>
                    <a:pt x="257" y="501"/>
                    <a:pt x="319" y="593"/>
                    <a:pt x="384" y="681"/>
                  </a:cubicBezTo>
                  <a:cubicBezTo>
                    <a:pt x="512" y="855"/>
                    <a:pt x="641" y="1024"/>
                    <a:pt x="769" y="1197"/>
                  </a:cubicBezTo>
                  <a:cubicBezTo>
                    <a:pt x="1030" y="1546"/>
                    <a:pt x="1276" y="1909"/>
                    <a:pt x="1535" y="2260"/>
                  </a:cubicBezTo>
                  <a:cubicBezTo>
                    <a:pt x="1580" y="2319"/>
                    <a:pt x="1656" y="2363"/>
                    <a:pt x="1729" y="2363"/>
                  </a:cubicBezTo>
                  <a:cubicBezTo>
                    <a:pt x="1776" y="2363"/>
                    <a:pt x="1822" y="2345"/>
                    <a:pt x="1858" y="2302"/>
                  </a:cubicBezTo>
                  <a:lnTo>
                    <a:pt x="2418" y="1632"/>
                  </a:lnTo>
                  <a:lnTo>
                    <a:pt x="2688" y="1307"/>
                  </a:lnTo>
                  <a:cubicBezTo>
                    <a:pt x="2789" y="1184"/>
                    <a:pt x="2871" y="1092"/>
                    <a:pt x="2899" y="931"/>
                  </a:cubicBezTo>
                  <a:cubicBezTo>
                    <a:pt x="2912" y="848"/>
                    <a:pt x="2856" y="747"/>
                    <a:pt x="2768" y="747"/>
                  </a:cubicBezTo>
                  <a:cubicBezTo>
                    <a:pt x="2754" y="747"/>
                    <a:pt x="2739" y="750"/>
                    <a:pt x="2723" y="756"/>
                  </a:cubicBezTo>
                  <a:cubicBezTo>
                    <a:pt x="2581" y="808"/>
                    <a:pt x="2506" y="874"/>
                    <a:pt x="2412" y="991"/>
                  </a:cubicBezTo>
                  <a:lnTo>
                    <a:pt x="2124" y="1338"/>
                  </a:lnTo>
                  <a:lnTo>
                    <a:pt x="1719" y="1829"/>
                  </a:lnTo>
                  <a:lnTo>
                    <a:pt x="1719" y="1829"/>
                  </a:lnTo>
                  <a:cubicBezTo>
                    <a:pt x="1503" y="1550"/>
                    <a:pt x="1279" y="1278"/>
                    <a:pt x="1059" y="1004"/>
                  </a:cubicBezTo>
                  <a:cubicBezTo>
                    <a:pt x="920" y="830"/>
                    <a:pt x="780" y="657"/>
                    <a:pt x="635" y="488"/>
                  </a:cubicBezTo>
                  <a:cubicBezTo>
                    <a:pt x="569" y="409"/>
                    <a:pt x="501" y="334"/>
                    <a:pt x="428" y="259"/>
                  </a:cubicBezTo>
                  <a:cubicBezTo>
                    <a:pt x="391" y="224"/>
                    <a:pt x="358" y="185"/>
                    <a:pt x="321" y="150"/>
                  </a:cubicBezTo>
                  <a:cubicBezTo>
                    <a:pt x="270" y="99"/>
                    <a:pt x="213" y="66"/>
                    <a:pt x="160" y="22"/>
                  </a:cubicBezTo>
                  <a:cubicBezTo>
                    <a:pt x="143" y="7"/>
                    <a:pt x="123" y="1"/>
                    <a:pt x="10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8"/>
            <p:cNvSpPr/>
            <p:nvPr/>
          </p:nvSpPr>
          <p:spPr>
            <a:xfrm>
              <a:off x="6405000" y="4072900"/>
              <a:ext cx="11450" cy="8925"/>
            </a:xfrm>
            <a:custGeom>
              <a:rect b="b" l="l" r="r" t="t"/>
              <a:pathLst>
                <a:path extrusionOk="0" h="357" w="458">
                  <a:moveTo>
                    <a:pt x="229" y="1"/>
                  </a:moveTo>
                  <a:cubicBezTo>
                    <a:pt x="1" y="1"/>
                    <a:pt x="1" y="357"/>
                    <a:pt x="229" y="357"/>
                  </a:cubicBezTo>
                  <a:cubicBezTo>
                    <a:pt x="458" y="357"/>
                    <a:pt x="458" y="1"/>
                    <a:pt x="229"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8"/>
            <p:cNvSpPr/>
            <p:nvPr/>
          </p:nvSpPr>
          <p:spPr>
            <a:xfrm>
              <a:off x="6430475" y="4054800"/>
              <a:ext cx="10850" cy="8375"/>
            </a:xfrm>
            <a:custGeom>
              <a:rect b="b" l="l" r="r" t="t"/>
              <a:pathLst>
                <a:path extrusionOk="0" h="335" w="434">
                  <a:moveTo>
                    <a:pt x="218" y="0"/>
                  </a:moveTo>
                  <a:cubicBezTo>
                    <a:pt x="1" y="0"/>
                    <a:pt x="1" y="334"/>
                    <a:pt x="218" y="334"/>
                  </a:cubicBezTo>
                  <a:cubicBezTo>
                    <a:pt x="433" y="334"/>
                    <a:pt x="433" y="0"/>
                    <a:pt x="218"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8"/>
            <p:cNvSpPr/>
            <p:nvPr/>
          </p:nvSpPr>
          <p:spPr>
            <a:xfrm>
              <a:off x="6434225" y="4081575"/>
              <a:ext cx="10500" cy="8150"/>
            </a:xfrm>
            <a:custGeom>
              <a:rect b="b" l="l" r="r" t="t"/>
              <a:pathLst>
                <a:path extrusionOk="0" h="326" w="420">
                  <a:moveTo>
                    <a:pt x="211" y="1"/>
                  </a:moveTo>
                  <a:cubicBezTo>
                    <a:pt x="0" y="1"/>
                    <a:pt x="0" y="326"/>
                    <a:pt x="211" y="326"/>
                  </a:cubicBezTo>
                  <a:cubicBezTo>
                    <a:pt x="420" y="326"/>
                    <a:pt x="420" y="1"/>
                    <a:pt x="211"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09" name="Shape 3709"/>
        <p:cNvGrpSpPr/>
        <p:nvPr/>
      </p:nvGrpSpPr>
      <p:grpSpPr>
        <a:xfrm>
          <a:off x="0" y="0"/>
          <a:ext cx="0" cy="0"/>
          <a:chOff x="0" y="0"/>
          <a:chExt cx="0" cy="0"/>
        </a:xfrm>
      </p:grpSpPr>
      <p:grpSp>
        <p:nvGrpSpPr>
          <p:cNvPr id="3710" name="Google Shape;3710;p59"/>
          <p:cNvGrpSpPr/>
          <p:nvPr/>
        </p:nvGrpSpPr>
        <p:grpSpPr>
          <a:xfrm>
            <a:off x="-320487" y="1213711"/>
            <a:ext cx="4733746" cy="4363732"/>
            <a:chOff x="5089725" y="1215800"/>
            <a:chExt cx="924325" cy="852075"/>
          </a:xfrm>
        </p:grpSpPr>
        <p:sp>
          <p:nvSpPr>
            <p:cNvPr id="3711" name="Google Shape;3711;p59"/>
            <p:cNvSpPr/>
            <p:nvPr/>
          </p:nvSpPr>
          <p:spPr>
            <a:xfrm>
              <a:off x="5089725" y="1215800"/>
              <a:ext cx="924325" cy="852075"/>
            </a:xfrm>
            <a:custGeom>
              <a:rect b="b" l="l" r="r" t="t"/>
              <a:pathLst>
                <a:path extrusionOk="0" h="34083" w="36973">
                  <a:moveTo>
                    <a:pt x="2102" y="0"/>
                  </a:moveTo>
                  <a:cubicBezTo>
                    <a:pt x="2032" y="0"/>
                    <a:pt x="1955" y="7"/>
                    <a:pt x="1870" y="23"/>
                  </a:cubicBezTo>
                  <a:cubicBezTo>
                    <a:pt x="1222" y="143"/>
                    <a:pt x="642" y="987"/>
                    <a:pt x="423" y="1553"/>
                  </a:cubicBezTo>
                  <a:cubicBezTo>
                    <a:pt x="75" y="2457"/>
                    <a:pt x="230" y="3421"/>
                    <a:pt x="114" y="4360"/>
                  </a:cubicBezTo>
                  <a:cubicBezTo>
                    <a:pt x="1" y="5269"/>
                    <a:pt x="131" y="6019"/>
                    <a:pt x="507" y="6874"/>
                  </a:cubicBezTo>
                  <a:cubicBezTo>
                    <a:pt x="1320" y="8727"/>
                    <a:pt x="2884" y="10200"/>
                    <a:pt x="4569" y="11270"/>
                  </a:cubicBezTo>
                  <a:cubicBezTo>
                    <a:pt x="6960" y="12789"/>
                    <a:pt x="9692" y="13708"/>
                    <a:pt x="12078" y="15235"/>
                  </a:cubicBezTo>
                  <a:cubicBezTo>
                    <a:pt x="12977" y="15811"/>
                    <a:pt x="13839" y="16487"/>
                    <a:pt x="14413" y="17388"/>
                  </a:cubicBezTo>
                  <a:cubicBezTo>
                    <a:pt x="14954" y="18236"/>
                    <a:pt x="15206" y="19233"/>
                    <a:pt x="15407" y="20218"/>
                  </a:cubicBezTo>
                  <a:cubicBezTo>
                    <a:pt x="15633" y="21321"/>
                    <a:pt x="15806" y="22433"/>
                    <a:pt x="15925" y="23553"/>
                  </a:cubicBezTo>
                  <a:cubicBezTo>
                    <a:pt x="16092" y="25114"/>
                    <a:pt x="16176" y="26757"/>
                    <a:pt x="17001" y="28094"/>
                  </a:cubicBezTo>
                  <a:cubicBezTo>
                    <a:pt x="18548" y="30603"/>
                    <a:pt x="22135" y="31711"/>
                    <a:pt x="24845" y="32298"/>
                  </a:cubicBezTo>
                  <a:cubicBezTo>
                    <a:pt x="26935" y="32750"/>
                    <a:pt x="29213" y="33477"/>
                    <a:pt x="31375" y="33539"/>
                  </a:cubicBezTo>
                  <a:cubicBezTo>
                    <a:pt x="31968" y="33556"/>
                    <a:pt x="34299" y="34082"/>
                    <a:pt x="35741" y="34082"/>
                  </a:cubicBezTo>
                  <a:cubicBezTo>
                    <a:pt x="36471" y="34082"/>
                    <a:pt x="36973" y="33947"/>
                    <a:pt x="36905" y="33542"/>
                  </a:cubicBezTo>
                  <a:cubicBezTo>
                    <a:pt x="36892" y="33463"/>
                    <a:pt x="36872" y="33385"/>
                    <a:pt x="36847" y="33307"/>
                  </a:cubicBezTo>
                  <a:cubicBezTo>
                    <a:pt x="36324" y="31731"/>
                    <a:pt x="33376" y="30949"/>
                    <a:pt x="32089" y="30502"/>
                  </a:cubicBezTo>
                  <a:cubicBezTo>
                    <a:pt x="30978" y="30116"/>
                    <a:pt x="29852" y="29801"/>
                    <a:pt x="28775" y="29336"/>
                  </a:cubicBezTo>
                  <a:cubicBezTo>
                    <a:pt x="27511" y="28790"/>
                    <a:pt x="26494" y="27827"/>
                    <a:pt x="25515" y="26885"/>
                  </a:cubicBezTo>
                  <a:lnTo>
                    <a:pt x="23394" y="24847"/>
                  </a:lnTo>
                  <a:cubicBezTo>
                    <a:pt x="23200" y="24660"/>
                    <a:pt x="22999" y="24465"/>
                    <a:pt x="22903" y="24214"/>
                  </a:cubicBezTo>
                  <a:cubicBezTo>
                    <a:pt x="22817" y="23994"/>
                    <a:pt x="22821" y="23751"/>
                    <a:pt x="22822" y="23515"/>
                  </a:cubicBezTo>
                  <a:cubicBezTo>
                    <a:pt x="22838" y="21603"/>
                    <a:pt x="22737" y="19692"/>
                    <a:pt x="22518" y="17793"/>
                  </a:cubicBezTo>
                  <a:cubicBezTo>
                    <a:pt x="22396" y="16731"/>
                    <a:pt x="22236" y="15668"/>
                    <a:pt x="21899" y="14656"/>
                  </a:cubicBezTo>
                  <a:cubicBezTo>
                    <a:pt x="20943" y="11786"/>
                    <a:pt x="18593" y="9509"/>
                    <a:pt x="15857" y="8217"/>
                  </a:cubicBezTo>
                  <a:cubicBezTo>
                    <a:pt x="12677" y="6716"/>
                    <a:pt x="8892" y="6366"/>
                    <a:pt x="6223" y="3896"/>
                  </a:cubicBezTo>
                  <a:cubicBezTo>
                    <a:pt x="5585" y="3305"/>
                    <a:pt x="5136" y="2990"/>
                    <a:pt x="4319" y="2707"/>
                  </a:cubicBezTo>
                  <a:cubicBezTo>
                    <a:pt x="3641" y="2472"/>
                    <a:pt x="3298" y="2296"/>
                    <a:pt x="3084" y="1562"/>
                  </a:cubicBezTo>
                  <a:cubicBezTo>
                    <a:pt x="2898" y="919"/>
                    <a:pt x="2892" y="0"/>
                    <a:pt x="2102"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9"/>
            <p:cNvSpPr/>
            <p:nvPr/>
          </p:nvSpPr>
          <p:spPr>
            <a:xfrm>
              <a:off x="5385825" y="1497625"/>
              <a:ext cx="16400" cy="7425"/>
            </a:xfrm>
            <a:custGeom>
              <a:rect b="b" l="l" r="r" t="t"/>
              <a:pathLst>
                <a:path extrusionOk="0" h="297" w="656">
                  <a:moveTo>
                    <a:pt x="79" y="0"/>
                  </a:moveTo>
                  <a:cubicBezTo>
                    <a:pt x="48" y="0"/>
                    <a:pt x="15" y="31"/>
                    <a:pt x="8" y="59"/>
                  </a:cubicBezTo>
                  <a:cubicBezTo>
                    <a:pt x="0" y="90"/>
                    <a:pt x="12" y="137"/>
                    <a:pt x="45" y="151"/>
                  </a:cubicBezTo>
                  <a:cubicBezTo>
                    <a:pt x="71" y="164"/>
                    <a:pt x="96" y="175"/>
                    <a:pt x="121" y="184"/>
                  </a:cubicBezTo>
                  <a:cubicBezTo>
                    <a:pt x="143" y="191"/>
                    <a:pt x="165" y="196"/>
                    <a:pt x="187" y="202"/>
                  </a:cubicBezTo>
                  <a:lnTo>
                    <a:pt x="320" y="240"/>
                  </a:lnTo>
                  <a:cubicBezTo>
                    <a:pt x="363" y="253"/>
                    <a:pt x="407" y="267"/>
                    <a:pt x="452" y="276"/>
                  </a:cubicBezTo>
                  <a:lnTo>
                    <a:pt x="518" y="288"/>
                  </a:lnTo>
                  <a:cubicBezTo>
                    <a:pt x="535" y="293"/>
                    <a:pt x="551" y="295"/>
                    <a:pt x="568" y="297"/>
                  </a:cubicBezTo>
                  <a:cubicBezTo>
                    <a:pt x="591" y="294"/>
                    <a:pt x="614" y="284"/>
                    <a:pt x="630" y="268"/>
                  </a:cubicBezTo>
                  <a:cubicBezTo>
                    <a:pt x="648" y="250"/>
                    <a:pt x="655" y="224"/>
                    <a:pt x="648" y="201"/>
                  </a:cubicBezTo>
                  <a:cubicBezTo>
                    <a:pt x="643" y="178"/>
                    <a:pt x="628" y="158"/>
                    <a:pt x="608" y="146"/>
                  </a:cubicBezTo>
                  <a:cubicBezTo>
                    <a:pt x="594" y="138"/>
                    <a:pt x="581" y="132"/>
                    <a:pt x="566" y="127"/>
                  </a:cubicBezTo>
                  <a:lnTo>
                    <a:pt x="501" y="104"/>
                  </a:lnTo>
                  <a:cubicBezTo>
                    <a:pt x="459" y="89"/>
                    <a:pt x="412" y="78"/>
                    <a:pt x="368" y="66"/>
                  </a:cubicBezTo>
                  <a:lnTo>
                    <a:pt x="236" y="31"/>
                  </a:lnTo>
                  <a:cubicBezTo>
                    <a:pt x="216" y="25"/>
                    <a:pt x="194" y="19"/>
                    <a:pt x="172" y="13"/>
                  </a:cubicBezTo>
                  <a:cubicBezTo>
                    <a:pt x="143" y="8"/>
                    <a:pt x="114" y="3"/>
                    <a:pt x="86" y="1"/>
                  </a:cubicBezTo>
                  <a:cubicBezTo>
                    <a:pt x="83" y="0"/>
                    <a:pt x="81" y="0"/>
                    <a:pt x="79"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9"/>
            <p:cNvSpPr/>
            <p:nvPr/>
          </p:nvSpPr>
          <p:spPr>
            <a:xfrm>
              <a:off x="5385250" y="1497000"/>
              <a:ext cx="5500" cy="5375"/>
            </a:xfrm>
            <a:custGeom>
              <a:rect b="b" l="l" r="r" t="t"/>
              <a:pathLst>
                <a:path extrusionOk="0" h="215" w="220">
                  <a:moveTo>
                    <a:pt x="110" y="0"/>
                  </a:moveTo>
                  <a:cubicBezTo>
                    <a:pt x="53" y="0"/>
                    <a:pt x="0" y="50"/>
                    <a:pt x="3" y="107"/>
                  </a:cubicBezTo>
                  <a:cubicBezTo>
                    <a:pt x="4" y="166"/>
                    <a:pt x="51" y="213"/>
                    <a:pt x="110" y="214"/>
                  </a:cubicBezTo>
                  <a:cubicBezTo>
                    <a:pt x="165" y="214"/>
                    <a:pt x="219" y="165"/>
                    <a:pt x="217" y="107"/>
                  </a:cubicBezTo>
                  <a:cubicBezTo>
                    <a:pt x="216" y="49"/>
                    <a:pt x="168" y="2"/>
                    <a:pt x="110"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9"/>
            <p:cNvSpPr/>
            <p:nvPr/>
          </p:nvSpPr>
          <p:spPr>
            <a:xfrm>
              <a:off x="5409075" y="1495700"/>
              <a:ext cx="26500" cy="7300"/>
            </a:xfrm>
            <a:custGeom>
              <a:rect b="b" l="l" r="r" t="t"/>
              <a:pathLst>
                <a:path extrusionOk="0" h="292" w="1060">
                  <a:moveTo>
                    <a:pt x="57" y="0"/>
                  </a:moveTo>
                  <a:cubicBezTo>
                    <a:pt x="30" y="0"/>
                    <a:pt x="8" y="26"/>
                    <a:pt x="5" y="50"/>
                  </a:cubicBezTo>
                  <a:cubicBezTo>
                    <a:pt x="1" y="79"/>
                    <a:pt x="18" y="105"/>
                    <a:pt x="45" y="113"/>
                  </a:cubicBezTo>
                  <a:lnTo>
                    <a:pt x="45" y="112"/>
                  </a:lnTo>
                  <a:cubicBezTo>
                    <a:pt x="166" y="144"/>
                    <a:pt x="288" y="172"/>
                    <a:pt x="411" y="197"/>
                  </a:cubicBezTo>
                  <a:cubicBezTo>
                    <a:pt x="474" y="210"/>
                    <a:pt x="536" y="225"/>
                    <a:pt x="599" y="235"/>
                  </a:cubicBezTo>
                  <a:cubicBezTo>
                    <a:pt x="661" y="247"/>
                    <a:pt x="722" y="255"/>
                    <a:pt x="784" y="264"/>
                  </a:cubicBezTo>
                  <a:cubicBezTo>
                    <a:pt x="851" y="275"/>
                    <a:pt x="919" y="291"/>
                    <a:pt x="988" y="291"/>
                  </a:cubicBezTo>
                  <a:cubicBezTo>
                    <a:pt x="994" y="291"/>
                    <a:pt x="1000" y="291"/>
                    <a:pt x="1007" y="291"/>
                  </a:cubicBezTo>
                  <a:cubicBezTo>
                    <a:pt x="1029" y="290"/>
                    <a:pt x="1048" y="275"/>
                    <a:pt x="1054" y="254"/>
                  </a:cubicBezTo>
                  <a:cubicBezTo>
                    <a:pt x="1060" y="232"/>
                    <a:pt x="1050" y="209"/>
                    <a:pt x="1031" y="197"/>
                  </a:cubicBezTo>
                  <a:cubicBezTo>
                    <a:pt x="1016" y="189"/>
                    <a:pt x="1000" y="182"/>
                    <a:pt x="982" y="177"/>
                  </a:cubicBezTo>
                  <a:cubicBezTo>
                    <a:pt x="969" y="172"/>
                    <a:pt x="953" y="169"/>
                    <a:pt x="938" y="165"/>
                  </a:cubicBezTo>
                  <a:lnTo>
                    <a:pt x="843" y="143"/>
                  </a:lnTo>
                  <a:lnTo>
                    <a:pt x="659" y="100"/>
                  </a:lnTo>
                  <a:cubicBezTo>
                    <a:pt x="597" y="86"/>
                    <a:pt x="534" y="77"/>
                    <a:pt x="471" y="65"/>
                  </a:cubicBezTo>
                  <a:cubicBezTo>
                    <a:pt x="409" y="54"/>
                    <a:pt x="346" y="42"/>
                    <a:pt x="284" y="32"/>
                  </a:cubicBezTo>
                  <a:cubicBezTo>
                    <a:pt x="210" y="20"/>
                    <a:pt x="135" y="10"/>
                    <a:pt x="62" y="1"/>
                  </a:cubicBezTo>
                  <a:cubicBezTo>
                    <a:pt x="60" y="0"/>
                    <a:pt x="58" y="0"/>
                    <a:pt x="5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9"/>
            <p:cNvSpPr/>
            <p:nvPr/>
          </p:nvSpPr>
          <p:spPr>
            <a:xfrm>
              <a:off x="5707700" y="1939300"/>
              <a:ext cx="26500" cy="13475"/>
            </a:xfrm>
            <a:custGeom>
              <a:rect b="b" l="l" r="r" t="t"/>
              <a:pathLst>
                <a:path extrusionOk="0" h="539" w="1060">
                  <a:moveTo>
                    <a:pt x="826" y="340"/>
                  </a:moveTo>
                  <a:cubicBezTo>
                    <a:pt x="828" y="340"/>
                    <a:pt x="829" y="341"/>
                    <a:pt x="829" y="341"/>
                  </a:cubicBezTo>
                  <a:cubicBezTo>
                    <a:pt x="829" y="341"/>
                    <a:pt x="828" y="340"/>
                    <a:pt x="826" y="340"/>
                  </a:cubicBezTo>
                  <a:close/>
                  <a:moveTo>
                    <a:pt x="98" y="1"/>
                  </a:moveTo>
                  <a:cubicBezTo>
                    <a:pt x="38" y="1"/>
                    <a:pt x="0" y="89"/>
                    <a:pt x="64" y="130"/>
                  </a:cubicBezTo>
                  <a:lnTo>
                    <a:pt x="62" y="129"/>
                  </a:lnTo>
                  <a:lnTo>
                    <a:pt x="62" y="129"/>
                  </a:lnTo>
                  <a:cubicBezTo>
                    <a:pt x="172" y="199"/>
                    <a:pt x="286" y="263"/>
                    <a:pt x="403" y="321"/>
                  </a:cubicBezTo>
                  <a:cubicBezTo>
                    <a:pt x="523" y="381"/>
                    <a:pt x="646" y="434"/>
                    <a:pt x="773" y="480"/>
                  </a:cubicBezTo>
                  <a:cubicBezTo>
                    <a:pt x="806" y="491"/>
                    <a:pt x="841" y="503"/>
                    <a:pt x="876" y="514"/>
                  </a:cubicBezTo>
                  <a:cubicBezTo>
                    <a:pt x="892" y="520"/>
                    <a:pt x="910" y="525"/>
                    <a:pt x="926" y="531"/>
                  </a:cubicBezTo>
                  <a:cubicBezTo>
                    <a:pt x="949" y="536"/>
                    <a:pt x="972" y="539"/>
                    <a:pt x="995" y="539"/>
                  </a:cubicBezTo>
                  <a:cubicBezTo>
                    <a:pt x="1022" y="539"/>
                    <a:pt x="1046" y="521"/>
                    <a:pt x="1052" y="496"/>
                  </a:cubicBezTo>
                  <a:cubicBezTo>
                    <a:pt x="1059" y="470"/>
                    <a:pt x="1048" y="443"/>
                    <a:pt x="1026" y="429"/>
                  </a:cubicBezTo>
                  <a:cubicBezTo>
                    <a:pt x="1011" y="418"/>
                    <a:pt x="994" y="407"/>
                    <a:pt x="976" y="400"/>
                  </a:cubicBezTo>
                  <a:cubicBezTo>
                    <a:pt x="961" y="394"/>
                    <a:pt x="945" y="388"/>
                    <a:pt x="930" y="382"/>
                  </a:cubicBezTo>
                  <a:cubicBezTo>
                    <a:pt x="900" y="371"/>
                    <a:pt x="871" y="358"/>
                    <a:pt x="841" y="346"/>
                  </a:cubicBezTo>
                  <a:lnTo>
                    <a:pt x="828" y="341"/>
                  </a:lnTo>
                  <a:cubicBezTo>
                    <a:pt x="828" y="341"/>
                    <a:pt x="826" y="340"/>
                    <a:pt x="824" y="339"/>
                  </a:cubicBezTo>
                  <a:lnTo>
                    <a:pt x="824" y="339"/>
                  </a:lnTo>
                  <a:cubicBezTo>
                    <a:pt x="825" y="339"/>
                    <a:pt x="826" y="339"/>
                    <a:pt x="826" y="340"/>
                  </a:cubicBezTo>
                  <a:lnTo>
                    <a:pt x="826" y="340"/>
                  </a:lnTo>
                  <a:cubicBezTo>
                    <a:pt x="826" y="340"/>
                    <a:pt x="826" y="340"/>
                    <a:pt x="826" y="339"/>
                  </a:cubicBezTo>
                  <a:cubicBezTo>
                    <a:pt x="823" y="339"/>
                    <a:pt x="823" y="338"/>
                    <a:pt x="823" y="338"/>
                  </a:cubicBezTo>
                  <a:lnTo>
                    <a:pt x="823" y="338"/>
                  </a:lnTo>
                  <a:cubicBezTo>
                    <a:pt x="823" y="338"/>
                    <a:pt x="823" y="338"/>
                    <a:pt x="824" y="339"/>
                  </a:cubicBezTo>
                  <a:lnTo>
                    <a:pt x="824" y="339"/>
                  </a:lnTo>
                  <a:cubicBezTo>
                    <a:pt x="823" y="339"/>
                    <a:pt x="822" y="338"/>
                    <a:pt x="822" y="338"/>
                  </a:cubicBezTo>
                  <a:lnTo>
                    <a:pt x="810" y="333"/>
                  </a:lnTo>
                  <a:cubicBezTo>
                    <a:pt x="791" y="324"/>
                    <a:pt x="772" y="316"/>
                    <a:pt x="752" y="308"/>
                  </a:cubicBezTo>
                  <a:lnTo>
                    <a:pt x="709" y="291"/>
                  </a:lnTo>
                  <a:lnTo>
                    <a:pt x="688" y="282"/>
                  </a:lnTo>
                  <a:lnTo>
                    <a:pt x="676" y="277"/>
                  </a:lnTo>
                  <a:cubicBezTo>
                    <a:pt x="557" y="227"/>
                    <a:pt x="442" y="169"/>
                    <a:pt x="327" y="113"/>
                  </a:cubicBezTo>
                  <a:cubicBezTo>
                    <a:pt x="262" y="79"/>
                    <a:pt x="197" y="46"/>
                    <a:pt x="133" y="10"/>
                  </a:cubicBezTo>
                  <a:cubicBezTo>
                    <a:pt x="121" y="4"/>
                    <a:pt x="109" y="1"/>
                    <a:pt x="98"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9"/>
            <p:cNvSpPr/>
            <p:nvPr/>
          </p:nvSpPr>
          <p:spPr>
            <a:xfrm>
              <a:off x="5733500" y="1944150"/>
              <a:ext cx="13125" cy="3900"/>
            </a:xfrm>
            <a:custGeom>
              <a:rect b="b" l="l" r="r" t="t"/>
              <a:pathLst>
                <a:path extrusionOk="0" h="156" w="525">
                  <a:moveTo>
                    <a:pt x="55" y="0"/>
                  </a:moveTo>
                  <a:cubicBezTo>
                    <a:pt x="28" y="0"/>
                    <a:pt x="7" y="20"/>
                    <a:pt x="3" y="45"/>
                  </a:cubicBezTo>
                  <a:cubicBezTo>
                    <a:pt x="1" y="69"/>
                    <a:pt x="15" y="99"/>
                    <a:pt x="41" y="103"/>
                  </a:cubicBezTo>
                  <a:lnTo>
                    <a:pt x="245" y="135"/>
                  </a:lnTo>
                  <a:cubicBezTo>
                    <a:pt x="281" y="141"/>
                    <a:pt x="317" y="145"/>
                    <a:pt x="353" y="150"/>
                  </a:cubicBezTo>
                  <a:cubicBezTo>
                    <a:pt x="369" y="154"/>
                    <a:pt x="385" y="155"/>
                    <a:pt x="403" y="156"/>
                  </a:cubicBezTo>
                  <a:cubicBezTo>
                    <a:pt x="421" y="156"/>
                    <a:pt x="441" y="155"/>
                    <a:pt x="459" y="155"/>
                  </a:cubicBezTo>
                  <a:cubicBezTo>
                    <a:pt x="514" y="152"/>
                    <a:pt x="525" y="75"/>
                    <a:pt x="472" y="58"/>
                  </a:cubicBezTo>
                  <a:lnTo>
                    <a:pt x="421" y="44"/>
                  </a:lnTo>
                  <a:cubicBezTo>
                    <a:pt x="401" y="38"/>
                    <a:pt x="381" y="35"/>
                    <a:pt x="360" y="34"/>
                  </a:cubicBezTo>
                  <a:cubicBezTo>
                    <a:pt x="327" y="29"/>
                    <a:pt x="293" y="26"/>
                    <a:pt x="261" y="22"/>
                  </a:cubicBezTo>
                  <a:lnTo>
                    <a:pt x="55"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7" name="Google Shape;3717;p59"/>
          <p:cNvGrpSpPr/>
          <p:nvPr/>
        </p:nvGrpSpPr>
        <p:grpSpPr>
          <a:xfrm>
            <a:off x="4144451" y="3505197"/>
            <a:ext cx="3555630" cy="1055627"/>
            <a:chOff x="237525" y="3906700"/>
            <a:chExt cx="900000" cy="267200"/>
          </a:xfrm>
        </p:grpSpPr>
        <p:sp>
          <p:nvSpPr>
            <p:cNvPr id="3718" name="Google Shape;3718;p59"/>
            <p:cNvSpPr/>
            <p:nvPr/>
          </p:nvSpPr>
          <p:spPr>
            <a:xfrm>
              <a:off x="237525" y="3906700"/>
              <a:ext cx="900000" cy="267200"/>
            </a:xfrm>
            <a:custGeom>
              <a:rect b="b" l="l" r="r" t="t"/>
              <a:pathLst>
                <a:path extrusionOk="0" h="10688" w="36000">
                  <a:moveTo>
                    <a:pt x="17259" y="1"/>
                  </a:moveTo>
                  <a:cubicBezTo>
                    <a:pt x="17174" y="1"/>
                    <a:pt x="17088" y="5"/>
                    <a:pt x="17003" y="14"/>
                  </a:cubicBezTo>
                  <a:cubicBezTo>
                    <a:pt x="16500" y="69"/>
                    <a:pt x="16034" y="297"/>
                    <a:pt x="15577" y="519"/>
                  </a:cubicBezTo>
                  <a:cubicBezTo>
                    <a:pt x="10548" y="2970"/>
                    <a:pt x="5341" y="5037"/>
                    <a:pt x="0" y="6701"/>
                  </a:cubicBezTo>
                  <a:cubicBezTo>
                    <a:pt x="2660" y="7360"/>
                    <a:pt x="5326" y="8019"/>
                    <a:pt x="8042" y="8364"/>
                  </a:cubicBezTo>
                  <a:cubicBezTo>
                    <a:pt x="10777" y="8711"/>
                    <a:pt x="13575" y="8544"/>
                    <a:pt x="16278" y="9078"/>
                  </a:cubicBezTo>
                  <a:cubicBezTo>
                    <a:pt x="17440" y="9308"/>
                    <a:pt x="23389" y="10687"/>
                    <a:pt x="23389" y="10687"/>
                  </a:cubicBezTo>
                  <a:cubicBezTo>
                    <a:pt x="25807" y="9996"/>
                    <a:pt x="27970" y="8632"/>
                    <a:pt x="30096" y="7288"/>
                  </a:cubicBezTo>
                  <a:lnTo>
                    <a:pt x="36000" y="3552"/>
                  </a:lnTo>
                  <a:lnTo>
                    <a:pt x="18279" y="131"/>
                  </a:lnTo>
                  <a:cubicBezTo>
                    <a:pt x="17942" y="66"/>
                    <a:pt x="17600" y="1"/>
                    <a:pt x="172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9"/>
            <p:cNvSpPr/>
            <p:nvPr/>
          </p:nvSpPr>
          <p:spPr>
            <a:xfrm>
              <a:off x="334575" y="4069550"/>
              <a:ext cx="217575" cy="50050"/>
            </a:xfrm>
            <a:custGeom>
              <a:rect b="b" l="l" r="r" t="t"/>
              <a:pathLst>
                <a:path extrusionOk="0" h="2002" w="8703">
                  <a:moveTo>
                    <a:pt x="3069" y="1"/>
                  </a:moveTo>
                  <a:cubicBezTo>
                    <a:pt x="2054" y="394"/>
                    <a:pt x="1033" y="769"/>
                    <a:pt x="1" y="1110"/>
                  </a:cubicBezTo>
                  <a:cubicBezTo>
                    <a:pt x="1378" y="1413"/>
                    <a:pt x="2761" y="1672"/>
                    <a:pt x="4160" y="1850"/>
                  </a:cubicBezTo>
                  <a:cubicBezTo>
                    <a:pt x="4687" y="1916"/>
                    <a:pt x="5217" y="1964"/>
                    <a:pt x="5748" y="2001"/>
                  </a:cubicBezTo>
                  <a:cubicBezTo>
                    <a:pt x="6469" y="1685"/>
                    <a:pt x="7198" y="1389"/>
                    <a:pt x="7920" y="1073"/>
                  </a:cubicBezTo>
                  <a:cubicBezTo>
                    <a:pt x="8182" y="956"/>
                    <a:pt x="8443" y="835"/>
                    <a:pt x="8702" y="712"/>
                  </a:cubicBezTo>
                  <a:lnTo>
                    <a:pt x="8667" y="710"/>
                  </a:lnTo>
                  <a:cubicBezTo>
                    <a:pt x="6941" y="607"/>
                    <a:pt x="5184" y="506"/>
                    <a:pt x="3495" y="106"/>
                  </a:cubicBezTo>
                  <a:cubicBezTo>
                    <a:pt x="3352" y="73"/>
                    <a:pt x="3212" y="36"/>
                    <a:pt x="3069"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9"/>
            <p:cNvSpPr/>
            <p:nvPr/>
          </p:nvSpPr>
          <p:spPr>
            <a:xfrm>
              <a:off x="636325" y="4101450"/>
              <a:ext cx="149600" cy="51250"/>
            </a:xfrm>
            <a:custGeom>
              <a:rect b="b" l="l" r="r" t="t"/>
              <a:pathLst>
                <a:path extrusionOk="0" h="2050" w="5984">
                  <a:moveTo>
                    <a:pt x="2230" y="1"/>
                  </a:moveTo>
                  <a:cubicBezTo>
                    <a:pt x="1514" y="460"/>
                    <a:pt x="770" y="870"/>
                    <a:pt x="1" y="1228"/>
                  </a:cubicBezTo>
                  <a:cubicBezTo>
                    <a:pt x="109" y="1248"/>
                    <a:pt x="216" y="1266"/>
                    <a:pt x="324" y="1288"/>
                  </a:cubicBezTo>
                  <a:cubicBezTo>
                    <a:pt x="838" y="1389"/>
                    <a:pt x="2289" y="1716"/>
                    <a:pt x="3748" y="2050"/>
                  </a:cubicBezTo>
                  <a:cubicBezTo>
                    <a:pt x="4470" y="1685"/>
                    <a:pt x="5188" y="1314"/>
                    <a:pt x="5900" y="928"/>
                  </a:cubicBezTo>
                  <a:lnTo>
                    <a:pt x="5983" y="881"/>
                  </a:lnTo>
                  <a:cubicBezTo>
                    <a:pt x="4740" y="552"/>
                    <a:pt x="3495" y="229"/>
                    <a:pt x="2230"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9"/>
            <p:cNvSpPr/>
            <p:nvPr/>
          </p:nvSpPr>
          <p:spPr>
            <a:xfrm>
              <a:off x="941100" y="4002800"/>
              <a:ext cx="149200" cy="63875"/>
            </a:xfrm>
            <a:custGeom>
              <a:rect b="b" l="l" r="r" t="t"/>
              <a:pathLst>
                <a:path extrusionOk="0" h="2555" w="5968">
                  <a:moveTo>
                    <a:pt x="2373" y="0"/>
                  </a:moveTo>
                  <a:cubicBezTo>
                    <a:pt x="1591" y="525"/>
                    <a:pt x="800" y="1035"/>
                    <a:pt x="1" y="1527"/>
                  </a:cubicBezTo>
                  <a:cubicBezTo>
                    <a:pt x="1123" y="1856"/>
                    <a:pt x="2239" y="2214"/>
                    <a:pt x="3357" y="2554"/>
                  </a:cubicBezTo>
                  <a:lnTo>
                    <a:pt x="5968" y="903"/>
                  </a:lnTo>
                  <a:cubicBezTo>
                    <a:pt x="5597" y="806"/>
                    <a:pt x="5228" y="710"/>
                    <a:pt x="4857" y="613"/>
                  </a:cubicBezTo>
                  <a:cubicBezTo>
                    <a:pt x="4031" y="400"/>
                    <a:pt x="3203" y="196"/>
                    <a:pt x="2373"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9"/>
            <p:cNvSpPr/>
            <p:nvPr/>
          </p:nvSpPr>
          <p:spPr>
            <a:xfrm>
              <a:off x="730600" y="3964250"/>
              <a:ext cx="132450" cy="46025"/>
            </a:xfrm>
            <a:custGeom>
              <a:rect b="b" l="l" r="r" t="t"/>
              <a:pathLst>
                <a:path extrusionOk="0" h="1841" w="5298">
                  <a:moveTo>
                    <a:pt x="2533" y="1"/>
                  </a:moveTo>
                  <a:cubicBezTo>
                    <a:pt x="1690" y="466"/>
                    <a:pt x="846" y="927"/>
                    <a:pt x="1" y="1386"/>
                  </a:cubicBezTo>
                  <a:cubicBezTo>
                    <a:pt x="1037" y="1522"/>
                    <a:pt x="2074" y="1670"/>
                    <a:pt x="3102" y="1841"/>
                  </a:cubicBezTo>
                  <a:cubicBezTo>
                    <a:pt x="3816" y="1338"/>
                    <a:pt x="4547" y="864"/>
                    <a:pt x="5298" y="420"/>
                  </a:cubicBezTo>
                  <a:cubicBezTo>
                    <a:pt x="4659" y="312"/>
                    <a:pt x="4018" y="209"/>
                    <a:pt x="3376" y="117"/>
                  </a:cubicBezTo>
                  <a:cubicBezTo>
                    <a:pt x="3095" y="77"/>
                    <a:pt x="2814" y="38"/>
                    <a:pt x="2533"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9"/>
            <p:cNvSpPr/>
            <p:nvPr/>
          </p:nvSpPr>
          <p:spPr>
            <a:xfrm>
              <a:off x="522900" y="3930150"/>
              <a:ext cx="163375" cy="51925"/>
            </a:xfrm>
            <a:custGeom>
              <a:rect b="b" l="l" r="r" t="t"/>
              <a:pathLst>
                <a:path extrusionOk="0" h="2077" w="6535">
                  <a:moveTo>
                    <a:pt x="3288" y="1"/>
                  </a:moveTo>
                  <a:cubicBezTo>
                    <a:pt x="2201" y="519"/>
                    <a:pt x="1105" y="1018"/>
                    <a:pt x="1" y="1499"/>
                  </a:cubicBezTo>
                  <a:cubicBezTo>
                    <a:pt x="141" y="1523"/>
                    <a:pt x="275" y="1547"/>
                    <a:pt x="400" y="1564"/>
                  </a:cubicBezTo>
                  <a:cubicBezTo>
                    <a:pt x="1433" y="1703"/>
                    <a:pt x="2452" y="1909"/>
                    <a:pt x="3479" y="2076"/>
                  </a:cubicBezTo>
                  <a:cubicBezTo>
                    <a:pt x="4507" y="1641"/>
                    <a:pt x="5528" y="1191"/>
                    <a:pt x="6534" y="710"/>
                  </a:cubicBezTo>
                  <a:cubicBezTo>
                    <a:pt x="5449" y="499"/>
                    <a:pt x="4380" y="183"/>
                    <a:pt x="3288"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9"/>
            <p:cNvSpPr/>
            <p:nvPr/>
          </p:nvSpPr>
          <p:spPr>
            <a:xfrm>
              <a:off x="525475" y="3987650"/>
              <a:ext cx="186325" cy="50525"/>
            </a:xfrm>
            <a:custGeom>
              <a:rect b="b" l="l" r="r" t="t"/>
              <a:pathLst>
                <a:path extrusionOk="0" h="2021" w="7453">
                  <a:moveTo>
                    <a:pt x="3444" y="0"/>
                  </a:moveTo>
                  <a:cubicBezTo>
                    <a:pt x="2300" y="485"/>
                    <a:pt x="1149" y="955"/>
                    <a:pt x="1" y="1425"/>
                  </a:cubicBezTo>
                  <a:cubicBezTo>
                    <a:pt x="1619" y="1597"/>
                    <a:pt x="3240" y="1761"/>
                    <a:pt x="4848" y="2021"/>
                  </a:cubicBezTo>
                  <a:cubicBezTo>
                    <a:pt x="5715" y="1553"/>
                    <a:pt x="6585" y="1094"/>
                    <a:pt x="7452" y="624"/>
                  </a:cubicBezTo>
                  <a:cubicBezTo>
                    <a:pt x="6113" y="433"/>
                    <a:pt x="4775" y="233"/>
                    <a:pt x="3444"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9"/>
            <p:cNvSpPr/>
            <p:nvPr/>
          </p:nvSpPr>
          <p:spPr>
            <a:xfrm>
              <a:off x="655050" y="4004450"/>
              <a:ext cx="145300" cy="54600"/>
            </a:xfrm>
            <a:custGeom>
              <a:rect b="b" l="l" r="r" t="t"/>
              <a:pathLst>
                <a:path extrusionOk="0" h="2184" w="5812">
                  <a:moveTo>
                    <a:pt x="2614" y="0"/>
                  </a:moveTo>
                  <a:cubicBezTo>
                    <a:pt x="1745" y="472"/>
                    <a:pt x="873" y="940"/>
                    <a:pt x="1" y="1406"/>
                  </a:cubicBezTo>
                  <a:cubicBezTo>
                    <a:pt x="1182" y="1608"/>
                    <a:pt x="2351" y="1878"/>
                    <a:pt x="3510" y="2183"/>
                  </a:cubicBezTo>
                  <a:cubicBezTo>
                    <a:pt x="4119" y="1724"/>
                    <a:pt x="4723" y="1261"/>
                    <a:pt x="5331" y="806"/>
                  </a:cubicBezTo>
                  <a:cubicBezTo>
                    <a:pt x="5489" y="688"/>
                    <a:pt x="5652" y="573"/>
                    <a:pt x="5812" y="457"/>
                  </a:cubicBezTo>
                  <a:cubicBezTo>
                    <a:pt x="5043" y="338"/>
                    <a:pt x="4272" y="233"/>
                    <a:pt x="3499" y="125"/>
                  </a:cubicBezTo>
                  <a:lnTo>
                    <a:pt x="2614"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9"/>
            <p:cNvSpPr/>
            <p:nvPr/>
          </p:nvSpPr>
          <p:spPr>
            <a:xfrm>
              <a:off x="750150" y="4017450"/>
              <a:ext cx="174900" cy="72225"/>
            </a:xfrm>
            <a:custGeom>
              <a:rect b="b" l="l" r="r" t="t"/>
              <a:pathLst>
                <a:path extrusionOk="0" h="2889" w="6996">
                  <a:moveTo>
                    <a:pt x="2414" y="1"/>
                  </a:moveTo>
                  <a:cubicBezTo>
                    <a:pt x="1602" y="565"/>
                    <a:pt x="802" y="1149"/>
                    <a:pt x="1" y="1742"/>
                  </a:cubicBezTo>
                  <a:cubicBezTo>
                    <a:pt x="317" y="1826"/>
                    <a:pt x="631" y="1913"/>
                    <a:pt x="945" y="2001"/>
                  </a:cubicBezTo>
                  <a:cubicBezTo>
                    <a:pt x="1922" y="2278"/>
                    <a:pt x="2889" y="2586"/>
                    <a:pt x="3857" y="2889"/>
                  </a:cubicBezTo>
                  <a:cubicBezTo>
                    <a:pt x="4913" y="2285"/>
                    <a:pt x="5961" y="1663"/>
                    <a:pt x="6995" y="1022"/>
                  </a:cubicBezTo>
                  <a:cubicBezTo>
                    <a:pt x="6299" y="829"/>
                    <a:pt x="5599" y="644"/>
                    <a:pt x="4894" y="479"/>
                  </a:cubicBezTo>
                  <a:cubicBezTo>
                    <a:pt x="4070" y="288"/>
                    <a:pt x="3244" y="135"/>
                    <a:pt x="2414"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9"/>
            <p:cNvSpPr/>
            <p:nvPr/>
          </p:nvSpPr>
          <p:spPr>
            <a:xfrm>
              <a:off x="703000" y="3921875"/>
              <a:ext cx="128925" cy="37525"/>
            </a:xfrm>
            <a:custGeom>
              <a:rect b="b" l="l" r="r" t="t"/>
              <a:pathLst>
                <a:path extrusionOk="0" h="1501" w="5157">
                  <a:moveTo>
                    <a:pt x="2115" y="0"/>
                  </a:moveTo>
                  <a:cubicBezTo>
                    <a:pt x="1403" y="305"/>
                    <a:pt x="707" y="650"/>
                    <a:pt x="0" y="991"/>
                  </a:cubicBezTo>
                  <a:cubicBezTo>
                    <a:pt x="1166" y="1173"/>
                    <a:pt x="2335" y="1335"/>
                    <a:pt x="3501" y="1500"/>
                  </a:cubicBezTo>
                  <a:cubicBezTo>
                    <a:pt x="3832" y="1313"/>
                    <a:pt x="4166" y="1129"/>
                    <a:pt x="4502" y="947"/>
                  </a:cubicBezTo>
                  <a:cubicBezTo>
                    <a:pt x="4720" y="828"/>
                    <a:pt x="4937" y="707"/>
                    <a:pt x="5157" y="584"/>
                  </a:cubicBezTo>
                  <a:lnTo>
                    <a:pt x="2115"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9"/>
            <p:cNvSpPr/>
            <p:nvPr/>
          </p:nvSpPr>
          <p:spPr>
            <a:xfrm>
              <a:off x="880650" y="3953150"/>
              <a:ext cx="147575" cy="43300"/>
            </a:xfrm>
            <a:custGeom>
              <a:rect b="b" l="l" r="r" t="t"/>
              <a:pathLst>
                <a:path extrusionOk="0" h="1732" w="5903">
                  <a:moveTo>
                    <a:pt x="1505" y="1"/>
                  </a:moveTo>
                  <a:cubicBezTo>
                    <a:pt x="1147" y="174"/>
                    <a:pt x="792" y="352"/>
                    <a:pt x="440" y="543"/>
                  </a:cubicBezTo>
                  <a:cubicBezTo>
                    <a:pt x="293" y="622"/>
                    <a:pt x="148" y="708"/>
                    <a:pt x="1" y="789"/>
                  </a:cubicBezTo>
                  <a:cubicBezTo>
                    <a:pt x="980" y="952"/>
                    <a:pt x="1958" y="1130"/>
                    <a:pt x="2931" y="1341"/>
                  </a:cubicBezTo>
                  <a:cubicBezTo>
                    <a:pt x="3504" y="1464"/>
                    <a:pt x="4075" y="1595"/>
                    <a:pt x="4644" y="1732"/>
                  </a:cubicBezTo>
                  <a:cubicBezTo>
                    <a:pt x="5065" y="1442"/>
                    <a:pt x="5485" y="1147"/>
                    <a:pt x="5902" y="851"/>
                  </a:cubicBezTo>
                  <a:lnTo>
                    <a:pt x="1505"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9"/>
            <p:cNvSpPr/>
            <p:nvPr/>
          </p:nvSpPr>
          <p:spPr>
            <a:xfrm>
              <a:off x="324375" y="4012575"/>
              <a:ext cx="181875" cy="52625"/>
            </a:xfrm>
            <a:custGeom>
              <a:rect b="b" l="l" r="r" t="t"/>
              <a:pathLst>
                <a:path extrusionOk="0" h="2105" w="7275">
                  <a:moveTo>
                    <a:pt x="3580" y="0"/>
                  </a:moveTo>
                  <a:cubicBezTo>
                    <a:pt x="2394" y="459"/>
                    <a:pt x="1202" y="898"/>
                    <a:pt x="0" y="1318"/>
                  </a:cubicBezTo>
                  <a:cubicBezTo>
                    <a:pt x="1136" y="1472"/>
                    <a:pt x="2243" y="1816"/>
                    <a:pt x="3358" y="2104"/>
                  </a:cubicBezTo>
                  <a:cubicBezTo>
                    <a:pt x="4667" y="1590"/>
                    <a:pt x="5974" y="1061"/>
                    <a:pt x="7274" y="518"/>
                  </a:cubicBezTo>
                  <a:cubicBezTo>
                    <a:pt x="6033" y="387"/>
                    <a:pt x="4799" y="233"/>
                    <a:pt x="3580"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9"/>
            <p:cNvSpPr/>
            <p:nvPr/>
          </p:nvSpPr>
          <p:spPr>
            <a:xfrm>
              <a:off x="568800" y="4042650"/>
              <a:ext cx="169800" cy="54100"/>
            </a:xfrm>
            <a:custGeom>
              <a:rect b="b" l="l" r="r" t="t"/>
              <a:pathLst>
                <a:path extrusionOk="0" h="2164" w="6792">
                  <a:moveTo>
                    <a:pt x="3220" y="1"/>
                  </a:moveTo>
                  <a:cubicBezTo>
                    <a:pt x="2781" y="236"/>
                    <a:pt x="2342" y="473"/>
                    <a:pt x="1900" y="706"/>
                  </a:cubicBezTo>
                  <a:cubicBezTo>
                    <a:pt x="1272" y="1039"/>
                    <a:pt x="642" y="1360"/>
                    <a:pt x="1" y="1668"/>
                  </a:cubicBezTo>
                  <a:lnTo>
                    <a:pt x="51" y="1670"/>
                  </a:lnTo>
                  <a:cubicBezTo>
                    <a:pt x="1657" y="1764"/>
                    <a:pt x="3253" y="1894"/>
                    <a:pt x="4837" y="2164"/>
                  </a:cubicBezTo>
                  <a:cubicBezTo>
                    <a:pt x="5504" y="1729"/>
                    <a:pt x="6152" y="1259"/>
                    <a:pt x="6791" y="780"/>
                  </a:cubicBezTo>
                  <a:cubicBezTo>
                    <a:pt x="5612" y="475"/>
                    <a:pt x="4424" y="205"/>
                    <a:pt x="3220"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9"/>
            <p:cNvSpPr/>
            <p:nvPr/>
          </p:nvSpPr>
          <p:spPr>
            <a:xfrm>
              <a:off x="799500" y="4094750"/>
              <a:ext cx="137525" cy="54450"/>
            </a:xfrm>
            <a:custGeom>
              <a:rect b="b" l="l" r="r" t="t"/>
              <a:pathLst>
                <a:path extrusionOk="0" h="2178" w="5501">
                  <a:moveTo>
                    <a:pt x="2013" y="1"/>
                  </a:moveTo>
                  <a:cubicBezTo>
                    <a:pt x="1347" y="376"/>
                    <a:pt x="675" y="745"/>
                    <a:pt x="1" y="1108"/>
                  </a:cubicBezTo>
                  <a:cubicBezTo>
                    <a:pt x="377" y="1211"/>
                    <a:pt x="752" y="1312"/>
                    <a:pt x="1128" y="1413"/>
                  </a:cubicBezTo>
                  <a:cubicBezTo>
                    <a:pt x="1916" y="1626"/>
                    <a:pt x="2685" y="1909"/>
                    <a:pt x="3458" y="2177"/>
                  </a:cubicBezTo>
                  <a:cubicBezTo>
                    <a:pt x="4152" y="1843"/>
                    <a:pt x="4830" y="1468"/>
                    <a:pt x="5500" y="1073"/>
                  </a:cubicBezTo>
                  <a:cubicBezTo>
                    <a:pt x="4762" y="875"/>
                    <a:pt x="4038" y="642"/>
                    <a:pt x="3330" y="418"/>
                  </a:cubicBezTo>
                  <a:cubicBezTo>
                    <a:pt x="2891" y="278"/>
                    <a:pt x="2452" y="139"/>
                    <a:pt x="2013"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32" name="Google Shape;3732;p59"/>
          <p:cNvSpPr txBox="1"/>
          <p:nvPr>
            <p:ph type="ctrTitle"/>
          </p:nvPr>
        </p:nvSpPr>
        <p:spPr>
          <a:xfrm flipH="1">
            <a:off x="1325250" y="-211950"/>
            <a:ext cx="6493500" cy="188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Thanks!</a:t>
            </a:r>
            <a:endParaRPr/>
          </a:p>
        </p:txBody>
      </p:sp>
      <p:sp>
        <p:nvSpPr>
          <p:cNvPr id="3733" name="Google Shape;3733;p59"/>
          <p:cNvSpPr txBox="1"/>
          <p:nvPr>
            <p:ph idx="1" type="subTitle"/>
          </p:nvPr>
        </p:nvSpPr>
        <p:spPr>
          <a:xfrm flipH="1">
            <a:off x="2923175" y="1865213"/>
            <a:ext cx="3297600" cy="67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sz="1200"/>
              <a:t>Does anyone have any questions?</a:t>
            </a:r>
            <a:endParaRPr sz="1200"/>
          </a:p>
          <a:p>
            <a:pPr indent="0" lvl="0" marL="0" rtl="0" algn="ctr">
              <a:spcBef>
                <a:spcPts val="0"/>
              </a:spcBef>
              <a:spcAft>
                <a:spcPts val="0"/>
              </a:spcAft>
              <a:buClr>
                <a:schemeClr val="dk1"/>
              </a:buClr>
              <a:buSzPts val="1100"/>
              <a:buFont typeface="Arial"/>
              <a:buNone/>
            </a:pPr>
            <a:r>
              <a:t/>
            </a:r>
            <a:endParaRPr sz="1200"/>
          </a:p>
          <a:p>
            <a:pPr indent="0" lvl="0" marL="0" rtl="0" algn="ctr">
              <a:spcBef>
                <a:spcPts val="0"/>
              </a:spcBef>
              <a:spcAft>
                <a:spcPts val="0"/>
              </a:spcAft>
              <a:buClr>
                <a:schemeClr val="dk1"/>
              </a:buClr>
              <a:buSzPts val="1100"/>
              <a:buFont typeface="Arial"/>
              <a:buNone/>
            </a:pPr>
            <a:r>
              <a:rPr lang="es" sz="1200"/>
              <a:t>addyouremail@freepik.com </a:t>
            </a:r>
            <a:endParaRPr sz="1200"/>
          </a:p>
          <a:p>
            <a:pPr indent="0" lvl="0" marL="0" rtl="0" algn="ctr">
              <a:spcBef>
                <a:spcPts val="0"/>
              </a:spcBef>
              <a:spcAft>
                <a:spcPts val="0"/>
              </a:spcAft>
              <a:buClr>
                <a:schemeClr val="dk1"/>
              </a:buClr>
              <a:buSzPts val="1100"/>
              <a:buFont typeface="Arial"/>
              <a:buNone/>
            </a:pPr>
            <a:r>
              <a:rPr lang="es" sz="1200"/>
              <a:t>+91  620 421 838 </a:t>
            </a:r>
            <a:endParaRPr sz="1200"/>
          </a:p>
          <a:p>
            <a:pPr indent="0" lvl="0" marL="0" rtl="0" algn="ctr">
              <a:spcBef>
                <a:spcPts val="0"/>
              </a:spcBef>
              <a:spcAft>
                <a:spcPts val="0"/>
              </a:spcAft>
              <a:buNone/>
            </a:pPr>
            <a:r>
              <a:rPr lang="es" sz="1200"/>
              <a:t>yourcompany.com</a:t>
            </a:r>
            <a:endParaRPr sz="1200"/>
          </a:p>
        </p:txBody>
      </p:sp>
      <p:cxnSp>
        <p:nvCxnSpPr>
          <p:cNvPr id="3734" name="Google Shape;3734;p59"/>
          <p:cNvCxnSpPr/>
          <p:nvPr/>
        </p:nvCxnSpPr>
        <p:spPr>
          <a:xfrm>
            <a:off x="3267150" y="1639775"/>
            <a:ext cx="2609700" cy="0"/>
          </a:xfrm>
          <a:prstGeom prst="straightConnector1">
            <a:avLst/>
          </a:prstGeom>
          <a:noFill/>
          <a:ln cap="flat" cmpd="sng" w="19050">
            <a:solidFill>
              <a:schemeClr val="accent1"/>
            </a:solidFill>
            <a:prstDash val="dash"/>
            <a:round/>
            <a:headEnd len="med" w="med" type="none"/>
            <a:tailEnd len="med" w="med" type="none"/>
          </a:ln>
        </p:spPr>
      </p:cxnSp>
      <p:grpSp>
        <p:nvGrpSpPr>
          <p:cNvPr id="3735" name="Google Shape;3735;p59"/>
          <p:cNvGrpSpPr/>
          <p:nvPr/>
        </p:nvGrpSpPr>
        <p:grpSpPr>
          <a:xfrm>
            <a:off x="4067574" y="2823618"/>
            <a:ext cx="3206783" cy="1407239"/>
            <a:chOff x="294875" y="3167425"/>
            <a:chExt cx="811700" cy="356200"/>
          </a:xfrm>
        </p:grpSpPr>
        <p:sp>
          <p:nvSpPr>
            <p:cNvPr id="3736" name="Google Shape;3736;p59"/>
            <p:cNvSpPr/>
            <p:nvPr/>
          </p:nvSpPr>
          <p:spPr>
            <a:xfrm>
              <a:off x="879125" y="3210600"/>
              <a:ext cx="52625" cy="53225"/>
            </a:xfrm>
            <a:custGeom>
              <a:rect b="b" l="l" r="r" t="t"/>
              <a:pathLst>
                <a:path extrusionOk="0" h="2129" w="2105">
                  <a:moveTo>
                    <a:pt x="455" y="0"/>
                  </a:moveTo>
                  <a:lnTo>
                    <a:pt x="455" y="0"/>
                  </a:lnTo>
                  <a:cubicBezTo>
                    <a:pt x="479" y="391"/>
                    <a:pt x="409" y="786"/>
                    <a:pt x="246" y="1144"/>
                  </a:cubicBezTo>
                  <a:cubicBezTo>
                    <a:pt x="176" y="1298"/>
                    <a:pt x="90" y="1443"/>
                    <a:pt x="40" y="1603"/>
                  </a:cubicBezTo>
                  <a:cubicBezTo>
                    <a:pt x="13" y="1682"/>
                    <a:pt x="0" y="1775"/>
                    <a:pt x="51" y="1838"/>
                  </a:cubicBezTo>
                  <a:cubicBezTo>
                    <a:pt x="82" y="1879"/>
                    <a:pt x="132" y="1897"/>
                    <a:pt x="183" y="1897"/>
                  </a:cubicBezTo>
                  <a:cubicBezTo>
                    <a:pt x="221" y="1897"/>
                    <a:pt x="260" y="1887"/>
                    <a:pt x="292" y="1869"/>
                  </a:cubicBezTo>
                  <a:cubicBezTo>
                    <a:pt x="367" y="1827"/>
                    <a:pt x="422" y="1753"/>
                    <a:pt x="472" y="1680"/>
                  </a:cubicBezTo>
                  <a:lnTo>
                    <a:pt x="472" y="1680"/>
                  </a:lnTo>
                  <a:cubicBezTo>
                    <a:pt x="418" y="1761"/>
                    <a:pt x="446" y="1891"/>
                    <a:pt x="534" y="1937"/>
                  </a:cubicBezTo>
                  <a:cubicBezTo>
                    <a:pt x="554" y="1947"/>
                    <a:pt x="575" y="1952"/>
                    <a:pt x="597" y="1952"/>
                  </a:cubicBezTo>
                  <a:cubicBezTo>
                    <a:pt x="673" y="1952"/>
                    <a:pt x="752" y="1897"/>
                    <a:pt x="760" y="1821"/>
                  </a:cubicBezTo>
                  <a:lnTo>
                    <a:pt x="760" y="1821"/>
                  </a:lnTo>
                  <a:cubicBezTo>
                    <a:pt x="759" y="1948"/>
                    <a:pt x="861" y="2025"/>
                    <a:pt x="965" y="2025"/>
                  </a:cubicBezTo>
                  <a:cubicBezTo>
                    <a:pt x="1033" y="2025"/>
                    <a:pt x="1102" y="1991"/>
                    <a:pt x="1142" y="1917"/>
                  </a:cubicBezTo>
                  <a:cubicBezTo>
                    <a:pt x="1158" y="2012"/>
                    <a:pt x="1202" y="2128"/>
                    <a:pt x="1296" y="2128"/>
                  </a:cubicBezTo>
                  <a:cubicBezTo>
                    <a:pt x="1351" y="2128"/>
                    <a:pt x="1397" y="2082"/>
                    <a:pt x="1452" y="2080"/>
                  </a:cubicBezTo>
                  <a:cubicBezTo>
                    <a:pt x="1454" y="2080"/>
                    <a:pt x="1457" y="2080"/>
                    <a:pt x="1459" y="2080"/>
                  </a:cubicBezTo>
                  <a:cubicBezTo>
                    <a:pt x="1494" y="2080"/>
                    <a:pt x="1525" y="2093"/>
                    <a:pt x="1557" y="2100"/>
                  </a:cubicBezTo>
                  <a:cubicBezTo>
                    <a:pt x="1569" y="2102"/>
                    <a:pt x="1580" y="2102"/>
                    <a:pt x="1591" y="2102"/>
                  </a:cubicBezTo>
                  <a:cubicBezTo>
                    <a:pt x="1720" y="2102"/>
                    <a:pt x="1822" y="1978"/>
                    <a:pt x="1885" y="1860"/>
                  </a:cubicBezTo>
                  <a:cubicBezTo>
                    <a:pt x="1988" y="1669"/>
                    <a:pt x="2060" y="1467"/>
                    <a:pt x="2104" y="1256"/>
                  </a:cubicBezTo>
                  <a:lnTo>
                    <a:pt x="455"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9"/>
            <p:cNvSpPr/>
            <p:nvPr/>
          </p:nvSpPr>
          <p:spPr>
            <a:xfrm>
              <a:off x="1050850" y="3434700"/>
              <a:ext cx="26325" cy="26725"/>
            </a:xfrm>
            <a:custGeom>
              <a:rect b="b" l="l" r="r" t="t"/>
              <a:pathLst>
                <a:path extrusionOk="0" h="1069" w="1053">
                  <a:moveTo>
                    <a:pt x="787" y="1"/>
                  </a:moveTo>
                  <a:lnTo>
                    <a:pt x="1" y="194"/>
                  </a:lnTo>
                  <a:lnTo>
                    <a:pt x="477" y="1068"/>
                  </a:lnTo>
                  <a:lnTo>
                    <a:pt x="1053" y="873"/>
                  </a:lnTo>
                  <a:cubicBezTo>
                    <a:pt x="1053" y="873"/>
                    <a:pt x="798" y="49"/>
                    <a:pt x="78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9"/>
            <p:cNvSpPr/>
            <p:nvPr/>
          </p:nvSpPr>
          <p:spPr>
            <a:xfrm>
              <a:off x="1009950" y="3316050"/>
              <a:ext cx="67075" cy="129000"/>
            </a:xfrm>
            <a:custGeom>
              <a:rect b="b" l="l" r="r" t="t"/>
              <a:pathLst>
                <a:path extrusionOk="0" h="5160" w="2683">
                  <a:moveTo>
                    <a:pt x="1461" y="1"/>
                  </a:moveTo>
                  <a:lnTo>
                    <a:pt x="1" y="1055"/>
                  </a:lnTo>
                  <a:lnTo>
                    <a:pt x="1709" y="5160"/>
                  </a:lnTo>
                  <a:lnTo>
                    <a:pt x="2682" y="4960"/>
                  </a:lnTo>
                  <a:lnTo>
                    <a:pt x="1461"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9"/>
            <p:cNvSpPr/>
            <p:nvPr/>
          </p:nvSpPr>
          <p:spPr>
            <a:xfrm>
              <a:off x="1044100" y="3429775"/>
              <a:ext cx="39550" cy="19175"/>
            </a:xfrm>
            <a:custGeom>
              <a:rect b="b" l="l" r="r" t="t"/>
              <a:pathLst>
                <a:path extrusionOk="0" h="767" w="1582">
                  <a:moveTo>
                    <a:pt x="1466" y="0"/>
                  </a:moveTo>
                  <a:cubicBezTo>
                    <a:pt x="1163" y="68"/>
                    <a:pt x="862" y="139"/>
                    <a:pt x="559" y="191"/>
                  </a:cubicBezTo>
                  <a:cubicBezTo>
                    <a:pt x="559" y="191"/>
                    <a:pt x="1" y="242"/>
                    <a:pt x="1" y="275"/>
                  </a:cubicBezTo>
                  <a:cubicBezTo>
                    <a:pt x="1" y="305"/>
                    <a:pt x="75" y="369"/>
                    <a:pt x="119" y="391"/>
                  </a:cubicBezTo>
                  <a:cubicBezTo>
                    <a:pt x="161" y="413"/>
                    <a:pt x="108" y="499"/>
                    <a:pt x="108" y="499"/>
                  </a:cubicBezTo>
                  <a:lnTo>
                    <a:pt x="42" y="628"/>
                  </a:lnTo>
                  <a:cubicBezTo>
                    <a:pt x="42" y="628"/>
                    <a:pt x="85" y="624"/>
                    <a:pt x="124" y="624"/>
                  </a:cubicBezTo>
                  <a:cubicBezTo>
                    <a:pt x="171" y="624"/>
                    <a:pt x="213" y="630"/>
                    <a:pt x="172" y="659"/>
                  </a:cubicBezTo>
                  <a:cubicBezTo>
                    <a:pt x="97" y="714"/>
                    <a:pt x="183" y="767"/>
                    <a:pt x="183" y="767"/>
                  </a:cubicBezTo>
                  <a:lnTo>
                    <a:pt x="741" y="602"/>
                  </a:lnTo>
                  <a:lnTo>
                    <a:pt x="1408" y="391"/>
                  </a:lnTo>
                  <a:cubicBezTo>
                    <a:pt x="1448" y="380"/>
                    <a:pt x="1485" y="365"/>
                    <a:pt x="1518" y="343"/>
                  </a:cubicBezTo>
                  <a:cubicBezTo>
                    <a:pt x="1553" y="321"/>
                    <a:pt x="1575" y="286"/>
                    <a:pt x="1580" y="246"/>
                  </a:cubicBezTo>
                  <a:cubicBezTo>
                    <a:pt x="1582" y="237"/>
                    <a:pt x="1580" y="229"/>
                    <a:pt x="1575" y="222"/>
                  </a:cubicBezTo>
                  <a:cubicBezTo>
                    <a:pt x="1566" y="213"/>
                    <a:pt x="1556" y="208"/>
                    <a:pt x="1545" y="208"/>
                  </a:cubicBezTo>
                  <a:cubicBezTo>
                    <a:pt x="1542" y="208"/>
                    <a:pt x="1540" y="208"/>
                    <a:pt x="1538" y="209"/>
                  </a:cubicBezTo>
                  <a:lnTo>
                    <a:pt x="1329" y="204"/>
                  </a:lnTo>
                  <a:cubicBezTo>
                    <a:pt x="1310" y="204"/>
                    <a:pt x="1288" y="200"/>
                    <a:pt x="1281" y="185"/>
                  </a:cubicBezTo>
                  <a:cubicBezTo>
                    <a:pt x="1268" y="163"/>
                    <a:pt x="1290" y="139"/>
                    <a:pt x="1307" y="125"/>
                  </a:cubicBezTo>
                  <a:cubicBezTo>
                    <a:pt x="1360" y="81"/>
                    <a:pt x="1413" y="40"/>
                    <a:pt x="1466"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9"/>
            <p:cNvSpPr/>
            <p:nvPr/>
          </p:nvSpPr>
          <p:spPr>
            <a:xfrm>
              <a:off x="887850" y="3356975"/>
              <a:ext cx="117350" cy="94725"/>
            </a:xfrm>
            <a:custGeom>
              <a:rect b="b" l="l" r="r" t="t"/>
              <a:pathLst>
                <a:path extrusionOk="0" h="3789" w="4694">
                  <a:moveTo>
                    <a:pt x="2746" y="0"/>
                  </a:moveTo>
                  <a:cubicBezTo>
                    <a:pt x="2478" y="0"/>
                    <a:pt x="2280" y="29"/>
                    <a:pt x="2280" y="29"/>
                  </a:cubicBezTo>
                  <a:cubicBezTo>
                    <a:pt x="2280" y="29"/>
                    <a:pt x="0" y="3789"/>
                    <a:pt x="398" y="3789"/>
                  </a:cubicBezTo>
                  <a:cubicBezTo>
                    <a:pt x="401" y="3789"/>
                    <a:pt x="404" y="3789"/>
                    <a:pt x="407" y="3788"/>
                  </a:cubicBezTo>
                  <a:cubicBezTo>
                    <a:pt x="1191" y="3698"/>
                    <a:pt x="3005" y="3788"/>
                    <a:pt x="3982" y="1715"/>
                  </a:cubicBezTo>
                  <a:cubicBezTo>
                    <a:pt x="4694" y="205"/>
                    <a:pt x="3466" y="0"/>
                    <a:pt x="2746"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9"/>
            <p:cNvSpPr/>
            <p:nvPr/>
          </p:nvSpPr>
          <p:spPr>
            <a:xfrm>
              <a:off x="1004250" y="3448775"/>
              <a:ext cx="22800" cy="18575"/>
            </a:xfrm>
            <a:custGeom>
              <a:rect b="b" l="l" r="r" t="t"/>
              <a:pathLst>
                <a:path extrusionOk="0" h="743" w="912">
                  <a:moveTo>
                    <a:pt x="692" y="0"/>
                  </a:moveTo>
                  <a:lnTo>
                    <a:pt x="0" y="152"/>
                  </a:lnTo>
                  <a:cubicBezTo>
                    <a:pt x="35" y="202"/>
                    <a:pt x="202" y="742"/>
                    <a:pt x="202" y="742"/>
                  </a:cubicBezTo>
                  <a:lnTo>
                    <a:pt x="912" y="742"/>
                  </a:lnTo>
                  <a:lnTo>
                    <a:pt x="692"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9"/>
            <p:cNvSpPr/>
            <p:nvPr/>
          </p:nvSpPr>
          <p:spPr>
            <a:xfrm>
              <a:off x="928150" y="3270325"/>
              <a:ext cx="124425" cy="42125"/>
            </a:xfrm>
            <a:custGeom>
              <a:rect b="b" l="l" r="r" t="t"/>
              <a:pathLst>
                <a:path extrusionOk="0" h="1685" w="4977">
                  <a:moveTo>
                    <a:pt x="1299" y="1"/>
                  </a:moveTo>
                  <a:cubicBezTo>
                    <a:pt x="1127" y="1"/>
                    <a:pt x="953" y="3"/>
                    <a:pt x="780" y="7"/>
                  </a:cubicBezTo>
                  <a:cubicBezTo>
                    <a:pt x="668" y="9"/>
                    <a:pt x="554" y="16"/>
                    <a:pt x="440" y="20"/>
                  </a:cubicBezTo>
                  <a:cubicBezTo>
                    <a:pt x="352" y="27"/>
                    <a:pt x="262" y="33"/>
                    <a:pt x="174" y="40"/>
                  </a:cubicBezTo>
                  <a:cubicBezTo>
                    <a:pt x="148" y="170"/>
                    <a:pt x="130" y="297"/>
                    <a:pt x="108" y="416"/>
                  </a:cubicBezTo>
                  <a:cubicBezTo>
                    <a:pt x="69" y="640"/>
                    <a:pt x="33" y="864"/>
                    <a:pt x="7" y="1085"/>
                  </a:cubicBezTo>
                  <a:cubicBezTo>
                    <a:pt x="5" y="1107"/>
                    <a:pt x="5" y="1129"/>
                    <a:pt x="0" y="1151"/>
                  </a:cubicBezTo>
                  <a:cubicBezTo>
                    <a:pt x="424" y="1358"/>
                    <a:pt x="901" y="1470"/>
                    <a:pt x="1380" y="1555"/>
                  </a:cubicBezTo>
                  <a:cubicBezTo>
                    <a:pt x="1805" y="1631"/>
                    <a:pt x="2250" y="1685"/>
                    <a:pt x="2692" y="1685"/>
                  </a:cubicBezTo>
                  <a:cubicBezTo>
                    <a:pt x="3264" y="1685"/>
                    <a:pt x="3831" y="1594"/>
                    <a:pt x="4342" y="1342"/>
                  </a:cubicBezTo>
                  <a:cubicBezTo>
                    <a:pt x="4494" y="1266"/>
                    <a:pt x="4641" y="1175"/>
                    <a:pt x="4751" y="1055"/>
                  </a:cubicBezTo>
                  <a:cubicBezTo>
                    <a:pt x="4924" y="857"/>
                    <a:pt x="4977" y="593"/>
                    <a:pt x="4951" y="352"/>
                  </a:cubicBezTo>
                  <a:cubicBezTo>
                    <a:pt x="4151" y="161"/>
                    <a:pt x="3288" y="91"/>
                    <a:pt x="2465" y="38"/>
                  </a:cubicBezTo>
                  <a:cubicBezTo>
                    <a:pt x="2078" y="12"/>
                    <a:pt x="1689" y="1"/>
                    <a:pt x="1299"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9"/>
            <p:cNvSpPr/>
            <p:nvPr/>
          </p:nvSpPr>
          <p:spPr>
            <a:xfrm>
              <a:off x="937150" y="3270000"/>
              <a:ext cx="51025" cy="50650"/>
            </a:xfrm>
            <a:custGeom>
              <a:rect b="b" l="l" r="r" t="t"/>
              <a:pathLst>
                <a:path extrusionOk="0" h="2026" w="2041">
                  <a:moveTo>
                    <a:pt x="5" y="0"/>
                  </a:moveTo>
                  <a:lnTo>
                    <a:pt x="1" y="1735"/>
                  </a:lnTo>
                  <a:lnTo>
                    <a:pt x="1272" y="1948"/>
                  </a:lnTo>
                  <a:lnTo>
                    <a:pt x="1725" y="2025"/>
                  </a:lnTo>
                  <a:lnTo>
                    <a:pt x="2041" y="11"/>
                  </a:lnTo>
                  <a:cubicBezTo>
                    <a:pt x="2041" y="11"/>
                    <a:pt x="1812" y="11"/>
                    <a:pt x="1507" y="9"/>
                  </a:cubicBezTo>
                  <a:cubicBezTo>
                    <a:pt x="916" y="7"/>
                    <a:pt x="40" y="3"/>
                    <a:pt x="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9"/>
            <p:cNvSpPr/>
            <p:nvPr/>
          </p:nvSpPr>
          <p:spPr>
            <a:xfrm>
              <a:off x="933925" y="3300275"/>
              <a:ext cx="113825" cy="122425"/>
            </a:xfrm>
            <a:custGeom>
              <a:rect b="b" l="l" r="r" t="t"/>
              <a:pathLst>
                <a:path extrusionOk="0" h="4897" w="4553">
                  <a:moveTo>
                    <a:pt x="3618" y="0"/>
                  </a:moveTo>
                  <a:cubicBezTo>
                    <a:pt x="3586" y="0"/>
                    <a:pt x="3553" y="2"/>
                    <a:pt x="3520" y="6"/>
                  </a:cubicBezTo>
                  <a:cubicBezTo>
                    <a:pt x="3389" y="26"/>
                    <a:pt x="3261" y="61"/>
                    <a:pt x="3138" y="111"/>
                  </a:cubicBezTo>
                  <a:cubicBezTo>
                    <a:pt x="2534" y="340"/>
                    <a:pt x="1979" y="682"/>
                    <a:pt x="1502" y="1119"/>
                  </a:cubicBezTo>
                  <a:cubicBezTo>
                    <a:pt x="940" y="1636"/>
                    <a:pt x="503" y="2270"/>
                    <a:pt x="0" y="2843"/>
                  </a:cubicBezTo>
                  <a:lnTo>
                    <a:pt x="2473" y="4897"/>
                  </a:lnTo>
                  <a:cubicBezTo>
                    <a:pt x="2846" y="4607"/>
                    <a:pt x="3094" y="4190"/>
                    <a:pt x="3334" y="3781"/>
                  </a:cubicBezTo>
                  <a:lnTo>
                    <a:pt x="3742" y="3078"/>
                  </a:lnTo>
                  <a:cubicBezTo>
                    <a:pt x="3896" y="2817"/>
                    <a:pt x="4048" y="2558"/>
                    <a:pt x="4166" y="2279"/>
                  </a:cubicBezTo>
                  <a:cubicBezTo>
                    <a:pt x="4294" y="1978"/>
                    <a:pt x="4381" y="1660"/>
                    <a:pt x="4458" y="1341"/>
                  </a:cubicBezTo>
                  <a:cubicBezTo>
                    <a:pt x="4507" y="1135"/>
                    <a:pt x="4553" y="922"/>
                    <a:pt x="4515" y="713"/>
                  </a:cubicBezTo>
                  <a:cubicBezTo>
                    <a:pt x="4444" y="304"/>
                    <a:pt x="4033" y="0"/>
                    <a:pt x="361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9"/>
            <p:cNvSpPr/>
            <p:nvPr/>
          </p:nvSpPr>
          <p:spPr>
            <a:xfrm>
              <a:off x="920300" y="3352025"/>
              <a:ext cx="9350" cy="2700"/>
            </a:xfrm>
            <a:custGeom>
              <a:rect b="b" l="l" r="r" t="t"/>
              <a:pathLst>
                <a:path extrusionOk="0" h="108" w="374">
                  <a:moveTo>
                    <a:pt x="0" y="0"/>
                  </a:moveTo>
                  <a:lnTo>
                    <a:pt x="242" y="93"/>
                  </a:lnTo>
                  <a:lnTo>
                    <a:pt x="374" y="108"/>
                  </a:lnTo>
                  <a:lnTo>
                    <a:pt x="0"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9"/>
            <p:cNvSpPr/>
            <p:nvPr/>
          </p:nvSpPr>
          <p:spPr>
            <a:xfrm>
              <a:off x="870000" y="3266975"/>
              <a:ext cx="85025" cy="97675"/>
            </a:xfrm>
            <a:custGeom>
              <a:rect b="b" l="l" r="r" t="t"/>
              <a:pathLst>
                <a:path extrusionOk="0" h="3907" w="3401">
                  <a:moveTo>
                    <a:pt x="2214" y="0"/>
                  </a:moveTo>
                  <a:cubicBezTo>
                    <a:pt x="1832" y="0"/>
                    <a:pt x="1457" y="88"/>
                    <a:pt x="1112" y="255"/>
                  </a:cubicBezTo>
                  <a:cubicBezTo>
                    <a:pt x="1" y="811"/>
                    <a:pt x="506" y="3822"/>
                    <a:pt x="506" y="3822"/>
                  </a:cubicBezTo>
                  <a:cubicBezTo>
                    <a:pt x="1015" y="3873"/>
                    <a:pt x="1491" y="3906"/>
                    <a:pt x="1905" y="3906"/>
                  </a:cubicBezTo>
                  <a:cubicBezTo>
                    <a:pt x="2528" y="3906"/>
                    <a:pt x="3008" y="3830"/>
                    <a:pt x="3238" y="3620"/>
                  </a:cubicBezTo>
                  <a:lnTo>
                    <a:pt x="3389" y="433"/>
                  </a:lnTo>
                  <a:lnTo>
                    <a:pt x="3400" y="231"/>
                  </a:lnTo>
                  <a:lnTo>
                    <a:pt x="3400" y="227"/>
                  </a:lnTo>
                  <a:lnTo>
                    <a:pt x="3381" y="218"/>
                  </a:lnTo>
                  <a:cubicBezTo>
                    <a:pt x="3350" y="205"/>
                    <a:pt x="3286" y="181"/>
                    <a:pt x="3194" y="150"/>
                  </a:cubicBezTo>
                  <a:lnTo>
                    <a:pt x="3190" y="150"/>
                  </a:lnTo>
                  <a:cubicBezTo>
                    <a:pt x="3014" y="95"/>
                    <a:pt x="2832" y="53"/>
                    <a:pt x="2647" y="29"/>
                  </a:cubicBezTo>
                  <a:cubicBezTo>
                    <a:pt x="2542" y="14"/>
                    <a:pt x="2436" y="5"/>
                    <a:pt x="2331" y="3"/>
                  </a:cubicBezTo>
                  <a:cubicBezTo>
                    <a:pt x="2292" y="1"/>
                    <a:pt x="2253" y="0"/>
                    <a:pt x="2214"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9"/>
            <p:cNvSpPr/>
            <p:nvPr/>
          </p:nvSpPr>
          <p:spPr>
            <a:xfrm>
              <a:off x="913500" y="3238925"/>
              <a:ext cx="29925" cy="34825"/>
            </a:xfrm>
            <a:custGeom>
              <a:rect b="b" l="l" r="r" t="t"/>
              <a:pathLst>
                <a:path extrusionOk="0" h="1393" w="1197">
                  <a:moveTo>
                    <a:pt x="417" y="0"/>
                  </a:moveTo>
                  <a:lnTo>
                    <a:pt x="0" y="1226"/>
                  </a:lnTo>
                  <a:lnTo>
                    <a:pt x="1030" y="1393"/>
                  </a:lnTo>
                  <a:lnTo>
                    <a:pt x="1100" y="877"/>
                  </a:lnTo>
                  <a:lnTo>
                    <a:pt x="1135" y="624"/>
                  </a:lnTo>
                  <a:lnTo>
                    <a:pt x="1197" y="169"/>
                  </a:lnTo>
                  <a:lnTo>
                    <a:pt x="417"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9"/>
            <p:cNvSpPr/>
            <p:nvPr/>
          </p:nvSpPr>
          <p:spPr>
            <a:xfrm>
              <a:off x="855900" y="3271700"/>
              <a:ext cx="100175" cy="137825"/>
            </a:xfrm>
            <a:custGeom>
              <a:rect b="b" l="l" r="r" t="t"/>
              <a:pathLst>
                <a:path extrusionOk="0" h="5513" w="4007">
                  <a:moveTo>
                    <a:pt x="1735" y="0"/>
                  </a:moveTo>
                  <a:cubicBezTo>
                    <a:pt x="1698" y="14"/>
                    <a:pt x="1663" y="33"/>
                    <a:pt x="1628" y="55"/>
                  </a:cubicBezTo>
                  <a:cubicBezTo>
                    <a:pt x="1428" y="187"/>
                    <a:pt x="1274" y="275"/>
                    <a:pt x="1274" y="275"/>
                  </a:cubicBezTo>
                  <a:lnTo>
                    <a:pt x="0" y="5513"/>
                  </a:lnTo>
                  <a:cubicBezTo>
                    <a:pt x="455" y="5339"/>
                    <a:pt x="945" y="5262"/>
                    <a:pt x="1437" y="5210"/>
                  </a:cubicBezTo>
                  <a:cubicBezTo>
                    <a:pt x="1933" y="5155"/>
                    <a:pt x="2447" y="5128"/>
                    <a:pt x="2919" y="4933"/>
                  </a:cubicBezTo>
                  <a:cubicBezTo>
                    <a:pt x="3264" y="4788"/>
                    <a:pt x="3571" y="4546"/>
                    <a:pt x="3923" y="4467"/>
                  </a:cubicBezTo>
                  <a:lnTo>
                    <a:pt x="3960" y="2546"/>
                  </a:lnTo>
                  <a:lnTo>
                    <a:pt x="3986" y="1090"/>
                  </a:lnTo>
                  <a:lnTo>
                    <a:pt x="4006" y="159"/>
                  </a:lnTo>
                  <a:lnTo>
                    <a:pt x="4006" y="159"/>
                  </a:lnTo>
                  <a:cubicBezTo>
                    <a:pt x="3734" y="323"/>
                    <a:pt x="3396" y="400"/>
                    <a:pt x="3095" y="409"/>
                  </a:cubicBezTo>
                  <a:cubicBezTo>
                    <a:pt x="3077" y="409"/>
                    <a:pt x="3058" y="410"/>
                    <a:pt x="3040" y="410"/>
                  </a:cubicBezTo>
                  <a:cubicBezTo>
                    <a:pt x="2765" y="410"/>
                    <a:pt x="2500" y="348"/>
                    <a:pt x="2240" y="260"/>
                  </a:cubicBezTo>
                  <a:cubicBezTo>
                    <a:pt x="2065" y="200"/>
                    <a:pt x="1869" y="132"/>
                    <a:pt x="173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9"/>
            <p:cNvSpPr/>
            <p:nvPr/>
          </p:nvSpPr>
          <p:spPr>
            <a:xfrm>
              <a:off x="890375" y="3189575"/>
              <a:ext cx="78600" cy="70825"/>
            </a:xfrm>
            <a:custGeom>
              <a:rect b="b" l="l" r="r" t="t"/>
              <a:pathLst>
                <a:path extrusionOk="0" h="2833" w="3144">
                  <a:moveTo>
                    <a:pt x="1405" y="0"/>
                  </a:moveTo>
                  <a:cubicBezTo>
                    <a:pt x="1329" y="0"/>
                    <a:pt x="1253" y="4"/>
                    <a:pt x="1180" y="9"/>
                  </a:cubicBezTo>
                  <a:cubicBezTo>
                    <a:pt x="886" y="29"/>
                    <a:pt x="622" y="189"/>
                    <a:pt x="383" y="360"/>
                  </a:cubicBezTo>
                  <a:cubicBezTo>
                    <a:pt x="196" y="496"/>
                    <a:pt x="0" y="679"/>
                    <a:pt x="9" y="909"/>
                  </a:cubicBezTo>
                  <a:cubicBezTo>
                    <a:pt x="11" y="990"/>
                    <a:pt x="47" y="1065"/>
                    <a:pt x="71" y="1142"/>
                  </a:cubicBezTo>
                  <a:cubicBezTo>
                    <a:pt x="345" y="1999"/>
                    <a:pt x="405" y="2833"/>
                    <a:pt x="1203" y="2833"/>
                  </a:cubicBezTo>
                  <a:cubicBezTo>
                    <a:pt x="1269" y="2833"/>
                    <a:pt x="1339" y="2827"/>
                    <a:pt x="1415" y="2815"/>
                  </a:cubicBezTo>
                  <a:cubicBezTo>
                    <a:pt x="2726" y="2512"/>
                    <a:pt x="3143" y="712"/>
                    <a:pt x="2337" y="426"/>
                  </a:cubicBezTo>
                  <a:cubicBezTo>
                    <a:pt x="2192" y="83"/>
                    <a:pt x="1792" y="0"/>
                    <a:pt x="140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9"/>
            <p:cNvSpPr/>
            <p:nvPr/>
          </p:nvSpPr>
          <p:spPr>
            <a:xfrm>
              <a:off x="950275" y="3329025"/>
              <a:ext cx="81000" cy="129425"/>
            </a:xfrm>
            <a:custGeom>
              <a:rect b="b" l="l" r="r" t="t"/>
              <a:pathLst>
                <a:path extrusionOk="0" h="5177" w="3240">
                  <a:moveTo>
                    <a:pt x="2194" y="0"/>
                  </a:moveTo>
                  <a:lnTo>
                    <a:pt x="0" y="1316"/>
                  </a:lnTo>
                  <a:lnTo>
                    <a:pt x="1940" y="5177"/>
                  </a:lnTo>
                  <a:cubicBezTo>
                    <a:pt x="1940" y="5177"/>
                    <a:pt x="3137" y="4975"/>
                    <a:pt x="3189" y="4975"/>
                  </a:cubicBezTo>
                  <a:cubicBezTo>
                    <a:pt x="3240" y="4975"/>
                    <a:pt x="2194" y="0"/>
                    <a:pt x="219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9"/>
            <p:cNvSpPr/>
            <p:nvPr/>
          </p:nvSpPr>
          <p:spPr>
            <a:xfrm>
              <a:off x="849850" y="3320575"/>
              <a:ext cx="159625" cy="134850"/>
            </a:xfrm>
            <a:custGeom>
              <a:rect b="b" l="l" r="r" t="t"/>
              <a:pathLst>
                <a:path extrusionOk="0" h="5394" w="6385">
                  <a:moveTo>
                    <a:pt x="5447" y="0"/>
                  </a:moveTo>
                  <a:cubicBezTo>
                    <a:pt x="5255" y="0"/>
                    <a:pt x="5058" y="32"/>
                    <a:pt x="4872" y="75"/>
                  </a:cubicBezTo>
                  <a:cubicBezTo>
                    <a:pt x="3446" y="402"/>
                    <a:pt x="2201" y="1234"/>
                    <a:pt x="1000" y="2078"/>
                  </a:cubicBezTo>
                  <a:cubicBezTo>
                    <a:pt x="1026" y="2045"/>
                    <a:pt x="1055" y="2012"/>
                    <a:pt x="1083" y="1981"/>
                  </a:cubicBezTo>
                  <a:lnTo>
                    <a:pt x="1083" y="1981"/>
                  </a:lnTo>
                  <a:lnTo>
                    <a:pt x="785" y="2229"/>
                  </a:lnTo>
                  <a:cubicBezTo>
                    <a:pt x="855" y="2179"/>
                    <a:pt x="925" y="2130"/>
                    <a:pt x="998" y="2080"/>
                  </a:cubicBezTo>
                  <a:lnTo>
                    <a:pt x="998" y="2080"/>
                  </a:lnTo>
                  <a:cubicBezTo>
                    <a:pt x="576" y="2572"/>
                    <a:pt x="165" y="3103"/>
                    <a:pt x="47" y="3738"/>
                  </a:cubicBezTo>
                  <a:cubicBezTo>
                    <a:pt x="1" y="3984"/>
                    <a:pt x="14" y="4239"/>
                    <a:pt x="86" y="4480"/>
                  </a:cubicBezTo>
                  <a:cubicBezTo>
                    <a:pt x="115" y="4572"/>
                    <a:pt x="152" y="4660"/>
                    <a:pt x="196" y="4744"/>
                  </a:cubicBezTo>
                  <a:cubicBezTo>
                    <a:pt x="389" y="5095"/>
                    <a:pt x="747" y="5370"/>
                    <a:pt x="1323" y="5394"/>
                  </a:cubicBezTo>
                  <a:cubicBezTo>
                    <a:pt x="3580" y="5394"/>
                    <a:pt x="4472" y="3518"/>
                    <a:pt x="5221" y="2565"/>
                  </a:cubicBezTo>
                  <a:cubicBezTo>
                    <a:pt x="5326" y="2431"/>
                    <a:pt x="5423" y="2295"/>
                    <a:pt x="5517" y="2154"/>
                  </a:cubicBezTo>
                  <a:cubicBezTo>
                    <a:pt x="5566" y="2082"/>
                    <a:pt x="5614" y="2007"/>
                    <a:pt x="5660" y="1935"/>
                  </a:cubicBezTo>
                  <a:cubicBezTo>
                    <a:pt x="5853" y="1636"/>
                    <a:pt x="6027" y="1326"/>
                    <a:pt x="6200" y="1019"/>
                  </a:cubicBezTo>
                  <a:cubicBezTo>
                    <a:pt x="6293" y="859"/>
                    <a:pt x="6385" y="676"/>
                    <a:pt x="6345" y="499"/>
                  </a:cubicBezTo>
                  <a:cubicBezTo>
                    <a:pt x="6319" y="378"/>
                    <a:pt x="6236" y="279"/>
                    <a:pt x="6139" y="204"/>
                  </a:cubicBezTo>
                  <a:cubicBezTo>
                    <a:pt x="5941" y="54"/>
                    <a:pt x="5699" y="0"/>
                    <a:pt x="544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9"/>
            <p:cNvSpPr/>
            <p:nvPr/>
          </p:nvSpPr>
          <p:spPr>
            <a:xfrm>
              <a:off x="853050" y="3339725"/>
              <a:ext cx="163350" cy="114875"/>
            </a:xfrm>
            <a:custGeom>
              <a:rect b="b" l="l" r="r" t="t"/>
              <a:pathLst>
                <a:path extrusionOk="0" h="4595" w="6534">
                  <a:moveTo>
                    <a:pt x="5224" y="1"/>
                  </a:moveTo>
                  <a:cubicBezTo>
                    <a:pt x="5201" y="1"/>
                    <a:pt x="5177" y="8"/>
                    <a:pt x="5154" y="25"/>
                  </a:cubicBezTo>
                  <a:cubicBezTo>
                    <a:pt x="5104" y="63"/>
                    <a:pt x="5053" y="102"/>
                    <a:pt x="5002" y="140"/>
                  </a:cubicBezTo>
                  <a:lnTo>
                    <a:pt x="5002" y="140"/>
                  </a:lnTo>
                  <a:cubicBezTo>
                    <a:pt x="5000" y="58"/>
                    <a:pt x="4926" y="18"/>
                    <a:pt x="4852" y="18"/>
                  </a:cubicBezTo>
                  <a:cubicBezTo>
                    <a:pt x="4810" y="18"/>
                    <a:pt x="4768" y="31"/>
                    <a:pt x="4737" y="55"/>
                  </a:cubicBezTo>
                  <a:cubicBezTo>
                    <a:pt x="4322" y="391"/>
                    <a:pt x="3907" y="719"/>
                    <a:pt x="3532" y="1101"/>
                  </a:cubicBezTo>
                  <a:cubicBezTo>
                    <a:pt x="3169" y="1467"/>
                    <a:pt x="2802" y="1825"/>
                    <a:pt x="2403" y="2153"/>
                  </a:cubicBezTo>
                  <a:cubicBezTo>
                    <a:pt x="2012" y="2476"/>
                    <a:pt x="1601" y="2774"/>
                    <a:pt x="1173" y="3044"/>
                  </a:cubicBezTo>
                  <a:cubicBezTo>
                    <a:pt x="958" y="3178"/>
                    <a:pt x="745" y="3319"/>
                    <a:pt x="532" y="3457"/>
                  </a:cubicBezTo>
                  <a:cubicBezTo>
                    <a:pt x="345" y="3578"/>
                    <a:pt x="136" y="3694"/>
                    <a:pt x="15" y="3888"/>
                  </a:cubicBezTo>
                  <a:cubicBezTo>
                    <a:pt x="0" y="3912"/>
                    <a:pt x="18" y="3945"/>
                    <a:pt x="48" y="3945"/>
                  </a:cubicBezTo>
                  <a:cubicBezTo>
                    <a:pt x="264" y="3923"/>
                    <a:pt x="446" y="3804"/>
                    <a:pt x="628" y="3697"/>
                  </a:cubicBezTo>
                  <a:cubicBezTo>
                    <a:pt x="846" y="3567"/>
                    <a:pt x="1063" y="3433"/>
                    <a:pt x="1272" y="3290"/>
                  </a:cubicBezTo>
                  <a:cubicBezTo>
                    <a:pt x="1693" y="3003"/>
                    <a:pt x="2122" y="2719"/>
                    <a:pt x="2526" y="2407"/>
                  </a:cubicBezTo>
                  <a:cubicBezTo>
                    <a:pt x="3280" y="1825"/>
                    <a:pt x="3912" y="1118"/>
                    <a:pt x="4647" y="516"/>
                  </a:cubicBezTo>
                  <a:lnTo>
                    <a:pt x="4647" y="516"/>
                  </a:lnTo>
                  <a:cubicBezTo>
                    <a:pt x="4662" y="584"/>
                    <a:pt x="4732" y="622"/>
                    <a:pt x="4801" y="622"/>
                  </a:cubicBezTo>
                  <a:cubicBezTo>
                    <a:pt x="4842" y="622"/>
                    <a:pt x="4883" y="608"/>
                    <a:pt x="4913" y="580"/>
                  </a:cubicBezTo>
                  <a:cubicBezTo>
                    <a:pt x="4975" y="521"/>
                    <a:pt x="5043" y="466"/>
                    <a:pt x="5112" y="412"/>
                  </a:cubicBezTo>
                  <a:lnTo>
                    <a:pt x="5112" y="412"/>
                  </a:lnTo>
                  <a:cubicBezTo>
                    <a:pt x="5277" y="1815"/>
                    <a:pt x="5749" y="3148"/>
                    <a:pt x="6189" y="4485"/>
                  </a:cubicBezTo>
                  <a:cubicBezTo>
                    <a:pt x="6214" y="4562"/>
                    <a:pt x="6278" y="4595"/>
                    <a:pt x="6341" y="4595"/>
                  </a:cubicBezTo>
                  <a:cubicBezTo>
                    <a:pt x="6437" y="4595"/>
                    <a:pt x="6534" y="4517"/>
                    <a:pt x="6494" y="4399"/>
                  </a:cubicBezTo>
                  <a:cubicBezTo>
                    <a:pt x="6259" y="3710"/>
                    <a:pt x="6029" y="3016"/>
                    <a:pt x="5785" y="2328"/>
                  </a:cubicBezTo>
                  <a:cubicBezTo>
                    <a:pt x="5534" y="1619"/>
                    <a:pt x="5414" y="896"/>
                    <a:pt x="5370" y="148"/>
                  </a:cubicBezTo>
                  <a:cubicBezTo>
                    <a:pt x="5365" y="74"/>
                    <a:pt x="5297" y="1"/>
                    <a:pt x="522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9"/>
            <p:cNvSpPr/>
            <p:nvPr/>
          </p:nvSpPr>
          <p:spPr>
            <a:xfrm>
              <a:off x="943575" y="3372950"/>
              <a:ext cx="41700" cy="27625"/>
            </a:xfrm>
            <a:custGeom>
              <a:rect b="b" l="l" r="r" t="t"/>
              <a:pathLst>
                <a:path extrusionOk="0" h="1105" w="1668">
                  <a:moveTo>
                    <a:pt x="943" y="0"/>
                  </a:moveTo>
                  <a:cubicBezTo>
                    <a:pt x="842" y="108"/>
                    <a:pt x="719" y="196"/>
                    <a:pt x="583" y="257"/>
                  </a:cubicBezTo>
                  <a:cubicBezTo>
                    <a:pt x="546" y="273"/>
                    <a:pt x="506" y="288"/>
                    <a:pt x="467" y="288"/>
                  </a:cubicBezTo>
                  <a:cubicBezTo>
                    <a:pt x="453" y="288"/>
                    <a:pt x="439" y="286"/>
                    <a:pt x="424" y="281"/>
                  </a:cubicBezTo>
                  <a:lnTo>
                    <a:pt x="1" y="461"/>
                  </a:lnTo>
                  <a:cubicBezTo>
                    <a:pt x="172" y="650"/>
                    <a:pt x="381" y="802"/>
                    <a:pt x="611" y="907"/>
                  </a:cubicBezTo>
                  <a:cubicBezTo>
                    <a:pt x="664" y="931"/>
                    <a:pt x="717" y="951"/>
                    <a:pt x="769" y="982"/>
                  </a:cubicBezTo>
                  <a:cubicBezTo>
                    <a:pt x="824" y="1013"/>
                    <a:pt x="875" y="1050"/>
                    <a:pt x="930" y="1078"/>
                  </a:cubicBezTo>
                  <a:cubicBezTo>
                    <a:pt x="962" y="1095"/>
                    <a:pt x="999" y="1105"/>
                    <a:pt x="1036" y="1105"/>
                  </a:cubicBezTo>
                  <a:cubicBezTo>
                    <a:pt x="1061" y="1105"/>
                    <a:pt x="1086" y="1100"/>
                    <a:pt x="1110" y="1092"/>
                  </a:cubicBezTo>
                  <a:cubicBezTo>
                    <a:pt x="1116" y="1087"/>
                    <a:pt x="1125" y="1083"/>
                    <a:pt x="1129" y="1076"/>
                  </a:cubicBezTo>
                  <a:cubicBezTo>
                    <a:pt x="1138" y="1059"/>
                    <a:pt x="1125" y="1039"/>
                    <a:pt x="1110" y="1028"/>
                  </a:cubicBezTo>
                  <a:cubicBezTo>
                    <a:pt x="1048" y="969"/>
                    <a:pt x="969" y="927"/>
                    <a:pt x="930" y="852"/>
                  </a:cubicBezTo>
                  <a:lnTo>
                    <a:pt x="930" y="852"/>
                  </a:lnTo>
                  <a:lnTo>
                    <a:pt x="1325" y="1008"/>
                  </a:lnTo>
                  <a:cubicBezTo>
                    <a:pt x="1348" y="1020"/>
                    <a:pt x="1371" y="1026"/>
                    <a:pt x="1396" y="1026"/>
                  </a:cubicBezTo>
                  <a:cubicBezTo>
                    <a:pt x="1404" y="1026"/>
                    <a:pt x="1413" y="1025"/>
                    <a:pt x="1421" y="1024"/>
                  </a:cubicBezTo>
                  <a:cubicBezTo>
                    <a:pt x="1452" y="1015"/>
                    <a:pt x="1476" y="975"/>
                    <a:pt x="1459" y="949"/>
                  </a:cubicBezTo>
                  <a:cubicBezTo>
                    <a:pt x="1450" y="940"/>
                    <a:pt x="1443" y="934"/>
                    <a:pt x="1432" y="929"/>
                  </a:cubicBezTo>
                  <a:lnTo>
                    <a:pt x="1103" y="736"/>
                  </a:lnTo>
                  <a:lnTo>
                    <a:pt x="1103" y="736"/>
                  </a:lnTo>
                  <a:cubicBezTo>
                    <a:pt x="1251" y="748"/>
                    <a:pt x="1395" y="804"/>
                    <a:pt x="1543" y="804"/>
                  </a:cubicBezTo>
                  <a:cubicBezTo>
                    <a:pt x="1551" y="804"/>
                    <a:pt x="1559" y="804"/>
                    <a:pt x="1566" y="804"/>
                  </a:cubicBezTo>
                  <a:cubicBezTo>
                    <a:pt x="1588" y="804"/>
                    <a:pt x="1610" y="800"/>
                    <a:pt x="1630" y="789"/>
                  </a:cubicBezTo>
                  <a:cubicBezTo>
                    <a:pt x="1650" y="780"/>
                    <a:pt x="1665" y="760"/>
                    <a:pt x="1665" y="738"/>
                  </a:cubicBezTo>
                  <a:cubicBezTo>
                    <a:pt x="1667" y="705"/>
                    <a:pt x="1635" y="681"/>
                    <a:pt x="1604" y="668"/>
                  </a:cubicBezTo>
                  <a:cubicBezTo>
                    <a:pt x="1494" y="619"/>
                    <a:pt x="1367" y="628"/>
                    <a:pt x="1252" y="591"/>
                  </a:cubicBezTo>
                  <a:cubicBezTo>
                    <a:pt x="1197" y="573"/>
                    <a:pt x="1145" y="549"/>
                    <a:pt x="1096" y="523"/>
                  </a:cubicBezTo>
                  <a:lnTo>
                    <a:pt x="1096" y="523"/>
                  </a:lnTo>
                  <a:cubicBezTo>
                    <a:pt x="1167" y="532"/>
                    <a:pt x="1237" y="536"/>
                    <a:pt x="1309" y="536"/>
                  </a:cubicBezTo>
                  <a:cubicBezTo>
                    <a:pt x="1339" y="536"/>
                    <a:pt x="1370" y="535"/>
                    <a:pt x="1402" y="534"/>
                  </a:cubicBezTo>
                  <a:cubicBezTo>
                    <a:pt x="1437" y="534"/>
                    <a:pt x="1474" y="523"/>
                    <a:pt x="1505" y="505"/>
                  </a:cubicBezTo>
                  <a:cubicBezTo>
                    <a:pt x="1538" y="485"/>
                    <a:pt x="1549" y="444"/>
                    <a:pt x="1533" y="411"/>
                  </a:cubicBezTo>
                  <a:cubicBezTo>
                    <a:pt x="1514" y="387"/>
                    <a:pt x="1485" y="373"/>
                    <a:pt x="1454" y="371"/>
                  </a:cubicBezTo>
                  <a:cubicBezTo>
                    <a:pt x="1364" y="354"/>
                    <a:pt x="1274" y="341"/>
                    <a:pt x="1184" y="336"/>
                  </a:cubicBezTo>
                  <a:cubicBezTo>
                    <a:pt x="1059" y="327"/>
                    <a:pt x="930" y="336"/>
                    <a:pt x="815" y="283"/>
                  </a:cubicBezTo>
                  <a:cubicBezTo>
                    <a:pt x="875" y="264"/>
                    <a:pt x="923" y="224"/>
                    <a:pt x="954" y="171"/>
                  </a:cubicBezTo>
                  <a:cubicBezTo>
                    <a:pt x="982" y="117"/>
                    <a:pt x="980" y="51"/>
                    <a:pt x="943"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9"/>
            <p:cNvSpPr/>
            <p:nvPr/>
          </p:nvSpPr>
          <p:spPr>
            <a:xfrm>
              <a:off x="857425" y="3280775"/>
              <a:ext cx="96675" cy="107350"/>
            </a:xfrm>
            <a:custGeom>
              <a:rect b="b" l="l" r="r" t="t"/>
              <a:pathLst>
                <a:path extrusionOk="0" h="4294" w="3867">
                  <a:moveTo>
                    <a:pt x="1439" y="0"/>
                  </a:moveTo>
                  <a:cubicBezTo>
                    <a:pt x="1344" y="0"/>
                    <a:pt x="1249" y="29"/>
                    <a:pt x="1154" y="77"/>
                  </a:cubicBezTo>
                  <a:cubicBezTo>
                    <a:pt x="1000" y="298"/>
                    <a:pt x="862" y="531"/>
                    <a:pt x="739" y="771"/>
                  </a:cubicBezTo>
                  <a:cubicBezTo>
                    <a:pt x="326" y="1566"/>
                    <a:pt x="1" y="2473"/>
                    <a:pt x="207" y="3342"/>
                  </a:cubicBezTo>
                  <a:cubicBezTo>
                    <a:pt x="240" y="3489"/>
                    <a:pt x="293" y="3634"/>
                    <a:pt x="381" y="3753"/>
                  </a:cubicBezTo>
                  <a:cubicBezTo>
                    <a:pt x="532" y="3948"/>
                    <a:pt x="3585" y="4293"/>
                    <a:pt x="3585" y="4293"/>
                  </a:cubicBezTo>
                  <a:lnTo>
                    <a:pt x="3866" y="3975"/>
                  </a:lnTo>
                  <a:lnTo>
                    <a:pt x="1644" y="2998"/>
                  </a:lnTo>
                  <a:cubicBezTo>
                    <a:pt x="1644" y="2998"/>
                    <a:pt x="1900" y="2326"/>
                    <a:pt x="2155" y="1469"/>
                  </a:cubicBezTo>
                  <a:cubicBezTo>
                    <a:pt x="2157" y="1425"/>
                    <a:pt x="2157" y="1386"/>
                    <a:pt x="2157" y="1344"/>
                  </a:cubicBezTo>
                  <a:cubicBezTo>
                    <a:pt x="2155" y="933"/>
                    <a:pt x="2083" y="428"/>
                    <a:pt x="1762" y="136"/>
                  </a:cubicBezTo>
                  <a:cubicBezTo>
                    <a:pt x="1658" y="40"/>
                    <a:pt x="1549" y="0"/>
                    <a:pt x="1439"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9"/>
            <p:cNvSpPr/>
            <p:nvPr/>
          </p:nvSpPr>
          <p:spPr>
            <a:xfrm>
              <a:off x="857425" y="3276300"/>
              <a:ext cx="57850" cy="62950"/>
            </a:xfrm>
            <a:custGeom>
              <a:rect b="b" l="l" r="r" t="t"/>
              <a:pathLst>
                <a:path extrusionOk="0" h="2518" w="2314">
                  <a:moveTo>
                    <a:pt x="1443" y="1"/>
                  </a:moveTo>
                  <a:cubicBezTo>
                    <a:pt x="1416" y="1"/>
                    <a:pt x="1392" y="4"/>
                    <a:pt x="1371" y="12"/>
                  </a:cubicBezTo>
                  <a:cubicBezTo>
                    <a:pt x="884" y="183"/>
                    <a:pt x="394" y="1257"/>
                    <a:pt x="152" y="1857"/>
                  </a:cubicBezTo>
                  <a:cubicBezTo>
                    <a:pt x="56" y="2098"/>
                    <a:pt x="1" y="2263"/>
                    <a:pt x="1" y="2263"/>
                  </a:cubicBezTo>
                  <a:lnTo>
                    <a:pt x="2118" y="2518"/>
                  </a:lnTo>
                  <a:cubicBezTo>
                    <a:pt x="2164" y="2344"/>
                    <a:pt x="2204" y="2166"/>
                    <a:pt x="2230" y="1988"/>
                  </a:cubicBezTo>
                  <a:cubicBezTo>
                    <a:pt x="2278" y="1696"/>
                    <a:pt x="2313" y="1325"/>
                    <a:pt x="2272" y="987"/>
                  </a:cubicBezTo>
                  <a:cubicBezTo>
                    <a:pt x="2194" y="359"/>
                    <a:pt x="1704" y="1"/>
                    <a:pt x="144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9"/>
            <p:cNvSpPr/>
            <p:nvPr/>
          </p:nvSpPr>
          <p:spPr>
            <a:xfrm>
              <a:off x="975700" y="3242375"/>
              <a:ext cx="83250" cy="56725"/>
            </a:xfrm>
            <a:custGeom>
              <a:rect b="b" l="l" r="r" t="t"/>
              <a:pathLst>
                <a:path extrusionOk="0" h="2269" w="3330">
                  <a:moveTo>
                    <a:pt x="281" y="1"/>
                  </a:moveTo>
                  <a:lnTo>
                    <a:pt x="0" y="315"/>
                  </a:lnTo>
                  <a:cubicBezTo>
                    <a:pt x="0" y="315"/>
                    <a:pt x="270" y="666"/>
                    <a:pt x="1188" y="1463"/>
                  </a:cubicBezTo>
                  <a:cubicBezTo>
                    <a:pt x="1752" y="1950"/>
                    <a:pt x="2250" y="2268"/>
                    <a:pt x="2606" y="2268"/>
                  </a:cubicBezTo>
                  <a:cubicBezTo>
                    <a:pt x="2832" y="2268"/>
                    <a:pt x="3001" y="2141"/>
                    <a:pt x="3093" y="1848"/>
                  </a:cubicBezTo>
                  <a:cubicBezTo>
                    <a:pt x="3330" y="1092"/>
                    <a:pt x="1206" y="330"/>
                    <a:pt x="1206" y="330"/>
                  </a:cubicBezTo>
                  <a:lnTo>
                    <a:pt x="281"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9"/>
            <p:cNvSpPr/>
            <p:nvPr/>
          </p:nvSpPr>
          <p:spPr>
            <a:xfrm>
              <a:off x="969425" y="3210825"/>
              <a:ext cx="26400" cy="42075"/>
            </a:xfrm>
            <a:custGeom>
              <a:rect b="b" l="l" r="r" t="t"/>
              <a:pathLst>
                <a:path extrusionOk="0" h="1683" w="1056">
                  <a:moveTo>
                    <a:pt x="534" y="1"/>
                  </a:moveTo>
                  <a:cubicBezTo>
                    <a:pt x="516" y="1"/>
                    <a:pt x="499" y="9"/>
                    <a:pt x="486" y="22"/>
                  </a:cubicBezTo>
                  <a:cubicBezTo>
                    <a:pt x="473" y="39"/>
                    <a:pt x="462" y="59"/>
                    <a:pt x="456" y="81"/>
                  </a:cubicBezTo>
                  <a:cubicBezTo>
                    <a:pt x="405" y="228"/>
                    <a:pt x="425" y="391"/>
                    <a:pt x="392" y="545"/>
                  </a:cubicBezTo>
                  <a:lnTo>
                    <a:pt x="297" y="176"/>
                  </a:lnTo>
                  <a:cubicBezTo>
                    <a:pt x="295" y="165"/>
                    <a:pt x="291" y="154"/>
                    <a:pt x="284" y="145"/>
                  </a:cubicBezTo>
                  <a:cubicBezTo>
                    <a:pt x="277" y="136"/>
                    <a:pt x="266" y="132"/>
                    <a:pt x="254" y="132"/>
                  </a:cubicBezTo>
                  <a:cubicBezTo>
                    <a:pt x="235" y="132"/>
                    <a:pt x="214" y="142"/>
                    <a:pt x="203" y="160"/>
                  </a:cubicBezTo>
                  <a:cubicBezTo>
                    <a:pt x="188" y="191"/>
                    <a:pt x="185" y="224"/>
                    <a:pt x="192" y="257"/>
                  </a:cubicBezTo>
                  <a:cubicBezTo>
                    <a:pt x="205" y="397"/>
                    <a:pt x="218" y="540"/>
                    <a:pt x="232" y="681"/>
                  </a:cubicBezTo>
                  <a:cubicBezTo>
                    <a:pt x="172" y="621"/>
                    <a:pt x="152" y="534"/>
                    <a:pt x="113" y="459"/>
                  </a:cubicBezTo>
                  <a:cubicBezTo>
                    <a:pt x="107" y="442"/>
                    <a:pt x="93" y="426"/>
                    <a:pt x="76" y="426"/>
                  </a:cubicBezTo>
                  <a:cubicBezTo>
                    <a:pt x="75" y="426"/>
                    <a:pt x="74" y="426"/>
                    <a:pt x="73" y="426"/>
                  </a:cubicBezTo>
                  <a:cubicBezTo>
                    <a:pt x="65" y="430"/>
                    <a:pt x="56" y="435"/>
                    <a:pt x="51" y="441"/>
                  </a:cubicBezTo>
                  <a:cubicBezTo>
                    <a:pt x="14" y="492"/>
                    <a:pt x="1" y="558"/>
                    <a:pt x="14" y="619"/>
                  </a:cubicBezTo>
                  <a:cubicBezTo>
                    <a:pt x="25" y="681"/>
                    <a:pt x="47" y="738"/>
                    <a:pt x="62" y="797"/>
                  </a:cubicBezTo>
                  <a:cubicBezTo>
                    <a:pt x="78" y="859"/>
                    <a:pt x="82" y="913"/>
                    <a:pt x="91" y="971"/>
                  </a:cubicBezTo>
                  <a:cubicBezTo>
                    <a:pt x="128" y="1223"/>
                    <a:pt x="216" y="1465"/>
                    <a:pt x="350" y="1682"/>
                  </a:cubicBezTo>
                  <a:lnTo>
                    <a:pt x="642" y="1322"/>
                  </a:lnTo>
                  <a:cubicBezTo>
                    <a:pt x="640" y="1267"/>
                    <a:pt x="673" y="1219"/>
                    <a:pt x="708" y="1177"/>
                  </a:cubicBezTo>
                  <a:cubicBezTo>
                    <a:pt x="805" y="1063"/>
                    <a:pt x="923" y="971"/>
                    <a:pt x="1055" y="900"/>
                  </a:cubicBezTo>
                  <a:cubicBezTo>
                    <a:pt x="1023" y="861"/>
                    <a:pt x="977" y="839"/>
                    <a:pt x="929" y="839"/>
                  </a:cubicBezTo>
                  <a:cubicBezTo>
                    <a:pt x="918" y="839"/>
                    <a:pt x="906" y="841"/>
                    <a:pt x="895" y="843"/>
                  </a:cubicBezTo>
                  <a:cubicBezTo>
                    <a:pt x="836" y="859"/>
                    <a:pt x="783" y="894"/>
                    <a:pt x="748" y="944"/>
                  </a:cubicBezTo>
                  <a:cubicBezTo>
                    <a:pt x="730" y="821"/>
                    <a:pt x="772" y="696"/>
                    <a:pt x="800" y="575"/>
                  </a:cubicBezTo>
                  <a:cubicBezTo>
                    <a:pt x="818" y="487"/>
                    <a:pt x="831" y="397"/>
                    <a:pt x="840" y="307"/>
                  </a:cubicBezTo>
                  <a:cubicBezTo>
                    <a:pt x="846" y="277"/>
                    <a:pt x="840" y="246"/>
                    <a:pt x="825" y="219"/>
                  </a:cubicBezTo>
                  <a:cubicBezTo>
                    <a:pt x="811" y="208"/>
                    <a:pt x="793" y="202"/>
                    <a:pt x="775" y="202"/>
                  </a:cubicBezTo>
                  <a:cubicBezTo>
                    <a:pt x="757" y="202"/>
                    <a:pt x="739" y="208"/>
                    <a:pt x="726" y="222"/>
                  </a:cubicBezTo>
                  <a:cubicBezTo>
                    <a:pt x="697" y="246"/>
                    <a:pt x="680" y="279"/>
                    <a:pt x="671" y="314"/>
                  </a:cubicBezTo>
                  <a:cubicBezTo>
                    <a:pt x="636" y="411"/>
                    <a:pt x="611" y="509"/>
                    <a:pt x="596" y="610"/>
                  </a:cubicBezTo>
                  <a:cubicBezTo>
                    <a:pt x="583" y="556"/>
                    <a:pt x="574" y="498"/>
                    <a:pt x="572" y="441"/>
                  </a:cubicBezTo>
                  <a:cubicBezTo>
                    <a:pt x="570" y="321"/>
                    <a:pt x="614" y="202"/>
                    <a:pt x="596" y="81"/>
                  </a:cubicBezTo>
                  <a:cubicBezTo>
                    <a:pt x="592" y="48"/>
                    <a:pt x="579" y="11"/>
                    <a:pt x="546" y="2"/>
                  </a:cubicBezTo>
                  <a:cubicBezTo>
                    <a:pt x="542" y="1"/>
                    <a:pt x="538" y="1"/>
                    <a:pt x="534"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9"/>
            <p:cNvSpPr/>
            <p:nvPr/>
          </p:nvSpPr>
          <p:spPr>
            <a:xfrm>
              <a:off x="1005950" y="3467325"/>
              <a:ext cx="48500" cy="13900"/>
            </a:xfrm>
            <a:custGeom>
              <a:rect b="b" l="l" r="r" t="t"/>
              <a:pathLst>
                <a:path extrusionOk="0" h="556" w="1940">
                  <a:moveTo>
                    <a:pt x="134" y="0"/>
                  </a:moveTo>
                  <a:cubicBezTo>
                    <a:pt x="134" y="0"/>
                    <a:pt x="0" y="369"/>
                    <a:pt x="101" y="451"/>
                  </a:cubicBezTo>
                  <a:cubicBezTo>
                    <a:pt x="202" y="530"/>
                    <a:pt x="1856" y="556"/>
                    <a:pt x="1856" y="556"/>
                  </a:cubicBezTo>
                  <a:cubicBezTo>
                    <a:pt x="1856" y="556"/>
                    <a:pt x="1940" y="343"/>
                    <a:pt x="1568" y="290"/>
                  </a:cubicBezTo>
                  <a:cubicBezTo>
                    <a:pt x="1197" y="238"/>
                    <a:pt x="844" y="0"/>
                    <a:pt x="844"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9"/>
            <p:cNvSpPr/>
            <p:nvPr/>
          </p:nvSpPr>
          <p:spPr>
            <a:xfrm>
              <a:off x="991075" y="3440700"/>
              <a:ext cx="42725" cy="18525"/>
            </a:xfrm>
            <a:custGeom>
              <a:rect b="b" l="l" r="r" t="t"/>
              <a:pathLst>
                <a:path extrusionOk="0" h="741" w="1709">
                  <a:moveTo>
                    <a:pt x="1542" y="0"/>
                  </a:moveTo>
                  <a:cubicBezTo>
                    <a:pt x="1028" y="18"/>
                    <a:pt x="593" y="444"/>
                    <a:pt x="79" y="455"/>
                  </a:cubicBezTo>
                  <a:cubicBezTo>
                    <a:pt x="79" y="455"/>
                    <a:pt x="0" y="505"/>
                    <a:pt x="79" y="558"/>
                  </a:cubicBezTo>
                  <a:cubicBezTo>
                    <a:pt x="132" y="595"/>
                    <a:pt x="176" y="644"/>
                    <a:pt x="231" y="677"/>
                  </a:cubicBezTo>
                  <a:cubicBezTo>
                    <a:pt x="220" y="707"/>
                    <a:pt x="194" y="732"/>
                    <a:pt x="163" y="740"/>
                  </a:cubicBezTo>
                  <a:cubicBezTo>
                    <a:pt x="688" y="740"/>
                    <a:pt x="1210" y="655"/>
                    <a:pt x="1709" y="488"/>
                  </a:cubicBezTo>
                  <a:cubicBezTo>
                    <a:pt x="1709" y="426"/>
                    <a:pt x="1573" y="426"/>
                    <a:pt x="1592" y="369"/>
                  </a:cubicBezTo>
                  <a:cubicBezTo>
                    <a:pt x="1603" y="341"/>
                    <a:pt x="1654" y="323"/>
                    <a:pt x="1639" y="297"/>
                  </a:cubicBezTo>
                  <a:lnTo>
                    <a:pt x="1639" y="297"/>
                  </a:lnTo>
                  <a:cubicBezTo>
                    <a:pt x="1635" y="297"/>
                    <a:pt x="1631" y="298"/>
                    <a:pt x="1627" y="298"/>
                  </a:cubicBezTo>
                  <a:cubicBezTo>
                    <a:pt x="1588" y="298"/>
                    <a:pt x="1555" y="258"/>
                    <a:pt x="1557" y="218"/>
                  </a:cubicBezTo>
                  <a:cubicBezTo>
                    <a:pt x="1562" y="174"/>
                    <a:pt x="1584" y="134"/>
                    <a:pt x="1617" y="106"/>
                  </a:cubicBezTo>
                  <a:cubicBezTo>
                    <a:pt x="1630" y="97"/>
                    <a:pt x="1639" y="84"/>
                    <a:pt x="1643" y="70"/>
                  </a:cubicBezTo>
                  <a:cubicBezTo>
                    <a:pt x="1656" y="24"/>
                    <a:pt x="1588" y="0"/>
                    <a:pt x="1542"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9"/>
            <p:cNvSpPr/>
            <p:nvPr/>
          </p:nvSpPr>
          <p:spPr>
            <a:xfrm>
              <a:off x="1059750" y="3454800"/>
              <a:ext cx="46825" cy="16100"/>
            </a:xfrm>
            <a:custGeom>
              <a:rect b="b" l="l" r="r" t="t"/>
              <a:pathLst>
                <a:path extrusionOk="0" h="644" w="1873">
                  <a:moveTo>
                    <a:pt x="725" y="1"/>
                  </a:moveTo>
                  <a:lnTo>
                    <a:pt x="38" y="172"/>
                  </a:lnTo>
                  <a:cubicBezTo>
                    <a:pt x="38" y="172"/>
                    <a:pt x="1" y="583"/>
                    <a:pt x="119" y="637"/>
                  </a:cubicBezTo>
                  <a:cubicBezTo>
                    <a:pt x="128" y="641"/>
                    <a:pt x="143" y="643"/>
                    <a:pt x="165" y="643"/>
                  </a:cubicBezTo>
                  <a:cubicBezTo>
                    <a:pt x="455" y="643"/>
                    <a:pt x="1848" y="328"/>
                    <a:pt x="1848" y="328"/>
                  </a:cubicBezTo>
                  <a:cubicBezTo>
                    <a:pt x="1848" y="328"/>
                    <a:pt x="1872" y="122"/>
                    <a:pt x="1574" y="122"/>
                  </a:cubicBezTo>
                  <a:cubicBezTo>
                    <a:pt x="1552" y="122"/>
                    <a:pt x="1529" y="123"/>
                    <a:pt x="1503" y="126"/>
                  </a:cubicBezTo>
                  <a:cubicBezTo>
                    <a:pt x="1468" y="129"/>
                    <a:pt x="1432" y="130"/>
                    <a:pt x="1397" y="130"/>
                  </a:cubicBezTo>
                  <a:cubicBezTo>
                    <a:pt x="1059" y="130"/>
                    <a:pt x="725" y="1"/>
                    <a:pt x="72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9"/>
            <p:cNvSpPr/>
            <p:nvPr/>
          </p:nvSpPr>
          <p:spPr>
            <a:xfrm>
              <a:off x="898275" y="3230925"/>
              <a:ext cx="5300" cy="4625"/>
            </a:xfrm>
            <a:custGeom>
              <a:rect b="b" l="l" r="r" t="t"/>
              <a:pathLst>
                <a:path extrusionOk="0" h="185" w="212">
                  <a:moveTo>
                    <a:pt x="93" y="0"/>
                  </a:moveTo>
                  <a:cubicBezTo>
                    <a:pt x="69" y="0"/>
                    <a:pt x="46" y="10"/>
                    <a:pt x="27" y="28"/>
                  </a:cubicBezTo>
                  <a:cubicBezTo>
                    <a:pt x="18" y="35"/>
                    <a:pt x="12" y="46"/>
                    <a:pt x="10" y="57"/>
                  </a:cubicBezTo>
                  <a:cubicBezTo>
                    <a:pt x="3" y="68"/>
                    <a:pt x="1" y="81"/>
                    <a:pt x="1" y="92"/>
                  </a:cubicBezTo>
                  <a:cubicBezTo>
                    <a:pt x="1" y="109"/>
                    <a:pt x="5" y="125"/>
                    <a:pt x="14" y="138"/>
                  </a:cubicBezTo>
                  <a:cubicBezTo>
                    <a:pt x="20" y="153"/>
                    <a:pt x="31" y="164"/>
                    <a:pt x="47" y="171"/>
                  </a:cubicBezTo>
                  <a:cubicBezTo>
                    <a:pt x="60" y="180"/>
                    <a:pt x="75" y="184"/>
                    <a:pt x="93" y="184"/>
                  </a:cubicBezTo>
                  <a:lnTo>
                    <a:pt x="91" y="182"/>
                  </a:lnTo>
                  <a:lnTo>
                    <a:pt x="111" y="180"/>
                  </a:lnTo>
                  <a:lnTo>
                    <a:pt x="128" y="178"/>
                  </a:lnTo>
                  <a:lnTo>
                    <a:pt x="137" y="178"/>
                  </a:lnTo>
                  <a:cubicBezTo>
                    <a:pt x="146" y="178"/>
                    <a:pt x="152" y="178"/>
                    <a:pt x="159" y="175"/>
                  </a:cubicBezTo>
                  <a:cubicBezTo>
                    <a:pt x="161" y="174"/>
                    <a:pt x="165" y="173"/>
                    <a:pt x="168" y="172"/>
                  </a:cubicBezTo>
                  <a:lnTo>
                    <a:pt x="168" y="172"/>
                  </a:lnTo>
                  <a:cubicBezTo>
                    <a:pt x="170" y="171"/>
                    <a:pt x="173" y="170"/>
                    <a:pt x="175" y="169"/>
                  </a:cubicBezTo>
                  <a:lnTo>
                    <a:pt x="175" y="169"/>
                  </a:lnTo>
                  <a:cubicBezTo>
                    <a:pt x="175" y="169"/>
                    <a:pt x="176" y="169"/>
                    <a:pt x="176" y="169"/>
                  </a:cubicBezTo>
                  <a:lnTo>
                    <a:pt x="181" y="167"/>
                  </a:lnTo>
                  <a:lnTo>
                    <a:pt x="181" y="167"/>
                  </a:lnTo>
                  <a:cubicBezTo>
                    <a:pt x="183" y="165"/>
                    <a:pt x="185" y="164"/>
                    <a:pt x="187" y="162"/>
                  </a:cubicBezTo>
                  <a:cubicBezTo>
                    <a:pt x="194" y="158"/>
                    <a:pt x="198" y="151"/>
                    <a:pt x="201" y="147"/>
                  </a:cubicBezTo>
                  <a:cubicBezTo>
                    <a:pt x="209" y="134"/>
                    <a:pt x="212" y="118"/>
                    <a:pt x="207" y="103"/>
                  </a:cubicBezTo>
                  <a:cubicBezTo>
                    <a:pt x="207" y="102"/>
                    <a:pt x="207" y="101"/>
                    <a:pt x="206" y="101"/>
                  </a:cubicBezTo>
                  <a:lnTo>
                    <a:pt x="206" y="101"/>
                  </a:lnTo>
                  <a:lnTo>
                    <a:pt x="205" y="99"/>
                  </a:lnTo>
                  <a:lnTo>
                    <a:pt x="205" y="96"/>
                  </a:lnTo>
                  <a:cubicBezTo>
                    <a:pt x="205" y="96"/>
                    <a:pt x="198" y="81"/>
                    <a:pt x="198" y="81"/>
                  </a:cubicBezTo>
                  <a:cubicBezTo>
                    <a:pt x="198" y="81"/>
                    <a:pt x="190" y="70"/>
                    <a:pt x="187" y="68"/>
                  </a:cubicBezTo>
                  <a:lnTo>
                    <a:pt x="183" y="61"/>
                  </a:lnTo>
                  <a:lnTo>
                    <a:pt x="163" y="35"/>
                  </a:lnTo>
                  <a:lnTo>
                    <a:pt x="157" y="28"/>
                  </a:lnTo>
                  <a:cubicBezTo>
                    <a:pt x="139" y="10"/>
                    <a:pt x="116" y="0"/>
                    <a:pt x="9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9"/>
            <p:cNvSpPr/>
            <p:nvPr/>
          </p:nvSpPr>
          <p:spPr>
            <a:xfrm>
              <a:off x="894975" y="3222950"/>
              <a:ext cx="7275" cy="3950"/>
            </a:xfrm>
            <a:custGeom>
              <a:rect b="b" l="l" r="r" t="t"/>
              <a:pathLst>
                <a:path extrusionOk="0" h="158" w="291">
                  <a:moveTo>
                    <a:pt x="154" y="0"/>
                  </a:moveTo>
                  <a:cubicBezTo>
                    <a:pt x="139" y="0"/>
                    <a:pt x="125" y="2"/>
                    <a:pt x="111" y="7"/>
                  </a:cubicBezTo>
                  <a:cubicBezTo>
                    <a:pt x="84" y="13"/>
                    <a:pt x="60" y="27"/>
                    <a:pt x="40" y="46"/>
                  </a:cubicBezTo>
                  <a:cubicBezTo>
                    <a:pt x="32" y="57"/>
                    <a:pt x="23" y="68"/>
                    <a:pt x="16" y="81"/>
                  </a:cubicBezTo>
                  <a:cubicBezTo>
                    <a:pt x="14" y="88"/>
                    <a:pt x="10" y="95"/>
                    <a:pt x="8" y="101"/>
                  </a:cubicBezTo>
                  <a:cubicBezTo>
                    <a:pt x="8" y="103"/>
                    <a:pt x="6" y="113"/>
                    <a:pt x="7" y="113"/>
                  </a:cubicBezTo>
                  <a:cubicBezTo>
                    <a:pt x="7" y="113"/>
                    <a:pt x="7" y="112"/>
                    <a:pt x="8" y="110"/>
                  </a:cubicBezTo>
                  <a:lnTo>
                    <a:pt x="8" y="110"/>
                  </a:lnTo>
                  <a:lnTo>
                    <a:pt x="5" y="121"/>
                  </a:lnTo>
                  <a:cubicBezTo>
                    <a:pt x="1" y="134"/>
                    <a:pt x="8" y="150"/>
                    <a:pt x="23" y="156"/>
                  </a:cubicBezTo>
                  <a:cubicBezTo>
                    <a:pt x="26" y="157"/>
                    <a:pt x="30" y="158"/>
                    <a:pt x="33" y="158"/>
                  </a:cubicBezTo>
                  <a:cubicBezTo>
                    <a:pt x="43" y="158"/>
                    <a:pt x="54" y="153"/>
                    <a:pt x="60" y="143"/>
                  </a:cubicBezTo>
                  <a:lnTo>
                    <a:pt x="62" y="143"/>
                  </a:lnTo>
                  <a:cubicBezTo>
                    <a:pt x="62" y="141"/>
                    <a:pt x="65" y="139"/>
                    <a:pt x="67" y="136"/>
                  </a:cubicBezTo>
                  <a:lnTo>
                    <a:pt x="71" y="130"/>
                  </a:lnTo>
                  <a:cubicBezTo>
                    <a:pt x="76" y="125"/>
                    <a:pt x="80" y="121"/>
                    <a:pt x="84" y="117"/>
                  </a:cubicBezTo>
                  <a:cubicBezTo>
                    <a:pt x="86" y="115"/>
                    <a:pt x="89" y="114"/>
                    <a:pt x="88" y="114"/>
                  </a:cubicBezTo>
                  <a:lnTo>
                    <a:pt x="88" y="114"/>
                  </a:lnTo>
                  <a:cubicBezTo>
                    <a:pt x="88" y="114"/>
                    <a:pt x="88" y="114"/>
                    <a:pt x="87" y="114"/>
                  </a:cubicBezTo>
                  <a:lnTo>
                    <a:pt x="87" y="114"/>
                  </a:lnTo>
                  <a:lnTo>
                    <a:pt x="95" y="110"/>
                  </a:lnTo>
                  <a:cubicBezTo>
                    <a:pt x="102" y="106"/>
                    <a:pt x="106" y="101"/>
                    <a:pt x="113" y="99"/>
                  </a:cubicBezTo>
                  <a:lnTo>
                    <a:pt x="122" y="95"/>
                  </a:lnTo>
                  <a:cubicBezTo>
                    <a:pt x="122" y="95"/>
                    <a:pt x="122" y="95"/>
                    <a:pt x="122" y="95"/>
                  </a:cubicBezTo>
                  <a:lnTo>
                    <a:pt x="122" y="95"/>
                  </a:lnTo>
                  <a:cubicBezTo>
                    <a:pt x="122" y="95"/>
                    <a:pt x="123" y="95"/>
                    <a:pt x="124" y="95"/>
                  </a:cubicBezTo>
                  <a:cubicBezTo>
                    <a:pt x="131" y="90"/>
                    <a:pt x="137" y="88"/>
                    <a:pt x="144" y="88"/>
                  </a:cubicBezTo>
                  <a:lnTo>
                    <a:pt x="157" y="88"/>
                  </a:lnTo>
                  <a:cubicBezTo>
                    <a:pt x="161" y="88"/>
                    <a:pt x="166" y="88"/>
                    <a:pt x="170" y="90"/>
                  </a:cubicBezTo>
                  <a:cubicBezTo>
                    <a:pt x="176" y="92"/>
                    <a:pt x="181" y="92"/>
                    <a:pt x="187" y="95"/>
                  </a:cubicBezTo>
                  <a:lnTo>
                    <a:pt x="187" y="95"/>
                  </a:lnTo>
                  <a:lnTo>
                    <a:pt x="185" y="95"/>
                  </a:lnTo>
                  <a:lnTo>
                    <a:pt x="190" y="97"/>
                  </a:lnTo>
                  <a:cubicBezTo>
                    <a:pt x="189" y="96"/>
                    <a:pt x="188" y="96"/>
                    <a:pt x="187" y="95"/>
                  </a:cubicBezTo>
                  <a:lnTo>
                    <a:pt x="187" y="95"/>
                  </a:lnTo>
                  <a:lnTo>
                    <a:pt x="192" y="97"/>
                  </a:lnTo>
                  <a:lnTo>
                    <a:pt x="199" y="103"/>
                  </a:lnTo>
                  <a:lnTo>
                    <a:pt x="207" y="108"/>
                  </a:lnTo>
                  <a:cubicBezTo>
                    <a:pt x="212" y="110"/>
                    <a:pt x="216" y="112"/>
                    <a:pt x="221" y="114"/>
                  </a:cubicBezTo>
                  <a:cubicBezTo>
                    <a:pt x="218" y="113"/>
                    <a:pt x="218" y="113"/>
                    <a:pt x="218" y="113"/>
                  </a:cubicBezTo>
                  <a:cubicBezTo>
                    <a:pt x="218" y="113"/>
                    <a:pt x="219" y="113"/>
                    <a:pt x="221" y="114"/>
                  </a:cubicBezTo>
                  <a:lnTo>
                    <a:pt x="227" y="121"/>
                  </a:lnTo>
                  <a:cubicBezTo>
                    <a:pt x="234" y="128"/>
                    <a:pt x="246" y="133"/>
                    <a:pt x="258" y="133"/>
                  </a:cubicBezTo>
                  <a:cubicBezTo>
                    <a:pt x="260" y="133"/>
                    <a:pt x="262" y="132"/>
                    <a:pt x="264" y="132"/>
                  </a:cubicBezTo>
                  <a:cubicBezTo>
                    <a:pt x="275" y="128"/>
                    <a:pt x="284" y="119"/>
                    <a:pt x="286" y="108"/>
                  </a:cubicBezTo>
                  <a:cubicBezTo>
                    <a:pt x="290" y="90"/>
                    <a:pt x="279" y="73"/>
                    <a:pt x="269" y="58"/>
                  </a:cubicBezTo>
                  <a:lnTo>
                    <a:pt x="269" y="58"/>
                  </a:lnTo>
                  <a:cubicBezTo>
                    <a:pt x="266" y="51"/>
                    <a:pt x="261" y="45"/>
                    <a:pt x="256" y="40"/>
                  </a:cubicBezTo>
                  <a:cubicBezTo>
                    <a:pt x="249" y="33"/>
                    <a:pt x="243" y="29"/>
                    <a:pt x="234" y="24"/>
                  </a:cubicBezTo>
                  <a:cubicBezTo>
                    <a:pt x="223" y="16"/>
                    <a:pt x="210" y="11"/>
                    <a:pt x="196" y="7"/>
                  </a:cubicBezTo>
                  <a:cubicBezTo>
                    <a:pt x="182" y="2"/>
                    <a:pt x="168" y="0"/>
                    <a:pt x="15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9"/>
            <p:cNvSpPr/>
            <p:nvPr/>
          </p:nvSpPr>
          <p:spPr>
            <a:xfrm>
              <a:off x="910125" y="3219875"/>
              <a:ext cx="12875" cy="4125"/>
            </a:xfrm>
            <a:custGeom>
              <a:rect b="b" l="l" r="r" t="t"/>
              <a:pathLst>
                <a:path extrusionOk="0" h="165" w="515">
                  <a:moveTo>
                    <a:pt x="273" y="0"/>
                  </a:moveTo>
                  <a:cubicBezTo>
                    <a:pt x="227" y="0"/>
                    <a:pt x="181" y="7"/>
                    <a:pt x="139" y="24"/>
                  </a:cubicBezTo>
                  <a:cubicBezTo>
                    <a:pt x="91" y="38"/>
                    <a:pt x="49" y="66"/>
                    <a:pt x="19" y="106"/>
                  </a:cubicBezTo>
                  <a:cubicBezTo>
                    <a:pt x="0" y="135"/>
                    <a:pt x="28" y="164"/>
                    <a:pt x="57" y="164"/>
                  </a:cubicBezTo>
                  <a:cubicBezTo>
                    <a:pt x="62" y="164"/>
                    <a:pt x="68" y="163"/>
                    <a:pt x="74" y="161"/>
                  </a:cubicBezTo>
                  <a:lnTo>
                    <a:pt x="74" y="158"/>
                  </a:lnTo>
                  <a:cubicBezTo>
                    <a:pt x="91" y="152"/>
                    <a:pt x="104" y="139"/>
                    <a:pt x="122" y="130"/>
                  </a:cubicBezTo>
                  <a:cubicBezTo>
                    <a:pt x="137" y="121"/>
                    <a:pt x="153" y="114"/>
                    <a:pt x="168" y="110"/>
                  </a:cubicBezTo>
                  <a:cubicBezTo>
                    <a:pt x="199" y="100"/>
                    <a:pt x="229" y="94"/>
                    <a:pt x="260" y="94"/>
                  </a:cubicBezTo>
                  <a:cubicBezTo>
                    <a:pt x="264" y="94"/>
                    <a:pt x="269" y="94"/>
                    <a:pt x="273" y="95"/>
                  </a:cubicBezTo>
                  <a:cubicBezTo>
                    <a:pt x="309" y="97"/>
                    <a:pt x="344" y="103"/>
                    <a:pt x="377" y="114"/>
                  </a:cubicBezTo>
                  <a:cubicBezTo>
                    <a:pt x="392" y="121"/>
                    <a:pt x="407" y="128"/>
                    <a:pt x="423" y="136"/>
                  </a:cubicBezTo>
                  <a:cubicBezTo>
                    <a:pt x="440" y="150"/>
                    <a:pt x="460" y="158"/>
                    <a:pt x="482" y="161"/>
                  </a:cubicBezTo>
                  <a:cubicBezTo>
                    <a:pt x="500" y="161"/>
                    <a:pt x="515" y="145"/>
                    <a:pt x="515" y="128"/>
                  </a:cubicBezTo>
                  <a:cubicBezTo>
                    <a:pt x="513" y="79"/>
                    <a:pt x="454" y="49"/>
                    <a:pt x="414" y="31"/>
                  </a:cubicBezTo>
                  <a:cubicBezTo>
                    <a:pt x="370" y="11"/>
                    <a:pt x="322" y="0"/>
                    <a:pt x="27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9"/>
            <p:cNvSpPr/>
            <p:nvPr/>
          </p:nvSpPr>
          <p:spPr>
            <a:xfrm>
              <a:off x="901800" y="3224750"/>
              <a:ext cx="10550" cy="18200"/>
            </a:xfrm>
            <a:custGeom>
              <a:rect b="b" l="l" r="r" t="t"/>
              <a:pathLst>
                <a:path extrusionOk="0" h="728" w="422">
                  <a:moveTo>
                    <a:pt x="89" y="1"/>
                  </a:moveTo>
                  <a:cubicBezTo>
                    <a:pt x="62" y="1"/>
                    <a:pt x="41" y="31"/>
                    <a:pt x="49" y="56"/>
                  </a:cubicBezTo>
                  <a:lnTo>
                    <a:pt x="46" y="56"/>
                  </a:lnTo>
                  <a:cubicBezTo>
                    <a:pt x="60" y="95"/>
                    <a:pt x="82" y="130"/>
                    <a:pt x="95" y="170"/>
                  </a:cubicBezTo>
                  <a:cubicBezTo>
                    <a:pt x="106" y="212"/>
                    <a:pt x="112" y="255"/>
                    <a:pt x="114" y="297"/>
                  </a:cubicBezTo>
                  <a:cubicBezTo>
                    <a:pt x="117" y="343"/>
                    <a:pt x="119" y="389"/>
                    <a:pt x="117" y="436"/>
                  </a:cubicBezTo>
                  <a:cubicBezTo>
                    <a:pt x="117" y="460"/>
                    <a:pt x="112" y="523"/>
                    <a:pt x="77" y="528"/>
                  </a:cubicBezTo>
                  <a:cubicBezTo>
                    <a:pt x="40" y="530"/>
                    <a:pt x="0" y="574"/>
                    <a:pt x="29" y="611"/>
                  </a:cubicBezTo>
                  <a:cubicBezTo>
                    <a:pt x="68" y="671"/>
                    <a:pt x="132" y="708"/>
                    <a:pt x="202" y="719"/>
                  </a:cubicBezTo>
                  <a:cubicBezTo>
                    <a:pt x="237" y="725"/>
                    <a:pt x="273" y="728"/>
                    <a:pt x="308" y="728"/>
                  </a:cubicBezTo>
                  <a:cubicBezTo>
                    <a:pt x="328" y="728"/>
                    <a:pt x="347" y="725"/>
                    <a:pt x="367" y="721"/>
                  </a:cubicBezTo>
                  <a:cubicBezTo>
                    <a:pt x="387" y="717"/>
                    <a:pt x="393" y="703"/>
                    <a:pt x="409" y="692"/>
                  </a:cubicBezTo>
                  <a:cubicBezTo>
                    <a:pt x="422" y="677"/>
                    <a:pt x="420" y="655"/>
                    <a:pt x="402" y="644"/>
                  </a:cubicBezTo>
                  <a:cubicBezTo>
                    <a:pt x="389" y="638"/>
                    <a:pt x="382" y="629"/>
                    <a:pt x="367" y="624"/>
                  </a:cubicBezTo>
                  <a:cubicBezTo>
                    <a:pt x="356" y="623"/>
                    <a:pt x="345" y="621"/>
                    <a:pt x="335" y="621"/>
                  </a:cubicBezTo>
                  <a:cubicBezTo>
                    <a:pt x="331" y="621"/>
                    <a:pt x="327" y="622"/>
                    <a:pt x="323" y="622"/>
                  </a:cubicBezTo>
                  <a:cubicBezTo>
                    <a:pt x="297" y="622"/>
                    <a:pt x="270" y="620"/>
                    <a:pt x="244" y="618"/>
                  </a:cubicBezTo>
                  <a:cubicBezTo>
                    <a:pt x="220" y="616"/>
                    <a:pt x="196" y="608"/>
                    <a:pt x="175" y="597"/>
                  </a:cubicBezTo>
                  <a:lnTo>
                    <a:pt x="175" y="597"/>
                  </a:lnTo>
                  <a:cubicBezTo>
                    <a:pt x="236" y="533"/>
                    <a:pt x="237" y="413"/>
                    <a:pt x="237" y="326"/>
                  </a:cubicBezTo>
                  <a:cubicBezTo>
                    <a:pt x="237" y="216"/>
                    <a:pt x="220" y="49"/>
                    <a:pt x="101" y="3"/>
                  </a:cubicBezTo>
                  <a:cubicBezTo>
                    <a:pt x="97" y="1"/>
                    <a:pt x="93" y="1"/>
                    <a:pt x="89"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9"/>
            <p:cNvSpPr/>
            <p:nvPr/>
          </p:nvSpPr>
          <p:spPr>
            <a:xfrm>
              <a:off x="910250" y="3242775"/>
              <a:ext cx="11175" cy="11075"/>
            </a:xfrm>
            <a:custGeom>
              <a:rect b="b" l="l" r="r" t="t"/>
              <a:pathLst>
                <a:path extrusionOk="0" h="443" w="447">
                  <a:moveTo>
                    <a:pt x="431" y="0"/>
                  </a:moveTo>
                  <a:cubicBezTo>
                    <a:pt x="303" y="89"/>
                    <a:pt x="164" y="159"/>
                    <a:pt x="14" y="203"/>
                  </a:cubicBezTo>
                  <a:lnTo>
                    <a:pt x="14" y="203"/>
                  </a:lnTo>
                  <a:cubicBezTo>
                    <a:pt x="9" y="197"/>
                    <a:pt x="5" y="191"/>
                    <a:pt x="0" y="185"/>
                  </a:cubicBezTo>
                  <a:lnTo>
                    <a:pt x="0" y="185"/>
                  </a:lnTo>
                  <a:lnTo>
                    <a:pt x="9" y="204"/>
                  </a:lnTo>
                  <a:cubicBezTo>
                    <a:pt x="11" y="204"/>
                    <a:pt x="12" y="203"/>
                    <a:pt x="14" y="203"/>
                  </a:cubicBezTo>
                  <a:lnTo>
                    <a:pt x="14" y="203"/>
                  </a:lnTo>
                  <a:cubicBezTo>
                    <a:pt x="61" y="266"/>
                    <a:pt x="111" y="326"/>
                    <a:pt x="165" y="384"/>
                  </a:cubicBezTo>
                  <a:cubicBezTo>
                    <a:pt x="183" y="409"/>
                    <a:pt x="207" y="428"/>
                    <a:pt x="238" y="439"/>
                  </a:cubicBezTo>
                  <a:cubicBezTo>
                    <a:pt x="245" y="441"/>
                    <a:pt x="253" y="443"/>
                    <a:pt x="261" y="443"/>
                  </a:cubicBezTo>
                  <a:cubicBezTo>
                    <a:pt x="321" y="443"/>
                    <a:pt x="372" y="377"/>
                    <a:pt x="396" y="316"/>
                  </a:cubicBezTo>
                  <a:cubicBezTo>
                    <a:pt x="435" y="215"/>
                    <a:pt x="446" y="108"/>
                    <a:pt x="4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9"/>
            <p:cNvSpPr/>
            <p:nvPr/>
          </p:nvSpPr>
          <p:spPr>
            <a:xfrm>
              <a:off x="889600" y="3188425"/>
              <a:ext cx="79050" cy="76225"/>
            </a:xfrm>
            <a:custGeom>
              <a:rect b="b" l="l" r="r" t="t"/>
              <a:pathLst>
                <a:path extrusionOk="0" h="3049" w="3162">
                  <a:moveTo>
                    <a:pt x="1563" y="1"/>
                  </a:moveTo>
                  <a:cubicBezTo>
                    <a:pt x="1315" y="1"/>
                    <a:pt x="1068" y="32"/>
                    <a:pt x="826" y="92"/>
                  </a:cubicBezTo>
                  <a:cubicBezTo>
                    <a:pt x="624" y="143"/>
                    <a:pt x="425" y="217"/>
                    <a:pt x="269" y="349"/>
                  </a:cubicBezTo>
                  <a:cubicBezTo>
                    <a:pt x="111" y="483"/>
                    <a:pt x="1" y="683"/>
                    <a:pt x="20" y="887"/>
                  </a:cubicBezTo>
                  <a:lnTo>
                    <a:pt x="1009" y="714"/>
                  </a:lnTo>
                  <a:cubicBezTo>
                    <a:pt x="1054" y="704"/>
                    <a:pt x="1100" y="696"/>
                    <a:pt x="1146" y="696"/>
                  </a:cubicBezTo>
                  <a:cubicBezTo>
                    <a:pt x="1177" y="696"/>
                    <a:pt x="1207" y="700"/>
                    <a:pt x="1237" y="709"/>
                  </a:cubicBezTo>
                  <a:cubicBezTo>
                    <a:pt x="1387" y="755"/>
                    <a:pt x="1448" y="927"/>
                    <a:pt x="1490" y="1076"/>
                  </a:cubicBezTo>
                  <a:cubicBezTo>
                    <a:pt x="1531" y="1223"/>
                    <a:pt x="1573" y="1368"/>
                    <a:pt x="1613" y="1515"/>
                  </a:cubicBezTo>
                  <a:cubicBezTo>
                    <a:pt x="1630" y="1577"/>
                    <a:pt x="1654" y="1647"/>
                    <a:pt x="1716" y="1676"/>
                  </a:cubicBezTo>
                  <a:cubicBezTo>
                    <a:pt x="1725" y="1680"/>
                    <a:pt x="1735" y="1682"/>
                    <a:pt x="1745" y="1682"/>
                  </a:cubicBezTo>
                  <a:cubicBezTo>
                    <a:pt x="1773" y="1682"/>
                    <a:pt x="1802" y="1668"/>
                    <a:pt x="1819" y="1648"/>
                  </a:cubicBezTo>
                  <a:lnTo>
                    <a:pt x="1819" y="1648"/>
                  </a:lnTo>
                  <a:lnTo>
                    <a:pt x="1819" y="1649"/>
                  </a:lnTo>
                  <a:cubicBezTo>
                    <a:pt x="1819" y="1649"/>
                    <a:pt x="1820" y="1648"/>
                    <a:pt x="1820" y="1648"/>
                  </a:cubicBezTo>
                  <a:lnTo>
                    <a:pt x="1820" y="1648"/>
                  </a:lnTo>
                  <a:cubicBezTo>
                    <a:pt x="1826" y="1641"/>
                    <a:pt x="1831" y="1633"/>
                    <a:pt x="1834" y="1625"/>
                  </a:cubicBezTo>
                  <a:lnTo>
                    <a:pt x="1834" y="1625"/>
                  </a:lnTo>
                  <a:cubicBezTo>
                    <a:pt x="1870" y="1576"/>
                    <a:pt x="1933" y="1551"/>
                    <a:pt x="1996" y="1551"/>
                  </a:cubicBezTo>
                  <a:cubicBezTo>
                    <a:pt x="2064" y="1551"/>
                    <a:pt x="2133" y="1581"/>
                    <a:pt x="2166" y="1640"/>
                  </a:cubicBezTo>
                  <a:cubicBezTo>
                    <a:pt x="2228" y="1758"/>
                    <a:pt x="2120" y="1917"/>
                    <a:pt x="1989" y="1917"/>
                  </a:cubicBezTo>
                  <a:cubicBezTo>
                    <a:pt x="1980" y="1917"/>
                    <a:pt x="1971" y="1916"/>
                    <a:pt x="1962" y="1915"/>
                  </a:cubicBezTo>
                  <a:lnTo>
                    <a:pt x="1962" y="1915"/>
                  </a:lnTo>
                  <a:cubicBezTo>
                    <a:pt x="1971" y="2192"/>
                    <a:pt x="1977" y="2468"/>
                    <a:pt x="1986" y="2745"/>
                  </a:cubicBezTo>
                  <a:cubicBezTo>
                    <a:pt x="1988" y="2855"/>
                    <a:pt x="1997" y="2976"/>
                    <a:pt x="2081" y="3048"/>
                  </a:cubicBezTo>
                  <a:cubicBezTo>
                    <a:pt x="2162" y="2969"/>
                    <a:pt x="2217" y="2866"/>
                    <a:pt x="2239" y="2756"/>
                  </a:cubicBezTo>
                  <a:cubicBezTo>
                    <a:pt x="2298" y="2839"/>
                    <a:pt x="2392" y="2897"/>
                    <a:pt x="2496" y="2910"/>
                  </a:cubicBezTo>
                  <a:cubicBezTo>
                    <a:pt x="2501" y="2911"/>
                    <a:pt x="2507" y="2911"/>
                    <a:pt x="2512" y="2911"/>
                  </a:cubicBezTo>
                  <a:cubicBezTo>
                    <a:pt x="2529" y="2911"/>
                    <a:pt x="2547" y="2906"/>
                    <a:pt x="2561" y="2897"/>
                  </a:cubicBezTo>
                  <a:cubicBezTo>
                    <a:pt x="2575" y="2883"/>
                    <a:pt x="2583" y="2864"/>
                    <a:pt x="2583" y="2844"/>
                  </a:cubicBezTo>
                  <a:cubicBezTo>
                    <a:pt x="2601" y="2756"/>
                    <a:pt x="2610" y="2664"/>
                    <a:pt x="2608" y="2574"/>
                  </a:cubicBezTo>
                  <a:lnTo>
                    <a:pt x="2608" y="2574"/>
                  </a:lnTo>
                  <a:cubicBezTo>
                    <a:pt x="2689" y="2613"/>
                    <a:pt x="2717" y="2734"/>
                    <a:pt x="2807" y="2752"/>
                  </a:cubicBezTo>
                  <a:cubicBezTo>
                    <a:pt x="2813" y="2753"/>
                    <a:pt x="2818" y="2753"/>
                    <a:pt x="2824" y="2753"/>
                  </a:cubicBezTo>
                  <a:cubicBezTo>
                    <a:pt x="2881" y="2753"/>
                    <a:pt x="2934" y="2702"/>
                    <a:pt x="2950" y="2646"/>
                  </a:cubicBezTo>
                  <a:cubicBezTo>
                    <a:pt x="2968" y="2585"/>
                    <a:pt x="2952" y="2519"/>
                    <a:pt x="2939" y="2457"/>
                  </a:cubicBezTo>
                  <a:lnTo>
                    <a:pt x="2939" y="2457"/>
                  </a:lnTo>
                  <a:cubicBezTo>
                    <a:pt x="2948" y="2494"/>
                    <a:pt x="2982" y="2511"/>
                    <a:pt x="3019" y="2511"/>
                  </a:cubicBezTo>
                  <a:cubicBezTo>
                    <a:pt x="3059" y="2511"/>
                    <a:pt x="3101" y="2492"/>
                    <a:pt x="3121" y="2457"/>
                  </a:cubicBezTo>
                  <a:cubicBezTo>
                    <a:pt x="3161" y="2391"/>
                    <a:pt x="3141" y="2308"/>
                    <a:pt x="3121" y="2233"/>
                  </a:cubicBezTo>
                  <a:cubicBezTo>
                    <a:pt x="3012" y="1842"/>
                    <a:pt x="2900" y="1452"/>
                    <a:pt x="2790" y="1058"/>
                  </a:cubicBezTo>
                  <a:cubicBezTo>
                    <a:pt x="2684" y="689"/>
                    <a:pt x="2548" y="279"/>
                    <a:pt x="2199" y="105"/>
                  </a:cubicBezTo>
                  <a:cubicBezTo>
                    <a:pt x="2061" y="37"/>
                    <a:pt x="1903" y="15"/>
                    <a:pt x="1747" y="6"/>
                  </a:cubicBezTo>
                  <a:cubicBezTo>
                    <a:pt x="1685" y="3"/>
                    <a:pt x="1624" y="1"/>
                    <a:pt x="156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9"/>
            <p:cNvSpPr/>
            <p:nvPr/>
          </p:nvSpPr>
          <p:spPr>
            <a:xfrm>
              <a:off x="933575" y="3167425"/>
              <a:ext cx="29525" cy="26000"/>
            </a:xfrm>
            <a:custGeom>
              <a:rect b="b" l="l" r="r" t="t"/>
              <a:pathLst>
                <a:path extrusionOk="0" h="1040" w="1181">
                  <a:moveTo>
                    <a:pt x="909" y="0"/>
                  </a:moveTo>
                  <a:cubicBezTo>
                    <a:pt x="878" y="0"/>
                    <a:pt x="846" y="3"/>
                    <a:pt x="816" y="5"/>
                  </a:cubicBezTo>
                  <a:cubicBezTo>
                    <a:pt x="600" y="29"/>
                    <a:pt x="385" y="73"/>
                    <a:pt x="177" y="137"/>
                  </a:cubicBezTo>
                  <a:cubicBezTo>
                    <a:pt x="135" y="148"/>
                    <a:pt x="95" y="168"/>
                    <a:pt x="60" y="199"/>
                  </a:cubicBezTo>
                  <a:cubicBezTo>
                    <a:pt x="1" y="258"/>
                    <a:pt x="7" y="359"/>
                    <a:pt x="29" y="440"/>
                  </a:cubicBezTo>
                  <a:cubicBezTo>
                    <a:pt x="78" y="636"/>
                    <a:pt x="174" y="813"/>
                    <a:pt x="311" y="961"/>
                  </a:cubicBezTo>
                  <a:lnTo>
                    <a:pt x="199" y="1040"/>
                  </a:lnTo>
                  <a:cubicBezTo>
                    <a:pt x="583" y="965"/>
                    <a:pt x="917" y="728"/>
                    <a:pt x="1114" y="390"/>
                  </a:cubicBezTo>
                  <a:cubicBezTo>
                    <a:pt x="1141" y="350"/>
                    <a:pt x="1160" y="304"/>
                    <a:pt x="1169" y="256"/>
                  </a:cubicBezTo>
                  <a:cubicBezTo>
                    <a:pt x="1180" y="163"/>
                    <a:pt x="1136" y="76"/>
                    <a:pt x="1055" y="32"/>
                  </a:cubicBezTo>
                  <a:cubicBezTo>
                    <a:pt x="1010" y="7"/>
                    <a:pt x="960" y="0"/>
                    <a:pt x="90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9"/>
            <p:cNvSpPr/>
            <p:nvPr/>
          </p:nvSpPr>
          <p:spPr>
            <a:xfrm>
              <a:off x="882300" y="3198525"/>
              <a:ext cx="53500" cy="24725"/>
            </a:xfrm>
            <a:custGeom>
              <a:rect b="b" l="l" r="r" t="t"/>
              <a:pathLst>
                <a:path extrusionOk="0" h="989" w="2140">
                  <a:moveTo>
                    <a:pt x="1105" y="0"/>
                  </a:moveTo>
                  <a:cubicBezTo>
                    <a:pt x="882" y="0"/>
                    <a:pt x="658" y="26"/>
                    <a:pt x="486" y="123"/>
                  </a:cubicBezTo>
                  <a:cubicBezTo>
                    <a:pt x="209" y="279"/>
                    <a:pt x="75" y="703"/>
                    <a:pt x="1" y="986"/>
                  </a:cubicBezTo>
                  <a:cubicBezTo>
                    <a:pt x="30" y="988"/>
                    <a:pt x="60" y="989"/>
                    <a:pt x="90" y="989"/>
                  </a:cubicBezTo>
                  <a:cubicBezTo>
                    <a:pt x="386" y="989"/>
                    <a:pt x="702" y="906"/>
                    <a:pt x="989" y="852"/>
                  </a:cubicBezTo>
                  <a:lnTo>
                    <a:pt x="2140" y="637"/>
                  </a:lnTo>
                  <a:cubicBezTo>
                    <a:pt x="2089" y="470"/>
                    <a:pt x="2012" y="310"/>
                    <a:pt x="1911" y="169"/>
                  </a:cubicBezTo>
                  <a:cubicBezTo>
                    <a:pt x="1883" y="121"/>
                    <a:pt x="1843" y="83"/>
                    <a:pt x="1795" y="55"/>
                  </a:cubicBezTo>
                  <a:cubicBezTo>
                    <a:pt x="1753" y="39"/>
                    <a:pt x="1707" y="28"/>
                    <a:pt x="1662" y="28"/>
                  </a:cubicBezTo>
                  <a:cubicBezTo>
                    <a:pt x="1658" y="28"/>
                    <a:pt x="1654" y="28"/>
                    <a:pt x="1650" y="28"/>
                  </a:cubicBezTo>
                  <a:cubicBezTo>
                    <a:pt x="1490" y="19"/>
                    <a:pt x="1297" y="0"/>
                    <a:pt x="110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9"/>
            <p:cNvSpPr/>
            <p:nvPr/>
          </p:nvSpPr>
          <p:spPr>
            <a:xfrm>
              <a:off x="917050" y="3228425"/>
              <a:ext cx="4425" cy="3925"/>
            </a:xfrm>
            <a:custGeom>
              <a:rect b="b" l="l" r="r" t="t"/>
              <a:pathLst>
                <a:path extrusionOk="0" h="157" w="177">
                  <a:moveTo>
                    <a:pt x="177" y="1"/>
                  </a:moveTo>
                  <a:lnTo>
                    <a:pt x="1" y="65"/>
                  </a:lnTo>
                  <a:lnTo>
                    <a:pt x="82" y="157"/>
                  </a:lnTo>
                  <a:lnTo>
                    <a:pt x="177"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9"/>
            <p:cNvSpPr/>
            <p:nvPr/>
          </p:nvSpPr>
          <p:spPr>
            <a:xfrm>
              <a:off x="916650" y="3228100"/>
              <a:ext cx="5250" cy="4600"/>
            </a:xfrm>
            <a:custGeom>
              <a:rect b="b" l="l" r="r" t="t"/>
              <a:pathLst>
                <a:path extrusionOk="0" h="184" w="210">
                  <a:moveTo>
                    <a:pt x="163" y="38"/>
                  </a:moveTo>
                  <a:lnTo>
                    <a:pt x="100" y="143"/>
                  </a:lnTo>
                  <a:lnTo>
                    <a:pt x="96" y="149"/>
                  </a:lnTo>
                  <a:lnTo>
                    <a:pt x="96" y="149"/>
                  </a:lnTo>
                  <a:lnTo>
                    <a:pt x="39" y="84"/>
                  </a:lnTo>
                  <a:lnTo>
                    <a:pt x="39" y="84"/>
                  </a:lnTo>
                  <a:lnTo>
                    <a:pt x="163" y="38"/>
                  </a:lnTo>
                  <a:close/>
                  <a:moveTo>
                    <a:pt x="195" y="0"/>
                  </a:moveTo>
                  <a:cubicBezTo>
                    <a:pt x="194" y="0"/>
                    <a:pt x="193" y="0"/>
                    <a:pt x="193" y="1"/>
                  </a:cubicBezTo>
                  <a:lnTo>
                    <a:pt x="37" y="58"/>
                  </a:lnTo>
                  <a:lnTo>
                    <a:pt x="15" y="64"/>
                  </a:lnTo>
                  <a:cubicBezTo>
                    <a:pt x="0" y="70"/>
                    <a:pt x="2" y="87"/>
                    <a:pt x="12" y="91"/>
                  </a:cubicBezTo>
                  <a:lnTo>
                    <a:pt x="12" y="91"/>
                  </a:lnTo>
                  <a:lnTo>
                    <a:pt x="91" y="181"/>
                  </a:lnTo>
                  <a:cubicBezTo>
                    <a:pt x="94" y="183"/>
                    <a:pt x="97" y="184"/>
                    <a:pt x="100" y="184"/>
                  </a:cubicBezTo>
                  <a:cubicBezTo>
                    <a:pt x="105" y="184"/>
                    <a:pt x="109" y="182"/>
                    <a:pt x="111" y="176"/>
                  </a:cubicBezTo>
                  <a:lnTo>
                    <a:pt x="193" y="40"/>
                  </a:lnTo>
                  <a:lnTo>
                    <a:pt x="206" y="20"/>
                  </a:lnTo>
                  <a:cubicBezTo>
                    <a:pt x="210" y="10"/>
                    <a:pt x="203" y="0"/>
                    <a:pt x="19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9"/>
            <p:cNvSpPr/>
            <p:nvPr/>
          </p:nvSpPr>
          <p:spPr>
            <a:xfrm>
              <a:off x="896900" y="3231500"/>
              <a:ext cx="4600" cy="2950"/>
            </a:xfrm>
            <a:custGeom>
              <a:rect b="b" l="l" r="r" t="t"/>
              <a:pathLst>
                <a:path extrusionOk="0" h="118" w="184">
                  <a:moveTo>
                    <a:pt x="1" y="1"/>
                  </a:moveTo>
                  <a:lnTo>
                    <a:pt x="119" y="117"/>
                  </a:lnTo>
                  <a:lnTo>
                    <a:pt x="183" y="5"/>
                  </a:lnTo>
                  <a:cubicBezTo>
                    <a:pt x="174" y="5"/>
                    <a:pt x="1" y="1"/>
                    <a:pt x="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9"/>
            <p:cNvSpPr/>
            <p:nvPr/>
          </p:nvSpPr>
          <p:spPr>
            <a:xfrm>
              <a:off x="896525" y="3231175"/>
              <a:ext cx="5300" cy="3575"/>
            </a:xfrm>
            <a:custGeom>
              <a:rect b="b" l="l" r="r" t="t"/>
              <a:pathLst>
                <a:path extrusionOk="0" h="143" w="212">
                  <a:moveTo>
                    <a:pt x="49" y="27"/>
                  </a:moveTo>
                  <a:lnTo>
                    <a:pt x="172" y="29"/>
                  </a:lnTo>
                  <a:lnTo>
                    <a:pt x="175" y="29"/>
                  </a:lnTo>
                  <a:lnTo>
                    <a:pt x="131" y="109"/>
                  </a:lnTo>
                  <a:lnTo>
                    <a:pt x="131" y="109"/>
                  </a:lnTo>
                  <a:lnTo>
                    <a:pt x="49" y="27"/>
                  </a:lnTo>
                  <a:close/>
                  <a:moveTo>
                    <a:pt x="16" y="1"/>
                  </a:moveTo>
                  <a:cubicBezTo>
                    <a:pt x="5" y="1"/>
                    <a:pt x="0" y="14"/>
                    <a:pt x="7" y="23"/>
                  </a:cubicBezTo>
                  <a:lnTo>
                    <a:pt x="110" y="124"/>
                  </a:lnTo>
                  <a:lnTo>
                    <a:pt x="126" y="139"/>
                  </a:lnTo>
                  <a:cubicBezTo>
                    <a:pt x="128" y="142"/>
                    <a:pt x="132" y="143"/>
                    <a:pt x="135" y="143"/>
                  </a:cubicBezTo>
                  <a:cubicBezTo>
                    <a:pt x="139" y="143"/>
                    <a:pt x="143" y="141"/>
                    <a:pt x="145" y="137"/>
                  </a:cubicBezTo>
                  <a:lnTo>
                    <a:pt x="209" y="25"/>
                  </a:lnTo>
                  <a:cubicBezTo>
                    <a:pt x="212" y="18"/>
                    <a:pt x="210" y="13"/>
                    <a:pt x="206" y="9"/>
                  </a:cubicBezTo>
                  <a:lnTo>
                    <a:pt x="206" y="9"/>
                  </a:lnTo>
                  <a:cubicBezTo>
                    <a:pt x="204" y="7"/>
                    <a:pt x="202" y="6"/>
                    <a:pt x="198" y="5"/>
                  </a:cubicBezTo>
                  <a:cubicBezTo>
                    <a:pt x="176" y="3"/>
                    <a:pt x="154" y="3"/>
                    <a:pt x="132" y="3"/>
                  </a:cubicBezTo>
                  <a:lnTo>
                    <a:pt x="38"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9"/>
            <p:cNvSpPr/>
            <p:nvPr/>
          </p:nvSpPr>
          <p:spPr>
            <a:xfrm>
              <a:off x="913825" y="3229425"/>
              <a:ext cx="8150" cy="4850"/>
            </a:xfrm>
            <a:custGeom>
              <a:rect b="b" l="l" r="r" t="t"/>
              <a:pathLst>
                <a:path extrusionOk="0" h="194" w="326">
                  <a:moveTo>
                    <a:pt x="207" y="1"/>
                  </a:moveTo>
                  <a:cubicBezTo>
                    <a:pt x="154" y="1"/>
                    <a:pt x="98" y="26"/>
                    <a:pt x="62" y="51"/>
                  </a:cubicBezTo>
                  <a:cubicBezTo>
                    <a:pt x="22" y="79"/>
                    <a:pt x="0" y="121"/>
                    <a:pt x="20" y="156"/>
                  </a:cubicBezTo>
                  <a:cubicBezTo>
                    <a:pt x="24" y="165"/>
                    <a:pt x="31" y="172"/>
                    <a:pt x="40" y="178"/>
                  </a:cubicBezTo>
                  <a:cubicBezTo>
                    <a:pt x="60" y="188"/>
                    <a:pt x="82" y="193"/>
                    <a:pt x="104" y="193"/>
                  </a:cubicBezTo>
                  <a:cubicBezTo>
                    <a:pt x="111" y="193"/>
                    <a:pt x="118" y="193"/>
                    <a:pt x="125" y="191"/>
                  </a:cubicBezTo>
                  <a:cubicBezTo>
                    <a:pt x="130" y="192"/>
                    <a:pt x="134" y="192"/>
                    <a:pt x="138" y="192"/>
                  </a:cubicBezTo>
                  <a:cubicBezTo>
                    <a:pt x="151" y="192"/>
                    <a:pt x="162" y="190"/>
                    <a:pt x="174" y="185"/>
                  </a:cubicBezTo>
                  <a:cubicBezTo>
                    <a:pt x="185" y="180"/>
                    <a:pt x="194" y="174"/>
                    <a:pt x="202" y="167"/>
                  </a:cubicBezTo>
                  <a:cubicBezTo>
                    <a:pt x="237" y="137"/>
                    <a:pt x="325" y="42"/>
                    <a:pt x="259" y="11"/>
                  </a:cubicBezTo>
                  <a:cubicBezTo>
                    <a:pt x="243" y="4"/>
                    <a:pt x="225" y="1"/>
                    <a:pt x="20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9"/>
            <p:cNvSpPr/>
            <p:nvPr/>
          </p:nvSpPr>
          <p:spPr>
            <a:xfrm>
              <a:off x="785500" y="3324175"/>
              <a:ext cx="16725" cy="24025"/>
            </a:xfrm>
            <a:custGeom>
              <a:rect b="b" l="l" r="r" t="t"/>
              <a:pathLst>
                <a:path extrusionOk="0" h="961" w="669">
                  <a:moveTo>
                    <a:pt x="58" y="1"/>
                  </a:moveTo>
                  <a:cubicBezTo>
                    <a:pt x="1" y="98"/>
                    <a:pt x="5" y="221"/>
                    <a:pt x="32" y="330"/>
                  </a:cubicBezTo>
                  <a:cubicBezTo>
                    <a:pt x="91" y="592"/>
                    <a:pt x="251" y="818"/>
                    <a:pt x="477" y="961"/>
                  </a:cubicBezTo>
                  <a:lnTo>
                    <a:pt x="668" y="743"/>
                  </a:lnTo>
                  <a:cubicBezTo>
                    <a:pt x="508" y="699"/>
                    <a:pt x="370" y="587"/>
                    <a:pt x="271" y="453"/>
                  </a:cubicBezTo>
                  <a:cubicBezTo>
                    <a:pt x="172" y="319"/>
                    <a:pt x="108" y="161"/>
                    <a:pt x="58"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9"/>
            <p:cNvSpPr/>
            <p:nvPr/>
          </p:nvSpPr>
          <p:spPr>
            <a:xfrm>
              <a:off x="782325" y="3327550"/>
              <a:ext cx="27300" cy="40750"/>
            </a:xfrm>
            <a:custGeom>
              <a:rect b="b" l="l" r="r" t="t"/>
              <a:pathLst>
                <a:path extrusionOk="0" h="1630" w="1092">
                  <a:moveTo>
                    <a:pt x="390" y="1"/>
                  </a:moveTo>
                  <a:cubicBezTo>
                    <a:pt x="345" y="1"/>
                    <a:pt x="306" y="57"/>
                    <a:pt x="312" y="105"/>
                  </a:cubicBezTo>
                  <a:cubicBezTo>
                    <a:pt x="319" y="158"/>
                    <a:pt x="543" y="551"/>
                    <a:pt x="727" y="591"/>
                  </a:cubicBezTo>
                  <a:cubicBezTo>
                    <a:pt x="517" y="731"/>
                    <a:pt x="312" y="878"/>
                    <a:pt x="112" y="1034"/>
                  </a:cubicBezTo>
                  <a:cubicBezTo>
                    <a:pt x="82" y="1054"/>
                    <a:pt x="55" y="1080"/>
                    <a:pt x="38" y="1111"/>
                  </a:cubicBezTo>
                  <a:cubicBezTo>
                    <a:pt x="0" y="1192"/>
                    <a:pt x="62" y="1280"/>
                    <a:pt x="119" y="1346"/>
                  </a:cubicBezTo>
                  <a:cubicBezTo>
                    <a:pt x="198" y="1441"/>
                    <a:pt x="279" y="1535"/>
                    <a:pt x="361" y="1629"/>
                  </a:cubicBezTo>
                  <a:lnTo>
                    <a:pt x="571" y="1302"/>
                  </a:lnTo>
                  <a:cubicBezTo>
                    <a:pt x="571" y="1302"/>
                    <a:pt x="910" y="942"/>
                    <a:pt x="1039" y="780"/>
                  </a:cubicBezTo>
                  <a:cubicBezTo>
                    <a:pt x="1066" y="747"/>
                    <a:pt x="1092" y="703"/>
                    <a:pt x="1070" y="668"/>
                  </a:cubicBezTo>
                  <a:cubicBezTo>
                    <a:pt x="1059" y="650"/>
                    <a:pt x="1044" y="637"/>
                    <a:pt x="1024" y="628"/>
                  </a:cubicBezTo>
                  <a:cubicBezTo>
                    <a:pt x="762" y="483"/>
                    <a:pt x="547" y="266"/>
                    <a:pt x="402" y="2"/>
                  </a:cubicBezTo>
                  <a:cubicBezTo>
                    <a:pt x="398" y="1"/>
                    <a:pt x="394" y="1"/>
                    <a:pt x="390"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9"/>
            <p:cNvSpPr/>
            <p:nvPr/>
          </p:nvSpPr>
          <p:spPr>
            <a:xfrm>
              <a:off x="758825" y="3355375"/>
              <a:ext cx="69150" cy="134450"/>
            </a:xfrm>
            <a:custGeom>
              <a:rect b="b" l="l" r="r" t="t"/>
              <a:pathLst>
                <a:path extrusionOk="0" h="5378" w="2766">
                  <a:moveTo>
                    <a:pt x="1606" y="0"/>
                  </a:moveTo>
                  <a:cubicBezTo>
                    <a:pt x="1514" y="95"/>
                    <a:pt x="1156" y="369"/>
                    <a:pt x="1156" y="369"/>
                  </a:cubicBezTo>
                  <a:cubicBezTo>
                    <a:pt x="1156" y="369"/>
                    <a:pt x="2089" y="3947"/>
                    <a:pt x="2052" y="3953"/>
                  </a:cubicBezTo>
                  <a:cubicBezTo>
                    <a:pt x="2052" y="3953"/>
                    <a:pt x="2051" y="3954"/>
                    <a:pt x="2051" y="3954"/>
                  </a:cubicBezTo>
                  <a:cubicBezTo>
                    <a:pt x="2010" y="3954"/>
                    <a:pt x="1497" y="2875"/>
                    <a:pt x="1294" y="2304"/>
                  </a:cubicBezTo>
                  <a:cubicBezTo>
                    <a:pt x="1088" y="1731"/>
                    <a:pt x="795" y="1140"/>
                    <a:pt x="260" y="850"/>
                  </a:cubicBezTo>
                  <a:lnTo>
                    <a:pt x="0" y="4043"/>
                  </a:lnTo>
                  <a:cubicBezTo>
                    <a:pt x="156" y="4265"/>
                    <a:pt x="328" y="4478"/>
                    <a:pt x="508" y="4680"/>
                  </a:cubicBezTo>
                  <a:cubicBezTo>
                    <a:pt x="688" y="4885"/>
                    <a:pt x="883" y="5078"/>
                    <a:pt x="1121" y="5214"/>
                  </a:cubicBezTo>
                  <a:cubicBezTo>
                    <a:pt x="1296" y="5314"/>
                    <a:pt x="1499" y="5377"/>
                    <a:pt x="1700" y="5377"/>
                  </a:cubicBezTo>
                  <a:cubicBezTo>
                    <a:pt x="1768" y="5377"/>
                    <a:pt x="1836" y="5370"/>
                    <a:pt x="1902" y="5355"/>
                  </a:cubicBezTo>
                  <a:cubicBezTo>
                    <a:pt x="2280" y="5262"/>
                    <a:pt x="2557" y="4915"/>
                    <a:pt x="2662" y="4542"/>
                  </a:cubicBezTo>
                  <a:cubicBezTo>
                    <a:pt x="2765" y="4169"/>
                    <a:pt x="2730" y="3771"/>
                    <a:pt x="2673" y="3387"/>
                  </a:cubicBezTo>
                  <a:cubicBezTo>
                    <a:pt x="2498" y="2210"/>
                    <a:pt x="2137" y="1066"/>
                    <a:pt x="1606"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9"/>
            <p:cNvSpPr/>
            <p:nvPr/>
          </p:nvSpPr>
          <p:spPr>
            <a:xfrm>
              <a:off x="766950" y="3374700"/>
              <a:ext cx="10950" cy="40650"/>
            </a:xfrm>
            <a:custGeom>
              <a:rect b="b" l="l" r="r" t="t"/>
              <a:pathLst>
                <a:path extrusionOk="0" h="1626" w="438">
                  <a:moveTo>
                    <a:pt x="7" y="0"/>
                  </a:moveTo>
                  <a:cubicBezTo>
                    <a:pt x="3" y="0"/>
                    <a:pt x="0" y="0"/>
                    <a:pt x="0" y="0"/>
                  </a:cubicBezTo>
                  <a:lnTo>
                    <a:pt x="209" y="1626"/>
                  </a:lnTo>
                  <a:cubicBezTo>
                    <a:pt x="376" y="1301"/>
                    <a:pt x="438" y="932"/>
                    <a:pt x="391" y="569"/>
                  </a:cubicBezTo>
                  <a:cubicBezTo>
                    <a:pt x="315" y="24"/>
                    <a:pt x="52" y="0"/>
                    <a:pt x="7"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9"/>
            <p:cNvSpPr/>
            <p:nvPr/>
          </p:nvSpPr>
          <p:spPr>
            <a:xfrm>
              <a:off x="744325" y="3352625"/>
              <a:ext cx="28525" cy="41800"/>
            </a:xfrm>
            <a:custGeom>
              <a:rect b="b" l="l" r="r" t="t"/>
              <a:pathLst>
                <a:path extrusionOk="0" h="1672" w="1141">
                  <a:moveTo>
                    <a:pt x="64" y="1"/>
                  </a:moveTo>
                  <a:lnTo>
                    <a:pt x="14" y="993"/>
                  </a:lnTo>
                  <a:lnTo>
                    <a:pt x="1" y="1235"/>
                  </a:lnTo>
                  <a:lnTo>
                    <a:pt x="1140" y="1672"/>
                  </a:lnTo>
                  <a:lnTo>
                    <a:pt x="1103" y="1367"/>
                  </a:lnTo>
                  <a:lnTo>
                    <a:pt x="1064" y="1028"/>
                  </a:lnTo>
                  <a:lnTo>
                    <a:pt x="1061" y="1020"/>
                  </a:lnTo>
                  <a:lnTo>
                    <a:pt x="1033" y="767"/>
                  </a:lnTo>
                  <a:lnTo>
                    <a:pt x="998" y="475"/>
                  </a:lnTo>
                  <a:lnTo>
                    <a:pt x="978" y="315"/>
                  </a:lnTo>
                  <a:lnTo>
                    <a:pt x="64"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9"/>
            <p:cNvSpPr/>
            <p:nvPr/>
          </p:nvSpPr>
          <p:spPr>
            <a:xfrm>
              <a:off x="618775" y="3373175"/>
              <a:ext cx="168850" cy="131550"/>
            </a:xfrm>
            <a:custGeom>
              <a:rect b="b" l="l" r="r" t="t"/>
              <a:pathLst>
                <a:path extrusionOk="0" h="5262" w="6754">
                  <a:moveTo>
                    <a:pt x="5130" y="0"/>
                  </a:moveTo>
                  <a:cubicBezTo>
                    <a:pt x="4925" y="0"/>
                    <a:pt x="4725" y="45"/>
                    <a:pt x="4540" y="129"/>
                  </a:cubicBezTo>
                  <a:cubicBezTo>
                    <a:pt x="4081" y="347"/>
                    <a:pt x="3747" y="755"/>
                    <a:pt x="3448" y="1164"/>
                  </a:cubicBezTo>
                  <a:cubicBezTo>
                    <a:pt x="3024" y="1750"/>
                    <a:pt x="2640" y="2363"/>
                    <a:pt x="2299" y="3002"/>
                  </a:cubicBezTo>
                  <a:cubicBezTo>
                    <a:pt x="2271" y="3053"/>
                    <a:pt x="2238" y="3107"/>
                    <a:pt x="2190" y="3125"/>
                  </a:cubicBezTo>
                  <a:cubicBezTo>
                    <a:pt x="2174" y="3131"/>
                    <a:pt x="2157" y="3134"/>
                    <a:pt x="2141" y="3134"/>
                  </a:cubicBezTo>
                  <a:cubicBezTo>
                    <a:pt x="2105" y="3134"/>
                    <a:pt x="2068" y="3122"/>
                    <a:pt x="2034" y="3110"/>
                  </a:cubicBezTo>
                  <a:cubicBezTo>
                    <a:pt x="1972" y="3090"/>
                    <a:pt x="1911" y="3070"/>
                    <a:pt x="1851" y="3050"/>
                  </a:cubicBezTo>
                  <a:cubicBezTo>
                    <a:pt x="1546" y="2949"/>
                    <a:pt x="1241" y="2848"/>
                    <a:pt x="938" y="2747"/>
                  </a:cubicBezTo>
                  <a:lnTo>
                    <a:pt x="0" y="4948"/>
                  </a:lnTo>
                  <a:cubicBezTo>
                    <a:pt x="753" y="5157"/>
                    <a:pt x="1528" y="5262"/>
                    <a:pt x="2303" y="5262"/>
                  </a:cubicBezTo>
                  <a:cubicBezTo>
                    <a:pt x="2999" y="5262"/>
                    <a:pt x="3696" y="5178"/>
                    <a:pt x="4377" y="5009"/>
                  </a:cubicBezTo>
                  <a:cubicBezTo>
                    <a:pt x="4704" y="4928"/>
                    <a:pt x="5038" y="4823"/>
                    <a:pt x="5304" y="4614"/>
                  </a:cubicBezTo>
                  <a:cubicBezTo>
                    <a:pt x="5535" y="4434"/>
                    <a:pt x="5623" y="3913"/>
                    <a:pt x="5886" y="3913"/>
                  </a:cubicBezTo>
                  <a:cubicBezTo>
                    <a:pt x="5903" y="3913"/>
                    <a:pt x="5920" y="3916"/>
                    <a:pt x="5938" y="3920"/>
                  </a:cubicBezTo>
                  <a:cubicBezTo>
                    <a:pt x="5994" y="3934"/>
                    <a:pt x="6045" y="3940"/>
                    <a:pt x="6094" y="3940"/>
                  </a:cubicBezTo>
                  <a:cubicBezTo>
                    <a:pt x="6410" y="3940"/>
                    <a:pt x="6591" y="3676"/>
                    <a:pt x="6753" y="3516"/>
                  </a:cubicBezTo>
                  <a:cubicBezTo>
                    <a:pt x="6595" y="3329"/>
                    <a:pt x="6479" y="3112"/>
                    <a:pt x="6413" y="2877"/>
                  </a:cubicBezTo>
                  <a:cubicBezTo>
                    <a:pt x="6250" y="2356"/>
                    <a:pt x="6268" y="1755"/>
                    <a:pt x="6217" y="1199"/>
                  </a:cubicBezTo>
                  <a:cubicBezTo>
                    <a:pt x="6189" y="894"/>
                    <a:pt x="6130" y="575"/>
                    <a:pt x="5934" y="340"/>
                  </a:cubicBezTo>
                  <a:cubicBezTo>
                    <a:pt x="5754" y="123"/>
                    <a:pt x="5482" y="15"/>
                    <a:pt x="5198" y="2"/>
                  </a:cubicBezTo>
                  <a:cubicBezTo>
                    <a:pt x="5175" y="1"/>
                    <a:pt x="5153" y="0"/>
                    <a:pt x="5130"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9"/>
            <p:cNvSpPr/>
            <p:nvPr/>
          </p:nvSpPr>
          <p:spPr>
            <a:xfrm>
              <a:off x="466075" y="3333125"/>
              <a:ext cx="23200" cy="50975"/>
            </a:xfrm>
            <a:custGeom>
              <a:rect b="b" l="l" r="r" t="t"/>
              <a:pathLst>
                <a:path extrusionOk="0" h="2039" w="928">
                  <a:moveTo>
                    <a:pt x="260" y="1"/>
                  </a:moveTo>
                  <a:lnTo>
                    <a:pt x="0" y="1483"/>
                  </a:lnTo>
                  <a:lnTo>
                    <a:pt x="668" y="2039"/>
                  </a:lnTo>
                  <a:lnTo>
                    <a:pt x="927" y="407"/>
                  </a:lnTo>
                  <a:lnTo>
                    <a:pt x="260"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9"/>
            <p:cNvSpPr/>
            <p:nvPr/>
          </p:nvSpPr>
          <p:spPr>
            <a:xfrm>
              <a:off x="342000" y="3373925"/>
              <a:ext cx="56525" cy="54600"/>
            </a:xfrm>
            <a:custGeom>
              <a:rect b="b" l="l" r="r" t="t"/>
              <a:pathLst>
                <a:path extrusionOk="0" h="2184" w="2261">
                  <a:moveTo>
                    <a:pt x="444" y="1"/>
                  </a:moveTo>
                  <a:lnTo>
                    <a:pt x="0" y="407"/>
                  </a:lnTo>
                  <a:cubicBezTo>
                    <a:pt x="0" y="407"/>
                    <a:pt x="740" y="1553"/>
                    <a:pt x="740" y="1665"/>
                  </a:cubicBezTo>
                  <a:lnTo>
                    <a:pt x="1445" y="2184"/>
                  </a:lnTo>
                  <a:lnTo>
                    <a:pt x="2260" y="1815"/>
                  </a:lnTo>
                  <a:lnTo>
                    <a:pt x="444"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9"/>
            <p:cNvSpPr/>
            <p:nvPr/>
          </p:nvSpPr>
          <p:spPr>
            <a:xfrm>
              <a:off x="437850" y="3364150"/>
              <a:ext cx="51700" cy="118575"/>
            </a:xfrm>
            <a:custGeom>
              <a:rect b="b" l="l" r="r" t="t"/>
              <a:pathLst>
                <a:path extrusionOk="0" h="4743" w="2068">
                  <a:moveTo>
                    <a:pt x="965" y="1"/>
                  </a:moveTo>
                  <a:cubicBezTo>
                    <a:pt x="965" y="1"/>
                    <a:pt x="115" y="4059"/>
                    <a:pt x="1" y="4180"/>
                  </a:cubicBezTo>
                  <a:cubicBezTo>
                    <a:pt x="1" y="4180"/>
                    <a:pt x="615" y="4742"/>
                    <a:pt x="1124" y="4742"/>
                  </a:cubicBezTo>
                  <a:cubicBezTo>
                    <a:pt x="1358" y="4742"/>
                    <a:pt x="1570" y="4623"/>
                    <a:pt x="1690" y="4274"/>
                  </a:cubicBezTo>
                  <a:cubicBezTo>
                    <a:pt x="2067" y="3170"/>
                    <a:pt x="2032" y="420"/>
                    <a:pt x="2032" y="420"/>
                  </a:cubicBezTo>
                  <a:lnTo>
                    <a:pt x="965"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9"/>
            <p:cNvSpPr/>
            <p:nvPr/>
          </p:nvSpPr>
          <p:spPr>
            <a:xfrm>
              <a:off x="350825" y="3399225"/>
              <a:ext cx="308875" cy="112150"/>
            </a:xfrm>
            <a:custGeom>
              <a:rect b="b" l="l" r="r" t="t"/>
              <a:pathLst>
                <a:path extrusionOk="0" h="4486" w="12355">
                  <a:moveTo>
                    <a:pt x="616" y="1"/>
                  </a:moveTo>
                  <a:cubicBezTo>
                    <a:pt x="374" y="1"/>
                    <a:pt x="133" y="92"/>
                    <a:pt x="1" y="291"/>
                  </a:cubicBezTo>
                  <a:cubicBezTo>
                    <a:pt x="1" y="291"/>
                    <a:pt x="1654" y="4130"/>
                    <a:pt x="5037" y="4451"/>
                  </a:cubicBezTo>
                  <a:cubicBezTo>
                    <a:pt x="5284" y="4474"/>
                    <a:pt x="5813" y="4486"/>
                    <a:pt x="6470" y="4486"/>
                  </a:cubicBezTo>
                  <a:cubicBezTo>
                    <a:pt x="8420" y="4486"/>
                    <a:pt x="11495" y="4378"/>
                    <a:pt x="11689" y="4132"/>
                  </a:cubicBezTo>
                  <a:cubicBezTo>
                    <a:pt x="11693" y="4125"/>
                    <a:pt x="11700" y="4121"/>
                    <a:pt x="11706" y="4115"/>
                  </a:cubicBezTo>
                  <a:cubicBezTo>
                    <a:pt x="11687" y="3609"/>
                    <a:pt x="11687" y="3098"/>
                    <a:pt x="11889" y="2623"/>
                  </a:cubicBezTo>
                  <a:cubicBezTo>
                    <a:pt x="11937" y="2507"/>
                    <a:pt x="11998" y="2395"/>
                    <a:pt x="12071" y="2292"/>
                  </a:cubicBezTo>
                  <a:cubicBezTo>
                    <a:pt x="12154" y="2169"/>
                    <a:pt x="12249" y="2052"/>
                    <a:pt x="12354" y="1945"/>
                  </a:cubicBezTo>
                  <a:cubicBezTo>
                    <a:pt x="11593" y="915"/>
                    <a:pt x="10371" y="404"/>
                    <a:pt x="9097" y="404"/>
                  </a:cubicBezTo>
                  <a:cubicBezTo>
                    <a:pt x="8996" y="404"/>
                    <a:pt x="8894" y="407"/>
                    <a:pt x="8792" y="414"/>
                  </a:cubicBezTo>
                  <a:cubicBezTo>
                    <a:pt x="7395" y="502"/>
                    <a:pt x="6640" y="899"/>
                    <a:pt x="5474" y="1672"/>
                  </a:cubicBezTo>
                  <a:cubicBezTo>
                    <a:pt x="5355" y="1749"/>
                    <a:pt x="4938" y="2158"/>
                    <a:pt x="4575" y="2184"/>
                  </a:cubicBezTo>
                  <a:cubicBezTo>
                    <a:pt x="4551" y="2186"/>
                    <a:pt x="4526" y="2187"/>
                    <a:pt x="4500" y="2187"/>
                  </a:cubicBezTo>
                  <a:cubicBezTo>
                    <a:pt x="4142" y="2187"/>
                    <a:pt x="3651" y="2025"/>
                    <a:pt x="3508" y="1914"/>
                  </a:cubicBezTo>
                  <a:lnTo>
                    <a:pt x="1663" y="497"/>
                  </a:lnTo>
                  <a:cubicBezTo>
                    <a:pt x="1413" y="304"/>
                    <a:pt x="1156" y="107"/>
                    <a:pt x="848" y="30"/>
                  </a:cubicBezTo>
                  <a:cubicBezTo>
                    <a:pt x="773" y="11"/>
                    <a:pt x="694" y="1"/>
                    <a:pt x="616"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9"/>
            <p:cNvSpPr/>
            <p:nvPr/>
          </p:nvSpPr>
          <p:spPr>
            <a:xfrm>
              <a:off x="471500" y="3409325"/>
              <a:ext cx="188125" cy="49075"/>
            </a:xfrm>
            <a:custGeom>
              <a:rect b="b" l="l" r="r" t="t"/>
              <a:pathLst>
                <a:path extrusionOk="0" h="1963" w="7525">
                  <a:moveTo>
                    <a:pt x="4268" y="0"/>
                  </a:moveTo>
                  <a:cubicBezTo>
                    <a:pt x="4166" y="0"/>
                    <a:pt x="4065" y="3"/>
                    <a:pt x="3963" y="10"/>
                  </a:cubicBezTo>
                  <a:cubicBezTo>
                    <a:pt x="2566" y="98"/>
                    <a:pt x="1811" y="495"/>
                    <a:pt x="644" y="1268"/>
                  </a:cubicBezTo>
                  <a:cubicBezTo>
                    <a:pt x="554" y="1328"/>
                    <a:pt x="284" y="1582"/>
                    <a:pt x="1" y="1710"/>
                  </a:cubicBezTo>
                  <a:cubicBezTo>
                    <a:pt x="68" y="1714"/>
                    <a:pt x="134" y="1717"/>
                    <a:pt x="200" y="1717"/>
                  </a:cubicBezTo>
                  <a:cubicBezTo>
                    <a:pt x="419" y="1717"/>
                    <a:pt x="637" y="1688"/>
                    <a:pt x="873" y="1600"/>
                  </a:cubicBezTo>
                  <a:cubicBezTo>
                    <a:pt x="1305" y="1444"/>
                    <a:pt x="1703" y="1202"/>
                    <a:pt x="2136" y="1040"/>
                  </a:cubicBezTo>
                  <a:cubicBezTo>
                    <a:pt x="2574" y="874"/>
                    <a:pt x="3041" y="810"/>
                    <a:pt x="3512" y="810"/>
                  </a:cubicBezTo>
                  <a:cubicBezTo>
                    <a:pt x="3932" y="810"/>
                    <a:pt x="4354" y="861"/>
                    <a:pt x="4760" y="937"/>
                  </a:cubicBezTo>
                  <a:cubicBezTo>
                    <a:pt x="4769" y="939"/>
                    <a:pt x="4778" y="943"/>
                    <a:pt x="4786" y="950"/>
                  </a:cubicBezTo>
                  <a:cubicBezTo>
                    <a:pt x="5353" y="1018"/>
                    <a:pt x="5902" y="1304"/>
                    <a:pt x="6401" y="1560"/>
                  </a:cubicBezTo>
                  <a:cubicBezTo>
                    <a:pt x="6649" y="1690"/>
                    <a:pt x="6899" y="1817"/>
                    <a:pt x="7152" y="1940"/>
                  </a:cubicBezTo>
                  <a:lnTo>
                    <a:pt x="7196" y="1962"/>
                  </a:lnTo>
                  <a:cubicBezTo>
                    <a:pt x="7211" y="1936"/>
                    <a:pt x="7226" y="1912"/>
                    <a:pt x="7242" y="1888"/>
                  </a:cubicBezTo>
                  <a:cubicBezTo>
                    <a:pt x="7325" y="1765"/>
                    <a:pt x="7420" y="1648"/>
                    <a:pt x="7525" y="1541"/>
                  </a:cubicBezTo>
                  <a:cubicBezTo>
                    <a:pt x="6764" y="511"/>
                    <a:pt x="5542" y="0"/>
                    <a:pt x="4268"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9"/>
            <p:cNvSpPr/>
            <p:nvPr/>
          </p:nvSpPr>
          <p:spPr>
            <a:xfrm>
              <a:off x="532075" y="3409325"/>
              <a:ext cx="127625" cy="101825"/>
            </a:xfrm>
            <a:custGeom>
              <a:rect b="b" l="l" r="r" t="t"/>
              <a:pathLst>
                <a:path extrusionOk="0" h="4073" w="5105">
                  <a:moveTo>
                    <a:pt x="1847" y="0"/>
                  </a:moveTo>
                  <a:cubicBezTo>
                    <a:pt x="1746" y="0"/>
                    <a:pt x="1644" y="3"/>
                    <a:pt x="1542" y="10"/>
                  </a:cubicBezTo>
                  <a:cubicBezTo>
                    <a:pt x="1441" y="17"/>
                    <a:pt x="1344" y="23"/>
                    <a:pt x="1250" y="34"/>
                  </a:cubicBezTo>
                  <a:cubicBezTo>
                    <a:pt x="532" y="522"/>
                    <a:pt x="145" y="1453"/>
                    <a:pt x="46" y="2312"/>
                  </a:cubicBezTo>
                  <a:cubicBezTo>
                    <a:pt x="0" y="2722"/>
                    <a:pt x="46" y="3067"/>
                    <a:pt x="145" y="3462"/>
                  </a:cubicBezTo>
                  <a:cubicBezTo>
                    <a:pt x="196" y="3667"/>
                    <a:pt x="251" y="3871"/>
                    <a:pt x="312" y="4073"/>
                  </a:cubicBezTo>
                  <a:cubicBezTo>
                    <a:pt x="2148" y="4040"/>
                    <a:pt x="4278" y="3932"/>
                    <a:pt x="4439" y="3728"/>
                  </a:cubicBezTo>
                  <a:cubicBezTo>
                    <a:pt x="4443" y="3721"/>
                    <a:pt x="4450" y="3717"/>
                    <a:pt x="4456" y="3713"/>
                  </a:cubicBezTo>
                  <a:cubicBezTo>
                    <a:pt x="4437" y="3205"/>
                    <a:pt x="4437" y="2694"/>
                    <a:pt x="4639" y="2219"/>
                  </a:cubicBezTo>
                  <a:cubicBezTo>
                    <a:pt x="4687" y="2103"/>
                    <a:pt x="4748" y="1991"/>
                    <a:pt x="4821" y="1888"/>
                  </a:cubicBezTo>
                  <a:cubicBezTo>
                    <a:pt x="4904" y="1765"/>
                    <a:pt x="4999" y="1648"/>
                    <a:pt x="5104" y="1541"/>
                  </a:cubicBezTo>
                  <a:cubicBezTo>
                    <a:pt x="4343" y="511"/>
                    <a:pt x="3121" y="0"/>
                    <a:pt x="184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9"/>
            <p:cNvSpPr/>
            <p:nvPr/>
          </p:nvSpPr>
          <p:spPr>
            <a:xfrm>
              <a:off x="668500" y="3377425"/>
              <a:ext cx="119125" cy="127300"/>
            </a:xfrm>
            <a:custGeom>
              <a:rect b="b" l="l" r="r" t="t"/>
              <a:pathLst>
                <a:path extrusionOk="0" h="5092" w="4765">
                  <a:moveTo>
                    <a:pt x="2600" y="1"/>
                  </a:moveTo>
                  <a:cubicBezTo>
                    <a:pt x="2554" y="1"/>
                    <a:pt x="2507" y="4"/>
                    <a:pt x="2460" y="10"/>
                  </a:cubicBezTo>
                  <a:cubicBezTo>
                    <a:pt x="2050" y="234"/>
                    <a:pt x="1738" y="614"/>
                    <a:pt x="1461" y="996"/>
                  </a:cubicBezTo>
                  <a:cubicBezTo>
                    <a:pt x="1035" y="1580"/>
                    <a:pt x="651" y="2195"/>
                    <a:pt x="310" y="2832"/>
                  </a:cubicBezTo>
                  <a:cubicBezTo>
                    <a:pt x="282" y="2883"/>
                    <a:pt x="253" y="2937"/>
                    <a:pt x="201" y="2957"/>
                  </a:cubicBezTo>
                  <a:cubicBezTo>
                    <a:pt x="122" y="3357"/>
                    <a:pt x="1" y="3750"/>
                    <a:pt x="1" y="4163"/>
                  </a:cubicBezTo>
                  <a:cubicBezTo>
                    <a:pt x="1" y="4506"/>
                    <a:pt x="73" y="4798"/>
                    <a:pt x="176" y="5090"/>
                  </a:cubicBezTo>
                  <a:cubicBezTo>
                    <a:pt x="227" y="5091"/>
                    <a:pt x="278" y="5091"/>
                    <a:pt x="329" y="5091"/>
                  </a:cubicBezTo>
                  <a:cubicBezTo>
                    <a:pt x="1022" y="5091"/>
                    <a:pt x="1715" y="5007"/>
                    <a:pt x="2388" y="4842"/>
                  </a:cubicBezTo>
                  <a:cubicBezTo>
                    <a:pt x="2717" y="4760"/>
                    <a:pt x="3049" y="4655"/>
                    <a:pt x="3315" y="4444"/>
                  </a:cubicBezTo>
                  <a:cubicBezTo>
                    <a:pt x="3548" y="4262"/>
                    <a:pt x="3634" y="3743"/>
                    <a:pt x="3897" y="3743"/>
                  </a:cubicBezTo>
                  <a:cubicBezTo>
                    <a:pt x="3913" y="3743"/>
                    <a:pt x="3931" y="3746"/>
                    <a:pt x="3949" y="3750"/>
                  </a:cubicBezTo>
                  <a:cubicBezTo>
                    <a:pt x="4004" y="3763"/>
                    <a:pt x="4055" y="3769"/>
                    <a:pt x="4103" y="3769"/>
                  </a:cubicBezTo>
                  <a:cubicBezTo>
                    <a:pt x="4420" y="3769"/>
                    <a:pt x="4602" y="3506"/>
                    <a:pt x="4764" y="3346"/>
                  </a:cubicBezTo>
                  <a:cubicBezTo>
                    <a:pt x="4606" y="3159"/>
                    <a:pt x="4490" y="2942"/>
                    <a:pt x="4424" y="2709"/>
                  </a:cubicBezTo>
                  <a:cubicBezTo>
                    <a:pt x="4411" y="2709"/>
                    <a:pt x="4397" y="2709"/>
                    <a:pt x="4387" y="2711"/>
                  </a:cubicBezTo>
                  <a:cubicBezTo>
                    <a:pt x="4328" y="2716"/>
                    <a:pt x="4274" y="2718"/>
                    <a:pt x="4222" y="2718"/>
                  </a:cubicBezTo>
                  <a:cubicBezTo>
                    <a:pt x="3130" y="2718"/>
                    <a:pt x="3447" y="1705"/>
                    <a:pt x="3462" y="906"/>
                  </a:cubicBezTo>
                  <a:cubicBezTo>
                    <a:pt x="3449" y="825"/>
                    <a:pt x="3433" y="741"/>
                    <a:pt x="3414" y="660"/>
                  </a:cubicBezTo>
                  <a:cubicBezTo>
                    <a:pt x="3314" y="215"/>
                    <a:pt x="2982" y="1"/>
                    <a:pt x="2600"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9"/>
            <p:cNvSpPr/>
            <p:nvPr/>
          </p:nvSpPr>
          <p:spPr>
            <a:xfrm>
              <a:off x="703150" y="3382175"/>
              <a:ext cx="112025" cy="137925"/>
            </a:xfrm>
            <a:custGeom>
              <a:rect b="b" l="l" r="r" t="t"/>
              <a:pathLst>
                <a:path extrusionOk="0" h="5517" w="4481">
                  <a:moveTo>
                    <a:pt x="1295" y="0"/>
                  </a:moveTo>
                  <a:cubicBezTo>
                    <a:pt x="812" y="0"/>
                    <a:pt x="76" y="827"/>
                    <a:pt x="185" y="2559"/>
                  </a:cubicBezTo>
                  <a:cubicBezTo>
                    <a:pt x="297" y="4335"/>
                    <a:pt x="1" y="5299"/>
                    <a:pt x="1222" y="5484"/>
                  </a:cubicBezTo>
                  <a:cubicBezTo>
                    <a:pt x="1371" y="5506"/>
                    <a:pt x="1531" y="5516"/>
                    <a:pt x="1699" y="5516"/>
                  </a:cubicBezTo>
                  <a:cubicBezTo>
                    <a:pt x="2910" y="5516"/>
                    <a:pt x="4481" y="5003"/>
                    <a:pt x="4481" y="5003"/>
                  </a:cubicBezTo>
                  <a:lnTo>
                    <a:pt x="4371" y="4632"/>
                  </a:lnTo>
                  <a:cubicBezTo>
                    <a:pt x="4371" y="4632"/>
                    <a:pt x="2223" y="4485"/>
                    <a:pt x="1964" y="3966"/>
                  </a:cubicBezTo>
                  <a:cubicBezTo>
                    <a:pt x="1705" y="3446"/>
                    <a:pt x="2111" y="77"/>
                    <a:pt x="1334" y="2"/>
                  </a:cubicBezTo>
                  <a:cubicBezTo>
                    <a:pt x="1321" y="1"/>
                    <a:pt x="1308" y="0"/>
                    <a:pt x="1295"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9"/>
            <p:cNvSpPr/>
            <p:nvPr/>
          </p:nvSpPr>
          <p:spPr>
            <a:xfrm>
              <a:off x="750475" y="3364475"/>
              <a:ext cx="20400" cy="13650"/>
            </a:xfrm>
            <a:custGeom>
              <a:rect b="b" l="l" r="r" t="t"/>
              <a:pathLst>
                <a:path extrusionOk="0" h="546" w="816">
                  <a:moveTo>
                    <a:pt x="752" y="1"/>
                  </a:moveTo>
                  <a:lnTo>
                    <a:pt x="1" y="14"/>
                  </a:lnTo>
                  <a:cubicBezTo>
                    <a:pt x="1" y="27"/>
                    <a:pt x="337" y="482"/>
                    <a:pt x="815" y="546"/>
                  </a:cubicBezTo>
                  <a:lnTo>
                    <a:pt x="787" y="293"/>
                  </a:lnTo>
                  <a:lnTo>
                    <a:pt x="752"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9"/>
            <p:cNvSpPr/>
            <p:nvPr/>
          </p:nvSpPr>
          <p:spPr>
            <a:xfrm>
              <a:off x="716975" y="3296800"/>
              <a:ext cx="75975" cy="70500"/>
            </a:xfrm>
            <a:custGeom>
              <a:rect b="b" l="l" r="r" t="t"/>
              <a:pathLst>
                <a:path extrusionOk="0" h="2820" w="3039">
                  <a:moveTo>
                    <a:pt x="2287" y="0"/>
                  </a:moveTo>
                  <a:cubicBezTo>
                    <a:pt x="2234" y="7"/>
                    <a:pt x="2182" y="11"/>
                    <a:pt x="2129" y="20"/>
                  </a:cubicBezTo>
                  <a:cubicBezTo>
                    <a:pt x="1833" y="64"/>
                    <a:pt x="1536" y="125"/>
                    <a:pt x="1246" y="202"/>
                  </a:cubicBezTo>
                  <a:cubicBezTo>
                    <a:pt x="809" y="316"/>
                    <a:pt x="355" y="431"/>
                    <a:pt x="5" y="718"/>
                  </a:cubicBezTo>
                  <a:cubicBezTo>
                    <a:pt x="1" y="819"/>
                    <a:pt x="8" y="918"/>
                    <a:pt x="21" y="1017"/>
                  </a:cubicBezTo>
                  <a:cubicBezTo>
                    <a:pt x="36" y="1120"/>
                    <a:pt x="56" y="1219"/>
                    <a:pt x="80" y="1318"/>
                  </a:cubicBezTo>
                  <a:lnTo>
                    <a:pt x="62" y="1280"/>
                  </a:lnTo>
                  <a:lnTo>
                    <a:pt x="62" y="1280"/>
                  </a:lnTo>
                  <a:cubicBezTo>
                    <a:pt x="65" y="1768"/>
                    <a:pt x="344" y="2234"/>
                    <a:pt x="748" y="2506"/>
                  </a:cubicBezTo>
                  <a:cubicBezTo>
                    <a:pt x="1059" y="2718"/>
                    <a:pt x="1437" y="2819"/>
                    <a:pt x="1815" y="2819"/>
                  </a:cubicBezTo>
                  <a:cubicBezTo>
                    <a:pt x="1925" y="2819"/>
                    <a:pt x="2036" y="2810"/>
                    <a:pt x="2144" y="2794"/>
                  </a:cubicBezTo>
                  <a:cubicBezTo>
                    <a:pt x="2331" y="2765"/>
                    <a:pt x="2518" y="2712"/>
                    <a:pt x="2669" y="2603"/>
                  </a:cubicBezTo>
                  <a:cubicBezTo>
                    <a:pt x="2711" y="2572"/>
                    <a:pt x="2751" y="2537"/>
                    <a:pt x="2786" y="2499"/>
                  </a:cubicBezTo>
                  <a:cubicBezTo>
                    <a:pt x="2979" y="2238"/>
                    <a:pt x="3038" y="1937"/>
                    <a:pt x="2902" y="1610"/>
                  </a:cubicBezTo>
                  <a:cubicBezTo>
                    <a:pt x="2781" y="1313"/>
                    <a:pt x="2775" y="1015"/>
                    <a:pt x="2707" y="705"/>
                  </a:cubicBezTo>
                  <a:cubicBezTo>
                    <a:pt x="2643" y="409"/>
                    <a:pt x="2491" y="202"/>
                    <a:pt x="2287"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9"/>
            <p:cNvSpPr/>
            <p:nvPr/>
          </p:nvSpPr>
          <p:spPr>
            <a:xfrm>
              <a:off x="760200" y="3332975"/>
              <a:ext cx="9800" cy="7600"/>
            </a:xfrm>
            <a:custGeom>
              <a:rect b="b" l="l" r="r" t="t"/>
              <a:pathLst>
                <a:path extrusionOk="0" h="304" w="392">
                  <a:moveTo>
                    <a:pt x="196" y="0"/>
                  </a:moveTo>
                  <a:cubicBezTo>
                    <a:pt x="0" y="0"/>
                    <a:pt x="0" y="303"/>
                    <a:pt x="196" y="303"/>
                  </a:cubicBezTo>
                  <a:cubicBezTo>
                    <a:pt x="389" y="303"/>
                    <a:pt x="391" y="0"/>
                    <a:pt x="196"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9"/>
            <p:cNvSpPr/>
            <p:nvPr/>
          </p:nvSpPr>
          <p:spPr>
            <a:xfrm>
              <a:off x="779700" y="3327800"/>
              <a:ext cx="8475" cy="6575"/>
            </a:xfrm>
            <a:custGeom>
              <a:rect b="b" l="l" r="r" t="t"/>
              <a:pathLst>
                <a:path extrusionOk="0" h="263" w="339">
                  <a:moveTo>
                    <a:pt x="169" y="1"/>
                  </a:moveTo>
                  <a:cubicBezTo>
                    <a:pt x="0" y="1"/>
                    <a:pt x="0" y="262"/>
                    <a:pt x="169" y="262"/>
                  </a:cubicBezTo>
                  <a:cubicBezTo>
                    <a:pt x="338" y="262"/>
                    <a:pt x="338" y="1"/>
                    <a:pt x="16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9"/>
            <p:cNvSpPr/>
            <p:nvPr/>
          </p:nvSpPr>
          <p:spPr>
            <a:xfrm>
              <a:off x="773325" y="3325550"/>
              <a:ext cx="11450" cy="20750"/>
            </a:xfrm>
            <a:custGeom>
              <a:rect b="b" l="l" r="r" t="t"/>
              <a:pathLst>
                <a:path extrusionOk="0" h="830" w="458">
                  <a:moveTo>
                    <a:pt x="67" y="1"/>
                  </a:moveTo>
                  <a:cubicBezTo>
                    <a:pt x="43" y="1"/>
                    <a:pt x="18" y="15"/>
                    <a:pt x="11" y="38"/>
                  </a:cubicBezTo>
                  <a:cubicBezTo>
                    <a:pt x="0" y="87"/>
                    <a:pt x="0" y="135"/>
                    <a:pt x="11" y="181"/>
                  </a:cubicBezTo>
                  <a:cubicBezTo>
                    <a:pt x="16" y="225"/>
                    <a:pt x="27" y="269"/>
                    <a:pt x="42" y="311"/>
                  </a:cubicBezTo>
                  <a:cubicBezTo>
                    <a:pt x="71" y="392"/>
                    <a:pt x="125" y="460"/>
                    <a:pt x="198" y="508"/>
                  </a:cubicBezTo>
                  <a:cubicBezTo>
                    <a:pt x="233" y="530"/>
                    <a:pt x="277" y="541"/>
                    <a:pt x="310" y="567"/>
                  </a:cubicBezTo>
                  <a:cubicBezTo>
                    <a:pt x="316" y="572"/>
                    <a:pt x="323" y="578"/>
                    <a:pt x="327" y="587"/>
                  </a:cubicBezTo>
                  <a:cubicBezTo>
                    <a:pt x="327" y="596"/>
                    <a:pt x="290" y="620"/>
                    <a:pt x="284" y="627"/>
                  </a:cubicBezTo>
                  <a:cubicBezTo>
                    <a:pt x="251" y="653"/>
                    <a:pt x="213" y="677"/>
                    <a:pt x="178" y="704"/>
                  </a:cubicBezTo>
                  <a:cubicBezTo>
                    <a:pt x="141" y="726"/>
                    <a:pt x="106" y="754"/>
                    <a:pt x="75" y="785"/>
                  </a:cubicBezTo>
                  <a:cubicBezTo>
                    <a:pt x="62" y="800"/>
                    <a:pt x="73" y="824"/>
                    <a:pt x="92" y="827"/>
                  </a:cubicBezTo>
                  <a:lnTo>
                    <a:pt x="92" y="829"/>
                  </a:lnTo>
                  <a:cubicBezTo>
                    <a:pt x="98" y="829"/>
                    <a:pt x="103" y="830"/>
                    <a:pt x="109" y="830"/>
                  </a:cubicBezTo>
                  <a:cubicBezTo>
                    <a:pt x="197" y="830"/>
                    <a:pt x="292" y="766"/>
                    <a:pt x="360" y="717"/>
                  </a:cubicBezTo>
                  <a:cubicBezTo>
                    <a:pt x="398" y="688"/>
                    <a:pt x="439" y="658"/>
                    <a:pt x="450" y="609"/>
                  </a:cubicBezTo>
                  <a:cubicBezTo>
                    <a:pt x="457" y="556"/>
                    <a:pt x="437" y="506"/>
                    <a:pt x="398" y="475"/>
                  </a:cubicBezTo>
                  <a:cubicBezTo>
                    <a:pt x="358" y="447"/>
                    <a:pt x="316" y="423"/>
                    <a:pt x="273" y="403"/>
                  </a:cubicBezTo>
                  <a:cubicBezTo>
                    <a:pt x="235" y="383"/>
                    <a:pt x="204" y="352"/>
                    <a:pt x="185" y="315"/>
                  </a:cubicBezTo>
                  <a:cubicBezTo>
                    <a:pt x="165" y="275"/>
                    <a:pt x="150" y="231"/>
                    <a:pt x="143" y="188"/>
                  </a:cubicBezTo>
                  <a:cubicBezTo>
                    <a:pt x="132" y="133"/>
                    <a:pt x="132" y="78"/>
                    <a:pt x="110" y="27"/>
                  </a:cubicBezTo>
                  <a:cubicBezTo>
                    <a:pt x="102" y="9"/>
                    <a:pt x="85" y="1"/>
                    <a:pt x="6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9"/>
            <p:cNvSpPr/>
            <p:nvPr/>
          </p:nvSpPr>
          <p:spPr>
            <a:xfrm>
              <a:off x="751975" y="3323375"/>
              <a:ext cx="13250" cy="9275"/>
            </a:xfrm>
            <a:custGeom>
              <a:rect b="b" l="l" r="r" t="t"/>
              <a:pathLst>
                <a:path extrusionOk="0" h="371" w="530">
                  <a:moveTo>
                    <a:pt x="400" y="0"/>
                  </a:moveTo>
                  <a:cubicBezTo>
                    <a:pt x="382" y="0"/>
                    <a:pt x="362" y="2"/>
                    <a:pt x="343" y="4"/>
                  </a:cubicBezTo>
                  <a:cubicBezTo>
                    <a:pt x="292" y="11"/>
                    <a:pt x="239" y="29"/>
                    <a:pt x="193" y="53"/>
                  </a:cubicBezTo>
                  <a:cubicBezTo>
                    <a:pt x="154" y="75"/>
                    <a:pt x="116" y="101"/>
                    <a:pt x="86" y="136"/>
                  </a:cubicBezTo>
                  <a:cubicBezTo>
                    <a:pt x="45" y="178"/>
                    <a:pt x="0" y="238"/>
                    <a:pt x="15" y="297"/>
                  </a:cubicBezTo>
                  <a:lnTo>
                    <a:pt x="15" y="297"/>
                  </a:lnTo>
                  <a:lnTo>
                    <a:pt x="15" y="303"/>
                  </a:lnTo>
                  <a:cubicBezTo>
                    <a:pt x="17" y="343"/>
                    <a:pt x="49" y="371"/>
                    <a:pt x="85" y="371"/>
                  </a:cubicBezTo>
                  <a:cubicBezTo>
                    <a:pt x="96" y="371"/>
                    <a:pt x="108" y="368"/>
                    <a:pt x="119" y="362"/>
                  </a:cubicBezTo>
                  <a:cubicBezTo>
                    <a:pt x="119" y="362"/>
                    <a:pt x="120" y="361"/>
                    <a:pt x="121" y="360"/>
                  </a:cubicBezTo>
                  <a:lnTo>
                    <a:pt x="121" y="360"/>
                  </a:lnTo>
                  <a:cubicBezTo>
                    <a:pt x="163" y="351"/>
                    <a:pt x="193" y="310"/>
                    <a:pt x="224" y="281"/>
                  </a:cubicBezTo>
                  <a:cubicBezTo>
                    <a:pt x="229" y="276"/>
                    <a:pt x="234" y="271"/>
                    <a:pt x="239" y="266"/>
                  </a:cubicBezTo>
                  <a:lnTo>
                    <a:pt x="239" y="266"/>
                  </a:lnTo>
                  <a:lnTo>
                    <a:pt x="250" y="257"/>
                  </a:lnTo>
                  <a:cubicBezTo>
                    <a:pt x="255" y="253"/>
                    <a:pt x="260" y="249"/>
                    <a:pt x="264" y="245"/>
                  </a:cubicBezTo>
                  <a:lnTo>
                    <a:pt x="264" y="245"/>
                  </a:lnTo>
                  <a:cubicBezTo>
                    <a:pt x="266" y="244"/>
                    <a:pt x="268" y="243"/>
                    <a:pt x="270" y="242"/>
                  </a:cubicBezTo>
                  <a:cubicBezTo>
                    <a:pt x="274" y="239"/>
                    <a:pt x="285" y="233"/>
                    <a:pt x="292" y="226"/>
                  </a:cubicBezTo>
                  <a:cubicBezTo>
                    <a:pt x="306" y="218"/>
                    <a:pt x="320" y="210"/>
                    <a:pt x="334" y="204"/>
                  </a:cubicBezTo>
                  <a:lnTo>
                    <a:pt x="334" y="204"/>
                  </a:lnTo>
                  <a:cubicBezTo>
                    <a:pt x="334" y="204"/>
                    <a:pt x="334" y="204"/>
                    <a:pt x="334" y="204"/>
                  </a:cubicBezTo>
                  <a:cubicBezTo>
                    <a:pt x="335" y="204"/>
                    <a:pt x="339" y="202"/>
                    <a:pt x="349" y="198"/>
                  </a:cubicBezTo>
                  <a:lnTo>
                    <a:pt x="349" y="198"/>
                  </a:lnTo>
                  <a:lnTo>
                    <a:pt x="338" y="202"/>
                  </a:lnTo>
                  <a:cubicBezTo>
                    <a:pt x="337" y="203"/>
                    <a:pt x="336" y="203"/>
                    <a:pt x="334" y="204"/>
                  </a:cubicBezTo>
                  <a:lnTo>
                    <a:pt x="334" y="204"/>
                  </a:lnTo>
                  <a:cubicBezTo>
                    <a:pt x="334" y="203"/>
                    <a:pt x="339" y="201"/>
                    <a:pt x="343" y="200"/>
                  </a:cubicBezTo>
                  <a:lnTo>
                    <a:pt x="356" y="195"/>
                  </a:lnTo>
                  <a:lnTo>
                    <a:pt x="374" y="187"/>
                  </a:lnTo>
                  <a:lnTo>
                    <a:pt x="374" y="187"/>
                  </a:lnTo>
                  <a:cubicBezTo>
                    <a:pt x="374" y="187"/>
                    <a:pt x="374" y="187"/>
                    <a:pt x="374" y="187"/>
                  </a:cubicBezTo>
                  <a:cubicBezTo>
                    <a:pt x="375" y="187"/>
                    <a:pt x="383" y="184"/>
                    <a:pt x="384" y="184"/>
                  </a:cubicBezTo>
                  <a:lnTo>
                    <a:pt x="393" y="180"/>
                  </a:lnTo>
                  <a:lnTo>
                    <a:pt x="422" y="171"/>
                  </a:lnTo>
                  <a:cubicBezTo>
                    <a:pt x="430" y="169"/>
                    <a:pt x="439" y="169"/>
                    <a:pt x="448" y="167"/>
                  </a:cubicBezTo>
                  <a:cubicBezTo>
                    <a:pt x="457" y="163"/>
                    <a:pt x="466" y="160"/>
                    <a:pt x="472" y="156"/>
                  </a:cubicBezTo>
                  <a:cubicBezTo>
                    <a:pt x="475" y="155"/>
                    <a:pt x="482" y="151"/>
                    <a:pt x="482" y="151"/>
                  </a:cubicBezTo>
                  <a:lnTo>
                    <a:pt x="482" y="151"/>
                  </a:lnTo>
                  <a:cubicBezTo>
                    <a:pt x="482" y="151"/>
                    <a:pt x="480" y="153"/>
                    <a:pt x="472" y="156"/>
                  </a:cubicBezTo>
                  <a:cubicBezTo>
                    <a:pt x="501" y="147"/>
                    <a:pt x="520" y="123"/>
                    <a:pt x="525" y="94"/>
                  </a:cubicBezTo>
                  <a:cubicBezTo>
                    <a:pt x="529" y="66"/>
                    <a:pt x="516" y="37"/>
                    <a:pt x="490" y="22"/>
                  </a:cubicBezTo>
                  <a:lnTo>
                    <a:pt x="487" y="22"/>
                  </a:lnTo>
                  <a:cubicBezTo>
                    <a:pt x="474" y="15"/>
                    <a:pt x="459" y="11"/>
                    <a:pt x="448" y="4"/>
                  </a:cubicBezTo>
                  <a:cubicBezTo>
                    <a:pt x="433" y="2"/>
                    <a:pt x="417" y="0"/>
                    <a:pt x="40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9"/>
            <p:cNvSpPr/>
            <p:nvPr/>
          </p:nvSpPr>
          <p:spPr>
            <a:xfrm>
              <a:off x="777375" y="3316275"/>
              <a:ext cx="9100" cy="6400"/>
            </a:xfrm>
            <a:custGeom>
              <a:rect b="b" l="l" r="r" t="t"/>
              <a:pathLst>
                <a:path extrusionOk="0" h="256" w="364">
                  <a:moveTo>
                    <a:pt x="174" y="225"/>
                  </a:moveTo>
                  <a:cubicBezTo>
                    <a:pt x="170" y="227"/>
                    <a:pt x="165" y="229"/>
                    <a:pt x="161" y="231"/>
                  </a:cubicBezTo>
                  <a:lnTo>
                    <a:pt x="174" y="225"/>
                  </a:lnTo>
                  <a:close/>
                  <a:moveTo>
                    <a:pt x="249" y="1"/>
                  </a:moveTo>
                  <a:cubicBezTo>
                    <a:pt x="231" y="3"/>
                    <a:pt x="214" y="5"/>
                    <a:pt x="196" y="7"/>
                  </a:cubicBezTo>
                  <a:cubicBezTo>
                    <a:pt x="187" y="9"/>
                    <a:pt x="176" y="9"/>
                    <a:pt x="168" y="14"/>
                  </a:cubicBezTo>
                  <a:cubicBezTo>
                    <a:pt x="141" y="20"/>
                    <a:pt x="117" y="31"/>
                    <a:pt x="93" y="45"/>
                  </a:cubicBezTo>
                  <a:cubicBezTo>
                    <a:pt x="60" y="70"/>
                    <a:pt x="26" y="96"/>
                    <a:pt x="18" y="136"/>
                  </a:cubicBezTo>
                  <a:lnTo>
                    <a:pt x="18" y="136"/>
                  </a:lnTo>
                  <a:cubicBezTo>
                    <a:pt x="14" y="146"/>
                    <a:pt x="10" y="157"/>
                    <a:pt x="7" y="168"/>
                  </a:cubicBezTo>
                  <a:cubicBezTo>
                    <a:pt x="1" y="196"/>
                    <a:pt x="10" y="225"/>
                    <a:pt x="32" y="240"/>
                  </a:cubicBezTo>
                  <a:cubicBezTo>
                    <a:pt x="44" y="250"/>
                    <a:pt x="59" y="255"/>
                    <a:pt x="75" y="255"/>
                  </a:cubicBezTo>
                  <a:cubicBezTo>
                    <a:pt x="85" y="255"/>
                    <a:pt x="95" y="253"/>
                    <a:pt x="104" y="249"/>
                  </a:cubicBezTo>
                  <a:lnTo>
                    <a:pt x="104" y="249"/>
                  </a:lnTo>
                  <a:lnTo>
                    <a:pt x="100" y="251"/>
                  </a:lnTo>
                  <a:cubicBezTo>
                    <a:pt x="104" y="249"/>
                    <a:pt x="109" y="246"/>
                    <a:pt x="115" y="244"/>
                  </a:cubicBezTo>
                  <a:lnTo>
                    <a:pt x="115" y="244"/>
                  </a:lnTo>
                  <a:cubicBezTo>
                    <a:pt x="132" y="244"/>
                    <a:pt x="149" y="238"/>
                    <a:pt x="163" y="229"/>
                  </a:cubicBezTo>
                  <a:cubicBezTo>
                    <a:pt x="170" y="227"/>
                    <a:pt x="176" y="223"/>
                    <a:pt x="185" y="220"/>
                  </a:cubicBezTo>
                  <a:lnTo>
                    <a:pt x="185" y="220"/>
                  </a:lnTo>
                  <a:lnTo>
                    <a:pt x="174" y="225"/>
                  </a:lnTo>
                  <a:lnTo>
                    <a:pt x="174" y="225"/>
                  </a:lnTo>
                  <a:cubicBezTo>
                    <a:pt x="193" y="218"/>
                    <a:pt x="213" y="212"/>
                    <a:pt x="234" y="208"/>
                  </a:cubicBezTo>
                  <a:lnTo>
                    <a:pt x="234" y="208"/>
                  </a:lnTo>
                  <a:cubicBezTo>
                    <a:pt x="237" y="207"/>
                    <a:pt x="239" y="207"/>
                    <a:pt x="242" y="207"/>
                  </a:cubicBezTo>
                  <a:cubicBezTo>
                    <a:pt x="253" y="207"/>
                    <a:pt x="266" y="207"/>
                    <a:pt x="277" y="203"/>
                  </a:cubicBezTo>
                  <a:cubicBezTo>
                    <a:pt x="288" y="201"/>
                    <a:pt x="299" y="196"/>
                    <a:pt x="310" y="192"/>
                  </a:cubicBezTo>
                  <a:lnTo>
                    <a:pt x="310" y="192"/>
                  </a:lnTo>
                  <a:lnTo>
                    <a:pt x="299" y="196"/>
                  </a:lnTo>
                  <a:lnTo>
                    <a:pt x="299" y="196"/>
                  </a:lnTo>
                  <a:cubicBezTo>
                    <a:pt x="307" y="193"/>
                    <a:pt x="314" y="189"/>
                    <a:pt x="321" y="183"/>
                  </a:cubicBezTo>
                  <a:cubicBezTo>
                    <a:pt x="335" y="172"/>
                    <a:pt x="346" y="159"/>
                    <a:pt x="352" y="143"/>
                  </a:cubicBezTo>
                  <a:cubicBezTo>
                    <a:pt x="361" y="124"/>
                    <a:pt x="363" y="100"/>
                    <a:pt x="357" y="80"/>
                  </a:cubicBezTo>
                  <a:cubicBezTo>
                    <a:pt x="341" y="31"/>
                    <a:pt x="297" y="1"/>
                    <a:pt x="24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9"/>
            <p:cNvSpPr/>
            <p:nvPr/>
          </p:nvSpPr>
          <p:spPr>
            <a:xfrm>
              <a:off x="712275" y="3293100"/>
              <a:ext cx="67700" cy="70925"/>
            </a:xfrm>
            <a:custGeom>
              <a:rect b="b" l="l" r="r" t="t"/>
              <a:pathLst>
                <a:path extrusionOk="0" h="2837" w="2708">
                  <a:moveTo>
                    <a:pt x="2036" y="0"/>
                  </a:moveTo>
                  <a:cubicBezTo>
                    <a:pt x="1545" y="0"/>
                    <a:pt x="892" y="77"/>
                    <a:pt x="611" y="264"/>
                  </a:cubicBezTo>
                  <a:cubicBezTo>
                    <a:pt x="174" y="557"/>
                    <a:pt x="0" y="781"/>
                    <a:pt x="22" y="1488"/>
                  </a:cubicBezTo>
                  <a:cubicBezTo>
                    <a:pt x="46" y="2197"/>
                    <a:pt x="626" y="2586"/>
                    <a:pt x="797" y="2682"/>
                  </a:cubicBezTo>
                  <a:cubicBezTo>
                    <a:pt x="905" y="2740"/>
                    <a:pt x="1122" y="2799"/>
                    <a:pt x="1274" y="2836"/>
                  </a:cubicBezTo>
                  <a:cubicBezTo>
                    <a:pt x="1274" y="2696"/>
                    <a:pt x="1241" y="2564"/>
                    <a:pt x="1206" y="2430"/>
                  </a:cubicBezTo>
                  <a:lnTo>
                    <a:pt x="1204" y="2430"/>
                  </a:lnTo>
                  <a:cubicBezTo>
                    <a:pt x="1192" y="2431"/>
                    <a:pt x="1180" y="2431"/>
                    <a:pt x="1168" y="2431"/>
                  </a:cubicBezTo>
                  <a:cubicBezTo>
                    <a:pt x="1085" y="2431"/>
                    <a:pt x="1004" y="2411"/>
                    <a:pt x="929" y="2375"/>
                  </a:cubicBezTo>
                  <a:cubicBezTo>
                    <a:pt x="753" y="2285"/>
                    <a:pt x="657" y="2089"/>
                    <a:pt x="696" y="1896"/>
                  </a:cubicBezTo>
                  <a:cubicBezTo>
                    <a:pt x="716" y="1789"/>
                    <a:pt x="797" y="1712"/>
                    <a:pt x="893" y="1712"/>
                  </a:cubicBezTo>
                  <a:cubicBezTo>
                    <a:pt x="918" y="1712"/>
                    <a:pt x="943" y="1717"/>
                    <a:pt x="969" y="1727"/>
                  </a:cubicBezTo>
                  <a:lnTo>
                    <a:pt x="980" y="1727"/>
                  </a:lnTo>
                  <a:cubicBezTo>
                    <a:pt x="1039" y="1734"/>
                    <a:pt x="1074" y="1782"/>
                    <a:pt x="1098" y="1841"/>
                  </a:cubicBezTo>
                  <a:cubicBezTo>
                    <a:pt x="1116" y="1870"/>
                    <a:pt x="1127" y="1901"/>
                    <a:pt x="1131" y="1934"/>
                  </a:cubicBezTo>
                  <a:cubicBezTo>
                    <a:pt x="1149" y="1988"/>
                    <a:pt x="1164" y="2032"/>
                    <a:pt x="1193" y="2041"/>
                  </a:cubicBezTo>
                  <a:cubicBezTo>
                    <a:pt x="1199" y="2043"/>
                    <a:pt x="1204" y="2044"/>
                    <a:pt x="1210" y="2044"/>
                  </a:cubicBezTo>
                  <a:cubicBezTo>
                    <a:pt x="1276" y="2044"/>
                    <a:pt x="1339" y="1931"/>
                    <a:pt x="1234" y="1633"/>
                  </a:cubicBezTo>
                  <a:cubicBezTo>
                    <a:pt x="1118" y="1305"/>
                    <a:pt x="1324" y="1367"/>
                    <a:pt x="1456" y="1222"/>
                  </a:cubicBezTo>
                  <a:cubicBezTo>
                    <a:pt x="1586" y="1075"/>
                    <a:pt x="1581" y="658"/>
                    <a:pt x="1581" y="658"/>
                  </a:cubicBezTo>
                  <a:lnTo>
                    <a:pt x="1592" y="655"/>
                  </a:lnTo>
                  <a:cubicBezTo>
                    <a:pt x="1541" y="475"/>
                    <a:pt x="1813" y="389"/>
                    <a:pt x="1982" y="389"/>
                  </a:cubicBezTo>
                  <a:cubicBezTo>
                    <a:pt x="2000" y="389"/>
                    <a:pt x="2017" y="390"/>
                    <a:pt x="2032" y="392"/>
                  </a:cubicBezTo>
                  <a:cubicBezTo>
                    <a:pt x="2080" y="397"/>
                    <a:pt x="2118" y="406"/>
                    <a:pt x="2155" y="406"/>
                  </a:cubicBezTo>
                  <a:cubicBezTo>
                    <a:pt x="2192" y="406"/>
                    <a:pt x="2228" y="397"/>
                    <a:pt x="2273" y="368"/>
                  </a:cubicBezTo>
                  <a:cubicBezTo>
                    <a:pt x="2346" y="317"/>
                    <a:pt x="2387" y="245"/>
                    <a:pt x="2471" y="203"/>
                  </a:cubicBezTo>
                  <a:cubicBezTo>
                    <a:pt x="2543" y="163"/>
                    <a:pt x="2625" y="144"/>
                    <a:pt x="2708" y="144"/>
                  </a:cubicBezTo>
                  <a:cubicBezTo>
                    <a:pt x="2684" y="109"/>
                    <a:pt x="2651" y="82"/>
                    <a:pt x="2611" y="65"/>
                  </a:cubicBezTo>
                  <a:cubicBezTo>
                    <a:pt x="2531" y="24"/>
                    <a:pt x="2309" y="0"/>
                    <a:pt x="2036"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9"/>
            <p:cNvSpPr/>
            <p:nvPr/>
          </p:nvSpPr>
          <p:spPr>
            <a:xfrm>
              <a:off x="773825" y="3346475"/>
              <a:ext cx="11325" cy="8675"/>
            </a:xfrm>
            <a:custGeom>
              <a:rect b="b" l="l" r="r" t="t"/>
              <a:pathLst>
                <a:path extrusionOk="0" h="347" w="453">
                  <a:moveTo>
                    <a:pt x="452" y="1"/>
                  </a:moveTo>
                  <a:lnTo>
                    <a:pt x="0" y="176"/>
                  </a:lnTo>
                  <a:cubicBezTo>
                    <a:pt x="0" y="176"/>
                    <a:pt x="88" y="346"/>
                    <a:pt x="215" y="346"/>
                  </a:cubicBezTo>
                  <a:cubicBezTo>
                    <a:pt x="238" y="346"/>
                    <a:pt x="263" y="341"/>
                    <a:pt x="288" y="328"/>
                  </a:cubicBezTo>
                  <a:cubicBezTo>
                    <a:pt x="452" y="242"/>
                    <a:pt x="452" y="1"/>
                    <a:pt x="4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9"/>
            <p:cNvSpPr/>
            <p:nvPr/>
          </p:nvSpPr>
          <p:spPr>
            <a:xfrm>
              <a:off x="740600" y="3294050"/>
              <a:ext cx="50525" cy="24575"/>
            </a:xfrm>
            <a:custGeom>
              <a:rect b="b" l="l" r="r" t="t"/>
              <a:pathLst>
                <a:path extrusionOk="0" h="983" w="2021">
                  <a:moveTo>
                    <a:pt x="1306" y="0"/>
                  </a:moveTo>
                  <a:cubicBezTo>
                    <a:pt x="1123" y="0"/>
                    <a:pt x="940" y="47"/>
                    <a:pt x="765" y="106"/>
                  </a:cubicBezTo>
                  <a:cubicBezTo>
                    <a:pt x="499" y="196"/>
                    <a:pt x="244" y="312"/>
                    <a:pt x="0" y="450"/>
                  </a:cubicBezTo>
                  <a:lnTo>
                    <a:pt x="356" y="486"/>
                  </a:lnTo>
                  <a:cubicBezTo>
                    <a:pt x="367" y="587"/>
                    <a:pt x="448" y="668"/>
                    <a:pt x="525" y="734"/>
                  </a:cubicBezTo>
                  <a:cubicBezTo>
                    <a:pt x="628" y="819"/>
                    <a:pt x="740" y="901"/>
                    <a:pt x="866" y="947"/>
                  </a:cubicBezTo>
                  <a:cubicBezTo>
                    <a:pt x="928" y="970"/>
                    <a:pt x="995" y="983"/>
                    <a:pt x="1061" y="983"/>
                  </a:cubicBezTo>
                  <a:cubicBezTo>
                    <a:pt x="1129" y="983"/>
                    <a:pt x="1197" y="969"/>
                    <a:pt x="1257" y="938"/>
                  </a:cubicBezTo>
                  <a:cubicBezTo>
                    <a:pt x="1145" y="903"/>
                    <a:pt x="1017" y="850"/>
                    <a:pt x="986" y="736"/>
                  </a:cubicBezTo>
                  <a:lnTo>
                    <a:pt x="986" y="736"/>
                  </a:lnTo>
                  <a:cubicBezTo>
                    <a:pt x="1100" y="807"/>
                    <a:pt x="1230" y="843"/>
                    <a:pt x="1359" y="843"/>
                  </a:cubicBezTo>
                  <a:cubicBezTo>
                    <a:pt x="1470" y="843"/>
                    <a:pt x="1581" y="817"/>
                    <a:pt x="1683" y="765"/>
                  </a:cubicBezTo>
                  <a:cubicBezTo>
                    <a:pt x="1606" y="688"/>
                    <a:pt x="1448" y="725"/>
                    <a:pt x="1401" y="628"/>
                  </a:cubicBezTo>
                  <a:lnTo>
                    <a:pt x="1401" y="628"/>
                  </a:lnTo>
                  <a:cubicBezTo>
                    <a:pt x="1454" y="637"/>
                    <a:pt x="1508" y="642"/>
                    <a:pt x="1561" y="642"/>
                  </a:cubicBezTo>
                  <a:cubicBezTo>
                    <a:pt x="1706" y="642"/>
                    <a:pt x="1850" y="610"/>
                    <a:pt x="1983" y="547"/>
                  </a:cubicBezTo>
                  <a:cubicBezTo>
                    <a:pt x="2008" y="543"/>
                    <a:pt x="2021" y="519"/>
                    <a:pt x="2012" y="494"/>
                  </a:cubicBezTo>
                  <a:cubicBezTo>
                    <a:pt x="1970" y="248"/>
                    <a:pt x="1737" y="68"/>
                    <a:pt x="1494" y="18"/>
                  </a:cubicBezTo>
                  <a:cubicBezTo>
                    <a:pt x="1432" y="6"/>
                    <a:pt x="1369" y="0"/>
                    <a:pt x="1306"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9"/>
            <p:cNvSpPr/>
            <p:nvPr/>
          </p:nvSpPr>
          <p:spPr>
            <a:xfrm>
              <a:off x="749425" y="3306925"/>
              <a:ext cx="14975" cy="12700"/>
            </a:xfrm>
            <a:custGeom>
              <a:rect b="b" l="l" r="r" t="t"/>
              <a:pathLst>
                <a:path extrusionOk="0" h="508" w="599">
                  <a:moveTo>
                    <a:pt x="24" y="1"/>
                  </a:moveTo>
                  <a:cubicBezTo>
                    <a:pt x="12" y="1"/>
                    <a:pt x="0" y="11"/>
                    <a:pt x="3" y="26"/>
                  </a:cubicBezTo>
                  <a:cubicBezTo>
                    <a:pt x="21" y="89"/>
                    <a:pt x="45" y="151"/>
                    <a:pt x="78" y="208"/>
                  </a:cubicBezTo>
                  <a:cubicBezTo>
                    <a:pt x="113" y="265"/>
                    <a:pt x="155" y="318"/>
                    <a:pt x="207" y="362"/>
                  </a:cubicBezTo>
                  <a:cubicBezTo>
                    <a:pt x="256" y="405"/>
                    <a:pt x="313" y="441"/>
                    <a:pt x="372" y="467"/>
                  </a:cubicBezTo>
                  <a:cubicBezTo>
                    <a:pt x="405" y="482"/>
                    <a:pt x="438" y="493"/>
                    <a:pt x="471" y="500"/>
                  </a:cubicBezTo>
                  <a:cubicBezTo>
                    <a:pt x="490" y="505"/>
                    <a:pt x="510" y="507"/>
                    <a:pt x="530" y="507"/>
                  </a:cubicBezTo>
                  <a:cubicBezTo>
                    <a:pt x="544" y="507"/>
                    <a:pt x="558" y="506"/>
                    <a:pt x="572" y="504"/>
                  </a:cubicBezTo>
                  <a:cubicBezTo>
                    <a:pt x="594" y="500"/>
                    <a:pt x="598" y="471"/>
                    <a:pt x="579" y="460"/>
                  </a:cubicBezTo>
                  <a:cubicBezTo>
                    <a:pt x="550" y="447"/>
                    <a:pt x="521" y="438"/>
                    <a:pt x="491" y="430"/>
                  </a:cubicBezTo>
                  <a:cubicBezTo>
                    <a:pt x="464" y="421"/>
                    <a:pt x="438" y="410"/>
                    <a:pt x="412" y="399"/>
                  </a:cubicBezTo>
                  <a:cubicBezTo>
                    <a:pt x="357" y="375"/>
                    <a:pt x="304" y="344"/>
                    <a:pt x="256" y="307"/>
                  </a:cubicBezTo>
                  <a:cubicBezTo>
                    <a:pt x="163" y="230"/>
                    <a:pt x="78" y="131"/>
                    <a:pt x="40" y="15"/>
                  </a:cubicBezTo>
                  <a:cubicBezTo>
                    <a:pt x="38" y="5"/>
                    <a:pt x="31" y="1"/>
                    <a:pt x="2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9"/>
            <p:cNvSpPr/>
            <p:nvPr/>
          </p:nvSpPr>
          <p:spPr>
            <a:xfrm>
              <a:off x="440375" y="3295850"/>
              <a:ext cx="54450" cy="47475"/>
            </a:xfrm>
            <a:custGeom>
              <a:rect b="b" l="l" r="r" t="t"/>
              <a:pathLst>
                <a:path extrusionOk="0" h="1899" w="2178">
                  <a:moveTo>
                    <a:pt x="231" y="1"/>
                  </a:moveTo>
                  <a:cubicBezTo>
                    <a:pt x="231" y="1"/>
                    <a:pt x="1" y="196"/>
                    <a:pt x="844" y="917"/>
                  </a:cubicBezTo>
                  <a:cubicBezTo>
                    <a:pt x="1259" y="1307"/>
                    <a:pt x="1288" y="1492"/>
                    <a:pt x="1288" y="1492"/>
                  </a:cubicBezTo>
                  <a:lnTo>
                    <a:pt x="1955" y="1898"/>
                  </a:lnTo>
                  <a:lnTo>
                    <a:pt x="2177" y="1195"/>
                  </a:lnTo>
                  <a:lnTo>
                    <a:pt x="231"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9"/>
            <p:cNvSpPr/>
            <p:nvPr/>
          </p:nvSpPr>
          <p:spPr>
            <a:xfrm>
              <a:off x="294875" y="3361800"/>
              <a:ext cx="62125" cy="31575"/>
            </a:xfrm>
            <a:custGeom>
              <a:rect b="b" l="l" r="r" t="t"/>
              <a:pathLst>
                <a:path extrusionOk="0" h="1263" w="2485">
                  <a:moveTo>
                    <a:pt x="1966" y="0"/>
                  </a:moveTo>
                  <a:lnTo>
                    <a:pt x="1" y="1158"/>
                  </a:lnTo>
                  <a:cubicBezTo>
                    <a:pt x="1" y="1158"/>
                    <a:pt x="23" y="1262"/>
                    <a:pt x="257" y="1262"/>
                  </a:cubicBezTo>
                  <a:cubicBezTo>
                    <a:pt x="417" y="1262"/>
                    <a:pt x="677" y="1213"/>
                    <a:pt x="1097" y="1048"/>
                  </a:cubicBezTo>
                  <a:cubicBezTo>
                    <a:pt x="1420" y="937"/>
                    <a:pt x="1613" y="915"/>
                    <a:pt x="1716" y="915"/>
                  </a:cubicBezTo>
                  <a:cubicBezTo>
                    <a:pt x="1784" y="915"/>
                    <a:pt x="1813" y="925"/>
                    <a:pt x="1813" y="925"/>
                  </a:cubicBezTo>
                  <a:lnTo>
                    <a:pt x="2485" y="525"/>
                  </a:lnTo>
                  <a:lnTo>
                    <a:pt x="1966"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9"/>
            <p:cNvSpPr/>
            <p:nvPr/>
          </p:nvSpPr>
          <p:spPr>
            <a:xfrm>
              <a:off x="804550" y="3483725"/>
              <a:ext cx="39500" cy="39900"/>
            </a:xfrm>
            <a:custGeom>
              <a:rect b="b" l="l" r="r" t="t"/>
              <a:pathLst>
                <a:path extrusionOk="0" h="1596" w="1580">
                  <a:moveTo>
                    <a:pt x="888" y="0"/>
                  </a:moveTo>
                  <a:cubicBezTo>
                    <a:pt x="789" y="0"/>
                    <a:pt x="700" y="77"/>
                    <a:pt x="629" y="153"/>
                  </a:cubicBezTo>
                  <a:cubicBezTo>
                    <a:pt x="409" y="379"/>
                    <a:pt x="205" y="620"/>
                    <a:pt x="18" y="875"/>
                  </a:cubicBezTo>
                  <a:lnTo>
                    <a:pt x="1" y="1088"/>
                  </a:lnTo>
                  <a:cubicBezTo>
                    <a:pt x="269" y="1266"/>
                    <a:pt x="543" y="1435"/>
                    <a:pt x="824" y="1595"/>
                  </a:cubicBezTo>
                  <a:cubicBezTo>
                    <a:pt x="1035" y="1200"/>
                    <a:pt x="1259" y="803"/>
                    <a:pt x="1580" y="489"/>
                  </a:cubicBezTo>
                  <a:cubicBezTo>
                    <a:pt x="1417" y="324"/>
                    <a:pt x="1237" y="181"/>
                    <a:pt x="1042" y="58"/>
                  </a:cubicBezTo>
                  <a:cubicBezTo>
                    <a:pt x="1007" y="32"/>
                    <a:pt x="965" y="14"/>
                    <a:pt x="921" y="3"/>
                  </a:cubicBezTo>
                  <a:cubicBezTo>
                    <a:pt x="910" y="1"/>
                    <a:pt x="899" y="0"/>
                    <a:pt x="88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9"/>
            <p:cNvSpPr/>
            <p:nvPr/>
          </p:nvSpPr>
          <p:spPr>
            <a:xfrm>
              <a:off x="800100" y="3485875"/>
              <a:ext cx="30575" cy="30025"/>
            </a:xfrm>
            <a:custGeom>
              <a:rect b="b" l="l" r="r" t="t"/>
              <a:pathLst>
                <a:path extrusionOk="0" h="1201" w="1223">
                  <a:moveTo>
                    <a:pt x="710" y="1"/>
                  </a:moveTo>
                  <a:cubicBezTo>
                    <a:pt x="682" y="3"/>
                    <a:pt x="658" y="18"/>
                    <a:pt x="638" y="38"/>
                  </a:cubicBezTo>
                  <a:lnTo>
                    <a:pt x="21" y="609"/>
                  </a:lnTo>
                  <a:cubicBezTo>
                    <a:pt x="21" y="609"/>
                    <a:pt x="1" y="1020"/>
                    <a:pt x="69" y="1020"/>
                  </a:cubicBezTo>
                  <a:cubicBezTo>
                    <a:pt x="272" y="1020"/>
                    <a:pt x="458" y="882"/>
                    <a:pt x="588" y="882"/>
                  </a:cubicBezTo>
                  <a:cubicBezTo>
                    <a:pt x="624" y="882"/>
                    <a:pt x="655" y="892"/>
                    <a:pt x="682" y="919"/>
                  </a:cubicBezTo>
                  <a:cubicBezTo>
                    <a:pt x="760" y="978"/>
                    <a:pt x="769" y="1201"/>
                    <a:pt x="860" y="1201"/>
                  </a:cubicBezTo>
                  <a:cubicBezTo>
                    <a:pt x="864" y="1201"/>
                    <a:pt x="867" y="1200"/>
                    <a:pt x="871" y="1200"/>
                  </a:cubicBezTo>
                  <a:cubicBezTo>
                    <a:pt x="950" y="1044"/>
                    <a:pt x="934" y="813"/>
                    <a:pt x="651" y="703"/>
                  </a:cubicBezTo>
                  <a:lnTo>
                    <a:pt x="1222" y="387"/>
                  </a:lnTo>
                  <a:cubicBezTo>
                    <a:pt x="1084" y="249"/>
                    <a:pt x="932" y="126"/>
                    <a:pt x="767" y="23"/>
                  </a:cubicBezTo>
                  <a:cubicBezTo>
                    <a:pt x="750" y="9"/>
                    <a:pt x="730" y="3"/>
                    <a:pt x="710"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9"/>
            <p:cNvSpPr/>
            <p:nvPr/>
          </p:nvSpPr>
          <p:spPr>
            <a:xfrm>
              <a:off x="811425" y="3495000"/>
              <a:ext cx="17100" cy="20650"/>
            </a:xfrm>
            <a:custGeom>
              <a:rect b="b" l="l" r="r" t="t"/>
              <a:pathLst>
                <a:path extrusionOk="0" h="826" w="684">
                  <a:moveTo>
                    <a:pt x="339" y="0"/>
                  </a:moveTo>
                  <a:lnTo>
                    <a:pt x="143" y="147"/>
                  </a:lnTo>
                  <a:cubicBezTo>
                    <a:pt x="143" y="147"/>
                    <a:pt x="1" y="412"/>
                    <a:pt x="123" y="412"/>
                  </a:cubicBezTo>
                  <a:cubicBezTo>
                    <a:pt x="139" y="412"/>
                    <a:pt x="161" y="407"/>
                    <a:pt x="189" y="396"/>
                  </a:cubicBezTo>
                  <a:cubicBezTo>
                    <a:pt x="209" y="387"/>
                    <a:pt x="229" y="383"/>
                    <a:pt x="247" y="383"/>
                  </a:cubicBezTo>
                  <a:cubicBezTo>
                    <a:pt x="442" y="383"/>
                    <a:pt x="543" y="811"/>
                    <a:pt x="543" y="811"/>
                  </a:cubicBezTo>
                  <a:cubicBezTo>
                    <a:pt x="551" y="821"/>
                    <a:pt x="560" y="826"/>
                    <a:pt x="570" y="826"/>
                  </a:cubicBezTo>
                  <a:cubicBezTo>
                    <a:pt x="607" y="826"/>
                    <a:pt x="650" y="767"/>
                    <a:pt x="655" y="718"/>
                  </a:cubicBezTo>
                  <a:cubicBezTo>
                    <a:pt x="683" y="439"/>
                    <a:pt x="563" y="169"/>
                    <a:pt x="339"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9"/>
            <p:cNvSpPr/>
            <p:nvPr/>
          </p:nvSpPr>
          <p:spPr>
            <a:xfrm>
              <a:off x="818225" y="3493175"/>
              <a:ext cx="15250" cy="20000"/>
            </a:xfrm>
            <a:custGeom>
              <a:rect b="b" l="l" r="r" t="t"/>
              <a:pathLst>
                <a:path extrusionOk="0" h="800" w="610">
                  <a:moveTo>
                    <a:pt x="207" y="1"/>
                  </a:moveTo>
                  <a:lnTo>
                    <a:pt x="7" y="62"/>
                  </a:lnTo>
                  <a:lnTo>
                    <a:pt x="1" y="234"/>
                  </a:lnTo>
                  <a:cubicBezTo>
                    <a:pt x="1" y="234"/>
                    <a:pt x="293" y="622"/>
                    <a:pt x="328" y="736"/>
                  </a:cubicBezTo>
                  <a:cubicBezTo>
                    <a:pt x="343" y="785"/>
                    <a:pt x="362" y="799"/>
                    <a:pt x="380" y="799"/>
                  </a:cubicBezTo>
                  <a:cubicBezTo>
                    <a:pt x="405" y="799"/>
                    <a:pt x="427" y="772"/>
                    <a:pt x="427" y="772"/>
                  </a:cubicBezTo>
                  <a:cubicBezTo>
                    <a:pt x="609" y="585"/>
                    <a:pt x="598" y="247"/>
                    <a:pt x="405" y="73"/>
                  </a:cubicBezTo>
                  <a:lnTo>
                    <a:pt x="207"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9"/>
            <p:cNvSpPr/>
            <p:nvPr/>
          </p:nvSpPr>
          <p:spPr>
            <a:xfrm>
              <a:off x="817350" y="3486050"/>
              <a:ext cx="23750" cy="18375"/>
            </a:xfrm>
            <a:custGeom>
              <a:rect b="b" l="l" r="r" t="t"/>
              <a:pathLst>
                <a:path extrusionOk="0" h="735" w="950">
                  <a:moveTo>
                    <a:pt x="95" y="0"/>
                  </a:moveTo>
                  <a:cubicBezTo>
                    <a:pt x="44" y="0"/>
                    <a:pt x="1" y="106"/>
                    <a:pt x="1" y="132"/>
                  </a:cubicBezTo>
                  <a:cubicBezTo>
                    <a:pt x="1" y="158"/>
                    <a:pt x="323" y="442"/>
                    <a:pt x="323" y="442"/>
                  </a:cubicBezTo>
                  <a:cubicBezTo>
                    <a:pt x="334" y="441"/>
                    <a:pt x="344" y="441"/>
                    <a:pt x="354" y="441"/>
                  </a:cubicBezTo>
                  <a:cubicBezTo>
                    <a:pt x="635" y="441"/>
                    <a:pt x="801" y="734"/>
                    <a:pt x="872" y="734"/>
                  </a:cubicBezTo>
                  <a:cubicBezTo>
                    <a:pt x="878" y="734"/>
                    <a:pt x="883" y="732"/>
                    <a:pt x="888" y="727"/>
                  </a:cubicBezTo>
                  <a:cubicBezTo>
                    <a:pt x="949" y="666"/>
                    <a:pt x="767" y="360"/>
                    <a:pt x="613" y="244"/>
                  </a:cubicBezTo>
                  <a:cubicBezTo>
                    <a:pt x="460" y="128"/>
                    <a:pt x="286" y="0"/>
                    <a:pt x="95"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9"/>
            <p:cNvSpPr/>
            <p:nvPr/>
          </p:nvSpPr>
          <p:spPr>
            <a:xfrm>
              <a:off x="458000" y="3325725"/>
              <a:ext cx="36825" cy="54700"/>
            </a:xfrm>
            <a:custGeom>
              <a:rect b="b" l="l" r="r" t="t"/>
              <a:pathLst>
                <a:path extrusionOk="0" h="2188" w="1473">
                  <a:moveTo>
                    <a:pt x="1472" y="0"/>
                  </a:moveTo>
                  <a:lnTo>
                    <a:pt x="484" y="58"/>
                  </a:lnTo>
                  <a:lnTo>
                    <a:pt x="1" y="1670"/>
                  </a:lnTo>
                  <a:lnTo>
                    <a:pt x="1353" y="2188"/>
                  </a:lnTo>
                  <a:lnTo>
                    <a:pt x="1472"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9"/>
            <p:cNvSpPr/>
            <p:nvPr/>
          </p:nvSpPr>
          <p:spPr>
            <a:xfrm>
              <a:off x="335775" y="3361800"/>
              <a:ext cx="53300" cy="58925"/>
            </a:xfrm>
            <a:custGeom>
              <a:rect b="b" l="l" r="r" t="t"/>
              <a:pathLst>
                <a:path extrusionOk="0" h="2357" w="2132">
                  <a:moveTo>
                    <a:pt x="330" y="0"/>
                  </a:moveTo>
                  <a:lnTo>
                    <a:pt x="1" y="894"/>
                  </a:lnTo>
                  <a:lnTo>
                    <a:pt x="612" y="2357"/>
                  </a:lnTo>
                  <a:cubicBezTo>
                    <a:pt x="666" y="2319"/>
                    <a:pt x="2131" y="1485"/>
                    <a:pt x="2131" y="1485"/>
                  </a:cubicBezTo>
                  <a:lnTo>
                    <a:pt x="330"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9"/>
            <p:cNvSpPr/>
            <p:nvPr/>
          </p:nvSpPr>
          <p:spPr>
            <a:xfrm>
              <a:off x="656050" y="3237275"/>
              <a:ext cx="93025" cy="78575"/>
            </a:xfrm>
            <a:custGeom>
              <a:rect b="b" l="l" r="r" t="t"/>
              <a:pathLst>
                <a:path extrusionOk="0" h="3143" w="3721">
                  <a:moveTo>
                    <a:pt x="2176" y="0"/>
                  </a:moveTo>
                  <a:cubicBezTo>
                    <a:pt x="1826" y="0"/>
                    <a:pt x="1475" y="63"/>
                    <a:pt x="1144" y="187"/>
                  </a:cubicBezTo>
                  <a:cubicBezTo>
                    <a:pt x="969" y="253"/>
                    <a:pt x="789" y="347"/>
                    <a:pt x="703" y="512"/>
                  </a:cubicBezTo>
                  <a:cubicBezTo>
                    <a:pt x="617" y="679"/>
                    <a:pt x="683" y="932"/>
                    <a:pt x="868" y="969"/>
                  </a:cubicBezTo>
                  <a:cubicBezTo>
                    <a:pt x="863" y="969"/>
                    <a:pt x="858" y="969"/>
                    <a:pt x="854" y="969"/>
                  </a:cubicBezTo>
                  <a:cubicBezTo>
                    <a:pt x="577" y="969"/>
                    <a:pt x="292" y="1098"/>
                    <a:pt x="147" y="1333"/>
                  </a:cubicBezTo>
                  <a:cubicBezTo>
                    <a:pt x="0" y="1573"/>
                    <a:pt x="29" y="1920"/>
                    <a:pt x="246" y="2100"/>
                  </a:cubicBezTo>
                  <a:cubicBezTo>
                    <a:pt x="398" y="2224"/>
                    <a:pt x="591" y="2247"/>
                    <a:pt x="793" y="2247"/>
                  </a:cubicBezTo>
                  <a:cubicBezTo>
                    <a:pt x="910" y="2247"/>
                    <a:pt x="1030" y="2239"/>
                    <a:pt x="1147" y="2239"/>
                  </a:cubicBezTo>
                  <a:cubicBezTo>
                    <a:pt x="1174" y="2239"/>
                    <a:pt x="1201" y="2239"/>
                    <a:pt x="1228" y="2241"/>
                  </a:cubicBezTo>
                  <a:cubicBezTo>
                    <a:pt x="1252" y="2241"/>
                    <a:pt x="1278" y="2247"/>
                    <a:pt x="1300" y="2260"/>
                  </a:cubicBezTo>
                  <a:cubicBezTo>
                    <a:pt x="1351" y="2298"/>
                    <a:pt x="1329" y="2379"/>
                    <a:pt x="1283" y="2418"/>
                  </a:cubicBezTo>
                  <a:cubicBezTo>
                    <a:pt x="1237" y="2458"/>
                    <a:pt x="1173" y="2476"/>
                    <a:pt x="1125" y="2511"/>
                  </a:cubicBezTo>
                  <a:cubicBezTo>
                    <a:pt x="991" y="2609"/>
                    <a:pt x="1002" y="2829"/>
                    <a:pt x="1111" y="2952"/>
                  </a:cubicBezTo>
                  <a:cubicBezTo>
                    <a:pt x="1221" y="3077"/>
                    <a:pt x="1397" y="3123"/>
                    <a:pt x="1562" y="3137"/>
                  </a:cubicBezTo>
                  <a:cubicBezTo>
                    <a:pt x="1610" y="3141"/>
                    <a:pt x="1658" y="3143"/>
                    <a:pt x="1706" y="3143"/>
                  </a:cubicBezTo>
                  <a:cubicBezTo>
                    <a:pt x="2033" y="3143"/>
                    <a:pt x="2353" y="3046"/>
                    <a:pt x="2627" y="2864"/>
                  </a:cubicBezTo>
                  <a:lnTo>
                    <a:pt x="3046" y="2684"/>
                  </a:lnTo>
                  <a:cubicBezTo>
                    <a:pt x="3242" y="2522"/>
                    <a:pt x="3424" y="2339"/>
                    <a:pt x="3587" y="2142"/>
                  </a:cubicBezTo>
                  <a:cubicBezTo>
                    <a:pt x="3637" y="2078"/>
                    <a:pt x="3690" y="2010"/>
                    <a:pt x="3703" y="1931"/>
                  </a:cubicBezTo>
                  <a:cubicBezTo>
                    <a:pt x="3721" y="1803"/>
                    <a:pt x="3639" y="1680"/>
                    <a:pt x="3529" y="1615"/>
                  </a:cubicBezTo>
                  <a:cubicBezTo>
                    <a:pt x="3420" y="1547"/>
                    <a:pt x="3290" y="1527"/>
                    <a:pt x="3163" y="1507"/>
                  </a:cubicBezTo>
                  <a:cubicBezTo>
                    <a:pt x="3226" y="1393"/>
                    <a:pt x="3404" y="1421"/>
                    <a:pt x="3505" y="1342"/>
                  </a:cubicBezTo>
                  <a:cubicBezTo>
                    <a:pt x="3628" y="1246"/>
                    <a:pt x="3584" y="1052"/>
                    <a:pt x="3529" y="905"/>
                  </a:cubicBezTo>
                  <a:cubicBezTo>
                    <a:pt x="3490" y="802"/>
                    <a:pt x="3450" y="699"/>
                    <a:pt x="3411" y="598"/>
                  </a:cubicBezTo>
                  <a:cubicBezTo>
                    <a:pt x="3393" y="554"/>
                    <a:pt x="3371" y="503"/>
                    <a:pt x="3325" y="490"/>
                  </a:cubicBezTo>
                  <a:cubicBezTo>
                    <a:pt x="3319" y="489"/>
                    <a:pt x="3313" y="488"/>
                    <a:pt x="3306" y="488"/>
                  </a:cubicBezTo>
                  <a:cubicBezTo>
                    <a:pt x="3275" y="488"/>
                    <a:pt x="3245" y="504"/>
                    <a:pt x="3218" y="519"/>
                  </a:cubicBezTo>
                  <a:cubicBezTo>
                    <a:pt x="3083" y="592"/>
                    <a:pt x="2919" y="654"/>
                    <a:pt x="2769" y="654"/>
                  </a:cubicBezTo>
                  <a:cubicBezTo>
                    <a:pt x="2668" y="654"/>
                    <a:pt x="2573" y="625"/>
                    <a:pt x="2499" y="552"/>
                  </a:cubicBezTo>
                  <a:lnTo>
                    <a:pt x="2796" y="279"/>
                  </a:lnTo>
                  <a:cubicBezTo>
                    <a:pt x="2835" y="246"/>
                    <a:pt x="2875" y="202"/>
                    <a:pt x="2868" y="152"/>
                  </a:cubicBezTo>
                  <a:cubicBezTo>
                    <a:pt x="2860" y="88"/>
                    <a:pt x="2785" y="62"/>
                    <a:pt x="2721" y="51"/>
                  </a:cubicBezTo>
                  <a:cubicBezTo>
                    <a:pt x="2541" y="17"/>
                    <a:pt x="2359" y="0"/>
                    <a:pt x="2176"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9" name="Google Shape;3809;p59"/>
          <p:cNvGrpSpPr/>
          <p:nvPr/>
        </p:nvGrpSpPr>
        <p:grpSpPr>
          <a:xfrm>
            <a:off x="7700072" y="1082052"/>
            <a:ext cx="1036342" cy="783173"/>
            <a:chOff x="4725044" y="4077175"/>
            <a:chExt cx="398900" cy="347475"/>
          </a:xfrm>
        </p:grpSpPr>
        <p:sp>
          <p:nvSpPr>
            <p:cNvPr id="3810" name="Google Shape;3810;p59"/>
            <p:cNvSpPr/>
            <p:nvPr/>
          </p:nvSpPr>
          <p:spPr>
            <a:xfrm>
              <a:off x="4725044" y="4077175"/>
              <a:ext cx="398900" cy="297393"/>
            </a:xfrm>
            <a:custGeom>
              <a:rect b="b" l="l" r="r" t="t"/>
              <a:pathLst>
                <a:path extrusionOk="0" h="9319" w="15956">
                  <a:moveTo>
                    <a:pt x="7919" y="1"/>
                  </a:moveTo>
                  <a:cubicBezTo>
                    <a:pt x="6674" y="1"/>
                    <a:pt x="5425" y="185"/>
                    <a:pt x="4303" y="548"/>
                  </a:cubicBezTo>
                  <a:cubicBezTo>
                    <a:pt x="3756" y="724"/>
                    <a:pt x="3235" y="939"/>
                    <a:pt x="2783" y="1211"/>
                  </a:cubicBezTo>
                  <a:cubicBezTo>
                    <a:pt x="1975" y="1692"/>
                    <a:pt x="1329" y="2406"/>
                    <a:pt x="932" y="3258"/>
                  </a:cubicBezTo>
                  <a:cubicBezTo>
                    <a:pt x="0" y="5237"/>
                    <a:pt x="795" y="7718"/>
                    <a:pt x="3444" y="8773"/>
                  </a:cubicBezTo>
                  <a:cubicBezTo>
                    <a:pt x="4426" y="9163"/>
                    <a:pt x="5521" y="9318"/>
                    <a:pt x="6649" y="9318"/>
                  </a:cubicBezTo>
                  <a:cubicBezTo>
                    <a:pt x="8094" y="9318"/>
                    <a:pt x="9592" y="9063"/>
                    <a:pt x="10975" y="8718"/>
                  </a:cubicBezTo>
                  <a:lnTo>
                    <a:pt x="10975" y="8718"/>
                  </a:lnTo>
                  <a:lnTo>
                    <a:pt x="9264" y="9159"/>
                  </a:lnTo>
                  <a:cubicBezTo>
                    <a:pt x="9282" y="9159"/>
                    <a:pt x="9301" y="9159"/>
                    <a:pt x="9319" y="9159"/>
                  </a:cubicBezTo>
                  <a:cubicBezTo>
                    <a:pt x="12107" y="9159"/>
                    <a:pt x="14699" y="7684"/>
                    <a:pt x="15325" y="5847"/>
                  </a:cubicBezTo>
                  <a:cubicBezTo>
                    <a:pt x="15956" y="3998"/>
                    <a:pt x="14658" y="1956"/>
                    <a:pt x="12336" y="888"/>
                  </a:cubicBezTo>
                  <a:cubicBezTo>
                    <a:pt x="11043" y="293"/>
                    <a:pt x="9484" y="1"/>
                    <a:pt x="791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9"/>
            <p:cNvSpPr/>
            <p:nvPr/>
          </p:nvSpPr>
          <p:spPr>
            <a:xfrm>
              <a:off x="4913100" y="4172025"/>
              <a:ext cx="21550" cy="252625"/>
            </a:xfrm>
            <a:custGeom>
              <a:rect b="b" l="l" r="r" t="t"/>
              <a:pathLst>
                <a:path extrusionOk="0" h="10105" w="862">
                  <a:moveTo>
                    <a:pt x="647" y="1"/>
                  </a:moveTo>
                  <a:cubicBezTo>
                    <a:pt x="568" y="1"/>
                    <a:pt x="488" y="21"/>
                    <a:pt x="479" y="59"/>
                  </a:cubicBezTo>
                  <a:cubicBezTo>
                    <a:pt x="398" y="424"/>
                    <a:pt x="398" y="795"/>
                    <a:pt x="378" y="1162"/>
                  </a:cubicBezTo>
                  <a:cubicBezTo>
                    <a:pt x="358" y="1520"/>
                    <a:pt x="339" y="1878"/>
                    <a:pt x="319" y="2236"/>
                  </a:cubicBezTo>
                  <a:cubicBezTo>
                    <a:pt x="246" y="3531"/>
                    <a:pt x="222" y="4827"/>
                    <a:pt x="174" y="6123"/>
                  </a:cubicBezTo>
                  <a:cubicBezTo>
                    <a:pt x="150" y="6771"/>
                    <a:pt x="125" y="7421"/>
                    <a:pt x="101" y="8071"/>
                  </a:cubicBezTo>
                  <a:cubicBezTo>
                    <a:pt x="90" y="8394"/>
                    <a:pt x="77" y="8717"/>
                    <a:pt x="66" y="9039"/>
                  </a:cubicBezTo>
                  <a:cubicBezTo>
                    <a:pt x="60" y="9200"/>
                    <a:pt x="53" y="9362"/>
                    <a:pt x="42" y="9523"/>
                  </a:cubicBezTo>
                  <a:cubicBezTo>
                    <a:pt x="33" y="9685"/>
                    <a:pt x="0" y="9848"/>
                    <a:pt x="55" y="10008"/>
                  </a:cubicBezTo>
                  <a:cubicBezTo>
                    <a:pt x="71" y="10056"/>
                    <a:pt x="145" y="10096"/>
                    <a:pt x="290" y="10105"/>
                  </a:cubicBezTo>
                  <a:cubicBezTo>
                    <a:pt x="298" y="10105"/>
                    <a:pt x="306" y="10105"/>
                    <a:pt x="315" y="10105"/>
                  </a:cubicBezTo>
                  <a:cubicBezTo>
                    <a:pt x="430" y="10105"/>
                    <a:pt x="568" y="10077"/>
                    <a:pt x="587" y="10034"/>
                  </a:cubicBezTo>
                  <a:cubicBezTo>
                    <a:pt x="661" y="9845"/>
                    <a:pt x="639" y="9659"/>
                    <a:pt x="639" y="9470"/>
                  </a:cubicBezTo>
                  <a:cubicBezTo>
                    <a:pt x="639" y="9290"/>
                    <a:pt x="644" y="9112"/>
                    <a:pt x="650" y="8932"/>
                  </a:cubicBezTo>
                  <a:cubicBezTo>
                    <a:pt x="659" y="8569"/>
                    <a:pt x="668" y="8205"/>
                    <a:pt x="679" y="7843"/>
                  </a:cubicBezTo>
                  <a:cubicBezTo>
                    <a:pt x="712" y="6547"/>
                    <a:pt x="747" y="5253"/>
                    <a:pt x="784" y="3958"/>
                  </a:cubicBezTo>
                  <a:cubicBezTo>
                    <a:pt x="802" y="3307"/>
                    <a:pt x="826" y="2657"/>
                    <a:pt x="833" y="2007"/>
                  </a:cubicBezTo>
                  <a:cubicBezTo>
                    <a:pt x="835" y="1684"/>
                    <a:pt x="846" y="1366"/>
                    <a:pt x="841" y="1041"/>
                  </a:cubicBezTo>
                  <a:cubicBezTo>
                    <a:pt x="835" y="714"/>
                    <a:pt x="861" y="384"/>
                    <a:pt x="809" y="59"/>
                  </a:cubicBezTo>
                  <a:cubicBezTo>
                    <a:pt x="802" y="20"/>
                    <a:pt x="725" y="1"/>
                    <a:pt x="64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9"/>
            <p:cNvSpPr/>
            <p:nvPr/>
          </p:nvSpPr>
          <p:spPr>
            <a:xfrm>
              <a:off x="4796700" y="4226125"/>
              <a:ext cx="220125" cy="95400"/>
            </a:xfrm>
            <a:custGeom>
              <a:rect b="b" l="l" r="r" t="t"/>
              <a:pathLst>
                <a:path extrusionOk="0" h="3816" w="8805">
                  <a:moveTo>
                    <a:pt x="303" y="1"/>
                  </a:moveTo>
                  <a:cubicBezTo>
                    <a:pt x="152" y="1"/>
                    <a:pt x="1" y="117"/>
                    <a:pt x="108" y="217"/>
                  </a:cubicBezTo>
                  <a:cubicBezTo>
                    <a:pt x="429" y="515"/>
                    <a:pt x="795" y="792"/>
                    <a:pt x="1142" y="1078"/>
                  </a:cubicBezTo>
                  <a:lnTo>
                    <a:pt x="2150" y="1908"/>
                  </a:lnTo>
                  <a:cubicBezTo>
                    <a:pt x="2752" y="2402"/>
                    <a:pt x="3339" y="2905"/>
                    <a:pt x="3956" y="3390"/>
                  </a:cubicBezTo>
                  <a:cubicBezTo>
                    <a:pt x="4186" y="3570"/>
                    <a:pt x="4498" y="3759"/>
                    <a:pt x="4856" y="3805"/>
                  </a:cubicBezTo>
                  <a:cubicBezTo>
                    <a:pt x="4906" y="3812"/>
                    <a:pt x="4956" y="3816"/>
                    <a:pt x="5006" y="3816"/>
                  </a:cubicBezTo>
                  <a:cubicBezTo>
                    <a:pt x="5128" y="3816"/>
                    <a:pt x="5250" y="3795"/>
                    <a:pt x="5366" y="3752"/>
                  </a:cubicBezTo>
                  <a:cubicBezTo>
                    <a:pt x="5541" y="3687"/>
                    <a:pt x="5649" y="3570"/>
                    <a:pt x="5752" y="3458"/>
                  </a:cubicBezTo>
                  <a:cubicBezTo>
                    <a:pt x="6266" y="2911"/>
                    <a:pt x="6778" y="2362"/>
                    <a:pt x="7283" y="1813"/>
                  </a:cubicBezTo>
                  <a:cubicBezTo>
                    <a:pt x="7790" y="1264"/>
                    <a:pt x="8315" y="722"/>
                    <a:pt x="8765" y="151"/>
                  </a:cubicBezTo>
                  <a:lnTo>
                    <a:pt x="8765" y="149"/>
                  </a:lnTo>
                  <a:cubicBezTo>
                    <a:pt x="8804" y="99"/>
                    <a:pt x="8748" y="59"/>
                    <a:pt x="8685" y="59"/>
                  </a:cubicBezTo>
                  <a:cubicBezTo>
                    <a:pt x="8657" y="59"/>
                    <a:pt x="8627" y="67"/>
                    <a:pt x="8605" y="87"/>
                  </a:cubicBezTo>
                  <a:cubicBezTo>
                    <a:pt x="7988" y="636"/>
                    <a:pt x="7445" y="1227"/>
                    <a:pt x="6885" y="1802"/>
                  </a:cubicBezTo>
                  <a:cubicBezTo>
                    <a:pt x="6383" y="2318"/>
                    <a:pt x="5888" y="2839"/>
                    <a:pt x="5388" y="3357"/>
                  </a:cubicBezTo>
                  <a:cubicBezTo>
                    <a:pt x="5306" y="3441"/>
                    <a:pt x="5216" y="3535"/>
                    <a:pt x="5054" y="3546"/>
                  </a:cubicBezTo>
                  <a:cubicBezTo>
                    <a:pt x="5039" y="3547"/>
                    <a:pt x="5025" y="3548"/>
                    <a:pt x="5010" y="3548"/>
                  </a:cubicBezTo>
                  <a:cubicBezTo>
                    <a:pt x="4878" y="3548"/>
                    <a:pt x="4748" y="3497"/>
                    <a:pt x="4643" y="3447"/>
                  </a:cubicBezTo>
                  <a:cubicBezTo>
                    <a:pt x="4322" y="3300"/>
                    <a:pt x="4096" y="3065"/>
                    <a:pt x="3855" y="2865"/>
                  </a:cubicBezTo>
                  <a:lnTo>
                    <a:pt x="2150" y="1453"/>
                  </a:lnTo>
                  <a:lnTo>
                    <a:pt x="1301" y="746"/>
                  </a:lnTo>
                  <a:cubicBezTo>
                    <a:pt x="1017" y="511"/>
                    <a:pt x="743" y="267"/>
                    <a:pt x="442" y="43"/>
                  </a:cubicBezTo>
                  <a:cubicBezTo>
                    <a:pt x="402" y="13"/>
                    <a:pt x="352" y="1"/>
                    <a:pt x="30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9"/>
            <p:cNvSpPr/>
            <p:nvPr/>
          </p:nvSpPr>
          <p:spPr>
            <a:xfrm>
              <a:off x="4891150" y="4191050"/>
              <a:ext cx="85575" cy="46575"/>
            </a:xfrm>
            <a:custGeom>
              <a:rect b="b" l="l" r="r" t="t"/>
              <a:pathLst>
                <a:path extrusionOk="0" h="1863" w="3423">
                  <a:moveTo>
                    <a:pt x="3315" y="0"/>
                  </a:moveTo>
                  <a:cubicBezTo>
                    <a:pt x="3297" y="0"/>
                    <a:pt x="3278" y="4"/>
                    <a:pt x="3261" y="14"/>
                  </a:cubicBezTo>
                  <a:cubicBezTo>
                    <a:pt x="3208" y="49"/>
                    <a:pt x="3147" y="69"/>
                    <a:pt x="3099" y="104"/>
                  </a:cubicBezTo>
                  <a:cubicBezTo>
                    <a:pt x="3050" y="137"/>
                    <a:pt x="3009" y="172"/>
                    <a:pt x="2960" y="205"/>
                  </a:cubicBezTo>
                  <a:cubicBezTo>
                    <a:pt x="2870" y="269"/>
                    <a:pt x="2785" y="335"/>
                    <a:pt x="2701" y="401"/>
                  </a:cubicBezTo>
                  <a:cubicBezTo>
                    <a:pt x="2536" y="537"/>
                    <a:pt x="2374" y="673"/>
                    <a:pt x="2211" y="809"/>
                  </a:cubicBezTo>
                  <a:cubicBezTo>
                    <a:pt x="1942" y="1039"/>
                    <a:pt x="1669" y="1266"/>
                    <a:pt x="1405" y="1499"/>
                  </a:cubicBezTo>
                  <a:lnTo>
                    <a:pt x="1405" y="1499"/>
                  </a:lnTo>
                  <a:lnTo>
                    <a:pt x="920" y="1104"/>
                  </a:lnTo>
                  <a:lnTo>
                    <a:pt x="602" y="844"/>
                  </a:lnTo>
                  <a:cubicBezTo>
                    <a:pt x="551" y="803"/>
                    <a:pt x="503" y="761"/>
                    <a:pt x="450" y="721"/>
                  </a:cubicBezTo>
                  <a:cubicBezTo>
                    <a:pt x="386" y="673"/>
                    <a:pt x="323" y="656"/>
                    <a:pt x="239" y="627"/>
                  </a:cubicBezTo>
                  <a:cubicBezTo>
                    <a:pt x="219" y="621"/>
                    <a:pt x="197" y="618"/>
                    <a:pt x="175" y="618"/>
                  </a:cubicBezTo>
                  <a:cubicBezTo>
                    <a:pt x="85" y="618"/>
                    <a:pt x="0" y="669"/>
                    <a:pt x="31" y="737"/>
                  </a:cubicBezTo>
                  <a:cubicBezTo>
                    <a:pt x="55" y="794"/>
                    <a:pt x="66" y="847"/>
                    <a:pt x="121" y="895"/>
                  </a:cubicBezTo>
                  <a:cubicBezTo>
                    <a:pt x="176" y="941"/>
                    <a:pt x="235" y="985"/>
                    <a:pt x="290" y="1031"/>
                  </a:cubicBezTo>
                  <a:lnTo>
                    <a:pt x="610" y="1290"/>
                  </a:lnTo>
                  <a:lnTo>
                    <a:pt x="1269" y="1822"/>
                  </a:lnTo>
                  <a:cubicBezTo>
                    <a:pt x="1305" y="1851"/>
                    <a:pt x="1352" y="1863"/>
                    <a:pt x="1399" y="1863"/>
                  </a:cubicBezTo>
                  <a:cubicBezTo>
                    <a:pt x="1473" y="1863"/>
                    <a:pt x="1549" y="1833"/>
                    <a:pt x="1592" y="1793"/>
                  </a:cubicBezTo>
                  <a:cubicBezTo>
                    <a:pt x="1897" y="1512"/>
                    <a:pt x="2194" y="1224"/>
                    <a:pt x="2503" y="943"/>
                  </a:cubicBezTo>
                  <a:cubicBezTo>
                    <a:pt x="2659" y="803"/>
                    <a:pt x="2815" y="664"/>
                    <a:pt x="2971" y="524"/>
                  </a:cubicBezTo>
                  <a:cubicBezTo>
                    <a:pt x="3042" y="458"/>
                    <a:pt x="3110" y="390"/>
                    <a:pt x="3178" y="322"/>
                  </a:cubicBezTo>
                  <a:cubicBezTo>
                    <a:pt x="3215" y="284"/>
                    <a:pt x="3257" y="247"/>
                    <a:pt x="3294" y="208"/>
                  </a:cubicBezTo>
                  <a:cubicBezTo>
                    <a:pt x="3331" y="168"/>
                    <a:pt x="3351" y="124"/>
                    <a:pt x="3386" y="85"/>
                  </a:cubicBezTo>
                  <a:lnTo>
                    <a:pt x="3386" y="80"/>
                  </a:lnTo>
                  <a:cubicBezTo>
                    <a:pt x="3423" y="39"/>
                    <a:pt x="3371" y="0"/>
                    <a:pt x="331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9"/>
            <p:cNvSpPr/>
            <p:nvPr/>
          </p:nvSpPr>
          <p:spPr>
            <a:xfrm>
              <a:off x="5026525" y="4154875"/>
              <a:ext cx="7775" cy="6075"/>
            </a:xfrm>
            <a:custGeom>
              <a:rect b="b" l="l" r="r" t="t"/>
              <a:pathLst>
                <a:path extrusionOk="0" h="243" w="311">
                  <a:moveTo>
                    <a:pt x="157" y="1"/>
                  </a:moveTo>
                  <a:cubicBezTo>
                    <a:pt x="1" y="1"/>
                    <a:pt x="1" y="242"/>
                    <a:pt x="157" y="242"/>
                  </a:cubicBezTo>
                  <a:cubicBezTo>
                    <a:pt x="310" y="242"/>
                    <a:pt x="310" y="1"/>
                    <a:pt x="15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9"/>
            <p:cNvSpPr/>
            <p:nvPr/>
          </p:nvSpPr>
          <p:spPr>
            <a:xfrm>
              <a:off x="5002150" y="4132700"/>
              <a:ext cx="9075" cy="8975"/>
            </a:xfrm>
            <a:custGeom>
              <a:rect b="b" l="l" r="r" t="t"/>
              <a:pathLst>
                <a:path extrusionOk="0" h="359" w="363">
                  <a:moveTo>
                    <a:pt x="207" y="1"/>
                  </a:moveTo>
                  <a:cubicBezTo>
                    <a:pt x="150" y="1"/>
                    <a:pt x="99" y="29"/>
                    <a:pt x="73" y="77"/>
                  </a:cubicBezTo>
                  <a:lnTo>
                    <a:pt x="22" y="143"/>
                  </a:lnTo>
                  <a:cubicBezTo>
                    <a:pt x="11" y="159"/>
                    <a:pt x="7" y="178"/>
                    <a:pt x="5" y="196"/>
                  </a:cubicBezTo>
                  <a:cubicBezTo>
                    <a:pt x="1" y="216"/>
                    <a:pt x="3" y="236"/>
                    <a:pt x="9" y="253"/>
                  </a:cubicBezTo>
                  <a:lnTo>
                    <a:pt x="22" y="288"/>
                  </a:lnTo>
                  <a:lnTo>
                    <a:pt x="44" y="317"/>
                  </a:lnTo>
                  <a:cubicBezTo>
                    <a:pt x="58" y="330"/>
                    <a:pt x="73" y="341"/>
                    <a:pt x="91" y="345"/>
                  </a:cubicBezTo>
                  <a:cubicBezTo>
                    <a:pt x="102" y="352"/>
                    <a:pt x="115" y="356"/>
                    <a:pt x="128" y="356"/>
                  </a:cubicBezTo>
                  <a:cubicBezTo>
                    <a:pt x="135" y="358"/>
                    <a:pt x="142" y="359"/>
                    <a:pt x="149" y="359"/>
                  </a:cubicBezTo>
                  <a:cubicBezTo>
                    <a:pt x="160" y="359"/>
                    <a:pt x="172" y="357"/>
                    <a:pt x="183" y="354"/>
                  </a:cubicBezTo>
                  <a:lnTo>
                    <a:pt x="218" y="339"/>
                  </a:lnTo>
                  <a:lnTo>
                    <a:pt x="284" y="288"/>
                  </a:lnTo>
                  <a:cubicBezTo>
                    <a:pt x="332" y="262"/>
                    <a:pt x="361" y="211"/>
                    <a:pt x="361" y="157"/>
                  </a:cubicBezTo>
                  <a:cubicBezTo>
                    <a:pt x="363" y="135"/>
                    <a:pt x="356" y="115"/>
                    <a:pt x="347" y="95"/>
                  </a:cubicBezTo>
                  <a:cubicBezTo>
                    <a:pt x="341" y="77"/>
                    <a:pt x="330" y="60"/>
                    <a:pt x="315" y="47"/>
                  </a:cubicBezTo>
                  <a:cubicBezTo>
                    <a:pt x="297" y="27"/>
                    <a:pt x="273" y="14"/>
                    <a:pt x="246" y="5"/>
                  </a:cubicBezTo>
                  <a:lnTo>
                    <a:pt x="207"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9"/>
            <p:cNvSpPr/>
            <p:nvPr/>
          </p:nvSpPr>
          <p:spPr>
            <a:xfrm>
              <a:off x="4996825" y="4178825"/>
              <a:ext cx="10300" cy="7975"/>
            </a:xfrm>
            <a:custGeom>
              <a:rect b="b" l="l" r="r" t="t"/>
              <a:pathLst>
                <a:path extrusionOk="0" h="319" w="412">
                  <a:moveTo>
                    <a:pt x="205" y="0"/>
                  </a:moveTo>
                  <a:cubicBezTo>
                    <a:pt x="0" y="0"/>
                    <a:pt x="0" y="319"/>
                    <a:pt x="205" y="319"/>
                  </a:cubicBezTo>
                  <a:cubicBezTo>
                    <a:pt x="411" y="319"/>
                    <a:pt x="411" y="0"/>
                    <a:pt x="20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7" name="Google Shape;3817;p59"/>
          <p:cNvGrpSpPr/>
          <p:nvPr/>
        </p:nvGrpSpPr>
        <p:grpSpPr>
          <a:xfrm>
            <a:off x="79462" y="2250907"/>
            <a:ext cx="1551432" cy="2389819"/>
            <a:chOff x="5283050" y="4042750"/>
            <a:chExt cx="399000" cy="595950"/>
          </a:xfrm>
        </p:grpSpPr>
        <p:sp>
          <p:nvSpPr>
            <p:cNvPr id="3818" name="Google Shape;3818;p59"/>
            <p:cNvSpPr/>
            <p:nvPr/>
          </p:nvSpPr>
          <p:spPr>
            <a:xfrm>
              <a:off x="5283050" y="4042750"/>
              <a:ext cx="399000" cy="344900"/>
            </a:xfrm>
            <a:custGeom>
              <a:rect b="b" l="l" r="r" t="t"/>
              <a:pathLst>
                <a:path extrusionOk="0" h="13796" w="15960">
                  <a:moveTo>
                    <a:pt x="8041" y="0"/>
                  </a:moveTo>
                  <a:cubicBezTo>
                    <a:pt x="6475" y="0"/>
                    <a:pt x="4915" y="432"/>
                    <a:pt x="3622" y="1312"/>
                  </a:cubicBezTo>
                  <a:cubicBezTo>
                    <a:pt x="1300" y="2891"/>
                    <a:pt x="0" y="5920"/>
                    <a:pt x="633" y="8656"/>
                  </a:cubicBezTo>
                  <a:cubicBezTo>
                    <a:pt x="1259" y="11376"/>
                    <a:pt x="3849" y="13561"/>
                    <a:pt x="6636" y="13561"/>
                  </a:cubicBezTo>
                  <a:cubicBezTo>
                    <a:pt x="6655" y="13561"/>
                    <a:pt x="6675" y="13561"/>
                    <a:pt x="6694" y="13560"/>
                  </a:cubicBezTo>
                  <a:lnTo>
                    <a:pt x="4984" y="12908"/>
                  </a:lnTo>
                  <a:lnTo>
                    <a:pt x="4984" y="12908"/>
                  </a:lnTo>
                  <a:cubicBezTo>
                    <a:pt x="6366" y="13418"/>
                    <a:pt x="7864" y="13796"/>
                    <a:pt x="9308" y="13796"/>
                  </a:cubicBezTo>
                  <a:cubicBezTo>
                    <a:pt x="10436" y="13796"/>
                    <a:pt x="11532" y="13565"/>
                    <a:pt x="12514" y="12987"/>
                  </a:cubicBezTo>
                  <a:cubicBezTo>
                    <a:pt x="15162" y="11426"/>
                    <a:pt x="15960" y="7754"/>
                    <a:pt x="15026" y="4822"/>
                  </a:cubicBezTo>
                  <a:cubicBezTo>
                    <a:pt x="14664" y="3680"/>
                    <a:pt x="14071" y="2588"/>
                    <a:pt x="13175" y="1793"/>
                  </a:cubicBezTo>
                  <a:cubicBezTo>
                    <a:pt x="12722" y="1389"/>
                    <a:pt x="12202" y="1071"/>
                    <a:pt x="11655" y="809"/>
                  </a:cubicBezTo>
                  <a:cubicBezTo>
                    <a:pt x="10533" y="273"/>
                    <a:pt x="9285" y="0"/>
                    <a:pt x="804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9"/>
            <p:cNvSpPr/>
            <p:nvPr/>
          </p:nvSpPr>
          <p:spPr>
            <a:xfrm>
              <a:off x="5478275" y="4137575"/>
              <a:ext cx="15450" cy="501125"/>
            </a:xfrm>
            <a:custGeom>
              <a:rect b="b" l="l" r="r" t="t"/>
              <a:pathLst>
                <a:path extrusionOk="0" h="20045" w="618">
                  <a:moveTo>
                    <a:pt x="154" y="1"/>
                  </a:moveTo>
                  <a:cubicBezTo>
                    <a:pt x="98" y="1"/>
                    <a:pt x="42" y="39"/>
                    <a:pt x="38" y="115"/>
                  </a:cubicBezTo>
                  <a:lnTo>
                    <a:pt x="38" y="117"/>
                  </a:lnTo>
                  <a:cubicBezTo>
                    <a:pt x="1" y="763"/>
                    <a:pt x="16" y="1418"/>
                    <a:pt x="14" y="2063"/>
                  </a:cubicBezTo>
                  <a:cubicBezTo>
                    <a:pt x="12" y="2705"/>
                    <a:pt x="18" y="3344"/>
                    <a:pt x="20" y="3985"/>
                  </a:cubicBezTo>
                  <a:cubicBezTo>
                    <a:pt x="25" y="5274"/>
                    <a:pt x="40" y="6561"/>
                    <a:pt x="53" y="7850"/>
                  </a:cubicBezTo>
                  <a:lnTo>
                    <a:pt x="130" y="15559"/>
                  </a:lnTo>
                  <a:cubicBezTo>
                    <a:pt x="137" y="16277"/>
                    <a:pt x="146" y="16997"/>
                    <a:pt x="152" y="17717"/>
                  </a:cubicBezTo>
                  <a:cubicBezTo>
                    <a:pt x="154" y="18073"/>
                    <a:pt x="159" y="18429"/>
                    <a:pt x="159" y="18785"/>
                  </a:cubicBezTo>
                  <a:cubicBezTo>
                    <a:pt x="159" y="19158"/>
                    <a:pt x="143" y="19531"/>
                    <a:pt x="198" y="19903"/>
                  </a:cubicBezTo>
                  <a:cubicBezTo>
                    <a:pt x="210" y="19989"/>
                    <a:pt x="308" y="20045"/>
                    <a:pt x="390" y="20045"/>
                  </a:cubicBezTo>
                  <a:cubicBezTo>
                    <a:pt x="397" y="20045"/>
                    <a:pt x="404" y="20044"/>
                    <a:pt x="411" y="20043"/>
                  </a:cubicBezTo>
                  <a:cubicBezTo>
                    <a:pt x="515" y="20028"/>
                    <a:pt x="567" y="19949"/>
                    <a:pt x="580" y="19850"/>
                  </a:cubicBezTo>
                  <a:cubicBezTo>
                    <a:pt x="618" y="19531"/>
                    <a:pt x="596" y="19211"/>
                    <a:pt x="589" y="18890"/>
                  </a:cubicBezTo>
                  <a:cubicBezTo>
                    <a:pt x="583" y="18567"/>
                    <a:pt x="576" y="18249"/>
                    <a:pt x="572" y="17928"/>
                  </a:cubicBezTo>
                  <a:cubicBezTo>
                    <a:pt x="563" y="17287"/>
                    <a:pt x="554" y="16648"/>
                    <a:pt x="545" y="16009"/>
                  </a:cubicBezTo>
                  <a:lnTo>
                    <a:pt x="495" y="12141"/>
                  </a:lnTo>
                  <a:cubicBezTo>
                    <a:pt x="460" y="9574"/>
                    <a:pt x="442" y="7005"/>
                    <a:pt x="392" y="4435"/>
                  </a:cubicBezTo>
                  <a:cubicBezTo>
                    <a:pt x="376" y="3724"/>
                    <a:pt x="363" y="3012"/>
                    <a:pt x="348" y="2303"/>
                  </a:cubicBezTo>
                  <a:cubicBezTo>
                    <a:pt x="334" y="1576"/>
                    <a:pt x="334" y="840"/>
                    <a:pt x="275" y="115"/>
                  </a:cubicBezTo>
                  <a:cubicBezTo>
                    <a:pt x="269" y="39"/>
                    <a:pt x="211" y="1"/>
                    <a:pt x="15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9"/>
            <p:cNvSpPr/>
            <p:nvPr/>
          </p:nvSpPr>
          <p:spPr>
            <a:xfrm>
              <a:off x="5390175" y="4217750"/>
              <a:ext cx="220175" cy="141200"/>
            </a:xfrm>
            <a:custGeom>
              <a:rect b="b" l="l" r="r" t="t"/>
              <a:pathLst>
                <a:path extrusionOk="0" h="5648" w="8807">
                  <a:moveTo>
                    <a:pt x="8503" y="0"/>
                  </a:moveTo>
                  <a:cubicBezTo>
                    <a:pt x="8453" y="0"/>
                    <a:pt x="8404" y="19"/>
                    <a:pt x="8365" y="62"/>
                  </a:cubicBezTo>
                  <a:cubicBezTo>
                    <a:pt x="8062" y="394"/>
                    <a:pt x="7790" y="756"/>
                    <a:pt x="7506" y="1103"/>
                  </a:cubicBezTo>
                  <a:lnTo>
                    <a:pt x="6654" y="2148"/>
                  </a:lnTo>
                  <a:lnTo>
                    <a:pt x="4950" y="4241"/>
                  </a:lnTo>
                  <a:cubicBezTo>
                    <a:pt x="4708" y="4538"/>
                    <a:pt x="4482" y="4885"/>
                    <a:pt x="4162" y="5102"/>
                  </a:cubicBezTo>
                  <a:cubicBezTo>
                    <a:pt x="4055" y="5177"/>
                    <a:pt x="3922" y="5253"/>
                    <a:pt x="3787" y="5253"/>
                  </a:cubicBezTo>
                  <a:cubicBezTo>
                    <a:pt x="3775" y="5253"/>
                    <a:pt x="3763" y="5253"/>
                    <a:pt x="3751" y="5251"/>
                  </a:cubicBezTo>
                  <a:cubicBezTo>
                    <a:pt x="3588" y="5234"/>
                    <a:pt x="3498" y="5093"/>
                    <a:pt x="3417" y="4968"/>
                  </a:cubicBezTo>
                  <a:cubicBezTo>
                    <a:pt x="2916" y="4202"/>
                    <a:pt x="2422" y="3433"/>
                    <a:pt x="1919" y="2669"/>
                  </a:cubicBezTo>
                  <a:cubicBezTo>
                    <a:pt x="1361" y="1812"/>
                    <a:pt x="817" y="943"/>
                    <a:pt x="200" y="128"/>
                  </a:cubicBezTo>
                  <a:cubicBezTo>
                    <a:pt x="178" y="99"/>
                    <a:pt x="148" y="87"/>
                    <a:pt x="120" y="87"/>
                  </a:cubicBezTo>
                  <a:cubicBezTo>
                    <a:pt x="58" y="87"/>
                    <a:pt x="1" y="146"/>
                    <a:pt x="42" y="220"/>
                  </a:cubicBezTo>
                  <a:lnTo>
                    <a:pt x="42" y="222"/>
                  </a:lnTo>
                  <a:cubicBezTo>
                    <a:pt x="492" y="1068"/>
                    <a:pt x="1017" y="1872"/>
                    <a:pt x="1524" y="2684"/>
                  </a:cubicBezTo>
                  <a:cubicBezTo>
                    <a:pt x="2031" y="3497"/>
                    <a:pt x="2541" y="4309"/>
                    <a:pt x="3055" y="5120"/>
                  </a:cubicBezTo>
                  <a:cubicBezTo>
                    <a:pt x="3158" y="5284"/>
                    <a:pt x="3266" y="5458"/>
                    <a:pt x="3441" y="5557"/>
                  </a:cubicBezTo>
                  <a:cubicBezTo>
                    <a:pt x="3551" y="5617"/>
                    <a:pt x="3673" y="5648"/>
                    <a:pt x="3796" y="5648"/>
                  </a:cubicBezTo>
                  <a:cubicBezTo>
                    <a:pt x="3848" y="5648"/>
                    <a:pt x="3901" y="5642"/>
                    <a:pt x="3953" y="5631"/>
                  </a:cubicBezTo>
                  <a:cubicBezTo>
                    <a:pt x="4309" y="5563"/>
                    <a:pt x="4621" y="5284"/>
                    <a:pt x="4851" y="5016"/>
                  </a:cubicBezTo>
                  <a:cubicBezTo>
                    <a:pt x="5468" y="4298"/>
                    <a:pt x="6055" y="3554"/>
                    <a:pt x="6656" y="2820"/>
                  </a:cubicBezTo>
                  <a:lnTo>
                    <a:pt x="7664" y="1595"/>
                  </a:lnTo>
                  <a:cubicBezTo>
                    <a:pt x="8009" y="1173"/>
                    <a:pt x="8378" y="760"/>
                    <a:pt x="8699" y="319"/>
                  </a:cubicBezTo>
                  <a:cubicBezTo>
                    <a:pt x="8806" y="172"/>
                    <a:pt x="8653" y="0"/>
                    <a:pt x="850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9"/>
            <p:cNvSpPr/>
            <p:nvPr/>
          </p:nvSpPr>
          <p:spPr>
            <a:xfrm>
              <a:off x="5430325" y="4165850"/>
              <a:ext cx="85525" cy="68950"/>
            </a:xfrm>
            <a:custGeom>
              <a:rect b="b" l="l" r="r" t="t"/>
              <a:pathLst>
                <a:path extrusionOk="0" h="2758" w="3421">
                  <a:moveTo>
                    <a:pt x="107" y="1"/>
                  </a:moveTo>
                  <a:cubicBezTo>
                    <a:pt x="51" y="1"/>
                    <a:pt x="0" y="59"/>
                    <a:pt x="37" y="120"/>
                  </a:cubicBezTo>
                  <a:lnTo>
                    <a:pt x="37" y="122"/>
                  </a:lnTo>
                  <a:cubicBezTo>
                    <a:pt x="72" y="183"/>
                    <a:pt x="91" y="247"/>
                    <a:pt x="129" y="306"/>
                  </a:cubicBezTo>
                  <a:cubicBezTo>
                    <a:pt x="166" y="366"/>
                    <a:pt x="208" y="418"/>
                    <a:pt x="245" y="475"/>
                  </a:cubicBezTo>
                  <a:cubicBezTo>
                    <a:pt x="313" y="576"/>
                    <a:pt x="379" y="675"/>
                    <a:pt x="452" y="772"/>
                  </a:cubicBezTo>
                  <a:cubicBezTo>
                    <a:pt x="608" y="981"/>
                    <a:pt x="763" y="1187"/>
                    <a:pt x="919" y="1393"/>
                  </a:cubicBezTo>
                  <a:cubicBezTo>
                    <a:pt x="1229" y="1811"/>
                    <a:pt x="1523" y="2237"/>
                    <a:pt x="1831" y="2654"/>
                  </a:cubicBezTo>
                  <a:cubicBezTo>
                    <a:pt x="1874" y="2713"/>
                    <a:pt x="1950" y="2757"/>
                    <a:pt x="2024" y="2757"/>
                  </a:cubicBezTo>
                  <a:cubicBezTo>
                    <a:pt x="2072" y="2757"/>
                    <a:pt x="2118" y="2739"/>
                    <a:pt x="2154" y="2696"/>
                  </a:cubicBezTo>
                  <a:lnTo>
                    <a:pt x="2813" y="1910"/>
                  </a:lnTo>
                  <a:lnTo>
                    <a:pt x="3133" y="1525"/>
                  </a:lnTo>
                  <a:cubicBezTo>
                    <a:pt x="3188" y="1457"/>
                    <a:pt x="3247" y="1391"/>
                    <a:pt x="3302" y="1323"/>
                  </a:cubicBezTo>
                  <a:cubicBezTo>
                    <a:pt x="3357" y="1255"/>
                    <a:pt x="3368" y="1174"/>
                    <a:pt x="3392" y="1093"/>
                  </a:cubicBezTo>
                  <a:cubicBezTo>
                    <a:pt x="3420" y="991"/>
                    <a:pt x="3339" y="914"/>
                    <a:pt x="3251" y="914"/>
                  </a:cubicBezTo>
                  <a:cubicBezTo>
                    <a:pt x="3228" y="914"/>
                    <a:pt x="3205" y="919"/>
                    <a:pt x="3184" y="930"/>
                  </a:cubicBezTo>
                  <a:cubicBezTo>
                    <a:pt x="3100" y="972"/>
                    <a:pt x="3037" y="998"/>
                    <a:pt x="2973" y="1068"/>
                  </a:cubicBezTo>
                  <a:cubicBezTo>
                    <a:pt x="2920" y="1128"/>
                    <a:pt x="2872" y="1189"/>
                    <a:pt x="2821" y="1251"/>
                  </a:cubicBezTo>
                  <a:lnTo>
                    <a:pt x="2503" y="1635"/>
                  </a:lnTo>
                  <a:lnTo>
                    <a:pt x="2017" y="2220"/>
                  </a:lnTo>
                  <a:lnTo>
                    <a:pt x="2017" y="2220"/>
                  </a:lnTo>
                  <a:cubicBezTo>
                    <a:pt x="1754" y="1875"/>
                    <a:pt x="1480" y="1538"/>
                    <a:pt x="1212" y="1200"/>
                  </a:cubicBezTo>
                  <a:cubicBezTo>
                    <a:pt x="1049" y="996"/>
                    <a:pt x="886" y="794"/>
                    <a:pt x="722" y="596"/>
                  </a:cubicBezTo>
                  <a:cubicBezTo>
                    <a:pt x="638" y="495"/>
                    <a:pt x="553" y="401"/>
                    <a:pt x="463" y="306"/>
                  </a:cubicBezTo>
                  <a:cubicBezTo>
                    <a:pt x="414" y="256"/>
                    <a:pt x="370" y="203"/>
                    <a:pt x="322" y="155"/>
                  </a:cubicBezTo>
                  <a:cubicBezTo>
                    <a:pt x="274" y="104"/>
                    <a:pt x="214" y="71"/>
                    <a:pt x="162" y="23"/>
                  </a:cubicBezTo>
                  <a:cubicBezTo>
                    <a:pt x="145" y="7"/>
                    <a:pt x="126" y="1"/>
                    <a:pt x="10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9"/>
            <p:cNvSpPr/>
            <p:nvPr/>
          </p:nvSpPr>
          <p:spPr>
            <a:xfrm>
              <a:off x="5373400" y="4126775"/>
              <a:ext cx="7775" cy="6000"/>
            </a:xfrm>
            <a:custGeom>
              <a:rect b="b" l="l" r="r" t="t"/>
              <a:pathLst>
                <a:path extrusionOk="0" h="240" w="311">
                  <a:moveTo>
                    <a:pt x="157" y="0"/>
                  </a:moveTo>
                  <a:cubicBezTo>
                    <a:pt x="1" y="0"/>
                    <a:pt x="1" y="240"/>
                    <a:pt x="157" y="240"/>
                  </a:cubicBezTo>
                  <a:cubicBezTo>
                    <a:pt x="311" y="240"/>
                    <a:pt x="311" y="0"/>
                    <a:pt x="15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9"/>
            <p:cNvSpPr/>
            <p:nvPr/>
          </p:nvSpPr>
          <p:spPr>
            <a:xfrm>
              <a:off x="5396525" y="4104525"/>
              <a:ext cx="9025" cy="9000"/>
            </a:xfrm>
            <a:custGeom>
              <a:rect b="b" l="l" r="r" t="t"/>
              <a:pathLst>
                <a:path extrusionOk="0" h="360" w="361">
                  <a:moveTo>
                    <a:pt x="157" y="1"/>
                  </a:moveTo>
                  <a:lnTo>
                    <a:pt x="115" y="8"/>
                  </a:lnTo>
                  <a:cubicBezTo>
                    <a:pt x="88" y="14"/>
                    <a:pt x="66" y="27"/>
                    <a:pt x="47" y="47"/>
                  </a:cubicBezTo>
                  <a:cubicBezTo>
                    <a:pt x="31" y="60"/>
                    <a:pt x="20" y="78"/>
                    <a:pt x="14" y="98"/>
                  </a:cubicBezTo>
                  <a:cubicBezTo>
                    <a:pt x="5" y="115"/>
                    <a:pt x="1" y="137"/>
                    <a:pt x="1" y="157"/>
                  </a:cubicBezTo>
                  <a:cubicBezTo>
                    <a:pt x="1" y="212"/>
                    <a:pt x="29" y="262"/>
                    <a:pt x="77" y="291"/>
                  </a:cubicBezTo>
                  <a:lnTo>
                    <a:pt x="143" y="339"/>
                  </a:lnTo>
                  <a:lnTo>
                    <a:pt x="178" y="355"/>
                  </a:lnTo>
                  <a:cubicBezTo>
                    <a:pt x="188" y="358"/>
                    <a:pt x="198" y="360"/>
                    <a:pt x="209" y="360"/>
                  </a:cubicBezTo>
                  <a:cubicBezTo>
                    <a:pt x="218" y="360"/>
                    <a:pt x="227" y="359"/>
                    <a:pt x="236" y="357"/>
                  </a:cubicBezTo>
                  <a:cubicBezTo>
                    <a:pt x="249" y="357"/>
                    <a:pt x="260" y="355"/>
                    <a:pt x="271" y="348"/>
                  </a:cubicBezTo>
                  <a:cubicBezTo>
                    <a:pt x="288" y="341"/>
                    <a:pt x="304" y="330"/>
                    <a:pt x="317" y="317"/>
                  </a:cubicBezTo>
                  <a:lnTo>
                    <a:pt x="339" y="289"/>
                  </a:lnTo>
                  <a:lnTo>
                    <a:pt x="354" y="256"/>
                  </a:lnTo>
                  <a:cubicBezTo>
                    <a:pt x="359" y="236"/>
                    <a:pt x="361" y="216"/>
                    <a:pt x="356" y="199"/>
                  </a:cubicBezTo>
                  <a:cubicBezTo>
                    <a:pt x="356" y="179"/>
                    <a:pt x="350" y="161"/>
                    <a:pt x="339" y="146"/>
                  </a:cubicBezTo>
                  <a:lnTo>
                    <a:pt x="290" y="78"/>
                  </a:lnTo>
                  <a:cubicBezTo>
                    <a:pt x="262" y="32"/>
                    <a:pt x="211" y="1"/>
                    <a:pt x="15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9"/>
            <p:cNvSpPr/>
            <p:nvPr/>
          </p:nvSpPr>
          <p:spPr>
            <a:xfrm>
              <a:off x="5400650" y="4150700"/>
              <a:ext cx="10225" cy="7950"/>
            </a:xfrm>
            <a:custGeom>
              <a:rect b="b" l="l" r="r" t="t"/>
              <a:pathLst>
                <a:path extrusionOk="0" h="318" w="409">
                  <a:moveTo>
                    <a:pt x="205" y="1"/>
                  </a:moveTo>
                  <a:cubicBezTo>
                    <a:pt x="0" y="1"/>
                    <a:pt x="0" y="317"/>
                    <a:pt x="205" y="317"/>
                  </a:cubicBezTo>
                  <a:cubicBezTo>
                    <a:pt x="409" y="317"/>
                    <a:pt x="409" y="1"/>
                    <a:pt x="205"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9"/>
            <p:cNvSpPr/>
            <p:nvPr/>
          </p:nvSpPr>
          <p:spPr>
            <a:xfrm>
              <a:off x="5600500" y="4299225"/>
              <a:ext cx="12375" cy="9625"/>
            </a:xfrm>
            <a:custGeom>
              <a:rect b="b" l="l" r="r" t="t"/>
              <a:pathLst>
                <a:path extrusionOk="0" h="385" w="495">
                  <a:moveTo>
                    <a:pt x="246" y="1"/>
                  </a:moveTo>
                  <a:cubicBezTo>
                    <a:pt x="0" y="1"/>
                    <a:pt x="0" y="385"/>
                    <a:pt x="246" y="385"/>
                  </a:cubicBezTo>
                  <a:cubicBezTo>
                    <a:pt x="494" y="385"/>
                    <a:pt x="494" y="1"/>
                    <a:pt x="246"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6" name="Google Shape;3826;p59"/>
          <p:cNvGrpSpPr/>
          <p:nvPr/>
        </p:nvGrpSpPr>
        <p:grpSpPr>
          <a:xfrm>
            <a:off x="1204886" y="415351"/>
            <a:ext cx="466359" cy="666689"/>
            <a:chOff x="5979675" y="4640775"/>
            <a:chExt cx="241875" cy="345775"/>
          </a:xfrm>
        </p:grpSpPr>
        <p:sp>
          <p:nvSpPr>
            <p:cNvPr id="3827" name="Google Shape;3827;p59"/>
            <p:cNvSpPr/>
            <p:nvPr/>
          </p:nvSpPr>
          <p:spPr>
            <a:xfrm>
              <a:off x="6008100" y="4698050"/>
              <a:ext cx="80475" cy="288500"/>
            </a:xfrm>
            <a:custGeom>
              <a:rect b="b" l="l" r="r" t="t"/>
              <a:pathLst>
                <a:path extrusionOk="0" h="11540" w="3219">
                  <a:moveTo>
                    <a:pt x="1" y="0"/>
                  </a:moveTo>
                  <a:lnTo>
                    <a:pt x="1" y="0"/>
                  </a:lnTo>
                  <a:cubicBezTo>
                    <a:pt x="859" y="1536"/>
                    <a:pt x="1375" y="3238"/>
                    <a:pt x="1516" y="4992"/>
                  </a:cubicBezTo>
                  <a:cubicBezTo>
                    <a:pt x="1606" y="6126"/>
                    <a:pt x="1538" y="7272"/>
                    <a:pt x="1705" y="8396"/>
                  </a:cubicBezTo>
                  <a:cubicBezTo>
                    <a:pt x="1838" y="9291"/>
                    <a:pt x="2148" y="10201"/>
                    <a:pt x="2725" y="10885"/>
                  </a:cubicBezTo>
                  <a:lnTo>
                    <a:pt x="2725" y="10885"/>
                  </a:lnTo>
                  <a:cubicBezTo>
                    <a:pt x="2210" y="9347"/>
                    <a:pt x="2351" y="7625"/>
                    <a:pt x="2265" y="5981"/>
                  </a:cubicBezTo>
                  <a:cubicBezTo>
                    <a:pt x="2217" y="5078"/>
                    <a:pt x="2096" y="4180"/>
                    <a:pt x="1903" y="3295"/>
                  </a:cubicBezTo>
                  <a:cubicBezTo>
                    <a:pt x="1626" y="2021"/>
                    <a:pt x="1119" y="675"/>
                    <a:pt x="1" y="0"/>
                  </a:cubicBezTo>
                  <a:close/>
                  <a:moveTo>
                    <a:pt x="2725" y="10885"/>
                  </a:moveTo>
                  <a:cubicBezTo>
                    <a:pt x="2799" y="11107"/>
                    <a:pt x="2887" y="11325"/>
                    <a:pt x="2992" y="11539"/>
                  </a:cubicBezTo>
                  <a:lnTo>
                    <a:pt x="3218" y="11359"/>
                  </a:lnTo>
                  <a:cubicBezTo>
                    <a:pt x="3035" y="11218"/>
                    <a:pt x="2872" y="11059"/>
                    <a:pt x="2725" y="10885"/>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9"/>
            <p:cNvSpPr/>
            <p:nvPr/>
          </p:nvSpPr>
          <p:spPr>
            <a:xfrm>
              <a:off x="6087325" y="4640775"/>
              <a:ext cx="52850" cy="339950"/>
            </a:xfrm>
            <a:custGeom>
              <a:rect b="b" l="l" r="r" t="t"/>
              <a:pathLst>
                <a:path extrusionOk="0" h="13598" w="2114">
                  <a:moveTo>
                    <a:pt x="2076" y="1"/>
                  </a:moveTo>
                  <a:lnTo>
                    <a:pt x="2076" y="1"/>
                  </a:lnTo>
                  <a:cubicBezTo>
                    <a:pt x="475" y="4345"/>
                    <a:pt x="1" y="9023"/>
                    <a:pt x="695" y="13597"/>
                  </a:cubicBezTo>
                  <a:lnTo>
                    <a:pt x="1147" y="13593"/>
                  </a:lnTo>
                  <a:cubicBezTo>
                    <a:pt x="1802" y="9093"/>
                    <a:pt x="2113" y="4549"/>
                    <a:pt x="2076"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9"/>
            <p:cNvSpPr/>
            <p:nvPr/>
          </p:nvSpPr>
          <p:spPr>
            <a:xfrm>
              <a:off x="6133350" y="4694750"/>
              <a:ext cx="88200" cy="291675"/>
            </a:xfrm>
            <a:custGeom>
              <a:rect b="b" l="l" r="r" t="t"/>
              <a:pathLst>
                <a:path extrusionOk="0" h="11667" w="3528">
                  <a:moveTo>
                    <a:pt x="3527" y="1"/>
                  </a:moveTo>
                  <a:lnTo>
                    <a:pt x="3527" y="1"/>
                  </a:lnTo>
                  <a:cubicBezTo>
                    <a:pt x="2506" y="925"/>
                    <a:pt x="1845" y="2199"/>
                    <a:pt x="1469" y="3525"/>
                  </a:cubicBezTo>
                  <a:cubicBezTo>
                    <a:pt x="1092" y="4854"/>
                    <a:pt x="984" y="6240"/>
                    <a:pt x="929" y="7619"/>
                  </a:cubicBezTo>
                  <a:cubicBezTo>
                    <a:pt x="874" y="9025"/>
                    <a:pt x="839" y="10538"/>
                    <a:pt x="0" y="11667"/>
                  </a:cubicBezTo>
                  <a:lnTo>
                    <a:pt x="398" y="11530"/>
                  </a:lnTo>
                  <a:cubicBezTo>
                    <a:pt x="1199" y="9925"/>
                    <a:pt x="1775" y="8214"/>
                    <a:pt x="2108" y="6451"/>
                  </a:cubicBezTo>
                  <a:cubicBezTo>
                    <a:pt x="2521" y="4281"/>
                    <a:pt x="2576" y="1995"/>
                    <a:pt x="352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9"/>
            <p:cNvSpPr/>
            <p:nvPr/>
          </p:nvSpPr>
          <p:spPr>
            <a:xfrm>
              <a:off x="5979675" y="4815875"/>
              <a:ext cx="46625" cy="169850"/>
            </a:xfrm>
            <a:custGeom>
              <a:rect b="b" l="l" r="r" t="t"/>
              <a:pathLst>
                <a:path extrusionOk="0" h="6794" w="1865">
                  <a:moveTo>
                    <a:pt x="378" y="0"/>
                  </a:moveTo>
                  <a:lnTo>
                    <a:pt x="378" y="0"/>
                  </a:lnTo>
                  <a:cubicBezTo>
                    <a:pt x="0" y="2304"/>
                    <a:pt x="450" y="4737"/>
                    <a:pt x="1627" y="6754"/>
                  </a:cubicBezTo>
                  <a:lnTo>
                    <a:pt x="1746" y="6793"/>
                  </a:lnTo>
                  <a:cubicBezTo>
                    <a:pt x="1865" y="4450"/>
                    <a:pt x="1395" y="2115"/>
                    <a:pt x="37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9"/>
            <p:cNvSpPr/>
            <p:nvPr/>
          </p:nvSpPr>
          <p:spPr>
            <a:xfrm>
              <a:off x="6072900" y="4675250"/>
              <a:ext cx="13975" cy="309825"/>
            </a:xfrm>
            <a:custGeom>
              <a:rect b="b" l="l" r="r" t="t"/>
              <a:pathLst>
                <a:path extrusionOk="0" h="12393" w="559">
                  <a:moveTo>
                    <a:pt x="480" y="0"/>
                  </a:moveTo>
                  <a:cubicBezTo>
                    <a:pt x="465" y="0"/>
                    <a:pt x="450" y="9"/>
                    <a:pt x="444" y="27"/>
                  </a:cubicBezTo>
                  <a:cubicBezTo>
                    <a:pt x="330" y="412"/>
                    <a:pt x="275" y="827"/>
                    <a:pt x="222" y="1224"/>
                  </a:cubicBezTo>
                  <a:cubicBezTo>
                    <a:pt x="167" y="1622"/>
                    <a:pt x="119" y="2019"/>
                    <a:pt x="84" y="2417"/>
                  </a:cubicBezTo>
                  <a:cubicBezTo>
                    <a:pt x="18" y="3216"/>
                    <a:pt x="5" y="4018"/>
                    <a:pt x="2" y="4817"/>
                  </a:cubicBezTo>
                  <a:cubicBezTo>
                    <a:pt x="0" y="6445"/>
                    <a:pt x="57" y="8072"/>
                    <a:pt x="99" y="9699"/>
                  </a:cubicBezTo>
                  <a:cubicBezTo>
                    <a:pt x="110" y="10156"/>
                    <a:pt x="121" y="10613"/>
                    <a:pt x="132" y="11072"/>
                  </a:cubicBezTo>
                  <a:cubicBezTo>
                    <a:pt x="139" y="11309"/>
                    <a:pt x="143" y="11546"/>
                    <a:pt x="152" y="11786"/>
                  </a:cubicBezTo>
                  <a:cubicBezTo>
                    <a:pt x="156" y="11959"/>
                    <a:pt x="117" y="12216"/>
                    <a:pt x="251" y="12350"/>
                  </a:cubicBezTo>
                  <a:cubicBezTo>
                    <a:pt x="279" y="12378"/>
                    <a:pt x="316" y="12392"/>
                    <a:pt x="354" y="12392"/>
                  </a:cubicBezTo>
                  <a:cubicBezTo>
                    <a:pt x="378" y="12392"/>
                    <a:pt x="402" y="12386"/>
                    <a:pt x="424" y="12374"/>
                  </a:cubicBezTo>
                  <a:cubicBezTo>
                    <a:pt x="502" y="12324"/>
                    <a:pt x="559" y="12192"/>
                    <a:pt x="456" y="12139"/>
                  </a:cubicBezTo>
                  <a:lnTo>
                    <a:pt x="456" y="12139"/>
                  </a:lnTo>
                  <a:cubicBezTo>
                    <a:pt x="456" y="12135"/>
                    <a:pt x="456" y="12132"/>
                    <a:pt x="457" y="12128"/>
                  </a:cubicBezTo>
                  <a:cubicBezTo>
                    <a:pt x="444" y="12086"/>
                    <a:pt x="455" y="12016"/>
                    <a:pt x="453" y="11970"/>
                  </a:cubicBezTo>
                  <a:cubicBezTo>
                    <a:pt x="453" y="11882"/>
                    <a:pt x="450" y="11794"/>
                    <a:pt x="448" y="11707"/>
                  </a:cubicBezTo>
                  <a:cubicBezTo>
                    <a:pt x="444" y="11496"/>
                    <a:pt x="437" y="11283"/>
                    <a:pt x="431" y="11072"/>
                  </a:cubicBezTo>
                  <a:cubicBezTo>
                    <a:pt x="420" y="10668"/>
                    <a:pt x="409" y="10261"/>
                    <a:pt x="395" y="9857"/>
                  </a:cubicBezTo>
                  <a:cubicBezTo>
                    <a:pt x="374" y="9056"/>
                    <a:pt x="352" y="8256"/>
                    <a:pt x="330" y="7455"/>
                  </a:cubicBezTo>
                  <a:cubicBezTo>
                    <a:pt x="286" y="5869"/>
                    <a:pt x="272" y="4290"/>
                    <a:pt x="325" y="2704"/>
                  </a:cubicBezTo>
                  <a:cubicBezTo>
                    <a:pt x="341" y="2263"/>
                    <a:pt x="365" y="1822"/>
                    <a:pt x="395" y="1380"/>
                  </a:cubicBezTo>
                  <a:cubicBezTo>
                    <a:pt x="426" y="932"/>
                    <a:pt x="497" y="484"/>
                    <a:pt x="516" y="36"/>
                  </a:cubicBezTo>
                  <a:cubicBezTo>
                    <a:pt x="516" y="13"/>
                    <a:pt x="498" y="0"/>
                    <a:pt x="48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9"/>
            <p:cNvSpPr/>
            <p:nvPr/>
          </p:nvSpPr>
          <p:spPr>
            <a:xfrm>
              <a:off x="6046475" y="4682750"/>
              <a:ext cx="64175" cy="48100"/>
            </a:xfrm>
            <a:custGeom>
              <a:rect b="b" l="l" r="r" t="t"/>
              <a:pathLst>
                <a:path extrusionOk="0" h="1924" w="2567">
                  <a:moveTo>
                    <a:pt x="2461" y="0"/>
                  </a:moveTo>
                  <a:cubicBezTo>
                    <a:pt x="2430" y="0"/>
                    <a:pt x="2402" y="14"/>
                    <a:pt x="2388" y="46"/>
                  </a:cubicBezTo>
                  <a:cubicBezTo>
                    <a:pt x="2263" y="338"/>
                    <a:pt x="2179" y="634"/>
                    <a:pt x="2008" y="907"/>
                  </a:cubicBezTo>
                  <a:cubicBezTo>
                    <a:pt x="1835" y="1183"/>
                    <a:pt x="1613" y="1425"/>
                    <a:pt x="1354" y="1620"/>
                  </a:cubicBezTo>
                  <a:cubicBezTo>
                    <a:pt x="1255" y="1694"/>
                    <a:pt x="1127" y="1771"/>
                    <a:pt x="1002" y="1771"/>
                  </a:cubicBezTo>
                  <a:cubicBezTo>
                    <a:pt x="954" y="1771"/>
                    <a:pt x="907" y="1760"/>
                    <a:pt x="862" y="1732"/>
                  </a:cubicBezTo>
                  <a:cubicBezTo>
                    <a:pt x="708" y="1640"/>
                    <a:pt x="611" y="1416"/>
                    <a:pt x="526" y="1267"/>
                  </a:cubicBezTo>
                  <a:cubicBezTo>
                    <a:pt x="339" y="940"/>
                    <a:pt x="185" y="593"/>
                    <a:pt x="69" y="235"/>
                  </a:cubicBezTo>
                  <a:cubicBezTo>
                    <a:pt x="65" y="218"/>
                    <a:pt x="52" y="211"/>
                    <a:pt x="39" y="211"/>
                  </a:cubicBezTo>
                  <a:cubicBezTo>
                    <a:pt x="20" y="211"/>
                    <a:pt x="1" y="227"/>
                    <a:pt x="7" y="252"/>
                  </a:cubicBezTo>
                  <a:lnTo>
                    <a:pt x="7" y="254"/>
                  </a:lnTo>
                  <a:cubicBezTo>
                    <a:pt x="119" y="665"/>
                    <a:pt x="269" y="1074"/>
                    <a:pt x="477" y="1449"/>
                  </a:cubicBezTo>
                  <a:cubicBezTo>
                    <a:pt x="563" y="1605"/>
                    <a:pt x="653" y="1794"/>
                    <a:pt x="820" y="1880"/>
                  </a:cubicBezTo>
                  <a:cubicBezTo>
                    <a:pt x="881" y="1911"/>
                    <a:pt x="946" y="1924"/>
                    <a:pt x="1011" y="1924"/>
                  </a:cubicBezTo>
                  <a:cubicBezTo>
                    <a:pt x="1111" y="1924"/>
                    <a:pt x="1212" y="1894"/>
                    <a:pt x="1301" y="1851"/>
                  </a:cubicBezTo>
                  <a:cubicBezTo>
                    <a:pt x="1635" y="1697"/>
                    <a:pt x="1914" y="1401"/>
                    <a:pt x="2125" y="1109"/>
                  </a:cubicBezTo>
                  <a:cubicBezTo>
                    <a:pt x="2333" y="821"/>
                    <a:pt x="2540" y="454"/>
                    <a:pt x="2564" y="94"/>
                  </a:cubicBezTo>
                  <a:cubicBezTo>
                    <a:pt x="2566" y="39"/>
                    <a:pt x="2511" y="0"/>
                    <a:pt x="246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9"/>
            <p:cNvSpPr/>
            <p:nvPr/>
          </p:nvSpPr>
          <p:spPr>
            <a:xfrm>
              <a:off x="6062450" y="4673175"/>
              <a:ext cx="18600" cy="55125"/>
            </a:xfrm>
            <a:custGeom>
              <a:rect b="b" l="l" r="r" t="t"/>
              <a:pathLst>
                <a:path extrusionOk="0" h="2205" w="744">
                  <a:moveTo>
                    <a:pt x="83" y="0"/>
                  </a:moveTo>
                  <a:cubicBezTo>
                    <a:pt x="61" y="0"/>
                    <a:pt x="39" y="13"/>
                    <a:pt x="32" y="38"/>
                  </a:cubicBezTo>
                  <a:cubicBezTo>
                    <a:pt x="1" y="126"/>
                    <a:pt x="18" y="227"/>
                    <a:pt x="27" y="319"/>
                  </a:cubicBezTo>
                  <a:cubicBezTo>
                    <a:pt x="36" y="400"/>
                    <a:pt x="45" y="484"/>
                    <a:pt x="60" y="565"/>
                  </a:cubicBezTo>
                  <a:cubicBezTo>
                    <a:pt x="91" y="760"/>
                    <a:pt x="135" y="956"/>
                    <a:pt x="188" y="1145"/>
                  </a:cubicBezTo>
                  <a:cubicBezTo>
                    <a:pt x="236" y="1331"/>
                    <a:pt x="289" y="1518"/>
                    <a:pt x="352" y="1698"/>
                  </a:cubicBezTo>
                  <a:cubicBezTo>
                    <a:pt x="385" y="1788"/>
                    <a:pt x="423" y="1878"/>
                    <a:pt x="460" y="1968"/>
                  </a:cubicBezTo>
                  <a:cubicBezTo>
                    <a:pt x="495" y="2056"/>
                    <a:pt x="524" y="2135"/>
                    <a:pt x="600" y="2192"/>
                  </a:cubicBezTo>
                  <a:cubicBezTo>
                    <a:pt x="612" y="2201"/>
                    <a:pt x="626" y="2205"/>
                    <a:pt x="641" y="2205"/>
                  </a:cubicBezTo>
                  <a:cubicBezTo>
                    <a:pt x="680" y="2205"/>
                    <a:pt x="724" y="2177"/>
                    <a:pt x="730" y="2137"/>
                  </a:cubicBezTo>
                  <a:cubicBezTo>
                    <a:pt x="743" y="2045"/>
                    <a:pt x="710" y="1971"/>
                    <a:pt x="675" y="1887"/>
                  </a:cubicBezTo>
                  <a:cubicBezTo>
                    <a:pt x="638" y="1799"/>
                    <a:pt x="603" y="1707"/>
                    <a:pt x="565" y="1619"/>
                  </a:cubicBezTo>
                  <a:cubicBezTo>
                    <a:pt x="495" y="1452"/>
                    <a:pt x="420" y="1288"/>
                    <a:pt x="359" y="1116"/>
                  </a:cubicBezTo>
                  <a:cubicBezTo>
                    <a:pt x="297" y="949"/>
                    <a:pt x="249" y="776"/>
                    <a:pt x="212" y="602"/>
                  </a:cubicBezTo>
                  <a:cubicBezTo>
                    <a:pt x="194" y="508"/>
                    <a:pt x="179" y="413"/>
                    <a:pt x="170" y="319"/>
                  </a:cubicBezTo>
                  <a:cubicBezTo>
                    <a:pt x="159" y="225"/>
                    <a:pt x="168" y="126"/>
                    <a:pt x="135" y="38"/>
                  </a:cubicBezTo>
                  <a:cubicBezTo>
                    <a:pt x="127" y="13"/>
                    <a:pt x="105" y="0"/>
                    <a:pt x="8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9"/>
            <p:cNvSpPr/>
            <p:nvPr/>
          </p:nvSpPr>
          <p:spPr>
            <a:xfrm>
              <a:off x="6038200" y="4683400"/>
              <a:ext cx="12525" cy="12475"/>
            </a:xfrm>
            <a:custGeom>
              <a:rect b="b" l="l" r="r" t="t"/>
              <a:pathLst>
                <a:path extrusionOk="0" h="499" w="501">
                  <a:moveTo>
                    <a:pt x="251" y="0"/>
                  </a:moveTo>
                  <a:cubicBezTo>
                    <a:pt x="114" y="2"/>
                    <a:pt x="5" y="112"/>
                    <a:pt x="0" y="250"/>
                  </a:cubicBezTo>
                  <a:lnTo>
                    <a:pt x="9" y="316"/>
                  </a:lnTo>
                  <a:cubicBezTo>
                    <a:pt x="20" y="358"/>
                    <a:pt x="42" y="395"/>
                    <a:pt x="73" y="426"/>
                  </a:cubicBezTo>
                  <a:lnTo>
                    <a:pt x="123" y="466"/>
                  </a:lnTo>
                  <a:cubicBezTo>
                    <a:pt x="163" y="488"/>
                    <a:pt x="207" y="499"/>
                    <a:pt x="251" y="499"/>
                  </a:cubicBezTo>
                  <a:cubicBezTo>
                    <a:pt x="254" y="499"/>
                    <a:pt x="257" y="499"/>
                    <a:pt x="261" y="499"/>
                  </a:cubicBezTo>
                  <a:cubicBezTo>
                    <a:pt x="290" y="499"/>
                    <a:pt x="320" y="490"/>
                    <a:pt x="347" y="477"/>
                  </a:cubicBezTo>
                  <a:cubicBezTo>
                    <a:pt x="378" y="468"/>
                    <a:pt x="404" y="450"/>
                    <a:pt x="426" y="426"/>
                  </a:cubicBezTo>
                  <a:cubicBezTo>
                    <a:pt x="472" y="378"/>
                    <a:pt x="499" y="314"/>
                    <a:pt x="501" y="248"/>
                  </a:cubicBezTo>
                  <a:lnTo>
                    <a:pt x="492" y="182"/>
                  </a:lnTo>
                  <a:cubicBezTo>
                    <a:pt x="479" y="141"/>
                    <a:pt x="457" y="103"/>
                    <a:pt x="426" y="73"/>
                  </a:cubicBezTo>
                  <a:lnTo>
                    <a:pt x="376" y="33"/>
                  </a:lnTo>
                  <a:cubicBezTo>
                    <a:pt x="338" y="11"/>
                    <a:pt x="294" y="0"/>
                    <a:pt x="25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9"/>
            <p:cNvSpPr/>
            <p:nvPr/>
          </p:nvSpPr>
          <p:spPr>
            <a:xfrm>
              <a:off x="6056850" y="4666675"/>
              <a:ext cx="14300" cy="13550"/>
            </a:xfrm>
            <a:custGeom>
              <a:rect b="b" l="l" r="r" t="t"/>
              <a:pathLst>
                <a:path extrusionOk="0" h="542" w="572">
                  <a:moveTo>
                    <a:pt x="264" y="0"/>
                  </a:moveTo>
                  <a:cubicBezTo>
                    <a:pt x="243" y="0"/>
                    <a:pt x="222" y="4"/>
                    <a:pt x="203" y="10"/>
                  </a:cubicBezTo>
                  <a:lnTo>
                    <a:pt x="137" y="37"/>
                  </a:lnTo>
                  <a:cubicBezTo>
                    <a:pt x="106" y="54"/>
                    <a:pt x="80" y="78"/>
                    <a:pt x="62" y="107"/>
                  </a:cubicBezTo>
                  <a:cubicBezTo>
                    <a:pt x="38" y="133"/>
                    <a:pt x="21" y="164"/>
                    <a:pt x="14" y="199"/>
                  </a:cubicBezTo>
                  <a:cubicBezTo>
                    <a:pt x="3" y="234"/>
                    <a:pt x="1" y="272"/>
                    <a:pt x="7" y="307"/>
                  </a:cubicBezTo>
                  <a:cubicBezTo>
                    <a:pt x="10" y="342"/>
                    <a:pt x="21" y="377"/>
                    <a:pt x="40" y="408"/>
                  </a:cubicBezTo>
                  <a:lnTo>
                    <a:pt x="82" y="463"/>
                  </a:lnTo>
                  <a:cubicBezTo>
                    <a:pt x="135" y="511"/>
                    <a:pt x="203" y="537"/>
                    <a:pt x="275" y="542"/>
                  </a:cubicBezTo>
                  <a:lnTo>
                    <a:pt x="348" y="531"/>
                  </a:lnTo>
                  <a:cubicBezTo>
                    <a:pt x="392" y="520"/>
                    <a:pt x="434" y="496"/>
                    <a:pt x="466" y="463"/>
                  </a:cubicBezTo>
                  <a:lnTo>
                    <a:pt x="508" y="408"/>
                  </a:lnTo>
                  <a:cubicBezTo>
                    <a:pt x="524" y="380"/>
                    <a:pt x="535" y="350"/>
                    <a:pt x="541" y="319"/>
                  </a:cubicBezTo>
                  <a:lnTo>
                    <a:pt x="541" y="319"/>
                  </a:lnTo>
                  <a:cubicBezTo>
                    <a:pt x="572" y="224"/>
                    <a:pt x="534" y="116"/>
                    <a:pt x="447" y="63"/>
                  </a:cubicBezTo>
                  <a:lnTo>
                    <a:pt x="447" y="63"/>
                  </a:lnTo>
                  <a:cubicBezTo>
                    <a:pt x="436" y="53"/>
                    <a:pt x="423" y="44"/>
                    <a:pt x="409" y="37"/>
                  </a:cubicBezTo>
                  <a:cubicBezTo>
                    <a:pt x="381" y="17"/>
                    <a:pt x="346" y="6"/>
                    <a:pt x="311" y="6"/>
                  </a:cubicBezTo>
                  <a:cubicBezTo>
                    <a:pt x="295" y="2"/>
                    <a:pt x="279" y="0"/>
                    <a:pt x="26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9"/>
            <p:cNvSpPr/>
            <p:nvPr/>
          </p:nvSpPr>
          <p:spPr>
            <a:xfrm>
              <a:off x="6078100" y="4666375"/>
              <a:ext cx="14475" cy="14475"/>
            </a:xfrm>
            <a:custGeom>
              <a:rect b="b" l="l" r="r" t="t"/>
              <a:pathLst>
                <a:path extrusionOk="0" h="579" w="579">
                  <a:moveTo>
                    <a:pt x="289" y="0"/>
                  </a:moveTo>
                  <a:cubicBezTo>
                    <a:pt x="251" y="0"/>
                    <a:pt x="214" y="9"/>
                    <a:pt x="179" y="27"/>
                  </a:cubicBezTo>
                  <a:cubicBezTo>
                    <a:pt x="73" y="73"/>
                    <a:pt x="5" y="176"/>
                    <a:pt x="1" y="290"/>
                  </a:cubicBezTo>
                  <a:lnTo>
                    <a:pt x="12" y="367"/>
                  </a:lnTo>
                  <a:cubicBezTo>
                    <a:pt x="25" y="415"/>
                    <a:pt x="51" y="459"/>
                    <a:pt x="86" y="494"/>
                  </a:cubicBezTo>
                  <a:lnTo>
                    <a:pt x="146" y="540"/>
                  </a:lnTo>
                  <a:cubicBezTo>
                    <a:pt x="190" y="565"/>
                    <a:pt x="240" y="578"/>
                    <a:pt x="291" y="578"/>
                  </a:cubicBezTo>
                  <a:cubicBezTo>
                    <a:pt x="294" y="578"/>
                    <a:pt x="298" y="578"/>
                    <a:pt x="302" y="578"/>
                  </a:cubicBezTo>
                  <a:cubicBezTo>
                    <a:pt x="336" y="578"/>
                    <a:pt x="371" y="569"/>
                    <a:pt x="401" y="554"/>
                  </a:cubicBezTo>
                  <a:cubicBezTo>
                    <a:pt x="506" y="508"/>
                    <a:pt x="576" y="404"/>
                    <a:pt x="578" y="290"/>
                  </a:cubicBezTo>
                  <a:lnTo>
                    <a:pt x="567" y="213"/>
                  </a:lnTo>
                  <a:cubicBezTo>
                    <a:pt x="554" y="165"/>
                    <a:pt x="528" y="121"/>
                    <a:pt x="493" y="86"/>
                  </a:cubicBezTo>
                  <a:lnTo>
                    <a:pt x="436" y="40"/>
                  </a:lnTo>
                  <a:cubicBezTo>
                    <a:pt x="390" y="16"/>
                    <a:pt x="341" y="0"/>
                    <a:pt x="28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9"/>
            <p:cNvSpPr/>
            <p:nvPr/>
          </p:nvSpPr>
          <p:spPr>
            <a:xfrm>
              <a:off x="6101825" y="4675875"/>
              <a:ext cx="15125" cy="15075"/>
            </a:xfrm>
            <a:custGeom>
              <a:rect b="b" l="l" r="r" t="t"/>
              <a:pathLst>
                <a:path extrusionOk="0" h="603" w="605">
                  <a:moveTo>
                    <a:pt x="301" y="0"/>
                  </a:moveTo>
                  <a:cubicBezTo>
                    <a:pt x="137" y="2"/>
                    <a:pt x="5" y="136"/>
                    <a:pt x="1" y="301"/>
                  </a:cubicBezTo>
                  <a:lnTo>
                    <a:pt x="12" y="382"/>
                  </a:lnTo>
                  <a:cubicBezTo>
                    <a:pt x="25" y="433"/>
                    <a:pt x="51" y="477"/>
                    <a:pt x="88" y="514"/>
                  </a:cubicBezTo>
                  <a:lnTo>
                    <a:pt x="150" y="562"/>
                  </a:lnTo>
                  <a:cubicBezTo>
                    <a:pt x="196" y="589"/>
                    <a:pt x="249" y="602"/>
                    <a:pt x="301" y="602"/>
                  </a:cubicBezTo>
                  <a:cubicBezTo>
                    <a:pt x="305" y="602"/>
                    <a:pt x="309" y="602"/>
                    <a:pt x="313" y="602"/>
                  </a:cubicBezTo>
                  <a:cubicBezTo>
                    <a:pt x="349" y="602"/>
                    <a:pt x="384" y="593"/>
                    <a:pt x="418" y="576"/>
                  </a:cubicBezTo>
                  <a:cubicBezTo>
                    <a:pt x="490" y="549"/>
                    <a:pt x="550" y="490"/>
                    <a:pt x="576" y="417"/>
                  </a:cubicBezTo>
                  <a:cubicBezTo>
                    <a:pt x="596" y="380"/>
                    <a:pt x="604" y="341"/>
                    <a:pt x="604" y="301"/>
                  </a:cubicBezTo>
                  <a:lnTo>
                    <a:pt x="594" y="220"/>
                  </a:lnTo>
                  <a:cubicBezTo>
                    <a:pt x="578" y="169"/>
                    <a:pt x="552" y="125"/>
                    <a:pt x="514" y="88"/>
                  </a:cubicBezTo>
                  <a:lnTo>
                    <a:pt x="455" y="40"/>
                  </a:lnTo>
                  <a:cubicBezTo>
                    <a:pt x="409" y="13"/>
                    <a:pt x="356" y="0"/>
                    <a:pt x="30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9"/>
            <p:cNvSpPr/>
            <p:nvPr/>
          </p:nvSpPr>
          <p:spPr>
            <a:xfrm>
              <a:off x="6072975" y="4695800"/>
              <a:ext cx="72525" cy="33000"/>
            </a:xfrm>
            <a:custGeom>
              <a:rect b="b" l="l" r="r" t="t"/>
              <a:pathLst>
                <a:path extrusionOk="0" h="1320" w="2901">
                  <a:moveTo>
                    <a:pt x="2811" y="1"/>
                  </a:moveTo>
                  <a:cubicBezTo>
                    <a:pt x="2794" y="1"/>
                    <a:pt x="2777" y="7"/>
                    <a:pt x="2762" y="22"/>
                  </a:cubicBezTo>
                  <a:cubicBezTo>
                    <a:pt x="2615" y="178"/>
                    <a:pt x="2512" y="350"/>
                    <a:pt x="2329" y="475"/>
                  </a:cubicBezTo>
                  <a:cubicBezTo>
                    <a:pt x="2143" y="604"/>
                    <a:pt x="1932" y="699"/>
                    <a:pt x="1726" y="795"/>
                  </a:cubicBezTo>
                  <a:cubicBezTo>
                    <a:pt x="1323" y="981"/>
                    <a:pt x="871" y="1159"/>
                    <a:pt x="417" y="1159"/>
                  </a:cubicBezTo>
                  <a:cubicBezTo>
                    <a:pt x="306" y="1159"/>
                    <a:pt x="195" y="1148"/>
                    <a:pt x="85" y="1125"/>
                  </a:cubicBezTo>
                  <a:cubicBezTo>
                    <a:pt x="80" y="1123"/>
                    <a:pt x="75" y="1123"/>
                    <a:pt x="70" y="1123"/>
                  </a:cubicBezTo>
                  <a:cubicBezTo>
                    <a:pt x="18" y="1123"/>
                    <a:pt x="0" y="1203"/>
                    <a:pt x="59" y="1221"/>
                  </a:cubicBezTo>
                  <a:lnTo>
                    <a:pt x="56" y="1221"/>
                  </a:lnTo>
                  <a:cubicBezTo>
                    <a:pt x="234" y="1290"/>
                    <a:pt x="413" y="1319"/>
                    <a:pt x="590" y="1319"/>
                  </a:cubicBezTo>
                  <a:cubicBezTo>
                    <a:pt x="1007" y="1319"/>
                    <a:pt x="1421" y="1161"/>
                    <a:pt x="1813" y="993"/>
                  </a:cubicBezTo>
                  <a:cubicBezTo>
                    <a:pt x="2053" y="890"/>
                    <a:pt x="2299" y="787"/>
                    <a:pt x="2512" y="635"/>
                  </a:cubicBezTo>
                  <a:cubicBezTo>
                    <a:pt x="2692" y="505"/>
                    <a:pt x="2901" y="317"/>
                    <a:pt x="2890" y="75"/>
                  </a:cubicBezTo>
                  <a:cubicBezTo>
                    <a:pt x="2888" y="33"/>
                    <a:pt x="2850" y="1"/>
                    <a:pt x="281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9"/>
            <p:cNvSpPr/>
            <p:nvPr/>
          </p:nvSpPr>
          <p:spPr>
            <a:xfrm>
              <a:off x="6134175" y="4689975"/>
              <a:ext cx="19675" cy="15300"/>
            </a:xfrm>
            <a:custGeom>
              <a:rect b="b" l="l" r="r" t="t"/>
              <a:pathLst>
                <a:path extrusionOk="0" h="612" w="787">
                  <a:moveTo>
                    <a:pt x="393" y="1"/>
                  </a:moveTo>
                  <a:cubicBezTo>
                    <a:pt x="0" y="1"/>
                    <a:pt x="0" y="611"/>
                    <a:pt x="393" y="611"/>
                  </a:cubicBezTo>
                  <a:cubicBezTo>
                    <a:pt x="786" y="611"/>
                    <a:pt x="786" y="1"/>
                    <a:pt x="39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0" name="Google Shape;3840;p59"/>
          <p:cNvGrpSpPr/>
          <p:nvPr/>
        </p:nvGrpSpPr>
        <p:grpSpPr>
          <a:xfrm>
            <a:off x="7880361" y="4122626"/>
            <a:ext cx="466359" cy="666689"/>
            <a:chOff x="5979675" y="4640775"/>
            <a:chExt cx="241875" cy="345775"/>
          </a:xfrm>
        </p:grpSpPr>
        <p:sp>
          <p:nvSpPr>
            <p:cNvPr id="3841" name="Google Shape;3841;p59"/>
            <p:cNvSpPr/>
            <p:nvPr/>
          </p:nvSpPr>
          <p:spPr>
            <a:xfrm>
              <a:off x="6008100" y="4698050"/>
              <a:ext cx="80475" cy="288500"/>
            </a:xfrm>
            <a:custGeom>
              <a:rect b="b" l="l" r="r" t="t"/>
              <a:pathLst>
                <a:path extrusionOk="0" h="11540" w="3219">
                  <a:moveTo>
                    <a:pt x="1" y="0"/>
                  </a:moveTo>
                  <a:lnTo>
                    <a:pt x="1" y="0"/>
                  </a:lnTo>
                  <a:cubicBezTo>
                    <a:pt x="859" y="1536"/>
                    <a:pt x="1375" y="3238"/>
                    <a:pt x="1516" y="4992"/>
                  </a:cubicBezTo>
                  <a:cubicBezTo>
                    <a:pt x="1606" y="6126"/>
                    <a:pt x="1538" y="7272"/>
                    <a:pt x="1705" y="8396"/>
                  </a:cubicBezTo>
                  <a:cubicBezTo>
                    <a:pt x="1838" y="9291"/>
                    <a:pt x="2148" y="10201"/>
                    <a:pt x="2725" y="10885"/>
                  </a:cubicBezTo>
                  <a:lnTo>
                    <a:pt x="2725" y="10885"/>
                  </a:lnTo>
                  <a:cubicBezTo>
                    <a:pt x="2210" y="9347"/>
                    <a:pt x="2351" y="7625"/>
                    <a:pt x="2265" y="5981"/>
                  </a:cubicBezTo>
                  <a:cubicBezTo>
                    <a:pt x="2217" y="5078"/>
                    <a:pt x="2096" y="4180"/>
                    <a:pt x="1903" y="3295"/>
                  </a:cubicBezTo>
                  <a:cubicBezTo>
                    <a:pt x="1626" y="2021"/>
                    <a:pt x="1119" y="675"/>
                    <a:pt x="1" y="0"/>
                  </a:cubicBezTo>
                  <a:close/>
                  <a:moveTo>
                    <a:pt x="2725" y="10885"/>
                  </a:moveTo>
                  <a:cubicBezTo>
                    <a:pt x="2799" y="11107"/>
                    <a:pt x="2887" y="11325"/>
                    <a:pt x="2992" y="11539"/>
                  </a:cubicBezTo>
                  <a:lnTo>
                    <a:pt x="3218" y="11359"/>
                  </a:lnTo>
                  <a:cubicBezTo>
                    <a:pt x="3035" y="11218"/>
                    <a:pt x="2872" y="11059"/>
                    <a:pt x="2725" y="10885"/>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9"/>
            <p:cNvSpPr/>
            <p:nvPr/>
          </p:nvSpPr>
          <p:spPr>
            <a:xfrm>
              <a:off x="6087325" y="4640775"/>
              <a:ext cx="52850" cy="339950"/>
            </a:xfrm>
            <a:custGeom>
              <a:rect b="b" l="l" r="r" t="t"/>
              <a:pathLst>
                <a:path extrusionOk="0" h="13598" w="2114">
                  <a:moveTo>
                    <a:pt x="2076" y="1"/>
                  </a:moveTo>
                  <a:lnTo>
                    <a:pt x="2076" y="1"/>
                  </a:lnTo>
                  <a:cubicBezTo>
                    <a:pt x="475" y="4345"/>
                    <a:pt x="1" y="9023"/>
                    <a:pt x="695" y="13597"/>
                  </a:cubicBezTo>
                  <a:lnTo>
                    <a:pt x="1147" y="13593"/>
                  </a:lnTo>
                  <a:cubicBezTo>
                    <a:pt x="1802" y="9093"/>
                    <a:pt x="2113" y="4549"/>
                    <a:pt x="2076"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9"/>
            <p:cNvSpPr/>
            <p:nvPr/>
          </p:nvSpPr>
          <p:spPr>
            <a:xfrm>
              <a:off x="6133350" y="4694750"/>
              <a:ext cx="88200" cy="291675"/>
            </a:xfrm>
            <a:custGeom>
              <a:rect b="b" l="l" r="r" t="t"/>
              <a:pathLst>
                <a:path extrusionOk="0" h="11667" w="3528">
                  <a:moveTo>
                    <a:pt x="3527" y="1"/>
                  </a:moveTo>
                  <a:lnTo>
                    <a:pt x="3527" y="1"/>
                  </a:lnTo>
                  <a:cubicBezTo>
                    <a:pt x="2506" y="925"/>
                    <a:pt x="1845" y="2199"/>
                    <a:pt x="1469" y="3525"/>
                  </a:cubicBezTo>
                  <a:cubicBezTo>
                    <a:pt x="1092" y="4854"/>
                    <a:pt x="984" y="6240"/>
                    <a:pt x="929" y="7619"/>
                  </a:cubicBezTo>
                  <a:cubicBezTo>
                    <a:pt x="874" y="9025"/>
                    <a:pt x="839" y="10538"/>
                    <a:pt x="0" y="11667"/>
                  </a:cubicBezTo>
                  <a:lnTo>
                    <a:pt x="398" y="11530"/>
                  </a:lnTo>
                  <a:cubicBezTo>
                    <a:pt x="1199" y="9925"/>
                    <a:pt x="1775" y="8214"/>
                    <a:pt x="2108" y="6451"/>
                  </a:cubicBezTo>
                  <a:cubicBezTo>
                    <a:pt x="2521" y="4281"/>
                    <a:pt x="2576" y="1995"/>
                    <a:pt x="352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9"/>
            <p:cNvSpPr/>
            <p:nvPr/>
          </p:nvSpPr>
          <p:spPr>
            <a:xfrm>
              <a:off x="5979675" y="4815875"/>
              <a:ext cx="46625" cy="169850"/>
            </a:xfrm>
            <a:custGeom>
              <a:rect b="b" l="l" r="r" t="t"/>
              <a:pathLst>
                <a:path extrusionOk="0" h="6794" w="1865">
                  <a:moveTo>
                    <a:pt x="378" y="0"/>
                  </a:moveTo>
                  <a:lnTo>
                    <a:pt x="378" y="0"/>
                  </a:lnTo>
                  <a:cubicBezTo>
                    <a:pt x="0" y="2304"/>
                    <a:pt x="450" y="4737"/>
                    <a:pt x="1627" y="6754"/>
                  </a:cubicBezTo>
                  <a:lnTo>
                    <a:pt x="1746" y="6793"/>
                  </a:lnTo>
                  <a:cubicBezTo>
                    <a:pt x="1865" y="4450"/>
                    <a:pt x="1395" y="2115"/>
                    <a:pt x="37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9"/>
            <p:cNvSpPr/>
            <p:nvPr/>
          </p:nvSpPr>
          <p:spPr>
            <a:xfrm>
              <a:off x="6072900" y="4675250"/>
              <a:ext cx="13975" cy="309825"/>
            </a:xfrm>
            <a:custGeom>
              <a:rect b="b" l="l" r="r" t="t"/>
              <a:pathLst>
                <a:path extrusionOk="0" h="12393" w="559">
                  <a:moveTo>
                    <a:pt x="480" y="0"/>
                  </a:moveTo>
                  <a:cubicBezTo>
                    <a:pt x="465" y="0"/>
                    <a:pt x="450" y="9"/>
                    <a:pt x="444" y="27"/>
                  </a:cubicBezTo>
                  <a:cubicBezTo>
                    <a:pt x="330" y="412"/>
                    <a:pt x="275" y="827"/>
                    <a:pt x="222" y="1224"/>
                  </a:cubicBezTo>
                  <a:cubicBezTo>
                    <a:pt x="167" y="1622"/>
                    <a:pt x="119" y="2019"/>
                    <a:pt x="84" y="2417"/>
                  </a:cubicBezTo>
                  <a:cubicBezTo>
                    <a:pt x="18" y="3216"/>
                    <a:pt x="5" y="4018"/>
                    <a:pt x="2" y="4817"/>
                  </a:cubicBezTo>
                  <a:cubicBezTo>
                    <a:pt x="0" y="6445"/>
                    <a:pt x="57" y="8072"/>
                    <a:pt x="99" y="9699"/>
                  </a:cubicBezTo>
                  <a:cubicBezTo>
                    <a:pt x="110" y="10156"/>
                    <a:pt x="121" y="10613"/>
                    <a:pt x="132" y="11072"/>
                  </a:cubicBezTo>
                  <a:cubicBezTo>
                    <a:pt x="139" y="11309"/>
                    <a:pt x="143" y="11546"/>
                    <a:pt x="152" y="11786"/>
                  </a:cubicBezTo>
                  <a:cubicBezTo>
                    <a:pt x="156" y="11959"/>
                    <a:pt x="117" y="12216"/>
                    <a:pt x="251" y="12350"/>
                  </a:cubicBezTo>
                  <a:cubicBezTo>
                    <a:pt x="279" y="12378"/>
                    <a:pt x="316" y="12392"/>
                    <a:pt x="354" y="12392"/>
                  </a:cubicBezTo>
                  <a:cubicBezTo>
                    <a:pt x="378" y="12392"/>
                    <a:pt x="402" y="12386"/>
                    <a:pt x="424" y="12374"/>
                  </a:cubicBezTo>
                  <a:cubicBezTo>
                    <a:pt x="502" y="12324"/>
                    <a:pt x="559" y="12192"/>
                    <a:pt x="456" y="12139"/>
                  </a:cubicBezTo>
                  <a:lnTo>
                    <a:pt x="456" y="12139"/>
                  </a:lnTo>
                  <a:cubicBezTo>
                    <a:pt x="456" y="12135"/>
                    <a:pt x="456" y="12132"/>
                    <a:pt x="457" y="12128"/>
                  </a:cubicBezTo>
                  <a:cubicBezTo>
                    <a:pt x="444" y="12086"/>
                    <a:pt x="455" y="12016"/>
                    <a:pt x="453" y="11970"/>
                  </a:cubicBezTo>
                  <a:cubicBezTo>
                    <a:pt x="453" y="11882"/>
                    <a:pt x="450" y="11794"/>
                    <a:pt x="448" y="11707"/>
                  </a:cubicBezTo>
                  <a:cubicBezTo>
                    <a:pt x="444" y="11496"/>
                    <a:pt x="437" y="11283"/>
                    <a:pt x="431" y="11072"/>
                  </a:cubicBezTo>
                  <a:cubicBezTo>
                    <a:pt x="420" y="10668"/>
                    <a:pt x="409" y="10261"/>
                    <a:pt x="395" y="9857"/>
                  </a:cubicBezTo>
                  <a:cubicBezTo>
                    <a:pt x="374" y="9056"/>
                    <a:pt x="352" y="8256"/>
                    <a:pt x="330" y="7455"/>
                  </a:cubicBezTo>
                  <a:cubicBezTo>
                    <a:pt x="286" y="5869"/>
                    <a:pt x="272" y="4290"/>
                    <a:pt x="325" y="2704"/>
                  </a:cubicBezTo>
                  <a:cubicBezTo>
                    <a:pt x="341" y="2263"/>
                    <a:pt x="365" y="1822"/>
                    <a:pt x="395" y="1380"/>
                  </a:cubicBezTo>
                  <a:cubicBezTo>
                    <a:pt x="426" y="932"/>
                    <a:pt x="497" y="484"/>
                    <a:pt x="516" y="36"/>
                  </a:cubicBezTo>
                  <a:cubicBezTo>
                    <a:pt x="516" y="13"/>
                    <a:pt x="498" y="0"/>
                    <a:pt x="48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9"/>
            <p:cNvSpPr/>
            <p:nvPr/>
          </p:nvSpPr>
          <p:spPr>
            <a:xfrm>
              <a:off x="6046475" y="4682750"/>
              <a:ext cx="64175" cy="48100"/>
            </a:xfrm>
            <a:custGeom>
              <a:rect b="b" l="l" r="r" t="t"/>
              <a:pathLst>
                <a:path extrusionOk="0" h="1924" w="2567">
                  <a:moveTo>
                    <a:pt x="2461" y="0"/>
                  </a:moveTo>
                  <a:cubicBezTo>
                    <a:pt x="2430" y="0"/>
                    <a:pt x="2402" y="14"/>
                    <a:pt x="2388" y="46"/>
                  </a:cubicBezTo>
                  <a:cubicBezTo>
                    <a:pt x="2263" y="338"/>
                    <a:pt x="2179" y="634"/>
                    <a:pt x="2008" y="907"/>
                  </a:cubicBezTo>
                  <a:cubicBezTo>
                    <a:pt x="1835" y="1183"/>
                    <a:pt x="1613" y="1425"/>
                    <a:pt x="1354" y="1620"/>
                  </a:cubicBezTo>
                  <a:cubicBezTo>
                    <a:pt x="1255" y="1694"/>
                    <a:pt x="1127" y="1771"/>
                    <a:pt x="1002" y="1771"/>
                  </a:cubicBezTo>
                  <a:cubicBezTo>
                    <a:pt x="954" y="1771"/>
                    <a:pt x="907" y="1760"/>
                    <a:pt x="862" y="1732"/>
                  </a:cubicBezTo>
                  <a:cubicBezTo>
                    <a:pt x="708" y="1640"/>
                    <a:pt x="611" y="1416"/>
                    <a:pt x="526" y="1267"/>
                  </a:cubicBezTo>
                  <a:cubicBezTo>
                    <a:pt x="339" y="940"/>
                    <a:pt x="185" y="593"/>
                    <a:pt x="69" y="235"/>
                  </a:cubicBezTo>
                  <a:cubicBezTo>
                    <a:pt x="65" y="218"/>
                    <a:pt x="52" y="211"/>
                    <a:pt x="39" y="211"/>
                  </a:cubicBezTo>
                  <a:cubicBezTo>
                    <a:pt x="20" y="211"/>
                    <a:pt x="1" y="227"/>
                    <a:pt x="7" y="252"/>
                  </a:cubicBezTo>
                  <a:lnTo>
                    <a:pt x="7" y="254"/>
                  </a:lnTo>
                  <a:cubicBezTo>
                    <a:pt x="119" y="665"/>
                    <a:pt x="269" y="1074"/>
                    <a:pt x="477" y="1449"/>
                  </a:cubicBezTo>
                  <a:cubicBezTo>
                    <a:pt x="563" y="1605"/>
                    <a:pt x="653" y="1794"/>
                    <a:pt x="820" y="1880"/>
                  </a:cubicBezTo>
                  <a:cubicBezTo>
                    <a:pt x="881" y="1911"/>
                    <a:pt x="946" y="1924"/>
                    <a:pt x="1011" y="1924"/>
                  </a:cubicBezTo>
                  <a:cubicBezTo>
                    <a:pt x="1111" y="1924"/>
                    <a:pt x="1212" y="1894"/>
                    <a:pt x="1301" y="1851"/>
                  </a:cubicBezTo>
                  <a:cubicBezTo>
                    <a:pt x="1635" y="1697"/>
                    <a:pt x="1914" y="1401"/>
                    <a:pt x="2125" y="1109"/>
                  </a:cubicBezTo>
                  <a:cubicBezTo>
                    <a:pt x="2333" y="821"/>
                    <a:pt x="2540" y="454"/>
                    <a:pt x="2564" y="94"/>
                  </a:cubicBezTo>
                  <a:cubicBezTo>
                    <a:pt x="2566" y="39"/>
                    <a:pt x="2511" y="0"/>
                    <a:pt x="246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9"/>
            <p:cNvSpPr/>
            <p:nvPr/>
          </p:nvSpPr>
          <p:spPr>
            <a:xfrm>
              <a:off x="6062450" y="4673175"/>
              <a:ext cx="18600" cy="55125"/>
            </a:xfrm>
            <a:custGeom>
              <a:rect b="b" l="l" r="r" t="t"/>
              <a:pathLst>
                <a:path extrusionOk="0" h="2205" w="744">
                  <a:moveTo>
                    <a:pt x="83" y="0"/>
                  </a:moveTo>
                  <a:cubicBezTo>
                    <a:pt x="61" y="0"/>
                    <a:pt x="39" y="13"/>
                    <a:pt x="32" y="38"/>
                  </a:cubicBezTo>
                  <a:cubicBezTo>
                    <a:pt x="1" y="126"/>
                    <a:pt x="18" y="227"/>
                    <a:pt x="27" y="319"/>
                  </a:cubicBezTo>
                  <a:cubicBezTo>
                    <a:pt x="36" y="400"/>
                    <a:pt x="45" y="484"/>
                    <a:pt x="60" y="565"/>
                  </a:cubicBezTo>
                  <a:cubicBezTo>
                    <a:pt x="91" y="760"/>
                    <a:pt x="135" y="956"/>
                    <a:pt x="188" y="1145"/>
                  </a:cubicBezTo>
                  <a:cubicBezTo>
                    <a:pt x="236" y="1331"/>
                    <a:pt x="289" y="1518"/>
                    <a:pt x="352" y="1698"/>
                  </a:cubicBezTo>
                  <a:cubicBezTo>
                    <a:pt x="385" y="1788"/>
                    <a:pt x="423" y="1878"/>
                    <a:pt x="460" y="1968"/>
                  </a:cubicBezTo>
                  <a:cubicBezTo>
                    <a:pt x="495" y="2056"/>
                    <a:pt x="524" y="2135"/>
                    <a:pt x="600" y="2192"/>
                  </a:cubicBezTo>
                  <a:cubicBezTo>
                    <a:pt x="612" y="2201"/>
                    <a:pt x="626" y="2205"/>
                    <a:pt x="641" y="2205"/>
                  </a:cubicBezTo>
                  <a:cubicBezTo>
                    <a:pt x="680" y="2205"/>
                    <a:pt x="724" y="2177"/>
                    <a:pt x="730" y="2137"/>
                  </a:cubicBezTo>
                  <a:cubicBezTo>
                    <a:pt x="743" y="2045"/>
                    <a:pt x="710" y="1971"/>
                    <a:pt x="675" y="1887"/>
                  </a:cubicBezTo>
                  <a:cubicBezTo>
                    <a:pt x="638" y="1799"/>
                    <a:pt x="603" y="1707"/>
                    <a:pt x="565" y="1619"/>
                  </a:cubicBezTo>
                  <a:cubicBezTo>
                    <a:pt x="495" y="1452"/>
                    <a:pt x="420" y="1288"/>
                    <a:pt x="359" y="1116"/>
                  </a:cubicBezTo>
                  <a:cubicBezTo>
                    <a:pt x="297" y="949"/>
                    <a:pt x="249" y="776"/>
                    <a:pt x="212" y="602"/>
                  </a:cubicBezTo>
                  <a:cubicBezTo>
                    <a:pt x="194" y="508"/>
                    <a:pt x="179" y="413"/>
                    <a:pt x="170" y="319"/>
                  </a:cubicBezTo>
                  <a:cubicBezTo>
                    <a:pt x="159" y="225"/>
                    <a:pt x="168" y="126"/>
                    <a:pt x="135" y="38"/>
                  </a:cubicBezTo>
                  <a:cubicBezTo>
                    <a:pt x="127" y="13"/>
                    <a:pt x="105" y="0"/>
                    <a:pt x="8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9"/>
            <p:cNvSpPr/>
            <p:nvPr/>
          </p:nvSpPr>
          <p:spPr>
            <a:xfrm>
              <a:off x="6038200" y="4683400"/>
              <a:ext cx="12525" cy="12475"/>
            </a:xfrm>
            <a:custGeom>
              <a:rect b="b" l="l" r="r" t="t"/>
              <a:pathLst>
                <a:path extrusionOk="0" h="499" w="501">
                  <a:moveTo>
                    <a:pt x="251" y="0"/>
                  </a:moveTo>
                  <a:cubicBezTo>
                    <a:pt x="114" y="2"/>
                    <a:pt x="5" y="112"/>
                    <a:pt x="0" y="250"/>
                  </a:cubicBezTo>
                  <a:lnTo>
                    <a:pt x="9" y="316"/>
                  </a:lnTo>
                  <a:cubicBezTo>
                    <a:pt x="20" y="358"/>
                    <a:pt x="42" y="395"/>
                    <a:pt x="73" y="426"/>
                  </a:cubicBezTo>
                  <a:lnTo>
                    <a:pt x="123" y="466"/>
                  </a:lnTo>
                  <a:cubicBezTo>
                    <a:pt x="163" y="488"/>
                    <a:pt x="207" y="499"/>
                    <a:pt x="251" y="499"/>
                  </a:cubicBezTo>
                  <a:cubicBezTo>
                    <a:pt x="254" y="499"/>
                    <a:pt x="257" y="499"/>
                    <a:pt x="261" y="499"/>
                  </a:cubicBezTo>
                  <a:cubicBezTo>
                    <a:pt x="290" y="499"/>
                    <a:pt x="320" y="490"/>
                    <a:pt x="347" y="477"/>
                  </a:cubicBezTo>
                  <a:cubicBezTo>
                    <a:pt x="378" y="468"/>
                    <a:pt x="404" y="450"/>
                    <a:pt x="426" y="426"/>
                  </a:cubicBezTo>
                  <a:cubicBezTo>
                    <a:pt x="472" y="378"/>
                    <a:pt x="499" y="314"/>
                    <a:pt x="501" y="248"/>
                  </a:cubicBezTo>
                  <a:lnTo>
                    <a:pt x="492" y="182"/>
                  </a:lnTo>
                  <a:cubicBezTo>
                    <a:pt x="479" y="141"/>
                    <a:pt x="457" y="103"/>
                    <a:pt x="426" y="73"/>
                  </a:cubicBezTo>
                  <a:lnTo>
                    <a:pt x="376" y="33"/>
                  </a:lnTo>
                  <a:cubicBezTo>
                    <a:pt x="338" y="11"/>
                    <a:pt x="294" y="0"/>
                    <a:pt x="25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9"/>
            <p:cNvSpPr/>
            <p:nvPr/>
          </p:nvSpPr>
          <p:spPr>
            <a:xfrm>
              <a:off x="6056850" y="4666675"/>
              <a:ext cx="14300" cy="13550"/>
            </a:xfrm>
            <a:custGeom>
              <a:rect b="b" l="l" r="r" t="t"/>
              <a:pathLst>
                <a:path extrusionOk="0" h="542" w="572">
                  <a:moveTo>
                    <a:pt x="264" y="0"/>
                  </a:moveTo>
                  <a:cubicBezTo>
                    <a:pt x="243" y="0"/>
                    <a:pt x="222" y="4"/>
                    <a:pt x="203" y="10"/>
                  </a:cubicBezTo>
                  <a:lnTo>
                    <a:pt x="137" y="37"/>
                  </a:lnTo>
                  <a:cubicBezTo>
                    <a:pt x="106" y="54"/>
                    <a:pt x="80" y="78"/>
                    <a:pt x="62" y="107"/>
                  </a:cubicBezTo>
                  <a:cubicBezTo>
                    <a:pt x="38" y="133"/>
                    <a:pt x="21" y="164"/>
                    <a:pt x="14" y="199"/>
                  </a:cubicBezTo>
                  <a:cubicBezTo>
                    <a:pt x="3" y="234"/>
                    <a:pt x="1" y="272"/>
                    <a:pt x="7" y="307"/>
                  </a:cubicBezTo>
                  <a:cubicBezTo>
                    <a:pt x="10" y="342"/>
                    <a:pt x="21" y="377"/>
                    <a:pt x="40" y="408"/>
                  </a:cubicBezTo>
                  <a:lnTo>
                    <a:pt x="82" y="463"/>
                  </a:lnTo>
                  <a:cubicBezTo>
                    <a:pt x="135" y="511"/>
                    <a:pt x="203" y="537"/>
                    <a:pt x="275" y="542"/>
                  </a:cubicBezTo>
                  <a:lnTo>
                    <a:pt x="348" y="531"/>
                  </a:lnTo>
                  <a:cubicBezTo>
                    <a:pt x="392" y="520"/>
                    <a:pt x="434" y="496"/>
                    <a:pt x="466" y="463"/>
                  </a:cubicBezTo>
                  <a:lnTo>
                    <a:pt x="508" y="408"/>
                  </a:lnTo>
                  <a:cubicBezTo>
                    <a:pt x="524" y="380"/>
                    <a:pt x="535" y="350"/>
                    <a:pt x="541" y="319"/>
                  </a:cubicBezTo>
                  <a:lnTo>
                    <a:pt x="541" y="319"/>
                  </a:lnTo>
                  <a:cubicBezTo>
                    <a:pt x="572" y="224"/>
                    <a:pt x="534" y="116"/>
                    <a:pt x="447" y="63"/>
                  </a:cubicBezTo>
                  <a:lnTo>
                    <a:pt x="447" y="63"/>
                  </a:lnTo>
                  <a:cubicBezTo>
                    <a:pt x="436" y="53"/>
                    <a:pt x="423" y="44"/>
                    <a:pt x="409" y="37"/>
                  </a:cubicBezTo>
                  <a:cubicBezTo>
                    <a:pt x="381" y="17"/>
                    <a:pt x="346" y="6"/>
                    <a:pt x="311" y="6"/>
                  </a:cubicBezTo>
                  <a:cubicBezTo>
                    <a:pt x="295" y="2"/>
                    <a:pt x="279" y="0"/>
                    <a:pt x="26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9"/>
            <p:cNvSpPr/>
            <p:nvPr/>
          </p:nvSpPr>
          <p:spPr>
            <a:xfrm>
              <a:off x="6078100" y="4666375"/>
              <a:ext cx="14475" cy="14475"/>
            </a:xfrm>
            <a:custGeom>
              <a:rect b="b" l="l" r="r" t="t"/>
              <a:pathLst>
                <a:path extrusionOk="0" h="579" w="579">
                  <a:moveTo>
                    <a:pt x="289" y="0"/>
                  </a:moveTo>
                  <a:cubicBezTo>
                    <a:pt x="251" y="0"/>
                    <a:pt x="214" y="9"/>
                    <a:pt x="179" y="27"/>
                  </a:cubicBezTo>
                  <a:cubicBezTo>
                    <a:pt x="73" y="73"/>
                    <a:pt x="5" y="176"/>
                    <a:pt x="1" y="290"/>
                  </a:cubicBezTo>
                  <a:lnTo>
                    <a:pt x="12" y="367"/>
                  </a:lnTo>
                  <a:cubicBezTo>
                    <a:pt x="25" y="415"/>
                    <a:pt x="51" y="459"/>
                    <a:pt x="86" y="494"/>
                  </a:cubicBezTo>
                  <a:lnTo>
                    <a:pt x="146" y="540"/>
                  </a:lnTo>
                  <a:cubicBezTo>
                    <a:pt x="190" y="565"/>
                    <a:pt x="240" y="578"/>
                    <a:pt x="291" y="578"/>
                  </a:cubicBezTo>
                  <a:cubicBezTo>
                    <a:pt x="294" y="578"/>
                    <a:pt x="298" y="578"/>
                    <a:pt x="302" y="578"/>
                  </a:cubicBezTo>
                  <a:cubicBezTo>
                    <a:pt x="336" y="578"/>
                    <a:pt x="371" y="569"/>
                    <a:pt x="401" y="554"/>
                  </a:cubicBezTo>
                  <a:cubicBezTo>
                    <a:pt x="506" y="508"/>
                    <a:pt x="576" y="404"/>
                    <a:pt x="578" y="290"/>
                  </a:cubicBezTo>
                  <a:lnTo>
                    <a:pt x="567" y="213"/>
                  </a:lnTo>
                  <a:cubicBezTo>
                    <a:pt x="554" y="165"/>
                    <a:pt x="528" y="121"/>
                    <a:pt x="493" y="86"/>
                  </a:cubicBezTo>
                  <a:lnTo>
                    <a:pt x="436" y="40"/>
                  </a:lnTo>
                  <a:cubicBezTo>
                    <a:pt x="390" y="16"/>
                    <a:pt x="341" y="0"/>
                    <a:pt x="28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9"/>
            <p:cNvSpPr/>
            <p:nvPr/>
          </p:nvSpPr>
          <p:spPr>
            <a:xfrm>
              <a:off x="6101825" y="4675875"/>
              <a:ext cx="15125" cy="15075"/>
            </a:xfrm>
            <a:custGeom>
              <a:rect b="b" l="l" r="r" t="t"/>
              <a:pathLst>
                <a:path extrusionOk="0" h="603" w="605">
                  <a:moveTo>
                    <a:pt x="301" y="0"/>
                  </a:moveTo>
                  <a:cubicBezTo>
                    <a:pt x="137" y="2"/>
                    <a:pt x="5" y="136"/>
                    <a:pt x="1" y="301"/>
                  </a:cubicBezTo>
                  <a:lnTo>
                    <a:pt x="12" y="382"/>
                  </a:lnTo>
                  <a:cubicBezTo>
                    <a:pt x="25" y="433"/>
                    <a:pt x="51" y="477"/>
                    <a:pt x="88" y="514"/>
                  </a:cubicBezTo>
                  <a:lnTo>
                    <a:pt x="150" y="562"/>
                  </a:lnTo>
                  <a:cubicBezTo>
                    <a:pt x="196" y="589"/>
                    <a:pt x="249" y="602"/>
                    <a:pt x="301" y="602"/>
                  </a:cubicBezTo>
                  <a:cubicBezTo>
                    <a:pt x="305" y="602"/>
                    <a:pt x="309" y="602"/>
                    <a:pt x="313" y="602"/>
                  </a:cubicBezTo>
                  <a:cubicBezTo>
                    <a:pt x="349" y="602"/>
                    <a:pt x="384" y="593"/>
                    <a:pt x="418" y="576"/>
                  </a:cubicBezTo>
                  <a:cubicBezTo>
                    <a:pt x="490" y="549"/>
                    <a:pt x="550" y="490"/>
                    <a:pt x="576" y="417"/>
                  </a:cubicBezTo>
                  <a:cubicBezTo>
                    <a:pt x="596" y="380"/>
                    <a:pt x="604" y="341"/>
                    <a:pt x="604" y="301"/>
                  </a:cubicBezTo>
                  <a:lnTo>
                    <a:pt x="594" y="220"/>
                  </a:lnTo>
                  <a:cubicBezTo>
                    <a:pt x="578" y="169"/>
                    <a:pt x="552" y="125"/>
                    <a:pt x="514" y="88"/>
                  </a:cubicBezTo>
                  <a:lnTo>
                    <a:pt x="455" y="40"/>
                  </a:lnTo>
                  <a:cubicBezTo>
                    <a:pt x="409" y="13"/>
                    <a:pt x="356" y="0"/>
                    <a:pt x="30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9"/>
            <p:cNvSpPr/>
            <p:nvPr/>
          </p:nvSpPr>
          <p:spPr>
            <a:xfrm>
              <a:off x="6072975" y="4695800"/>
              <a:ext cx="72525" cy="33000"/>
            </a:xfrm>
            <a:custGeom>
              <a:rect b="b" l="l" r="r" t="t"/>
              <a:pathLst>
                <a:path extrusionOk="0" h="1320" w="2901">
                  <a:moveTo>
                    <a:pt x="2811" y="1"/>
                  </a:moveTo>
                  <a:cubicBezTo>
                    <a:pt x="2794" y="1"/>
                    <a:pt x="2777" y="7"/>
                    <a:pt x="2762" y="22"/>
                  </a:cubicBezTo>
                  <a:cubicBezTo>
                    <a:pt x="2615" y="178"/>
                    <a:pt x="2512" y="350"/>
                    <a:pt x="2329" y="475"/>
                  </a:cubicBezTo>
                  <a:cubicBezTo>
                    <a:pt x="2143" y="604"/>
                    <a:pt x="1932" y="699"/>
                    <a:pt x="1726" y="795"/>
                  </a:cubicBezTo>
                  <a:cubicBezTo>
                    <a:pt x="1323" y="981"/>
                    <a:pt x="871" y="1159"/>
                    <a:pt x="417" y="1159"/>
                  </a:cubicBezTo>
                  <a:cubicBezTo>
                    <a:pt x="306" y="1159"/>
                    <a:pt x="195" y="1148"/>
                    <a:pt x="85" y="1125"/>
                  </a:cubicBezTo>
                  <a:cubicBezTo>
                    <a:pt x="80" y="1123"/>
                    <a:pt x="75" y="1123"/>
                    <a:pt x="70" y="1123"/>
                  </a:cubicBezTo>
                  <a:cubicBezTo>
                    <a:pt x="18" y="1123"/>
                    <a:pt x="0" y="1203"/>
                    <a:pt x="59" y="1221"/>
                  </a:cubicBezTo>
                  <a:lnTo>
                    <a:pt x="56" y="1221"/>
                  </a:lnTo>
                  <a:cubicBezTo>
                    <a:pt x="234" y="1290"/>
                    <a:pt x="413" y="1319"/>
                    <a:pt x="590" y="1319"/>
                  </a:cubicBezTo>
                  <a:cubicBezTo>
                    <a:pt x="1007" y="1319"/>
                    <a:pt x="1421" y="1161"/>
                    <a:pt x="1813" y="993"/>
                  </a:cubicBezTo>
                  <a:cubicBezTo>
                    <a:pt x="2053" y="890"/>
                    <a:pt x="2299" y="787"/>
                    <a:pt x="2512" y="635"/>
                  </a:cubicBezTo>
                  <a:cubicBezTo>
                    <a:pt x="2692" y="505"/>
                    <a:pt x="2901" y="317"/>
                    <a:pt x="2890" y="75"/>
                  </a:cubicBezTo>
                  <a:cubicBezTo>
                    <a:pt x="2888" y="33"/>
                    <a:pt x="2850" y="1"/>
                    <a:pt x="281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9"/>
            <p:cNvSpPr/>
            <p:nvPr/>
          </p:nvSpPr>
          <p:spPr>
            <a:xfrm>
              <a:off x="6134175" y="4689975"/>
              <a:ext cx="19675" cy="15300"/>
            </a:xfrm>
            <a:custGeom>
              <a:rect b="b" l="l" r="r" t="t"/>
              <a:pathLst>
                <a:path extrusionOk="0" h="612" w="787">
                  <a:moveTo>
                    <a:pt x="393" y="1"/>
                  </a:moveTo>
                  <a:cubicBezTo>
                    <a:pt x="0" y="1"/>
                    <a:pt x="0" y="611"/>
                    <a:pt x="393" y="611"/>
                  </a:cubicBezTo>
                  <a:cubicBezTo>
                    <a:pt x="786" y="611"/>
                    <a:pt x="786" y="1"/>
                    <a:pt x="39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7" name="Shape 3857"/>
        <p:cNvGrpSpPr/>
        <p:nvPr/>
      </p:nvGrpSpPr>
      <p:grpSpPr>
        <a:xfrm>
          <a:off x="0" y="0"/>
          <a:ext cx="0" cy="0"/>
          <a:chOff x="0" y="0"/>
          <a:chExt cx="0" cy="0"/>
        </a:xfrm>
      </p:grpSpPr>
      <p:grpSp>
        <p:nvGrpSpPr>
          <p:cNvPr id="3858" name="Google Shape;3858;p60"/>
          <p:cNvGrpSpPr/>
          <p:nvPr/>
        </p:nvGrpSpPr>
        <p:grpSpPr>
          <a:xfrm>
            <a:off x="-2330005" y="948437"/>
            <a:ext cx="9602324" cy="4520945"/>
            <a:chOff x="3641275" y="4858225"/>
            <a:chExt cx="1313300" cy="618325"/>
          </a:xfrm>
        </p:grpSpPr>
        <p:sp>
          <p:nvSpPr>
            <p:cNvPr id="3859" name="Google Shape;3859;p60"/>
            <p:cNvSpPr/>
            <p:nvPr/>
          </p:nvSpPr>
          <p:spPr>
            <a:xfrm>
              <a:off x="3641275" y="4858225"/>
              <a:ext cx="1313300" cy="618325"/>
            </a:xfrm>
            <a:custGeom>
              <a:rect b="b" l="l" r="r" t="t"/>
              <a:pathLst>
                <a:path extrusionOk="0" h="24733" w="52532">
                  <a:moveTo>
                    <a:pt x="34371" y="1"/>
                  </a:moveTo>
                  <a:cubicBezTo>
                    <a:pt x="32251" y="1"/>
                    <a:pt x="30131" y="85"/>
                    <a:pt x="28017" y="254"/>
                  </a:cubicBezTo>
                  <a:cubicBezTo>
                    <a:pt x="27251" y="315"/>
                    <a:pt x="26556" y="749"/>
                    <a:pt x="26190" y="1426"/>
                  </a:cubicBezTo>
                  <a:cubicBezTo>
                    <a:pt x="25992" y="1790"/>
                    <a:pt x="25623" y="2096"/>
                    <a:pt x="25218" y="2206"/>
                  </a:cubicBezTo>
                  <a:cubicBezTo>
                    <a:pt x="25002" y="2265"/>
                    <a:pt x="24782" y="2288"/>
                    <a:pt x="24561" y="2288"/>
                  </a:cubicBezTo>
                  <a:cubicBezTo>
                    <a:pt x="24003" y="2288"/>
                    <a:pt x="23434" y="2139"/>
                    <a:pt x="22876" y="2045"/>
                  </a:cubicBezTo>
                  <a:cubicBezTo>
                    <a:pt x="22382" y="1960"/>
                    <a:pt x="21875" y="1917"/>
                    <a:pt x="21367" y="1917"/>
                  </a:cubicBezTo>
                  <a:cubicBezTo>
                    <a:pt x="20131" y="1917"/>
                    <a:pt x="18885" y="2173"/>
                    <a:pt x="17787" y="2717"/>
                  </a:cubicBezTo>
                  <a:cubicBezTo>
                    <a:pt x="16266" y="3471"/>
                    <a:pt x="16456" y="4607"/>
                    <a:pt x="18160" y="4950"/>
                  </a:cubicBezTo>
                  <a:cubicBezTo>
                    <a:pt x="18945" y="5108"/>
                    <a:pt x="19707" y="5365"/>
                    <a:pt x="20427" y="5713"/>
                  </a:cubicBezTo>
                  <a:cubicBezTo>
                    <a:pt x="20582" y="5787"/>
                    <a:pt x="20760" y="5959"/>
                    <a:pt x="20657" y="6096"/>
                  </a:cubicBezTo>
                  <a:cubicBezTo>
                    <a:pt x="20624" y="6136"/>
                    <a:pt x="20579" y="6162"/>
                    <a:pt x="20530" y="6172"/>
                  </a:cubicBezTo>
                  <a:cubicBezTo>
                    <a:pt x="19142" y="6445"/>
                    <a:pt x="17712" y="6540"/>
                    <a:pt x="16271" y="6540"/>
                  </a:cubicBezTo>
                  <a:cubicBezTo>
                    <a:pt x="13949" y="6540"/>
                    <a:pt x="11596" y="6293"/>
                    <a:pt x="9338" y="6144"/>
                  </a:cubicBezTo>
                  <a:cubicBezTo>
                    <a:pt x="9252" y="6138"/>
                    <a:pt x="9154" y="6135"/>
                    <a:pt x="9045" y="6135"/>
                  </a:cubicBezTo>
                  <a:cubicBezTo>
                    <a:pt x="7608" y="6135"/>
                    <a:pt x="4326" y="6640"/>
                    <a:pt x="3734" y="8121"/>
                  </a:cubicBezTo>
                  <a:cubicBezTo>
                    <a:pt x="3368" y="9038"/>
                    <a:pt x="4615" y="9760"/>
                    <a:pt x="5599" y="9830"/>
                  </a:cubicBezTo>
                  <a:cubicBezTo>
                    <a:pt x="6584" y="9899"/>
                    <a:pt x="7838" y="9952"/>
                    <a:pt x="8180" y="10878"/>
                  </a:cubicBezTo>
                  <a:cubicBezTo>
                    <a:pt x="6034" y="12112"/>
                    <a:pt x="3593" y="12822"/>
                    <a:pt x="1122" y="12941"/>
                  </a:cubicBezTo>
                  <a:cubicBezTo>
                    <a:pt x="404" y="12975"/>
                    <a:pt x="1" y="13783"/>
                    <a:pt x="404" y="14377"/>
                  </a:cubicBezTo>
                  <a:cubicBezTo>
                    <a:pt x="1066" y="15352"/>
                    <a:pt x="2446" y="15967"/>
                    <a:pt x="3698" y="16066"/>
                  </a:cubicBezTo>
                  <a:cubicBezTo>
                    <a:pt x="3998" y="16090"/>
                    <a:pt x="4300" y="16098"/>
                    <a:pt x="4603" y="16098"/>
                  </a:cubicBezTo>
                  <a:cubicBezTo>
                    <a:pt x="5223" y="16098"/>
                    <a:pt x="5848" y="16064"/>
                    <a:pt x="6466" y="16064"/>
                  </a:cubicBezTo>
                  <a:cubicBezTo>
                    <a:pt x="7345" y="16064"/>
                    <a:pt x="8208" y="16132"/>
                    <a:pt x="9020" y="16457"/>
                  </a:cubicBezTo>
                  <a:cubicBezTo>
                    <a:pt x="9317" y="16577"/>
                    <a:pt x="9636" y="16776"/>
                    <a:pt x="9681" y="17093"/>
                  </a:cubicBezTo>
                  <a:cubicBezTo>
                    <a:pt x="9733" y="17450"/>
                    <a:pt x="9421" y="17738"/>
                    <a:pt x="9198" y="18020"/>
                  </a:cubicBezTo>
                  <a:cubicBezTo>
                    <a:pt x="8052" y="19464"/>
                    <a:pt x="9159" y="21774"/>
                    <a:pt x="10848" y="22512"/>
                  </a:cubicBezTo>
                  <a:cubicBezTo>
                    <a:pt x="11577" y="22830"/>
                    <a:pt x="12352" y="22945"/>
                    <a:pt x="13143" y="22945"/>
                  </a:cubicBezTo>
                  <a:cubicBezTo>
                    <a:pt x="14187" y="22945"/>
                    <a:pt x="15259" y="22743"/>
                    <a:pt x="16288" y="22537"/>
                  </a:cubicBezTo>
                  <a:lnTo>
                    <a:pt x="16288" y="22537"/>
                  </a:lnTo>
                  <a:lnTo>
                    <a:pt x="15310" y="23163"/>
                  </a:lnTo>
                  <a:lnTo>
                    <a:pt x="15300" y="23170"/>
                  </a:lnTo>
                  <a:cubicBezTo>
                    <a:pt x="14893" y="23414"/>
                    <a:pt x="14971" y="24027"/>
                    <a:pt x="15428" y="24159"/>
                  </a:cubicBezTo>
                  <a:cubicBezTo>
                    <a:pt x="16750" y="24540"/>
                    <a:pt x="18117" y="24732"/>
                    <a:pt x="19488" y="24732"/>
                  </a:cubicBezTo>
                  <a:cubicBezTo>
                    <a:pt x="19993" y="24732"/>
                    <a:pt x="20499" y="24706"/>
                    <a:pt x="21003" y="24654"/>
                  </a:cubicBezTo>
                  <a:cubicBezTo>
                    <a:pt x="21698" y="24581"/>
                    <a:pt x="22167" y="23908"/>
                    <a:pt x="21997" y="23230"/>
                  </a:cubicBezTo>
                  <a:cubicBezTo>
                    <a:pt x="21951" y="23054"/>
                    <a:pt x="21942" y="22872"/>
                    <a:pt x="21970" y="22693"/>
                  </a:cubicBezTo>
                  <a:lnTo>
                    <a:pt x="21970" y="22693"/>
                  </a:lnTo>
                  <a:lnTo>
                    <a:pt x="38927" y="22949"/>
                  </a:lnTo>
                  <a:cubicBezTo>
                    <a:pt x="38955" y="22949"/>
                    <a:pt x="38983" y="22950"/>
                    <a:pt x="39012" y="22950"/>
                  </a:cubicBezTo>
                  <a:cubicBezTo>
                    <a:pt x="40381" y="22950"/>
                    <a:pt x="42189" y="22458"/>
                    <a:pt x="42073" y="21113"/>
                  </a:cubicBezTo>
                  <a:cubicBezTo>
                    <a:pt x="41975" y="19969"/>
                    <a:pt x="40542" y="19581"/>
                    <a:pt x="39435" y="19272"/>
                  </a:cubicBezTo>
                  <a:cubicBezTo>
                    <a:pt x="38328" y="18965"/>
                    <a:pt x="37077" y="17812"/>
                    <a:pt x="37757" y="16887"/>
                  </a:cubicBezTo>
                  <a:cubicBezTo>
                    <a:pt x="37972" y="16596"/>
                    <a:pt x="38325" y="16446"/>
                    <a:pt x="38668" y="16329"/>
                  </a:cubicBezTo>
                  <a:cubicBezTo>
                    <a:pt x="42315" y="15077"/>
                    <a:pt x="46448" y="15975"/>
                    <a:pt x="50069" y="14651"/>
                  </a:cubicBezTo>
                  <a:cubicBezTo>
                    <a:pt x="50676" y="14429"/>
                    <a:pt x="51286" y="14125"/>
                    <a:pt x="51663" y="13600"/>
                  </a:cubicBezTo>
                  <a:cubicBezTo>
                    <a:pt x="52532" y="12387"/>
                    <a:pt x="51688" y="10579"/>
                    <a:pt x="50392" y="9839"/>
                  </a:cubicBezTo>
                  <a:cubicBezTo>
                    <a:pt x="49096" y="9099"/>
                    <a:pt x="47530" y="9082"/>
                    <a:pt x="46047" y="8915"/>
                  </a:cubicBezTo>
                  <a:cubicBezTo>
                    <a:pt x="45376" y="8839"/>
                    <a:pt x="44502" y="8444"/>
                    <a:pt x="44673" y="7790"/>
                  </a:cubicBezTo>
                  <a:cubicBezTo>
                    <a:pt x="44800" y="7295"/>
                    <a:pt x="45431" y="7171"/>
                    <a:pt x="45940" y="7114"/>
                  </a:cubicBezTo>
                  <a:cubicBezTo>
                    <a:pt x="47478" y="6944"/>
                    <a:pt x="48979" y="6534"/>
                    <a:pt x="50389" y="5899"/>
                  </a:cubicBezTo>
                  <a:cubicBezTo>
                    <a:pt x="50868" y="5682"/>
                    <a:pt x="51409" y="5322"/>
                    <a:pt x="51374" y="4797"/>
                  </a:cubicBezTo>
                  <a:cubicBezTo>
                    <a:pt x="51336" y="4228"/>
                    <a:pt x="50666" y="3960"/>
                    <a:pt x="50109" y="3840"/>
                  </a:cubicBezTo>
                  <a:cubicBezTo>
                    <a:pt x="48368" y="3465"/>
                    <a:pt x="46593" y="3267"/>
                    <a:pt x="44813" y="3250"/>
                  </a:cubicBezTo>
                  <a:lnTo>
                    <a:pt x="46989" y="2081"/>
                  </a:lnTo>
                  <a:cubicBezTo>
                    <a:pt x="46200" y="743"/>
                    <a:pt x="44607" y="629"/>
                    <a:pt x="43226" y="500"/>
                  </a:cubicBezTo>
                  <a:cubicBezTo>
                    <a:pt x="41475" y="335"/>
                    <a:pt x="39726" y="161"/>
                    <a:pt x="37966" y="82"/>
                  </a:cubicBezTo>
                  <a:cubicBezTo>
                    <a:pt x="36768" y="28"/>
                    <a:pt x="35570" y="1"/>
                    <a:pt x="34371"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0"/>
            <p:cNvSpPr/>
            <p:nvPr/>
          </p:nvSpPr>
          <p:spPr>
            <a:xfrm>
              <a:off x="4215820" y="5392672"/>
              <a:ext cx="119350" cy="10150"/>
            </a:xfrm>
            <a:custGeom>
              <a:rect b="b" l="l" r="r" t="t"/>
              <a:pathLst>
                <a:path extrusionOk="0" h="406" w="4774">
                  <a:moveTo>
                    <a:pt x="477" y="0"/>
                  </a:moveTo>
                  <a:cubicBezTo>
                    <a:pt x="368" y="0"/>
                    <a:pt x="258" y="1"/>
                    <a:pt x="149" y="2"/>
                  </a:cubicBezTo>
                  <a:cubicBezTo>
                    <a:pt x="35" y="3"/>
                    <a:pt x="0" y="188"/>
                    <a:pt x="120" y="209"/>
                  </a:cubicBezTo>
                  <a:lnTo>
                    <a:pt x="121" y="209"/>
                  </a:lnTo>
                  <a:cubicBezTo>
                    <a:pt x="932" y="351"/>
                    <a:pt x="1765" y="405"/>
                    <a:pt x="2597" y="405"/>
                  </a:cubicBezTo>
                  <a:cubicBezTo>
                    <a:pt x="3281" y="405"/>
                    <a:pt x="3965" y="369"/>
                    <a:pt x="4636" y="313"/>
                  </a:cubicBezTo>
                  <a:cubicBezTo>
                    <a:pt x="4770" y="302"/>
                    <a:pt x="4773" y="103"/>
                    <a:pt x="4636" y="102"/>
                  </a:cubicBezTo>
                  <a:cubicBezTo>
                    <a:pt x="3252" y="88"/>
                    <a:pt x="1862" y="0"/>
                    <a:pt x="47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0"/>
            <p:cNvSpPr/>
            <p:nvPr/>
          </p:nvSpPr>
          <p:spPr>
            <a:xfrm>
              <a:off x="4398445" y="5386222"/>
              <a:ext cx="41725" cy="7725"/>
            </a:xfrm>
            <a:custGeom>
              <a:rect b="b" l="l" r="r" t="t"/>
              <a:pathLst>
                <a:path extrusionOk="0" h="309" w="1669">
                  <a:moveTo>
                    <a:pt x="992" y="0"/>
                  </a:moveTo>
                  <a:cubicBezTo>
                    <a:pt x="741" y="0"/>
                    <a:pt x="489" y="19"/>
                    <a:pt x="233" y="38"/>
                  </a:cubicBezTo>
                  <a:cubicBezTo>
                    <a:pt x="181" y="40"/>
                    <a:pt x="137" y="74"/>
                    <a:pt x="122" y="124"/>
                  </a:cubicBezTo>
                  <a:lnTo>
                    <a:pt x="3" y="153"/>
                  </a:lnTo>
                  <a:cubicBezTo>
                    <a:pt x="1" y="153"/>
                    <a:pt x="1" y="157"/>
                    <a:pt x="3" y="157"/>
                  </a:cubicBezTo>
                  <a:lnTo>
                    <a:pt x="122" y="185"/>
                  </a:lnTo>
                  <a:cubicBezTo>
                    <a:pt x="137" y="235"/>
                    <a:pt x="181" y="269"/>
                    <a:pt x="233" y="271"/>
                  </a:cubicBezTo>
                  <a:cubicBezTo>
                    <a:pt x="489" y="290"/>
                    <a:pt x="741" y="309"/>
                    <a:pt x="993" y="309"/>
                  </a:cubicBezTo>
                  <a:cubicBezTo>
                    <a:pt x="1172" y="309"/>
                    <a:pt x="1351" y="299"/>
                    <a:pt x="1532" y="274"/>
                  </a:cubicBezTo>
                  <a:cubicBezTo>
                    <a:pt x="1669" y="254"/>
                    <a:pt x="1669" y="54"/>
                    <a:pt x="1532" y="36"/>
                  </a:cubicBezTo>
                  <a:cubicBezTo>
                    <a:pt x="1351" y="10"/>
                    <a:pt x="1172" y="0"/>
                    <a:pt x="992"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0"/>
            <p:cNvSpPr/>
            <p:nvPr/>
          </p:nvSpPr>
          <p:spPr>
            <a:xfrm>
              <a:off x="4546375" y="4966675"/>
              <a:ext cx="133325" cy="42475"/>
            </a:xfrm>
            <a:custGeom>
              <a:rect b="b" l="l" r="r" t="t"/>
              <a:pathLst>
                <a:path extrusionOk="0" h="1699" w="5333">
                  <a:moveTo>
                    <a:pt x="1610" y="1"/>
                  </a:moveTo>
                  <a:cubicBezTo>
                    <a:pt x="1394" y="1"/>
                    <a:pt x="1179" y="3"/>
                    <a:pt x="964" y="7"/>
                  </a:cubicBezTo>
                  <a:cubicBezTo>
                    <a:pt x="938" y="7"/>
                    <a:pt x="939" y="45"/>
                    <a:pt x="964" y="48"/>
                  </a:cubicBezTo>
                  <a:cubicBezTo>
                    <a:pt x="1746" y="130"/>
                    <a:pt x="2534" y="183"/>
                    <a:pt x="3319" y="217"/>
                  </a:cubicBezTo>
                  <a:cubicBezTo>
                    <a:pt x="3613" y="230"/>
                    <a:pt x="3909" y="232"/>
                    <a:pt x="4202" y="254"/>
                  </a:cubicBezTo>
                  <a:cubicBezTo>
                    <a:pt x="4212" y="254"/>
                    <a:pt x="4222" y="254"/>
                    <a:pt x="4233" y="254"/>
                  </a:cubicBezTo>
                  <a:cubicBezTo>
                    <a:pt x="4473" y="254"/>
                    <a:pt x="4710" y="307"/>
                    <a:pt x="4929" y="408"/>
                  </a:cubicBezTo>
                  <a:cubicBezTo>
                    <a:pt x="4849" y="680"/>
                    <a:pt x="4676" y="815"/>
                    <a:pt x="4412" y="815"/>
                  </a:cubicBezTo>
                  <a:cubicBezTo>
                    <a:pt x="4364" y="815"/>
                    <a:pt x="4313" y="811"/>
                    <a:pt x="4260" y="802"/>
                  </a:cubicBezTo>
                  <a:cubicBezTo>
                    <a:pt x="2878" y="966"/>
                    <a:pt x="1563" y="946"/>
                    <a:pt x="197" y="1314"/>
                  </a:cubicBezTo>
                  <a:cubicBezTo>
                    <a:pt x="128" y="1333"/>
                    <a:pt x="118" y="1454"/>
                    <a:pt x="197" y="1466"/>
                  </a:cubicBezTo>
                  <a:cubicBezTo>
                    <a:pt x="664" y="1535"/>
                    <a:pt x="1126" y="1616"/>
                    <a:pt x="1590" y="1698"/>
                  </a:cubicBezTo>
                  <a:cubicBezTo>
                    <a:pt x="1594" y="1698"/>
                    <a:pt x="1597" y="1699"/>
                    <a:pt x="1601" y="1699"/>
                  </a:cubicBezTo>
                  <a:cubicBezTo>
                    <a:pt x="1659" y="1699"/>
                    <a:pt x="1681" y="1608"/>
                    <a:pt x="1618" y="1596"/>
                  </a:cubicBezTo>
                  <a:cubicBezTo>
                    <a:pt x="1390" y="1552"/>
                    <a:pt x="1" y="1465"/>
                    <a:pt x="825" y="1333"/>
                  </a:cubicBezTo>
                  <a:cubicBezTo>
                    <a:pt x="1460" y="1230"/>
                    <a:pt x="2082" y="1112"/>
                    <a:pt x="2728" y="1067"/>
                  </a:cubicBezTo>
                  <a:cubicBezTo>
                    <a:pt x="3586" y="1006"/>
                    <a:pt x="4501" y="1127"/>
                    <a:pt x="5272" y="677"/>
                  </a:cubicBezTo>
                  <a:cubicBezTo>
                    <a:pt x="5311" y="654"/>
                    <a:pt x="5333" y="593"/>
                    <a:pt x="5304" y="553"/>
                  </a:cubicBezTo>
                  <a:cubicBezTo>
                    <a:pt x="4997" y="132"/>
                    <a:pt x="4549" y="96"/>
                    <a:pt x="4055" y="71"/>
                  </a:cubicBezTo>
                  <a:cubicBezTo>
                    <a:pt x="3242" y="28"/>
                    <a:pt x="2425" y="1"/>
                    <a:pt x="1610"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0"/>
            <p:cNvSpPr/>
            <p:nvPr/>
          </p:nvSpPr>
          <p:spPr>
            <a:xfrm>
              <a:off x="3840550" y="5181100"/>
              <a:ext cx="57800" cy="11900"/>
            </a:xfrm>
            <a:custGeom>
              <a:rect b="b" l="l" r="r" t="t"/>
              <a:pathLst>
                <a:path extrusionOk="0" h="476" w="2312">
                  <a:moveTo>
                    <a:pt x="302" y="0"/>
                  </a:moveTo>
                  <a:cubicBezTo>
                    <a:pt x="230" y="0"/>
                    <a:pt x="158" y="4"/>
                    <a:pt x="86" y="15"/>
                  </a:cubicBezTo>
                  <a:cubicBezTo>
                    <a:pt x="1" y="28"/>
                    <a:pt x="12" y="136"/>
                    <a:pt x="64" y="176"/>
                  </a:cubicBezTo>
                  <a:cubicBezTo>
                    <a:pt x="344" y="391"/>
                    <a:pt x="763" y="475"/>
                    <a:pt x="1182" y="475"/>
                  </a:cubicBezTo>
                  <a:cubicBezTo>
                    <a:pt x="1547" y="475"/>
                    <a:pt x="1912" y="412"/>
                    <a:pt x="2189" y="316"/>
                  </a:cubicBezTo>
                  <a:cubicBezTo>
                    <a:pt x="2311" y="273"/>
                    <a:pt x="2294" y="91"/>
                    <a:pt x="2158" y="87"/>
                  </a:cubicBezTo>
                  <a:cubicBezTo>
                    <a:pt x="2088" y="85"/>
                    <a:pt x="2017" y="84"/>
                    <a:pt x="1947" y="84"/>
                  </a:cubicBezTo>
                  <a:cubicBezTo>
                    <a:pt x="1795" y="84"/>
                    <a:pt x="1644" y="87"/>
                    <a:pt x="1492" y="87"/>
                  </a:cubicBezTo>
                  <a:cubicBezTo>
                    <a:pt x="1346" y="87"/>
                    <a:pt x="1200" y="84"/>
                    <a:pt x="1054" y="73"/>
                  </a:cubicBezTo>
                  <a:cubicBezTo>
                    <a:pt x="803" y="53"/>
                    <a:pt x="552" y="0"/>
                    <a:pt x="302"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0"/>
            <p:cNvSpPr/>
            <p:nvPr/>
          </p:nvSpPr>
          <p:spPr>
            <a:xfrm>
              <a:off x="3884550" y="5136675"/>
              <a:ext cx="47075" cy="8275"/>
            </a:xfrm>
            <a:custGeom>
              <a:rect b="b" l="l" r="r" t="t"/>
              <a:pathLst>
                <a:path extrusionOk="0" h="331" w="1883">
                  <a:moveTo>
                    <a:pt x="174" y="1"/>
                  </a:moveTo>
                  <a:cubicBezTo>
                    <a:pt x="31" y="1"/>
                    <a:pt x="1" y="231"/>
                    <a:pt x="146" y="262"/>
                  </a:cubicBezTo>
                  <a:lnTo>
                    <a:pt x="146" y="263"/>
                  </a:lnTo>
                  <a:cubicBezTo>
                    <a:pt x="362" y="312"/>
                    <a:pt x="592" y="331"/>
                    <a:pt x="824" y="331"/>
                  </a:cubicBezTo>
                  <a:cubicBezTo>
                    <a:pt x="1158" y="331"/>
                    <a:pt x="1496" y="292"/>
                    <a:pt x="1808" y="243"/>
                  </a:cubicBezTo>
                  <a:cubicBezTo>
                    <a:pt x="1883" y="231"/>
                    <a:pt x="1863" y="114"/>
                    <a:pt x="1791" y="114"/>
                  </a:cubicBezTo>
                  <a:cubicBezTo>
                    <a:pt x="1246" y="114"/>
                    <a:pt x="720" y="27"/>
                    <a:pt x="182" y="1"/>
                  </a:cubicBezTo>
                  <a:cubicBezTo>
                    <a:pt x="179" y="1"/>
                    <a:pt x="177" y="1"/>
                    <a:pt x="174"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0"/>
            <p:cNvSpPr/>
            <p:nvPr/>
          </p:nvSpPr>
          <p:spPr>
            <a:xfrm>
              <a:off x="4543850" y="5351925"/>
              <a:ext cx="89700" cy="50900"/>
            </a:xfrm>
            <a:custGeom>
              <a:rect b="b" l="l" r="r" t="t"/>
              <a:pathLst>
                <a:path extrusionOk="0" h="2036" w="3588">
                  <a:moveTo>
                    <a:pt x="1466" y="0"/>
                  </a:moveTo>
                  <a:cubicBezTo>
                    <a:pt x="1215" y="0"/>
                    <a:pt x="966" y="51"/>
                    <a:pt x="730" y="168"/>
                  </a:cubicBezTo>
                  <a:cubicBezTo>
                    <a:pt x="447" y="307"/>
                    <a:pt x="0" y="633"/>
                    <a:pt x="47" y="994"/>
                  </a:cubicBezTo>
                  <a:cubicBezTo>
                    <a:pt x="90" y="1327"/>
                    <a:pt x="400" y="1346"/>
                    <a:pt x="692" y="1387"/>
                  </a:cubicBezTo>
                  <a:cubicBezTo>
                    <a:pt x="1045" y="1436"/>
                    <a:pt x="1401" y="1460"/>
                    <a:pt x="1757" y="1460"/>
                  </a:cubicBezTo>
                  <a:cubicBezTo>
                    <a:pt x="1801" y="1460"/>
                    <a:pt x="1846" y="1460"/>
                    <a:pt x="1890" y="1459"/>
                  </a:cubicBezTo>
                  <a:cubicBezTo>
                    <a:pt x="2070" y="1455"/>
                    <a:pt x="2264" y="1437"/>
                    <a:pt x="2452" y="1437"/>
                  </a:cubicBezTo>
                  <a:cubicBezTo>
                    <a:pt x="2839" y="1437"/>
                    <a:pt x="3202" y="1516"/>
                    <a:pt x="3358" y="1972"/>
                  </a:cubicBezTo>
                  <a:cubicBezTo>
                    <a:pt x="3372" y="2015"/>
                    <a:pt x="3408" y="2036"/>
                    <a:pt x="3444" y="2036"/>
                  </a:cubicBezTo>
                  <a:cubicBezTo>
                    <a:pt x="3489" y="2036"/>
                    <a:pt x="3534" y="2005"/>
                    <a:pt x="3536" y="1949"/>
                  </a:cubicBezTo>
                  <a:cubicBezTo>
                    <a:pt x="3588" y="1295"/>
                    <a:pt x="2869" y="1159"/>
                    <a:pt x="2359" y="1159"/>
                  </a:cubicBezTo>
                  <a:cubicBezTo>
                    <a:pt x="2352" y="1159"/>
                    <a:pt x="2346" y="1159"/>
                    <a:pt x="2339" y="1159"/>
                  </a:cubicBezTo>
                  <a:cubicBezTo>
                    <a:pt x="2126" y="1160"/>
                    <a:pt x="1914" y="1179"/>
                    <a:pt x="1700" y="1179"/>
                  </a:cubicBezTo>
                  <a:cubicBezTo>
                    <a:pt x="1683" y="1179"/>
                    <a:pt x="1667" y="1179"/>
                    <a:pt x="1650" y="1178"/>
                  </a:cubicBezTo>
                  <a:cubicBezTo>
                    <a:pt x="1638" y="1178"/>
                    <a:pt x="1625" y="1178"/>
                    <a:pt x="1611" y="1178"/>
                  </a:cubicBezTo>
                  <a:cubicBezTo>
                    <a:pt x="1540" y="1178"/>
                    <a:pt x="1435" y="1180"/>
                    <a:pt x="1318" y="1180"/>
                  </a:cubicBezTo>
                  <a:cubicBezTo>
                    <a:pt x="1002" y="1180"/>
                    <a:pt x="595" y="1167"/>
                    <a:pt x="493" y="1068"/>
                  </a:cubicBezTo>
                  <a:cubicBezTo>
                    <a:pt x="210" y="794"/>
                    <a:pt x="643" y="508"/>
                    <a:pt x="857" y="384"/>
                  </a:cubicBezTo>
                  <a:cubicBezTo>
                    <a:pt x="1080" y="255"/>
                    <a:pt x="1313" y="195"/>
                    <a:pt x="1552" y="195"/>
                  </a:cubicBezTo>
                  <a:cubicBezTo>
                    <a:pt x="1696" y="195"/>
                    <a:pt x="1841" y="217"/>
                    <a:pt x="1988" y="259"/>
                  </a:cubicBezTo>
                  <a:cubicBezTo>
                    <a:pt x="1998" y="261"/>
                    <a:pt x="2007" y="263"/>
                    <a:pt x="2016" y="263"/>
                  </a:cubicBezTo>
                  <a:cubicBezTo>
                    <a:pt x="2109" y="263"/>
                    <a:pt x="2141" y="110"/>
                    <a:pt x="2037" y="81"/>
                  </a:cubicBezTo>
                  <a:cubicBezTo>
                    <a:pt x="1848" y="30"/>
                    <a:pt x="1656" y="0"/>
                    <a:pt x="1466"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66" name="Google Shape;3866;p60"/>
          <p:cNvSpPr txBox="1"/>
          <p:nvPr>
            <p:ph idx="1" type="body"/>
          </p:nvPr>
        </p:nvSpPr>
        <p:spPr>
          <a:xfrm>
            <a:off x="595575" y="2212100"/>
            <a:ext cx="3440700" cy="1476000"/>
          </a:xfrm>
          <a:prstGeom prst="rect">
            <a:avLst/>
          </a:prstGeom>
        </p:spPr>
        <p:txBody>
          <a:bodyPr anchorCtr="0" anchor="t" bIns="91425" lIns="91425" spcFirstLastPara="1" rIns="91425" wrap="square" tIns="91425">
            <a:noAutofit/>
          </a:bodyPr>
          <a:lstStyle/>
          <a:p>
            <a:pPr indent="0" lvl="0" marL="0" rtl="0" algn="l">
              <a:lnSpc>
                <a:spcPct val="100000"/>
              </a:lnSpc>
              <a:spcBef>
                <a:spcPts val="300"/>
              </a:spcBef>
              <a:spcAft>
                <a:spcPts val="0"/>
              </a:spcAft>
              <a:buClr>
                <a:schemeClr val="dk1"/>
              </a:buClr>
              <a:buSzPts val="1100"/>
              <a:buFont typeface="Arial"/>
              <a:buNone/>
            </a:pPr>
            <a:r>
              <a:rPr lang="es"/>
              <a:t>This is where you give credit to the ones who are part of this project.</a:t>
            </a:r>
            <a:endParaRPr/>
          </a:p>
          <a:p>
            <a:pPr indent="0" lvl="0" marL="241300" rtl="0" algn="l">
              <a:spcBef>
                <a:spcPts val="300"/>
              </a:spcBef>
              <a:spcAft>
                <a:spcPts val="0"/>
              </a:spcAft>
              <a:buClr>
                <a:schemeClr val="dk1"/>
              </a:buClr>
              <a:buSzPts val="1100"/>
              <a:buFont typeface="Arial"/>
              <a:buNone/>
            </a:pPr>
            <a:r>
              <a:t/>
            </a:r>
            <a:endParaRPr/>
          </a:p>
          <a:p>
            <a:pPr indent="-203200" lvl="0" marL="241300" rtl="0" algn="l">
              <a:spcBef>
                <a:spcPts val="300"/>
              </a:spcBef>
              <a:spcAft>
                <a:spcPts val="0"/>
              </a:spcAft>
              <a:buClr>
                <a:schemeClr val="accent4"/>
              </a:buClr>
              <a:buSzPts val="1200"/>
              <a:buFont typeface="Barlow Semi Condensed"/>
              <a:buChar char="⎯"/>
            </a:pPr>
            <a:r>
              <a:rPr lang="es"/>
              <a:t>Presentation template by </a:t>
            </a:r>
            <a:r>
              <a:rPr lang="es">
                <a:solidFill>
                  <a:schemeClr val="accent3"/>
                </a:solidFill>
                <a:highlight>
                  <a:schemeClr val="accent1"/>
                </a:highlight>
                <a:uFill>
                  <a:noFill/>
                </a:uFill>
                <a:hlinkClick r:id="rId3"/>
              </a:rPr>
              <a:t>Slidesgo</a:t>
            </a:r>
            <a:endParaRPr>
              <a:solidFill>
                <a:schemeClr val="accent3"/>
              </a:solidFill>
              <a:highlight>
                <a:schemeClr val="accent1"/>
              </a:highlight>
            </a:endParaRPr>
          </a:p>
          <a:p>
            <a:pPr indent="-203200" lvl="0" marL="241300" rtl="0" algn="l">
              <a:spcBef>
                <a:spcPts val="0"/>
              </a:spcBef>
              <a:spcAft>
                <a:spcPts val="0"/>
              </a:spcAft>
              <a:buClr>
                <a:schemeClr val="accent4"/>
              </a:buClr>
              <a:buSzPts val="1200"/>
              <a:buFont typeface="Barlow Semi Condensed"/>
              <a:buChar char="⎯"/>
            </a:pPr>
            <a:r>
              <a:rPr lang="es"/>
              <a:t>Icons by </a:t>
            </a:r>
            <a:r>
              <a:rPr lang="es">
                <a:solidFill>
                  <a:schemeClr val="accent3"/>
                </a:solidFill>
                <a:highlight>
                  <a:schemeClr val="accent1"/>
                </a:highlight>
                <a:uFill>
                  <a:noFill/>
                </a:uFill>
                <a:hlinkClick r:id="rId4"/>
              </a:rPr>
              <a:t>Flaticon</a:t>
            </a:r>
            <a:endParaRPr>
              <a:solidFill>
                <a:schemeClr val="accent3"/>
              </a:solidFill>
              <a:highlight>
                <a:schemeClr val="accent1"/>
              </a:highlight>
            </a:endParaRPr>
          </a:p>
          <a:p>
            <a:pPr indent="-203200" lvl="0" marL="241300" rtl="0" algn="l">
              <a:spcBef>
                <a:spcPts val="0"/>
              </a:spcBef>
              <a:spcAft>
                <a:spcPts val="0"/>
              </a:spcAft>
              <a:buClr>
                <a:schemeClr val="accent4"/>
              </a:buClr>
              <a:buSzPts val="1200"/>
              <a:buFont typeface="Barlow Semi Condensed"/>
              <a:buChar char="⎯"/>
            </a:pPr>
            <a:r>
              <a:rPr lang="es"/>
              <a:t>Infographics by </a:t>
            </a:r>
            <a:r>
              <a:rPr lang="es">
                <a:solidFill>
                  <a:schemeClr val="accent3"/>
                </a:solidFill>
                <a:highlight>
                  <a:schemeClr val="accent1"/>
                </a:highlight>
                <a:uFill>
                  <a:noFill/>
                </a:uFill>
                <a:hlinkClick r:id="rId5"/>
              </a:rPr>
              <a:t>Freepik</a:t>
            </a:r>
            <a:endParaRPr>
              <a:solidFill>
                <a:schemeClr val="accent3"/>
              </a:solidFill>
              <a:highlight>
                <a:schemeClr val="accent1"/>
              </a:highlight>
            </a:endParaRPr>
          </a:p>
          <a:p>
            <a:pPr indent="-203200" lvl="0" marL="241300" rtl="0" algn="l">
              <a:spcBef>
                <a:spcPts val="0"/>
              </a:spcBef>
              <a:spcAft>
                <a:spcPts val="0"/>
              </a:spcAft>
              <a:buClr>
                <a:schemeClr val="accent4"/>
              </a:buClr>
              <a:buSzPts val="1200"/>
              <a:buFont typeface="Barlow Semi Condensed"/>
              <a:buChar char="⎯"/>
            </a:pPr>
            <a:r>
              <a:rPr lang="es"/>
              <a:t>Images created by </a:t>
            </a:r>
            <a:r>
              <a:rPr lang="es">
                <a:solidFill>
                  <a:schemeClr val="accent3"/>
                </a:solidFill>
                <a:highlight>
                  <a:schemeClr val="accent1"/>
                </a:highlight>
                <a:uFill>
                  <a:noFill/>
                </a:uFill>
                <a:hlinkClick r:id="rId6"/>
              </a:rPr>
              <a:t>Freepik</a:t>
            </a:r>
            <a:endParaRPr>
              <a:solidFill>
                <a:schemeClr val="accent3"/>
              </a:solidFill>
              <a:highlight>
                <a:schemeClr val="accent1"/>
              </a:highlight>
            </a:endParaRPr>
          </a:p>
          <a:p>
            <a:pPr indent="-203200" lvl="0" marL="241300" rtl="0" algn="l">
              <a:spcBef>
                <a:spcPts val="0"/>
              </a:spcBef>
              <a:spcAft>
                <a:spcPts val="0"/>
              </a:spcAft>
              <a:buClr>
                <a:schemeClr val="accent4"/>
              </a:buClr>
              <a:buSzPts val="1200"/>
              <a:buFont typeface="Barlow Semi Condensed"/>
              <a:buChar char="⎯"/>
            </a:pPr>
            <a:r>
              <a:rPr lang="es"/>
              <a:t>Author introduction slide photo created by Freepik</a:t>
            </a:r>
            <a:endParaRPr/>
          </a:p>
          <a:p>
            <a:pPr indent="-203200" lvl="0" marL="241300" rtl="0" algn="l">
              <a:spcBef>
                <a:spcPts val="0"/>
              </a:spcBef>
              <a:spcAft>
                <a:spcPts val="0"/>
              </a:spcAft>
              <a:buClr>
                <a:schemeClr val="accent4"/>
              </a:buClr>
              <a:buSzPts val="1200"/>
              <a:buFont typeface="Barlow Semi Condensed"/>
              <a:buChar char="⎯"/>
            </a:pPr>
            <a:r>
              <a:rPr lang="es"/>
              <a:t>Text &amp; Image slide photo created by Freepik</a:t>
            </a:r>
            <a:endParaRPr/>
          </a:p>
        </p:txBody>
      </p:sp>
      <p:sp>
        <p:nvSpPr>
          <p:cNvPr id="3867" name="Google Shape;3867;p60"/>
          <p:cNvSpPr txBox="1"/>
          <p:nvPr>
            <p:ph type="ctrTitle"/>
          </p:nvPr>
        </p:nvSpPr>
        <p:spPr>
          <a:xfrm flipH="1">
            <a:off x="728218" y="370174"/>
            <a:ext cx="5447100" cy="90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Credits</a:t>
            </a:r>
            <a:endParaRPr/>
          </a:p>
        </p:txBody>
      </p:sp>
      <p:grpSp>
        <p:nvGrpSpPr>
          <p:cNvPr id="3868" name="Google Shape;3868;p60"/>
          <p:cNvGrpSpPr/>
          <p:nvPr/>
        </p:nvGrpSpPr>
        <p:grpSpPr>
          <a:xfrm>
            <a:off x="5953658" y="3418483"/>
            <a:ext cx="880946" cy="742080"/>
            <a:chOff x="1941150" y="2280475"/>
            <a:chExt cx="176975" cy="149075"/>
          </a:xfrm>
        </p:grpSpPr>
        <p:sp>
          <p:nvSpPr>
            <p:cNvPr id="3869" name="Google Shape;3869;p60"/>
            <p:cNvSpPr/>
            <p:nvPr/>
          </p:nvSpPr>
          <p:spPr>
            <a:xfrm>
              <a:off x="2054775" y="2383125"/>
              <a:ext cx="40500" cy="46425"/>
            </a:xfrm>
            <a:custGeom>
              <a:rect b="b" l="l" r="r" t="t"/>
              <a:pathLst>
                <a:path extrusionOk="0" h="1857" w="1620">
                  <a:moveTo>
                    <a:pt x="831" y="1"/>
                  </a:moveTo>
                  <a:cubicBezTo>
                    <a:pt x="813" y="1"/>
                    <a:pt x="794" y="3"/>
                    <a:pt x="774" y="7"/>
                  </a:cubicBezTo>
                  <a:cubicBezTo>
                    <a:pt x="625" y="38"/>
                    <a:pt x="646" y="240"/>
                    <a:pt x="640" y="359"/>
                  </a:cubicBezTo>
                  <a:cubicBezTo>
                    <a:pt x="620" y="774"/>
                    <a:pt x="477" y="1169"/>
                    <a:pt x="185" y="1472"/>
                  </a:cubicBezTo>
                  <a:cubicBezTo>
                    <a:pt x="115" y="1545"/>
                    <a:pt x="34" y="1617"/>
                    <a:pt x="1" y="1714"/>
                  </a:cubicBezTo>
                  <a:cubicBezTo>
                    <a:pt x="31" y="1735"/>
                    <a:pt x="65" y="1744"/>
                    <a:pt x="100" y="1744"/>
                  </a:cubicBezTo>
                  <a:cubicBezTo>
                    <a:pt x="192" y="1744"/>
                    <a:pt x="292" y="1684"/>
                    <a:pt x="370" y="1624"/>
                  </a:cubicBezTo>
                  <a:lnTo>
                    <a:pt x="765" y="1325"/>
                  </a:lnTo>
                  <a:lnTo>
                    <a:pt x="765" y="1325"/>
                  </a:lnTo>
                  <a:lnTo>
                    <a:pt x="631" y="1857"/>
                  </a:lnTo>
                  <a:cubicBezTo>
                    <a:pt x="633" y="1857"/>
                    <a:pt x="634" y="1857"/>
                    <a:pt x="636" y="1857"/>
                  </a:cubicBezTo>
                  <a:cubicBezTo>
                    <a:pt x="757" y="1857"/>
                    <a:pt x="867" y="1778"/>
                    <a:pt x="936" y="1679"/>
                  </a:cubicBezTo>
                  <a:cubicBezTo>
                    <a:pt x="1009" y="1580"/>
                    <a:pt x="1044" y="1459"/>
                    <a:pt x="1079" y="1343"/>
                  </a:cubicBezTo>
                  <a:cubicBezTo>
                    <a:pt x="1160" y="1398"/>
                    <a:pt x="1213" y="1483"/>
                    <a:pt x="1272" y="1562"/>
                  </a:cubicBezTo>
                  <a:cubicBezTo>
                    <a:pt x="1334" y="1641"/>
                    <a:pt x="1415" y="1712"/>
                    <a:pt x="1512" y="1716"/>
                  </a:cubicBezTo>
                  <a:cubicBezTo>
                    <a:pt x="1515" y="1716"/>
                    <a:pt x="1518" y="1717"/>
                    <a:pt x="1521" y="1717"/>
                  </a:cubicBezTo>
                  <a:cubicBezTo>
                    <a:pt x="1535" y="1717"/>
                    <a:pt x="1549" y="1712"/>
                    <a:pt x="1562" y="1703"/>
                  </a:cubicBezTo>
                  <a:cubicBezTo>
                    <a:pt x="1575" y="1690"/>
                    <a:pt x="1584" y="1672"/>
                    <a:pt x="1586" y="1655"/>
                  </a:cubicBezTo>
                  <a:cubicBezTo>
                    <a:pt x="1619" y="1483"/>
                    <a:pt x="1558" y="1305"/>
                    <a:pt x="1474" y="1152"/>
                  </a:cubicBezTo>
                  <a:cubicBezTo>
                    <a:pt x="1389" y="998"/>
                    <a:pt x="1281" y="855"/>
                    <a:pt x="1215" y="693"/>
                  </a:cubicBezTo>
                  <a:cubicBezTo>
                    <a:pt x="1176" y="592"/>
                    <a:pt x="1147" y="484"/>
                    <a:pt x="1132" y="376"/>
                  </a:cubicBezTo>
                  <a:cubicBezTo>
                    <a:pt x="1108" y="224"/>
                    <a:pt x="1020" y="1"/>
                    <a:pt x="831"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0"/>
            <p:cNvSpPr/>
            <p:nvPr/>
          </p:nvSpPr>
          <p:spPr>
            <a:xfrm>
              <a:off x="2018550" y="2386850"/>
              <a:ext cx="41700" cy="40550"/>
            </a:xfrm>
            <a:custGeom>
              <a:rect b="b" l="l" r="r" t="t"/>
              <a:pathLst>
                <a:path extrusionOk="0" h="1622" w="1668">
                  <a:moveTo>
                    <a:pt x="1390" y="0"/>
                  </a:moveTo>
                  <a:cubicBezTo>
                    <a:pt x="1358" y="0"/>
                    <a:pt x="1328" y="12"/>
                    <a:pt x="1303" y="38"/>
                  </a:cubicBezTo>
                  <a:cubicBezTo>
                    <a:pt x="1261" y="82"/>
                    <a:pt x="1276" y="236"/>
                    <a:pt x="1252" y="300"/>
                  </a:cubicBezTo>
                  <a:cubicBezTo>
                    <a:pt x="1215" y="394"/>
                    <a:pt x="1160" y="480"/>
                    <a:pt x="1087" y="550"/>
                  </a:cubicBezTo>
                  <a:cubicBezTo>
                    <a:pt x="945" y="693"/>
                    <a:pt x="756" y="779"/>
                    <a:pt x="565" y="847"/>
                  </a:cubicBezTo>
                  <a:cubicBezTo>
                    <a:pt x="376" y="915"/>
                    <a:pt x="180" y="970"/>
                    <a:pt x="0" y="1062"/>
                  </a:cubicBezTo>
                  <a:cubicBezTo>
                    <a:pt x="60" y="1068"/>
                    <a:pt x="121" y="1071"/>
                    <a:pt x="181" y="1071"/>
                  </a:cubicBezTo>
                  <a:cubicBezTo>
                    <a:pt x="419" y="1071"/>
                    <a:pt x="655" y="1023"/>
                    <a:pt x="874" y="928"/>
                  </a:cubicBezTo>
                  <a:lnTo>
                    <a:pt x="874" y="928"/>
                  </a:lnTo>
                  <a:cubicBezTo>
                    <a:pt x="725" y="1172"/>
                    <a:pt x="325" y="1194"/>
                    <a:pt x="227" y="1462"/>
                  </a:cubicBezTo>
                  <a:cubicBezTo>
                    <a:pt x="538" y="1409"/>
                    <a:pt x="835" y="1286"/>
                    <a:pt x="1127" y="1165"/>
                  </a:cubicBezTo>
                  <a:lnTo>
                    <a:pt x="1127" y="1165"/>
                  </a:lnTo>
                  <a:cubicBezTo>
                    <a:pt x="1044" y="1303"/>
                    <a:pt x="995" y="1459"/>
                    <a:pt x="984" y="1620"/>
                  </a:cubicBezTo>
                  <a:cubicBezTo>
                    <a:pt x="993" y="1621"/>
                    <a:pt x="1003" y="1622"/>
                    <a:pt x="1012" y="1622"/>
                  </a:cubicBezTo>
                  <a:cubicBezTo>
                    <a:pt x="1100" y="1622"/>
                    <a:pt x="1181" y="1558"/>
                    <a:pt x="1235" y="1488"/>
                  </a:cubicBezTo>
                  <a:cubicBezTo>
                    <a:pt x="1294" y="1409"/>
                    <a:pt x="1336" y="1314"/>
                    <a:pt x="1406" y="1246"/>
                  </a:cubicBezTo>
                  <a:cubicBezTo>
                    <a:pt x="1459" y="1196"/>
                    <a:pt x="1527" y="1159"/>
                    <a:pt x="1562" y="1095"/>
                  </a:cubicBezTo>
                  <a:cubicBezTo>
                    <a:pt x="1586" y="1047"/>
                    <a:pt x="1601" y="992"/>
                    <a:pt x="1604" y="935"/>
                  </a:cubicBezTo>
                  <a:lnTo>
                    <a:pt x="1661" y="385"/>
                  </a:lnTo>
                  <a:cubicBezTo>
                    <a:pt x="1667" y="335"/>
                    <a:pt x="1667" y="284"/>
                    <a:pt x="1661" y="234"/>
                  </a:cubicBezTo>
                  <a:cubicBezTo>
                    <a:pt x="1643" y="145"/>
                    <a:pt x="1504" y="0"/>
                    <a:pt x="1390"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0"/>
            <p:cNvSpPr/>
            <p:nvPr/>
          </p:nvSpPr>
          <p:spPr>
            <a:xfrm>
              <a:off x="1941150" y="2280475"/>
              <a:ext cx="176975" cy="112625"/>
            </a:xfrm>
            <a:custGeom>
              <a:rect b="b" l="l" r="r" t="t"/>
              <a:pathLst>
                <a:path extrusionOk="0" h="4505" w="7079">
                  <a:moveTo>
                    <a:pt x="2219" y="1"/>
                  </a:moveTo>
                  <a:cubicBezTo>
                    <a:pt x="2081" y="1"/>
                    <a:pt x="1943" y="21"/>
                    <a:pt x="1812" y="61"/>
                  </a:cubicBezTo>
                  <a:cubicBezTo>
                    <a:pt x="1274" y="233"/>
                    <a:pt x="863" y="685"/>
                    <a:pt x="623" y="1197"/>
                  </a:cubicBezTo>
                  <a:cubicBezTo>
                    <a:pt x="612" y="1221"/>
                    <a:pt x="599" y="1245"/>
                    <a:pt x="591" y="1272"/>
                  </a:cubicBezTo>
                  <a:cubicBezTo>
                    <a:pt x="481" y="1526"/>
                    <a:pt x="393" y="1816"/>
                    <a:pt x="169" y="1985"/>
                  </a:cubicBezTo>
                  <a:cubicBezTo>
                    <a:pt x="121" y="2020"/>
                    <a:pt x="66" y="2056"/>
                    <a:pt x="46" y="2113"/>
                  </a:cubicBezTo>
                  <a:cubicBezTo>
                    <a:pt x="1" y="2240"/>
                    <a:pt x="161" y="2312"/>
                    <a:pt x="309" y="2312"/>
                  </a:cubicBezTo>
                  <a:cubicBezTo>
                    <a:pt x="342" y="2312"/>
                    <a:pt x="374" y="2309"/>
                    <a:pt x="404" y="2302"/>
                  </a:cubicBezTo>
                  <a:cubicBezTo>
                    <a:pt x="757" y="2216"/>
                    <a:pt x="1085" y="2042"/>
                    <a:pt x="1355" y="1799"/>
                  </a:cubicBezTo>
                  <a:cubicBezTo>
                    <a:pt x="1366" y="1790"/>
                    <a:pt x="1377" y="1781"/>
                    <a:pt x="1386" y="1772"/>
                  </a:cubicBezTo>
                  <a:cubicBezTo>
                    <a:pt x="1519" y="1647"/>
                    <a:pt x="1649" y="1509"/>
                    <a:pt x="1814" y="1434"/>
                  </a:cubicBezTo>
                  <a:cubicBezTo>
                    <a:pt x="1879" y="1405"/>
                    <a:pt x="1952" y="1389"/>
                    <a:pt x="2024" y="1389"/>
                  </a:cubicBezTo>
                  <a:cubicBezTo>
                    <a:pt x="2152" y="1389"/>
                    <a:pt x="2275" y="1439"/>
                    <a:pt x="2339" y="1548"/>
                  </a:cubicBezTo>
                  <a:cubicBezTo>
                    <a:pt x="2422" y="1698"/>
                    <a:pt x="2361" y="1884"/>
                    <a:pt x="2284" y="2038"/>
                  </a:cubicBezTo>
                  <a:cubicBezTo>
                    <a:pt x="2181" y="2236"/>
                    <a:pt x="2055" y="2422"/>
                    <a:pt x="1908" y="2591"/>
                  </a:cubicBezTo>
                  <a:cubicBezTo>
                    <a:pt x="1842" y="2666"/>
                    <a:pt x="1748" y="2736"/>
                    <a:pt x="1695" y="2818"/>
                  </a:cubicBezTo>
                  <a:cubicBezTo>
                    <a:pt x="1636" y="2908"/>
                    <a:pt x="1625" y="2969"/>
                    <a:pt x="1526" y="3039"/>
                  </a:cubicBezTo>
                  <a:cubicBezTo>
                    <a:pt x="1348" y="3165"/>
                    <a:pt x="1164" y="3338"/>
                    <a:pt x="1172" y="3556"/>
                  </a:cubicBezTo>
                  <a:cubicBezTo>
                    <a:pt x="1179" y="3718"/>
                    <a:pt x="1295" y="3854"/>
                    <a:pt x="1421" y="3957"/>
                  </a:cubicBezTo>
                  <a:cubicBezTo>
                    <a:pt x="1860" y="4322"/>
                    <a:pt x="2453" y="4438"/>
                    <a:pt x="3019" y="4482"/>
                  </a:cubicBezTo>
                  <a:cubicBezTo>
                    <a:pt x="3212" y="4497"/>
                    <a:pt x="3405" y="4505"/>
                    <a:pt x="3598" y="4505"/>
                  </a:cubicBezTo>
                  <a:cubicBezTo>
                    <a:pt x="4077" y="4505"/>
                    <a:pt x="4555" y="4458"/>
                    <a:pt x="5025" y="4366"/>
                  </a:cubicBezTo>
                  <a:cubicBezTo>
                    <a:pt x="5284" y="4318"/>
                    <a:pt x="5536" y="4243"/>
                    <a:pt x="5778" y="4142"/>
                  </a:cubicBezTo>
                  <a:cubicBezTo>
                    <a:pt x="5945" y="4067"/>
                    <a:pt x="6089" y="3966"/>
                    <a:pt x="6235" y="3866"/>
                  </a:cubicBezTo>
                  <a:lnTo>
                    <a:pt x="6235" y="3866"/>
                  </a:lnTo>
                  <a:lnTo>
                    <a:pt x="6235" y="3867"/>
                  </a:lnTo>
                  <a:lnTo>
                    <a:pt x="6249" y="3856"/>
                  </a:lnTo>
                  <a:lnTo>
                    <a:pt x="6249" y="3856"/>
                  </a:lnTo>
                  <a:cubicBezTo>
                    <a:pt x="6295" y="3824"/>
                    <a:pt x="6342" y="3793"/>
                    <a:pt x="6391" y="3762"/>
                  </a:cubicBezTo>
                  <a:cubicBezTo>
                    <a:pt x="6707" y="3556"/>
                    <a:pt x="6944" y="3248"/>
                    <a:pt x="7060" y="2888"/>
                  </a:cubicBezTo>
                  <a:cubicBezTo>
                    <a:pt x="7079" y="2827"/>
                    <a:pt x="7030" y="2775"/>
                    <a:pt x="6976" y="2775"/>
                  </a:cubicBezTo>
                  <a:cubicBezTo>
                    <a:pt x="6958" y="2775"/>
                    <a:pt x="6939" y="2780"/>
                    <a:pt x="6922" y="2793"/>
                  </a:cubicBezTo>
                  <a:cubicBezTo>
                    <a:pt x="6832" y="2866"/>
                    <a:pt x="6731" y="2927"/>
                    <a:pt x="6626" y="2974"/>
                  </a:cubicBezTo>
                  <a:cubicBezTo>
                    <a:pt x="6841" y="2809"/>
                    <a:pt x="6953" y="2539"/>
                    <a:pt x="6918" y="2269"/>
                  </a:cubicBezTo>
                  <a:cubicBezTo>
                    <a:pt x="6913" y="2242"/>
                    <a:pt x="6898" y="2220"/>
                    <a:pt x="6876" y="2209"/>
                  </a:cubicBezTo>
                  <a:cubicBezTo>
                    <a:pt x="6867" y="2205"/>
                    <a:pt x="6859" y="2203"/>
                    <a:pt x="6851" y="2203"/>
                  </a:cubicBezTo>
                  <a:cubicBezTo>
                    <a:pt x="6823" y="2203"/>
                    <a:pt x="6800" y="2227"/>
                    <a:pt x="6782" y="2249"/>
                  </a:cubicBezTo>
                  <a:cubicBezTo>
                    <a:pt x="6645" y="2414"/>
                    <a:pt x="6560" y="2616"/>
                    <a:pt x="6494" y="2820"/>
                  </a:cubicBezTo>
                  <a:cubicBezTo>
                    <a:pt x="6471" y="2893"/>
                    <a:pt x="6446" y="2970"/>
                    <a:pt x="6408" y="3036"/>
                  </a:cubicBezTo>
                  <a:lnTo>
                    <a:pt x="6408" y="3036"/>
                  </a:lnTo>
                  <a:cubicBezTo>
                    <a:pt x="6395" y="2757"/>
                    <a:pt x="6347" y="2480"/>
                    <a:pt x="6237" y="2222"/>
                  </a:cubicBezTo>
                  <a:cubicBezTo>
                    <a:pt x="6050" y="1788"/>
                    <a:pt x="5661" y="1414"/>
                    <a:pt x="5191" y="1359"/>
                  </a:cubicBezTo>
                  <a:cubicBezTo>
                    <a:pt x="5145" y="1354"/>
                    <a:pt x="5099" y="1351"/>
                    <a:pt x="5053" y="1351"/>
                  </a:cubicBezTo>
                  <a:cubicBezTo>
                    <a:pt x="4479" y="1351"/>
                    <a:pt x="3958" y="1771"/>
                    <a:pt x="3382" y="1893"/>
                  </a:cubicBezTo>
                  <a:cubicBezTo>
                    <a:pt x="3481" y="1474"/>
                    <a:pt x="3538" y="1008"/>
                    <a:pt x="3342" y="621"/>
                  </a:cubicBezTo>
                  <a:cubicBezTo>
                    <a:pt x="3135" y="219"/>
                    <a:pt x="2676" y="1"/>
                    <a:pt x="2219"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0"/>
            <p:cNvSpPr/>
            <p:nvPr/>
          </p:nvSpPr>
          <p:spPr>
            <a:xfrm>
              <a:off x="1941225" y="2310000"/>
              <a:ext cx="34625" cy="28300"/>
            </a:xfrm>
            <a:custGeom>
              <a:rect b="b" l="l" r="r" t="t"/>
              <a:pathLst>
                <a:path extrusionOk="0" h="1132" w="1385">
                  <a:moveTo>
                    <a:pt x="756" y="0"/>
                  </a:moveTo>
                  <a:cubicBezTo>
                    <a:pt x="714" y="0"/>
                    <a:pt x="669" y="5"/>
                    <a:pt x="623" y="16"/>
                  </a:cubicBezTo>
                  <a:cubicBezTo>
                    <a:pt x="609" y="40"/>
                    <a:pt x="598" y="64"/>
                    <a:pt x="588" y="91"/>
                  </a:cubicBezTo>
                  <a:cubicBezTo>
                    <a:pt x="478" y="345"/>
                    <a:pt x="392" y="635"/>
                    <a:pt x="168" y="804"/>
                  </a:cubicBezTo>
                  <a:cubicBezTo>
                    <a:pt x="120" y="839"/>
                    <a:pt x="65" y="875"/>
                    <a:pt x="45" y="932"/>
                  </a:cubicBezTo>
                  <a:cubicBezTo>
                    <a:pt x="0" y="1059"/>
                    <a:pt x="160" y="1131"/>
                    <a:pt x="307" y="1131"/>
                  </a:cubicBezTo>
                  <a:cubicBezTo>
                    <a:pt x="340" y="1131"/>
                    <a:pt x="372" y="1128"/>
                    <a:pt x="401" y="1121"/>
                  </a:cubicBezTo>
                  <a:cubicBezTo>
                    <a:pt x="754" y="1035"/>
                    <a:pt x="1082" y="861"/>
                    <a:pt x="1354" y="618"/>
                  </a:cubicBezTo>
                  <a:cubicBezTo>
                    <a:pt x="1363" y="611"/>
                    <a:pt x="1374" y="600"/>
                    <a:pt x="1385" y="591"/>
                  </a:cubicBezTo>
                  <a:cubicBezTo>
                    <a:pt x="1310" y="382"/>
                    <a:pt x="1123" y="0"/>
                    <a:pt x="756"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0"/>
            <p:cNvSpPr/>
            <p:nvPr/>
          </p:nvSpPr>
          <p:spPr>
            <a:xfrm>
              <a:off x="1971875" y="2297400"/>
              <a:ext cx="14075" cy="12025"/>
            </a:xfrm>
            <a:custGeom>
              <a:rect b="b" l="l" r="r" t="t"/>
              <a:pathLst>
                <a:path extrusionOk="0" h="481" w="563">
                  <a:moveTo>
                    <a:pt x="242" y="0"/>
                  </a:moveTo>
                  <a:cubicBezTo>
                    <a:pt x="119" y="0"/>
                    <a:pt x="1" y="96"/>
                    <a:pt x="1" y="241"/>
                  </a:cubicBezTo>
                  <a:cubicBezTo>
                    <a:pt x="1" y="373"/>
                    <a:pt x="108" y="480"/>
                    <a:pt x="242" y="480"/>
                  </a:cubicBezTo>
                  <a:cubicBezTo>
                    <a:pt x="455" y="480"/>
                    <a:pt x="563" y="221"/>
                    <a:pt x="411" y="72"/>
                  </a:cubicBezTo>
                  <a:cubicBezTo>
                    <a:pt x="362" y="23"/>
                    <a:pt x="301" y="0"/>
                    <a:pt x="242"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0"/>
            <p:cNvSpPr/>
            <p:nvPr/>
          </p:nvSpPr>
          <p:spPr>
            <a:xfrm>
              <a:off x="2020150" y="2340750"/>
              <a:ext cx="70200" cy="28425"/>
            </a:xfrm>
            <a:custGeom>
              <a:rect b="b" l="l" r="r" t="t"/>
              <a:pathLst>
                <a:path extrusionOk="0" h="1137" w="2808">
                  <a:moveTo>
                    <a:pt x="309" y="1"/>
                  </a:moveTo>
                  <a:cubicBezTo>
                    <a:pt x="306" y="1"/>
                    <a:pt x="304" y="1"/>
                    <a:pt x="301" y="3"/>
                  </a:cubicBezTo>
                  <a:cubicBezTo>
                    <a:pt x="81" y="128"/>
                    <a:pt x="0" y="345"/>
                    <a:pt x="101" y="589"/>
                  </a:cubicBezTo>
                  <a:cubicBezTo>
                    <a:pt x="235" y="918"/>
                    <a:pt x="676" y="1057"/>
                    <a:pt x="993" y="1105"/>
                  </a:cubicBezTo>
                  <a:cubicBezTo>
                    <a:pt x="1072" y="1117"/>
                    <a:pt x="1196" y="1137"/>
                    <a:pt x="1321" y="1137"/>
                  </a:cubicBezTo>
                  <a:cubicBezTo>
                    <a:pt x="1486" y="1137"/>
                    <a:pt x="1651" y="1102"/>
                    <a:pt x="1711" y="971"/>
                  </a:cubicBezTo>
                  <a:cubicBezTo>
                    <a:pt x="1724" y="942"/>
                    <a:pt x="1732" y="915"/>
                    <a:pt x="1735" y="890"/>
                  </a:cubicBezTo>
                  <a:lnTo>
                    <a:pt x="1735" y="890"/>
                  </a:lnTo>
                  <a:cubicBezTo>
                    <a:pt x="1764" y="893"/>
                    <a:pt x="1793" y="894"/>
                    <a:pt x="1822" y="894"/>
                  </a:cubicBezTo>
                  <a:cubicBezTo>
                    <a:pt x="2216" y="894"/>
                    <a:pt x="2573" y="675"/>
                    <a:pt x="2769" y="306"/>
                  </a:cubicBezTo>
                  <a:cubicBezTo>
                    <a:pt x="2807" y="234"/>
                    <a:pt x="2746" y="169"/>
                    <a:pt x="2686" y="169"/>
                  </a:cubicBezTo>
                  <a:cubicBezTo>
                    <a:pt x="2659" y="169"/>
                    <a:pt x="2633" y="182"/>
                    <a:pt x="2616" y="213"/>
                  </a:cubicBezTo>
                  <a:cubicBezTo>
                    <a:pt x="2438" y="543"/>
                    <a:pt x="2134" y="723"/>
                    <a:pt x="1783" y="723"/>
                  </a:cubicBezTo>
                  <a:cubicBezTo>
                    <a:pt x="1725" y="723"/>
                    <a:pt x="1666" y="718"/>
                    <a:pt x="1606" y="708"/>
                  </a:cubicBezTo>
                  <a:lnTo>
                    <a:pt x="1606" y="708"/>
                  </a:lnTo>
                  <a:cubicBezTo>
                    <a:pt x="1580" y="700"/>
                    <a:pt x="1552" y="696"/>
                    <a:pt x="1522" y="694"/>
                  </a:cubicBezTo>
                  <a:cubicBezTo>
                    <a:pt x="1520" y="694"/>
                    <a:pt x="1519" y="694"/>
                    <a:pt x="1518" y="694"/>
                  </a:cubicBezTo>
                  <a:cubicBezTo>
                    <a:pt x="1432" y="694"/>
                    <a:pt x="1422" y="822"/>
                    <a:pt x="1502" y="846"/>
                  </a:cubicBezTo>
                  <a:cubicBezTo>
                    <a:pt x="1508" y="848"/>
                    <a:pt x="1515" y="850"/>
                    <a:pt x="1521" y="851"/>
                  </a:cubicBezTo>
                  <a:lnTo>
                    <a:pt x="1521" y="851"/>
                  </a:lnTo>
                  <a:cubicBezTo>
                    <a:pt x="1511" y="960"/>
                    <a:pt x="1459" y="1014"/>
                    <a:pt x="1365" y="1014"/>
                  </a:cubicBezTo>
                  <a:cubicBezTo>
                    <a:pt x="1330" y="1014"/>
                    <a:pt x="1291" y="1007"/>
                    <a:pt x="1245" y="993"/>
                  </a:cubicBezTo>
                  <a:cubicBezTo>
                    <a:pt x="1231" y="994"/>
                    <a:pt x="1216" y="994"/>
                    <a:pt x="1201" y="994"/>
                  </a:cubicBezTo>
                  <a:cubicBezTo>
                    <a:pt x="1115" y="994"/>
                    <a:pt x="1029" y="983"/>
                    <a:pt x="944" y="964"/>
                  </a:cubicBezTo>
                  <a:cubicBezTo>
                    <a:pt x="841" y="953"/>
                    <a:pt x="742" y="932"/>
                    <a:pt x="648" y="894"/>
                  </a:cubicBezTo>
                  <a:cubicBezTo>
                    <a:pt x="281" y="798"/>
                    <a:pt x="174" y="508"/>
                    <a:pt x="323" y="31"/>
                  </a:cubicBezTo>
                  <a:cubicBezTo>
                    <a:pt x="334" y="20"/>
                    <a:pt x="323" y="1"/>
                    <a:pt x="309"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5" name="Google Shape;3875;p60"/>
          <p:cNvGrpSpPr/>
          <p:nvPr/>
        </p:nvGrpSpPr>
        <p:grpSpPr>
          <a:xfrm>
            <a:off x="6068750" y="1808130"/>
            <a:ext cx="651136" cy="566273"/>
            <a:chOff x="5721625" y="4984150"/>
            <a:chExt cx="196950" cy="196650"/>
          </a:xfrm>
        </p:grpSpPr>
        <p:sp>
          <p:nvSpPr>
            <p:cNvPr id="3876" name="Google Shape;3876;p60"/>
            <p:cNvSpPr/>
            <p:nvPr/>
          </p:nvSpPr>
          <p:spPr>
            <a:xfrm>
              <a:off x="5847225" y="4984150"/>
              <a:ext cx="22325" cy="185825"/>
            </a:xfrm>
            <a:custGeom>
              <a:rect b="b" l="l" r="r" t="t"/>
              <a:pathLst>
                <a:path extrusionOk="0" h="7433" w="893">
                  <a:moveTo>
                    <a:pt x="732" y="1"/>
                  </a:moveTo>
                  <a:lnTo>
                    <a:pt x="732" y="1"/>
                  </a:lnTo>
                  <a:cubicBezTo>
                    <a:pt x="181" y="2414"/>
                    <a:pt x="1" y="4898"/>
                    <a:pt x="199" y="7364"/>
                  </a:cubicBezTo>
                  <a:lnTo>
                    <a:pt x="462" y="7432"/>
                  </a:lnTo>
                  <a:cubicBezTo>
                    <a:pt x="803" y="4971"/>
                    <a:pt x="893" y="2480"/>
                    <a:pt x="73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0"/>
            <p:cNvSpPr/>
            <p:nvPr/>
          </p:nvSpPr>
          <p:spPr>
            <a:xfrm>
              <a:off x="5787275" y="4985750"/>
              <a:ext cx="50100" cy="186200"/>
            </a:xfrm>
            <a:custGeom>
              <a:rect b="b" l="l" r="r" t="t"/>
              <a:pathLst>
                <a:path extrusionOk="0" h="7448" w="2004">
                  <a:moveTo>
                    <a:pt x="1" y="0"/>
                  </a:moveTo>
                  <a:lnTo>
                    <a:pt x="1" y="0"/>
                  </a:lnTo>
                  <a:cubicBezTo>
                    <a:pt x="666" y="2447"/>
                    <a:pt x="1294" y="4902"/>
                    <a:pt x="1881" y="7368"/>
                  </a:cubicBezTo>
                  <a:lnTo>
                    <a:pt x="1997" y="7447"/>
                  </a:lnTo>
                  <a:cubicBezTo>
                    <a:pt x="2004" y="5945"/>
                    <a:pt x="1835" y="4448"/>
                    <a:pt x="1496" y="2983"/>
                  </a:cubicBezTo>
                  <a:cubicBezTo>
                    <a:pt x="1239" y="1882"/>
                    <a:pt x="851" y="747"/>
                    <a:pt x="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0"/>
            <p:cNvSpPr/>
            <p:nvPr/>
          </p:nvSpPr>
          <p:spPr>
            <a:xfrm>
              <a:off x="5777075" y="5069900"/>
              <a:ext cx="24950" cy="110900"/>
            </a:xfrm>
            <a:custGeom>
              <a:rect b="b" l="l" r="r" t="t"/>
              <a:pathLst>
                <a:path extrusionOk="0" h="4436" w="998">
                  <a:moveTo>
                    <a:pt x="688" y="1"/>
                  </a:moveTo>
                  <a:cubicBezTo>
                    <a:pt x="312" y="1453"/>
                    <a:pt x="81" y="2937"/>
                    <a:pt x="0" y="4435"/>
                  </a:cubicBezTo>
                  <a:lnTo>
                    <a:pt x="562" y="4231"/>
                  </a:lnTo>
                  <a:cubicBezTo>
                    <a:pt x="857" y="3392"/>
                    <a:pt x="905" y="2489"/>
                    <a:pt x="951" y="1602"/>
                  </a:cubicBezTo>
                  <a:cubicBezTo>
                    <a:pt x="980" y="1053"/>
                    <a:pt x="997" y="458"/>
                    <a:pt x="68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0"/>
            <p:cNvSpPr/>
            <p:nvPr/>
          </p:nvSpPr>
          <p:spPr>
            <a:xfrm>
              <a:off x="5721625" y="5011325"/>
              <a:ext cx="47775" cy="157175"/>
            </a:xfrm>
            <a:custGeom>
              <a:rect b="b" l="l" r="r" t="t"/>
              <a:pathLst>
                <a:path extrusionOk="0" h="6287" w="1911">
                  <a:moveTo>
                    <a:pt x="59" y="1"/>
                  </a:moveTo>
                  <a:lnTo>
                    <a:pt x="59" y="1"/>
                  </a:lnTo>
                  <a:cubicBezTo>
                    <a:pt x="26" y="1349"/>
                    <a:pt x="0" y="2735"/>
                    <a:pt x="452" y="4006"/>
                  </a:cubicBezTo>
                  <a:cubicBezTo>
                    <a:pt x="727" y="4775"/>
                    <a:pt x="1173" y="5487"/>
                    <a:pt x="1353" y="6284"/>
                  </a:cubicBezTo>
                  <a:lnTo>
                    <a:pt x="1770" y="6286"/>
                  </a:lnTo>
                  <a:cubicBezTo>
                    <a:pt x="1900" y="5987"/>
                    <a:pt x="1911" y="5651"/>
                    <a:pt x="1902" y="5326"/>
                  </a:cubicBezTo>
                  <a:cubicBezTo>
                    <a:pt x="1845" y="3405"/>
                    <a:pt x="1204" y="1547"/>
                    <a:pt x="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0"/>
            <p:cNvSpPr/>
            <p:nvPr/>
          </p:nvSpPr>
          <p:spPr>
            <a:xfrm>
              <a:off x="5877750" y="5044825"/>
              <a:ext cx="40825" cy="129000"/>
            </a:xfrm>
            <a:custGeom>
              <a:rect b="b" l="l" r="r" t="t"/>
              <a:pathLst>
                <a:path extrusionOk="0" h="5160" w="1633">
                  <a:moveTo>
                    <a:pt x="1213" y="0"/>
                  </a:moveTo>
                  <a:lnTo>
                    <a:pt x="1213" y="0"/>
                  </a:lnTo>
                  <a:cubicBezTo>
                    <a:pt x="974" y="907"/>
                    <a:pt x="737" y="1812"/>
                    <a:pt x="497" y="2719"/>
                  </a:cubicBezTo>
                  <a:cubicBezTo>
                    <a:pt x="374" y="3185"/>
                    <a:pt x="249" y="3655"/>
                    <a:pt x="225" y="4136"/>
                  </a:cubicBezTo>
                  <a:cubicBezTo>
                    <a:pt x="205" y="4491"/>
                    <a:pt x="229" y="4887"/>
                    <a:pt x="1" y="5159"/>
                  </a:cubicBezTo>
                  <a:lnTo>
                    <a:pt x="447" y="5027"/>
                  </a:lnTo>
                  <a:cubicBezTo>
                    <a:pt x="1352" y="3541"/>
                    <a:pt x="1633"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1" name="Google Shape;3881;p60"/>
          <p:cNvGrpSpPr/>
          <p:nvPr/>
        </p:nvGrpSpPr>
        <p:grpSpPr>
          <a:xfrm>
            <a:off x="8007275" y="4320368"/>
            <a:ext cx="651136" cy="566273"/>
            <a:chOff x="5721625" y="4984150"/>
            <a:chExt cx="196950" cy="196650"/>
          </a:xfrm>
        </p:grpSpPr>
        <p:sp>
          <p:nvSpPr>
            <p:cNvPr id="3882" name="Google Shape;3882;p60"/>
            <p:cNvSpPr/>
            <p:nvPr/>
          </p:nvSpPr>
          <p:spPr>
            <a:xfrm>
              <a:off x="5847225" y="4984150"/>
              <a:ext cx="22325" cy="185825"/>
            </a:xfrm>
            <a:custGeom>
              <a:rect b="b" l="l" r="r" t="t"/>
              <a:pathLst>
                <a:path extrusionOk="0" h="7433" w="893">
                  <a:moveTo>
                    <a:pt x="732" y="1"/>
                  </a:moveTo>
                  <a:lnTo>
                    <a:pt x="732" y="1"/>
                  </a:lnTo>
                  <a:cubicBezTo>
                    <a:pt x="181" y="2414"/>
                    <a:pt x="1" y="4898"/>
                    <a:pt x="199" y="7364"/>
                  </a:cubicBezTo>
                  <a:lnTo>
                    <a:pt x="462" y="7432"/>
                  </a:lnTo>
                  <a:cubicBezTo>
                    <a:pt x="803" y="4971"/>
                    <a:pt x="893" y="2480"/>
                    <a:pt x="73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0"/>
            <p:cNvSpPr/>
            <p:nvPr/>
          </p:nvSpPr>
          <p:spPr>
            <a:xfrm>
              <a:off x="5787275" y="4985750"/>
              <a:ext cx="50100" cy="186200"/>
            </a:xfrm>
            <a:custGeom>
              <a:rect b="b" l="l" r="r" t="t"/>
              <a:pathLst>
                <a:path extrusionOk="0" h="7448" w="2004">
                  <a:moveTo>
                    <a:pt x="1" y="0"/>
                  </a:moveTo>
                  <a:lnTo>
                    <a:pt x="1" y="0"/>
                  </a:lnTo>
                  <a:cubicBezTo>
                    <a:pt x="666" y="2447"/>
                    <a:pt x="1294" y="4902"/>
                    <a:pt x="1881" y="7368"/>
                  </a:cubicBezTo>
                  <a:lnTo>
                    <a:pt x="1997" y="7447"/>
                  </a:lnTo>
                  <a:cubicBezTo>
                    <a:pt x="2004" y="5945"/>
                    <a:pt x="1835" y="4448"/>
                    <a:pt x="1496" y="2983"/>
                  </a:cubicBezTo>
                  <a:cubicBezTo>
                    <a:pt x="1239" y="1882"/>
                    <a:pt x="851" y="747"/>
                    <a:pt x="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0"/>
            <p:cNvSpPr/>
            <p:nvPr/>
          </p:nvSpPr>
          <p:spPr>
            <a:xfrm>
              <a:off x="5777075" y="5069900"/>
              <a:ext cx="24950" cy="110900"/>
            </a:xfrm>
            <a:custGeom>
              <a:rect b="b" l="l" r="r" t="t"/>
              <a:pathLst>
                <a:path extrusionOk="0" h="4436" w="998">
                  <a:moveTo>
                    <a:pt x="688" y="1"/>
                  </a:moveTo>
                  <a:cubicBezTo>
                    <a:pt x="312" y="1453"/>
                    <a:pt x="81" y="2937"/>
                    <a:pt x="0" y="4435"/>
                  </a:cubicBezTo>
                  <a:lnTo>
                    <a:pt x="562" y="4231"/>
                  </a:lnTo>
                  <a:cubicBezTo>
                    <a:pt x="857" y="3392"/>
                    <a:pt x="905" y="2489"/>
                    <a:pt x="951" y="1602"/>
                  </a:cubicBezTo>
                  <a:cubicBezTo>
                    <a:pt x="980" y="1053"/>
                    <a:pt x="997" y="458"/>
                    <a:pt x="68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0"/>
            <p:cNvSpPr/>
            <p:nvPr/>
          </p:nvSpPr>
          <p:spPr>
            <a:xfrm>
              <a:off x="5721625" y="5011325"/>
              <a:ext cx="47775" cy="157175"/>
            </a:xfrm>
            <a:custGeom>
              <a:rect b="b" l="l" r="r" t="t"/>
              <a:pathLst>
                <a:path extrusionOk="0" h="6287" w="1911">
                  <a:moveTo>
                    <a:pt x="59" y="1"/>
                  </a:moveTo>
                  <a:lnTo>
                    <a:pt x="59" y="1"/>
                  </a:lnTo>
                  <a:cubicBezTo>
                    <a:pt x="26" y="1349"/>
                    <a:pt x="0" y="2735"/>
                    <a:pt x="452" y="4006"/>
                  </a:cubicBezTo>
                  <a:cubicBezTo>
                    <a:pt x="727" y="4775"/>
                    <a:pt x="1173" y="5487"/>
                    <a:pt x="1353" y="6284"/>
                  </a:cubicBezTo>
                  <a:lnTo>
                    <a:pt x="1770" y="6286"/>
                  </a:lnTo>
                  <a:cubicBezTo>
                    <a:pt x="1900" y="5987"/>
                    <a:pt x="1911" y="5651"/>
                    <a:pt x="1902" y="5326"/>
                  </a:cubicBezTo>
                  <a:cubicBezTo>
                    <a:pt x="1845" y="3405"/>
                    <a:pt x="1204" y="1547"/>
                    <a:pt x="5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0"/>
            <p:cNvSpPr/>
            <p:nvPr/>
          </p:nvSpPr>
          <p:spPr>
            <a:xfrm>
              <a:off x="5877750" y="5044825"/>
              <a:ext cx="40825" cy="129000"/>
            </a:xfrm>
            <a:custGeom>
              <a:rect b="b" l="l" r="r" t="t"/>
              <a:pathLst>
                <a:path extrusionOk="0" h="5160" w="1633">
                  <a:moveTo>
                    <a:pt x="1213" y="0"/>
                  </a:moveTo>
                  <a:lnTo>
                    <a:pt x="1213" y="0"/>
                  </a:lnTo>
                  <a:cubicBezTo>
                    <a:pt x="974" y="907"/>
                    <a:pt x="737" y="1812"/>
                    <a:pt x="497" y="2719"/>
                  </a:cubicBezTo>
                  <a:cubicBezTo>
                    <a:pt x="374" y="3185"/>
                    <a:pt x="249" y="3655"/>
                    <a:pt x="225" y="4136"/>
                  </a:cubicBezTo>
                  <a:cubicBezTo>
                    <a:pt x="205" y="4491"/>
                    <a:pt x="229" y="4887"/>
                    <a:pt x="1" y="5159"/>
                  </a:cubicBezTo>
                  <a:lnTo>
                    <a:pt x="447" y="5027"/>
                  </a:lnTo>
                  <a:cubicBezTo>
                    <a:pt x="1352" y="3541"/>
                    <a:pt x="1633" y="1689"/>
                    <a:pt x="121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7" name="Google Shape;3887;p60"/>
          <p:cNvGrpSpPr/>
          <p:nvPr/>
        </p:nvGrpSpPr>
        <p:grpSpPr>
          <a:xfrm>
            <a:off x="2678300" y="1603316"/>
            <a:ext cx="683956" cy="410313"/>
            <a:chOff x="4038200" y="2573700"/>
            <a:chExt cx="77250" cy="46350"/>
          </a:xfrm>
        </p:grpSpPr>
        <p:sp>
          <p:nvSpPr>
            <p:cNvPr id="3888" name="Google Shape;3888;p60"/>
            <p:cNvSpPr/>
            <p:nvPr/>
          </p:nvSpPr>
          <p:spPr>
            <a:xfrm>
              <a:off x="4038200" y="2573700"/>
              <a:ext cx="77250" cy="46350"/>
            </a:xfrm>
            <a:custGeom>
              <a:rect b="b" l="l" r="r" t="t"/>
              <a:pathLst>
                <a:path extrusionOk="0" h="1854" w="3090">
                  <a:moveTo>
                    <a:pt x="1066" y="1"/>
                  </a:moveTo>
                  <a:cubicBezTo>
                    <a:pt x="999" y="1"/>
                    <a:pt x="933" y="10"/>
                    <a:pt x="870" y="30"/>
                  </a:cubicBezTo>
                  <a:cubicBezTo>
                    <a:pt x="612" y="111"/>
                    <a:pt x="415" y="329"/>
                    <a:pt x="300" y="575"/>
                  </a:cubicBezTo>
                  <a:cubicBezTo>
                    <a:pt x="294" y="587"/>
                    <a:pt x="288" y="598"/>
                    <a:pt x="284" y="611"/>
                  </a:cubicBezTo>
                  <a:cubicBezTo>
                    <a:pt x="231" y="733"/>
                    <a:pt x="189" y="873"/>
                    <a:pt x="81" y="954"/>
                  </a:cubicBezTo>
                  <a:cubicBezTo>
                    <a:pt x="58" y="971"/>
                    <a:pt x="32" y="987"/>
                    <a:pt x="22" y="1015"/>
                  </a:cubicBezTo>
                  <a:cubicBezTo>
                    <a:pt x="1" y="1076"/>
                    <a:pt x="78" y="1111"/>
                    <a:pt x="149" y="1111"/>
                  </a:cubicBezTo>
                  <a:cubicBezTo>
                    <a:pt x="165" y="1111"/>
                    <a:pt x="180" y="1109"/>
                    <a:pt x="194" y="1106"/>
                  </a:cubicBezTo>
                  <a:cubicBezTo>
                    <a:pt x="364" y="1063"/>
                    <a:pt x="521" y="981"/>
                    <a:pt x="651" y="864"/>
                  </a:cubicBezTo>
                  <a:cubicBezTo>
                    <a:pt x="656" y="860"/>
                    <a:pt x="661" y="855"/>
                    <a:pt x="666" y="850"/>
                  </a:cubicBezTo>
                  <a:cubicBezTo>
                    <a:pt x="730" y="791"/>
                    <a:pt x="791" y="725"/>
                    <a:pt x="870" y="688"/>
                  </a:cubicBezTo>
                  <a:cubicBezTo>
                    <a:pt x="901" y="675"/>
                    <a:pt x="936" y="667"/>
                    <a:pt x="971" y="667"/>
                  </a:cubicBezTo>
                  <a:cubicBezTo>
                    <a:pt x="1033" y="667"/>
                    <a:pt x="1093" y="691"/>
                    <a:pt x="1123" y="744"/>
                  </a:cubicBezTo>
                  <a:cubicBezTo>
                    <a:pt x="1163" y="816"/>
                    <a:pt x="1134" y="905"/>
                    <a:pt x="1097" y="978"/>
                  </a:cubicBezTo>
                  <a:cubicBezTo>
                    <a:pt x="1023" y="1122"/>
                    <a:pt x="924" y="1252"/>
                    <a:pt x="803" y="1361"/>
                  </a:cubicBezTo>
                  <a:cubicBezTo>
                    <a:pt x="704" y="1450"/>
                    <a:pt x="578" y="1556"/>
                    <a:pt x="607" y="1686"/>
                  </a:cubicBezTo>
                  <a:cubicBezTo>
                    <a:pt x="636" y="1818"/>
                    <a:pt x="792" y="1854"/>
                    <a:pt x="936" y="1854"/>
                  </a:cubicBezTo>
                  <a:cubicBezTo>
                    <a:pt x="959" y="1854"/>
                    <a:pt x="982" y="1853"/>
                    <a:pt x="1004" y="1851"/>
                  </a:cubicBezTo>
                  <a:lnTo>
                    <a:pt x="2446" y="1746"/>
                  </a:lnTo>
                  <a:lnTo>
                    <a:pt x="3069" y="1739"/>
                  </a:lnTo>
                  <a:cubicBezTo>
                    <a:pt x="3089" y="1513"/>
                    <a:pt x="3083" y="1276"/>
                    <a:pt x="2995" y="1068"/>
                  </a:cubicBezTo>
                  <a:cubicBezTo>
                    <a:pt x="2905" y="859"/>
                    <a:pt x="2718" y="680"/>
                    <a:pt x="2493" y="653"/>
                  </a:cubicBezTo>
                  <a:cubicBezTo>
                    <a:pt x="2470" y="651"/>
                    <a:pt x="2448" y="649"/>
                    <a:pt x="2426" y="649"/>
                  </a:cubicBezTo>
                  <a:cubicBezTo>
                    <a:pt x="2151" y="649"/>
                    <a:pt x="1900" y="851"/>
                    <a:pt x="1624" y="908"/>
                  </a:cubicBezTo>
                  <a:cubicBezTo>
                    <a:pt x="1671" y="707"/>
                    <a:pt x="1699" y="484"/>
                    <a:pt x="1605" y="299"/>
                  </a:cubicBezTo>
                  <a:cubicBezTo>
                    <a:pt x="1506" y="106"/>
                    <a:pt x="1285" y="1"/>
                    <a:pt x="1066"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0"/>
            <p:cNvSpPr/>
            <p:nvPr/>
          </p:nvSpPr>
          <p:spPr>
            <a:xfrm>
              <a:off x="4038200" y="2587900"/>
              <a:ext cx="16675" cy="13575"/>
            </a:xfrm>
            <a:custGeom>
              <a:rect b="b" l="l" r="r" t="t"/>
              <a:pathLst>
                <a:path extrusionOk="0" h="543" w="667">
                  <a:moveTo>
                    <a:pt x="366" y="0"/>
                  </a:moveTo>
                  <a:cubicBezTo>
                    <a:pt x="345" y="0"/>
                    <a:pt x="324" y="3"/>
                    <a:pt x="301" y="8"/>
                  </a:cubicBezTo>
                  <a:cubicBezTo>
                    <a:pt x="294" y="20"/>
                    <a:pt x="289" y="31"/>
                    <a:pt x="284" y="43"/>
                  </a:cubicBezTo>
                  <a:cubicBezTo>
                    <a:pt x="231" y="166"/>
                    <a:pt x="189" y="306"/>
                    <a:pt x="81" y="386"/>
                  </a:cubicBezTo>
                  <a:cubicBezTo>
                    <a:pt x="59" y="404"/>
                    <a:pt x="32" y="419"/>
                    <a:pt x="22" y="447"/>
                  </a:cubicBezTo>
                  <a:cubicBezTo>
                    <a:pt x="1" y="508"/>
                    <a:pt x="78" y="543"/>
                    <a:pt x="149" y="543"/>
                  </a:cubicBezTo>
                  <a:cubicBezTo>
                    <a:pt x="165" y="543"/>
                    <a:pt x="180" y="541"/>
                    <a:pt x="194" y="538"/>
                  </a:cubicBezTo>
                  <a:cubicBezTo>
                    <a:pt x="364" y="496"/>
                    <a:pt x="521" y="413"/>
                    <a:pt x="651" y="296"/>
                  </a:cubicBezTo>
                  <a:cubicBezTo>
                    <a:pt x="656" y="293"/>
                    <a:pt x="661" y="288"/>
                    <a:pt x="667" y="283"/>
                  </a:cubicBezTo>
                  <a:cubicBezTo>
                    <a:pt x="631" y="183"/>
                    <a:pt x="541" y="0"/>
                    <a:pt x="366"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0"/>
            <p:cNvSpPr/>
            <p:nvPr/>
          </p:nvSpPr>
          <p:spPr>
            <a:xfrm>
              <a:off x="4052950" y="2581850"/>
              <a:ext cx="5800" cy="5800"/>
            </a:xfrm>
            <a:custGeom>
              <a:rect b="b" l="l" r="r" t="t"/>
              <a:pathLst>
                <a:path extrusionOk="0" h="232" w="232">
                  <a:moveTo>
                    <a:pt x="116" y="0"/>
                  </a:moveTo>
                  <a:cubicBezTo>
                    <a:pt x="52" y="1"/>
                    <a:pt x="2" y="52"/>
                    <a:pt x="1" y="115"/>
                  </a:cubicBezTo>
                  <a:cubicBezTo>
                    <a:pt x="1" y="179"/>
                    <a:pt x="52" y="230"/>
                    <a:pt x="116" y="231"/>
                  </a:cubicBezTo>
                  <a:cubicBezTo>
                    <a:pt x="179" y="230"/>
                    <a:pt x="231" y="179"/>
                    <a:pt x="232" y="115"/>
                  </a:cubicBezTo>
                  <a:cubicBezTo>
                    <a:pt x="231" y="52"/>
                    <a:pt x="179" y="0"/>
                    <a:pt x="116"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0"/>
            <p:cNvSpPr/>
            <p:nvPr/>
          </p:nvSpPr>
          <p:spPr>
            <a:xfrm>
              <a:off x="4076125" y="2602675"/>
              <a:ext cx="33725" cy="13625"/>
            </a:xfrm>
            <a:custGeom>
              <a:rect b="b" l="l" r="r" t="t"/>
              <a:pathLst>
                <a:path extrusionOk="0" h="545" w="1349">
                  <a:moveTo>
                    <a:pt x="149" y="0"/>
                  </a:moveTo>
                  <a:cubicBezTo>
                    <a:pt x="147" y="0"/>
                    <a:pt x="146" y="1"/>
                    <a:pt x="145" y="1"/>
                  </a:cubicBezTo>
                  <a:lnTo>
                    <a:pt x="144" y="1"/>
                  </a:lnTo>
                  <a:cubicBezTo>
                    <a:pt x="38" y="60"/>
                    <a:pt x="0" y="166"/>
                    <a:pt x="49" y="282"/>
                  </a:cubicBezTo>
                  <a:cubicBezTo>
                    <a:pt x="113" y="440"/>
                    <a:pt x="325" y="506"/>
                    <a:pt x="477" y="530"/>
                  </a:cubicBezTo>
                  <a:cubicBezTo>
                    <a:pt x="515" y="536"/>
                    <a:pt x="575" y="545"/>
                    <a:pt x="635" y="545"/>
                  </a:cubicBezTo>
                  <a:cubicBezTo>
                    <a:pt x="714" y="545"/>
                    <a:pt x="793" y="529"/>
                    <a:pt x="822" y="466"/>
                  </a:cubicBezTo>
                  <a:cubicBezTo>
                    <a:pt x="828" y="452"/>
                    <a:pt x="832" y="439"/>
                    <a:pt x="833" y="427"/>
                  </a:cubicBezTo>
                  <a:lnTo>
                    <a:pt x="833" y="427"/>
                  </a:lnTo>
                  <a:cubicBezTo>
                    <a:pt x="847" y="428"/>
                    <a:pt x="861" y="429"/>
                    <a:pt x="875" y="429"/>
                  </a:cubicBezTo>
                  <a:cubicBezTo>
                    <a:pt x="1064" y="429"/>
                    <a:pt x="1236" y="323"/>
                    <a:pt x="1330" y="146"/>
                  </a:cubicBezTo>
                  <a:cubicBezTo>
                    <a:pt x="1348" y="112"/>
                    <a:pt x="1318" y="81"/>
                    <a:pt x="1289" y="81"/>
                  </a:cubicBezTo>
                  <a:cubicBezTo>
                    <a:pt x="1276" y="81"/>
                    <a:pt x="1263" y="87"/>
                    <a:pt x="1255" y="103"/>
                  </a:cubicBezTo>
                  <a:cubicBezTo>
                    <a:pt x="1170" y="261"/>
                    <a:pt x="1023" y="347"/>
                    <a:pt x="855" y="347"/>
                  </a:cubicBezTo>
                  <a:cubicBezTo>
                    <a:pt x="829" y="347"/>
                    <a:pt x="802" y="345"/>
                    <a:pt x="775" y="341"/>
                  </a:cubicBezTo>
                  <a:lnTo>
                    <a:pt x="775" y="341"/>
                  </a:lnTo>
                  <a:cubicBezTo>
                    <a:pt x="761" y="336"/>
                    <a:pt x="747" y="333"/>
                    <a:pt x="731" y="332"/>
                  </a:cubicBezTo>
                  <a:cubicBezTo>
                    <a:pt x="730" y="332"/>
                    <a:pt x="730" y="332"/>
                    <a:pt x="729" y="332"/>
                  </a:cubicBezTo>
                  <a:cubicBezTo>
                    <a:pt x="688" y="332"/>
                    <a:pt x="682" y="394"/>
                    <a:pt x="721" y="405"/>
                  </a:cubicBezTo>
                  <a:cubicBezTo>
                    <a:pt x="724" y="406"/>
                    <a:pt x="727" y="407"/>
                    <a:pt x="731" y="408"/>
                  </a:cubicBezTo>
                  <a:lnTo>
                    <a:pt x="731" y="408"/>
                  </a:lnTo>
                  <a:cubicBezTo>
                    <a:pt x="726" y="460"/>
                    <a:pt x="701" y="486"/>
                    <a:pt x="656" y="486"/>
                  </a:cubicBezTo>
                  <a:cubicBezTo>
                    <a:pt x="639" y="486"/>
                    <a:pt x="620" y="483"/>
                    <a:pt x="598" y="476"/>
                  </a:cubicBezTo>
                  <a:cubicBezTo>
                    <a:pt x="590" y="476"/>
                    <a:pt x="582" y="476"/>
                    <a:pt x="574" y="476"/>
                  </a:cubicBezTo>
                  <a:cubicBezTo>
                    <a:pt x="534" y="476"/>
                    <a:pt x="492" y="472"/>
                    <a:pt x="453" y="462"/>
                  </a:cubicBezTo>
                  <a:cubicBezTo>
                    <a:pt x="404" y="458"/>
                    <a:pt x="357" y="446"/>
                    <a:pt x="310" y="429"/>
                  </a:cubicBezTo>
                  <a:cubicBezTo>
                    <a:pt x="134" y="382"/>
                    <a:pt x="83" y="244"/>
                    <a:pt x="154" y="14"/>
                  </a:cubicBezTo>
                  <a:cubicBezTo>
                    <a:pt x="161" y="9"/>
                    <a:pt x="155" y="0"/>
                    <a:pt x="149"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5" name="Shape 3895"/>
        <p:cNvGrpSpPr/>
        <p:nvPr/>
      </p:nvGrpSpPr>
      <p:grpSpPr>
        <a:xfrm>
          <a:off x="0" y="0"/>
          <a:ext cx="0" cy="0"/>
          <a:chOff x="0" y="0"/>
          <a:chExt cx="0" cy="0"/>
        </a:xfrm>
      </p:grpSpPr>
      <p:sp>
        <p:nvSpPr>
          <p:cNvPr id="3896" name="Google Shape;3896;p61"/>
          <p:cNvSpPr txBox="1"/>
          <p:nvPr>
            <p:ph idx="1" type="body"/>
          </p:nvPr>
        </p:nvSpPr>
        <p:spPr>
          <a:xfrm>
            <a:off x="718250" y="540000"/>
            <a:ext cx="3645300" cy="14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chemeClr val="accent1"/>
                </a:solidFill>
                <a:latin typeface="Chelsea Market"/>
                <a:ea typeface="Chelsea Market"/>
                <a:cs typeface="Chelsea Market"/>
                <a:sym typeface="Chelsea Market"/>
              </a:rPr>
              <a:t>V</a:t>
            </a:r>
            <a:r>
              <a:rPr lang="es">
                <a:solidFill>
                  <a:schemeClr val="accent1"/>
                </a:solidFill>
                <a:latin typeface="Chelsea Market"/>
                <a:ea typeface="Chelsea Market"/>
                <a:cs typeface="Chelsea Market"/>
                <a:sym typeface="Chelsea Market"/>
              </a:rPr>
              <a:t>ectors</a:t>
            </a:r>
            <a:endParaRPr sz="1000">
              <a:solidFill>
                <a:schemeClr val="accent1"/>
              </a:solidFill>
              <a:latin typeface="Chelsea Market"/>
              <a:ea typeface="Chelsea Market"/>
              <a:cs typeface="Chelsea Market"/>
              <a:sym typeface="Chelsea Market"/>
            </a:endParaRPr>
          </a:p>
          <a:p>
            <a:pPr indent="-190500" lvl="0" marL="241300" rtl="0" algn="l">
              <a:spcBef>
                <a:spcPts val="1600"/>
              </a:spcBef>
              <a:spcAft>
                <a:spcPts val="0"/>
              </a:spcAft>
              <a:buClr>
                <a:schemeClr val="accent4"/>
              </a:buClr>
              <a:buSzPts val="1000"/>
              <a:buFont typeface="Josefin Slab"/>
              <a:buChar char="⎯"/>
            </a:pPr>
            <a:r>
              <a:rPr lang="es" sz="1000">
                <a:uFill>
                  <a:noFill/>
                </a:uFill>
                <a:hlinkClick r:id="rId3"/>
              </a:rPr>
              <a:t>Collection of people in the park</a:t>
            </a:r>
            <a:endParaRPr sz="1000"/>
          </a:p>
          <a:p>
            <a:pPr indent="-190500" lvl="0" marL="241300" rtl="0" algn="l">
              <a:spcBef>
                <a:spcPts val="300"/>
              </a:spcBef>
              <a:spcAft>
                <a:spcPts val="0"/>
              </a:spcAft>
              <a:buClr>
                <a:schemeClr val="accent4"/>
              </a:buClr>
              <a:buSzPts val="1000"/>
              <a:buFont typeface="Josefin Slab"/>
              <a:buChar char="⎯"/>
            </a:pPr>
            <a:r>
              <a:rPr lang="es" sz="1000">
                <a:uFill>
                  <a:noFill/>
                </a:uFill>
                <a:hlinkClick r:id="rId4"/>
              </a:rPr>
              <a:t>Set of people in the park</a:t>
            </a:r>
            <a:endParaRPr sz="1000"/>
          </a:p>
          <a:p>
            <a:pPr indent="-190500" lvl="0" marL="241300" rtl="0" algn="l">
              <a:spcBef>
                <a:spcPts val="300"/>
              </a:spcBef>
              <a:spcAft>
                <a:spcPts val="0"/>
              </a:spcAft>
              <a:buClr>
                <a:schemeClr val="accent4"/>
              </a:buClr>
              <a:buSzPts val="1000"/>
              <a:buFont typeface="Josefin Slab"/>
              <a:buChar char="⎯"/>
            </a:pPr>
            <a:r>
              <a:rPr lang="es" sz="1000">
                <a:uFill>
                  <a:noFill/>
                </a:uFill>
                <a:hlinkClick r:id="rId5"/>
              </a:rPr>
              <a:t>Collection of young people emotions</a:t>
            </a:r>
            <a:endParaRPr sz="1000"/>
          </a:p>
          <a:p>
            <a:pPr indent="-190500" lvl="0" marL="241300" rtl="0" algn="l">
              <a:spcBef>
                <a:spcPts val="300"/>
              </a:spcBef>
              <a:spcAft>
                <a:spcPts val="0"/>
              </a:spcAft>
              <a:buClr>
                <a:schemeClr val="accent4"/>
              </a:buClr>
              <a:buSzPts val="1000"/>
              <a:buFont typeface="Josefin Slab"/>
              <a:buChar char="⎯"/>
            </a:pPr>
            <a:r>
              <a:rPr lang="es" sz="1000">
                <a:uFill>
                  <a:noFill/>
                </a:uFill>
                <a:hlinkClick r:id="rId6"/>
              </a:rPr>
              <a:t>Collection of young people emotions II</a:t>
            </a:r>
            <a:endParaRPr sz="1000"/>
          </a:p>
          <a:p>
            <a:pPr indent="-190500" lvl="0" marL="241300" rtl="0" algn="l">
              <a:spcBef>
                <a:spcPts val="300"/>
              </a:spcBef>
              <a:spcAft>
                <a:spcPts val="0"/>
              </a:spcAft>
              <a:buClr>
                <a:schemeClr val="accent4"/>
              </a:buClr>
              <a:buSzPts val="1000"/>
              <a:buFont typeface="Josefin Slab"/>
              <a:buChar char="⎯"/>
            </a:pPr>
            <a:r>
              <a:rPr lang="es" sz="1000">
                <a:uFill>
                  <a:noFill/>
                </a:uFill>
                <a:hlinkClick r:id="rId7"/>
              </a:rPr>
              <a:t>Young woman spending time together</a:t>
            </a:r>
            <a:endParaRPr sz="1000"/>
          </a:p>
          <a:p>
            <a:pPr indent="-190500" lvl="0" marL="241300" rtl="0" algn="l">
              <a:spcBef>
                <a:spcPts val="300"/>
              </a:spcBef>
              <a:spcAft>
                <a:spcPts val="0"/>
              </a:spcAft>
              <a:buClr>
                <a:schemeClr val="accent4"/>
              </a:buClr>
              <a:buSzPts val="1000"/>
              <a:buFont typeface="Josefin Slab"/>
              <a:buChar char="⎯"/>
            </a:pPr>
            <a:r>
              <a:rPr lang="es" sz="1000">
                <a:uFill>
                  <a:noFill/>
                </a:uFill>
                <a:hlinkClick r:id="rId8"/>
              </a:rPr>
              <a:t>Collection of artists at work</a:t>
            </a:r>
            <a:endParaRPr sz="1000"/>
          </a:p>
          <a:p>
            <a:pPr indent="-190500" lvl="0" marL="241300" rtl="0" algn="l">
              <a:spcBef>
                <a:spcPts val="300"/>
              </a:spcBef>
              <a:spcAft>
                <a:spcPts val="0"/>
              </a:spcAft>
              <a:buClr>
                <a:schemeClr val="accent4"/>
              </a:buClr>
              <a:buSzPts val="1000"/>
              <a:buFont typeface="Josefin Slab"/>
              <a:buChar char="⎯"/>
            </a:pPr>
            <a:r>
              <a:rPr lang="es" sz="1000">
                <a:uFill>
                  <a:noFill/>
                </a:uFill>
                <a:hlinkClick r:id="rId9"/>
              </a:rPr>
              <a:t>Illustration of people in the park</a:t>
            </a:r>
            <a:endParaRPr sz="1000"/>
          </a:p>
          <a:p>
            <a:pPr indent="-190500" lvl="0" marL="241300" rtl="0" algn="l">
              <a:spcBef>
                <a:spcPts val="300"/>
              </a:spcBef>
              <a:spcAft>
                <a:spcPts val="0"/>
              </a:spcAft>
              <a:buClr>
                <a:schemeClr val="accent4"/>
              </a:buClr>
              <a:buSzPts val="1000"/>
              <a:buFont typeface="Josefin Slab"/>
              <a:buChar char="⎯"/>
            </a:pPr>
            <a:r>
              <a:rPr lang="es" sz="1000">
                <a:uFill>
                  <a:noFill/>
                </a:uFill>
                <a:hlinkClick r:id="rId10"/>
              </a:rPr>
              <a:t>Gradient holographic infographics element collection</a:t>
            </a:r>
            <a:endParaRPr sz="1000"/>
          </a:p>
          <a:p>
            <a:pPr indent="-190500" lvl="0" marL="241300" rtl="0" algn="l">
              <a:spcBef>
                <a:spcPts val="300"/>
              </a:spcBef>
              <a:spcAft>
                <a:spcPts val="0"/>
              </a:spcAft>
              <a:buClr>
                <a:schemeClr val="accent4"/>
              </a:buClr>
              <a:buSzPts val="1000"/>
              <a:buFont typeface="Josefin Slab"/>
              <a:buChar char="⎯"/>
            </a:pPr>
            <a:r>
              <a:rPr lang="es" sz="1000">
                <a:uFill>
                  <a:noFill/>
                </a:uFill>
                <a:hlinkClick r:id="rId11"/>
              </a:rPr>
              <a:t>Flat world tourism day background</a:t>
            </a:r>
            <a:endParaRPr sz="1000"/>
          </a:p>
          <a:p>
            <a:pPr indent="-190500" lvl="0" marL="241300" rtl="0" algn="l">
              <a:spcBef>
                <a:spcPts val="300"/>
              </a:spcBef>
              <a:spcAft>
                <a:spcPts val="0"/>
              </a:spcAft>
              <a:buClr>
                <a:schemeClr val="accent4"/>
              </a:buClr>
              <a:buSzPts val="1000"/>
              <a:buFont typeface="Josefin Slab"/>
              <a:buChar char="⎯"/>
            </a:pPr>
            <a:r>
              <a:rPr lang="es" sz="1000">
                <a:uFill>
                  <a:noFill/>
                </a:uFill>
                <a:hlinkClick r:id="rId12"/>
              </a:rPr>
              <a:t>Abstract landing pages with technology devices</a:t>
            </a:r>
            <a:endParaRPr sz="1000"/>
          </a:p>
          <a:p>
            <a:pPr indent="-190500" lvl="0" marL="241300" rtl="0" algn="l">
              <a:spcBef>
                <a:spcPts val="300"/>
              </a:spcBef>
              <a:spcAft>
                <a:spcPts val="0"/>
              </a:spcAft>
              <a:buClr>
                <a:schemeClr val="accent4"/>
              </a:buClr>
              <a:buSzPts val="1000"/>
              <a:buFont typeface="Josefin Slab"/>
              <a:buChar char="⎯"/>
            </a:pPr>
            <a:r>
              <a:rPr lang="es" sz="1000">
                <a:uFill>
                  <a:noFill/>
                </a:uFill>
                <a:hlinkClick r:id="rId13"/>
              </a:rPr>
              <a:t>Infographic element collection flat design</a:t>
            </a:r>
            <a:endParaRPr sz="1000"/>
          </a:p>
          <a:p>
            <a:pPr indent="0" lvl="0" marL="0" rtl="0" algn="l">
              <a:spcBef>
                <a:spcPts val="300"/>
              </a:spcBef>
              <a:spcAft>
                <a:spcPts val="0"/>
              </a:spcAft>
              <a:buNone/>
            </a:pPr>
            <a:r>
              <a:t/>
            </a:r>
            <a:endParaRPr sz="1000"/>
          </a:p>
          <a:p>
            <a:pPr indent="0" lvl="0" marL="0" rtl="0" algn="l">
              <a:spcBef>
                <a:spcPts val="0"/>
              </a:spcBef>
              <a:spcAft>
                <a:spcPts val="0"/>
              </a:spcAft>
              <a:buNone/>
            </a:pPr>
            <a:r>
              <a:rPr lang="es" sz="1000">
                <a:solidFill>
                  <a:schemeClr val="accent1"/>
                </a:solidFill>
                <a:latin typeface="Chelsea Market"/>
                <a:ea typeface="Chelsea Market"/>
                <a:cs typeface="Chelsea Market"/>
                <a:sym typeface="Chelsea Market"/>
              </a:rPr>
              <a:t>I</a:t>
            </a:r>
            <a:r>
              <a:rPr lang="es">
                <a:solidFill>
                  <a:schemeClr val="accent1"/>
                </a:solidFill>
                <a:latin typeface="Chelsea Market"/>
                <a:ea typeface="Chelsea Market"/>
                <a:cs typeface="Chelsea Market"/>
                <a:sym typeface="Chelsea Market"/>
              </a:rPr>
              <a:t>cons</a:t>
            </a:r>
            <a:endParaRPr sz="1000">
              <a:solidFill>
                <a:schemeClr val="accent1"/>
              </a:solidFill>
              <a:latin typeface="Chelsea Market"/>
              <a:ea typeface="Chelsea Market"/>
              <a:cs typeface="Chelsea Market"/>
              <a:sym typeface="Chelsea Market"/>
            </a:endParaRPr>
          </a:p>
          <a:p>
            <a:pPr indent="-190500" lvl="0" marL="241300" rtl="0" algn="l">
              <a:spcBef>
                <a:spcPts val="1600"/>
              </a:spcBef>
              <a:spcAft>
                <a:spcPts val="0"/>
              </a:spcAft>
              <a:buClr>
                <a:schemeClr val="accent4"/>
              </a:buClr>
              <a:buSzPts val="1000"/>
              <a:buFont typeface="Josefin Slab"/>
              <a:buChar char="⎯"/>
            </a:pPr>
            <a:r>
              <a:rPr lang="es">
                <a:uFill>
                  <a:noFill/>
                </a:uFill>
                <a:hlinkClick r:id="rId14"/>
              </a:rPr>
              <a:t>Pack love 56</a:t>
            </a:r>
            <a:endParaRPr/>
          </a:p>
          <a:p>
            <a:pPr indent="-177800" lvl="0" marL="241300" rtl="0" algn="l">
              <a:spcBef>
                <a:spcPts val="300"/>
              </a:spcBef>
              <a:spcAft>
                <a:spcPts val="0"/>
              </a:spcAft>
              <a:buClr>
                <a:schemeClr val="accent4"/>
              </a:buClr>
              <a:buSzPts val="800"/>
              <a:buFont typeface="Josefin Slab"/>
              <a:buChar char="⎯"/>
            </a:pPr>
            <a:r>
              <a:rPr lang="es">
                <a:uFill>
                  <a:noFill/>
                </a:uFill>
                <a:hlinkClick r:id="rId15"/>
              </a:rPr>
              <a:t>Pack hippies 3</a:t>
            </a:r>
            <a:endParaRPr/>
          </a:p>
          <a:p>
            <a:pPr indent="-177800" lvl="0" marL="241300" rtl="0" algn="l">
              <a:spcBef>
                <a:spcPts val="300"/>
              </a:spcBef>
              <a:spcAft>
                <a:spcPts val="0"/>
              </a:spcAft>
              <a:buClr>
                <a:schemeClr val="accent4"/>
              </a:buClr>
              <a:buSzPts val="800"/>
              <a:buFont typeface="Josefin Slab"/>
              <a:buChar char="⎯"/>
            </a:pPr>
            <a:r>
              <a:rPr lang="es">
                <a:uFill>
                  <a:noFill/>
                </a:uFill>
                <a:hlinkClick r:id="rId16"/>
              </a:rPr>
              <a:t>Pack boho style 4</a:t>
            </a:r>
            <a:endParaRPr/>
          </a:p>
          <a:p>
            <a:pPr indent="0" lvl="0" marL="0" rtl="0" algn="l">
              <a:spcBef>
                <a:spcPts val="300"/>
              </a:spcBef>
              <a:spcAft>
                <a:spcPts val="0"/>
              </a:spcAft>
              <a:buNone/>
            </a:pPr>
            <a:r>
              <a:t/>
            </a:r>
            <a:endParaRPr sz="1000"/>
          </a:p>
          <a:p>
            <a:pPr indent="0" lvl="0" marL="0" rtl="0" algn="l">
              <a:spcBef>
                <a:spcPts val="300"/>
              </a:spcBef>
              <a:spcAft>
                <a:spcPts val="0"/>
              </a:spcAft>
              <a:buNone/>
            </a:pPr>
            <a:r>
              <a:t/>
            </a:r>
            <a:endParaRPr sz="1000"/>
          </a:p>
        </p:txBody>
      </p:sp>
      <p:sp>
        <p:nvSpPr>
          <p:cNvPr id="3897" name="Google Shape;3897;p61"/>
          <p:cNvSpPr txBox="1"/>
          <p:nvPr>
            <p:ph idx="2" type="subTitle"/>
          </p:nvPr>
        </p:nvSpPr>
        <p:spPr>
          <a:xfrm>
            <a:off x="6424512" y="835500"/>
            <a:ext cx="20004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s"/>
              <a:t>Did you like the resources on this template? Get them for free at our other websites.</a:t>
            </a:r>
            <a:endParaRPr/>
          </a:p>
          <a:p>
            <a:pPr indent="0" lvl="0" marL="0" rtl="0" algn="r">
              <a:spcBef>
                <a:spcPts val="0"/>
              </a:spcBef>
              <a:spcAft>
                <a:spcPts val="0"/>
              </a:spcAft>
              <a:buClr>
                <a:schemeClr val="dk1"/>
              </a:buClr>
              <a:buSzPts val="1100"/>
              <a:buFont typeface="Arial"/>
              <a:buNone/>
            </a:pPr>
            <a:r>
              <a:t/>
            </a:r>
            <a:endParaRPr/>
          </a:p>
          <a:p>
            <a:pPr indent="0" lvl="0" marL="0" rtl="0" algn="r">
              <a:spcBef>
                <a:spcPts val="0"/>
              </a:spcBef>
              <a:spcAft>
                <a:spcPts val="0"/>
              </a:spcAft>
              <a:buNone/>
            </a:pPr>
            <a:r>
              <a:t/>
            </a:r>
            <a:endParaRPr/>
          </a:p>
        </p:txBody>
      </p:sp>
      <p:sp>
        <p:nvSpPr>
          <p:cNvPr id="3898" name="Google Shape;3898;p61"/>
          <p:cNvSpPr/>
          <p:nvPr/>
        </p:nvSpPr>
        <p:spPr>
          <a:xfrm>
            <a:off x="3338775" y="666797"/>
            <a:ext cx="2674875" cy="759825"/>
          </a:xfrm>
          <a:custGeom>
            <a:rect b="b" l="l" r="r" t="t"/>
            <a:pathLst>
              <a:path extrusionOk="0" h="30393" w="106995">
                <a:moveTo>
                  <a:pt x="106995" y="2869"/>
                </a:moveTo>
                <a:cubicBezTo>
                  <a:pt x="101420" y="-1594"/>
                  <a:pt x="91233" y="-484"/>
                  <a:pt x="85596" y="3900"/>
                </a:cubicBezTo>
                <a:cubicBezTo>
                  <a:pt x="81252" y="7278"/>
                  <a:pt x="78185" y="14712"/>
                  <a:pt x="72705" y="14213"/>
                </a:cubicBezTo>
                <a:cubicBezTo>
                  <a:pt x="67543" y="13743"/>
                  <a:pt x="58802" y="8921"/>
                  <a:pt x="60845" y="4158"/>
                </a:cubicBezTo>
                <a:cubicBezTo>
                  <a:pt x="62714" y="-200"/>
                  <a:pt x="73278" y="9714"/>
                  <a:pt x="71158" y="13955"/>
                </a:cubicBezTo>
                <a:cubicBezTo>
                  <a:pt x="68284" y="19704"/>
                  <a:pt x="60432" y="21273"/>
                  <a:pt x="54400" y="23494"/>
                </a:cubicBezTo>
                <a:cubicBezTo>
                  <a:pt x="37300" y="29791"/>
                  <a:pt x="17929" y="32170"/>
                  <a:pt x="0" y="28908"/>
                </a:cubicBezTo>
              </a:path>
            </a:pathLst>
          </a:custGeom>
          <a:noFill/>
          <a:ln cap="flat" cmpd="sng" w="19050">
            <a:solidFill>
              <a:schemeClr val="accent1"/>
            </a:solidFill>
            <a:prstDash val="dash"/>
            <a:round/>
            <a:headEnd len="med" w="med" type="none"/>
            <a:tailEnd len="med" w="med" type="none"/>
          </a:ln>
        </p:spPr>
      </p:sp>
      <p:sp>
        <p:nvSpPr>
          <p:cNvPr id="3899" name="Google Shape;3899;p61"/>
          <p:cNvSpPr txBox="1"/>
          <p:nvPr>
            <p:ph type="ctrTitle"/>
          </p:nvPr>
        </p:nvSpPr>
        <p:spPr>
          <a:xfrm flipH="1">
            <a:off x="5821777" y="370175"/>
            <a:ext cx="2608800" cy="900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Resources</a:t>
            </a:r>
            <a:endParaRPr/>
          </a:p>
        </p:txBody>
      </p:sp>
      <p:grpSp>
        <p:nvGrpSpPr>
          <p:cNvPr id="3900" name="Google Shape;3900;p61"/>
          <p:cNvGrpSpPr/>
          <p:nvPr/>
        </p:nvGrpSpPr>
        <p:grpSpPr>
          <a:xfrm>
            <a:off x="7389960" y="3107555"/>
            <a:ext cx="930082" cy="1329609"/>
            <a:chOff x="5979675" y="4640775"/>
            <a:chExt cx="241875" cy="345775"/>
          </a:xfrm>
        </p:grpSpPr>
        <p:sp>
          <p:nvSpPr>
            <p:cNvPr id="3901" name="Google Shape;3901;p61"/>
            <p:cNvSpPr/>
            <p:nvPr/>
          </p:nvSpPr>
          <p:spPr>
            <a:xfrm>
              <a:off x="6008100" y="4698050"/>
              <a:ext cx="80475" cy="288500"/>
            </a:xfrm>
            <a:custGeom>
              <a:rect b="b" l="l" r="r" t="t"/>
              <a:pathLst>
                <a:path extrusionOk="0" h="11540" w="3219">
                  <a:moveTo>
                    <a:pt x="1" y="0"/>
                  </a:moveTo>
                  <a:lnTo>
                    <a:pt x="1" y="0"/>
                  </a:lnTo>
                  <a:cubicBezTo>
                    <a:pt x="859" y="1536"/>
                    <a:pt x="1375" y="3238"/>
                    <a:pt x="1516" y="4992"/>
                  </a:cubicBezTo>
                  <a:cubicBezTo>
                    <a:pt x="1606" y="6126"/>
                    <a:pt x="1538" y="7272"/>
                    <a:pt x="1705" y="8396"/>
                  </a:cubicBezTo>
                  <a:cubicBezTo>
                    <a:pt x="1838" y="9291"/>
                    <a:pt x="2148" y="10201"/>
                    <a:pt x="2725" y="10885"/>
                  </a:cubicBezTo>
                  <a:lnTo>
                    <a:pt x="2725" y="10885"/>
                  </a:lnTo>
                  <a:cubicBezTo>
                    <a:pt x="2210" y="9347"/>
                    <a:pt x="2351" y="7625"/>
                    <a:pt x="2265" y="5981"/>
                  </a:cubicBezTo>
                  <a:cubicBezTo>
                    <a:pt x="2217" y="5078"/>
                    <a:pt x="2096" y="4180"/>
                    <a:pt x="1903" y="3295"/>
                  </a:cubicBezTo>
                  <a:cubicBezTo>
                    <a:pt x="1626" y="2021"/>
                    <a:pt x="1119" y="675"/>
                    <a:pt x="1" y="0"/>
                  </a:cubicBezTo>
                  <a:close/>
                  <a:moveTo>
                    <a:pt x="2725" y="10885"/>
                  </a:moveTo>
                  <a:cubicBezTo>
                    <a:pt x="2799" y="11107"/>
                    <a:pt x="2887" y="11325"/>
                    <a:pt x="2992" y="11539"/>
                  </a:cubicBezTo>
                  <a:lnTo>
                    <a:pt x="3218" y="11359"/>
                  </a:lnTo>
                  <a:cubicBezTo>
                    <a:pt x="3035" y="11218"/>
                    <a:pt x="2872" y="11059"/>
                    <a:pt x="2725" y="10885"/>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1"/>
            <p:cNvSpPr/>
            <p:nvPr/>
          </p:nvSpPr>
          <p:spPr>
            <a:xfrm>
              <a:off x="6087325" y="4640775"/>
              <a:ext cx="52850" cy="339950"/>
            </a:xfrm>
            <a:custGeom>
              <a:rect b="b" l="l" r="r" t="t"/>
              <a:pathLst>
                <a:path extrusionOk="0" h="13598" w="2114">
                  <a:moveTo>
                    <a:pt x="2076" y="1"/>
                  </a:moveTo>
                  <a:lnTo>
                    <a:pt x="2076" y="1"/>
                  </a:lnTo>
                  <a:cubicBezTo>
                    <a:pt x="475" y="4345"/>
                    <a:pt x="1" y="9023"/>
                    <a:pt x="695" y="13597"/>
                  </a:cubicBezTo>
                  <a:lnTo>
                    <a:pt x="1147" y="13593"/>
                  </a:lnTo>
                  <a:cubicBezTo>
                    <a:pt x="1802" y="9093"/>
                    <a:pt x="2113" y="4549"/>
                    <a:pt x="2076"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1"/>
            <p:cNvSpPr/>
            <p:nvPr/>
          </p:nvSpPr>
          <p:spPr>
            <a:xfrm>
              <a:off x="6133350" y="4694750"/>
              <a:ext cx="88200" cy="291675"/>
            </a:xfrm>
            <a:custGeom>
              <a:rect b="b" l="l" r="r" t="t"/>
              <a:pathLst>
                <a:path extrusionOk="0" h="11667" w="3528">
                  <a:moveTo>
                    <a:pt x="3527" y="1"/>
                  </a:moveTo>
                  <a:lnTo>
                    <a:pt x="3527" y="1"/>
                  </a:lnTo>
                  <a:cubicBezTo>
                    <a:pt x="2506" y="925"/>
                    <a:pt x="1845" y="2199"/>
                    <a:pt x="1469" y="3525"/>
                  </a:cubicBezTo>
                  <a:cubicBezTo>
                    <a:pt x="1092" y="4854"/>
                    <a:pt x="984" y="6240"/>
                    <a:pt x="929" y="7619"/>
                  </a:cubicBezTo>
                  <a:cubicBezTo>
                    <a:pt x="874" y="9025"/>
                    <a:pt x="839" y="10538"/>
                    <a:pt x="0" y="11667"/>
                  </a:cubicBezTo>
                  <a:lnTo>
                    <a:pt x="398" y="11530"/>
                  </a:lnTo>
                  <a:cubicBezTo>
                    <a:pt x="1199" y="9925"/>
                    <a:pt x="1775" y="8214"/>
                    <a:pt x="2108" y="6451"/>
                  </a:cubicBezTo>
                  <a:cubicBezTo>
                    <a:pt x="2521" y="4281"/>
                    <a:pt x="2576" y="1995"/>
                    <a:pt x="352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1"/>
            <p:cNvSpPr/>
            <p:nvPr/>
          </p:nvSpPr>
          <p:spPr>
            <a:xfrm>
              <a:off x="5979675" y="4815875"/>
              <a:ext cx="46625" cy="169850"/>
            </a:xfrm>
            <a:custGeom>
              <a:rect b="b" l="l" r="r" t="t"/>
              <a:pathLst>
                <a:path extrusionOk="0" h="6794" w="1865">
                  <a:moveTo>
                    <a:pt x="378" y="0"/>
                  </a:moveTo>
                  <a:lnTo>
                    <a:pt x="378" y="0"/>
                  </a:lnTo>
                  <a:cubicBezTo>
                    <a:pt x="0" y="2304"/>
                    <a:pt x="450" y="4737"/>
                    <a:pt x="1627" y="6754"/>
                  </a:cubicBezTo>
                  <a:lnTo>
                    <a:pt x="1746" y="6793"/>
                  </a:lnTo>
                  <a:cubicBezTo>
                    <a:pt x="1865" y="4450"/>
                    <a:pt x="1395" y="2115"/>
                    <a:pt x="37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1"/>
            <p:cNvSpPr/>
            <p:nvPr/>
          </p:nvSpPr>
          <p:spPr>
            <a:xfrm>
              <a:off x="6072900" y="4675250"/>
              <a:ext cx="13975" cy="309825"/>
            </a:xfrm>
            <a:custGeom>
              <a:rect b="b" l="l" r="r" t="t"/>
              <a:pathLst>
                <a:path extrusionOk="0" h="12393" w="559">
                  <a:moveTo>
                    <a:pt x="480" y="0"/>
                  </a:moveTo>
                  <a:cubicBezTo>
                    <a:pt x="465" y="0"/>
                    <a:pt x="450" y="9"/>
                    <a:pt x="444" y="27"/>
                  </a:cubicBezTo>
                  <a:cubicBezTo>
                    <a:pt x="330" y="412"/>
                    <a:pt x="275" y="827"/>
                    <a:pt x="222" y="1224"/>
                  </a:cubicBezTo>
                  <a:cubicBezTo>
                    <a:pt x="167" y="1622"/>
                    <a:pt x="119" y="2019"/>
                    <a:pt x="84" y="2417"/>
                  </a:cubicBezTo>
                  <a:cubicBezTo>
                    <a:pt x="18" y="3216"/>
                    <a:pt x="5" y="4018"/>
                    <a:pt x="2" y="4817"/>
                  </a:cubicBezTo>
                  <a:cubicBezTo>
                    <a:pt x="0" y="6445"/>
                    <a:pt x="57" y="8072"/>
                    <a:pt x="99" y="9699"/>
                  </a:cubicBezTo>
                  <a:cubicBezTo>
                    <a:pt x="110" y="10156"/>
                    <a:pt x="121" y="10613"/>
                    <a:pt x="132" y="11072"/>
                  </a:cubicBezTo>
                  <a:cubicBezTo>
                    <a:pt x="139" y="11309"/>
                    <a:pt x="143" y="11546"/>
                    <a:pt x="152" y="11786"/>
                  </a:cubicBezTo>
                  <a:cubicBezTo>
                    <a:pt x="156" y="11959"/>
                    <a:pt x="117" y="12216"/>
                    <a:pt x="251" y="12350"/>
                  </a:cubicBezTo>
                  <a:cubicBezTo>
                    <a:pt x="279" y="12378"/>
                    <a:pt x="316" y="12392"/>
                    <a:pt x="354" y="12392"/>
                  </a:cubicBezTo>
                  <a:cubicBezTo>
                    <a:pt x="378" y="12392"/>
                    <a:pt x="402" y="12386"/>
                    <a:pt x="424" y="12374"/>
                  </a:cubicBezTo>
                  <a:cubicBezTo>
                    <a:pt x="502" y="12324"/>
                    <a:pt x="559" y="12192"/>
                    <a:pt x="456" y="12139"/>
                  </a:cubicBezTo>
                  <a:lnTo>
                    <a:pt x="456" y="12139"/>
                  </a:lnTo>
                  <a:cubicBezTo>
                    <a:pt x="456" y="12135"/>
                    <a:pt x="456" y="12132"/>
                    <a:pt x="457" y="12128"/>
                  </a:cubicBezTo>
                  <a:cubicBezTo>
                    <a:pt x="444" y="12086"/>
                    <a:pt x="455" y="12016"/>
                    <a:pt x="453" y="11970"/>
                  </a:cubicBezTo>
                  <a:cubicBezTo>
                    <a:pt x="453" y="11882"/>
                    <a:pt x="450" y="11794"/>
                    <a:pt x="448" y="11707"/>
                  </a:cubicBezTo>
                  <a:cubicBezTo>
                    <a:pt x="444" y="11496"/>
                    <a:pt x="437" y="11283"/>
                    <a:pt x="431" y="11072"/>
                  </a:cubicBezTo>
                  <a:cubicBezTo>
                    <a:pt x="420" y="10668"/>
                    <a:pt x="409" y="10261"/>
                    <a:pt x="395" y="9857"/>
                  </a:cubicBezTo>
                  <a:cubicBezTo>
                    <a:pt x="374" y="9056"/>
                    <a:pt x="352" y="8256"/>
                    <a:pt x="330" y="7455"/>
                  </a:cubicBezTo>
                  <a:cubicBezTo>
                    <a:pt x="286" y="5869"/>
                    <a:pt x="272" y="4290"/>
                    <a:pt x="325" y="2704"/>
                  </a:cubicBezTo>
                  <a:cubicBezTo>
                    <a:pt x="341" y="2263"/>
                    <a:pt x="365" y="1822"/>
                    <a:pt x="395" y="1380"/>
                  </a:cubicBezTo>
                  <a:cubicBezTo>
                    <a:pt x="426" y="932"/>
                    <a:pt x="497" y="484"/>
                    <a:pt x="516" y="36"/>
                  </a:cubicBezTo>
                  <a:cubicBezTo>
                    <a:pt x="516" y="13"/>
                    <a:pt x="498" y="0"/>
                    <a:pt x="48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1"/>
            <p:cNvSpPr/>
            <p:nvPr/>
          </p:nvSpPr>
          <p:spPr>
            <a:xfrm>
              <a:off x="6046475" y="4682750"/>
              <a:ext cx="64175" cy="48100"/>
            </a:xfrm>
            <a:custGeom>
              <a:rect b="b" l="l" r="r" t="t"/>
              <a:pathLst>
                <a:path extrusionOk="0" h="1924" w="2567">
                  <a:moveTo>
                    <a:pt x="2461" y="0"/>
                  </a:moveTo>
                  <a:cubicBezTo>
                    <a:pt x="2430" y="0"/>
                    <a:pt x="2402" y="14"/>
                    <a:pt x="2388" y="46"/>
                  </a:cubicBezTo>
                  <a:cubicBezTo>
                    <a:pt x="2263" y="338"/>
                    <a:pt x="2179" y="634"/>
                    <a:pt x="2008" y="907"/>
                  </a:cubicBezTo>
                  <a:cubicBezTo>
                    <a:pt x="1835" y="1183"/>
                    <a:pt x="1613" y="1425"/>
                    <a:pt x="1354" y="1620"/>
                  </a:cubicBezTo>
                  <a:cubicBezTo>
                    <a:pt x="1255" y="1694"/>
                    <a:pt x="1127" y="1771"/>
                    <a:pt x="1002" y="1771"/>
                  </a:cubicBezTo>
                  <a:cubicBezTo>
                    <a:pt x="954" y="1771"/>
                    <a:pt x="907" y="1760"/>
                    <a:pt x="862" y="1732"/>
                  </a:cubicBezTo>
                  <a:cubicBezTo>
                    <a:pt x="708" y="1640"/>
                    <a:pt x="611" y="1416"/>
                    <a:pt x="526" y="1267"/>
                  </a:cubicBezTo>
                  <a:cubicBezTo>
                    <a:pt x="339" y="940"/>
                    <a:pt x="185" y="593"/>
                    <a:pt x="69" y="235"/>
                  </a:cubicBezTo>
                  <a:cubicBezTo>
                    <a:pt x="65" y="218"/>
                    <a:pt x="52" y="211"/>
                    <a:pt x="39" y="211"/>
                  </a:cubicBezTo>
                  <a:cubicBezTo>
                    <a:pt x="20" y="211"/>
                    <a:pt x="1" y="227"/>
                    <a:pt x="7" y="252"/>
                  </a:cubicBezTo>
                  <a:lnTo>
                    <a:pt x="7" y="254"/>
                  </a:lnTo>
                  <a:cubicBezTo>
                    <a:pt x="119" y="665"/>
                    <a:pt x="269" y="1074"/>
                    <a:pt x="477" y="1449"/>
                  </a:cubicBezTo>
                  <a:cubicBezTo>
                    <a:pt x="563" y="1605"/>
                    <a:pt x="653" y="1794"/>
                    <a:pt x="820" y="1880"/>
                  </a:cubicBezTo>
                  <a:cubicBezTo>
                    <a:pt x="881" y="1911"/>
                    <a:pt x="946" y="1924"/>
                    <a:pt x="1011" y="1924"/>
                  </a:cubicBezTo>
                  <a:cubicBezTo>
                    <a:pt x="1111" y="1924"/>
                    <a:pt x="1212" y="1894"/>
                    <a:pt x="1301" y="1851"/>
                  </a:cubicBezTo>
                  <a:cubicBezTo>
                    <a:pt x="1635" y="1697"/>
                    <a:pt x="1914" y="1401"/>
                    <a:pt x="2125" y="1109"/>
                  </a:cubicBezTo>
                  <a:cubicBezTo>
                    <a:pt x="2333" y="821"/>
                    <a:pt x="2540" y="454"/>
                    <a:pt x="2564" y="94"/>
                  </a:cubicBezTo>
                  <a:cubicBezTo>
                    <a:pt x="2566" y="39"/>
                    <a:pt x="2511" y="0"/>
                    <a:pt x="246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1"/>
            <p:cNvSpPr/>
            <p:nvPr/>
          </p:nvSpPr>
          <p:spPr>
            <a:xfrm>
              <a:off x="6062450" y="4673175"/>
              <a:ext cx="18600" cy="55125"/>
            </a:xfrm>
            <a:custGeom>
              <a:rect b="b" l="l" r="r" t="t"/>
              <a:pathLst>
                <a:path extrusionOk="0" h="2205" w="744">
                  <a:moveTo>
                    <a:pt x="83" y="0"/>
                  </a:moveTo>
                  <a:cubicBezTo>
                    <a:pt x="61" y="0"/>
                    <a:pt x="39" y="13"/>
                    <a:pt x="32" y="38"/>
                  </a:cubicBezTo>
                  <a:cubicBezTo>
                    <a:pt x="1" y="126"/>
                    <a:pt x="18" y="227"/>
                    <a:pt x="27" y="319"/>
                  </a:cubicBezTo>
                  <a:cubicBezTo>
                    <a:pt x="36" y="400"/>
                    <a:pt x="45" y="484"/>
                    <a:pt x="60" y="565"/>
                  </a:cubicBezTo>
                  <a:cubicBezTo>
                    <a:pt x="91" y="760"/>
                    <a:pt x="135" y="956"/>
                    <a:pt x="188" y="1145"/>
                  </a:cubicBezTo>
                  <a:cubicBezTo>
                    <a:pt x="236" y="1331"/>
                    <a:pt x="289" y="1518"/>
                    <a:pt x="352" y="1698"/>
                  </a:cubicBezTo>
                  <a:cubicBezTo>
                    <a:pt x="385" y="1788"/>
                    <a:pt x="423" y="1878"/>
                    <a:pt x="460" y="1968"/>
                  </a:cubicBezTo>
                  <a:cubicBezTo>
                    <a:pt x="495" y="2056"/>
                    <a:pt x="524" y="2135"/>
                    <a:pt x="600" y="2192"/>
                  </a:cubicBezTo>
                  <a:cubicBezTo>
                    <a:pt x="612" y="2201"/>
                    <a:pt x="626" y="2205"/>
                    <a:pt x="641" y="2205"/>
                  </a:cubicBezTo>
                  <a:cubicBezTo>
                    <a:pt x="680" y="2205"/>
                    <a:pt x="724" y="2177"/>
                    <a:pt x="730" y="2137"/>
                  </a:cubicBezTo>
                  <a:cubicBezTo>
                    <a:pt x="743" y="2045"/>
                    <a:pt x="710" y="1971"/>
                    <a:pt x="675" y="1887"/>
                  </a:cubicBezTo>
                  <a:cubicBezTo>
                    <a:pt x="638" y="1799"/>
                    <a:pt x="603" y="1707"/>
                    <a:pt x="565" y="1619"/>
                  </a:cubicBezTo>
                  <a:cubicBezTo>
                    <a:pt x="495" y="1452"/>
                    <a:pt x="420" y="1288"/>
                    <a:pt x="359" y="1116"/>
                  </a:cubicBezTo>
                  <a:cubicBezTo>
                    <a:pt x="297" y="949"/>
                    <a:pt x="249" y="776"/>
                    <a:pt x="212" y="602"/>
                  </a:cubicBezTo>
                  <a:cubicBezTo>
                    <a:pt x="194" y="508"/>
                    <a:pt x="179" y="413"/>
                    <a:pt x="170" y="319"/>
                  </a:cubicBezTo>
                  <a:cubicBezTo>
                    <a:pt x="159" y="225"/>
                    <a:pt x="168" y="126"/>
                    <a:pt x="135" y="38"/>
                  </a:cubicBezTo>
                  <a:cubicBezTo>
                    <a:pt x="127" y="13"/>
                    <a:pt x="105" y="0"/>
                    <a:pt x="8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1"/>
            <p:cNvSpPr/>
            <p:nvPr/>
          </p:nvSpPr>
          <p:spPr>
            <a:xfrm>
              <a:off x="6038200" y="4683400"/>
              <a:ext cx="12525" cy="12475"/>
            </a:xfrm>
            <a:custGeom>
              <a:rect b="b" l="l" r="r" t="t"/>
              <a:pathLst>
                <a:path extrusionOk="0" h="499" w="501">
                  <a:moveTo>
                    <a:pt x="251" y="0"/>
                  </a:moveTo>
                  <a:cubicBezTo>
                    <a:pt x="114" y="2"/>
                    <a:pt x="5" y="112"/>
                    <a:pt x="0" y="250"/>
                  </a:cubicBezTo>
                  <a:lnTo>
                    <a:pt x="9" y="316"/>
                  </a:lnTo>
                  <a:cubicBezTo>
                    <a:pt x="20" y="358"/>
                    <a:pt x="42" y="395"/>
                    <a:pt x="73" y="426"/>
                  </a:cubicBezTo>
                  <a:lnTo>
                    <a:pt x="123" y="466"/>
                  </a:lnTo>
                  <a:cubicBezTo>
                    <a:pt x="163" y="488"/>
                    <a:pt x="207" y="499"/>
                    <a:pt x="251" y="499"/>
                  </a:cubicBezTo>
                  <a:cubicBezTo>
                    <a:pt x="254" y="499"/>
                    <a:pt x="257" y="499"/>
                    <a:pt x="261" y="499"/>
                  </a:cubicBezTo>
                  <a:cubicBezTo>
                    <a:pt x="290" y="499"/>
                    <a:pt x="320" y="490"/>
                    <a:pt x="347" y="477"/>
                  </a:cubicBezTo>
                  <a:cubicBezTo>
                    <a:pt x="378" y="468"/>
                    <a:pt x="404" y="450"/>
                    <a:pt x="426" y="426"/>
                  </a:cubicBezTo>
                  <a:cubicBezTo>
                    <a:pt x="472" y="378"/>
                    <a:pt x="499" y="314"/>
                    <a:pt x="501" y="248"/>
                  </a:cubicBezTo>
                  <a:lnTo>
                    <a:pt x="492" y="182"/>
                  </a:lnTo>
                  <a:cubicBezTo>
                    <a:pt x="479" y="141"/>
                    <a:pt x="457" y="103"/>
                    <a:pt x="426" y="73"/>
                  </a:cubicBezTo>
                  <a:lnTo>
                    <a:pt x="376" y="33"/>
                  </a:lnTo>
                  <a:cubicBezTo>
                    <a:pt x="338" y="11"/>
                    <a:pt x="294" y="0"/>
                    <a:pt x="25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1"/>
            <p:cNvSpPr/>
            <p:nvPr/>
          </p:nvSpPr>
          <p:spPr>
            <a:xfrm>
              <a:off x="6056850" y="4666675"/>
              <a:ext cx="14300" cy="13550"/>
            </a:xfrm>
            <a:custGeom>
              <a:rect b="b" l="l" r="r" t="t"/>
              <a:pathLst>
                <a:path extrusionOk="0" h="542" w="572">
                  <a:moveTo>
                    <a:pt x="264" y="0"/>
                  </a:moveTo>
                  <a:cubicBezTo>
                    <a:pt x="243" y="0"/>
                    <a:pt x="222" y="4"/>
                    <a:pt x="203" y="10"/>
                  </a:cubicBezTo>
                  <a:lnTo>
                    <a:pt x="137" y="37"/>
                  </a:lnTo>
                  <a:cubicBezTo>
                    <a:pt x="106" y="54"/>
                    <a:pt x="80" y="78"/>
                    <a:pt x="62" y="107"/>
                  </a:cubicBezTo>
                  <a:cubicBezTo>
                    <a:pt x="38" y="133"/>
                    <a:pt x="21" y="164"/>
                    <a:pt x="14" y="199"/>
                  </a:cubicBezTo>
                  <a:cubicBezTo>
                    <a:pt x="3" y="234"/>
                    <a:pt x="1" y="272"/>
                    <a:pt x="7" y="307"/>
                  </a:cubicBezTo>
                  <a:cubicBezTo>
                    <a:pt x="10" y="342"/>
                    <a:pt x="21" y="377"/>
                    <a:pt x="40" y="408"/>
                  </a:cubicBezTo>
                  <a:lnTo>
                    <a:pt x="82" y="463"/>
                  </a:lnTo>
                  <a:cubicBezTo>
                    <a:pt x="135" y="511"/>
                    <a:pt x="203" y="537"/>
                    <a:pt x="275" y="542"/>
                  </a:cubicBezTo>
                  <a:lnTo>
                    <a:pt x="348" y="531"/>
                  </a:lnTo>
                  <a:cubicBezTo>
                    <a:pt x="392" y="520"/>
                    <a:pt x="434" y="496"/>
                    <a:pt x="466" y="463"/>
                  </a:cubicBezTo>
                  <a:lnTo>
                    <a:pt x="508" y="408"/>
                  </a:lnTo>
                  <a:cubicBezTo>
                    <a:pt x="524" y="380"/>
                    <a:pt x="535" y="350"/>
                    <a:pt x="541" y="319"/>
                  </a:cubicBezTo>
                  <a:lnTo>
                    <a:pt x="541" y="319"/>
                  </a:lnTo>
                  <a:cubicBezTo>
                    <a:pt x="572" y="224"/>
                    <a:pt x="534" y="116"/>
                    <a:pt x="447" y="63"/>
                  </a:cubicBezTo>
                  <a:lnTo>
                    <a:pt x="447" y="63"/>
                  </a:lnTo>
                  <a:cubicBezTo>
                    <a:pt x="436" y="53"/>
                    <a:pt x="423" y="44"/>
                    <a:pt x="409" y="37"/>
                  </a:cubicBezTo>
                  <a:cubicBezTo>
                    <a:pt x="381" y="17"/>
                    <a:pt x="346" y="6"/>
                    <a:pt x="311" y="6"/>
                  </a:cubicBezTo>
                  <a:cubicBezTo>
                    <a:pt x="295" y="2"/>
                    <a:pt x="279" y="0"/>
                    <a:pt x="26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1"/>
            <p:cNvSpPr/>
            <p:nvPr/>
          </p:nvSpPr>
          <p:spPr>
            <a:xfrm>
              <a:off x="6078100" y="4666375"/>
              <a:ext cx="14475" cy="14475"/>
            </a:xfrm>
            <a:custGeom>
              <a:rect b="b" l="l" r="r" t="t"/>
              <a:pathLst>
                <a:path extrusionOk="0" h="579" w="579">
                  <a:moveTo>
                    <a:pt x="289" y="0"/>
                  </a:moveTo>
                  <a:cubicBezTo>
                    <a:pt x="251" y="0"/>
                    <a:pt x="214" y="9"/>
                    <a:pt x="179" y="27"/>
                  </a:cubicBezTo>
                  <a:cubicBezTo>
                    <a:pt x="73" y="73"/>
                    <a:pt x="5" y="176"/>
                    <a:pt x="1" y="290"/>
                  </a:cubicBezTo>
                  <a:lnTo>
                    <a:pt x="12" y="367"/>
                  </a:lnTo>
                  <a:cubicBezTo>
                    <a:pt x="25" y="415"/>
                    <a:pt x="51" y="459"/>
                    <a:pt x="86" y="494"/>
                  </a:cubicBezTo>
                  <a:lnTo>
                    <a:pt x="146" y="540"/>
                  </a:lnTo>
                  <a:cubicBezTo>
                    <a:pt x="190" y="565"/>
                    <a:pt x="240" y="578"/>
                    <a:pt x="291" y="578"/>
                  </a:cubicBezTo>
                  <a:cubicBezTo>
                    <a:pt x="294" y="578"/>
                    <a:pt x="298" y="578"/>
                    <a:pt x="302" y="578"/>
                  </a:cubicBezTo>
                  <a:cubicBezTo>
                    <a:pt x="336" y="578"/>
                    <a:pt x="371" y="569"/>
                    <a:pt x="401" y="554"/>
                  </a:cubicBezTo>
                  <a:cubicBezTo>
                    <a:pt x="506" y="508"/>
                    <a:pt x="576" y="404"/>
                    <a:pt x="578" y="290"/>
                  </a:cubicBezTo>
                  <a:lnTo>
                    <a:pt x="567" y="213"/>
                  </a:lnTo>
                  <a:cubicBezTo>
                    <a:pt x="554" y="165"/>
                    <a:pt x="528" y="121"/>
                    <a:pt x="493" y="86"/>
                  </a:cubicBezTo>
                  <a:lnTo>
                    <a:pt x="436" y="40"/>
                  </a:lnTo>
                  <a:cubicBezTo>
                    <a:pt x="390" y="16"/>
                    <a:pt x="341" y="0"/>
                    <a:pt x="28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1"/>
            <p:cNvSpPr/>
            <p:nvPr/>
          </p:nvSpPr>
          <p:spPr>
            <a:xfrm>
              <a:off x="6101825" y="4675875"/>
              <a:ext cx="15125" cy="15075"/>
            </a:xfrm>
            <a:custGeom>
              <a:rect b="b" l="l" r="r" t="t"/>
              <a:pathLst>
                <a:path extrusionOk="0" h="603" w="605">
                  <a:moveTo>
                    <a:pt x="301" y="0"/>
                  </a:moveTo>
                  <a:cubicBezTo>
                    <a:pt x="137" y="2"/>
                    <a:pt x="5" y="136"/>
                    <a:pt x="1" y="301"/>
                  </a:cubicBezTo>
                  <a:lnTo>
                    <a:pt x="12" y="382"/>
                  </a:lnTo>
                  <a:cubicBezTo>
                    <a:pt x="25" y="433"/>
                    <a:pt x="51" y="477"/>
                    <a:pt x="88" y="514"/>
                  </a:cubicBezTo>
                  <a:lnTo>
                    <a:pt x="150" y="562"/>
                  </a:lnTo>
                  <a:cubicBezTo>
                    <a:pt x="196" y="589"/>
                    <a:pt x="249" y="602"/>
                    <a:pt x="301" y="602"/>
                  </a:cubicBezTo>
                  <a:cubicBezTo>
                    <a:pt x="305" y="602"/>
                    <a:pt x="309" y="602"/>
                    <a:pt x="313" y="602"/>
                  </a:cubicBezTo>
                  <a:cubicBezTo>
                    <a:pt x="349" y="602"/>
                    <a:pt x="384" y="593"/>
                    <a:pt x="418" y="576"/>
                  </a:cubicBezTo>
                  <a:cubicBezTo>
                    <a:pt x="490" y="549"/>
                    <a:pt x="550" y="490"/>
                    <a:pt x="576" y="417"/>
                  </a:cubicBezTo>
                  <a:cubicBezTo>
                    <a:pt x="596" y="380"/>
                    <a:pt x="604" y="341"/>
                    <a:pt x="604" y="301"/>
                  </a:cubicBezTo>
                  <a:lnTo>
                    <a:pt x="594" y="220"/>
                  </a:lnTo>
                  <a:cubicBezTo>
                    <a:pt x="578" y="169"/>
                    <a:pt x="552" y="125"/>
                    <a:pt x="514" y="88"/>
                  </a:cubicBezTo>
                  <a:lnTo>
                    <a:pt x="455" y="40"/>
                  </a:lnTo>
                  <a:cubicBezTo>
                    <a:pt x="409" y="13"/>
                    <a:pt x="356" y="0"/>
                    <a:pt x="30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1"/>
            <p:cNvSpPr/>
            <p:nvPr/>
          </p:nvSpPr>
          <p:spPr>
            <a:xfrm>
              <a:off x="6072975" y="4695800"/>
              <a:ext cx="72525" cy="33000"/>
            </a:xfrm>
            <a:custGeom>
              <a:rect b="b" l="l" r="r" t="t"/>
              <a:pathLst>
                <a:path extrusionOk="0" h="1320" w="2901">
                  <a:moveTo>
                    <a:pt x="2811" y="1"/>
                  </a:moveTo>
                  <a:cubicBezTo>
                    <a:pt x="2794" y="1"/>
                    <a:pt x="2777" y="7"/>
                    <a:pt x="2762" y="22"/>
                  </a:cubicBezTo>
                  <a:cubicBezTo>
                    <a:pt x="2615" y="178"/>
                    <a:pt x="2512" y="350"/>
                    <a:pt x="2329" y="475"/>
                  </a:cubicBezTo>
                  <a:cubicBezTo>
                    <a:pt x="2143" y="604"/>
                    <a:pt x="1932" y="699"/>
                    <a:pt x="1726" y="795"/>
                  </a:cubicBezTo>
                  <a:cubicBezTo>
                    <a:pt x="1323" y="981"/>
                    <a:pt x="871" y="1159"/>
                    <a:pt x="417" y="1159"/>
                  </a:cubicBezTo>
                  <a:cubicBezTo>
                    <a:pt x="306" y="1159"/>
                    <a:pt x="195" y="1148"/>
                    <a:pt x="85" y="1125"/>
                  </a:cubicBezTo>
                  <a:cubicBezTo>
                    <a:pt x="80" y="1123"/>
                    <a:pt x="75" y="1123"/>
                    <a:pt x="70" y="1123"/>
                  </a:cubicBezTo>
                  <a:cubicBezTo>
                    <a:pt x="18" y="1123"/>
                    <a:pt x="0" y="1203"/>
                    <a:pt x="59" y="1221"/>
                  </a:cubicBezTo>
                  <a:lnTo>
                    <a:pt x="56" y="1221"/>
                  </a:lnTo>
                  <a:cubicBezTo>
                    <a:pt x="234" y="1290"/>
                    <a:pt x="413" y="1319"/>
                    <a:pt x="590" y="1319"/>
                  </a:cubicBezTo>
                  <a:cubicBezTo>
                    <a:pt x="1007" y="1319"/>
                    <a:pt x="1421" y="1161"/>
                    <a:pt x="1813" y="993"/>
                  </a:cubicBezTo>
                  <a:cubicBezTo>
                    <a:pt x="2053" y="890"/>
                    <a:pt x="2299" y="787"/>
                    <a:pt x="2512" y="635"/>
                  </a:cubicBezTo>
                  <a:cubicBezTo>
                    <a:pt x="2692" y="505"/>
                    <a:pt x="2901" y="317"/>
                    <a:pt x="2890" y="75"/>
                  </a:cubicBezTo>
                  <a:cubicBezTo>
                    <a:pt x="2888" y="33"/>
                    <a:pt x="2850" y="1"/>
                    <a:pt x="281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1"/>
            <p:cNvSpPr/>
            <p:nvPr/>
          </p:nvSpPr>
          <p:spPr>
            <a:xfrm>
              <a:off x="6134175" y="4689975"/>
              <a:ext cx="19675" cy="15300"/>
            </a:xfrm>
            <a:custGeom>
              <a:rect b="b" l="l" r="r" t="t"/>
              <a:pathLst>
                <a:path extrusionOk="0" h="612" w="787">
                  <a:moveTo>
                    <a:pt x="393" y="1"/>
                  </a:moveTo>
                  <a:cubicBezTo>
                    <a:pt x="0" y="1"/>
                    <a:pt x="0" y="611"/>
                    <a:pt x="393" y="611"/>
                  </a:cubicBezTo>
                  <a:cubicBezTo>
                    <a:pt x="786" y="611"/>
                    <a:pt x="786" y="1"/>
                    <a:pt x="39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7" name="Shape 3917"/>
        <p:cNvGrpSpPr/>
        <p:nvPr/>
      </p:nvGrpSpPr>
      <p:grpSpPr>
        <a:xfrm>
          <a:off x="0" y="0"/>
          <a:ext cx="0" cy="0"/>
          <a:chOff x="0" y="0"/>
          <a:chExt cx="0" cy="0"/>
        </a:xfrm>
      </p:grpSpPr>
      <p:sp>
        <p:nvSpPr>
          <p:cNvPr id="3918" name="Google Shape;3918;p62"/>
          <p:cNvSpPr txBox="1"/>
          <p:nvPr>
            <p:ph type="ctrTitle"/>
          </p:nvPr>
        </p:nvSpPr>
        <p:spPr>
          <a:xfrm flipH="1">
            <a:off x="5821777" y="370175"/>
            <a:ext cx="2608800" cy="900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s"/>
              <a:t>Love icons</a:t>
            </a:r>
            <a:endParaRPr/>
          </a:p>
          <a:p>
            <a:pPr indent="0" lvl="0" marL="0" rtl="0" algn="r">
              <a:spcBef>
                <a:spcPts val="0"/>
              </a:spcBef>
              <a:spcAft>
                <a:spcPts val="0"/>
              </a:spcAft>
              <a:buNone/>
            </a:pPr>
            <a:r>
              <a:t/>
            </a:r>
            <a:endParaRPr/>
          </a:p>
        </p:txBody>
      </p:sp>
      <p:grpSp>
        <p:nvGrpSpPr>
          <p:cNvPr id="3919" name="Google Shape;3919;p62"/>
          <p:cNvGrpSpPr/>
          <p:nvPr/>
        </p:nvGrpSpPr>
        <p:grpSpPr>
          <a:xfrm>
            <a:off x="1006775" y="2081600"/>
            <a:ext cx="361600" cy="368200"/>
            <a:chOff x="1006775" y="2081600"/>
            <a:chExt cx="361600" cy="368200"/>
          </a:xfrm>
        </p:grpSpPr>
        <p:sp>
          <p:nvSpPr>
            <p:cNvPr id="3920" name="Google Shape;3920;p62"/>
            <p:cNvSpPr/>
            <p:nvPr/>
          </p:nvSpPr>
          <p:spPr>
            <a:xfrm>
              <a:off x="1159000" y="2350000"/>
              <a:ext cx="57125" cy="99800"/>
            </a:xfrm>
            <a:custGeom>
              <a:rect b="b" l="l" r="r" t="t"/>
              <a:pathLst>
                <a:path extrusionOk="0" h="3992" w="2285">
                  <a:moveTo>
                    <a:pt x="1" y="1"/>
                  </a:moveTo>
                  <a:lnTo>
                    <a:pt x="1" y="3757"/>
                  </a:lnTo>
                  <a:cubicBezTo>
                    <a:pt x="1" y="3888"/>
                    <a:pt x="105" y="3992"/>
                    <a:pt x="235" y="3992"/>
                  </a:cubicBezTo>
                  <a:lnTo>
                    <a:pt x="2046" y="3992"/>
                  </a:lnTo>
                  <a:cubicBezTo>
                    <a:pt x="2177" y="3992"/>
                    <a:pt x="2285" y="3888"/>
                    <a:pt x="2285" y="3757"/>
                  </a:cubicBezTo>
                  <a:lnTo>
                    <a:pt x="2285"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2"/>
            <p:cNvSpPr/>
            <p:nvPr/>
          </p:nvSpPr>
          <p:spPr>
            <a:xfrm>
              <a:off x="1159000" y="2350000"/>
              <a:ext cx="21925" cy="99725"/>
            </a:xfrm>
            <a:custGeom>
              <a:rect b="b" l="l" r="r" t="t"/>
              <a:pathLst>
                <a:path extrusionOk="0" h="3989" w="877">
                  <a:moveTo>
                    <a:pt x="1" y="1"/>
                  </a:moveTo>
                  <a:lnTo>
                    <a:pt x="1" y="3757"/>
                  </a:lnTo>
                  <a:cubicBezTo>
                    <a:pt x="1" y="3884"/>
                    <a:pt x="105" y="3988"/>
                    <a:pt x="235" y="3988"/>
                  </a:cubicBezTo>
                  <a:lnTo>
                    <a:pt x="876" y="3988"/>
                  </a:lnTo>
                  <a:lnTo>
                    <a:pt x="876" y="1"/>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2"/>
            <p:cNvSpPr/>
            <p:nvPr/>
          </p:nvSpPr>
          <p:spPr>
            <a:xfrm>
              <a:off x="1211650" y="2149225"/>
              <a:ext cx="156725" cy="207800"/>
            </a:xfrm>
            <a:custGeom>
              <a:rect b="b" l="l" r="r" t="t"/>
              <a:pathLst>
                <a:path extrusionOk="0" h="8312" w="6269">
                  <a:moveTo>
                    <a:pt x="3134" y="1"/>
                  </a:moveTo>
                  <a:cubicBezTo>
                    <a:pt x="1401" y="5"/>
                    <a:pt x="0" y="1409"/>
                    <a:pt x="0" y="3139"/>
                  </a:cubicBezTo>
                  <a:lnTo>
                    <a:pt x="0" y="8311"/>
                  </a:lnTo>
                  <a:lnTo>
                    <a:pt x="6037" y="8311"/>
                  </a:lnTo>
                  <a:cubicBezTo>
                    <a:pt x="6164" y="8311"/>
                    <a:pt x="6268" y="8207"/>
                    <a:pt x="6268" y="8080"/>
                  </a:cubicBezTo>
                  <a:lnTo>
                    <a:pt x="6268" y="3139"/>
                  </a:lnTo>
                  <a:cubicBezTo>
                    <a:pt x="6268" y="1406"/>
                    <a:pt x="4863" y="1"/>
                    <a:pt x="313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2"/>
            <p:cNvSpPr/>
            <p:nvPr/>
          </p:nvSpPr>
          <p:spPr>
            <a:xfrm>
              <a:off x="1202050" y="2149225"/>
              <a:ext cx="98875" cy="207700"/>
            </a:xfrm>
            <a:custGeom>
              <a:rect b="b" l="l" r="r" t="t"/>
              <a:pathLst>
                <a:path extrusionOk="0" h="8308" w="3955">
                  <a:moveTo>
                    <a:pt x="3518" y="1"/>
                  </a:moveTo>
                  <a:cubicBezTo>
                    <a:pt x="1789" y="1"/>
                    <a:pt x="0" y="992"/>
                    <a:pt x="82" y="3217"/>
                  </a:cubicBezTo>
                  <a:lnTo>
                    <a:pt x="384" y="8307"/>
                  </a:lnTo>
                  <a:lnTo>
                    <a:pt x="1260" y="8307"/>
                  </a:lnTo>
                  <a:lnTo>
                    <a:pt x="1260" y="3139"/>
                  </a:lnTo>
                  <a:cubicBezTo>
                    <a:pt x="1260" y="1577"/>
                    <a:pt x="2408" y="251"/>
                    <a:pt x="3954" y="31"/>
                  </a:cubicBezTo>
                  <a:cubicBezTo>
                    <a:pt x="3809" y="12"/>
                    <a:pt x="3664" y="1"/>
                    <a:pt x="3518"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2"/>
            <p:cNvSpPr/>
            <p:nvPr/>
          </p:nvSpPr>
          <p:spPr>
            <a:xfrm>
              <a:off x="1177350" y="2215350"/>
              <a:ext cx="177325" cy="141675"/>
            </a:xfrm>
            <a:custGeom>
              <a:rect b="b" l="l" r="r" t="t"/>
              <a:pathLst>
                <a:path extrusionOk="0" h="5667" w="7093">
                  <a:moveTo>
                    <a:pt x="5255" y="1"/>
                  </a:moveTo>
                  <a:cubicBezTo>
                    <a:pt x="4827" y="1"/>
                    <a:pt x="4398" y="164"/>
                    <a:pt x="4070" y="490"/>
                  </a:cubicBezTo>
                  <a:lnTo>
                    <a:pt x="3705" y="859"/>
                  </a:lnTo>
                  <a:cubicBezTo>
                    <a:pt x="3660" y="904"/>
                    <a:pt x="3602" y="926"/>
                    <a:pt x="3545" y="926"/>
                  </a:cubicBezTo>
                  <a:cubicBezTo>
                    <a:pt x="3487" y="926"/>
                    <a:pt x="3429" y="904"/>
                    <a:pt x="3384" y="859"/>
                  </a:cubicBezTo>
                  <a:lnTo>
                    <a:pt x="3023" y="497"/>
                  </a:lnTo>
                  <a:cubicBezTo>
                    <a:pt x="2695" y="169"/>
                    <a:pt x="2266" y="5"/>
                    <a:pt x="1838" y="5"/>
                  </a:cubicBezTo>
                  <a:cubicBezTo>
                    <a:pt x="1410" y="5"/>
                    <a:pt x="983" y="169"/>
                    <a:pt x="657" y="497"/>
                  </a:cubicBezTo>
                  <a:cubicBezTo>
                    <a:pt x="1" y="1150"/>
                    <a:pt x="1" y="2212"/>
                    <a:pt x="657" y="2867"/>
                  </a:cubicBezTo>
                  <a:lnTo>
                    <a:pt x="3384" y="5599"/>
                  </a:lnTo>
                  <a:cubicBezTo>
                    <a:pt x="3429" y="5644"/>
                    <a:pt x="3487" y="5666"/>
                    <a:pt x="3545" y="5666"/>
                  </a:cubicBezTo>
                  <a:cubicBezTo>
                    <a:pt x="3602" y="5666"/>
                    <a:pt x="3660" y="5644"/>
                    <a:pt x="3705" y="5599"/>
                  </a:cubicBezTo>
                  <a:lnTo>
                    <a:pt x="6437" y="2860"/>
                  </a:lnTo>
                  <a:cubicBezTo>
                    <a:pt x="7092" y="2204"/>
                    <a:pt x="7092" y="1146"/>
                    <a:pt x="6437" y="490"/>
                  </a:cubicBezTo>
                  <a:cubicBezTo>
                    <a:pt x="6110" y="164"/>
                    <a:pt x="5683" y="1"/>
                    <a:pt x="5255"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2"/>
            <p:cNvSpPr/>
            <p:nvPr/>
          </p:nvSpPr>
          <p:spPr>
            <a:xfrm>
              <a:off x="1177450" y="2215500"/>
              <a:ext cx="99525" cy="141525"/>
            </a:xfrm>
            <a:custGeom>
              <a:rect b="b" l="l" r="r" t="t"/>
              <a:pathLst>
                <a:path extrusionOk="0" h="5661" w="3981">
                  <a:moveTo>
                    <a:pt x="1836" y="1"/>
                  </a:moveTo>
                  <a:cubicBezTo>
                    <a:pt x="1399" y="1"/>
                    <a:pt x="971" y="173"/>
                    <a:pt x="653" y="491"/>
                  </a:cubicBezTo>
                  <a:cubicBezTo>
                    <a:pt x="0" y="1144"/>
                    <a:pt x="0" y="2206"/>
                    <a:pt x="653" y="2861"/>
                  </a:cubicBezTo>
                  <a:lnTo>
                    <a:pt x="3380" y="5593"/>
                  </a:lnTo>
                  <a:cubicBezTo>
                    <a:pt x="3425" y="5638"/>
                    <a:pt x="3483" y="5660"/>
                    <a:pt x="3541" y="5660"/>
                  </a:cubicBezTo>
                  <a:cubicBezTo>
                    <a:pt x="3598" y="5660"/>
                    <a:pt x="3656" y="5638"/>
                    <a:pt x="3701" y="5593"/>
                  </a:cubicBezTo>
                  <a:lnTo>
                    <a:pt x="3980" y="5314"/>
                  </a:lnTo>
                  <a:lnTo>
                    <a:pt x="1528" y="2861"/>
                  </a:lnTo>
                  <a:cubicBezTo>
                    <a:pt x="872" y="2206"/>
                    <a:pt x="872" y="1144"/>
                    <a:pt x="1528" y="491"/>
                  </a:cubicBezTo>
                  <a:cubicBezTo>
                    <a:pt x="1733" y="283"/>
                    <a:pt x="1990" y="134"/>
                    <a:pt x="2274" y="59"/>
                  </a:cubicBezTo>
                  <a:cubicBezTo>
                    <a:pt x="2129" y="20"/>
                    <a:pt x="1982" y="1"/>
                    <a:pt x="183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2"/>
            <p:cNvSpPr/>
            <p:nvPr/>
          </p:nvSpPr>
          <p:spPr>
            <a:xfrm>
              <a:off x="1006775" y="2149225"/>
              <a:ext cx="283250" cy="207800"/>
            </a:xfrm>
            <a:custGeom>
              <a:rect b="b" l="l" r="r" t="t"/>
              <a:pathLst>
                <a:path extrusionOk="0" h="8312" w="11330">
                  <a:moveTo>
                    <a:pt x="11287" y="0"/>
                  </a:moveTo>
                  <a:cubicBezTo>
                    <a:pt x="11273" y="0"/>
                    <a:pt x="11256" y="0"/>
                    <a:pt x="11237" y="1"/>
                  </a:cubicBezTo>
                  <a:lnTo>
                    <a:pt x="11329" y="1"/>
                  </a:lnTo>
                  <a:cubicBezTo>
                    <a:pt x="11329" y="1"/>
                    <a:pt x="11314" y="0"/>
                    <a:pt x="11287" y="0"/>
                  </a:cubicBezTo>
                  <a:close/>
                  <a:moveTo>
                    <a:pt x="3276" y="1"/>
                  </a:moveTo>
                  <a:cubicBezTo>
                    <a:pt x="1465" y="5"/>
                    <a:pt x="0" y="1473"/>
                    <a:pt x="0" y="3284"/>
                  </a:cubicBezTo>
                  <a:lnTo>
                    <a:pt x="0" y="8076"/>
                  </a:lnTo>
                  <a:cubicBezTo>
                    <a:pt x="0" y="8207"/>
                    <a:pt x="105" y="8311"/>
                    <a:pt x="235" y="8311"/>
                  </a:cubicBezTo>
                  <a:lnTo>
                    <a:pt x="8195" y="8311"/>
                  </a:lnTo>
                  <a:lnTo>
                    <a:pt x="8195" y="3355"/>
                  </a:lnTo>
                  <a:cubicBezTo>
                    <a:pt x="8195" y="2744"/>
                    <a:pt x="8258" y="2513"/>
                    <a:pt x="8258" y="2513"/>
                  </a:cubicBezTo>
                  <a:cubicBezTo>
                    <a:pt x="8863" y="198"/>
                    <a:pt x="10791" y="12"/>
                    <a:pt x="11237"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2"/>
            <p:cNvSpPr/>
            <p:nvPr/>
          </p:nvSpPr>
          <p:spPr>
            <a:xfrm>
              <a:off x="1287750" y="2149225"/>
              <a:ext cx="2275" cy="25"/>
            </a:xfrm>
            <a:custGeom>
              <a:rect b="b" l="l" r="r" t="t"/>
              <a:pathLst>
                <a:path extrusionOk="0" h="1" w="91">
                  <a:moveTo>
                    <a:pt x="90" y="1"/>
                  </a:move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2"/>
            <p:cNvSpPr/>
            <p:nvPr/>
          </p:nvSpPr>
          <p:spPr>
            <a:xfrm>
              <a:off x="1006775" y="2149225"/>
              <a:ext cx="103800" cy="207800"/>
            </a:xfrm>
            <a:custGeom>
              <a:rect b="b" l="l" r="r" t="t"/>
              <a:pathLst>
                <a:path extrusionOk="0" h="8312" w="4152">
                  <a:moveTo>
                    <a:pt x="3276" y="1"/>
                  </a:moveTo>
                  <a:cubicBezTo>
                    <a:pt x="1465" y="5"/>
                    <a:pt x="0" y="1473"/>
                    <a:pt x="0" y="3284"/>
                  </a:cubicBezTo>
                  <a:lnTo>
                    <a:pt x="0" y="8076"/>
                  </a:lnTo>
                  <a:cubicBezTo>
                    <a:pt x="0" y="8207"/>
                    <a:pt x="105" y="8311"/>
                    <a:pt x="235" y="8311"/>
                  </a:cubicBezTo>
                  <a:lnTo>
                    <a:pt x="876" y="8311"/>
                  </a:lnTo>
                  <a:lnTo>
                    <a:pt x="876" y="3284"/>
                  </a:lnTo>
                  <a:cubicBezTo>
                    <a:pt x="876" y="1473"/>
                    <a:pt x="2341" y="5"/>
                    <a:pt x="4152"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2"/>
            <p:cNvSpPr/>
            <p:nvPr/>
          </p:nvSpPr>
          <p:spPr>
            <a:xfrm>
              <a:off x="1135250" y="2082150"/>
              <a:ext cx="11025" cy="157475"/>
            </a:xfrm>
            <a:custGeom>
              <a:rect b="b" l="l" r="r" t="t"/>
              <a:pathLst>
                <a:path extrusionOk="0" h="6299" w="441">
                  <a:moveTo>
                    <a:pt x="92" y="0"/>
                  </a:moveTo>
                  <a:cubicBezTo>
                    <a:pt x="52" y="0"/>
                    <a:pt x="0" y="1212"/>
                    <a:pt x="0" y="1257"/>
                  </a:cubicBezTo>
                  <a:lnTo>
                    <a:pt x="0" y="6299"/>
                  </a:lnTo>
                  <a:lnTo>
                    <a:pt x="440" y="6299"/>
                  </a:lnTo>
                  <a:lnTo>
                    <a:pt x="436" y="161"/>
                  </a:lnTo>
                  <a:lnTo>
                    <a:pt x="93" y="1"/>
                  </a:lnTo>
                  <a:cubicBezTo>
                    <a:pt x="93" y="0"/>
                    <a:pt x="93" y="0"/>
                    <a:pt x="92"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2"/>
            <p:cNvSpPr/>
            <p:nvPr/>
          </p:nvSpPr>
          <p:spPr>
            <a:xfrm>
              <a:off x="1116425" y="2224600"/>
              <a:ext cx="48575" cy="48650"/>
            </a:xfrm>
            <a:custGeom>
              <a:rect b="b" l="l" r="r" t="t"/>
              <a:pathLst>
                <a:path extrusionOk="0" h="1946" w="1943">
                  <a:moveTo>
                    <a:pt x="973" y="1"/>
                  </a:moveTo>
                  <a:cubicBezTo>
                    <a:pt x="437" y="1"/>
                    <a:pt x="0" y="437"/>
                    <a:pt x="0" y="973"/>
                  </a:cubicBezTo>
                  <a:cubicBezTo>
                    <a:pt x="0" y="1514"/>
                    <a:pt x="437" y="1946"/>
                    <a:pt x="973" y="1946"/>
                  </a:cubicBezTo>
                  <a:cubicBezTo>
                    <a:pt x="1510" y="1946"/>
                    <a:pt x="1942" y="1514"/>
                    <a:pt x="1942" y="973"/>
                  </a:cubicBezTo>
                  <a:cubicBezTo>
                    <a:pt x="1942" y="437"/>
                    <a:pt x="1510" y="1"/>
                    <a:pt x="973"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2"/>
            <p:cNvSpPr/>
            <p:nvPr/>
          </p:nvSpPr>
          <p:spPr>
            <a:xfrm>
              <a:off x="1132450" y="2240725"/>
              <a:ext cx="16525" cy="16500"/>
            </a:xfrm>
            <a:custGeom>
              <a:rect b="b" l="l" r="r" t="t"/>
              <a:pathLst>
                <a:path extrusionOk="0" h="660" w="661">
                  <a:moveTo>
                    <a:pt x="332" y="0"/>
                  </a:moveTo>
                  <a:cubicBezTo>
                    <a:pt x="150" y="0"/>
                    <a:pt x="0" y="146"/>
                    <a:pt x="0" y="328"/>
                  </a:cubicBezTo>
                  <a:cubicBezTo>
                    <a:pt x="0" y="511"/>
                    <a:pt x="150" y="660"/>
                    <a:pt x="332" y="660"/>
                  </a:cubicBezTo>
                  <a:cubicBezTo>
                    <a:pt x="515" y="660"/>
                    <a:pt x="660" y="511"/>
                    <a:pt x="660" y="328"/>
                  </a:cubicBezTo>
                  <a:cubicBezTo>
                    <a:pt x="660" y="146"/>
                    <a:pt x="515" y="0"/>
                    <a:pt x="332"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2"/>
            <p:cNvSpPr/>
            <p:nvPr/>
          </p:nvSpPr>
          <p:spPr>
            <a:xfrm>
              <a:off x="1135250" y="2081600"/>
              <a:ext cx="46700" cy="32725"/>
            </a:xfrm>
            <a:custGeom>
              <a:rect b="b" l="l" r="r" t="t"/>
              <a:pathLst>
                <a:path extrusionOk="0" h="1309" w="1868">
                  <a:moveTo>
                    <a:pt x="66" y="0"/>
                  </a:moveTo>
                  <a:cubicBezTo>
                    <a:pt x="32" y="0"/>
                    <a:pt x="0" y="30"/>
                    <a:pt x="0" y="67"/>
                  </a:cubicBezTo>
                  <a:lnTo>
                    <a:pt x="0" y="1308"/>
                  </a:lnTo>
                  <a:lnTo>
                    <a:pt x="1793" y="720"/>
                  </a:lnTo>
                  <a:cubicBezTo>
                    <a:pt x="1867" y="693"/>
                    <a:pt x="1867" y="589"/>
                    <a:pt x="1793" y="567"/>
                  </a:cubicBezTo>
                  <a:lnTo>
                    <a:pt x="86" y="4"/>
                  </a:lnTo>
                  <a:cubicBezTo>
                    <a:pt x="79" y="2"/>
                    <a:pt x="72" y="0"/>
                    <a:pt x="66"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2"/>
            <p:cNvSpPr/>
            <p:nvPr/>
          </p:nvSpPr>
          <p:spPr>
            <a:xfrm>
              <a:off x="1159000" y="2379825"/>
              <a:ext cx="36925" cy="11000"/>
            </a:xfrm>
            <a:custGeom>
              <a:rect b="b" l="l" r="r" t="t"/>
              <a:pathLst>
                <a:path extrusionOk="0" h="440" w="1477">
                  <a:moveTo>
                    <a:pt x="1" y="0"/>
                  </a:moveTo>
                  <a:lnTo>
                    <a:pt x="1" y="440"/>
                  </a:lnTo>
                  <a:lnTo>
                    <a:pt x="1201" y="440"/>
                  </a:lnTo>
                  <a:cubicBezTo>
                    <a:pt x="1476" y="425"/>
                    <a:pt x="1476" y="15"/>
                    <a:pt x="1201"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2"/>
            <p:cNvSpPr/>
            <p:nvPr/>
          </p:nvSpPr>
          <p:spPr>
            <a:xfrm>
              <a:off x="1159000" y="2401625"/>
              <a:ext cx="36925" cy="11000"/>
            </a:xfrm>
            <a:custGeom>
              <a:rect b="b" l="l" r="r" t="t"/>
              <a:pathLst>
                <a:path extrusionOk="0" h="440" w="1477">
                  <a:moveTo>
                    <a:pt x="1" y="0"/>
                  </a:moveTo>
                  <a:lnTo>
                    <a:pt x="1" y="440"/>
                  </a:lnTo>
                  <a:lnTo>
                    <a:pt x="1201" y="440"/>
                  </a:lnTo>
                  <a:cubicBezTo>
                    <a:pt x="1476" y="425"/>
                    <a:pt x="1476" y="15"/>
                    <a:pt x="1201"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2"/>
            <p:cNvSpPr/>
            <p:nvPr/>
          </p:nvSpPr>
          <p:spPr>
            <a:xfrm>
              <a:off x="1159000" y="2423425"/>
              <a:ext cx="36925" cy="11000"/>
            </a:xfrm>
            <a:custGeom>
              <a:rect b="b" l="l" r="r" t="t"/>
              <a:pathLst>
                <a:path extrusionOk="0" h="440" w="1477">
                  <a:moveTo>
                    <a:pt x="1" y="0"/>
                  </a:moveTo>
                  <a:lnTo>
                    <a:pt x="1" y="440"/>
                  </a:lnTo>
                  <a:lnTo>
                    <a:pt x="1201" y="440"/>
                  </a:lnTo>
                  <a:cubicBezTo>
                    <a:pt x="1476" y="425"/>
                    <a:pt x="1476" y="11"/>
                    <a:pt x="1201"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6" name="Google Shape;3936;p62"/>
          <p:cNvGrpSpPr/>
          <p:nvPr/>
        </p:nvGrpSpPr>
        <p:grpSpPr>
          <a:xfrm>
            <a:off x="1610575" y="1556900"/>
            <a:ext cx="385175" cy="339525"/>
            <a:chOff x="1610575" y="1556900"/>
            <a:chExt cx="385175" cy="339525"/>
          </a:xfrm>
        </p:grpSpPr>
        <p:sp>
          <p:nvSpPr>
            <p:cNvPr id="3937" name="Google Shape;3937;p62"/>
            <p:cNvSpPr/>
            <p:nvPr/>
          </p:nvSpPr>
          <p:spPr>
            <a:xfrm>
              <a:off x="1610575" y="1588500"/>
              <a:ext cx="385175" cy="307925"/>
            </a:xfrm>
            <a:custGeom>
              <a:rect b="b" l="l" r="r" t="t"/>
              <a:pathLst>
                <a:path extrusionOk="0" h="12317" w="15407">
                  <a:moveTo>
                    <a:pt x="11415" y="0"/>
                  </a:moveTo>
                  <a:cubicBezTo>
                    <a:pt x="10484" y="0"/>
                    <a:pt x="9554" y="355"/>
                    <a:pt x="8844" y="1065"/>
                  </a:cubicBezTo>
                  <a:lnTo>
                    <a:pt x="8043" y="1870"/>
                  </a:lnTo>
                  <a:cubicBezTo>
                    <a:pt x="7948" y="1965"/>
                    <a:pt x="7823" y="2013"/>
                    <a:pt x="7697" y="2013"/>
                  </a:cubicBezTo>
                  <a:cubicBezTo>
                    <a:pt x="7572" y="2013"/>
                    <a:pt x="7446" y="1965"/>
                    <a:pt x="7349" y="1870"/>
                  </a:cubicBezTo>
                  <a:lnTo>
                    <a:pt x="6563" y="1076"/>
                  </a:lnTo>
                  <a:cubicBezTo>
                    <a:pt x="5853" y="366"/>
                    <a:pt x="4922" y="12"/>
                    <a:pt x="3992" y="12"/>
                  </a:cubicBezTo>
                  <a:cubicBezTo>
                    <a:pt x="3061" y="12"/>
                    <a:pt x="2130" y="366"/>
                    <a:pt x="1420" y="1076"/>
                  </a:cubicBezTo>
                  <a:cubicBezTo>
                    <a:pt x="0" y="2500"/>
                    <a:pt x="0" y="4807"/>
                    <a:pt x="1420" y="6230"/>
                  </a:cubicBezTo>
                  <a:lnTo>
                    <a:pt x="7349" y="12174"/>
                  </a:lnTo>
                  <a:cubicBezTo>
                    <a:pt x="7446" y="12269"/>
                    <a:pt x="7572" y="12317"/>
                    <a:pt x="7697" y="12317"/>
                  </a:cubicBezTo>
                  <a:cubicBezTo>
                    <a:pt x="7823" y="12317"/>
                    <a:pt x="7948" y="12269"/>
                    <a:pt x="8043" y="12174"/>
                  </a:cubicBezTo>
                  <a:lnTo>
                    <a:pt x="13987" y="6219"/>
                  </a:lnTo>
                  <a:cubicBezTo>
                    <a:pt x="15406" y="4796"/>
                    <a:pt x="15406" y="2489"/>
                    <a:pt x="13987" y="1065"/>
                  </a:cubicBezTo>
                  <a:cubicBezTo>
                    <a:pt x="13277" y="355"/>
                    <a:pt x="12346" y="0"/>
                    <a:pt x="11415"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2"/>
            <p:cNvSpPr/>
            <p:nvPr/>
          </p:nvSpPr>
          <p:spPr>
            <a:xfrm>
              <a:off x="1610575" y="1588800"/>
              <a:ext cx="203600" cy="307625"/>
            </a:xfrm>
            <a:custGeom>
              <a:rect b="b" l="l" r="r" t="t"/>
              <a:pathLst>
                <a:path extrusionOk="0" h="12305" w="8144">
                  <a:moveTo>
                    <a:pt x="3989" y="1"/>
                  </a:moveTo>
                  <a:cubicBezTo>
                    <a:pt x="3032" y="1"/>
                    <a:pt x="2104" y="381"/>
                    <a:pt x="1420" y="1068"/>
                  </a:cubicBezTo>
                  <a:cubicBezTo>
                    <a:pt x="0" y="2492"/>
                    <a:pt x="0" y="4795"/>
                    <a:pt x="1420" y="6218"/>
                  </a:cubicBezTo>
                  <a:lnTo>
                    <a:pt x="7349" y="12162"/>
                  </a:lnTo>
                  <a:cubicBezTo>
                    <a:pt x="7446" y="12257"/>
                    <a:pt x="7572" y="12305"/>
                    <a:pt x="7697" y="12305"/>
                  </a:cubicBezTo>
                  <a:cubicBezTo>
                    <a:pt x="7823" y="12305"/>
                    <a:pt x="7948" y="12257"/>
                    <a:pt x="8043" y="12162"/>
                  </a:cubicBezTo>
                  <a:lnTo>
                    <a:pt x="8143" y="12062"/>
                  </a:lnTo>
                  <a:lnTo>
                    <a:pt x="2307" y="6218"/>
                  </a:lnTo>
                  <a:cubicBezTo>
                    <a:pt x="887" y="4795"/>
                    <a:pt x="887" y="2492"/>
                    <a:pt x="2307" y="1068"/>
                  </a:cubicBezTo>
                  <a:cubicBezTo>
                    <a:pt x="2881" y="490"/>
                    <a:pt x="3630" y="125"/>
                    <a:pt x="4435" y="28"/>
                  </a:cubicBezTo>
                  <a:cubicBezTo>
                    <a:pt x="4286" y="10"/>
                    <a:pt x="4137" y="1"/>
                    <a:pt x="3989"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2"/>
            <p:cNvSpPr/>
            <p:nvPr/>
          </p:nvSpPr>
          <p:spPr>
            <a:xfrm>
              <a:off x="1704300" y="1722525"/>
              <a:ext cx="82750" cy="42225"/>
            </a:xfrm>
            <a:custGeom>
              <a:rect b="b" l="l" r="r" t="t"/>
              <a:pathLst>
                <a:path extrusionOk="0" h="1689" w="3310">
                  <a:moveTo>
                    <a:pt x="645" y="1"/>
                  </a:moveTo>
                  <a:cubicBezTo>
                    <a:pt x="265" y="154"/>
                    <a:pt x="0" y="403"/>
                    <a:pt x="0" y="757"/>
                  </a:cubicBezTo>
                  <a:cubicBezTo>
                    <a:pt x="0" y="1378"/>
                    <a:pt x="828" y="1688"/>
                    <a:pt x="1655" y="1688"/>
                  </a:cubicBezTo>
                  <a:cubicBezTo>
                    <a:pt x="2482" y="1688"/>
                    <a:pt x="3310" y="1378"/>
                    <a:pt x="3310" y="757"/>
                  </a:cubicBezTo>
                  <a:cubicBezTo>
                    <a:pt x="3310" y="403"/>
                    <a:pt x="3045" y="150"/>
                    <a:pt x="2665" y="1"/>
                  </a:cubicBezTo>
                  <a:lnTo>
                    <a:pt x="2665" y="456"/>
                  </a:lnTo>
                  <a:cubicBezTo>
                    <a:pt x="2665" y="836"/>
                    <a:pt x="2160" y="1026"/>
                    <a:pt x="1655" y="1026"/>
                  </a:cubicBezTo>
                  <a:cubicBezTo>
                    <a:pt x="1150" y="1026"/>
                    <a:pt x="645" y="836"/>
                    <a:pt x="645" y="456"/>
                  </a:cubicBezTo>
                  <a:lnTo>
                    <a:pt x="645"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2"/>
            <p:cNvSpPr/>
            <p:nvPr/>
          </p:nvSpPr>
          <p:spPr>
            <a:xfrm>
              <a:off x="1720050" y="1556900"/>
              <a:ext cx="51250" cy="67375"/>
            </a:xfrm>
            <a:custGeom>
              <a:rect b="b" l="l" r="r" t="t"/>
              <a:pathLst>
                <a:path extrusionOk="0" h="2695" w="2050">
                  <a:moveTo>
                    <a:pt x="1025" y="0"/>
                  </a:moveTo>
                  <a:cubicBezTo>
                    <a:pt x="459" y="0"/>
                    <a:pt x="0" y="466"/>
                    <a:pt x="15" y="1032"/>
                  </a:cubicBezTo>
                  <a:lnTo>
                    <a:pt x="15" y="2426"/>
                  </a:lnTo>
                  <a:cubicBezTo>
                    <a:pt x="15" y="2605"/>
                    <a:pt x="520" y="2694"/>
                    <a:pt x="1025" y="2694"/>
                  </a:cubicBezTo>
                  <a:cubicBezTo>
                    <a:pt x="1530" y="2694"/>
                    <a:pt x="2035" y="2605"/>
                    <a:pt x="2035" y="2426"/>
                  </a:cubicBezTo>
                  <a:lnTo>
                    <a:pt x="2035" y="1032"/>
                  </a:lnTo>
                  <a:cubicBezTo>
                    <a:pt x="2050" y="466"/>
                    <a:pt x="1592" y="0"/>
                    <a:pt x="1025"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2"/>
            <p:cNvSpPr/>
            <p:nvPr/>
          </p:nvSpPr>
          <p:spPr>
            <a:xfrm>
              <a:off x="1720425" y="1617550"/>
              <a:ext cx="50525" cy="35425"/>
            </a:xfrm>
            <a:custGeom>
              <a:rect b="b" l="l" r="r" t="t"/>
              <a:pathLst>
                <a:path extrusionOk="0" h="1417" w="2021">
                  <a:moveTo>
                    <a:pt x="0" y="0"/>
                  </a:moveTo>
                  <a:lnTo>
                    <a:pt x="0" y="1148"/>
                  </a:lnTo>
                  <a:cubicBezTo>
                    <a:pt x="0" y="1327"/>
                    <a:pt x="505" y="1416"/>
                    <a:pt x="1010" y="1416"/>
                  </a:cubicBezTo>
                  <a:cubicBezTo>
                    <a:pt x="1515" y="1416"/>
                    <a:pt x="2020" y="1327"/>
                    <a:pt x="2020" y="1148"/>
                  </a:cubicBezTo>
                  <a:lnTo>
                    <a:pt x="2020" y="0"/>
                  </a:lnTo>
                  <a:cubicBezTo>
                    <a:pt x="2020" y="179"/>
                    <a:pt x="1515" y="268"/>
                    <a:pt x="1010" y="268"/>
                  </a:cubicBezTo>
                  <a:cubicBezTo>
                    <a:pt x="505" y="268"/>
                    <a:pt x="0" y="179"/>
                    <a:pt x="0"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2"/>
            <p:cNvSpPr/>
            <p:nvPr/>
          </p:nvSpPr>
          <p:spPr>
            <a:xfrm>
              <a:off x="1720425" y="1646225"/>
              <a:ext cx="50525" cy="35425"/>
            </a:xfrm>
            <a:custGeom>
              <a:rect b="b" l="l" r="r" t="t"/>
              <a:pathLst>
                <a:path extrusionOk="0" h="1417" w="2021">
                  <a:moveTo>
                    <a:pt x="0" y="1"/>
                  </a:moveTo>
                  <a:lnTo>
                    <a:pt x="0" y="1149"/>
                  </a:lnTo>
                  <a:cubicBezTo>
                    <a:pt x="0" y="1328"/>
                    <a:pt x="505" y="1417"/>
                    <a:pt x="1010" y="1417"/>
                  </a:cubicBezTo>
                  <a:cubicBezTo>
                    <a:pt x="1515" y="1417"/>
                    <a:pt x="2020" y="1328"/>
                    <a:pt x="2020" y="1149"/>
                  </a:cubicBezTo>
                  <a:lnTo>
                    <a:pt x="2020" y="1"/>
                  </a:lnTo>
                  <a:cubicBezTo>
                    <a:pt x="2020" y="180"/>
                    <a:pt x="1515" y="269"/>
                    <a:pt x="1010" y="269"/>
                  </a:cubicBezTo>
                  <a:cubicBezTo>
                    <a:pt x="505" y="269"/>
                    <a:pt x="0" y="180"/>
                    <a:pt x="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2"/>
            <p:cNvSpPr/>
            <p:nvPr/>
          </p:nvSpPr>
          <p:spPr>
            <a:xfrm>
              <a:off x="1720425" y="1674925"/>
              <a:ext cx="50525" cy="35425"/>
            </a:xfrm>
            <a:custGeom>
              <a:rect b="b" l="l" r="r" t="t"/>
              <a:pathLst>
                <a:path extrusionOk="0" h="1417" w="2021">
                  <a:moveTo>
                    <a:pt x="0" y="1"/>
                  </a:moveTo>
                  <a:lnTo>
                    <a:pt x="0" y="1148"/>
                  </a:lnTo>
                  <a:cubicBezTo>
                    <a:pt x="0" y="1327"/>
                    <a:pt x="505" y="1417"/>
                    <a:pt x="1010" y="1417"/>
                  </a:cubicBezTo>
                  <a:cubicBezTo>
                    <a:pt x="1515" y="1417"/>
                    <a:pt x="2020" y="1327"/>
                    <a:pt x="2020" y="1148"/>
                  </a:cubicBezTo>
                  <a:lnTo>
                    <a:pt x="2020" y="1"/>
                  </a:lnTo>
                  <a:cubicBezTo>
                    <a:pt x="2020" y="180"/>
                    <a:pt x="1515" y="269"/>
                    <a:pt x="1010" y="269"/>
                  </a:cubicBezTo>
                  <a:cubicBezTo>
                    <a:pt x="505" y="269"/>
                    <a:pt x="0" y="180"/>
                    <a:pt x="0"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2"/>
            <p:cNvSpPr/>
            <p:nvPr/>
          </p:nvSpPr>
          <p:spPr>
            <a:xfrm>
              <a:off x="1720425" y="1703625"/>
              <a:ext cx="50525" cy="44550"/>
            </a:xfrm>
            <a:custGeom>
              <a:rect b="b" l="l" r="r" t="t"/>
              <a:pathLst>
                <a:path extrusionOk="0" h="1782" w="2021">
                  <a:moveTo>
                    <a:pt x="0" y="0"/>
                  </a:moveTo>
                  <a:lnTo>
                    <a:pt x="0" y="1212"/>
                  </a:lnTo>
                  <a:cubicBezTo>
                    <a:pt x="0" y="1592"/>
                    <a:pt x="505" y="1782"/>
                    <a:pt x="1010" y="1782"/>
                  </a:cubicBezTo>
                  <a:cubicBezTo>
                    <a:pt x="1515" y="1782"/>
                    <a:pt x="2020" y="1592"/>
                    <a:pt x="2020" y="1212"/>
                  </a:cubicBezTo>
                  <a:lnTo>
                    <a:pt x="2020" y="0"/>
                  </a:lnTo>
                  <a:cubicBezTo>
                    <a:pt x="2020" y="179"/>
                    <a:pt x="1515" y="269"/>
                    <a:pt x="1010" y="269"/>
                  </a:cubicBezTo>
                  <a:cubicBezTo>
                    <a:pt x="505" y="269"/>
                    <a:pt x="0" y="179"/>
                    <a:pt x="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2"/>
            <p:cNvSpPr/>
            <p:nvPr/>
          </p:nvSpPr>
          <p:spPr>
            <a:xfrm>
              <a:off x="1856150" y="1685675"/>
              <a:ext cx="82850" cy="42200"/>
            </a:xfrm>
            <a:custGeom>
              <a:rect b="b" l="l" r="r" t="t"/>
              <a:pathLst>
                <a:path extrusionOk="0" h="1688" w="3314">
                  <a:moveTo>
                    <a:pt x="1657" y="0"/>
                  </a:moveTo>
                  <a:cubicBezTo>
                    <a:pt x="829" y="0"/>
                    <a:pt x="1" y="310"/>
                    <a:pt x="1" y="931"/>
                  </a:cubicBezTo>
                  <a:cubicBezTo>
                    <a:pt x="1" y="1285"/>
                    <a:pt x="265" y="1535"/>
                    <a:pt x="646" y="1687"/>
                  </a:cubicBezTo>
                  <a:lnTo>
                    <a:pt x="646" y="1233"/>
                  </a:lnTo>
                  <a:cubicBezTo>
                    <a:pt x="646" y="853"/>
                    <a:pt x="1151" y="663"/>
                    <a:pt x="1655" y="663"/>
                  </a:cubicBezTo>
                  <a:cubicBezTo>
                    <a:pt x="2160" y="663"/>
                    <a:pt x="2665" y="853"/>
                    <a:pt x="2665" y="1233"/>
                  </a:cubicBezTo>
                  <a:lnTo>
                    <a:pt x="2665" y="1687"/>
                  </a:lnTo>
                  <a:cubicBezTo>
                    <a:pt x="3046" y="1535"/>
                    <a:pt x="3314" y="1285"/>
                    <a:pt x="3314" y="931"/>
                  </a:cubicBezTo>
                  <a:cubicBezTo>
                    <a:pt x="3314" y="310"/>
                    <a:pt x="2486" y="0"/>
                    <a:pt x="165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2"/>
            <p:cNvSpPr/>
            <p:nvPr/>
          </p:nvSpPr>
          <p:spPr>
            <a:xfrm>
              <a:off x="1704300" y="1557425"/>
              <a:ext cx="52475" cy="207275"/>
            </a:xfrm>
            <a:custGeom>
              <a:rect b="b" l="l" r="r" t="t"/>
              <a:pathLst>
                <a:path extrusionOk="0" h="8291" w="2099">
                  <a:moveTo>
                    <a:pt x="1653" y="0"/>
                  </a:moveTo>
                  <a:cubicBezTo>
                    <a:pt x="1123" y="0"/>
                    <a:pt x="642" y="429"/>
                    <a:pt x="645" y="1015"/>
                  </a:cubicBezTo>
                  <a:lnTo>
                    <a:pt x="645" y="6605"/>
                  </a:lnTo>
                  <a:cubicBezTo>
                    <a:pt x="265" y="6758"/>
                    <a:pt x="0" y="7007"/>
                    <a:pt x="0" y="7361"/>
                  </a:cubicBezTo>
                  <a:cubicBezTo>
                    <a:pt x="0" y="7979"/>
                    <a:pt x="825" y="8291"/>
                    <a:pt x="1651" y="8291"/>
                  </a:cubicBezTo>
                  <a:cubicBezTo>
                    <a:pt x="1802" y="8291"/>
                    <a:pt x="1953" y="8280"/>
                    <a:pt x="2099" y="8260"/>
                  </a:cubicBezTo>
                  <a:cubicBezTo>
                    <a:pt x="1443" y="8166"/>
                    <a:pt x="887" y="7865"/>
                    <a:pt x="887" y="7361"/>
                  </a:cubicBezTo>
                  <a:cubicBezTo>
                    <a:pt x="887" y="7007"/>
                    <a:pt x="1152" y="6758"/>
                    <a:pt x="1532" y="6605"/>
                  </a:cubicBezTo>
                  <a:lnTo>
                    <a:pt x="1532" y="1015"/>
                  </a:lnTo>
                  <a:cubicBezTo>
                    <a:pt x="1532" y="627"/>
                    <a:pt x="1752" y="273"/>
                    <a:pt x="2099" y="106"/>
                  </a:cubicBezTo>
                  <a:cubicBezTo>
                    <a:pt x="1953" y="34"/>
                    <a:pt x="1801" y="0"/>
                    <a:pt x="165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2"/>
            <p:cNvSpPr/>
            <p:nvPr/>
          </p:nvSpPr>
          <p:spPr>
            <a:xfrm>
              <a:off x="1720425" y="1674925"/>
              <a:ext cx="22200" cy="35425"/>
            </a:xfrm>
            <a:custGeom>
              <a:rect b="b" l="l" r="r" t="t"/>
              <a:pathLst>
                <a:path extrusionOk="0" h="1417" w="888">
                  <a:moveTo>
                    <a:pt x="0" y="1"/>
                  </a:moveTo>
                  <a:lnTo>
                    <a:pt x="0" y="1148"/>
                  </a:lnTo>
                  <a:cubicBezTo>
                    <a:pt x="0" y="1312"/>
                    <a:pt x="425" y="1402"/>
                    <a:pt x="887" y="1417"/>
                  </a:cubicBezTo>
                  <a:lnTo>
                    <a:pt x="887" y="265"/>
                  </a:lnTo>
                  <a:cubicBezTo>
                    <a:pt x="425" y="254"/>
                    <a:pt x="0" y="165"/>
                    <a:pt x="0"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2"/>
            <p:cNvSpPr/>
            <p:nvPr/>
          </p:nvSpPr>
          <p:spPr>
            <a:xfrm>
              <a:off x="1720425" y="1617550"/>
              <a:ext cx="22200" cy="35425"/>
            </a:xfrm>
            <a:custGeom>
              <a:rect b="b" l="l" r="r" t="t"/>
              <a:pathLst>
                <a:path extrusionOk="0" h="1417" w="888">
                  <a:moveTo>
                    <a:pt x="0" y="0"/>
                  </a:moveTo>
                  <a:lnTo>
                    <a:pt x="0" y="1148"/>
                  </a:lnTo>
                  <a:cubicBezTo>
                    <a:pt x="0" y="1312"/>
                    <a:pt x="425" y="1401"/>
                    <a:pt x="887" y="1416"/>
                  </a:cubicBezTo>
                  <a:lnTo>
                    <a:pt x="887" y="265"/>
                  </a:lnTo>
                  <a:cubicBezTo>
                    <a:pt x="425" y="254"/>
                    <a:pt x="0" y="164"/>
                    <a:pt x="0"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2"/>
            <p:cNvSpPr/>
            <p:nvPr/>
          </p:nvSpPr>
          <p:spPr>
            <a:xfrm>
              <a:off x="1704125" y="1722450"/>
              <a:ext cx="52550" cy="41950"/>
            </a:xfrm>
            <a:custGeom>
              <a:rect b="b" l="l" r="r" t="t"/>
              <a:pathLst>
                <a:path extrusionOk="0" h="1678" w="2102">
                  <a:moveTo>
                    <a:pt x="645" y="0"/>
                  </a:moveTo>
                  <a:cubicBezTo>
                    <a:pt x="265" y="153"/>
                    <a:pt x="0" y="406"/>
                    <a:pt x="0" y="757"/>
                  </a:cubicBezTo>
                  <a:lnTo>
                    <a:pt x="0" y="809"/>
                  </a:lnTo>
                  <a:cubicBezTo>
                    <a:pt x="7" y="813"/>
                    <a:pt x="7" y="813"/>
                    <a:pt x="7" y="816"/>
                  </a:cubicBezTo>
                  <a:cubicBezTo>
                    <a:pt x="7" y="835"/>
                    <a:pt x="11" y="850"/>
                    <a:pt x="15" y="865"/>
                  </a:cubicBezTo>
                  <a:cubicBezTo>
                    <a:pt x="15" y="865"/>
                    <a:pt x="15" y="869"/>
                    <a:pt x="15" y="872"/>
                  </a:cubicBezTo>
                  <a:cubicBezTo>
                    <a:pt x="19" y="887"/>
                    <a:pt x="19" y="906"/>
                    <a:pt x="26" y="921"/>
                  </a:cubicBezTo>
                  <a:cubicBezTo>
                    <a:pt x="26" y="921"/>
                    <a:pt x="26" y="921"/>
                    <a:pt x="26" y="924"/>
                  </a:cubicBezTo>
                  <a:cubicBezTo>
                    <a:pt x="30" y="939"/>
                    <a:pt x="34" y="954"/>
                    <a:pt x="37" y="969"/>
                  </a:cubicBezTo>
                  <a:cubicBezTo>
                    <a:pt x="37" y="969"/>
                    <a:pt x="37" y="973"/>
                    <a:pt x="37" y="973"/>
                  </a:cubicBezTo>
                  <a:cubicBezTo>
                    <a:pt x="45" y="988"/>
                    <a:pt x="48" y="1003"/>
                    <a:pt x="56" y="1018"/>
                  </a:cubicBezTo>
                  <a:cubicBezTo>
                    <a:pt x="56" y="1021"/>
                    <a:pt x="60" y="1025"/>
                    <a:pt x="60" y="1025"/>
                  </a:cubicBezTo>
                  <a:cubicBezTo>
                    <a:pt x="67" y="1040"/>
                    <a:pt x="75" y="1055"/>
                    <a:pt x="82" y="1070"/>
                  </a:cubicBezTo>
                  <a:lnTo>
                    <a:pt x="86" y="1074"/>
                  </a:lnTo>
                  <a:cubicBezTo>
                    <a:pt x="93" y="1088"/>
                    <a:pt x="101" y="1100"/>
                    <a:pt x="108" y="1115"/>
                  </a:cubicBezTo>
                  <a:lnTo>
                    <a:pt x="112" y="1118"/>
                  </a:lnTo>
                  <a:cubicBezTo>
                    <a:pt x="119" y="1133"/>
                    <a:pt x="130" y="1144"/>
                    <a:pt x="138" y="1156"/>
                  </a:cubicBezTo>
                  <a:lnTo>
                    <a:pt x="145" y="1167"/>
                  </a:lnTo>
                  <a:cubicBezTo>
                    <a:pt x="157" y="1178"/>
                    <a:pt x="164" y="1189"/>
                    <a:pt x="175" y="1200"/>
                  </a:cubicBezTo>
                  <a:lnTo>
                    <a:pt x="183" y="1208"/>
                  </a:lnTo>
                  <a:cubicBezTo>
                    <a:pt x="194" y="1219"/>
                    <a:pt x="205" y="1230"/>
                    <a:pt x="216" y="1241"/>
                  </a:cubicBezTo>
                  <a:lnTo>
                    <a:pt x="220" y="1245"/>
                  </a:lnTo>
                  <a:lnTo>
                    <a:pt x="257" y="1278"/>
                  </a:lnTo>
                  <a:lnTo>
                    <a:pt x="265" y="1286"/>
                  </a:lnTo>
                  <a:cubicBezTo>
                    <a:pt x="276" y="1297"/>
                    <a:pt x="291" y="1308"/>
                    <a:pt x="302" y="1319"/>
                  </a:cubicBezTo>
                  <a:lnTo>
                    <a:pt x="313" y="1327"/>
                  </a:lnTo>
                  <a:cubicBezTo>
                    <a:pt x="324" y="1334"/>
                    <a:pt x="339" y="1346"/>
                    <a:pt x="354" y="1357"/>
                  </a:cubicBezTo>
                  <a:lnTo>
                    <a:pt x="358" y="1357"/>
                  </a:lnTo>
                  <a:cubicBezTo>
                    <a:pt x="373" y="1364"/>
                    <a:pt x="384" y="1375"/>
                    <a:pt x="399" y="1383"/>
                  </a:cubicBezTo>
                  <a:lnTo>
                    <a:pt x="410" y="1390"/>
                  </a:lnTo>
                  <a:lnTo>
                    <a:pt x="458" y="1416"/>
                  </a:lnTo>
                  <a:lnTo>
                    <a:pt x="470" y="1424"/>
                  </a:lnTo>
                  <a:lnTo>
                    <a:pt x="514" y="1450"/>
                  </a:lnTo>
                  <a:lnTo>
                    <a:pt x="525" y="1454"/>
                  </a:lnTo>
                  <a:lnTo>
                    <a:pt x="570" y="1476"/>
                  </a:lnTo>
                  <a:lnTo>
                    <a:pt x="581" y="1480"/>
                  </a:lnTo>
                  <a:cubicBezTo>
                    <a:pt x="600" y="1487"/>
                    <a:pt x="615" y="1495"/>
                    <a:pt x="630" y="1502"/>
                  </a:cubicBezTo>
                  <a:lnTo>
                    <a:pt x="648" y="1510"/>
                  </a:lnTo>
                  <a:lnTo>
                    <a:pt x="697" y="1528"/>
                  </a:lnTo>
                  <a:lnTo>
                    <a:pt x="716" y="1532"/>
                  </a:lnTo>
                  <a:cubicBezTo>
                    <a:pt x="727" y="1539"/>
                    <a:pt x="742" y="1543"/>
                    <a:pt x="757" y="1547"/>
                  </a:cubicBezTo>
                  <a:lnTo>
                    <a:pt x="775" y="1554"/>
                  </a:lnTo>
                  <a:lnTo>
                    <a:pt x="827" y="1569"/>
                  </a:lnTo>
                  <a:lnTo>
                    <a:pt x="846" y="1577"/>
                  </a:lnTo>
                  <a:lnTo>
                    <a:pt x="898" y="1592"/>
                  </a:lnTo>
                  <a:lnTo>
                    <a:pt x="921" y="1595"/>
                  </a:lnTo>
                  <a:lnTo>
                    <a:pt x="961" y="1606"/>
                  </a:lnTo>
                  <a:lnTo>
                    <a:pt x="991" y="1610"/>
                  </a:lnTo>
                  <a:lnTo>
                    <a:pt x="1036" y="1621"/>
                  </a:lnTo>
                  <a:lnTo>
                    <a:pt x="1058" y="1625"/>
                  </a:lnTo>
                  <a:lnTo>
                    <a:pt x="1111" y="1636"/>
                  </a:lnTo>
                  <a:lnTo>
                    <a:pt x="1140" y="1640"/>
                  </a:lnTo>
                  <a:lnTo>
                    <a:pt x="1178" y="1647"/>
                  </a:lnTo>
                  <a:lnTo>
                    <a:pt x="1219" y="1651"/>
                  </a:lnTo>
                  <a:lnTo>
                    <a:pt x="1252" y="1659"/>
                  </a:lnTo>
                  <a:lnTo>
                    <a:pt x="1282" y="1662"/>
                  </a:lnTo>
                  <a:lnTo>
                    <a:pt x="1334" y="1666"/>
                  </a:lnTo>
                  <a:lnTo>
                    <a:pt x="1368" y="1670"/>
                  </a:lnTo>
                  <a:lnTo>
                    <a:pt x="1401" y="1673"/>
                  </a:lnTo>
                  <a:lnTo>
                    <a:pt x="1450" y="1677"/>
                  </a:lnTo>
                  <a:lnTo>
                    <a:pt x="1848" y="1677"/>
                  </a:lnTo>
                  <a:lnTo>
                    <a:pt x="1916" y="1673"/>
                  </a:lnTo>
                  <a:lnTo>
                    <a:pt x="1934" y="1673"/>
                  </a:lnTo>
                  <a:cubicBezTo>
                    <a:pt x="1957" y="1673"/>
                    <a:pt x="1979" y="1670"/>
                    <a:pt x="1997" y="1670"/>
                  </a:cubicBezTo>
                  <a:lnTo>
                    <a:pt x="2020" y="1670"/>
                  </a:lnTo>
                  <a:cubicBezTo>
                    <a:pt x="2046" y="1666"/>
                    <a:pt x="2076" y="1662"/>
                    <a:pt x="2102" y="1659"/>
                  </a:cubicBezTo>
                  <a:cubicBezTo>
                    <a:pt x="1487" y="1573"/>
                    <a:pt x="958" y="1301"/>
                    <a:pt x="898" y="846"/>
                  </a:cubicBezTo>
                  <a:cubicBezTo>
                    <a:pt x="745" y="753"/>
                    <a:pt x="645" y="626"/>
                    <a:pt x="645" y="459"/>
                  </a:cubicBezTo>
                  <a:lnTo>
                    <a:pt x="645"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2"/>
            <p:cNvSpPr/>
            <p:nvPr/>
          </p:nvSpPr>
          <p:spPr>
            <a:xfrm>
              <a:off x="1872000" y="1820925"/>
              <a:ext cx="51175" cy="72500"/>
            </a:xfrm>
            <a:custGeom>
              <a:rect b="b" l="l" r="r" t="t"/>
              <a:pathLst>
                <a:path extrusionOk="0" h="2900" w="2047">
                  <a:moveTo>
                    <a:pt x="1023" y="0"/>
                  </a:moveTo>
                  <a:cubicBezTo>
                    <a:pt x="517" y="0"/>
                    <a:pt x="12" y="90"/>
                    <a:pt x="12" y="269"/>
                  </a:cubicBezTo>
                  <a:lnTo>
                    <a:pt x="12" y="1864"/>
                  </a:lnTo>
                  <a:cubicBezTo>
                    <a:pt x="0" y="2430"/>
                    <a:pt x="455" y="2900"/>
                    <a:pt x="1021" y="2900"/>
                  </a:cubicBezTo>
                  <a:cubicBezTo>
                    <a:pt x="1588" y="2900"/>
                    <a:pt x="2046" y="2430"/>
                    <a:pt x="2035" y="1864"/>
                  </a:cubicBezTo>
                  <a:lnTo>
                    <a:pt x="2035" y="269"/>
                  </a:lnTo>
                  <a:cubicBezTo>
                    <a:pt x="2035" y="90"/>
                    <a:pt x="1529" y="0"/>
                    <a:pt x="102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2"/>
            <p:cNvSpPr/>
            <p:nvPr/>
          </p:nvSpPr>
          <p:spPr>
            <a:xfrm>
              <a:off x="1872275" y="1792225"/>
              <a:ext cx="50625" cy="35425"/>
            </a:xfrm>
            <a:custGeom>
              <a:rect b="b" l="l" r="r" t="t"/>
              <a:pathLst>
                <a:path extrusionOk="0" h="1417" w="2025">
                  <a:moveTo>
                    <a:pt x="1012" y="0"/>
                  </a:moveTo>
                  <a:cubicBezTo>
                    <a:pt x="506" y="0"/>
                    <a:pt x="1" y="90"/>
                    <a:pt x="1" y="269"/>
                  </a:cubicBezTo>
                  <a:lnTo>
                    <a:pt x="1" y="1417"/>
                  </a:lnTo>
                  <a:cubicBezTo>
                    <a:pt x="1" y="1238"/>
                    <a:pt x="506" y="1148"/>
                    <a:pt x="1012" y="1148"/>
                  </a:cubicBezTo>
                  <a:cubicBezTo>
                    <a:pt x="1518" y="1148"/>
                    <a:pt x="2024" y="1238"/>
                    <a:pt x="2024" y="1417"/>
                  </a:cubicBezTo>
                  <a:lnTo>
                    <a:pt x="2024" y="269"/>
                  </a:lnTo>
                  <a:cubicBezTo>
                    <a:pt x="2024" y="90"/>
                    <a:pt x="1518" y="0"/>
                    <a:pt x="1012"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2"/>
            <p:cNvSpPr/>
            <p:nvPr/>
          </p:nvSpPr>
          <p:spPr>
            <a:xfrm>
              <a:off x="1872275" y="1763525"/>
              <a:ext cx="50625" cy="35425"/>
            </a:xfrm>
            <a:custGeom>
              <a:rect b="b" l="l" r="r" t="t"/>
              <a:pathLst>
                <a:path extrusionOk="0" h="1417" w="2025">
                  <a:moveTo>
                    <a:pt x="1012" y="1"/>
                  </a:moveTo>
                  <a:cubicBezTo>
                    <a:pt x="506" y="1"/>
                    <a:pt x="1" y="90"/>
                    <a:pt x="1" y="269"/>
                  </a:cubicBezTo>
                  <a:lnTo>
                    <a:pt x="1" y="1417"/>
                  </a:lnTo>
                  <a:cubicBezTo>
                    <a:pt x="1" y="1238"/>
                    <a:pt x="506" y="1148"/>
                    <a:pt x="1012" y="1148"/>
                  </a:cubicBezTo>
                  <a:cubicBezTo>
                    <a:pt x="1518" y="1148"/>
                    <a:pt x="2024" y="1238"/>
                    <a:pt x="2024" y="1417"/>
                  </a:cubicBezTo>
                  <a:lnTo>
                    <a:pt x="2024" y="269"/>
                  </a:lnTo>
                  <a:cubicBezTo>
                    <a:pt x="2024" y="90"/>
                    <a:pt x="1518" y="1"/>
                    <a:pt x="101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2"/>
            <p:cNvSpPr/>
            <p:nvPr/>
          </p:nvSpPr>
          <p:spPr>
            <a:xfrm>
              <a:off x="1872275" y="1734175"/>
              <a:ext cx="50625" cy="35425"/>
            </a:xfrm>
            <a:custGeom>
              <a:rect b="b" l="l" r="r" t="t"/>
              <a:pathLst>
                <a:path extrusionOk="0" h="1417" w="2025">
                  <a:moveTo>
                    <a:pt x="1012" y="1"/>
                  </a:moveTo>
                  <a:cubicBezTo>
                    <a:pt x="506" y="1"/>
                    <a:pt x="1" y="90"/>
                    <a:pt x="1" y="269"/>
                  </a:cubicBezTo>
                  <a:lnTo>
                    <a:pt x="1" y="1417"/>
                  </a:lnTo>
                  <a:cubicBezTo>
                    <a:pt x="1" y="1238"/>
                    <a:pt x="506" y="1149"/>
                    <a:pt x="1012" y="1149"/>
                  </a:cubicBezTo>
                  <a:cubicBezTo>
                    <a:pt x="1518" y="1149"/>
                    <a:pt x="2024" y="1238"/>
                    <a:pt x="2024" y="1417"/>
                  </a:cubicBezTo>
                  <a:lnTo>
                    <a:pt x="2024" y="269"/>
                  </a:lnTo>
                  <a:cubicBezTo>
                    <a:pt x="2024" y="90"/>
                    <a:pt x="1518" y="1"/>
                    <a:pt x="1012"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2"/>
            <p:cNvSpPr/>
            <p:nvPr/>
          </p:nvSpPr>
          <p:spPr>
            <a:xfrm>
              <a:off x="1872275" y="1702225"/>
              <a:ext cx="50625" cy="39350"/>
            </a:xfrm>
            <a:custGeom>
              <a:rect b="b" l="l" r="r" t="t"/>
              <a:pathLst>
                <a:path extrusionOk="0" h="1574" w="2025">
                  <a:moveTo>
                    <a:pt x="1012" y="1"/>
                  </a:moveTo>
                  <a:cubicBezTo>
                    <a:pt x="506" y="1"/>
                    <a:pt x="1" y="191"/>
                    <a:pt x="1" y="571"/>
                  </a:cubicBezTo>
                  <a:lnTo>
                    <a:pt x="1" y="1573"/>
                  </a:lnTo>
                  <a:cubicBezTo>
                    <a:pt x="1" y="1394"/>
                    <a:pt x="507" y="1305"/>
                    <a:pt x="1010" y="1305"/>
                  </a:cubicBezTo>
                  <a:cubicBezTo>
                    <a:pt x="1517" y="1305"/>
                    <a:pt x="2024" y="1394"/>
                    <a:pt x="2024" y="1573"/>
                  </a:cubicBezTo>
                  <a:lnTo>
                    <a:pt x="2024" y="571"/>
                  </a:lnTo>
                  <a:cubicBezTo>
                    <a:pt x="2024" y="191"/>
                    <a:pt x="1518" y="1"/>
                    <a:pt x="101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2"/>
            <p:cNvSpPr/>
            <p:nvPr/>
          </p:nvSpPr>
          <p:spPr>
            <a:xfrm>
              <a:off x="1730300" y="1578500"/>
              <a:ext cx="11475" cy="25275"/>
            </a:xfrm>
            <a:custGeom>
              <a:rect b="b" l="l" r="r" t="t"/>
              <a:pathLst>
                <a:path extrusionOk="0" h="1011" w="459">
                  <a:moveTo>
                    <a:pt x="228" y="1"/>
                  </a:moveTo>
                  <a:cubicBezTo>
                    <a:pt x="101" y="1"/>
                    <a:pt x="0" y="105"/>
                    <a:pt x="8" y="232"/>
                  </a:cubicBezTo>
                  <a:lnTo>
                    <a:pt x="8" y="787"/>
                  </a:lnTo>
                  <a:cubicBezTo>
                    <a:pt x="8" y="910"/>
                    <a:pt x="105" y="1011"/>
                    <a:pt x="228" y="1011"/>
                  </a:cubicBezTo>
                  <a:cubicBezTo>
                    <a:pt x="351" y="1011"/>
                    <a:pt x="451" y="910"/>
                    <a:pt x="451" y="787"/>
                  </a:cubicBezTo>
                  <a:lnTo>
                    <a:pt x="451" y="232"/>
                  </a:lnTo>
                  <a:cubicBezTo>
                    <a:pt x="459" y="105"/>
                    <a:pt x="354" y="1"/>
                    <a:pt x="22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2"/>
            <p:cNvSpPr/>
            <p:nvPr/>
          </p:nvSpPr>
          <p:spPr>
            <a:xfrm>
              <a:off x="1750425" y="1578500"/>
              <a:ext cx="11475" cy="25275"/>
            </a:xfrm>
            <a:custGeom>
              <a:rect b="b" l="l" r="r" t="t"/>
              <a:pathLst>
                <a:path extrusionOk="0" h="1011" w="459">
                  <a:moveTo>
                    <a:pt x="227" y="1"/>
                  </a:moveTo>
                  <a:cubicBezTo>
                    <a:pt x="101" y="1"/>
                    <a:pt x="0" y="105"/>
                    <a:pt x="8" y="232"/>
                  </a:cubicBezTo>
                  <a:lnTo>
                    <a:pt x="8" y="787"/>
                  </a:lnTo>
                  <a:cubicBezTo>
                    <a:pt x="8" y="910"/>
                    <a:pt x="105" y="1011"/>
                    <a:pt x="227" y="1011"/>
                  </a:cubicBezTo>
                  <a:cubicBezTo>
                    <a:pt x="350" y="1011"/>
                    <a:pt x="451" y="910"/>
                    <a:pt x="451" y="787"/>
                  </a:cubicBezTo>
                  <a:lnTo>
                    <a:pt x="451" y="232"/>
                  </a:lnTo>
                  <a:cubicBezTo>
                    <a:pt x="459" y="105"/>
                    <a:pt x="358" y="1"/>
                    <a:pt x="227"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2"/>
            <p:cNvSpPr/>
            <p:nvPr/>
          </p:nvSpPr>
          <p:spPr>
            <a:xfrm>
              <a:off x="1882350" y="1840400"/>
              <a:ext cx="11100" cy="24975"/>
            </a:xfrm>
            <a:custGeom>
              <a:rect b="b" l="l" r="r" t="t"/>
              <a:pathLst>
                <a:path extrusionOk="0" h="999" w="444">
                  <a:moveTo>
                    <a:pt x="222" y="0"/>
                  </a:moveTo>
                  <a:cubicBezTo>
                    <a:pt x="111" y="0"/>
                    <a:pt x="0" y="75"/>
                    <a:pt x="0" y="224"/>
                  </a:cubicBezTo>
                  <a:lnTo>
                    <a:pt x="0" y="775"/>
                  </a:lnTo>
                  <a:cubicBezTo>
                    <a:pt x="0" y="898"/>
                    <a:pt x="101" y="999"/>
                    <a:pt x="224" y="999"/>
                  </a:cubicBezTo>
                  <a:cubicBezTo>
                    <a:pt x="347" y="999"/>
                    <a:pt x="444" y="898"/>
                    <a:pt x="444" y="775"/>
                  </a:cubicBezTo>
                  <a:lnTo>
                    <a:pt x="444" y="224"/>
                  </a:lnTo>
                  <a:cubicBezTo>
                    <a:pt x="444" y="75"/>
                    <a:pt x="333" y="0"/>
                    <a:pt x="222"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2"/>
            <p:cNvSpPr/>
            <p:nvPr/>
          </p:nvSpPr>
          <p:spPr>
            <a:xfrm>
              <a:off x="1902475" y="1840400"/>
              <a:ext cx="11200" cy="24975"/>
            </a:xfrm>
            <a:custGeom>
              <a:rect b="b" l="l" r="r" t="t"/>
              <a:pathLst>
                <a:path extrusionOk="0" h="999" w="448">
                  <a:moveTo>
                    <a:pt x="224" y="0"/>
                  </a:moveTo>
                  <a:cubicBezTo>
                    <a:pt x="112" y="0"/>
                    <a:pt x="0" y="75"/>
                    <a:pt x="0" y="224"/>
                  </a:cubicBezTo>
                  <a:lnTo>
                    <a:pt x="0" y="775"/>
                  </a:lnTo>
                  <a:cubicBezTo>
                    <a:pt x="0" y="898"/>
                    <a:pt x="101" y="999"/>
                    <a:pt x="224" y="999"/>
                  </a:cubicBezTo>
                  <a:cubicBezTo>
                    <a:pt x="347" y="999"/>
                    <a:pt x="447" y="898"/>
                    <a:pt x="447" y="775"/>
                  </a:cubicBezTo>
                  <a:lnTo>
                    <a:pt x="447" y="224"/>
                  </a:lnTo>
                  <a:cubicBezTo>
                    <a:pt x="447" y="75"/>
                    <a:pt x="335" y="0"/>
                    <a:pt x="224"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9" name="Google Shape;3959;p62"/>
          <p:cNvGrpSpPr/>
          <p:nvPr/>
        </p:nvGrpSpPr>
        <p:grpSpPr>
          <a:xfrm>
            <a:off x="999975" y="1528300"/>
            <a:ext cx="375100" cy="368150"/>
            <a:chOff x="999975" y="1528300"/>
            <a:chExt cx="375100" cy="368150"/>
          </a:xfrm>
        </p:grpSpPr>
        <p:sp>
          <p:nvSpPr>
            <p:cNvPr id="3960" name="Google Shape;3960;p62"/>
            <p:cNvSpPr/>
            <p:nvPr/>
          </p:nvSpPr>
          <p:spPr>
            <a:xfrm>
              <a:off x="1017575" y="1543100"/>
              <a:ext cx="134275" cy="134750"/>
            </a:xfrm>
            <a:custGeom>
              <a:rect b="b" l="l" r="r" t="t"/>
              <a:pathLst>
                <a:path extrusionOk="0" h="5390" w="5371">
                  <a:moveTo>
                    <a:pt x="3809" y="1"/>
                  </a:moveTo>
                  <a:cubicBezTo>
                    <a:pt x="2948" y="1"/>
                    <a:pt x="2248" y="701"/>
                    <a:pt x="2251" y="1562"/>
                  </a:cubicBezTo>
                  <a:lnTo>
                    <a:pt x="2251" y="2050"/>
                  </a:lnTo>
                  <a:cubicBezTo>
                    <a:pt x="2251" y="2166"/>
                    <a:pt x="2155" y="2263"/>
                    <a:pt x="2039" y="2263"/>
                  </a:cubicBezTo>
                  <a:lnTo>
                    <a:pt x="1562" y="2263"/>
                  </a:lnTo>
                  <a:cubicBezTo>
                    <a:pt x="697" y="2263"/>
                    <a:pt x="1" y="2963"/>
                    <a:pt x="1" y="3824"/>
                  </a:cubicBezTo>
                  <a:cubicBezTo>
                    <a:pt x="1" y="4689"/>
                    <a:pt x="697" y="5389"/>
                    <a:pt x="1562" y="5389"/>
                  </a:cubicBezTo>
                  <a:lnTo>
                    <a:pt x="5162" y="5389"/>
                  </a:lnTo>
                  <a:cubicBezTo>
                    <a:pt x="5277" y="5389"/>
                    <a:pt x="5371" y="5292"/>
                    <a:pt x="5371" y="5177"/>
                  </a:cubicBezTo>
                  <a:lnTo>
                    <a:pt x="5371" y="1562"/>
                  </a:lnTo>
                  <a:cubicBezTo>
                    <a:pt x="5371" y="701"/>
                    <a:pt x="4674" y="1"/>
                    <a:pt x="3809"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2"/>
            <p:cNvSpPr/>
            <p:nvPr/>
          </p:nvSpPr>
          <p:spPr>
            <a:xfrm>
              <a:off x="1017575" y="1543100"/>
              <a:ext cx="106425" cy="134750"/>
            </a:xfrm>
            <a:custGeom>
              <a:rect b="b" l="l" r="r" t="t"/>
              <a:pathLst>
                <a:path extrusionOk="0" h="5390" w="4257">
                  <a:moveTo>
                    <a:pt x="3813" y="1"/>
                  </a:moveTo>
                  <a:cubicBezTo>
                    <a:pt x="2948" y="1"/>
                    <a:pt x="2251" y="701"/>
                    <a:pt x="2251" y="1562"/>
                  </a:cubicBezTo>
                  <a:lnTo>
                    <a:pt x="2251" y="2050"/>
                  </a:lnTo>
                  <a:cubicBezTo>
                    <a:pt x="2251" y="2166"/>
                    <a:pt x="2155" y="2263"/>
                    <a:pt x="2039" y="2263"/>
                  </a:cubicBezTo>
                  <a:lnTo>
                    <a:pt x="1562" y="2263"/>
                  </a:lnTo>
                  <a:cubicBezTo>
                    <a:pt x="697" y="2263"/>
                    <a:pt x="1" y="2963"/>
                    <a:pt x="1" y="3824"/>
                  </a:cubicBezTo>
                  <a:cubicBezTo>
                    <a:pt x="1" y="4689"/>
                    <a:pt x="697" y="5389"/>
                    <a:pt x="1562" y="5389"/>
                  </a:cubicBezTo>
                  <a:lnTo>
                    <a:pt x="2449" y="5389"/>
                  </a:lnTo>
                  <a:cubicBezTo>
                    <a:pt x="1584" y="5389"/>
                    <a:pt x="887" y="4689"/>
                    <a:pt x="887" y="3824"/>
                  </a:cubicBezTo>
                  <a:cubicBezTo>
                    <a:pt x="887" y="2963"/>
                    <a:pt x="1584" y="2263"/>
                    <a:pt x="2449" y="2263"/>
                  </a:cubicBezTo>
                  <a:lnTo>
                    <a:pt x="2926" y="2263"/>
                  </a:lnTo>
                  <a:cubicBezTo>
                    <a:pt x="3041" y="2263"/>
                    <a:pt x="3138" y="2166"/>
                    <a:pt x="3138" y="2050"/>
                  </a:cubicBezTo>
                  <a:lnTo>
                    <a:pt x="3138" y="1562"/>
                  </a:lnTo>
                  <a:cubicBezTo>
                    <a:pt x="3138" y="873"/>
                    <a:pt x="3593" y="261"/>
                    <a:pt x="4256" y="64"/>
                  </a:cubicBezTo>
                  <a:cubicBezTo>
                    <a:pt x="4111" y="23"/>
                    <a:pt x="3962" y="1"/>
                    <a:pt x="3813"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2"/>
            <p:cNvSpPr/>
            <p:nvPr/>
          </p:nvSpPr>
          <p:spPr>
            <a:xfrm>
              <a:off x="999975" y="1634125"/>
              <a:ext cx="136325" cy="158025"/>
            </a:xfrm>
            <a:custGeom>
              <a:rect b="b" l="l" r="r" t="t"/>
              <a:pathLst>
                <a:path extrusionOk="0" h="6321" w="5453">
                  <a:moveTo>
                    <a:pt x="1714" y="0"/>
                  </a:moveTo>
                  <a:cubicBezTo>
                    <a:pt x="1315" y="0"/>
                    <a:pt x="915" y="153"/>
                    <a:pt x="611" y="459"/>
                  </a:cubicBezTo>
                  <a:cubicBezTo>
                    <a:pt x="0" y="1070"/>
                    <a:pt x="0" y="2058"/>
                    <a:pt x="611" y="2669"/>
                  </a:cubicBezTo>
                  <a:lnTo>
                    <a:pt x="954" y="3015"/>
                  </a:lnTo>
                  <a:cubicBezTo>
                    <a:pt x="1036" y="3097"/>
                    <a:pt x="1036" y="3231"/>
                    <a:pt x="954" y="3313"/>
                  </a:cubicBezTo>
                  <a:lnTo>
                    <a:pt x="615" y="3653"/>
                  </a:lnTo>
                  <a:cubicBezTo>
                    <a:pt x="8" y="4264"/>
                    <a:pt x="8" y="5251"/>
                    <a:pt x="615" y="5862"/>
                  </a:cubicBezTo>
                  <a:cubicBezTo>
                    <a:pt x="921" y="6168"/>
                    <a:pt x="1320" y="6321"/>
                    <a:pt x="1720" y="6321"/>
                  </a:cubicBezTo>
                  <a:cubicBezTo>
                    <a:pt x="2119" y="6321"/>
                    <a:pt x="2518" y="6168"/>
                    <a:pt x="2821" y="5862"/>
                  </a:cubicBezTo>
                  <a:lnTo>
                    <a:pt x="5370" y="3313"/>
                  </a:lnTo>
                  <a:cubicBezTo>
                    <a:pt x="5452" y="3231"/>
                    <a:pt x="5452" y="3097"/>
                    <a:pt x="5370" y="3015"/>
                  </a:cubicBezTo>
                  <a:lnTo>
                    <a:pt x="2818" y="459"/>
                  </a:lnTo>
                  <a:cubicBezTo>
                    <a:pt x="2514" y="153"/>
                    <a:pt x="2114" y="0"/>
                    <a:pt x="171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2"/>
            <p:cNvSpPr/>
            <p:nvPr/>
          </p:nvSpPr>
          <p:spPr>
            <a:xfrm>
              <a:off x="999975" y="1634075"/>
              <a:ext cx="54050" cy="158075"/>
            </a:xfrm>
            <a:custGeom>
              <a:rect b="b" l="l" r="r" t="t"/>
              <a:pathLst>
                <a:path extrusionOk="0" h="6323" w="2162">
                  <a:moveTo>
                    <a:pt x="1714" y="1"/>
                  </a:moveTo>
                  <a:cubicBezTo>
                    <a:pt x="1304" y="1"/>
                    <a:pt x="906" y="163"/>
                    <a:pt x="608" y="461"/>
                  </a:cubicBezTo>
                  <a:cubicBezTo>
                    <a:pt x="0" y="1072"/>
                    <a:pt x="0" y="2060"/>
                    <a:pt x="608" y="2671"/>
                  </a:cubicBezTo>
                  <a:lnTo>
                    <a:pt x="954" y="3017"/>
                  </a:lnTo>
                  <a:cubicBezTo>
                    <a:pt x="1036" y="3099"/>
                    <a:pt x="1036" y="3233"/>
                    <a:pt x="954" y="3315"/>
                  </a:cubicBezTo>
                  <a:lnTo>
                    <a:pt x="615" y="3655"/>
                  </a:lnTo>
                  <a:cubicBezTo>
                    <a:pt x="4" y="4266"/>
                    <a:pt x="4" y="5253"/>
                    <a:pt x="615" y="5864"/>
                  </a:cubicBezTo>
                  <a:cubicBezTo>
                    <a:pt x="911" y="6163"/>
                    <a:pt x="1311" y="6323"/>
                    <a:pt x="1721" y="6323"/>
                  </a:cubicBezTo>
                  <a:cubicBezTo>
                    <a:pt x="1868" y="6323"/>
                    <a:pt x="2017" y="6302"/>
                    <a:pt x="2162" y="6259"/>
                  </a:cubicBezTo>
                  <a:cubicBezTo>
                    <a:pt x="1912" y="6185"/>
                    <a:pt x="1688" y="6051"/>
                    <a:pt x="1506" y="5864"/>
                  </a:cubicBezTo>
                  <a:cubicBezTo>
                    <a:pt x="895" y="5253"/>
                    <a:pt x="895" y="4266"/>
                    <a:pt x="1506" y="3655"/>
                  </a:cubicBezTo>
                  <a:lnTo>
                    <a:pt x="1841" y="3315"/>
                  </a:lnTo>
                  <a:cubicBezTo>
                    <a:pt x="1923" y="3233"/>
                    <a:pt x="1923" y="3099"/>
                    <a:pt x="1841" y="3017"/>
                  </a:cubicBezTo>
                  <a:lnTo>
                    <a:pt x="1498" y="2674"/>
                  </a:lnTo>
                  <a:cubicBezTo>
                    <a:pt x="887" y="2063"/>
                    <a:pt x="887" y="1072"/>
                    <a:pt x="1498" y="461"/>
                  </a:cubicBezTo>
                  <a:cubicBezTo>
                    <a:pt x="1681" y="278"/>
                    <a:pt x="1908" y="140"/>
                    <a:pt x="2158" y="66"/>
                  </a:cubicBezTo>
                  <a:cubicBezTo>
                    <a:pt x="2011" y="22"/>
                    <a:pt x="1862" y="1"/>
                    <a:pt x="171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2"/>
            <p:cNvSpPr/>
            <p:nvPr/>
          </p:nvSpPr>
          <p:spPr>
            <a:xfrm>
              <a:off x="1018500" y="1748075"/>
              <a:ext cx="134575" cy="134550"/>
            </a:xfrm>
            <a:custGeom>
              <a:rect b="b" l="l" r="r" t="t"/>
              <a:pathLst>
                <a:path extrusionOk="0" h="5382" w="5383">
                  <a:moveTo>
                    <a:pt x="1562" y="0"/>
                  </a:moveTo>
                  <a:cubicBezTo>
                    <a:pt x="701" y="0"/>
                    <a:pt x="1" y="701"/>
                    <a:pt x="1" y="1565"/>
                  </a:cubicBezTo>
                  <a:cubicBezTo>
                    <a:pt x="1" y="2426"/>
                    <a:pt x="701" y="3127"/>
                    <a:pt x="1562" y="3127"/>
                  </a:cubicBezTo>
                  <a:lnTo>
                    <a:pt x="2050" y="3127"/>
                  </a:lnTo>
                  <a:cubicBezTo>
                    <a:pt x="2166" y="3127"/>
                    <a:pt x="2259" y="3224"/>
                    <a:pt x="2259" y="3339"/>
                  </a:cubicBezTo>
                  <a:lnTo>
                    <a:pt x="2259" y="3820"/>
                  </a:lnTo>
                  <a:cubicBezTo>
                    <a:pt x="2259" y="4681"/>
                    <a:pt x="2960" y="5381"/>
                    <a:pt x="3821" y="5381"/>
                  </a:cubicBezTo>
                  <a:cubicBezTo>
                    <a:pt x="4685" y="5381"/>
                    <a:pt x="5382" y="4681"/>
                    <a:pt x="5382" y="3820"/>
                  </a:cubicBezTo>
                  <a:lnTo>
                    <a:pt x="5382" y="212"/>
                  </a:lnTo>
                  <a:cubicBezTo>
                    <a:pt x="5382" y="97"/>
                    <a:pt x="5289" y="0"/>
                    <a:pt x="517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2"/>
            <p:cNvSpPr/>
            <p:nvPr/>
          </p:nvSpPr>
          <p:spPr>
            <a:xfrm>
              <a:off x="1018600" y="1748075"/>
              <a:ext cx="106525" cy="134550"/>
            </a:xfrm>
            <a:custGeom>
              <a:rect b="b" l="l" r="r" t="t"/>
              <a:pathLst>
                <a:path extrusionOk="0" h="5382" w="4261">
                  <a:moveTo>
                    <a:pt x="1562" y="0"/>
                  </a:moveTo>
                  <a:cubicBezTo>
                    <a:pt x="697" y="0"/>
                    <a:pt x="1" y="701"/>
                    <a:pt x="1" y="1565"/>
                  </a:cubicBezTo>
                  <a:cubicBezTo>
                    <a:pt x="1" y="2426"/>
                    <a:pt x="697" y="3127"/>
                    <a:pt x="1562" y="3127"/>
                  </a:cubicBezTo>
                  <a:lnTo>
                    <a:pt x="2046" y="3127"/>
                  </a:lnTo>
                  <a:cubicBezTo>
                    <a:pt x="2162" y="3127"/>
                    <a:pt x="2255" y="3224"/>
                    <a:pt x="2255" y="3339"/>
                  </a:cubicBezTo>
                  <a:lnTo>
                    <a:pt x="2255" y="3820"/>
                  </a:lnTo>
                  <a:cubicBezTo>
                    <a:pt x="2255" y="4681"/>
                    <a:pt x="2956" y="5381"/>
                    <a:pt x="3817" y="5381"/>
                  </a:cubicBezTo>
                  <a:cubicBezTo>
                    <a:pt x="3966" y="5381"/>
                    <a:pt x="4115" y="5359"/>
                    <a:pt x="4260" y="5318"/>
                  </a:cubicBezTo>
                  <a:cubicBezTo>
                    <a:pt x="3597" y="5120"/>
                    <a:pt x="3142" y="4509"/>
                    <a:pt x="3142" y="3820"/>
                  </a:cubicBezTo>
                  <a:lnTo>
                    <a:pt x="3142" y="3339"/>
                  </a:lnTo>
                  <a:cubicBezTo>
                    <a:pt x="3142" y="3224"/>
                    <a:pt x="3049" y="3127"/>
                    <a:pt x="2933" y="3127"/>
                  </a:cubicBezTo>
                  <a:lnTo>
                    <a:pt x="2445" y="3127"/>
                  </a:lnTo>
                  <a:cubicBezTo>
                    <a:pt x="1584" y="3127"/>
                    <a:pt x="884" y="2426"/>
                    <a:pt x="887" y="1565"/>
                  </a:cubicBezTo>
                  <a:cubicBezTo>
                    <a:pt x="884" y="701"/>
                    <a:pt x="1584" y="4"/>
                    <a:pt x="2445"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2"/>
            <p:cNvSpPr/>
            <p:nvPr/>
          </p:nvSpPr>
          <p:spPr>
            <a:xfrm>
              <a:off x="1105625" y="1764225"/>
              <a:ext cx="165375" cy="132175"/>
            </a:xfrm>
            <a:custGeom>
              <a:rect b="b" l="l" r="r" t="t"/>
              <a:pathLst>
                <a:path extrusionOk="0" h="5287" w="6615">
                  <a:moveTo>
                    <a:pt x="3309" y="1"/>
                  </a:moveTo>
                  <a:cubicBezTo>
                    <a:pt x="3255" y="1"/>
                    <a:pt x="3201" y="21"/>
                    <a:pt x="3160" y="62"/>
                  </a:cubicBezTo>
                  <a:lnTo>
                    <a:pt x="611" y="2619"/>
                  </a:lnTo>
                  <a:cubicBezTo>
                    <a:pt x="0" y="3230"/>
                    <a:pt x="0" y="4217"/>
                    <a:pt x="611" y="4828"/>
                  </a:cubicBezTo>
                  <a:cubicBezTo>
                    <a:pt x="915" y="5134"/>
                    <a:pt x="1314" y="5287"/>
                    <a:pt x="1713" y="5287"/>
                  </a:cubicBezTo>
                  <a:cubicBezTo>
                    <a:pt x="2112" y="5287"/>
                    <a:pt x="2512" y="5134"/>
                    <a:pt x="2818" y="4828"/>
                  </a:cubicBezTo>
                  <a:lnTo>
                    <a:pt x="3160" y="4486"/>
                  </a:lnTo>
                  <a:cubicBezTo>
                    <a:pt x="3201" y="4445"/>
                    <a:pt x="3255" y="4424"/>
                    <a:pt x="3309" y="4424"/>
                  </a:cubicBezTo>
                  <a:cubicBezTo>
                    <a:pt x="3363" y="4424"/>
                    <a:pt x="3418" y="4445"/>
                    <a:pt x="3459" y="4486"/>
                  </a:cubicBezTo>
                  <a:lnTo>
                    <a:pt x="3798" y="4825"/>
                  </a:lnTo>
                  <a:cubicBezTo>
                    <a:pt x="4101" y="5130"/>
                    <a:pt x="4501" y="5283"/>
                    <a:pt x="4901" y="5283"/>
                  </a:cubicBezTo>
                  <a:cubicBezTo>
                    <a:pt x="5300" y="5283"/>
                    <a:pt x="5700" y="5130"/>
                    <a:pt x="6004" y="4825"/>
                  </a:cubicBezTo>
                  <a:cubicBezTo>
                    <a:pt x="6615" y="4214"/>
                    <a:pt x="6615" y="3222"/>
                    <a:pt x="6004" y="2611"/>
                  </a:cubicBezTo>
                  <a:lnTo>
                    <a:pt x="3459" y="62"/>
                  </a:lnTo>
                  <a:cubicBezTo>
                    <a:pt x="3418" y="21"/>
                    <a:pt x="3363" y="1"/>
                    <a:pt x="3309"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2"/>
            <p:cNvSpPr/>
            <p:nvPr/>
          </p:nvSpPr>
          <p:spPr>
            <a:xfrm>
              <a:off x="1105625" y="1764225"/>
              <a:ext cx="93825" cy="132225"/>
            </a:xfrm>
            <a:custGeom>
              <a:rect b="b" l="l" r="r" t="t"/>
              <a:pathLst>
                <a:path extrusionOk="0" h="5289" w="3753">
                  <a:moveTo>
                    <a:pt x="3309" y="1"/>
                  </a:moveTo>
                  <a:cubicBezTo>
                    <a:pt x="3255" y="1"/>
                    <a:pt x="3201" y="21"/>
                    <a:pt x="3160" y="62"/>
                  </a:cubicBezTo>
                  <a:lnTo>
                    <a:pt x="611" y="2619"/>
                  </a:lnTo>
                  <a:cubicBezTo>
                    <a:pt x="0" y="3230"/>
                    <a:pt x="0" y="4217"/>
                    <a:pt x="611" y="4828"/>
                  </a:cubicBezTo>
                  <a:cubicBezTo>
                    <a:pt x="907" y="5127"/>
                    <a:pt x="1305" y="5288"/>
                    <a:pt x="1714" y="5288"/>
                  </a:cubicBezTo>
                  <a:cubicBezTo>
                    <a:pt x="1862" y="5288"/>
                    <a:pt x="2011" y="5267"/>
                    <a:pt x="2158" y="5223"/>
                  </a:cubicBezTo>
                  <a:cubicBezTo>
                    <a:pt x="1908" y="5149"/>
                    <a:pt x="1681" y="5015"/>
                    <a:pt x="1498" y="4828"/>
                  </a:cubicBezTo>
                  <a:cubicBezTo>
                    <a:pt x="887" y="4217"/>
                    <a:pt x="887" y="3230"/>
                    <a:pt x="1498" y="2619"/>
                  </a:cubicBezTo>
                  <a:lnTo>
                    <a:pt x="3753" y="357"/>
                  </a:lnTo>
                  <a:lnTo>
                    <a:pt x="3459" y="62"/>
                  </a:lnTo>
                  <a:cubicBezTo>
                    <a:pt x="3418" y="21"/>
                    <a:pt x="3363" y="1"/>
                    <a:pt x="3309"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2"/>
            <p:cNvSpPr/>
            <p:nvPr/>
          </p:nvSpPr>
          <p:spPr>
            <a:xfrm>
              <a:off x="1223200" y="1746950"/>
              <a:ext cx="134350" cy="134650"/>
            </a:xfrm>
            <a:custGeom>
              <a:rect b="b" l="l" r="r" t="t"/>
              <a:pathLst>
                <a:path extrusionOk="0" h="5386" w="5374">
                  <a:moveTo>
                    <a:pt x="202" y="0"/>
                  </a:moveTo>
                  <a:cubicBezTo>
                    <a:pt x="90" y="0"/>
                    <a:pt x="0" y="96"/>
                    <a:pt x="0" y="209"/>
                  </a:cubicBezTo>
                  <a:lnTo>
                    <a:pt x="0" y="3824"/>
                  </a:lnTo>
                  <a:cubicBezTo>
                    <a:pt x="0" y="4688"/>
                    <a:pt x="697" y="5385"/>
                    <a:pt x="1562" y="5385"/>
                  </a:cubicBezTo>
                  <a:cubicBezTo>
                    <a:pt x="2423" y="5385"/>
                    <a:pt x="3123" y="4685"/>
                    <a:pt x="3123" y="3824"/>
                  </a:cubicBezTo>
                  <a:lnTo>
                    <a:pt x="3123" y="3336"/>
                  </a:lnTo>
                  <a:cubicBezTo>
                    <a:pt x="3123" y="3220"/>
                    <a:pt x="3216" y="3127"/>
                    <a:pt x="3332" y="3127"/>
                  </a:cubicBezTo>
                  <a:lnTo>
                    <a:pt x="3813" y="3127"/>
                  </a:lnTo>
                  <a:cubicBezTo>
                    <a:pt x="4673" y="3123"/>
                    <a:pt x="5374" y="2423"/>
                    <a:pt x="5370" y="1562"/>
                  </a:cubicBezTo>
                  <a:cubicBezTo>
                    <a:pt x="5374" y="701"/>
                    <a:pt x="4673" y="0"/>
                    <a:pt x="3813" y="0"/>
                  </a:cubicBezTo>
                  <a:lnTo>
                    <a:pt x="209" y="0"/>
                  </a:lnTo>
                  <a:cubicBezTo>
                    <a:pt x="207" y="0"/>
                    <a:pt x="205" y="0"/>
                    <a:pt x="202"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2"/>
            <p:cNvSpPr/>
            <p:nvPr/>
          </p:nvSpPr>
          <p:spPr>
            <a:xfrm>
              <a:off x="1238750" y="1632550"/>
              <a:ext cx="136325" cy="158025"/>
            </a:xfrm>
            <a:custGeom>
              <a:rect b="b" l="l" r="r" t="t"/>
              <a:pathLst>
                <a:path extrusionOk="0" h="6321" w="5453">
                  <a:moveTo>
                    <a:pt x="3735" y="0"/>
                  </a:moveTo>
                  <a:cubicBezTo>
                    <a:pt x="3335" y="0"/>
                    <a:pt x="2935" y="153"/>
                    <a:pt x="2632" y="458"/>
                  </a:cubicBezTo>
                  <a:lnTo>
                    <a:pt x="86" y="3011"/>
                  </a:lnTo>
                  <a:cubicBezTo>
                    <a:pt x="1" y="3093"/>
                    <a:pt x="1" y="3227"/>
                    <a:pt x="86" y="3309"/>
                  </a:cubicBezTo>
                  <a:lnTo>
                    <a:pt x="2635" y="5862"/>
                  </a:lnTo>
                  <a:cubicBezTo>
                    <a:pt x="2941" y="6168"/>
                    <a:pt x="3341" y="6320"/>
                    <a:pt x="3740" y="6320"/>
                  </a:cubicBezTo>
                  <a:cubicBezTo>
                    <a:pt x="4140" y="6320"/>
                    <a:pt x="4540" y="6168"/>
                    <a:pt x="4845" y="5862"/>
                  </a:cubicBezTo>
                  <a:cubicBezTo>
                    <a:pt x="5453" y="5251"/>
                    <a:pt x="5453" y="4263"/>
                    <a:pt x="4845" y="3652"/>
                  </a:cubicBezTo>
                  <a:lnTo>
                    <a:pt x="4499" y="3306"/>
                  </a:lnTo>
                  <a:cubicBezTo>
                    <a:pt x="4417" y="3224"/>
                    <a:pt x="4417" y="3093"/>
                    <a:pt x="4499" y="3011"/>
                  </a:cubicBezTo>
                  <a:lnTo>
                    <a:pt x="4838" y="2672"/>
                  </a:lnTo>
                  <a:cubicBezTo>
                    <a:pt x="5445" y="2057"/>
                    <a:pt x="5445" y="1070"/>
                    <a:pt x="4838" y="458"/>
                  </a:cubicBezTo>
                  <a:cubicBezTo>
                    <a:pt x="4534" y="153"/>
                    <a:pt x="4134" y="0"/>
                    <a:pt x="3735"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2"/>
            <p:cNvSpPr/>
            <p:nvPr/>
          </p:nvSpPr>
          <p:spPr>
            <a:xfrm>
              <a:off x="1221975" y="1542075"/>
              <a:ext cx="134550" cy="134550"/>
            </a:xfrm>
            <a:custGeom>
              <a:rect b="b" l="l" r="r" t="t"/>
              <a:pathLst>
                <a:path extrusionOk="0" h="5382" w="5382">
                  <a:moveTo>
                    <a:pt x="1562" y="1"/>
                  </a:moveTo>
                  <a:cubicBezTo>
                    <a:pt x="701" y="1"/>
                    <a:pt x="1" y="701"/>
                    <a:pt x="1" y="1566"/>
                  </a:cubicBezTo>
                  <a:lnTo>
                    <a:pt x="1" y="5173"/>
                  </a:lnTo>
                  <a:cubicBezTo>
                    <a:pt x="1" y="5289"/>
                    <a:pt x="94" y="5382"/>
                    <a:pt x="213" y="5382"/>
                  </a:cubicBezTo>
                  <a:lnTo>
                    <a:pt x="3821" y="5382"/>
                  </a:lnTo>
                  <a:cubicBezTo>
                    <a:pt x="4681" y="5382"/>
                    <a:pt x="5382" y="4681"/>
                    <a:pt x="5382" y="3817"/>
                  </a:cubicBezTo>
                  <a:cubicBezTo>
                    <a:pt x="5382" y="2956"/>
                    <a:pt x="4681" y="2255"/>
                    <a:pt x="3821" y="2255"/>
                  </a:cubicBezTo>
                  <a:lnTo>
                    <a:pt x="3332" y="2255"/>
                  </a:lnTo>
                  <a:cubicBezTo>
                    <a:pt x="3217" y="2255"/>
                    <a:pt x="3124" y="2162"/>
                    <a:pt x="3124" y="2043"/>
                  </a:cubicBezTo>
                  <a:lnTo>
                    <a:pt x="3124" y="1566"/>
                  </a:lnTo>
                  <a:cubicBezTo>
                    <a:pt x="3124" y="701"/>
                    <a:pt x="2427" y="1"/>
                    <a:pt x="156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2"/>
            <p:cNvSpPr/>
            <p:nvPr/>
          </p:nvSpPr>
          <p:spPr>
            <a:xfrm>
              <a:off x="1104025" y="1528300"/>
              <a:ext cx="165400" cy="132250"/>
            </a:xfrm>
            <a:custGeom>
              <a:rect b="b" l="l" r="r" t="t"/>
              <a:pathLst>
                <a:path extrusionOk="0" h="5290" w="6616">
                  <a:moveTo>
                    <a:pt x="4903" y="0"/>
                  </a:moveTo>
                  <a:cubicBezTo>
                    <a:pt x="4504" y="0"/>
                    <a:pt x="4104" y="153"/>
                    <a:pt x="3798" y="458"/>
                  </a:cubicBezTo>
                  <a:lnTo>
                    <a:pt x="3455" y="805"/>
                  </a:lnTo>
                  <a:cubicBezTo>
                    <a:pt x="3414" y="846"/>
                    <a:pt x="3360" y="866"/>
                    <a:pt x="3306" y="866"/>
                  </a:cubicBezTo>
                  <a:cubicBezTo>
                    <a:pt x="3252" y="866"/>
                    <a:pt x="3198" y="846"/>
                    <a:pt x="3157" y="805"/>
                  </a:cubicBezTo>
                  <a:lnTo>
                    <a:pt x="2818" y="466"/>
                  </a:lnTo>
                  <a:cubicBezTo>
                    <a:pt x="2514" y="160"/>
                    <a:pt x="2115" y="7"/>
                    <a:pt x="1715" y="7"/>
                  </a:cubicBezTo>
                  <a:cubicBezTo>
                    <a:pt x="1315" y="7"/>
                    <a:pt x="916" y="160"/>
                    <a:pt x="612" y="466"/>
                  </a:cubicBezTo>
                  <a:cubicBezTo>
                    <a:pt x="1" y="1077"/>
                    <a:pt x="1" y="2065"/>
                    <a:pt x="612" y="2676"/>
                  </a:cubicBezTo>
                  <a:lnTo>
                    <a:pt x="3157" y="5228"/>
                  </a:lnTo>
                  <a:cubicBezTo>
                    <a:pt x="3198" y="5269"/>
                    <a:pt x="3252" y="5290"/>
                    <a:pt x="3306" y="5290"/>
                  </a:cubicBezTo>
                  <a:cubicBezTo>
                    <a:pt x="3360" y="5290"/>
                    <a:pt x="3414" y="5269"/>
                    <a:pt x="3455" y="5228"/>
                  </a:cubicBezTo>
                  <a:lnTo>
                    <a:pt x="6008" y="2668"/>
                  </a:lnTo>
                  <a:cubicBezTo>
                    <a:pt x="6616" y="2057"/>
                    <a:pt x="6616" y="1070"/>
                    <a:pt x="6008" y="458"/>
                  </a:cubicBezTo>
                  <a:cubicBezTo>
                    <a:pt x="5703" y="153"/>
                    <a:pt x="5303" y="0"/>
                    <a:pt x="4903"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2"/>
            <p:cNvSpPr/>
            <p:nvPr/>
          </p:nvSpPr>
          <p:spPr>
            <a:xfrm>
              <a:off x="1104025" y="1528450"/>
              <a:ext cx="93750" cy="132100"/>
            </a:xfrm>
            <a:custGeom>
              <a:rect b="b" l="l" r="r" t="t"/>
              <a:pathLst>
                <a:path extrusionOk="0" h="5284" w="3750">
                  <a:moveTo>
                    <a:pt x="1716" y="0"/>
                  </a:moveTo>
                  <a:cubicBezTo>
                    <a:pt x="1307" y="0"/>
                    <a:pt x="907" y="162"/>
                    <a:pt x="612" y="460"/>
                  </a:cubicBezTo>
                  <a:cubicBezTo>
                    <a:pt x="1" y="1071"/>
                    <a:pt x="1" y="2059"/>
                    <a:pt x="612" y="2670"/>
                  </a:cubicBezTo>
                  <a:lnTo>
                    <a:pt x="3157" y="5222"/>
                  </a:lnTo>
                  <a:cubicBezTo>
                    <a:pt x="3198" y="5263"/>
                    <a:pt x="3252" y="5284"/>
                    <a:pt x="3306" y="5284"/>
                  </a:cubicBezTo>
                  <a:cubicBezTo>
                    <a:pt x="3360" y="5284"/>
                    <a:pt x="3414" y="5263"/>
                    <a:pt x="3455" y="5222"/>
                  </a:cubicBezTo>
                  <a:lnTo>
                    <a:pt x="3750" y="4928"/>
                  </a:lnTo>
                  <a:lnTo>
                    <a:pt x="1499" y="2670"/>
                  </a:lnTo>
                  <a:cubicBezTo>
                    <a:pt x="892" y="2059"/>
                    <a:pt x="892" y="1067"/>
                    <a:pt x="1499" y="456"/>
                  </a:cubicBezTo>
                  <a:cubicBezTo>
                    <a:pt x="1682" y="273"/>
                    <a:pt x="1909" y="139"/>
                    <a:pt x="2159" y="65"/>
                  </a:cubicBezTo>
                  <a:cubicBezTo>
                    <a:pt x="2013" y="21"/>
                    <a:pt x="1864" y="0"/>
                    <a:pt x="1716"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2"/>
            <p:cNvSpPr/>
            <p:nvPr/>
          </p:nvSpPr>
          <p:spPr>
            <a:xfrm>
              <a:off x="1157975" y="1682750"/>
              <a:ext cx="59100" cy="59200"/>
            </a:xfrm>
            <a:custGeom>
              <a:rect b="b" l="l" r="r" t="t"/>
              <a:pathLst>
                <a:path extrusionOk="0" h="2368" w="2364">
                  <a:moveTo>
                    <a:pt x="1182" y="1"/>
                  </a:moveTo>
                  <a:cubicBezTo>
                    <a:pt x="530" y="1"/>
                    <a:pt x="1" y="530"/>
                    <a:pt x="1" y="1186"/>
                  </a:cubicBezTo>
                  <a:cubicBezTo>
                    <a:pt x="1" y="1838"/>
                    <a:pt x="530" y="2367"/>
                    <a:pt x="1182" y="2367"/>
                  </a:cubicBezTo>
                  <a:cubicBezTo>
                    <a:pt x="1834" y="2367"/>
                    <a:pt x="2363" y="1838"/>
                    <a:pt x="2363" y="1186"/>
                  </a:cubicBezTo>
                  <a:cubicBezTo>
                    <a:pt x="2363" y="530"/>
                    <a:pt x="1834" y="1"/>
                    <a:pt x="1182"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2"/>
            <p:cNvSpPr/>
            <p:nvPr/>
          </p:nvSpPr>
          <p:spPr>
            <a:xfrm>
              <a:off x="1157875" y="1682725"/>
              <a:ext cx="40750" cy="59275"/>
            </a:xfrm>
            <a:custGeom>
              <a:rect b="b" l="l" r="r" t="t"/>
              <a:pathLst>
                <a:path extrusionOk="0" h="2371" w="1630">
                  <a:moveTo>
                    <a:pt x="1185" y="0"/>
                  </a:moveTo>
                  <a:cubicBezTo>
                    <a:pt x="559" y="0"/>
                    <a:pt x="1" y="504"/>
                    <a:pt x="1" y="1187"/>
                  </a:cubicBezTo>
                  <a:cubicBezTo>
                    <a:pt x="1" y="1865"/>
                    <a:pt x="557" y="2371"/>
                    <a:pt x="1183" y="2371"/>
                  </a:cubicBezTo>
                  <a:cubicBezTo>
                    <a:pt x="1330" y="2371"/>
                    <a:pt x="1481" y="2343"/>
                    <a:pt x="1629" y="2282"/>
                  </a:cubicBezTo>
                  <a:cubicBezTo>
                    <a:pt x="1182" y="2100"/>
                    <a:pt x="891" y="1668"/>
                    <a:pt x="891" y="1187"/>
                  </a:cubicBezTo>
                  <a:cubicBezTo>
                    <a:pt x="891" y="702"/>
                    <a:pt x="1182" y="270"/>
                    <a:pt x="1629" y="87"/>
                  </a:cubicBezTo>
                  <a:cubicBezTo>
                    <a:pt x="1482" y="28"/>
                    <a:pt x="1331" y="0"/>
                    <a:pt x="1185"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5" name="Google Shape;3975;p62"/>
          <p:cNvGrpSpPr/>
          <p:nvPr/>
        </p:nvGrpSpPr>
        <p:grpSpPr>
          <a:xfrm>
            <a:off x="5366175" y="1527550"/>
            <a:ext cx="259200" cy="368850"/>
            <a:chOff x="5366175" y="1527550"/>
            <a:chExt cx="259200" cy="368850"/>
          </a:xfrm>
        </p:grpSpPr>
        <p:sp>
          <p:nvSpPr>
            <p:cNvPr id="3976" name="Google Shape;3976;p62"/>
            <p:cNvSpPr/>
            <p:nvPr/>
          </p:nvSpPr>
          <p:spPr>
            <a:xfrm>
              <a:off x="5546075" y="1645500"/>
              <a:ext cx="77175" cy="46775"/>
            </a:xfrm>
            <a:custGeom>
              <a:rect b="b" l="l" r="r" t="t"/>
              <a:pathLst>
                <a:path extrusionOk="0" h="1871" w="3087">
                  <a:moveTo>
                    <a:pt x="2136" y="1"/>
                  </a:moveTo>
                  <a:cubicBezTo>
                    <a:pt x="1832" y="1"/>
                    <a:pt x="1496" y="50"/>
                    <a:pt x="1186" y="205"/>
                  </a:cubicBezTo>
                  <a:cubicBezTo>
                    <a:pt x="537" y="522"/>
                    <a:pt x="183" y="1204"/>
                    <a:pt x="45" y="1528"/>
                  </a:cubicBezTo>
                  <a:cubicBezTo>
                    <a:pt x="1" y="1629"/>
                    <a:pt x="56" y="1740"/>
                    <a:pt x="161" y="1766"/>
                  </a:cubicBezTo>
                  <a:cubicBezTo>
                    <a:pt x="339" y="1813"/>
                    <a:pt x="629" y="1871"/>
                    <a:pt x="958" y="1871"/>
                  </a:cubicBezTo>
                  <a:cubicBezTo>
                    <a:pt x="1260" y="1871"/>
                    <a:pt x="1595" y="1822"/>
                    <a:pt x="1905" y="1670"/>
                  </a:cubicBezTo>
                  <a:cubicBezTo>
                    <a:pt x="2550" y="1349"/>
                    <a:pt x="2907" y="671"/>
                    <a:pt x="3045" y="343"/>
                  </a:cubicBezTo>
                  <a:cubicBezTo>
                    <a:pt x="3086" y="246"/>
                    <a:pt x="3030" y="131"/>
                    <a:pt x="2930" y="104"/>
                  </a:cubicBezTo>
                  <a:cubicBezTo>
                    <a:pt x="2750" y="58"/>
                    <a:pt x="2462" y="1"/>
                    <a:pt x="213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2"/>
            <p:cNvSpPr/>
            <p:nvPr/>
          </p:nvSpPr>
          <p:spPr>
            <a:xfrm>
              <a:off x="5419000" y="1527550"/>
              <a:ext cx="132325" cy="234325"/>
            </a:xfrm>
            <a:custGeom>
              <a:rect b="b" l="l" r="r" t="t"/>
              <a:pathLst>
                <a:path extrusionOk="0" h="9373" w="5293">
                  <a:moveTo>
                    <a:pt x="2646" y="0"/>
                  </a:moveTo>
                  <a:cubicBezTo>
                    <a:pt x="1182" y="0"/>
                    <a:pt x="0" y="1196"/>
                    <a:pt x="19" y="2661"/>
                  </a:cubicBezTo>
                  <a:lnTo>
                    <a:pt x="19" y="3921"/>
                  </a:lnTo>
                  <a:cubicBezTo>
                    <a:pt x="15" y="4044"/>
                    <a:pt x="112" y="4148"/>
                    <a:pt x="239" y="4148"/>
                  </a:cubicBezTo>
                  <a:cubicBezTo>
                    <a:pt x="362" y="4148"/>
                    <a:pt x="463" y="4044"/>
                    <a:pt x="459" y="3921"/>
                  </a:cubicBezTo>
                  <a:lnTo>
                    <a:pt x="459" y="2661"/>
                  </a:lnTo>
                  <a:cubicBezTo>
                    <a:pt x="459" y="1450"/>
                    <a:pt x="1439" y="470"/>
                    <a:pt x="2646" y="470"/>
                  </a:cubicBezTo>
                  <a:cubicBezTo>
                    <a:pt x="3857" y="470"/>
                    <a:pt x="4838" y="1450"/>
                    <a:pt x="4838" y="2661"/>
                  </a:cubicBezTo>
                  <a:lnTo>
                    <a:pt x="4838" y="9153"/>
                  </a:lnTo>
                  <a:cubicBezTo>
                    <a:pt x="4838" y="9272"/>
                    <a:pt x="4934" y="9373"/>
                    <a:pt x="5057" y="9373"/>
                  </a:cubicBezTo>
                  <a:cubicBezTo>
                    <a:pt x="5177" y="9373"/>
                    <a:pt x="5274" y="9272"/>
                    <a:pt x="5274" y="9153"/>
                  </a:cubicBezTo>
                  <a:lnTo>
                    <a:pt x="5274" y="2661"/>
                  </a:lnTo>
                  <a:cubicBezTo>
                    <a:pt x="5292" y="1196"/>
                    <a:pt x="4111" y="0"/>
                    <a:pt x="2646"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2"/>
            <p:cNvSpPr/>
            <p:nvPr/>
          </p:nvSpPr>
          <p:spPr>
            <a:xfrm>
              <a:off x="5366175" y="1612725"/>
              <a:ext cx="99800" cy="82025"/>
            </a:xfrm>
            <a:custGeom>
              <a:rect b="b" l="l" r="r" t="t"/>
              <a:pathLst>
                <a:path extrusionOk="0" h="3281" w="3992">
                  <a:moveTo>
                    <a:pt x="2352" y="1"/>
                  </a:moveTo>
                  <a:cubicBezTo>
                    <a:pt x="2326" y="1"/>
                    <a:pt x="2300" y="9"/>
                    <a:pt x="2277" y="25"/>
                  </a:cubicBezTo>
                  <a:lnTo>
                    <a:pt x="522" y="1274"/>
                  </a:lnTo>
                  <a:cubicBezTo>
                    <a:pt x="101" y="1572"/>
                    <a:pt x="0" y="2153"/>
                    <a:pt x="302" y="2574"/>
                  </a:cubicBezTo>
                  <a:cubicBezTo>
                    <a:pt x="482" y="2831"/>
                    <a:pt x="767" y="2967"/>
                    <a:pt x="1058" y="2967"/>
                  </a:cubicBezTo>
                  <a:cubicBezTo>
                    <a:pt x="1245" y="2967"/>
                    <a:pt x="1434" y="2911"/>
                    <a:pt x="1599" y="2794"/>
                  </a:cubicBezTo>
                  <a:lnTo>
                    <a:pt x="1838" y="2627"/>
                  </a:lnTo>
                  <a:cubicBezTo>
                    <a:pt x="1859" y="2611"/>
                    <a:pt x="1884" y="2603"/>
                    <a:pt x="1909" y="2603"/>
                  </a:cubicBezTo>
                  <a:cubicBezTo>
                    <a:pt x="1948" y="2603"/>
                    <a:pt x="1988" y="2622"/>
                    <a:pt x="2013" y="2656"/>
                  </a:cubicBezTo>
                  <a:lnTo>
                    <a:pt x="2177" y="2887"/>
                  </a:lnTo>
                  <a:cubicBezTo>
                    <a:pt x="2358" y="3144"/>
                    <a:pt x="2645" y="3280"/>
                    <a:pt x="2935" y="3280"/>
                  </a:cubicBezTo>
                  <a:cubicBezTo>
                    <a:pt x="3122" y="3280"/>
                    <a:pt x="3310" y="3224"/>
                    <a:pt x="3474" y="3107"/>
                  </a:cubicBezTo>
                  <a:cubicBezTo>
                    <a:pt x="3895" y="2809"/>
                    <a:pt x="3992" y="2228"/>
                    <a:pt x="3693" y="1807"/>
                  </a:cubicBezTo>
                  <a:lnTo>
                    <a:pt x="2453" y="51"/>
                  </a:lnTo>
                  <a:cubicBezTo>
                    <a:pt x="2428" y="18"/>
                    <a:pt x="2390" y="1"/>
                    <a:pt x="2352"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2"/>
            <p:cNvSpPr/>
            <p:nvPr/>
          </p:nvSpPr>
          <p:spPr>
            <a:xfrm>
              <a:off x="5366175" y="1612750"/>
              <a:ext cx="66825" cy="74150"/>
            </a:xfrm>
            <a:custGeom>
              <a:rect b="b" l="l" r="r" t="t"/>
              <a:pathLst>
                <a:path extrusionOk="0" h="2966" w="2673">
                  <a:moveTo>
                    <a:pt x="2351" y="0"/>
                  </a:moveTo>
                  <a:cubicBezTo>
                    <a:pt x="2325" y="0"/>
                    <a:pt x="2300" y="8"/>
                    <a:pt x="2277" y="24"/>
                  </a:cubicBezTo>
                  <a:lnTo>
                    <a:pt x="522" y="1273"/>
                  </a:lnTo>
                  <a:cubicBezTo>
                    <a:pt x="101" y="1571"/>
                    <a:pt x="0" y="2152"/>
                    <a:pt x="302" y="2573"/>
                  </a:cubicBezTo>
                  <a:cubicBezTo>
                    <a:pt x="481" y="2826"/>
                    <a:pt x="767" y="2965"/>
                    <a:pt x="1060" y="2965"/>
                  </a:cubicBezTo>
                  <a:cubicBezTo>
                    <a:pt x="1207" y="2965"/>
                    <a:pt x="1356" y="2930"/>
                    <a:pt x="1495" y="2857"/>
                  </a:cubicBezTo>
                  <a:cubicBezTo>
                    <a:pt x="1368" y="2790"/>
                    <a:pt x="1256" y="2693"/>
                    <a:pt x="1174" y="2573"/>
                  </a:cubicBezTo>
                  <a:cubicBezTo>
                    <a:pt x="876" y="2152"/>
                    <a:pt x="973" y="1571"/>
                    <a:pt x="1394" y="1273"/>
                  </a:cubicBezTo>
                  <a:lnTo>
                    <a:pt x="2672" y="364"/>
                  </a:lnTo>
                  <a:lnTo>
                    <a:pt x="2453" y="54"/>
                  </a:lnTo>
                  <a:cubicBezTo>
                    <a:pt x="2428" y="18"/>
                    <a:pt x="2390" y="0"/>
                    <a:pt x="2351"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2"/>
            <p:cNvSpPr/>
            <p:nvPr/>
          </p:nvSpPr>
          <p:spPr>
            <a:xfrm>
              <a:off x="5467625" y="1598475"/>
              <a:ext cx="77075" cy="46875"/>
            </a:xfrm>
            <a:custGeom>
              <a:rect b="b" l="l" r="r" t="t"/>
              <a:pathLst>
                <a:path extrusionOk="0" h="1875" w="3083">
                  <a:moveTo>
                    <a:pt x="950" y="0"/>
                  </a:moveTo>
                  <a:cubicBezTo>
                    <a:pt x="626" y="0"/>
                    <a:pt x="340" y="57"/>
                    <a:pt x="161" y="103"/>
                  </a:cubicBezTo>
                  <a:cubicBezTo>
                    <a:pt x="57" y="126"/>
                    <a:pt x="1" y="241"/>
                    <a:pt x="45" y="338"/>
                  </a:cubicBezTo>
                  <a:cubicBezTo>
                    <a:pt x="183" y="666"/>
                    <a:pt x="534" y="1348"/>
                    <a:pt x="1178" y="1669"/>
                  </a:cubicBezTo>
                  <a:cubicBezTo>
                    <a:pt x="1492" y="1825"/>
                    <a:pt x="1832" y="1875"/>
                    <a:pt x="2138" y="1875"/>
                  </a:cubicBezTo>
                  <a:cubicBezTo>
                    <a:pt x="2461" y="1875"/>
                    <a:pt x="2746" y="1819"/>
                    <a:pt x="2922" y="1773"/>
                  </a:cubicBezTo>
                  <a:cubicBezTo>
                    <a:pt x="3027" y="1747"/>
                    <a:pt x="3083" y="1635"/>
                    <a:pt x="3042" y="1538"/>
                  </a:cubicBezTo>
                  <a:cubicBezTo>
                    <a:pt x="2904" y="1210"/>
                    <a:pt x="2550" y="528"/>
                    <a:pt x="1905" y="208"/>
                  </a:cubicBezTo>
                  <a:cubicBezTo>
                    <a:pt x="1593" y="51"/>
                    <a:pt x="1255" y="0"/>
                    <a:pt x="95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2"/>
            <p:cNvSpPr/>
            <p:nvPr/>
          </p:nvSpPr>
          <p:spPr>
            <a:xfrm>
              <a:off x="5465475" y="1744250"/>
              <a:ext cx="159900" cy="130550"/>
            </a:xfrm>
            <a:custGeom>
              <a:rect b="b" l="l" r="r" t="t"/>
              <a:pathLst>
                <a:path extrusionOk="0" h="5222" w="6396">
                  <a:moveTo>
                    <a:pt x="269" y="0"/>
                  </a:moveTo>
                  <a:cubicBezTo>
                    <a:pt x="113" y="0"/>
                    <a:pt x="1" y="149"/>
                    <a:pt x="46" y="302"/>
                  </a:cubicBezTo>
                  <a:lnTo>
                    <a:pt x="1514" y="5057"/>
                  </a:lnTo>
                  <a:cubicBezTo>
                    <a:pt x="1544" y="5154"/>
                    <a:pt x="1633" y="5221"/>
                    <a:pt x="1734" y="5221"/>
                  </a:cubicBezTo>
                  <a:lnTo>
                    <a:pt x="4659" y="5221"/>
                  </a:lnTo>
                  <a:cubicBezTo>
                    <a:pt x="4764" y="5221"/>
                    <a:pt x="4853" y="5154"/>
                    <a:pt x="4883" y="5057"/>
                  </a:cubicBezTo>
                  <a:lnTo>
                    <a:pt x="6347" y="302"/>
                  </a:lnTo>
                  <a:cubicBezTo>
                    <a:pt x="6396" y="149"/>
                    <a:pt x="6280" y="0"/>
                    <a:pt x="6124"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2"/>
            <p:cNvSpPr/>
            <p:nvPr/>
          </p:nvSpPr>
          <p:spPr>
            <a:xfrm>
              <a:off x="5465475" y="1744250"/>
              <a:ext cx="59750" cy="130550"/>
            </a:xfrm>
            <a:custGeom>
              <a:rect b="b" l="l" r="r" t="t"/>
              <a:pathLst>
                <a:path extrusionOk="0" h="5222" w="2390">
                  <a:moveTo>
                    <a:pt x="269" y="0"/>
                  </a:moveTo>
                  <a:cubicBezTo>
                    <a:pt x="113" y="0"/>
                    <a:pt x="1" y="153"/>
                    <a:pt x="46" y="302"/>
                  </a:cubicBezTo>
                  <a:lnTo>
                    <a:pt x="1514" y="5057"/>
                  </a:lnTo>
                  <a:cubicBezTo>
                    <a:pt x="1544" y="5154"/>
                    <a:pt x="1633" y="5221"/>
                    <a:pt x="1734" y="5221"/>
                  </a:cubicBezTo>
                  <a:lnTo>
                    <a:pt x="2121" y="5221"/>
                  </a:lnTo>
                  <a:cubicBezTo>
                    <a:pt x="2278" y="5221"/>
                    <a:pt x="2390" y="5068"/>
                    <a:pt x="2341" y="4919"/>
                  </a:cubicBezTo>
                  <a:lnTo>
                    <a:pt x="828" y="0"/>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2"/>
            <p:cNvSpPr/>
            <p:nvPr/>
          </p:nvSpPr>
          <p:spPr>
            <a:xfrm>
              <a:off x="5479450" y="1862750"/>
              <a:ext cx="131950" cy="33650"/>
            </a:xfrm>
            <a:custGeom>
              <a:rect b="b" l="l" r="r" t="t"/>
              <a:pathLst>
                <a:path extrusionOk="0" h="1346" w="5278">
                  <a:moveTo>
                    <a:pt x="299" y="1"/>
                  </a:moveTo>
                  <a:cubicBezTo>
                    <a:pt x="109" y="1"/>
                    <a:pt x="1" y="217"/>
                    <a:pt x="113" y="369"/>
                  </a:cubicBezTo>
                  <a:lnTo>
                    <a:pt x="739" y="1249"/>
                  </a:lnTo>
                  <a:cubicBezTo>
                    <a:pt x="780" y="1312"/>
                    <a:pt x="851" y="1346"/>
                    <a:pt x="929" y="1346"/>
                  </a:cubicBezTo>
                  <a:lnTo>
                    <a:pt x="4350" y="1346"/>
                  </a:lnTo>
                  <a:cubicBezTo>
                    <a:pt x="4424" y="1346"/>
                    <a:pt x="4495" y="1309"/>
                    <a:pt x="4536" y="1249"/>
                  </a:cubicBezTo>
                  <a:lnTo>
                    <a:pt x="5166" y="369"/>
                  </a:lnTo>
                  <a:cubicBezTo>
                    <a:pt x="5278" y="217"/>
                    <a:pt x="5166" y="1"/>
                    <a:pt x="4976"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2"/>
            <p:cNvSpPr/>
            <p:nvPr/>
          </p:nvSpPr>
          <p:spPr>
            <a:xfrm>
              <a:off x="5479450" y="1862750"/>
              <a:ext cx="42050" cy="33650"/>
            </a:xfrm>
            <a:custGeom>
              <a:rect b="b" l="l" r="r" t="t"/>
              <a:pathLst>
                <a:path extrusionOk="0" h="1346" w="1682">
                  <a:moveTo>
                    <a:pt x="303" y="1"/>
                  </a:moveTo>
                  <a:cubicBezTo>
                    <a:pt x="113" y="1"/>
                    <a:pt x="1" y="217"/>
                    <a:pt x="113" y="373"/>
                  </a:cubicBezTo>
                  <a:lnTo>
                    <a:pt x="739" y="1249"/>
                  </a:lnTo>
                  <a:cubicBezTo>
                    <a:pt x="780" y="1309"/>
                    <a:pt x="851" y="1346"/>
                    <a:pt x="925" y="1346"/>
                  </a:cubicBezTo>
                  <a:lnTo>
                    <a:pt x="1682" y="1346"/>
                  </a:lnTo>
                  <a:lnTo>
                    <a:pt x="720" y="1"/>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5" name="Google Shape;3985;p62"/>
          <p:cNvGrpSpPr/>
          <p:nvPr/>
        </p:nvGrpSpPr>
        <p:grpSpPr>
          <a:xfrm>
            <a:off x="2233750" y="1598725"/>
            <a:ext cx="370100" cy="297775"/>
            <a:chOff x="2233750" y="1598725"/>
            <a:chExt cx="370100" cy="297775"/>
          </a:xfrm>
        </p:grpSpPr>
        <p:sp>
          <p:nvSpPr>
            <p:cNvPr id="3986" name="Google Shape;3986;p62"/>
            <p:cNvSpPr/>
            <p:nvPr/>
          </p:nvSpPr>
          <p:spPr>
            <a:xfrm>
              <a:off x="2233850" y="1718150"/>
              <a:ext cx="369900" cy="178350"/>
            </a:xfrm>
            <a:custGeom>
              <a:rect b="b" l="l" r="r" t="t"/>
              <a:pathLst>
                <a:path extrusionOk="0" h="7134" w="14796">
                  <a:moveTo>
                    <a:pt x="1845" y="1"/>
                  </a:moveTo>
                  <a:cubicBezTo>
                    <a:pt x="1643" y="1"/>
                    <a:pt x="1468" y="145"/>
                    <a:pt x="1424" y="344"/>
                  </a:cubicBezTo>
                  <a:lnTo>
                    <a:pt x="60" y="6601"/>
                  </a:lnTo>
                  <a:cubicBezTo>
                    <a:pt x="1" y="6873"/>
                    <a:pt x="209" y="7134"/>
                    <a:pt x="489" y="7134"/>
                  </a:cubicBezTo>
                  <a:lnTo>
                    <a:pt x="14311" y="7134"/>
                  </a:lnTo>
                  <a:cubicBezTo>
                    <a:pt x="14590" y="7134"/>
                    <a:pt x="14795" y="6873"/>
                    <a:pt x="14736" y="6601"/>
                  </a:cubicBezTo>
                  <a:lnTo>
                    <a:pt x="13372" y="344"/>
                  </a:lnTo>
                  <a:cubicBezTo>
                    <a:pt x="13331" y="145"/>
                    <a:pt x="13153" y="1"/>
                    <a:pt x="12951" y="1"/>
                  </a:cubicBezTo>
                  <a:cubicBezTo>
                    <a:pt x="12948" y="1"/>
                    <a:pt x="12946" y="1"/>
                    <a:pt x="12943" y="1"/>
                  </a:cubicBezTo>
                  <a:lnTo>
                    <a:pt x="1853" y="1"/>
                  </a:lnTo>
                  <a:cubicBezTo>
                    <a:pt x="1850" y="1"/>
                    <a:pt x="1848" y="1"/>
                    <a:pt x="1845"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2"/>
            <p:cNvSpPr/>
            <p:nvPr/>
          </p:nvSpPr>
          <p:spPr>
            <a:xfrm>
              <a:off x="2263850" y="1718150"/>
              <a:ext cx="326300" cy="178250"/>
            </a:xfrm>
            <a:custGeom>
              <a:rect b="b" l="l" r="r" t="t"/>
              <a:pathLst>
                <a:path extrusionOk="0" h="7130" w="13052">
                  <a:moveTo>
                    <a:pt x="6192" y="2126"/>
                  </a:moveTo>
                  <a:cubicBezTo>
                    <a:pt x="6645" y="2126"/>
                    <a:pt x="7098" y="2172"/>
                    <a:pt x="7543" y="2263"/>
                  </a:cubicBezTo>
                  <a:cubicBezTo>
                    <a:pt x="8624" y="2494"/>
                    <a:pt x="9373" y="2990"/>
                    <a:pt x="9373" y="3567"/>
                  </a:cubicBezTo>
                  <a:cubicBezTo>
                    <a:pt x="9373" y="4357"/>
                    <a:pt x="7953" y="5002"/>
                    <a:pt x="6198" y="5002"/>
                  </a:cubicBezTo>
                  <a:cubicBezTo>
                    <a:pt x="4443" y="5002"/>
                    <a:pt x="3019" y="4357"/>
                    <a:pt x="3019" y="3563"/>
                  </a:cubicBezTo>
                  <a:cubicBezTo>
                    <a:pt x="3019" y="2990"/>
                    <a:pt x="3764" y="2494"/>
                    <a:pt x="4841" y="2263"/>
                  </a:cubicBezTo>
                  <a:cubicBezTo>
                    <a:pt x="5287" y="2172"/>
                    <a:pt x="5740" y="2126"/>
                    <a:pt x="6192" y="2126"/>
                  </a:cubicBezTo>
                  <a:close/>
                  <a:moveTo>
                    <a:pt x="645" y="1"/>
                  </a:moveTo>
                  <a:cubicBezTo>
                    <a:pt x="443" y="1"/>
                    <a:pt x="268" y="145"/>
                    <a:pt x="224" y="344"/>
                  </a:cubicBezTo>
                  <a:lnTo>
                    <a:pt x="1" y="1368"/>
                  </a:lnTo>
                  <a:lnTo>
                    <a:pt x="1245" y="2617"/>
                  </a:lnTo>
                  <a:cubicBezTo>
                    <a:pt x="973" y="2908"/>
                    <a:pt x="824" y="3228"/>
                    <a:pt x="824" y="3563"/>
                  </a:cubicBezTo>
                  <a:cubicBezTo>
                    <a:pt x="824" y="4801"/>
                    <a:pt x="2855" y="5818"/>
                    <a:pt x="5490" y="5975"/>
                  </a:cubicBezTo>
                  <a:lnTo>
                    <a:pt x="5486" y="7130"/>
                  </a:lnTo>
                  <a:lnTo>
                    <a:pt x="7051" y="7130"/>
                  </a:lnTo>
                  <a:lnTo>
                    <a:pt x="7055" y="5967"/>
                  </a:lnTo>
                  <a:cubicBezTo>
                    <a:pt x="9012" y="5826"/>
                    <a:pt x="10614" y="5207"/>
                    <a:pt x="11262" y="4383"/>
                  </a:cubicBezTo>
                  <a:lnTo>
                    <a:pt x="11266" y="4376"/>
                  </a:lnTo>
                  <a:lnTo>
                    <a:pt x="13051" y="4376"/>
                  </a:lnTo>
                  <a:lnTo>
                    <a:pt x="12690" y="2718"/>
                  </a:lnTo>
                  <a:lnTo>
                    <a:pt x="11240" y="2718"/>
                  </a:lnTo>
                  <a:cubicBezTo>
                    <a:pt x="10744" y="2114"/>
                    <a:pt x="9735" y="1622"/>
                    <a:pt x="8449" y="1354"/>
                  </a:cubicBezTo>
                  <a:cubicBezTo>
                    <a:pt x="7705" y="1205"/>
                    <a:pt x="6950" y="1130"/>
                    <a:pt x="6194" y="1130"/>
                  </a:cubicBezTo>
                  <a:cubicBezTo>
                    <a:pt x="5439" y="1130"/>
                    <a:pt x="4683" y="1205"/>
                    <a:pt x="3940" y="1354"/>
                  </a:cubicBezTo>
                  <a:cubicBezTo>
                    <a:pt x="3574" y="1428"/>
                    <a:pt x="3217" y="1529"/>
                    <a:pt x="2866" y="1652"/>
                  </a:cubicBezTo>
                  <a:lnTo>
                    <a:pt x="1212" y="1"/>
                  </a:lnTo>
                  <a:lnTo>
                    <a:pt x="653" y="1"/>
                  </a:lnTo>
                  <a:cubicBezTo>
                    <a:pt x="650" y="1"/>
                    <a:pt x="648" y="1"/>
                    <a:pt x="64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2"/>
            <p:cNvSpPr/>
            <p:nvPr/>
          </p:nvSpPr>
          <p:spPr>
            <a:xfrm>
              <a:off x="2475050" y="1718150"/>
              <a:ext cx="106050" cy="67950"/>
            </a:xfrm>
            <a:custGeom>
              <a:rect b="b" l="l" r="r" t="t"/>
              <a:pathLst>
                <a:path extrusionOk="0" h="2718" w="4242">
                  <a:moveTo>
                    <a:pt x="3303" y="1"/>
                  </a:moveTo>
                  <a:cubicBezTo>
                    <a:pt x="3300" y="1"/>
                    <a:pt x="3298" y="1"/>
                    <a:pt x="3295" y="1"/>
                  </a:cubicBezTo>
                  <a:lnTo>
                    <a:pt x="1357" y="1"/>
                  </a:lnTo>
                  <a:lnTo>
                    <a:pt x="1" y="1354"/>
                  </a:lnTo>
                  <a:cubicBezTo>
                    <a:pt x="1287" y="1622"/>
                    <a:pt x="2296" y="2114"/>
                    <a:pt x="2792" y="2718"/>
                  </a:cubicBezTo>
                  <a:lnTo>
                    <a:pt x="4242" y="2718"/>
                  </a:lnTo>
                  <a:lnTo>
                    <a:pt x="3724" y="344"/>
                  </a:lnTo>
                  <a:cubicBezTo>
                    <a:pt x="3680" y="145"/>
                    <a:pt x="3505" y="1"/>
                    <a:pt x="3303"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2"/>
            <p:cNvSpPr/>
            <p:nvPr/>
          </p:nvSpPr>
          <p:spPr>
            <a:xfrm>
              <a:off x="2294125" y="1718150"/>
              <a:ext cx="68225" cy="41400"/>
            </a:xfrm>
            <a:custGeom>
              <a:rect b="b" l="l" r="r" t="t"/>
              <a:pathLst>
                <a:path extrusionOk="0" h="1656" w="2729">
                  <a:moveTo>
                    <a:pt x="1" y="1"/>
                  </a:moveTo>
                  <a:lnTo>
                    <a:pt x="1655" y="1655"/>
                  </a:lnTo>
                  <a:cubicBezTo>
                    <a:pt x="2006" y="1529"/>
                    <a:pt x="2363" y="1432"/>
                    <a:pt x="2729" y="1357"/>
                  </a:cubicBezTo>
                  <a:lnTo>
                    <a:pt x="1372"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2"/>
            <p:cNvSpPr/>
            <p:nvPr/>
          </p:nvSpPr>
          <p:spPr>
            <a:xfrm>
              <a:off x="2328425" y="1718150"/>
              <a:ext cx="180575" cy="33950"/>
            </a:xfrm>
            <a:custGeom>
              <a:rect b="b" l="l" r="r" t="t"/>
              <a:pathLst>
                <a:path extrusionOk="0" h="1358" w="7223">
                  <a:moveTo>
                    <a:pt x="0" y="1"/>
                  </a:moveTo>
                  <a:lnTo>
                    <a:pt x="1357" y="1357"/>
                  </a:lnTo>
                  <a:cubicBezTo>
                    <a:pt x="2100" y="1208"/>
                    <a:pt x="2856" y="1134"/>
                    <a:pt x="3611" y="1134"/>
                  </a:cubicBezTo>
                  <a:cubicBezTo>
                    <a:pt x="4367" y="1134"/>
                    <a:pt x="5122" y="1208"/>
                    <a:pt x="5866" y="1357"/>
                  </a:cubicBezTo>
                  <a:lnTo>
                    <a:pt x="7222"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2"/>
            <p:cNvSpPr/>
            <p:nvPr/>
          </p:nvSpPr>
          <p:spPr>
            <a:xfrm>
              <a:off x="2240000" y="1752350"/>
              <a:ext cx="161025" cy="144050"/>
            </a:xfrm>
            <a:custGeom>
              <a:rect b="b" l="l" r="r" t="t"/>
              <a:pathLst>
                <a:path extrusionOk="0" h="5762" w="6441">
                  <a:moveTo>
                    <a:pt x="955" y="0"/>
                  </a:moveTo>
                  <a:lnTo>
                    <a:pt x="1" y="4372"/>
                  </a:lnTo>
                  <a:lnTo>
                    <a:pt x="2050" y="4372"/>
                  </a:lnTo>
                  <a:lnTo>
                    <a:pt x="1778" y="5762"/>
                  </a:lnTo>
                  <a:lnTo>
                    <a:pt x="6440" y="5762"/>
                  </a:lnTo>
                  <a:lnTo>
                    <a:pt x="6440" y="4607"/>
                  </a:lnTo>
                  <a:cubicBezTo>
                    <a:pt x="3809" y="4450"/>
                    <a:pt x="1778" y="3429"/>
                    <a:pt x="1778" y="2195"/>
                  </a:cubicBezTo>
                  <a:cubicBezTo>
                    <a:pt x="1778" y="1860"/>
                    <a:pt x="1927" y="1540"/>
                    <a:pt x="2199" y="1249"/>
                  </a:cubicBezTo>
                  <a:lnTo>
                    <a:pt x="955"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2"/>
            <p:cNvSpPr/>
            <p:nvPr/>
          </p:nvSpPr>
          <p:spPr>
            <a:xfrm>
              <a:off x="2233750" y="1861625"/>
              <a:ext cx="57525" cy="34775"/>
            </a:xfrm>
            <a:custGeom>
              <a:rect b="b" l="l" r="r" t="t"/>
              <a:pathLst>
                <a:path extrusionOk="0" h="1391" w="2301">
                  <a:moveTo>
                    <a:pt x="247" y="1"/>
                  </a:moveTo>
                  <a:lnTo>
                    <a:pt x="61" y="858"/>
                  </a:lnTo>
                  <a:cubicBezTo>
                    <a:pt x="1" y="1134"/>
                    <a:pt x="210" y="1391"/>
                    <a:pt x="489" y="1391"/>
                  </a:cubicBezTo>
                  <a:lnTo>
                    <a:pt x="2024" y="1391"/>
                  </a:lnTo>
                  <a:lnTo>
                    <a:pt x="2300"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2"/>
            <p:cNvSpPr/>
            <p:nvPr/>
          </p:nvSpPr>
          <p:spPr>
            <a:xfrm>
              <a:off x="2440125" y="1827525"/>
              <a:ext cx="153750" cy="68875"/>
            </a:xfrm>
            <a:custGeom>
              <a:rect b="b" l="l" r="r" t="t"/>
              <a:pathLst>
                <a:path extrusionOk="0" h="2755" w="6150">
                  <a:moveTo>
                    <a:pt x="4211" y="1"/>
                  </a:moveTo>
                  <a:lnTo>
                    <a:pt x="4208" y="8"/>
                  </a:lnTo>
                  <a:cubicBezTo>
                    <a:pt x="3559" y="832"/>
                    <a:pt x="1961" y="1451"/>
                    <a:pt x="4" y="1592"/>
                  </a:cubicBezTo>
                  <a:lnTo>
                    <a:pt x="0" y="2755"/>
                  </a:lnTo>
                  <a:lnTo>
                    <a:pt x="4659" y="2755"/>
                  </a:lnTo>
                  <a:cubicBezTo>
                    <a:pt x="4655" y="2699"/>
                    <a:pt x="4651" y="2639"/>
                    <a:pt x="4651" y="2580"/>
                  </a:cubicBezTo>
                  <a:cubicBezTo>
                    <a:pt x="4651" y="1678"/>
                    <a:pt x="5270" y="892"/>
                    <a:pt x="6149" y="679"/>
                  </a:cubicBezTo>
                  <a:lnTo>
                    <a:pt x="6000"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2"/>
            <p:cNvSpPr/>
            <p:nvPr/>
          </p:nvSpPr>
          <p:spPr>
            <a:xfrm>
              <a:off x="2556400" y="1844500"/>
              <a:ext cx="47450" cy="51900"/>
            </a:xfrm>
            <a:custGeom>
              <a:rect b="b" l="l" r="r" t="t"/>
              <a:pathLst>
                <a:path extrusionOk="0" h="2076" w="1898">
                  <a:moveTo>
                    <a:pt x="1498" y="0"/>
                  </a:moveTo>
                  <a:cubicBezTo>
                    <a:pt x="619" y="213"/>
                    <a:pt x="0" y="999"/>
                    <a:pt x="0" y="1901"/>
                  </a:cubicBezTo>
                  <a:cubicBezTo>
                    <a:pt x="0" y="1960"/>
                    <a:pt x="4" y="2020"/>
                    <a:pt x="8" y="2076"/>
                  </a:cubicBezTo>
                  <a:lnTo>
                    <a:pt x="1405" y="2076"/>
                  </a:lnTo>
                  <a:cubicBezTo>
                    <a:pt x="1685" y="2076"/>
                    <a:pt x="1897" y="1819"/>
                    <a:pt x="1837" y="1543"/>
                  </a:cubicBezTo>
                  <a:lnTo>
                    <a:pt x="1498"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2"/>
            <p:cNvSpPr/>
            <p:nvPr/>
          </p:nvSpPr>
          <p:spPr>
            <a:xfrm>
              <a:off x="2339325" y="1771275"/>
              <a:ext cx="158875" cy="71925"/>
            </a:xfrm>
            <a:custGeom>
              <a:rect b="b" l="l" r="r" t="t"/>
              <a:pathLst>
                <a:path extrusionOk="0" h="2877" w="6355">
                  <a:moveTo>
                    <a:pt x="3175" y="1"/>
                  </a:moveTo>
                  <a:cubicBezTo>
                    <a:pt x="2722" y="1"/>
                    <a:pt x="2270" y="47"/>
                    <a:pt x="1822" y="138"/>
                  </a:cubicBezTo>
                  <a:cubicBezTo>
                    <a:pt x="745" y="369"/>
                    <a:pt x="0" y="865"/>
                    <a:pt x="0" y="1438"/>
                  </a:cubicBezTo>
                  <a:cubicBezTo>
                    <a:pt x="0" y="2232"/>
                    <a:pt x="1424" y="2877"/>
                    <a:pt x="3179" y="2877"/>
                  </a:cubicBezTo>
                  <a:cubicBezTo>
                    <a:pt x="4934" y="2877"/>
                    <a:pt x="6354" y="2232"/>
                    <a:pt x="6354" y="1438"/>
                  </a:cubicBezTo>
                  <a:cubicBezTo>
                    <a:pt x="6354" y="865"/>
                    <a:pt x="5605" y="365"/>
                    <a:pt x="4524" y="138"/>
                  </a:cubicBezTo>
                  <a:cubicBezTo>
                    <a:pt x="4079" y="47"/>
                    <a:pt x="3627" y="1"/>
                    <a:pt x="317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2"/>
            <p:cNvSpPr/>
            <p:nvPr/>
          </p:nvSpPr>
          <p:spPr>
            <a:xfrm>
              <a:off x="2263850" y="1718075"/>
              <a:ext cx="30025" cy="52850"/>
            </a:xfrm>
            <a:custGeom>
              <a:rect b="b" l="l" r="r" t="t"/>
              <a:pathLst>
                <a:path extrusionOk="0" h="2114" w="1201">
                  <a:moveTo>
                    <a:pt x="1201" y="0"/>
                  </a:moveTo>
                  <a:lnTo>
                    <a:pt x="653" y="4"/>
                  </a:lnTo>
                  <a:cubicBezTo>
                    <a:pt x="650" y="4"/>
                    <a:pt x="648" y="4"/>
                    <a:pt x="645" y="4"/>
                  </a:cubicBezTo>
                  <a:cubicBezTo>
                    <a:pt x="443" y="4"/>
                    <a:pt x="268" y="148"/>
                    <a:pt x="224" y="347"/>
                  </a:cubicBezTo>
                  <a:lnTo>
                    <a:pt x="1" y="1371"/>
                  </a:lnTo>
                  <a:lnTo>
                    <a:pt x="742" y="2113"/>
                  </a:lnTo>
                  <a:lnTo>
                    <a:pt x="1201"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2"/>
            <p:cNvSpPr/>
            <p:nvPr/>
          </p:nvSpPr>
          <p:spPr>
            <a:xfrm>
              <a:off x="2240000" y="1752350"/>
              <a:ext cx="42325" cy="109300"/>
            </a:xfrm>
            <a:custGeom>
              <a:rect b="b" l="l" r="r" t="t"/>
              <a:pathLst>
                <a:path extrusionOk="0" h="4372" w="1693">
                  <a:moveTo>
                    <a:pt x="955" y="0"/>
                  </a:moveTo>
                  <a:lnTo>
                    <a:pt x="586" y="1685"/>
                  </a:lnTo>
                  <a:lnTo>
                    <a:pt x="1" y="4372"/>
                  </a:lnTo>
                  <a:lnTo>
                    <a:pt x="899" y="4372"/>
                  </a:lnTo>
                  <a:lnTo>
                    <a:pt x="1692" y="742"/>
                  </a:lnTo>
                  <a:lnTo>
                    <a:pt x="955" y="0"/>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2"/>
            <p:cNvSpPr/>
            <p:nvPr/>
          </p:nvSpPr>
          <p:spPr>
            <a:xfrm>
              <a:off x="2233850" y="1861625"/>
              <a:ext cx="28725" cy="34775"/>
            </a:xfrm>
            <a:custGeom>
              <a:rect b="b" l="l" r="r" t="t"/>
              <a:pathLst>
                <a:path extrusionOk="0" h="1391" w="1149">
                  <a:moveTo>
                    <a:pt x="247" y="1"/>
                  </a:moveTo>
                  <a:lnTo>
                    <a:pt x="60" y="862"/>
                  </a:lnTo>
                  <a:cubicBezTo>
                    <a:pt x="1" y="1134"/>
                    <a:pt x="209" y="1391"/>
                    <a:pt x="489" y="1391"/>
                  </a:cubicBezTo>
                  <a:lnTo>
                    <a:pt x="847" y="1391"/>
                  </a:lnTo>
                  <a:lnTo>
                    <a:pt x="1148" y="5"/>
                  </a:lnTo>
                  <a:lnTo>
                    <a:pt x="247"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2"/>
            <p:cNvSpPr/>
            <p:nvPr/>
          </p:nvSpPr>
          <p:spPr>
            <a:xfrm>
              <a:off x="2289650" y="1598725"/>
              <a:ext cx="258300" cy="206400"/>
            </a:xfrm>
            <a:custGeom>
              <a:rect b="b" l="l" r="r" t="t"/>
              <a:pathLst>
                <a:path extrusionOk="0" h="8256" w="10332">
                  <a:moveTo>
                    <a:pt x="7653" y="0"/>
                  </a:moveTo>
                  <a:cubicBezTo>
                    <a:pt x="7029" y="0"/>
                    <a:pt x="6405" y="239"/>
                    <a:pt x="5930" y="716"/>
                  </a:cubicBezTo>
                  <a:lnTo>
                    <a:pt x="5393" y="1252"/>
                  </a:lnTo>
                  <a:cubicBezTo>
                    <a:pt x="5328" y="1318"/>
                    <a:pt x="5243" y="1350"/>
                    <a:pt x="5159" y="1350"/>
                  </a:cubicBezTo>
                  <a:cubicBezTo>
                    <a:pt x="5075" y="1350"/>
                    <a:pt x="4991" y="1318"/>
                    <a:pt x="4927" y="1252"/>
                  </a:cubicBezTo>
                  <a:lnTo>
                    <a:pt x="4398" y="723"/>
                  </a:lnTo>
                  <a:cubicBezTo>
                    <a:pt x="3923" y="246"/>
                    <a:pt x="3300" y="8"/>
                    <a:pt x="2676" y="8"/>
                  </a:cubicBezTo>
                  <a:cubicBezTo>
                    <a:pt x="2052" y="8"/>
                    <a:pt x="1428" y="246"/>
                    <a:pt x="951" y="723"/>
                  </a:cubicBezTo>
                  <a:cubicBezTo>
                    <a:pt x="1" y="1677"/>
                    <a:pt x="1" y="3220"/>
                    <a:pt x="951" y="4178"/>
                  </a:cubicBezTo>
                  <a:lnTo>
                    <a:pt x="4927" y="8158"/>
                  </a:lnTo>
                  <a:cubicBezTo>
                    <a:pt x="4993" y="8223"/>
                    <a:pt x="5077" y="8256"/>
                    <a:pt x="5162" y="8256"/>
                  </a:cubicBezTo>
                  <a:cubicBezTo>
                    <a:pt x="5246" y="8256"/>
                    <a:pt x="5330" y="8223"/>
                    <a:pt x="5393" y="8158"/>
                  </a:cubicBezTo>
                  <a:lnTo>
                    <a:pt x="9377" y="4167"/>
                  </a:lnTo>
                  <a:cubicBezTo>
                    <a:pt x="10331" y="3213"/>
                    <a:pt x="10327" y="1670"/>
                    <a:pt x="9377" y="716"/>
                  </a:cubicBezTo>
                  <a:cubicBezTo>
                    <a:pt x="8902" y="239"/>
                    <a:pt x="8278" y="0"/>
                    <a:pt x="7653"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2"/>
            <p:cNvSpPr/>
            <p:nvPr/>
          </p:nvSpPr>
          <p:spPr>
            <a:xfrm>
              <a:off x="2289650" y="1598875"/>
              <a:ext cx="140350" cy="206250"/>
            </a:xfrm>
            <a:custGeom>
              <a:rect b="b" l="l" r="r" t="t"/>
              <a:pathLst>
                <a:path extrusionOk="0" h="8250" w="5614">
                  <a:moveTo>
                    <a:pt x="2681" y="1"/>
                  </a:moveTo>
                  <a:cubicBezTo>
                    <a:pt x="2038" y="1"/>
                    <a:pt x="1414" y="255"/>
                    <a:pt x="951" y="717"/>
                  </a:cubicBezTo>
                  <a:cubicBezTo>
                    <a:pt x="1" y="1671"/>
                    <a:pt x="1" y="3214"/>
                    <a:pt x="951" y="4172"/>
                  </a:cubicBezTo>
                  <a:lnTo>
                    <a:pt x="4927" y="8152"/>
                  </a:lnTo>
                  <a:cubicBezTo>
                    <a:pt x="4993" y="8217"/>
                    <a:pt x="5077" y="8250"/>
                    <a:pt x="5162" y="8250"/>
                  </a:cubicBezTo>
                  <a:cubicBezTo>
                    <a:pt x="5246" y="8250"/>
                    <a:pt x="5330" y="8217"/>
                    <a:pt x="5393" y="8152"/>
                  </a:cubicBezTo>
                  <a:lnTo>
                    <a:pt x="5613" y="7936"/>
                  </a:lnTo>
                  <a:lnTo>
                    <a:pt x="1857" y="4172"/>
                  </a:lnTo>
                  <a:cubicBezTo>
                    <a:pt x="906" y="3218"/>
                    <a:pt x="906" y="1671"/>
                    <a:pt x="1857" y="717"/>
                  </a:cubicBezTo>
                  <a:cubicBezTo>
                    <a:pt x="2203" y="371"/>
                    <a:pt x="2647" y="136"/>
                    <a:pt x="3131" y="43"/>
                  </a:cubicBezTo>
                  <a:cubicBezTo>
                    <a:pt x="2981" y="15"/>
                    <a:pt x="2830" y="1"/>
                    <a:pt x="2681"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2"/>
            <p:cNvSpPr/>
            <p:nvPr/>
          </p:nvSpPr>
          <p:spPr>
            <a:xfrm>
              <a:off x="2386925" y="1660950"/>
              <a:ext cx="63750" cy="63950"/>
            </a:xfrm>
            <a:custGeom>
              <a:rect b="b" l="l" r="r" t="t"/>
              <a:pathLst>
                <a:path extrusionOk="0" h="2558" w="2550">
                  <a:moveTo>
                    <a:pt x="1275" y="1"/>
                  </a:moveTo>
                  <a:cubicBezTo>
                    <a:pt x="571" y="1"/>
                    <a:pt x="0" y="571"/>
                    <a:pt x="0" y="1279"/>
                  </a:cubicBezTo>
                  <a:cubicBezTo>
                    <a:pt x="0" y="1983"/>
                    <a:pt x="571" y="2557"/>
                    <a:pt x="1275" y="2557"/>
                  </a:cubicBezTo>
                  <a:cubicBezTo>
                    <a:pt x="1979" y="2557"/>
                    <a:pt x="2549" y="1983"/>
                    <a:pt x="2549" y="1279"/>
                  </a:cubicBezTo>
                  <a:cubicBezTo>
                    <a:pt x="2549" y="571"/>
                    <a:pt x="1979" y="1"/>
                    <a:pt x="127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2" name="Google Shape;4002;p62"/>
          <p:cNvGrpSpPr/>
          <p:nvPr/>
        </p:nvGrpSpPr>
        <p:grpSpPr>
          <a:xfrm>
            <a:off x="2852100" y="1528300"/>
            <a:ext cx="361225" cy="368100"/>
            <a:chOff x="2852100" y="1528300"/>
            <a:chExt cx="361225" cy="368100"/>
          </a:xfrm>
        </p:grpSpPr>
        <p:sp>
          <p:nvSpPr>
            <p:cNvPr id="4003" name="Google Shape;4003;p62"/>
            <p:cNvSpPr/>
            <p:nvPr/>
          </p:nvSpPr>
          <p:spPr>
            <a:xfrm>
              <a:off x="2947400" y="1608875"/>
              <a:ext cx="123575" cy="139225"/>
            </a:xfrm>
            <a:custGeom>
              <a:rect b="b" l="l" r="r" t="t"/>
              <a:pathLst>
                <a:path extrusionOk="0" h="5569" w="4943">
                  <a:moveTo>
                    <a:pt x="3398" y="1888"/>
                  </a:moveTo>
                  <a:cubicBezTo>
                    <a:pt x="3448" y="1888"/>
                    <a:pt x="3494" y="1901"/>
                    <a:pt x="3526" y="1938"/>
                  </a:cubicBezTo>
                  <a:cubicBezTo>
                    <a:pt x="3672" y="2102"/>
                    <a:pt x="3396" y="2330"/>
                    <a:pt x="3262" y="2378"/>
                  </a:cubicBezTo>
                  <a:cubicBezTo>
                    <a:pt x="3151" y="2412"/>
                    <a:pt x="3037" y="2427"/>
                    <a:pt x="2920" y="2427"/>
                  </a:cubicBezTo>
                  <a:cubicBezTo>
                    <a:pt x="2907" y="2427"/>
                    <a:pt x="2894" y="2427"/>
                    <a:pt x="2881" y="2427"/>
                  </a:cubicBezTo>
                  <a:cubicBezTo>
                    <a:pt x="2843" y="2427"/>
                    <a:pt x="2630" y="2394"/>
                    <a:pt x="2562" y="2394"/>
                  </a:cubicBezTo>
                  <a:cubicBezTo>
                    <a:pt x="2552" y="2394"/>
                    <a:pt x="2544" y="2395"/>
                    <a:pt x="2543" y="2396"/>
                  </a:cubicBezTo>
                  <a:lnTo>
                    <a:pt x="2543" y="2396"/>
                  </a:lnTo>
                  <a:cubicBezTo>
                    <a:pt x="2707" y="2207"/>
                    <a:pt x="2908" y="2058"/>
                    <a:pt x="3135" y="1957"/>
                  </a:cubicBezTo>
                  <a:cubicBezTo>
                    <a:pt x="3202" y="1931"/>
                    <a:pt x="3307" y="1888"/>
                    <a:pt x="3398" y="1888"/>
                  </a:cubicBezTo>
                  <a:close/>
                  <a:moveTo>
                    <a:pt x="4179" y="3382"/>
                  </a:moveTo>
                  <a:cubicBezTo>
                    <a:pt x="4294" y="3382"/>
                    <a:pt x="4398" y="3431"/>
                    <a:pt x="4409" y="3563"/>
                  </a:cubicBezTo>
                  <a:cubicBezTo>
                    <a:pt x="4438" y="3865"/>
                    <a:pt x="4168" y="3941"/>
                    <a:pt x="3890" y="3941"/>
                  </a:cubicBezTo>
                  <a:cubicBezTo>
                    <a:pt x="3808" y="3941"/>
                    <a:pt x="3725" y="3934"/>
                    <a:pt x="3649" y="3925"/>
                  </a:cubicBezTo>
                  <a:cubicBezTo>
                    <a:pt x="3694" y="3757"/>
                    <a:pt x="3765" y="3582"/>
                    <a:pt x="3899" y="3474"/>
                  </a:cubicBezTo>
                  <a:cubicBezTo>
                    <a:pt x="3964" y="3421"/>
                    <a:pt x="4076" y="3382"/>
                    <a:pt x="4179" y="3382"/>
                  </a:cubicBezTo>
                  <a:close/>
                  <a:moveTo>
                    <a:pt x="223" y="1"/>
                  </a:moveTo>
                  <a:cubicBezTo>
                    <a:pt x="112" y="1"/>
                    <a:pt x="1" y="71"/>
                    <a:pt x="1" y="213"/>
                  </a:cubicBezTo>
                  <a:cubicBezTo>
                    <a:pt x="12" y="1275"/>
                    <a:pt x="746" y="2143"/>
                    <a:pt x="1678" y="2572"/>
                  </a:cubicBezTo>
                  <a:cubicBezTo>
                    <a:pt x="1752" y="2605"/>
                    <a:pt x="1827" y="2639"/>
                    <a:pt x="1901" y="2665"/>
                  </a:cubicBezTo>
                  <a:cubicBezTo>
                    <a:pt x="1857" y="2810"/>
                    <a:pt x="1845" y="2963"/>
                    <a:pt x="1860" y="3112"/>
                  </a:cubicBezTo>
                  <a:cubicBezTo>
                    <a:pt x="1942" y="3776"/>
                    <a:pt x="2539" y="4111"/>
                    <a:pt x="3124" y="4267"/>
                  </a:cubicBezTo>
                  <a:cubicBezTo>
                    <a:pt x="3101" y="4502"/>
                    <a:pt x="3086" y="4737"/>
                    <a:pt x="3086" y="4972"/>
                  </a:cubicBezTo>
                  <a:cubicBezTo>
                    <a:pt x="3083" y="5099"/>
                    <a:pt x="3086" y="5225"/>
                    <a:pt x="3086" y="5356"/>
                  </a:cubicBezTo>
                  <a:cubicBezTo>
                    <a:pt x="3086" y="5497"/>
                    <a:pt x="3196" y="5568"/>
                    <a:pt x="3306" y="5568"/>
                  </a:cubicBezTo>
                  <a:cubicBezTo>
                    <a:pt x="3416" y="5568"/>
                    <a:pt x="3526" y="5497"/>
                    <a:pt x="3526" y="5356"/>
                  </a:cubicBezTo>
                  <a:cubicBezTo>
                    <a:pt x="3526" y="5024"/>
                    <a:pt x="3522" y="4685"/>
                    <a:pt x="3567" y="4357"/>
                  </a:cubicBezTo>
                  <a:cubicBezTo>
                    <a:pt x="3670" y="4370"/>
                    <a:pt x="3777" y="4378"/>
                    <a:pt x="3884" y="4378"/>
                  </a:cubicBezTo>
                  <a:cubicBezTo>
                    <a:pt x="4276" y="4378"/>
                    <a:pt x="4661" y="4268"/>
                    <a:pt x="4804" y="3872"/>
                  </a:cubicBezTo>
                  <a:cubicBezTo>
                    <a:pt x="4942" y="3477"/>
                    <a:pt x="4763" y="3056"/>
                    <a:pt x="4339" y="2959"/>
                  </a:cubicBezTo>
                  <a:cubicBezTo>
                    <a:pt x="4279" y="2947"/>
                    <a:pt x="4219" y="2941"/>
                    <a:pt x="4160" y="2941"/>
                  </a:cubicBezTo>
                  <a:cubicBezTo>
                    <a:pt x="3903" y="2941"/>
                    <a:pt x="3656" y="3056"/>
                    <a:pt x="3493" y="3261"/>
                  </a:cubicBezTo>
                  <a:cubicBezTo>
                    <a:pt x="3359" y="3433"/>
                    <a:pt x="3262" y="3627"/>
                    <a:pt x="3206" y="3839"/>
                  </a:cubicBezTo>
                  <a:cubicBezTo>
                    <a:pt x="2833" y="3738"/>
                    <a:pt x="2442" y="3559"/>
                    <a:pt x="2322" y="3176"/>
                  </a:cubicBezTo>
                  <a:cubicBezTo>
                    <a:pt x="2285" y="3056"/>
                    <a:pt x="2282" y="2926"/>
                    <a:pt x="2319" y="2803"/>
                  </a:cubicBezTo>
                  <a:lnTo>
                    <a:pt x="2319" y="2803"/>
                  </a:lnTo>
                  <a:cubicBezTo>
                    <a:pt x="2505" y="2849"/>
                    <a:pt x="2696" y="2871"/>
                    <a:pt x="2888" y="2871"/>
                  </a:cubicBezTo>
                  <a:cubicBezTo>
                    <a:pt x="2916" y="2871"/>
                    <a:pt x="2943" y="2871"/>
                    <a:pt x="2971" y="2870"/>
                  </a:cubicBezTo>
                  <a:cubicBezTo>
                    <a:pt x="3321" y="2855"/>
                    <a:pt x="3709" y="2740"/>
                    <a:pt x="3895" y="2415"/>
                  </a:cubicBezTo>
                  <a:cubicBezTo>
                    <a:pt x="3999" y="2229"/>
                    <a:pt x="4044" y="1968"/>
                    <a:pt x="3955" y="1767"/>
                  </a:cubicBezTo>
                  <a:cubicBezTo>
                    <a:pt x="3849" y="1541"/>
                    <a:pt x="3628" y="1454"/>
                    <a:pt x="3399" y="1454"/>
                  </a:cubicBezTo>
                  <a:cubicBezTo>
                    <a:pt x="3289" y="1454"/>
                    <a:pt x="3176" y="1474"/>
                    <a:pt x="3075" y="1510"/>
                  </a:cubicBezTo>
                  <a:cubicBezTo>
                    <a:pt x="2677" y="1655"/>
                    <a:pt x="2334" y="1920"/>
                    <a:pt x="2091" y="2270"/>
                  </a:cubicBezTo>
                  <a:cubicBezTo>
                    <a:pt x="2024" y="2244"/>
                    <a:pt x="1961" y="2218"/>
                    <a:pt x="1905" y="2192"/>
                  </a:cubicBezTo>
                  <a:cubicBezTo>
                    <a:pt x="1115" y="1827"/>
                    <a:pt x="452" y="1126"/>
                    <a:pt x="444" y="213"/>
                  </a:cubicBezTo>
                  <a:cubicBezTo>
                    <a:pt x="444" y="71"/>
                    <a:pt x="333" y="1"/>
                    <a:pt x="22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2"/>
            <p:cNvSpPr/>
            <p:nvPr/>
          </p:nvSpPr>
          <p:spPr>
            <a:xfrm>
              <a:off x="2935750" y="1736500"/>
              <a:ext cx="187475" cy="159900"/>
            </a:xfrm>
            <a:custGeom>
              <a:rect b="b" l="l" r="r" t="t"/>
              <a:pathLst>
                <a:path extrusionOk="0" h="6396" w="7499">
                  <a:moveTo>
                    <a:pt x="239" y="1"/>
                  </a:moveTo>
                  <a:cubicBezTo>
                    <a:pt x="109" y="1"/>
                    <a:pt x="1" y="109"/>
                    <a:pt x="5" y="239"/>
                  </a:cubicBezTo>
                  <a:lnTo>
                    <a:pt x="5" y="6161"/>
                  </a:lnTo>
                  <a:cubicBezTo>
                    <a:pt x="1" y="6291"/>
                    <a:pt x="109" y="6396"/>
                    <a:pt x="239" y="6396"/>
                  </a:cubicBezTo>
                  <a:lnTo>
                    <a:pt x="7260" y="6396"/>
                  </a:lnTo>
                  <a:cubicBezTo>
                    <a:pt x="7391" y="6396"/>
                    <a:pt x="7499" y="6291"/>
                    <a:pt x="7499" y="6161"/>
                  </a:cubicBezTo>
                  <a:lnTo>
                    <a:pt x="7499" y="239"/>
                  </a:lnTo>
                  <a:cubicBezTo>
                    <a:pt x="7499" y="109"/>
                    <a:pt x="7391" y="1"/>
                    <a:pt x="726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2"/>
            <p:cNvSpPr/>
            <p:nvPr/>
          </p:nvSpPr>
          <p:spPr>
            <a:xfrm>
              <a:off x="2967075" y="1764550"/>
              <a:ext cx="41575" cy="131850"/>
            </a:xfrm>
            <a:custGeom>
              <a:rect b="b" l="l" r="r" t="t"/>
              <a:pathLst>
                <a:path extrusionOk="0" h="5274" w="1663">
                  <a:moveTo>
                    <a:pt x="0" y="1"/>
                  </a:moveTo>
                  <a:lnTo>
                    <a:pt x="0" y="5274"/>
                  </a:lnTo>
                  <a:lnTo>
                    <a:pt x="1662" y="5274"/>
                  </a:lnTo>
                  <a:lnTo>
                    <a:pt x="1662"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2"/>
            <p:cNvSpPr/>
            <p:nvPr/>
          </p:nvSpPr>
          <p:spPr>
            <a:xfrm>
              <a:off x="3050275" y="1764550"/>
              <a:ext cx="41650" cy="131850"/>
            </a:xfrm>
            <a:custGeom>
              <a:rect b="b" l="l" r="r" t="t"/>
              <a:pathLst>
                <a:path extrusionOk="0" h="5274" w="1666">
                  <a:moveTo>
                    <a:pt x="0" y="1"/>
                  </a:moveTo>
                  <a:lnTo>
                    <a:pt x="0" y="5274"/>
                  </a:lnTo>
                  <a:lnTo>
                    <a:pt x="1666" y="5274"/>
                  </a:lnTo>
                  <a:lnTo>
                    <a:pt x="1666"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2"/>
            <p:cNvSpPr/>
            <p:nvPr/>
          </p:nvSpPr>
          <p:spPr>
            <a:xfrm>
              <a:off x="3008700" y="1772100"/>
              <a:ext cx="25" cy="200"/>
            </a:xfrm>
            <a:custGeom>
              <a:rect b="b" l="l" r="r" t="t"/>
              <a:pathLst>
                <a:path extrusionOk="0" h="8" w="1">
                  <a:moveTo>
                    <a:pt x="1" y="1"/>
                  </a:moveTo>
                  <a:lnTo>
                    <a:pt x="1" y="8"/>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2"/>
            <p:cNvSpPr/>
            <p:nvPr/>
          </p:nvSpPr>
          <p:spPr>
            <a:xfrm>
              <a:off x="2967075" y="1772100"/>
              <a:ext cx="25" cy="200"/>
            </a:xfrm>
            <a:custGeom>
              <a:rect b="b" l="l" r="r" t="t"/>
              <a:pathLst>
                <a:path extrusionOk="0" h="8" w="1">
                  <a:moveTo>
                    <a:pt x="0" y="1"/>
                  </a:moveTo>
                  <a:lnTo>
                    <a:pt x="0" y="8"/>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2"/>
            <p:cNvSpPr/>
            <p:nvPr/>
          </p:nvSpPr>
          <p:spPr>
            <a:xfrm>
              <a:off x="3050275" y="1772100"/>
              <a:ext cx="0" cy="25"/>
            </a:xfrm>
            <a:custGeom>
              <a:rect b="b" l="l" r="r" t="t"/>
              <a:pathLst>
                <a:path extrusionOk="0" h="1" w="0">
                  <a:moveTo>
                    <a:pt x="0" y="1"/>
                  </a:move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2"/>
            <p:cNvSpPr/>
            <p:nvPr/>
          </p:nvSpPr>
          <p:spPr>
            <a:xfrm>
              <a:off x="3091900" y="1772100"/>
              <a:ext cx="25" cy="25"/>
            </a:xfrm>
            <a:custGeom>
              <a:rect b="b" l="l" r="r" t="t"/>
              <a:pathLst>
                <a:path extrusionOk="0" h="1" w="1">
                  <a:moveTo>
                    <a:pt x="1" y="1"/>
                  </a:move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2"/>
            <p:cNvSpPr/>
            <p:nvPr/>
          </p:nvSpPr>
          <p:spPr>
            <a:xfrm>
              <a:off x="2925150" y="1772100"/>
              <a:ext cx="42225" cy="21450"/>
            </a:xfrm>
            <a:custGeom>
              <a:rect b="b" l="l" r="r" t="t"/>
              <a:pathLst>
                <a:path extrusionOk="0" h="858" w="1689">
                  <a:moveTo>
                    <a:pt x="11" y="1"/>
                  </a:moveTo>
                  <a:lnTo>
                    <a:pt x="11" y="8"/>
                  </a:lnTo>
                  <a:cubicBezTo>
                    <a:pt x="0" y="474"/>
                    <a:pt x="377" y="858"/>
                    <a:pt x="846" y="858"/>
                  </a:cubicBezTo>
                  <a:cubicBezTo>
                    <a:pt x="1312" y="858"/>
                    <a:pt x="1688" y="474"/>
                    <a:pt x="1677" y="8"/>
                  </a:cubicBezTo>
                  <a:lnTo>
                    <a:pt x="1677"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2"/>
            <p:cNvSpPr/>
            <p:nvPr/>
          </p:nvSpPr>
          <p:spPr>
            <a:xfrm>
              <a:off x="2966775" y="1772100"/>
              <a:ext cx="42250" cy="21450"/>
            </a:xfrm>
            <a:custGeom>
              <a:rect b="b" l="l" r="r" t="t"/>
              <a:pathLst>
                <a:path extrusionOk="0" h="858" w="1690">
                  <a:moveTo>
                    <a:pt x="12" y="1"/>
                  </a:moveTo>
                  <a:lnTo>
                    <a:pt x="12" y="8"/>
                  </a:lnTo>
                  <a:cubicBezTo>
                    <a:pt x="1" y="474"/>
                    <a:pt x="377" y="858"/>
                    <a:pt x="843" y="858"/>
                  </a:cubicBezTo>
                  <a:cubicBezTo>
                    <a:pt x="1313" y="858"/>
                    <a:pt x="1689" y="474"/>
                    <a:pt x="1678" y="8"/>
                  </a:cubicBezTo>
                  <a:lnTo>
                    <a:pt x="1678"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2"/>
            <p:cNvSpPr/>
            <p:nvPr/>
          </p:nvSpPr>
          <p:spPr>
            <a:xfrm>
              <a:off x="3008425" y="1772100"/>
              <a:ext cx="42150" cy="21450"/>
            </a:xfrm>
            <a:custGeom>
              <a:rect b="b" l="l" r="r" t="t"/>
              <a:pathLst>
                <a:path extrusionOk="0" h="858" w="1686">
                  <a:moveTo>
                    <a:pt x="12" y="1"/>
                  </a:moveTo>
                  <a:lnTo>
                    <a:pt x="12" y="8"/>
                  </a:lnTo>
                  <a:cubicBezTo>
                    <a:pt x="1" y="474"/>
                    <a:pt x="377" y="858"/>
                    <a:pt x="843" y="858"/>
                  </a:cubicBezTo>
                  <a:cubicBezTo>
                    <a:pt x="1309" y="858"/>
                    <a:pt x="1685" y="474"/>
                    <a:pt x="1674" y="8"/>
                  </a:cubicBezTo>
                  <a:lnTo>
                    <a:pt x="1674"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2"/>
            <p:cNvSpPr/>
            <p:nvPr/>
          </p:nvSpPr>
          <p:spPr>
            <a:xfrm>
              <a:off x="3049975" y="1772100"/>
              <a:ext cx="42225" cy="21450"/>
            </a:xfrm>
            <a:custGeom>
              <a:rect b="b" l="l" r="r" t="t"/>
              <a:pathLst>
                <a:path extrusionOk="0" h="858" w="1689">
                  <a:moveTo>
                    <a:pt x="12" y="1"/>
                  </a:moveTo>
                  <a:cubicBezTo>
                    <a:pt x="12" y="1"/>
                    <a:pt x="12" y="4"/>
                    <a:pt x="12" y="8"/>
                  </a:cubicBezTo>
                  <a:cubicBezTo>
                    <a:pt x="1" y="474"/>
                    <a:pt x="377" y="858"/>
                    <a:pt x="847" y="858"/>
                  </a:cubicBezTo>
                  <a:cubicBezTo>
                    <a:pt x="1313" y="858"/>
                    <a:pt x="1689" y="474"/>
                    <a:pt x="1678" y="8"/>
                  </a:cubicBezTo>
                  <a:lnTo>
                    <a:pt x="1678"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2"/>
            <p:cNvSpPr/>
            <p:nvPr/>
          </p:nvSpPr>
          <p:spPr>
            <a:xfrm>
              <a:off x="3091625" y="1772100"/>
              <a:ext cx="42150" cy="21450"/>
            </a:xfrm>
            <a:custGeom>
              <a:rect b="b" l="l" r="r" t="t"/>
              <a:pathLst>
                <a:path extrusionOk="0" h="858" w="1686">
                  <a:moveTo>
                    <a:pt x="12" y="1"/>
                  </a:moveTo>
                  <a:cubicBezTo>
                    <a:pt x="8" y="1"/>
                    <a:pt x="8" y="4"/>
                    <a:pt x="12" y="8"/>
                  </a:cubicBezTo>
                  <a:cubicBezTo>
                    <a:pt x="1" y="474"/>
                    <a:pt x="373" y="858"/>
                    <a:pt x="843" y="858"/>
                  </a:cubicBezTo>
                  <a:cubicBezTo>
                    <a:pt x="1309" y="858"/>
                    <a:pt x="1685" y="474"/>
                    <a:pt x="1674" y="8"/>
                  </a:cubicBezTo>
                  <a:lnTo>
                    <a:pt x="1674"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2"/>
            <p:cNvSpPr/>
            <p:nvPr/>
          </p:nvSpPr>
          <p:spPr>
            <a:xfrm>
              <a:off x="3182650" y="1843000"/>
              <a:ext cx="30675" cy="30775"/>
            </a:xfrm>
            <a:custGeom>
              <a:rect b="b" l="l" r="r" t="t"/>
              <a:pathLst>
                <a:path extrusionOk="0" h="1231" w="1227">
                  <a:moveTo>
                    <a:pt x="612" y="0"/>
                  </a:moveTo>
                  <a:cubicBezTo>
                    <a:pt x="273" y="0"/>
                    <a:pt x="1" y="276"/>
                    <a:pt x="1" y="615"/>
                  </a:cubicBezTo>
                  <a:cubicBezTo>
                    <a:pt x="1" y="958"/>
                    <a:pt x="273" y="1230"/>
                    <a:pt x="612" y="1230"/>
                  </a:cubicBezTo>
                  <a:cubicBezTo>
                    <a:pt x="951" y="1230"/>
                    <a:pt x="1227" y="958"/>
                    <a:pt x="1227" y="615"/>
                  </a:cubicBezTo>
                  <a:cubicBezTo>
                    <a:pt x="1227" y="276"/>
                    <a:pt x="951" y="0"/>
                    <a:pt x="61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2"/>
            <p:cNvSpPr/>
            <p:nvPr/>
          </p:nvSpPr>
          <p:spPr>
            <a:xfrm>
              <a:off x="3092000" y="1669575"/>
              <a:ext cx="33275" cy="45700"/>
            </a:xfrm>
            <a:custGeom>
              <a:rect b="b" l="l" r="r" t="t"/>
              <a:pathLst>
                <a:path extrusionOk="0" h="1828" w="1331">
                  <a:moveTo>
                    <a:pt x="463" y="1"/>
                  </a:moveTo>
                  <a:cubicBezTo>
                    <a:pt x="425" y="1"/>
                    <a:pt x="388" y="24"/>
                    <a:pt x="377" y="66"/>
                  </a:cubicBezTo>
                  <a:lnTo>
                    <a:pt x="8" y="1426"/>
                  </a:lnTo>
                  <a:cubicBezTo>
                    <a:pt x="1" y="1456"/>
                    <a:pt x="8" y="1489"/>
                    <a:pt x="34" y="1512"/>
                  </a:cubicBezTo>
                  <a:lnTo>
                    <a:pt x="325" y="1802"/>
                  </a:lnTo>
                  <a:cubicBezTo>
                    <a:pt x="341" y="1819"/>
                    <a:pt x="362" y="1827"/>
                    <a:pt x="384" y="1827"/>
                  </a:cubicBezTo>
                  <a:cubicBezTo>
                    <a:pt x="401" y="1827"/>
                    <a:pt x="420" y="1821"/>
                    <a:pt x="437" y="1810"/>
                  </a:cubicBezTo>
                  <a:lnTo>
                    <a:pt x="1279" y="1251"/>
                  </a:lnTo>
                  <a:cubicBezTo>
                    <a:pt x="1320" y="1225"/>
                    <a:pt x="1331" y="1169"/>
                    <a:pt x="1305" y="1128"/>
                  </a:cubicBezTo>
                  <a:lnTo>
                    <a:pt x="533" y="40"/>
                  </a:lnTo>
                  <a:cubicBezTo>
                    <a:pt x="516" y="13"/>
                    <a:pt x="489" y="1"/>
                    <a:pt x="463"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2"/>
            <p:cNvSpPr/>
            <p:nvPr/>
          </p:nvSpPr>
          <p:spPr>
            <a:xfrm>
              <a:off x="2943675" y="1673575"/>
              <a:ext cx="20675" cy="36275"/>
            </a:xfrm>
            <a:custGeom>
              <a:rect b="b" l="l" r="r" t="t"/>
              <a:pathLst>
                <a:path extrusionOk="0" h="1451" w="827">
                  <a:moveTo>
                    <a:pt x="494" y="0"/>
                  </a:moveTo>
                  <a:cubicBezTo>
                    <a:pt x="464" y="0"/>
                    <a:pt x="434" y="15"/>
                    <a:pt x="418" y="47"/>
                  </a:cubicBezTo>
                  <a:lnTo>
                    <a:pt x="19" y="774"/>
                  </a:lnTo>
                  <a:cubicBezTo>
                    <a:pt x="1" y="807"/>
                    <a:pt x="8" y="852"/>
                    <a:pt x="42" y="882"/>
                  </a:cubicBezTo>
                  <a:lnTo>
                    <a:pt x="668" y="1426"/>
                  </a:lnTo>
                  <a:cubicBezTo>
                    <a:pt x="686" y="1443"/>
                    <a:pt x="708" y="1451"/>
                    <a:pt x="728" y="1451"/>
                  </a:cubicBezTo>
                  <a:cubicBezTo>
                    <a:pt x="779" y="1451"/>
                    <a:pt x="826" y="1405"/>
                    <a:pt x="813" y="1344"/>
                  </a:cubicBezTo>
                  <a:lnTo>
                    <a:pt x="582" y="73"/>
                  </a:lnTo>
                  <a:cubicBezTo>
                    <a:pt x="574" y="27"/>
                    <a:pt x="534" y="0"/>
                    <a:pt x="49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2"/>
            <p:cNvSpPr/>
            <p:nvPr/>
          </p:nvSpPr>
          <p:spPr>
            <a:xfrm>
              <a:off x="2883175" y="1675425"/>
              <a:ext cx="32025" cy="48300"/>
            </a:xfrm>
            <a:custGeom>
              <a:rect b="b" l="l" r="r" t="t"/>
              <a:pathLst>
                <a:path extrusionOk="0" h="1932" w="1281">
                  <a:moveTo>
                    <a:pt x="93" y="0"/>
                  </a:moveTo>
                  <a:cubicBezTo>
                    <a:pt x="45" y="0"/>
                    <a:pt x="1" y="38"/>
                    <a:pt x="6" y="92"/>
                  </a:cubicBezTo>
                  <a:lnTo>
                    <a:pt x="118" y="1851"/>
                  </a:lnTo>
                  <a:cubicBezTo>
                    <a:pt x="123" y="1899"/>
                    <a:pt x="164" y="1932"/>
                    <a:pt x="208" y="1932"/>
                  </a:cubicBezTo>
                  <a:cubicBezTo>
                    <a:pt x="225" y="1932"/>
                    <a:pt x="243" y="1927"/>
                    <a:pt x="259" y="1915"/>
                  </a:cubicBezTo>
                  <a:lnTo>
                    <a:pt x="1232" y="1203"/>
                  </a:lnTo>
                  <a:cubicBezTo>
                    <a:pt x="1277" y="1169"/>
                    <a:pt x="1280" y="1106"/>
                    <a:pt x="1243" y="1065"/>
                  </a:cubicBezTo>
                  <a:lnTo>
                    <a:pt x="155" y="25"/>
                  </a:lnTo>
                  <a:cubicBezTo>
                    <a:pt x="136" y="8"/>
                    <a:pt x="114" y="0"/>
                    <a:pt x="9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2"/>
            <p:cNvSpPr/>
            <p:nvPr/>
          </p:nvSpPr>
          <p:spPr>
            <a:xfrm>
              <a:off x="3158100" y="1680725"/>
              <a:ext cx="38275" cy="27150"/>
            </a:xfrm>
            <a:custGeom>
              <a:rect b="b" l="l" r="r" t="t"/>
              <a:pathLst>
                <a:path extrusionOk="0" h="1086" w="1531">
                  <a:moveTo>
                    <a:pt x="105" y="0"/>
                  </a:moveTo>
                  <a:cubicBezTo>
                    <a:pt x="48" y="0"/>
                    <a:pt x="1" y="56"/>
                    <a:pt x="17" y="115"/>
                  </a:cubicBezTo>
                  <a:lnTo>
                    <a:pt x="278" y="1025"/>
                  </a:lnTo>
                  <a:cubicBezTo>
                    <a:pt x="289" y="1063"/>
                    <a:pt x="325" y="1085"/>
                    <a:pt x="362" y="1085"/>
                  </a:cubicBezTo>
                  <a:cubicBezTo>
                    <a:pt x="375" y="1085"/>
                    <a:pt x="389" y="1083"/>
                    <a:pt x="401" y="1077"/>
                  </a:cubicBezTo>
                  <a:lnTo>
                    <a:pt x="1460" y="562"/>
                  </a:lnTo>
                  <a:cubicBezTo>
                    <a:pt x="1530" y="525"/>
                    <a:pt x="1523" y="421"/>
                    <a:pt x="1445" y="395"/>
                  </a:cubicBezTo>
                  <a:lnTo>
                    <a:pt x="129" y="3"/>
                  </a:lnTo>
                  <a:cubicBezTo>
                    <a:pt x="121" y="1"/>
                    <a:pt x="113" y="0"/>
                    <a:pt x="105"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2"/>
            <p:cNvSpPr/>
            <p:nvPr/>
          </p:nvSpPr>
          <p:spPr>
            <a:xfrm>
              <a:off x="3121875" y="1603200"/>
              <a:ext cx="38825" cy="48200"/>
            </a:xfrm>
            <a:custGeom>
              <a:rect b="b" l="l" r="r" t="t"/>
              <a:pathLst>
                <a:path extrusionOk="0" h="1928" w="1553">
                  <a:moveTo>
                    <a:pt x="103" y="1"/>
                  </a:moveTo>
                  <a:cubicBezTo>
                    <a:pt x="44" y="1"/>
                    <a:pt x="1" y="57"/>
                    <a:pt x="20" y="116"/>
                  </a:cubicBezTo>
                  <a:lnTo>
                    <a:pt x="579" y="1863"/>
                  </a:lnTo>
                  <a:cubicBezTo>
                    <a:pt x="589" y="1904"/>
                    <a:pt x="625" y="1928"/>
                    <a:pt x="662" y="1928"/>
                  </a:cubicBezTo>
                  <a:cubicBezTo>
                    <a:pt x="682" y="1928"/>
                    <a:pt x="704" y="1921"/>
                    <a:pt x="721" y="1904"/>
                  </a:cubicBezTo>
                  <a:lnTo>
                    <a:pt x="1515" y="1226"/>
                  </a:lnTo>
                  <a:cubicBezTo>
                    <a:pt x="1541" y="1204"/>
                    <a:pt x="1552" y="1167"/>
                    <a:pt x="1541" y="1133"/>
                  </a:cubicBezTo>
                  <a:lnTo>
                    <a:pt x="1336" y="391"/>
                  </a:lnTo>
                  <a:cubicBezTo>
                    <a:pt x="1328" y="362"/>
                    <a:pt x="1306" y="339"/>
                    <a:pt x="1276" y="328"/>
                  </a:cubicBezTo>
                  <a:lnTo>
                    <a:pt x="128" y="4"/>
                  </a:lnTo>
                  <a:cubicBezTo>
                    <a:pt x="120" y="2"/>
                    <a:pt x="112" y="1"/>
                    <a:pt x="103"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2"/>
            <p:cNvSpPr/>
            <p:nvPr/>
          </p:nvSpPr>
          <p:spPr>
            <a:xfrm>
              <a:off x="2925425" y="1736500"/>
              <a:ext cx="208150" cy="35625"/>
            </a:xfrm>
            <a:custGeom>
              <a:rect b="b" l="l" r="r" t="t"/>
              <a:pathLst>
                <a:path extrusionOk="0" h="1425" w="8326">
                  <a:moveTo>
                    <a:pt x="235" y="1"/>
                  </a:moveTo>
                  <a:cubicBezTo>
                    <a:pt x="105" y="1"/>
                    <a:pt x="0" y="109"/>
                    <a:pt x="0" y="239"/>
                  </a:cubicBezTo>
                  <a:lnTo>
                    <a:pt x="0" y="1425"/>
                  </a:lnTo>
                  <a:lnTo>
                    <a:pt x="8326" y="1425"/>
                  </a:lnTo>
                  <a:lnTo>
                    <a:pt x="8326" y="239"/>
                  </a:lnTo>
                  <a:cubicBezTo>
                    <a:pt x="8326" y="109"/>
                    <a:pt x="8218" y="1"/>
                    <a:pt x="8087"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2"/>
            <p:cNvSpPr/>
            <p:nvPr/>
          </p:nvSpPr>
          <p:spPr>
            <a:xfrm>
              <a:off x="2925425" y="1736500"/>
              <a:ext cx="30300" cy="159900"/>
            </a:xfrm>
            <a:custGeom>
              <a:rect b="b" l="l" r="r" t="t"/>
              <a:pathLst>
                <a:path extrusionOk="0" h="6396" w="1212">
                  <a:moveTo>
                    <a:pt x="239" y="1"/>
                  </a:moveTo>
                  <a:cubicBezTo>
                    <a:pt x="108" y="1"/>
                    <a:pt x="0" y="109"/>
                    <a:pt x="0" y="239"/>
                  </a:cubicBezTo>
                  <a:lnTo>
                    <a:pt x="0" y="1425"/>
                  </a:lnTo>
                  <a:lnTo>
                    <a:pt x="0" y="1432"/>
                  </a:lnTo>
                  <a:cubicBezTo>
                    <a:pt x="0" y="1730"/>
                    <a:pt x="161" y="2002"/>
                    <a:pt x="418" y="2155"/>
                  </a:cubicBezTo>
                  <a:lnTo>
                    <a:pt x="418" y="6161"/>
                  </a:lnTo>
                  <a:cubicBezTo>
                    <a:pt x="414" y="6288"/>
                    <a:pt x="522" y="6396"/>
                    <a:pt x="652" y="6396"/>
                  </a:cubicBezTo>
                  <a:lnTo>
                    <a:pt x="1211" y="6396"/>
                  </a:lnTo>
                  <a:lnTo>
                    <a:pt x="1211" y="2155"/>
                  </a:lnTo>
                  <a:cubicBezTo>
                    <a:pt x="954" y="2002"/>
                    <a:pt x="794" y="1730"/>
                    <a:pt x="798" y="1432"/>
                  </a:cubicBezTo>
                  <a:lnTo>
                    <a:pt x="798" y="1425"/>
                  </a:lnTo>
                  <a:lnTo>
                    <a:pt x="798"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2"/>
            <p:cNvSpPr/>
            <p:nvPr/>
          </p:nvSpPr>
          <p:spPr>
            <a:xfrm>
              <a:off x="2925425" y="1772100"/>
              <a:ext cx="30125" cy="21000"/>
            </a:xfrm>
            <a:custGeom>
              <a:rect b="b" l="l" r="r" t="t"/>
              <a:pathLst>
                <a:path extrusionOk="0" h="840" w="1205">
                  <a:moveTo>
                    <a:pt x="0" y="1"/>
                  </a:moveTo>
                  <a:cubicBezTo>
                    <a:pt x="0" y="1"/>
                    <a:pt x="0" y="1"/>
                    <a:pt x="0" y="4"/>
                  </a:cubicBezTo>
                  <a:lnTo>
                    <a:pt x="0" y="8"/>
                  </a:lnTo>
                  <a:lnTo>
                    <a:pt x="0" y="60"/>
                  </a:lnTo>
                  <a:lnTo>
                    <a:pt x="0" y="75"/>
                  </a:lnTo>
                  <a:cubicBezTo>
                    <a:pt x="0" y="86"/>
                    <a:pt x="0" y="97"/>
                    <a:pt x="4" y="112"/>
                  </a:cubicBezTo>
                  <a:cubicBezTo>
                    <a:pt x="4" y="116"/>
                    <a:pt x="4" y="120"/>
                    <a:pt x="4" y="127"/>
                  </a:cubicBezTo>
                  <a:cubicBezTo>
                    <a:pt x="12" y="161"/>
                    <a:pt x="19" y="191"/>
                    <a:pt x="26" y="224"/>
                  </a:cubicBezTo>
                  <a:cubicBezTo>
                    <a:pt x="26" y="228"/>
                    <a:pt x="26" y="232"/>
                    <a:pt x="30" y="235"/>
                  </a:cubicBezTo>
                  <a:cubicBezTo>
                    <a:pt x="34" y="250"/>
                    <a:pt x="38" y="261"/>
                    <a:pt x="41" y="276"/>
                  </a:cubicBezTo>
                  <a:cubicBezTo>
                    <a:pt x="41" y="276"/>
                    <a:pt x="45" y="280"/>
                    <a:pt x="45" y="284"/>
                  </a:cubicBezTo>
                  <a:cubicBezTo>
                    <a:pt x="56" y="317"/>
                    <a:pt x="67" y="347"/>
                    <a:pt x="82" y="377"/>
                  </a:cubicBezTo>
                  <a:lnTo>
                    <a:pt x="90" y="388"/>
                  </a:lnTo>
                  <a:cubicBezTo>
                    <a:pt x="93" y="399"/>
                    <a:pt x="101" y="414"/>
                    <a:pt x="108" y="425"/>
                  </a:cubicBezTo>
                  <a:lnTo>
                    <a:pt x="112" y="433"/>
                  </a:lnTo>
                  <a:cubicBezTo>
                    <a:pt x="131" y="463"/>
                    <a:pt x="149" y="489"/>
                    <a:pt x="172" y="515"/>
                  </a:cubicBezTo>
                  <a:lnTo>
                    <a:pt x="172" y="519"/>
                  </a:lnTo>
                  <a:cubicBezTo>
                    <a:pt x="183" y="533"/>
                    <a:pt x="194" y="545"/>
                    <a:pt x="205" y="560"/>
                  </a:cubicBezTo>
                  <a:cubicBezTo>
                    <a:pt x="228" y="586"/>
                    <a:pt x="254" y="608"/>
                    <a:pt x="280" y="634"/>
                  </a:cubicBezTo>
                  <a:cubicBezTo>
                    <a:pt x="321" y="668"/>
                    <a:pt x="362" y="697"/>
                    <a:pt x="410" y="727"/>
                  </a:cubicBezTo>
                  <a:cubicBezTo>
                    <a:pt x="538" y="802"/>
                    <a:pt x="682" y="839"/>
                    <a:pt x="826" y="839"/>
                  </a:cubicBezTo>
                  <a:cubicBezTo>
                    <a:pt x="955" y="839"/>
                    <a:pt x="1084" y="809"/>
                    <a:pt x="1204" y="750"/>
                  </a:cubicBezTo>
                  <a:lnTo>
                    <a:pt x="1204" y="731"/>
                  </a:lnTo>
                  <a:cubicBezTo>
                    <a:pt x="947" y="578"/>
                    <a:pt x="790" y="306"/>
                    <a:pt x="790" y="8"/>
                  </a:cubicBezTo>
                  <a:lnTo>
                    <a:pt x="790"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2"/>
            <p:cNvSpPr/>
            <p:nvPr/>
          </p:nvSpPr>
          <p:spPr>
            <a:xfrm>
              <a:off x="2925425" y="1736500"/>
              <a:ext cx="19950" cy="35625"/>
            </a:xfrm>
            <a:custGeom>
              <a:rect b="b" l="l" r="r" t="t"/>
              <a:pathLst>
                <a:path extrusionOk="0" h="1425" w="798">
                  <a:moveTo>
                    <a:pt x="239" y="1"/>
                  </a:moveTo>
                  <a:cubicBezTo>
                    <a:pt x="108" y="1"/>
                    <a:pt x="0" y="109"/>
                    <a:pt x="0" y="239"/>
                  </a:cubicBezTo>
                  <a:lnTo>
                    <a:pt x="0" y="1425"/>
                  </a:lnTo>
                  <a:lnTo>
                    <a:pt x="798" y="1425"/>
                  </a:lnTo>
                  <a:lnTo>
                    <a:pt x="798"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2"/>
            <p:cNvSpPr/>
            <p:nvPr/>
          </p:nvSpPr>
          <p:spPr>
            <a:xfrm>
              <a:off x="2852100" y="1528300"/>
              <a:ext cx="147050" cy="117575"/>
            </a:xfrm>
            <a:custGeom>
              <a:rect b="b" l="l" r="r" t="t"/>
              <a:pathLst>
                <a:path extrusionOk="0" h="4703" w="5882">
                  <a:moveTo>
                    <a:pt x="4357" y="1"/>
                  </a:moveTo>
                  <a:cubicBezTo>
                    <a:pt x="4002" y="1"/>
                    <a:pt x="3647" y="136"/>
                    <a:pt x="3377" y="406"/>
                  </a:cubicBezTo>
                  <a:lnTo>
                    <a:pt x="3071" y="716"/>
                  </a:lnTo>
                  <a:cubicBezTo>
                    <a:pt x="3034" y="751"/>
                    <a:pt x="2986" y="769"/>
                    <a:pt x="2938" y="769"/>
                  </a:cubicBezTo>
                  <a:cubicBezTo>
                    <a:pt x="2890" y="769"/>
                    <a:pt x="2842" y="751"/>
                    <a:pt x="2807" y="716"/>
                  </a:cubicBezTo>
                  <a:lnTo>
                    <a:pt x="2505" y="414"/>
                  </a:lnTo>
                  <a:cubicBezTo>
                    <a:pt x="2233" y="142"/>
                    <a:pt x="1877" y="6"/>
                    <a:pt x="1521" y="6"/>
                  </a:cubicBezTo>
                  <a:cubicBezTo>
                    <a:pt x="1166" y="6"/>
                    <a:pt x="811" y="142"/>
                    <a:pt x="541" y="414"/>
                  </a:cubicBezTo>
                  <a:cubicBezTo>
                    <a:pt x="0" y="954"/>
                    <a:pt x="0" y="1833"/>
                    <a:pt x="541" y="2378"/>
                  </a:cubicBezTo>
                  <a:lnTo>
                    <a:pt x="2807" y="4647"/>
                  </a:lnTo>
                  <a:cubicBezTo>
                    <a:pt x="2842" y="4684"/>
                    <a:pt x="2890" y="4703"/>
                    <a:pt x="2937" y="4703"/>
                  </a:cubicBezTo>
                  <a:cubicBezTo>
                    <a:pt x="2985" y="4703"/>
                    <a:pt x="3032" y="4684"/>
                    <a:pt x="3067" y="4647"/>
                  </a:cubicBezTo>
                  <a:lnTo>
                    <a:pt x="5341" y="2378"/>
                  </a:lnTo>
                  <a:cubicBezTo>
                    <a:pt x="5881" y="1833"/>
                    <a:pt x="5881" y="950"/>
                    <a:pt x="5341" y="406"/>
                  </a:cubicBezTo>
                  <a:cubicBezTo>
                    <a:pt x="5069" y="136"/>
                    <a:pt x="4713" y="1"/>
                    <a:pt x="4357"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2"/>
            <p:cNvSpPr/>
            <p:nvPr/>
          </p:nvSpPr>
          <p:spPr>
            <a:xfrm>
              <a:off x="2852100" y="1528425"/>
              <a:ext cx="84525" cy="117450"/>
            </a:xfrm>
            <a:custGeom>
              <a:rect b="b" l="l" r="r" t="t"/>
              <a:pathLst>
                <a:path extrusionOk="0" h="4698" w="3381">
                  <a:moveTo>
                    <a:pt x="1521" y="1"/>
                  </a:moveTo>
                  <a:cubicBezTo>
                    <a:pt x="1159" y="1"/>
                    <a:pt x="805" y="142"/>
                    <a:pt x="541" y="409"/>
                  </a:cubicBezTo>
                  <a:cubicBezTo>
                    <a:pt x="0" y="949"/>
                    <a:pt x="0" y="1828"/>
                    <a:pt x="541" y="2373"/>
                  </a:cubicBezTo>
                  <a:lnTo>
                    <a:pt x="2807" y="4642"/>
                  </a:lnTo>
                  <a:cubicBezTo>
                    <a:pt x="2842" y="4679"/>
                    <a:pt x="2890" y="4698"/>
                    <a:pt x="2938" y="4698"/>
                  </a:cubicBezTo>
                  <a:cubicBezTo>
                    <a:pt x="2986" y="4698"/>
                    <a:pt x="3034" y="4679"/>
                    <a:pt x="3071" y="4642"/>
                  </a:cubicBezTo>
                  <a:lnTo>
                    <a:pt x="3381" y="4333"/>
                  </a:lnTo>
                  <a:lnTo>
                    <a:pt x="1424" y="2373"/>
                  </a:lnTo>
                  <a:cubicBezTo>
                    <a:pt x="884" y="1828"/>
                    <a:pt x="884" y="949"/>
                    <a:pt x="1424" y="409"/>
                  </a:cubicBezTo>
                  <a:cubicBezTo>
                    <a:pt x="1577" y="256"/>
                    <a:pt x="1763" y="140"/>
                    <a:pt x="1964" y="73"/>
                  </a:cubicBezTo>
                  <a:cubicBezTo>
                    <a:pt x="1819" y="24"/>
                    <a:pt x="1669" y="1"/>
                    <a:pt x="1521"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8" name="Google Shape;4028;p62"/>
          <p:cNvGrpSpPr/>
          <p:nvPr/>
        </p:nvGrpSpPr>
        <p:grpSpPr>
          <a:xfrm>
            <a:off x="7840175" y="2653375"/>
            <a:ext cx="238450" cy="368200"/>
            <a:chOff x="7840175" y="2653375"/>
            <a:chExt cx="238450" cy="368200"/>
          </a:xfrm>
        </p:grpSpPr>
        <p:sp>
          <p:nvSpPr>
            <p:cNvPr id="4029" name="Google Shape;4029;p62"/>
            <p:cNvSpPr/>
            <p:nvPr/>
          </p:nvSpPr>
          <p:spPr>
            <a:xfrm>
              <a:off x="7896550" y="2685400"/>
              <a:ext cx="134825" cy="336175"/>
            </a:xfrm>
            <a:custGeom>
              <a:rect b="b" l="l" r="r" t="t"/>
              <a:pathLst>
                <a:path extrusionOk="0" h="13447" w="5393">
                  <a:moveTo>
                    <a:pt x="2516" y="0"/>
                  </a:moveTo>
                  <a:lnTo>
                    <a:pt x="0" y="3835"/>
                  </a:lnTo>
                  <a:lnTo>
                    <a:pt x="2348" y="13234"/>
                  </a:lnTo>
                  <a:cubicBezTo>
                    <a:pt x="2395" y="13375"/>
                    <a:pt x="2518" y="13446"/>
                    <a:pt x="2641" y="13446"/>
                  </a:cubicBezTo>
                  <a:cubicBezTo>
                    <a:pt x="2764" y="13446"/>
                    <a:pt x="2887" y="13375"/>
                    <a:pt x="2933" y="13234"/>
                  </a:cubicBezTo>
                  <a:lnTo>
                    <a:pt x="5393" y="3835"/>
                  </a:lnTo>
                  <a:lnTo>
                    <a:pt x="2516" y="0"/>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2"/>
            <p:cNvSpPr/>
            <p:nvPr/>
          </p:nvSpPr>
          <p:spPr>
            <a:xfrm>
              <a:off x="7896550" y="2685400"/>
              <a:ext cx="77250" cy="336175"/>
            </a:xfrm>
            <a:custGeom>
              <a:rect b="b" l="l" r="r" t="t"/>
              <a:pathLst>
                <a:path extrusionOk="0" h="13447" w="3090">
                  <a:moveTo>
                    <a:pt x="2516" y="0"/>
                  </a:moveTo>
                  <a:lnTo>
                    <a:pt x="0" y="3835"/>
                  </a:lnTo>
                  <a:lnTo>
                    <a:pt x="2348" y="13234"/>
                  </a:lnTo>
                  <a:cubicBezTo>
                    <a:pt x="2395" y="13375"/>
                    <a:pt x="2518" y="13446"/>
                    <a:pt x="2641" y="13446"/>
                  </a:cubicBezTo>
                  <a:cubicBezTo>
                    <a:pt x="2764" y="13446"/>
                    <a:pt x="2887" y="13375"/>
                    <a:pt x="2933" y="13234"/>
                  </a:cubicBezTo>
                  <a:lnTo>
                    <a:pt x="3090" y="12645"/>
                  </a:lnTo>
                  <a:lnTo>
                    <a:pt x="891" y="3835"/>
                  </a:lnTo>
                  <a:lnTo>
                    <a:pt x="2989" y="630"/>
                  </a:lnTo>
                  <a:lnTo>
                    <a:pt x="2516" y="0"/>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2"/>
            <p:cNvSpPr/>
            <p:nvPr/>
          </p:nvSpPr>
          <p:spPr>
            <a:xfrm>
              <a:off x="7840175" y="2653375"/>
              <a:ext cx="238450" cy="276425"/>
            </a:xfrm>
            <a:custGeom>
              <a:rect b="b" l="l" r="r" t="t"/>
              <a:pathLst>
                <a:path extrusionOk="0" h="11057" w="9538">
                  <a:moveTo>
                    <a:pt x="7068" y="0"/>
                  </a:moveTo>
                  <a:cubicBezTo>
                    <a:pt x="6492" y="0"/>
                    <a:pt x="5915" y="221"/>
                    <a:pt x="5475" y="663"/>
                  </a:cubicBezTo>
                  <a:lnTo>
                    <a:pt x="4980" y="1162"/>
                  </a:lnTo>
                  <a:cubicBezTo>
                    <a:pt x="4920" y="1220"/>
                    <a:pt x="4843" y="1249"/>
                    <a:pt x="4765" y="1249"/>
                  </a:cubicBezTo>
                  <a:cubicBezTo>
                    <a:pt x="4688" y="1249"/>
                    <a:pt x="4611" y="1220"/>
                    <a:pt x="4551" y="1162"/>
                  </a:cubicBezTo>
                  <a:lnTo>
                    <a:pt x="4063" y="670"/>
                  </a:lnTo>
                  <a:cubicBezTo>
                    <a:pt x="3623" y="231"/>
                    <a:pt x="3046" y="11"/>
                    <a:pt x="2470" y="11"/>
                  </a:cubicBezTo>
                  <a:cubicBezTo>
                    <a:pt x="1894" y="11"/>
                    <a:pt x="1318" y="231"/>
                    <a:pt x="880" y="670"/>
                  </a:cubicBezTo>
                  <a:cubicBezTo>
                    <a:pt x="1" y="1554"/>
                    <a:pt x="1" y="2977"/>
                    <a:pt x="880" y="3860"/>
                  </a:cubicBezTo>
                  <a:lnTo>
                    <a:pt x="2121" y="5105"/>
                  </a:lnTo>
                  <a:lnTo>
                    <a:pt x="2121" y="7386"/>
                  </a:lnTo>
                  <a:cubicBezTo>
                    <a:pt x="2121" y="7728"/>
                    <a:pt x="2405" y="8012"/>
                    <a:pt x="2747" y="8012"/>
                  </a:cubicBezTo>
                  <a:cubicBezTo>
                    <a:pt x="3094" y="8012"/>
                    <a:pt x="3373" y="7728"/>
                    <a:pt x="3373" y="7386"/>
                  </a:cubicBezTo>
                  <a:lnTo>
                    <a:pt x="3373" y="6778"/>
                  </a:lnTo>
                  <a:lnTo>
                    <a:pt x="4238" y="7229"/>
                  </a:lnTo>
                  <a:lnTo>
                    <a:pt x="4238" y="10430"/>
                  </a:lnTo>
                  <a:cubicBezTo>
                    <a:pt x="4242" y="10777"/>
                    <a:pt x="4521" y="11056"/>
                    <a:pt x="4864" y="11056"/>
                  </a:cubicBezTo>
                  <a:cubicBezTo>
                    <a:pt x="5211" y="11056"/>
                    <a:pt x="5490" y="10777"/>
                    <a:pt x="5494" y="10430"/>
                  </a:cubicBezTo>
                  <a:lnTo>
                    <a:pt x="5494" y="7024"/>
                  </a:lnTo>
                  <a:lnTo>
                    <a:pt x="7059" y="5455"/>
                  </a:lnTo>
                  <a:lnTo>
                    <a:pt x="7059" y="6603"/>
                  </a:lnTo>
                  <a:cubicBezTo>
                    <a:pt x="7059" y="6950"/>
                    <a:pt x="7339" y="7229"/>
                    <a:pt x="7685" y="7229"/>
                  </a:cubicBezTo>
                  <a:cubicBezTo>
                    <a:pt x="8028" y="7229"/>
                    <a:pt x="8311" y="6950"/>
                    <a:pt x="8311" y="6603"/>
                  </a:cubicBezTo>
                  <a:lnTo>
                    <a:pt x="8311" y="4203"/>
                  </a:lnTo>
                  <a:lnTo>
                    <a:pt x="8658" y="3853"/>
                  </a:lnTo>
                  <a:cubicBezTo>
                    <a:pt x="9537" y="2970"/>
                    <a:pt x="9537" y="1542"/>
                    <a:pt x="8662" y="663"/>
                  </a:cubicBezTo>
                  <a:cubicBezTo>
                    <a:pt x="8222" y="221"/>
                    <a:pt x="7645" y="0"/>
                    <a:pt x="7068"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2"/>
            <p:cNvSpPr/>
            <p:nvPr/>
          </p:nvSpPr>
          <p:spPr>
            <a:xfrm>
              <a:off x="7840175" y="2653625"/>
              <a:ext cx="84350" cy="200050"/>
            </a:xfrm>
            <a:custGeom>
              <a:rect b="b" l="l" r="r" t="t"/>
              <a:pathLst>
                <a:path extrusionOk="0" h="8002" w="3374">
                  <a:moveTo>
                    <a:pt x="2470" y="1"/>
                  </a:moveTo>
                  <a:cubicBezTo>
                    <a:pt x="1879" y="1"/>
                    <a:pt x="1304" y="234"/>
                    <a:pt x="880" y="660"/>
                  </a:cubicBezTo>
                  <a:cubicBezTo>
                    <a:pt x="1" y="1540"/>
                    <a:pt x="1" y="2967"/>
                    <a:pt x="880" y="3850"/>
                  </a:cubicBezTo>
                  <a:lnTo>
                    <a:pt x="2121" y="5095"/>
                  </a:lnTo>
                  <a:lnTo>
                    <a:pt x="2121" y="7357"/>
                  </a:lnTo>
                  <a:cubicBezTo>
                    <a:pt x="2118" y="7704"/>
                    <a:pt x="2393" y="7991"/>
                    <a:pt x="2740" y="8002"/>
                  </a:cubicBezTo>
                  <a:cubicBezTo>
                    <a:pt x="2908" y="8002"/>
                    <a:pt x="3072" y="7935"/>
                    <a:pt x="3195" y="7815"/>
                  </a:cubicBezTo>
                  <a:cubicBezTo>
                    <a:pt x="3373" y="7596"/>
                    <a:pt x="3373" y="7487"/>
                    <a:pt x="3373" y="7316"/>
                  </a:cubicBezTo>
                  <a:lnTo>
                    <a:pt x="3373" y="5199"/>
                  </a:lnTo>
                  <a:cubicBezTo>
                    <a:pt x="3373" y="5099"/>
                    <a:pt x="3325" y="5002"/>
                    <a:pt x="3243" y="4942"/>
                  </a:cubicBezTo>
                  <a:cubicBezTo>
                    <a:pt x="2915" y="4711"/>
                    <a:pt x="2069" y="4111"/>
                    <a:pt x="1767" y="3850"/>
                  </a:cubicBezTo>
                  <a:cubicBezTo>
                    <a:pt x="824" y="3038"/>
                    <a:pt x="888" y="1540"/>
                    <a:pt x="1767" y="660"/>
                  </a:cubicBezTo>
                  <a:cubicBezTo>
                    <a:pt x="2080" y="344"/>
                    <a:pt x="2479" y="131"/>
                    <a:pt x="2915" y="45"/>
                  </a:cubicBezTo>
                  <a:cubicBezTo>
                    <a:pt x="2767" y="16"/>
                    <a:pt x="2618" y="1"/>
                    <a:pt x="2470"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3" name="Google Shape;4033;p62"/>
          <p:cNvGrpSpPr/>
          <p:nvPr/>
        </p:nvGrpSpPr>
        <p:grpSpPr>
          <a:xfrm>
            <a:off x="3447800" y="1539025"/>
            <a:ext cx="408475" cy="357425"/>
            <a:chOff x="3447800" y="1539025"/>
            <a:chExt cx="408475" cy="357425"/>
          </a:xfrm>
        </p:grpSpPr>
        <p:sp>
          <p:nvSpPr>
            <p:cNvPr id="4034" name="Google Shape;4034;p62"/>
            <p:cNvSpPr/>
            <p:nvPr/>
          </p:nvSpPr>
          <p:spPr>
            <a:xfrm>
              <a:off x="3447800" y="1539025"/>
              <a:ext cx="408475" cy="357425"/>
            </a:xfrm>
            <a:custGeom>
              <a:rect b="b" l="l" r="r" t="t"/>
              <a:pathLst>
                <a:path extrusionOk="0" h="14297" w="16339">
                  <a:moveTo>
                    <a:pt x="11186" y="0"/>
                  </a:moveTo>
                  <a:cubicBezTo>
                    <a:pt x="9684" y="0"/>
                    <a:pt x="8803" y="1218"/>
                    <a:pt x="7480" y="1416"/>
                  </a:cubicBezTo>
                  <a:cubicBezTo>
                    <a:pt x="7135" y="1468"/>
                    <a:pt x="6815" y="1489"/>
                    <a:pt x="6517" y="1489"/>
                  </a:cubicBezTo>
                  <a:cubicBezTo>
                    <a:pt x="5302" y="1489"/>
                    <a:pt x="4443" y="1140"/>
                    <a:pt x="3698" y="1140"/>
                  </a:cubicBezTo>
                  <a:cubicBezTo>
                    <a:pt x="3232" y="1140"/>
                    <a:pt x="2811" y="1276"/>
                    <a:pt x="2374" y="1718"/>
                  </a:cubicBezTo>
                  <a:cubicBezTo>
                    <a:pt x="597" y="3517"/>
                    <a:pt x="2803" y="4390"/>
                    <a:pt x="2494" y="5332"/>
                  </a:cubicBezTo>
                  <a:cubicBezTo>
                    <a:pt x="2117" y="6473"/>
                    <a:pt x="1" y="7412"/>
                    <a:pt x="1010" y="9603"/>
                  </a:cubicBezTo>
                  <a:cubicBezTo>
                    <a:pt x="1629" y="10945"/>
                    <a:pt x="4007" y="10360"/>
                    <a:pt x="6097" y="13251"/>
                  </a:cubicBezTo>
                  <a:cubicBezTo>
                    <a:pt x="6645" y="14009"/>
                    <a:pt x="7112" y="14296"/>
                    <a:pt x="7568" y="14296"/>
                  </a:cubicBezTo>
                  <a:cubicBezTo>
                    <a:pt x="8853" y="14296"/>
                    <a:pt x="10052" y="12009"/>
                    <a:pt x="12723" y="11500"/>
                  </a:cubicBezTo>
                  <a:cubicBezTo>
                    <a:pt x="16338" y="10814"/>
                    <a:pt x="15883" y="8880"/>
                    <a:pt x="14009" y="7211"/>
                  </a:cubicBezTo>
                  <a:cubicBezTo>
                    <a:pt x="12138" y="5541"/>
                    <a:pt x="14341" y="760"/>
                    <a:pt x="12019" y="119"/>
                  </a:cubicBezTo>
                  <a:cubicBezTo>
                    <a:pt x="11719" y="36"/>
                    <a:pt x="11444" y="0"/>
                    <a:pt x="11186"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2"/>
            <p:cNvSpPr/>
            <p:nvPr/>
          </p:nvSpPr>
          <p:spPr>
            <a:xfrm>
              <a:off x="3447800" y="1567525"/>
              <a:ext cx="210575" cy="328925"/>
            </a:xfrm>
            <a:custGeom>
              <a:rect b="b" l="l" r="r" t="t"/>
              <a:pathLst>
                <a:path extrusionOk="0" h="13157" w="8423">
                  <a:moveTo>
                    <a:pt x="3692" y="1"/>
                  </a:moveTo>
                  <a:cubicBezTo>
                    <a:pt x="3229" y="1"/>
                    <a:pt x="2809" y="139"/>
                    <a:pt x="2374" y="578"/>
                  </a:cubicBezTo>
                  <a:cubicBezTo>
                    <a:pt x="597" y="2381"/>
                    <a:pt x="2807" y="3250"/>
                    <a:pt x="2494" y="4192"/>
                  </a:cubicBezTo>
                  <a:cubicBezTo>
                    <a:pt x="2117" y="5333"/>
                    <a:pt x="1" y="6272"/>
                    <a:pt x="1010" y="8463"/>
                  </a:cubicBezTo>
                  <a:cubicBezTo>
                    <a:pt x="1629" y="9805"/>
                    <a:pt x="4007" y="9220"/>
                    <a:pt x="6097" y="12111"/>
                  </a:cubicBezTo>
                  <a:cubicBezTo>
                    <a:pt x="6646" y="12869"/>
                    <a:pt x="7112" y="13157"/>
                    <a:pt x="7567" y="13157"/>
                  </a:cubicBezTo>
                  <a:cubicBezTo>
                    <a:pt x="7851" y="13157"/>
                    <a:pt x="8131" y="13045"/>
                    <a:pt x="8423" y="12864"/>
                  </a:cubicBezTo>
                  <a:cubicBezTo>
                    <a:pt x="8069" y="12752"/>
                    <a:pt x="7700" y="12447"/>
                    <a:pt x="7286" y="11873"/>
                  </a:cubicBezTo>
                  <a:cubicBezTo>
                    <a:pt x="5192" y="8981"/>
                    <a:pt x="2818" y="9566"/>
                    <a:pt x="2199" y="8225"/>
                  </a:cubicBezTo>
                  <a:cubicBezTo>
                    <a:pt x="1186" y="6037"/>
                    <a:pt x="3302" y="5094"/>
                    <a:pt x="3679" y="3954"/>
                  </a:cubicBezTo>
                  <a:cubicBezTo>
                    <a:pt x="3992" y="3011"/>
                    <a:pt x="1786" y="2143"/>
                    <a:pt x="3563" y="339"/>
                  </a:cubicBezTo>
                  <a:cubicBezTo>
                    <a:pt x="3682" y="216"/>
                    <a:pt x="3817" y="104"/>
                    <a:pt x="3962" y="15"/>
                  </a:cubicBezTo>
                  <a:cubicBezTo>
                    <a:pt x="3870" y="6"/>
                    <a:pt x="3780" y="1"/>
                    <a:pt x="3692"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2"/>
            <p:cNvSpPr/>
            <p:nvPr/>
          </p:nvSpPr>
          <p:spPr>
            <a:xfrm>
              <a:off x="3576175" y="1669225"/>
              <a:ext cx="147700" cy="118075"/>
            </a:xfrm>
            <a:custGeom>
              <a:rect b="b" l="l" r="r" t="t"/>
              <a:pathLst>
                <a:path extrusionOk="0" h="4723" w="5908">
                  <a:moveTo>
                    <a:pt x="4378" y="0"/>
                  </a:moveTo>
                  <a:cubicBezTo>
                    <a:pt x="4021" y="0"/>
                    <a:pt x="3664" y="137"/>
                    <a:pt x="3392" y="411"/>
                  </a:cubicBezTo>
                  <a:lnTo>
                    <a:pt x="3086" y="717"/>
                  </a:lnTo>
                  <a:cubicBezTo>
                    <a:pt x="3049" y="754"/>
                    <a:pt x="3001" y="773"/>
                    <a:pt x="2952" y="773"/>
                  </a:cubicBezTo>
                  <a:cubicBezTo>
                    <a:pt x="2904" y="773"/>
                    <a:pt x="2855" y="754"/>
                    <a:pt x="2818" y="717"/>
                  </a:cubicBezTo>
                  <a:lnTo>
                    <a:pt x="2516" y="415"/>
                  </a:lnTo>
                  <a:cubicBezTo>
                    <a:pt x="2244" y="143"/>
                    <a:pt x="1887" y="7"/>
                    <a:pt x="1531" y="7"/>
                  </a:cubicBezTo>
                  <a:cubicBezTo>
                    <a:pt x="1174" y="7"/>
                    <a:pt x="817" y="143"/>
                    <a:pt x="545" y="415"/>
                  </a:cubicBezTo>
                  <a:cubicBezTo>
                    <a:pt x="1" y="963"/>
                    <a:pt x="1" y="1846"/>
                    <a:pt x="545" y="2390"/>
                  </a:cubicBezTo>
                  <a:lnTo>
                    <a:pt x="2818" y="4667"/>
                  </a:lnTo>
                  <a:cubicBezTo>
                    <a:pt x="2855" y="4704"/>
                    <a:pt x="2904" y="4723"/>
                    <a:pt x="2952" y="4723"/>
                  </a:cubicBezTo>
                  <a:cubicBezTo>
                    <a:pt x="3001" y="4723"/>
                    <a:pt x="3049" y="4704"/>
                    <a:pt x="3086" y="4667"/>
                  </a:cubicBezTo>
                  <a:lnTo>
                    <a:pt x="5363" y="2386"/>
                  </a:lnTo>
                  <a:cubicBezTo>
                    <a:pt x="5907" y="1839"/>
                    <a:pt x="5907" y="955"/>
                    <a:pt x="5363" y="411"/>
                  </a:cubicBezTo>
                  <a:cubicBezTo>
                    <a:pt x="5091" y="137"/>
                    <a:pt x="4735" y="0"/>
                    <a:pt x="4378"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2"/>
            <p:cNvSpPr/>
            <p:nvPr/>
          </p:nvSpPr>
          <p:spPr>
            <a:xfrm>
              <a:off x="3576175" y="1669350"/>
              <a:ext cx="84900" cy="117950"/>
            </a:xfrm>
            <a:custGeom>
              <a:rect b="b" l="l" r="r" t="t"/>
              <a:pathLst>
                <a:path extrusionOk="0" h="4718" w="3396">
                  <a:moveTo>
                    <a:pt x="1528" y="0"/>
                  </a:moveTo>
                  <a:cubicBezTo>
                    <a:pt x="1164" y="0"/>
                    <a:pt x="809" y="143"/>
                    <a:pt x="545" y="410"/>
                  </a:cubicBezTo>
                  <a:cubicBezTo>
                    <a:pt x="1" y="958"/>
                    <a:pt x="1" y="1841"/>
                    <a:pt x="545" y="2385"/>
                  </a:cubicBezTo>
                  <a:lnTo>
                    <a:pt x="2818" y="4662"/>
                  </a:lnTo>
                  <a:cubicBezTo>
                    <a:pt x="2855" y="4699"/>
                    <a:pt x="2904" y="4718"/>
                    <a:pt x="2952" y="4718"/>
                  </a:cubicBezTo>
                  <a:cubicBezTo>
                    <a:pt x="3001" y="4718"/>
                    <a:pt x="3049" y="4699"/>
                    <a:pt x="3086" y="4662"/>
                  </a:cubicBezTo>
                  <a:lnTo>
                    <a:pt x="3396" y="4349"/>
                  </a:lnTo>
                  <a:lnTo>
                    <a:pt x="1436" y="2385"/>
                  </a:lnTo>
                  <a:cubicBezTo>
                    <a:pt x="891" y="1841"/>
                    <a:pt x="891" y="958"/>
                    <a:pt x="1436" y="410"/>
                  </a:cubicBezTo>
                  <a:cubicBezTo>
                    <a:pt x="1588" y="257"/>
                    <a:pt x="1771" y="142"/>
                    <a:pt x="1976" y="75"/>
                  </a:cubicBezTo>
                  <a:cubicBezTo>
                    <a:pt x="1829" y="25"/>
                    <a:pt x="1678" y="0"/>
                    <a:pt x="1528"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8" name="Google Shape;4038;p62"/>
          <p:cNvGrpSpPr/>
          <p:nvPr/>
        </p:nvGrpSpPr>
        <p:grpSpPr>
          <a:xfrm>
            <a:off x="4081875" y="1528300"/>
            <a:ext cx="367475" cy="368100"/>
            <a:chOff x="4081875" y="1528300"/>
            <a:chExt cx="367475" cy="368100"/>
          </a:xfrm>
        </p:grpSpPr>
        <p:sp>
          <p:nvSpPr>
            <p:cNvPr id="4039" name="Google Shape;4039;p62"/>
            <p:cNvSpPr/>
            <p:nvPr/>
          </p:nvSpPr>
          <p:spPr>
            <a:xfrm>
              <a:off x="4081875" y="1528300"/>
              <a:ext cx="367475" cy="368100"/>
            </a:xfrm>
            <a:custGeom>
              <a:rect b="b" l="l" r="r" t="t"/>
              <a:pathLst>
                <a:path extrusionOk="0" h="14724" w="14699">
                  <a:moveTo>
                    <a:pt x="7350" y="0"/>
                  </a:moveTo>
                  <a:cubicBezTo>
                    <a:pt x="3292" y="0"/>
                    <a:pt x="1" y="3298"/>
                    <a:pt x="1" y="7364"/>
                  </a:cubicBezTo>
                  <a:cubicBezTo>
                    <a:pt x="1" y="11430"/>
                    <a:pt x="3292" y="14724"/>
                    <a:pt x="7350" y="14724"/>
                  </a:cubicBezTo>
                  <a:cubicBezTo>
                    <a:pt x="11408" y="14724"/>
                    <a:pt x="14699" y="11430"/>
                    <a:pt x="14699" y="7364"/>
                  </a:cubicBezTo>
                  <a:cubicBezTo>
                    <a:pt x="14699" y="3298"/>
                    <a:pt x="11408" y="0"/>
                    <a:pt x="73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2"/>
            <p:cNvSpPr/>
            <p:nvPr/>
          </p:nvSpPr>
          <p:spPr>
            <a:xfrm>
              <a:off x="4081875" y="1528300"/>
              <a:ext cx="194850" cy="368100"/>
            </a:xfrm>
            <a:custGeom>
              <a:rect b="b" l="l" r="r" t="t"/>
              <a:pathLst>
                <a:path extrusionOk="0" h="14724" w="7794">
                  <a:moveTo>
                    <a:pt x="7350" y="0"/>
                  </a:moveTo>
                  <a:cubicBezTo>
                    <a:pt x="3292" y="0"/>
                    <a:pt x="1" y="3298"/>
                    <a:pt x="1" y="7364"/>
                  </a:cubicBezTo>
                  <a:cubicBezTo>
                    <a:pt x="1" y="11430"/>
                    <a:pt x="3292" y="14724"/>
                    <a:pt x="7350" y="14724"/>
                  </a:cubicBezTo>
                  <a:cubicBezTo>
                    <a:pt x="7499" y="14724"/>
                    <a:pt x="7648" y="14720"/>
                    <a:pt x="7793" y="14713"/>
                  </a:cubicBezTo>
                  <a:cubicBezTo>
                    <a:pt x="3944" y="14482"/>
                    <a:pt x="888" y="11280"/>
                    <a:pt x="888" y="7364"/>
                  </a:cubicBezTo>
                  <a:cubicBezTo>
                    <a:pt x="888" y="3447"/>
                    <a:pt x="3944" y="242"/>
                    <a:pt x="7793" y="15"/>
                  </a:cubicBezTo>
                  <a:cubicBezTo>
                    <a:pt x="7648" y="4"/>
                    <a:pt x="7499" y="0"/>
                    <a:pt x="7350"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2"/>
            <p:cNvSpPr/>
            <p:nvPr/>
          </p:nvSpPr>
          <p:spPr>
            <a:xfrm>
              <a:off x="4120550" y="1637475"/>
              <a:ext cx="116750" cy="93300"/>
            </a:xfrm>
            <a:custGeom>
              <a:rect b="b" l="l" r="r" t="t"/>
              <a:pathLst>
                <a:path extrusionOk="0" h="3732" w="4670">
                  <a:moveTo>
                    <a:pt x="3461" y="1"/>
                  </a:moveTo>
                  <a:cubicBezTo>
                    <a:pt x="3179" y="1"/>
                    <a:pt x="2898" y="109"/>
                    <a:pt x="2684" y="325"/>
                  </a:cubicBezTo>
                  <a:lnTo>
                    <a:pt x="2441" y="567"/>
                  </a:lnTo>
                  <a:cubicBezTo>
                    <a:pt x="2412" y="597"/>
                    <a:pt x="2373" y="612"/>
                    <a:pt x="2335" y="612"/>
                  </a:cubicBezTo>
                  <a:cubicBezTo>
                    <a:pt x="2297" y="612"/>
                    <a:pt x="2259" y="597"/>
                    <a:pt x="2229" y="567"/>
                  </a:cubicBezTo>
                  <a:lnTo>
                    <a:pt x="1990" y="329"/>
                  </a:lnTo>
                  <a:cubicBezTo>
                    <a:pt x="1774" y="112"/>
                    <a:pt x="1492" y="4"/>
                    <a:pt x="1210" y="4"/>
                  </a:cubicBezTo>
                  <a:cubicBezTo>
                    <a:pt x="928" y="4"/>
                    <a:pt x="647" y="112"/>
                    <a:pt x="433" y="329"/>
                  </a:cubicBezTo>
                  <a:cubicBezTo>
                    <a:pt x="0" y="761"/>
                    <a:pt x="0" y="1458"/>
                    <a:pt x="433" y="1890"/>
                  </a:cubicBezTo>
                  <a:lnTo>
                    <a:pt x="2229" y="3690"/>
                  </a:lnTo>
                  <a:cubicBezTo>
                    <a:pt x="2257" y="3718"/>
                    <a:pt x="2295" y="3732"/>
                    <a:pt x="2333" y="3732"/>
                  </a:cubicBezTo>
                  <a:cubicBezTo>
                    <a:pt x="2372" y="3732"/>
                    <a:pt x="2410" y="3718"/>
                    <a:pt x="2438" y="3690"/>
                  </a:cubicBezTo>
                  <a:lnTo>
                    <a:pt x="4238" y="1886"/>
                  </a:lnTo>
                  <a:cubicBezTo>
                    <a:pt x="4670" y="1454"/>
                    <a:pt x="4670" y="757"/>
                    <a:pt x="4241" y="325"/>
                  </a:cubicBezTo>
                  <a:cubicBezTo>
                    <a:pt x="4025" y="109"/>
                    <a:pt x="3743" y="1"/>
                    <a:pt x="346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2"/>
            <p:cNvSpPr/>
            <p:nvPr/>
          </p:nvSpPr>
          <p:spPr>
            <a:xfrm>
              <a:off x="4294025" y="1637475"/>
              <a:ext cx="116675" cy="93300"/>
            </a:xfrm>
            <a:custGeom>
              <a:rect b="b" l="l" r="r" t="t"/>
              <a:pathLst>
                <a:path extrusionOk="0" h="3732" w="4667">
                  <a:moveTo>
                    <a:pt x="3457" y="1"/>
                  </a:moveTo>
                  <a:cubicBezTo>
                    <a:pt x="3176" y="1"/>
                    <a:pt x="2894" y="109"/>
                    <a:pt x="2680" y="325"/>
                  </a:cubicBezTo>
                  <a:lnTo>
                    <a:pt x="2438" y="567"/>
                  </a:lnTo>
                  <a:cubicBezTo>
                    <a:pt x="2408" y="597"/>
                    <a:pt x="2370" y="612"/>
                    <a:pt x="2331" y="612"/>
                  </a:cubicBezTo>
                  <a:cubicBezTo>
                    <a:pt x="2293" y="612"/>
                    <a:pt x="2255" y="597"/>
                    <a:pt x="2225" y="567"/>
                  </a:cubicBezTo>
                  <a:lnTo>
                    <a:pt x="1987" y="329"/>
                  </a:lnTo>
                  <a:cubicBezTo>
                    <a:pt x="1772" y="112"/>
                    <a:pt x="1490" y="4"/>
                    <a:pt x="1208" y="4"/>
                  </a:cubicBezTo>
                  <a:cubicBezTo>
                    <a:pt x="926" y="4"/>
                    <a:pt x="643" y="112"/>
                    <a:pt x="429" y="329"/>
                  </a:cubicBezTo>
                  <a:cubicBezTo>
                    <a:pt x="0" y="761"/>
                    <a:pt x="0" y="1458"/>
                    <a:pt x="429" y="1890"/>
                  </a:cubicBezTo>
                  <a:lnTo>
                    <a:pt x="2225" y="3690"/>
                  </a:lnTo>
                  <a:cubicBezTo>
                    <a:pt x="2255" y="3718"/>
                    <a:pt x="2293" y="3732"/>
                    <a:pt x="2331" y="3732"/>
                  </a:cubicBezTo>
                  <a:cubicBezTo>
                    <a:pt x="2370" y="3732"/>
                    <a:pt x="2408" y="3718"/>
                    <a:pt x="2438" y="3690"/>
                  </a:cubicBezTo>
                  <a:lnTo>
                    <a:pt x="4238" y="1886"/>
                  </a:lnTo>
                  <a:cubicBezTo>
                    <a:pt x="4666" y="1454"/>
                    <a:pt x="4666" y="757"/>
                    <a:pt x="4238" y="325"/>
                  </a:cubicBezTo>
                  <a:cubicBezTo>
                    <a:pt x="4021" y="109"/>
                    <a:pt x="3739" y="1"/>
                    <a:pt x="3457"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2"/>
            <p:cNvSpPr/>
            <p:nvPr/>
          </p:nvSpPr>
          <p:spPr>
            <a:xfrm>
              <a:off x="4182325" y="1778625"/>
              <a:ext cx="166700" cy="76150"/>
            </a:xfrm>
            <a:custGeom>
              <a:rect b="b" l="l" r="r" t="t"/>
              <a:pathLst>
                <a:path extrusionOk="0" h="3046" w="6668">
                  <a:moveTo>
                    <a:pt x="0" y="0"/>
                  </a:moveTo>
                  <a:cubicBezTo>
                    <a:pt x="0" y="1677"/>
                    <a:pt x="1360" y="3041"/>
                    <a:pt x="3041" y="3045"/>
                  </a:cubicBezTo>
                  <a:lnTo>
                    <a:pt x="3626" y="3045"/>
                  </a:lnTo>
                  <a:cubicBezTo>
                    <a:pt x="5307" y="3041"/>
                    <a:pt x="6667" y="1681"/>
                    <a:pt x="666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2"/>
            <p:cNvSpPr/>
            <p:nvPr/>
          </p:nvSpPr>
          <p:spPr>
            <a:xfrm>
              <a:off x="4182325" y="1778625"/>
              <a:ext cx="166700" cy="32900"/>
            </a:xfrm>
            <a:custGeom>
              <a:rect b="b" l="l" r="r" t="t"/>
              <a:pathLst>
                <a:path extrusionOk="0" h="1316" w="6668">
                  <a:moveTo>
                    <a:pt x="0" y="0"/>
                  </a:moveTo>
                  <a:cubicBezTo>
                    <a:pt x="0" y="455"/>
                    <a:pt x="101" y="906"/>
                    <a:pt x="298" y="1316"/>
                  </a:cubicBezTo>
                  <a:lnTo>
                    <a:pt x="6369" y="1316"/>
                  </a:lnTo>
                  <a:cubicBezTo>
                    <a:pt x="6563" y="906"/>
                    <a:pt x="6667" y="455"/>
                    <a:pt x="666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2"/>
            <p:cNvSpPr/>
            <p:nvPr/>
          </p:nvSpPr>
          <p:spPr>
            <a:xfrm>
              <a:off x="4120650" y="1637625"/>
              <a:ext cx="69700" cy="93150"/>
            </a:xfrm>
            <a:custGeom>
              <a:rect b="b" l="l" r="r" t="t"/>
              <a:pathLst>
                <a:path extrusionOk="0" h="3726" w="2788">
                  <a:moveTo>
                    <a:pt x="1210" y="0"/>
                  </a:moveTo>
                  <a:cubicBezTo>
                    <a:pt x="923" y="0"/>
                    <a:pt x="640" y="112"/>
                    <a:pt x="429" y="323"/>
                  </a:cubicBezTo>
                  <a:cubicBezTo>
                    <a:pt x="0" y="755"/>
                    <a:pt x="0" y="1452"/>
                    <a:pt x="429" y="1884"/>
                  </a:cubicBezTo>
                  <a:lnTo>
                    <a:pt x="2225" y="3684"/>
                  </a:lnTo>
                  <a:cubicBezTo>
                    <a:pt x="2255" y="3712"/>
                    <a:pt x="2293" y="3726"/>
                    <a:pt x="2331" y="3726"/>
                  </a:cubicBezTo>
                  <a:cubicBezTo>
                    <a:pt x="2369" y="3726"/>
                    <a:pt x="2408" y="3712"/>
                    <a:pt x="2437" y="3684"/>
                  </a:cubicBezTo>
                  <a:lnTo>
                    <a:pt x="2788" y="3330"/>
                  </a:lnTo>
                  <a:lnTo>
                    <a:pt x="1345" y="1884"/>
                  </a:lnTo>
                  <a:cubicBezTo>
                    <a:pt x="917" y="1452"/>
                    <a:pt x="917" y="755"/>
                    <a:pt x="1345" y="323"/>
                  </a:cubicBezTo>
                  <a:cubicBezTo>
                    <a:pt x="1439" y="229"/>
                    <a:pt x="1547" y="155"/>
                    <a:pt x="1666" y="99"/>
                  </a:cubicBezTo>
                  <a:cubicBezTo>
                    <a:pt x="1520" y="32"/>
                    <a:pt x="1364" y="0"/>
                    <a:pt x="121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2"/>
            <p:cNvSpPr/>
            <p:nvPr/>
          </p:nvSpPr>
          <p:spPr>
            <a:xfrm>
              <a:off x="4182325" y="1778625"/>
              <a:ext cx="94475" cy="76150"/>
            </a:xfrm>
            <a:custGeom>
              <a:rect b="b" l="l" r="r" t="t"/>
              <a:pathLst>
                <a:path extrusionOk="0" h="3046" w="3779">
                  <a:moveTo>
                    <a:pt x="4" y="0"/>
                  </a:moveTo>
                  <a:cubicBezTo>
                    <a:pt x="0" y="1681"/>
                    <a:pt x="1360" y="3045"/>
                    <a:pt x="3045" y="3045"/>
                  </a:cubicBezTo>
                  <a:lnTo>
                    <a:pt x="3626" y="3045"/>
                  </a:lnTo>
                  <a:cubicBezTo>
                    <a:pt x="3678" y="3045"/>
                    <a:pt x="3731" y="3045"/>
                    <a:pt x="3779" y="3041"/>
                  </a:cubicBezTo>
                  <a:cubicBezTo>
                    <a:pt x="2158" y="2959"/>
                    <a:pt x="887" y="1621"/>
                    <a:pt x="88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2"/>
            <p:cNvSpPr/>
            <p:nvPr/>
          </p:nvSpPr>
          <p:spPr>
            <a:xfrm>
              <a:off x="4182325" y="1778525"/>
              <a:ext cx="29650" cy="33000"/>
            </a:xfrm>
            <a:custGeom>
              <a:rect b="b" l="l" r="r" t="t"/>
              <a:pathLst>
                <a:path extrusionOk="0" h="1320" w="1186">
                  <a:moveTo>
                    <a:pt x="4" y="1"/>
                  </a:moveTo>
                  <a:lnTo>
                    <a:pt x="4" y="83"/>
                  </a:lnTo>
                  <a:cubicBezTo>
                    <a:pt x="0" y="98"/>
                    <a:pt x="4" y="105"/>
                    <a:pt x="4" y="112"/>
                  </a:cubicBezTo>
                  <a:cubicBezTo>
                    <a:pt x="4" y="131"/>
                    <a:pt x="4" y="150"/>
                    <a:pt x="4" y="168"/>
                  </a:cubicBezTo>
                  <a:cubicBezTo>
                    <a:pt x="4" y="180"/>
                    <a:pt x="4" y="191"/>
                    <a:pt x="8" y="202"/>
                  </a:cubicBezTo>
                  <a:cubicBezTo>
                    <a:pt x="11" y="213"/>
                    <a:pt x="8" y="235"/>
                    <a:pt x="11" y="254"/>
                  </a:cubicBezTo>
                  <a:cubicBezTo>
                    <a:pt x="15" y="269"/>
                    <a:pt x="11" y="276"/>
                    <a:pt x="15" y="288"/>
                  </a:cubicBezTo>
                  <a:cubicBezTo>
                    <a:pt x="15" y="295"/>
                    <a:pt x="19" y="317"/>
                    <a:pt x="19" y="336"/>
                  </a:cubicBezTo>
                  <a:lnTo>
                    <a:pt x="23" y="370"/>
                  </a:lnTo>
                  <a:cubicBezTo>
                    <a:pt x="23" y="385"/>
                    <a:pt x="26" y="403"/>
                    <a:pt x="30" y="418"/>
                  </a:cubicBezTo>
                  <a:cubicBezTo>
                    <a:pt x="30" y="433"/>
                    <a:pt x="30" y="440"/>
                    <a:pt x="34" y="452"/>
                  </a:cubicBezTo>
                  <a:cubicBezTo>
                    <a:pt x="34" y="463"/>
                    <a:pt x="37" y="485"/>
                    <a:pt x="41" y="500"/>
                  </a:cubicBezTo>
                  <a:cubicBezTo>
                    <a:pt x="45" y="519"/>
                    <a:pt x="45" y="522"/>
                    <a:pt x="45" y="530"/>
                  </a:cubicBezTo>
                  <a:cubicBezTo>
                    <a:pt x="49" y="548"/>
                    <a:pt x="52" y="567"/>
                    <a:pt x="56" y="586"/>
                  </a:cubicBezTo>
                  <a:cubicBezTo>
                    <a:pt x="56" y="593"/>
                    <a:pt x="60" y="601"/>
                    <a:pt x="60" y="612"/>
                  </a:cubicBezTo>
                  <a:cubicBezTo>
                    <a:pt x="67" y="638"/>
                    <a:pt x="71" y="664"/>
                    <a:pt x="78" y="690"/>
                  </a:cubicBezTo>
                  <a:cubicBezTo>
                    <a:pt x="82" y="716"/>
                    <a:pt x="90" y="742"/>
                    <a:pt x="97" y="768"/>
                  </a:cubicBezTo>
                  <a:cubicBezTo>
                    <a:pt x="97" y="776"/>
                    <a:pt x="101" y="780"/>
                    <a:pt x="105" y="787"/>
                  </a:cubicBezTo>
                  <a:cubicBezTo>
                    <a:pt x="108" y="806"/>
                    <a:pt x="112" y="828"/>
                    <a:pt x="119" y="847"/>
                  </a:cubicBezTo>
                  <a:cubicBezTo>
                    <a:pt x="123" y="854"/>
                    <a:pt x="123" y="862"/>
                    <a:pt x="127" y="873"/>
                  </a:cubicBezTo>
                  <a:lnTo>
                    <a:pt x="142" y="925"/>
                  </a:lnTo>
                  <a:cubicBezTo>
                    <a:pt x="146" y="932"/>
                    <a:pt x="149" y="940"/>
                    <a:pt x="149" y="951"/>
                  </a:cubicBezTo>
                  <a:lnTo>
                    <a:pt x="168" y="999"/>
                  </a:lnTo>
                  <a:cubicBezTo>
                    <a:pt x="172" y="1007"/>
                    <a:pt x="175" y="1018"/>
                    <a:pt x="175" y="1025"/>
                  </a:cubicBezTo>
                  <a:lnTo>
                    <a:pt x="194" y="1074"/>
                  </a:lnTo>
                  <a:lnTo>
                    <a:pt x="205" y="1100"/>
                  </a:lnTo>
                  <a:cubicBezTo>
                    <a:pt x="213" y="1119"/>
                    <a:pt x="216" y="1134"/>
                    <a:pt x="224" y="1148"/>
                  </a:cubicBezTo>
                  <a:lnTo>
                    <a:pt x="235" y="1175"/>
                  </a:lnTo>
                  <a:cubicBezTo>
                    <a:pt x="242" y="1193"/>
                    <a:pt x="250" y="1212"/>
                    <a:pt x="257" y="1227"/>
                  </a:cubicBezTo>
                  <a:cubicBezTo>
                    <a:pt x="261" y="1234"/>
                    <a:pt x="265" y="1242"/>
                    <a:pt x="265" y="1245"/>
                  </a:cubicBezTo>
                  <a:cubicBezTo>
                    <a:pt x="276" y="1271"/>
                    <a:pt x="287" y="1294"/>
                    <a:pt x="298" y="1320"/>
                  </a:cubicBezTo>
                  <a:lnTo>
                    <a:pt x="1185" y="1320"/>
                  </a:lnTo>
                  <a:cubicBezTo>
                    <a:pt x="988" y="906"/>
                    <a:pt x="887" y="455"/>
                    <a:pt x="88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8" name="Google Shape;4048;p62"/>
          <p:cNvGrpSpPr/>
          <p:nvPr/>
        </p:nvGrpSpPr>
        <p:grpSpPr>
          <a:xfrm>
            <a:off x="4697525" y="1597700"/>
            <a:ext cx="367475" cy="298750"/>
            <a:chOff x="4697525" y="1597700"/>
            <a:chExt cx="367475" cy="298750"/>
          </a:xfrm>
        </p:grpSpPr>
        <p:sp>
          <p:nvSpPr>
            <p:cNvPr id="4049" name="Google Shape;4049;p62"/>
            <p:cNvSpPr/>
            <p:nvPr/>
          </p:nvSpPr>
          <p:spPr>
            <a:xfrm>
              <a:off x="4997425" y="1696725"/>
              <a:ext cx="52650" cy="169675"/>
            </a:xfrm>
            <a:custGeom>
              <a:rect b="b" l="l" r="r" t="t"/>
              <a:pathLst>
                <a:path extrusionOk="0" h="6787" w="2106">
                  <a:moveTo>
                    <a:pt x="291" y="1"/>
                  </a:moveTo>
                  <a:cubicBezTo>
                    <a:pt x="0" y="1"/>
                    <a:pt x="0" y="437"/>
                    <a:pt x="291" y="437"/>
                  </a:cubicBezTo>
                  <a:lnTo>
                    <a:pt x="1256" y="437"/>
                  </a:lnTo>
                  <a:cubicBezTo>
                    <a:pt x="1484" y="437"/>
                    <a:pt x="1666" y="623"/>
                    <a:pt x="1666" y="850"/>
                  </a:cubicBezTo>
                  <a:lnTo>
                    <a:pt x="1666" y="6571"/>
                  </a:lnTo>
                  <a:cubicBezTo>
                    <a:pt x="1666" y="6690"/>
                    <a:pt x="1767" y="6787"/>
                    <a:pt x="1886" y="6787"/>
                  </a:cubicBezTo>
                  <a:cubicBezTo>
                    <a:pt x="2005" y="6787"/>
                    <a:pt x="2106" y="6690"/>
                    <a:pt x="2106" y="6571"/>
                  </a:cubicBezTo>
                  <a:lnTo>
                    <a:pt x="2106" y="850"/>
                  </a:lnTo>
                  <a:cubicBezTo>
                    <a:pt x="2106" y="381"/>
                    <a:pt x="1726" y="1"/>
                    <a:pt x="1256"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2"/>
            <p:cNvSpPr/>
            <p:nvPr/>
          </p:nvSpPr>
          <p:spPr>
            <a:xfrm>
              <a:off x="4697525" y="1597700"/>
              <a:ext cx="316875" cy="226600"/>
            </a:xfrm>
            <a:custGeom>
              <a:rect b="b" l="l" r="r" t="t"/>
              <a:pathLst>
                <a:path extrusionOk="0" h="9064" w="12675">
                  <a:moveTo>
                    <a:pt x="1428" y="0"/>
                  </a:moveTo>
                  <a:cubicBezTo>
                    <a:pt x="641" y="0"/>
                    <a:pt x="0" y="641"/>
                    <a:pt x="0" y="1431"/>
                  </a:cubicBezTo>
                  <a:lnTo>
                    <a:pt x="0" y="7632"/>
                  </a:lnTo>
                  <a:cubicBezTo>
                    <a:pt x="0" y="8422"/>
                    <a:pt x="641" y="9063"/>
                    <a:pt x="1428" y="9063"/>
                  </a:cubicBezTo>
                  <a:lnTo>
                    <a:pt x="11247" y="9063"/>
                  </a:lnTo>
                  <a:cubicBezTo>
                    <a:pt x="12037" y="9063"/>
                    <a:pt x="12675" y="8422"/>
                    <a:pt x="12675" y="7632"/>
                  </a:cubicBezTo>
                  <a:lnTo>
                    <a:pt x="12675" y="1431"/>
                  </a:lnTo>
                  <a:cubicBezTo>
                    <a:pt x="12675" y="641"/>
                    <a:pt x="12037" y="0"/>
                    <a:pt x="1124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2"/>
            <p:cNvSpPr/>
            <p:nvPr/>
          </p:nvSpPr>
          <p:spPr>
            <a:xfrm>
              <a:off x="4718850" y="1619025"/>
              <a:ext cx="274300" cy="184025"/>
            </a:xfrm>
            <a:custGeom>
              <a:rect b="b" l="l" r="r" t="t"/>
              <a:pathLst>
                <a:path extrusionOk="0" h="7361" w="10972">
                  <a:moveTo>
                    <a:pt x="575" y="1"/>
                  </a:moveTo>
                  <a:cubicBezTo>
                    <a:pt x="258" y="1"/>
                    <a:pt x="1" y="258"/>
                    <a:pt x="1" y="578"/>
                  </a:cubicBezTo>
                  <a:lnTo>
                    <a:pt x="1" y="6779"/>
                  </a:lnTo>
                  <a:cubicBezTo>
                    <a:pt x="1" y="7100"/>
                    <a:pt x="258" y="7357"/>
                    <a:pt x="575" y="7361"/>
                  </a:cubicBezTo>
                  <a:lnTo>
                    <a:pt x="10394" y="7361"/>
                  </a:lnTo>
                  <a:cubicBezTo>
                    <a:pt x="10715" y="7357"/>
                    <a:pt x="10972" y="7100"/>
                    <a:pt x="10972" y="6779"/>
                  </a:cubicBezTo>
                  <a:lnTo>
                    <a:pt x="10972" y="578"/>
                  </a:lnTo>
                  <a:cubicBezTo>
                    <a:pt x="10972" y="258"/>
                    <a:pt x="10715" y="1"/>
                    <a:pt x="10394"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2"/>
            <p:cNvSpPr/>
            <p:nvPr/>
          </p:nvSpPr>
          <p:spPr>
            <a:xfrm>
              <a:off x="4828800" y="1763450"/>
              <a:ext cx="53775" cy="50075"/>
            </a:xfrm>
            <a:custGeom>
              <a:rect b="b" l="l" r="r" t="t"/>
              <a:pathLst>
                <a:path extrusionOk="0" h="2003" w="2151">
                  <a:moveTo>
                    <a:pt x="1077" y="0"/>
                  </a:moveTo>
                  <a:cubicBezTo>
                    <a:pt x="1038" y="0"/>
                    <a:pt x="999" y="20"/>
                    <a:pt x="977" y="60"/>
                  </a:cubicBezTo>
                  <a:lnTo>
                    <a:pt x="716" y="518"/>
                  </a:lnTo>
                  <a:cubicBezTo>
                    <a:pt x="701" y="548"/>
                    <a:pt x="671" y="566"/>
                    <a:pt x="641" y="574"/>
                  </a:cubicBezTo>
                  <a:lnTo>
                    <a:pt x="123" y="682"/>
                  </a:lnTo>
                  <a:cubicBezTo>
                    <a:pt x="38" y="697"/>
                    <a:pt x="0" y="805"/>
                    <a:pt x="60" y="868"/>
                  </a:cubicBezTo>
                  <a:lnTo>
                    <a:pt x="418" y="1260"/>
                  </a:lnTo>
                  <a:cubicBezTo>
                    <a:pt x="440" y="1286"/>
                    <a:pt x="451" y="1315"/>
                    <a:pt x="447" y="1349"/>
                  </a:cubicBezTo>
                  <a:lnTo>
                    <a:pt x="388" y="1874"/>
                  </a:lnTo>
                  <a:cubicBezTo>
                    <a:pt x="379" y="1947"/>
                    <a:pt x="436" y="2003"/>
                    <a:pt x="502" y="2003"/>
                  </a:cubicBezTo>
                  <a:cubicBezTo>
                    <a:pt x="517" y="2003"/>
                    <a:pt x="533" y="2000"/>
                    <a:pt x="548" y="1994"/>
                  </a:cubicBezTo>
                  <a:lnTo>
                    <a:pt x="1029" y="1774"/>
                  </a:lnTo>
                  <a:cubicBezTo>
                    <a:pt x="1044" y="1766"/>
                    <a:pt x="1060" y="1763"/>
                    <a:pt x="1075" y="1763"/>
                  </a:cubicBezTo>
                  <a:cubicBezTo>
                    <a:pt x="1091" y="1763"/>
                    <a:pt x="1107" y="1766"/>
                    <a:pt x="1122" y="1774"/>
                  </a:cubicBezTo>
                  <a:lnTo>
                    <a:pt x="1603" y="1990"/>
                  </a:lnTo>
                  <a:cubicBezTo>
                    <a:pt x="1619" y="1997"/>
                    <a:pt x="1635" y="2001"/>
                    <a:pt x="1650" y="2001"/>
                  </a:cubicBezTo>
                  <a:cubicBezTo>
                    <a:pt x="1716" y="2001"/>
                    <a:pt x="1772" y="1944"/>
                    <a:pt x="1763" y="1874"/>
                  </a:cubicBezTo>
                  <a:lnTo>
                    <a:pt x="1707" y="1349"/>
                  </a:lnTo>
                  <a:cubicBezTo>
                    <a:pt x="1700" y="1315"/>
                    <a:pt x="1711" y="1282"/>
                    <a:pt x="1733" y="1260"/>
                  </a:cubicBezTo>
                  <a:lnTo>
                    <a:pt x="2091" y="868"/>
                  </a:lnTo>
                  <a:cubicBezTo>
                    <a:pt x="2151" y="801"/>
                    <a:pt x="2117" y="697"/>
                    <a:pt x="2028" y="678"/>
                  </a:cubicBezTo>
                  <a:lnTo>
                    <a:pt x="1513" y="574"/>
                  </a:lnTo>
                  <a:cubicBezTo>
                    <a:pt x="1480" y="566"/>
                    <a:pt x="1450" y="544"/>
                    <a:pt x="1435" y="518"/>
                  </a:cubicBezTo>
                  <a:lnTo>
                    <a:pt x="1174" y="56"/>
                  </a:lnTo>
                  <a:cubicBezTo>
                    <a:pt x="1152" y="19"/>
                    <a:pt x="1115" y="0"/>
                    <a:pt x="1077"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2"/>
            <p:cNvSpPr/>
            <p:nvPr/>
          </p:nvSpPr>
          <p:spPr>
            <a:xfrm>
              <a:off x="4739250" y="1601625"/>
              <a:ext cx="53700" cy="50075"/>
            </a:xfrm>
            <a:custGeom>
              <a:rect b="b" l="l" r="r" t="t"/>
              <a:pathLst>
                <a:path extrusionOk="0" h="2003" w="2148">
                  <a:moveTo>
                    <a:pt x="1072" y="0"/>
                  </a:moveTo>
                  <a:cubicBezTo>
                    <a:pt x="1034" y="0"/>
                    <a:pt x="996" y="19"/>
                    <a:pt x="974" y="56"/>
                  </a:cubicBezTo>
                  <a:lnTo>
                    <a:pt x="713" y="514"/>
                  </a:lnTo>
                  <a:cubicBezTo>
                    <a:pt x="698" y="544"/>
                    <a:pt x="668" y="563"/>
                    <a:pt x="638" y="570"/>
                  </a:cubicBezTo>
                  <a:lnTo>
                    <a:pt x="120" y="678"/>
                  </a:lnTo>
                  <a:cubicBezTo>
                    <a:pt x="34" y="697"/>
                    <a:pt x="1" y="801"/>
                    <a:pt x="61" y="868"/>
                  </a:cubicBezTo>
                  <a:lnTo>
                    <a:pt x="415" y="1259"/>
                  </a:lnTo>
                  <a:cubicBezTo>
                    <a:pt x="437" y="1282"/>
                    <a:pt x="448" y="1315"/>
                    <a:pt x="444" y="1349"/>
                  </a:cubicBezTo>
                  <a:lnTo>
                    <a:pt x="385" y="1874"/>
                  </a:lnTo>
                  <a:cubicBezTo>
                    <a:pt x="379" y="1943"/>
                    <a:pt x="436" y="2000"/>
                    <a:pt x="499" y="2000"/>
                  </a:cubicBezTo>
                  <a:cubicBezTo>
                    <a:pt x="514" y="2000"/>
                    <a:pt x="530" y="1997"/>
                    <a:pt x="545" y="1990"/>
                  </a:cubicBezTo>
                  <a:lnTo>
                    <a:pt x="1026" y="1774"/>
                  </a:lnTo>
                  <a:cubicBezTo>
                    <a:pt x="1041" y="1766"/>
                    <a:pt x="1057" y="1763"/>
                    <a:pt x="1072" y="1763"/>
                  </a:cubicBezTo>
                  <a:cubicBezTo>
                    <a:pt x="1088" y="1763"/>
                    <a:pt x="1104" y="1766"/>
                    <a:pt x="1119" y="1774"/>
                  </a:cubicBezTo>
                  <a:lnTo>
                    <a:pt x="1600" y="1994"/>
                  </a:lnTo>
                  <a:cubicBezTo>
                    <a:pt x="1615" y="2000"/>
                    <a:pt x="1630" y="2003"/>
                    <a:pt x="1645" y="2003"/>
                  </a:cubicBezTo>
                  <a:cubicBezTo>
                    <a:pt x="1712" y="2003"/>
                    <a:pt x="1770" y="1947"/>
                    <a:pt x="1764" y="1874"/>
                  </a:cubicBezTo>
                  <a:lnTo>
                    <a:pt x="1704" y="1349"/>
                  </a:lnTo>
                  <a:cubicBezTo>
                    <a:pt x="1700" y="1315"/>
                    <a:pt x="1711" y="1286"/>
                    <a:pt x="1734" y="1259"/>
                  </a:cubicBezTo>
                  <a:lnTo>
                    <a:pt x="2088" y="868"/>
                  </a:lnTo>
                  <a:cubicBezTo>
                    <a:pt x="2147" y="801"/>
                    <a:pt x="2114" y="697"/>
                    <a:pt x="2028" y="678"/>
                  </a:cubicBezTo>
                  <a:lnTo>
                    <a:pt x="1510" y="574"/>
                  </a:lnTo>
                  <a:cubicBezTo>
                    <a:pt x="1477" y="566"/>
                    <a:pt x="1451" y="544"/>
                    <a:pt x="1432" y="518"/>
                  </a:cubicBezTo>
                  <a:lnTo>
                    <a:pt x="1171" y="59"/>
                  </a:lnTo>
                  <a:cubicBezTo>
                    <a:pt x="1150" y="20"/>
                    <a:pt x="1111" y="0"/>
                    <a:pt x="1072"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2"/>
            <p:cNvSpPr/>
            <p:nvPr/>
          </p:nvSpPr>
          <p:spPr>
            <a:xfrm>
              <a:off x="4739250" y="1601625"/>
              <a:ext cx="37775" cy="50025"/>
            </a:xfrm>
            <a:custGeom>
              <a:rect b="b" l="l" r="r" t="t"/>
              <a:pathLst>
                <a:path extrusionOk="0" h="2001" w="1511">
                  <a:moveTo>
                    <a:pt x="1074" y="1"/>
                  </a:moveTo>
                  <a:cubicBezTo>
                    <a:pt x="1035" y="1"/>
                    <a:pt x="996" y="20"/>
                    <a:pt x="974" y="59"/>
                  </a:cubicBezTo>
                  <a:lnTo>
                    <a:pt x="713" y="518"/>
                  </a:lnTo>
                  <a:cubicBezTo>
                    <a:pt x="698" y="544"/>
                    <a:pt x="668" y="566"/>
                    <a:pt x="638" y="574"/>
                  </a:cubicBezTo>
                  <a:lnTo>
                    <a:pt x="120" y="678"/>
                  </a:lnTo>
                  <a:cubicBezTo>
                    <a:pt x="34" y="697"/>
                    <a:pt x="1" y="801"/>
                    <a:pt x="57" y="868"/>
                  </a:cubicBezTo>
                  <a:lnTo>
                    <a:pt x="415" y="1259"/>
                  </a:lnTo>
                  <a:cubicBezTo>
                    <a:pt x="437" y="1282"/>
                    <a:pt x="448" y="1315"/>
                    <a:pt x="444" y="1349"/>
                  </a:cubicBezTo>
                  <a:lnTo>
                    <a:pt x="385" y="1874"/>
                  </a:lnTo>
                  <a:cubicBezTo>
                    <a:pt x="376" y="1946"/>
                    <a:pt x="431" y="2001"/>
                    <a:pt x="496" y="2001"/>
                  </a:cubicBezTo>
                  <a:cubicBezTo>
                    <a:pt x="512" y="2001"/>
                    <a:pt x="529" y="1997"/>
                    <a:pt x="545" y="1990"/>
                  </a:cubicBezTo>
                  <a:lnTo>
                    <a:pt x="1026" y="1774"/>
                  </a:lnTo>
                  <a:cubicBezTo>
                    <a:pt x="1041" y="1766"/>
                    <a:pt x="1057" y="1763"/>
                    <a:pt x="1072" y="1763"/>
                  </a:cubicBezTo>
                  <a:cubicBezTo>
                    <a:pt x="1088" y="1763"/>
                    <a:pt x="1104" y="1766"/>
                    <a:pt x="1119" y="1774"/>
                  </a:cubicBezTo>
                  <a:lnTo>
                    <a:pt x="1264" y="1837"/>
                  </a:lnTo>
                  <a:lnTo>
                    <a:pt x="1316" y="1349"/>
                  </a:lnTo>
                  <a:cubicBezTo>
                    <a:pt x="1320" y="1315"/>
                    <a:pt x="1309" y="1282"/>
                    <a:pt x="1290" y="1259"/>
                  </a:cubicBezTo>
                  <a:lnTo>
                    <a:pt x="933" y="868"/>
                  </a:lnTo>
                  <a:cubicBezTo>
                    <a:pt x="873" y="805"/>
                    <a:pt x="907" y="697"/>
                    <a:pt x="996" y="678"/>
                  </a:cubicBezTo>
                  <a:lnTo>
                    <a:pt x="1510" y="574"/>
                  </a:lnTo>
                  <a:cubicBezTo>
                    <a:pt x="1477" y="566"/>
                    <a:pt x="1451" y="544"/>
                    <a:pt x="1436" y="518"/>
                  </a:cubicBezTo>
                  <a:lnTo>
                    <a:pt x="1175" y="59"/>
                  </a:lnTo>
                  <a:cubicBezTo>
                    <a:pt x="1152" y="20"/>
                    <a:pt x="1113" y="1"/>
                    <a:pt x="1074"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2"/>
            <p:cNvSpPr/>
            <p:nvPr/>
          </p:nvSpPr>
          <p:spPr>
            <a:xfrm>
              <a:off x="4918975" y="1601550"/>
              <a:ext cx="53775" cy="50150"/>
            </a:xfrm>
            <a:custGeom>
              <a:rect b="b" l="l" r="r" t="t"/>
              <a:pathLst>
                <a:path extrusionOk="0" h="2006" w="2151">
                  <a:moveTo>
                    <a:pt x="1076" y="1"/>
                  </a:moveTo>
                  <a:cubicBezTo>
                    <a:pt x="1038" y="1"/>
                    <a:pt x="999" y="20"/>
                    <a:pt x="977" y="59"/>
                  </a:cubicBezTo>
                  <a:lnTo>
                    <a:pt x="716" y="517"/>
                  </a:lnTo>
                  <a:cubicBezTo>
                    <a:pt x="701" y="547"/>
                    <a:pt x="671" y="566"/>
                    <a:pt x="642" y="573"/>
                  </a:cubicBezTo>
                  <a:lnTo>
                    <a:pt x="124" y="681"/>
                  </a:lnTo>
                  <a:cubicBezTo>
                    <a:pt x="38" y="700"/>
                    <a:pt x="1" y="804"/>
                    <a:pt x="60" y="871"/>
                  </a:cubicBezTo>
                  <a:lnTo>
                    <a:pt x="418" y="1262"/>
                  </a:lnTo>
                  <a:cubicBezTo>
                    <a:pt x="440" y="1285"/>
                    <a:pt x="452" y="1318"/>
                    <a:pt x="448" y="1352"/>
                  </a:cubicBezTo>
                  <a:lnTo>
                    <a:pt x="388" y="1877"/>
                  </a:lnTo>
                  <a:cubicBezTo>
                    <a:pt x="379" y="1946"/>
                    <a:pt x="436" y="2003"/>
                    <a:pt x="501" y="2003"/>
                  </a:cubicBezTo>
                  <a:cubicBezTo>
                    <a:pt x="516" y="2003"/>
                    <a:pt x="533" y="2000"/>
                    <a:pt x="548" y="1993"/>
                  </a:cubicBezTo>
                  <a:lnTo>
                    <a:pt x="1029" y="1777"/>
                  </a:lnTo>
                  <a:cubicBezTo>
                    <a:pt x="1044" y="1769"/>
                    <a:pt x="1060" y="1766"/>
                    <a:pt x="1076" y="1766"/>
                  </a:cubicBezTo>
                  <a:cubicBezTo>
                    <a:pt x="1092" y="1766"/>
                    <a:pt x="1107" y="1769"/>
                    <a:pt x="1122" y="1777"/>
                  </a:cubicBezTo>
                  <a:lnTo>
                    <a:pt x="1607" y="1997"/>
                  </a:lnTo>
                  <a:cubicBezTo>
                    <a:pt x="1621" y="2003"/>
                    <a:pt x="1636" y="2006"/>
                    <a:pt x="1651" y="2006"/>
                  </a:cubicBezTo>
                  <a:cubicBezTo>
                    <a:pt x="1715" y="2006"/>
                    <a:pt x="1773" y="1950"/>
                    <a:pt x="1767" y="1877"/>
                  </a:cubicBezTo>
                  <a:lnTo>
                    <a:pt x="1707" y="1352"/>
                  </a:lnTo>
                  <a:cubicBezTo>
                    <a:pt x="1704" y="1318"/>
                    <a:pt x="1715" y="1289"/>
                    <a:pt x="1737" y="1262"/>
                  </a:cubicBezTo>
                  <a:lnTo>
                    <a:pt x="2091" y="871"/>
                  </a:lnTo>
                  <a:cubicBezTo>
                    <a:pt x="2151" y="804"/>
                    <a:pt x="2117" y="700"/>
                    <a:pt x="2032" y="681"/>
                  </a:cubicBezTo>
                  <a:lnTo>
                    <a:pt x="1514" y="577"/>
                  </a:lnTo>
                  <a:cubicBezTo>
                    <a:pt x="1480" y="569"/>
                    <a:pt x="1454" y="547"/>
                    <a:pt x="1439" y="521"/>
                  </a:cubicBezTo>
                  <a:lnTo>
                    <a:pt x="1178" y="62"/>
                  </a:lnTo>
                  <a:cubicBezTo>
                    <a:pt x="1156" y="21"/>
                    <a:pt x="1116" y="1"/>
                    <a:pt x="1076"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2"/>
            <p:cNvSpPr/>
            <p:nvPr/>
          </p:nvSpPr>
          <p:spPr>
            <a:xfrm>
              <a:off x="4825625" y="1607575"/>
              <a:ext cx="60125" cy="51600"/>
            </a:xfrm>
            <a:custGeom>
              <a:rect b="b" l="l" r="r" t="t"/>
              <a:pathLst>
                <a:path extrusionOk="0" h="2064" w="2405">
                  <a:moveTo>
                    <a:pt x="515" y="0"/>
                  </a:moveTo>
                  <a:cubicBezTo>
                    <a:pt x="474" y="0"/>
                    <a:pt x="437" y="23"/>
                    <a:pt x="414" y="56"/>
                  </a:cubicBezTo>
                  <a:lnTo>
                    <a:pt x="27" y="716"/>
                  </a:lnTo>
                  <a:cubicBezTo>
                    <a:pt x="1" y="761"/>
                    <a:pt x="8" y="816"/>
                    <a:pt x="42" y="854"/>
                  </a:cubicBezTo>
                  <a:lnTo>
                    <a:pt x="1119" y="2028"/>
                  </a:lnTo>
                  <a:cubicBezTo>
                    <a:pt x="1141" y="2052"/>
                    <a:pt x="1172" y="2064"/>
                    <a:pt x="1202" y="2064"/>
                  </a:cubicBezTo>
                  <a:cubicBezTo>
                    <a:pt x="1233" y="2064"/>
                    <a:pt x="1264" y="2052"/>
                    <a:pt x="1286" y="2028"/>
                  </a:cubicBezTo>
                  <a:lnTo>
                    <a:pt x="2363" y="854"/>
                  </a:lnTo>
                  <a:cubicBezTo>
                    <a:pt x="2397" y="816"/>
                    <a:pt x="2404" y="761"/>
                    <a:pt x="2378" y="716"/>
                  </a:cubicBezTo>
                  <a:lnTo>
                    <a:pt x="1991" y="56"/>
                  </a:lnTo>
                  <a:cubicBezTo>
                    <a:pt x="1968" y="23"/>
                    <a:pt x="1931" y="0"/>
                    <a:pt x="189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2"/>
            <p:cNvSpPr/>
            <p:nvPr/>
          </p:nvSpPr>
          <p:spPr>
            <a:xfrm>
              <a:off x="4915900" y="1761100"/>
              <a:ext cx="60125" cy="51525"/>
            </a:xfrm>
            <a:custGeom>
              <a:rect b="b" l="l" r="r" t="t"/>
              <a:pathLst>
                <a:path extrusionOk="0" h="2061" w="2405">
                  <a:moveTo>
                    <a:pt x="515" y="1"/>
                  </a:moveTo>
                  <a:cubicBezTo>
                    <a:pt x="474" y="1"/>
                    <a:pt x="437" y="19"/>
                    <a:pt x="414" y="57"/>
                  </a:cubicBezTo>
                  <a:lnTo>
                    <a:pt x="27" y="716"/>
                  </a:lnTo>
                  <a:cubicBezTo>
                    <a:pt x="1" y="757"/>
                    <a:pt x="4" y="813"/>
                    <a:pt x="42" y="850"/>
                  </a:cubicBezTo>
                  <a:lnTo>
                    <a:pt x="1119" y="2024"/>
                  </a:lnTo>
                  <a:cubicBezTo>
                    <a:pt x="1141" y="2049"/>
                    <a:pt x="1171" y="2061"/>
                    <a:pt x="1201" y="2061"/>
                  </a:cubicBezTo>
                  <a:cubicBezTo>
                    <a:pt x="1230" y="2061"/>
                    <a:pt x="1260" y="2049"/>
                    <a:pt x="1283" y="2024"/>
                  </a:cubicBezTo>
                  <a:lnTo>
                    <a:pt x="2363" y="850"/>
                  </a:lnTo>
                  <a:cubicBezTo>
                    <a:pt x="2397" y="813"/>
                    <a:pt x="2404" y="757"/>
                    <a:pt x="2378" y="716"/>
                  </a:cubicBezTo>
                  <a:lnTo>
                    <a:pt x="1987" y="57"/>
                  </a:lnTo>
                  <a:cubicBezTo>
                    <a:pt x="1968" y="19"/>
                    <a:pt x="1931" y="1"/>
                    <a:pt x="189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2"/>
            <p:cNvSpPr/>
            <p:nvPr/>
          </p:nvSpPr>
          <p:spPr>
            <a:xfrm>
              <a:off x="4736000" y="1761100"/>
              <a:ext cx="60125" cy="51525"/>
            </a:xfrm>
            <a:custGeom>
              <a:rect b="b" l="l" r="r" t="t"/>
              <a:pathLst>
                <a:path extrusionOk="0" h="2061" w="2405">
                  <a:moveTo>
                    <a:pt x="515" y="1"/>
                  </a:moveTo>
                  <a:cubicBezTo>
                    <a:pt x="474" y="1"/>
                    <a:pt x="437" y="19"/>
                    <a:pt x="418" y="57"/>
                  </a:cubicBezTo>
                  <a:lnTo>
                    <a:pt x="27" y="716"/>
                  </a:lnTo>
                  <a:cubicBezTo>
                    <a:pt x="1" y="757"/>
                    <a:pt x="8" y="813"/>
                    <a:pt x="42" y="850"/>
                  </a:cubicBezTo>
                  <a:lnTo>
                    <a:pt x="1119" y="2024"/>
                  </a:lnTo>
                  <a:cubicBezTo>
                    <a:pt x="1141" y="2049"/>
                    <a:pt x="1172" y="2061"/>
                    <a:pt x="1202" y="2061"/>
                  </a:cubicBezTo>
                  <a:cubicBezTo>
                    <a:pt x="1233" y="2061"/>
                    <a:pt x="1264" y="2049"/>
                    <a:pt x="1286" y="2024"/>
                  </a:cubicBezTo>
                  <a:lnTo>
                    <a:pt x="2363" y="850"/>
                  </a:lnTo>
                  <a:cubicBezTo>
                    <a:pt x="2400" y="813"/>
                    <a:pt x="2404" y="757"/>
                    <a:pt x="2378" y="716"/>
                  </a:cubicBezTo>
                  <a:lnTo>
                    <a:pt x="1991" y="57"/>
                  </a:lnTo>
                  <a:cubicBezTo>
                    <a:pt x="1968" y="19"/>
                    <a:pt x="1931" y="1"/>
                    <a:pt x="189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2"/>
            <p:cNvSpPr/>
            <p:nvPr/>
          </p:nvSpPr>
          <p:spPr>
            <a:xfrm>
              <a:off x="4736000" y="1761100"/>
              <a:ext cx="40275" cy="51525"/>
            </a:xfrm>
            <a:custGeom>
              <a:rect b="b" l="l" r="r" t="t"/>
              <a:pathLst>
                <a:path extrusionOk="0" h="2061" w="1611">
                  <a:moveTo>
                    <a:pt x="515" y="1"/>
                  </a:moveTo>
                  <a:cubicBezTo>
                    <a:pt x="474" y="1"/>
                    <a:pt x="437" y="19"/>
                    <a:pt x="418" y="57"/>
                  </a:cubicBezTo>
                  <a:lnTo>
                    <a:pt x="27" y="713"/>
                  </a:lnTo>
                  <a:cubicBezTo>
                    <a:pt x="1" y="757"/>
                    <a:pt x="8" y="813"/>
                    <a:pt x="42" y="850"/>
                  </a:cubicBezTo>
                  <a:lnTo>
                    <a:pt x="1119" y="2024"/>
                  </a:lnTo>
                  <a:cubicBezTo>
                    <a:pt x="1141" y="2049"/>
                    <a:pt x="1172" y="2061"/>
                    <a:pt x="1202" y="2061"/>
                  </a:cubicBezTo>
                  <a:cubicBezTo>
                    <a:pt x="1233" y="2061"/>
                    <a:pt x="1264" y="2049"/>
                    <a:pt x="1286" y="2024"/>
                  </a:cubicBezTo>
                  <a:lnTo>
                    <a:pt x="1569" y="1715"/>
                  </a:lnTo>
                  <a:cubicBezTo>
                    <a:pt x="1610" y="1674"/>
                    <a:pt x="1610" y="1607"/>
                    <a:pt x="1569" y="1562"/>
                  </a:cubicBezTo>
                  <a:lnTo>
                    <a:pt x="917" y="850"/>
                  </a:lnTo>
                  <a:cubicBezTo>
                    <a:pt x="884" y="813"/>
                    <a:pt x="876" y="757"/>
                    <a:pt x="902" y="716"/>
                  </a:cubicBezTo>
                  <a:lnTo>
                    <a:pt x="1323"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2"/>
            <p:cNvSpPr/>
            <p:nvPr/>
          </p:nvSpPr>
          <p:spPr>
            <a:xfrm>
              <a:off x="4736275" y="1683200"/>
              <a:ext cx="59575" cy="47550"/>
            </a:xfrm>
            <a:custGeom>
              <a:rect b="b" l="l" r="r" t="t"/>
              <a:pathLst>
                <a:path extrusionOk="0" h="1902" w="2383">
                  <a:moveTo>
                    <a:pt x="619" y="0"/>
                  </a:moveTo>
                  <a:cubicBezTo>
                    <a:pt x="475" y="0"/>
                    <a:pt x="331" y="55"/>
                    <a:pt x="221" y="165"/>
                  </a:cubicBezTo>
                  <a:cubicBezTo>
                    <a:pt x="1" y="385"/>
                    <a:pt x="1" y="743"/>
                    <a:pt x="221" y="963"/>
                  </a:cubicBezTo>
                  <a:lnTo>
                    <a:pt x="1137" y="1880"/>
                  </a:lnTo>
                  <a:cubicBezTo>
                    <a:pt x="1152" y="1894"/>
                    <a:pt x="1172" y="1902"/>
                    <a:pt x="1191" y="1902"/>
                  </a:cubicBezTo>
                  <a:cubicBezTo>
                    <a:pt x="1211" y="1902"/>
                    <a:pt x="1230" y="1894"/>
                    <a:pt x="1245" y="1880"/>
                  </a:cubicBezTo>
                  <a:lnTo>
                    <a:pt x="2162" y="963"/>
                  </a:lnTo>
                  <a:cubicBezTo>
                    <a:pt x="2382" y="739"/>
                    <a:pt x="2382" y="385"/>
                    <a:pt x="2162" y="165"/>
                  </a:cubicBezTo>
                  <a:cubicBezTo>
                    <a:pt x="2054" y="55"/>
                    <a:pt x="1911" y="0"/>
                    <a:pt x="1767" y="0"/>
                  </a:cubicBezTo>
                  <a:cubicBezTo>
                    <a:pt x="1623" y="0"/>
                    <a:pt x="1478" y="55"/>
                    <a:pt x="1368" y="165"/>
                  </a:cubicBezTo>
                  <a:lnTo>
                    <a:pt x="1245" y="288"/>
                  </a:lnTo>
                  <a:cubicBezTo>
                    <a:pt x="1230" y="303"/>
                    <a:pt x="1211" y="311"/>
                    <a:pt x="1191" y="311"/>
                  </a:cubicBezTo>
                  <a:cubicBezTo>
                    <a:pt x="1172" y="311"/>
                    <a:pt x="1152" y="303"/>
                    <a:pt x="1137" y="288"/>
                  </a:cubicBezTo>
                  <a:lnTo>
                    <a:pt x="1014" y="165"/>
                  </a:lnTo>
                  <a:cubicBezTo>
                    <a:pt x="906" y="55"/>
                    <a:pt x="763" y="0"/>
                    <a:pt x="61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2"/>
            <p:cNvSpPr/>
            <p:nvPr/>
          </p:nvSpPr>
          <p:spPr>
            <a:xfrm>
              <a:off x="4736275" y="1683200"/>
              <a:ext cx="40750" cy="47550"/>
            </a:xfrm>
            <a:custGeom>
              <a:rect b="b" l="l" r="r" t="t"/>
              <a:pathLst>
                <a:path extrusionOk="0" h="1902" w="1630">
                  <a:moveTo>
                    <a:pt x="619" y="0"/>
                  </a:moveTo>
                  <a:cubicBezTo>
                    <a:pt x="475" y="0"/>
                    <a:pt x="331" y="55"/>
                    <a:pt x="221" y="165"/>
                  </a:cubicBezTo>
                  <a:cubicBezTo>
                    <a:pt x="1" y="385"/>
                    <a:pt x="1" y="743"/>
                    <a:pt x="221" y="963"/>
                  </a:cubicBezTo>
                  <a:lnTo>
                    <a:pt x="1137" y="1880"/>
                  </a:lnTo>
                  <a:cubicBezTo>
                    <a:pt x="1152" y="1894"/>
                    <a:pt x="1172" y="1902"/>
                    <a:pt x="1191" y="1902"/>
                  </a:cubicBezTo>
                  <a:cubicBezTo>
                    <a:pt x="1211" y="1902"/>
                    <a:pt x="1230" y="1894"/>
                    <a:pt x="1245" y="1880"/>
                  </a:cubicBezTo>
                  <a:lnTo>
                    <a:pt x="1629" y="1496"/>
                  </a:lnTo>
                  <a:lnTo>
                    <a:pt x="1096" y="963"/>
                  </a:lnTo>
                  <a:cubicBezTo>
                    <a:pt x="891" y="758"/>
                    <a:pt x="876" y="434"/>
                    <a:pt x="1059" y="210"/>
                  </a:cubicBezTo>
                  <a:lnTo>
                    <a:pt x="1014" y="165"/>
                  </a:lnTo>
                  <a:cubicBezTo>
                    <a:pt x="906" y="55"/>
                    <a:pt x="763" y="0"/>
                    <a:pt x="61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2"/>
            <p:cNvSpPr/>
            <p:nvPr/>
          </p:nvSpPr>
          <p:spPr>
            <a:xfrm>
              <a:off x="4826375" y="1683200"/>
              <a:ext cx="59550" cy="47550"/>
            </a:xfrm>
            <a:custGeom>
              <a:rect b="b" l="l" r="r" t="t"/>
              <a:pathLst>
                <a:path extrusionOk="0" h="1902" w="2382">
                  <a:moveTo>
                    <a:pt x="619" y="0"/>
                  </a:moveTo>
                  <a:cubicBezTo>
                    <a:pt x="475" y="0"/>
                    <a:pt x="330" y="55"/>
                    <a:pt x="220" y="165"/>
                  </a:cubicBezTo>
                  <a:cubicBezTo>
                    <a:pt x="0" y="385"/>
                    <a:pt x="0" y="743"/>
                    <a:pt x="220" y="963"/>
                  </a:cubicBezTo>
                  <a:lnTo>
                    <a:pt x="1137" y="1880"/>
                  </a:lnTo>
                  <a:cubicBezTo>
                    <a:pt x="1152" y="1894"/>
                    <a:pt x="1171" y="1902"/>
                    <a:pt x="1191" y="1902"/>
                  </a:cubicBezTo>
                  <a:cubicBezTo>
                    <a:pt x="1211" y="1902"/>
                    <a:pt x="1230" y="1894"/>
                    <a:pt x="1245" y="1880"/>
                  </a:cubicBezTo>
                  <a:lnTo>
                    <a:pt x="2162" y="963"/>
                  </a:lnTo>
                  <a:cubicBezTo>
                    <a:pt x="2382" y="739"/>
                    <a:pt x="2382" y="385"/>
                    <a:pt x="2162" y="165"/>
                  </a:cubicBezTo>
                  <a:cubicBezTo>
                    <a:pt x="2054" y="55"/>
                    <a:pt x="1910" y="0"/>
                    <a:pt x="1766" y="0"/>
                  </a:cubicBezTo>
                  <a:cubicBezTo>
                    <a:pt x="1622" y="0"/>
                    <a:pt x="1478" y="55"/>
                    <a:pt x="1368" y="165"/>
                  </a:cubicBezTo>
                  <a:lnTo>
                    <a:pt x="1245" y="288"/>
                  </a:lnTo>
                  <a:cubicBezTo>
                    <a:pt x="1230" y="303"/>
                    <a:pt x="1211" y="311"/>
                    <a:pt x="1191" y="311"/>
                  </a:cubicBezTo>
                  <a:cubicBezTo>
                    <a:pt x="1171" y="311"/>
                    <a:pt x="1152" y="303"/>
                    <a:pt x="1137" y="288"/>
                  </a:cubicBezTo>
                  <a:lnTo>
                    <a:pt x="1014" y="165"/>
                  </a:lnTo>
                  <a:cubicBezTo>
                    <a:pt x="906" y="55"/>
                    <a:pt x="762" y="0"/>
                    <a:pt x="61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2"/>
            <p:cNvSpPr/>
            <p:nvPr/>
          </p:nvSpPr>
          <p:spPr>
            <a:xfrm>
              <a:off x="4811175" y="1610000"/>
              <a:ext cx="89375" cy="202650"/>
            </a:xfrm>
            <a:custGeom>
              <a:rect b="b" l="l" r="r" t="t"/>
              <a:pathLst>
                <a:path extrusionOk="0" h="8106" w="3575">
                  <a:moveTo>
                    <a:pt x="1" y="0"/>
                  </a:moveTo>
                  <a:lnTo>
                    <a:pt x="1" y="8106"/>
                  </a:lnTo>
                  <a:lnTo>
                    <a:pt x="3575" y="8106"/>
                  </a:lnTo>
                  <a:lnTo>
                    <a:pt x="3575"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2"/>
            <p:cNvSpPr/>
            <p:nvPr/>
          </p:nvSpPr>
          <p:spPr>
            <a:xfrm>
              <a:off x="4916175" y="1683200"/>
              <a:ext cx="59575" cy="47550"/>
            </a:xfrm>
            <a:custGeom>
              <a:rect b="b" l="l" r="r" t="t"/>
              <a:pathLst>
                <a:path extrusionOk="0" h="1902" w="2383">
                  <a:moveTo>
                    <a:pt x="618" y="0"/>
                  </a:moveTo>
                  <a:cubicBezTo>
                    <a:pt x="474" y="0"/>
                    <a:pt x="331" y="55"/>
                    <a:pt x="221" y="165"/>
                  </a:cubicBezTo>
                  <a:cubicBezTo>
                    <a:pt x="1" y="385"/>
                    <a:pt x="1" y="743"/>
                    <a:pt x="221" y="963"/>
                  </a:cubicBezTo>
                  <a:lnTo>
                    <a:pt x="1137" y="1880"/>
                  </a:lnTo>
                  <a:cubicBezTo>
                    <a:pt x="1152" y="1894"/>
                    <a:pt x="1172" y="1902"/>
                    <a:pt x="1191" y="1902"/>
                  </a:cubicBezTo>
                  <a:cubicBezTo>
                    <a:pt x="1211" y="1902"/>
                    <a:pt x="1231" y="1894"/>
                    <a:pt x="1246" y="1880"/>
                  </a:cubicBezTo>
                  <a:lnTo>
                    <a:pt x="2162" y="963"/>
                  </a:lnTo>
                  <a:cubicBezTo>
                    <a:pt x="2382" y="739"/>
                    <a:pt x="2382" y="385"/>
                    <a:pt x="2159" y="165"/>
                  </a:cubicBezTo>
                  <a:cubicBezTo>
                    <a:pt x="2050" y="55"/>
                    <a:pt x="1907" y="0"/>
                    <a:pt x="1764" y="0"/>
                  </a:cubicBezTo>
                  <a:cubicBezTo>
                    <a:pt x="1620" y="0"/>
                    <a:pt x="1477" y="55"/>
                    <a:pt x="1368" y="165"/>
                  </a:cubicBezTo>
                  <a:lnTo>
                    <a:pt x="1246" y="288"/>
                  </a:lnTo>
                  <a:cubicBezTo>
                    <a:pt x="1231" y="303"/>
                    <a:pt x="1211" y="311"/>
                    <a:pt x="1191" y="311"/>
                  </a:cubicBezTo>
                  <a:cubicBezTo>
                    <a:pt x="1172" y="311"/>
                    <a:pt x="1152" y="303"/>
                    <a:pt x="1137" y="288"/>
                  </a:cubicBezTo>
                  <a:lnTo>
                    <a:pt x="1014" y="165"/>
                  </a:lnTo>
                  <a:cubicBezTo>
                    <a:pt x="905" y="55"/>
                    <a:pt x="761" y="0"/>
                    <a:pt x="618"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2"/>
            <p:cNvSpPr/>
            <p:nvPr/>
          </p:nvSpPr>
          <p:spPr>
            <a:xfrm>
              <a:off x="5017200" y="1855475"/>
              <a:ext cx="47800" cy="40975"/>
            </a:xfrm>
            <a:custGeom>
              <a:rect b="b" l="l" r="r" t="t"/>
              <a:pathLst>
                <a:path extrusionOk="0" h="1639" w="1912">
                  <a:moveTo>
                    <a:pt x="1090" y="1"/>
                  </a:moveTo>
                  <a:cubicBezTo>
                    <a:pt x="363" y="1"/>
                    <a:pt x="1" y="881"/>
                    <a:pt x="514" y="1398"/>
                  </a:cubicBezTo>
                  <a:cubicBezTo>
                    <a:pt x="680" y="1564"/>
                    <a:pt x="885" y="1639"/>
                    <a:pt x="1086" y="1639"/>
                  </a:cubicBezTo>
                  <a:cubicBezTo>
                    <a:pt x="1507" y="1639"/>
                    <a:pt x="1911" y="1313"/>
                    <a:pt x="1911" y="821"/>
                  </a:cubicBezTo>
                  <a:cubicBezTo>
                    <a:pt x="1911" y="366"/>
                    <a:pt x="1546" y="1"/>
                    <a:pt x="1095" y="1"/>
                  </a:cubicBezTo>
                  <a:cubicBezTo>
                    <a:pt x="1094" y="1"/>
                    <a:pt x="1092" y="1"/>
                    <a:pt x="109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2"/>
            <p:cNvSpPr/>
            <p:nvPr/>
          </p:nvSpPr>
          <p:spPr>
            <a:xfrm>
              <a:off x="5024075" y="1855450"/>
              <a:ext cx="28150" cy="41000"/>
            </a:xfrm>
            <a:custGeom>
              <a:rect b="b" l="l" r="r" t="t"/>
              <a:pathLst>
                <a:path extrusionOk="0" h="1640" w="1126">
                  <a:moveTo>
                    <a:pt x="818" y="0"/>
                  </a:moveTo>
                  <a:cubicBezTo>
                    <a:pt x="386" y="0"/>
                    <a:pt x="0" y="351"/>
                    <a:pt x="0" y="822"/>
                  </a:cubicBezTo>
                  <a:cubicBezTo>
                    <a:pt x="0" y="1289"/>
                    <a:pt x="386" y="1640"/>
                    <a:pt x="818" y="1640"/>
                  </a:cubicBezTo>
                  <a:cubicBezTo>
                    <a:pt x="919" y="1640"/>
                    <a:pt x="1023" y="1620"/>
                    <a:pt x="1126" y="1578"/>
                  </a:cubicBezTo>
                  <a:cubicBezTo>
                    <a:pt x="816" y="1455"/>
                    <a:pt x="615" y="1153"/>
                    <a:pt x="615" y="822"/>
                  </a:cubicBezTo>
                  <a:cubicBezTo>
                    <a:pt x="615" y="486"/>
                    <a:pt x="816" y="184"/>
                    <a:pt x="1126" y="61"/>
                  </a:cubicBezTo>
                  <a:cubicBezTo>
                    <a:pt x="1023" y="20"/>
                    <a:pt x="919" y="0"/>
                    <a:pt x="81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2"/>
            <p:cNvSpPr/>
            <p:nvPr/>
          </p:nvSpPr>
          <p:spPr>
            <a:xfrm>
              <a:off x="4697525" y="1597700"/>
              <a:ext cx="316875" cy="226600"/>
            </a:xfrm>
            <a:custGeom>
              <a:rect b="b" l="l" r="r" t="t"/>
              <a:pathLst>
                <a:path extrusionOk="0" h="9064" w="12675">
                  <a:moveTo>
                    <a:pt x="11247" y="854"/>
                  </a:moveTo>
                  <a:cubicBezTo>
                    <a:pt x="11568" y="854"/>
                    <a:pt x="11825" y="1111"/>
                    <a:pt x="11825" y="1431"/>
                  </a:cubicBezTo>
                  <a:lnTo>
                    <a:pt x="11825" y="7632"/>
                  </a:lnTo>
                  <a:cubicBezTo>
                    <a:pt x="11825" y="7953"/>
                    <a:pt x="11568" y="8210"/>
                    <a:pt x="11247" y="8210"/>
                  </a:cubicBezTo>
                  <a:lnTo>
                    <a:pt x="1428" y="8210"/>
                  </a:lnTo>
                  <a:cubicBezTo>
                    <a:pt x="1111" y="8210"/>
                    <a:pt x="854" y="7953"/>
                    <a:pt x="854" y="7632"/>
                  </a:cubicBezTo>
                  <a:lnTo>
                    <a:pt x="854" y="1431"/>
                  </a:lnTo>
                  <a:cubicBezTo>
                    <a:pt x="854" y="1111"/>
                    <a:pt x="1111" y="854"/>
                    <a:pt x="1428" y="854"/>
                  </a:cubicBezTo>
                  <a:close/>
                  <a:moveTo>
                    <a:pt x="1428" y="0"/>
                  </a:moveTo>
                  <a:cubicBezTo>
                    <a:pt x="641" y="0"/>
                    <a:pt x="0" y="641"/>
                    <a:pt x="0" y="1431"/>
                  </a:cubicBezTo>
                  <a:lnTo>
                    <a:pt x="0" y="7632"/>
                  </a:lnTo>
                  <a:cubicBezTo>
                    <a:pt x="0" y="8422"/>
                    <a:pt x="641" y="9063"/>
                    <a:pt x="1428" y="9063"/>
                  </a:cubicBezTo>
                  <a:lnTo>
                    <a:pt x="11247" y="9063"/>
                  </a:lnTo>
                  <a:cubicBezTo>
                    <a:pt x="12037" y="9063"/>
                    <a:pt x="12675" y="8422"/>
                    <a:pt x="12675" y="7632"/>
                  </a:cubicBezTo>
                  <a:lnTo>
                    <a:pt x="12675" y="1431"/>
                  </a:lnTo>
                  <a:cubicBezTo>
                    <a:pt x="12675" y="641"/>
                    <a:pt x="12037" y="0"/>
                    <a:pt x="1124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2"/>
            <p:cNvSpPr/>
            <p:nvPr/>
          </p:nvSpPr>
          <p:spPr>
            <a:xfrm>
              <a:off x="4697525" y="1597700"/>
              <a:ext cx="57600" cy="226600"/>
            </a:xfrm>
            <a:custGeom>
              <a:rect b="b" l="l" r="r" t="t"/>
              <a:pathLst>
                <a:path extrusionOk="0" h="9064" w="2304">
                  <a:moveTo>
                    <a:pt x="1428" y="0"/>
                  </a:moveTo>
                  <a:cubicBezTo>
                    <a:pt x="641" y="0"/>
                    <a:pt x="0" y="641"/>
                    <a:pt x="0" y="1431"/>
                  </a:cubicBezTo>
                  <a:lnTo>
                    <a:pt x="0" y="7632"/>
                  </a:lnTo>
                  <a:cubicBezTo>
                    <a:pt x="0" y="8422"/>
                    <a:pt x="641" y="9063"/>
                    <a:pt x="1428" y="9063"/>
                  </a:cubicBezTo>
                  <a:lnTo>
                    <a:pt x="2303" y="9063"/>
                  </a:lnTo>
                  <a:cubicBezTo>
                    <a:pt x="1513" y="9063"/>
                    <a:pt x="876" y="8422"/>
                    <a:pt x="876" y="7632"/>
                  </a:cubicBezTo>
                  <a:lnTo>
                    <a:pt x="876" y="1431"/>
                  </a:lnTo>
                  <a:cubicBezTo>
                    <a:pt x="876" y="641"/>
                    <a:pt x="1513" y="0"/>
                    <a:pt x="230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9" name="Google Shape;4069;p62"/>
          <p:cNvGrpSpPr/>
          <p:nvPr/>
        </p:nvGrpSpPr>
        <p:grpSpPr>
          <a:xfrm>
            <a:off x="1039850" y="2653375"/>
            <a:ext cx="297875" cy="368150"/>
            <a:chOff x="1039850" y="2653375"/>
            <a:chExt cx="297875" cy="368150"/>
          </a:xfrm>
        </p:grpSpPr>
        <p:sp>
          <p:nvSpPr>
            <p:cNvPr id="4070" name="Google Shape;4070;p62"/>
            <p:cNvSpPr/>
            <p:nvPr/>
          </p:nvSpPr>
          <p:spPr>
            <a:xfrm>
              <a:off x="1039850" y="2653375"/>
              <a:ext cx="74550" cy="69875"/>
            </a:xfrm>
            <a:custGeom>
              <a:rect b="b" l="l" r="r" t="t"/>
              <a:pathLst>
                <a:path extrusionOk="0" h="2795" w="2982">
                  <a:moveTo>
                    <a:pt x="1630" y="1"/>
                  </a:moveTo>
                  <a:cubicBezTo>
                    <a:pt x="1470" y="1"/>
                    <a:pt x="1309" y="52"/>
                    <a:pt x="1170" y="156"/>
                  </a:cubicBezTo>
                  <a:lnTo>
                    <a:pt x="399" y="749"/>
                  </a:lnTo>
                  <a:cubicBezTo>
                    <a:pt x="64" y="1006"/>
                    <a:pt x="0" y="1479"/>
                    <a:pt x="254" y="1814"/>
                  </a:cubicBezTo>
                  <a:lnTo>
                    <a:pt x="999" y="2794"/>
                  </a:lnTo>
                  <a:lnTo>
                    <a:pt x="2982" y="1281"/>
                  </a:lnTo>
                  <a:lnTo>
                    <a:pt x="2236" y="301"/>
                  </a:lnTo>
                  <a:cubicBezTo>
                    <a:pt x="2085" y="104"/>
                    <a:pt x="1859" y="1"/>
                    <a:pt x="1630"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2"/>
            <p:cNvSpPr/>
            <p:nvPr/>
          </p:nvSpPr>
          <p:spPr>
            <a:xfrm>
              <a:off x="1059875" y="2681575"/>
              <a:ext cx="77175" cy="68775"/>
            </a:xfrm>
            <a:custGeom>
              <a:rect b="b" l="l" r="r" t="t"/>
              <a:pathLst>
                <a:path extrusionOk="0" h="2751" w="3087">
                  <a:moveTo>
                    <a:pt x="2378" y="1"/>
                  </a:moveTo>
                  <a:lnTo>
                    <a:pt x="2181" y="153"/>
                  </a:lnTo>
                  <a:lnTo>
                    <a:pt x="198" y="1666"/>
                  </a:lnTo>
                  <a:lnTo>
                    <a:pt x="0" y="1819"/>
                  </a:lnTo>
                  <a:lnTo>
                    <a:pt x="708" y="2751"/>
                  </a:lnTo>
                  <a:lnTo>
                    <a:pt x="906" y="2598"/>
                  </a:lnTo>
                  <a:lnTo>
                    <a:pt x="1528" y="2121"/>
                  </a:lnTo>
                  <a:lnTo>
                    <a:pt x="2266" y="1562"/>
                  </a:lnTo>
                  <a:lnTo>
                    <a:pt x="2889" y="1085"/>
                  </a:lnTo>
                  <a:lnTo>
                    <a:pt x="3086" y="932"/>
                  </a:lnTo>
                  <a:lnTo>
                    <a:pt x="2378"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2"/>
            <p:cNvSpPr/>
            <p:nvPr/>
          </p:nvSpPr>
          <p:spPr>
            <a:xfrm>
              <a:off x="1273875" y="2959950"/>
              <a:ext cx="56025" cy="53975"/>
            </a:xfrm>
            <a:custGeom>
              <a:rect b="b" l="l" r="r" t="t"/>
              <a:pathLst>
                <a:path extrusionOk="0" h="2159" w="2241">
                  <a:moveTo>
                    <a:pt x="1979" y="1"/>
                  </a:moveTo>
                  <a:lnTo>
                    <a:pt x="1361" y="478"/>
                  </a:lnTo>
                  <a:lnTo>
                    <a:pt x="623" y="1040"/>
                  </a:lnTo>
                  <a:lnTo>
                    <a:pt x="0" y="1514"/>
                  </a:lnTo>
                  <a:lnTo>
                    <a:pt x="1275" y="2158"/>
                  </a:lnTo>
                  <a:cubicBezTo>
                    <a:pt x="1476" y="1737"/>
                    <a:pt x="1797" y="1488"/>
                    <a:pt x="2240" y="1413"/>
                  </a:cubicBezTo>
                  <a:lnTo>
                    <a:pt x="1979"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2"/>
            <p:cNvSpPr/>
            <p:nvPr/>
          </p:nvSpPr>
          <p:spPr>
            <a:xfrm>
              <a:off x="1273875" y="2987250"/>
              <a:ext cx="41675" cy="26675"/>
            </a:xfrm>
            <a:custGeom>
              <a:rect b="b" l="l" r="r" t="t"/>
              <a:pathLst>
                <a:path extrusionOk="0" h="1067" w="1667">
                  <a:moveTo>
                    <a:pt x="552" y="1"/>
                  </a:moveTo>
                  <a:lnTo>
                    <a:pt x="0" y="422"/>
                  </a:lnTo>
                  <a:lnTo>
                    <a:pt x="1279" y="1066"/>
                  </a:lnTo>
                  <a:cubicBezTo>
                    <a:pt x="1364" y="869"/>
                    <a:pt x="1499" y="698"/>
                    <a:pt x="1666" y="563"/>
                  </a:cubicBezTo>
                  <a:lnTo>
                    <a:pt x="552"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2"/>
            <p:cNvSpPr/>
            <p:nvPr/>
          </p:nvSpPr>
          <p:spPr>
            <a:xfrm>
              <a:off x="1305825" y="3001325"/>
              <a:ext cx="27950" cy="20150"/>
            </a:xfrm>
            <a:custGeom>
              <a:rect b="b" l="l" r="r" t="t"/>
              <a:pathLst>
                <a:path extrusionOk="0" h="806" w="1118">
                  <a:moveTo>
                    <a:pt x="388" y="0"/>
                  </a:moveTo>
                  <a:cubicBezTo>
                    <a:pt x="221" y="135"/>
                    <a:pt x="86" y="306"/>
                    <a:pt x="1" y="503"/>
                  </a:cubicBezTo>
                  <a:lnTo>
                    <a:pt x="519" y="764"/>
                  </a:lnTo>
                  <a:cubicBezTo>
                    <a:pt x="576" y="793"/>
                    <a:pt x="634" y="806"/>
                    <a:pt x="691" y="806"/>
                  </a:cubicBezTo>
                  <a:cubicBezTo>
                    <a:pt x="918" y="806"/>
                    <a:pt x="1118" y="601"/>
                    <a:pt x="1070" y="351"/>
                  </a:cubicBezTo>
                  <a:lnTo>
                    <a:pt x="1070" y="347"/>
                  </a:lnTo>
                  <a:lnTo>
                    <a:pt x="1059" y="340"/>
                  </a:lnTo>
                  <a:lnTo>
                    <a:pt x="541" y="79"/>
                  </a:lnTo>
                  <a:lnTo>
                    <a:pt x="388"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2"/>
            <p:cNvSpPr/>
            <p:nvPr/>
          </p:nvSpPr>
          <p:spPr>
            <a:xfrm>
              <a:off x="1041525" y="2758300"/>
              <a:ext cx="296200" cy="236825"/>
            </a:xfrm>
            <a:custGeom>
              <a:rect b="b" l="l" r="r" t="t"/>
              <a:pathLst>
                <a:path extrusionOk="0" h="9473" w="11848">
                  <a:moveTo>
                    <a:pt x="8776" y="1"/>
                  </a:moveTo>
                  <a:cubicBezTo>
                    <a:pt x="8060" y="1"/>
                    <a:pt x="7344" y="274"/>
                    <a:pt x="6798" y="822"/>
                  </a:cubicBezTo>
                  <a:lnTo>
                    <a:pt x="6183" y="1437"/>
                  </a:lnTo>
                  <a:cubicBezTo>
                    <a:pt x="6108" y="1512"/>
                    <a:pt x="6011" y="1549"/>
                    <a:pt x="5915" y="1549"/>
                  </a:cubicBezTo>
                  <a:cubicBezTo>
                    <a:pt x="5818" y="1549"/>
                    <a:pt x="5723" y="1512"/>
                    <a:pt x="5650" y="1437"/>
                  </a:cubicBezTo>
                  <a:lnTo>
                    <a:pt x="5042" y="833"/>
                  </a:lnTo>
                  <a:cubicBezTo>
                    <a:pt x="4496" y="286"/>
                    <a:pt x="3781" y="12"/>
                    <a:pt x="3065" y="12"/>
                  </a:cubicBezTo>
                  <a:cubicBezTo>
                    <a:pt x="2350" y="12"/>
                    <a:pt x="1634" y="286"/>
                    <a:pt x="1088" y="833"/>
                  </a:cubicBezTo>
                  <a:cubicBezTo>
                    <a:pt x="0" y="1925"/>
                    <a:pt x="0" y="3699"/>
                    <a:pt x="1088" y="4791"/>
                  </a:cubicBezTo>
                  <a:lnTo>
                    <a:pt x="5650" y="9364"/>
                  </a:lnTo>
                  <a:cubicBezTo>
                    <a:pt x="5724" y="9436"/>
                    <a:pt x="5821" y="9473"/>
                    <a:pt x="5918" y="9473"/>
                  </a:cubicBezTo>
                  <a:cubicBezTo>
                    <a:pt x="6014" y="9473"/>
                    <a:pt x="6110" y="9436"/>
                    <a:pt x="6183" y="9364"/>
                  </a:cubicBezTo>
                  <a:lnTo>
                    <a:pt x="10755" y="4784"/>
                  </a:lnTo>
                  <a:cubicBezTo>
                    <a:pt x="11847" y="3688"/>
                    <a:pt x="11847" y="1914"/>
                    <a:pt x="10755" y="822"/>
                  </a:cubicBezTo>
                  <a:cubicBezTo>
                    <a:pt x="10209" y="274"/>
                    <a:pt x="9493" y="1"/>
                    <a:pt x="877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2"/>
            <p:cNvSpPr/>
            <p:nvPr/>
          </p:nvSpPr>
          <p:spPr>
            <a:xfrm>
              <a:off x="1041425" y="2758575"/>
              <a:ext cx="159050" cy="236550"/>
            </a:xfrm>
            <a:custGeom>
              <a:rect b="b" l="l" r="r" t="t"/>
              <a:pathLst>
                <a:path extrusionOk="0" h="9462" w="6362">
                  <a:moveTo>
                    <a:pt x="3068" y="1"/>
                  </a:moveTo>
                  <a:cubicBezTo>
                    <a:pt x="2331" y="1"/>
                    <a:pt x="1617" y="291"/>
                    <a:pt x="1089" y="822"/>
                  </a:cubicBezTo>
                  <a:cubicBezTo>
                    <a:pt x="1" y="1914"/>
                    <a:pt x="1" y="3688"/>
                    <a:pt x="1089" y="4780"/>
                  </a:cubicBezTo>
                  <a:lnTo>
                    <a:pt x="5650" y="9353"/>
                  </a:lnTo>
                  <a:cubicBezTo>
                    <a:pt x="5725" y="9425"/>
                    <a:pt x="5822" y="9462"/>
                    <a:pt x="5918" y="9462"/>
                  </a:cubicBezTo>
                  <a:cubicBezTo>
                    <a:pt x="6014" y="9462"/>
                    <a:pt x="6110" y="9425"/>
                    <a:pt x="6183" y="9353"/>
                  </a:cubicBezTo>
                  <a:lnTo>
                    <a:pt x="6362" y="9174"/>
                  </a:lnTo>
                  <a:lnTo>
                    <a:pt x="1979" y="4780"/>
                  </a:lnTo>
                  <a:cubicBezTo>
                    <a:pt x="887" y="3688"/>
                    <a:pt x="887" y="1914"/>
                    <a:pt x="1979" y="822"/>
                  </a:cubicBezTo>
                  <a:cubicBezTo>
                    <a:pt x="2393" y="405"/>
                    <a:pt x="2930" y="129"/>
                    <a:pt x="3511" y="36"/>
                  </a:cubicBezTo>
                  <a:cubicBezTo>
                    <a:pt x="3363" y="13"/>
                    <a:pt x="3215" y="1"/>
                    <a:pt x="3068"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2"/>
            <p:cNvSpPr/>
            <p:nvPr/>
          </p:nvSpPr>
          <p:spPr>
            <a:xfrm>
              <a:off x="1116525" y="2708700"/>
              <a:ext cx="80225" cy="88325"/>
            </a:xfrm>
            <a:custGeom>
              <a:rect b="b" l="l" r="r" t="t"/>
              <a:pathLst>
                <a:path extrusionOk="0" h="3533" w="3209">
                  <a:moveTo>
                    <a:pt x="623" y="0"/>
                  </a:moveTo>
                  <a:lnTo>
                    <a:pt x="0" y="477"/>
                  </a:lnTo>
                  <a:lnTo>
                    <a:pt x="78" y="581"/>
                  </a:lnTo>
                  <a:lnTo>
                    <a:pt x="1424" y="2348"/>
                  </a:lnTo>
                  <a:cubicBezTo>
                    <a:pt x="1651" y="2475"/>
                    <a:pt x="1860" y="2631"/>
                    <a:pt x="2042" y="2817"/>
                  </a:cubicBezTo>
                  <a:lnTo>
                    <a:pt x="2650" y="3421"/>
                  </a:lnTo>
                  <a:cubicBezTo>
                    <a:pt x="2723" y="3496"/>
                    <a:pt x="2818" y="3533"/>
                    <a:pt x="2915" y="3533"/>
                  </a:cubicBezTo>
                  <a:cubicBezTo>
                    <a:pt x="3011" y="3533"/>
                    <a:pt x="3108" y="3496"/>
                    <a:pt x="3183" y="3421"/>
                  </a:cubicBezTo>
                  <a:lnTo>
                    <a:pt x="3209" y="3395"/>
                  </a:lnTo>
                  <a:lnTo>
                    <a:pt x="623"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2"/>
            <p:cNvSpPr/>
            <p:nvPr/>
          </p:nvSpPr>
          <p:spPr>
            <a:xfrm>
              <a:off x="1082500" y="2734600"/>
              <a:ext cx="33850" cy="27975"/>
            </a:xfrm>
            <a:custGeom>
              <a:rect b="b" l="l" r="r" t="t"/>
              <a:pathLst>
                <a:path extrusionOk="0" h="1119" w="1354">
                  <a:moveTo>
                    <a:pt x="627" y="0"/>
                  </a:moveTo>
                  <a:lnTo>
                    <a:pt x="1" y="477"/>
                  </a:lnTo>
                  <a:lnTo>
                    <a:pt x="489" y="1118"/>
                  </a:lnTo>
                  <a:cubicBezTo>
                    <a:pt x="769" y="1021"/>
                    <a:pt x="1059" y="965"/>
                    <a:pt x="1354" y="958"/>
                  </a:cubicBezTo>
                  <a:lnTo>
                    <a:pt x="705" y="108"/>
                  </a:lnTo>
                  <a:lnTo>
                    <a:pt x="627"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2"/>
            <p:cNvSpPr/>
            <p:nvPr/>
          </p:nvSpPr>
          <p:spPr>
            <a:xfrm>
              <a:off x="1233625" y="2858325"/>
              <a:ext cx="89850" cy="113575"/>
            </a:xfrm>
            <a:custGeom>
              <a:rect b="b" l="l" r="r" t="t"/>
              <a:pathLst>
                <a:path extrusionOk="0" h="4543" w="3594">
                  <a:moveTo>
                    <a:pt x="496" y="0"/>
                  </a:moveTo>
                  <a:lnTo>
                    <a:pt x="1" y="641"/>
                  </a:lnTo>
                  <a:lnTo>
                    <a:pt x="1391" y="2467"/>
                  </a:lnTo>
                  <a:lnTo>
                    <a:pt x="2971" y="4543"/>
                  </a:lnTo>
                  <a:lnTo>
                    <a:pt x="3593" y="4066"/>
                  </a:lnTo>
                  <a:lnTo>
                    <a:pt x="1946" y="1908"/>
                  </a:lnTo>
                  <a:lnTo>
                    <a:pt x="496"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2"/>
            <p:cNvSpPr/>
            <p:nvPr/>
          </p:nvSpPr>
          <p:spPr>
            <a:xfrm>
              <a:off x="1039850" y="2653375"/>
              <a:ext cx="74550" cy="69875"/>
            </a:xfrm>
            <a:custGeom>
              <a:rect b="b" l="l" r="r" t="t"/>
              <a:pathLst>
                <a:path extrusionOk="0" h="2795" w="2982">
                  <a:moveTo>
                    <a:pt x="1630" y="1"/>
                  </a:moveTo>
                  <a:cubicBezTo>
                    <a:pt x="1470" y="1"/>
                    <a:pt x="1309" y="52"/>
                    <a:pt x="1170" y="156"/>
                  </a:cubicBezTo>
                  <a:lnTo>
                    <a:pt x="399" y="749"/>
                  </a:lnTo>
                  <a:cubicBezTo>
                    <a:pt x="64" y="1006"/>
                    <a:pt x="0" y="1479"/>
                    <a:pt x="254" y="1814"/>
                  </a:cubicBezTo>
                  <a:lnTo>
                    <a:pt x="999" y="2794"/>
                  </a:lnTo>
                  <a:lnTo>
                    <a:pt x="2982" y="1281"/>
                  </a:lnTo>
                  <a:lnTo>
                    <a:pt x="2236" y="301"/>
                  </a:lnTo>
                  <a:cubicBezTo>
                    <a:pt x="2085" y="104"/>
                    <a:pt x="1859" y="1"/>
                    <a:pt x="1630"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2"/>
            <p:cNvSpPr/>
            <p:nvPr/>
          </p:nvSpPr>
          <p:spPr>
            <a:xfrm>
              <a:off x="1059875" y="2681575"/>
              <a:ext cx="77175" cy="68775"/>
            </a:xfrm>
            <a:custGeom>
              <a:rect b="b" l="l" r="r" t="t"/>
              <a:pathLst>
                <a:path extrusionOk="0" h="2751" w="3087">
                  <a:moveTo>
                    <a:pt x="2378" y="1"/>
                  </a:moveTo>
                  <a:lnTo>
                    <a:pt x="2181" y="153"/>
                  </a:lnTo>
                  <a:lnTo>
                    <a:pt x="198" y="1666"/>
                  </a:lnTo>
                  <a:lnTo>
                    <a:pt x="0" y="1819"/>
                  </a:lnTo>
                  <a:lnTo>
                    <a:pt x="708" y="2751"/>
                  </a:lnTo>
                  <a:lnTo>
                    <a:pt x="906" y="2598"/>
                  </a:lnTo>
                  <a:lnTo>
                    <a:pt x="1528" y="2121"/>
                  </a:lnTo>
                  <a:lnTo>
                    <a:pt x="2266" y="1562"/>
                  </a:lnTo>
                  <a:lnTo>
                    <a:pt x="2889" y="1085"/>
                  </a:lnTo>
                  <a:lnTo>
                    <a:pt x="3086" y="932"/>
                  </a:lnTo>
                  <a:lnTo>
                    <a:pt x="2378"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2"/>
            <p:cNvSpPr/>
            <p:nvPr/>
          </p:nvSpPr>
          <p:spPr>
            <a:xfrm>
              <a:off x="1098175" y="2720525"/>
              <a:ext cx="53950" cy="46875"/>
            </a:xfrm>
            <a:custGeom>
              <a:rect b="b" l="l" r="r" t="t"/>
              <a:pathLst>
                <a:path extrusionOk="0" h="1875" w="2158">
                  <a:moveTo>
                    <a:pt x="734" y="0"/>
                  </a:moveTo>
                  <a:lnTo>
                    <a:pt x="0" y="563"/>
                  </a:lnTo>
                  <a:lnTo>
                    <a:pt x="78" y="671"/>
                  </a:lnTo>
                  <a:lnTo>
                    <a:pt x="727" y="1525"/>
                  </a:lnTo>
                  <a:cubicBezTo>
                    <a:pt x="754" y="1524"/>
                    <a:pt x="781" y="1523"/>
                    <a:pt x="808" y="1523"/>
                  </a:cubicBezTo>
                  <a:cubicBezTo>
                    <a:pt x="1280" y="1523"/>
                    <a:pt x="1745" y="1646"/>
                    <a:pt x="2158" y="1875"/>
                  </a:cubicBezTo>
                  <a:lnTo>
                    <a:pt x="816" y="108"/>
                  </a:lnTo>
                  <a:lnTo>
                    <a:pt x="734"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2"/>
            <p:cNvSpPr/>
            <p:nvPr/>
          </p:nvSpPr>
          <p:spPr>
            <a:xfrm>
              <a:off x="1194975" y="2887650"/>
              <a:ext cx="94475" cy="110150"/>
            </a:xfrm>
            <a:custGeom>
              <a:rect b="b" l="l" r="r" t="t"/>
              <a:pathLst>
                <a:path extrusionOk="0" h="4406" w="3779">
                  <a:moveTo>
                    <a:pt x="786" y="1"/>
                  </a:moveTo>
                  <a:lnTo>
                    <a:pt x="0" y="262"/>
                  </a:lnTo>
                  <a:lnTo>
                    <a:pt x="1714" y="2513"/>
                  </a:lnTo>
                  <a:lnTo>
                    <a:pt x="3156" y="4406"/>
                  </a:lnTo>
                  <a:lnTo>
                    <a:pt x="3779" y="3932"/>
                  </a:lnTo>
                  <a:lnTo>
                    <a:pt x="2273" y="1954"/>
                  </a:lnTo>
                  <a:lnTo>
                    <a:pt x="786"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2"/>
            <p:cNvSpPr/>
            <p:nvPr/>
          </p:nvSpPr>
          <p:spPr>
            <a:xfrm>
              <a:off x="1214625" y="2874350"/>
              <a:ext cx="93275" cy="111625"/>
            </a:xfrm>
            <a:custGeom>
              <a:rect b="b" l="l" r="r" t="t"/>
              <a:pathLst>
                <a:path extrusionOk="0" h="4465" w="3731">
                  <a:moveTo>
                    <a:pt x="761" y="0"/>
                  </a:moveTo>
                  <a:lnTo>
                    <a:pt x="466" y="380"/>
                  </a:lnTo>
                  <a:lnTo>
                    <a:pt x="0" y="533"/>
                  </a:lnTo>
                  <a:lnTo>
                    <a:pt x="1487" y="2486"/>
                  </a:lnTo>
                  <a:lnTo>
                    <a:pt x="2993" y="4464"/>
                  </a:lnTo>
                  <a:lnTo>
                    <a:pt x="3731" y="3902"/>
                  </a:lnTo>
                  <a:lnTo>
                    <a:pt x="2151" y="1826"/>
                  </a:lnTo>
                  <a:lnTo>
                    <a:pt x="761"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2"/>
            <p:cNvSpPr/>
            <p:nvPr/>
          </p:nvSpPr>
          <p:spPr>
            <a:xfrm>
              <a:off x="1305825" y="2995275"/>
              <a:ext cx="27950" cy="26250"/>
            </a:xfrm>
            <a:custGeom>
              <a:rect b="b" l="l" r="r" t="t"/>
              <a:pathLst>
                <a:path extrusionOk="0" h="1050" w="1118">
                  <a:moveTo>
                    <a:pt x="962" y="0"/>
                  </a:moveTo>
                  <a:cubicBezTo>
                    <a:pt x="519" y="75"/>
                    <a:pt x="198" y="324"/>
                    <a:pt x="1" y="745"/>
                  </a:cubicBezTo>
                  <a:lnTo>
                    <a:pt x="519" y="1006"/>
                  </a:lnTo>
                  <a:cubicBezTo>
                    <a:pt x="576" y="1036"/>
                    <a:pt x="635" y="1049"/>
                    <a:pt x="693" y="1049"/>
                  </a:cubicBezTo>
                  <a:cubicBezTo>
                    <a:pt x="919" y="1049"/>
                    <a:pt x="1118" y="842"/>
                    <a:pt x="1070" y="593"/>
                  </a:cubicBezTo>
                  <a:lnTo>
                    <a:pt x="962"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2"/>
            <p:cNvSpPr/>
            <p:nvPr/>
          </p:nvSpPr>
          <p:spPr>
            <a:xfrm>
              <a:off x="1194975" y="2888400"/>
              <a:ext cx="138800" cy="133125"/>
            </a:xfrm>
            <a:custGeom>
              <a:rect b="b" l="l" r="r" t="t"/>
              <a:pathLst>
                <a:path extrusionOk="0" h="5325" w="5552">
                  <a:moveTo>
                    <a:pt x="693" y="1"/>
                  </a:moveTo>
                  <a:lnTo>
                    <a:pt x="0" y="232"/>
                  </a:lnTo>
                  <a:lnTo>
                    <a:pt x="1718" y="2483"/>
                  </a:lnTo>
                  <a:lnTo>
                    <a:pt x="3156" y="4376"/>
                  </a:lnTo>
                  <a:lnTo>
                    <a:pt x="4435" y="5020"/>
                  </a:lnTo>
                  <a:lnTo>
                    <a:pt x="4953" y="5281"/>
                  </a:lnTo>
                  <a:cubicBezTo>
                    <a:pt x="5010" y="5311"/>
                    <a:pt x="5069" y="5324"/>
                    <a:pt x="5127" y="5324"/>
                  </a:cubicBezTo>
                  <a:cubicBezTo>
                    <a:pt x="5353" y="5324"/>
                    <a:pt x="5552" y="5117"/>
                    <a:pt x="5504" y="4868"/>
                  </a:cubicBezTo>
                  <a:lnTo>
                    <a:pt x="5504" y="4864"/>
                  </a:lnTo>
                  <a:lnTo>
                    <a:pt x="5489" y="4857"/>
                  </a:lnTo>
                  <a:lnTo>
                    <a:pt x="4971" y="4596"/>
                  </a:lnTo>
                  <a:lnTo>
                    <a:pt x="3697" y="3947"/>
                  </a:lnTo>
                  <a:lnTo>
                    <a:pt x="2255" y="2058"/>
                  </a:lnTo>
                  <a:lnTo>
                    <a:pt x="693"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2"/>
            <p:cNvSpPr/>
            <p:nvPr/>
          </p:nvSpPr>
          <p:spPr>
            <a:xfrm>
              <a:off x="1116525" y="2708700"/>
              <a:ext cx="80225" cy="88325"/>
            </a:xfrm>
            <a:custGeom>
              <a:rect b="b" l="l" r="r" t="t"/>
              <a:pathLst>
                <a:path extrusionOk="0" h="3533" w="3209">
                  <a:moveTo>
                    <a:pt x="623" y="0"/>
                  </a:moveTo>
                  <a:lnTo>
                    <a:pt x="0" y="477"/>
                  </a:lnTo>
                  <a:lnTo>
                    <a:pt x="78" y="581"/>
                  </a:lnTo>
                  <a:lnTo>
                    <a:pt x="1424" y="2348"/>
                  </a:lnTo>
                  <a:cubicBezTo>
                    <a:pt x="1651" y="2475"/>
                    <a:pt x="1860" y="2631"/>
                    <a:pt x="2042" y="2817"/>
                  </a:cubicBezTo>
                  <a:lnTo>
                    <a:pt x="2650" y="3421"/>
                  </a:lnTo>
                  <a:cubicBezTo>
                    <a:pt x="2723" y="3496"/>
                    <a:pt x="2818" y="3533"/>
                    <a:pt x="2915" y="3533"/>
                  </a:cubicBezTo>
                  <a:cubicBezTo>
                    <a:pt x="3011" y="3533"/>
                    <a:pt x="3108" y="3496"/>
                    <a:pt x="3183" y="3421"/>
                  </a:cubicBezTo>
                  <a:lnTo>
                    <a:pt x="3209" y="3395"/>
                  </a:lnTo>
                  <a:lnTo>
                    <a:pt x="623"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2"/>
            <p:cNvSpPr/>
            <p:nvPr/>
          </p:nvSpPr>
          <p:spPr>
            <a:xfrm>
              <a:off x="1082500" y="2734600"/>
              <a:ext cx="33850" cy="27975"/>
            </a:xfrm>
            <a:custGeom>
              <a:rect b="b" l="l" r="r" t="t"/>
              <a:pathLst>
                <a:path extrusionOk="0" h="1119" w="1354">
                  <a:moveTo>
                    <a:pt x="627" y="0"/>
                  </a:moveTo>
                  <a:lnTo>
                    <a:pt x="1" y="477"/>
                  </a:lnTo>
                  <a:lnTo>
                    <a:pt x="489" y="1118"/>
                  </a:lnTo>
                  <a:cubicBezTo>
                    <a:pt x="769" y="1021"/>
                    <a:pt x="1059" y="965"/>
                    <a:pt x="1354" y="958"/>
                  </a:cubicBezTo>
                  <a:lnTo>
                    <a:pt x="705" y="108"/>
                  </a:lnTo>
                  <a:lnTo>
                    <a:pt x="627"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2"/>
            <p:cNvSpPr/>
            <p:nvPr/>
          </p:nvSpPr>
          <p:spPr>
            <a:xfrm>
              <a:off x="1233625" y="2858325"/>
              <a:ext cx="89850" cy="113575"/>
            </a:xfrm>
            <a:custGeom>
              <a:rect b="b" l="l" r="r" t="t"/>
              <a:pathLst>
                <a:path extrusionOk="0" h="4543" w="3594">
                  <a:moveTo>
                    <a:pt x="496" y="0"/>
                  </a:moveTo>
                  <a:lnTo>
                    <a:pt x="1" y="641"/>
                  </a:lnTo>
                  <a:lnTo>
                    <a:pt x="1391" y="2467"/>
                  </a:lnTo>
                  <a:lnTo>
                    <a:pt x="2971" y="4543"/>
                  </a:lnTo>
                  <a:lnTo>
                    <a:pt x="3593" y="4066"/>
                  </a:lnTo>
                  <a:lnTo>
                    <a:pt x="1946" y="1908"/>
                  </a:lnTo>
                  <a:lnTo>
                    <a:pt x="496"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2"/>
            <p:cNvSpPr/>
            <p:nvPr/>
          </p:nvSpPr>
          <p:spPr>
            <a:xfrm>
              <a:off x="1098175" y="2720525"/>
              <a:ext cx="53950" cy="46875"/>
            </a:xfrm>
            <a:custGeom>
              <a:rect b="b" l="l" r="r" t="t"/>
              <a:pathLst>
                <a:path extrusionOk="0" h="1875" w="2158">
                  <a:moveTo>
                    <a:pt x="734" y="0"/>
                  </a:moveTo>
                  <a:lnTo>
                    <a:pt x="0" y="563"/>
                  </a:lnTo>
                  <a:lnTo>
                    <a:pt x="78" y="671"/>
                  </a:lnTo>
                  <a:lnTo>
                    <a:pt x="727" y="1525"/>
                  </a:lnTo>
                  <a:cubicBezTo>
                    <a:pt x="754" y="1524"/>
                    <a:pt x="781" y="1523"/>
                    <a:pt x="808" y="1523"/>
                  </a:cubicBezTo>
                  <a:cubicBezTo>
                    <a:pt x="1280" y="1523"/>
                    <a:pt x="1745" y="1646"/>
                    <a:pt x="2158" y="1875"/>
                  </a:cubicBezTo>
                  <a:lnTo>
                    <a:pt x="816" y="108"/>
                  </a:lnTo>
                  <a:lnTo>
                    <a:pt x="734"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2"/>
            <p:cNvSpPr/>
            <p:nvPr/>
          </p:nvSpPr>
          <p:spPr>
            <a:xfrm>
              <a:off x="1194975" y="2887650"/>
              <a:ext cx="94475" cy="110150"/>
            </a:xfrm>
            <a:custGeom>
              <a:rect b="b" l="l" r="r" t="t"/>
              <a:pathLst>
                <a:path extrusionOk="0" h="4406" w="3779">
                  <a:moveTo>
                    <a:pt x="786" y="1"/>
                  </a:moveTo>
                  <a:lnTo>
                    <a:pt x="0" y="262"/>
                  </a:lnTo>
                  <a:lnTo>
                    <a:pt x="1714" y="2513"/>
                  </a:lnTo>
                  <a:lnTo>
                    <a:pt x="3156" y="4406"/>
                  </a:lnTo>
                  <a:lnTo>
                    <a:pt x="3779" y="3932"/>
                  </a:lnTo>
                  <a:lnTo>
                    <a:pt x="2273" y="1954"/>
                  </a:lnTo>
                  <a:lnTo>
                    <a:pt x="786"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2"/>
            <p:cNvSpPr/>
            <p:nvPr/>
          </p:nvSpPr>
          <p:spPr>
            <a:xfrm>
              <a:off x="1214625" y="2874350"/>
              <a:ext cx="93275" cy="111625"/>
            </a:xfrm>
            <a:custGeom>
              <a:rect b="b" l="l" r="r" t="t"/>
              <a:pathLst>
                <a:path extrusionOk="0" h="4465" w="3731">
                  <a:moveTo>
                    <a:pt x="761" y="0"/>
                  </a:moveTo>
                  <a:lnTo>
                    <a:pt x="466" y="380"/>
                  </a:lnTo>
                  <a:lnTo>
                    <a:pt x="0" y="533"/>
                  </a:lnTo>
                  <a:lnTo>
                    <a:pt x="1487" y="2486"/>
                  </a:lnTo>
                  <a:lnTo>
                    <a:pt x="2993" y="4464"/>
                  </a:lnTo>
                  <a:lnTo>
                    <a:pt x="3731" y="3902"/>
                  </a:lnTo>
                  <a:lnTo>
                    <a:pt x="2151" y="1826"/>
                  </a:lnTo>
                  <a:lnTo>
                    <a:pt x="761"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2"/>
            <p:cNvSpPr/>
            <p:nvPr/>
          </p:nvSpPr>
          <p:spPr>
            <a:xfrm>
              <a:off x="1194975" y="2888400"/>
              <a:ext cx="92725" cy="109400"/>
            </a:xfrm>
            <a:custGeom>
              <a:rect b="b" l="l" r="r" t="t"/>
              <a:pathLst>
                <a:path extrusionOk="0" h="4376" w="3709">
                  <a:moveTo>
                    <a:pt x="689" y="1"/>
                  </a:moveTo>
                  <a:lnTo>
                    <a:pt x="0" y="232"/>
                  </a:lnTo>
                  <a:lnTo>
                    <a:pt x="1714" y="2483"/>
                  </a:lnTo>
                  <a:lnTo>
                    <a:pt x="3156" y="4376"/>
                  </a:lnTo>
                  <a:lnTo>
                    <a:pt x="3708" y="3955"/>
                  </a:lnTo>
                  <a:lnTo>
                    <a:pt x="3697" y="3947"/>
                  </a:lnTo>
                  <a:lnTo>
                    <a:pt x="2255" y="2058"/>
                  </a:lnTo>
                  <a:lnTo>
                    <a:pt x="689" y="1"/>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2"/>
            <p:cNvSpPr/>
            <p:nvPr/>
          </p:nvSpPr>
          <p:spPr>
            <a:xfrm>
              <a:off x="1305825" y="2995275"/>
              <a:ext cx="27950" cy="26250"/>
            </a:xfrm>
            <a:custGeom>
              <a:rect b="b" l="l" r="r" t="t"/>
              <a:pathLst>
                <a:path extrusionOk="0" h="1050" w="1118">
                  <a:moveTo>
                    <a:pt x="962" y="0"/>
                  </a:moveTo>
                  <a:cubicBezTo>
                    <a:pt x="519" y="75"/>
                    <a:pt x="198" y="324"/>
                    <a:pt x="1" y="745"/>
                  </a:cubicBezTo>
                  <a:lnTo>
                    <a:pt x="519" y="1006"/>
                  </a:lnTo>
                  <a:cubicBezTo>
                    <a:pt x="576" y="1036"/>
                    <a:pt x="635" y="1049"/>
                    <a:pt x="693" y="1049"/>
                  </a:cubicBezTo>
                  <a:cubicBezTo>
                    <a:pt x="919" y="1049"/>
                    <a:pt x="1118" y="842"/>
                    <a:pt x="1070" y="593"/>
                  </a:cubicBezTo>
                  <a:lnTo>
                    <a:pt x="962"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2"/>
            <p:cNvSpPr/>
            <p:nvPr/>
          </p:nvSpPr>
          <p:spPr>
            <a:xfrm>
              <a:off x="1305825" y="3001325"/>
              <a:ext cx="27950" cy="20150"/>
            </a:xfrm>
            <a:custGeom>
              <a:rect b="b" l="l" r="r" t="t"/>
              <a:pathLst>
                <a:path extrusionOk="0" h="806" w="1118">
                  <a:moveTo>
                    <a:pt x="388" y="0"/>
                  </a:moveTo>
                  <a:cubicBezTo>
                    <a:pt x="221" y="135"/>
                    <a:pt x="86" y="306"/>
                    <a:pt x="1" y="503"/>
                  </a:cubicBezTo>
                  <a:lnTo>
                    <a:pt x="519" y="764"/>
                  </a:lnTo>
                  <a:cubicBezTo>
                    <a:pt x="576" y="793"/>
                    <a:pt x="634" y="806"/>
                    <a:pt x="691" y="806"/>
                  </a:cubicBezTo>
                  <a:cubicBezTo>
                    <a:pt x="918" y="806"/>
                    <a:pt x="1118" y="601"/>
                    <a:pt x="1070" y="351"/>
                  </a:cubicBezTo>
                  <a:lnTo>
                    <a:pt x="1070" y="347"/>
                  </a:lnTo>
                  <a:lnTo>
                    <a:pt x="1059" y="340"/>
                  </a:lnTo>
                  <a:lnTo>
                    <a:pt x="541" y="79"/>
                  </a:lnTo>
                  <a:lnTo>
                    <a:pt x="388" y="0"/>
                  </a:lnTo>
                  <a:close/>
                </a:path>
              </a:pathLst>
            </a:custGeom>
            <a:solidFill>
              <a:srgbClr val="0000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2"/>
            <p:cNvSpPr/>
            <p:nvPr/>
          </p:nvSpPr>
          <p:spPr>
            <a:xfrm>
              <a:off x="1137475" y="2748100"/>
              <a:ext cx="59200" cy="48875"/>
            </a:xfrm>
            <a:custGeom>
              <a:rect b="b" l="l" r="r" t="t"/>
              <a:pathLst>
                <a:path extrusionOk="0" h="1955" w="2368">
                  <a:moveTo>
                    <a:pt x="1" y="0"/>
                  </a:moveTo>
                  <a:lnTo>
                    <a:pt x="586" y="772"/>
                  </a:lnTo>
                  <a:cubicBezTo>
                    <a:pt x="813" y="899"/>
                    <a:pt x="1022" y="1055"/>
                    <a:pt x="1204" y="1238"/>
                  </a:cubicBezTo>
                  <a:lnTo>
                    <a:pt x="1808" y="1845"/>
                  </a:lnTo>
                  <a:cubicBezTo>
                    <a:pt x="1883" y="1918"/>
                    <a:pt x="1980" y="1954"/>
                    <a:pt x="2076" y="1954"/>
                  </a:cubicBezTo>
                  <a:cubicBezTo>
                    <a:pt x="2172" y="1954"/>
                    <a:pt x="2268" y="1918"/>
                    <a:pt x="2341" y="1845"/>
                  </a:cubicBezTo>
                  <a:lnTo>
                    <a:pt x="2367" y="1819"/>
                  </a:lnTo>
                  <a:lnTo>
                    <a:pt x="1353" y="485"/>
                  </a:lnTo>
                  <a:cubicBezTo>
                    <a:pt x="1279" y="433"/>
                    <a:pt x="1204" y="384"/>
                    <a:pt x="1126" y="343"/>
                  </a:cubicBezTo>
                  <a:cubicBezTo>
                    <a:pt x="780" y="150"/>
                    <a:pt x="396" y="34"/>
                    <a:pt x="1"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2"/>
            <p:cNvSpPr/>
            <p:nvPr/>
          </p:nvSpPr>
          <p:spPr>
            <a:xfrm>
              <a:off x="1110650" y="2747875"/>
              <a:ext cx="41475" cy="19525"/>
            </a:xfrm>
            <a:custGeom>
              <a:rect b="b" l="l" r="r" t="t"/>
              <a:pathLst>
                <a:path extrusionOk="0" h="781" w="1659">
                  <a:moveTo>
                    <a:pt x="850" y="1"/>
                  </a:moveTo>
                  <a:cubicBezTo>
                    <a:pt x="822" y="1"/>
                    <a:pt x="795" y="1"/>
                    <a:pt x="768" y="2"/>
                  </a:cubicBezTo>
                  <a:cubicBezTo>
                    <a:pt x="507" y="6"/>
                    <a:pt x="246" y="50"/>
                    <a:pt x="0" y="129"/>
                  </a:cubicBezTo>
                  <a:lnTo>
                    <a:pt x="228" y="427"/>
                  </a:lnTo>
                  <a:cubicBezTo>
                    <a:pt x="249" y="426"/>
                    <a:pt x="271" y="426"/>
                    <a:pt x="292" y="426"/>
                  </a:cubicBezTo>
                  <a:cubicBezTo>
                    <a:pt x="770" y="426"/>
                    <a:pt x="1241" y="545"/>
                    <a:pt x="1659" y="781"/>
                  </a:cubicBezTo>
                  <a:lnTo>
                    <a:pt x="1074" y="9"/>
                  </a:lnTo>
                  <a:cubicBezTo>
                    <a:pt x="1000" y="4"/>
                    <a:pt x="924" y="1"/>
                    <a:pt x="85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2"/>
            <p:cNvSpPr/>
            <p:nvPr/>
          </p:nvSpPr>
          <p:spPr>
            <a:xfrm>
              <a:off x="1082500" y="2736075"/>
              <a:ext cx="33850" cy="26575"/>
            </a:xfrm>
            <a:custGeom>
              <a:rect b="b" l="l" r="r" t="t"/>
              <a:pathLst>
                <a:path extrusionOk="0" h="1063" w="1354">
                  <a:moveTo>
                    <a:pt x="549" y="1"/>
                  </a:moveTo>
                  <a:lnTo>
                    <a:pt x="1" y="418"/>
                  </a:lnTo>
                  <a:lnTo>
                    <a:pt x="489" y="1063"/>
                  </a:lnTo>
                  <a:cubicBezTo>
                    <a:pt x="769" y="962"/>
                    <a:pt x="1059" y="910"/>
                    <a:pt x="1354" y="903"/>
                  </a:cubicBezTo>
                  <a:lnTo>
                    <a:pt x="1126" y="601"/>
                  </a:lnTo>
                  <a:cubicBezTo>
                    <a:pt x="1093" y="612"/>
                    <a:pt x="1063" y="619"/>
                    <a:pt x="1030" y="631"/>
                  </a:cubicBezTo>
                  <a:lnTo>
                    <a:pt x="549" y="1"/>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2"/>
            <p:cNvSpPr/>
            <p:nvPr/>
          </p:nvSpPr>
          <p:spPr>
            <a:xfrm>
              <a:off x="1074675" y="2712800"/>
              <a:ext cx="3850" cy="3000"/>
            </a:xfrm>
            <a:custGeom>
              <a:rect b="b" l="l" r="r" t="t"/>
              <a:pathLst>
                <a:path extrusionOk="0" h="120" w="154">
                  <a:moveTo>
                    <a:pt x="154" y="0"/>
                  </a:moveTo>
                  <a:lnTo>
                    <a:pt x="154" y="0"/>
                  </a:lnTo>
                  <a:lnTo>
                    <a:pt x="1" y="119"/>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2"/>
            <p:cNvSpPr/>
            <p:nvPr/>
          </p:nvSpPr>
          <p:spPr>
            <a:xfrm>
              <a:off x="1059875" y="2716600"/>
              <a:ext cx="36350" cy="33750"/>
            </a:xfrm>
            <a:custGeom>
              <a:rect b="b" l="l" r="r" t="t"/>
              <a:pathLst>
                <a:path extrusionOk="0" h="1350" w="1454">
                  <a:moveTo>
                    <a:pt x="1454" y="780"/>
                  </a:moveTo>
                  <a:lnTo>
                    <a:pt x="1255" y="931"/>
                  </a:lnTo>
                  <a:lnTo>
                    <a:pt x="1255" y="931"/>
                  </a:lnTo>
                  <a:lnTo>
                    <a:pt x="1256" y="933"/>
                  </a:lnTo>
                  <a:lnTo>
                    <a:pt x="1454" y="780"/>
                  </a:lnTo>
                  <a:close/>
                  <a:moveTo>
                    <a:pt x="545" y="1"/>
                  </a:moveTo>
                  <a:lnTo>
                    <a:pt x="198" y="265"/>
                  </a:lnTo>
                  <a:lnTo>
                    <a:pt x="0" y="418"/>
                  </a:lnTo>
                  <a:lnTo>
                    <a:pt x="708" y="1350"/>
                  </a:lnTo>
                  <a:lnTo>
                    <a:pt x="906" y="1197"/>
                  </a:lnTo>
                  <a:lnTo>
                    <a:pt x="1255" y="931"/>
                  </a:lnTo>
                  <a:lnTo>
                    <a:pt x="1255" y="931"/>
                  </a:lnTo>
                  <a:lnTo>
                    <a:pt x="545"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2"/>
            <p:cNvSpPr/>
            <p:nvPr/>
          </p:nvSpPr>
          <p:spPr>
            <a:xfrm>
              <a:off x="1039850" y="2663700"/>
              <a:ext cx="38675" cy="59550"/>
            </a:xfrm>
            <a:custGeom>
              <a:rect b="b" l="l" r="r" t="t"/>
              <a:pathLst>
                <a:path extrusionOk="0" h="2382" w="1547">
                  <a:moveTo>
                    <a:pt x="839" y="0"/>
                  </a:moveTo>
                  <a:lnTo>
                    <a:pt x="399" y="336"/>
                  </a:lnTo>
                  <a:cubicBezTo>
                    <a:pt x="64" y="589"/>
                    <a:pt x="0" y="1066"/>
                    <a:pt x="254" y="1401"/>
                  </a:cubicBezTo>
                  <a:lnTo>
                    <a:pt x="999" y="2381"/>
                  </a:lnTo>
                  <a:lnTo>
                    <a:pt x="1346" y="2117"/>
                  </a:lnTo>
                  <a:lnTo>
                    <a:pt x="1394" y="2083"/>
                  </a:lnTo>
                  <a:lnTo>
                    <a:pt x="1547" y="1964"/>
                  </a:lnTo>
                  <a:lnTo>
                    <a:pt x="794" y="973"/>
                  </a:lnTo>
                  <a:cubicBezTo>
                    <a:pt x="570" y="682"/>
                    <a:pt x="589" y="272"/>
                    <a:pt x="839"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2" name="Google Shape;4102;p62"/>
          <p:cNvGrpSpPr/>
          <p:nvPr/>
        </p:nvGrpSpPr>
        <p:grpSpPr>
          <a:xfrm>
            <a:off x="5934950" y="1528300"/>
            <a:ext cx="356200" cy="368100"/>
            <a:chOff x="5934950" y="1528300"/>
            <a:chExt cx="356200" cy="368100"/>
          </a:xfrm>
        </p:grpSpPr>
        <p:sp>
          <p:nvSpPr>
            <p:cNvPr id="4103" name="Google Shape;4103;p62"/>
            <p:cNvSpPr/>
            <p:nvPr/>
          </p:nvSpPr>
          <p:spPr>
            <a:xfrm>
              <a:off x="5997475" y="1592150"/>
              <a:ext cx="11000" cy="36700"/>
            </a:xfrm>
            <a:custGeom>
              <a:rect b="b" l="l" r="r" t="t"/>
              <a:pathLst>
                <a:path extrusionOk="0" h="1468" w="440">
                  <a:moveTo>
                    <a:pt x="220" y="1"/>
                  </a:moveTo>
                  <a:cubicBezTo>
                    <a:pt x="110" y="1"/>
                    <a:pt x="0" y="73"/>
                    <a:pt x="0" y="219"/>
                  </a:cubicBezTo>
                  <a:lnTo>
                    <a:pt x="0" y="1247"/>
                  </a:lnTo>
                  <a:cubicBezTo>
                    <a:pt x="0" y="1370"/>
                    <a:pt x="97" y="1467"/>
                    <a:pt x="220" y="1467"/>
                  </a:cubicBezTo>
                  <a:cubicBezTo>
                    <a:pt x="339" y="1467"/>
                    <a:pt x="440" y="1370"/>
                    <a:pt x="440" y="1247"/>
                  </a:cubicBezTo>
                  <a:lnTo>
                    <a:pt x="440" y="219"/>
                  </a:lnTo>
                  <a:cubicBezTo>
                    <a:pt x="440" y="73"/>
                    <a:pt x="330" y="1"/>
                    <a:pt x="220"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2"/>
            <p:cNvSpPr/>
            <p:nvPr/>
          </p:nvSpPr>
          <p:spPr>
            <a:xfrm>
              <a:off x="5934950" y="1661700"/>
              <a:ext cx="135950" cy="234700"/>
            </a:xfrm>
            <a:custGeom>
              <a:rect b="b" l="l" r="r" t="t"/>
              <a:pathLst>
                <a:path extrusionOk="0" h="9388" w="5438">
                  <a:moveTo>
                    <a:pt x="612" y="0"/>
                  </a:moveTo>
                  <a:cubicBezTo>
                    <a:pt x="273" y="0"/>
                    <a:pt x="0" y="279"/>
                    <a:pt x="0" y="619"/>
                  </a:cubicBezTo>
                  <a:lnTo>
                    <a:pt x="0" y="8378"/>
                  </a:lnTo>
                  <a:cubicBezTo>
                    <a:pt x="0" y="8937"/>
                    <a:pt x="451" y="9388"/>
                    <a:pt x="1010" y="9388"/>
                  </a:cubicBezTo>
                  <a:lnTo>
                    <a:pt x="4428" y="9388"/>
                  </a:lnTo>
                  <a:cubicBezTo>
                    <a:pt x="4987" y="9388"/>
                    <a:pt x="5438" y="8933"/>
                    <a:pt x="5438" y="8378"/>
                  </a:cubicBezTo>
                  <a:lnTo>
                    <a:pt x="5438" y="619"/>
                  </a:lnTo>
                  <a:cubicBezTo>
                    <a:pt x="5438" y="276"/>
                    <a:pt x="5162" y="1"/>
                    <a:pt x="4819" y="1"/>
                  </a:cubicBezTo>
                  <a:lnTo>
                    <a:pt x="619" y="1"/>
                  </a:lnTo>
                  <a:cubicBezTo>
                    <a:pt x="617" y="0"/>
                    <a:pt x="615" y="0"/>
                    <a:pt x="61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2"/>
            <p:cNvSpPr/>
            <p:nvPr/>
          </p:nvSpPr>
          <p:spPr>
            <a:xfrm>
              <a:off x="5934950" y="1716400"/>
              <a:ext cx="136050" cy="117575"/>
            </a:xfrm>
            <a:custGeom>
              <a:rect b="b" l="l" r="r" t="t"/>
              <a:pathLst>
                <a:path extrusionOk="0" h="4703" w="5442">
                  <a:moveTo>
                    <a:pt x="0" y="0"/>
                  </a:moveTo>
                  <a:lnTo>
                    <a:pt x="0" y="4703"/>
                  </a:lnTo>
                  <a:lnTo>
                    <a:pt x="5441" y="4703"/>
                  </a:lnTo>
                  <a:lnTo>
                    <a:pt x="5441"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2"/>
            <p:cNvSpPr/>
            <p:nvPr/>
          </p:nvSpPr>
          <p:spPr>
            <a:xfrm>
              <a:off x="5934950" y="1661700"/>
              <a:ext cx="47175" cy="234700"/>
            </a:xfrm>
            <a:custGeom>
              <a:rect b="b" l="l" r="r" t="t"/>
              <a:pathLst>
                <a:path extrusionOk="0" h="9388" w="1887">
                  <a:moveTo>
                    <a:pt x="612" y="0"/>
                  </a:moveTo>
                  <a:cubicBezTo>
                    <a:pt x="273" y="0"/>
                    <a:pt x="0" y="279"/>
                    <a:pt x="0" y="619"/>
                  </a:cubicBezTo>
                  <a:lnTo>
                    <a:pt x="0" y="8378"/>
                  </a:lnTo>
                  <a:cubicBezTo>
                    <a:pt x="0" y="8933"/>
                    <a:pt x="451" y="9388"/>
                    <a:pt x="1010" y="9388"/>
                  </a:cubicBezTo>
                  <a:lnTo>
                    <a:pt x="1886" y="9388"/>
                  </a:lnTo>
                  <a:cubicBezTo>
                    <a:pt x="1327" y="9388"/>
                    <a:pt x="876" y="8933"/>
                    <a:pt x="876" y="8378"/>
                  </a:cubicBezTo>
                  <a:lnTo>
                    <a:pt x="876" y="619"/>
                  </a:lnTo>
                  <a:cubicBezTo>
                    <a:pt x="876" y="276"/>
                    <a:pt x="1152" y="1"/>
                    <a:pt x="1495" y="1"/>
                  </a:cubicBezTo>
                  <a:lnTo>
                    <a:pt x="619" y="1"/>
                  </a:lnTo>
                  <a:cubicBezTo>
                    <a:pt x="617" y="0"/>
                    <a:pt x="615" y="0"/>
                    <a:pt x="61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2"/>
            <p:cNvSpPr/>
            <p:nvPr/>
          </p:nvSpPr>
          <p:spPr>
            <a:xfrm>
              <a:off x="5934950" y="1716400"/>
              <a:ext cx="21925" cy="117575"/>
            </a:xfrm>
            <a:custGeom>
              <a:rect b="b" l="l" r="r" t="t"/>
              <a:pathLst>
                <a:path extrusionOk="0" h="4703" w="877">
                  <a:moveTo>
                    <a:pt x="0" y="0"/>
                  </a:moveTo>
                  <a:lnTo>
                    <a:pt x="0" y="4703"/>
                  </a:lnTo>
                  <a:lnTo>
                    <a:pt x="876" y="4703"/>
                  </a:lnTo>
                  <a:lnTo>
                    <a:pt x="876"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2"/>
            <p:cNvSpPr/>
            <p:nvPr/>
          </p:nvSpPr>
          <p:spPr>
            <a:xfrm>
              <a:off x="5989450" y="1575700"/>
              <a:ext cx="27050" cy="22025"/>
            </a:xfrm>
            <a:custGeom>
              <a:rect b="b" l="l" r="r" t="t"/>
              <a:pathLst>
                <a:path extrusionOk="0" h="881" w="1082">
                  <a:moveTo>
                    <a:pt x="101" y="1"/>
                  </a:moveTo>
                  <a:cubicBezTo>
                    <a:pt x="45" y="1"/>
                    <a:pt x="1" y="46"/>
                    <a:pt x="1" y="101"/>
                  </a:cubicBezTo>
                  <a:lnTo>
                    <a:pt x="1" y="776"/>
                  </a:lnTo>
                  <a:cubicBezTo>
                    <a:pt x="1" y="832"/>
                    <a:pt x="45" y="877"/>
                    <a:pt x="101" y="880"/>
                  </a:cubicBezTo>
                  <a:lnTo>
                    <a:pt x="981" y="880"/>
                  </a:lnTo>
                  <a:cubicBezTo>
                    <a:pt x="1037" y="877"/>
                    <a:pt x="1081" y="832"/>
                    <a:pt x="1081" y="776"/>
                  </a:cubicBezTo>
                  <a:lnTo>
                    <a:pt x="1081" y="101"/>
                  </a:lnTo>
                  <a:cubicBezTo>
                    <a:pt x="1081" y="46"/>
                    <a:pt x="1037" y="1"/>
                    <a:pt x="98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2"/>
            <p:cNvSpPr/>
            <p:nvPr/>
          </p:nvSpPr>
          <p:spPr>
            <a:xfrm>
              <a:off x="5963275" y="1747300"/>
              <a:ext cx="79400" cy="63450"/>
            </a:xfrm>
            <a:custGeom>
              <a:rect b="b" l="l" r="r" t="t"/>
              <a:pathLst>
                <a:path extrusionOk="0" h="2538" w="3176">
                  <a:moveTo>
                    <a:pt x="2352" y="0"/>
                  </a:moveTo>
                  <a:cubicBezTo>
                    <a:pt x="2160" y="0"/>
                    <a:pt x="1968" y="74"/>
                    <a:pt x="1823" y="221"/>
                  </a:cubicBezTo>
                  <a:lnTo>
                    <a:pt x="1659" y="385"/>
                  </a:lnTo>
                  <a:cubicBezTo>
                    <a:pt x="1638" y="406"/>
                    <a:pt x="1612" y="416"/>
                    <a:pt x="1586" y="416"/>
                  </a:cubicBezTo>
                  <a:cubicBezTo>
                    <a:pt x="1560" y="416"/>
                    <a:pt x="1534" y="406"/>
                    <a:pt x="1513" y="385"/>
                  </a:cubicBezTo>
                  <a:lnTo>
                    <a:pt x="1353" y="225"/>
                  </a:lnTo>
                  <a:cubicBezTo>
                    <a:pt x="1208" y="78"/>
                    <a:pt x="1016" y="4"/>
                    <a:pt x="824" y="4"/>
                  </a:cubicBezTo>
                  <a:cubicBezTo>
                    <a:pt x="632" y="4"/>
                    <a:pt x="440" y="78"/>
                    <a:pt x="295" y="225"/>
                  </a:cubicBezTo>
                  <a:cubicBezTo>
                    <a:pt x="0" y="516"/>
                    <a:pt x="0" y="993"/>
                    <a:pt x="295" y="1283"/>
                  </a:cubicBezTo>
                  <a:lnTo>
                    <a:pt x="1513" y="2509"/>
                  </a:lnTo>
                  <a:cubicBezTo>
                    <a:pt x="1534" y="2528"/>
                    <a:pt x="1560" y="2537"/>
                    <a:pt x="1586" y="2537"/>
                  </a:cubicBezTo>
                  <a:cubicBezTo>
                    <a:pt x="1612" y="2537"/>
                    <a:pt x="1638" y="2528"/>
                    <a:pt x="1659" y="2509"/>
                  </a:cubicBezTo>
                  <a:lnTo>
                    <a:pt x="2881" y="1283"/>
                  </a:lnTo>
                  <a:cubicBezTo>
                    <a:pt x="3175" y="989"/>
                    <a:pt x="3175" y="516"/>
                    <a:pt x="2881" y="221"/>
                  </a:cubicBezTo>
                  <a:cubicBezTo>
                    <a:pt x="2736" y="74"/>
                    <a:pt x="2544" y="0"/>
                    <a:pt x="2352"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2"/>
            <p:cNvSpPr/>
            <p:nvPr/>
          </p:nvSpPr>
          <p:spPr>
            <a:xfrm>
              <a:off x="6247600" y="1534050"/>
              <a:ext cx="43550" cy="34675"/>
            </a:xfrm>
            <a:custGeom>
              <a:rect b="b" l="l" r="r" t="t"/>
              <a:pathLst>
                <a:path extrusionOk="0" h="1387" w="1742">
                  <a:moveTo>
                    <a:pt x="452" y="0"/>
                  </a:moveTo>
                  <a:cubicBezTo>
                    <a:pt x="347" y="0"/>
                    <a:pt x="241" y="40"/>
                    <a:pt x="161" y="120"/>
                  </a:cubicBezTo>
                  <a:cubicBezTo>
                    <a:pt x="1" y="281"/>
                    <a:pt x="1" y="541"/>
                    <a:pt x="161" y="702"/>
                  </a:cubicBezTo>
                  <a:lnTo>
                    <a:pt x="832" y="1372"/>
                  </a:lnTo>
                  <a:cubicBezTo>
                    <a:pt x="843" y="1382"/>
                    <a:pt x="857" y="1386"/>
                    <a:pt x="871" y="1386"/>
                  </a:cubicBezTo>
                  <a:cubicBezTo>
                    <a:pt x="885" y="1386"/>
                    <a:pt x="899" y="1382"/>
                    <a:pt x="910" y="1372"/>
                  </a:cubicBezTo>
                  <a:lnTo>
                    <a:pt x="1581" y="702"/>
                  </a:lnTo>
                  <a:cubicBezTo>
                    <a:pt x="1741" y="541"/>
                    <a:pt x="1741" y="281"/>
                    <a:pt x="1581" y="120"/>
                  </a:cubicBezTo>
                  <a:cubicBezTo>
                    <a:pt x="1501" y="40"/>
                    <a:pt x="1396" y="0"/>
                    <a:pt x="1290" y="0"/>
                  </a:cubicBezTo>
                  <a:cubicBezTo>
                    <a:pt x="1185" y="0"/>
                    <a:pt x="1080" y="40"/>
                    <a:pt x="1000" y="120"/>
                  </a:cubicBezTo>
                  <a:lnTo>
                    <a:pt x="910" y="210"/>
                  </a:lnTo>
                  <a:cubicBezTo>
                    <a:pt x="899" y="221"/>
                    <a:pt x="885" y="227"/>
                    <a:pt x="871" y="227"/>
                  </a:cubicBezTo>
                  <a:cubicBezTo>
                    <a:pt x="857" y="227"/>
                    <a:pt x="843" y="221"/>
                    <a:pt x="832" y="210"/>
                  </a:cubicBezTo>
                  <a:lnTo>
                    <a:pt x="743" y="120"/>
                  </a:lnTo>
                  <a:cubicBezTo>
                    <a:pt x="662" y="40"/>
                    <a:pt x="557" y="0"/>
                    <a:pt x="452"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2"/>
            <p:cNvSpPr/>
            <p:nvPr/>
          </p:nvSpPr>
          <p:spPr>
            <a:xfrm>
              <a:off x="6212675" y="1619150"/>
              <a:ext cx="53700" cy="42875"/>
            </a:xfrm>
            <a:custGeom>
              <a:rect b="b" l="l" r="r" t="t"/>
              <a:pathLst>
                <a:path extrusionOk="0" h="1715" w="2148">
                  <a:moveTo>
                    <a:pt x="556" y="0"/>
                  </a:moveTo>
                  <a:cubicBezTo>
                    <a:pt x="426" y="0"/>
                    <a:pt x="297" y="50"/>
                    <a:pt x="198" y="149"/>
                  </a:cubicBezTo>
                  <a:cubicBezTo>
                    <a:pt x="1" y="346"/>
                    <a:pt x="1" y="667"/>
                    <a:pt x="198" y="868"/>
                  </a:cubicBezTo>
                  <a:lnTo>
                    <a:pt x="1022" y="1695"/>
                  </a:lnTo>
                  <a:cubicBezTo>
                    <a:pt x="1037" y="1708"/>
                    <a:pt x="1054" y="1715"/>
                    <a:pt x="1071" y="1715"/>
                  </a:cubicBezTo>
                  <a:cubicBezTo>
                    <a:pt x="1089" y="1715"/>
                    <a:pt x="1105" y="1708"/>
                    <a:pt x="1118" y="1695"/>
                  </a:cubicBezTo>
                  <a:lnTo>
                    <a:pt x="1946" y="864"/>
                  </a:lnTo>
                  <a:cubicBezTo>
                    <a:pt x="2147" y="667"/>
                    <a:pt x="2147" y="346"/>
                    <a:pt x="1946" y="149"/>
                  </a:cubicBezTo>
                  <a:cubicBezTo>
                    <a:pt x="1847" y="50"/>
                    <a:pt x="1718" y="0"/>
                    <a:pt x="1588" y="0"/>
                  </a:cubicBezTo>
                  <a:cubicBezTo>
                    <a:pt x="1459" y="0"/>
                    <a:pt x="1329" y="50"/>
                    <a:pt x="1230" y="149"/>
                  </a:cubicBezTo>
                  <a:lnTo>
                    <a:pt x="1118" y="260"/>
                  </a:lnTo>
                  <a:cubicBezTo>
                    <a:pt x="1105" y="273"/>
                    <a:pt x="1088" y="280"/>
                    <a:pt x="1070" y="280"/>
                  </a:cubicBezTo>
                  <a:cubicBezTo>
                    <a:pt x="1052" y="280"/>
                    <a:pt x="1035" y="273"/>
                    <a:pt x="1022" y="260"/>
                  </a:cubicBezTo>
                  <a:lnTo>
                    <a:pt x="914" y="149"/>
                  </a:lnTo>
                  <a:cubicBezTo>
                    <a:pt x="815" y="50"/>
                    <a:pt x="685" y="0"/>
                    <a:pt x="556"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2"/>
            <p:cNvSpPr/>
            <p:nvPr/>
          </p:nvSpPr>
          <p:spPr>
            <a:xfrm>
              <a:off x="6146525" y="1563325"/>
              <a:ext cx="60575" cy="48475"/>
            </a:xfrm>
            <a:custGeom>
              <a:rect b="b" l="l" r="r" t="t"/>
              <a:pathLst>
                <a:path extrusionOk="0" h="1939" w="2423">
                  <a:moveTo>
                    <a:pt x="1799" y="0"/>
                  </a:moveTo>
                  <a:cubicBezTo>
                    <a:pt x="1652" y="0"/>
                    <a:pt x="1506" y="56"/>
                    <a:pt x="1394" y="168"/>
                  </a:cubicBezTo>
                  <a:lnTo>
                    <a:pt x="1268" y="295"/>
                  </a:lnTo>
                  <a:cubicBezTo>
                    <a:pt x="1253" y="310"/>
                    <a:pt x="1233" y="317"/>
                    <a:pt x="1214" y="317"/>
                  </a:cubicBezTo>
                  <a:cubicBezTo>
                    <a:pt x="1194" y="317"/>
                    <a:pt x="1174" y="310"/>
                    <a:pt x="1160" y="295"/>
                  </a:cubicBezTo>
                  <a:lnTo>
                    <a:pt x="1033" y="172"/>
                  </a:lnTo>
                  <a:cubicBezTo>
                    <a:pt x="921" y="60"/>
                    <a:pt x="775" y="4"/>
                    <a:pt x="629" y="4"/>
                  </a:cubicBezTo>
                  <a:cubicBezTo>
                    <a:pt x="482" y="4"/>
                    <a:pt x="336" y="60"/>
                    <a:pt x="224" y="172"/>
                  </a:cubicBezTo>
                  <a:cubicBezTo>
                    <a:pt x="1" y="395"/>
                    <a:pt x="1" y="757"/>
                    <a:pt x="224" y="980"/>
                  </a:cubicBezTo>
                  <a:lnTo>
                    <a:pt x="1156" y="1916"/>
                  </a:lnTo>
                  <a:cubicBezTo>
                    <a:pt x="1171" y="1931"/>
                    <a:pt x="1190" y="1938"/>
                    <a:pt x="1210" y="1938"/>
                  </a:cubicBezTo>
                  <a:cubicBezTo>
                    <a:pt x="1230" y="1938"/>
                    <a:pt x="1251" y="1931"/>
                    <a:pt x="1268" y="1916"/>
                  </a:cubicBezTo>
                  <a:lnTo>
                    <a:pt x="2199" y="980"/>
                  </a:lnTo>
                  <a:cubicBezTo>
                    <a:pt x="2423" y="757"/>
                    <a:pt x="2423" y="395"/>
                    <a:pt x="2203" y="168"/>
                  </a:cubicBezTo>
                  <a:cubicBezTo>
                    <a:pt x="2091" y="56"/>
                    <a:pt x="1945" y="0"/>
                    <a:pt x="179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2"/>
            <p:cNvSpPr/>
            <p:nvPr/>
          </p:nvSpPr>
          <p:spPr>
            <a:xfrm>
              <a:off x="6146525" y="1563325"/>
              <a:ext cx="60575" cy="48475"/>
            </a:xfrm>
            <a:custGeom>
              <a:rect b="b" l="l" r="r" t="t"/>
              <a:pathLst>
                <a:path extrusionOk="0" h="1939" w="2423">
                  <a:moveTo>
                    <a:pt x="1799" y="0"/>
                  </a:moveTo>
                  <a:cubicBezTo>
                    <a:pt x="1652" y="0"/>
                    <a:pt x="1506" y="56"/>
                    <a:pt x="1394" y="168"/>
                  </a:cubicBezTo>
                  <a:lnTo>
                    <a:pt x="1268" y="295"/>
                  </a:lnTo>
                  <a:cubicBezTo>
                    <a:pt x="1253" y="310"/>
                    <a:pt x="1233" y="317"/>
                    <a:pt x="1214" y="317"/>
                  </a:cubicBezTo>
                  <a:cubicBezTo>
                    <a:pt x="1194" y="317"/>
                    <a:pt x="1174" y="310"/>
                    <a:pt x="1160" y="295"/>
                  </a:cubicBezTo>
                  <a:lnTo>
                    <a:pt x="1033" y="172"/>
                  </a:lnTo>
                  <a:cubicBezTo>
                    <a:pt x="921" y="60"/>
                    <a:pt x="775" y="4"/>
                    <a:pt x="629" y="4"/>
                  </a:cubicBezTo>
                  <a:cubicBezTo>
                    <a:pt x="482" y="4"/>
                    <a:pt x="336" y="60"/>
                    <a:pt x="224" y="172"/>
                  </a:cubicBezTo>
                  <a:cubicBezTo>
                    <a:pt x="1" y="395"/>
                    <a:pt x="1" y="757"/>
                    <a:pt x="224" y="980"/>
                  </a:cubicBezTo>
                  <a:lnTo>
                    <a:pt x="1156" y="1916"/>
                  </a:lnTo>
                  <a:cubicBezTo>
                    <a:pt x="1171" y="1931"/>
                    <a:pt x="1190" y="1938"/>
                    <a:pt x="1210" y="1938"/>
                  </a:cubicBezTo>
                  <a:cubicBezTo>
                    <a:pt x="1230" y="1938"/>
                    <a:pt x="1251" y="1931"/>
                    <a:pt x="1268" y="1916"/>
                  </a:cubicBezTo>
                  <a:lnTo>
                    <a:pt x="2199" y="980"/>
                  </a:lnTo>
                  <a:cubicBezTo>
                    <a:pt x="2423" y="757"/>
                    <a:pt x="2423" y="395"/>
                    <a:pt x="2203" y="168"/>
                  </a:cubicBezTo>
                  <a:cubicBezTo>
                    <a:pt x="2091" y="56"/>
                    <a:pt x="1945" y="0"/>
                    <a:pt x="179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2"/>
            <p:cNvSpPr/>
            <p:nvPr/>
          </p:nvSpPr>
          <p:spPr>
            <a:xfrm>
              <a:off x="5963275" y="1747400"/>
              <a:ext cx="50600" cy="63350"/>
            </a:xfrm>
            <a:custGeom>
              <a:rect b="b" l="l" r="r" t="t"/>
              <a:pathLst>
                <a:path extrusionOk="0" h="2534" w="2024">
                  <a:moveTo>
                    <a:pt x="822" y="0"/>
                  </a:moveTo>
                  <a:cubicBezTo>
                    <a:pt x="630" y="0"/>
                    <a:pt x="438" y="75"/>
                    <a:pt x="295" y="221"/>
                  </a:cubicBezTo>
                  <a:cubicBezTo>
                    <a:pt x="0" y="512"/>
                    <a:pt x="0" y="989"/>
                    <a:pt x="295" y="1279"/>
                  </a:cubicBezTo>
                  <a:lnTo>
                    <a:pt x="1517" y="2505"/>
                  </a:lnTo>
                  <a:cubicBezTo>
                    <a:pt x="1536" y="2524"/>
                    <a:pt x="1561" y="2533"/>
                    <a:pt x="1586" y="2533"/>
                  </a:cubicBezTo>
                  <a:cubicBezTo>
                    <a:pt x="1612" y="2533"/>
                    <a:pt x="1638" y="2524"/>
                    <a:pt x="1659" y="2505"/>
                  </a:cubicBezTo>
                  <a:lnTo>
                    <a:pt x="2024" y="2136"/>
                  </a:lnTo>
                  <a:lnTo>
                    <a:pt x="1167" y="1279"/>
                  </a:lnTo>
                  <a:cubicBezTo>
                    <a:pt x="876" y="989"/>
                    <a:pt x="876" y="512"/>
                    <a:pt x="1167" y="221"/>
                  </a:cubicBezTo>
                  <a:cubicBezTo>
                    <a:pt x="1197" y="191"/>
                    <a:pt x="1226" y="165"/>
                    <a:pt x="1260" y="143"/>
                  </a:cubicBezTo>
                  <a:cubicBezTo>
                    <a:pt x="1128" y="47"/>
                    <a:pt x="975" y="0"/>
                    <a:pt x="822"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2"/>
            <p:cNvSpPr/>
            <p:nvPr/>
          </p:nvSpPr>
          <p:spPr>
            <a:xfrm>
              <a:off x="6246675" y="1533450"/>
              <a:ext cx="33950" cy="35350"/>
            </a:xfrm>
            <a:custGeom>
              <a:rect b="b" l="l" r="r" t="t"/>
              <a:pathLst>
                <a:path extrusionOk="0" h="1414" w="1358">
                  <a:moveTo>
                    <a:pt x="464" y="0"/>
                  </a:moveTo>
                  <a:cubicBezTo>
                    <a:pt x="359" y="0"/>
                    <a:pt x="253" y="41"/>
                    <a:pt x="172" y="122"/>
                  </a:cubicBezTo>
                  <a:cubicBezTo>
                    <a:pt x="1" y="290"/>
                    <a:pt x="16" y="573"/>
                    <a:pt x="198" y="726"/>
                  </a:cubicBezTo>
                  <a:lnTo>
                    <a:pt x="869" y="1396"/>
                  </a:lnTo>
                  <a:cubicBezTo>
                    <a:pt x="880" y="1408"/>
                    <a:pt x="894" y="1413"/>
                    <a:pt x="908" y="1413"/>
                  </a:cubicBezTo>
                  <a:cubicBezTo>
                    <a:pt x="922" y="1413"/>
                    <a:pt x="936" y="1408"/>
                    <a:pt x="947" y="1396"/>
                  </a:cubicBezTo>
                  <a:lnTo>
                    <a:pt x="1346" y="998"/>
                  </a:lnTo>
                  <a:lnTo>
                    <a:pt x="1074" y="726"/>
                  </a:lnTo>
                  <a:cubicBezTo>
                    <a:pt x="821" y="469"/>
                    <a:pt x="996" y="33"/>
                    <a:pt x="1357" y="29"/>
                  </a:cubicBezTo>
                  <a:cubicBezTo>
                    <a:pt x="1345" y="28"/>
                    <a:pt x="1333" y="27"/>
                    <a:pt x="1321" y="27"/>
                  </a:cubicBezTo>
                  <a:cubicBezTo>
                    <a:pt x="1214" y="27"/>
                    <a:pt x="1110" y="71"/>
                    <a:pt x="1037" y="144"/>
                  </a:cubicBezTo>
                  <a:lnTo>
                    <a:pt x="944" y="237"/>
                  </a:lnTo>
                  <a:cubicBezTo>
                    <a:pt x="932" y="247"/>
                    <a:pt x="918" y="251"/>
                    <a:pt x="904" y="251"/>
                  </a:cubicBezTo>
                  <a:cubicBezTo>
                    <a:pt x="890" y="251"/>
                    <a:pt x="876" y="247"/>
                    <a:pt x="865" y="237"/>
                  </a:cubicBezTo>
                  <a:lnTo>
                    <a:pt x="776" y="148"/>
                  </a:lnTo>
                  <a:cubicBezTo>
                    <a:pt x="695" y="50"/>
                    <a:pt x="580" y="0"/>
                    <a:pt x="464"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2"/>
            <p:cNvSpPr/>
            <p:nvPr/>
          </p:nvSpPr>
          <p:spPr>
            <a:xfrm>
              <a:off x="6212675" y="1619150"/>
              <a:ext cx="37750" cy="42875"/>
            </a:xfrm>
            <a:custGeom>
              <a:rect b="b" l="l" r="r" t="t"/>
              <a:pathLst>
                <a:path extrusionOk="0" h="1715" w="1510">
                  <a:moveTo>
                    <a:pt x="556" y="0"/>
                  </a:moveTo>
                  <a:cubicBezTo>
                    <a:pt x="426" y="0"/>
                    <a:pt x="297" y="50"/>
                    <a:pt x="198" y="149"/>
                  </a:cubicBezTo>
                  <a:cubicBezTo>
                    <a:pt x="1" y="346"/>
                    <a:pt x="1" y="667"/>
                    <a:pt x="198" y="868"/>
                  </a:cubicBezTo>
                  <a:lnTo>
                    <a:pt x="1022" y="1695"/>
                  </a:lnTo>
                  <a:cubicBezTo>
                    <a:pt x="1037" y="1708"/>
                    <a:pt x="1054" y="1715"/>
                    <a:pt x="1071" y="1715"/>
                  </a:cubicBezTo>
                  <a:cubicBezTo>
                    <a:pt x="1089" y="1715"/>
                    <a:pt x="1105" y="1708"/>
                    <a:pt x="1118" y="1695"/>
                  </a:cubicBezTo>
                  <a:lnTo>
                    <a:pt x="1510" y="1304"/>
                  </a:lnTo>
                  <a:lnTo>
                    <a:pt x="1070" y="868"/>
                  </a:lnTo>
                  <a:cubicBezTo>
                    <a:pt x="902" y="700"/>
                    <a:pt x="876" y="439"/>
                    <a:pt x="1003" y="238"/>
                  </a:cubicBezTo>
                  <a:lnTo>
                    <a:pt x="914" y="149"/>
                  </a:lnTo>
                  <a:cubicBezTo>
                    <a:pt x="815" y="50"/>
                    <a:pt x="685" y="0"/>
                    <a:pt x="556"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2"/>
            <p:cNvSpPr/>
            <p:nvPr/>
          </p:nvSpPr>
          <p:spPr>
            <a:xfrm>
              <a:off x="6146525" y="1563400"/>
              <a:ext cx="41200" cy="48400"/>
            </a:xfrm>
            <a:custGeom>
              <a:rect b="b" l="l" r="r" t="t"/>
              <a:pathLst>
                <a:path extrusionOk="0" h="1936" w="1648">
                  <a:moveTo>
                    <a:pt x="629" y="1"/>
                  </a:moveTo>
                  <a:cubicBezTo>
                    <a:pt x="482" y="1"/>
                    <a:pt x="336" y="57"/>
                    <a:pt x="224" y="169"/>
                  </a:cubicBezTo>
                  <a:cubicBezTo>
                    <a:pt x="1" y="392"/>
                    <a:pt x="1" y="754"/>
                    <a:pt x="224" y="977"/>
                  </a:cubicBezTo>
                  <a:lnTo>
                    <a:pt x="1156" y="1913"/>
                  </a:lnTo>
                  <a:cubicBezTo>
                    <a:pt x="1171" y="1928"/>
                    <a:pt x="1190" y="1935"/>
                    <a:pt x="1210" y="1935"/>
                  </a:cubicBezTo>
                  <a:cubicBezTo>
                    <a:pt x="1230" y="1935"/>
                    <a:pt x="1251" y="1928"/>
                    <a:pt x="1268" y="1913"/>
                  </a:cubicBezTo>
                  <a:lnTo>
                    <a:pt x="1648" y="1533"/>
                  </a:lnTo>
                  <a:lnTo>
                    <a:pt x="1100" y="977"/>
                  </a:lnTo>
                  <a:cubicBezTo>
                    <a:pt x="888" y="769"/>
                    <a:pt x="876" y="429"/>
                    <a:pt x="1070" y="202"/>
                  </a:cubicBezTo>
                  <a:lnTo>
                    <a:pt x="1033" y="169"/>
                  </a:lnTo>
                  <a:cubicBezTo>
                    <a:pt x="921" y="57"/>
                    <a:pt x="775" y="1"/>
                    <a:pt x="629"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2"/>
            <p:cNvSpPr/>
            <p:nvPr/>
          </p:nvSpPr>
          <p:spPr>
            <a:xfrm>
              <a:off x="5954600" y="1613525"/>
              <a:ext cx="96650" cy="48200"/>
            </a:xfrm>
            <a:custGeom>
              <a:rect b="b" l="l" r="r" t="t"/>
              <a:pathLst>
                <a:path extrusionOk="0" h="1928" w="3866">
                  <a:moveTo>
                    <a:pt x="1928" y="1"/>
                  </a:moveTo>
                  <a:cubicBezTo>
                    <a:pt x="865" y="1"/>
                    <a:pt x="1" y="864"/>
                    <a:pt x="4" y="1928"/>
                  </a:cubicBezTo>
                  <a:lnTo>
                    <a:pt x="3865" y="1928"/>
                  </a:lnTo>
                  <a:cubicBezTo>
                    <a:pt x="3865" y="864"/>
                    <a:pt x="3004" y="1"/>
                    <a:pt x="1942" y="1"/>
                  </a:cubicBezTo>
                  <a:cubicBezTo>
                    <a:pt x="1939" y="1"/>
                    <a:pt x="1937" y="1"/>
                    <a:pt x="1935" y="1"/>
                  </a:cubicBezTo>
                  <a:cubicBezTo>
                    <a:pt x="1933" y="1"/>
                    <a:pt x="1930" y="1"/>
                    <a:pt x="1928"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2"/>
            <p:cNvSpPr/>
            <p:nvPr/>
          </p:nvSpPr>
          <p:spPr>
            <a:xfrm>
              <a:off x="5954600" y="1613525"/>
              <a:ext cx="59275" cy="48200"/>
            </a:xfrm>
            <a:custGeom>
              <a:rect b="b" l="l" r="r" t="t"/>
              <a:pathLst>
                <a:path extrusionOk="0" h="1928" w="2371">
                  <a:moveTo>
                    <a:pt x="1928" y="1"/>
                  </a:moveTo>
                  <a:cubicBezTo>
                    <a:pt x="865" y="1"/>
                    <a:pt x="1" y="864"/>
                    <a:pt x="4" y="1928"/>
                  </a:cubicBezTo>
                  <a:lnTo>
                    <a:pt x="877" y="1928"/>
                  </a:lnTo>
                  <a:cubicBezTo>
                    <a:pt x="877" y="1029"/>
                    <a:pt x="1495" y="251"/>
                    <a:pt x="2371" y="53"/>
                  </a:cubicBezTo>
                  <a:cubicBezTo>
                    <a:pt x="2229" y="19"/>
                    <a:pt x="2080" y="1"/>
                    <a:pt x="1935" y="1"/>
                  </a:cubicBezTo>
                  <a:cubicBezTo>
                    <a:pt x="1933" y="1"/>
                    <a:pt x="1930" y="1"/>
                    <a:pt x="1928"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2"/>
            <p:cNvSpPr/>
            <p:nvPr/>
          </p:nvSpPr>
          <p:spPr>
            <a:xfrm>
              <a:off x="6105450" y="1528300"/>
              <a:ext cx="34525" cy="21350"/>
            </a:xfrm>
            <a:custGeom>
              <a:rect b="b" l="l" r="r" t="t"/>
              <a:pathLst>
                <a:path extrusionOk="0" h="854" w="1381">
                  <a:moveTo>
                    <a:pt x="1065" y="0"/>
                  </a:moveTo>
                  <a:cubicBezTo>
                    <a:pt x="1032" y="0"/>
                    <a:pt x="997" y="8"/>
                    <a:pt x="962" y="26"/>
                  </a:cubicBezTo>
                  <a:lnTo>
                    <a:pt x="201" y="440"/>
                  </a:lnTo>
                  <a:cubicBezTo>
                    <a:pt x="0" y="548"/>
                    <a:pt x="78" y="853"/>
                    <a:pt x="306" y="853"/>
                  </a:cubicBezTo>
                  <a:cubicBezTo>
                    <a:pt x="339" y="853"/>
                    <a:pt x="377" y="842"/>
                    <a:pt x="406" y="827"/>
                  </a:cubicBezTo>
                  <a:lnTo>
                    <a:pt x="1167" y="410"/>
                  </a:lnTo>
                  <a:cubicBezTo>
                    <a:pt x="1381" y="289"/>
                    <a:pt x="1261" y="0"/>
                    <a:pt x="1065"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2"/>
            <p:cNvSpPr/>
            <p:nvPr/>
          </p:nvSpPr>
          <p:spPr>
            <a:xfrm>
              <a:off x="6066900" y="1548950"/>
              <a:ext cx="35175" cy="21550"/>
            </a:xfrm>
            <a:custGeom>
              <a:rect b="b" l="l" r="r" t="t"/>
              <a:pathLst>
                <a:path extrusionOk="0" h="862" w="1407">
                  <a:moveTo>
                    <a:pt x="1092" y="0"/>
                  </a:moveTo>
                  <a:cubicBezTo>
                    <a:pt x="1056" y="0"/>
                    <a:pt x="1018" y="10"/>
                    <a:pt x="979" y="31"/>
                  </a:cubicBezTo>
                  <a:lnTo>
                    <a:pt x="219" y="445"/>
                  </a:lnTo>
                  <a:cubicBezTo>
                    <a:pt x="0" y="565"/>
                    <a:pt x="119" y="862"/>
                    <a:pt x="318" y="862"/>
                  </a:cubicBezTo>
                  <a:cubicBezTo>
                    <a:pt x="353" y="862"/>
                    <a:pt x="390" y="853"/>
                    <a:pt x="428" y="832"/>
                  </a:cubicBezTo>
                  <a:lnTo>
                    <a:pt x="1192" y="415"/>
                  </a:lnTo>
                  <a:cubicBezTo>
                    <a:pt x="1407" y="295"/>
                    <a:pt x="1289" y="0"/>
                    <a:pt x="109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2"/>
            <p:cNvSpPr/>
            <p:nvPr/>
          </p:nvSpPr>
          <p:spPr>
            <a:xfrm>
              <a:off x="6030450" y="1569750"/>
              <a:ext cx="33175" cy="32350"/>
            </a:xfrm>
            <a:custGeom>
              <a:rect b="b" l="l" r="r" t="t"/>
              <a:pathLst>
                <a:path extrusionOk="0" h="1294" w="1327">
                  <a:moveTo>
                    <a:pt x="1008" y="1"/>
                  </a:moveTo>
                  <a:cubicBezTo>
                    <a:pt x="974" y="1"/>
                    <a:pt x="936" y="10"/>
                    <a:pt x="898" y="30"/>
                  </a:cubicBezTo>
                  <a:lnTo>
                    <a:pt x="112" y="459"/>
                  </a:lnTo>
                  <a:lnTo>
                    <a:pt x="105" y="462"/>
                  </a:lnTo>
                  <a:lnTo>
                    <a:pt x="93" y="470"/>
                  </a:lnTo>
                  <a:lnTo>
                    <a:pt x="86" y="474"/>
                  </a:lnTo>
                  <a:lnTo>
                    <a:pt x="75" y="481"/>
                  </a:lnTo>
                  <a:lnTo>
                    <a:pt x="67" y="489"/>
                  </a:lnTo>
                  <a:lnTo>
                    <a:pt x="60" y="496"/>
                  </a:lnTo>
                  <a:lnTo>
                    <a:pt x="52" y="503"/>
                  </a:lnTo>
                  <a:cubicBezTo>
                    <a:pt x="49" y="507"/>
                    <a:pt x="49" y="511"/>
                    <a:pt x="45" y="511"/>
                  </a:cubicBezTo>
                  <a:cubicBezTo>
                    <a:pt x="41" y="515"/>
                    <a:pt x="41" y="518"/>
                    <a:pt x="37" y="522"/>
                  </a:cubicBezTo>
                  <a:lnTo>
                    <a:pt x="34" y="530"/>
                  </a:lnTo>
                  <a:lnTo>
                    <a:pt x="26" y="541"/>
                  </a:lnTo>
                  <a:lnTo>
                    <a:pt x="23" y="548"/>
                  </a:lnTo>
                  <a:lnTo>
                    <a:pt x="19" y="559"/>
                  </a:lnTo>
                  <a:cubicBezTo>
                    <a:pt x="15" y="563"/>
                    <a:pt x="15" y="563"/>
                    <a:pt x="15" y="567"/>
                  </a:cubicBezTo>
                  <a:lnTo>
                    <a:pt x="11" y="578"/>
                  </a:lnTo>
                  <a:cubicBezTo>
                    <a:pt x="8" y="582"/>
                    <a:pt x="8" y="585"/>
                    <a:pt x="8" y="589"/>
                  </a:cubicBezTo>
                  <a:lnTo>
                    <a:pt x="8" y="593"/>
                  </a:lnTo>
                  <a:cubicBezTo>
                    <a:pt x="8" y="597"/>
                    <a:pt x="4" y="604"/>
                    <a:pt x="4" y="608"/>
                  </a:cubicBezTo>
                  <a:cubicBezTo>
                    <a:pt x="0" y="615"/>
                    <a:pt x="0" y="623"/>
                    <a:pt x="0" y="630"/>
                  </a:cubicBezTo>
                  <a:lnTo>
                    <a:pt x="0" y="649"/>
                  </a:lnTo>
                  <a:cubicBezTo>
                    <a:pt x="0" y="656"/>
                    <a:pt x="0" y="671"/>
                    <a:pt x="0" y="675"/>
                  </a:cubicBezTo>
                  <a:lnTo>
                    <a:pt x="0" y="679"/>
                  </a:lnTo>
                  <a:cubicBezTo>
                    <a:pt x="4" y="686"/>
                    <a:pt x="4" y="690"/>
                    <a:pt x="4" y="697"/>
                  </a:cubicBezTo>
                  <a:cubicBezTo>
                    <a:pt x="4" y="701"/>
                    <a:pt x="8" y="708"/>
                    <a:pt x="8" y="712"/>
                  </a:cubicBezTo>
                  <a:lnTo>
                    <a:pt x="8" y="720"/>
                  </a:lnTo>
                  <a:cubicBezTo>
                    <a:pt x="8" y="723"/>
                    <a:pt x="11" y="727"/>
                    <a:pt x="11" y="727"/>
                  </a:cubicBezTo>
                  <a:cubicBezTo>
                    <a:pt x="11" y="731"/>
                    <a:pt x="15" y="734"/>
                    <a:pt x="15" y="738"/>
                  </a:cubicBezTo>
                  <a:lnTo>
                    <a:pt x="19" y="746"/>
                  </a:lnTo>
                  <a:cubicBezTo>
                    <a:pt x="23" y="749"/>
                    <a:pt x="23" y="753"/>
                    <a:pt x="26" y="761"/>
                  </a:cubicBezTo>
                  <a:cubicBezTo>
                    <a:pt x="30" y="768"/>
                    <a:pt x="34" y="775"/>
                    <a:pt x="37" y="783"/>
                  </a:cubicBezTo>
                  <a:lnTo>
                    <a:pt x="41" y="787"/>
                  </a:lnTo>
                  <a:cubicBezTo>
                    <a:pt x="49" y="794"/>
                    <a:pt x="52" y="802"/>
                    <a:pt x="60" y="809"/>
                  </a:cubicBezTo>
                  <a:cubicBezTo>
                    <a:pt x="64" y="813"/>
                    <a:pt x="71" y="820"/>
                    <a:pt x="78" y="824"/>
                  </a:cubicBezTo>
                  <a:lnTo>
                    <a:pt x="86" y="828"/>
                  </a:lnTo>
                  <a:cubicBezTo>
                    <a:pt x="90" y="831"/>
                    <a:pt x="93" y="835"/>
                    <a:pt x="101" y="839"/>
                  </a:cubicBezTo>
                  <a:lnTo>
                    <a:pt x="108" y="843"/>
                  </a:lnTo>
                  <a:lnTo>
                    <a:pt x="883" y="1267"/>
                  </a:lnTo>
                  <a:cubicBezTo>
                    <a:pt x="917" y="1282"/>
                    <a:pt x="954" y="1293"/>
                    <a:pt x="988" y="1293"/>
                  </a:cubicBezTo>
                  <a:cubicBezTo>
                    <a:pt x="1215" y="1293"/>
                    <a:pt x="1293" y="992"/>
                    <a:pt x="1092" y="884"/>
                  </a:cubicBezTo>
                  <a:lnTo>
                    <a:pt x="671" y="652"/>
                  </a:lnTo>
                  <a:lnTo>
                    <a:pt x="1107" y="414"/>
                  </a:lnTo>
                  <a:cubicBezTo>
                    <a:pt x="1326" y="297"/>
                    <a:pt x="1207" y="1"/>
                    <a:pt x="100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2"/>
            <p:cNvSpPr/>
            <p:nvPr/>
          </p:nvSpPr>
          <p:spPr>
            <a:xfrm>
              <a:off x="6104800" y="1622500"/>
              <a:ext cx="35800" cy="22075"/>
            </a:xfrm>
            <a:custGeom>
              <a:rect b="b" l="l" r="r" t="t"/>
              <a:pathLst>
                <a:path extrusionOk="0" h="883" w="1432">
                  <a:moveTo>
                    <a:pt x="315" y="1"/>
                  </a:moveTo>
                  <a:cubicBezTo>
                    <a:pt x="117" y="1"/>
                    <a:pt x="0" y="288"/>
                    <a:pt x="209" y="413"/>
                  </a:cubicBezTo>
                  <a:lnTo>
                    <a:pt x="1025" y="857"/>
                  </a:lnTo>
                  <a:cubicBezTo>
                    <a:pt x="1055" y="872"/>
                    <a:pt x="1092" y="883"/>
                    <a:pt x="1126" y="883"/>
                  </a:cubicBezTo>
                  <a:cubicBezTo>
                    <a:pt x="1353" y="883"/>
                    <a:pt x="1431" y="581"/>
                    <a:pt x="1234" y="473"/>
                  </a:cubicBezTo>
                  <a:lnTo>
                    <a:pt x="417" y="26"/>
                  </a:lnTo>
                  <a:cubicBezTo>
                    <a:pt x="382" y="8"/>
                    <a:pt x="347" y="1"/>
                    <a:pt x="315"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2"/>
            <p:cNvSpPr/>
            <p:nvPr/>
          </p:nvSpPr>
          <p:spPr>
            <a:xfrm>
              <a:off x="6066600" y="1601725"/>
              <a:ext cx="34925" cy="21350"/>
            </a:xfrm>
            <a:custGeom>
              <a:rect b="b" l="l" r="r" t="t"/>
              <a:pathLst>
                <a:path extrusionOk="0" h="854" w="1397">
                  <a:moveTo>
                    <a:pt x="316" y="1"/>
                  </a:moveTo>
                  <a:cubicBezTo>
                    <a:pt x="120" y="1"/>
                    <a:pt x="1" y="288"/>
                    <a:pt x="209" y="409"/>
                  </a:cubicBezTo>
                  <a:lnTo>
                    <a:pt x="969" y="823"/>
                  </a:lnTo>
                  <a:cubicBezTo>
                    <a:pt x="1007" y="844"/>
                    <a:pt x="1044" y="854"/>
                    <a:pt x="1079" y="854"/>
                  </a:cubicBezTo>
                  <a:cubicBezTo>
                    <a:pt x="1276" y="854"/>
                    <a:pt x="1396" y="556"/>
                    <a:pt x="1178" y="439"/>
                  </a:cubicBezTo>
                  <a:lnTo>
                    <a:pt x="418" y="26"/>
                  </a:lnTo>
                  <a:cubicBezTo>
                    <a:pt x="383" y="8"/>
                    <a:pt x="348" y="1"/>
                    <a:pt x="31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2"/>
            <p:cNvSpPr/>
            <p:nvPr/>
          </p:nvSpPr>
          <p:spPr>
            <a:xfrm>
              <a:off x="6010600" y="1580825"/>
              <a:ext cx="5900" cy="11575"/>
            </a:xfrm>
            <a:custGeom>
              <a:rect b="b" l="l" r="r" t="t"/>
              <a:pathLst>
                <a:path extrusionOk="0" h="463" w="236">
                  <a:moveTo>
                    <a:pt x="220" y="1"/>
                  </a:moveTo>
                  <a:cubicBezTo>
                    <a:pt x="101" y="1"/>
                    <a:pt x="0" y="98"/>
                    <a:pt x="0" y="217"/>
                  </a:cubicBezTo>
                  <a:lnTo>
                    <a:pt x="0" y="243"/>
                  </a:lnTo>
                  <a:cubicBezTo>
                    <a:pt x="0" y="362"/>
                    <a:pt x="101" y="463"/>
                    <a:pt x="220" y="463"/>
                  </a:cubicBezTo>
                  <a:lnTo>
                    <a:pt x="235" y="463"/>
                  </a:lnTo>
                  <a:lnTo>
                    <a:pt x="235" y="1"/>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2"/>
            <p:cNvSpPr/>
            <p:nvPr/>
          </p:nvSpPr>
          <p:spPr>
            <a:xfrm>
              <a:off x="5989450" y="1575700"/>
              <a:ext cx="27050" cy="22025"/>
            </a:xfrm>
            <a:custGeom>
              <a:rect b="b" l="l" r="r" t="t"/>
              <a:pathLst>
                <a:path extrusionOk="0" h="881" w="1082">
                  <a:moveTo>
                    <a:pt x="101" y="1"/>
                  </a:moveTo>
                  <a:cubicBezTo>
                    <a:pt x="45" y="1"/>
                    <a:pt x="1" y="46"/>
                    <a:pt x="1" y="101"/>
                  </a:cubicBezTo>
                  <a:lnTo>
                    <a:pt x="1" y="776"/>
                  </a:lnTo>
                  <a:cubicBezTo>
                    <a:pt x="1" y="832"/>
                    <a:pt x="45" y="877"/>
                    <a:pt x="101" y="880"/>
                  </a:cubicBezTo>
                  <a:lnTo>
                    <a:pt x="981" y="880"/>
                  </a:lnTo>
                  <a:cubicBezTo>
                    <a:pt x="1037" y="877"/>
                    <a:pt x="1081" y="832"/>
                    <a:pt x="1081" y="776"/>
                  </a:cubicBezTo>
                  <a:lnTo>
                    <a:pt x="1081" y="668"/>
                  </a:lnTo>
                  <a:lnTo>
                    <a:pt x="1074" y="668"/>
                  </a:lnTo>
                  <a:cubicBezTo>
                    <a:pt x="951" y="668"/>
                    <a:pt x="854" y="567"/>
                    <a:pt x="854" y="448"/>
                  </a:cubicBezTo>
                  <a:lnTo>
                    <a:pt x="854" y="422"/>
                  </a:lnTo>
                  <a:cubicBezTo>
                    <a:pt x="854" y="303"/>
                    <a:pt x="951" y="202"/>
                    <a:pt x="1074" y="202"/>
                  </a:cubicBezTo>
                  <a:lnTo>
                    <a:pt x="1081" y="202"/>
                  </a:lnTo>
                  <a:lnTo>
                    <a:pt x="1081" y="101"/>
                  </a:lnTo>
                  <a:cubicBezTo>
                    <a:pt x="1081" y="46"/>
                    <a:pt x="1037" y="1"/>
                    <a:pt x="98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7" name="Google Shape;4127;p62"/>
          <p:cNvGrpSpPr/>
          <p:nvPr/>
        </p:nvGrpSpPr>
        <p:grpSpPr>
          <a:xfrm>
            <a:off x="6535500" y="1588425"/>
            <a:ext cx="385250" cy="308000"/>
            <a:chOff x="6535500" y="1588425"/>
            <a:chExt cx="385250" cy="308000"/>
          </a:xfrm>
        </p:grpSpPr>
        <p:sp>
          <p:nvSpPr>
            <p:cNvPr id="4128" name="Google Shape;4128;p62"/>
            <p:cNvSpPr/>
            <p:nvPr/>
          </p:nvSpPr>
          <p:spPr>
            <a:xfrm>
              <a:off x="6736550" y="1588425"/>
              <a:ext cx="117325" cy="56350"/>
            </a:xfrm>
            <a:custGeom>
              <a:rect b="b" l="l" r="r" t="t"/>
              <a:pathLst>
                <a:path extrusionOk="0" h="2254" w="4693">
                  <a:moveTo>
                    <a:pt x="3374" y="1"/>
                  </a:moveTo>
                  <a:cubicBezTo>
                    <a:pt x="2420" y="1"/>
                    <a:pt x="1492" y="378"/>
                    <a:pt x="805" y="1068"/>
                  </a:cubicBezTo>
                  <a:lnTo>
                    <a:pt x="4" y="1873"/>
                  </a:lnTo>
                  <a:lnTo>
                    <a:pt x="0" y="1877"/>
                  </a:lnTo>
                  <a:lnTo>
                    <a:pt x="19" y="1896"/>
                  </a:lnTo>
                  <a:cubicBezTo>
                    <a:pt x="256" y="2134"/>
                    <a:pt x="567" y="2253"/>
                    <a:pt x="878" y="2253"/>
                  </a:cubicBezTo>
                  <a:cubicBezTo>
                    <a:pt x="1189" y="2253"/>
                    <a:pt x="1500" y="2134"/>
                    <a:pt x="1737" y="1896"/>
                  </a:cubicBezTo>
                  <a:lnTo>
                    <a:pt x="2005" y="1627"/>
                  </a:lnTo>
                  <a:cubicBezTo>
                    <a:pt x="2037" y="1596"/>
                    <a:pt x="2079" y="1580"/>
                    <a:pt x="2121" y="1580"/>
                  </a:cubicBezTo>
                  <a:cubicBezTo>
                    <a:pt x="2163" y="1580"/>
                    <a:pt x="2205" y="1596"/>
                    <a:pt x="2236" y="1627"/>
                  </a:cubicBezTo>
                  <a:lnTo>
                    <a:pt x="2501" y="1892"/>
                  </a:lnTo>
                  <a:cubicBezTo>
                    <a:pt x="2738" y="2130"/>
                    <a:pt x="3049" y="2250"/>
                    <a:pt x="3360" y="2250"/>
                  </a:cubicBezTo>
                  <a:cubicBezTo>
                    <a:pt x="3671" y="2250"/>
                    <a:pt x="3982" y="2130"/>
                    <a:pt x="4219" y="1892"/>
                  </a:cubicBezTo>
                  <a:cubicBezTo>
                    <a:pt x="4692" y="1415"/>
                    <a:pt x="4692" y="647"/>
                    <a:pt x="4219" y="170"/>
                  </a:cubicBezTo>
                  <a:lnTo>
                    <a:pt x="4129" y="81"/>
                  </a:lnTo>
                  <a:cubicBezTo>
                    <a:pt x="3878" y="27"/>
                    <a:pt x="3625" y="1"/>
                    <a:pt x="337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2"/>
            <p:cNvSpPr/>
            <p:nvPr/>
          </p:nvSpPr>
          <p:spPr>
            <a:xfrm>
              <a:off x="6602375" y="1588750"/>
              <a:ext cx="117150" cy="56025"/>
            </a:xfrm>
            <a:custGeom>
              <a:rect b="b" l="l" r="r" t="t"/>
              <a:pathLst>
                <a:path extrusionOk="0" h="2241" w="4686">
                  <a:moveTo>
                    <a:pt x="1317" y="1"/>
                  </a:moveTo>
                  <a:cubicBezTo>
                    <a:pt x="1063" y="1"/>
                    <a:pt x="807" y="28"/>
                    <a:pt x="553" y="83"/>
                  </a:cubicBezTo>
                  <a:lnTo>
                    <a:pt x="474" y="161"/>
                  </a:lnTo>
                  <a:cubicBezTo>
                    <a:pt x="1" y="638"/>
                    <a:pt x="1" y="1406"/>
                    <a:pt x="478" y="1883"/>
                  </a:cubicBezTo>
                  <a:cubicBezTo>
                    <a:pt x="715" y="2121"/>
                    <a:pt x="1026" y="2240"/>
                    <a:pt x="1337" y="2240"/>
                  </a:cubicBezTo>
                  <a:cubicBezTo>
                    <a:pt x="1648" y="2240"/>
                    <a:pt x="1959" y="2121"/>
                    <a:pt x="2196" y="1883"/>
                  </a:cubicBezTo>
                  <a:lnTo>
                    <a:pt x="2464" y="1614"/>
                  </a:lnTo>
                  <a:cubicBezTo>
                    <a:pt x="2496" y="1583"/>
                    <a:pt x="2538" y="1567"/>
                    <a:pt x="2580" y="1567"/>
                  </a:cubicBezTo>
                  <a:cubicBezTo>
                    <a:pt x="2622" y="1567"/>
                    <a:pt x="2664" y="1583"/>
                    <a:pt x="2695" y="1614"/>
                  </a:cubicBezTo>
                  <a:lnTo>
                    <a:pt x="2960" y="1879"/>
                  </a:lnTo>
                  <a:cubicBezTo>
                    <a:pt x="3197" y="2117"/>
                    <a:pt x="3508" y="2237"/>
                    <a:pt x="3819" y="2237"/>
                  </a:cubicBezTo>
                  <a:cubicBezTo>
                    <a:pt x="4130" y="2237"/>
                    <a:pt x="4441" y="2117"/>
                    <a:pt x="4678" y="1879"/>
                  </a:cubicBezTo>
                  <a:lnTo>
                    <a:pt x="4685" y="1868"/>
                  </a:lnTo>
                  <a:lnTo>
                    <a:pt x="4678" y="1860"/>
                  </a:lnTo>
                  <a:lnTo>
                    <a:pt x="3888" y="1070"/>
                  </a:lnTo>
                  <a:cubicBezTo>
                    <a:pt x="3199" y="379"/>
                    <a:pt x="2272" y="1"/>
                    <a:pt x="1317"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2"/>
            <p:cNvSpPr/>
            <p:nvPr/>
          </p:nvSpPr>
          <p:spPr>
            <a:xfrm>
              <a:off x="6544450" y="1644650"/>
              <a:ext cx="125325" cy="102950"/>
            </a:xfrm>
            <a:custGeom>
              <a:rect b="b" l="l" r="r" t="t"/>
              <a:pathLst>
                <a:path extrusionOk="0" h="4118" w="5013">
                  <a:moveTo>
                    <a:pt x="3680" y="1"/>
                  </a:moveTo>
                  <a:cubicBezTo>
                    <a:pt x="3369" y="1"/>
                    <a:pt x="3058" y="120"/>
                    <a:pt x="2821" y="358"/>
                  </a:cubicBezTo>
                  <a:lnTo>
                    <a:pt x="2553" y="627"/>
                  </a:lnTo>
                  <a:cubicBezTo>
                    <a:pt x="2521" y="660"/>
                    <a:pt x="2479" y="677"/>
                    <a:pt x="2437" y="677"/>
                  </a:cubicBezTo>
                  <a:cubicBezTo>
                    <a:pt x="2394" y="677"/>
                    <a:pt x="2352" y="660"/>
                    <a:pt x="2318" y="627"/>
                  </a:cubicBezTo>
                  <a:lnTo>
                    <a:pt x="2057" y="362"/>
                  </a:lnTo>
                  <a:cubicBezTo>
                    <a:pt x="1820" y="125"/>
                    <a:pt x="1509" y="7"/>
                    <a:pt x="1198" y="7"/>
                  </a:cubicBezTo>
                  <a:cubicBezTo>
                    <a:pt x="887" y="7"/>
                    <a:pt x="576" y="125"/>
                    <a:pt x="339" y="362"/>
                  </a:cubicBezTo>
                  <a:cubicBezTo>
                    <a:pt x="201" y="500"/>
                    <a:pt x="101" y="664"/>
                    <a:pt x="41" y="846"/>
                  </a:cubicBezTo>
                  <a:cubicBezTo>
                    <a:pt x="11" y="1037"/>
                    <a:pt x="0" y="1230"/>
                    <a:pt x="0" y="1424"/>
                  </a:cubicBezTo>
                  <a:cubicBezTo>
                    <a:pt x="41" y="1674"/>
                    <a:pt x="160" y="1905"/>
                    <a:pt x="339" y="2084"/>
                  </a:cubicBezTo>
                  <a:lnTo>
                    <a:pt x="2322" y="4070"/>
                  </a:lnTo>
                  <a:cubicBezTo>
                    <a:pt x="2353" y="4102"/>
                    <a:pt x="2395" y="4118"/>
                    <a:pt x="2437" y="4118"/>
                  </a:cubicBezTo>
                  <a:cubicBezTo>
                    <a:pt x="2479" y="4118"/>
                    <a:pt x="2521" y="4102"/>
                    <a:pt x="2553" y="4070"/>
                  </a:cubicBezTo>
                  <a:lnTo>
                    <a:pt x="4539" y="2080"/>
                  </a:lnTo>
                  <a:cubicBezTo>
                    <a:pt x="5012" y="1603"/>
                    <a:pt x="5012" y="835"/>
                    <a:pt x="4539" y="358"/>
                  </a:cubicBezTo>
                  <a:cubicBezTo>
                    <a:pt x="4302" y="120"/>
                    <a:pt x="3991" y="1"/>
                    <a:pt x="36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2"/>
            <p:cNvSpPr/>
            <p:nvPr/>
          </p:nvSpPr>
          <p:spPr>
            <a:xfrm>
              <a:off x="6663775" y="1644650"/>
              <a:ext cx="128700" cy="102950"/>
            </a:xfrm>
            <a:custGeom>
              <a:rect b="b" l="l" r="r" t="t"/>
              <a:pathLst>
                <a:path extrusionOk="0" h="4118" w="5148">
                  <a:moveTo>
                    <a:pt x="3815" y="1"/>
                  </a:moveTo>
                  <a:cubicBezTo>
                    <a:pt x="3504" y="1"/>
                    <a:pt x="3193" y="120"/>
                    <a:pt x="2956" y="358"/>
                  </a:cubicBezTo>
                  <a:lnTo>
                    <a:pt x="2688" y="627"/>
                  </a:lnTo>
                  <a:cubicBezTo>
                    <a:pt x="2656" y="660"/>
                    <a:pt x="2614" y="677"/>
                    <a:pt x="2572" y="677"/>
                  </a:cubicBezTo>
                  <a:cubicBezTo>
                    <a:pt x="2530" y="677"/>
                    <a:pt x="2488" y="660"/>
                    <a:pt x="2457" y="627"/>
                  </a:cubicBezTo>
                  <a:lnTo>
                    <a:pt x="2192" y="362"/>
                  </a:lnTo>
                  <a:cubicBezTo>
                    <a:pt x="1955" y="125"/>
                    <a:pt x="1644" y="7"/>
                    <a:pt x="1333" y="7"/>
                  </a:cubicBezTo>
                  <a:cubicBezTo>
                    <a:pt x="1022" y="7"/>
                    <a:pt x="711" y="125"/>
                    <a:pt x="474" y="362"/>
                  </a:cubicBezTo>
                  <a:cubicBezTo>
                    <a:pt x="1" y="839"/>
                    <a:pt x="1" y="1610"/>
                    <a:pt x="474" y="2084"/>
                  </a:cubicBezTo>
                  <a:lnTo>
                    <a:pt x="2457" y="4070"/>
                  </a:lnTo>
                  <a:cubicBezTo>
                    <a:pt x="2488" y="4102"/>
                    <a:pt x="2530" y="4118"/>
                    <a:pt x="2572" y="4118"/>
                  </a:cubicBezTo>
                  <a:cubicBezTo>
                    <a:pt x="2614" y="4118"/>
                    <a:pt x="2656" y="4102"/>
                    <a:pt x="2688" y="4070"/>
                  </a:cubicBezTo>
                  <a:lnTo>
                    <a:pt x="4674" y="2080"/>
                  </a:lnTo>
                  <a:cubicBezTo>
                    <a:pt x="5147" y="1603"/>
                    <a:pt x="5147" y="835"/>
                    <a:pt x="4674" y="358"/>
                  </a:cubicBezTo>
                  <a:cubicBezTo>
                    <a:pt x="4437" y="120"/>
                    <a:pt x="4126" y="1"/>
                    <a:pt x="381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2"/>
            <p:cNvSpPr/>
            <p:nvPr/>
          </p:nvSpPr>
          <p:spPr>
            <a:xfrm>
              <a:off x="6786575" y="1644650"/>
              <a:ext cx="125325" cy="102950"/>
            </a:xfrm>
            <a:custGeom>
              <a:rect b="b" l="l" r="r" t="t"/>
              <a:pathLst>
                <a:path extrusionOk="0" h="4118" w="5013">
                  <a:moveTo>
                    <a:pt x="3815" y="1"/>
                  </a:moveTo>
                  <a:cubicBezTo>
                    <a:pt x="3504" y="1"/>
                    <a:pt x="3192" y="120"/>
                    <a:pt x="2956" y="358"/>
                  </a:cubicBezTo>
                  <a:lnTo>
                    <a:pt x="2687" y="627"/>
                  </a:lnTo>
                  <a:cubicBezTo>
                    <a:pt x="2656" y="660"/>
                    <a:pt x="2614" y="677"/>
                    <a:pt x="2572" y="677"/>
                  </a:cubicBezTo>
                  <a:cubicBezTo>
                    <a:pt x="2530" y="677"/>
                    <a:pt x="2488" y="660"/>
                    <a:pt x="2456" y="627"/>
                  </a:cubicBezTo>
                  <a:lnTo>
                    <a:pt x="2192" y="362"/>
                  </a:lnTo>
                  <a:cubicBezTo>
                    <a:pt x="1955" y="125"/>
                    <a:pt x="1644" y="7"/>
                    <a:pt x="1333" y="7"/>
                  </a:cubicBezTo>
                  <a:cubicBezTo>
                    <a:pt x="1022" y="7"/>
                    <a:pt x="710" y="125"/>
                    <a:pt x="474" y="362"/>
                  </a:cubicBezTo>
                  <a:cubicBezTo>
                    <a:pt x="0" y="839"/>
                    <a:pt x="0" y="1610"/>
                    <a:pt x="474" y="2084"/>
                  </a:cubicBezTo>
                  <a:lnTo>
                    <a:pt x="2456" y="4070"/>
                  </a:lnTo>
                  <a:cubicBezTo>
                    <a:pt x="2488" y="4102"/>
                    <a:pt x="2530" y="4118"/>
                    <a:pt x="2572" y="4118"/>
                  </a:cubicBezTo>
                  <a:cubicBezTo>
                    <a:pt x="2614" y="4118"/>
                    <a:pt x="2656" y="4102"/>
                    <a:pt x="2687" y="4070"/>
                  </a:cubicBezTo>
                  <a:lnTo>
                    <a:pt x="4674" y="2080"/>
                  </a:lnTo>
                  <a:cubicBezTo>
                    <a:pt x="4853" y="1901"/>
                    <a:pt x="4972" y="1670"/>
                    <a:pt x="5013" y="1420"/>
                  </a:cubicBezTo>
                  <a:cubicBezTo>
                    <a:pt x="5013" y="1230"/>
                    <a:pt x="5002" y="1037"/>
                    <a:pt x="4972" y="850"/>
                  </a:cubicBezTo>
                  <a:cubicBezTo>
                    <a:pt x="4912" y="664"/>
                    <a:pt x="4812" y="496"/>
                    <a:pt x="4674" y="358"/>
                  </a:cubicBezTo>
                  <a:cubicBezTo>
                    <a:pt x="4437" y="120"/>
                    <a:pt x="4126" y="1"/>
                    <a:pt x="381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2"/>
            <p:cNvSpPr/>
            <p:nvPr/>
          </p:nvSpPr>
          <p:spPr>
            <a:xfrm>
              <a:off x="6725175" y="1689675"/>
              <a:ext cx="128700" cy="102950"/>
            </a:xfrm>
            <a:custGeom>
              <a:rect b="b" l="l" r="r" t="t"/>
              <a:pathLst>
                <a:path extrusionOk="0" h="4118" w="5148">
                  <a:moveTo>
                    <a:pt x="2576" y="0"/>
                  </a:moveTo>
                  <a:cubicBezTo>
                    <a:pt x="2534" y="0"/>
                    <a:pt x="2492" y="16"/>
                    <a:pt x="2460" y="48"/>
                  </a:cubicBezTo>
                  <a:lnTo>
                    <a:pt x="474" y="2038"/>
                  </a:lnTo>
                  <a:cubicBezTo>
                    <a:pt x="1" y="2515"/>
                    <a:pt x="1" y="3286"/>
                    <a:pt x="474" y="3760"/>
                  </a:cubicBezTo>
                  <a:cubicBezTo>
                    <a:pt x="711" y="3998"/>
                    <a:pt x="1022" y="4117"/>
                    <a:pt x="1333" y="4117"/>
                  </a:cubicBezTo>
                  <a:cubicBezTo>
                    <a:pt x="1644" y="4117"/>
                    <a:pt x="1955" y="3998"/>
                    <a:pt x="2192" y="3760"/>
                  </a:cubicBezTo>
                  <a:lnTo>
                    <a:pt x="2460" y="3491"/>
                  </a:lnTo>
                  <a:cubicBezTo>
                    <a:pt x="2492" y="3460"/>
                    <a:pt x="2534" y="3444"/>
                    <a:pt x="2576" y="3444"/>
                  </a:cubicBezTo>
                  <a:cubicBezTo>
                    <a:pt x="2618" y="3444"/>
                    <a:pt x="2660" y="3460"/>
                    <a:pt x="2691" y="3491"/>
                  </a:cubicBezTo>
                  <a:lnTo>
                    <a:pt x="2956" y="3756"/>
                  </a:lnTo>
                  <a:cubicBezTo>
                    <a:pt x="3193" y="3994"/>
                    <a:pt x="3504" y="4114"/>
                    <a:pt x="3815" y="4114"/>
                  </a:cubicBezTo>
                  <a:cubicBezTo>
                    <a:pt x="4126" y="4114"/>
                    <a:pt x="4437" y="3994"/>
                    <a:pt x="4674" y="3756"/>
                  </a:cubicBezTo>
                  <a:cubicBezTo>
                    <a:pt x="5147" y="3279"/>
                    <a:pt x="5147" y="2511"/>
                    <a:pt x="4674" y="2034"/>
                  </a:cubicBezTo>
                  <a:lnTo>
                    <a:pt x="2691" y="48"/>
                  </a:lnTo>
                  <a:cubicBezTo>
                    <a:pt x="2660" y="16"/>
                    <a:pt x="2618" y="0"/>
                    <a:pt x="2576"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2"/>
            <p:cNvSpPr/>
            <p:nvPr/>
          </p:nvSpPr>
          <p:spPr>
            <a:xfrm>
              <a:off x="6602375" y="1689675"/>
              <a:ext cx="128800" cy="102950"/>
            </a:xfrm>
            <a:custGeom>
              <a:rect b="b" l="l" r="r" t="t"/>
              <a:pathLst>
                <a:path extrusionOk="0" h="4118" w="5152">
                  <a:moveTo>
                    <a:pt x="2577" y="0"/>
                  </a:moveTo>
                  <a:cubicBezTo>
                    <a:pt x="2534" y="0"/>
                    <a:pt x="2492" y="16"/>
                    <a:pt x="2461" y="48"/>
                  </a:cubicBezTo>
                  <a:lnTo>
                    <a:pt x="474" y="2038"/>
                  </a:lnTo>
                  <a:cubicBezTo>
                    <a:pt x="1" y="2515"/>
                    <a:pt x="1" y="3283"/>
                    <a:pt x="474" y="3760"/>
                  </a:cubicBezTo>
                  <a:cubicBezTo>
                    <a:pt x="711" y="3998"/>
                    <a:pt x="1022" y="4117"/>
                    <a:pt x="1333" y="4117"/>
                  </a:cubicBezTo>
                  <a:cubicBezTo>
                    <a:pt x="1644" y="4117"/>
                    <a:pt x="1956" y="3998"/>
                    <a:pt x="2192" y="3760"/>
                  </a:cubicBezTo>
                  <a:lnTo>
                    <a:pt x="2461" y="3491"/>
                  </a:lnTo>
                  <a:cubicBezTo>
                    <a:pt x="2492" y="3460"/>
                    <a:pt x="2534" y="3444"/>
                    <a:pt x="2577" y="3444"/>
                  </a:cubicBezTo>
                  <a:cubicBezTo>
                    <a:pt x="2619" y="3444"/>
                    <a:pt x="2662" y="3460"/>
                    <a:pt x="2695" y="3491"/>
                  </a:cubicBezTo>
                  <a:lnTo>
                    <a:pt x="2956" y="3756"/>
                  </a:lnTo>
                  <a:cubicBezTo>
                    <a:pt x="3193" y="3994"/>
                    <a:pt x="3504" y="4114"/>
                    <a:pt x="3815" y="4114"/>
                  </a:cubicBezTo>
                  <a:cubicBezTo>
                    <a:pt x="4126" y="4114"/>
                    <a:pt x="4438" y="3994"/>
                    <a:pt x="4674" y="3756"/>
                  </a:cubicBezTo>
                  <a:cubicBezTo>
                    <a:pt x="5151" y="3279"/>
                    <a:pt x="5151" y="2511"/>
                    <a:pt x="4674" y="2034"/>
                  </a:cubicBezTo>
                  <a:lnTo>
                    <a:pt x="2695" y="48"/>
                  </a:lnTo>
                  <a:cubicBezTo>
                    <a:pt x="2662" y="16"/>
                    <a:pt x="2619" y="0"/>
                    <a:pt x="257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2"/>
            <p:cNvSpPr/>
            <p:nvPr/>
          </p:nvSpPr>
          <p:spPr>
            <a:xfrm>
              <a:off x="6622600" y="1792550"/>
              <a:ext cx="46900" cy="44325"/>
            </a:xfrm>
            <a:custGeom>
              <a:rect b="b" l="l" r="r" t="t"/>
              <a:pathLst>
                <a:path extrusionOk="0" h="1773" w="1876">
                  <a:moveTo>
                    <a:pt x="553" y="0"/>
                  </a:moveTo>
                  <a:cubicBezTo>
                    <a:pt x="365" y="0"/>
                    <a:pt x="176" y="44"/>
                    <a:pt x="1" y="133"/>
                  </a:cubicBezTo>
                  <a:lnTo>
                    <a:pt x="1633" y="1773"/>
                  </a:lnTo>
                  <a:cubicBezTo>
                    <a:pt x="1875" y="1303"/>
                    <a:pt x="1782" y="733"/>
                    <a:pt x="1413" y="356"/>
                  </a:cubicBezTo>
                  <a:cubicBezTo>
                    <a:pt x="1179" y="123"/>
                    <a:pt x="868" y="0"/>
                    <a:pt x="55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2"/>
            <p:cNvSpPr/>
            <p:nvPr/>
          </p:nvSpPr>
          <p:spPr>
            <a:xfrm>
              <a:off x="6663775" y="1792575"/>
              <a:ext cx="128700" cy="102875"/>
            </a:xfrm>
            <a:custGeom>
              <a:rect b="b" l="l" r="r" t="t"/>
              <a:pathLst>
                <a:path extrusionOk="0" h="4115" w="5148">
                  <a:moveTo>
                    <a:pt x="3815" y="0"/>
                  </a:moveTo>
                  <a:cubicBezTo>
                    <a:pt x="3504" y="0"/>
                    <a:pt x="3193" y="119"/>
                    <a:pt x="2956" y="355"/>
                  </a:cubicBezTo>
                  <a:lnTo>
                    <a:pt x="2688" y="624"/>
                  </a:lnTo>
                  <a:cubicBezTo>
                    <a:pt x="2656" y="657"/>
                    <a:pt x="2614" y="674"/>
                    <a:pt x="2572" y="674"/>
                  </a:cubicBezTo>
                  <a:cubicBezTo>
                    <a:pt x="2530" y="674"/>
                    <a:pt x="2488" y="657"/>
                    <a:pt x="2457" y="624"/>
                  </a:cubicBezTo>
                  <a:lnTo>
                    <a:pt x="2192" y="363"/>
                  </a:lnTo>
                  <a:cubicBezTo>
                    <a:pt x="1955" y="124"/>
                    <a:pt x="1644" y="5"/>
                    <a:pt x="1333" y="5"/>
                  </a:cubicBezTo>
                  <a:cubicBezTo>
                    <a:pt x="1022" y="5"/>
                    <a:pt x="711" y="124"/>
                    <a:pt x="474" y="363"/>
                  </a:cubicBezTo>
                  <a:cubicBezTo>
                    <a:pt x="1" y="836"/>
                    <a:pt x="1" y="1608"/>
                    <a:pt x="474" y="2081"/>
                  </a:cubicBezTo>
                  <a:lnTo>
                    <a:pt x="2457" y="4067"/>
                  </a:lnTo>
                  <a:cubicBezTo>
                    <a:pt x="2488" y="4099"/>
                    <a:pt x="2530" y="4115"/>
                    <a:pt x="2572" y="4115"/>
                  </a:cubicBezTo>
                  <a:cubicBezTo>
                    <a:pt x="2614" y="4115"/>
                    <a:pt x="2656" y="4099"/>
                    <a:pt x="2688" y="4067"/>
                  </a:cubicBezTo>
                  <a:lnTo>
                    <a:pt x="4674" y="2077"/>
                  </a:lnTo>
                  <a:cubicBezTo>
                    <a:pt x="5147" y="1604"/>
                    <a:pt x="5147" y="832"/>
                    <a:pt x="4674" y="355"/>
                  </a:cubicBezTo>
                  <a:cubicBezTo>
                    <a:pt x="4437" y="119"/>
                    <a:pt x="4126" y="0"/>
                    <a:pt x="3815"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2"/>
            <p:cNvSpPr/>
            <p:nvPr/>
          </p:nvSpPr>
          <p:spPr>
            <a:xfrm>
              <a:off x="6786850" y="1792725"/>
              <a:ext cx="46600" cy="43975"/>
            </a:xfrm>
            <a:custGeom>
              <a:rect b="b" l="l" r="r" t="t"/>
              <a:pathLst>
                <a:path extrusionOk="0" h="1759" w="1864">
                  <a:moveTo>
                    <a:pt x="1325" y="0"/>
                  </a:moveTo>
                  <a:cubicBezTo>
                    <a:pt x="1008" y="0"/>
                    <a:pt x="697" y="123"/>
                    <a:pt x="463" y="357"/>
                  </a:cubicBezTo>
                  <a:cubicBezTo>
                    <a:pt x="94" y="726"/>
                    <a:pt x="1" y="1289"/>
                    <a:pt x="235" y="1758"/>
                  </a:cubicBezTo>
                  <a:lnTo>
                    <a:pt x="1864" y="126"/>
                  </a:lnTo>
                  <a:cubicBezTo>
                    <a:pt x="1692" y="41"/>
                    <a:pt x="1507" y="0"/>
                    <a:pt x="1325"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2"/>
            <p:cNvSpPr/>
            <p:nvPr/>
          </p:nvSpPr>
          <p:spPr>
            <a:xfrm>
              <a:off x="6535500" y="1588500"/>
              <a:ext cx="385250" cy="307925"/>
            </a:xfrm>
            <a:custGeom>
              <a:rect b="b" l="l" r="r" t="t"/>
              <a:pathLst>
                <a:path extrusionOk="0" h="12317" w="15410">
                  <a:moveTo>
                    <a:pt x="11419" y="0"/>
                  </a:moveTo>
                  <a:cubicBezTo>
                    <a:pt x="10488" y="0"/>
                    <a:pt x="9557" y="355"/>
                    <a:pt x="8847" y="1065"/>
                  </a:cubicBezTo>
                  <a:lnTo>
                    <a:pt x="8046" y="1870"/>
                  </a:lnTo>
                  <a:cubicBezTo>
                    <a:pt x="7951" y="1965"/>
                    <a:pt x="7825" y="2013"/>
                    <a:pt x="7699" y="2013"/>
                  </a:cubicBezTo>
                  <a:cubicBezTo>
                    <a:pt x="7574" y="2013"/>
                    <a:pt x="7448" y="1965"/>
                    <a:pt x="7353" y="1870"/>
                  </a:cubicBezTo>
                  <a:lnTo>
                    <a:pt x="6563" y="1076"/>
                  </a:lnTo>
                  <a:cubicBezTo>
                    <a:pt x="5855" y="366"/>
                    <a:pt x="4924" y="12"/>
                    <a:pt x="3993" y="12"/>
                  </a:cubicBezTo>
                  <a:cubicBezTo>
                    <a:pt x="3063" y="12"/>
                    <a:pt x="2132" y="366"/>
                    <a:pt x="1424" y="1076"/>
                  </a:cubicBezTo>
                  <a:cubicBezTo>
                    <a:pt x="0" y="2500"/>
                    <a:pt x="0" y="4807"/>
                    <a:pt x="1424" y="6230"/>
                  </a:cubicBezTo>
                  <a:lnTo>
                    <a:pt x="7353" y="12174"/>
                  </a:lnTo>
                  <a:cubicBezTo>
                    <a:pt x="7450" y="12269"/>
                    <a:pt x="7576" y="12317"/>
                    <a:pt x="7701" y="12317"/>
                  </a:cubicBezTo>
                  <a:cubicBezTo>
                    <a:pt x="7826" y="12317"/>
                    <a:pt x="7951" y="12269"/>
                    <a:pt x="8046" y="12174"/>
                  </a:cubicBezTo>
                  <a:lnTo>
                    <a:pt x="13990" y="6219"/>
                  </a:lnTo>
                  <a:cubicBezTo>
                    <a:pt x="15410" y="4792"/>
                    <a:pt x="15410" y="2489"/>
                    <a:pt x="13990" y="1065"/>
                  </a:cubicBezTo>
                  <a:cubicBezTo>
                    <a:pt x="13280" y="355"/>
                    <a:pt x="12349" y="0"/>
                    <a:pt x="11419"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2"/>
            <p:cNvSpPr/>
            <p:nvPr/>
          </p:nvSpPr>
          <p:spPr>
            <a:xfrm>
              <a:off x="6736550" y="1588425"/>
              <a:ext cx="117325" cy="56350"/>
            </a:xfrm>
            <a:custGeom>
              <a:rect b="b" l="l" r="r" t="t"/>
              <a:pathLst>
                <a:path extrusionOk="0" h="2254" w="4693">
                  <a:moveTo>
                    <a:pt x="3374" y="1"/>
                  </a:moveTo>
                  <a:cubicBezTo>
                    <a:pt x="2420" y="1"/>
                    <a:pt x="1492" y="378"/>
                    <a:pt x="805" y="1068"/>
                  </a:cubicBezTo>
                  <a:lnTo>
                    <a:pt x="4" y="1873"/>
                  </a:lnTo>
                  <a:lnTo>
                    <a:pt x="0" y="1877"/>
                  </a:lnTo>
                  <a:lnTo>
                    <a:pt x="19" y="1896"/>
                  </a:lnTo>
                  <a:cubicBezTo>
                    <a:pt x="256" y="2134"/>
                    <a:pt x="567" y="2253"/>
                    <a:pt x="878" y="2253"/>
                  </a:cubicBezTo>
                  <a:cubicBezTo>
                    <a:pt x="1189" y="2253"/>
                    <a:pt x="1500" y="2134"/>
                    <a:pt x="1737" y="1896"/>
                  </a:cubicBezTo>
                  <a:lnTo>
                    <a:pt x="2005" y="1627"/>
                  </a:lnTo>
                  <a:cubicBezTo>
                    <a:pt x="2037" y="1596"/>
                    <a:pt x="2079" y="1580"/>
                    <a:pt x="2121" y="1580"/>
                  </a:cubicBezTo>
                  <a:cubicBezTo>
                    <a:pt x="2163" y="1580"/>
                    <a:pt x="2205" y="1596"/>
                    <a:pt x="2236" y="1627"/>
                  </a:cubicBezTo>
                  <a:lnTo>
                    <a:pt x="2501" y="1892"/>
                  </a:lnTo>
                  <a:cubicBezTo>
                    <a:pt x="2738" y="2130"/>
                    <a:pt x="3049" y="2250"/>
                    <a:pt x="3360" y="2250"/>
                  </a:cubicBezTo>
                  <a:cubicBezTo>
                    <a:pt x="3671" y="2250"/>
                    <a:pt x="3982" y="2130"/>
                    <a:pt x="4219" y="1892"/>
                  </a:cubicBezTo>
                  <a:cubicBezTo>
                    <a:pt x="4692" y="1415"/>
                    <a:pt x="4692" y="647"/>
                    <a:pt x="4219" y="170"/>
                  </a:cubicBezTo>
                  <a:lnTo>
                    <a:pt x="4129" y="81"/>
                  </a:lnTo>
                  <a:cubicBezTo>
                    <a:pt x="3878" y="27"/>
                    <a:pt x="3625" y="1"/>
                    <a:pt x="3374"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2"/>
            <p:cNvSpPr/>
            <p:nvPr/>
          </p:nvSpPr>
          <p:spPr>
            <a:xfrm>
              <a:off x="6602375" y="1588750"/>
              <a:ext cx="117150" cy="56025"/>
            </a:xfrm>
            <a:custGeom>
              <a:rect b="b" l="l" r="r" t="t"/>
              <a:pathLst>
                <a:path extrusionOk="0" h="2241" w="4686">
                  <a:moveTo>
                    <a:pt x="1317" y="1"/>
                  </a:moveTo>
                  <a:cubicBezTo>
                    <a:pt x="1063" y="1"/>
                    <a:pt x="807" y="28"/>
                    <a:pt x="553" y="83"/>
                  </a:cubicBezTo>
                  <a:lnTo>
                    <a:pt x="474" y="161"/>
                  </a:lnTo>
                  <a:cubicBezTo>
                    <a:pt x="1" y="638"/>
                    <a:pt x="1" y="1406"/>
                    <a:pt x="478" y="1883"/>
                  </a:cubicBezTo>
                  <a:cubicBezTo>
                    <a:pt x="715" y="2121"/>
                    <a:pt x="1026" y="2240"/>
                    <a:pt x="1337" y="2240"/>
                  </a:cubicBezTo>
                  <a:cubicBezTo>
                    <a:pt x="1648" y="2240"/>
                    <a:pt x="1959" y="2121"/>
                    <a:pt x="2196" y="1883"/>
                  </a:cubicBezTo>
                  <a:lnTo>
                    <a:pt x="2464" y="1614"/>
                  </a:lnTo>
                  <a:cubicBezTo>
                    <a:pt x="2496" y="1583"/>
                    <a:pt x="2538" y="1567"/>
                    <a:pt x="2580" y="1567"/>
                  </a:cubicBezTo>
                  <a:cubicBezTo>
                    <a:pt x="2622" y="1567"/>
                    <a:pt x="2664" y="1583"/>
                    <a:pt x="2695" y="1614"/>
                  </a:cubicBezTo>
                  <a:lnTo>
                    <a:pt x="2960" y="1879"/>
                  </a:lnTo>
                  <a:cubicBezTo>
                    <a:pt x="3197" y="2117"/>
                    <a:pt x="3508" y="2237"/>
                    <a:pt x="3819" y="2237"/>
                  </a:cubicBezTo>
                  <a:cubicBezTo>
                    <a:pt x="4130" y="2237"/>
                    <a:pt x="4441" y="2117"/>
                    <a:pt x="4678" y="1879"/>
                  </a:cubicBezTo>
                  <a:lnTo>
                    <a:pt x="4685" y="1868"/>
                  </a:lnTo>
                  <a:lnTo>
                    <a:pt x="4678" y="1860"/>
                  </a:lnTo>
                  <a:lnTo>
                    <a:pt x="3888" y="1070"/>
                  </a:lnTo>
                  <a:cubicBezTo>
                    <a:pt x="3199" y="379"/>
                    <a:pt x="2272" y="1"/>
                    <a:pt x="1317"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2"/>
            <p:cNvSpPr/>
            <p:nvPr/>
          </p:nvSpPr>
          <p:spPr>
            <a:xfrm>
              <a:off x="6544450" y="1644650"/>
              <a:ext cx="125325" cy="102950"/>
            </a:xfrm>
            <a:custGeom>
              <a:rect b="b" l="l" r="r" t="t"/>
              <a:pathLst>
                <a:path extrusionOk="0" h="4118" w="5013">
                  <a:moveTo>
                    <a:pt x="3680" y="1"/>
                  </a:moveTo>
                  <a:cubicBezTo>
                    <a:pt x="3369" y="1"/>
                    <a:pt x="3058" y="120"/>
                    <a:pt x="2821" y="358"/>
                  </a:cubicBezTo>
                  <a:lnTo>
                    <a:pt x="2553" y="627"/>
                  </a:lnTo>
                  <a:cubicBezTo>
                    <a:pt x="2521" y="660"/>
                    <a:pt x="2479" y="677"/>
                    <a:pt x="2437" y="677"/>
                  </a:cubicBezTo>
                  <a:cubicBezTo>
                    <a:pt x="2394" y="677"/>
                    <a:pt x="2352" y="660"/>
                    <a:pt x="2318" y="627"/>
                  </a:cubicBezTo>
                  <a:lnTo>
                    <a:pt x="2057" y="362"/>
                  </a:lnTo>
                  <a:cubicBezTo>
                    <a:pt x="1820" y="125"/>
                    <a:pt x="1509" y="7"/>
                    <a:pt x="1198" y="7"/>
                  </a:cubicBezTo>
                  <a:cubicBezTo>
                    <a:pt x="887" y="7"/>
                    <a:pt x="576" y="125"/>
                    <a:pt x="339" y="362"/>
                  </a:cubicBezTo>
                  <a:cubicBezTo>
                    <a:pt x="201" y="500"/>
                    <a:pt x="101" y="664"/>
                    <a:pt x="41" y="846"/>
                  </a:cubicBezTo>
                  <a:cubicBezTo>
                    <a:pt x="11" y="1037"/>
                    <a:pt x="0" y="1230"/>
                    <a:pt x="0" y="1424"/>
                  </a:cubicBezTo>
                  <a:cubicBezTo>
                    <a:pt x="41" y="1674"/>
                    <a:pt x="160" y="1905"/>
                    <a:pt x="339" y="2084"/>
                  </a:cubicBezTo>
                  <a:lnTo>
                    <a:pt x="2322" y="4070"/>
                  </a:lnTo>
                  <a:cubicBezTo>
                    <a:pt x="2353" y="4102"/>
                    <a:pt x="2395" y="4118"/>
                    <a:pt x="2437" y="4118"/>
                  </a:cubicBezTo>
                  <a:cubicBezTo>
                    <a:pt x="2479" y="4118"/>
                    <a:pt x="2521" y="4102"/>
                    <a:pt x="2553" y="4070"/>
                  </a:cubicBezTo>
                  <a:lnTo>
                    <a:pt x="4539" y="2080"/>
                  </a:lnTo>
                  <a:cubicBezTo>
                    <a:pt x="5012" y="1603"/>
                    <a:pt x="5012" y="835"/>
                    <a:pt x="4539" y="358"/>
                  </a:cubicBezTo>
                  <a:cubicBezTo>
                    <a:pt x="4302" y="120"/>
                    <a:pt x="3991" y="1"/>
                    <a:pt x="36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2"/>
            <p:cNvSpPr/>
            <p:nvPr/>
          </p:nvSpPr>
          <p:spPr>
            <a:xfrm>
              <a:off x="6663775" y="1644650"/>
              <a:ext cx="128700" cy="102950"/>
            </a:xfrm>
            <a:custGeom>
              <a:rect b="b" l="l" r="r" t="t"/>
              <a:pathLst>
                <a:path extrusionOk="0" h="4118" w="5148">
                  <a:moveTo>
                    <a:pt x="3815" y="1"/>
                  </a:moveTo>
                  <a:cubicBezTo>
                    <a:pt x="3504" y="1"/>
                    <a:pt x="3193" y="120"/>
                    <a:pt x="2956" y="358"/>
                  </a:cubicBezTo>
                  <a:lnTo>
                    <a:pt x="2688" y="627"/>
                  </a:lnTo>
                  <a:cubicBezTo>
                    <a:pt x="2656" y="660"/>
                    <a:pt x="2614" y="677"/>
                    <a:pt x="2572" y="677"/>
                  </a:cubicBezTo>
                  <a:cubicBezTo>
                    <a:pt x="2530" y="677"/>
                    <a:pt x="2488" y="660"/>
                    <a:pt x="2457" y="627"/>
                  </a:cubicBezTo>
                  <a:lnTo>
                    <a:pt x="2192" y="362"/>
                  </a:lnTo>
                  <a:cubicBezTo>
                    <a:pt x="1955" y="125"/>
                    <a:pt x="1644" y="7"/>
                    <a:pt x="1333" y="7"/>
                  </a:cubicBezTo>
                  <a:cubicBezTo>
                    <a:pt x="1022" y="7"/>
                    <a:pt x="711" y="125"/>
                    <a:pt x="474" y="362"/>
                  </a:cubicBezTo>
                  <a:cubicBezTo>
                    <a:pt x="1" y="839"/>
                    <a:pt x="1" y="1610"/>
                    <a:pt x="474" y="2084"/>
                  </a:cubicBezTo>
                  <a:lnTo>
                    <a:pt x="2457" y="4070"/>
                  </a:lnTo>
                  <a:cubicBezTo>
                    <a:pt x="2488" y="4102"/>
                    <a:pt x="2530" y="4118"/>
                    <a:pt x="2572" y="4118"/>
                  </a:cubicBezTo>
                  <a:cubicBezTo>
                    <a:pt x="2614" y="4118"/>
                    <a:pt x="2656" y="4102"/>
                    <a:pt x="2688" y="4070"/>
                  </a:cubicBezTo>
                  <a:lnTo>
                    <a:pt x="4674" y="2080"/>
                  </a:lnTo>
                  <a:cubicBezTo>
                    <a:pt x="5147" y="1603"/>
                    <a:pt x="5147" y="835"/>
                    <a:pt x="4674" y="358"/>
                  </a:cubicBezTo>
                  <a:cubicBezTo>
                    <a:pt x="4437" y="120"/>
                    <a:pt x="4126" y="1"/>
                    <a:pt x="3815"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2"/>
            <p:cNvSpPr/>
            <p:nvPr/>
          </p:nvSpPr>
          <p:spPr>
            <a:xfrm>
              <a:off x="6786575" y="1644650"/>
              <a:ext cx="125325" cy="102950"/>
            </a:xfrm>
            <a:custGeom>
              <a:rect b="b" l="l" r="r" t="t"/>
              <a:pathLst>
                <a:path extrusionOk="0" h="4118" w="5013">
                  <a:moveTo>
                    <a:pt x="3815" y="1"/>
                  </a:moveTo>
                  <a:cubicBezTo>
                    <a:pt x="3504" y="1"/>
                    <a:pt x="3192" y="120"/>
                    <a:pt x="2956" y="358"/>
                  </a:cubicBezTo>
                  <a:lnTo>
                    <a:pt x="2687" y="627"/>
                  </a:lnTo>
                  <a:cubicBezTo>
                    <a:pt x="2656" y="660"/>
                    <a:pt x="2614" y="677"/>
                    <a:pt x="2572" y="677"/>
                  </a:cubicBezTo>
                  <a:cubicBezTo>
                    <a:pt x="2530" y="677"/>
                    <a:pt x="2488" y="660"/>
                    <a:pt x="2456" y="627"/>
                  </a:cubicBezTo>
                  <a:lnTo>
                    <a:pt x="2192" y="362"/>
                  </a:lnTo>
                  <a:cubicBezTo>
                    <a:pt x="1955" y="125"/>
                    <a:pt x="1644" y="7"/>
                    <a:pt x="1333" y="7"/>
                  </a:cubicBezTo>
                  <a:cubicBezTo>
                    <a:pt x="1022" y="7"/>
                    <a:pt x="710" y="125"/>
                    <a:pt x="474" y="362"/>
                  </a:cubicBezTo>
                  <a:cubicBezTo>
                    <a:pt x="0" y="839"/>
                    <a:pt x="0" y="1610"/>
                    <a:pt x="474" y="2084"/>
                  </a:cubicBezTo>
                  <a:lnTo>
                    <a:pt x="2456" y="4070"/>
                  </a:lnTo>
                  <a:cubicBezTo>
                    <a:pt x="2488" y="4102"/>
                    <a:pt x="2530" y="4118"/>
                    <a:pt x="2572" y="4118"/>
                  </a:cubicBezTo>
                  <a:cubicBezTo>
                    <a:pt x="2614" y="4118"/>
                    <a:pt x="2656" y="4102"/>
                    <a:pt x="2687" y="4070"/>
                  </a:cubicBezTo>
                  <a:lnTo>
                    <a:pt x="4674" y="2080"/>
                  </a:lnTo>
                  <a:cubicBezTo>
                    <a:pt x="4853" y="1901"/>
                    <a:pt x="4972" y="1670"/>
                    <a:pt x="5013" y="1420"/>
                  </a:cubicBezTo>
                  <a:cubicBezTo>
                    <a:pt x="5013" y="1230"/>
                    <a:pt x="5002" y="1037"/>
                    <a:pt x="4972" y="850"/>
                  </a:cubicBezTo>
                  <a:cubicBezTo>
                    <a:pt x="4912" y="664"/>
                    <a:pt x="4812" y="496"/>
                    <a:pt x="4674" y="358"/>
                  </a:cubicBezTo>
                  <a:cubicBezTo>
                    <a:pt x="4437" y="120"/>
                    <a:pt x="4126" y="1"/>
                    <a:pt x="381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2"/>
            <p:cNvSpPr/>
            <p:nvPr/>
          </p:nvSpPr>
          <p:spPr>
            <a:xfrm>
              <a:off x="6725175" y="1689675"/>
              <a:ext cx="128700" cy="102950"/>
            </a:xfrm>
            <a:custGeom>
              <a:rect b="b" l="l" r="r" t="t"/>
              <a:pathLst>
                <a:path extrusionOk="0" h="4118" w="5148">
                  <a:moveTo>
                    <a:pt x="2576" y="0"/>
                  </a:moveTo>
                  <a:cubicBezTo>
                    <a:pt x="2534" y="0"/>
                    <a:pt x="2492" y="16"/>
                    <a:pt x="2460" y="48"/>
                  </a:cubicBezTo>
                  <a:lnTo>
                    <a:pt x="474" y="2038"/>
                  </a:lnTo>
                  <a:cubicBezTo>
                    <a:pt x="1" y="2515"/>
                    <a:pt x="1" y="3286"/>
                    <a:pt x="474" y="3760"/>
                  </a:cubicBezTo>
                  <a:cubicBezTo>
                    <a:pt x="711" y="3998"/>
                    <a:pt x="1022" y="4117"/>
                    <a:pt x="1333" y="4117"/>
                  </a:cubicBezTo>
                  <a:cubicBezTo>
                    <a:pt x="1644" y="4117"/>
                    <a:pt x="1955" y="3998"/>
                    <a:pt x="2192" y="3760"/>
                  </a:cubicBezTo>
                  <a:lnTo>
                    <a:pt x="2460" y="3491"/>
                  </a:lnTo>
                  <a:cubicBezTo>
                    <a:pt x="2492" y="3460"/>
                    <a:pt x="2534" y="3444"/>
                    <a:pt x="2576" y="3444"/>
                  </a:cubicBezTo>
                  <a:cubicBezTo>
                    <a:pt x="2618" y="3444"/>
                    <a:pt x="2660" y="3460"/>
                    <a:pt x="2691" y="3491"/>
                  </a:cubicBezTo>
                  <a:lnTo>
                    <a:pt x="2956" y="3756"/>
                  </a:lnTo>
                  <a:cubicBezTo>
                    <a:pt x="3193" y="3994"/>
                    <a:pt x="3504" y="4114"/>
                    <a:pt x="3815" y="4114"/>
                  </a:cubicBezTo>
                  <a:cubicBezTo>
                    <a:pt x="4126" y="4114"/>
                    <a:pt x="4437" y="3994"/>
                    <a:pt x="4674" y="3756"/>
                  </a:cubicBezTo>
                  <a:cubicBezTo>
                    <a:pt x="5147" y="3279"/>
                    <a:pt x="5147" y="2511"/>
                    <a:pt x="4674" y="2034"/>
                  </a:cubicBezTo>
                  <a:lnTo>
                    <a:pt x="2691" y="48"/>
                  </a:lnTo>
                  <a:cubicBezTo>
                    <a:pt x="2660" y="16"/>
                    <a:pt x="2618" y="0"/>
                    <a:pt x="2576"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2"/>
            <p:cNvSpPr/>
            <p:nvPr/>
          </p:nvSpPr>
          <p:spPr>
            <a:xfrm>
              <a:off x="6602375" y="1689675"/>
              <a:ext cx="128800" cy="102950"/>
            </a:xfrm>
            <a:custGeom>
              <a:rect b="b" l="l" r="r" t="t"/>
              <a:pathLst>
                <a:path extrusionOk="0" h="4118" w="5152">
                  <a:moveTo>
                    <a:pt x="2577" y="0"/>
                  </a:moveTo>
                  <a:cubicBezTo>
                    <a:pt x="2534" y="0"/>
                    <a:pt x="2492" y="16"/>
                    <a:pt x="2461" y="48"/>
                  </a:cubicBezTo>
                  <a:lnTo>
                    <a:pt x="474" y="2038"/>
                  </a:lnTo>
                  <a:cubicBezTo>
                    <a:pt x="1" y="2515"/>
                    <a:pt x="1" y="3283"/>
                    <a:pt x="474" y="3760"/>
                  </a:cubicBezTo>
                  <a:cubicBezTo>
                    <a:pt x="711" y="3998"/>
                    <a:pt x="1022" y="4117"/>
                    <a:pt x="1333" y="4117"/>
                  </a:cubicBezTo>
                  <a:cubicBezTo>
                    <a:pt x="1644" y="4117"/>
                    <a:pt x="1956" y="3998"/>
                    <a:pt x="2192" y="3760"/>
                  </a:cubicBezTo>
                  <a:lnTo>
                    <a:pt x="2461" y="3491"/>
                  </a:lnTo>
                  <a:cubicBezTo>
                    <a:pt x="2492" y="3460"/>
                    <a:pt x="2534" y="3444"/>
                    <a:pt x="2577" y="3444"/>
                  </a:cubicBezTo>
                  <a:cubicBezTo>
                    <a:pt x="2619" y="3444"/>
                    <a:pt x="2662" y="3460"/>
                    <a:pt x="2695" y="3491"/>
                  </a:cubicBezTo>
                  <a:lnTo>
                    <a:pt x="2956" y="3756"/>
                  </a:lnTo>
                  <a:cubicBezTo>
                    <a:pt x="3193" y="3994"/>
                    <a:pt x="3504" y="4114"/>
                    <a:pt x="3815" y="4114"/>
                  </a:cubicBezTo>
                  <a:cubicBezTo>
                    <a:pt x="4126" y="4114"/>
                    <a:pt x="4438" y="3994"/>
                    <a:pt x="4674" y="3756"/>
                  </a:cubicBezTo>
                  <a:cubicBezTo>
                    <a:pt x="5151" y="3279"/>
                    <a:pt x="5151" y="2511"/>
                    <a:pt x="4674" y="2034"/>
                  </a:cubicBezTo>
                  <a:lnTo>
                    <a:pt x="2695" y="48"/>
                  </a:lnTo>
                  <a:cubicBezTo>
                    <a:pt x="2662" y="16"/>
                    <a:pt x="2619" y="0"/>
                    <a:pt x="257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2"/>
            <p:cNvSpPr/>
            <p:nvPr/>
          </p:nvSpPr>
          <p:spPr>
            <a:xfrm>
              <a:off x="6622600" y="1792550"/>
              <a:ext cx="46900" cy="44325"/>
            </a:xfrm>
            <a:custGeom>
              <a:rect b="b" l="l" r="r" t="t"/>
              <a:pathLst>
                <a:path extrusionOk="0" h="1773" w="1876">
                  <a:moveTo>
                    <a:pt x="553" y="0"/>
                  </a:moveTo>
                  <a:cubicBezTo>
                    <a:pt x="365" y="0"/>
                    <a:pt x="176" y="44"/>
                    <a:pt x="1" y="133"/>
                  </a:cubicBezTo>
                  <a:lnTo>
                    <a:pt x="1633" y="1773"/>
                  </a:lnTo>
                  <a:cubicBezTo>
                    <a:pt x="1875" y="1303"/>
                    <a:pt x="1782" y="733"/>
                    <a:pt x="1413" y="356"/>
                  </a:cubicBezTo>
                  <a:cubicBezTo>
                    <a:pt x="1179" y="123"/>
                    <a:pt x="868" y="0"/>
                    <a:pt x="553"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2"/>
            <p:cNvSpPr/>
            <p:nvPr/>
          </p:nvSpPr>
          <p:spPr>
            <a:xfrm>
              <a:off x="6663775" y="1792575"/>
              <a:ext cx="128700" cy="102875"/>
            </a:xfrm>
            <a:custGeom>
              <a:rect b="b" l="l" r="r" t="t"/>
              <a:pathLst>
                <a:path extrusionOk="0" h="4115" w="5148">
                  <a:moveTo>
                    <a:pt x="3815" y="0"/>
                  </a:moveTo>
                  <a:cubicBezTo>
                    <a:pt x="3504" y="0"/>
                    <a:pt x="3193" y="119"/>
                    <a:pt x="2956" y="355"/>
                  </a:cubicBezTo>
                  <a:lnTo>
                    <a:pt x="2688" y="624"/>
                  </a:lnTo>
                  <a:cubicBezTo>
                    <a:pt x="2656" y="657"/>
                    <a:pt x="2614" y="674"/>
                    <a:pt x="2572" y="674"/>
                  </a:cubicBezTo>
                  <a:cubicBezTo>
                    <a:pt x="2530" y="674"/>
                    <a:pt x="2488" y="657"/>
                    <a:pt x="2457" y="624"/>
                  </a:cubicBezTo>
                  <a:lnTo>
                    <a:pt x="2192" y="363"/>
                  </a:lnTo>
                  <a:cubicBezTo>
                    <a:pt x="1955" y="124"/>
                    <a:pt x="1644" y="5"/>
                    <a:pt x="1333" y="5"/>
                  </a:cubicBezTo>
                  <a:cubicBezTo>
                    <a:pt x="1022" y="5"/>
                    <a:pt x="711" y="124"/>
                    <a:pt x="474" y="363"/>
                  </a:cubicBezTo>
                  <a:cubicBezTo>
                    <a:pt x="1" y="836"/>
                    <a:pt x="1" y="1608"/>
                    <a:pt x="474" y="2081"/>
                  </a:cubicBezTo>
                  <a:lnTo>
                    <a:pt x="2457" y="4067"/>
                  </a:lnTo>
                  <a:cubicBezTo>
                    <a:pt x="2488" y="4099"/>
                    <a:pt x="2530" y="4115"/>
                    <a:pt x="2572" y="4115"/>
                  </a:cubicBezTo>
                  <a:cubicBezTo>
                    <a:pt x="2614" y="4115"/>
                    <a:pt x="2656" y="4099"/>
                    <a:pt x="2688" y="4067"/>
                  </a:cubicBezTo>
                  <a:lnTo>
                    <a:pt x="4674" y="2077"/>
                  </a:lnTo>
                  <a:cubicBezTo>
                    <a:pt x="5147" y="1604"/>
                    <a:pt x="5147" y="832"/>
                    <a:pt x="4674" y="355"/>
                  </a:cubicBezTo>
                  <a:cubicBezTo>
                    <a:pt x="4437" y="119"/>
                    <a:pt x="4126" y="0"/>
                    <a:pt x="3815"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2"/>
            <p:cNvSpPr/>
            <p:nvPr/>
          </p:nvSpPr>
          <p:spPr>
            <a:xfrm>
              <a:off x="6535500" y="1588775"/>
              <a:ext cx="203775" cy="307650"/>
            </a:xfrm>
            <a:custGeom>
              <a:rect b="b" l="l" r="r" t="t"/>
              <a:pathLst>
                <a:path extrusionOk="0" h="12306" w="8151">
                  <a:moveTo>
                    <a:pt x="3986" y="0"/>
                  </a:moveTo>
                  <a:cubicBezTo>
                    <a:pt x="3029" y="0"/>
                    <a:pt x="2106" y="381"/>
                    <a:pt x="1424" y="1069"/>
                  </a:cubicBezTo>
                  <a:cubicBezTo>
                    <a:pt x="0" y="2493"/>
                    <a:pt x="0" y="4796"/>
                    <a:pt x="1424" y="6219"/>
                  </a:cubicBezTo>
                  <a:lnTo>
                    <a:pt x="7353" y="12163"/>
                  </a:lnTo>
                  <a:cubicBezTo>
                    <a:pt x="7450" y="12258"/>
                    <a:pt x="7576" y="12306"/>
                    <a:pt x="7701" y="12306"/>
                  </a:cubicBezTo>
                  <a:cubicBezTo>
                    <a:pt x="7826" y="12306"/>
                    <a:pt x="7951" y="12258"/>
                    <a:pt x="8046" y="12163"/>
                  </a:cubicBezTo>
                  <a:lnTo>
                    <a:pt x="8150" y="12059"/>
                  </a:lnTo>
                  <a:lnTo>
                    <a:pt x="2318" y="6219"/>
                  </a:lnTo>
                  <a:cubicBezTo>
                    <a:pt x="898" y="4796"/>
                    <a:pt x="898" y="2493"/>
                    <a:pt x="2318" y="1069"/>
                  </a:cubicBezTo>
                  <a:cubicBezTo>
                    <a:pt x="2888" y="495"/>
                    <a:pt x="3637" y="126"/>
                    <a:pt x="4442" y="29"/>
                  </a:cubicBezTo>
                  <a:cubicBezTo>
                    <a:pt x="4290" y="10"/>
                    <a:pt x="4138" y="0"/>
                    <a:pt x="3986"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2"/>
            <p:cNvSpPr/>
            <p:nvPr/>
          </p:nvSpPr>
          <p:spPr>
            <a:xfrm>
              <a:off x="6665550" y="1818125"/>
              <a:ext cx="71575" cy="77325"/>
            </a:xfrm>
            <a:custGeom>
              <a:rect b="b" l="l" r="r" t="t"/>
              <a:pathLst>
                <a:path extrusionOk="0" h="3093" w="2863">
                  <a:moveTo>
                    <a:pt x="68" y="0"/>
                  </a:moveTo>
                  <a:cubicBezTo>
                    <a:pt x="1" y="388"/>
                    <a:pt x="127" y="783"/>
                    <a:pt x="403" y="1059"/>
                  </a:cubicBezTo>
                  <a:lnTo>
                    <a:pt x="2386" y="3045"/>
                  </a:lnTo>
                  <a:cubicBezTo>
                    <a:pt x="2417" y="3077"/>
                    <a:pt x="2460" y="3093"/>
                    <a:pt x="2503" y="3093"/>
                  </a:cubicBezTo>
                  <a:cubicBezTo>
                    <a:pt x="2546" y="3093"/>
                    <a:pt x="2589" y="3077"/>
                    <a:pt x="2620" y="3045"/>
                  </a:cubicBezTo>
                  <a:lnTo>
                    <a:pt x="2863" y="2803"/>
                  </a:lnTo>
                  <a:lnTo>
                    <a:pt x="68"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2"/>
            <p:cNvSpPr/>
            <p:nvPr/>
          </p:nvSpPr>
          <p:spPr>
            <a:xfrm>
              <a:off x="6622600" y="1792575"/>
              <a:ext cx="44925" cy="44300"/>
            </a:xfrm>
            <a:custGeom>
              <a:rect b="b" l="l" r="r" t="t"/>
              <a:pathLst>
                <a:path extrusionOk="0" h="1772" w="1797">
                  <a:moveTo>
                    <a:pt x="550" y="1"/>
                  </a:moveTo>
                  <a:cubicBezTo>
                    <a:pt x="360" y="1"/>
                    <a:pt x="172" y="45"/>
                    <a:pt x="1" y="132"/>
                  </a:cubicBezTo>
                  <a:lnTo>
                    <a:pt x="470" y="601"/>
                  </a:lnTo>
                  <a:lnTo>
                    <a:pt x="1633" y="1772"/>
                  </a:lnTo>
                  <a:cubicBezTo>
                    <a:pt x="1756" y="1526"/>
                    <a:pt x="1797" y="1250"/>
                    <a:pt x="1745" y="981"/>
                  </a:cubicBezTo>
                  <a:lnTo>
                    <a:pt x="787" y="24"/>
                  </a:lnTo>
                  <a:cubicBezTo>
                    <a:pt x="708" y="8"/>
                    <a:pt x="629" y="1"/>
                    <a:pt x="550"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2"/>
            <p:cNvSpPr/>
            <p:nvPr/>
          </p:nvSpPr>
          <p:spPr>
            <a:xfrm>
              <a:off x="6604075" y="1756725"/>
              <a:ext cx="37100" cy="35875"/>
            </a:xfrm>
            <a:custGeom>
              <a:rect b="b" l="l" r="r" t="t"/>
              <a:pathLst>
                <a:path extrusionOk="0" h="1435" w="1484">
                  <a:moveTo>
                    <a:pt x="71" y="1"/>
                  </a:moveTo>
                  <a:lnTo>
                    <a:pt x="71" y="1"/>
                  </a:lnTo>
                  <a:cubicBezTo>
                    <a:pt x="0" y="392"/>
                    <a:pt x="127" y="794"/>
                    <a:pt x="410" y="1078"/>
                  </a:cubicBezTo>
                  <a:cubicBezTo>
                    <a:pt x="637" y="1307"/>
                    <a:pt x="944" y="1434"/>
                    <a:pt x="1261" y="1434"/>
                  </a:cubicBezTo>
                  <a:cubicBezTo>
                    <a:pt x="1335" y="1434"/>
                    <a:pt x="1409" y="1427"/>
                    <a:pt x="1483" y="1413"/>
                  </a:cubicBezTo>
                  <a:lnTo>
                    <a:pt x="71"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2"/>
            <p:cNvSpPr/>
            <p:nvPr/>
          </p:nvSpPr>
          <p:spPr>
            <a:xfrm>
              <a:off x="6544450" y="1644825"/>
              <a:ext cx="31775" cy="75225"/>
            </a:xfrm>
            <a:custGeom>
              <a:rect b="b" l="l" r="r" t="t"/>
              <a:pathLst>
                <a:path extrusionOk="0" h="3009" w="1271">
                  <a:moveTo>
                    <a:pt x="1174" y="1"/>
                  </a:moveTo>
                  <a:cubicBezTo>
                    <a:pt x="656" y="12"/>
                    <a:pt x="201" y="348"/>
                    <a:pt x="41" y="839"/>
                  </a:cubicBezTo>
                  <a:cubicBezTo>
                    <a:pt x="22" y="981"/>
                    <a:pt x="7" y="1123"/>
                    <a:pt x="0" y="1268"/>
                  </a:cubicBezTo>
                  <a:lnTo>
                    <a:pt x="0" y="1275"/>
                  </a:lnTo>
                  <a:cubicBezTo>
                    <a:pt x="0" y="1324"/>
                    <a:pt x="0" y="1369"/>
                    <a:pt x="0" y="1417"/>
                  </a:cubicBezTo>
                  <a:cubicBezTo>
                    <a:pt x="45" y="1667"/>
                    <a:pt x="160" y="1898"/>
                    <a:pt x="339" y="2077"/>
                  </a:cubicBezTo>
                  <a:lnTo>
                    <a:pt x="1271" y="3008"/>
                  </a:lnTo>
                  <a:cubicBezTo>
                    <a:pt x="809" y="2066"/>
                    <a:pt x="771" y="970"/>
                    <a:pt x="117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2"/>
            <p:cNvSpPr/>
            <p:nvPr/>
          </p:nvSpPr>
          <p:spPr>
            <a:xfrm>
              <a:off x="6786850" y="1792725"/>
              <a:ext cx="46600" cy="43975"/>
            </a:xfrm>
            <a:custGeom>
              <a:rect b="b" l="l" r="r" t="t"/>
              <a:pathLst>
                <a:path extrusionOk="0" h="1759" w="1864">
                  <a:moveTo>
                    <a:pt x="1325" y="0"/>
                  </a:moveTo>
                  <a:cubicBezTo>
                    <a:pt x="1008" y="0"/>
                    <a:pt x="697" y="123"/>
                    <a:pt x="463" y="357"/>
                  </a:cubicBezTo>
                  <a:cubicBezTo>
                    <a:pt x="94" y="726"/>
                    <a:pt x="1" y="1289"/>
                    <a:pt x="235" y="1758"/>
                  </a:cubicBezTo>
                  <a:lnTo>
                    <a:pt x="1864" y="126"/>
                  </a:lnTo>
                  <a:cubicBezTo>
                    <a:pt x="1692" y="41"/>
                    <a:pt x="1507" y="0"/>
                    <a:pt x="1325"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4" name="Google Shape;4154;p62"/>
          <p:cNvGrpSpPr/>
          <p:nvPr/>
        </p:nvGrpSpPr>
        <p:grpSpPr>
          <a:xfrm>
            <a:off x="7160075" y="1559500"/>
            <a:ext cx="367475" cy="336950"/>
            <a:chOff x="7160075" y="1559500"/>
            <a:chExt cx="367475" cy="336950"/>
          </a:xfrm>
        </p:grpSpPr>
        <p:sp>
          <p:nvSpPr>
            <p:cNvPr id="4155" name="Google Shape;4155;p62"/>
            <p:cNvSpPr/>
            <p:nvPr/>
          </p:nvSpPr>
          <p:spPr>
            <a:xfrm>
              <a:off x="7168550" y="1650200"/>
              <a:ext cx="352750" cy="239825"/>
            </a:xfrm>
            <a:custGeom>
              <a:rect b="b" l="l" r="r" t="t"/>
              <a:pathLst>
                <a:path extrusionOk="0" h="9593" w="14110">
                  <a:moveTo>
                    <a:pt x="9496" y="0"/>
                  </a:moveTo>
                  <a:cubicBezTo>
                    <a:pt x="8866" y="0"/>
                    <a:pt x="8236" y="241"/>
                    <a:pt x="7756" y="721"/>
                  </a:cubicBezTo>
                  <a:lnTo>
                    <a:pt x="7215" y="1265"/>
                  </a:lnTo>
                  <a:cubicBezTo>
                    <a:pt x="7150" y="1331"/>
                    <a:pt x="7065" y="1363"/>
                    <a:pt x="6981" y="1363"/>
                  </a:cubicBezTo>
                  <a:cubicBezTo>
                    <a:pt x="6896" y="1363"/>
                    <a:pt x="6811" y="1331"/>
                    <a:pt x="6746" y="1265"/>
                  </a:cubicBezTo>
                  <a:lnTo>
                    <a:pt x="6217" y="729"/>
                  </a:lnTo>
                  <a:cubicBezTo>
                    <a:pt x="5735" y="246"/>
                    <a:pt x="5105" y="4"/>
                    <a:pt x="4475" y="4"/>
                  </a:cubicBezTo>
                  <a:cubicBezTo>
                    <a:pt x="3846" y="4"/>
                    <a:pt x="3218" y="245"/>
                    <a:pt x="2740" y="725"/>
                  </a:cubicBezTo>
                  <a:cubicBezTo>
                    <a:pt x="1" y="3468"/>
                    <a:pt x="6742" y="9498"/>
                    <a:pt x="6742" y="9498"/>
                  </a:cubicBezTo>
                  <a:cubicBezTo>
                    <a:pt x="6807" y="9561"/>
                    <a:pt x="6892" y="9593"/>
                    <a:pt x="6977" y="9593"/>
                  </a:cubicBezTo>
                  <a:cubicBezTo>
                    <a:pt x="7062" y="9593"/>
                    <a:pt x="7146" y="9561"/>
                    <a:pt x="7212" y="9498"/>
                  </a:cubicBezTo>
                  <a:cubicBezTo>
                    <a:pt x="7212" y="9498"/>
                    <a:pt x="14110" y="3129"/>
                    <a:pt x="11233" y="721"/>
                  </a:cubicBezTo>
                  <a:cubicBezTo>
                    <a:pt x="10754" y="241"/>
                    <a:pt x="10125" y="0"/>
                    <a:pt x="9496"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2"/>
            <p:cNvSpPr/>
            <p:nvPr/>
          </p:nvSpPr>
          <p:spPr>
            <a:xfrm>
              <a:off x="7168550" y="1650300"/>
              <a:ext cx="185425" cy="239725"/>
            </a:xfrm>
            <a:custGeom>
              <a:rect b="b" l="l" r="r" t="t"/>
              <a:pathLst>
                <a:path extrusionOk="0" h="9589" w="7417">
                  <a:moveTo>
                    <a:pt x="4470" y="1"/>
                  </a:moveTo>
                  <a:cubicBezTo>
                    <a:pt x="3827" y="1"/>
                    <a:pt x="3202" y="256"/>
                    <a:pt x="2740" y="721"/>
                  </a:cubicBezTo>
                  <a:cubicBezTo>
                    <a:pt x="1" y="3464"/>
                    <a:pt x="6742" y="9494"/>
                    <a:pt x="6742" y="9494"/>
                  </a:cubicBezTo>
                  <a:cubicBezTo>
                    <a:pt x="6807" y="9557"/>
                    <a:pt x="6892" y="9589"/>
                    <a:pt x="6977" y="9589"/>
                  </a:cubicBezTo>
                  <a:cubicBezTo>
                    <a:pt x="7062" y="9589"/>
                    <a:pt x="7146" y="9557"/>
                    <a:pt x="7212" y="9494"/>
                  </a:cubicBezTo>
                  <a:cubicBezTo>
                    <a:pt x="7212" y="9494"/>
                    <a:pt x="7286" y="9423"/>
                    <a:pt x="7417" y="9292"/>
                  </a:cubicBezTo>
                  <a:cubicBezTo>
                    <a:pt x="6291" y="8234"/>
                    <a:pt x="1186" y="3169"/>
                    <a:pt x="3627" y="721"/>
                  </a:cubicBezTo>
                  <a:cubicBezTo>
                    <a:pt x="3981" y="367"/>
                    <a:pt x="4432" y="132"/>
                    <a:pt x="4920" y="43"/>
                  </a:cubicBezTo>
                  <a:cubicBezTo>
                    <a:pt x="4770" y="15"/>
                    <a:pt x="4619" y="1"/>
                    <a:pt x="4470"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2"/>
            <p:cNvSpPr/>
            <p:nvPr/>
          </p:nvSpPr>
          <p:spPr>
            <a:xfrm>
              <a:off x="7160075" y="1712100"/>
              <a:ext cx="367475" cy="100925"/>
            </a:xfrm>
            <a:custGeom>
              <a:rect b="b" l="l" r="r" t="t"/>
              <a:pathLst>
                <a:path extrusionOk="0" h="4037" w="14699">
                  <a:moveTo>
                    <a:pt x="12269" y="1"/>
                  </a:moveTo>
                  <a:cubicBezTo>
                    <a:pt x="12261" y="94"/>
                    <a:pt x="12250" y="187"/>
                    <a:pt x="12239" y="284"/>
                  </a:cubicBezTo>
                  <a:cubicBezTo>
                    <a:pt x="12757" y="552"/>
                    <a:pt x="13033" y="861"/>
                    <a:pt x="13033" y="1197"/>
                  </a:cubicBezTo>
                  <a:cubicBezTo>
                    <a:pt x="13033" y="2188"/>
                    <a:pt x="10487" y="2989"/>
                    <a:pt x="7349" y="2989"/>
                  </a:cubicBezTo>
                  <a:cubicBezTo>
                    <a:pt x="4212" y="2989"/>
                    <a:pt x="1663" y="2188"/>
                    <a:pt x="1663" y="1197"/>
                  </a:cubicBezTo>
                  <a:cubicBezTo>
                    <a:pt x="1663" y="861"/>
                    <a:pt x="1938" y="560"/>
                    <a:pt x="2449" y="291"/>
                  </a:cubicBezTo>
                  <a:cubicBezTo>
                    <a:pt x="2434" y="194"/>
                    <a:pt x="2430" y="97"/>
                    <a:pt x="2430" y="4"/>
                  </a:cubicBezTo>
                  <a:cubicBezTo>
                    <a:pt x="940" y="425"/>
                    <a:pt x="1" y="1040"/>
                    <a:pt x="1" y="1722"/>
                  </a:cubicBezTo>
                  <a:cubicBezTo>
                    <a:pt x="1" y="3001"/>
                    <a:pt x="3291" y="4037"/>
                    <a:pt x="7349" y="4037"/>
                  </a:cubicBezTo>
                  <a:cubicBezTo>
                    <a:pt x="11408" y="4037"/>
                    <a:pt x="14698" y="3001"/>
                    <a:pt x="14698" y="1722"/>
                  </a:cubicBezTo>
                  <a:cubicBezTo>
                    <a:pt x="14698" y="1040"/>
                    <a:pt x="13763" y="425"/>
                    <a:pt x="1226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2"/>
            <p:cNvSpPr/>
            <p:nvPr/>
          </p:nvSpPr>
          <p:spPr>
            <a:xfrm>
              <a:off x="7354875" y="1712200"/>
              <a:ext cx="153300" cy="74650"/>
            </a:xfrm>
            <a:custGeom>
              <a:rect b="b" l="l" r="r" t="t"/>
              <a:pathLst>
                <a:path extrusionOk="0" h="2986" w="6132">
                  <a:moveTo>
                    <a:pt x="4473" y="0"/>
                  </a:moveTo>
                  <a:cubicBezTo>
                    <a:pt x="4469" y="93"/>
                    <a:pt x="4458" y="187"/>
                    <a:pt x="4443" y="280"/>
                  </a:cubicBezTo>
                  <a:cubicBezTo>
                    <a:pt x="4965" y="548"/>
                    <a:pt x="5241" y="857"/>
                    <a:pt x="5241" y="1193"/>
                  </a:cubicBezTo>
                  <a:cubicBezTo>
                    <a:pt x="5241" y="2136"/>
                    <a:pt x="2934" y="2907"/>
                    <a:pt x="1" y="2978"/>
                  </a:cubicBezTo>
                  <a:cubicBezTo>
                    <a:pt x="146" y="2982"/>
                    <a:pt x="295" y="2985"/>
                    <a:pt x="444" y="2985"/>
                  </a:cubicBezTo>
                  <a:cubicBezTo>
                    <a:pt x="3586" y="2985"/>
                    <a:pt x="6131" y="2184"/>
                    <a:pt x="6131" y="1193"/>
                  </a:cubicBezTo>
                  <a:cubicBezTo>
                    <a:pt x="6131" y="869"/>
                    <a:pt x="5870" y="570"/>
                    <a:pt x="5386" y="310"/>
                  </a:cubicBezTo>
                  <a:cubicBezTo>
                    <a:pt x="5088" y="187"/>
                    <a:pt x="4782" y="86"/>
                    <a:pt x="447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2"/>
            <p:cNvSpPr/>
            <p:nvPr/>
          </p:nvSpPr>
          <p:spPr>
            <a:xfrm>
              <a:off x="7160075" y="1712200"/>
              <a:ext cx="194825" cy="100825"/>
            </a:xfrm>
            <a:custGeom>
              <a:rect b="b" l="l" r="r" t="t"/>
              <a:pathLst>
                <a:path extrusionOk="0" h="4033" w="7793">
                  <a:moveTo>
                    <a:pt x="2430" y="0"/>
                  </a:moveTo>
                  <a:cubicBezTo>
                    <a:pt x="940" y="421"/>
                    <a:pt x="1" y="1036"/>
                    <a:pt x="1" y="1718"/>
                  </a:cubicBezTo>
                  <a:cubicBezTo>
                    <a:pt x="1" y="2997"/>
                    <a:pt x="3291" y="4033"/>
                    <a:pt x="7349" y="4033"/>
                  </a:cubicBezTo>
                  <a:cubicBezTo>
                    <a:pt x="7499" y="4033"/>
                    <a:pt x="7648" y="4033"/>
                    <a:pt x="7793" y="4029"/>
                  </a:cubicBezTo>
                  <a:cubicBezTo>
                    <a:pt x="3943" y="3958"/>
                    <a:pt x="887" y="2948"/>
                    <a:pt x="887" y="1718"/>
                  </a:cubicBezTo>
                  <a:cubicBezTo>
                    <a:pt x="887" y="1189"/>
                    <a:pt x="1450" y="701"/>
                    <a:pt x="2397" y="313"/>
                  </a:cubicBezTo>
                  <a:cubicBezTo>
                    <a:pt x="2415" y="302"/>
                    <a:pt x="2430" y="295"/>
                    <a:pt x="2449" y="287"/>
                  </a:cubicBezTo>
                  <a:cubicBezTo>
                    <a:pt x="2434" y="190"/>
                    <a:pt x="2430" y="93"/>
                    <a:pt x="243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2"/>
            <p:cNvSpPr/>
            <p:nvPr/>
          </p:nvSpPr>
          <p:spPr>
            <a:xfrm>
              <a:off x="7241700" y="1617975"/>
              <a:ext cx="63275" cy="62125"/>
            </a:xfrm>
            <a:custGeom>
              <a:rect b="b" l="l" r="r" t="t"/>
              <a:pathLst>
                <a:path extrusionOk="0" h="2485" w="2531">
                  <a:moveTo>
                    <a:pt x="1263" y="1"/>
                  </a:moveTo>
                  <a:cubicBezTo>
                    <a:pt x="1207" y="1"/>
                    <a:pt x="1152" y="26"/>
                    <a:pt x="1114" y="76"/>
                  </a:cubicBezTo>
                  <a:lnTo>
                    <a:pt x="704" y="643"/>
                  </a:lnTo>
                  <a:cubicBezTo>
                    <a:pt x="693" y="658"/>
                    <a:pt x="678" y="669"/>
                    <a:pt x="663" y="684"/>
                  </a:cubicBezTo>
                  <a:lnTo>
                    <a:pt x="101" y="1094"/>
                  </a:lnTo>
                  <a:cubicBezTo>
                    <a:pt x="0" y="1168"/>
                    <a:pt x="0" y="1321"/>
                    <a:pt x="101" y="1395"/>
                  </a:cubicBezTo>
                  <a:lnTo>
                    <a:pt x="663" y="1805"/>
                  </a:lnTo>
                  <a:cubicBezTo>
                    <a:pt x="678" y="1817"/>
                    <a:pt x="689" y="1831"/>
                    <a:pt x="704" y="1846"/>
                  </a:cubicBezTo>
                  <a:lnTo>
                    <a:pt x="1114" y="2409"/>
                  </a:lnTo>
                  <a:cubicBezTo>
                    <a:pt x="1152" y="2459"/>
                    <a:pt x="1207" y="2485"/>
                    <a:pt x="1263" y="2485"/>
                  </a:cubicBezTo>
                  <a:cubicBezTo>
                    <a:pt x="1319" y="2485"/>
                    <a:pt x="1375" y="2459"/>
                    <a:pt x="1412" y="2409"/>
                  </a:cubicBezTo>
                  <a:lnTo>
                    <a:pt x="1826" y="1846"/>
                  </a:lnTo>
                  <a:cubicBezTo>
                    <a:pt x="1837" y="1831"/>
                    <a:pt x="1848" y="1817"/>
                    <a:pt x="1867" y="1805"/>
                  </a:cubicBezTo>
                  <a:lnTo>
                    <a:pt x="2426" y="1395"/>
                  </a:lnTo>
                  <a:cubicBezTo>
                    <a:pt x="2530" y="1321"/>
                    <a:pt x="2530" y="1168"/>
                    <a:pt x="2426" y="1094"/>
                  </a:cubicBezTo>
                  <a:lnTo>
                    <a:pt x="1867" y="684"/>
                  </a:lnTo>
                  <a:cubicBezTo>
                    <a:pt x="1848" y="669"/>
                    <a:pt x="1837" y="658"/>
                    <a:pt x="1826" y="643"/>
                  </a:cubicBezTo>
                  <a:lnTo>
                    <a:pt x="1412" y="76"/>
                  </a:lnTo>
                  <a:cubicBezTo>
                    <a:pt x="1375" y="26"/>
                    <a:pt x="1319" y="1"/>
                    <a:pt x="1263"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2"/>
            <p:cNvSpPr/>
            <p:nvPr/>
          </p:nvSpPr>
          <p:spPr>
            <a:xfrm>
              <a:off x="7241700" y="1617975"/>
              <a:ext cx="42675" cy="62125"/>
            </a:xfrm>
            <a:custGeom>
              <a:rect b="b" l="l" r="r" t="t"/>
              <a:pathLst>
                <a:path extrusionOk="0" h="2485" w="1707">
                  <a:moveTo>
                    <a:pt x="1263" y="1"/>
                  </a:moveTo>
                  <a:cubicBezTo>
                    <a:pt x="1207" y="1"/>
                    <a:pt x="1152" y="26"/>
                    <a:pt x="1114" y="76"/>
                  </a:cubicBezTo>
                  <a:lnTo>
                    <a:pt x="704" y="643"/>
                  </a:lnTo>
                  <a:cubicBezTo>
                    <a:pt x="693" y="658"/>
                    <a:pt x="678" y="669"/>
                    <a:pt x="663" y="680"/>
                  </a:cubicBezTo>
                  <a:lnTo>
                    <a:pt x="101" y="1094"/>
                  </a:lnTo>
                  <a:cubicBezTo>
                    <a:pt x="0" y="1168"/>
                    <a:pt x="0" y="1321"/>
                    <a:pt x="101" y="1392"/>
                  </a:cubicBezTo>
                  <a:lnTo>
                    <a:pt x="663" y="1805"/>
                  </a:lnTo>
                  <a:cubicBezTo>
                    <a:pt x="678" y="1817"/>
                    <a:pt x="693" y="1831"/>
                    <a:pt x="704" y="1846"/>
                  </a:cubicBezTo>
                  <a:lnTo>
                    <a:pt x="1114" y="2409"/>
                  </a:lnTo>
                  <a:cubicBezTo>
                    <a:pt x="1152" y="2459"/>
                    <a:pt x="1207" y="2485"/>
                    <a:pt x="1263" y="2485"/>
                  </a:cubicBezTo>
                  <a:cubicBezTo>
                    <a:pt x="1319" y="2485"/>
                    <a:pt x="1375" y="2459"/>
                    <a:pt x="1412" y="2409"/>
                  </a:cubicBezTo>
                  <a:lnTo>
                    <a:pt x="1707" y="2007"/>
                  </a:lnTo>
                  <a:lnTo>
                    <a:pt x="1591" y="1846"/>
                  </a:lnTo>
                  <a:cubicBezTo>
                    <a:pt x="1580" y="1831"/>
                    <a:pt x="1565" y="1817"/>
                    <a:pt x="1550" y="1805"/>
                  </a:cubicBezTo>
                  <a:lnTo>
                    <a:pt x="988" y="1392"/>
                  </a:lnTo>
                  <a:cubicBezTo>
                    <a:pt x="887" y="1321"/>
                    <a:pt x="887" y="1168"/>
                    <a:pt x="988" y="1094"/>
                  </a:cubicBezTo>
                  <a:lnTo>
                    <a:pt x="1550" y="680"/>
                  </a:lnTo>
                  <a:cubicBezTo>
                    <a:pt x="1565" y="669"/>
                    <a:pt x="1580" y="658"/>
                    <a:pt x="1591" y="643"/>
                  </a:cubicBezTo>
                  <a:lnTo>
                    <a:pt x="1707" y="482"/>
                  </a:lnTo>
                  <a:lnTo>
                    <a:pt x="1412" y="76"/>
                  </a:lnTo>
                  <a:cubicBezTo>
                    <a:pt x="1375" y="26"/>
                    <a:pt x="1319" y="1"/>
                    <a:pt x="1263"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2"/>
            <p:cNvSpPr/>
            <p:nvPr/>
          </p:nvSpPr>
          <p:spPr>
            <a:xfrm>
              <a:off x="7455125" y="1842075"/>
              <a:ext cx="45225" cy="44375"/>
            </a:xfrm>
            <a:custGeom>
              <a:rect b="b" l="l" r="r" t="t"/>
              <a:pathLst>
                <a:path extrusionOk="0" h="1775" w="1809">
                  <a:moveTo>
                    <a:pt x="904" y="0"/>
                  </a:moveTo>
                  <a:cubicBezTo>
                    <a:pt x="864" y="0"/>
                    <a:pt x="824" y="19"/>
                    <a:pt x="798" y="56"/>
                  </a:cubicBezTo>
                  <a:lnTo>
                    <a:pt x="504" y="459"/>
                  </a:lnTo>
                  <a:cubicBezTo>
                    <a:pt x="496" y="470"/>
                    <a:pt x="485" y="477"/>
                    <a:pt x="474" y="488"/>
                  </a:cubicBezTo>
                  <a:lnTo>
                    <a:pt x="75" y="779"/>
                  </a:lnTo>
                  <a:cubicBezTo>
                    <a:pt x="1" y="835"/>
                    <a:pt x="1" y="943"/>
                    <a:pt x="75" y="995"/>
                  </a:cubicBezTo>
                  <a:lnTo>
                    <a:pt x="474" y="1290"/>
                  </a:lnTo>
                  <a:cubicBezTo>
                    <a:pt x="485" y="1297"/>
                    <a:pt x="496" y="1308"/>
                    <a:pt x="504" y="1319"/>
                  </a:cubicBezTo>
                  <a:lnTo>
                    <a:pt x="798" y="1718"/>
                  </a:lnTo>
                  <a:cubicBezTo>
                    <a:pt x="824" y="1755"/>
                    <a:pt x="864" y="1774"/>
                    <a:pt x="904" y="1774"/>
                  </a:cubicBezTo>
                  <a:cubicBezTo>
                    <a:pt x="945" y="1774"/>
                    <a:pt x="985" y="1755"/>
                    <a:pt x="1011" y="1718"/>
                  </a:cubicBezTo>
                  <a:lnTo>
                    <a:pt x="1305" y="1319"/>
                  </a:lnTo>
                  <a:cubicBezTo>
                    <a:pt x="1313" y="1308"/>
                    <a:pt x="1324" y="1297"/>
                    <a:pt x="1335" y="1290"/>
                  </a:cubicBezTo>
                  <a:lnTo>
                    <a:pt x="1734" y="995"/>
                  </a:lnTo>
                  <a:cubicBezTo>
                    <a:pt x="1808" y="943"/>
                    <a:pt x="1808" y="835"/>
                    <a:pt x="1734" y="779"/>
                  </a:cubicBezTo>
                  <a:lnTo>
                    <a:pt x="1335" y="488"/>
                  </a:lnTo>
                  <a:cubicBezTo>
                    <a:pt x="1324" y="477"/>
                    <a:pt x="1313" y="470"/>
                    <a:pt x="1305" y="459"/>
                  </a:cubicBezTo>
                  <a:lnTo>
                    <a:pt x="1011" y="56"/>
                  </a:lnTo>
                  <a:cubicBezTo>
                    <a:pt x="985" y="19"/>
                    <a:pt x="945" y="0"/>
                    <a:pt x="90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2"/>
            <p:cNvSpPr/>
            <p:nvPr/>
          </p:nvSpPr>
          <p:spPr>
            <a:xfrm>
              <a:off x="7180750" y="1559500"/>
              <a:ext cx="43725" cy="43800"/>
            </a:xfrm>
            <a:custGeom>
              <a:rect b="b" l="l" r="r" t="t"/>
              <a:pathLst>
                <a:path extrusionOk="0" h="1752" w="1749">
                  <a:moveTo>
                    <a:pt x="877" y="0"/>
                  </a:moveTo>
                  <a:cubicBezTo>
                    <a:pt x="392" y="0"/>
                    <a:pt x="1" y="395"/>
                    <a:pt x="1" y="876"/>
                  </a:cubicBezTo>
                  <a:cubicBezTo>
                    <a:pt x="1" y="1361"/>
                    <a:pt x="392" y="1752"/>
                    <a:pt x="877" y="1752"/>
                  </a:cubicBezTo>
                  <a:cubicBezTo>
                    <a:pt x="1357" y="1752"/>
                    <a:pt x="1749" y="1361"/>
                    <a:pt x="1749" y="876"/>
                  </a:cubicBezTo>
                  <a:cubicBezTo>
                    <a:pt x="1749" y="395"/>
                    <a:pt x="1357" y="0"/>
                    <a:pt x="87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2"/>
            <p:cNvSpPr/>
            <p:nvPr/>
          </p:nvSpPr>
          <p:spPr>
            <a:xfrm>
              <a:off x="7180750" y="1559500"/>
              <a:ext cx="33025" cy="43825"/>
            </a:xfrm>
            <a:custGeom>
              <a:rect b="b" l="l" r="r" t="t"/>
              <a:pathLst>
                <a:path extrusionOk="0" h="1753" w="1321">
                  <a:moveTo>
                    <a:pt x="877" y="1"/>
                  </a:moveTo>
                  <a:cubicBezTo>
                    <a:pt x="421" y="1"/>
                    <a:pt x="1" y="364"/>
                    <a:pt x="1" y="876"/>
                  </a:cubicBezTo>
                  <a:cubicBezTo>
                    <a:pt x="1" y="1388"/>
                    <a:pt x="421" y="1753"/>
                    <a:pt x="876" y="1753"/>
                  </a:cubicBezTo>
                  <a:cubicBezTo>
                    <a:pt x="1025" y="1753"/>
                    <a:pt x="1177" y="1714"/>
                    <a:pt x="1320" y="1629"/>
                  </a:cubicBezTo>
                  <a:cubicBezTo>
                    <a:pt x="1223" y="1573"/>
                    <a:pt x="1137" y="1499"/>
                    <a:pt x="1070" y="1409"/>
                  </a:cubicBezTo>
                  <a:cubicBezTo>
                    <a:pt x="754" y="992"/>
                    <a:pt x="869" y="392"/>
                    <a:pt x="1320" y="123"/>
                  </a:cubicBezTo>
                  <a:cubicBezTo>
                    <a:pt x="1177" y="39"/>
                    <a:pt x="1026" y="1"/>
                    <a:pt x="877"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2"/>
            <p:cNvSpPr/>
            <p:nvPr/>
          </p:nvSpPr>
          <p:spPr>
            <a:xfrm>
              <a:off x="7452900" y="1564350"/>
              <a:ext cx="54150" cy="54325"/>
            </a:xfrm>
            <a:custGeom>
              <a:rect b="b" l="l" r="r" t="t"/>
              <a:pathLst>
                <a:path extrusionOk="0" h="2173" w="2166">
                  <a:moveTo>
                    <a:pt x="1085" y="0"/>
                  </a:moveTo>
                  <a:cubicBezTo>
                    <a:pt x="485" y="0"/>
                    <a:pt x="0" y="488"/>
                    <a:pt x="0" y="1088"/>
                  </a:cubicBezTo>
                  <a:cubicBezTo>
                    <a:pt x="0" y="1688"/>
                    <a:pt x="485" y="2173"/>
                    <a:pt x="1085" y="2173"/>
                  </a:cubicBezTo>
                  <a:cubicBezTo>
                    <a:pt x="1681" y="2173"/>
                    <a:pt x="2165" y="1688"/>
                    <a:pt x="2165" y="1088"/>
                  </a:cubicBezTo>
                  <a:cubicBezTo>
                    <a:pt x="2165" y="488"/>
                    <a:pt x="1681" y="0"/>
                    <a:pt x="1085"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2"/>
            <p:cNvSpPr/>
            <p:nvPr/>
          </p:nvSpPr>
          <p:spPr>
            <a:xfrm>
              <a:off x="7452800" y="1564325"/>
              <a:ext cx="38325" cy="54375"/>
            </a:xfrm>
            <a:custGeom>
              <a:rect b="b" l="l" r="r" t="t"/>
              <a:pathLst>
                <a:path extrusionOk="0" h="2175" w="1533">
                  <a:moveTo>
                    <a:pt x="1085" y="1"/>
                  </a:moveTo>
                  <a:cubicBezTo>
                    <a:pt x="514" y="1"/>
                    <a:pt x="1" y="461"/>
                    <a:pt x="1" y="1086"/>
                  </a:cubicBezTo>
                  <a:cubicBezTo>
                    <a:pt x="1" y="1713"/>
                    <a:pt x="514" y="2174"/>
                    <a:pt x="1085" y="2174"/>
                  </a:cubicBezTo>
                  <a:cubicBezTo>
                    <a:pt x="1233" y="2174"/>
                    <a:pt x="1385" y="2143"/>
                    <a:pt x="1532" y="2077"/>
                  </a:cubicBezTo>
                  <a:cubicBezTo>
                    <a:pt x="1145" y="1902"/>
                    <a:pt x="891" y="1514"/>
                    <a:pt x="891" y="1089"/>
                  </a:cubicBezTo>
                  <a:cubicBezTo>
                    <a:pt x="891" y="661"/>
                    <a:pt x="1141" y="273"/>
                    <a:pt x="1532" y="98"/>
                  </a:cubicBezTo>
                  <a:cubicBezTo>
                    <a:pt x="1384" y="31"/>
                    <a:pt x="1233" y="1"/>
                    <a:pt x="1085"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2"/>
            <p:cNvSpPr/>
            <p:nvPr/>
          </p:nvSpPr>
          <p:spPr>
            <a:xfrm>
              <a:off x="7185325" y="1775650"/>
              <a:ext cx="33100" cy="33175"/>
            </a:xfrm>
            <a:custGeom>
              <a:rect b="b" l="l" r="r" t="t"/>
              <a:pathLst>
                <a:path extrusionOk="0" h="1327" w="1324">
                  <a:moveTo>
                    <a:pt x="660" y="0"/>
                  </a:moveTo>
                  <a:cubicBezTo>
                    <a:pt x="295" y="0"/>
                    <a:pt x="0" y="298"/>
                    <a:pt x="0" y="663"/>
                  </a:cubicBezTo>
                  <a:cubicBezTo>
                    <a:pt x="0" y="1029"/>
                    <a:pt x="295" y="1327"/>
                    <a:pt x="660" y="1327"/>
                  </a:cubicBezTo>
                  <a:cubicBezTo>
                    <a:pt x="1025" y="1327"/>
                    <a:pt x="1323" y="1029"/>
                    <a:pt x="1323" y="663"/>
                  </a:cubicBezTo>
                  <a:cubicBezTo>
                    <a:pt x="1323" y="298"/>
                    <a:pt x="1025" y="0"/>
                    <a:pt x="660"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2"/>
            <p:cNvSpPr/>
            <p:nvPr/>
          </p:nvSpPr>
          <p:spPr>
            <a:xfrm>
              <a:off x="7329550" y="1700225"/>
              <a:ext cx="54700" cy="12925"/>
            </a:xfrm>
            <a:custGeom>
              <a:rect b="b" l="l" r="r" t="t"/>
              <a:pathLst>
                <a:path extrusionOk="0" h="517" w="2188">
                  <a:moveTo>
                    <a:pt x="1957" y="1"/>
                  </a:moveTo>
                  <a:cubicBezTo>
                    <a:pt x="1948" y="1"/>
                    <a:pt x="1939" y="1"/>
                    <a:pt x="1931" y="2"/>
                  </a:cubicBezTo>
                  <a:cubicBezTo>
                    <a:pt x="1457" y="47"/>
                    <a:pt x="980" y="73"/>
                    <a:pt x="503" y="73"/>
                  </a:cubicBezTo>
                  <a:lnTo>
                    <a:pt x="239" y="73"/>
                  </a:lnTo>
                  <a:cubicBezTo>
                    <a:pt x="234" y="73"/>
                    <a:pt x="230" y="73"/>
                    <a:pt x="225" y="73"/>
                  </a:cubicBezTo>
                  <a:cubicBezTo>
                    <a:pt x="104" y="73"/>
                    <a:pt x="4" y="167"/>
                    <a:pt x="0" y="289"/>
                  </a:cubicBezTo>
                  <a:cubicBezTo>
                    <a:pt x="0" y="414"/>
                    <a:pt x="101" y="517"/>
                    <a:pt x="225" y="517"/>
                  </a:cubicBezTo>
                  <a:cubicBezTo>
                    <a:pt x="227" y="517"/>
                    <a:pt x="229" y="517"/>
                    <a:pt x="231" y="517"/>
                  </a:cubicBezTo>
                  <a:lnTo>
                    <a:pt x="231" y="513"/>
                  </a:lnTo>
                  <a:cubicBezTo>
                    <a:pt x="321" y="513"/>
                    <a:pt x="414" y="517"/>
                    <a:pt x="507" y="517"/>
                  </a:cubicBezTo>
                  <a:cubicBezTo>
                    <a:pt x="995" y="517"/>
                    <a:pt x="1487" y="494"/>
                    <a:pt x="1975" y="446"/>
                  </a:cubicBezTo>
                  <a:cubicBezTo>
                    <a:pt x="2098" y="431"/>
                    <a:pt x="2188" y="323"/>
                    <a:pt x="2173" y="200"/>
                  </a:cubicBezTo>
                  <a:cubicBezTo>
                    <a:pt x="2163" y="86"/>
                    <a:pt x="2066" y="1"/>
                    <a:pt x="1957"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2"/>
            <p:cNvSpPr/>
            <p:nvPr/>
          </p:nvSpPr>
          <p:spPr>
            <a:xfrm>
              <a:off x="7342575" y="1720075"/>
              <a:ext cx="89800" cy="21225"/>
            </a:xfrm>
            <a:custGeom>
              <a:rect b="b" l="l" r="r" t="t"/>
              <a:pathLst>
                <a:path extrusionOk="0" h="849" w="3592">
                  <a:moveTo>
                    <a:pt x="3281" y="0"/>
                  </a:moveTo>
                  <a:cubicBezTo>
                    <a:pt x="3260" y="0"/>
                    <a:pt x="3237" y="3"/>
                    <a:pt x="3213" y="10"/>
                  </a:cubicBezTo>
                  <a:cubicBezTo>
                    <a:pt x="2330" y="248"/>
                    <a:pt x="1294" y="386"/>
                    <a:pt x="225" y="405"/>
                  </a:cubicBezTo>
                  <a:cubicBezTo>
                    <a:pt x="102" y="405"/>
                    <a:pt x="1" y="505"/>
                    <a:pt x="5" y="628"/>
                  </a:cubicBezTo>
                  <a:cubicBezTo>
                    <a:pt x="5" y="751"/>
                    <a:pt x="105" y="848"/>
                    <a:pt x="228" y="848"/>
                  </a:cubicBezTo>
                  <a:lnTo>
                    <a:pt x="232" y="848"/>
                  </a:lnTo>
                  <a:cubicBezTo>
                    <a:pt x="1339" y="829"/>
                    <a:pt x="2408" y="688"/>
                    <a:pt x="3329" y="438"/>
                  </a:cubicBezTo>
                  <a:cubicBezTo>
                    <a:pt x="3592" y="366"/>
                    <a:pt x="3517" y="0"/>
                    <a:pt x="3281"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2"/>
            <p:cNvSpPr/>
            <p:nvPr/>
          </p:nvSpPr>
          <p:spPr>
            <a:xfrm>
              <a:off x="7190550" y="1885250"/>
              <a:ext cx="11100" cy="11200"/>
            </a:xfrm>
            <a:custGeom>
              <a:rect b="b" l="l" r="r" t="t"/>
              <a:pathLst>
                <a:path extrusionOk="0" h="448" w="444">
                  <a:moveTo>
                    <a:pt x="220" y="0"/>
                  </a:moveTo>
                  <a:cubicBezTo>
                    <a:pt x="206" y="0"/>
                    <a:pt x="192" y="2"/>
                    <a:pt x="179" y="6"/>
                  </a:cubicBezTo>
                  <a:cubicBezTo>
                    <a:pt x="164" y="10"/>
                    <a:pt x="149" y="14"/>
                    <a:pt x="138" y="17"/>
                  </a:cubicBezTo>
                  <a:cubicBezTo>
                    <a:pt x="123" y="25"/>
                    <a:pt x="112" y="32"/>
                    <a:pt x="97" y="40"/>
                  </a:cubicBezTo>
                  <a:cubicBezTo>
                    <a:pt x="86" y="47"/>
                    <a:pt x="75" y="55"/>
                    <a:pt x="63" y="66"/>
                  </a:cubicBezTo>
                  <a:cubicBezTo>
                    <a:pt x="52" y="77"/>
                    <a:pt x="45" y="88"/>
                    <a:pt x="37" y="99"/>
                  </a:cubicBezTo>
                  <a:cubicBezTo>
                    <a:pt x="30" y="114"/>
                    <a:pt x="22" y="125"/>
                    <a:pt x="15" y="140"/>
                  </a:cubicBezTo>
                  <a:cubicBezTo>
                    <a:pt x="11" y="151"/>
                    <a:pt x="8" y="166"/>
                    <a:pt x="4" y="181"/>
                  </a:cubicBezTo>
                  <a:cubicBezTo>
                    <a:pt x="0" y="196"/>
                    <a:pt x="0" y="211"/>
                    <a:pt x="0" y="226"/>
                  </a:cubicBezTo>
                  <a:cubicBezTo>
                    <a:pt x="0" y="237"/>
                    <a:pt x="0" y="252"/>
                    <a:pt x="4" y="267"/>
                  </a:cubicBezTo>
                  <a:cubicBezTo>
                    <a:pt x="8" y="282"/>
                    <a:pt x="11" y="297"/>
                    <a:pt x="15" y="308"/>
                  </a:cubicBezTo>
                  <a:cubicBezTo>
                    <a:pt x="26" y="338"/>
                    <a:pt x="41" y="360"/>
                    <a:pt x="63" y="382"/>
                  </a:cubicBezTo>
                  <a:cubicBezTo>
                    <a:pt x="75" y="394"/>
                    <a:pt x="86" y="401"/>
                    <a:pt x="97" y="409"/>
                  </a:cubicBezTo>
                  <a:cubicBezTo>
                    <a:pt x="108" y="416"/>
                    <a:pt x="123" y="423"/>
                    <a:pt x="134" y="431"/>
                  </a:cubicBezTo>
                  <a:cubicBezTo>
                    <a:pt x="149" y="435"/>
                    <a:pt x="164" y="438"/>
                    <a:pt x="175" y="442"/>
                  </a:cubicBezTo>
                  <a:cubicBezTo>
                    <a:pt x="190" y="446"/>
                    <a:pt x="205" y="448"/>
                    <a:pt x="220" y="448"/>
                  </a:cubicBezTo>
                  <a:cubicBezTo>
                    <a:pt x="235" y="448"/>
                    <a:pt x="250" y="446"/>
                    <a:pt x="265" y="442"/>
                  </a:cubicBezTo>
                  <a:cubicBezTo>
                    <a:pt x="276" y="438"/>
                    <a:pt x="291" y="435"/>
                    <a:pt x="306" y="431"/>
                  </a:cubicBezTo>
                  <a:cubicBezTo>
                    <a:pt x="332" y="420"/>
                    <a:pt x="358" y="401"/>
                    <a:pt x="377" y="382"/>
                  </a:cubicBezTo>
                  <a:cubicBezTo>
                    <a:pt x="388" y="371"/>
                    <a:pt x="395" y="360"/>
                    <a:pt x="406" y="349"/>
                  </a:cubicBezTo>
                  <a:cubicBezTo>
                    <a:pt x="414" y="338"/>
                    <a:pt x="421" y="323"/>
                    <a:pt x="425" y="312"/>
                  </a:cubicBezTo>
                  <a:cubicBezTo>
                    <a:pt x="432" y="297"/>
                    <a:pt x="436" y="282"/>
                    <a:pt x="440" y="271"/>
                  </a:cubicBezTo>
                  <a:cubicBezTo>
                    <a:pt x="440" y="256"/>
                    <a:pt x="444" y="241"/>
                    <a:pt x="444" y="226"/>
                  </a:cubicBezTo>
                  <a:cubicBezTo>
                    <a:pt x="444" y="211"/>
                    <a:pt x="440" y="196"/>
                    <a:pt x="440" y="181"/>
                  </a:cubicBezTo>
                  <a:cubicBezTo>
                    <a:pt x="436" y="166"/>
                    <a:pt x="432" y="151"/>
                    <a:pt x="429" y="140"/>
                  </a:cubicBezTo>
                  <a:cubicBezTo>
                    <a:pt x="421" y="125"/>
                    <a:pt x="414" y="114"/>
                    <a:pt x="406" y="99"/>
                  </a:cubicBezTo>
                  <a:cubicBezTo>
                    <a:pt x="391" y="77"/>
                    <a:pt x="369" y="55"/>
                    <a:pt x="347" y="40"/>
                  </a:cubicBezTo>
                  <a:cubicBezTo>
                    <a:pt x="332" y="32"/>
                    <a:pt x="321" y="25"/>
                    <a:pt x="306" y="17"/>
                  </a:cubicBezTo>
                  <a:cubicBezTo>
                    <a:pt x="295" y="14"/>
                    <a:pt x="280" y="10"/>
                    <a:pt x="265" y="6"/>
                  </a:cubicBezTo>
                  <a:cubicBezTo>
                    <a:pt x="250" y="2"/>
                    <a:pt x="235" y="0"/>
                    <a:pt x="22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2"/>
            <p:cNvSpPr/>
            <p:nvPr/>
          </p:nvSpPr>
          <p:spPr>
            <a:xfrm>
              <a:off x="7230875" y="1830850"/>
              <a:ext cx="11200" cy="11150"/>
            </a:xfrm>
            <a:custGeom>
              <a:rect b="b" l="l" r="r" t="t"/>
              <a:pathLst>
                <a:path extrusionOk="0" h="446" w="448">
                  <a:moveTo>
                    <a:pt x="224" y="0"/>
                  </a:moveTo>
                  <a:cubicBezTo>
                    <a:pt x="209" y="0"/>
                    <a:pt x="195" y="2"/>
                    <a:pt x="180" y="6"/>
                  </a:cubicBezTo>
                  <a:cubicBezTo>
                    <a:pt x="168" y="9"/>
                    <a:pt x="154" y="13"/>
                    <a:pt x="139" y="17"/>
                  </a:cubicBezTo>
                  <a:cubicBezTo>
                    <a:pt x="127" y="24"/>
                    <a:pt x="113" y="32"/>
                    <a:pt x="101" y="39"/>
                  </a:cubicBezTo>
                  <a:cubicBezTo>
                    <a:pt x="90" y="47"/>
                    <a:pt x="79" y="54"/>
                    <a:pt x="68" y="65"/>
                  </a:cubicBezTo>
                  <a:cubicBezTo>
                    <a:pt x="57" y="77"/>
                    <a:pt x="49" y="88"/>
                    <a:pt x="42" y="99"/>
                  </a:cubicBezTo>
                  <a:cubicBezTo>
                    <a:pt x="31" y="114"/>
                    <a:pt x="23" y="125"/>
                    <a:pt x="19" y="140"/>
                  </a:cubicBezTo>
                  <a:cubicBezTo>
                    <a:pt x="16" y="151"/>
                    <a:pt x="8" y="166"/>
                    <a:pt x="8" y="181"/>
                  </a:cubicBezTo>
                  <a:cubicBezTo>
                    <a:pt x="4" y="196"/>
                    <a:pt x="1" y="211"/>
                    <a:pt x="4" y="226"/>
                  </a:cubicBezTo>
                  <a:cubicBezTo>
                    <a:pt x="1" y="237"/>
                    <a:pt x="4" y="252"/>
                    <a:pt x="8" y="267"/>
                  </a:cubicBezTo>
                  <a:cubicBezTo>
                    <a:pt x="8" y="282"/>
                    <a:pt x="12" y="296"/>
                    <a:pt x="19" y="308"/>
                  </a:cubicBezTo>
                  <a:cubicBezTo>
                    <a:pt x="27" y="323"/>
                    <a:pt x="31" y="334"/>
                    <a:pt x="42" y="349"/>
                  </a:cubicBezTo>
                  <a:cubicBezTo>
                    <a:pt x="49" y="360"/>
                    <a:pt x="57" y="371"/>
                    <a:pt x="68" y="382"/>
                  </a:cubicBezTo>
                  <a:cubicBezTo>
                    <a:pt x="79" y="390"/>
                    <a:pt x="90" y="401"/>
                    <a:pt x="101" y="408"/>
                  </a:cubicBezTo>
                  <a:cubicBezTo>
                    <a:pt x="113" y="416"/>
                    <a:pt x="127" y="423"/>
                    <a:pt x="139" y="431"/>
                  </a:cubicBezTo>
                  <a:cubicBezTo>
                    <a:pt x="154" y="434"/>
                    <a:pt x="168" y="438"/>
                    <a:pt x="180" y="442"/>
                  </a:cubicBezTo>
                  <a:cubicBezTo>
                    <a:pt x="195" y="445"/>
                    <a:pt x="209" y="445"/>
                    <a:pt x="224" y="445"/>
                  </a:cubicBezTo>
                  <a:cubicBezTo>
                    <a:pt x="239" y="445"/>
                    <a:pt x="254" y="445"/>
                    <a:pt x="269" y="442"/>
                  </a:cubicBezTo>
                  <a:cubicBezTo>
                    <a:pt x="284" y="438"/>
                    <a:pt x="295" y="434"/>
                    <a:pt x="310" y="431"/>
                  </a:cubicBezTo>
                  <a:cubicBezTo>
                    <a:pt x="321" y="423"/>
                    <a:pt x="336" y="416"/>
                    <a:pt x="347" y="408"/>
                  </a:cubicBezTo>
                  <a:cubicBezTo>
                    <a:pt x="373" y="393"/>
                    <a:pt x="392" y="371"/>
                    <a:pt x="411" y="349"/>
                  </a:cubicBezTo>
                  <a:cubicBezTo>
                    <a:pt x="418" y="334"/>
                    <a:pt x="426" y="323"/>
                    <a:pt x="429" y="308"/>
                  </a:cubicBezTo>
                  <a:cubicBezTo>
                    <a:pt x="437" y="296"/>
                    <a:pt x="441" y="282"/>
                    <a:pt x="444" y="267"/>
                  </a:cubicBezTo>
                  <a:cubicBezTo>
                    <a:pt x="444" y="252"/>
                    <a:pt x="448" y="237"/>
                    <a:pt x="448" y="226"/>
                  </a:cubicBezTo>
                  <a:cubicBezTo>
                    <a:pt x="448" y="211"/>
                    <a:pt x="444" y="196"/>
                    <a:pt x="444" y="181"/>
                  </a:cubicBezTo>
                  <a:cubicBezTo>
                    <a:pt x="441" y="166"/>
                    <a:pt x="437" y="151"/>
                    <a:pt x="429" y="140"/>
                  </a:cubicBezTo>
                  <a:cubicBezTo>
                    <a:pt x="426" y="125"/>
                    <a:pt x="418" y="114"/>
                    <a:pt x="411" y="99"/>
                  </a:cubicBezTo>
                  <a:cubicBezTo>
                    <a:pt x="392" y="77"/>
                    <a:pt x="373" y="54"/>
                    <a:pt x="347" y="39"/>
                  </a:cubicBezTo>
                  <a:cubicBezTo>
                    <a:pt x="336" y="32"/>
                    <a:pt x="321" y="24"/>
                    <a:pt x="310" y="17"/>
                  </a:cubicBezTo>
                  <a:cubicBezTo>
                    <a:pt x="295" y="13"/>
                    <a:pt x="284" y="9"/>
                    <a:pt x="269" y="6"/>
                  </a:cubicBezTo>
                  <a:cubicBezTo>
                    <a:pt x="254" y="2"/>
                    <a:pt x="239" y="0"/>
                    <a:pt x="224"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2"/>
            <p:cNvSpPr/>
            <p:nvPr/>
          </p:nvSpPr>
          <p:spPr>
            <a:xfrm>
              <a:off x="7267500" y="1875325"/>
              <a:ext cx="11375" cy="11200"/>
            </a:xfrm>
            <a:custGeom>
              <a:rect b="b" l="l" r="r" t="t"/>
              <a:pathLst>
                <a:path extrusionOk="0" h="448" w="455">
                  <a:moveTo>
                    <a:pt x="234" y="0"/>
                  </a:moveTo>
                  <a:cubicBezTo>
                    <a:pt x="204" y="0"/>
                    <a:pt x="174" y="6"/>
                    <a:pt x="146" y="19"/>
                  </a:cubicBezTo>
                  <a:cubicBezTo>
                    <a:pt x="134" y="23"/>
                    <a:pt x="120" y="30"/>
                    <a:pt x="108" y="38"/>
                  </a:cubicBezTo>
                  <a:cubicBezTo>
                    <a:pt x="97" y="49"/>
                    <a:pt x="86" y="57"/>
                    <a:pt x="75" y="68"/>
                  </a:cubicBezTo>
                  <a:cubicBezTo>
                    <a:pt x="64" y="79"/>
                    <a:pt x="56" y="90"/>
                    <a:pt x="49" y="101"/>
                  </a:cubicBezTo>
                  <a:cubicBezTo>
                    <a:pt x="38" y="112"/>
                    <a:pt x="30" y="127"/>
                    <a:pt x="26" y="138"/>
                  </a:cubicBezTo>
                  <a:cubicBezTo>
                    <a:pt x="23" y="153"/>
                    <a:pt x="15" y="168"/>
                    <a:pt x="15" y="179"/>
                  </a:cubicBezTo>
                  <a:cubicBezTo>
                    <a:pt x="0" y="254"/>
                    <a:pt x="23" y="329"/>
                    <a:pt x="75" y="381"/>
                  </a:cubicBezTo>
                  <a:cubicBezTo>
                    <a:pt x="86" y="392"/>
                    <a:pt x="97" y="399"/>
                    <a:pt x="108" y="411"/>
                  </a:cubicBezTo>
                  <a:cubicBezTo>
                    <a:pt x="120" y="418"/>
                    <a:pt x="134" y="425"/>
                    <a:pt x="146" y="429"/>
                  </a:cubicBezTo>
                  <a:cubicBezTo>
                    <a:pt x="161" y="437"/>
                    <a:pt x="175" y="440"/>
                    <a:pt x="187" y="444"/>
                  </a:cubicBezTo>
                  <a:cubicBezTo>
                    <a:pt x="202" y="444"/>
                    <a:pt x="216" y="448"/>
                    <a:pt x="231" y="448"/>
                  </a:cubicBezTo>
                  <a:cubicBezTo>
                    <a:pt x="354" y="448"/>
                    <a:pt x="455" y="347"/>
                    <a:pt x="455" y="224"/>
                  </a:cubicBezTo>
                  <a:cubicBezTo>
                    <a:pt x="455" y="209"/>
                    <a:pt x="451" y="194"/>
                    <a:pt x="451" y="179"/>
                  </a:cubicBezTo>
                  <a:cubicBezTo>
                    <a:pt x="448" y="165"/>
                    <a:pt x="444" y="150"/>
                    <a:pt x="436" y="138"/>
                  </a:cubicBezTo>
                  <a:cubicBezTo>
                    <a:pt x="433" y="124"/>
                    <a:pt x="425" y="112"/>
                    <a:pt x="418" y="101"/>
                  </a:cubicBezTo>
                  <a:cubicBezTo>
                    <a:pt x="407" y="86"/>
                    <a:pt x="399" y="75"/>
                    <a:pt x="388" y="64"/>
                  </a:cubicBezTo>
                  <a:cubicBezTo>
                    <a:pt x="346" y="22"/>
                    <a:pt x="291" y="0"/>
                    <a:pt x="234"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2"/>
            <p:cNvSpPr/>
            <p:nvPr/>
          </p:nvSpPr>
          <p:spPr>
            <a:xfrm>
              <a:off x="7329825" y="1566125"/>
              <a:ext cx="11100" cy="11200"/>
            </a:xfrm>
            <a:custGeom>
              <a:rect b="b" l="l" r="r" t="t"/>
              <a:pathLst>
                <a:path extrusionOk="0" h="448" w="444">
                  <a:moveTo>
                    <a:pt x="224" y="1"/>
                  </a:moveTo>
                  <a:cubicBezTo>
                    <a:pt x="209" y="1"/>
                    <a:pt x="194" y="2"/>
                    <a:pt x="179" y="4"/>
                  </a:cubicBezTo>
                  <a:cubicBezTo>
                    <a:pt x="168" y="7"/>
                    <a:pt x="153" y="11"/>
                    <a:pt x="138" y="19"/>
                  </a:cubicBezTo>
                  <a:cubicBezTo>
                    <a:pt x="127" y="22"/>
                    <a:pt x="112" y="30"/>
                    <a:pt x="101" y="37"/>
                  </a:cubicBezTo>
                  <a:cubicBezTo>
                    <a:pt x="90" y="45"/>
                    <a:pt x="79" y="56"/>
                    <a:pt x="68" y="67"/>
                  </a:cubicBezTo>
                  <a:cubicBezTo>
                    <a:pt x="27" y="108"/>
                    <a:pt x="0" y="164"/>
                    <a:pt x="0" y="224"/>
                  </a:cubicBezTo>
                  <a:cubicBezTo>
                    <a:pt x="0" y="239"/>
                    <a:pt x="4" y="253"/>
                    <a:pt x="4" y="265"/>
                  </a:cubicBezTo>
                  <a:cubicBezTo>
                    <a:pt x="8" y="279"/>
                    <a:pt x="15" y="294"/>
                    <a:pt x="19" y="309"/>
                  </a:cubicBezTo>
                  <a:cubicBezTo>
                    <a:pt x="30" y="335"/>
                    <a:pt x="45" y="358"/>
                    <a:pt x="68" y="380"/>
                  </a:cubicBezTo>
                  <a:cubicBezTo>
                    <a:pt x="75" y="391"/>
                    <a:pt x="86" y="399"/>
                    <a:pt x="101" y="406"/>
                  </a:cubicBezTo>
                  <a:cubicBezTo>
                    <a:pt x="112" y="417"/>
                    <a:pt x="123" y="421"/>
                    <a:pt x="138" y="429"/>
                  </a:cubicBezTo>
                  <a:cubicBezTo>
                    <a:pt x="150" y="432"/>
                    <a:pt x="164" y="440"/>
                    <a:pt x="179" y="440"/>
                  </a:cubicBezTo>
                  <a:cubicBezTo>
                    <a:pt x="194" y="443"/>
                    <a:pt x="209" y="447"/>
                    <a:pt x="224" y="447"/>
                  </a:cubicBezTo>
                  <a:cubicBezTo>
                    <a:pt x="239" y="447"/>
                    <a:pt x="250" y="443"/>
                    <a:pt x="265" y="440"/>
                  </a:cubicBezTo>
                  <a:cubicBezTo>
                    <a:pt x="280" y="440"/>
                    <a:pt x="295" y="432"/>
                    <a:pt x="306" y="429"/>
                  </a:cubicBezTo>
                  <a:cubicBezTo>
                    <a:pt x="321" y="421"/>
                    <a:pt x="336" y="417"/>
                    <a:pt x="347" y="406"/>
                  </a:cubicBezTo>
                  <a:cubicBezTo>
                    <a:pt x="369" y="391"/>
                    <a:pt x="392" y="369"/>
                    <a:pt x="407" y="347"/>
                  </a:cubicBezTo>
                  <a:cubicBezTo>
                    <a:pt x="414" y="335"/>
                    <a:pt x="422" y="320"/>
                    <a:pt x="429" y="309"/>
                  </a:cubicBezTo>
                  <a:cubicBezTo>
                    <a:pt x="440" y="279"/>
                    <a:pt x="444" y="253"/>
                    <a:pt x="444" y="224"/>
                  </a:cubicBezTo>
                  <a:cubicBezTo>
                    <a:pt x="444" y="209"/>
                    <a:pt x="444" y="194"/>
                    <a:pt x="440" y="179"/>
                  </a:cubicBezTo>
                  <a:cubicBezTo>
                    <a:pt x="436" y="164"/>
                    <a:pt x="433" y="153"/>
                    <a:pt x="429" y="138"/>
                  </a:cubicBezTo>
                  <a:cubicBezTo>
                    <a:pt x="418" y="112"/>
                    <a:pt x="403" y="86"/>
                    <a:pt x="381" y="67"/>
                  </a:cubicBezTo>
                  <a:cubicBezTo>
                    <a:pt x="369" y="56"/>
                    <a:pt x="358" y="45"/>
                    <a:pt x="347" y="37"/>
                  </a:cubicBezTo>
                  <a:cubicBezTo>
                    <a:pt x="336" y="30"/>
                    <a:pt x="321" y="22"/>
                    <a:pt x="310" y="19"/>
                  </a:cubicBezTo>
                  <a:cubicBezTo>
                    <a:pt x="295" y="11"/>
                    <a:pt x="280" y="7"/>
                    <a:pt x="269" y="4"/>
                  </a:cubicBezTo>
                  <a:cubicBezTo>
                    <a:pt x="254" y="2"/>
                    <a:pt x="239" y="1"/>
                    <a:pt x="224"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2"/>
            <p:cNvSpPr/>
            <p:nvPr/>
          </p:nvSpPr>
          <p:spPr>
            <a:xfrm>
              <a:off x="7373325" y="1611050"/>
              <a:ext cx="11125" cy="11175"/>
            </a:xfrm>
            <a:custGeom>
              <a:rect b="b" l="l" r="r" t="t"/>
              <a:pathLst>
                <a:path extrusionOk="0" h="447" w="445">
                  <a:moveTo>
                    <a:pt x="221" y="0"/>
                  </a:moveTo>
                  <a:cubicBezTo>
                    <a:pt x="207" y="0"/>
                    <a:pt x="193" y="1"/>
                    <a:pt x="180" y="3"/>
                  </a:cubicBezTo>
                  <a:cubicBezTo>
                    <a:pt x="165" y="7"/>
                    <a:pt x="150" y="10"/>
                    <a:pt x="135" y="18"/>
                  </a:cubicBezTo>
                  <a:cubicBezTo>
                    <a:pt x="124" y="22"/>
                    <a:pt x="109" y="29"/>
                    <a:pt x="98" y="36"/>
                  </a:cubicBezTo>
                  <a:cubicBezTo>
                    <a:pt x="86" y="44"/>
                    <a:pt x="75" y="55"/>
                    <a:pt x="64" y="66"/>
                  </a:cubicBezTo>
                  <a:cubicBezTo>
                    <a:pt x="53" y="74"/>
                    <a:pt x="45" y="85"/>
                    <a:pt x="38" y="100"/>
                  </a:cubicBezTo>
                  <a:cubicBezTo>
                    <a:pt x="27" y="111"/>
                    <a:pt x="23" y="122"/>
                    <a:pt x="16" y="137"/>
                  </a:cubicBezTo>
                  <a:cubicBezTo>
                    <a:pt x="12" y="152"/>
                    <a:pt x="5" y="163"/>
                    <a:pt x="5" y="178"/>
                  </a:cubicBezTo>
                  <a:cubicBezTo>
                    <a:pt x="1" y="193"/>
                    <a:pt x="1" y="208"/>
                    <a:pt x="1" y="223"/>
                  </a:cubicBezTo>
                  <a:cubicBezTo>
                    <a:pt x="1" y="238"/>
                    <a:pt x="1" y="253"/>
                    <a:pt x="5" y="268"/>
                  </a:cubicBezTo>
                  <a:cubicBezTo>
                    <a:pt x="8" y="279"/>
                    <a:pt x="12" y="294"/>
                    <a:pt x="19" y="309"/>
                  </a:cubicBezTo>
                  <a:cubicBezTo>
                    <a:pt x="23" y="320"/>
                    <a:pt x="31" y="335"/>
                    <a:pt x="38" y="346"/>
                  </a:cubicBezTo>
                  <a:cubicBezTo>
                    <a:pt x="45" y="357"/>
                    <a:pt x="57" y="368"/>
                    <a:pt x="64" y="379"/>
                  </a:cubicBezTo>
                  <a:cubicBezTo>
                    <a:pt x="75" y="391"/>
                    <a:pt x="86" y="398"/>
                    <a:pt x="98" y="409"/>
                  </a:cubicBezTo>
                  <a:cubicBezTo>
                    <a:pt x="113" y="417"/>
                    <a:pt x="124" y="424"/>
                    <a:pt x="139" y="428"/>
                  </a:cubicBezTo>
                  <a:cubicBezTo>
                    <a:pt x="150" y="435"/>
                    <a:pt x="165" y="439"/>
                    <a:pt x="180" y="439"/>
                  </a:cubicBezTo>
                  <a:cubicBezTo>
                    <a:pt x="195" y="443"/>
                    <a:pt x="209" y="446"/>
                    <a:pt x="224" y="446"/>
                  </a:cubicBezTo>
                  <a:cubicBezTo>
                    <a:pt x="250" y="443"/>
                    <a:pt x="280" y="439"/>
                    <a:pt x="306" y="428"/>
                  </a:cubicBezTo>
                  <a:cubicBezTo>
                    <a:pt x="321" y="424"/>
                    <a:pt x="332" y="417"/>
                    <a:pt x="347" y="409"/>
                  </a:cubicBezTo>
                  <a:cubicBezTo>
                    <a:pt x="359" y="398"/>
                    <a:pt x="370" y="391"/>
                    <a:pt x="381" y="379"/>
                  </a:cubicBezTo>
                  <a:cubicBezTo>
                    <a:pt x="400" y="357"/>
                    <a:pt x="414" y="335"/>
                    <a:pt x="426" y="309"/>
                  </a:cubicBezTo>
                  <a:cubicBezTo>
                    <a:pt x="433" y="294"/>
                    <a:pt x="437" y="279"/>
                    <a:pt x="441" y="268"/>
                  </a:cubicBezTo>
                  <a:cubicBezTo>
                    <a:pt x="444" y="238"/>
                    <a:pt x="444" y="208"/>
                    <a:pt x="441" y="178"/>
                  </a:cubicBezTo>
                  <a:cubicBezTo>
                    <a:pt x="437" y="163"/>
                    <a:pt x="433" y="152"/>
                    <a:pt x="426" y="137"/>
                  </a:cubicBezTo>
                  <a:cubicBezTo>
                    <a:pt x="422" y="122"/>
                    <a:pt x="414" y="111"/>
                    <a:pt x="407" y="100"/>
                  </a:cubicBezTo>
                  <a:cubicBezTo>
                    <a:pt x="400" y="85"/>
                    <a:pt x="388" y="74"/>
                    <a:pt x="377" y="66"/>
                  </a:cubicBezTo>
                  <a:cubicBezTo>
                    <a:pt x="370" y="55"/>
                    <a:pt x="359" y="44"/>
                    <a:pt x="344" y="36"/>
                  </a:cubicBezTo>
                  <a:cubicBezTo>
                    <a:pt x="332" y="29"/>
                    <a:pt x="321" y="22"/>
                    <a:pt x="306" y="18"/>
                  </a:cubicBezTo>
                  <a:cubicBezTo>
                    <a:pt x="291" y="10"/>
                    <a:pt x="280" y="7"/>
                    <a:pt x="265" y="3"/>
                  </a:cubicBezTo>
                  <a:cubicBezTo>
                    <a:pt x="250" y="1"/>
                    <a:pt x="236" y="0"/>
                    <a:pt x="22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2"/>
            <p:cNvSpPr/>
            <p:nvPr/>
          </p:nvSpPr>
          <p:spPr>
            <a:xfrm>
              <a:off x="7496600" y="1656375"/>
              <a:ext cx="11200" cy="11125"/>
            </a:xfrm>
            <a:custGeom>
              <a:rect b="b" l="l" r="r" t="t"/>
              <a:pathLst>
                <a:path extrusionOk="0" h="445" w="448">
                  <a:moveTo>
                    <a:pt x="223" y="0"/>
                  </a:moveTo>
                  <a:cubicBezTo>
                    <a:pt x="208" y="0"/>
                    <a:pt x="193" y="2"/>
                    <a:pt x="179" y="5"/>
                  </a:cubicBezTo>
                  <a:cubicBezTo>
                    <a:pt x="149" y="9"/>
                    <a:pt x="123" y="20"/>
                    <a:pt x="97" y="38"/>
                  </a:cubicBezTo>
                  <a:cubicBezTo>
                    <a:pt x="86" y="46"/>
                    <a:pt x="75" y="53"/>
                    <a:pt x="63" y="64"/>
                  </a:cubicBezTo>
                  <a:cubicBezTo>
                    <a:pt x="52" y="76"/>
                    <a:pt x="45" y="87"/>
                    <a:pt x="37" y="98"/>
                  </a:cubicBezTo>
                  <a:cubicBezTo>
                    <a:pt x="30" y="109"/>
                    <a:pt x="22" y="124"/>
                    <a:pt x="15" y="135"/>
                  </a:cubicBezTo>
                  <a:cubicBezTo>
                    <a:pt x="11" y="150"/>
                    <a:pt x="8" y="165"/>
                    <a:pt x="4" y="180"/>
                  </a:cubicBezTo>
                  <a:cubicBezTo>
                    <a:pt x="0" y="191"/>
                    <a:pt x="0" y="206"/>
                    <a:pt x="0" y="221"/>
                  </a:cubicBezTo>
                  <a:cubicBezTo>
                    <a:pt x="0" y="281"/>
                    <a:pt x="22" y="336"/>
                    <a:pt x="63" y="377"/>
                  </a:cubicBezTo>
                  <a:cubicBezTo>
                    <a:pt x="75" y="389"/>
                    <a:pt x="86" y="400"/>
                    <a:pt x="97" y="407"/>
                  </a:cubicBezTo>
                  <a:cubicBezTo>
                    <a:pt x="123" y="422"/>
                    <a:pt x="149" y="433"/>
                    <a:pt x="179" y="441"/>
                  </a:cubicBezTo>
                  <a:cubicBezTo>
                    <a:pt x="194" y="445"/>
                    <a:pt x="205" y="445"/>
                    <a:pt x="220" y="445"/>
                  </a:cubicBezTo>
                  <a:cubicBezTo>
                    <a:pt x="235" y="445"/>
                    <a:pt x="250" y="445"/>
                    <a:pt x="265" y="441"/>
                  </a:cubicBezTo>
                  <a:cubicBezTo>
                    <a:pt x="295" y="433"/>
                    <a:pt x="321" y="422"/>
                    <a:pt x="343" y="407"/>
                  </a:cubicBezTo>
                  <a:cubicBezTo>
                    <a:pt x="358" y="400"/>
                    <a:pt x="369" y="389"/>
                    <a:pt x="380" y="377"/>
                  </a:cubicBezTo>
                  <a:cubicBezTo>
                    <a:pt x="388" y="370"/>
                    <a:pt x="399" y="359"/>
                    <a:pt x="406" y="344"/>
                  </a:cubicBezTo>
                  <a:cubicBezTo>
                    <a:pt x="414" y="333"/>
                    <a:pt x="421" y="322"/>
                    <a:pt x="425" y="307"/>
                  </a:cubicBezTo>
                  <a:cubicBezTo>
                    <a:pt x="444" y="266"/>
                    <a:pt x="447" y="221"/>
                    <a:pt x="440" y="180"/>
                  </a:cubicBezTo>
                  <a:cubicBezTo>
                    <a:pt x="432" y="150"/>
                    <a:pt x="421" y="124"/>
                    <a:pt x="406" y="98"/>
                  </a:cubicBezTo>
                  <a:cubicBezTo>
                    <a:pt x="399" y="87"/>
                    <a:pt x="388" y="76"/>
                    <a:pt x="380" y="64"/>
                  </a:cubicBezTo>
                  <a:cubicBezTo>
                    <a:pt x="339" y="23"/>
                    <a:pt x="281" y="0"/>
                    <a:pt x="22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2"/>
            <p:cNvSpPr/>
            <p:nvPr/>
          </p:nvSpPr>
          <p:spPr>
            <a:xfrm>
              <a:off x="7185875" y="1666325"/>
              <a:ext cx="11700" cy="11150"/>
            </a:xfrm>
            <a:custGeom>
              <a:rect b="b" l="l" r="r" t="t"/>
              <a:pathLst>
                <a:path extrusionOk="0" h="446" w="468">
                  <a:moveTo>
                    <a:pt x="227" y="0"/>
                  </a:moveTo>
                  <a:cubicBezTo>
                    <a:pt x="212" y="0"/>
                    <a:pt x="196" y="2"/>
                    <a:pt x="180" y="6"/>
                  </a:cubicBezTo>
                  <a:cubicBezTo>
                    <a:pt x="165" y="6"/>
                    <a:pt x="150" y="9"/>
                    <a:pt x="139" y="17"/>
                  </a:cubicBezTo>
                  <a:cubicBezTo>
                    <a:pt x="124" y="20"/>
                    <a:pt x="113" y="28"/>
                    <a:pt x="101" y="39"/>
                  </a:cubicBezTo>
                  <a:cubicBezTo>
                    <a:pt x="87" y="47"/>
                    <a:pt x="75" y="54"/>
                    <a:pt x="64" y="65"/>
                  </a:cubicBezTo>
                  <a:cubicBezTo>
                    <a:pt x="57" y="76"/>
                    <a:pt x="46" y="88"/>
                    <a:pt x="38" y="99"/>
                  </a:cubicBezTo>
                  <a:cubicBezTo>
                    <a:pt x="31" y="110"/>
                    <a:pt x="23" y="125"/>
                    <a:pt x="19" y="136"/>
                  </a:cubicBezTo>
                  <a:cubicBezTo>
                    <a:pt x="12" y="151"/>
                    <a:pt x="8" y="166"/>
                    <a:pt x="5" y="177"/>
                  </a:cubicBezTo>
                  <a:cubicBezTo>
                    <a:pt x="1" y="192"/>
                    <a:pt x="1" y="207"/>
                    <a:pt x="1" y="222"/>
                  </a:cubicBezTo>
                  <a:cubicBezTo>
                    <a:pt x="1" y="237"/>
                    <a:pt x="1" y="252"/>
                    <a:pt x="5" y="266"/>
                  </a:cubicBezTo>
                  <a:cubicBezTo>
                    <a:pt x="8" y="281"/>
                    <a:pt x="12" y="293"/>
                    <a:pt x="19" y="307"/>
                  </a:cubicBezTo>
                  <a:cubicBezTo>
                    <a:pt x="23" y="322"/>
                    <a:pt x="31" y="334"/>
                    <a:pt x="38" y="345"/>
                  </a:cubicBezTo>
                  <a:cubicBezTo>
                    <a:pt x="46" y="360"/>
                    <a:pt x="57" y="371"/>
                    <a:pt x="64" y="378"/>
                  </a:cubicBezTo>
                  <a:cubicBezTo>
                    <a:pt x="75" y="389"/>
                    <a:pt x="87" y="401"/>
                    <a:pt x="101" y="408"/>
                  </a:cubicBezTo>
                  <a:cubicBezTo>
                    <a:pt x="113" y="415"/>
                    <a:pt x="124" y="423"/>
                    <a:pt x="139" y="427"/>
                  </a:cubicBezTo>
                  <a:cubicBezTo>
                    <a:pt x="150" y="434"/>
                    <a:pt x="165" y="438"/>
                    <a:pt x="180" y="442"/>
                  </a:cubicBezTo>
                  <a:cubicBezTo>
                    <a:pt x="194" y="444"/>
                    <a:pt x="208" y="446"/>
                    <a:pt x="222" y="446"/>
                  </a:cubicBezTo>
                  <a:cubicBezTo>
                    <a:pt x="281" y="446"/>
                    <a:pt x="339" y="421"/>
                    <a:pt x="381" y="378"/>
                  </a:cubicBezTo>
                  <a:cubicBezTo>
                    <a:pt x="392" y="371"/>
                    <a:pt x="400" y="360"/>
                    <a:pt x="407" y="345"/>
                  </a:cubicBezTo>
                  <a:cubicBezTo>
                    <a:pt x="414" y="334"/>
                    <a:pt x="422" y="322"/>
                    <a:pt x="429" y="307"/>
                  </a:cubicBezTo>
                  <a:cubicBezTo>
                    <a:pt x="433" y="293"/>
                    <a:pt x="437" y="281"/>
                    <a:pt x="441" y="266"/>
                  </a:cubicBezTo>
                  <a:cubicBezTo>
                    <a:pt x="467" y="126"/>
                    <a:pt x="362" y="0"/>
                    <a:pt x="227"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2"/>
            <p:cNvSpPr/>
            <p:nvPr/>
          </p:nvSpPr>
          <p:spPr>
            <a:xfrm>
              <a:off x="7425775" y="1835550"/>
              <a:ext cx="11125" cy="11100"/>
            </a:xfrm>
            <a:custGeom>
              <a:rect b="b" l="l" r="r" t="t"/>
              <a:pathLst>
                <a:path extrusionOk="0" h="444" w="445">
                  <a:moveTo>
                    <a:pt x="221" y="0"/>
                  </a:moveTo>
                  <a:cubicBezTo>
                    <a:pt x="98" y="0"/>
                    <a:pt x="1" y="97"/>
                    <a:pt x="1" y="220"/>
                  </a:cubicBezTo>
                  <a:cubicBezTo>
                    <a:pt x="1" y="235"/>
                    <a:pt x="1" y="250"/>
                    <a:pt x="5" y="265"/>
                  </a:cubicBezTo>
                  <a:cubicBezTo>
                    <a:pt x="8" y="280"/>
                    <a:pt x="12" y="295"/>
                    <a:pt x="16" y="306"/>
                  </a:cubicBezTo>
                  <a:cubicBezTo>
                    <a:pt x="23" y="321"/>
                    <a:pt x="31" y="332"/>
                    <a:pt x="38" y="343"/>
                  </a:cubicBezTo>
                  <a:cubicBezTo>
                    <a:pt x="46" y="358"/>
                    <a:pt x="53" y="369"/>
                    <a:pt x="64" y="377"/>
                  </a:cubicBezTo>
                  <a:cubicBezTo>
                    <a:pt x="105" y="421"/>
                    <a:pt x="161" y="444"/>
                    <a:pt x="221" y="444"/>
                  </a:cubicBezTo>
                  <a:cubicBezTo>
                    <a:pt x="236" y="444"/>
                    <a:pt x="251" y="444"/>
                    <a:pt x="265" y="440"/>
                  </a:cubicBezTo>
                  <a:cubicBezTo>
                    <a:pt x="280" y="436"/>
                    <a:pt x="295" y="433"/>
                    <a:pt x="306" y="429"/>
                  </a:cubicBezTo>
                  <a:cubicBezTo>
                    <a:pt x="321" y="421"/>
                    <a:pt x="333" y="414"/>
                    <a:pt x="347" y="407"/>
                  </a:cubicBezTo>
                  <a:cubicBezTo>
                    <a:pt x="359" y="399"/>
                    <a:pt x="370" y="388"/>
                    <a:pt x="377" y="377"/>
                  </a:cubicBezTo>
                  <a:cubicBezTo>
                    <a:pt x="388" y="369"/>
                    <a:pt x="400" y="358"/>
                    <a:pt x="407" y="343"/>
                  </a:cubicBezTo>
                  <a:cubicBezTo>
                    <a:pt x="415" y="332"/>
                    <a:pt x="422" y="321"/>
                    <a:pt x="426" y="306"/>
                  </a:cubicBezTo>
                  <a:cubicBezTo>
                    <a:pt x="433" y="295"/>
                    <a:pt x="437" y="280"/>
                    <a:pt x="441" y="265"/>
                  </a:cubicBezTo>
                  <a:cubicBezTo>
                    <a:pt x="441" y="250"/>
                    <a:pt x="444" y="235"/>
                    <a:pt x="444" y="220"/>
                  </a:cubicBezTo>
                  <a:cubicBezTo>
                    <a:pt x="444" y="97"/>
                    <a:pt x="344" y="0"/>
                    <a:pt x="22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2"/>
            <p:cNvSpPr/>
            <p:nvPr/>
          </p:nvSpPr>
          <p:spPr>
            <a:xfrm>
              <a:off x="7223625" y="1679675"/>
              <a:ext cx="80875" cy="30675"/>
            </a:xfrm>
            <a:custGeom>
              <a:rect b="b" l="l" r="r" t="t"/>
              <a:pathLst>
                <a:path extrusionOk="0" h="1227" w="3235">
                  <a:moveTo>
                    <a:pt x="183" y="1"/>
                  </a:moveTo>
                  <a:cubicBezTo>
                    <a:pt x="108" y="127"/>
                    <a:pt x="45" y="265"/>
                    <a:pt x="0" y="407"/>
                  </a:cubicBezTo>
                  <a:cubicBezTo>
                    <a:pt x="757" y="791"/>
                    <a:pt x="1759" y="1074"/>
                    <a:pt x="2903" y="1223"/>
                  </a:cubicBezTo>
                  <a:cubicBezTo>
                    <a:pt x="2914" y="1223"/>
                    <a:pt x="2922" y="1227"/>
                    <a:pt x="2933" y="1227"/>
                  </a:cubicBezTo>
                  <a:cubicBezTo>
                    <a:pt x="3209" y="1223"/>
                    <a:pt x="3235" y="817"/>
                    <a:pt x="2959" y="783"/>
                  </a:cubicBezTo>
                  <a:cubicBezTo>
                    <a:pt x="1871" y="642"/>
                    <a:pt x="887" y="362"/>
                    <a:pt x="183"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2"/>
            <p:cNvSpPr/>
            <p:nvPr/>
          </p:nvSpPr>
          <p:spPr>
            <a:xfrm>
              <a:off x="7220550" y="1704650"/>
              <a:ext cx="81050" cy="33375"/>
            </a:xfrm>
            <a:custGeom>
              <a:rect b="b" l="l" r="r" t="t"/>
              <a:pathLst>
                <a:path extrusionOk="0" h="1335" w="3242">
                  <a:moveTo>
                    <a:pt x="8" y="0"/>
                  </a:moveTo>
                  <a:cubicBezTo>
                    <a:pt x="0" y="164"/>
                    <a:pt x="4" y="325"/>
                    <a:pt x="22" y="489"/>
                  </a:cubicBezTo>
                  <a:cubicBezTo>
                    <a:pt x="540" y="764"/>
                    <a:pt x="1219" y="999"/>
                    <a:pt x="1994" y="1171"/>
                  </a:cubicBezTo>
                  <a:cubicBezTo>
                    <a:pt x="2285" y="1238"/>
                    <a:pt x="2594" y="1290"/>
                    <a:pt x="2907" y="1335"/>
                  </a:cubicBezTo>
                  <a:lnTo>
                    <a:pt x="2937" y="1335"/>
                  </a:lnTo>
                  <a:cubicBezTo>
                    <a:pt x="2938" y="1335"/>
                    <a:pt x="2939" y="1335"/>
                    <a:pt x="2940" y="1335"/>
                  </a:cubicBezTo>
                  <a:cubicBezTo>
                    <a:pt x="3216" y="1335"/>
                    <a:pt x="3241" y="928"/>
                    <a:pt x="2967" y="891"/>
                  </a:cubicBezTo>
                  <a:cubicBezTo>
                    <a:pt x="2665" y="850"/>
                    <a:pt x="2370" y="798"/>
                    <a:pt x="2087" y="735"/>
                  </a:cubicBezTo>
                  <a:cubicBezTo>
                    <a:pt x="1297" y="559"/>
                    <a:pt x="611" y="314"/>
                    <a:pt x="116" y="30"/>
                  </a:cubicBezTo>
                  <a:cubicBezTo>
                    <a:pt x="82" y="12"/>
                    <a:pt x="45" y="4"/>
                    <a:pt x="8"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2"/>
            <p:cNvSpPr/>
            <p:nvPr/>
          </p:nvSpPr>
          <p:spPr>
            <a:xfrm>
              <a:off x="7225375" y="1736875"/>
              <a:ext cx="169400" cy="32650"/>
            </a:xfrm>
            <a:custGeom>
              <a:rect b="b" l="l" r="r" t="t"/>
              <a:pathLst>
                <a:path extrusionOk="0" h="1306" w="6776">
                  <a:moveTo>
                    <a:pt x="72" y="0"/>
                  </a:moveTo>
                  <a:cubicBezTo>
                    <a:pt x="47" y="0"/>
                    <a:pt x="23" y="4"/>
                    <a:pt x="1" y="12"/>
                  </a:cubicBezTo>
                  <a:cubicBezTo>
                    <a:pt x="53" y="180"/>
                    <a:pt x="113" y="347"/>
                    <a:pt x="187" y="519"/>
                  </a:cubicBezTo>
                  <a:cubicBezTo>
                    <a:pt x="1339" y="1011"/>
                    <a:pt x="2993" y="1305"/>
                    <a:pt x="4674" y="1305"/>
                  </a:cubicBezTo>
                  <a:cubicBezTo>
                    <a:pt x="5308" y="1305"/>
                    <a:pt x="5941" y="1264"/>
                    <a:pt x="6567" y="1182"/>
                  </a:cubicBezTo>
                  <a:cubicBezTo>
                    <a:pt x="6690" y="1164"/>
                    <a:pt x="6776" y="1052"/>
                    <a:pt x="6757" y="933"/>
                  </a:cubicBezTo>
                  <a:cubicBezTo>
                    <a:pt x="6743" y="819"/>
                    <a:pt x="6647" y="737"/>
                    <a:pt x="6535" y="737"/>
                  </a:cubicBezTo>
                  <a:cubicBezTo>
                    <a:pt x="6526" y="737"/>
                    <a:pt x="6517" y="738"/>
                    <a:pt x="6508" y="739"/>
                  </a:cubicBezTo>
                  <a:cubicBezTo>
                    <a:pt x="5925" y="817"/>
                    <a:pt x="5337" y="858"/>
                    <a:pt x="4751" y="858"/>
                  </a:cubicBezTo>
                  <a:cubicBezTo>
                    <a:pt x="4725" y="858"/>
                    <a:pt x="4700" y="858"/>
                    <a:pt x="4674" y="858"/>
                  </a:cubicBezTo>
                  <a:cubicBezTo>
                    <a:pt x="2949" y="858"/>
                    <a:pt x="1264" y="545"/>
                    <a:pt x="165" y="20"/>
                  </a:cubicBezTo>
                  <a:cubicBezTo>
                    <a:pt x="135" y="7"/>
                    <a:pt x="103" y="0"/>
                    <a:pt x="72"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2"/>
            <p:cNvSpPr/>
            <p:nvPr/>
          </p:nvSpPr>
          <p:spPr>
            <a:xfrm>
              <a:off x="7423550" y="1734650"/>
              <a:ext cx="38400" cy="22750"/>
            </a:xfrm>
            <a:custGeom>
              <a:rect b="b" l="l" r="r" t="t"/>
              <a:pathLst>
                <a:path extrusionOk="0" h="910" w="1536">
                  <a:moveTo>
                    <a:pt x="1463" y="0"/>
                  </a:moveTo>
                  <a:cubicBezTo>
                    <a:pt x="1426" y="0"/>
                    <a:pt x="1390" y="9"/>
                    <a:pt x="1357" y="27"/>
                  </a:cubicBezTo>
                  <a:cubicBezTo>
                    <a:pt x="1003" y="217"/>
                    <a:pt x="630" y="366"/>
                    <a:pt x="246" y="474"/>
                  </a:cubicBezTo>
                  <a:cubicBezTo>
                    <a:pt x="0" y="552"/>
                    <a:pt x="56" y="910"/>
                    <a:pt x="310" y="910"/>
                  </a:cubicBezTo>
                  <a:cubicBezTo>
                    <a:pt x="332" y="910"/>
                    <a:pt x="354" y="906"/>
                    <a:pt x="377" y="902"/>
                  </a:cubicBezTo>
                  <a:cubicBezTo>
                    <a:pt x="705" y="805"/>
                    <a:pt x="1025" y="682"/>
                    <a:pt x="1338" y="537"/>
                  </a:cubicBezTo>
                  <a:cubicBezTo>
                    <a:pt x="1413" y="362"/>
                    <a:pt x="1480" y="187"/>
                    <a:pt x="1536" y="12"/>
                  </a:cubicBezTo>
                  <a:cubicBezTo>
                    <a:pt x="1512" y="4"/>
                    <a:pt x="1487" y="0"/>
                    <a:pt x="1463"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2" name="Google Shape;4182;p62"/>
          <p:cNvGrpSpPr/>
          <p:nvPr/>
        </p:nvGrpSpPr>
        <p:grpSpPr>
          <a:xfrm>
            <a:off x="2906875" y="3234425"/>
            <a:ext cx="255025" cy="368125"/>
            <a:chOff x="2906875" y="3234425"/>
            <a:chExt cx="255025" cy="368125"/>
          </a:xfrm>
        </p:grpSpPr>
        <p:sp>
          <p:nvSpPr>
            <p:cNvPr id="4183" name="Google Shape;4183;p62"/>
            <p:cNvSpPr/>
            <p:nvPr/>
          </p:nvSpPr>
          <p:spPr>
            <a:xfrm>
              <a:off x="2917775" y="3298600"/>
              <a:ext cx="11400" cy="241425"/>
            </a:xfrm>
            <a:custGeom>
              <a:rect b="b" l="l" r="r" t="t"/>
              <a:pathLst>
                <a:path extrusionOk="0" h="9657" w="456">
                  <a:moveTo>
                    <a:pt x="224" y="1"/>
                  </a:moveTo>
                  <a:cubicBezTo>
                    <a:pt x="101" y="1"/>
                    <a:pt x="1" y="117"/>
                    <a:pt x="1" y="266"/>
                  </a:cubicBezTo>
                  <a:lnTo>
                    <a:pt x="8" y="9388"/>
                  </a:lnTo>
                  <a:cubicBezTo>
                    <a:pt x="8" y="9537"/>
                    <a:pt x="109" y="9657"/>
                    <a:pt x="232" y="9657"/>
                  </a:cubicBezTo>
                  <a:cubicBezTo>
                    <a:pt x="355" y="9657"/>
                    <a:pt x="455" y="9537"/>
                    <a:pt x="455" y="9388"/>
                  </a:cubicBezTo>
                  <a:lnTo>
                    <a:pt x="448" y="266"/>
                  </a:lnTo>
                  <a:cubicBezTo>
                    <a:pt x="448" y="117"/>
                    <a:pt x="347" y="1"/>
                    <a:pt x="22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2"/>
            <p:cNvSpPr/>
            <p:nvPr/>
          </p:nvSpPr>
          <p:spPr>
            <a:xfrm>
              <a:off x="3139900" y="3298600"/>
              <a:ext cx="11100" cy="241425"/>
            </a:xfrm>
            <a:custGeom>
              <a:rect b="b" l="l" r="r" t="t"/>
              <a:pathLst>
                <a:path extrusionOk="0" h="9657" w="444">
                  <a:moveTo>
                    <a:pt x="224" y="1"/>
                  </a:moveTo>
                  <a:cubicBezTo>
                    <a:pt x="101" y="1"/>
                    <a:pt x="0" y="117"/>
                    <a:pt x="0" y="266"/>
                  </a:cubicBezTo>
                  <a:lnTo>
                    <a:pt x="0" y="9388"/>
                  </a:lnTo>
                  <a:cubicBezTo>
                    <a:pt x="0" y="9537"/>
                    <a:pt x="101" y="9657"/>
                    <a:pt x="224" y="9657"/>
                  </a:cubicBezTo>
                  <a:cubicBezTo>
                    <a:pt x="343" y="9657"/>
                    <a:pt x="443" y="9537"/>
                    <a:pt x="443" y="9388"/>
                  </a:cubicBezTo>
                  <a:lnTo>
                    <a:pt x="443" y="266"/>
                  </a:lnTo>
                  <a:cubicBezTo>
                    <a:pt x="443" y="117"/>
                    <a:pt x="343" y="1"/>
                    <a:pt x="22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2"/>
            <p:cNvSpPr/>
            <p:nvPr/>
          </p:nvSpPr>
          <p:spPr>
            <a:xfrm>
              <a:off x="2914150" y="3273000"/>
              <a:ext cx="18375" cy="42125"/>
            </a:xfrm>
            <a:custGeom>
              <a:rect b="b" l="l" r="r" t="t"/>
              <a:pathLst>
                <a:path extrusionOk="0" h="1685" w="735">
                  <a:moveTo>
                    <a:pt x="4" y="0"/>
                  </a:moveTo>
                  <a:lnTo>
                    <a:pt x="4" y="1383"/>
                  </a:lnTo>
                  <a:cubicBezTo>
                    <a:pt x="0" y="1550"/>
                    <a:pt x="138" y="1685"/>
                    <a:pt x="302" y="1685"/>
                  </a:cubicBezTo>
                  <a:lnTo>
                    <a:pt x="436" y="1685"/>
                  </a:lnTo>
                  <a:cubicBezTo>
                    <a:pt x="600" y="1685"/>
                    <a:pt x="735" y="1550"/>
                    <a:pt x="735" y="1383"/>
                  </a:cubicBezTo>
                  <a:lnTo>
                    <a:pt x="735"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2"/>
            <p:cNvSpPr/>
            <p:nvPr/>
          </p:nvSpPr>
          <p:spPr>
            <a:xfrm>
              <a:off x="2914150" y="3521825"/>
              <a:ext cx="18375" cy="36825"/>
            </a:xfrm>
            <a:custGeom>
              <a:rect b="b" l="l" r="r" t="t"/>
              <a:pathLst>
                <a:path extrusionOk="0" h="1473" w="735">
                  <a:moveTo>
                    <a:pt x="302" y="1"/>
                  </a:moveTo>
                  <a:cubicBezTo>
                    <a:pt x="138" y="1"/>
                    <a:pt x="0" y="135"/>
                    <a:pt x="4" y="303"/>
                  </a:cubicBezTo>
                  <a:lnTo>
                    <a:pt x="4" y="1473"/>
                  </a:lnTo>
                  <a:lnTo>
                    <a:pt x="735" y="1473"/>
                  </a:lnTo>
                  <a:lnTo>
                    <a:pt x="735" y="303"/>
                  </a:lnTo>
                  <a:cubicBezTo>
                    <a:pt x="735" y="135"/>
                    <a:pt x="600" y="1"/>
                    <a:pt x="436"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2"/>
            <p:cNvSpPr/>
            <p:nvPr/>
          </p:nvSpPr>
          <p:spPr>
            <a:xfrm>
              <a:off x="3136250" y="3273000"/>
              <a:ext cx="18375" cy="42125"/>
            </a:xfrm>
            <a:custGeom>
              <a:rect b="b" l="l" r="r" t="t"/>
              <a:pathLst>
                <a:path extrusionOk="0" h="1685" w="735">
                  <a:moveTo>
                    <a:pt x="1" y="0"/>
                  </a:moveTo>
                  <a:lnTo>
                    <a:pt x="1" y="1383"/>
                  </a:lnTo>
                  <a:cubicBezTo>
                    <a:pt x="1" y="1550"/>
                    <a:pt x="135" y="1685"/>
                    <a:pt x="303" y="1685"/>
                  </a:cubicBezTo>
                  <a:lnTo>
                    <a:pt x="433" y="1685"/>
                  </a:lnTo>
                  <a:cubicBezTo>
                    <a:pt x="601" y="1685"/>
                    <a:pt x="735" y="1550"/>
                    <a:pt x="735" y="1383"/>
                  </a:cubicBezTo>
                  <a:lnTo>
                    <a:pt x="735"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2"/>
            <p:cNvSpPr/>
            <p:nvPr/>
          </p:nvSpPr>
          <p:spPr>
            <a:xfrm>
              <a:off x="3136250" y="3521825"/>
              <a:ext cx="18375" cy="36825"/>
            </a:xfrm>
            <a:custGeom>
              <a:rect b="b" l="l" r="r" t="t"/>
              <a:pathLst>
                <a:path extrusionOk="0" h="1473" w="735">
                  <a:moveTo>
                    <a:pt x="303" y="1"/>
                  </a:moveTo>
                  <a:cubicBezTo>
                    <a:pt x="135" y="1"/>
                    <a:pt x="1" y="135"/>
                    <a:pt x="1" y="303"/>
                  </a:cubicBezTo>
                  <a:lnTo>
                    <a:pt x="1" y="1473"/>
                  </a:lnTo>
                  <a:lnTo>
                    <a:pt x="735" y="1473"/>
                  </a:lnTo>
                  <a:lnTo>
                    <a:pt x="735" y="303"/>
                  </a:lnTo>
                  <a:cubicBezTo>
                    <a:pt x="735" y="135"/>
                    <a:pt x="601" y="1"/>
                    <a:pt x="433"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2"/>
            <p:cNvSpPr/>
            <p:nvPr/>
          </p:nvSpPr>
          <p:spPr>
            <a:xfrm>
              <a:off x="2917025" y="3249700"/>
              <a:ext cx="234825" cy="337475"/>
            </a:xfrm>
            <a:custGeom>
              <a:rect b="b" l="l" r="r" t="t"/>
              <a:pathLst>
                <a:path extrusionOk="0" h="13499" w="9393">
                  <a:moveTo>
                    <a:pt x="1059" y="1"/>
                  </a:moveTo>
                  <a:cubicBezTo>
                    <a:pt x="407" y="1"/>
                    <a:pt x="1" y="660"/>
                    <a:pt x="325" y="1182"/>
                  </a:cubicBezTo>
                  <a:lnTo>
                    <a:pt x="3541" y="6358"/>
                  </a:lnTo>
                  <a:cubicBezTo>
                    <a:pt x="3690" y="6597"/>
                    <a:pt x="3690" y="6902"/>
                    <a:pt x="3541" y="7144"/>
                  </a:cubicBezTo>
                  <a:lnTo>
                    <a:pt x="325" y="12321"/>
                  </a:lnTo>
                  <a:cubicBezTo>
                    <a:pt x="1" y="12842"/>
                    <a:pt x="407" y="13498"/>
                    <a:pt x="1059" y="13498"/>
                  </a:cubicBezTo>
                  <a:lnTo>
                    <a:pt x="8330" y="13498"/>
                  </a:lnTo>
                  <a:cubicBezTo>
                    <a:pt x="8982" y="13498"/>
                    <a:pt x="9388" y="12842"/>
                    <a:pt x="9064" y="12321"/>
                  </a:cubicBezTo>
                  <a:lnTo>
                    <a:pt x="5848" y="7144"/>
                  </a:lnTo>
                  <a:cubicBezTo>
                    <a:pt x="5699" y="6902"/>
                    <a:pt x="5699" y="6597"/>
                    <a:pt x="5848" y="6358"/>
                  </a:cubicBezTo>
                  <a:lnTo>
                    <a:pt x="9064" y="1182"/>
                  </a:lnTo>
                  <a:cubicBezTo>
                    <a:pt x="9392" y="656"/>
                    <a:pt x="8982" y="1"/>
                    <a:pt x="833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2"/>
            <p:cNvSpPr/>
            <p:nvPr/>
          </p:nvSpPr>
          <p:spPr>
            <a:xfrm>
              <a:off x="2917025" y="3249700"/>
              <a:ext cx="115275" cy="337475"/>
            </a:xfrm>
            <a:custGeom>
              <a:rect b="b" l="l" r="r" t="t"/>
              <a:pathLst>
                <a:path extrusionOk="0" h="13499" w="4611">
                  <a:moveTo>
                    <a:pt x="1059" y="1"/>
                  </a:moveTo>
                  <a:cubicBezTo>
                    <a:pt x="407" y="1"/>
                    <a:pt x="1" y="660"/>
                    <a:pt x="325" y="1182"/>
                  </a:cubicBezTo>
                  <a:lnTo>
                    <a:pt x="3541" y="6358"/>
                  </a:lnTo>
                  <a:cubicBezTo>
                    <a:pt x="3690" y="6597"/>
                    <a:pt x="3690" y="6902"/>
                    <a:pt x="3541" y="7144"/>
                  </a:cubicBezTo>
                  <a:lnTo>
                    <a:pt x="325" y="12321"/>
                  </a:lnTo>
                  <a:cubicBezTo>
                    <a:pt x="1" y="12842"/>
                    <a:pt x="407" y="13498"/>
                    <a:pt x="1059" y="13498"/>
                  </a:cubicBezTo>
                  <a:lnTo>
                    <a:pt x="1965" y="13498"/>
                  </a:lnTo>
                  <a:cubicBezTo>
                    <a:pt x="1319" y="13495"/>
                    <a:pt x="920" y="12839"/>
                    <a:pt x="1246" y="12321"/>
                  </a:cubicBezTo>
                  <a:lnTo>
                    <a:pt x="4458" y="7144"/>
                  </a:lnTo>
                  <a:cubicBezTo>
                    <a:pt x="4611" y="6902"/>
                    <a:pt x="4611" y="6597"/>
                    <a:pt x="4458" y="6358"/>
                  </a:cubicBezTo>
                  <a:lnTo>
                    <a:pt x="1246" y="1182"/>
                  </a:lnTo>
                  <a:cubicBezTo>
                    <a:pt x="918" y="660"/>
                    <a:pt x="1324" y="1"/>
                    <a:pt x="1976" y="1"/>
                  </a:cubicBezTo>
                  <a:close/>
                  <a:moveTo>
                    <a:pt x="1965" y="13498"/>
                  </a:moveTo>
                  <a:lnTo>
                    <a:pt x="1965" y="13498"/>
                  </a:lnTo>
                  <a:cubicBezTo>
                    <a:pt x="1967" y="13498"/>
                    <a:pt x="1969" y="13498"/>
                    <a:pt x="1971" y="13498"/>
                  </a:cubicBezTo>
                  <a:cubicBezTo>
                    <a:pt x="1972" y="13498"/>
                    <a:pt x="1974" y="13498"/>
                    <a:pt x="1976" y="13498"/>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2"/>
            <p:cNvSpPr/>
            <p:nvPr/>
          </p:nvSpPr>
          <p:spPr>
            <a:xfrm>
              <a:off x="2906875" y="3234425"/>
              <a:ext cx="255025" cy="56750"/>
            </a:xfrm>
            <a:custGeom>
              <a:rect b="b" l="l" r="r" t="t"/>
              <a:pathLst>
                <a:path extrusionOk="0" h="2270" w="10201">
                  <a:moveTo>
                    <a:pt x="269" y="0"/>
                  </a:moveTo>
                  <a:cubicBezTo>
                    <a:pt x="120" y="0"/>
                    <a:pt x="1" y="120"/>
                    <a:pt x="1" y="269"/>
                  </a:cubicBezTo>
                  <a:lnTo>
                    <a:pt x="1" y="2002"/>
                  </a:lnTo>
                  <a:cubicBezTo>
                    <a:pt x="1" y="2147"/>
                    <a:pt x="124" y="2270"/>
                    <a:pt x="269" y="2270"/>
                  </a:cubicBezTo>
                  <a:lnTo>
                    <a:pt x="9932" y="2270"/>
                  </a:lnTo>
                  <a:cubicBezTo>
                    <a:pt x="10081" y="2270"/>
                    <a:pt x="10200" y="2151"/>
                    <a:pt x="10200" y="2002"/>
                  </a:cubicBezTo>
                  <a:lnTo>
                    <a:pt x="10200" y="269"/>
                  </a:lnTo>
                  <a:cubicBezTo>
                    <a:pt x="10200" y="120"/>
                    <a:pt x="10081" y="0"/>
                    <a:pt x="993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2"/>
            <p:cNvSpPr/>
            <p:nvPr/>
          </p:nvSpPr>
          <p:spPr>
            <a:xfrm>
              <a:off x="2906875" y="3234425"/>
              <a:ext cx="20725" cy="56750"/>
            </a:xfrm>
            <a:custGeom>
              <a:rect b="b" l="l" r="r" t="t"/>
              <a:pathLst>
                <a:path extrusionOk="0" h="2270" w="829">
                  <a:moveTo>
                    <a:pt x="269" y="0"/>
                  </a:moveTo>
                  <a:cubicBezTo>
                    <a:pt x="120" y="0"/>
                    <a:pt x="1" y="120"/>
                    <a:pt x="1" y="269"/>
                  </a:cubicBezTo>
                  <a:lnTo>
                    <a:pt x="1" y="2002"/>
                  </a:lnTo>
                  <a:cubicBezTo>
                    <a:pt x="1" y="2151"/>
                    <a:pt x="124" y="2270"/>
                    <a:pt x="269" y="2270"/>
                  </a:cubicBezTo>
                  <a:lnTo>
                    <a:pt x="828" y="2270"/>
                  </a:lnTo>
                  <a:lnTo>
                    <a:pt x="828"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2"/>
            <p:cNvSpPr/>
            <p:nvPr/>
          </p:nvSpPr>
          <p:spPr>
            <a:xfrm>
              <a:off x="3092275" y="3234425"/>
              <a:ext cx="38600" cy="56750"/>
            </a:xfrm>
            <a:custGeom>
              <a:rect b="b" l="l" r="r" t="t"/>
              <a:pathLst>
                <a:path extrusionOk="0" h="2270" w="1544">
                  <a:moveTo>
                    <a:pt x="1" y="0"/>
                  </a:moveTo>
                  <a:lnTo>
                    <a:pt x="1" y="2270"/>
                  </a:lnTo>
                  <a:lnTo>
                    <a:pt x="1544" y="2270"/>
                  </a:lnTo>
                  <a:lnTo>
                    <a:pt x="1544"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2"/>
            <p:cNvSpPr/>
            <p:nvPr/>
          </p:nvSpPr>
          <p:spPr>
            <a:xfrm>
              <a:off x="3015150" y="3234425"/>
              <a:ext cx="38575" cy="56750"/>
            </a:xfrm>
            <a:custGeom>
              <a:rect b="b" l="l" r="r" t="t"/>
              <a:pathLst>
                <a:path extrusionOk="0" h="2270" w="1543">
                  <a:moveTo>
                    <a:pt x="0" y="0"/>
                  </a:moveTo>
                  <a:lnTo>
                    <a:pt x="0" y="2270"/>
                  </a:lnTo>
                  <a:lnTo>
                    <a:pt x="1543" y="2270"/>
                  </a:lnTo>
                  <a:lnTo>
                    <a:pt x="1543"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2"/>
            <p:cNvSpPr/>
            <p:nvPr/>
          </p:nvSpPr>
          <p:spPr>
            <a:xfrm>
              <a:off x="2938000" y="3234425"/>
              <a:ext cx="38600" cy="56750"/>
            </a:xfrm>
            <a:custGeom>
              <a:rect b="b" l="l" r="r" t="t"/>
              <a:pathLst>
                <a:path extrusionOk="0" h="2270" w="1544">
                  <a:moveTo>
                    <a:pt x="0" y="0"/>
                  </a:moveTo>
                  <a:lnTo>
                    <a:pt x="0" y="2270"/>
                  </a:lnTo>
                  <a:lnTo>
                    <a:pt x="1543" y="2270"/>
                  </a:lnTo>
                  <a:lnTo>
                    <a:pt x="1543"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2"/>
            <p:cNvSpPr/>
            <p:nvPr/>
          </p:nvSpPr>
          <p:spPr>
            <a:xfrm>
              <a:off x="3009450" y="3497425"/>
              <a:ext cx="92550" cy="49975"/>
            </a:xfrm>
            <a:custGeom>
              <a:rect b="b" l="l" r="r" t="t"/>
              <a:pathLst>
                <a:path extrusionOk="0" h="1999" w="3702">
                  <a:moveTo>
                    <a:pt x="1596" y="1"/>
                  </a:moveTo>
                  <a:cubicBezTo>
                    <a:pt x="713" y="1"/>
                    <a:pt x="1" y="716"/>
                    <a:pt x="1" y="1599"/>
                  </a:cubicBezTo>
                  <a:lnTo>
                    <a:pt x="1" y="1998"/>
                  </a:lnTo>
                  <a:lnTo>
                    <a:pt x="3701" y="1998"/>
                  </a:lnTo>
                  <a:lnTo>
                    <a:pt x="3701" y="1599"/>
                  </a:lnTo>
                  <a:cubicBezTo>
                    <a:pt x="3701" y="716"/>
                    <a:pt x="2989" y="4"/>
                    <a:pt x="2110"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2"/>
            <p:cNvSpPr/>
            <p:nvPr/>
          </p:nvSpPr>
          <p:spPr>
            <a:xfrm>
              <a:off x="2966775" y="3508875"/>
              <a:ext cx="67400" cy="38525"/>
            </a:xfrm>
            <a:custGeom>
              <a:rect b="b" l="l" r="r" t="t"/>
              <a:pathLst>
                <a:path extrusionOk="0" h="1541" w="2696">
                  <a:moveTo>
                    <a:pt x="1193" y="1"/>
                  </a:moveTo>
                  <a:cubicBezTo>
                    <a:pt x="534" y="1"/>
                    <a:pt x="1" y="538"/>
                    <a:pt x="1" y="1197"/>
                  </a:cubicBezTo>
                  <a:lnTo>
                    <a:pt x="1" y="1540"/>
                  </a:lnTo>
                  <a:lnTo>
                    <a:pt x="2695" y="1540"/>
                  </a:lnTo>
                  <a:lnTo>
                    <a:pt x="2695" y="1197"/>
                  </a:lnTo>
                  <a:cubicBezTo>
                    <a:pt x="2695" y="538"/>
                    <a:pt x="2162" y="1"/>
                    <a:pt x="1499"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2"/>
            <p:cNvSpPr/>
            <p:nvPr/>
          </p:nvSpPr>
          <p:spPr>
            <a:xfrm>
              <a:off x="2906875" y="3545775"/>
              <a:ext cx="255025" cy="56775"/>
            </a:xfrm>
            <a:custGeom>
              <a:rect b="b" l="l" r="r" t="t"/>
              <a:pathLst>
                <a:path extrusionOk="0" h="2271" w="10201">
                  <a:moveTo>
                    <a:pt x="269" y="1"/>
                  </a:moveTo>
                  <a:cubicBezTo>
                    <a:pt x="124" y="1"/>
                    <a:pt x="1" y="124"/>
                    <a:pt x="1" y="269"/>
                  </a:cubicBezTo>
                  <a:lnTo>
                    <a:pt x="1" y="2002"/>
                  </a:lnTo>
                  <a:cubicBezTo>
                    <a:pt x="1" y="2151"/>
                    <a:pt x="124" y="2270"/>
                    <a:pt x="269" y="2270"/>
                  </a:cubicBezTo>
                  <a:lnTo>
                    <a:pt x="9932" y="2270"/>
                  </a:lnTo>
                  <a:cubicBezTo>
                    <a:pt x="10081" y="2270"/>
                    <a:pt x="10200" y="2151"/>
                    <a:pt x="10200" y="2002"/>
                  </a:cubicBezTo>
                  <a:lnTo>
                    <a:pt x="10200" y="269"/>
                  </a:lnTo>
                  <a:cubicBezTo>
                    <a:pt x="10200" y="120"/>
                    <a:pt x="10081" y="1"/>
                    <a:pt x="993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2"/>
            <p:cNvSpPr/>
            <p:nvPr/>
          </p:nvSpPr>
          <p:spPr>
            <a:xfrm>
              <a:off x="2906875" y="3545775"/>
              <a:ext cx="20725" cy="56775"/>
            </a:xfrm>
            <a:custGeom>
              <a:rect b="b" l="l" r="r" t="t"/>
              <a:pathLst>
                <a:path extrusionOk="0" h="2271" w="829">
                  <a:moveTo>
                    <a:pt x="269" y="1"/>
                  </a:moveTo>
                  <a:cubicBezTo>
                    <a:pt x="124" y="1"/>
                    <a:pt x="1" y="124"/>
                    <a:pt x="1" y="269"/>
                  </a:cubicBezTo>
                  <a:lnTo>
                    <a:pt x="1" y="2002"/>
                  </a:lnTo>
                  <a:cubicBezTo>
                    <a:pt x="1" y="2151"/>
                    <a:pt x="124" y="2270"/>
                    <a:pt x="269" y="2270"/>
                  </a:cubicBezTo>
                  <a:lnTo>
                    <a:pt x="828" y="2270"/>
                  </a:lnTo>
                  <a:lnTo>
                    <a:pt x="828"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2"/>
            <p:cNvSpPr/>
            <p:nvPr/>
          </p:nvSpPr>
          <p:spPr>
            <a:xfrm>
              <a:off x="3015150" y="3451950"/>
              <a:ext cx="11375" cy="22300"/>
            </a:xfrm>
            <a:custGeom>
              <a:rect b="b" l="l" r="r" t="t"/>
              <a:pathLst>
                <a:path extrusionOk="0" h="892" w="455">
                  <a:moveTo>
                    <a:pt x="227" y="1"/>
                  </a:moveTo>
                  <a:cubicBezTo>
                    <a:pt x="104" y="1"/>
                    <a:pt x="4" y="102"/>
                    <a:pt x="4" y="225"/>
                  </a:cubicBezTo>
                  <a:lnTo>
                    <a:pt x="4" y="661"/>
                  </a:lnTo>
                  <a:cubicBezTo>
                    <a:pt x="0" y="787"/>
                    <a:pt x="101" y="892"/>
                    <a:pt x="227" y="892"/>
                  </a:cubicBezTo>
                  <a:cubicBezTo>
                    <a:pt x="354" y="892"/>
                    <a:pt x="455" y="787"/>
                    <a:pt x="451" y="661"/>
                  </a:cubicBezTo>
                  <a:lnTo>
                    <a:pt x="451" y="225"/>
                  </a:lnTo>
                  <a:cubicBezTo>
                    <a:pt x="451" y="102"/>
                    <a:pt x="350" y="1"/>
                    <a:pt x="227"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2"/>
            <p:cNvSpPr/>
            <p:nvPr/>
          </p:nvSpPr>
          <p:spPr>
            <a:xfrm>
              <a:off x="3043100" y="3459700"/>
              <a:ext cx="11375" cy="22275"/>
            </a:xfrm>
            <a:custGeom>
              <a:rect b="b" l="l" r="r" t="t"/>
              <a:pathLst>
                <a:path extrusionOk="0" h="891" w="455">
                  <a:moveTo>
                    <a:pt x="227" y="0"/>
                  </a:moveTo>
                  <a:cubicBezTo>
                    <a:pt x="104" y="0"/>
                    <a:pt x="4" y="101"/>
                    <a:pt x="4" y="224"/>
                  </a:cubicBezTo>
                  <a:lnTo>
                    <a:pt x="4" y="660"/>
                  </a:lnTo>
                  <a:cubicBezTo>
                    <a:pt x="0" y="787"/>
                    <a:pt x="101" y="891"/>
                    <a:pt x="227" y="891"/>
                  </a:cubicBezTo>
                  <a:cubicBezTo>
                    <a:pt x="354" y="891"/>
                    <a:pt x="455" y="787"/>
                    <a:pt x="451" y="660"/>
                  </a:cubicBezTo>
                  <a:lnTo>
                    <a:pt x="451" y="224"/>
                  </a:lnTo>
                  <a:cubicBezTo>
                    <a:pt x="451" y="101"/>
                    <a:pt x="350" y="0"/>
                    <a:pt x="22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2"/>
            <p:cNvSpPr/>
            <p:nvPr/>
          </p:nvSpPr>
          <p:spPr>
            <a:xfrm>
              <a:off x="3068050" y="3510875"/>
              <a:ext cx="10650" cy="10700"/>
            </a:xfrm>
            <a:custGeom>
              <a:rect b="b" l="l" r="r" t="t"/>
              <a:pathLst>
                <a:path extrusionOk="0" h="428" w="426">
                  <a:moveTo>
                    <a:pt x="213" y="0"/>
                  </a:moveTo>
                  <a:cubicBezTo>
                    <a:pt x="199" y="0"/>
                    <a:pt x="185" y="1"/>
                    <a:pt x="172" y="3"/>
                  </a:cubicBezTo>
                  <a:cubicBezTo>
                    <a:pt x="157" y="7"/>
                    <a:pt x="146" y="10"/>
                    <a:pt x="131" y="18"/>
                  </a:cubicBezTo>
                  <a:cubicBezTo>
                    <a:pt x="120" y="22"/>
                    <a:pt x="109" y="29"/>
                    <a:pt x="98" y="36"/>
                  </a:cubicBezTo>
                  <a:cubicBezTo>
                    <a:pt x="83" y="44"/>
                    <a:pt x="72" y="51"/>
                    <a:pt x="64" y="63"/>
                  </a:cubicBezTo>
                  <a:cubicBezTo>
                    <a:pt x="53" y="70"/>
                    <a:pt x="46" y="81"/>
                    <a:pt x="38" y="96"/>
                  </a:cubicBezTo>
                  <a:cubicBezTo>
                    <a:pt x="31" y="107"/>
                    <a:pt x="23" y="118"/>
                    <a:pt x="19" y="130"/>
                  </a:cubicBezTo>
                  <a:cubicBezTo>
                    <a:pt x="12" y="145"/>
                    <a:pt x="8" y="156"/>
                    <a:pt x="5" y="171"/>
                  </a:cubicBezTo>
                  <a:cubicBezTo>
                    <a:pt x="1" y="186"/>
                    <a:pt x="1" y="200"/>
                    <a:pt x="1" y="212"/>
                  </a:cubicBezTo>
                  <a:cubicBezTo>
                    <a:pt x="1" y="268"/>
                    <a:pt x="23" y="323"/>
                    <a:pt x="64" y="364"/>
                  </a:cubicBezTo>
                  <a:cubicBezTo>
                    <a:pt x="75" y="372"/>
                    <a:pt x="83" y="383"/>
                    <a:pt x="98" y="390"/>
                  </a:cubicBezTo>
                  <a:cubicBezTo>
                    <a:pt x="109" y="398"/>
                    <a:pt x="120" y="405"/>
                    <a:pt x="131" y="409"/>
                  </a:cubicBezTo>
                  <a:cubicBezTo>
                    <a:pt x="146" y="417"/>
                    <a:pt x="157" y="420"/>
                    <a:pt x="172" y="420"/>
                  </a:cubicBezTo>
                  <a:cubicBezTo>
                    <a:pt x="187" y="424"/>
                    <a:pt x="202" y="424"/>
                    <a:pt x="213" y="428"/>
                  </a:cubicBezTo>
                  <a:cubicBezTo>
                    <a:pt x="228" y="428"/>
                    <a:pt x="243" y="424"/>
                    <a:pt x="254" y="420"/>
                  </a:cubicBezTo>
                  <a:cubicBezTo>
                    <a:pt x="269" y="420"/>
                    <a:pt x="284" y="417"/>
                    <a:pt x="295" y="409"/>
                  </a:cubicBezTo>
                  <a:cubicBezTo>
                    <a:pt x="310" y="405"/>
                    <a:pt x="321" y="398"/>
                    <a:pt x="332" y="390"/>
                  </a:cubicBezTo>
                  <a:cubicBezTo>
                    <a:pt x="344" y="383"/>
                    <a:pt x="355" y="372"/>
                    <a:pt x="366" y="364"/>
                  </a:cubicBezTo>
                  <a:cubicBezTo>
                    <a:pt x="373" y="353"/>
                    <a:pt x="385" y="342"/>
                    <a:pt x="392" y="331"/>
                  </a:cubicBezTo>
                  <a:cubicBezTo>
                    <a:pt x="400" y="320"/>
                    <a:pt x="407" y="309"/>
                    <a:pt x="411" y="294"/>
                  </a:cubicBezTo>
                  <a:cubicBezTo>
                    <a:pt x="414" y="282"/>
                    <a:pt x="422" y="268"/>
                    <a:pt x="422" y="256"/>
                  </a:cubicBezTo>
                  <a:cubicBezTo>
                    <a:pt x="426" y="241"/>
                    <a:pt x="426" y="227"/>
                    <a:pt x="426" y="212"/>
                  </a:cubicBezTo>
                  <a:cubicBezTo>
                    <a:pt x="426" y="200"/>
                    <a:pt x="426" y="186"/>
                    <a:pt x="422" y="171"/>
                  </a:cubicBezTo>
                  <a:cubicBezTo>
                    <a:pt x="422" y="156"/>
                    <a:pt x="414" y="145"/>
                    <a:pt x="411" y="130"/>
                  </a:cubicBezTo>
                  <a:cubicBezTo>
                    <a:pt x="407" y="118"/>
                    <a:pt x="400" y="107"/>
                    <a:pt x="392" y="96"/>
                  </a:cubicBezTo>
                  <a:cubicBezTo>
                    <a:pt x="385" y="81"/>
                    <a:pt x="373" y="70"/>
                    <a:pt x="366" y="63"/>
                  </a:cubicBezTo>
                  <a:cubicBezTo>
                    <a:pt x="355" y="51"/>
                    <a:pt x="344" y="44"/>
                    <a:pt x="332" y="36"/>
                  </a:cubicBezTo>
                  <a:cubicBezTo>
                    <a:pt x="321" y="29"/>
                    <a:pt x="310" y="22"/>
                    <a:pt x="295" y="18"/>
                  </a:cubicBezTo>
                  <a:cubicBezTo>
                    <a:pt x="284" y="10"/>
                    <a:pt x="269" y="7"/>
                    <a:pt x="254" y="3"/>
                  </a:cubicBezTo>
                  <a:cubicBezTo>
                    <a:pt x="241" y="1"/>
                    <a:pt x="227" y="0"/>
                    <a:pt x="213"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2"/>
            <p:cNvSpPr/>
            <p:nvPr/>
          </p:nvSpPr>
          <p:spPr>
            <a:xfrm>
              <a:off x="3079525" y="3524950"/>
              <a:ext cx="10625" cy="10700"/>
            </a:xfrm>
            <a:custGeom>
              <a:rect b="b" l="l" r="r" t="t"/>
              <a:pathLst>
                <a:path extrusionOk="0" h="428" w="425">
                  <a:moveTo>
                    <a:pt x="213" y="1"/>
                  </a:moveTo>
                  <a:cubicBezTo>
                    <a:pt x="199" y="1"/>
                    <a:pt x="185" y="3"/>
                    <a:pt x="172" y="6"/>
                  </a:cubicBezTo>
                  <a:cubicBezTo>
                    <a:pt x="157" y="6"/>
                    <a:pt x="146" y="10"/>
                    <a:pt x="131" y="18"/>
                  </a:cubicBezTo>
                  <a:cubicBezTo>
                    <a:pt x="119" y="21"/>
                    <a:pt x="108" y="29"/>
                    <a:pt x="93" y="36"/>
                  </a:cubicBezTo>
                  <a:cubicBezTo>
                    <a:pt x="82" y="44"/>
                    <a:pt x="71" y="55"/>
                    <a:pt x="64" y="62"/>
                  </a:cubicBezTo>
                  <a:cubicBezTo>
                    <a:pt x="52" y="73"/>
                    <a:pt x="45" y="85"/>
                    <a:pt x="37" y="96"/>
                  </a:cubicBezTo>
                  <a:cubicBezTo>
                    <a:pt x="30" y="107"/>
                    <a:pt x="23" y="118"/>
                    <a:pt x="15" y="133"/>
                  </a:cubicBezTo>
                  <a:cubicBezTo>
                    <a:pt x="11" y="144"/>
                    <a:pt x="8" y="159"/>
                    <a:pt x="4" y="174"/>
                  </a:cubicBezTo>
                  <a:cubicBezTo>
                    <a:pt x="0" y="185"/>
                    <a:pt x="0" y="200"/>
                    <a:pt x="0" y="215"/>
                  </a:cubicBezTo>
                  <a:cubicBezTo>
                    <a:pt x="0" y="230"/>
                    <a:pt x="0" y="241"/>
                    <a:pt x="4" y="256"/>
                  </a:cubicBezTo>
                  <a:cubicBezTo>
                    <a:pt x="8" y="271"/>
                    <a:pt x="11" y="282"/>
                    <a:pt x="15" y="297"/>
                  </a:cubicBezTo>
                  <a:cubicBezTo>
                    <a:pt x="23" y="308"/>
                    <a:pt x="30" y="319"/>
                    <a:pt x="37" y="334"/>
                  </a:cubicBezTo>
                  <a:cubicBezTo>
                    <a:pt x="52" y="357"/>
                    <a:pt x="71" y="375"/>
                    <a:pt x="93" y="390"/>
                  </a:cubicBezTo>
                  <a:cubicBezTo>
                    <a:pt x="108" y="398"/>
                    <a:pt x="119" y="405"/>
                    <a:pt x="131" y="413"/>
                  </a:cubicBezTo>
                  <a:cubicBezTo>
                    <a:pt x="146" y="416"/>
                    <a:pt x="157" y="420"/>
                    <a:pt x="172" y="424"/>
                  </a:cubicBezTo>
                  <a:cubicBezTo>
                    <a:pt x="186" y="427"/>
                    <a:pt x="198" y="427"/>
                    <a:pt x="213" y="427"/>
                  </a:cubicBezTo>
                  <a:cubicBezTo>
                    <a:pt x="227" y="427"/>
                    <a:pt x="242" y="427"/>
                    <a:pt x="254" y="424"/>
                  </a:cubicBezTo>
                  <a:cubicBezTo>
                    <a:pt x="268" y="420"/>
                    <a:pt x="283" y="416"/>
                    <a:pt x="295" y="413"/>
                  </a:cubicBezTo>
                  <a:cubicBezTo>
                    <a:pt x="306" y="405"/>
                    <a:pt x="321" y="398"/>
                    <a:pt x="332" y="390"/>
                  </a:cubicBezTo>
                  <a:cubicBezTo>
                    <a:pt x="343" y="383"/>
                    <a:pt x="354" y="375"/>
                    <a:pt x="365" y="364"/>
                  </a:cubicBezTo>
                  <a:cubicBezTo>
                    <a:pt x="373" y="357"/>
                    <a:pt x="384" y="345"/>
                    <a:pt x="391" y="334"/>
                  </a:cubicBezTo>
                  <a:cubicBezTo>
                    <a:pt x="399" y="319"/>
                    <a:pt x="406" y="308"/>
                    <a:pt x="410" y="297"/>
                  </a:cubicBezTo>
                  <a:cubicBezTo>
                    <a:pt x="414" y="282"/>
                    <a:pt x="418" y="271"/>
                    <a:pt x="421" y="256"/>
                  </a:cubicBezTo>
                  <a:cubicBezTo>
                    <a:pt x="425" y="241"/>
                    <a:pt x="425" y="230"/>
                    <a:pt x="425" y="215"/>
                  </a:cubicBezTo>
                  <a:cubicBezTo>
                    <a:pt x="425" y="200"/>
                    <a:pt x="425" y="185"/>
                    <a:pt x="421" y="174"/>
                  </a:cubicBezTo>
                  <a:cubicBezTo>
                    <a:pt x="418" y="159"/>
                    <a:pt x="414" y="144"/>
                    <a:pt x="410" y="133"/>
                  </a:cubicBezTo>
                  <a:cubicBezTo>
                    <a:pt x="403" y="118"/>
                    <a:pt x="399" y="107"/>
                    <a:pt x="391" y="96"/>
                  </a:cubicBezTo>
                  <a:cubicBezTo>
                    <a:pt x="384" y="85"/>
                    <a:pt x="373" y="73"/>
                    <a:pt x="365" y="62"/>
                  </a:cubicBezTo>
                  <a:cubicBezTo>
                    <a:pt x="354" y="55"/>
                    <a:pt x="343" y="44"/>
                    <a:pt x="332" y="36"/>
                  </a:cubicBezTo>
                  <a:cubicBezTo>
                    <a:pt x="321" y="29"/>
                    <a:pt x="306" y="21"/>
                    <a:pt x="295" y="18"/>
                  </a:cubicBezTo>
                  <a:cubicBezTo>
                    <a:pt x="283" y="10"/>
                    <a:pt x="268" y="6"/>
                    <a:pt x="254" y="6"/>
                  </a:cubicBezTo>
                  <a:cubicBezTo>
                    <a:pt x="241" y="3"/>
                    <a:pt x="227" y="1"/>
                    <a:pt x="213"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2"/>
            <p:cNvSpPr/>
            <p:nvPr/>
          </p:nvSpPr>
          <p:spPr>
            <a:xfrm>
              <a:off x="2945925" y="3568975"/>
              <a:ext cx="177875" cy="11200"/>
            </a:xfrm>
            <a:custGeom>
              <a:rect b="b" l="l" r="r" t="t"/>
              <a:pathLst>
                <a:path extrusionOk="0" h="448" w="7115">
                  <a:moveTo>
                    <a:pt x="283" y="1"/>
                  </a:moveTo>
                  <a:cubicBezTo>
                    <a:pt x="0" y="16"/>
                    <a:pt x="0" y="433"/>
                    <a:pt x="283" y="448"/>
                  </a:cubicBezTo>
                  <a:lnTo>
                    <a:pt x="6831" y="448"/>
                  </a:lnTo>
                  <a:cubicBezTo>
                    <a:pt x="7114" y="433"/>
                    <a:pt x="7114" y="16"/>
                    <a:pt x="683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2"/>
            <p:cNvSpPr/>
            <p:nvPr/>
          </p:nvSpPr>
          <p:spPr>
            <a:xfrm>
              <a:off x="3028750" y="3415525"/>
              <a:ext cx="11375" cy="22675"/>
            </a:xfrm>
            <a:custGeom>
              <a:rect b="b" l="l" r="r" t="t"/>
              <a:pathLst>
                <a:path extrusionOk="0" h="907" w="455">
                  <a:moveTo>
                    <a:pt x="227" y="1"/>
                  </a:moveTo>
                  <a:cubicBezTo>
                    <a:pt x="101" y="1"/>
                    <a:pt x="0" y="109"/>
                    <a:pt x="4" y="236"/>
                  </a:cubicBezTo>
                  <a:lnTo>
                    <a:pt x="4" y="683"/>
                  </a:lnTo>
                  <a:cubicBezTo>
                    <a:pt x="4" y="806"/>
                    <a:pt x="105" y="906"/>
                    <a:pt x="227" y="906"/>
                  </a:cubicBezTo>
                  <a:cubicBezTo>
                    <a:pt x="350" y="906"/>
                    <a:pt x="447" y="806"/>
                    <a:pt x="447" y="683"/>
                  </a:cubicBezTo>
                  <a:lnTo>
                    <a:pt x="447" y="236"/>
                  </a:lnTo>
                  <a:cubicBezTo>
                    <a:pt x="455" y="109"/>
                    <a:pt x="354" y="1"/>
                    <a:pt x="227"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2"/>
            <p:cNvSpPr/>
            <p:nvPr/>
          </p:nvSpPr>
          <p:spPr>
            <a:xfrm>
              <a:off x="2986900" y="3350075"/>
              <a:ext cx="94975" cy="75900"/>
            </a:xfrm>
            <a:custGeom>
              <a:rect b="b" l="l" r="r" t="t"/>
              <a:pathLst>
                <a:path extrusionOk="0" h="3036" w="3799">
                  <a:moveTo>
                    <a:pt x="2815" y="1"/>
                  </a:moveTo>
                  <a:cubicBezTo>
                    <a:pt x="2585" y="1"/>
                    <a:pt x="2356" y="89"/>
                    <a:pt x="2181" y="264"/>
                  </a:cubicBezTo>
                  <a:lnTo>
                    <a:pt x="1983" y="461"/>
                  </a:lnTo>
                  <a:cubicBezTo>
                    <a:pt x="1959" y="485"/>
                    <a:pt x="1928" y="498"/>
                    <a:pt x="1898" y="498"/>
                  </a:cubicBezTo>
                  <a:cubicBezTo>
                    <a:pt x="1867" y="498"/>
                    <a:pt x="1836" y="485"/>
                    <a:pt x="1812" y="461"/>
                  </a:cubicBezTo>
                  <a:lnTo>
                    <a:pt x="1618" y="267"/>
                  </a:lnTo>
                  <a:cubicBezTo>
                    <a:pt x="1443" y="92"/>
                    <a:pt x="1214" y="5"/>
                    <a:pt x="985" y="5"/>
                  </a:cubicBezTo>
                  <a:cubicBezTo>
                    <a:pt x="756" y="5"/>
                    <a:pt x="526" y="92"/>
                    <a:pt x="351" y="267"/>
                  </a:cubicBezTo>
                  <a:cubicBezTo>
                    <a:pt x="1" y="618"/>
                    <a:pt x="1" y="1184"/>
                    <a:pt x="351" y="1534"/>
                  </a:cubicBezTo>
                  <a:lnTo>
                    <a:pt x="1812" y="2999"/>
                  </a:lnTo>
                  <a:cubicBezTo>
                    <a:pt x="1836" y="3023"/>
                    <a:pt x="1867" y="3035"/>
                    <a:pt x="1898" y="3035"/>
                  </a:cubicBezTo>
                  <a:cubicBezTo>
                    <a:pt x="1928" y="3035"/>
                    <a:pt x="1959" y="3023"/>
                    <a:pt x="1983" y="2999"/>
                  </a:cubicBezTo>
                  <a:lnTo>
                    <a:pt x="3448" y="1534"/>
                  </a:lnTo>
                  <a:cubicBezTo>
                    <a:pt x="3798" y="1180"/>
                    <a:pt x="3798" y="614"/>
                    <a:pt x="3448" y="264"/>
                  </a:cubicBezTo>
                  <a:cubicBezTo>
                    <a:pt x="3273" y="89"/>
                    <a:pt x="3044" y="1"/>
                    <a:pt x="2815"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2"/>
            <p:cNvSpPr/>
            <p:nvPr/>
          </p:nvSpPr>
          <p:spPr>
            <a:xfrm>
              <a:off x="2986900" y="3356475"/>
              <a:ext cx="45225" cy="67100"/>
            </a:xfrm>
            <a:custGeom>
              <a:rect b="b" l="l" r="r" t="t"/>
              <a:pathLst>
                <a:path extrusionOk="0" h="2684" w="1809">
                  <a:moveTo>
                    <a:pt x="366" y="0"/>
                  </a:moveTo>
                  <a:lnTo>
                    <a:pt x="351" y="11"/>
                  </a:lnTo>
                  <a:cubicBezTo>
                    <a:pt x="1" y="362"/>
                    <a:pt x="1" y="932"/>
                    <a:pt x="351" y="1282"/>
                  </a:cubicBezTo>
                  <a:lnTo>
                    <a:pt x="1749" y="2683"/>
                  </a:lnTo>
                  <a:cubicBezTo>
                    <a:pt x="1808" y="2478"/>
                    <a:pt x="1775" y="2262"/>
                    <a:pt x="1663" y="2087"/>
                  </a:cubicBezTo>
                  <a:lnTo>
                    <a:pt x="366"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8" name="Google Shape;4208;p62"/>
          <p:cNvGrpSpPr/>
          <p:nvPr/>
        </p:nvGrpSpPr>
        <p:grpSpPr>
          <a:xfrm>
            <a:off x="3486275" y="2081650"/>
            <a:ext cx="333475" cy="368150"/>
            <a:chOff x="3486275" y="2081650"/>
            <a:chExt cx="333475" cy="368150"/>
          </a:xfrm>
        </p:grpSpPr>
        <p:sp>
          <p:nvSpPr>
            <p:cNvPr id="4209" name="Google Shape;4209;p62"/>
            <p:cNvSpPr/>
            <p:nvPr/>
          </p:nvSpPr>
          <p:spPr>
            <a:xfrm>
              <a:off x="3685925" y="2081650"/>
              <a:ext cx="133825" cy="114200"/>
            </a:xfrm>
            <a:custGeom>
              <a:rect b="b" l="l" r="r" t="t"/>
              <a:pathLst>
                <a:path extrusionOk="0" h="4568" w="5353">
                  <a:moveTo>
                    <a:pt x="3910" y="0"/>
                  </a:moveTo>
                  <a:cubicBezTo>
                    <a:pt x="3613" y="0"/>
                    <a:pt x="3316" y="114"/>
                    <a:pt x="3090" y="341"/>
                  </a:cubicBezTo>
                  <a:lnTo>
                    <a:pt x="1" y="3434"/>
                  </a:lnTo>
                  <a:lnTo>
                    <a:pt x="1130" y="4567"/>
                  </a:lnTo>
                  <a:cubicBezTo>
                    <a:pt x="1130" y="4567"/>
                    <a:pt x="3865" y="2551"/>
                    <a:pt x="4778" y="1869"/>
                  </a:cubicBezTo>
                  <a:cubicBezTo>
                    <a:pt x="5352" y="1441"/>
                    <a:pt x="5088" y="695"/>
                    <a:pt x="4734" y="341"/>
                  </a:cubicBezTo>
                  <a:cubicBezTo>
                    <a:pt x="4506" y="114"/>
                    <a:pt x="4208" y="0"/>
                    <a:pt x="391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2"/>
            <p:cNvSpPr/>
            <p:nvPr/>
          </p:nvSpPr>
          <p:spPr>
            <a:xfrm>
              <a:off x="3685925" y="2081650"/>
              <a:ext cx="123375" cy="96200"/>
            </a:xfrm>
            <a:custGeom>
              <a:rect b="b" l="l" r="r" t="t"/>
              <a:pathLst>
                <a:path extrusionOk="0" h="3848" w="4935">
                  <a:moveTo>
                    <a:pt x="3910" y="0"/>
                  </a:moveTo>
                  <a:cubicBezTo>
                    <a:pt x="3613" y="0"/>
                    <a:pt x="3316" y="114"/>
                    <a:pt x="3090" y="341"/>
                  </a:cubicBezTo>
                  <a:lnTo>
                    <a:pt x="1" y="3434"/>
                  </a:lnTo>
                  <a:lnTo>
                    <a:pt x="414" y="3848"/>
                  </a:lnTo>
                  <a:lnTo>
                    <a:pt x="3493" y="766"/>
                  </a:lnTo>
                  <a:cubicBezTo>
                    <a:pt x="3717" y="541"/>
                    <a:pt x="4015" y="425"/>
                    <a:pt x="4316" y="425"/>
                  </a:cubicBezTo>
                  <a:cubicBezTo>
                    <a:pt x="4529" y="425"/>
                    <a:pt x="4743" y="483"/>
                    <a:pt x="4935" y="602"/>
                  </a:cubicBezTo>
                  <a:cubicBezTo>
                    <a:pt x="4879" y="509"/>
                    <a:pt x="4808" y="419"/>
                    <a:pt x="4734" y="341"/>
                  </a:cubicBezTo>
                  <a:cubicBezTo>
                    <a:pt x="4506" y="114"/>
                    <a:pt x="4208" y="0"/>
                    <a:pt x="391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2"/>
            <p:cNvSpPr/>
            <p:nvPr/>
          </p:nvSpPr>
          <p:spPr>
            <a:xfrm>
              <a:off x="3667200" y="2167500"/>
              <a:ext cx="71950" cy="74725"/>
            </a:xfrm>
            <a:custGeom>
              <a:rect b="b" l="l" r="r" t="t"/>
              <a:pathLst>
                <a:path extrusionOk="0" h="2989" w="2878">
                  <a:moveTo>
                    <a:pt x="753" y="0"/>
                  </a:moveTo>
                  <a:lnTo>
                    <a:pt x="1" y="753"/>
                  </a:lnTo>
                  <a:lnTo>
                    <a:pt x="2233" y="2989"/>
                  </a:lnTo>
                  <a:lnTo>
                    <a:pt x="2743" y="2478"/>
                  </a:lnTo>
                  <a:cubicBezTo>
                    <a:pt x="2878" y="2344"/>
                    <a:pt x="2878" y="2128"/>
                    <a:pt x="2743" y="1998"/>
                  </a:cubicBezTo>
                  <a:lnTo>
                    <a:pt x="753"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2"/>
            <p:cNvSpPr/>
            <p:nvPr/>
          </p:nvSpPr>
          <p:spPr>
            <a:xfrm>
              <a:off x="3667200" y="2167500"/>
              <a:ext cx="28825" cy="29275"/>
            </a:xfrm>
            <a:custGeom>
              <a:rect b="b" l="l" r="r" t="t"/>
              <a:pathLst>
                <a:path extrusionOk="0" h="1171" w="1153">
                  <a:moveTo>
                    <a:pt x="750" y="0"/>
                  </a:moveTo>
                  <a:lnTo>
                    <a:pt x="1" y="753"/>
                  </a:lnTo>
                  <a:lnTo>
                    <a:pt x="414" y="1170"/>
                  </a:lnTo>
                  <a:lnTo>
                    <a:pt x="1152" y="429"/>
                  </a:lnTo>
                  <a:lnTo>
                    <a:pt x="750" y="0"/>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2"/>
            <p:cNvSpPr/>
            <p:nvPr/>
          </p:nvSpPr>
          <p:spPr>
            <a:xfrm>
              <a:off x="3486275" y="2186325"/>
              <a:ext cx="270300" cy="256975"/>
            </a:xfrm>
            <a:custGeom>
              <a:rect b="b" l="l" r="r" t="t"/>
              <a:pathLst>
                <a:path extrusionOk="0" h="10279" w="10812">
                  <a:moveTo>
                    <a:pt x="7238" y="0"/>
                  </a:moveTo>
                  <a:lnTo>
                    <a:pt x="1" y="7248"/>
                  </a:lnTo>
                  <a:lnTo>
                    <a:pt x="2635" y="9887"/>
                  </a:lnTo>
                  <a:cubicBezTo>
                    <a:pt x="2896" y="10148"/>
                    <a:pt x="3237" y="10278"/>
                    <a:pt x="3578" y="10278"/>
                  </a:cubicBezTo>
                  <a:cubicBezTo>
                    <a:pt x="3919" y="10278"/>
                    <a:pt x="4260" y="10148"/>
                    <a:pt x="4521" y="9887"/>
                  </a:cubicBezTo>
                  <a:lnTo>
                    <a:pt x="10812" y="3585"/>
                  </a:lnTo>
                  <a:lnTo>
                    <a:pt x="7238"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2"/>
            <p:cNvSpPr/>
            <p:nvPr/>
          </p:nvSpPr>
          <p:spPr>
            <a:xfrm>
              <a:off x="3486275" y="2186325"/>
              <a:ext cx="192050" cy="192225"/>
            </a:xfrm>
            <a:custGeom>
              <a:rect b="b" l="l" r="r" t="t"/>
              <a:pathLst>
                <a:path extrusionOk="0" h="7689" w="7682">
                  <a:moveTo>
                    <a:pt x="7238" y="0"/>
                  </a:moveTo>
                  <a:lnTo>
                    <a:pt x="1" y="7248"/>
                  </a:lnTo>
                  <a:lnTo>
                    <a:pt x="448" y="7688"/>
                  </a:lnTo>
                  <a:lnTo>
                    <a:pt x="7681" y="443"/>
                  </a:lnTo>
                  <a:lnTo>
                    <a:pt x="7238"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2"/>
            <p:cNvSpPr/>
            <p:nvPr/>
          </p:nvSpPr>
          <p:spPr>
            <a:xfrm>
              <a:off x="3491025" y="2235475"/>
              <a:ext cx="266100" cy="214325"/>
            </a:xfrm>
            <a:custGeom>
              <a:rect b="b" l="l" r="r" t="t"/>
              <a:pathLst>
                <a:path extrusionOk="0" h="8573" w="10644">
                  <a:moveTo>
                    <a:pt x="2778" y="0"/>
                  </a:moveTo>
                  <a:cubicBezTo>
                    <a:pt x="2138" y="0"/>
                    <a:pt x="1500" y="239"/>
                    <a:pt x="1011" y="721"/>
                  </a:cubicBezTo>
                  <a:cubicBezTo>
                    <a:pt x="8" y="1712"/>
                    <a:pt x="1" y="3330"/>
                    <a:pt x="996" y="4328"/>
                  </a:cubicBezTo>
                  <a:lnTo>
                    <a:pt x="5132" y="8472"/>
                  </a:lnTo>
                  <a:cubicBezTo>
                    <a:pt x="5199" y="8539"/>
                    <a:pt x="5287" y="8573"/>
                    <a:pt x="5374" y="8573"/>
                  </a:cubicBezTo>
                  <a:cubicBezTo>
                    <a:pt x="5462" y="8573"/>
                    <a:pt x="5550" y="8539"/>
                    <a:pt x="5617" y="8472"/>
                  </a:cubicBezTo>
                  <a:lnTo>
                    <a:pt x="9761" y="4321"/>
                  </a:lnTo>
                  <a:cubicBezTo>
                    <a:pt x="10424" y="3657"/>
                    <a:pt x="10644" y="2674"/>
                    <a:pt x="10417" y="1828"/>
                  </a:cubicBezTo>
                  <a:lnTo>
                    <a:pt x="10417" y="1828"/>
                  </a:lnTo>
                  <a:lnTo>
                    <a:pt x="8702" y="3538"/>
                  </a:lnTo>
                  <a:cubicBezTo>
                    <a:pt x="8702" y="3538"/>
                    <a:pt x="7025" y="2029"/>
                    <a:pt x="6250" y="1280"/>
                  </a:cubicBezTo>
                  <a:cubicBezTo>
                    <a:pt x="6162" y="1196"/>
                    <a:pt x="6049" y="1154"/>
                    <a:pt x="5936" y="1154"/>
                  </a:cubicBezTo>
                  <a:cubicBezTo>
                    <a:pt x="5819" y="1154"/>
                    <a:pt x="5702" y="1198"/>
                    <a:pt x="5613" y="1287"/>
                  </a:cubicBezTo>
                  <a:cubicBezTo>
                    <a:pt x="5548" y="1354"/>
                    <a:pt x="5461" y="1388"/>
                    <a:pt x="5374" y="1388"/>
                  </a:cubicBezTo>
                  <a:cubicBezTo>
                    <a:pt x="5287" y="1388"/>
                    <a:pt x="5199" y="1354"/>
                    <a:pt x="5132" y="1287"/>
                  </a:cubicBezTo>
                  <a:lnTo>
                    <a:pt x="4603" y="758"/>
                  </a:lnTo>
                  <a:cubicBezTo>
                    <a:pt x="4101" y="255"/>
                    <a:pt x="3439" y="0"/>
                    <a:pt x="2778"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2"/>
            <p:cNvSpPr/>
            <p:nvPr/>
          </p:nvSpPr>
          <p:spPr>
            <a:xfrm>
              <a:off x="3491600" y="2235450"/>
              <a:ext cx="144875" cy="214350"/>
            </a:xfrm>
            <a:custGeom>
              <a:rect b="b" l="l" r="r" t="t"/>
              <a:pathLst>
                <a:path extrusionOk="0" h="8574" w="5795">
                  <a:moveTo>
                    <a:pt x="2756" y="1"/>
                  </a:moveTo>
                  <a:cubicBezTo>
                    <a:pt x="1825" y="1"/>
                    <a:pt x="952" y="519"/>
                    <a:pt x="511" y="1367"/>
                  </a:cubicBezTo>
                  <a:cubicBezTo>
                    <a:pt x="0" y="2350"/>
                    <a:pt x="190" y="3550"/>
                    <a:pt x="973" y="4329"/>
                  </a:cubicBezTo>
                  <a:lnTo>
                    <a:pt x="5109" y="8473"/>
                  </a:lnTo>
                  <a:cubicBezTo>
                    <a:pt x="5176" y="8540"/>
                    <a:pt x="5264" y="8574"/>
                    <a:pt x="5351" y="8574"/>
                  </a:cubicBezTo>
                  <a:cubicBezTo>
                    <a:pt x="5439" y="8574"/>
                    <a:pt x="5527" y="8540"/>
                    <a:pt x="5594" y="8473"/>
                  </a:cubicBezTo>
                  <a:lnTo>
                    <a:pt x="5795" y="8272"/>
                  </a:lnTo>
                  <a:lnTo>
                    <a:pt x="1860" y="4329"/>
                  </a:lnTo>
                  <a:cubicBezTo>
                    <a:pt x="865" y="3331"/>
                    <a:pt x="872" y="1713"/>
                    <a:pt x="1875" y="722"/>
                  </a:cubicBezTo>
                  <a:cubicBezTo>
                    <a:pt x="2236" y="368"/>
                    <a:pt x="2698" y="129"/>
                    <a:pt x="3197" y="40"/>
                  </a:cubicBezTo>
                  <a:cubicBezTo>
                    <a:pt x="3050" y="14"/>
                    <a:pt x="2902" y="1"/>
                    <a:pt x="275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2"/>
            <p:cNvSpPr/>
            <p:nvPr/>
          </p:nvSpPr>
          <p:spPr>
            <a:xfrm>
              <a:off x="3772575" y="2102475"/>
              <a:ext cx="18200" cy="18275"/>
            </a:xfrm>
            <a:custGeom>
              <a:rect b="b" l="l" r="r" t="t"/>
              <a:pathLst>
                <a:path extrusionOk="0" h="731" w="728">
                  <a:moveTo>
                    <a:pt x="362" y="0"/>
                  </a:moveTo>
                  <a:cubicBezTo>
                    <a:pt x="161" y="0"/>
                    <a:pt x="1" y="164"/>
                    <a:pt x="1" y="365"/>
                  </a:cubicBezTo>
                  <a:cubicBezTo>
                    <a:pt x="1" y="567"/>
                    <a:pt x="161" y="730"/>
                    <a:pt x="362" y="730"/>
                  </a:cubicBezTo>
                  <a:cubicBezTo>
                    <a:pt x="563" y="730"/>
                    <a:pt x="727" y="567"/>
                    <a:pt x="727" y="365"/>
                  </a:cubicBezTo>
                  <a:cubicBezTo>
                    <a:pt x="727" y="164"/>
                    <a:pt x="563" y="0"/>
                    <a:pt x="362"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2"/>
            <p:cNvSpPr/>
            <p:nvPr/>
          </p:nvSpPr>
          <p:spPr>
            <a:xfrm>
              <a:off x="3513675" y="2362150"/>
              <a:ext cx="11375" cy="11125"/>
            </a:xfrm>
            <a:custGeom>
              <a:rect b="b" l="l" r="r" t="t"/>
              <a:pathLst>
                <a:path extrusionOk="0" h="445" w="455">
                  <a:moveTo>
                    <a:pt x="222" y="0"/>
                  </a:moveTo>
                  <a:cubicBezTo>
                    <a:pt x="208" y="0"/>
                    <a:pt x="194" y="1"/>
                    <a:pt x="179" y="3"/>
                  </a:cubicBezTo>
                  <a:cubicBezTo>
                    <a:pt x="164" y="7"/>
                    <a:pt x="149" y="10"/>
                    <a:pt x="138" y="18"/>
                  </a:cubicBezTo>
                  <a:cubicBezTo>
                    <a:pt x="123" y="21"/>
                    <a:pt x="112" y="29"/>
                    <a:pt x="101" y="36"/>
                  </a:cubicBezTo>
                  <a:cubicBezTo>
                    <a:pt x="86" y="44"/>
                    <a:pt x="75" y="55"/>
                    <a:pt x="64" y="66"/>
                  </a:cubicBezTo>
                  <a:cubicBezTo>
                    <a:pt x="56" y="74"/>
                    <a:pt x="45" y="85"/>
                    <a:pt x="37" y="100"/>
                  </a:cubicBezTo>
                  <a:cubicBezTo>
                    <a:pt x="30" y="111"/>
                    <a:pt x="23" y="122"/>
                    <a:pt x="19" y="137"/>
                  </a:cubicBezTo>
                  <a:cubicBezTo>
                    <a:pt x="11" y="152"/>
                    <a:pt x="8" y="163"/>
                    <a:pt x="4" y="178"/>
                  </a:cubicBezTo>
                  <a:cubicBezTo>
                    <a:pt x="0" y="193"/>
                    <a:pt x="0" y="208"/>
                    <a:pt x="0" y="223"/>
                  </a:cubicBezTo>
                  <a:cubicBezTo>
                    <a:pt x="0" y="238"/>
                    <a:pt x="0" y="253"/>
                    <a:pt x="4" y="264"/>
                  </a:cubicBezTo>
                  <a:cubicBezTo>
                    <a:pt x="8" y="279"/>
                    <a:pt x="11" y="294"/>
                    <a:pt x="19" y="308"/>
                  </a:cubicBezTo>
                  <a:cubicBezTo>
                    <a:pt x="23" y="320"/>
                    <a:pt x="30" y="335"/>
                    <a:pt x="37" y="346"/>
                  </a:cubicBezTo>
                  <a:cubicBezTo>
                    <a:pt x="45" y="357"/>
                    <a:pt x="56" y="368"/>
                    <a:pt x="64" y="379"/>
                  </a:cubicBezTo>
                  <a:cubicBezTo>
                    <a:pt x="75" y="390"/>
                    <a:pt x="86" y="398"/>
                    <a:pt x="101" y="405"/>
                  </a:cubicBezTo>
                  <a:cubicBezTo>
                    <a:pt x="112" y="417"/>
                    <a:pt x="123" y="420"/>
                    <a:pt x="138" y="428"/>
                  </a:cubicBezTo>
                  <a:cubicBezTo>
                    <a:pt x="164" y="439"/>
                    <a:pt x="193" y="444"/>
                    <a:pt x="222" y="444"/>
                  </a:cubicBezTo>
                  <a:cubicBezTo>
                    <a:pt x="251" y="444"/>
                    <a:pt x="280" y="439"/>
                    <a:pt x="306" y="428"/>
                  </a:cubicBezTo>
                  <a:cubicBezTo>
                    <a:pt x="321" y="420"/>
                    <a:pt x="332" y="417"/>
                    <a:pt x="347" y="405"/>
                  </a:cubicBezTo>
                  <a:cubicBezTo>
                    <a:pt x="358" y="398"/>
                    <a:pt x="369" y="390"/>
                    <a:pt x="380" y="379"/>
                  </a:cubicBezTo>
                  <a:cubicBezTo>
                    <a:pt x="433" y="327"/>
                    <a:pt x="455" y="253"/>
                    <a:pt x="440" y="178"/>
                  </a:cubicBezTo>
                  <a:cubicBezTo>
                    <a:pt x="436" y="163"/>
                    <a:pt x="433" y="152"/>
                    <a:pt x="429" y="137"/>
                  </a:cubicBezTo>
                  <a:cubicBezTo>
                    <a:pt x="421" y="122"/>
                    <a:pt x="414" y="111"/>
                    <a:pt x="406" y="100"/>
                  </a:cubicBezTo>
                  <a:cubicBezTo>
                    <a:pt x="392" y="74"/>
                    <a:pt x="369" y="55"/>
                    <a:pt x="347" y="36"/>
                  </a:cubicBezTo>
                  <a:cubicBezTo>
                    <a:pt x="332" y="29"/>
                    <a:pt x="321" y="21"/>
                    <a:pt x="306" y="18"/>
                  </a:cubicBezTo>
                  <a:cubicBezTo>
                    <a:pt x="295" y="10"/>
                    <a:pt x="280" y="7"/>
                    <a:pt x="265" y="3"/>
                  </a:cubicBezTo>
                  <a:cubicBezTo>
                    <a:pt x="250" y="1"/>
                    <a:pt x="236" y="0"/>
                    <a:pt x="22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2"/>
            <p:cNvSpPr/>
            <p:nvPr/>
          </p:nvSpPr>
          <p:spPr>
            <a:xfrm>
              <a:off x="3765775" y="2097475"/>
              <a:ext cx="33650" cy="29425"/>
            </a:xfrm>
            <a:custGeom>
              <a:rect b="b" l="l" r="r" t="t"/>
              <a:pathLst>
                <a:path extrusionOk="0" h="1177" w="1346">
                  <a:moveTo>
                    <a:pt x="641" y="445"/>
                  </a:moveTo>
                  <a:cubicBezTo>
                    <a:pt x="715" y="445"/>
                    <a:pt x="787" y="502"/>
                    <a:pt x="787" y="588"/>
                  </a:cubicBezTo>
                  <a:cubicBezTo>
                    <a:pt x="787" y="676"/>
                    <a:pt x="715" y="734"/>
                    <a:pt x="641" y="734"/>
                  </a:cubicBezTo>
                  <a:cubicBezTo>
                    <a:pt x="605" y="734"/>
                    <a:pt x="570" y="721"/>
                    <a:pt x="541" y="692"/>
                  </a:cubicBezTo>
                  <a:cubicBezTo>
                    <a:pt x="485" y="636"/>
                    <a:pt x="485" y="543"/>
                    <a:pt x="541" y="487"/>
                  </a:cubicBezTo>
                  <a:cubicBezTo>
                    <a:pt x="570" y="458"/>
                    <a:pt x="606" y="445"/>
                    <a:pt x="641" y="445"/>
                  </a:cubicBezTo>
                  <a:close/>
                  <a:moveTo>
                    <a:pt x="643" y="0"/>
                  </a:moveTo>
                  <a:cubicBezTo>
                    <a:pt x="495" y="0"/>
                    <a:pt x="346" y="56"/>
                    <a:pt x="228" y="174"/>
                  </a:cubicBezTo>
                  <a:cubicBezTo>
                    <a:pt x="0" y="405"/>
                    <a:pt x="0" y="774"/>
                    <a:pt x="228" y="1005"/>
                  </a:cubicBezTo>
                  <a:cubicBezTo>
                    <a:pt x="336" y="1117"/>
                    <a:pt x="489" y="1176"/>
                    <a:pt x="641" y="1176"/>
                  </a:cubicBezTo>
                  <a:cubicBezTo>
                    <a:pt x="1063" y="1176"/>
                    <a:pt x="1346" y="752"/>
                    <a:pt x="1186" y="364"/>
                  </a:cubicBezTo>
                  <a:cubicBezTo>
                    <a:pt x="1089" y="130"/>
                    <a:pt x="868" y="0"/>
                    <a:pt x="64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2"/>
            <p:cNvSpPr/>
            <p:nvPr/>
          </p:nvSpPr>
          <p:spPr>
            <a:xfrm>
              <a:off x="3696925" y="2270775"/>
              <a:ext cx="32600" cy="28375"/>
            </a:xfrm>
            <a:custGeom>
              <a:rect b="b" l="l" r="r" t="t"/>
              <a:pathLst>
                <a:path extrusionOk="0" h="1135" w="1304">
                  <a:moveTo>
                    <a:pt x="984" y="0"/>
                  </a:moveTo>
                  <a:cubicBezTo>
                    <a:pt x="932" y="0"/>
                    <a:pt x="877" y="21"/>
                    <a:pt x="828" y="69"/>
                  </a:cubicBezTo>
                  <a:lnTo>
                    <a:pt x="142" y="755"/>
                  </a:lnTo>
                  <a:cubicBezTo>
                    <a:pt x="0" y="896"/>
                    <a:pt x="101" y="1135"/>
                    <a:pt x="299" y="1135"/>
                  </a:cubicBezTo>
                  <a:cubicBezTo>
                    <a:pt x="358" y="1135"/>
                    <a:pt x="414" y="1113"/>
                    <a:pt x="455" y="1072"/>
                  </a:cubicBezTo>
                  <a:lnTo>
                    <a:pt x="1141" y="382"/>
                  </a:lnTo>
                  <a:cubicBezTo>
                    <a:pt x="1304" y="222"/>
                    <a:pt x="1157" y="0"/>
                    <a:pt x="98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1" name="Google Shape;4221;p62"/>
          <p:cNvGrpSpPr/>
          <p:nvPr/>
        </p:nvGrpSpPr>
        <p:grpSpPr>
          <a:xfrm>
            <a:off x="1619425" y="2114100"/>
            <a:ext cx="367475" cy="335700"/>
            <a:chOff x="1619425" y="2114100"/>
            <a:chExt cx="367475" cy="335700"/>
          </a:xfrm>
        </p:grpSpPr>
        <p:sp>
          <p:nvSpPr>
            <p:cNvPr id="4222" name="Google Shape;4222;p62"/>
            <p:cNvSpPr/>
            <p:nvPr/>
          </p:nvSpPr>
          <p:spPr>
            <a:xfrm>
              <a:off x="1675800" y="2313475"/>
              <a:ext cx="134175" cy="136250"/>
            </a:xfrm>
            <a:custGeom>
              <a:rect b="b" l="l" r="r" t="t"/>
              <a:pathLst>
                <a:path extrusionOk="0" h="5450" w="5367">
                  <a:moveTo>
                    <a:pt x="0" y="1"/>
                  </a:moveTo>
                  <a:lnTo>
                    <a:pt x="0" y="5449"/>
                  </a:lnTo>
                  <a:lnTo>
                    <a:pt x="5366" y="5449"/>
                  </a:lnTo>
                  <a:lnTo>
                    <a:pt x="5366"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2"/>
            <p:cNvSpPr/>
            <p:nvPr/>
          </p:nvSpPr>
          <p:spPr>
            <a:xfrm>
              <a:off x="1700375" y="2340100"/>
              <a:ext cx="81750" cy="78675"/>
            </a:xfrm>
            <a:custGeom>
              <a:rect b="b" l="l" r="r" t="t"/>
              <a:pathLst>
                <a:path extrusionOk="0" h="3147" w="3270">
                  <a:moveTo>
                    <a:pt x="1699" y="0"/>
                  </a:moveTo>
                  <a:cubicBezTo>
                    <a:pt x="1288" y="0"/>
                    <a:pt x="885" y="162"/>
                    <a:pt x="586" y="464"/>
                  </a:cubicBezTo>
                  <a:cubicBezTo>
                    <a:pt x="135" y="911"/>
                    <a:pt x="1" y="1589"/>
                    <a:pt x="247" y="2178"/>
                  </a:cubicBezTo>
                  <a:cubicBezTo>
                    <a:pt x="489" y="2763"/>
                    <a:pt x="1063" y="3147"/>
                    <a:pt x="1700" y="3147"/>
                  </a:cubicBezTo>
                  <a:cubicBezTo>
                    <a:pt x="2569" y="3143"/>
                    <a:pt x="3269" y="2439"/>
                    <a:pt x="3269" y="1574"/>
                  </a:cubicBezTo>
                  <a:cubicBezTo>
                    <a:pt x="3269" y="937"/>
                    <a:pt x="2885" y="363"/>
                    <a:pt x="2300" y="121"/>
                  </a:cubicBezTo>
                  <a:cubicBezTo>
                    <a:pt x="2106" y="40"/>
                    <a:pt x="1901" y="0"/>
                    <a:pt x="1699"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2"/>
            <p:cNvSpPr/>
            <p:nvPr/>
          </p:nvSpPr>
          <p:spPr>
            <a:xfrm>
              <a:off x="1619425" y="2291675"/>
              <a:ext cx="247000" cy="158125"/>
            </a:xfrm>
            <a:custGeom>
              <a:rect b="b" l="l" r="r" t="t"/>
              <a:pathLst>
                <a:path extrusionOk="0" h="6325" w="9880">
                  <a:moveTo>
                    <a:pt x="668" y="1"/>
                  </a:moveTo>
                  <a:cubicBezTo>
                    <a:pt x="299" y="1"/>
                    <a:pt x="1" y="299"/>
                    <a:pt x="1" y="668"/>
                  </a:cubicBezTo>
                  <a:lnTo>
                    <a:pt x="1" y="5073"/>
                  </a:lnTo>
                  <a:cubicBezTo>
                    <a:pt x="1" y="5762"/>
                    <a:pt x="560" y="6321"/>
                    <a:pt x="1249" y="6325"/>
                  </a:cubicBezTo>
                  <a:lnTo>
                    <a:pt x="2945" y="6325"/>
                  </a:lnTo>
                  <a:lnTo>
                    <a:pt x="2945" y="4883"/>
                  </a:lnTo>
                  <a:cubicBezTo>
                    <a:pt x="2434" y="4141"/>
                    <a:pt x="2374" y="3176"/>
                    <a:pt x="2795" y="2382"/>
                  </a:cubicBezTo>
                  <a:cubicBezTo>
                    <a:pt x="3213" y="1585"/>
                    <a:pt x="4040" y="1085"/>
                    <a:pt x="4938" y="1085"/>
                  </a:cubicBezTo>
                  <a:cubicBezTo>
                    <a:pt x="5840" y="1085"/>
                    <a:pt x="6664" y="1585"/>
                    <a:pt x="7085" y="2382"/>
                  </a:cubicBezTo>
                  <a:cubicBezTo>
                    <a:pt x="7502" y="3176"/>
                    <a:pt x="7443" y="4141"/>
                    <a:pt x="6932" y="4883"/>
                  </a:cubicBezTo>
                  <a:lnTo>
                    <a:pt x="6932" y="6325"/>
                  </a:lnTo>
                  <a:lnTo>
                    <a:pt x="8631" y="6325"/>
                  </a:lnTo>
                  <a:cubicBezTo>
                    <a:pt x="9321" y="6321"/>
                    <a:pt x="9880" y="5762"/>
                    <a:pt x="9876" y="5073"/>
                  </a:cubicBezTo>
                  <a:lnTo>
                    <a:pt x="9876" y="668"/>
                  </a:lnTo>
                  <a:cubicBezTo>
                    <a:pt x="9876" y="299"/>
                    <a:pt x="9578" y="1"/>
                    <a:pt x="9213"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2"/>
            <p:cNvSpPr/>
            <p:nvPr/>
          </p:nvSpPr>
          <p:spPr>
            <a:xfrm>
              <a:off x="1619425" y="2291675"/>
              <a:ext cx="53400" cy="158125"/>
            </a:xfrm>
            <a:custGeom>
              <a:rect b="b" l="l" r="r" t="t"/>
              <a:pathLst>
                <a:path extrusionOk="0" h="6325" w="2136">
                  <a:moveTo>
                    <a:pt x="668" y="1"/>
                  </a:moveTo>
                  <a:cubicBezTo>
                    <a:pt x="299" y="1"/>
                    <a:pt x="1" y="299"/>
                    <a:pt x="1" y="668"/>
                  </a:cubicBezTo>
                  <a:lnTo>
                    <a:pt x="1" y="5073"/>
                  </a:lnTo>
                  <a:cubicBezTo>
                    <a:pt x="1" y="5762"/>
                    <a:pt x="560" y="6321"/>
                    <a:pt x="1249" y="6325"/>
                  </a:cubicBezTo>
                  <a:lnTo>
                    <a:pt x="2136" y="6325"/>
                  </a:lnTo>
                  <a:cubicBezTo>
                    <a:pt x="1450" y="6325"/>
                    <a:pt x="753" y="5766"/>
                    <a:pt x="753" y="5073"/>
                  </a:cubicBezTo>
                  <a:lnTo>
                    <a:pt x="753" y="668"/>
                  </a:lnTo>
                  <a:cubicBezTo>
                    <a:pt x="753" y="299"/>
                    <a:pt x="1189" y="1"/>
                    <a:pt x="1558"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2"/>
            <p:cNvSpPr/>
            <p:nvPr/>
          </p:nvSpPr>
          <p:spPr>
            <a:xfrm>
              <a:off x="1888575" y="2248650"/>
              <a:ext cx="33000" cy="146750"/>
            </a:xfrm>
            <a:custGeom>
              <a:rect b="b" l="l" r="r" t="t"/>
              <a:pathLst>
                <a:path extrusionOk="0" h="5870" w="1320">
                  <a:moveTo>
                    <a:pt x="1" y="0"/>
                  </a:moveTo>
                  <a:lnTo>
                    <a:pt x="1" y="5653"/>
                  </a:lnTo>
                  <a:cubicBezTo>
                    <a:pt x="1" y="5773"/>
                    <a:pt x="98" y="5866"/>
                    <a:pt x="213" y="5870"/>
                  </a:cubicBezTo>
                  <a:lnTo>
                    <a:pt x="1108" y="5870"/>
                  </a:lnTo>
                  <a:cubicBezTo>
                    <a:pt x="1227" y="5866"/>
                    <a:pt x="1320" y="5773"/>
                    <a:pt x="1320" y="5653"/>
                  </a:cubicBezTo>
                  <a:lnTo>
                    <a:pt x="1320"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2"/>
            <p:cNvSpPr/>
            <p:nvPr/>
          </p:nvSpPr>
          <p:spPr>
            <a:xfrm>
              <a:off x="1888575" y="2248650"/>
              <a:ext cx="17550" cy="146750"/>
            </a:xfrm>
            <a:custGeom>
              <a:rect b="b" l="l" r="r" t="t"/>
              <a:pathLst>
                <a:path extrusionOk="0" h="5870" w="702">
                  <a:moveTo>
                    <a:pt x="1" y="0"/>
                  </a:moveTo>
                  <a:lnTo>
                    <a:pt x="1" y="5653"/>
                  </a:lnTo>
                  <a:cubicBezTo>
                    <a:pt x="1" y="5773"/>
                    <a:pt x="98" y="5866"/>
                    <a:pt x="213" y="5870"/>
                  </a:cubicBezTo>
                  <a:lnTo>
                    <a:pt x="701" y="5870"/>
                  </a:lnTo>
                  <a:lnTo>
                    <a:pt x="701"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2"/>
            <p:cNvSpPr/>
            <p:nvPr/>
          </p:nvSpPr>
          <p:spPr>
            <a:xfrm>
              <a:off x="1823275" y="2114100"/>
              <a:ext cx="163625" cy="163925"/>
            </a:xfrm>
            <a:custGeom>
              <a:rect b="b" l="l" r="r" t="t"/>
              <a:pathLst>
                <a:path extrusionOk="0" h="6557" w="6545">
                  <a:moveTo>
                    <a:pt x="3272" y="1"/>
                  </a:moveTo>
                  <a:cubicBezTo>
                    <a:pt x="1465" y="1"/>
                    <a:pt x="0" y="1469"/>
                    <a:pt x="0" y="3280"/>
                  </a:cubicBezTo>
                  <a:cubicBezTo>
                    <a:pt x="0" y="5088"/>
                    <a:pt x="1465" y="6556"/>
                    <a:pt x="3272" y="6556"/>
                  </a:cubicBezTo>
                  <a:cubicBezTo>
                    <a:pt x="5080" y="6556"/>
                    <a:pt x="6544" y="5088"/>
                    <a:pt x="6544" y="3280"/>
                  </a:cubicBezTo>
                  <a:cubicBezTo>
                    <a:pt x="6544" y="1469"/>
                    <a:pt x="5080" y="1"/>
                    <a:pt x="327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2"/>
            <p:cNvSpPr/>
            <p:nvPr/>
          </p:nvSpPr>
          <p:spPr>
            <a:xfrm>
              <a:off x="1823075" y="2114175"/>
              <a:ext cx="93100" cy="163875"/>
            </a:xfrm>
            <a:custGeom>
              <a:rect b="b" l="l" r="r" t="t"/>
              <a:pathLst>
                <a:path extrusionOk="0" h="6555" w="3724">
                  <a:moveTo>
                    <a:pt x="3269" y="0"/>
                  </a:moveTo>
                  <a:cubicBezTo>
                    <a:pt x="1494" y="0"/>
                    <a:pt x="1" y="1442"/>
                    <a:pt x="1" y="3277"/>
                  </a:cubicBezTo>
                  <a:cubicBezTo>
                    <a:pt x="1" y="5109"/>
                    <a:pt x="1494" y="6555"/>
                    <a:pt x="3270" y="6555"/>
                  </a:cubicBezTo>
                  <a:cubicBezTo>
                    <a:pt x="3419" y="6555"/>
                    <a:pt x="3571" y="6544"/>
                    <a:pt x="3724" y="6523"/>
                  </a:cubicBezTo>
                  <a:cubicBezTo>
                    <a:pt x="2106" y="6300"/>
                    <a:pt x="899" y="4913"/>
                    <a:pt x="899" y="3277"/>
                  </a:cubicBezTo>
                  <a:cubicBezTo>
                    <a:pt x="899" y="1641"/>
                    <a:pt x="2106" y="255"/>
                    <a:pt x="3724" y="31"/>
                  </a:cubicBezTo>
                  <a:cubicBezTo>
                    <a:pt x="3571" y="10"/>
                    <a:pt x="3419" y="0"/>
                    <a:pt x="3269"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2"/>
            <p:cNvSpPr/>
            <p:nvPr/>
          </p:nvSpPr>
          <p:spPr>
            <a:xfrm>
              <a:off x="1845175" y="2136000"/>
              <a:ext cx="119825" cy="120125"/>
            </a:xfrm>
            <a:custGeom>
              <a:rect b="b" l="l" r="r" t="t"/>
              <a:pathLst>
                <a:path extrusionOk="0" h="4805" w="4793">
                  <a:moveTo>
                    <a:pt x="2396" y="1"/>
                  </a:moveTo>
                  <a:cubicBezTo>
                    <a:pt x="1073" y="1"/>
                    <a:pt x="0" y="1078"/>
                    <a:pt x="0" y="2404"/>
                  </a:cubicBezTo>
                  <a:cubicBezTo>
                    <a:pt x="0" y="3731"/>
                    <a:pt x="1073" y="4804"/>
                    <a:pt x="2396" y="4804"/>
                  </a:cubicBezTo>
                  <a:cubicBezTo>
                    <a:pt x="3719" y="4804"/>
                    <a:pt x="4793" y="3731"/>
                    <a:pt x="4793" y="2404"/>
                  </a:cubicBezTo>
                  <a:cubicBezTo>
                    <a:pt x="4793" y="1078"/>
                    <a:pt x="3719" y="1"/>
                    <a:pt x="2396"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2"/>
            <p:cNvSpPr/>
            <p:nvPr/>
          </p:nvSpPr>
          <p:spPr>
            <a:xfrm>
              <a:off x="1720800" y="2362875"/>
              <a:ext cx="38575" cy="33075"/>
            </a:xfrm>
            <a:custGeom>
              <a:rect b="b" l="l" r="r" t="t"/>
              <a:pathLst>
                <a:path extrusionOk="0" h="1323" w="1543">
                  <a:moveTo>
                    <a:pt x="876" y="1"/>
                  </a:moveTo>
                  <a:cubicBezTo>
                    <a:pt x="714" y="1"/>
                    <a:pt x="548" y="60"/>
                    <a:pt x="414" y="194"/>
                  </a:cubicBezTo>
                  <a:cubicBezTo>
                    <a:pt x="0" y="611"/>
                    <a:pt x="294" y="1323"/>
                    <a:pt x="883" y="1323"/>
                  </a:cubicBezTo>
                  <a:cubicBezTo>
                    <a:pt x="1249" y="1319"/>
                    <a:pt x="1543" y="1025"/>
                    <a:pt x="1543" y="663"/>
                  </a:cubicBezTo>
                  <a:cubicBezTo>
                    <a:pt x="1543" y="264"/>
                    <a:pt x="1216" y="1"/>
                    <a:pt x="87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2"/>
            <p:cNvSpPr/>
            <p:nvPr/>
          </p:nvSpPr>
          <p:spPr>
            <a:xfrm>
              <a:off x="1814225" y="2268575"/>
              <a:ext cx="20350" cy="23125"/>
            </a:xfrm>
            <a:custGeom>
              <a:rect b="b" l="l" r="r" t="t"/>
              <a:pathLst>
                <a:path extrusionOk="0" h="925" w="814">
                  <a:moveTo>
                    <a:pt x="295" y="1"/>
                  </a:moveTo>
                  <a:cubicBezTo>
                    <a:pt x="131" y="1"/>
                    <a:pt x="1" y="131"/>
                    <a:pt x="1" y="295"/>
                  </a:cubicBezTo>
                  <a:lnTo>
                    <a:pt x="1" y="925"/>
                  </a:lnTo>
                  <a:lnTo>
                    <a:pt x="813" y="925"/>
                  </a:lnTo>
                  <a:lnTo>
                    <a:pt x="813" y="295"/>
                  </a:lnTo>
                  <a:cubicBezTo>
                    <a:pt x="813" y="135"/>
                    <a:pt x="683" y="1"/>
                    <a:pt x="519"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2"/>
            <p:cNvSpPr/>
            <p:nvPr/>
          </p:nvSpPr>
          <p:spPr>
            <a:xfrm>
              <a:off x="1646725" y="2267650"/>
              <a:ext cx="24900" cy="24050"/>
            </a:xfrm>
            <a:custGeom>
              <a:rect b="b" l="l" r="r" t="t"/>
              <a:pathLst>
                <a:path extrusionOk="0" h="962" w="996">
                  <a:moveTo>
                    <a:pt x="295" y="0"/>
                  </a:moveTo>
                  <a:cubicBezTo>
                    <a:pt x="131" y="0"/>
                    <a:pt x="0" y="131"/>
                    <a:pt x="0" y="295"/>
                  </a:cubicBezTo>
                  <a:lnTo>
                    <a:pt x="0" y="962"/>
                  </a:lnTo>
                  <a:lnTo>
                    <a:pt x="995" y="962"/>
                  </a:lnTo>
                  <a:lnTo>
                    <a:pt x="995" y="295"/>
                  </a:lnTo>
                  <a:cubicBezTo>
                    <a:pt x="995" y="131"/>
                    <a:pt x="865" y="0"/>
                    <a:pt x="701"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2"/>
            <p:cNvSpPr/>
            <p:nvPr/>
          </p:nvSpPr>
          <p:spPr>
            <a:xfrm>
              <a:off x="1703825" y="2266250"/>
              <a:ext cx="78100" cy="25450"/>
            </a:xfrm>
            <a:custGeom>
              <a:rect b="b" l="l" r="r" t="t"/>
              <a:pathLst>
                <a:path extrusionOk="0" h="1018" w="3124">
                  <a:moveTo>
                    <a:pt x="742" y="0"/>
                  </a:moveTo>
                  <a:cubicBezTo>
                    <a:pt x="634" y="0"/>
                    <a:pt x="534" y="56"/>
                    <a:pt x="485" y="150"/>
                  </a:cubicBezTo>
                  <a:lnTo>
                    <a:pt x="1" y="1018"/>
                  </a:lnTo>
                  <a:lnTo>
                    <a:pt x="3124" y="1018"/>
                  </a:lnTo>
                  <a:lnTo>
                    <a:pt x="2643" y="150"/>
                  </a:lnTo>
                  <a:cubicBezTo>
                    <a:pt x="2591" y="56"/>
                    <a:pt x="2494" y="0"/>
                    <a:pt x="2386"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2"/>
            <p:cNvSpPr/>
            <p:nvPr/>
          </p:nvSpPr>
          <p:spPr>
            <a:xfrm>
              <a:off x="1646525" y="2404125"/>
              <a:ext cx="24900" cy="24075"/>
            </a:xfrm>
            <a:custGeom>
              <a:rect b="b" l="l" r="r" t="t"/>
              <a:pathLst>
                <a:path extrusionOk="0" h="963" w="996">
                  <a:moveTo>
                    <a:pt x="482" y="1"/>
                  </a:moveTo>
                  <a:cubicBezTo>
                    <a:pt x="217" y="1"/>
                    <a:pt x="1" y="217"/>
                    <a:pt x="1" y="482"/>
                  </a:cubicBezTo>
                  <a:cubicBezTo>
                    <a:pt x="1" y="746"/>
                    <a:pt x="217" y="962"/>
                    <a:pt x="482" y="962"/>
                  </a:cubicBezTo>
                  <a:lnTo>
                    <a:pt x="519" y="962"/>
                  </a:lnTo>
                  <a:cubicBezTo>
                    <a:pt x="784" y="962"/>
                    <a:pt x="996" y="746"/>
                    <a:pt x="996" y="482"/>
                  </a:cubicBezTo>
                  <a:cubicBezTo>
                    <a:pt x="996" y="217"/>
                    <a:pt x="784" y="1"/>
                    <a:pt x="519"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2"/>
            <p:cNvSpPr/>
            <p:nvPr/>
          </p:nvSpPr>
          <p:spPr>
            <a:xfrm>
              <a:off x="1866325" y="2322800"/>
              <a:ext cx="92150" cy="31525"/>
            </a:xfrm>
            <a:custGeom>
              <a:rect b="b" l="l" r="r" t="t"/>
              <a:pathLst>
                <a:path extrusionOk="0" h="1261" w="3686">
                  <a:moveTo>
                    <a:pt x="0" y="1"/>
                  </a:moveTo>
                  <a:lnTo>
                    <a:pt x="0" y="1260"/>
                  </a:lnTo>
                  <a:lnTo>
                    <a:pt x="3116" y="1260"/>
                  </a:lnTo>
                  <a:cubicBezTo>
                    <a:pt x="3432" y="1260"/>
                    <a:pt x="3686" y="1003"/>
                    <a:pt x="3686" y="690"/>
                  </a:cubicBezTo>
                  <a:lnTo>
                    <a:pt x="3686" y="571"/>
                  </a:lnTo>
                  <a:cubicBezTo>
                    <a:pt x="3686" y="254"/>
                    <a:pt x="3432" y="1"/>
                    <a:pt x="311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2"/>
            <p:cNvSpPr/>
            <p:nvPr/>
          </p:nvSpPr>
          <p:spPr>
            <a:xfrm>
              <a:off x="1866325" y="2322700"/>
              <a:ext cx="22275" cy="31625"/>
            </a:xfrm>
            <a:custGeom>
              <a:rect b="b" l="l" r="r" t="t"/>
              <a:pathLst>
                <a:path extrusionOk="0" h="1265" w="891">
                  <a:moveTo>
                    <a:pt x="0" y="1"/>
                  </a:moveTo>
                  <a:lnTo>
                    <a:pt x="0" y="1264"/>
                  </a:lnTo>
                  <a:lnTo>
                    <a:pt x="891" y="1264"/>
                  </a:lnTo>
                  <a:lnTo>
                    <a:pt x="891" y="1"/>
                  </a:lnTo>
                  <a:close/>
                </a:path>
              </a:pathLst>
            </a:custGeom>
            <a:solidFill>
              <a:srgbClr val="0000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2"/>
            <p:cNvSpPr/>
            <p:nvPr/>
          </p:nvSpPr>
          <p:spPr>
            <a:xfrm>
              <a:off x="1872175" y="2172275"/>
              <a:ext cx="65900" cy="52700"/>
            </a:xfrm>
            <a:custGeom>
              <a:rect b="b" l="l" r="r" t="t"/>
              <a:pathLst>
                <a:path extrusionOk="0" h="2108" w="2636">
                  <a:moveTo>
                    <a:pt x="1952" y="0"/>
                  </a:moveTo>
                  <a:cubicBezTo>
                    <a:pt x="1793" y="0"/>
                    <a:pt x="1635" y="61"/>
                    <a:pt x="1514" y="182"/>
                  </a:cubicBezTo>
                  <a:lnTo>
                    <a:pt x="1376" y="324"/>
                  </a:lnTo>
                  <a:cubicBezTo>
                    <a:pt x="1359" y="340"/>
                    <a:pt x="1338" y="349"/>
                    <a:pt x="1316" y="349"/>
                  </a:cubicBezTo>
                  <a:cubicBezTo>
                    <a:pt x="1295" y="349"/>
                    <a:pt x="1273" y="340"/>
                    <a:pt x="1257" y="324"/>
                  </a:cubicBezTo>
                  <a:lnTo>
                    <a:pt x="1123" y="189"/>
                  </a:lnTo>
                  <a:cubicBezTo>
                    <a:pt x="1001" y="66"/>
                    <a:pt x="842" y="5"/>
                    <a:pt x="683" y="5"/>
                  </a:cubicBezTo>
                  <a:cubicBezTo>
                    <a:pt x="524" y="5"/>
                    <a:pt x="364" y="66"/>
                    <a:pt x="243" y="189"/>
                  </a:cubicBezTo>
                  <a:cubicBezTo>
                    <a:pt x="1" y="432"/>
                    <a:pt x="1" y="827"/>
                    <a:pt x="243" y="1069"/>
                  </a:cubicBezTo>
                  <a:lnTo>
                    <a:pt x="1257" y="2082"/>
                  </a:lnTo>
                  <a:cubicBezTo>
                    <a:pt x="1273" y="2099"/>
                    <a:pt x="1295" y="2108"/>
                    <a:pt x="1316" y="2108"/>
                  </a:cubicBezTo>
                  <a:cubicBezTo>
                    <a:pt x="1338" y="2108"/>
                    <a:pt x="1359" y="2099"/>
                    <a:pt x="1376" y="2082"/>
                  </a:cubicBezTo>
                  <a:lnTo>
                    <a:pt x="2393" y="1065"/>
                  </a:lnTo>
                  <a:cubicBezTo>
                    <a:pt x="2636" y="819"/>
                    <a:pt x="2636" y="428"/>
                    <a:pt x="2393" y="182"/>
                  </a:cubicBezTo>
                  <a:cubicBezTo>
                    <a:pt x="2270" y="61"/>
                    <a:pt x="2111" y="0"/>
                    <a:pt x="1952"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2"/>
            <p:cNvSpPr/>
            <p:nvPr/>
          </p:nvSpPr>
          <p:spPr>
            <a:xfrm>
              <a:off x="1713700" y="2356800"/>
              <a:ext cx="51650" cy="44225"/>
            </a:xfrm>
            <a:custGeom>
              <a:rect b="b" l="l" r="r" t="t"/>
              <a:pathLst>
                <a:path extrusionOk="0" h="1769" w="2066">
                  <a:moveTo>
                    <a:pt x="1180" y="445"/>
                  </a:moveTo>
                  <a:cubicBezTo>
                    <a:pt x="1406" y="445"/>
                    <a:pt x="1622" y="619"/>
                    <a:pt x="1622" y="884"/>
                  </a:cubicBezTo>
                  <a:cubicBezTo>
                    <a:pt x="1622" y="1126"/>
                    <a:pt x="1424" y="1320"/>
                    <a:pt x="1186" y="1320"/>
                  </a:cubicBezTo>
                  <a:cubicBezTo>
                    <a:pt x="795" y="1320"/>
                    <a:pt x="601" y="850"/>
                    <a:pt x="873" y="575"/>
                  </a:cubicBezTo>
                  <a:cubicBezTo>
                    <a:pt x="962" y="485"/>
                    <a:pt x="1072" y="445"/>
                    <a:pt x="1180" y="445"/>
                  </a:cubicBezTo>
                  <a:close/>
                  <a:moveTo>
                    <a:pt x="1186" y="1"/>
                  </a:moveTo>
                  <a:cubicBezTo>
                    <a:pt x="396" y="1"/>
                    <a:pt x="1" y="951"/>
                    <a:pt x="560" y="1506"/>
                  </a:cubicBezTo>
                  <a:cubicBezTo>
                    <a:pt x="740" y="1687"/>
                    <a:pt x="961" y="1768"/>
                    <a:pt x="1178" y="1768"/>
                  </a:cubicBezTo>
                  <a:cubicBezTo>
                    <a:pt x="1631" y="1768"/>
                    <a:pt x="2065" y="1416"/>
                    <a:pt x="2065" y="884"/>
                  </a:cubicBezTo>
                  <a:cubicBezTo>
                    <a:pt x="2065" y="396"/>
                    <a:pt x="1670" y="4"/>
                    <a:pt x="118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0" name="Google Shape;4240;p62"/>
          <p:cNvGrpSpPr/>
          <p:nvPr/>
        </p:nvGrpSpPr>
        <p:grpSpPr>
          <a:xfrm>
            <a:off x="2229750" y="2106850"/>
            <a:ext cx="391575" cy="342950"/>
            <a:chOff x="2229750" y="2106850"/>
            <a:chExt cx="391575" cy="342950"/>
          </a:xfrm>
        </p:grpSpPr>
        <p:sp>
          <p:nvSpPr>
            <p:cNvPr id="4241" name="Google Shape;4241;p62"/>
            <p:cNvSpPr/>
            <p:nvPr/>
          </p:nvSpPr>
          <p:spPr>
            <a:xfrm>
              <a:off x="2229750" y="2190400"/>
              <a:ext cx="162425" cy="156275"/>
            </a:xfrm>
            <a:custGeom>
              <a:rect b="b" l="l" r="r" t="t"/>
              <a:pathLst>
                <a:path extrusionOk="0" h="6251" w="6497">
                  <a:moveTo>
                    <a:pt x="2342" y="0"/>
                  </a:moveTo>
                  <a:cubicBezTo>
                    <a:pt x="1799" y="0"/>
                    <a:pt x="1255" y="208"/>
                    <a:pt x="839" y="623"/>
                  </a:cubicBezTo>
                  <a:lnTo>
                    <a:pt x="832" y="631"/>
                  </a:lnTo>
                  <a:cubicBezTo>
                    <a:pt x="1" y="1462"/>
                    <a:pt x="1" y="2807"/>
                    <a:pt x="832" y="3638"/>
                  </a:cubicBezTo>
                  <a:lnTo>
                    <a:pt x="3440" y="6251"/>
                  </a:lnTo>
                  <a:lnTo>
                    <a:pt x="3794" y="5453"/>
                  </a:lnTo>
                  <a:lnTo>
                    <a:pt x="4022" y="4942"/>
                  </a:lnTo>
                  <a:lnTo>
                    <a:pt x="3489" y="4231"/>
                  </a:lnTo>
                  <a:cubicBezTo>
                    <a:pt x="3388" y="4253"/>
                    <a:pt x="3285" y="4263"/>
                    <a:pt x="3184" y="4263"/>
                  </a:cubicBezTo>
                  <a:cubicBezTo>
                    <a:pt x="2803" y="4263"/>
                    <a:pt x="2432" y="4112"/>
                    <a:pt x="2158" y="3836"/>
                  </a:cubicBezTo>
                  <a:lnTo>
                    <a:pt x="1331" y="3191"/>
                  </a:lnTo>
                  <a:cubicBezTo>
                    <a:pt x="765" y="2625"/>
                    <a:pt x="765" y="1704"/>
                    <a:pt x="1331" y="1138"/>
                  </a:cubicBezTo>
                  <a:lnTo>
                    <a:pt x="1350" y="1119"/>
                  </a:lnTo>
                  <a:cubicBezTo>
                    <a:pt x="1633" y="836"/>
                    <a:pt x="2004" y="694"/>
                    <a:pt x="2374" y="694"/>
                  </a:cubicBezTo>
                  <a:cubicBezTo>
                    <a:pt x="2745" y="694"/>
                    <a:pt x="3116" y="836"/>
                    <a:pt x="3399" y="1119"/>
                  </a:cubicBezTo>
                  <a:lnTo>
                    <a:pt x="4059" y="1946"/>
                  </a:lnTo>
                  <a:cubicBezTo>
                    <a:pt x="4409" y="2297"/>
                    <a:pt x="4555" y="2800"/>
                    <a:pt x="4450" y="3284"/>
                  </a:cubicBezTo>
                  <a:lnTo>
                    <a:pt x="5188" y="3899"/>
                  </a:lnTo>
                  <a:lnTo>
                    <a:pt x="5714" y="3664"/>
                  </a:lnTo>
                  <a:lnTo>
                    <a:pt x="6496" y="3288"/>
                  </a:lnTo>
                  <a:lnTo>
                    <a:pt x="3843" y="623"/>
                  </a:lnTo>
                  <a:cubicBezTo>
                    <a:pt x="3429" y="208"/>
                    <a:pt x="2886" y="0"/>
                    <a:pt x="234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2"/>
            <p:cNvSpPr/>
            <p:nvPr/>
          </p:nvSpPr>
          <p:spPr>
            <a:xfrm>
              <a:off x="2269350" y="2229250"/>
              <a:ext cx="62350" cy="57975"/>
            </a:xfrm>
            <a:custGeom>
              <a:rect b="b" l="l" r="r" t="t"/>
              <a:pathLst>
                <a:path extrusionOk="0" h="2319" w="2494">
                  <a:moveTo>
                    <a:pt x="2251" y="1"/>
                  </a:moveTo>
                  <a:cubicBezTo>
                    <a:pt x="2023" y="668"/>
                    <a:pt x="1402" y="1073"/>
                    <a:pt x="749" y="1073"/>
                  </a:cubicBezTo>
                  <a:cubicBezTo>
                    <a:pt x="497" y="1073"/>
                    <a:pt x="241" y="1013"/>
                    <a:pt x="0" y="884"/>
                  </a:cubicBezTo>
                  <a:lnTo>
                    <a:pt x="0" y="884"/>
                  </a:lnTo>
                  <a:cubicBezTo>
                    <a:pt x="250" y="1208"/>
                    <a:pt x="295" y="1644"/>
                    <a:pt x="116" y="2010"/>
                  </a:cubicBezTo>
                  <a:lnTo>
                    <a:pt x="403" y="2293"/>
                  </a:lnTo>
                  <a:lnTo>
                    <a:pt x="1458" y="2319"/>
                  </a:lnTo>
                  <a:cubicBezTo>
                    <a:pt x="1543" y="1712"/>
                    <a:pt x="1890" y="1365"/>
                    <a:pt x="2494" y="1283"/>
                  </a:cubicBezTo>
                  <a:lnTo>
                    <a:pt x="2471" y="221"/>
                  </a:lnTo>
                  <a:lnTo>
                    <a:pt x="2251"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2"/>
            <p:cNvSpPr/>
            <p:nvPr/>
          </p:nvSpPr>
          <p:spPr>
            <a:xfrm>
              <a:off x="2248750" y="2207650"/>
              <a:ext cx="76900" cy="71750"/>
            </a:xfrm>
            <a:custGeom>
              <a:rect b="b" l="l" r="r" t="t"/>
              <a:pathLst>
                <a:path extrusionOk="0" h="2870" w="3076">
                  <a:moveTo>
                    <a:pt x="1611" y="0"/>
                  </a:moveTo>
                  <a:cubicBezTo>
                    <a:pt x="1240" y="0"/>
                    <a:pt x="869" y="142"/>
                    <a:pt x="586" y="425"/>
                  </a:cubicBezTo>
                  <a:lnTo>
                    <a:pt x="567" y="444"/>
                  </a:lnTo>
                  <a:cubicBezTo>
                    <a:pt x="1" y="1010"/>
                    <a:pt x="1" y="1931"/>
                    <a:pt x="567" y="2497"/>
                  </a:cubicBezTo>
                  <a:lnTo>
                    <a:pt x="940" y="2870"/>
                  </a:lnTo>
                  <a:cubicBezTo>
                    <a:pt x="1119" y="2505"/>
                    <a:pt x="1074" y="2069"/>
                    <a:pt x="824" y="1748"/>
                  </a:cubicBezTo>
                  <a:lnTo>
                    <a:pt x="824" y="1748"/>
                  </a:lnTo>
                  <a:cubicBezTo>
                    <a:pt x="1065" y="1877"/>
                    <a:pt x="1321" y="1937"/>
                    <a:pt x="1573" y="1937"/>
                  </a:cubicBezTo>
                  <a:cubicBezTo>
                    <a:pt x="2226" y="1937"/>
                    <a:pt x="2847" y="1532"/>
                    <a:pt x="3075" y="865"/>
                  </a:cubicBezTo>
                  <a:lnTo>
                    <a:pt x="2636" y="425"/>
                  </a:lnTo>
                  <a:cubicBezTo>
                    <a:pt x="2352" y="142"/>
                    <a:pt x="1982" y="0"/>
                    <a:pt x="1611"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2"/>
            <p:cNvSpPr/>
            <p:nvPr/>
          </p:nvSpPr>
          <p:spPr>
            <a:xfrm>
              <a:off x="2315750" y="2271925"/>
              <a:ext cx="103050" cy="102525"/>
            </a:xfrm>
            <a:custGeom>
              <a:rect b="b" l="l" r="r" t="t"/>
              <a:pathLst>
                <a:path extrusionOk="0" h="4101" w="4122">
                  <a:moveTo>
                    <a:pt x="3030" y="1"/>
                  </a:moveTo>
                  <a:lnTo>
                    <a:pt x="2236" y="355"/>
                  </a:lnTo>
                  <a:lnTo>
                    <a:pt x="1722" y="582"/>
                  </a:lnTo>
                  <a:lnTo>
                    <a:pt x="1178" y="19"/>
                  </a:lnTo>
                  <a:cubicBezTo>
                    <a:pt x="1118" y="291"/>
                    <a:pt x="984" y="541"/>
                    <a:pt x="787" y="739"/>
                  </a:cubicBezTo>
                  <a:lnTo>
                    <a:pt x="768" y="757"/>
                  </a:lnTo>
                  <a:cubicBezTo>
                    <a:pt x="570" y="955"/>
                    <a:pt x="321" y="1089"/>
                    <a:pt x="49" y="1149"/>
                  </a:cubicBezTo>
                  <a:lnTo>
                    <a:pt x="582" y="1681"/>
                  </a:lnTo>
                  <a:lnTo>
                    <a:pt x="354" y="2192"/>
                  </a:lnTo>
                  <a:lnTo>
                    <a:pt x="0" y="2990"/>
                  </a:lnTo>
                  <a:lnTo>
                    <a:pt x="1107" y="4100"/>
                  </a:lnTo>
                  <a:lnTo>
                    <a:pt x="1763" y="3440"/>
                  </a:lnTo>
                  <a:lnTo>
                    <a:pt x="2613" y="2591"/>
                  </a:lnTo>
                  <a:lnTo>
                    <a:pt x="3466" y="1737"/>
                  </a:lnTo>
                  <a:lnTo>
                    <a:pt x="4122" y="1081"/>
                  </a:lnTo>
                  <a:lnTo>
                    <a:pt x="3030"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2"/>
            <p:cNvSpPr/>
            <p:nvPr/>
          </p:nvSpPr>
          <p:spPr>
            <a:xfrm>
              <a:off x="2315750" y="2271550"/>
              <a:ext cx="177975" cy="173650"/>
            </a:xfrm>
            <a:custGeom>
              <a:rect b="b" l="l" r="r" t="t"/>
              <a:pathLst>
                <a:path extrusionOk="0" h="6946" w="7119">
                  <a:moveTo>
                    <a:pt x="3030" y="1"/>
                  </a:moveTo>
                  <a:lnTo>
                    <a:pt x="2236" y="374"/>
                  </a:lnTo>
                  <a:lnTo>
                    <a:pt x="1983" y="1976"/>
                  </a:lnTo>
                  <a:lnTo>
                    <a:pt x="354" y="2207"/>
                  </a:lnTo>
                  <a:lnTo>
                    <a:pt x="0" y="3005"/>
                  </a:lnTo>
                  <a:lnTo>
                    <a:pt x="3820" y="6828"/>
                  </a:lnTo>
                  <a:cubicBezTo>
                    <a:pt x="3898" y="6906"/>
                    <a:pt x="4001" y="6945"/>
                    <a:pt x="4103" y="6945"/>
                  </a:cubicBezTo>
                  <a:cubicBezTo>
                    <a:pt x="4206" y="6945"/>
                    <a:pt x="4308" y="6906"/>
                    <a:pt x="4387" y="6828"/>
                  </a:cubicBezTo>
                  <a:lnTo>
                    <a:pt x="7118" y="4096"/>
                  </a:lnTo>
                  <a:lnTo>
                    <a:pt x="3030"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2"/>
            <p:cNvSpPr/>
            <p:nvPr/>
          </p:nvSpPr>
          <p:spPr>
            <a:xfrm>
              <a:off x="2371075" y="2271650"/>
              <a:ext cx="123300" cy="118450"/>
            </a:xfrm>
            <a:custGeom>
              <a:rect b="b" l="l" r="r" t="t"/>
              <a:pathLst>
                <a:path extrusionOk="0" h="4738" w="4932">
                  <a:moveTo>
                    <a:pt x="817" y="1"/>
                  </a:moveTo>
                  <a:lnTo>
                    <a:pt x="23" y="370"/>
                  </a:lnTo>
                  <a:lnTo>
                    <a:pt x="1" y="504"/>
                  </a:lnTo>
                  <a:lnTo>
                    <a:pt x="4279" y="4737"/>
                  </a:lnTo>
                  <a:lnTo>
                    <a:pt x="4931" y="4085"/>
                  </a:lnTo>
                  <a:lnTo>
                    <a:pt x="817"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2"/>
            <p:cNvSpPr/>
            <p:nvPr/>
          </p:nvSpPr>
          <p:spPr>
            <a:xfrm>
              <a:off x="2327675" y="2320100"/>
              <a:ext cx="129050" cy="113125"/>
            </a:xfrm>
            <a:custGeom>
              <a:rect b="b" l="l" r="r" t="t"/>
              <a:pathLst>
                <a:path extrusionOk="0" h="4525" w="5162">
                  <a:moveTo>
                    <a:pt x="1513" y="0"/>
                  </a:moveTo>
                  <a:lnTo>
                    <a:pt x="1510" y="34"/>
                  </a:lnTo>
                  <a:lnTo>
                    <a:pt x="0" y="246"/>
                  </a:lnTo>
                  <a:lnTo>
                    <a:pt x="4282" y="4525"/>
                  </a:lnTo>
                  <a:lnTo>
                    <a:pt x="5162" y="3645"/>
                  </a:lnTo>
                  <a:lnTo>
                    <a:pt x="1513"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2"/>
            <p:cNvSpPr/>
            <p:nvPr/>
          </p:nvSpPr>
          <p:spPr>
            <a:xfrm>
              <a:off x="2279400" y="2234750"/>
              <a:ext cx="68425" cy="66800"/>
            </a:xfrm>
            <a:custGeom>
              <a:rect b="b" l="l" r="r" t="t"/>
              <a:pathLst>
                <a:path extrusionOk="0" h="2672" w="2737">
                  <a:moveTo>
                    <a:pt x="2069" y="1"/>
                  </a:moveTo>
                  <a:lnTo>
                    <a:pt x="2092" y="1063"/>
                  </a:lnTo>
                  <a:cubicBezTo>
                    <a:pt x="1488" y="1149"/>
                    <a:pt x="1141" y="1495"/>
                    <a:pt x="1059" y="2099"/>
                  </a:cubicBezTo>
                  <a:lnTo>
                    <a:pt x="1" y="2077"/>
                  </a:lnTo>
                  <a:lnTo>
                    <a:pt x="172" y="2244"/>
                  </a:lnTo>
                  <a:cubicBezTo>
                    <a:pt x="454" y="2529"/>
                    <a:pt x="825" y="2672"/>
                    <a:pt x="1196" y="2672"/>
                  </a:cubicBezTo>
                  <a:cubicBezTo>
                    <a:pt x="1567" y="2672"/>
                    <a:pt x="1939" y="2529"/>
                    <a:pt x="2222" y="2244"/>
                  </a:cubicBezTo>
                  <a:lnTo>
                    <a:pt x="2237" y="2229"/>
                  </a:lnTo>
                  <a:cubicBezTo>
                    <a:pt x="2434" y="2032"/>
                    <a:pt x="2572" y="1782"/>
                    <a:pt x="2632" y="1510"/>
                  </a:cubicBezTo>
                  <a:cubicBezTo>
                    <a:pt x="2736" y="1026"/>
                    <a:pt x="2587" y="523"/>
                    <a:pt x="2241" y="172"/>
                  </a:cubicBezTo>
                  <a:lnTo>
                    <a:pt x="2069"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2"/>
            <p:cNvSpPr/>
            <p:nvPr/>
          </p:nvSpPr>
          <p:spPr>
            <a:xfrm>
              <a:off x="2354500" y="2106850"/>
              <a:ext cx="141550" cy="113150"/>
            </a:xfrm>
            <a:custGeom>
              <a:rect b="b" l="l" r="r" t="t"/>
              <a:pathLst>
                <a:path extrusionOk="0" h="4526" w="5662">
                  <a:moveTo>
                    <a:pt x="4195" y="0"/>
                  </a:moveTo>
                  <a:cubicBezTo>
                    <a:pt x="3853" y="0"/>
                    <a:pt x="3511" y="131"/>
                    <a:pt x="3250" y="392"/>
                  </a:cubicBezTo>
                  <a:lnTo>
                    <a:pt x="2956" y="690"/>
                  </a:lnTo>
                  <a:cubicBezTo>
                    <a:pt x="2920" y="723"/>
                    <a:pt x="2875" y="740"/>
                    <a:pt x="2829" y="740"/>
                  </a:cubicBezTo>
                  <a:cubicBezTo>
                    <a:pt x="2783" y="740"/>
                    <a:pt x="2738" y="723"/>
                    <a:pt x="2702" y="690"/>
                  </a:cubicBezTo>
                  <a:lnTo>
                    <a:pt x="2412" y="399"/>
                  </a:lnTo>
                  <a:cubicBezTo>
                    <a:pt x="2151" y="136"/>
                    <a:pt x="1809" y="5"/>
                    <a:pt x="1467" y="5"/>
                  </a:cubicBezTo>
                  <a:cubicBezTo>
                    <a:pt x="1125" y="5"/>
                    <a:pt x="783" y="136"/>
                    <a:pt x="522" y="399"/>
                  </a:cubicBezTo>
                  <a:cubicBezTo>
                    <a:pt x="1" y="921"/>
                    <a:pt x="1" y="1767"/>
                    <a:pt x="522" y="2288"/>
                  </a:cubicBezTo>
                  <a:lnTo>
                    <a:pt x="2702" y="4472"/>
                  </a:lnTo>
                  <a:cubicBezTo>
                    <a:pt x="2738" y="4508"/>
                    <a:pt x="2783" y="4525"/>
                    <a:pt x="2829" y="4525"/>
                  </a:cubicBezTo>
                  <a:cubicBezTo>
                    <a:pt x="2875" y="4525"/>
                    <a:pt x="2920" y="4508"/>
                    <a:pt x="2956" y="4472"/>
                  </a:cubicBezTo>
                  <a:lnTo>
                    <a:pt x="5140" y="2285"/>
                  </a:lnTo>
                  <a:cubicBezTo>
                    <a:pt x="5661" y="1759"/>
                    <a:pt x="5661" y="917"/>
                    <a:pt x="5140" y="392"/>
                  </a:cubicBezTo>
                  <a:cubicBezTo>
                    <a:pt x="4879" y="131"/>
                    <a:pt x="4537" y="0"/>
                    <a:pt x="4195"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2"/>
            <p:cNvSpPr/>
            <p:nvPr/>
          </p:nvSpPr>
          <p:spPr>
            <a:xfrm>
              <a:off x="2343425" y="2258325"/>
              <a:ext cx="192775" cy="191475"/>
            </a:xfrm>
            <a:custGeom>
              <a:rect b="b" l="l" r="r" t="t"/>
              <a:pathLst>
                <a:path extrusionOk="0" h="7659" w="7711">
                  <a:moveTo>
                    <a:pt x="4636" y="1"/>
                  </a:moveTo>
                  <a:lnTo>
                    <a:pt x="0" y="4644"/>
                  </a:lnTo>
                  <a:lnTo>
                    <a:pt x="3008" y="7659"/>
                  </a:lnTo>
                  <a:lnTo>
                    <a:pt x="7710" y="2948"/>
                  </a:lnTo>
                  <a:lnTo>
                    <a:pt x="4636"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2"/>
            <p:cNvSpPr/>
            <p:nvPr/>
          </p:nvSpPr>
          <p:spPr>
            <a:xfrm>
              <a:off x="2441150" y="2253950"/>
              <a:ext cx="46050" cy="37000"/>
            </a:xfrm>
            <a:custGeom>
              <a:rect b="b" l="l" r="r" t="t"/>
              <a:pathLst>
                <a:path extrusionOk="0" h="1480" w="1842">
                  <a:moveTo>
                    <a:pt x="902" y="1"/>
                  </a:moveTo>
                  <a:lnTo>
                    <a:pt x="0" y="899"/>
                  </a:lnTo>
                  <a:lnTo>
                    <a:pt x="626" y="1174"/>
                  </a:lnTo>
                  <a:lnTo>
                    <a:pt x="1308" y="1480"/>
                  </a:lnTo>
                  <a:lnTo>
                    <a:pt x="1841" y="943"/>
                  </a:lnTo>
                  <a:cubicBezTo>
                    <a:pt x="1841" y="940"/>
                    <a:pt x="1841" y="936"/>
                    <a:pt x="1841" y="936"/>
                  </a:cubicBezTo>
                  <a:lnTo>
                    <a:pt x="1674" y="772"/>
                  </a:lnTo>
                  <a:cubicBezTo>
                    <a:pt x="1342" y="623"/>
                    <a:pt x="1074" y="358"/>
                    <a:pt x="928" y="27"/>
                  </a:cubicBezTo>
                  <a:lnTo>
                    <a:pt x="902"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2"/>
            <p:cNvSpPr/>
            <p:nvPr/>
          </p:nvSpPr>
          <p:spPr>
            <a:xfrm>
              <a:off x="2343425" y="2374325"/>
              <a:ext cx="75300" cy="75475"/>
            </a:xfrm>
            <a:custGeom>
              <a:rect b="b" l="l" r="r" t="t"/>
              <a:pathLst>
                <a:path extrusionOk="0" h="3019" w="3012">
                  <a:moveTo>
                    <a:pt x="0" y="0"/>
                  </a:moveTo>
                  <a:lnTo>
                    <a:pt x="0" y="4"/>
                  </a:lnTo>
                  <a:lnTo>
                    <a:pt x="3008" y="3019"/>
                  </a:lnTo>
                  <a:lnTo>
                    <a:pt x="3011" y="3015"/>
                  </a:lnTo>
                  <a:lnTo>
                    <a:pt x="0"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2"/>
            <p:cNvSpPr/>
            <p:nvPr/>
          </p:nvSpPr>
          <p:spPr>
            <a:xfrm>
              <a:off x="2484550" y="2230950"/>
              <a:ext cx="85375" cy="75900"/>
            </a:xfrm>
            <a:custGeom>
              <a:rect b="b" l="l" r="r" t="t"/>
              <a:pathLst>
                <a:path extrusionOk="0" h="3036" w="3415">
                  <a:moveTo>
                    <a:pt x="914" y="0"/>
                  </a:moveTo>
                  <a:lnTo>
                    <a:pt x="515" y="399"/>
                  </a:lnTo>
                  <a:cubicBezTo>
                    <a:pt x="161" y="753"/>
                    <a:pt x="1" y="1252"/>
                    <a:pt x="83" y="1744"/>
                  </a:cubicBezTo>
                  <a:cubicBezTo>
                    <a:pt x="90" y="1781"/>
                    <a:pt x="98" y="1819"/>
                    <a:pt x="105" y="1856"/>
                  </a:cubicBezTo>
                  <a:lnTo>
                    <a:pt x="105" y="1863"/>
                  </a:lnTo>
                  <a:cubicBezTo>
                    <a:pt x="243" y="2419"/>
                    <a:pt x="675" y="2851"/>
                    <a:pt x="1231" y="2993"/>
                  </a:cubicBezTo>
                  <a:lnTo>
                    <a:pt x="1242" y="2993"/>
                  </a:lnTo>
                  <a:cubicBezTo>
                    <a:pt x="1279" y="3004"/>
                    <a:pt x="1313" y="3007"/>
                    <a:pt x="1350" y="3015"/>
                  </a:cubicBezTo>
                  <a:cubicBezTo>
                    <a:pt x="1435" y="3029"/>
                    <a:pt x="1520" y="3036"/>
                    <a:pt x="1604" y="3036"/>
                  </a:cubicBezTo>
                  <a:cubicBezTo>
                    <a:pt x="2009" y="3036"/>
                    <a:pt x="2402" y="2876"/>
                    <a:pt x="2692" y="2583"/>
                  </a:cubicBezTo>
                  <a:lnTo>
                    <a:pt x="3415" y="1860"/>
                  </a:lnTo>
                  <a:cubicBezTo>
                    <a:pt x="3064" y="1189"/>
                    <a:pt x="3224" y="492"/>
                    <a:pt x="3224" y="492"/>
                  </a:cubicBezTo>
                  <a:lnTo>
                    <a:pt x="3224" y="492"/>
                  </a:lnTo>
                  <a:cubicBezTo>
                    <a:pt x="3043" y="580"/>
                    <a:pt x="2846" y="617"/>
                    <a:pt x="2643" y="617"/>
                  </a:cubicBezTo>
                  <a:cubicBezTo>
                    <a:pt x="2025" y="617"/>
                    <a:pt x="1354" y="275"/>
                    <a:pt x="914"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2"/>
            <p:cNvSpPr/>
            <p:nvPr/>
          </p:nvSpPr>
          <p:spPr>
            <a:xfrm>
              <a:off x="2453075" y="2277525"/>
              <a:ext cx="62350" cy="62350"/>
            </a:xfrm>
            <a:custGeom>
              <a:rect b="b" l="l" r="r" t="t"/>
              <a:pathLst>
                <a:path extrusionOk="0" h="2494" w="2494">
                  <a:moveTo>
                    <a:pt x="1364" y="0"/>
                  </a:moveTo>
                  <a:lnTo>
                    <a:pt x="831" y="537"/>
                  </a:lnTo>
                  <a:lnTo>
                    <a:pt x="146" y="231"/>
                  </a:lnTo>
                  <a:cubicBezTo>
                    <a:pt x="53" y="608"/>
                    <a:pt x="0" y="992"/>
                    <a:pt x="0" y="1379"/>
                  </a:cubicBezTo>
                  <a:cubicBezTo>
                    <a:pt x="0" y="1849"/>
                    <a:pt x="8" y="2106"/>
                    <a:pt x="120" y="2356"/>
                  </a:cubicBezTo>
                  <a:lnTo>
                    <a:pt x="131" y="2363"/>
                  </a:lnTo>
                  <a:lnTo>
                    <a:pt x="138" y="2370"/>
                  </a:lnTo>
                  <a:cubicBezTo>
                    <a:pt x="392" y="2486"/>
                    <a:pt x="649" y="2493"/>
                    <a:pt x="1115" y="2493"/>
                  </a:cubicBezTo>
                  <a:cubicBezTo>
                    <a:pt x="1502" y="2493"/>
                    <a:pt x="1886" y="2441"/>
                    <a:pt x="2259" y="2344"/>
                  </a:cubicBezTo>
                  <a:lnTo>
                    <a:pt x="2255" y="2337"/>
                  </a:lnTo>
                  <a:lnTo>
                    <a:pt x="1957" y="1662"/>
                  </a:lnTo>
                  <a:lnTo>
                    <a:pt x="2493" y="1130"/>
                  </a:lnTo>
                  <a:cubicBezTo>
                    <a:pt x="1934" y="992"/>
                    <a:pt x="1502" y="556"/>
                    <a:pt x="1364"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2"/>
            <p:cNvSpPr/>
            <p:nvPr/>
          </p:nvSpPr>
          <p:spPr>
            <a:xfrm>
              <a:off x="2509425" y="2335925"/>
              <a:ext cx="7125" cy="15875"/>
            </a:xfrm>
            <a:custGeom>
              <a:rect b="b" l="l" r="r" t="t"/>
              <a:pathLst>
                <a:path extrusionOk="0" h="635" w="285">
                  <a:moveTo>
                    <a:pt x="1" y="1"/>
                  </a:moveTo>
                  <a:lnTo>
                    <a:pt x="280" y="634"/>
                  </a:lnTo>
                  <a:lnTo>
                    <a:pt x="284" y="631"/>
                  </a:lnTo>
                  <a:lnTo>
                    <a:pt x="1"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2"/>
            <p:cNvSpPr/>
            <p:nvPr/>
          </p:nvSpPr>
          <p:spPr>
            <a:xfrm>
              <a:off x="2501975" y="2305750"/>
              <a:ext cx="37125" cy="45950"/>
            </a:xfrm>
            <a:custGeom>
              <a:rect b="b" l="l" r="r" t="t"/>
              <a:pathLst>
                <a:path extrusionOk="0" h="1838" w="1485">
                  <a:moveTo>
                    <a:pt x="534" y="1"/>
                  </a:moveTo>
                  <a:lnTo>
                    <a:pt x="1" y="533"/>
                  </a:lnTo>
                  <a:lnTo>
                    <a:pt x="299" y="1204"/>
                  </a:lnTo>
                  <a:lnTo>
                    <a:pt x="299" y="1208"/>
                  </a:lnTo>
                  <a:lnTo>
                    <a:pt x="586" y="1838"/>
                  </a:lnTo>
                  <a:lnTo>
                    <a:pt x="1484" y="936"/>
                  </a:lnTo>
                  <a:lnTo>
                    <a:pt x="1469" y="925"/>
                  </a:lnTo>
                  <a:cubicBezTo>
                    <a:pt x="1126" y="776"/>
                    <a:pt x="850" y="504"/>
                    <a:pt x="701" y="161"/>
                  </a:cubicBezTo>
                  <a:lnTo>
                    <a:pt x="545" y="4"/>
                  </a:lnTo>
                  <a:lnTo>
                    <a:pt x="534"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2"/>
            <p:cNvSpPr/>
            <p:nvPr/>
          </p:nvSpPr>
          <p:spPr>
            <a:xfrm>
              <a:off x="2343425" y="2298950"/>
              <a:ext cx="150575" cy="146700"/>
            </a:xfrm>
            <a:custGeom>
              <a:rect b="b" l="l" r="r" t="t"/>
              <a:pathLst>
                <a:path extrusionOk="0" h="5868" w="6023">
                  <a:moveTo>
                    <a:pt x="3015" y="0"/>
                  </a:moveTo>
                  <a:lnTo>
                    <a:pt x="2355" y="656"/>
                  </a:lnTo>
                  <a:lnTo>
                    <a:pt x="1506" y="1510"/>
                  </a:lnTo>
                  <a:lnTo>
                    <a:pt x="656" y="2363"/>
                  </a:lnTo>
                  <a:lnTo>
                    <a:pt x="0" y="3019"/>
                  </a:lnTo>
                  <a:lnTo>
                    <a:pt x="2724" y="5747"/>
                  </a:lnTo>
                  <a:cubicBezTo>
                    <a:pt x="2803" y="5827"/>
                    <a:pt x="2905" y="5867"/>
                    <a:pt x="3008" y="5867"/>
                  </a:cubicBezTo>
                  <a:cubicBezTo>
                    <a:pt x="3111" y="5867"/>
                    <a:pt x="3214" y="5827"/>
                    <a:pt x="3294" y="5747"/>
                  </a:cubicBezTo>
                  <a:lnTo>
                    <a:pt x="3667" y="5374"/>
                  </a:lnTo>
                  <a:lnTo>
                    <a:pt x="4517" y="4525"/>
                  </a:lnTo>
                  <a:lnTo>
                    <a:pt x="5366" y="3671"/>
                  </a:lnTo>
                  <a:lnTo>
                    <a:pt x="6022" y="3015"/>
                  </a:lnTo>
                  <a:lnTo>
                    <a:pt x="6011" y="3000"/>
                  </a:lnTo>
                  <a:cubicBezTo>
                    <a:pt x="5825" y="3133"/>
                    <a:pt x="5608" y="3198"/>
                    <a:pt x="5392" y="3198"/>
                  </a:cubicBezTo>
                  <a:cubicBezTo>
                    <a:pt x="5117" y="3198"/>
                    <a:pt x="4843" y="3092"/>
                    <a:pt x="4636" y="2885"/>
                  </a:cubicBezTo>
                  <a:cubicBezTo>
                    <a:pt x="4263" y="2516"/>
                    <a:pt x="4215" y="1935"/>
                    <a:pt x="4513" y="1510"/>
                  </a:cubicBezTo>
                  <a:lnTo>
                    <a:pt x="4513" y="1510"/>
                  </a:lnTo>
                  <a:cubicBezTo>
                    <a:pt x="4327" y="1643"/>
                    <a:pt x="4111" y="1709"/>
                    <a:pt x="3896" y="1709"/>
                  </a:cubicBezTo>
                  <a:cubicBezTo>
                    <a:pt x="3618" y="1709"/>
                    <a:pt x="3342" y="1600"/>
                    <a:pt x="3134" y="1391"/>
                  </a:cubicBezTo>
                  <a:cubicBezTo>
                    <a:pt x="2765" y="1022"/>
                    <a:pt x="2717" y="437"/>
                    <a:pt x="3022" y="12"/>
                  </a:cubicBezTo>
                  <a:lnTo>
                    <a:pt x="3015" y="0"/>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2"/>
            <p:cNvSpPr/>
            <p:nvPr/>
          </p:nvSpPr>
          <p:spPr>
            <a:xfrm>
              <a:off x="2354600" y="2107250"/>
              <a:ext cx="81825" cy="113025"/>
            </a:xfrm>
            <a:custGeom>
              <a:rect b="b" l="l" r="r" t="t"/>
              <a:pathLst>
                <a:path extrusionOk="0" h="4521" w="3273">
                  <a:moveTo>
                    <a:pt x="1463" y="1"/>
                  </a:moveTo>
                  <a:cubicBezTo>
                    <a:pt x="1015" y="1"/>
                    <a:pt x="584" y="228"/>
                    <a:pt x="332" y="625"/>
                  </a:cubicBezTo>
                  <a:cubicBezTo>
                    <a:pt x="0" y="1154"/>
                    <a:pt x="79" y="1844"/>
                    <a:pt x="518" y="2284"/>
                  </a:cubicBezTo>
                  <a:lnTo>
                    <a:pt x="2698" y="4467"/>
                  </a:lnTo>
                  <a:cubicBezTo>
                    <a:pt x="2734" y="4503"/>
                    <a:pt x="2779" y="4520"/>
                    <a:pt x="2825" y="4520"/>
                  </a:cubicBezTo>
                  <a:cubicBezTo>
                    <a:pt x="2871" y="4520"/>
                    <a:pt x="2916" y="4503"/>
                    <a:pt x="2952" y="4467"/>
                  </a:cubicBezTo>
                  <a:lnTo>
                    <a:pt x="3272" y="4151"/>
                  </a:lnTo>
                  <a:lnTo>
                    <a:pt x="1409" y="2284"/>
                  </a:lnTo>
                  <a:cubicBezTo>
                    <a:pt x="716" y="1590"/>
                    <a:pt x="980" y="405"/>
                    <a:pt x="1908" y="77"/>
                  </a:cubicBezTo>
                  <a:cubicBezTo>
                    <a:pt x="1762" y="25"/>
                    <a:pt x="1611" y="1"/>
                    <a:pt x="1463"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2"/>
            <p:cNvSpPr/>
            <p:nvPr/>
          </p:nvSpPr>
          <p:spPr>
            <a:xfrm>
              <a:off x="2411250" y="2276400"/>
              <a:ext cx="45575" cy="65175"/>
            </a:xfrm>
            <a:custGeom>
              <a:rect b="b" l="l" r="r" t="t"/>
              <a:pathLst>
                <a:path extrusionOk="0" h="2607" w="1823">
                  <a:moveTo>
                    <a:pt x="1196" y="1"/>
                  </a:moveTo>
                  <a:lnTo>
                    <a:pt x="298" y="902"/>
                  </a:lnTo>
                  <a:cubicBezTo>
                    <a:pt x="0" y="1335"/>
                    <a:pt x="52" y="1920"/>
                    <a:pt x="425" y="2293"/>
                  </a:cubicBezTo>
                  <a:cubicBezTo>
                    <a:pt x="633" y="2500"/>
                    <a:pt x="907" y="2606"/>
                    <a:pt x="1184" y="2606"/>
                  </a:cubicBezTo>
                  <a:cubicBezTo>
                    <a:pt x="1399" y="2606"/>
                    <a:pt x="1614" y="2542"/>
                    <a:pt x="1800" y="2412"/>
                  </a:cubicBezTo>
                  <a:lnTo>
                    <a:pt x="1796" y="2401"/>
                  </a:lnTo>
                  <a:cubicBezTo>
                    <a:pt x="1681" y="2151"/>
                    <a:pt x="1677" y="1894"/>
                    <a:pt x="1677" y="1424"/>
                  </a:cubicBezTo>
                  <a:cubicBezTo>
                    <a:pt x="1677" y="1037"/>
                    <a:pt x="1726" y="653"/>
                    <a:pt x="1822" y="276"/>
                  </a:cubicBezTo>
                  <a:lnTo>
                    <a:pt x="1196"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2"/>
            <p:cNvSpPr/>
            <p:nvPr/>
          </p:nvSpPr>
          <p:spPr>
            <a:xfrm>
              <a:off x="2448700" y="2335925"/>
              <a:ext cx="67650" cy="43225"/>
            </a:xfrm>
            <a:custGeom>
              <a:rect b="b" l="l" r="r" t="t"/>
              <a:pathLst>
                <a:path extrusionOk="0" h="1729" w="2706">
                  <a:moveTo>
                    <a:pt x="2426" y="1"/>
                  </a:moveTo>
                  <a:lnTo>
                    <a:pt x="2430" y="9"/>
                  </a:lnTo>
                  <a:lnTo>
                    <a:pt x="2430" y="9"/>
                  </a:lnTo>
                  <a:cubicBezTo>
                    <a:pt x="2431" y="9"/>
                    <a:pt x="2432" y="9"/>
                    <a:pt x="2434" y="8"/>
                  </a:cubicBezTo>
                  <a:lnTo>
                    <a:pt x="2430" y="1"/>
                  </a:lnTo>
                  <a:close/>
                  <a:moveTo>
                    <a:pt x="2430" y="9"/>
                  </a:moveTo>
                  <a:cubicBezTo>
                    <a:pt x="2058" y="106"/>
                    <a:pt x="1676" y="157"/>
                    <a:pt x="1290" y="157"/>
                  </a:cubicBezTo>
                  <a:cubicBezTo>
                    <a:pt x="824" y="157"/>
                    <a:pt x="567" y="150"/>
                    <a:pt x="313" y="34"/>
                  </a:cubicBezTo>
                  <a:lnTo>
                    <a:pt x="306" y="27"/>
                  </a:lnTo>
                  <a:lnTo>
                    <a:pt x="295" y="20"/>
                  </a:lnTo>
                  <a:lnTo>
                    <a:pt x="295" y="20"/>
                  </a:lnTo>
                  <a:lnTo>
                    <a:pt x="302" y="31"/>
                  </a:lnTo>
                  <a:cubicBezTo>
                    <a:pt x="0" y="456"/>
                    <a:pt x="49" y="1037"/>
                    <a:pt x="418" y="1406"/>
                  </a:cubicBezTo>
                  <a:cubicBezTo>
                    <a:pt x="629" y="1619"/>
                    <a:pt x="909" y="1729"/>
                    <a:pt x="1191" y="1729"/>
                  </a:cubicBezTo>
                  <a:cubicBezTo>
                    <a:pt x="1405" y="1729"/>
                    <a:pt x="1621" y="1665"/>
                    <a:pt x="1808" y="1536"/>
                  </a:cubicBezTo>
                  <a:lnTo>
                    <a:pt x="2706" y="634"/>
                  </a:lnTo>
                  <a:lnTo>
                    <a:pt x="2430" y="9"/>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2"/>
            <p:cNvSpPr/>
            <p:nvPr/>
          </p:nvSpPr>
          <p:spPr>
            <a:xfrm>
              <a:off x="2441250" y="2253950"/>
              <a:ext cx="31775" cy="29375"/>
            </a:xfrm>
            <a:custGeom>
              <a:rect b="b" l="l" r="r" t="t"/>
              <a:pathLst>
                <a:path extrusionOk="0" h="1175" w="1271">
                  <a:moveTo>
                    <a:pt x="898" y="1"/>
                  </a:moveTo>
                  <a:lnTo>
                    <a:pt x="0" y="902"/>
                  </a:lnTo>
                  <a:lnTo>
                    <a:pt x="615" y="1174"/>
                  </a:lnTo>
                  <a:lnTo>
                    <a:pt x="1133" y="656"/>
                  </a:lnTo>
                  <a:lnTo>
                    <a:pt x="1271" y="515"/>
                  </a:lnTo>
                  <a:cubicBezTo>
                    <a:pt x="1256" y="500"/>
                    <a:pt x="1241" y="485"/>
                    <a:pt x="1226" y="470"/>
                  </a:cubicBezTo>
                  <a:cubicBezTo>
                    <a:pt x="1099" y="343"/>
                    <a:pt x="999" y="194"/>
                    <a:pt x="924" y="30"/>
                  </a:cubicBezTo>
                  <a:lnTo>
                    <a:pt x="898"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2"/>
            <p:cNvSpPr/>
            <p:nvPr/>
          </p:nvSpPr>
          <p:spPr>
            <a:xfrm>
              <a:off x="2412450" y="2276400"/>
              <a:ext cx="44175" cy="47925"/>
            </a:xfrm>
            <a:custGeom>
              <a:rect b="b" l="l" r="r" t="t"/>
              <a:pathLst>
                <a:path extrusionOk="0" h="1917" w="1767">
                  <a:moveTo>
                    <a:pt x="1152" y="1"/>
                  </a:moveTo>
                  <a:lnTo>
                    <a:pt x="254" y="902"/>
                  </a:lnTo>
                  <a:cubicBezTo>
                    <a:pt x="45" y="1197"/>
                    <a:pt x="1" y="1577"/>
                    <a:pt x="131" y="1916"/>
                  </a:cubicBezTo>
                  <a:lnTo>
                    <a:pt x="1767" y="276"/>
                  </a:lnTo>
                  <a:lnTo>
                    <a:pt x="1152"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2"/>
            <p:cNvSpPr/>
            <p:nvPr/>
          </p:nvSpPr>
          <p:spPr>
            <a:xfrm>
              <a:off x="2343425" y="2298950"/>
              <a:ext cx="75575" cy="86575"/>
            </a:xfrm>
            <a:custGeom>
              <a:rect b="b" l="l" r="r" t="t"/>
              <a:pathLst>
                <a:path extrusionOk="0" h="3463" w="3023">
                  <a:moveTo>
                    <a:pt x="3015" y="0"/>
                  </a:moveTo>
                  <a:lnTo>
                    <a:pt x="2359" y="656"/>
                  </a:lnTo>
                  <a:lnTo>
                    <a:pt x="1506" y="1510"/>
                  </a:lnTo>
                  <a:lnTo>
                    <a:pt x="656" y="2359"/>
                  </a:lnTo>
                  <a:lnTo>
                    <a:pt x="0" y="3019"/>
                  </a:lnTo>
                  <a:lnTo>
                    <a:pt x="447" y="3463"/>
                  </a:lnTo>
                  <a:lnTo>
                    <a:pt x="2896" y="1010"/>
                  </a:lnTo>
                  <a:cubicBezTo>
                    <a:pt x="2769" y="675"/>
                    <a:pt x="2817" y="302"/>
                    <a:pt x="3022" y="12"/>
                  </a:cubicBezTo>
                  <a:lnTo>
                    <a:pt x="3015" y="0"/>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2"/>
            <p:cNvSpPr/>
            <p:nvPr/>
          </p:nvSpPr>
          <p:spPr>
            <a:xfrm>
              <a:off x="2315750" y="2331175"/>
              <a:ext cx="38875" cy="43275"/>
            </a:xfrm>
            <a:custGeom>
              <a:rect b="b" l="l" r="r" t="t"/>
              <a:pathLst>
                <a:path extrusionOk="0" h="1731" w="1555">
                  <a:moveTo>
                    <a:pt x="276" y="1"/>
                  </a:moveTo>
                  <a:lnTo>
                    <a:pt x="0" y="620"/>
                  </a:lnTo>
                  <a:lnTo>
                    <a:pt x="1107" y="1730"/>
                  </a:lnTo>
                  <a:lnTo>
                    <a:pt x="1554" y="1283"/>
                  </a:lnTo>
                  <a:lnTo>
                    <a:pt x="891" y="620"/>
                  </a:lnTo>
                  <a:lnTo>
                    <a:pt x="276" y="1"/>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2"/>
            <p:cNvSpPr/>
            <p:nvPr/>
          </p:nvSpPr>
          <p:spPr>
            <a:xfrm>
              <a:off x="2229850" y="2190400"/>
              <a:ext cx="92825" cy="156275"/>
            </a:xfrm>
            <a:custGeom>
              <a:rect b="b" l="l" r="r" t="t"/>
              <a:pathLst>
                <a:path extrusionOk="0" h="6251" w="3713">
                  <a:moveTo>
                    <a:pt x="2192" y="1"/>
                  </a:moveTo>
                  <a:cubicBezTo>
                    <a:pt x="2158" y="5"/>
                    <a:pt x="2125" y="8"/>
                    <a:pt x="2091" y="12"/>
                  </a:cubicBezTo>
                  <a:lnTo>
                    <a:pt x="2069" y="16"/>
                  </a:lnTo>
                  <a:lnTo>
                    <a:pt x="2013" y="23"/>
                  </a:lnTo>
                  <a:lnTo>
                    <a:pt x="1983" y="27"/>
                  </a:lnTo>
                  <a:cubicBezTo>
                    <a:pt x="1957" y="31"/>
                    <a:pt x="1931" y="38"/>
                    <a:pt x="1901" y="42"/>
                  </a:cubicBezTo>
                  <a:lnTo>
                    <a:pt x="1864" y="53"/>
                  </a:lnTo>
                  <a:lnTo>
                    <a:pt x="1819" y="61"/>
                  </a:lnTo>
                  <a:lnTo>
                    <a:pt x="1748" y="79"/>
                  </a:lnTo>
                  <a:lnTo>
                    <a:pt x="1711" y="94"/>
                  </a:lnTo>
                  <a:lnTo>
                    <a:pt x="1662" y="109"/>
                  </a:lnTo>
                  <a:lnTo>
                    <a:pt x="1625" y="120"/>
                  </a:lnTo>
                  <a:cubicBezTo>
                    <a:pt x="1603" y="128"/>
                    <a:pt x="1577" y="139"/>
                    <a:pt x="1558" y="146"/>
                  </a:cubicBezTo>
                  <a:lnTo>
                    <a:pt x="1525" y="161"/>
                  </a:lnTo>
                  <a:lnTo>
                    <a:pt x="1461" y="187"/>
                  </a:lnTo>
                  <a:lnTo>
                    <a:pt x="1431" y="202"/>
                  </a:lnTo>
                  <a:cubicBezTo>
                    <a:pt x="1409" y="210"/>
                    <a:pt x="1390" y="221"/>
                    <a:pt x="1368" y="232"/>
                  </a:cubicBezTo>
                  <a:lnTo>
                    <a:pt x="1342" y="247"/>
                  </a:lnTo>
                  <a:cubicBezTo>
                    <a:pt x="1316" y="262"/>
                    <a:pt x="1290" y="273"/>
                    <a:pt x="1267" y="288"/>
                  </a:cubicBezTo>
                  <a:lnTo>
                    <a:pt x="1249" y="299"/>
                  </a:lnTo>
                  <a:cubicBezTo>
                    <a:pt x="1226" y="314"/>
                    <a:pt x="1204" y="325"/>
                    <a:pt x="1185" y="340"/>
                  </a:cubicBezTo>
                  <a:cubicBezTo>
                    <a:pt x="1178" y="344"/>
                    <a:pt x="1171" y="348"/>
                    <a:pt x="1167" y="351"/>
                  </a:cubicBezTo>
                  <a:cubicBezTo>
                    <a:pt x="1141" y="370"/>
                    <a:pt x="1115" y="385"/>
                    <a:pt x="1092" y="403"/>
                  </a:cubicBezTo>
                  <a:lnTo>
                    <a:pt x="1074" y="418"/>
                  </a:lnTo>
                  <a:cubicBezTo>
                    <a:pt x="1051" y="433"/>
                    <a:pt x="1029" y="452"/>
                    <a:pt x="1010" y="467"/>
                  </a:cubicBezTo>
                  <a:lnTo>
                    <a:pt x="999" y="478"/>
                  </a:lnTo>
                  <a:cubicBezTo>
                    <a:pt x="973" y="497"/>
                    <a:pt x="951" y="519"/>
                    <a:pt x="925" y="538"/>
                  </a:cubicBezTo>
                  <a:lnTo>
                    <a:pt x="910" y="553"/>
                  </a:lnTo>
                  <a:cubicBezTo>
                    <a:pt x="887" y="575"/>
                    <a:pt x="861" y="597"/>
                    <a:pt x="839" y="620"/>
                  </a:cubicBezTo>
                  <a:lnTo>
                    <a:pt x="831" y="631"/>
                  </a:lnTo>
                  <a:cubicBezTo>
                    <a:pt x="0" y="1462"/>
                    <a:pt x="0" y="2807"/>
                    <a:pt x="831" y="3638"/>
                  </a:cubicBezTo>
                  <a:lnTo>
                    <a:pt x="3440" y="6251"/>
                  </a:lnTo>
                  <a:lnTo>
                    <a:pt x="3712" y="5632"/>
                  </a:lnTo>
                  <a:lnTo>
                    <a:pt x="1722" y="3638"/>
                  </a:lnTo>
                  <a:cubicBezTo>
                    <a:pt x="1610" y="3526"/>
                    <a:pt x="1513" y="3403"/>
                    <a:pt x="1428" y="3269"/>
                  </a:cubicBezTo>
                  <a:lnTo>
                    <a:pt x="1327" y="3191"/>
                  </a:lnTo>
                  <a:cubicBezTo>
                    <a:pt x="761" y="2625"/>
                    <a:pt x="761" y="1704"/>
                    <a:pt x="1327" y="1134"/>
                  </a:cubicBezTo>
                  <a:lnTo>
                    <a:pt x="1346" y="1119"/>
                  </a:lnTo>
                  <a:cubicBezTo>
                    <a:pt x="1353" y="1108"/>
                    <a:pt x="1364" y="1100"/>
                    <a:pt x="1372" y="1093"/>
                  </a:cubicBezTo>
                  <a:cubicBezTo>
                    <a:pt x="1469" y="921"/>
                    <a:pt x="1584" y="769"/>
                    <a:pt x="1722" y="631"/>
                  </a:cubicBezTo>
                  <a:lnTo>
                    <a:pt x="1730" y="623"/>
                  </a:lnTo>
                  <a:cubicBezTo>
                    <a:pt x="2020" y="333"/>
                    <a:pt x="2385" y="131"/>
                    <a:pt x="2788" y="46"/>
                  </a:cubicBezTo>
                  <a:cubicBezTo>
                    <a:pt x="2725" y="31"/>
                    <a:pt x="2661" y="23"/>
                    <a:pt x="2594" y="12"/>
                  </a:cubicBezTo>
                  <a:lnTo>
                    <a:pt x="2590" y="12"/>
                  </a:lnTo>
                  <a:cubicBezTo>
                    <a:pt x="2527" y="5"/>
                    <a:pt x="2467" y="1"/>
                    <a:pt x="240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2"/>
            <p:cNvSpPr/>
            <p:nvPr/>
          </p:nvSpPr>
          <p:spPr>
            <a:xfrm>
              <a:off x="2248850" y="2217700"/>
              <a:ext cx="17725" cy="56125"/>
            </a:xfrm>
            <a:custGeom>
              <a:rect b="b" l="l" r="r" t="t"/>
              <a:pathLst>
                <a:path extrusionOk="0" h="2245" w="709">
                  <a:moveTo>
                    <a:pt x="612" y="1"/>
                  </a:moveTo>
                  <a:cubicBezTo>
                    <a:pt x="604" y="8"/>
                    <a:pt x="593" y="16"/>
                    <a:pt x="586" y="27"/>
                  </a:cubicBezTo>
                  <a:lnTo>
                    <a:pt x="567" y="46"/>
                  </a:lnTo>
                  <a:cubicBezTo>
                    <a:pt x="1" y="612"/>
                    <a:pt x="1" y="1533"/>
                    <a:pt x="567" y="2099"/>
                  </a:cubicBezTo>
                  <a:lnTo>
                    <a:pt x="709" y="2244"/>
                  </a:lnTo>
                  <a:cubicBezTo>
                    <a:pt x="254" y="1574"/>
                    <a:pt x="217" y="705"/>
                    <a:pt x="612"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2"/>
            <p:cNvSpPr/>
            <p:nvPr/>
          </p:nvSpPr>
          <p:spPr>
            <a:xfrm>
              <a:off x="2457175" y="2189400"/>
              <a:ext cx="164150" cy="141625"/>
            </a:xfrm>
            <a:custGeom>
              <a:rect b="b" l="l" r="r" t="t"/>
              <a:pathLst>
                <a:path extrusionOk="0" h="5665" w="6566">
                  <a:moveTo>
                    <a:pt x="3732" y="1"/>
                  </a:moveTo>
                  <a:cubicBezTo>
                    <a:pt x="3545" y="1"/>
                    <a:pt x="3350" y="27"/>
                    <a:pt x="3149" y="82"/>
                  </a:cubicBezTo>
                  <a:cubicBezTo>
                    <a:pt x="2769" y="186"/>
                    <a:pt x="2393" y="622"/>
                    <a:pt x="2072" y="641"/>
                  </a:cubicBezTo>
                  <a:cubicBezTo>
                    <a:pt x="2056" y="642"/>
                    <a:pt x="2040" y="642"/>
                    <a:pt x="2025" y="642"/>
                  </a:cubicBezTo>
                  <a:cubicBezTo>
                    <a:pt x="1835" y="642"/>
                    <a:pt x="1659" y="583"/>
                    <a:pt x="1467" y="583"/>
                  </a:cubicBezTo>
                  <a:cubicBezTo>
                    <a:pt x="1407" y="583"/>
                    <a:pt x="1346" y="589"/>
                    <a:pt x="1282" y="604"/>
                  </a:cubicBezTo>
                  <a:cubicBezTo>
                    <a:pt x="1021" y="663"/>
                    <a:pt x="779" y="798"/>
                    <a:pt x="589" y="988"/>
                  </a:cubicBezTo>
                  <a:cubicBezTo>
                    <a:pt x="257" y="1323"/>
                    <a:pt x="0" y="1923"/>
                    <a:pt x="123" y="2385"/>
                  </a:cubicBezTo>
                  <a:cubicBezTo>
                    <a:pt x="220" y="2750"/>
                    <a:pt x="839" y="3406"/>
                    <a:pt x="1200" y="3522"/>
                  </a:cubicBezTo>
                  <a:cubicBezTo>
                    <a:pt x="1111" y="3048"/>
                    <a:pt x="1475" y="1818"/>
                    <a:pt x="2097" y="1818"/>
                  </a:cubicBezTo>
                  <a:cubicBezTo>
                    <a:pt x="2125" y="1818"/>
                    <a:pt x="2154" y="1821"/>
                    <a:pt x="2184" y="1826"/>
                  </a:cubicBezTo>
                  <a:cubicBezTo>
                    <a:pt x="2520" y="1886"/>
                    <a:pt x="2751" y="2184"/>
                    <a:pt x="3194" y="2243"/>
                  </a:cubicBezTo>
                  <a:cubicBezTo>
                    <a:pt x="3353" y="2264"/>
                    <a:pt x="3516" y="2281"/>
                    <a:pt x="3677" y="2281"/>
                  </a:cubicBezTo>
                  <a:cubicBezTo>
                    <a:pt x="3897" y="2281"/>
                    <a:pt x="4114" y="2249"/>
                    <a:pt x="4316" y="2150"/>
                  </a:cubicBezTo>
                  <a:lnTo>
                    <a:pt x="4316" y="2150"/>
                  </a:lnTo>
                  <a:cubicBezTo>
                    <a:pt x="4264" y="2426"/>
                    <a:pt x="4267" y="2709"/>
                    <a:pt x="4323" y="2985"/>
                  </a:cubicBezTo>
                  <a:cubicBezTo>
                    <a:pt x="4428" y="3484"/>
                    <a:pt x="4539" y="3451"/>
                    <a:pt x="4159" y="3812"/>
                  </a:cubicBezTo>
                  <a:cubicBezTo>
                    <a:pt x="3721" y="4230"/>
                    <a:pt x="3179" y="4669"/>
                    <a:pt x="2547" y="4669"/>
                  </a:cubicBezTo>
                  <a:cubicBezTo>
                    <a:pt x="2474" y="4669"/>
                    <a:pt x="2401" y="4663"/>
                    <a:pt x="2326" y="4651"/>
                  </a:cubicBezTo>
                  <a:lnTo>
                    <a:pt x="2326" y="4651"/>
                  </a:lnTo>
                  <a:cubicBezTo>
                    <a:pt x="2445" y="5035"/>
                    <a:pt x="3097" y="5661"/>
                    <a:pt x="3559" y="5664"/>
                  </a:cubicBezTo>
                  <a:cubicBezTo>
                    <a:pt x="3564" y="5664"/>
                    <a:pt x="3568" y="5664"/>
                    <a:pt x="3573" y="5664"/>
                  </a:cubicBezTo>
                  <a:cubicBezTo>
                    <a:pt x="4699" y="5664"/>
                    <a:pt x="5596" y="4729"/>
                    <a:pt x="5173" y="3689"/>
                  </a:cubicBezTo>
                  <a:cubicBezTo>
                    <a:pt x="6566" y="2330"/>
                    <a:pt x="5511" y="1"/>
                    <a:pt x="3732"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2"/>
            <p:cNvSpPr/>
            <p:nvPr/>
          </p:nvSpPr>
          <p:spPr>
            <a:xfrm>
              <a:off x="2459400" y="2189675"/>
              <a:ext cx="134275" cy="77525"/>
            </a:xfrm>
            <a:custGeom>
              <a:rect b="b" l="l" r="r" t="t"/>
              <a:pathLst>
                <a:path extrusionOk="0" h="3101" w="5371">
                  <a:moveTo>
                    <a:pt x="3534" y="0"/>
                  </a:moveTo>
                  <a:lnTo>
                    <a:pt x="3481" y="4"/>
                  </a:lnTo>
                  <a:lnTo>
                    <a:pt x="3440" y="8"/>
                  </a:lnTo>
                  <a:lnTo>
                    <a:pt x="3388" y="15"/>
                  </a:lnTo>
                  <a:lnTo>
                    <a:pt x="3347" y="19"/>
                  </a:lnTo>
                  <a:lnTo>
                    <a:pt x="3291" y="30"/>
                  </a:lnTo>
                  <a:lnTo>
                    <a:pt x="3254" y="34"/>
                  </a:lnTo>
                  <a:lnTo>
                    <a:pt x="3187" y="49"/>
                  </a:lnTo>
                  <a:lnTo>
                    <a:pt x="3157" y="56"/>
                  </a:lnTo>
                  <a:cubicBezTo>
                    <a:pt x="3127" y="64"/>
                    <a:pt x="3094" y="71"/>
                    <a:pt x="3060" y="78"/>
                  </a:cubicBezTo>
                  <a:cubicBezTo>
                    <a:pt x="2848" y="138"/>
                    <a:pt x="2635" y="302"/>
                    <a:pt x="2434" y="436"/>
                  </a:cubicBezTo>
                  <a:lnTo>
                    <a:pt x="2367" y="481"/>
                  </a:lnTo>
                  <a:cubicBezTo>
                    <a:pt x="2326" y="507"/>
                    <a:pt x="2285" y="529"/>
                    <a:pt x="2248" y="552"/>
                  </a:cubicBezTo>
                  <a:lnTo>
                    <a:pt x="2218" y="567"/>
                  </a:lnTo>
                  <a:lnTo>
                    <a:pt x="2185" y="582"/>
                  </a:lnTo>
                  <a:lnTo>
                    <a:pt x="2162" y="593"/>
                  </a:lnTo>
                  <a:cubicBezTo>
                    <a:pt x="2147" y="600"/>
                    <a:pt x="2132" y="608"/>
                    <a:pt x="2114" y="611"/>
                  </a:cubicBezTo>
                  <a:lnTo>
                    <a:pt x="2099" y="615"/>
                  </a:lnTo>
                  <a:cubicBezTo>
                    <a:pt x="2062" y="630"/>
                    <a:pt x="2024" y="637"/>
                    <a:pt x="1983" y="641"/>
                  </a:cubicBezTo>
                  <a:cubicBezTo>
                    <a:pt x="1969" y="642"/>
                    <a:pt x="1954" y="642"/>
                    <a:pt x="1940" y="642"/>
                  </a:cubicBezTo>
                  <a:cubicBezTo>
                    <a:pt x="1750" y="642"/>
                    <a:pt x="1573" y="581"/>
                    <a:pt x="1380" y="581"/>
                  </a:cubicBezTo>
                  <a:cubicBezTo>
                    <a:pt x="1370" y="581"/>
                    <a:pt x="1360" y="581"/>
                    <a:pt x="1350" y="582"/>
                  </a:cubicBezTo>
                  <a:cubicBezTo>
                    <a:pt x="1298" y="582"/>
                    <a:pt x="1245" y="589"/>
                    <a:pt x="1197" y="600"/>
                  </a:cubicBezTo>
                  <a:cubicBezTo>
                    <a:pt x="959" y="656"/>
                    <a:pt x="739" y="772"/>
                    <a:pt x="556" y="936"/>
                  </a:cubicBezTo>
                  <a:cubicBezTo>
                    <a:pt x="537" y="954"/>
                    <a:pt x="519" y="969"/>
                    <a:pt x="500" y="988"/>
                  </a:cubicBezTo>
                  <a:cubicBezTo>
                    <a:pt x="403" y="1088"/>
                    <a:pt x="318" y="1200"/>
                    <a:pt x="247" y="1323"/>
                  </a:cubicBezTo>
                  <a:cubicBezTo>
                    <a:pt x="236" y="1338"/>
                    <a:pt x="228" y="1353"/>
                    <a:pt x="221" y="1364"/>
                  </a:cubicBezTo>
                  <a:cubicBezTo>
                    <a:pt x="213" y="1379"/>
                    <a:pt x="198" y="1409"/>
                    <a:pt x="187" y="1431"/>
                  </a:cubicBezTo>
                  <a:cubicBezTo>
                    <a:pt x="168" y="1468"/>
                    <a:pt x="150" y="1506"/>
                    <a:pt x="135" y="1543"/>
                  </a:cubicBezTo>
                  <a:cubicBezTo>
                    <a:pt x="127" y="1565"/>
                    <a:pt x="116" y="1584"/>
                    <a:pt x="109" y="1603"/>
                  </a:cubicBezTo>
                  <a:cubicBezTo>
                    <a:pt x="90" y="1651"/>
                    <a:pt x="72" y="1703"/>
                    <a:pt x="57" y="1759"/>
                  </a:cubicBezTo>
                  <a:cubicBezTo>
                    <a:pt x="49" y="1782"/>
                    <a:pt x="42" y="1808"/>
                    <a:pt x="38" y="1834"/>
                  </a:cubicBezTo>
                  <a:cubicBezTo>
                    <a:pt x="23" y="1890"/>
                    <a:pt x="16" y="1945"/>
                    <a:pt x="8" y="2001"/>
                  </a:cubicBezTo>
                  <a:cubicBezTo>
                    <a:pt x="8" y="2035"/>
                    <a:pt x="4" y="2072"/>
                    <a:pt x="4" y="2106"/>
                  </a:cubicBezTo>
                  <a:cubicBezTo>
                    <a:pt x="1" y="2195"/>
                    <a:pt x="12" y="2281"/>
                    <a:pt x="31" y="2367"/>
                  </a:cubicBezTo>
                  <a:lnTo>
                    <a:pt x="34" y="2378"/>
                  </a:lnTo>
                  <a:cubicBezTo>
                    <a:pt x="38" y="2389"/>
                    <a:pt x="42" y="2400"/>
                    <a:pt x="45" y="2411"/>
                  </a:cubicBezTo>
                  <a:lnTo>
                    <a:pt x="49" y="2419"/>
                  </a:lnTo>
                  <a:cubicBezTo>
                    <a:pt x="49" y="2426"/>
                    <a:pt x="53" y="2434"/>
                    <a:pt x="57" y="2445"/>
                  </a:cubicBezTo>
                  <a:lnTo>
                    <a:pt x="60" y="2452"/>
                  </a:lnTo>
                  <a:cubicBezTo>
                    <a:pt x="64" y="2463"/>
                    <a:pt x="68" y="2475"/>
                    <a:pt x="75" y="2486"/>
                  </a:cubicBezTo>
                  <a:cubicBezTo>
                    <a:pt x="75" y="2490"/>
                    <a:pt x="79" y="2493"/>
                    <a:pt x="79" y="2497"/>
                  </a:cubicBezTo>
                  <a:lnTo>
                    <a:pt x="90" y="2519"/>
                  </a:lnTo>
                  <a:lnTo>
                    <a:pt x="98" y="2538"/>
                  </a:lnTo>
                  <a:lnTo>
                    <a:pt x="109" y="2557"/>
                  </a:lnTo>
                  <a:lnTo>
                    <a:pt x="120" y="2572"/>
                  </a:lnTo>
                  <a:cubicBezTo>
                    <a:pt x="124" y="2583"/>
                    <a:pt x="131" y="2594"/>
                    <a:pt x="139" y="2605"/>
                  </a:cubicBezTo>
                  <a:cubicBezTo>
                    <a:pt x="250" y="2784"/>
                    <a:pt x="385" y="2952"/>
                    <a:pt x="534" y="3101"/>
                  </a:cubicBezTo>
                  <a:lnTo>
                    <a:pt x="549" y="3086"/>
                  </a:lnTo>
                  <a:cubicBezTo>
                    <a:pt x="504" y="3015"/>
                    <a:pt x="470" y="2940"/>
                    <a:pt x="444" y="2858"/>
                  </a:cubicBezTo>
                  <a:cubicBezTo>
                    <a:pt x="321" y="2393"/>
                    <a:pt x="578" y="1793"/>
                    <a:pt x="910" y="1461"/>
                  </a:cubicBezTo>
                  <a:cubicBezTo>
                    <a:pt x="1104" y="1271"/>
                    <a:pt x="1342" y="1137"/>
                    <a:pt x="1607" y="1077"/>
                  </a:cubicBezTo>
                  <a:cubicBezTo>
                    <a:pt x="1670" y="1062"/>
                    <a:pt x="1731" y="1057"/>
                    <a:pt x="1790" y="1057"/>
                  </a:cubicBezTo>
                  <a:cubicBezTo>
                    <a:pt x="1980" y="1057"/>
                    <a:pt x="2156" y="1116"/>
                    <a:pt x="2345" y="1116"/>
                  </a:cubicBezTo>
                  <a:cubicBezTo>
                    <a:pt x="2361" y="1116"/>
                    <a:pt x="2377" y="1115"/>
                    <a:pt x="2393" y="1114"/>
                  </a:cubicBezTo>
                  <a:cubicBezTo>
                    <a:pt x="2714" y="1096"/>
                    <a:pt x="3094" y="660"/>
                    <a:pt x="3470" y="555"/>
                  </a:cubicBezTo>
                  <a:cubicBezTo>
                    <a:pt x="3672" y="500"/>
                    <a:pt x="3868" y="474"/>
                    <a:pt x="4055" y="474"/>
                  </a:cubicBezTo>
                  <a:cubicBezTo>
                    <a:pt x="4567" y="474"/>
                    <a:pt x="5019" y="667"/>
                    <a:pt x="5371" y="973"/>
                  </a:cubicBezTo>
                  <a:cubicBezTo>
                    <a:pt x="5356" y="954"/>
                    <a:pt x="5341" y="932"/>
                    <a:pt x="5326" y="909"/>
                  </a:cubicBezTo>
                  <a:lnTo>
                    <a:pt x="5326" y="906"/>
                  </a:lnTo>
                  <a:cubicBezTo>
                    <a:pt x="5311" y="887"/>
                    <a:pt x="5300" y="865"/>
                    <a:pt x="5285" y="846"/>
                  </a:cubicBezTo>
                  <a:cubicBezTo>
                    <a:pt x="5281" y="842"/>
                    <a:pt x="5281" y="842"/>
                    <a:pt x="5281" y="842"/>
                  </a:cubicBezTo>
                  <a:cubicBezTo>
                    <a:pt x="5266" y="820"/>
                    <a:pt x="5252" y="801"/>
                    <a:pt x="5233" y="783"/>
                  </a:cubicBezTo>
                  <a:lnTo>
                    <a:pt x="5229" y="775"/>
                  </a:lnTo>
                  <a:cubicBezTo>
                    <a:pt x="5214" y="757"/>
                    <a:pt x="5199" y="738"/>
                    <a:pt x="5181" y="723"/>
                  </a:cubicBezTo>
                  <a:lnTo>
                    <a:pt x="5177" y="716"/>
                  </a:lnTo>
                  <a:cubicBezTo>
                    <a:pt x="5162" y="697"/>
                    <a:pt x="5147" y="678"/>
                    <a:pt x="5129" y="660"/>
                  </a:cubicBezTo>
                  <a:lnTo>
                    <a:pt x="5125" y="656"/>
                  </a:lnTo>
                  <a:lnTo>
                    <a:pt x="5076" y="604"/>
                  </a:lnTo>
                  <a:lnTo>
                    <a:pt x="5069" y="596"/>
                  </a:lnTo>
                  <a:cubicBezTo>
                    <a:pt x="5050" y="582"/>
                    <a:pt x="5035" y="563"/>
                    <a:pt x="5017" y="548"/>
                  </a:cubicBezTo>
                  <a:lnTo>
                    <a:pt x="5013" y="541"/>
                  </a:lnTo>
                  <a:cubicBezTo>
                    <a:pt x="4994" y="526"/>
                    <a:pt x="4976" y="511"/>
                    <a:pt x="4957" y="496"/>
                  </a:cubicBezTo>
                  <a:lnTo>
                    <a:pt x="4953" y="492"/>
                  </a:lnTo>
                  <a:cubicBezTo>
                    <a:pt x="4935" y="473"/>
                    <a:pt x="4916" y="459"/>
                    <a:pt x="4898" y="444"/>
                  </a:cubicBezTo>
                  <a:cubicBezTo>
                    <a:pt x="4775" y="347"/>
                    <a:pt x="4640" y="261"/>
                    <a:pt x="4499" y="190"/>
                  </a:cubicBezTo>
                  <a:lnTo>
                    <a:pt x="4495" y="190"/>
                  </a:lnTo>
                  <a:cubicBezTo>
                    <a:pt x="4476" y="179"/>
                    <a:pt x="4458" y="172"/>
                    <a:pt x="4439" y="164"/>
                  </a:cubicBezTo>
                  <a:lnTo>
                    <a:pt x="4421" y="157"/>
                  </a:lnTo>
                  <a:lnTo>
                    <a:pt x="4368" y="134"/>
                  </a:lnTo>
                  <a:lnTo>
                    <a:pt x="4342" y="123"/>
                  </a:lnTo>
                  <a:cubicBezTo>
                    <a:pt x="4327" y="119"/>
                    <a:pt x="4309" y="112"/>
                    <a:pt x="4294" y="108"/>
                  </a:cubicBezTo>
                  <a:lnTo>
                    <a:pt x="4264" y="97"/>
                  </a:lnTo>
                  <a:lnTo>
                    <a:pt x="4216" y="82"/>
                  </a:lnTo>
                  <a:lnTo>
                    <a:pt x="4182" y="71"/>
                  </a:lnTo>
                  <a:lnTo>
                    <a:pt x="4134" y="60"/>
                  </a:lnTo>
                  <a:lnTo>
                    <a:pt x="4096" y="49"/>
                  </a:lnTo>
                  <a:lnTo>
                    <a:pt x="4055" y="41"/>
                  </a:lnTo>
                  <a:lnTo>
                    <a:pt x="4014" y="34"/>
                  </a:lnTo>
                  <a:lnTo>
                    <a:pt x="3970" y="26"/>
                  </a:lnTo>
                  <a:lnTo>
                    <a:pt x="3929" y="19"/>
                  </a:lnTo>
                  <a:lnTo>
                    <a:pt x="3884" y="11"/>
                  </a:lnTo>
                  <a:lnTo>
                    <a:pt x="3843" y="8"/>
                  </a:lnTo>
                  <a:lnTo>
                    <a:pt x="3798" y="4"/>
                  </a:lnTo>
                  <a:lnTo>
                    <a:pt x="3753" y="0"/>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9" name="Google Shape;4269;p62"/>
          <p:cNvGrpSpPr/>
          <p:nvPr/>
        </p:nvGrpSpPr>
        <p:grpSpPr>
          <a:xfrm>
            <a:off x="4692300" y="2141500"/>
            <a:ext cx="378925" cy="308250"/>
            <a:chOff x="4692300" y="2141500"/>
            <a:chExt cx="378925" cy="308250"/>
          </a:xfrm>
        </p:grpSpPr>
        <p:sp>
          <p:nvSpPr>
            <p:cNvPr id="4270" name="Google Shape;4270;p62"/>
            <p:cNvSpPr/>
            <p:nvPr/>
          </p:nvSpPr>
          <p:spPr>
            <a:xfrm>
              <a:off x="4976375" y="2212300"/>
              <a:ext cx="74825" cy="73075"/>
            </a:xfrm>
            <a:custGeom>
              <a:rect b="b" l="l" r="r" t="t"/>
              <a:pathLst>
                <a:path extrusionOk="0" h="2923" w="2993">
                  <a:moveTo>
                    <a:pt x="1394" y="1"/>
                  </a:moveTo>
                  <a:cubicBezTo>
                    <a:pt x="1024" y="1"/>
                    <a:pt x="654" y="142"/>
                    <a:pt x="373" y="426"/>
                  </a:cubicBezTo>
                  <a:lnTo>
                    <a:pt x="0" y="798"/>
                  </a:lnTo>
                  <a:cubicBezTo>
                    <a:pt x="148" y="869"/>
                    <a:pt x="306" y="904"/>
                    <a:pt x="464" y="904"/>
                  </a:cubicBezTo>
                  <a:cubicBezTo>
                    <a:pt x="696" y="904"/>
                    <a:pt x="927" y="828"/>
                    <a:pt x="1118" y="679"/>
                  </a:cubicBezTo>
                  <a:lnTo>
                    <a:pt x="1118" y="679"/>
                  </a:lnTo>
                  <a:cubicBezTo>
                    <a:pt x="652" y="1536"/>
                    <a:pt x="1070" y="2609"/>
                    <a:pt x="1994" y="2922"/>
                  </a:cubicBezTo>
                  <a:lnTo>
                    <a:pt x="2430" y="2483"/>
                  </a:lnTo>
                  <a:cubicBezTo>
                    <a:pt x="2993" y="1916"/>
                    <a:pt x="2993" y="1003"/>
                    <a:pt x="2430" y="437"/>
                  </a:cubicBezTo>
                  <a:lnTo>
                    <a:pt x="2419" y="426"/>
                  </a:lnTo>
                  <a:cubicBezTo>
                    <a:pt x="2136" y="142"/>
                    <a:pt x="1765" y="1"/>
                    <a:pt x="1394"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2"/>
            <p:cNvSpPr/>
            <p:nvPr/>
          </p:nvSpPr>
          <p:spPr>
            <a:xfrm>
              <a:off x="4881250" y="2275950"/>
              <a:ext cx="102975" cy="103050"/>
            </a:xfrm>
            <a:custGeom>
              <a:rect b="b" l="l" r="r" t="t"/>
              <a:pathLst>
                <a:path extrusionOk="0" h="4122" w="4119">
                  <a:moveTo>
                    <a:pt x="1122" y="0"/>
                  </a:moveTo>
                  <a:lnTo>
                    <a:pt x="0" y="1122"/>
                  </a:lnTo>
                  <a:lnTo>
                    <a:pt x="559" y="1681"/>
                  </a:lnTo>
                  <a:lnTo>
                    <a:pt x="2997" y="4122"/>
                  </a:lnTo>
                  <a:lnTo>
                    <a:pt x="4118" y="3000"/>
                  </a:lnTo>
                  <a:lnTo>
                    <a:pt x="3600" y="1819"/>
                  </a:lnTo>
                  <a:lnTo>
                    <a:pt x="2460" y="1662"/>
                  </a:lnTo>
                  <a:lnTo>
                    <a:pt x="2300" y="518"/>
                  </a:lnTo>
                  <a:lnTo>
                    <a:pt x="1122"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2"/>
            <p:cNvSpPr/>
            <p:nvPr/>
          </p:nvSpPr>
          <p:spPr>
            <a:xfrm>
              <a:off x="4909300" y="2194350"/>
              <a:ext cx="161925" cy="156600"/>
            </a:xfrm>
            <a:custGeom>
              <a:rect b="b" l="l" r="r" t="t"/>
              <a:pathLst>
                <a:path extrusionOk="0" h="6264" w="6477">
                  <a:moveTo>
                    <a:pt x="4138" y="0"/>
                  </a:moveTo>
                  <a:cubicBezTo>
                    <a:pt x="3583" y="0"/>
                    <a:pt x="3029" y="217"/>
                    <a:pt x="2612" y="648"/>
                  </a:cubicBezTo>
                  <a:lnTo>
                    <a:pt x="0" y="3264"/>
                  </a:lnTo>
                  <a:lnTo>
                    <a:pt x="1178" y="3782"/>
                  </a:lnTo>
                  <a:lnTo>
                    <a:pt x="1301" y="3838"/>
                  </a:lnTo>
                  <a:lnTo>
                    <a:pt x="1834" y="3305"/>
                  </a:lnTo>
                  <a:cubicBezTo>
                    <a:pt x="1729" y="2824"/>
                    <a:pt x="1875" y="2321"/>
                    <a:pt x="2225" y="1975"/>
                  </a:cubicBezTo>
                  <a:lnTo>
                    <a:pt x="3056" y="1140"/>
                  </a:lnTo>
                  <a:cubicBezTo>
                    <a:pt x="3337" y="857"/>
                    <a:pt x="3707" y="715"/>
                    <a:pt x="4077" y="715"/>
                  </a:cubicBezTo>
                  <a:cubicBezTo>
                    <a:pt x="4448" y="715"/>
                    <a:pt x="4819" y="857"/>
                    <a:pt x="5102" y="1140"/>
                  </a:cubicBezTo>
                  <a:lnTo>
                    <a:pt x="5113" y="1155"/>
                  </a:lnTo>
                  <a:cubicBezTo>
                    <a:pt x="5679" y="1721"/>
                    <a:pt x="5679" y="2638"/>
                    <a:pt x="5113" y="3204"/>
                  </a:cubicBezTo>
                  <a:lnTo>
                    <a:pt x="4677" y="3640"/>
                  </a:lnTo>
                  <a:lnTo>
                    <a:pt x="4282" y="4035"/>
                  </a:lnTo>
                  <a:cubicBezTo>
                    <a:pt x="4008" y="4313"/>
                    <a:pt x="3635" y="4462"/>
                    <a:pt x="3255" y="4462"/>
                  </a:cubicBezTo>
                  <a:cubicBezTo>
                    <a:pt x="3155" y="4462"/>
                    <a:pt x="3055" y="4451"/>
                    <a:pt x="2955" y="4430"/>
                  </a:cubicBezTo>
                  <a:lnTo>
                    <a:pt x="2422" y="4960"/>
                  </a:lnTo>
                  <a:lnTo>
                    <a:pt x="2478" y="5083"/>
                  </a:lnTo>
                  <a:lnTo>
                    <a:pt x="2996" y="6264"/>
                  </a:lnTo>
                  <a:lnTo>
                    <a:pt x="5609" y="3648"/>
                  </a:lnTo>
                  <a:cubicBezTo>
                    <a:pt x="6462" y="2824"/>
                    <a:pt x="6477" y="1460"/>
                    <a:pt x="5638" y="622"/>
                  </a:cubicBezTo>
                  <a:cubicBezTo>
                    <a:pt x="5224" y="207"/>
                    <a:pt x="4681" y="0"/>
                    <a:pt x="413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2"/>
            <p:cNvSpPr/>
            <p:nvPr/>
          </p:nvSpPr>
          <p:spPr>
            <a:xfrm>
              <a:off x="4881250" y="2195075"/>
              <a:ext cx="159700" cy="122450"/>
            </a:xfrm>
            <a:custGeom>
              <a:rect b="b" l="l" r="r" t="t"/>
              <a:pathLst>
                <a:path extrusionOk="0" h="4898" w="6388">
                  <a:moveTo>
                    <a:pt x="5223" y="1"/>
                  </a:moveTo>
                  <a:cubicBezTo>
                    <a:pt x="4775" y="1"/>
                    <a:pt x="4246" y="143"/>
                    <a:pt x="3723" y="615"/>
                  </a:cubicBezTo>
                  <a:lnTo>
                    <a:pt x="0" y="4372"/>
                  </a:lnTo>
                  <a:lnTo>
                    <a:pt x="559" y="4897"/>
                  </a:lnTo>
                  <a:lnTo>
                    <a:pt x="3951" y="1342"/>
                  </a:lnTo>
                  <a:cubicBezTo>
                    <a:pt x="3951" y="1342"/>
                    <a:pt x="5063" y="211"/>
                    <a:pt x="5952" y="211"/>
                  </a:cubicBezTo>
                  <a:cubicBezTo>
                    <a:pt x="6106" y="211"/>
                    <a:pt x="6254" y="245"/>
                    <a:pt x="6388" y="325"/>
                  </a:cubicBezTo>
                  <a:cubicBezTo>
                    <a:pt x="6388" y="325"/>
                    <a:pt x="5898" y="1"/>
                    <a:pt x="522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2"/>
            <p:cNvSpPr/>
            <p:nvPr/>
          </p:nvSpPr>
          <p:spPr>
            <a:xfrm>
              <a:off x="4909300" y="2194350"/>
              <a:ext cx="161925" cy="156600"/>
            </a:xfrm>
            <a:custGeom>
              <a:rect b="b" l="l" r="r" t="t"/>
              <a:pathLst>
                <a:path extrusionOk="0" h="6264" w="6477">
                  <a:moveTo>
                    <a:pt x="4138" y="0"/>
                  </a:moveTo>
                  <a:cubicBezTo>
                    <a:pt x="3583" y="0"/>
                    <a:pt x="3029" y="217"/>
                    <a:pt x="2612" y="648"/>
                  </a:cubicBezTo>
                  <a:lnTo>
                    <a:pt x="0" y="3264"/>
                  </a:lnTo>
                  <a:lnTo>
                    <a:pt x="1178" y="3782"/>
                  </a:lnTo>
                  <a:lnTo>
                    <a:pt x="1301" y="3838"/>
                  </a:lnTo>
                  <a:lnTo>
                    <a:pt x="1834" y="3305"/>
                  </a:lnTo>
                  <a:cubicBezTo>
                    <a:pt x="1729" y="2824"/>
                    <a:pt x="1875" y="2321"/>
                    <a:pt x="2225" y="1975"/>
                  </a:cubicBezTo>
                  <a:lnTo>
                    <a:pt x="3056" y="1140"/>
                  </a:lnTo>
                  <a:cubicBezTo>
                    <a:pt x="3337" y="857"/>
                    <a:pt x="3707" y="715"/>
                    <a:pt x="4077" y="715"/>
                  </a:cubicBezTo>
                  <a:cubicBezTo>
                    <a:pt x="4448" y="715"/>
                    <a:pt x="4819" y="857"/>
                    <a:pt x="5102" y="1140"/>
                  </a:cubicBezTo>
                  <a:lnTo>
                    <a:pt x="5113" y="1155"/>
                  </a:lnTo>
                  <a:cubicBezTo>
                    <a:pt x="5679" y="1721"/>
                    <a:pt x="5679" y="2638"/>
                    <a:pt x="5113" y="3204"/>
                  </a:cubicBezTo>
                  <a:lnTo>
                    <a:pt x="4677" y="3640"/>
                  </a:lnTo>
                  <a:lnTo>
                    <a:pt x="4282" y="4035"/>
                  </a:lnTo>
                  <a:cubicBezTo>
                    <a:pt x="4008" y="4313"/>
                    <a:pt x="3635" y="4462"/>
                    <a:pt x="3255" y="4462"/>
                  </a:cubicBezTo>
                  <a:cubicBezTo>
                    <a:pt x="3155" y="4462"/>
                    <a:pt x="3055" y="4451"/>
                    <a:pt x="2955" y="4430"/>
                  </a:cubicBezTo>
                  <a:lnTo>
                    <a:pt x="2422" y="4960"/>
                  </a:lnTo>
                  <a:lnTo>
                    <a:pt x="2478" y="5083"/>
                  </a:lnTo>
                  <a:lnTo>
                    <a:pt x="2996" y="6264"/>
                  </a:lnTo>
                  <a:lnTo>
                    <a:pt x="5609" y="3648"/>
                  </a:lnTo>
                  <a:cubicBezTo>
                    <a:pt x="6462" y="2824"/>
                    <a:pt x="6477" y="1460"/>
                    <a:pt x="5638" y="622"/>
                  </a:cubicBezTo>
                  <a:cubicBezTo>
                    <a:pt x="5224" y="207"/>
                    <a:pt x="4681" y="0"/>
                    <a:pt x="413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2"/>
            <p:cNvSpPr/>
            <p:nvPr/>
          </p:nvSpPr>
          <p:spPr>
            <a:xfrm>
              <a:off x="4881250" y="2195075"/>
              <a:ext cx="159700" cy="122450"/>
            </a:xfrm>
            <a:custGeom>
              <a:rect b="b" l="l" r="r" t="t"/>
              <a:pathLst>
                <a:path extrusionOk="0" h="4898" w="6388">
                  <a:moveTo>
                    <a:pt x="5223" y="1"/>
                  </a:moveTo>
                  <a:cubicBezTo>
                    <a:pt x="4775" y="1"/>
                    <a:pt x="4246" y="143"/>
                    <a:pt x="3723" y="615"/>
                  </a:cubicBezTo>
                  <a:lnTo>
                    <a:pt x="0" y="4372"/>
                  </a:lnTo>
                  <a:lnTo>
                    <a:pt x="559" y="4897"/>
                  </a:lnTo>
                  <a:lnTo>
                    <a:pt x="3951" y="1342"/>
                  </a:lnTo>
                  <a:cubicBezTo>
                    <a:pt x="3951" y="1342"/>
                    <a:pt x="5063" y="211"/>
                    <a:pt x="5952" y="211"/>
                  </a:cubicBezTo>
                  <a:cubicBezTo>
                    <a:pt x="6106" y="211"/>
                    <a:pt x="6254" y="245"/>
                    <a:pt x="6388" y="325"/>
                  </a:cubicBezTo>
                  <a:cubicBezTo>
                    <a:pt x="6388" y="325"/>
                    <a:pt x="5898" y="1"/>
                    <a:pt x="5223"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2"/>
            <p:cNvSpPr/>
            <p:nvPr/>
          </p:nvSpPr>
          <p:spPr>
            <a:xfrm>
              <a:off x="4881425" y="2275950"/>
              <a:ext cx="45875" cy="41575"/>
            </a:xfrm>
            <a:custGeom>
              <a:rect b="b" l="l" r="r" t="t"/>
              <a:pathLst>
                <a:path extrusionOk="0" h="1663" w="1835">
                  <a:moveTo>
                    <a:pt x="1122" y="0"/>
                  </a:moveTo>
                  <a:lnTo>
                    <a:pt x="1" y="1129"/>
                  </a:lnTo>
                  <a:lnTo>
                    <a:pt x="250" y="1379"/>
                  </a:lnTo>
                  <a:lnTo>
                    <a:pt x="552" y="1662"/>
                  </a:lnTo>
                  <a:lnTo>
                    <a:pt x="1834" y="317"/>
                  </a:lnTo>
                  <a:lnTo>
                    <a:pt x="1122"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2"/>
            <p:cNvSpPr/>
            <p:nvPr/>
          </p:nvSpPr>
          <p:spPr>
            <a:xfrm>
              <a:off x="4950750" y="2229250"/>
              <a:ext cx="75475" cy="76625"/>
            </a:xfrm>
            <a:custGeom>
              <a:rect b="b" l="l" r="r" t="t"/>
              <a:pathLst>
                <a:path extrusionOk="0" h="3065" w="3019">
                  <a:moveTo>
                    <a:pt x="2143" y="1"/>
                  </a:moveTo>
                  <a:cubicBezTo>
                    <a:pt x="1952" y="150"/>
                    <a:pt x="1721" y="226"/>
                    <a:pt x="1489" y="226"/>
                  </a:cubicBezTo>
                  <a:cubicBezTo>
                    <a:pt x="1331" y="226"/>
                    <a:pt x="1173" y="191"/>
                    <a:pt x="1025" y="120"/>
                  </a:cubicBezTo>
                  <a:lnTo>
                    <a:pt x="567" y="579"/>
                  </a:lnTo>
                  <a:cubicBezTo>
                    <a:pt x="0" y="1145"/>
                    <a:pt x="0" y="2062"/>
                    <a:pt x="567" y="2628"/>
                  </a:cubicBezTo>
                  <a:lnTo>
                    <a:pt x="578" y="2639"/>
                  </a:lnTo>
                  <a:cubicBezTo>
                    <a:pt x="861" y="2923"/>
                    <a:pt x="1232" y="3064"/>
                    <a:pt x="1602" y="3064"/>
                  </a:cubicBezTo>
                  <a:cubicBezTo>
                    <a:pt x="1973" y="3064"/>
                    <a:pt x="2343" y="2923"/>
                    <a:pt x="2624" y="2639"/>
                  </a:cubicBezTo>
                  <a:lnTo>
                    <a:pt x="3019" y="2244"/>
                  </a:lnTo>
                  <a:cubicBezTo>
                    <a:pt x="2095" y="1928"/>
                    <a:pt x="1677" y="858"/>
                    <a:pt x="2143"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2"/>
            <p:cNvSpPr/>
            <p:nvPr/>
          </p:nvSpPr>
          <p:spPr>
            <a:xfrm>
              <a:off x="4938725" y="2276975"/>
              <a:ext cx="44475" cy="44450"/>
            </a:xfrm>
            <a:custGeom>
              <a:rect b="b" l="l" r="r" t="t"/>
              <a:pathLst>
                <a:path extrusionOk="0" h="1778" w="1779">
                  <a:moveTo>
                    <a:pt x="657" y="0"/>
                  </a:moveTo>
                  <a:lnTo>
                    <a:pt x="124" y="533"/>
                  </a:lnTo>
                  <a:lnTo>
                    <a:pt x="1" y="477"/>
                  </a:lnTo>
                  <a:lnTo>
                    <a:pt x="161" y="1621"/>
                  </a:lnTo>
                  <a:lnTo>
                    <a:pt x="1301" y="1778"/>
                  </a:lnTo>
                  <a:lnTo>
                    <a:pt x="1245" y="1655"/>
                  </a:lnTo>
                  <a:lnTo>
                    <a:pt x="1778" y="1125"/>
                  </a:lnTo>
                  <a:cubicBezTo>
                    <a:pt x="1506" y="1066"/>
                    <a:pt x="1257" y="928"/>
                    <a:pt x="1059" y="730"/>
                  </a:cubicBezTo>
                  <a:lnTo>
                    <a:pt x="1048" y="719"/>
                  </a:lnTo>
                  <a:cubicBezTo>
                    <a:pt x="850" y="522"/>
                    <a:pt x="712" y="272"/>
                    <a:pt x="657"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2"/>
            <p:cNvSpPr/>
            <p:nvPr/>
          </p:nvSpPr>
          <p:spPr>
            <a:xfrm>
              <a:off x="4692300" y="2195125"/>
              <a:ext cx="160925" cy="155925"/>
            </a:xfrm>
            <a:custGeom>
              <a:rect b="b" l="l" r="r" t="t"/>
              <a:pathLst>
                <a:path extrusionOk="0" h="6237" w="6437">
                  <a:moveTo>
                    <a:pt x="2328" y="0"/>
                  </a:moveTo>
                  <a:cubicBezTo>
                    <a:pt x="1785" y="0"/>
                    <a:pt x="1242" y="207"/>
                    <a:pt x="828" y="621"/>
                  </a:cubicBezTo>
                  <a:cubicBezTo>
                    <a:pt x="1" y="1452"/>
                    <a:pt x="4" y="2793"/>
                    <a:pt x="832" y="3621"/>
                  </a:cubicBezTo>
                  <a:lnTo>
                    <a:pt x="3444" y="6237"/>
                  </a:lnTo>
                  <a:lnTo>
                    <a:pt x="3787" y="5458"/>
                  </a:lnTo>
                  <a:lnTo>
                    <a:pt x="4022" y="4932"/>
                  </a:lnTo>
                  <a:lnTo>
                    <a:pt x="3489" y="4403"/>
                  </a:lnTo>
                  <a:cubicBezTo>
                    <a:pt x="3455" y="4407"/>
                    <a:pt x="3422" y="4414"/>
                    <a:pt x="3388" y="4418"/>
                  </a:cubicBezTo>
                  <a:lnTo>
                    <a:pt x="3355" y="4422"/>
                  </a:lnTo>
                  <a:lnTo>
                    <a:pt x="3314" y="4429"/>
                  </a:lnTo>
                  <a:lnTo>
                    <a:pt x="3288" y="4429"/>
                  </a:lnTo>
                  <a:cubicBezTo>
                    <a:pt x="3265" y="4433"/>
                    <a:pt x="3243" y="4433"/>
                    <a:pt x="3221" y="4433"/>
                  </a:cubicBezTo>
                  <a:lnTo>
                    <a:pt x="3183" y="4433"/>
                  </a:lnTo>
                  <a:cubicBezTo>
                    <a:pt x="2799" y="4433"/>
                    <a:pt x="2430" y="4280"/>
                    <a:pt x="2158" y="4008"/>
                  </a:cubicBezTo>
                  <a:lnTo>
                    <a:pt x="1760" y="3606"/>
                  </a:lnTo>
                  <a:lnTo>
                    <a:pt x="1320" y="3177"/>
                  </a:lnTo>
                  <a:cubicBezTo>
                    <a:pt x="757" y="2611"/>
                    <a:pt x="757" y="1690"/>
                    <a:pt x="1320" y="1127"/>
                  </a:cubicBezTo>
                  <a:lnTo>
                    <a:pt x="1335" y="1113"/>
                  </a:lnTo>
                  <a:cubicBezTo>
                    <a:pt x="1616" y="829"/>
                    <a:pt x="1986" y="688"/>
                    <a:pt x="2356" y="688"/>
                  </a:cubicBezTo>
                  <a:cubicBezTo>
                    <a:pt x="2727" y="688"/>
                    <a:pt x="3098" y="829"/>
                    <a:pt x="3381" y="1113"/>
                  </a:cubicBezTo>
                  <a:lnTo>
                    <a:pt x="4212" y="1947"/>
                  </a:lnTo>
                  <a:cubicBezTo>
                    <a:pt x="4484" y="2219"/>
                    <a:pt x="4637" y="2588"/>
                    <a:pt x="4637" y="2972"/>
                  </a:cubicBezTo>
                  <a:lnTo>
                    <a:pt x="4637" y="3009"/>
                  </a:lnTo>
                  <a:cubicBezTo>
                    <a:pt x="4633" y="3032"/>
                    <a:pt x="4633" y="3054"/>
                    <a:pt x="4633" y="3077"/>
                  </a:cubicBezTo>
                  <a:cubicBezTo>
                    <a:pt x="4633" y="3084"/>
                    <a:pt x="4633" y="3088"/>
                    <a:pt x="4633" y="3103"/>
                  </a:cubicBezTo>
                  <a:cubicBezTo>
                    <a:pt x="4629" y="3117"/>
                    <a:pt x="4629" y="3132"/>
                    <a:pt x="4625" y="3144"/>
                  </a:cubicBezTo>
                  <a:cubicBezTo>
                    <a:pt x="4625" y="3155"/>
                    <a:pt x="4622" y="3166"/>
                    <a:pt x="4622" y="3177"/>
                  </a:cubicBezTo>
                  <a:cubicBezTo>
                    <a:pt x="4622" y="3177"/>
                    <a:pt x="4622" y="3181"/>
                    <a:pt x="4622" y="3181"/>
                  </a:cubicBezTo>
                  <a:cubicBezTo>
                    <a:pt x="4618" y="3211"/>
                    <a:pt x="4614" y="3244"/>
                    <a:pt x="4607" y="3274"/>
                  </a:cubicBezTo>
                  <a:lnTo>
                    <a:pt x="5136" y="3807"/>
                  </a:lnTo>
                  <a:lnTo>
                    <a:pt x="5665" y="3576"/>
                  </a:lnTo>
                  <a:lnTo>
                    <a:pt x="6437" y="3233"/>
                  </a:lnTo>
                  <a:lnTo>
                    <a:pt x="3828" y="621"/>
                  </a:lnTo>
                  <a:cubicBezTo>
                    <a:pt x="3414" y="207"/>
                    <a:pt x="2871" y="0"/>
                    <a:pt x="232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2"/>
            <p:cNvSpPr/>
            <p:nvPr/>
          </p:nvSpPr>
          <p:spPr>
            <a:xfrm>
              <a:off x="4810825" y="2141500"/>
              <a:ext cx="140975" cy="112600"/>
            </a:xfrm>
            <a:custGeom>
              <a:rect b="b" l="l" r="r" t="t"/>
              <a:pathLst>
                <a:path extrusionOk="0" h="4504" w="5639">
                  <a:moveTo>
                    <a:pt x="4175" y="0"/>
                  </a:moveTo>
                  <a:cubicBezTo>
                    <a:pt x="3835" y="0"/>
                    <a:pt x="3495" y="130"/>
                    <a:pt x="3235" y="388"/>
                  </a:cubicBezTo>
                  <a:lnTo>
                    <a:pt x="2944" y="682"/>
                  </a:lnTo>
                  <a:cubicBezTo>
                    <a:pt x="2909" y="718"/>
                    <a:pt x="2862" y="736"/>
                    <a:pt x="2816" y="736"/>
                  </a:cubicBezTo>
                  <a:cubicBezTo>
                    <a:pt x="2770" y="736"/>
                    <a:pt x="2724" y="718"/>
                    <a:pt x="2691" y="682"/>
                  </a:cubicBezTo>
                  <a:lnTo>
                    <a:pt x="2400" y="396"/>
                  </a:lnTo>
                  <a:cubicBezTo>
                    <a:pt x="2141" y="135"/>
                    <a:pt x="1800" y="4"/>
                    <a:pt x="1459" y="4"/>
                  </a:cubicBezTo>
                  <a:cubicBezTo>
                    <a:pt x="1118" y="4"/>
                    <a:pt x="777" y="135"/>
                    <a:pt x="518" y="396"/>
                  </a:cubicBezTo>
                  <a:cubicBezTo>
                    <a:pt x="0" y="917"/>
                    <a:pt x="0" y="1759"/>
                    <a:pt x="522" y="2277"/>
                  </a:cubicBezTo>
                  <a:lnTo>
                    <a:pt x="2691" y="4450"/>
                  </a:lnTo>
                  <a:cubicBezTo>
                    <a:pt x="2724" y="4486"/>
                    <a:pt x="2770" y="4503"/>
                    <a:pt x="2816" y="4503"/>
                  </a:cubicBezTo>
                  <a:cubicBezTo>
                    <a:pt x="2862" y="4503"/>
                    <a:pt x="2909" y="4486"/>
                    <a:pt x="2944" y="4450"/>
                  </a:cubicBezTo>
                  <a:lnTo>
                    <a:pt x="5117" y="2274"/>
                  </a:lnTo>
                  <a:cubicBezTo>
                    <a:pt x="5635" y="1752"/>
                    <a:pt x="5638" y="910"/>
                    <a:pt x="5117" y="392"/>
                  </a:cubicBezTo>
                  <a:cubicBezTo>
                    <a:pt x="4857" y="130"/>
                    <a:pt x="4516" y="0"/>
                    <a:pt x="4175"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2"/>
            <p:cNvSpPr/>
            <p:nvPr/>
          </p:nvSpPr>
          <p:spPr>
            <a:xfrm>
              <a:off x="4810900" y="2141600"/>
              <a:ext cx="81450" cy="112500"/>
            </a:xfrm>
            <a:custGeom>
              <a:rect b="b" l="l" r="r" t="t"/>
              <a:pathLst>
                <a:path extrusionOk="0" h="4500" w="3258">
                  <a:moveTo>
                    <a:pt x="1462" y="0"/>
                  </a:moveTo>
                  <a:cubicBezTo>
                    <a:pt x="1014" y="0"/>
                    <a:pt x="582" y="227"/>
                    <a:pt x="332" y="623"/>
                  </a:cubicBezTo>
                  <a:cubicBezTo>
                    <a:pt x="1" y="1148"/>
                    <a:pt x="79" y="1834"/>
                    <a:pt x="519" y="2273"/>
                  </a:cubicBezTo>
                  <a:lnTo>
                    <a:pt x="2688" y="4446"/>
                  </a:lnTo>
                  <a:cubicBezTo>
                    <a:pt x="2721" y="4482"/>
                    <a:pt x="2767" y="4499"/>
                    <a:pt x="2813" y="4499"/>
                  </a:cubicBezTo>
                  <a:cubicBezTo>
                    <a:pt x="2859" y="4499"/>
                    <a:pt x="2906" y="4482"/>
                    <a:pt x="2941" y="4446"/>
                  </a:cubicBezTo>
                  <a:lnTo>
                    <a:pt x="3258" y="4129"/>
                  </a:lnTo>
                  <a:lnTo>
                    <a:pt x="1406" y="2273"/>
                  </a:lnTo>
                  <a:cubicBezTo>
                    <a:pt x="713" y="1580"/>
                    <a:pt x="977" y="403"/>
                    <a:pt x="1901" y="75"/>
                  </a:cubicBezTo>
                  <a:cubicBezTo>
                    <a:pt x="1757" y="24"/>
                    <a:pt x="1609" y="0"/>
                    <a:pt x="1462"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2"/>
            <p:cNvSpPr/>
            <p:nvPr/>
          </p:nvSpPr>
          <p:spPr>
            <a:xfrm>
              <a:off x="4833925" y="2275850"/>
              <a:ext cx="61325" cy="42125"/>
            </a:xfrm>
            <a:custGeom>
              <a:rect b="b" l="l" r="r" t="t"/>
              <a:pathLst>
                <a:path extrusionOk="0" h="1685" w="2453">
                  <a:moveTo>
                    <a:pt x="772" y="0"/>
                  </a:moveTo>
                  <a:lnTo>
                    <a:pt x="0" y="343"/>
                  </a:lnTo>
                  <a:lnTo>
                    <a:pt x="1126" y="1469"/>
                  </a:lnTo>
                  <a:cubicBezTo>
                    <a:pt x="1200" y="1543"/>
                    <a:pt x="1293" y="1595"/>
                    <a:pt x="1398" y="1621"/>
                  </a:cubicBezTo>
                  <a:cubicBezTo>
                    <a:pt x="1435" y="1629"/>
                    <a:pt x="1468" y="1636"/>
                    <a:pt x="1506" y="1636"/>
                  </a:cubicBezTo>
                  <a:lnTo>
                    <a:pt x="2452" y="1685"/>
                  </a:lnTo>
                  <a:lnTo>
                    <a:pt x="1893" y="1126"/>
                  </a:lnTo>
                  <a:lnTo>
                    <a:pt x="772"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2"/>
            <p:cNvSpPr/>
            <p:nvPr/>
          </p:nvSpPr>
          <p:spPr>
            <a:xfrm>
              <a:off x="4778400" y="2331475"/>
              <a:ext cx="41950" cy="61500"/>
            </a:xfrm>
            <a:custGeom>
              <a:rect b="b" l="l" r="r" t="t"/>
              <a:pathLst>
                <a:path extrusionOk="0" h="2460" w="1678">
                  <a:moveTo>
                    <a:pt x="343" y="0"/>
                  </a:moveTo>
                  <a:lnTo>
                    <a:pt x="0" y="779"/>
                  </a:lnTo>
                  <a:lnTo>
                    <a:pt x="1677" y="2460"/>
                  </a:lnTo>
                  <a:lnTo>
                    <a:pt x="1677" y="2460"/>
                  </a:lnTo>
                  <a:lnTo>
                    <a:pt x="1636" y="1509"/>
                  </a:lnTo>
                  <a:cubicBezTo>
                    <a:pt x="1636" y="1472"/>
                    <a:pt x="1629" y="1439"/>
                    <a:pt x="1621" y="1401"/>
                  </a:cubicBezTo>
                  <a:cubicBezTo>
                    <a:pt x="1599" y="1297"/>
                    <a:pt x="1543" y="1204"/>
                    <a:pt x="1468" y="1129"/>
                  </a:cubicBezTo>
                  <a:lnTo>
                    <a:pt x="343"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2"/>
            <p:cNvSpPr/>
            <p:nvPr/>
          </p:nvSpPr>
          <p:spPr>
            <a:xfrm>
              <a:off x="4786975" y="2284425"/>
              <a:ext cx="169200" cy="165325"/>
            </a:xfrm>
            <a:custGeom>
              <a:rect b="b" l="l" r="r" t="t"/>
              <a:pathLst>
                <a:path extrusionOk="0" h="6613" w="6768">
                  <a:moveTo>
                    <a:pt x="1882" y="0"/>
                  </a:moveTo>
                  <a:cubicBezTo>
                    <a:pt x="2805" y="929"/>
                    <a:pt x="1888" y="2267"/>
                    <a:pt x="872" y="2267"/>
                  </a:cubicBezTo>
                  <a:cubicBezTo>
                    <a:pt x="575" y="2267"/>
                    <a:pt x="270" y="2153"/>
                    <a:pt x="0" y="1882"/>
                  </a:cubicBezTo>
                  <a:lnTo>
                    <a:pt x="0" y="1882"/>
                  </a:lnTo>
                  <a:lnTo>
                    <a:pt x="1125" y="3011"/>
                  </a:lnTo>
                  <a:cubicBezTo>
                    <a:pt x="1200" y="3086"/>
                    <a:pt x="1252" y="3179"/>
                    <a:pt x="1278" y="3283"/>
                  </a:cubicBezTo>
                  <a:cubicBezTo>
                    <a:pt x="1286" y="3321"/>
                    <a:pt x="1293" y="3354"/>
                    <a:pt x="1293" y="3391"/>
                  </a:cubicBezTo>
                  <a:lnTo>
                    <a:pt x="1334" y="4342"/>
                  </a:lnTo>
                  <a:lnTo>
                    <a:pt x="3481" y="6492"/>
                  </a:lnTo>
                  <a:cubicBezTo>
                    <a:pt x="3561" y="6572"/>
                    <a:pt x="3667" y="6612"/>
                    <a:pt x="3773" y="6612"/>
                  </a:cubicBezTo>
                  <a:cubicBezTo>
                    <a:pt x="3879" y="6612"/>
                    <a:pt x="3986" y="6572"/>
                    <a:pt x="4066" y="6492"/>
                  </a:cubicBezTo>
                  <a:lnTo>
                    <a:pt x="6768" y="3783"/>
                  </a:lnTo>
                  <a:lnTo>
                    <a:pt x="4330" y="1342"/>
                  </a:lnTo>
                  <a:lnTo>
                    <a:pt x="3387" y="1297"/>
                  </a:lnTo>
                  <a:cubicBezTo>
                    <a:pt x="3350" y="1293"/>
                    <a:pt x="3313" y="1290"/>
                    <a:pt x="3279" y="1278"/>
                  </a:cubicBezTo>
                  <a:cubicBezTo>
                    <a:pt x="3175" y="1256"/>
                    <a:pt x="3082" y="1204"/>
                    <a:pt x="3007" y="1126"/>
                  </a:cubicBezTo>
                  <a:lnTo>
                    <a:pt x="1882"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2"/>
            <p:cNvSpPr/>
            <p:nvPr/>
          </p:nvSpPr>
          <p:spPr>
            <a:xfrm>
              <a:off x="4711300" y="2212225"/>
              <a:ext cx="76350" cy="73050"/>
            </a:xfrm>
            <a:custGeom>
              <a:rect b="b" l="l" r="r" t="t"/>
              <a:pathLst>
                <a:path extrusionOk="0" h="2922" w="3054">
                  <a:moveTo>
                    <a:pt x="1600" y="0"/>
                  </a:moveTo>
                  <a:cubicBezTo>
                    <a:pt x="1230" y="0"/>
                    <a:pt x="860" y="142"/>
                    <a:pt x="579" y="425"/>
                  </a:cubicBezTo>
                  <a:lnTo>
                    <a:pt x="567" y="440"/>
                  </a:lnTo>
                  <a:cubicBezTo>
                    <a:pt x="1" y="1006"/>
                    <a:pt x="1" y="1923"/>
                    <a:pt x="567" y="2489"/>
                  </a:cubicBezTo>
                  <a:lnTo>
                    <a:pt x="1000" y="2922"/>
                  </a:lnTo>
                  <a:lnTo>
                    <a:pt x="2025" y="2922"/>
                  </a:lnTo>
                  <a:cubicBezTo>
                    <a:pt x="2121" y="2329"/>
                    <a:pt x="2464" y="1986"/>
                    <a:pt x="3053" y="1889"/>
                  </a:cubicBezTo>
                  <a:lnTo>
                    <a:pt x="3053" y="857"/>
                  </a:lnTo>
                  <a:lnTo>
                    <a:pt x="2625" y="425"/>
                  </a:lnTo>
                  <a:cubicBezTo>
                    <a:pt x="2341" y="142"/>
                    <a:pt x="1970" y="0"/>
                    <a:pt x="1600"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2"/>
            <p:cNvSpPr/>
            <p:nvPr/>
          </p:nvSpPr>
          <p:spPr>
            <a:xfrm>
              <a:off x="4778400" y="2333425"/>
              <a:ext cx="41950" cy="59550"/>
            </a:xfrm>
            <a:custGeom>
              <a:rect b="b" l="l" r="r" t="t"/>
              <a:pathLst>
                <a:path extrusionOk="0" h="2382" w="1678">
                  <a:moveTo>
                    <a:pt x="309" y="0"/>
                  </a:moveTo>
                  <a:lnTo>
                    <a:pt x="0" y="701"/>
                  </a:lnTo>
                  <a:lnTo>
                    <a:pt x="1677" y="2382"/>
                  </a:lnTo>
                  <a:lnTo>
                    <a:pt x="1677" y="2382"/>
                  </a:lnTo>
                  <a:lnTo>
                    <a:pt x="1636" y="1431"/>
                  </a:lnTo>
                  <a:cubicBezTo>
                    <a:pt x="1632" y="1394"/>
                    <a:pt x="1629" y="1361"/>
                    <a:pt x="1621" y="1323"/>
                  </a:cubicBezTo>
                  <a:cubicBezTo>
                    <a:pt x="1621" y="1320"/>
                    <a:pt x="1621" y="1316"/>
                    <a:pt x="1617" y="1316"/>
                  </a:cubicBezTo>
                  <a:lnTo>
                    <a:pt x="309"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2"/>
            <p:cNvSpPr/>
            <p:nvPr/>
          </p:nvSpPr>
          <p:spPr>
            <a:xfrm>
              <a:off x="4818825" y="2366300"/>
              <a:ext cx="75025" cy="83450"/>
            </a:xfrm>
            <a:custGeom>
              <a:rect b="b" l="l" r="r" t="t"/>
              <a:pathLst>
                <a:path extrusionOk="0" h="3338" w="3001">
                  <a:moveTo>
                    <a:pt x="0" y="1"/>
                  </a:moveTo>
                  <a:cubicBezTo>
                    <a:pt x="0" y="1"/>
                    <a:pt x="0" y="5"/>
                    <a:pt x="4" y="8"/>
                  </a:cubicBezTo>
                  <a:cubicBezTo>
                    <a:pt x="12" y="46"/>
                    <a:pt x="15" y="79"/>
                    <a:pt x="19" y="116"/>
                  </a:cubicBezTo>
                  <a:lnTo>
                    <a:pt x="60" y="1067"/>
                  </a:lnTo>
                  <a:lnTo>
                    <a:pt x="2207" y="3217"/>
                  </a:lnTo>
                  <a:cubicBezTo>
                    <a:pt x="2287" y="3297"/>
                    <a:pt x="2392" y="3337"/>
                    <a:pt x="2498" y="3337"/>
                  </a:cubicBezTo>
                  <a:cubicBezTo>
                    <a:pt x="2604" y="3337"/>
                    <a:pt x="2710" y="3297"/>
                    <a:pt x="2792" y="3217"/>
                  </a:cubicBezTo>
                  <a:lnTo>
                    <a:pt x="3000" y="3004"/>
                  </a:lnTo>
                  <a:lnTo>
                    <a:pt x="817" y="817"/>
                  </a:lnTo>
                  <a:lnTo>
                    <a:pt x="0" y="1"/>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2"/>
            <p:cNvSpPr/>
            <p:nvPr/>
          </p:nvSpPr>
          <p:spPr>
            <a:xfrm>
              <a:off x="4692500" y="2195450"/>
              <a:ext cx="93550" cy="155425"/>
            </a:xfrm>
            <a:custGeom>
              <a:rect b="b" l="l" r="r" t="t"/>
              <a:pathLst>
                <a:path extrusionOk="0" h="6217" w="3742">
                  <a:moveTo>
                    <a:pt x="2050" y="0"/>
                  </a:moveTo>
                  <a:lnTo>
                    <a:pt x="2050" y="0"/>
                  </a:lnTo>
                  <a:cubicBezTo>
                    <a:pt x="2024" y="4"/>
                    <a:pt x="1998" y="8"/>
                    <a:pt x="1972" y="11"/>
                  </a:cubicBezTo>
                  <a:lnTo>
                    <a:pt x="1960" y="11"/>
                  </a:lnTo>
                  <a:cubicBezTo>
                    <a:pt x="1934" y="15"/>
                    <a:pt x="1908" y="23"/>
                    <a:pt x="1882" y="26"/>
                  </a:cubicBezTo>
                  <a:lnTo>
                    <a:pt x="1875" y="26"/>
                  </a:lnTo>
                  <a:cubicBezTo>
                    <a:pt x="1770" y="49"/>
                    <a:pt x="1670" y="78"/>
                    <a:pt x="1569" y="116"/>
                  </a:cubicBezTo>
                  <a:lnTo>
                    <a:pt x="1547" y="123"/>
                  </a:lnTo>
                  <a:lnTo>
                    <a:pt x="1491" y="149"/>
                  </a:lnTo>
                  <a:lnTo>
                    <a:pt x="1461" y="160"/>
                  </a:lnTo>
                  <a:cubicBezTo>
                    <a:pt x="1442" y="168"/>
                    <a:pt x="1424" y="179"/>
                    <a:pt x="1409" y="187"/>
                  </a:cubicBezTo>
                  <a:lnTo>
                    <a:pt x="1372" y="201"/>
                  </a:lnTo>
                  <a:cubicBezTo>
                    <a:pt x="1357" y="213"/>
                    <a:pt x="1342" y="220"/>
                    <a:pt x="1327" y="228"/>
                  </a:cubicBezTo>
                  <a:cubicBezTo>
                    <a:pt x="1312" y="235"/>
                    <a:pt x="1297" y="242"/>
                    <a:pt x="1282" y="254"/>
                  </a:cubicBezTo>
                  <a:cubicBezTo>
                    <a:pt x="1264" y="265"/>
                    <a:pt x="1241" y="276"/>
                    <a:pt x="1223" y="287"/>
                  </a:cubicBezTo>
                  <a:lnTo>
                    <a:pt x="1167" y="321"/>
                  </a:lnTo>
                  <a:lnTo>
                    <a:pt x="1133" y="347"/>
                  </a:lnTo>
                  <a:cubicBezTo>
                    <a:pt x="1118" y="358"/>
                    <a:pt x="1100" y="365"/>
                    <a:pt x="1085" y="380"/>
                  </a:cubicBezTo>
                  <a:lnTo>
                    <a:pt x="1055" y="403"/>
                  </a:lnTo>
                  <a:cubicBezTo>
                    <a:pt x="1036" y="414"/>
                    <a:pt x="1021" y="429"/>
                    <a:pt x="1006" y="440"/>
                  </a:cubicBezTo>
                  <a:lnTo>
                    <a:pt x="977" y="466"/>
                  </a:lnTo>
                  <a:cubicBezTo>
                    <a:pt x="958" y="477"/>
                    <a:pt x="943" y="492"/>
                    <a:pt x="924" y="507"/>
                  </a:cubicBezTo>
                  <a:lnTo>
                    <a:pt x="902" y="529"/>
                  </a:lnTo>
                  <a:cubicBezTo>
                    <a:pt x="876" y="552"/>
                    <a:pt x="854" y="578"/>
                    <a:pt x="828" y="600"/>
                  </a:cubicBezTo>
                  <a:cubicBezTo>
                    <a:pt x="0" y="1428"/>
                    <a:pt x="0" y="2773"/>
                    <a:pt x="828" y="3600"/>
                  </a:cubicBezTo>
                  <a:lnTo>
                    <a:pt x="3440" y="6216"/>
                  </a:lnTo>
                  <a:lnTo>
                    <a:pt x="3742" y="5519"/>
                  </a:lnTo>
                  <a:lnTo>
                    <a:pt x="2445" y="4219"/>
                  </a:lnTo>
                  <a:cubicBezTo>
                    <a:pt x="2337" y="4155"/>
                    <a:pt x="2236" y="4081"/>
                    <a:pt x="2150" y="3991"/>
                  </a:cubicBezTo>
                  <a:lnTo>
                    <a:pt x="1752" y="3593"/>
                  </a:lnTo>
                  <a:lnTo>
                    <a:pt x="1319" y="3160"/>
                  </a:lnTo>
                  <a:cubicBezTo>
                    <a:pt x="932" y="2773"/>
                    <a:pt x="798" y="2203"/>
                    <a:pt x="969" y="1681"/>
                  </a:cubicBezTo>
                  <a:cubicBezTo>
                    <a:pt x="1025" y="977"/>
                    <a:pt x="1431" y="343"/>
                    <a:pt x="205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2"/>
            <p:cNvSpPr/>
            <p:nvPr/>
          </p:nvSpPr>
          <p:spPr>
            <a:xfrm>
              <a:off x="4778575" y="2276975"/>
              <a:ext cx="65525" cy="64100"/>
            </a:xfrm>
            <a:custGeom>
              <a:rect b="b" l="l" r="r" t="t"/>
              <a:pathLst>
                <a:path extrusionOk="0" h="2564" w="2621">
                  <a:moveTo>
                    <a:pt x="1156" y="0"/>
                  </a:moveTo>
                  <a:cubicBezTo>
                    <a:pt x="1152" y="15"/>
                    <a:pt x="1152" y="30"/>
                    <a:pt x="1145" y="45"/>
                  </a:cubicBezTo>
                  <a:cubicBezTo>
                    <a:pt x="1089" y="321"/>
                    <a:pt x="914" y="581"/>
                    <a:pt x="705" y="771"/>
                  </a:cubicBezTo>
                  <a:cubicBezTo>
                    <a:pt x="604" y="865"/>
                    <a:pt x="496" y="939"/>
                    <a:pt x="373" y="1002"/>
                  </a:cubicBezTo>
                  <a:cubicBezTo>
                    <a:pt x="344" y="1018"/>
                    <a:pt x="118" y="1095"/>
                    <a:pt x="31" y="1095"/>
                  </a:cubicBezTo>
                  <a:cubicBezTo>
                    <a:pt x="16" y="1095"/>
                    <a:pt x="6" y="1093"/>
                    <a:pt x="1" y="1088"/>
                  </a:cubicBezTo>
                  <a:lnTo>
                    <a:pt x="1" y="1088"/>
                  </a:lnTo>
                  <a:lnTo>
                    <a:pt x="567" y="1655"/>
                  </a:lnTo>
                  <a:lnTo>
                    <a:pt x="336" y="2180"/>
                  </a:lnTo>
                  <a:cubicBezTo>
                    <a:pt x="325" y="2210"/>
                    <a:pt x="574" y="2374"/>
                    <a:pt x="604" y="2392"/>
                  </a:cubicBezTo>
                  <a:cubicBezTo>
                    <a:pt x="690" y="2445"/>
                    <a:pt x="783" y="2489"/>
                    <a:pt x="884" y="2519"/>
                  </a:cubicBezTo>
                  <a:cubicBezTo>
                    <a:pt x="988" y="2550"/>
                    <a:pt x="1094" y="2564"/>
                    <a:pt x="1199" y="2564"/>
                  </a:cubicBezTo>
                  <a:cubicBezTo>
                    <a:pt x="1750" y="2564"/>
                    <a:pt x="2282" y="2172"/>
                    <a:pt x="2497" y="1662"/>
                  </a:cubicBezTo>
                  <a:cubicBezTo>
                    <a:pt x="2587" y="1453"/>
                    <a:pt x="2620" y="1222"/>
                    <a:pt x="2587" y="999"/>
                  </a:cubicBezTo>
                  <a:cubicBezTo>
                    <a:pt x="2583" y="984"/>
                    <a:pt x="2583" y="969"/>
                    <a:pt x="2579" y="954"/>
                  </a:cubicBezTo>
                  <a:cubicBezTo>
                    <a:pt x="2546" y="783"/>
                    <a:pt x="2475" y="622"/>
                    <a:pt x="2371" y="481"/>
                  </a:cubicBezTo>
                  <a:cubicBezTo>
                    <a:pt x="2360" y="462"/>
                    <a:pt x="2345" y="447"/>
                    <a:pt x="2333" y="429"/>
                  </a:cubicBezTo>
                  <a:cubicBezTo>
                    <a:pt x="2296" y="384"/>
                    <a:pt x="2259" y="339"/>
                    <a:pt x="2218" y="298"/>
                  </a:cubicBezTo>
                  <a:lnTo>
                    <a:pt x="1689" y="533"/>
                  </a:lnTo>
                  <a:lnTo>
                    <a:pt x="1156"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2"/>
            <p:cNvSpPr/>
            <p:nvPr/>
          </p:nvSpPr>
          <p:spPr>
            <a:xfrm>
              <a:off x="4937175" y="2335625"/>
              <a:ext cx="27250" cy="22425"/>
            </a:xfrm>
            <a:custGeom>
              <a:rect b="b" l="l" r="r" t="t"/>
              <a:pathLst>
                <a:path extrusionOk="0" h="897" w="1090">
                  <a:moveTo>
                    <a:pt x="328" y="0"/>
                  </a:moveTo>
                  <a:cubicBezTo>
                    <a:pt x="153" y="0"/>
                    <a:pt x="1" y="234"/>
                    <a:pt x="174" y="393"/>
                  </a:cubicBezTo>
                  <a:lnTo>
                    <a:pt x="603" y="822"/>
                  </a:lnTo>
                  <a:cubicBezTo>
                    <a:pt x="652" y="874"/>
                    <a:pt x="708" y="896"/>
                    <a:pt x="762" y="896"/>
                  </a:cubicBezTo>
                  <a:cubicBezTo>
                    <a:pt x="937" y="896"/>
                    <a:pt x="1090" y="664"/>
                    <a:pt x="916" y="505"/>
                  </a:cubicBezTo>
                  <a:lnTo>
                    <a:pt x="487" y="76"/>
                  </a:lnTo>
                  <a:cubicBezTo>
                    <a:pt x="438" y="23"/>
                    <a:pt x="382" y="0"/>
                    <a:pt x="32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2"/>
            <p:cNvSpPr/>
            <p:nvPr/>
          </p:nvSpPr>
          <p:spPr>
            <a:xfrm>
              <a:off x="4736275" y="2233650"/>
              <a:ext cx="72150" cy="72375"/>
            </a:xfrm>
            <a:custGeom>
              <a:rect b="b" l="l" r="r" t="t"/>
              <a:pathLst>
                <a:path extrusionOk="0" h="2895" w="2886">
                  <a:moveTo>
                    <a:pt x="2058" y="0"/>
                  </a:moveTo>
                  <a:lnTo>
                    <a:pt x="2058" y="1032"/>
                  </a:lnTo>
                  <a:cubicBezTo>
                    <a:pt x="1465" y="1129"/>
                    <a:pt x="1122" y="1476"/>
                    <a:pt x="1029" y="2065"/>
                  </a:cubicBezTo>
                  <a:lnTo>
                    <a:pt x="1" y="2065"/>
                  </a:lnTo>
                  <a:lnTo>
                    <a:pt x="399" y="2463"/>
                  </a:lnTo>
                  <a:cubicBezTo>
                    <a:pt x="411" y="2475"/>
                    <a:pt x="422" y="2486"/>
                    <a:pt x="433" y="2497"/>
                  </a:cubicBezTo>
                  <a:cubicBezTo>
                    <a:pt x="724" y="2766"/>
                    <a:pt x="1075" y="2894"/>
                    <a:pt x="1421" y="2894"/>
                  </a:cubicBezTo>
                  <a:cubicBezTo>
                    <a:pt x="1795" y="2894"/>
                    <a:pt x="2163" y="2746"/>
                    <a:pt x="2445" y="2463"/>
                  </a:cubicBezTo>
                  <a:cubicBezTo>
                    <a:pt x="2460" y="2449"/>
                    <a:pt x="2471" y="2437"/>
                    <a:pt x="2486" y="2422"/>
                  </a:cubicBezTo>
                  <a:cubicBezTo>
                    <a:pt x="2744" y="2154"/>
                    <a:pt x="2885" y="1800"/>
                    <a:pt x="2881" y="1427"/>
                  </a:cubicBezTo>
                  <a:cubicBezTo>
                    <a:pt x="2881" y="1044"/>
                    <a:pt x="2729" y="675"/>
                    <a:pt x="2457" y="403"/>
                  </a:cubicBezTo>
                  <a:lnTo>
                    <a:pt x="2058"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2" name="Google Shape;4292;p62"/>
          <p:cNvGrpSpPr/>
          <p:nvPr/>
        </p:nvGrpSpPr>
        <p:grpSpPr>
          <a:xfrm>
            <a:off x="1610500" y="3294600"/>
            <a:ext cx="384500" cy="307950"/>
            <a:chOff x="1610500" y="3294600"/>
            <a:chExt cx="384500" cy="307950"/>
          </a:xfrm>
        </p:grpSpPr>
        <p:sp>
          <p:nvSpPr>
            <p:cNvPr id="4293" name="Google Shape;4293;p62"/>
            <p:cNvSpPr/>
            <p:nvPr/>
          </p:nvSpPr>
          <p:spPr>
            <a:xfrm>
              <a:off x="1670575" y="3453350"/>
              <a:ext cx="49675" cy="41775"/>
            </a:xfrm>
            <a:custGeom>
              <a:rect b="b" l="l" r="r" t="t"/>
              <a:pathLst>
                <a:path extrusionOk="0" h="1671" w="1987">
                  <a:moveTo>
                    <a:pt x="0" y="1"/>
                  </a:moveTo>
                  <a:lnTo>
                    <a:pt x="0" y="1"/>
                  </a:lnTo>
                  <a:cubicBezTo>
                    <a:pt x="3" y="3"/>
                    <a:pt x="5" y="5"/>
                    <a:pt x="7" y="7"/>
                  </a:cubicBezTo>
                  <a:lnTo>
                    <a:pt x="7" y="7"/>
                  </a:lnTo>
                  <a:lnTo>
                    <a:pt x="0" y="1"/>
                  </a:lnTo>
                  <a:close/>
                  <a:moveTo>
                    <a:pt x="7" y="7"/>
                  </a:moveTo>
                  <a:lnTo>
                    <a:pt x="1663" y="1670"/>
                  </a:lnTo>
                  <a:lnTo>
                    <a:pt x="1987" y="940"/>
                  </a:lnTo>
                  <a:lnTo>
                    <a:pt x="1312" y="265"/>
                  </a:lnTo>
                  <a:cubicBezTo>
                    <a:pt x="1286" y="272"/>
                    <a:pt x="1260" y="275"/>
                    <a:pt x="1235" y="275"/>
                  </a:cubicBezTo>
                  <a:cubicBezTo>
                    <a:pt x="1147" y="275"/>
                    <a:pt x="1064" y="243"/>
                    <a:pt x="966" y="243"/>
                  </a:cubicBezTo>
                  <a:cubicBezTo>
                    <a:pt x="855" y="243"/>
                    <a:pt x="753" y="248"/>
                    <a:pt x="658" y="248"/>
                  </a:cubicBezTo>
                  <a:cubicBezTo>
                    <a:pt x="419" y="248"/>
                    <a:pt x="218" y="218"/>
                    <a:pt x="7" y="7"/>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2"/>
            <p:cNvSpPr/>
            <p:nvPr/>
          </p:nvSpPr>
          <p:spPr>
            <a:xfrm>
              <a:off x="1725075" y="3399225"/>
              <a:ext cx="41400" cy="49600"/>
            </a:xfrm>
            <a:custGeom>
              <a:rect b="b" l="l" r="r" t="t"/>
              <a:pathLst>
                <a:path extrusionOk="0" h="1984" w="1656">
                  <a:moveTo>
                    <a:pt x="1" y="1"/>
                  </a:moveTo>
                  <a:lnTo>
                    <a:pt x="1" y="1"/>
                  </a:lnTo>
                  <a:lnTo>
                    <a:pt x="1" y="1"/>
                  </a:lnTo>
                  <a:cubicBezTo>
                    <a:pt x="1" y="1"/>
                    <a:pt x="1" y="1"/>
                    <a:pt x="1" y="1"/>
                  </a:cubicBezTo>
                  <a:close/>
                  <a:moveTo>
                    <a:pt x="1" y="1"/>
                  </a:moveTo>
                  <a:cubicBezTo>
                    <a:pt x="60" y="61"/>
                    <a:pt x="98" y="165"/>
                    <a:pt x="146" y="236"/>
                  </a:cubicBezTo>
                  <a:cubicBezTo>
                    <a:pt x="399" y="597"/>
                    <a:pt x="369" y="888"/>
                    <a:pt x="265" y="1316"/>
                  </a:cubicBezTo>
                  <a:lnTo>
                    <a:pt x="925" y="1983"/>
                  </a:lnTo>
                  <a:lnTo>
                    <a:pt x="1655" y="1659"/>
                  </a:lnTo>
                  <a:lnTo>
                    <a:pt x="1"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2"/>
            <p:cNvSpPr/>
            <p:nvPr/>
          </p:nvSpPr>
          <p:spPr>
            <a:xfrm>
              <a:off x="1705800" y="3434350"/>
              <a:ext cx="97375" cy="97475"/>
            </a:xfrm>
            <a:custGeom>
              <a:rect b="b" l="l" r="r" t="t"/>
              <a:pathLst>
                <a:path extrusionOk="0" h="3899" w="3895">
                  <a:moveTo>
                    <a:pt x="2996" y="1"/>
                  </a:moveTo>
                  <a:lnTo>
                    <a:pt x="2665" y="150"/>
                  </a:lnTo>
                  <a:cubicBezTo>
                    <a:pt x="2620" y="802"/>
                    <a:pt x="2340" y="1417"/>
                    <a:pt x="1875" y="1879"/>
                  </a:cubicBezTo>
                  <a:cubicBezTo>
                    <a:pt x="1409" y="2337"/>
                    <a:pt x="798" y="2617"/>
                    <a:pt x="145" y="2676"/>
                  </a:cubicBezTo>
                  <a:lnTo>
                    <a:pt x="0" y="3001"/>
                  </a:lnTo>
                  <a:lnTo>
                    <a:pt x="898" y="3899"/>
                  </a:lnTo>
                  <a:lnTo>
                    <a:pt x="3894" y="899"/>
                  </a:lnTo>
                  <a:lnTo>
                    <a:pt x="2996"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2"/>
            <p:cNvSpPr/>
            <p:nvPr/>
          </p:nvSpPr>
          <p:spPr>
            <a:xfrm>
              <a:off x="1705800" y="3434350"/>
              <a:ext cx="97375" cy="97475"/>
            </a:xfrm>
            <a:custGeom>
              <a:rect b="b" l="l" r="r" t="t"/>
              <a:pathLst>
                <a:path extrusionOk="0" h="3899" w="3895">
                  <a:moveTo>
                    <a:pt x="2996" y="1"/>
                  </a:moveTo>
                  <a:lnTo>
                    <a:pt x="2665" y="150"/>
                  </a:lnTo>
                  <a:cubicBezTo>
                    <a:pt x="2620" y="802"/>
                    <a:pt x="2340" y="1417"/>
                    <a:pt x="1875" y="1879"/>
                  </a:cubicBezTo>
                  <a:cubicBezTo>
                    <a:pt x="1409" y="2337"/>
                    <a:pt x="798" y="2617"/>
                    <a:pt x="145" y="2676"/>
                  </a:cubicBezTo>
                  <a:lnTo>
                    <a:pt x="0" y="3001"/>
                  </a:lnTo>
                  <a:lnTo>
                    <a:pt x="898" y="3899"/>
                  </a:lnTo>
                  <a:lnTo>
                    <a:pt x="3894" y="899"/>
                  </a:lnTo>
                  <a:lnTo>
                    <a:pt x="2996"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2"/>
            <p:cNvSpPr/>
            <p:nvPr/>
          </p:nvSpPr>
          <p:spPr>
            <a:xfrm>
              <a:off x="1652125" y="3443400"/>
              <a:ext cx="60025" cy="65975"/>
            </a:xfrm>
            <a:custGeom>
              <a:rect b="b" l="l" r="r" t="t"/>
              <a:pathLst>
                <a:path extrusionOk="0" h="2639" w="2401">
                  <a:moveTo>
                    <a:pt x="340" y="0"/>
                  </a:moveTo>
                  <a:cubicBezTo>
                    <a:pt x="235" y="168"/>
                    <a:pt x="120" y="332"/>
                    <a:pt x="1" y="485"/>
                  </a:cubicBezTo>
                  <a:lnTo>
                    <a:pt x="2147" y="2639"/>
                  </a:lnTo>
                  <a:lnTo>
                    <a:pt x="2292" y="2314"/>
                  </a:lnTo>
                  <a:lnTo>
                    <a:pt x="2401" y="2068"/>
                  </a:lnTo>
                  <a:lnTo>
                    <a:pt x="735" y="399"/>
                  </a:lnTo>
                  <a:lnTo>
                    <a:pt x="340" y="0"/>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2"/>
            <p:cNvSpPr/>
            <p:nvPr/>
          </p:nvSpPr>
          <p:spPr>
            <a:xfrm>
              <a:off x="1705700" y="3432300"/>
              <a:ext cx="66725" cy="68875"/>
            </a:xfrm>
            <a:custGeom>
              <a:rect b="b" l="l" r="r" t="t"/>
              <a:pathLst>
                <a:path extrusionOk="0" h="2755" w="2669">
                  <a:moveTo>
                    <a:pt x="0" y="1201"/>
                  </a:moveTo>
                  <a:cubicBezTo>
                    <a:pt x="0" y="1201"/>
                    <a:pt x="0" y="1201"/>
                    <a:pt x="0" y="1201"/>
                  </a:cubicBezTo>
                  <a:lnTo>
                    <a:pt x="0" y="1201"/>
                  </a:lnTo>
                  <a:lnTo>
                    <a:pt x="0" y="1201"/>
                  </a:lnTo>
                  <a:close/>
                  <a:moveTo>
                    <a:pt x="1040" y="1"/>
                  </a:moveTo>
                  <a:cubicBezTo>
                    <a:pt x="1036" y="12"/>
                    <a:pt x="1033" y="23"/>
                    <a:pt x="1029" y="34"/>
                  </a:cubicBezTo>
                  <a:cubicBezTo>
                    <a:pt x="921" y="433"/>
                    <a:pt x="653" y="772"/>
                    <a:pt x="291" y="973"/>
                  </a:cubicBezTo>
                  <a:cubicBezTo>
                    <a:pt x="231" y="1007"/>
                    <a:pt x="168" y="1037"/>
                    <a:pt x="105" y="1059"/>
                  </a:cubicBezTo>
                  <a:cubicBezTo>
                    <a:pt x="83" y="1066"/>
                    <a:pt x="22" y="1202"/>
                    <a:pt x="3" y="1202"/>
                  </a:cubicBezTo>
                  <a:cubicBezTo>
                    <a:pt x="2" y="1202"/>
                    <a:pt x="1" y="1201"/>
                    <a:pt x="0" y="1201"/>
                  </a:cubicBezTo>
                  <a:lnTo>
                    <a:pt x="0" y="1201"/>
                  </a:lnTo>
                  <a:lnTo>
                    <a:pt x="582" y="1778"/>
                  </a:lnTo>
                  <a:lnTo>
                    <a:pt x="258" y="2509"/>
                  </a:lnTo>
                  <a:lnTo>
                    <a:pt x="149" y="2755"/>
                  </a:lnTo>
                  <a:cubicBezTo>
                    <a:pt x="802" y="2699"/>
                    <a:pt x="1413" y="2416"/>
                    <a:pt x="1879" y="1961"/>
                  </a:cubicBezTo>
                  <a:cubicBezTo>
                    <a:pt x="2344" y="1495"/>
                    <a:pt x="2624" y="884"/>
                    <a:pt x="2669" y="232"/>
                  </a:cubicBezTo>
                  <a:lnTo>
                    <a:pt x="2669" y="232"/>
                  </a:lnTo>
                  <a:lnTo>
                    <a:pt x="2430" y="332"/>
                  </a:lnTo>
                  <a:lnTo>
                    <a:pt x="1700" y="657"/>
                  </a:lnTo>
                  <a:lnTo>
                    <a:pt x="1457" y="414"/>
                  </a:lnTo>
                  <a:lnTo>
                    <a:pt x="1282" y="235"/>
                  </a:lnTo>
                  <a:cubicBezTo>
                    <a:pt x="1249" y="206"/>
                    <a:pt x="1081" y="19"/>
                    <a:pt x="1040"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2"/>
            <p:cNvSpPr/>
            <p:nvPr/>
          </p:nvSpPr>
          <p:spPr>
            <a:xfrm>
              <a:off x="1728250" y="3307900"/>
              <a:ext cx="263875" cy="294650"/>
            </a:xfrm>
            <a:custGeom>
              <a:rect b="b" l="l" r="r" t="t"/>
              <a:pathLst>
                <a:path extrusionOk="0" h="11786" w="10555">
                  <a:moveTo>
                    <a:pt x="9078" y="1"/>
                  </a:moveTo>
                  <a:cubicBezTo>
                    <a:pt x="8308" y="1"/>
                    <a:pt x="7773" y="905"/>
                    <a:pt x="8273" y="1597"/>
                  </a:cubicBezTo>
                  <a:cubicBezTo>
                    <a:pt x="8260" y="1596"/>
                    <a:pt x="8246" y="1596"/>
                    <a:pt x="8232" y="1596"/>
                  </a:cubicBezTo>
                  <a:cubicBezTo>
                    <a:pt x="7669" y="1596"/>
                    <a:pt x="7127" y="1819"/>
                    <a:pt x="6731" y="2219"/>
                  </a:cubicBezTo>
                  <a:lnTo>
                    <a:pt x="0" y="8960"/>
                  </a:lnTo>
                  <a:lnTo>
                    <a:pt x="2695" y="11662"/>
                  </a:lnTo>
                  <a:cubicBezTo>
                    <a:pt x="2778" y="11744"/>
                    <a:pt x="2887" y="11785"/>
                    <a:pt x="2996" y="11785"/>
                  </a:cubicBezTo>
                  <a:cubicBezTo>
                    <a:pt x="3104" y="11785"/>
                    <a:pt x="3213" y="11744"/>
                    <a:pt x="3295" y="11662"/>
                  </a:cubicBezTo>
                  <a:lnTo>
                    <a:pt x="9723" y="5219"/>
                  </a:lnTo>
                  <a:cubicBezTo>
                    <a:pt x="10554" y="4392"/>
                    <a:pt x="10554" y="3046"/>
                    <a:pt x="9727" y="2219"/>
                  </a:cubicBezTo>
                  <a:cubicBezTo>
                    <a:pt x="9630" y="2122"/>
                    <a:pt x="9522" y="2033"/>
                    <a:pt x="9410" y="1958"/>
                  </a:cubicBezTo>
                  <a:cubicBezTo>
                    <a:pt x="9820" y="1820"/>
                    <a:pt x="10096" y="1433"/>
                    <a:pt x="10092" y="997"/>
                  </a:cubicBezTo>
                  <a:cubicBezTo>
                    <a:pt x="10088" y="564"/>
                    <a:pt x="9805" y="184"/>
                    <a:pt x="9391" y="50"/>
                  </a:cubicBezTo>
                  <a:cubicBezTo>
                    <a:pt x="9284" y="16"/>
                    <a:pt x="9179" y="1"/>
                    <a:pt x="9078"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2"/>
            <p:cNvSpPr/>
            <p:nvPr/>
          </p:nvSpPr>
          <p:spPr>
            <a:xfrm>
              <a:off x="1728250" y="3428025"/>
              <a:ext cx="178425" cy="174500"/>
            </a:xfrm>
            <a:custGeom>
              <a:rect b="b" l="l" r="r" t="t"/>
              <a:pathLst>
                <a:path extrusionOk="0" h="6980" w="7137">
                  <a:moveTo>
                    <a:pt x="4148" y="0"/>
                  </a:moveTo>
                  <a:lnTo>
                    <a:pt x="0" y="4152"/>
                  </a:lnTo>
                  <a:lnTo>
                    <a:pt x="2698" y="6853"/>
                  </a:lnTo>
                  <a:cubicBezTo>
                    <a:pt x="2780" y="6937"/>
                    <a:pt x="2888" y="6979"/>
                    <a:pt x="2996" y="6979"/>
                  </a:cubicBezTo>
                  <a:cubicBezTo>
                    <a:pt x="3104" y="6979"/>
                    <a:pt x="3213" y="6937"/>
                    <a:pt x="3295" y="6853"/>
                  </a:cubicBezTo>
                  <a:lnTo>
                    <a:pt x="7137" y="3008"/>
                  </a:lnTo>
                  <a:lnTo>
                    <a:pt x="4148"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2"/>
            <p:cNvSpPr/>
            <p:nvPr/>
          </p:nvSpPr>
          <p:spPr>
            <a:xfrm>
              <a:off x="1879275" y="3308025"/>
              <a:ext cx="115725" cy="139125"/>
            </a:xfrm>
            <a:custGeom>
              <a:rect b="b" l="l" r="r" t="t"/>
              <a:pathLst>
                <a:path extrusionOk="0" h="5565" w="4629">
                  <a:moveTo>
                    <a:pt x="3039" y="1"/>
                  </a:moveTo>
                  <a:cubicBezTo>
                    <a:pt x="2235" y="1"/>
                    <a:pt x="1746" y="922"/>
                    <a:pt x="2232" y="1592"/>
                  </a:cubicBezTo>
                  <a:cubicBezTo>
                    <a:pt x="2214" y="1591"/>
                    <a:pt x="2197" y="1591"/>
                    <a:pt x="2179" y="1591"/>
                  </a:cubicBezTo>
                  <a:cubicBezTo>
                    <a:pt x="1620" y="1591"/>
                    <a:pt x="1083" y="1817"/>
                    <a:pt x="690" y="2214"/>
                  </a:cubicBezTo>
                  <a:lnTo>
                    <a:pt x="0" y="2900"/>
                  </a:lnTo>
                  <a:cubicBezTo>
                    <a:pt x="157" y="3023"/>
                    <a:pt x="317" y="3138"/>
                    <a:pt x="488" y="3243"/>
                  </a:cubicBezTo>
                  <a:cubicBezTo>
                    <a:pt x="925" y="3517"/>
                    <a:pt x="1592" y="3857"/>
                    <a:pt x="2206" y="3857"/>
                  </a:cubicBezTo>
                  <a:cubicBezTo>
                    <a:pt x="2409" y="3857"/>
                    <a:pt x="2606" y="3820"/>
                    <a:pt x="2788" y="3731"/>
                  </a:cubicBezTo>
                  <a:lnTo>
                    <a:pt x="2788" y="3731"/>
                  </a:lnTo>
                  <a:cubicBezTo>
                    <a:pt x="2788" y="3731"/>
                    <a:pt x="2650" y="4420"/>
                    <a:pt x="2989" y="5087"/>
                  </a:cubicBezTo>
                  <a:cubicBezTo>
                    <a:pt x="3075" y="5262"/>
                    <a:pt x="3194" y="5426"/>
                    <a:pt x="3332" y="5564"/>
                  </a:cubicBezTo>
                  <a:lnTo>
                    <a:pt x="3686" y="5214"/>
                  </a:lnTo>
                  <a:cubicBezTo>
                    <a:pt x="4629" y="4271"/>
                    <a:pt x="4476" y="2698"/>
                    <a:pt x="3369" y="1953"/>
                  </a:cubicBezTo>
                  <a:cubicBezTo>
                    <a:pt x="3514" y="1905"/>
                    <a:pt x="3645" y="1823"/>
                    <a:pt x="3753" y="1715"/>
                  </a:cubicBezTo>
                  <a:cubicBezTo>
                    <a:pt x="4360" y="1107"/>
                    <a:pt x="3976" y="71"/>
                    <a:pt x="3123" y="4"/>
                  </a:cubicBezTo>
                  <a:cubicBezTo>
                    <a:pt x="3095" y="2"/>
                    <a:pt x="3066" y="1"/>
                    <a:pt x="3039"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2"/>
            <p:cNvSpPr/>
            <p:nvPr/>
          </p:nvSpPr>
          <p:spPr>
            <a:xfrm>
              <a:off x="1825600" y="3380500"/>
              <a:ext cx="65900" cy="68325"/>
            </a:xfrm>
            <a:custGeom>
              <a:rect b="b" l="l" r="r" t="t"/>
              <a:pathLst>
                <a:path extrusionOk="0" h="2733" w="2636">
                  <a:moveTo>
                    <a:pt x="2147" y="1"/>
                  </a:moveTo>
                  <a:lnTo>
                    <a:pt x="1" y="2155"/>
                  </a:lnTo>
                  <a:lnTo>
                    <a:pt x="1301" y="2732"/>
                  </a:lnTo>
                  <a:lnTo>
                    <a:pt x="1830" y="2199"/>
                  </a:lnTo>
                  <a:cubicBezTo>
                    <a:pt x="1704" y="1674"/>
                    <a:pt x="1856" y="1122"/>
                    <a:pt x="2237" y="742"/>
                  </a:cubicBezTo>
                  <a:lnTo>
                    <a:pt x="2635" y="344"/>
                  </a:lnTo>
                  <a:cubicBezTo>
                    <a:pt x="2464" y="239"/>
                    <a:pt x="2304" y="124"/>
                    <a:pt x="2147"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2"/>
            <p:cNvSpPr/>
            <p:nvPr/>
          </p:nvSpPr>
          <p:spPr>
            <a:xfrm>
              <a:off x="1886150" y="3435200"/>
              <a:ext cx="76425" cy="74175"/>
            </a:xfrm>
            <a:custGeom>
              <a:rect b="b" l="l" r="r" t="t"/>
              <a:pathLst>
                <a:path extrusionOk="0" h="2967" w="3057">
                  <a:moveTo>
                    <a:pt x="2710" y="0"/>
                  </a:moveTo>
                  <a:lnTo>
                    <a:pt x="1983" y="727"/>
                  </a:lnTo>
                  <a:cubicBezTo>
                    <a:pt x="1692" y="1018"/>
                    <a:pt x="1300" y="1178"/>
                    <a:pt x="897" y="1178"/>
                  </a:cubicBezTo>
                  <a:cubicBezTo>
                    <a:pt x="775" y="1178"/>
                    <a:pt x="652" y="1164"/>
                    <a:pt x="530" y="1133"/>
                  </a:cubicBezTo>
                  <a:lnTo>
                    <a:pt x="1" y="1666"/>
                  </a:lnTo>
                  <a:lnTo>
                    <a:pt x="38" y="1748"/>
                  </a:lnTo>
                  <a:lnTo>
                    <a:pt x="575" y="2967"/>
                  </a:lnTo>
                  <a:lnTo>
                    <a:pt x="3057" y="477"/>
                  </a:lnTo>
                  <a:cubicBezTo>
                    <a:pt x="2919" y="339"/>
                    <a:pt x="2800" y="175"/>
                    <a:pt x="271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2"/>
            <p:cNvSpPr/>
            <p:nvPr/>
          </p:nvSpPr>
          <p:spPr>
            <a:xfrm>
              <a:off x="1780425" y="3434450"/>
              <a:ext cx="120100" cy="120400"/>
            </a:xfrm>
            <a:custGeom>
              <a:rect b="b" l="l" r="r" t="t"/>
              <a:pathLst>
                <a:path extrusionOk="0" h="4816" w="4804">
                  <a:moveTo>
                    <a:pt x="1808" y="0"/>
                  </a:moveTo>
                  <a:lnTo>
                    <a:pt x="0" y="1808"/>
                  </a:lnTo>
                  <a:lnTo>
                    <a:pt x="1722" y="3105"/>
                  </a:lnTo>
                  <a:lnTo>
                    <a:pt x="2993" y="4815"/>
                  </a:lnTo>
                  <a:lnTo>
                    <a:pt x="4804" y="2997"/>
                  </a:lnTo>
                  <a:lnTo>
                    <a:pt x="4260" y="1778"/>
                  </a:lnTo>
                  <a:lnTo>
                    <a:pt x="4226" y="1696"/>
                  </a:lnTo>
                  <a:lnTo>
                    <a:pt x="4759" y="1163"/>
                  </a:lnTo>
                  <a:cubicBezTo>
                    <a:pt x="4204" y="1025"/>
                    <a:pt x="3775" y="593"/>
                    <a:pt x="3641" y="41"/>
                  </a:cubicBezTo>
                  <a:lnTo>
                    <a:pt x="3108" y="574"/>
                  </a:lnTo>
                  <a:lnTo>
                    <a:pt x="1808"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2"/>
            <p:cNvSpPr/>
            <p:nvPr/>
          </p:nvSpPr>
          <p:spPr>
            <a:xfrm>
              <a:off x="1867150" y="3389075"/>
              <a:ext cx="86850" cy="74750"/>
            </a:xfrm>
            <a:custGeom>
              <a:rect b="b" l="l" r="r" t="t"/>
              <a:pathLst>
                <a:path extrusionOk="0" h="2990" w="3474">
                  <a:moveTo>
                    <a:pt x="973" y="1"/>
                  </a:moveTo>
                  <a:lnTo>
                    <a:pt x="575" y="399"/>
                  </a:lnTo>
                  <a:cubicBezTo>
                    <a:pt x="1" y="1003"/>
                    <a:pt x="16" y="1950"/>
                    <a:pt x="601" y="2538"/>
                  </a:cubicBezTo>
                  <a:cubicBezTo>
                    <a:pt x="901" y="2839"/>
                    <a:pt x="1296" y="2990"/>
                    <a:pt x="1691" y="2990"/>
                  </a:cubicBezTo>
                  <a:cubicBezTo>
                    <a:pt x="2069" y="2990"/>
                    <a:pt x="2448" y="2851"/>
                    <a:pt x="2743" y="2572"/>
                  </a:cubicBezTo>
                  <a:lnTo>
                    <a:pt x="3474" y="1845"/>
                  </a:lnTo>
                  <a:cubicBezTo>
                    <a:pt x="3135" y="1178"/>
                    <a:pt x="3273" y="489"/>
                    <a:pt x="3273" y="489"/>
                  </a:cubicBezTo>
                  <a:lnTo>
                    <a:pt x="3273" y="489"/>
                  </a:lnTo>
                  <a:cubicBezTo>
                    <a:pt x="3091" y="578"/>
                    <a:pt x="2894" y="615"/>
                    <a:pt x="2691" y="615"/>
                  </a:cubicBezTo>
                  <a:cubicBezTo>
                    <a:pt x="2077" y="615"/>
                    <a:pt x="1410" y="275"/>
                    <a:pt x="973"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2"/>
            <p:cNvSpPr/>
            <p:nvPr/>
          </p:nvSpPr>
          <p:spPr>
            <a:xfrm>
              <a:off x="1732900" y="3294775"/>
              <a:ext cx="140425" cy="112325"/>
            </a:xfrm>
            <a:custGeom>
              <a:rect b="b" l="l" r="r" t="t"/>
              <a:pathLst>
                <a:path extrusionOk="0" h="4493" w="5617">
                  <a:moveTo>
                    <a:pt x="4157" y="1"/>
                  </a:moveTo>
                  <a:cubicBezTo>
                    <a:pt x="3822" y="1"/>
                    <a:pt x="3486" y="126"/>
                    <a:pt x="3228" y="378"/>
                  </a:cubicBezTo>
                  <a:lnTo>
                    <a:pt x="2933" y="672"/>
                  </a:lnTo>
                  <a:cubicBezTo>
                    <a:pt x="2900" y="707"/>
                    <a:pt x="2854" y="725"/>
                    <a:pt x="2808" y="725"/>
                  </a:cubicBezTo>
                  <a:cubicBezTo>
                    <a:pt x="2762" y="725"/>
                    <a:pt x="2715" y="707"/>
                    <a:pt x="2680" y="672"/>
                  </a:cubicBezTo>
                  <a:lnTo>
                    <a:pt x="2393" y="381"/>
                  </a:lnTo>
                  <a:cubicBezTo>
                    <a:pt x="2135" y="131"/>
                    <a:pt x="1800" y="6"/>
                    <a:pt x="1466" y="6"/>
                  </a:cubicBezTo>
                  <a:cubicBezTo>
                    <a:pt x="1124" y="6"/>
                    <a:pt x="782" y="136"/>
                    <a:pt x="522" y="396"/>
                  </a:cubicBezTo>
                  <a:cubicBezTo>
                    <a:pt x="8" y="910"/>
                    <a:pt x="1" y="1745"/>
                    <a:pt x="511" y="2267"/>
                  </a:cubicBezTo>
                  <a:lnTo>
                    <a:pt x="2680" y="4440"/>
                  </a:lnTo>
                  <a:cubicBezTo>
                    <a:pt x="2715" y="4475"/>
                    <a:pt x="2762" y="4493"/>
                    <a:pt x="2808" y="4493"/>
                  </a:cubicBezTo>
                  <a:cubicBezTo>
                    <a:pt x="2854" y="4493"/>
                    <a:pt x="2900" y="4475"/>
                    <a:pt x="2933" y="4440"/>
                  </a:cubicBezTo>
                  <a:lnTo>
                    <a:pt x="5110" y="2263"/>
                  </a:lnTo>
                  <a:cubicBezTo>
                    <a:pt x="5617" y="1742"/>
                    <a:pt x="5613" y="907"/>
                    <a:pt x="5099" y="392"/>
                  </a:cubicBezTo>
                  <a:cubicBezTo>
                    <a:pt x="4839" y="131"/>
                    <a:pt x="4498" y="1"/>
                    <a:pt x="4157"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2"/>
            <p:cNvSpPr/>
            <p:nvPr/>
          </p:nvSpPr>
          <p:spPr>
            <a:xfrm>
              <a:off x="1732725" y="3294600"/>
              <a:ext cx="81450" cy="112500"/>
            </a:xfrm>
            <a:custGeom>
              <a:rect b="b" l="l" r="r" t="t"/>
              <a:pathLst>
                <a:path extrusionOk="0" h="4500" w="3258">
                  <a:moveTo>
                    <a:pt x="1463" y="0"/>
                  </a:moveTo>
                  <a:cubicBezTo>
                    <a:pt x="1014" y="0"/>
                    <a:pt x="582" y="227"/>
                    <a:pt x="332" y="623"/>
                  </a:cubicBezTo>
                  <a:cubicBezTo>
                    <a:pt x="0" y="1149"/>
                    <a:pt x="78" y="1834"/>
                    <a:pt x="518" y="2274"/>
                  </a:cubicBezTo>
                  <a:lnTo>
                    <a:pt x="2687" y="4447"/>
                  </a:lnTo>
                  <a:cubicBezTo>
                    <a:pt x="2722" y="4482"/>
                    <a:pt x="2769" y="4500"/>
                    <a:pt x="2815" y="4500"/>
                  </a:cubicBezTo>
                  <a:cubicBezTo>
                    <a:pt x="2861" y="4500"/>
                    <a:pt x="2907" y="4482"/>
                    <a:pt x="2940" y="4447"/>
                  </a:cubicBezTo>
                  <a:lnTo>
                    <a:pt x="3257" y="4130"/>
                  </a:lnTo>
                  <a:lnTo>
                    <a:pt x="1405" y="2274"/>
                  </a:lnTo>
                  <a:cubicBezTo>
                    <a:pt x="712" y="1581"/>
                    <a:pt x="980" y="403"/>
                    <a:pt x="1904" y="75"/>
                  </a:cubicBezTo>
                  <a:cubicBezTo>
                    <a:pt x="1759" y="25"/>
                    <a:pt x="1610" y="0"/>
                    <a:pt x="1463"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2"/>
            <p:cNvSpPr/>
            <p:nvPr/>
          </p:nvSpPr>
          <p:spPr>
            <a:xfrm>
              <a:off x="1728250" y="3428025"/>
              <a:ext cx="115550" cy="118700"/>
            </a:xfrm>
            <a:custGeom>
              <a:rect b="b" l="l" r="r" t="t"/>
              <a:pathLst>
                <a:path extrusionOk="0" h="4748" w="4622">
                  <a:moveTo>
                    <a:pt x="4148" y="0"/>
                  </a:moveTo>
                  <a:lnTo>
                    <a:pt x="3023" y="1129"/>
                  </a:lnTo>
                  <a:lnTo>
                    <a:pt x="0" y="4155"/>
                  </a:lnTo>
                  <a:lnTo>
                    <a:pt x="589" y="4748"/>
                  </a:lnTo>
                  <a:cubicBezTo>
                    <a:pt x="645" y="4685"/>
                    <a:pt x="2832" y="2367"/>
                    <a:pt x="4621" y="477"/>
                  </a:cubicBezTo>
                  <a:lnTo>
                    <a:pt x="4148"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2"/>
            <p:cNvSpPr/>
            <p:nvPr/>
          </p:nvSpPr>
          <p:spPr>
            <a:xfrm>
              <a:off x="1780425" y="3434350"/>
              <a:ext cx="61700" cy="56675"/>
            </a:xfrm>
            <a:custGeom>
              <a:rect b="b" l="l" r="r" t="t"/>
              <a:pathLst>
                <a:path extrusionOk="0" h="2267" w="2468">
                  <a:moveTo>
                    <a:pt x="1808" y="1"/>
                  </a:moveTo>
                  <a:lnTo>
                    <a:pt x="909" y="899"/>
                  </a:lnTo>
                  <a:lnTo>
                    <a:pt x="0" y="1812"/>
                  </a:lnTo>
                  <a:lnTo>
                    <a:pt x="604" y="2266"/>
                  </a:lnTo>
                  <a:cubicBezTo>
                    <a:pt x="1204" y="1633"/>
                    <a:pt x="1856" y="940"/>
                    <a:pt x="2467" y="295"/>
                  </a:cubicBezTo>
                  <a:lnTo>
                    <a:pt x="1808" y="1"/>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2"/>
            <p:cNvSpPr/>
            <p:nvPr/>
          </p:nvSpPr>
          <p:spPr>
            <a:xfrm>
              <a:off x="1825600" y="3380600"/>
              <a:ext cx="65900" cy="61150"/>
            </a:xfrm>
            <a:custGeom>
              <a:rect b="b" l="l" r="r" t="t"/>
              <a:pathLst>
                <a:path extrusionOk="0" h="2446" w="2636">
                  <a:moveTo>
                    <a:pt x="2151" y="0"/>
                  </a:moveTo>
                  <a:lnTo>
                    <a:pt x="1" y="2151"/>
                  </a:lnTo>
                  <a:lnTo>
                    <a:pt x="660" y="2445"/>
                  </a:lnTo>
                  <a:cubicBezTo>
                    <a:pt x="1160" y="1920"/>
                    <a:pt x="1629" y="1424"/>
                    <a:pt x="2017" y="1014"/>
                  </a:cubicBezTo>
                  <a:cubicBezTo>
                    <a:pt x="2080" y="913"/>
                    <a:pt x="2151" y="820"/>
                    <a:pt x="2237" y="735"/>
                  </a:cubicBezTo>
                  <a:lnTo>
                    <a:pt x="2635" y="336"/>
                  </a:lnTo>
                  <a:cubicBezTo>
                    <a:pt x="2468" y="231"/>
                    <a:pt x="2304" y="120"/>
                    <a:pt x="215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2"/>
            <p:cNvSpPr/>
            <p:nvPr/>
          </p:nvSpPr>
          <p:spPr>
            <a:xfrm>
              <a:off x="1879450" y="3307950"/>
              <a:ext cx="91225" cy="81325"/>
            </a:xfrm>
            <a:custGeom>
              <a:rect b="b" l="l" r="r" t="t"/>
              <a:pathLst>
                <a:path extrusionOk="0" h="3253" w="3649">
                  <a:moveTo>
                    <a:pt x="3041" y="0"/>
                  </a:moveTo>
                  <a:cubicBezTo>
                    <a:pt x="2867" y="0"/>
                    <a:pt x="2692" y="46"/>
                    <a:pt x="2535" y="138"/>
                  </a:cubicBezTo>
                  <a:cubicBezTo>
                    <a:pt x="2494" y="164"/>
                    <a:pt x="2453" y="190"/>
                    <a:pt x="2412" y="220"/>
                  </a:cubicBezTo>
                  <a:lnTo>
                    <a:pt x="2404" y="227"/>
                  </a:lnTo>
                  <a:cubicBezTo>
                    <a:pt x="2378" y="249"/>
                    <a:pt x="2356" y="272"/>
                    <a:pt x="2330" y="294"/>
                  </a:cubicBezTo>
                  <a:cubicBezTo>
                    <a:pt x="1979" y="644"/>
                    <a:pt x="1938" y="1196"/>
                    <a:pt x="2225" y="1595"/>
                  </a:cubicBezTo>
                  <a:cubicBezTo>
                    <a:pt x="2213" y="1594"/>
                    <a:pt x="2202" y="1594"/>
                    <a:pt x="2190" y="1594"/>
                  </a:cubicBezTo>
                  <a:cubicBezTo>
                    <a:pt x="1963" y="1594"/>
                    <a:pt x="1733" y="1628"/>
                    <a:pt x="1517" y="1703"/>
                  </a:cubicBezTo>
                  <a:cubicBezTo>
                    <a:pt x="1212" y="1829"/>
                    <a:pt x="932" y="2001"/>
                    <a:pt x="683" y="2213"/>
                  </a:cubicBezTo>
                  <a:lnTo>
                    <a:pt x="19" y="2880"/>
                  </a:lnTo>
                  <a:lnTo>
                    <a:pt x="1" y="2903"/>
                  </a:lnTo>
                  <a:cubicBezTo>
                    <a:pt x="153" y="3026"/>
                    <a:pt x="314" y="3137"/>
                    <a:pt x="481" y="3242"/>
                  </a:cubicBezTo>
                  <a:lnTo>
                    <a:pt x="500" y="3253"/>
                  </a:lnTo>
                  <a:lnTo>
                    <a:pt x="574" y="3175"/>
                  </a:lnTo>
                  <a:cubicBezTo>
                    <a:pt x="1656" y="2048"/>
                    <a:pt x="2403" y="1965"/>
                    <a:pt x="2601" y="1965"/>
                  </a:cubicBezTo>
                  <a:cubicBezTo>
                    <a:pt x="2636" y="1965"/>
                    <a:pt x="2654" y="1967"/>
                    <a:pt x="2654" y="1967"/>
                  </a:cubicBezTo>
                  <a:cubicBezTo>
                    <a:pt x="1964" y="544"/>
                    <a:pt x="3381" y="249"/>
                    <a:pt x="3649" y="205"/>
                  </a:cubicBezTo>
                  <a:cubicBezTo>
                    <a:pt x="3470" y="69"/>
                    <a:pt x="3256" y="0"/>
                    <a:pt x="3041"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2"/>
            <p:cNvSpPr/>
            <p:nvPr/>
          </p:nvSpPr>
          <p:spPr>
            <a:xfrm>
              <a:off x="1837200" y="3478375"/>
              <a:ext cx="21500" cy="16800"/>
            </a:xfrm>
            <a:custGeom>
              <a:rect b="b" l="l" r="r" t="t"/>
              <a:pathLst>
                <a:path extrusionOk="0" h="672" w="860">
                  <a:moveTo>
                    <a:pt x="541" y="1"/>
                  </a:moveTo>
                  <a:cubicBezTo>
                    <a:pt x="489" y="1"/>
                    <a:pt x="435" y="21"/>
                    <a:pt x="386" y="69"/>
                  </a:cubicBezTo>
                  <a:lnTo>
                    <a:pt x="174" y="282"/>
                  </a:lnTo>
                  <a:cubicBezTo>
                    <a:pt x="1" y="441"/>
                    <a:pt x="152" y="671"/>
                    <a:pt x="326" y="671"/>
                  </a:cubicBezTo>
                  <a:cubicBezTo>
                    <a:pt x="381" y="671"/>
                    <a:pt x="437" y="649"/>
                    <a:pt x="487" y="595"/>
                  </a:cubicBezTo>
                  <a:lnTo>
                    <a:pt x="699" y="382"/>
                  </a:lnTo>
                  <a:cubicBezTo>
                    <a:pt x="859" y="222"/>
                    <a:pt x="712" y="1"/>
                    <a:pt x="541"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2"/>
            <p:cNvSpPr/>
            <p:nvPr/>
          </p:nvSpPr>
          <p:spPr>
            <a:xfrm>
              <a:off x="1796025" y="3520050"/>
              <a:ext cx="21000" cy="16475"/>
            </a:xfrm>
            <a:custGeom>
              <a:rect b="b" l="l" r="r" t="t"/>
              <a:pathLst>
                <a:path extrusionOk="0" h="659" w="840">
                  <a:moveTo>
                    <a:pt x="526" y="0"/>
                  </a:moveTo>
                  <a:cubicBezTo>
                    <a:pt x="477" y="0"/>
                    <a:pt x="425" y="18"/>
                    <a:pt x="379" y="61"/>
                  </a:cubicBezTo>
                  <a:lnTo>
                    <a:pt x="166" y="273"/>
                  </a:lnTo>
                  <a:cubicBezTo>
                    <a:pt x="1" y="433"/>
                    <a:pt x="150" y="658"/>
                    <a:pt x="322" y="658"/>
                  </a:cubicBezTo>
                  <a:cubicBezTo>
                    <a:pt x="375" y="658"/>
                    <a:pt x="430" y="637"/>
                    <a:pt x="479" y="586"/>
                  </a:cubicBezTo>
                  <a:lnTo>
                    <a:pt x="692" y="378"/>
                  </a:lnTo>
                  <a:cubicBezTo>
                    <a:pt x="839" y="216"/>
                    <a:pt x="695" y="0"/>
                    <a:pt x="526"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2"/>
            <p:cNvSpPr/>
            <p:nvPr/>
          </p:nvSpPr>
          <p:spPr>
            <a:xfrm>
              <a:off x="1776500" y="3541450"/>
              <a:ext cx="19300" cy="16500"/>
            </a:xfrm>
            <a:custGeom>
              <a:rect b="b" l="l" r="r" t="t"/>
              <a:pathLst>
                <a:path extrusionOk="0" h="660" w="772">
                  <a:moveTo>
                    <a:pt x="453" y="1"/>
                  </a:moveTo>
                  <a:cubicBezTo>
                    <a:pt x="401" y="1"/>
                    <a:pt x="347" y="21"/>
                    <a:pt x="299" y="69"/>
                  </a:cubicBezTo>
                  <a:lnTo>
                    <a:pt x="86" y="282"/>
                  </a:lnTo>
                  <a:cubicBezTo>
                    <a:pt x="1" y="367"/>
                    <a:pt x="1" y="505"/>
                    <a:pt x="86" y="595"/>
                  </a:cubicBezTo>
                  <a:cubicBezTo>
                    <a:pt x="129" y="638"/>
                    <a:pt x="186" y="659"/>
                    <a:pt x="243" y="659"/>
                  </a:cubicBezTo>
                  <a:cubicBezTo>
                    <a:pt x="300" y="659"/>
                    <a:pt x="357" y="638"/>
                    <a:pt x="399" y="595"/>
                  </a:cubicBezTo>
                  <a:lnTo>
                    <a:pt x="612" y="382"/>
                  </a:lnTo>
                  <a:cubicBezTo>
                    <a:pt x="772" y="222"/>
                    <a:pt x="625" y="1"/>
                    <a:pt x="45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2"/>
            <p:cNvSpPr/>
            <p:nvPr/>
          </p:nvSpPr>
          <p:spPr>
            <a:xfrm>
              <a:off x="1660600" y="3380975"/>
              <a:ext cx="75300" cy="83675"/>
            </a:xfrm>
            <a:custGeom>
              <a:rect b="b" l="l" r="r" t="t"/>
              <a:pathLst>
                <a:path extrusionOk="0" h="3347" w="3012">
                  <a:moveTo>
                    <a:pt x="1849" y="0"/>
                  </a:moveTo>
                  <a:cubicBezTo>
                    <a:pt x="1547" y="153"/>
                    <a:pt x="1216" y="230"/>
                    <a:pt x="882" y="230"/>
                  </a:cubicBezTo>
                  <a:cubicBezTo>
                    <a:pt x="751" y="230"/>
                    <a:pt x="619" y="218"/>
                    <a:pt x="489" y="194"/>
                  </a:cubicBezTo>
                  <a:lnTo>
                    <a:pt x="489" y="194"/>
                  </a:lnTo>
                  <a:cubicBezTo>
                    <a:pt x="847" y="925"/>
                    <a:pt x="366" y="1916"/>
                    <a:pt x="1" y="2497"/>
                  </a:cubicBezTo>
                  <a:lnTo>
                    <a:pt x="399" y="2896"/>
                  </a:lnTo>
                  <a:cubicBezTo>
                    <a:pt x="700" y="3200"/>
                    <a:pt x="1091" y="3347"/>
                    <a:pt x="1479" y="3347"/>
                  </a:cubicBezTo>
                  <a:cubicBezTo>
                    <a:pt x="1976" y="3347"/>
                    <a:pt x="2470" y="3106"/>
                    <a:pt x="2770" y="2646"/>
                  </a:cubicBezTo>
                  <a:cubicBezTo>
                    <a:pt x="2926" y="2397"/>
                    <a:pt x="3012" y="2106"/>
                    <a:pt x="3008" y="1808"/>
                  </a:cubicBezTo>
                  <a:cubicBezTo>
                    <a:pt x="3012" y="1405"/>
                    <a:pt x="2855" y="1018"/>
                    <a:pt x="2576" y="731"/>
                  </a:cubicBezTo>
                  <a:lnTo>
                    <a:pt x="2568" y="720"/>
                  </a:lnTo>
                  <a:lnTo>
                    <a:pt x="1849"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2"/>
            <p:cNvSpPr/>
            <p:nvPr/>
          </p:nvSpPr>
          <p:spPr>
            <a:xfrm>
              <a:off x="1614500" y="3348050"/>
              <a:ext cx="104275" cy="107575"/>
            </a:xfrm>
            <a:custGeom>
              <a:rect b="b" l="l" r="r" t="t"/>
              <a:pathLst>
                <a:path extrusionOk="0" h="4303" w="4171">
                  <a:moveTo>
                    <a:pt x="2323" y="0"/>
                  </a:moveTo>
                  <a:cubicBezTo>
                    <a:pt x="1779" y="0"/>
                    <a:pt x="1237" y="207"/>
                    <a:pt x="824" y="620"/>
                  </a:cubicBezTo>
                  <a:cubicBezTo>
                    <a:pt x="0" y="1448"/>
                    <a:pt x="0" y="2786"/>
                    <a:pt x="820" y="3613"/>
                  </a:cubicBezTo>
                  <a:lnTo>
                    <a:pt x="1506" y="4302"/>
                  </a:lnTo>
                  <a:cubicBezTo>
                    <a:pt x="1535" y="4265"/>
                    <a:pt x="2866" y="2603"/>
                    <a:pt x="2333" y="1511"/>
                  </a:cubicBezTo>
                  <a:lnTo>
                    <a:pt x="2333" y="1511"/>
                  </a:lnTo>
                  <a:cubicBezTo>
                    <a:pt x="2463" y="1535"/>
                    <a:pt x="2595" y="1547"/>
                    <a:pt x="2726" y="1547"/>
                  </a:cubicBezTo>
                  <a:cubicBezTo>
                    <a:pt x="3060" y="1547"/>
                    <a:pt x="3391" y="1470"/>
                    <a:pt x="3693" y="1317"/>
                  </a:cubicBezTo>
                  <a:cubicBezTo>
                    <a:pt x="3868" y="1224"/>
                    <a:pt x="4028" y="1109"/>
                    <a:pt x="4170" y="967"/>
                  </a:cubicBezTo>
                  <a:lnTo>
                    <a:pt x="3816" y="613"/>
                  </a:lnTo>
                  <a:cubicBezTo>
                    <a:pt x="3402" y="204"/>
                    <a:pt x="2862" y="0"/>
                    <a:pt x="2323"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2"/>
            <p:cNvSpPr/>
            <p:nvPr/>
          </p:nvSpPr>
          <p:spPr>
            <a:xfrm>
              <a:off x="1706825" y="3372225"/>
              <a:ext cx="73900" cy="68500"/>
            </a:xfrm>
            <a:custGeom>
              <a:rect b="b" l="l" r="r" t="t"/>
              <a:pathLst>
                <a:path extrusionOk="0" h="2740" w="2956">
                  <a:moveTo>
                    <a:pt x="477" y="0"/>
                  </a:moveTo>
                  <a:cubicBezTo>
                    <a:pt x="335" y="142"/>
                    <a:pt x="175" y="257"/>
                    <a:pt x="0" y="350"/>
                  </a:cubicBezTo>
                  <a:lnTo>
                    <a:pt x="719" y="1070"/>
                  </a:lnTo>
                  <a:lnTo>
                    <a:pt x="727" y="1081"/>
                  </a:lnTo>
                  <a:lnTo>
                    <a:pt x="2385" y="2739"/>
                  </a:lnTo>
                  <a:lnTo>
                    <a:pt x="2624" y="2635"/>
                  </a:lnTo>
                  <a:lnTo>
                    <a:pt x="2955" y="2486"/>
                  </a:lnTo>
                  <a:lnTo>
                    <a:pt x="477"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2"/>
            <p:cNvSpPr/>
            <p:nvPr/>
          </p:nvSpPr>
          <p:spPr>
            <a:xfrm>
              <a:off x="1705800" y="3498825"/>
              <a:ext cx="36625" cy="33000"/>
            </a:xfrm>
            <a:custGeom>
              <a:rect b="b" l="l" r="r" t="t"/>
              <a:pathLst>
                <a:path extrusionOk="0" h="1320" w="1465">
                  <a:moveTo>
                    <a:pt x="663" y="0"/>
                  </a:moveTo>
                  <a:cubicBezTo>
                    <a:pt x="492" y="49"/>
                    <a:pt x="321" y="79"/>
                    <a:pt x="145" y="97"/>
                  </a:cubicBezTo>
                  <a:lnTo>
                    <a:pt x="0" y="422"/>
                  </a:lnTo>
                  <a:lnTo>
                    <a:pt x="872" y="1294"/>
                  </a:lnTo>
                  <a:lnTo>
                    <a:pt x="898" y="1320"/>
                  </a:lnTo>
                  <a:lnTo>
                    <a:pt x="1465" y="757"/>
                  </a:lnTo>
                  <a:cubicBezTo>
                    <a:pt x="1398" y="694"/>
                    <a:pt x="1178" y="485"/>
                    <a:pt x="66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2"/>
            <p:cNvSpPr/>
            <p:nvPr/>
          </p:nvSpPr>
          <p:spPr>
            <a:xfrm>
              <a:off x="1709425" y="3490900"/>
              <a:ext cx="12975" cy="10375"/>
            </a:xfrm>
            <a:custGeom>
              <a:rect b="b" l="l" r="r" t="t"/>
              <a:pathLst>
                <a:path extrusionOk="0" h="415" w="519">
                  <a:moveTo>
                    <a:pt x="183" y="1"/>
                  </a:moveTo>
                  <a:lnTo>
                    <a:pt x="109" y="168"/>
                  </a:lnTo>
                  <a:lnTo>
                    <a:pt x="0" y="414"/>
                  </a:lnTo>
                  <a:cubicBezTo>
                    <a:pt x="176" y="396"/>
                    <a:pt x="347" y="366"/>
                    <a:pt x="518" y="317"/>
                  </a:cubicBezTo>
                  <a:lnTo>
                    <a:pt x="183"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2"/>
            <p:cNvSpPr/>
            <p:nvPr/>
          </p:nvSpPr>
          <p:spPr>
            <a:xfrm>
              <a:off x="1670575" y="3453350"/>
              <a:ext cx="43450" cy="41775"/>
            </a:xfrm>
            <a:custGeom>
              <a:rect b="b" l="l" r="r" t="t"/>
              <a:pathLst>
                <a:path extrusionOk="0" h="1671" w="1738">
                  <a:moveTo>
                    <a:pt x="0" y="1"/>
                  </a:moveTo>
                  <a:cubicBezTo>
                    <a:pt x="13" y="14"/>
                    <a:pt x="25" y="27"/>
                    <a:pt x="38" y="39"/>
                  </a:cubicBezTo>
                  <a:lnTo>
                    <a:pt x="38" y="39"/>
                  </a:lnTo>
                  <a:lnTo>
                    <a:pt x="0" y="1"/>
                  </a:lnTo>
                  <a:close/>
                  <a:moveTo>
                    <a:pt x="38" y="39"/>
                  </a:moveTo>
                  <a:lnTo>
                    <a:pt x="1663" y="1670"/>
                  </a:lnTo>
                  <a:lnTo>
                    <a:pt x="1737" y="1503"/>
                  </a:lnTo>
                  <a:cubicBezTo>
                    <a:pt x="1383" y="1175"/>
                    <a:pt x="932" y="754"/>
                    <a:pt x="362" y="217"/>
                  </a:cubicBezTo>
                  <a:cubicBezTo>
                    <a:pt x="238" y="184"/>
                    <a:pt x="128" y="123"/>
                    <a:pt x="38" y="39"/>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2"/>
            <p:cNvSpPr/>
            <p:nvPr/>
          </p:nvSpPr>
          <p:spPr>
            <a:xfrm>
              <a:off x="1660600" y="3441625"/>
              <a:ext cx="21925" cy="19875"/>
            </a:xfrm>
            <a:custGeom>
              <a:rect b="b" l="l" r="r" t="t"/>
              <a:pathLst>
                <a:path extrusionOk="0" h="795" w="877">
                  <a:moveTo>
                    <a:pt x="42" y="0"/>
                  </a:moveTo>
                  <a:cubicBezTo>
                    <a:pt x="31" y="26"/>
                    <a:pt x="16" y="49"/>
                    <a:pt x="1" y="71"/>
                  </a:cubicBezTo>
                  <a:lnTo>
                    <a:pt x="399" y="470"/>
                  </a:lnTo>
                  <a:cubicBezTo>
                    <a:pt x="537" y="608"/>
                    <a:pt x="698" y="716"/>
                    <a:pt x="876" y="794"/>
                  </a:cubicBezTo>
                  <a:lnTo>
                    <a:pt x="373" y="325"/>
                  </a:lnTo>
                  <a:cubicBezTo>
                    <a:pt x="254" y="213"/>
                    <a:pt x="146" y="108"/>
                    <a:pt x="42"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2"/>
            <p:cNvSpPr/>
            <p:nvPr/>
          </p:nvSpPr>
          <p:spPr>
            <a:xfrm>
              <a:off x="1610500" y="3363000"/>
              <a:ext cx="51150" cy="92525"/>
            </a:xfrm>
            <a:custGeom>
              <a:rect b="b" l="l" r="r" t="t"/>
              <a:pathLst>
                <a:path extrusionOk="0" h="3701" w="2046">
                  <a:moveTo>
                    <a:pt x="1002" y="0"/>
                  </a:moveTo>
                  <a:cubicBezTo>
                    <a:pt x="190" y="805"/>
                    <a:pt x="264" y="1830"/>
                    <a:pt x="600" y="2504"/>
                  </a:cubicBezTo>
                  <a:cubicBezTo>
                    <a:pt x="641" y="2583"/>
                    <a:pt x="689" y="2657"/>
                    <a:pt x="738" y="2728"/>
                  </a:cubicBezTo>
                  <a:cubicBezTo>
                    <a:pt x="905" y="2959"/>
                    <a:pt x="1118" y="3149"/>
                    <a:pt x="1297" y="3335"/>
                  </a:cubicBezTo>
                  <a:cubicBezTo>
                    <a:pt x="1423" y="3462"/>
                    <a:pt x="1557" y="3593"/>
                    <a:pt x="1669" y="3701"/>
                  </a:cubicBezTo>
                  <a:cubicBezTo>
                    <a:pt x="1807" y="3522"/>
                    <a:pt x="1934" y="3339"/>
                    <a:pt x="2046" y="3149"/>
                  </a:cubicBezTo>
                  <a:cubicBezTo>
                    <a:pt x="0" y="1048"/>
                    <a:pt x="1002" y="0"/>
                    <a:pt x="1002"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3" name="Google Shape;4323;p62"/>
          <p:cNvGrpSpPr/>
          <p:nvPr/>
        </p:nvGrpSpPr>
        <p:grpSpPr>
          <a:xfrm>
            <a:off x="2234975" y="3234425"/>
            <a:ext cx="367550" cy="368125"/>
            <a:chOff x="2234975" y="3234425"/>
            <a:chExt cx="367550" cy="368125"/>
          </a:xfrm>
        </p:grpSpPr>
        <p:sp>
          <p:nvSpPr>
            <p:cNvPr id="4324" name="Google Shape;4324;p62"/>
            <p:cNvSpPr/>
            <p:nvPr/>
          </p:nvSpPr>
          <p:spPr>
            <a:xfrm>
              <a:off x="2263100" y="3262475"/>
              <a:ext cx="311400" cy="312025"/>
            </a:xfrm>
            <a:custGeom>
              <a:rect b="b" l="l" r="r" t="t"/>
              <a:pathLst>
                <a:path extrusionOk="0" h="12481" w="12456">
                  <a:moveTo>
                    <a:pt x="3649" y="0"/>
                  </a:moveTo>
                  <a:lnTo>
                    <a:pt x="1" y="3656"/>
                  </a:lnTo>
                  <a:lnTo>
                    <a:pt x="1" y="8825"/>
                  </a:lnTo>
                  <a:lnTo>
                    <a:pt x="3649" y="12480"/>
                  </a:lnTo>
                  <a:lnTo>
                    <a:pt x="8807" y="12480"/>
                  </a:lnTo>
                  <a:lnTo>
                    <a:pt x="12455" y="8825"/>
                  </a:lnTo>
                  <a:lnTo>
                    <a:pt x="12455" y="6928"/>
                  </a:lnTo>
                  <a:lnTo>
                    <a:pt x="12455" y="6048"/>
                  </a:lnTo>
                  <a:lnTo>
                    <a:pt x="12455" y="3656"/>
                  </a:lnTo>
                  <a:lnTo>
                    <a:pt x="8807"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2"/>
            <p:cNvSpPr/>
            <p:nvPr/>
          </p:nvSpPr>
          <p:spPr>
            <a:xfrm>
              <a:off x="2263100" y="3262475"/>
              <a:ext cx="112850" cy="312025"/>
            </a:xfrm>
            <a:custGeom>
              <a:rect b="b" l="l" r="r" t="t"/>
              <a:pathLst>
                <a:path extrusionOk="0" h="12481" w="4514">
                  <a:moveTo>
                    <a:pt x="3649" y="0"/>
                  </a:moveTo>
                  <a:lnTo>
                    <a:pt x="1" y="3656"/>
                  </a:lnTo>
                  <a:lnTo>
                    <a:pt x="1" y="8828"/>
                  </a:lnTo>
                  <a:lnTo>
                    <a:pt x="3649" y="12480"/>
                  </a:lnTo>
                  <a:lnTo>
                    <a:pt x="4514" y="12480"/>
                  </a:lnTo>
                  <a:lnTo>
                    <a:pt x="1078" y="9037"/>
                  </a:lnTo>
                  <a:cubicBezTo>
                    <a:pt x="944" y="8903"/>
                    <a:pt x="865" y="8717"/>
                    <a:pt x="865" y="8527"/>
                  </a:cubicBezTo>
                  <a:lnTo>
                    <a:pt x="865" y="3954"/>
                  </a:lnTo>
                  <a:cubicBezTo>
                    <a:pt x="865" y="3764"/>
                    <a:pt x="944" y="3578"/>
                    <a:pt x="1078" y="3443"/>
                  </a:cubicBezTo>
                  <a:lnTo>
                    <a:pt x="4514"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2"/>
            <p:cNvSpPr/>
            <p:nvPr/>
          </p:nvSpPr>
          <p:spPr>
            <a:xfrm>
              <a:off x="2305400" y="3389250"/>
              <a:ext cx="39625" cy="58350"/>
            </a:xfrm>
            <a:custGeom>
              <a:rect b="b" l="l" r="r" t="t"/>
              <a:pathLst>
                <a:path extrusionOk="0" h="2334" w="1585">
                  <a:moveTo>
                    <a:pt x="802" y="1"/>
                  </a:moveTo>
                  <a:cubicBezTo>
                    <a:pt x="381" y="1"/>
                    <a:pt x="16" y="277"/>
                    <a:pt x="16" y="720"/>
                  </a:cubicBezTo>
                  <a:cubicBezTo>
                    <a:pt x="16" y="1454"/>
                    <a:pt x="1074" y="1231"/>
                    <a:pt x="1074" y="1603"/>
                  </a:cubicBezTo>
                  <a:cubicBezTo>
                    <a:pt x="1074" y="1760"/>
                    <a:pt x="955" y="1875"/>
                    <a:pt x="750" y="1875"/>
                  </a:cubicBezTo>
                  <a:cubicBezTo>
                    <a:pt x="545" y="1875"/>
                    <a:pt x="370" y="1752"/>
                    <a:pt x="221" y="1752"/>
                  </a:cubicBezTo>
                  <a:cubicBezTo>
                    <a:pt x="98" y="1752"/>
                    <a:pt x="1" y="1857"/>
                    <a:pt x="8" y="1976"/>
                  </a:cubicBezTo>
                  <a:cubicBezTo>
                    <a:pt x="8" y="2274"/>
                    <a:pt x="534" y="2334"/>
                    <a:pt x="776" y="2334"/>
                  </a:cubicBezTo>
                  <a:cubicBezTo>
                    <a:pt x="1212" y="2334"/>
                    <a:pt x="1584" y="2051"/>
                    <a:pt x="1584" y="1600"/>
                  </a:cubicBezTo>
                  <a:cubicBezTo>
                    <a:pt x="1584" y="784"/>
                    <a:pt x="530" y="992"/>
                    <a:pt x="530" y="668"/>
                  </a:cubicBezTo>
                  <a:cubicBezTo>
                    <a:pt x="530" y="534"/>
                    <a:pt x="653" y="459"/>
                    <a:pt x="787" y="459"/>
                  </a:cubicBezTo>
                  <a:cubicBezTo>
                    <a:pt x="977" y="459"/>
                    <a:pt x="1078" y="553"/>
                    <a:pt x="1208" y="553"/>
                  </a:cubicBezTo>
                  <a:cubicBezTo>
                    <a:pt x="1339" y="553"/>
                    <a:pt x="1420" y="444"/>
                    <a:pt x="1420" y="321"/>
                  </a:cubicBezTo>
                  <a:cubicBezTo>
                    <a:pt x="1420" y="72"/>
                    <a:pt x="977" y="5"/>
                    <a:pt x="802"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2"/>
            <p:cNvSpPr/>
            <p:nvPr/>
          </p:nvSpPr>
          <p:spPr>
            <a:xfrm>
              <a:off x="2363275" y="3390275"/>
              <a:ext cx="40350" cy="56875"/>
            </a:xfrm>
            <a:custGeom>
              <a:rect b="b" l="l" r="r" t="t"/>
              <a:pathLst>
                <a:path extrusionOk="0" h="2275" w="1614">
                  <a:moveTo>
                    <a:pt x="217" y="1"/>
                  </a:moveTo>
                  <a:cubicBezTo>
                    <a:pt x="101" y="1"/>
                    <a:pt x="4" y="100"/>
                    <a:pt x="11" y="221"/>
                  </a:cubicBezTo>
                  <a:cubicBezTo>
                    <a:pt x="0" y="340"/>
                    <a:pt x="94" y="437"/>
                    <a:pt x="211" y="437"/>
                  </a:cubicBezTo>
                  <a:cubicBezTo>
                    <a:pt x="215" y="437"/>
                    <a:pt x="219" y="437"/>
                    <a:pt x="223" y="437"/>
                  </a:cubicBezTo>
                  <a:lnTo>
                    <a:pt x="570" y="437"/>
                  </a:lnTo>
                  <a:lnTo>
                    <a:pt x="570" y="2028"/>
                  </a:lnTo>
                  <a:cubicBezTo>
                    <a:pt x="570" y="2185"/>
                    <a:pt x="671" y="2274"/>
                    <a:pt x="805" y="2274"/>
                  </a:cubicBezTo>
                  <a:cubicBezTo>
                    <a:pt x="943" y="2274"/>
                    <a:pt x="1043" y="2185"/>
                    <a:pt x="1043" y="2028"/>
                  </a:cubicBezTo>
                  <a:lnTo>
                    <a:pt x="1043" y="437"/>
                  </a:lnTo>
                  <a:lnTo>
                    <a:pt x="1390" y="437"/>
                  </a:lnTo>
                  <a:cubicBezTo>
                    <a:pt x="1394" y="437"/>
                    <a:pt x="1398" y="437"/>
                    <a:pt x="1403" y="437"/>
                  </a:cubicBezTo>
                  <a:cubicBezTo>
                    <a:pt x="1520" y="437"/>
                    <a:pt x="1613" y="340"/>
                    <a:pt x="1602" y="221"/>
                  </a:cubicBezTo>
                  <a:cubicBezTo>
                    <a:pt x="1606" y="98"/>
                    <a:pt x="1509" y="1"/>
                    <a:pt x="1390" y="1"/>
                  </a:cubicBezTo>
                  <a:lnTo>
                    <a:pt x="223" y="1"/>
                  </a:lnTo>
                  <a:cubicBezTo>
                    <a:pt x="221" y="1"/>
                    <a:pt x="219" y="1"/>
                    <a:pt x="21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2"/>
            <p:cNvSpPr/>
            <p:nvPr/>
          </p:nvSpPr>
          <p:spPr>
            <a:xfrm>
              <a:off x="2491550" y="3390275"/>
              <a:ext cx="40450" cy="56875"/>
            </a:xfrm>
            <a:custGeom>
              <a:rect b="b" l="l" r="r" t="t"/>
              <a:pathLst>
                <a:path extrusionOk="0" h="2275" w="1618">
                  <a:moveTo>
                    <a:pt x="798" y="418"/>
                  </a:moveTo>
                  <a:cubicBezTo>
                    <a:pt x="999" y="418"/>
                    <a:pt x="1126" y="564"/>
                    <a:pt x="1126" y="754"/>
                  </a:cubicBezTo>
                  <a:cubicBezTo>
                    <a:pt x="1126" y="944"/>
                    <a:pt x="999" y="1089"/>
                    <a:pt x="798" y="1089"/>
                  </a:cubicBezTo>
                  <a:lnTo>
                    <a:pt x="477" y="1089"/>
                  </a:lnTo>
                  <a:lnTo>
                    <a:pt x="477" y="418"/>
                  </a:lnTo>
                  <a:close/>
                  <a:moveTo>
                    <a:pt x="250" y="1"/>
                  </a:moveTo>
                  <a:cubicBezTo>
                    <a:pt x="90" y="1"/>
                    <a:pt x="4" y="98"/>
                    <a:pt x="4" y="247"/>
                  </a:cubicBezTo>
                  <a:lnTo>
                    <a:pt x="0" y="247"/>
                  </a:lnTo>
                  <a:lnTo>
                    <a:pt x="0" y="2028"/>
                  </a:lnTo>
                  <a:cubicBezTo>
                    <a:pt x="0" y="2185"/>
                    <a:pt x="101" y="2274"/>
                    <a:pt x="239" y="2274"/>
                  </a:cubicBezTo>
                  <a:cubicBezTo>
                    <a:pt x="373" y="2274"/>
                    <a:pt x="474" y="2185"/>
                    <a:pt x="474" y="2028"/>
                  </a:cubicBezTo>
                  <a:lnTo>
                    <a:pt x="474" y="1507"/>
                  </a:lnTo>
                  <a:lnTo>
                    <a:pt x="824" y="1507"/>
                  </a:lnTo>
                  <a:cubicBezTo>
                    <a:pt x="1260" y="1507"/>
                    <a:pt x="1618" y="1220"/>
                    <a:pt x="1618" y="757"/>
                  </a:cubicBezTo>
                  <a:cubicBezTo>
                    <a:pt x="1618" y="307"/>
                    <a:pt x="1275" y="1"/>
                    <a:pt x="809"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2"/>
            <p:cNvSpPr/>
            <p:nvPr/>
          </p:nvSpPr>
          <p:spPr>
            <a:xfrm>
              <a:off x="2411625" y="3390075"/>
              <a:ext cx="69800" cy="56975"/>
            </a:xfrm>
            <a:custGeom>
              <a:rect b="b" l="l" r="r" t="t"/>
              <a:pathLst>
                <a:path extrusionOk="0" h="2279" w="2792">
                  <a:moveTo>
                    <a:pt x="1961" y="445"/>
                  </a:moveTo>
                  <a:cubicBezTo>
                    <a:pt x="2252" y="445"/>
                    <a:pt x="2399" y="800"/>
                    <a:pt x="2188" y="1004"/>
                  </a:cubicBezTo>
                  <a:lnTo>
                    <a:pt x="1405" y="1790"/>
                  </a:lnTo>
                  <a:lnTo>
                    <a:pt x="622" y="1004"/>
                  </a:lnTo>
                  <a:cubicBezTo>
                    <a:pt x="411" y="800"/>
                    <a:pt x="557" y="445"/>
                    <a:pt x="849" y="445"/>
                  </a:cubicBezTo>
                  <a:cubicBezTo>
                    <a:pt x="850" y="445"/>
                    <a:pt x="852" y="445"/>
                    <a:pt x="853" y="445"/>
                  </a:cubicBezTo>
                  <a:cubicBezTo>
                    <a:pt x="939" y="449"/>
                    <a:pt x="1017" y="482"/>
                    <a:pt x="1077" y="538"/>
                  </a:cubicBezTo>
                  <a:lnTo>
                    <a:pt x="1196" y="657"/>
                  </a:lnTo>
                  <a:cubicBezTo>
                    <a:pt x="1252" y="713"/>
                    <a:pt x="1326" y="741"/>
                    <a:pt x="1399" y="741"/>
                  </a:cubicBezTo>
                  <a:cubicBezTo>
                    <a:pt x="1473" y="741"/>
                    <a:pt x="1547" y="713"/>
                    <a:pt x="1602" y="657"/>
                  </a:cubicBezTo>
                  <a:lnTo>
                    <a:pt x="1722" y="538"/>
                  </a:lnTo>
                  <a:cubicBezTo>
                    <a:pt x="1785" y="479"/>
                    <a:pt x="1867" y="445"/>
                    <a:pt x="1956" y="445"/>
                  </a:cubicBezTo>
                  <a:cubicBezTo>
                    <a:pt x="1958" y="445"/>
                    <a:pt x="1960" y="445"/>
                    <a:pt x="1961" y="445"/>
                  </a:cubicBezTo>
                  <a:close/>
                  <a:moveTo>
                    <a:pt x="836" y="0"/>
                  </a:moveTo>
                  <a:cubicBezTo>
                    <a:pt x="643" y="0"/>
                    <a:pt x="450" y="74"/>
                    <a:pt x="302" y="221"/>
                  </a:cubicBezTo>
                  <a:cubicBezTo>
                    <a:pt x="0" y="523"/>
                    <a:pt x="7" y="1015"/>
                    <a:pt x="317" y="1310"/>
                  </a:cubicBezTo>
                  <a:lnTo>
                    <a:pt x="1204" y="2196"/>
                  </a:lnTo>
                  <a:cubicBezTo>
                    <a:pt x="1256" y="2249"/>
                    <a:pt x="1330" y="2278"/>
                    <a:pt x="1405" y="2278"/>
                  </a:cubicBezTo>
                  <a:cubicBezTo>
                    <a:pt x="1483" y="2278"/>
                    <a:pt x="1558" y="2249"/>
                    <a:pt x="1610" y="2193"/>
                  </a:cubicBezTo>
                  <a:lnTo>
                    <a:pt x="2497" y="1306"/>
                  </a:lnTo>
                  <a:cubicBezTo>
                    <a:pt x="2791" y="1011"/>
                    <a:pt x="2791" y="534"/>
                    <a:pt x="2497" y="236"/>
                  </a:cubicBezTo>
                  <a:cubicBezTo>
                    <a:pt x="2348" y="87"/>
                    <a:pt x="2154" y="13"/>
                    <a:pt x="1960" y="13"/>
                  </a:cubicBezTo>
                  <a:cubicBezTo>
                    <a:pt x="1766" y="13"/>
                    <a:pt x="1573" y="87"/>
                    <a:pt x="1424" y="236"/>
                  </a:cubicBezTo>
                  <a:lnTo>
                    <a:pt x="1405" y="255"/>
                  </a:lnTo>
                  <a:lnTo>
                    <a:pt x="1390" y="240"/>
                  </a:lnTo>
                  <a:cubicBezTo>
                    <a:pt x="1240" y="80"/>
                    <a:pt x="1038" y="0"/>
                    <a:pt x="8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2"/>
            <p:cNvSpPr/>
            <p:nvPr/>
          </p:nvSpPr>
          <p:spPr>
            <a:xfrm>
              <a:off x="2234975" y="3234425"/>
              <a:ext cx="367550" cy="368125"/>
            </a:xfrm>
            <a:custGeom>
              <a:rect b="b" l="l" r="r" t="t"/>
              <a:pathLst>
                <a:path extrusionOk="0" h="14725" w="14702">
                  <a:moveTo>
                    <a:pt x="4398" y="0"/>
                  </a:moveTo>
                  <a:cubicBezTo>
                    <a:pt x="4342" y="0"/>
                    <a:pt x="4286" y="23"/>
                    <a:pt x="4245" y="64"/>
                  </a:cubicBezTo>
                  <a:lnTo>
                    <a:pt x="2277" y="2035"/>
                  </a:lnTo>
                  <a:cubicBezTo>
                    <a:pt x="2120" y="2190"/>
                    <a:pt x="2266" y="2408"/>
                    <a:pt x="2433" y="2408"/>
                  </a:cubicBezTo>
                  <a:cubicBezTo>
                    <a:pt x="2484" y="2408"/>
                    <a:pt x="2536" y="2388"/>
                    <a:pt x="2583" y="2341"/>
                  </a:cubicBezTo>
                  <a:lnTo>
                    <a:pt x="4487" y="433"/>
                  </a:lnTo>
                  <a:lnTo>
                    <a:pt x="10219" y="433"/>
                  </a:lnTo>
                  <a:lnTo>
                    <a:pt x="14270" y="4491"/>
                  </a:lnTo>
                  <a:lnTo>
                    <a:pt x="14270" y="10230"/>
                  </a:lnTo>
                  <a:lnTo>
                    <a:pt x="10219" y="14288"/>
                  </a:lnTo>
                  <a:lnTo>
                    <a:pt x="4487" y="14288"/>
                  </a:lnTo>
                  <a:lnTo>
                    <a:pt x="436" y="10230"/>
                  </a:lnTo>
                  <a:lnTo>
                    <a:pt x="436" y="4491"/>
                  </a:lnTo>
                  <a:lnTo>
                    <a:pt x="1964" y="2959"/>
                  </a:lnTo>
                  <a:cubicBezTo>
                    <a:pt x="2121" y="2802"/>
                    <a:pt x="1978" y="2586"/>
                    <a:pt x="1811" y="2586"/>
                  </a:cubicBezTo>
                  <a:cubicBezTo>
                    <a:pt x="1760" y="2586"/>
                    <a:pt x="1706" y="2606"/>
                    <a:pt x="1659" y="2654"/>
                  </a:cubicBezTo>
                  <a:lnTo>
                    <a:pt x="64" y="4249"/>
                  </a:lnTo>
                  <a:cubicBezTo>
                    <a:pt x="23" y="4290"/>
                    <a:pt x="0" y="4346"/>
                    <a:pt x="0" y="4401"/>
                  </a:cubicBezTo>
                  <a:lnTo>
                    <a:pt x="0" y="10323"/>
                  </a:lnTo>
                  <a:cubicBezTo>
                    <a:pt x="0" y="10379"/>
                    <a:pt x="23" y="10435"/>
                    <a:pt x="64" y="10476"/>
                  </a:cubicBezTo>
                  <a:lnTo>
                    <a:pt x="4241" y="14661"/>
                  </a:lnTo>
                  <a:cubicBezTo>
                    <a:pt x="4282" y="14702"/>
                    <a:pt x="4338" y="14724"/>
                    <a:pt x="4398" y="14724"/>
                  </a:cubicBezTo>
                  <a:lnTo>
                    <a:pt x="10304" y="14724"/>
                  </a:lnTo>
                  <a:cubicBezTo>
                    <a:pt x="10364" y="14724"/>
                    <a:pt x="10416" y="14702"/>
                    <a:pt x="10457" y="14661"/>
                  </a:cubicBezTo>
                  <a:lnTo>
                    <a:pt x="14635" y="10476"/>
                  </a:lnTo>
                  <a:cubicBezTo>
                    <a:pt x="14676" y="10435"/>
                    <a:pt x="14702" y="10379"/>
                    <a:pt x="14698" y="10323"/>
                  </a:cubicBezTo>
                  <a:lnTo>
                    <a:pt x="14698" y="4401"/>
                  </a:lnTo>
                  <a:cubicBezTo>
                    <a:pt x="14702" y="4346"/>
                    <a:pt x="14679" y="4290"/>
                    <a:pt x="14639" y="4249"/>
                  </a:cubicBezTo>
                  <a:lnTo>
                    <a:pt x="10461" y="64"/>
                  </a:lnTo>
                  <a:cubicBezTo>
                    <a:pt x="10420" y="23"/>
                    <a:pt x="10364" y="0"/>
                    <a:pt x="1030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1" name="Google Shape;4331;p62"/>
          <p:cNvGrpSpPr/>
          <p:nvPr/>
        </p:nvGrpSpPr>
        <p:grpSpPr>
          <a:xfrm>
            <a:off x="3457400" y="3294550"/>
            <a:ext cx="385250" cy="307925"/>
            <a:chOff x="3457400" y="3294550"/>
            <a:chExt cx="385250" cy="307925"/>
          </a:xfrm>
        </p:grpSpPr>
        <p:sp>
          <p:nvSpPr>
            <p:cNvPr id="4332" name="Google Shape;4332;p62"/>
            <p:cNvSpPr/>
            <p:nvPr/>
          </p:nvSpPr>
          <p:spPr>
            <a:xfrm>
              <a:off x="3457400" y="3294550"/>
              <a:ext cx="385250" cy="307925"/>
            </a:xfrm>
            <a:custGeom>
              <a:rect b="b" l="l" r="r" t="t"/>
              <a:pathLst>
                <a:path extrusionOk="0" h="12317" w="15410">
                  <a:moveTo>
                    <a:pt x="11419" y="1"/>
                  </a:moveTo>
                  <a:cubicBezTo>
                    <a:pt x="10488" y="1"/>
                    <a:pt x="9557" y="357"/>
                    <a:pt x="8847" y="1069"/>
                  </a:cubicBezTo>
                  <a:lnTo>
                    <a:pt x="8046" y="1874"/>
                  </a:lnTo>
                  <a:cubicBezTo>
                    <a:pt x="7949" y="1969"/>
                    <a:pt x="7823" y="2016"/>
                    <a:pt x="7698" y="2016"/>
                  </a:cubicBezTo>
                  <a:cubicBezTo>
                    <a:pt x="7573" y="2016"/>
                    <a:pt x="7448" y="1969"/>
                    <a:pt x="7353" y="1874"/>
                  </a:cubicBezTo>
                  <a:lnTo>
                    <a:pt x="6563" y="1080"/>
                  </a:lnTo>
                  <a:cubicBezTo>
                    <a:pt x="5853" y="370"/>
                    <a:pt x="4922" y="15"/>
                    <a:pt x="3992" y="15"/>
                  </a:cubicBezTo>
                  <a:cubicBezTo>
                    <a:pt x="3061" y="15"/>
                    <a:pt x="2130" y="370"/>
                    <a:pt x="1420" y="1080"/>
                  </a:cubicBezTo>
                  <a:cubicBezTo>
                    <a:pt x="0" y="2503"/>
                    <a:pt x="0" y="4806"/>
                    <a:pt x="1420" y="6230"/>
                  </a:cubicBezTo>
                  <a:lnTo>
                    <a:pt x="7353" y="12174"/>
                  </a:lnTo>
                  <a:cubicBezTo>
                    <a:pt x="7448" y="12269"/>
                    <a:pt x="7574" y="12316"/>
                    <a:pt x="7700" y="12316"/>
                  </a:cubicBezTo>
                  <a:cubicBezTo>
                    <a:pt x="7825" y="12316"/>
                    <a:pt x="7951" y="12269"/>
                    <a:pt x="8046" y="12174"/>
                  </a:cubicBezTo>
                  <a:lnTo>
                    <a:pt x="13990" y="6219"/>
                  </a:lnTo>
                  <a:cubicBezTo>
                    <a:pt x="15410" y="4795"/>
                    <a:pt x="15406" y="2492"/>
                    <a:pt x="13990" y="1069"/>
                  </a:cubicBezTo>
                  <a:cubicBezTo>
                    <a:pt x="13280" y="357"/>
                    <a:pt x="12349" y="1"/>
                    <a:pt x="1141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2"/>
            <p:cNvSpPr/>
            <p:nvPr/>
          </p:nvSpPr>
          <p:spPr>
            <a:xfrm>
              <a:off x="3457400" y="3294875"/>
              <a:ext cx="203950" cy="307600"/>
            </a:xfrm>
            <a:custGeom>
              <a:rect b="b" l="l" r="r" t="t"/>
              <a:pathLst>
                <a:path extrusionOk="0" h="12304" w="8158">
                  <a:moveTo>
                    <a:pt x="3981" y="0"/>
                  </a:moveTo>
                  <a:cubicBezTo>
                    <a:pt x="3024" y="0"/>
                    <a:pt x="2101" y="382"/>
                    <a:pt x="1420" y="1067"/>
                  </a:cubicBezTo>
                  <a:cubicBezTo>
                    <a:pt x="0" y="2490"/>
                    <a:pt x="0" y="4793"/>
                    <a:pt x="1420" y="6217"/>
                  </a:cubicBezTo>
                  <a:lnTo>
                    <a:pt x="7353" y="12161"/>
                  </a:lnTo>
                  <a:cubicBezTo>
                    <a:pt x="7448" y="12256"/>
                    <a:pt x="7574" y="12303"/>
                    <a:pt x="7700" y="12303"/>
                  </a:cubicBezTo>
                  <a:cubicBezTo>
                    <a:pt x="7825" y="12303"/>
                    <a:pt x="7951" y="12256"/>
                    <a:pt x="8046" y="12161"/>
                  </a:cubicBezTo>
                  <a:lnTo>
                    <a:pt x="8158" y="12049"/>
                  </a:lnTo>
                  <a:lnTo>
                    <a:pt x="2311" y="6191"/>
                  </a:lnTo>
                  <a:cubicBezTo>
                    <a:pt x="891" y="4767"/>
                    <a:pt x="891" y="2464"/>
                    <a:pt x="2311" y="1041"/>
                  </a:cubicBezTo>
                  <a:cubicBezTo>
                    <a:pt x="2851" y="493"/>
                    <a:pt x="3556" y="135"/>
                    <a:pt x="4316" y="16"/>
                  </a:cubicBezTo>
                  <a:cubicBezTo>
                    <a:pt x="4204" y="5"/>
                    <a:pt x="4092" y="0"/>
                    <a:pt x="398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2"/>
            <p:cNvSpPr/>
            <p:nvPr/>
          </p:nvSpPr>
          <p:spPr>
            <a:xfrm>
              <a:off x="3481800" y="3316900"/>
              <a:ext cx="336450" cy="259375"/>
            </a:xfrm>
            <a:custGeom>
              <a:rect b="b" l="l" r="r" t="t"/>
              <a:pathLst>
                <a:path extrusionOk="0" h="10375" w="13458">
                  <a:moveTo>
                    <a:pt x="10442" y="0"/>
                  </a:moveTo>
                  <a:cubicBezTo>
                    <a:pt x="9738" y="0"/>
                    <a:pt x="9034" y="270"/>
                    <a:pt x="8497" y="808"/>
                  </a:cubicBezTo>
                  <a:lnTo>
                    <a:pt x="7696" y="1609"/>
                  </a:lnTo>
                  <a:cubicBezTo>
                    <a:pt x="7428" y="1879"/>
                    <a:pt x="7076" y="2015"/>
                    <a:pt x="6723" y="2015"/>
                  </a:cubicBezTo>
                  <a:cubicBezTo>
                    <a:pt x="6370" y="2015"/>
                    <a:pt x="6017" y="1879"/>
                    <a:pt x="5747" y="1609"/>
                  </a:cubicBezTo>
                  <a:lnTo>
                    <a:pt x="4961" y="819"/>
                  </a:lnTo>
                  <a:cubicBezTo>
                    <a:pt x="4424" y="281"/>
                    <a:pt x="3720" y="12"/>
                    <a:pt x="3016" y="12"/>
                  </a:cubicBezTo>
                  <a:cubicBezTo>
                    <a:pt x="2312" y="12"/>
                    <a:pt x="1609" y="281"/>
                    <a:pt x="1074" y="819"/>
                  </a:cubicBezTo>
                  <a:cubicBezTo>
                    <a:pt x="1" y="1896"/>
                    <a:pt x="1" y="3637"/>
                    <a:pt x="1074" y="4714"/>
                  </a:cubicBezTo>
                  <a:lnTo>
                    <a:pt x="6724" y="10374"/>
                  </a:lnTo>
                  <a:lnTo>
                    <a:pt x="12384" y="4699"/>
                  </a:lnTo>
                  <a:cubicBezTo>
                    <a:pt x="13458" y="3622"/>
                    <a:pt x="13458" y="1881"/>
                    <a:pt x="12384" y="808"/>
                  </a:cubicBezTo>
                  <a:cubicBezTo>
                    <a:pt x="11850" y="270"/>
                    <a:pt x="11146" y="0"/>
                    <a:pt x="1044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2"/>
            <p:cNvSpPr/>
            <p:nvPr/>
          </p:nvSpPr>
          <p:spPr>
            <a:xfrm>
              <a:off x="3506225" y="3339050"/>
              <a:ext cx="287700" cy="205725"/>
            </a:xfrm>
            <a:custGeom>
              <a:rect b="b" l="l" r="r" t="t"/>
              <a:pathLst>
                <a:path extrusionOk="0" h="8229" w="11508">
                  <a:moveTo>
                    <a:pt x="9466" y="0"/>
                  </a:moveTo>
                  <a:cubicBezTo>
                    <a:pt x="8990" y="0"/>
                    <a:pt x="8514" y="183"/>
                    <a:pt x="8150" y="548"/>
                  </a:cubicBezTo>
                  <a:lnTo>
                    <a:pt x="7349" y="1353"/>
                  </a:lnTo>
                  <a:cubicBezTo>
                    <a:pt x="6906" y="1795"/>
                    <a:pt x="6325" y="2016"/>
                    <a:pt x="5745" y="2016"/>
                  </a:cubicBezTo>
                  <a:cubicBezTo>
                    <a:pt x="5165" y="2016"/>
                    <a:pt x="4586" y="1795"/>
                    <a:pt x="4144" y="1353"/>
                  </a:cubicBezTo>
                  <a:lnTo>
                    <a:pt x="3354" y="559"/>
                  </a:lnTo>
                  <a:cubicBezTo>
                    <a:pt x="2991" y="196"/>
                    <a:pt x="2515" y="14"/>
                    <a:pt x="2039" y="14"/>
                  </a:cubicBezTo>
                  <a:cubicBezTo>
                    <a:pt x="1562" y="14"/>
                    <a:pt x="1086" y="196"/>
                    <a:pt x="723" y="559"/>
                  </a:cubicBezTo>
                  <a:cubicBezTo>
                    <a:pt x="0" y="1290"/>
                    <a:pt x="0" y="2467"/>
                    <a:pt x="723" y="3194"/>
                  </a:cubicBezTo>
                  <a:lnTo>
                    <a:pt x="5747" y="8229"/>
                  </a:lnTo>
                  <a:lnTo>
                    <a:pt x="10781" y="3183"/>
                  </a:lnTo>
                  <a:cubicBezTo>
                    <a:pt x="11508" y="2456"/>
                    <a:pt x="11508" y="1275"/>
                    <a:pt x="10781" y="548"/>
                  </a:cubicBezTo>
                  <a:cubicBezTo>
                    <a:pt x="10418" y="183"/>
                    <a:pt x="9942" y="0"/>
                    <a:pt x="9466"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2"/>
            <p:cNvSpPr/>
            <p:nvPr/>
          </p:nvSpPr>
          <p:spPr>
            <a:xfrm>
              <a:off x="3530525" y="3361350"/>
              <a:ext cx="239000" cy="152025"/>
            </a:xfrm>
            <a:custGeom>
              <a:rect b="b" l="l" r="r" t="t"/>
              <a:pathLst>
                <a:path extrusionOk="0" h="6081" w="9560">
                  <a:moveTo>
                    <a:pt x="8493" y="1"/>
                  </a:moveTo>
                  <a:cubicBezTo>
                    <a:pt x="8244" y="1"/>
                    <a:pt x="7994" y="96"/>
                    <a:pt x="7804" y="286"/>
                  </a:cubicBezTo>
                  <a:lnTo>
                    <a:pt x="7003" y="1091"/>
                  </a:lnTo>
                  <a:cubicBezTo>
                    <a:pt x="6388" y="1708"/>
                    <a:pt x="5581" y="2016"/>
                    <a:pt x="4775" y="2016"/>
                  </a:cubicBezTo>
                  <a:cubicBezTo>
                    <a:pt x="3968" y="2016"/>
                    <a:pt x="3161" y="1708"/>
                    <a:pt x="2546" y="1091"/>
                  </a:cubicBezTo>
                  <a:lnTo>
                    <a:pt x="1756" y="297"/>
                  </a:lnTo>
                  <a:cubicBezTo>
                    <a:pt x="1566" y="107"/>
                    <a:pt x="1316" y="12"/>
                    <a:pt x="1067" y="12"/>
                  </a:cubicBezTo>
                  <a:cubicBezTo>
                    <a:pt x="818" y="12"/>
                    <a:pt x="569" y="107"/>
                    <a:pt x="381" y="297"/>
                  </a:cubicBezTo>
                  <a:cubicBezTo>
                    <a:pt x="1" y="681"/>
                    <a:pt x="1" y="1296"/>
                    <a:pt x="381" y="1676"/>
                  </a:cubicBezTo>
                  <a:lnTo>
                    <a:pt x="4775" y="6081"/>
                  </a:lnTo>
                  <a:lnTo>
                    <a:pt x="9179" y="1665"/>
                  </a:lnTo>
                  <a:cubicBezTo>
                    <a:pt x="9560" y="1285"/>
                    <a:pt x="9560" y="666"/>
                    <a:pt x="9179" y="286"/>
                  </a:cubicBezTo>
                  <a:cubicBezTo>
                    <a:pt x="8991" y="96"/>
                    <a:pt x="8742" y="1"/>
                    <a:pt x="8493"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2"/>
            <p:cNvSpPr/>
            <p:nvPr/>
          </p:nvSpPr>
          <p:spPr>
            <a:xfrm>
              <a:off x="3554850" y="3383600"/>
              <a:ext cx="190175" cy="98300"/>
            </a:xfrm>
            <a:custGeom>
              <a:rect b="b" l="l" r="r" t="t"/>
              <a:pathLst>
                <a:path extrusionOk="0" h="3932" w="7607">
                  <a:moveTo>
                    <a:pt x="7521" y="1"/>
                  </a:moveTo>
                  <a:cubicBezTo>
                    <a:pt x="7499" y="1"/>
                    <a:pt x="7478" y="9"/>
                    <a:pt x="7461" y="26"/>
                  </a:cubicBezTo>
                  <a:lnTo>
                    <a:pt x="6660" y="827"/>
                  </a:lnTo>
                  <a:cubicBezTo>
                    <a:pt x="5870" y="1619"/>
                    <a:pt x="4835" y="2015"/>
                    <a:pt x="3800" y="2015"/>
                  </a:cubicBezTo>
                  <a:cubicBezTo>
                    <a:pt x="2766" y="2015"/>
                    <a:pt x="1731" y="1619"/>
                    <a:pt x="943" y="827"/>
                  </a:cubicBezTo>
                  <a:lnTo>
                    <a:pt x="153" y="37"/>
                  </a:lnTo>
                  <a:cubicBezTo>
                    <a:pt x="136" y="20"/>
                    <a:pt x="115" y="12"/>
                    <a:pt x="94" y="12"/>
                  </a:cubicBezTo>
                  <a:cubicBezTo>
                    <a:pt x="72" y="12"/>
                    <a:pt x="51" y="20"/>
                    <a:pt x="34" y="37"/>
                  </a:cubicBezTo>
                  <a:cubicBezTo>
                    <a:pt x="0" y="70"/>
                    <a:pt x="0" y="123"/>
                    <a:pt x="34" y="156"/>
                  </a:cubicBezTo>
                  <a:lnTo>
                    <a:pt x="3802" y="3931"/>
                  </a:lnTo>
                  <a:lnTo>
                    <a:pt x="4435" y="3294"/>
                  </a:lnTo>
                  <a:lnTo>
                    <a:pt x="5072" y="2660"/>
                  </a:lnTo>
                  <a:lnTo>
                    <a:pt x="7580" y="145"/>
                  </a:lnTo>
                  <a:cubicBezTo>
                    <a:pt x="7595" y="130"/>
                    <a:pt x="7606" y="108"/>
                    <a:pt x="7606" y="85"/>
                  </a:cubicBezTo>
                  <a:cubicBezTo>
                    <a:pt x="7606" y="63"/>
                    <a:pt x="7595" y="41"/>
                    <a:pt x="7580" y="26"/>
                  </a:cubicBezTo>
                  <a:cubicBezTo>
                    <a:pt x="7564" y="9"/>
                    <a:pt x="7542" y="1"/>
                    <a:pt x="752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8" name="Google Shape;4338;p62"/>
          <p:cNvGrpSpPr/>
          <p:nvPr/>
        </p:nvGrpSpPr>
        <p:grpSpPr>
          <a:xfrm>
            <a:off x="4079275" y="3347625"/>
            <a:ext cx="372775" cy="254925"/>
            <a:chOff x="4079275" y="3347625"/>
            <a:chExt cx="372775" cy="254925"/>
          </a:xfrm>
        </p:grpSpPr>
        <p:sp>
          <p:nvSpPr>
            <p:cNvPr id="4339" name="Google Shape;4339;p62"/>
            <p:cNvSpPr/>
            <p:nvPr/>
          </p:nvSpPr>
          <p:spPr>
            <a:xfrm>
              <a:off x="4289075" y="3347625"/>
              <a:ext cx="162975" cy="254925"/>
            </a:xfrm>
            <a:custGeom>
              <a:rect b="b" l="l" r="r" t="t"/>
              <a:pathLst>
                <a:path extrusionOk="0" h="10197" w="6519">
                  <a:moveTo>
                    <a:pt x="3142" y="0"/>
                  </a:moveTo>
                  <a:cubicBezTo>
                    <a:pt x="2438" y="0"/>
                    <a:pt x="1767" y="265"/>
                    <a:pt x="1160" y="775"/>
                  </a:cubicBezTo>
                  <a:cubicBezTo>
                    <a:pt x="780" y="1103"/>
                    <a:pt x="459" y="1491"/>
                    <a:pt x="210" y="1927"/>
                  </a:cubicBezTo>
                  <a:cubicBezTo>
                    <a:pt x="72" y="2188"/>
                    <a:pt x="169" y="2512"/>
                    <a:pt x="429" y="2650"/>
                  </a:cubicBezTo>
                  <a:cubicBezTo>
                    <a:pt x="509" y="2692"/>
                    <a:pt x="594" y="2712"/>
                    <a:pt x="679" y="2712"/>
                  </a:cubicBezTo>
                  <a:cubicBezTo>
                    <a:pt x="869" y="2712"/>
                    <a:pt x="1053" y="2610"/>
                    <a:pt x="1149" y="2430"/>
                  </a:cubicBezTo>
                  <a:cubicBezTo>
                    <a:pt x="1335" y="2113"/>
                    <a:pt x="1574" y="1830"/>
                    <a:pt x="1849" y="1591"/>
                  </a:cubicBezTo>
                  <a:cubicBezTo>
                    <a:pt x="2259" y="1245"/>
                    <a:pt x="2692" y="1073"/>
                    <a:pt x="3150" y="1073"/>
                  </a:cubicBezTo>
                  <a:cubicBezTo>
                    <a:pt x="3340" y="1073"/>
                    <a:pt x="3530" y="1103"/>
                    <a:pt x="3713" y="1159"/>
                  </a:cubicBezTo>
                  <a:cubicBezTo>
                    <a:pt x="4387" y="1360"/>
                    <a:pt x="4797" y="1919"/>
                    <a:pt x="4760" y="2586"/>
                  </a:cubicBezTo>
                  <a:cubicBezTo>
                    <a:pt x="4726" y="3231"/>
                    <a:pt x="4231" y="4003"/>
                    <a:pt x="2945" y="4237"/>
                  </a:cubicBezTo>
                  <a:cubicBezTo>
                    <a:pt x="2684" y="4282"/>
                    <a:pt x="2498" y="4517"/>
                    <a:pt x="2505" y="4781"/>
                  </a:cubicBezTo>
                  <a:cubicBezTo>
                    <a:pt x="2516" y="5046"/>
                    <a:pt x="2718" y="5266"/>
                    <a:pt x="2982" y="5292"/>
                  </a:cubicBezTo>
                  <a:cubicBezTo>
                    <a:pt x="2997" y="5296"/>
                    <a:pt x="4529" y="5478"/>
                    <a:pt x="5114" y="6339"/>
                  </a:cubicBezTo>
                  <a:cubicBezTo>
                    <a:pt x="5360" y="6701"/>
                    <a:pt x="5408" y="7140"/>
                    <a:pt x="5259" y="7684"/>
                  </a:cubicBezTo>
                  <a:cubicBezTo>
                    <a:pt x="5032" y="8504"/>
                    <a:pt x="4380" y="9041"/>
                    <a:pt x="3515" y="9119"/>
                  </a:cubicBezTo>
                  <a:cubicBezTo>
                    <a:pt x="3448" y="9123"/>
                    <a:pt x="3381" y="9127"/>
                    <a:pt x="3314" y="9127"/>
                  </a:cubicBezTo>
                  <a:cubicBezTo>
                    <a:pt x="2546" y="9127"/>
                    <a:pt x="1615" y="8743"/>
                    <a:pt x="1089" y="7647"/>
                  </a:cubicBezTo>
                  <a:cubicBezTo>
                    <a:pt x="998" y="7457"/>
                    <a:pt x="806" y="7345"/>
                    <a:pt x="607" y="7345"/>
                  </a:cubicBezTo>
                  <a:cubicBezTo>
                    <a:pt x="530" y="7345"/>
                    <a:pt x="451" y="7362"/>
                    <a:pt x="377" y="7398"/>
                  </a:cubicBezTo>
                  <a:cubicBezTo>
                    <a:pt x="113" y="7524"/>
                    <a:pt x="1" y="7845"/>
                    <a:pt x="128" y="8109"/>
                  </a:cubicBezTo>
                  <a:cubicBezTo>
                    <a:pt x="746" y="9406"/>
                    <a:pt x="1972" y="10196"/>
                    <a:pt x="3306" y="10196"/>
                  </a:cubicBezTo>
                  <a:cubicBezTo>
                    <a:pt x="3407" y="10196"/>
                    <a:pt x="3511" y="10192"/>
                    <a:pt x="3608" y="10181"/>
                  </a:cubicBezTo>
                  <a:cubicBezTo>
                    <a:pt x="4916" y="10062"/>
                    <a:pt x="5941" y="9216"/>
                    <a:pt x="6284" y="7968"/>
                  </a:cubicBezTo>
                  <a:cubicBezTo>
                    <a:pt x="6519" y="7114"/>
                    <a:pt x="6422" y="6365"/>
                    <a:pt x="5993" y="5735"/>
                  </a:cubicBezTo>
                  <a:cubicBezTo>
                    <a:pt x="5695" y="5296"/>
                    <a:pt x="5248" y="4942"/>
                    <a:pt x="4663" y="4673"/>
                  </a:cubicBezTo>
                  <a:cubicBezTo>
                    <a:pt x="4816" y="4565"/>
                    <a:pt x="4957" y="4442"/>
                    <a:pt x="5088" y="4308"/>
                  </a:cubicBezTo>
                  <a:cubicBezTo>
                    <a:pt x="5524" y="3857"/>
                    <a:pt x="5788" y="3268"/>
                    <a:pt x="5826" y="2646"/>
                  </a:cubicBezTo>
                  <a:cubicBezTo>
                    <a:pt x="5889" y="1483"/>
                    <a:pt x="5162" y="473"/>
                    <a:pt x="4014" y="134"/>
                  </a:cubicBezTo>
                  <a:cubicBezTo>
                    <a:pt x="3731" y="45"/>
                    <a:pt x="3437" y="4"/>
                    <a:pt x="3142"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2"/>
            <p:cNvSpPr/>
            <p:nvPr/>
          </p:nvSpPr>
          <p:spPr>
            <a:xfrm>
              <a:off x="4079275" y="3390400"/>
              <a:ext cx="185250" cy="169200"/>
            </a:xfrm>
            <a:custGeom>
              <a:rect b="b" l="l" r="r" t="t"/>
              <a:pathLst>
                <a:path extrusionOk="0" h="6768" w="7410">
                  <a:moveTo>
                    <a:pt x="6666" y="0"/>
                  </a:moveTo>
                  <a:cubicBezTo>
                    <a:pt x="6593" y="0"/>
                    <a:pt x="6519" y="16"/>
                    <a:pt x="6448" y="48"/>
                  </a:cubicBezTo>
                  <a:lnTo>
                    <a:pt x="418" y="2776"/>
                  </a:lnTo>
                  <a:cubicBezTo>
                    <a:pt x="8" y="2962"/>
                    <a:pt x="1" y="3544"/>
                    <a:pt x="403" y="3741"/>
                  </a:cubicBezTo>
                  <a:lnTo>
                    <a:pt x="6433" y="6715"/>
                  </a:lnTo>
                  <a:cubicBezTo>
                    <a:pt x="6504" y="6749"/>
                    <a:pt x="6586" y="6767"/>
                    <a:pt x="6667" y="6767"/>
                  </a:cubicBezTo>
                  <a:cubicBezTo>
                    <a:pt x="7234" y="6767"/>
                    <a:pt x="7409" y="6003"/>
                    <a:pt x="6902" y="5754"/>
                  </a:cubicBezTo>
                  <a:lnTo>
                    <a:pt x="1890" y="3283"/>
                  </a:lnTo>
                  <a:lnTo>
                    <a:pt x="6887" y="1021"/>
                  </a:lnTo>
                  <a:cubicBezTo>
                    <a:pt x="7156" y="902"/>
                    <a:pt x="7275" y="585"/>
                    <a:pt x="7156" y="316"/>
                  </a:cubicBezTo>
                  <a:cubicBezTo>
                    <a:pt x="7065" y="119"/>
                    <a:pt x="6870" y="0"/>
                    <a:pt x="6666"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2"/>
            <p:cNvSpPr/>
            <p:nvPr/>
          </p:nvSpPr>
          <p:spPr>
            <a:xfrm>
              <a:off x="4290950" y="3347700"/>
              <a:ext cx="127000" cy="67775"/>
            </a:xfrm>
            <a:custGeom>
              <a:rect b="b" l="l" r="r" t="t"/>
              <a:pathLst>
                <a:path extrusionOk="0" h="2711" w="5080">
                  <a:moveTo>
                    <a:pt x="3071" y="1"/>
                  </a:moveTo>
                  <a:cubicBezTo>
                    <a:pt x="2367" y="1"/>
                    <a:pt x="1696" y="262"/>
                    <a:pt x="1089" y="776"/>
                  </a:cubicBezTo>
                  <a:cubicBezTo>
                    <a:pt x="709" y="1104"/>
                    <a:pt x="388" y="1492"/>
                    <a:pt x="138" y="1928"/>
                  </a:cubicBezTo>
                  <a:cubicBezTo>
                    <a:pt x="0" y="2185"/>
                    <a:pt x="97" y="2509"/>
                    <a:pt x="358" y="2647"/>
                  </a:cubicBezTo>
                  <a:cubicBezTo>
                    <a:pt x="429" y="2688"/>
                    <a:pt x="511" y="2710"/>
                    <a:pt x="597" y="2710"/>
                  </a:cubicBezTo>
                  <a:cubicBezTo>
                    <a:pt x="563" y="2583"/>
                    <a:pt x="578" y="2446"/>
                    <a:pt x="641" y="2326"/>
                  </a:cubicBezTo>
                  <a:cubicBezTo>
                    <a:pt x="891" y="1890"/>
                    <a:pt x="1215" y="1503"/>
                    <a:pt x="1595" y="1175"/>
                  </a:cubicBezTo>
                  <a:cubicBezTo>
                    <a:pt x="2199" y="664"/>
                    <a:pt x="2874" y="400"/>
                    <a:pt x="3574" y="400"/>
                  </a:cubicBezTo>
                  <a:cubicBezTo>
                    <a:pt x="3872" y="403"/>
                    <a:pt x="4167" y="448"/>
                    <a:pt x="4450" y="534"/>
                  </a:cubicBezTo>
                  <a:cubicBezTo>
                    <a:pt x="4670" y="597"/>
                    <a:pt x="4882" y="694"/>
                    <a:pt x="5080" y="813"/>
                  </a:cubicBezTo>
                  <a:cubicBezTo>
                    <a:pt x="4767" y="493"/>
                    <a:pt x="4376" y="258"/>
                    <a:pt x="3947" y="131"/>
                  </a:cubicBezTo>
                  <a:cubicBezTo>
                    <a:pt x="3660" y="46"/>
                    <a:pt x="3366" y="1"/>
                    <a:pt x="3071"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2"/>
            <p:cNvSpPr/>
            <p:nvPr/>
          </p:nvSpPr>
          <p:spPr>
            <a:xfrm>
              <a:off x="4079275" y="3390425"/>
              <a:ext cx="179650" cy="96600"/>
            </a:xfrm>
            <a:custGeom>
              <a:rect b="b" l="l" r="r" t="t"/>
              <a:pathLst>
                <a:path extrusionOk="0" h="3864" w="7186">
                  <a:moveTo>
                    <a:pt x="6669" y="1"/>
                  </a:moveTo>
                  <a:cubicBezTo>
                    <a:pt x="6596" y="1"/>
                    <a:pt x="6522" y="16"/>
                    <a:pt x="6451" y="47"/>
                  </a:cubicBezTo>
                  <a:lnTo>
                    <a:pt x="422" y="2775"/>
                  </a:lnTo>
                  <a:cubicBezTo>
                    <a:pt x="12" y="2961"/>
                    <a:pt x="1" y="3543"/>
                    <a:pt x="407" y="3740"/>
                  </a:cubicBezTo>
                  <a:lnTo>
                    <a:pt x="649" y="3863"/>
                  </a:lnTo>
                  <a:cubicBezTo>
                    <a:pt x="623" y="3796"/>
                    <a:pt x="612" y="3725"/>
                    <a:pt x="612" y="3655"/>
                  </a:cubicBezTo>
                  <a:cubicBezTo>
                    <a:pt x="615" y="3450"/>
                    <a:pt x="738" y="3263"/>
                    <a:pt x="925" y="3177"/>
                  </a:cubicBezTo>
                  <a:lnTo>
                    <a:pt x="6954" y="450"/>
                  </a:lnTo>
                  <a:cubicBezTo>
                    <a:pt x="7022" y="420"/>
                    <a:pt x="7100" y="401"/>
                    <a:pt x="7174" y="401"/>
                  </a:cubicBezTo>
                  <a:lnTo>
                    <a:pt x="7185" y="401"/>
                  </a:lnTo>
                  <a:cubicBezTo>
                    <a:pt x="7178" y="371"/>
                    <a:pt x="7167" y="342"/>
                    <a:pt x="7156" y="315"/>
                  </a:cubicBezTo>
                  <a:cubicBezTo>
                    <a:pt x="7068" y="118"/>
                    <a:pt x="6873" y="1"/>
                    <a:pt x="6669"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3" name="Google Shape;4343;p62"/>
          <p:cNvGrpSpPr/>
          <p:nvPr/>
        </p:nvGrpSpPr>
        <p:grpSpPr>
          <a:xfrm>
            <a:off x="4697525" y="3234700"/>
            <a:ext cx="367475" cy="367850"/>
            <a:chOff x="4697525" y="3234700"/>
            <a:chExt cx="367475" cy="367850"/>
          </a:xfrm>
        </p:grpSpPr>
        <p:sp>
          <p:nvSpPr>
            <p:cNvPr id="4344" name="Google Shape;4344;p62"/>
            <p:cNvSpPr/>
            <p:nvPr/>
          </p:nvSpPr>
          <p:spPr>
            <a:xfrm>
              <a:off x="4961175" y="3345000"/>
              <a:ext cx="38875" cy="170800"/>
            </a:xfrm>
            <a:custGeom>
              <a:rect b="b" l="l" r="r" t="t"/>
              <a:pathLst>
                <a:path extrusionOk="0" h="6832" w="1555">
                  <a:moveTo>
                    <a:pt x="1268" y="1"/>
                  </a:moveTo>
                  <a:cubicBezTo>
                    <a:pt x="1201" y="31"/>
                    <a:pt x="1160" y="27"/>
                    <a:pt x="1149" y="101"/>
                  </a:cubicBezTo>
                  <a:lnTo>
                    <a:pt x="23" y="6571"/>
                  </a:lnTo>
                  <a:cubicBezTo>
                    <a:pt x="1" y="6690"/>
                    <a:pt x="79" y="6806"/>
                    <a:pt x="202" y="6828"/>
                  </a:cubicBezTo>
                  <a:cubicBezTo>
                    <a:pt x="213" y="6828"/>
                    <a:pt x="228" y="6832"/>
                    <a:pt x="239" y="6832"/>
                  </a:cubicBezTo>
                  <a:cubicBezTo>
                    <a:pt x="347" y="6832"/>
                    <a:pt x="441" y="6750"/>
                    <a:pt x="459" y="6645"/>
                  </a:cubicBezTo>
                  <a:lnTo>
                    <a:pt x="1555" y="340"/>
                  </a:lnTo>
                  <a:cubicBezTo>
                    <a:pt x="1484" y="210"/>
                    <a:pt x="1387" y="90"/>
                    <a:pt x="1268"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2"/>
            <p:cNvSpPr/>
            <p:nvPr/>
          </p:nvSpPr>
          <p:spPr>
            <a:xfrm>
              <a:off x="4788300" y="3384100"/>
              <a:ext cx="75550" cy="130675"/>
            </a:xfrm>
            <a:custGeom>
              <a:rect b="b" l="l" r="r" t="t"/>
              <a:pathLst>
                <a:path extrusionOk="0" h="5227" w="3022">
                  <a:moveTo>
                    <a:pt x="290" y="0"/>
                  </a:moveTo>
                  <a:cubicBezTo>
                    <a:pt x="144" y="0"/>
                    <a:pt x="1" y="145"/>
                    <a:pt x="81" y="319"/>
                  </a:cubicBezTo>
                  <a:lnTo>
                    <a:pt x="2574" y="5107"/>
                  </a:lnTo>
                  <a:cubicBezTo>
                    <a:pt x="2612" y="5182"/>
                    <a:pt x="2686" y="5227"/>
                    <a:pt x="2772" y="5227"/>
                  </a:cubicBezTo>
                  <a:cubicBezTo>
                    <a:pt x="2805" y="5227"/>
                    <a:pt x="2843" y="5219"/>
                    <a:pt x="2872" y="5204"/>
                  </a:cubicBezTo>
                  <a:cubicBezTo>
                    <a:pt x="2980" y="5145"/>
                    <a:pt x="3021" y="5011"/>
                    <a:pt x="2966" y="4903"/>
                  </a:cubicBezTo>
                  <a:lnTo>
                    <a:pt x="476" y="114"/>
                  </a:lnTo>
                  <a:cubicBezTo>
                    <a:pt x="430" y="34"/>
                    <a:pt x="360" y="0"/>
                    <a:pt x="29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2"/>
            <p:cNvSpPr/>
            <p:nvPr/>
          </p:nvSpPr>
          <p:spPr>
            <a:xfrm>
              <a:off x="4940775" y="3343825"/>
              <a:ext cx="15225" cy="149625"/>
            </a:xfrm>
            <a:custGeom>
              <a:rect b="b" l="l" r="r" t="t"/>
              <a:pathLst>
                <a:path extrusionOk="0" h="5985" w="609">
                  <a:moveTo>
                    <a:pt x="381" y="1"/>
                  </a:moveTo>
                  <a:cubicBezTo>
                    <a:pt x="272" y="1"/>
                    <a:pt x="165" y="72"/>
                    <a:pt x="161" y="216"/>
                  </a:cubicBezTo>
                  <a:lnTo>
                    <a:pt x="4" y="5757"/>
                  </a:lnTo>
                  <a:cubicBezTo>
                    <a:pt x="1" y="5880"/>
                    <a:pt x="98" y="5981"/>
                    <a:pt x="221" y="5984"/>
                  </a:cubicBezTo>
                  <a:lnTo>
                    <a:pt x="228" y="5984"/>
                  </a:lnTo>
                  <a:cubicBezTo>
                    <a:pt x="347" y="5984"/>
                    <a:pt x="448" y="5887"/>
                    <a:pt x="448" y="5768"/>
                  </a:cubicBezTo>
                  <a:lnTo>
                    <a:pt x="604" y="230"/>
                  </a:lnTo>
                  <a:cubicBezTo>
                    <a:pt x="608" y="78"/>
                    <a:pt x="494" y="1"/>
                    <a:pt x="38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2"/>
            <p:cNvSpPr/>
            <p:nvPr/>
          </p:nvSpPr>
          <p:spPr>
            <a:xfrm>
              <a:off x="4839850" y="3369450"/>
              <a:ext cx="50725" cy="142725"/>
            </a:xfrm>
            <a:custGeom>
              <a:rect b="b" l="l" r="r" t="t"/>
              <a:pathLst>
                <a:path extrusionOk="0" h="5709" w="2029">
                  <a:moveTo>
                    <a:pt x="272" y="1"/>
                  </a:moveTo>
                  <a:cubicBezTo>
                    <a:pt x="138" y="1"/>
                    <a:pt x="1" y="115"/>
                    <a:pt x="50" y="286"/>
                  </a:cubicBezTo>
                  <a:lnTo>
                    <a:pt x="1571" y="5548"/>
                  </a:lnTo>
                  <a:cubicBezTo>
                    <a:pt x="1597" y="5645"/>
                    <a:pt x="1686" y="5708"/>
                    <a:pt x="1783" y="5708"/>
                  </a:cubicBezTo>
                  <a:cubicBezTo>
                    <a:pt x="1805" y="5708"/>
                    <a:pt x="1824" y="5705"/>
                    <a:pt x="1846" y="5701"/>
                  </a:cubicBezTo>
                  <a:cubicBezTo>
                    <a:pt x="1962" y="5667"/>
                    <a:pt x="2029" y="5544"/>
                    <a:pt x="1995" y="5425"/>
                  </a:cubicBezTo>
                  <a:lnTo>
                    <a:pt x="479" y="163"/>
                  </a:lnTo>
                  <a:cubicBezTo>
                    <a:pt x="446" y="50"/>
                    <a:pt x="360" y="1"/>
                    <a:pt x="27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2"/>
            <p:cNvSpPr/>
            <p:nvPr/>
          </p:nvSpPr>
          <p:spPr>
            <a:xfrm>
              <a:off x="4890625" y="3353875"/>
              <a:ext cx="35925" cy="152700"/>
            </a:xfrm>
            <a:custGeom>
              <a:rect b="b" l="l" r="r" t="t"/>
              <a:pathLst>
                <a:path extrusionOk="0" h="6108" w="1437">
                  <a:moveTo>
                    <a:pt x="252" y="1"/>
                  </a:moveTo>
                  <a:cubicBezTo>
                    <a:pt x="127" y="1"/>
                    <a:pt x="1" y="96"/>
                    <a:pt x="28" y="261"/>
                  </a:cubicBezTo>
                  <a:lnTo>
                    <a:pt x="982" y="5921"/>
                  </a:lnTo>
                  <a:cubicBezTo>
                    <a:pt x="997" y="6030"/>
                    <a:pt x="1090" y="6108"/>
                    <a:pt x="1198" y="6108"/>
                  </a:cubicBezTo>
                  <a:cubicBezTo>
                    <a:pt x="1213" y="6108"/>
                    <a:pt x="1224" y="6108"/>
                    <a:pt x="1235" y="6104"/>
                  </a:cubicBezTo>
                  <a:cubicBezTo>
                    <a:pt x="1358" y="6085"/>
                    <a:pt x="1436" y="5970"/>
                    <a:pt x="1418" y="5851"/>
                  </a:cubicBezTo>
                  <a:lnTo>
                    <a:pt x="468" y="186"/>
                  </a:lnTo>
                  <a:cubicBezTo>
                    <a:pt x="446" y="59"/>
                    <a:pt x="350" y="1"/>
                    <a:pt x="25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2"/>
            <p:cNvSpPr/>
            <p:nvPr/>
          </p:nvSpPr>
          <p:spPr>
            <a:xfrm>
              <a:off x="4697525" y="3524625"/>
              <a:ext cx="223425" cy="77925"/>
            </a:xfrm>
            <a:custGeom>
              <a:rect b="b" l="l" r="r" t="t"/>
              <a:pathLst>
                <a:path extrusionOk="0" h="3117" w="8937">
                  <a:moveTo>
                    <a:pt x="925" y="1"/>
                  </a:moveTo>
                  <a:cubicBezTo>
                    <a:pt x="414" y="1"/>
                    <a:pt x="0" y="414"/>
                    <a:pt x="0" y="925"/>
                  </a:cubicBezTo>
                  <a:cubicBezTo>
                    <a:pt x="4" y="1435"/>
                    <a:pt x="414" y="1849"/>
                    <a:pt x="925" y="1849"/>
                  </a:cubicBezTo>
                  <a:lnTo>
                    <a:pt x="1867" y="1849"/>
                  </a:lnTo>
                  <a:cubicBezTo>
                    <a:pt x="2050" y="1853"/>
                    <a:pt x="2195" y="2006"/>
                    <a:pt x="2192" y="2188"/>
                  </a:cubicBezTo>
                  <a:lnTo>
                    <a:pt x="2192" y="2192"/>
                  </a:lnTo>
                  <a:cubicBezTo>
                    <a:pt x="2195" y="2703"/>
                    <a:pt x="2605" y="3116"/>
                    <a:pt x="3116" y="3116"/>
                  </a:cubicBezTo>
                  <a:lnTo>
                    <a:pt x="8013" y="3116"/>
                  </a:lnTo>
                  <a:cubicBezTo>
                    <a:pt x="8523" y="3116"/>
                    <a:pt x="8933" y="2703"/>
                    <a:pt x="8937" y="2192"/>
                  </a:cubicBezTo>
                  <a:cubicBezTo>
                    <a:pt x="8933" y="1681"/>
                    <a:pt x="8523" y="1268"/>
                    <a:pt x="8013" y="1264"/>
                  </a:cubicBezTo>
                  <a:lnTo>
                    <a:pt x="7074" y="1264"/>
                  </a:lnTo>
                  <a:cubicBezTo>
                    <a:pt x="6887" y="1264"/>
                    <a:pt x="6742" y="1111"/>
                    <a:pt x="6746" y="929"/>
                  </a:cubicBezTo>
                  <a:lnTo>
                    <a:pt x="6746" y="925"/>
                  </a:lnTo>
                  <a:cubicBezTo>
                    <a:pt x="6742" y="414"/>
                    <a:pt x="6332" y="1"/>
                    <a:pt x="582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2"/>
            <p:cNvSpPr/>
            <p:nvPr/>
          </p:nvSpPr>
          <p:spPr>
            <a:xfrm>
              <a:off x="4698075" y="3524625"/>
              <a:ext cx="44750" cy="46250"/>
            </a:xfrm>
            <a:custGeom>
              <a:rect b="b" l="l" r="r" t="t"/>
              <a:pathLst>
                <a:path extrusionOk="0" h="1850" w="1790">
                  <a:moveTo>
                    <a:pt x="906" y="1"/>
                  </a:moveTo>
                  <a:cubicBezTo>
                    <a:pt x="403" y="12"/>
                    <a:pt x="1" y="422"/>
                    <a:pt x="1" y="925"/>
                  </a:cubicBezTo>
                  <a:cubicBezTo>
                    <a:pt x="1" y="1428"/>
                    <a:pt x="403" y="1838"/>
                    <a:pt x="906" y="1849"/>
                  </a:cubicBezTo>
                  <a:lnTo>
                    <a:pt x="1790" y="1849"/>
                  </a:lnTo>
                  <a:cubicBezTo>
                    <a:pt x="1279" y="1849"/>
                    <a:pt x="869" y="1435"/>
                    <a:pt x="865" y="925"/>
                  </a:cubicBezTo>
                  <a:cubicBezTo>
                    <a:pt x="869" y="414"/>
                    <a:pt x="1279" y="1"/>
                    <a:pt x="179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2"/>
            <p:cNvSpPr/>
            <p:nvPr/>
          </p:nvSpPr>
          <p:spPr>
            <a:xfrm>
              <a:off x="4841550" y="3234700"/>
              <a:ext cx="223450" cy="77900"/>
            </a:xfrm>
            <a:custGeom>
              <a:rect b="b" l="l" r="r" t="t"/>
              <a:pathLst>
                <a:path extrusionOk="0" h="3116" w="8938">
                  <a:moveTo>
                    <a:pt x="3116" y="1"/>
                  </a:moveTo>
                  <a:cubicBezTo>
                    <a:pt x="2606" y="1"/>
                    <a:pt x="2196" y="414"/>
                    <a:pt x="2192" y="925"/>
                  </a:cubicBezTo>
                  <a:lnTo>
                    <a:pt x="2192" y="928"/>
                  </a:lnTo>
                  <a:cubicBezTo>
                    <a:pt x="2196" y="1111"/>
                    <a:pt x="2050" y="1264"/>
                    <a:pt x="1868" y="1264"/>
                  </a:cubicBezTo>
                  <a:lnTo>
                    <a:pt x="925" y="1264"/>
                  </a:lnTo>
                  <a:cubicBezTo>
                    <a:pt x="414" y="1268"/>
                    <a:pt x="5" y="1681"/>
                    <a:pt x="1" y="2192"/>
                  </a:cubicBezTo>
                  <a:cubicBezTo>
                    <a:pt x="5" y="2702"/>
                    <a:pt x="414" y="3116"/>
                    <a:pt x="925" y="3116"/>
                  </a:cubicBezTo>
                  <a:lnTo>
                    <a:pt x="5822" y="3116"/>
                  </a:lnTo>
                  <a:cubicBezTo>
                    <a:pt x="6332" y="3116"/>
                    <a:pt x="6742" y="2702"/>
                    <a:pt x="6746" y="2192"/>
                  </a:cubicBezTo>
                  <a:lnTo>
                    <a:pt x="6746" y="2188"/>
                  </a:lnTo>
                  <a:cubicBezTo>
                    <a:pt x="6742" y="2005"/>
                    <a:pt x="6888" y="1853"/>
                    <a:pt x="7070" y="1853"/>
                  </a:cubicBezTo>
                  <a:lnTo>
                    <a:pt x="8013" y="1853"/>
                  </a:lnTo>
                  <a:cubicBezTo>
                    <a:pt x="8524" y="1849"/>
                    <a:pt x="8934" y="1435"/>
                    <a:pt x="8937" y="925"/>
                  </a:cubicBezTo>
                  <a:cubicBezTo>
                    <a:pt x="8934" y="414"/>
                    <a:pt x="8524" y="1"/>
                    <a:pt x="8013"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2"/>
            <p:cNvSpPr/>
            <p:nvPr/>
          </p:nvSpPr>
          <p:spPr>
            <a:xfrm>
              <a:off x="4750250" y="3398775"/>
              <a:ext cx="111550" cy="152325"/>
            </a:xfrm>
            <a:custGeom>
              <a:rect b="b" l="l" r="r" t="t"/>
              <a:pathLst>
                <a:path extrusionOk="0" h="6093" w="4462">
                  <a:moveTo>
                    <a:pt x="142" y="0"/>
                  </a:moveTo>
                  <a:cubicBezTo>
                    <a:pt x="53" y="138"/>
                    <a:pt x="1" y="298"/>
                    <a:pt x="1" y="466"/>
                  </a:cubicBezTo>
                  <a:lnTo>
                    <a:pt x="3977" y="5996"/>
                  </a:lnTo>
                  <a:cubicBezTo>
                    <a:pt x="4026" y="6065"/>
                    <a:pt x="4090" y="6093"/>
                    <a:pt x="4153" y="6093"/>
                  </a:cubicBezTo>
                  <a:cubicBezTo>
                    <a:pt x="4312" y="6093"/>
                    <a:pt x="4462" y="5910"/>
                    <a:pt x="4338" y="5739"/>
                  </a:cubicBezTo>
                  <a:lnTo>
                    <a:pt x="4342" y="5739"/>
                  </a:lnTo>
                  <a:lnTo>
                    <a:pt x="280" y="90"/>
                  </a:lnTo>
                  <a:cubicBezTo>
                    <a:pt x="247" y="45"/>
                    <a:pt x="198" y="11"/>
                    <a:pt x="14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2"/>
            <p:cNvSpPr/>
            <p:nvPr/>
          </p:nvSpPr>
          <p:spPr>
            <a:xfrm>
              <a:off x="4835325" y="3480875"/>
              <a:ext cx="143300" cy="119350"/>
            </a:xfrm>
            <a:custGeom>
              <a:rect b="b" l="l" r="r" t="t"/>
              <a:pathLst>
                <a:path extrusionOk="0" h="4774" w="5732">
                  <a:moveTo>
                    <a:pt x="4203" y="1"/>
                  </a:moveTo>
                  <a:cubicBezTo>
                    <a:pt x="3757" y="1"/>
                    <a:pt x="3322" y="223"/>
                    <a:pt x="3067" y="629"/>
                  </a:cubicBezTo>
                  <a:lnTo>
                    <a:pt x="2844" y="983"/>
                  </a:lnTo>
                  <a:cubicBezTo>
                    <a:pt x="2810" y="1038"/>
                    <a:pt x="2752" y="1067"/>
                    <a:pt x="2692" y="1067"/>
                  </a:cubicBezTo>
                  <a:cubicBezTo>
                    <a:pt x="2659" y="1067"/>
                    <a:pt x="2625" y="1058"/>
                    <a:pt x="2594" y="1039"/>
                  </a:cubicBezTo>
                  <a:lnTo>
                    <a:pt x="2247" y="819"/>
                  </a:lnTo>
                  <a:cubicBezTo>
                    <a:pt x="2024" y="679"/>
                    <a:pt x="1776" y="612"/>
                    <a:pt x="1531" y="612"/>
                  </a:cubicBezTo>
                  <a:cubicBezTo>
                    <a:pt x="1085" y="612"/>
                    <a:pt x="650" y="834"/>
                    <a:pt x="395" y="1240"/>
                  </a:cubicBezTo>
                  <a:cubicBezTo>
                    <a:pt x="0" y="1866"/>
                    <a:pt x="186" y="2697"/>
                    <a:pt x="813" y="3092"/>
                  </a:cubicBezTo>
                  <a:lnTo>
                    <a:pt x="3432" y="4747"/>
                  </a:lnTo>
                  <a:cubicBezTo>
                    <a:pt x="3462" y="4765"/>
                    <a:pt x="3496" y="4774"/>
                    <a:pt x="3528" y="4774"/>
                  </a:cubicBezTo>
                  <a:cubicBezTo>
                    <a:pt x="3589" y="4774"/>
                    <a:pt x="3648" y="4744"/>
                    <a:pt x="3682" y="4691"/>
                  </a:cubicBezTo>
                  <a:lnTo>
                    <a:pt x="5337" y="2060"/>
                  </a:lnTo>
                  <a:cubicBezTo>
                    <a:pt x="5732" y="1434"/>
                    <a:pt x="5542" y="607"/>
                    <a:pt x="4919" y="208"/>
                  </a:cubicBezTo>
                  <a:cubicBezTo>
                    <a:pt x="4696" y="68"/>
                    <a:pt x="4448" y="1"/>
                    <a:pt x="4203"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2"/>
            <p:cNvSpPr/>
            <p:nvPr/>
          </p:nvSpPr>
          <p:spPr>
            <a:xfrm>
              <a:off x="4835325" y="3496200"/>
              <a:ext cx="98575" cy="104125"/>
            </a:xfrm>
            <a:custGeom>
              <a:rect b="b" l="l" r="r" t="t"/>
              <a:pathLst>
                <a:path extrusionOk="0" h="4165" w="3943">
                  <a:moveTo>
                    <a:pt x="1536" y="1"/>
                  </a:moveTo>
                  <a:cubicBezTo>
                    <a:pt x="1071" y="1"/>
                    <a:pt x="641" y="238"/>
                    <a:pt x="395" y="631"/>
                  </a:cubicBezTo>
                  <a:cubicBezTo>
                    <a:pt x="0" y="1257"/>
                    <a:pt x="186" y="2088"/>
                    <a:pt x="813" y="2483"/>
                  </a:cubicBezTo>
                  <a:lnTo>
                    <a:pt x="3436" y="4138"/>
                  </a:lnTo>
                  <a:cubicBezTo>
                    <a:pt x="3465" y="4156"/>
                    <a:pt x="3497" y="4165"/>
                    <a:pt x="3530" y="4165"/>
                  </a:cubicBezTo>
                  <a:cubicBezTo>
                    <a:pt x="3589" y="4165"/>
                    <a:pt x="3648" y="4135"/>
                    <a:pt x="3682" y="4082"/>
                  </a:cubicBezTo>
                  <a:lnTo>
                    <a:pt x="3943" y="3668"/>
                  </a:lnTo>
                  <a:lnTo>
                    <a:pt x="1644" y="2218"/>
                  </a:lnTo>
                  <a:cubicBezTo>
                    <a:pt x="1014" y="1820"/>
                    <a:pt x="827" y="992"/>
                    <a:pt x="1222" y="363"/>
                  </a:cubicBezTo>
                  <a:cubicBezTo>
                    <a:pt x="1312" y="221"/>
                    <a:pt x="1424" y="102"/>
                    <a:pt x="1558" y="1"/>
                  </a:cubicBezTo>
                  <a:cubicBezTo>
                    <a:pt x="1551" y="1"/>
                    <a:pt x="1543" y="1"/>
                    <a:pt x="153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2"/>
            <p:cNvSpPr/>
            <p:nvPr/>
          </p:nvSpPr>
          <p:spPr>
            <a:xfrm>
              <a:off x="4736475" y="3238175"/>
              <a:ext cx="263575" cy="172250"/>
            </a:xfrm>
            <a:custGeom>
              <a:rect b="b" l="l" r="r" t="t"/>
              <a:pathLst>
                <a:path extrusionOk="0" h="6890" w="10543">
                  <a:moveTo>
                    <a:pt x="5229" y="0"/>
                  </a:moveTo>
                  <a:cubicBezTo>
                    <a:pt x="4911" y="0"/>
                    <a:pt x="4590" y="35"/>
                    <a:pt x="4271" y="107"/>
                  </a:cubicBezTo>
                  <a:cubicBezTo>
                    <a:pt x="1610" y="715"/>
                    <a:pt x="0" y="3704"/>
                    <a:pt x="555" y="6890"/>
                  </a:cubicBezTo>
                  <a:cubicBezTo>
                    <a:pt x="806" y="6399"/>
                    <a:pt x="1246" y="6135"/>
                    <a:pt x="1712" y="6135"/>
                  </a:cubicBezTo>
                  <a:cubicBezTo>
                    <a:pt x="1995" y="6135"/>
                    <a:pt x="2288" y="6232"/>
                    <a:pt x="2553" y="6435"/>
                  </a:cubicBezTo>
                  <a:cubicBezTo>
                    <a:pt x="2803" y="5944"/>
                    <a:pt x="3244" y="5680"/>
                    <a:pt x="3710" y="5680"/>
                  </a:cubicBezTo>
                  <a:cubicBezTo>
                    <a:pt x="3993" y="5680"/>
                    <a:pt x="4285" y="5778"/>
                    <a:pt x="4550" y="5981"/>
                  </a:cubicBezTo>
                  <a:cubicBezTo>
                    <a:pt x="4801" y="5491"/>
                    <a:pt x="5243" y="5227"/>
                    <a:pt x="5709" y="5227"/>
                  </a:cubicBezTo>
                  <a:cubicBezTo>
                    <a:pt x="5992" y="5227"/>
                    <a:pt x="6284" y="5324"/>
                    <a:pt x="6548" y="5526"/>
                  </a:cubicBezTo>
                  <a:cubicBezTo>
                    <a:pt x="6799" y="5036"/>
                    <a:pt x="7240" y="4772"/>
                    <a:pt x="7707" y="4772"/>
                  </a:cubicBezTo>
                  <a:cubicBezTo>
                    <a:pt x="7989" y="4772"/>
                    <a:pt x="8281" y="4869"/>
                    <a:pt x="8545" y="5071"/>
                  </a:cubicBezTo>
                  <a:cubicBezTo>
                    <a:pt x="8796" y="4581"/>
                    <a:pt x="9240" y="4318"/>
                    <a:pt x="9707" y="4318"/>
                  </a:cubicBezTo>
                  <a:cubicBezTo>
                    <a:pt x="9741" y="4318"/>
                    <a:pt x="9775" y="4320"/>
                    <a:pt x="9809" y="4322"/>
                  </a:cubicBezTo>
                  <a:cubicBezTo>
                    <a:pt x="10077" y="4348"/>
                    <a:pt x="10330" y="4453"/>
                    <a:pt x="10543" y="4617"/>
                  </a:cubicBezTo>
                  <a:cubicBezTo>
                    <a:pt x="9779" y="1878"/>
                    <a:pt x="7563" y="0"/>
                    <a:pt x="5229"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2"/>
            <p:cNvSpPr/>
            <p:nvPr/>
          </p:nvSpPr>
          <p:spPr>
            <a:xfrm>
              <a:off x="4736475" y="3238225"/>
              <a:ext cx="141900" cy="172200"/>
            </a:xfrm>
            <a:custGeom>
              <a:rect b="b" l="l" r="r" t="t"/>
              <a:pathLst>
                <a:path extrusionOk="0" h="6888" w="5676">
                  <a:moveTo>
                    <a:pt x="5221" y="0"/>
                  </a:moveTo>
                  <a:cubicBezTo>
                    <a:pt x="4902" y="0"/>
                    <a:pt x="4584" y="35"/>
                    <a:pt x="4271" y="105"/>
                  </a:cubicBezTo>
                  <a:cubicBezTo>
                    <a:pt x="1610" y="713"/>
                    <a:pt x="0" y="3702"/>
                    <a:pt x="555" y="6888"/>
                  </a:cubicBezTo>
                  <a:cubicBezTo>
                    <a:pt x="742" y="6526"/>
                    <a:pt x="1029" y="6288"/>
                    <a:pt x="1353" y="6187"/>
                  </a:cubicBezTo>
                  <a:cubicBezTo>
                    <a:pt x="1129" y="3277"/>
                    <a:pt x="2695" y="668"/>
                    <a:pt x="5158" y="105"/>
                  </a:cubicBezTo>
                  <a:cubicBezTo>
                    <a:pt x="5329" y="68"/>
                    <a:pt x="5501" y="38"/>
                    <a:pt x="5676" y="24"/>
                  </a:cubicBezTo>
                  <a:cubicBezTo>
                    <a:pt x="5524" y="8"/>
                    <a:pt x="5373" y="0"/>
                    <a:pt x="522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2"/>
            <p:cNvSpPr/>
            <p:nvPr/>
          </p:nvSpPr>
          <p:spPr>
            <a:xfrm>
              <a:off x="4787900" y="3240850"/>
              <a:ext cx="62350" cy="158225"/>
            </a:xfrm>
            <a:custGeom>
              <a:rect b="b" l="l" r="r" t="t"/>
              <a:pathLst>
                <a:path extrusionOk="0" h="6329" w="2494">
                  <a:moveTo>
                    <a:pt x="2214" y="0"/>
                  </a:moveTo>
                  <a:lnTo>
                    <a:pt x="2214" y="0"/>
                  </a:lnTo>
                  <a:cubicBezTo>
                    <a:pt x="380" y="1912"/>
                    <a:pt x="0" y="4051"/>
                    <a:pt x="496" y="6328"/>
                  </a:cubicBezTo>
                  <a:cubicBezTo>
                    <a:pt x="747" y="5839"/>
                    <a:pt x="1188" y="5574"/>
                    <a:pt x="1655" y="5574"/>
                  </a:cubicBezTo>
                  <a:cubicBezTo>
                    <a:pt x="1937" y="5574"/>
                    <a:pt x="2229" y="5671"/>
                    <a:pt x="2493" y="5874"/>
                  </a:cubicBezTo>
                  <a:cubicBezTo>
                    <a:pt x="1987" y="3597"/>
                    <a:pt x="1785" y="1592"/>
                    <a:pt x="2214"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2"/>
            <p:cNvSpPr/>
            <p:nvPr/>
          </p:nvSpPr>
          <p:spPr>
            <a:xfrm>
              <a:off x="4843325" y="3240850"/>
              <a:ext cx="106800" cy="135475"/>
            </a:xfrm>
            <a:custGeom>
              <a:rect b="b" l="l" r="r" t="t"/>
              <a:pathLst>
                <a:path extrusionOk="0" h="5419" w="4272">
                  <a:moveTo>
                    <a:pt x="1" y="0"/>
                  </a:moveTo>
                  <a:lnTo>
                    <a:pt x="1" y="0"/>
                  </a:lnTo>
                  <a:cubicBezTo>
                    <a:pt x="1070" y="1253"/>
                    <a:pt x="1756" y="3146"/>
                    <a:pt x="2278" y="5419"/>
                  </a:cubicBezTo>
                  <a:cubicBezTo>
                    <a:pt x="2527" y="4927"/>
                    <a:pt x="2967" y="4666"/>
                    <a:pt x="3433" y="4666"/>
                  </a:cubicBezTo>
                  <a:cubicBezTo>
                    <a:pt x="3738" y="4670"/>
                    <a:pt x="4033" y="4774"/>
                    <a:pt x="4271" y="4964"/>
                  </a:cubicBezTo>
                  <a:cubicBezTo>
                    <a:pt x="3738" y="2695"/>
                    <a:pt x="2475" y="932"/>
                    <a:pt x="1"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9" name="Google Shape;4359;p62"/>
          <p:cNvGrpSpPr/>
          <p:nvPr/>
        </p:nvGrpSpPr>
        <p:grpSpPr>
          <a:xfrm>
            <a:off x="5304300" y="3294625"/>
            <a:ext cx="385175" cy="307850"/>
            <a:chOff x="5304300" y="3294625"/>
            <a:chExt cx="385175" cy="307850"/>
          </a:xfrm>
        </p:grpSpPr>
        <p:sp>
          <p:nvSpPr>
            <p:cNvPr id="4360" name="Google Shape;4360;p62"/>
            <p:cNvSpPr/>
            <p:nvPr/>
          </p:nvSpPr>
          <p:spPr>
            <a:xfrm>
              <a:off x="5304300" y="3294625"/>
              <a:ext cx="385175" cy="307850"/>
            </a:xfrm>
            <a:custGeom>
              <a:rect b="b" l="l" r="r" t="t"/>
              <a:pathLst>
                <a:path extrusionOk="0" h="12314" w="15407">
                  <a:moveTo>
                    <a:pt x="11416" y="1"/>
                  </a:moveTo>
                  <a:cubicBezTo>
                    <a:pt x="10486" y="1"/>
                    <a:pt x="9556" y="356"/>
                    <a:pt x="8848" y="1066"/>
                  </a:cubicBezTo>
                  <a:lnTo>
                    <a:pt x="8043" y="1871"/>
                  </a:lnTo>
                  <a:cubicBezTo>
                    <a:pt x="7948" y="1966"/>
                    <a:pt x="7823" y="2013"/>
                    <a:pt x="7698" y="2013"/>
                  </a:cubicBezTo>
                  <a:cubicBezTo>
                    <a:pt x="7573" y="2013"/>
                    <a:pt x="7449" y="1966"/>
                    <a:pt x="7354" y="1871"/>
                  </a:cubicBezTo>
                  <a:lnTo>
                    <a:pt x="6564" y="1077"/>
                  </a:lnTo>
                  <a:cubicBezTo>
                    <a:pt x="5854" y="365"/>
                    <a:pt x="4923" y="9"/>
                    <a:pt x="3992" y="9"/>
                  </a:cubicBezTo>
                  <a:cubicBezTo>
                    <a:pt x="3061" y="9"/>
                    <a:pt x="2131" y="365"/>
                    <a:pt x="1421" y="1077"/>
                  </a:cubicBezTo>
                  <a:cubicBezTo>
                    <a:pt x="1" y="2500"/>
                    <a:pt x="1" y="4807"/>
                    <a:pt x="1421" y="6227"/>
                  </a:cubicBezTo>
                  <a:lnTo>
                    <a:pt x="7354" y="12171"/>
                  </a:lnTo>
                  <a:cubicBezTo>
                    <a:pt x="7449" y="12266"/>
                    <a:pt x="7573" y="12313"/>
                    <a:pt x="7699" y="12313"/>
                  </a:cubicBezTo>
                  <a:cubicBezTo>
                    <a:pt x="7824" y="12313"/>
                    <a:pt x="7950" y="12266"/>
                    <a:pt x="8047" y="12171"/>
                  </a:cubicBezTo>
                  <a:lnTo>
                    <a:pt x="13987" y="6216"/>
                  </a:lnTo>
                  <a:cubicBezTo>
                    <a:pt x="15407" y="4792"/>
                    <a:pt x="15407" y="2489"/>
                    <a:pt x="13987" y="1066"/>
                  </a:cubicBezTo>
                  <a:cubicBezTo>
                    <a:pt x="13277" y="356"/>
                    <a:pt x="12346" y="1"/>
                    <a:pt x="1141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2"/>
            <p:cNvSpPr/>
            <p:nvPr/>
          </p:nvSpPr>
          <p:spPr>
            <a:xfrm>
              <a:off x="5408925" y="3392500"/>
              <a:ext cx="180975" cy="81000"/>
            </a:xfrm>
            <a:custGeom>
              <a:rect b="b" l="l" r="r" t="t"/>
              <a:pathLst>
                <a:path extrusionOk="0" h="3240" w="7239">
                  <a:moveTo>
                    <a:pt x="5298" y="0"/>
                  </a:moveTo>
                  <a:cubicBezTo>
                    <a:pt x="4852" y="0"/>
                    <a:pt x="4406" y="171"/>
                    <a:pt x="4067" y="512"/>
                  </a:cubicBezTo>
                  <a:lnTo>
                    <a:pt x="3683" y="896"/>
                  </a:lnTo>
                  <a:cubicBezTo>
                    <a:pt x="3638" y="942"/>
                    <a:pt x="3578" y="966"/>
                    <a:pt x="3517" y="966"/>
                  </a:cubicBezTo>
                  <a:cubicBezTo>
                    <a:pt x="3456" y="966"/>
                    <a:pt x="3396" y="942"/>
                    <a:pt x="3351" y="896"/>
                  </a:cubicBezTo>
                  <a:lnTo>
                    <a:pt x="2975" y="516"/>
                  </a:lnTo>
                  <a:cubicBezTo>
                    <a:pt x="2641" y="182"/>
                    <a:pt x="2197" y="7"/>
                    <a:pt x="1744" y="7"/>
                  </a:cubicBezTo>
                  <a:cubicBezTo>
                    <a:pt x="1518" y="7"/>
                    <a:pt x="1291" y="50"/>
                    <a:pt x="1074" y="139"/>
                  </a:cubicBezTo>
                  <a:cubicBezTo>
                    <a:pt x="422" y="408"/>
                    <a:pt x="1" y="1045"/>
                    <a:pt x="1" y="1749"/>
                  </a:cubicBezTo>
                  <a:cubicBezTo>
                    <a:pt x="12" y="2140"/>
                    <a:pt x="139" y="2517"/>
                    <a:pt x="366" y="2834"/>
                  </a:cubicBezTo>
                  <a:cubicBezTo>
                    <a:pt x="522" y="2789"/>
                    <a:pt x="681" y="2766"/>
                    <a:pt x="843" y="2766"/>
                  </a:cubicBezTo>
                  <a:cubicBezTo>
                    <a:pt x="855" y="2766"/>
                    <a:pt x="868" y="2766"/>
                    <a:pt x="880" y="2767"/>
                  </a:cubicBezTo>
                  <a:cubicBezTo>
                    <a:pt x="1771" y="2767"/>
                    <a:pt x="1771" y="3240"/>
                    <a:pt x="2662" y="3240"/>
                  </a:cubicBezTo>
                  <a:cubicBezTo>
                    <a:pt x="3549" y="3240"/>
                    <a:pt x="3549" y="2767"/>
                    <a:pt x="4439" y="2767"/>
                  </a:cubicBezTo>
                  <a:cubicBezTo>
                    <a:pt x="5330" y="2767"/>
                    <a:pt x="5330" y="3240"/>
                    <a:pt x="6221" y="3240"/>
                  </a:cubicBezTo>
                  <a:cubicBezTo>
                    <a:pt x="6269" y="3240"/>
                    <a:pt x="6314" y="3236"/>
                    <a:pt x="6355" y="3236"/>
                  </a:cubicBezTo>
                  <a:lnTo>
                    <a:pt x="6560" y="3031"/>
                  </a:lnTo>
                  <a:cubicBezTo>
                    <a:pt x="7238" y="2349"/>
                    <a:pt x="7208" y="1190"/>
                    <a:pt x="6530" y="512"/>
                  </a:cubicBezTo>
                  <a:cubicBezTo>
                    <a:pt x="6191" y="171"/>
                    <a:pt x="5745" y="0"/>
                    <a:pt x="529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2"/>
            <p:cNvSpPr/>
            <p:nvPr/>
          </p:nvSpPr>
          <p:spPr>
            <a:xfrm>
              <a:off x="5408850" y="3392650"/>
              <a:ext cx="54700" cy="70700"/>
            </a:xfrm>
            <a:custGeom>
              <a:rect b="b" l="l" r="r" t="t"/>
              <a:pathLst>
                <a:path extrusionOk="0" h="2828" w="2188">
                  <a:moveTo>
                    <a:pt x="1741" y="1"/>
                  </a:moveTo>
                  <a:cubicBezTo>
                    <a:pt x="807" y="1"/>
                    <a:pt x="1" y="758"/>
                    <a:pt x="4" y="1743"/>
                  </a:cubicBezTo>
                  <a:cubicBezTo>
                    <a:pt x="11" y="2134"/>
                    <a:pt x="142" y="2511"/>
                    <a:pt x="369" y="2828"/>
                  </a:cubicBezTo>
                  <a:cubicBezTo>
                    <a:pt x="525" y="2783"/>
                    <a:pt x="684" y="2760"/>
                    <a:pt x="846" y="2760"/>
                  </a:cubicBezTo>
                  <a:cubicBezTo>
                    <a:pt x="858" y="2760"/>
                    <a:pt x="871" y="2760"/>
                    <a:pt x="883" y="2761"/>
                  </a:cubicBezTo>
                  <a:cubicBezTo>
                    <a:pt x="898" y="2760"/>
                    <a:pt x="913" y="2760"/>
                    <a:pt x="927" y="2760"/>
                  </a:cubicBezTo>
                  <a:cubicBezTo>
                    <a:pt x="1028" y="2760"/>
                    <a:pt x="1129" y="2771"/>
                    <a:pt x="1226" y="2790"/>
                  </a:cubicBezTo>
                  <a:cubicBezTo>
                    <a:pt x="1018" y="2481"/>
                    <a:pt x="902" y="2116"/>
                    <a:pt x="891" y="1743"/>
                  </a:cubicBezTo>
                  <a:cubicBezTo>
                    <a:pt x="891" y="953"/>
                    <a:pt x="1424" y="260"/>
                    <a:pt x="2188" y="59"/>
                  </a:cubicBezTo>
                  <a:cubicBezTo>
                    <a:pt x="2037" y="19"/>
                    <a:pt x="1887" y="1"/>
                    <a:pt x="174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2"/>
            <p:cNvSpPr/>
            <p:nvPr/>
          </p:nvSpPr>
          <p:spPr>
            <a:xfrm>
              <a:off x="5442000" y="3461650"/>
              <a:ext cx="44575" cy="11850"/>
            </a:xfrm>
            <a:custGeom>
              <a:rect b="b" l="l" r="r" t="t"/>
              <a:pathLst>
                <a:path extrusionOk="0" h="474" w="1783">
                  <a:moveTo>
                    <a:pt x="407" y="0"/>
                  </a:moveTo>
                  <a:cubicBezTo>
                    <a:pt x="270" y="0"/>
                    <a:pt x="134" y="18"/>
                    <a:pt x="1" y="49"/>
                  </a:cubicBezTo>
                  <a:cubicBezTo>
                    <a:pt x="482" y="172"/>
                    <a:pt x="627" y="474"/>
                    <a:pt x="1339" y="474"/>
                  </a:cubicBezTo>
                  <a:cubicBezTo>
                    <a:pt x="1488" y="474"/>
                    <a:pt x="1637" y="459"/>
                    <a:pt x="1782" y="425"/>
                  </a:cubicBezTo>
                  <a:cubicBezTo>
                    <a:pt x="1298" y="302"/>
                    <a:pt x="1156" y="1"/>
                    <a:pt x="444" y="1"/>
                  </a:cubicBezTo>
                  <a:cubicBezTo>
                    <a:pt x="432" y="0"/>
                    <a:pt x="419" y="0"/>
                    <a:pt x="40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2"/>
            <p:cNvSpPr/>
            <p:nvPr/>
          </p:nvSpPr>
          <p:spPr>
            <a:xfrm>
              <a:off x="5530975" y="3461650"/>
              <a:ext cx="39625" cy="11850"/>
            </a:xfrm>
            <a:custGeom>
              <a:rect b="b" l="l" r="r" t="t"/>
              <a:pathLst>
                <a:path extrusionOk="0" h="474" w="1585">
                  <a:moveTo>
                    <a:pt x="409" y="0"/>
                  </a:moveTo>
                  <a:cubicBezTo>
                    <a:pt x="270" y="0"/>
                    <a:pt x="134" y="18"/>
                    <a:pt x="1" y="49"/>
                  </a:cubicBezTo>
                  <a:cubicBezTo>
                    <a:pt x="485" y="172"/>
                    <a:pt x="627" y="474"/>
                    <a:pt x="1339" y="474"/>
                  </a:cubicBezTo>
                  <a:cubicBezTo>
                    <a:pt x="1383" y="474"/>
                    <a:pt x="1432" y="474"/>
                    <a:pt x="1473" y="470"/>
                  </a:cubicBezTo>
                  <a:lnTo>
                    <a:pt x="1585" y="358"/>
                  </a:lnTo>
                  <a:cubicBezTo>
                    <a:pt x="1245" y="217"/>
                    <a:pt x="1052" y="1"/>
                    <a:pt x="448" y="1"/>
                  </a:cubicBezTo>
                  <a:cubicBezTo>
                    <a:pt x="435" y="0"/>
                    <a:pt x="422" y="0"/>
                    <a:pt x="409"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2"/>
            <p:cNvSpPr/>
            <p:nvPr/>
          </p:nvSpPr>
          <p:spPr>
            <a:xfrm>
              <a:off x="5395425" y="3495100"/>
              <a:ext cx="213550" cy="51725"/>
            </a:xfrm>
            <a:custGeom>
              <a:rect b="b" l="l" r="r" t="t"/>
              <a:pathLst>
                <a:path extrusionOk="0" h="2069" w="8542">
                  <a:moveTo>
                    <a:pt x="1387" y="0"/>
                  </a:moveTo>
                  <a:cubicBezTo>
                    <a:pt x="653" y="0"/>
                    <a:pt x="526" y="328"/>
                    <a:pt x="1" y="440"/>
                  </a:cubicBezTo>
                  <a:lnTo>
                    <a:pt x="1182" y="1625"/>
                  </a:lnTo>
                  <a:cubicBezTo>
                    <a:pt x="1294" y="1599"/>
                    <a:pt x="1342" y="1573"/>
                    <a:pt x="1499" y="1573"/>
                  </a:cubicBezTo>
                  <a:cubicBezTo>
                    <a:pt x="2389" y="1573"/>
                    <a:pt x="2270" y="2005"/>
                    <a:pt x="3161" y="2005"/>
                  </a:cubicBezTo>
                  <a:cubicBezTo>
                    <a:pt x="4051" y="2005"/>
                    <a:pt x="4025" y="1625"/>
                    <a:pt x="4912" y="1625"/>
                  </a:cubicBezTo>
                  <a:cubicBezTo>
                    <a:pt x="5788" y="1625"/>
                    <a:pt x="5643" y="2054"/>
                    <a:pt x="6481" y="2069"/>
                  </a:cubicBezTo>
                  <a:lnTo>
                    <a:pt x="8542" y="4"/>
                  </a:lnTo>
                  <a:lnTo>
                    <a:pt x="8508" y="0"/>
                  </a:lnTo>
                  <a:cubicBezTo>
                    <a:pt x="7618" y="0"/>
                    <a:pt x="7618" y="477"/>
                    <a:pt x="6727" y="477"/>
                  </a:cubicBezTo>
                  <a:cubicBezTo>
                    <a:pt x="5836" y="477"/>
                    <a:pt x="5840" y="0"/>
                    <a:pt x="4950" y="0"/>
                  </a:cubicBezTo>
                  <a:cubicBezTo>
                    <a:pt x="4059" y="0"/>
                    <a:pt x="4059" y="477"/>
                    <a:pt x="3168" y="477"/>
                  </a:cubicBezTo>
                  <a:cubicBezTo>
                    <a:pt x="2278" y="477"/>
                    <a:pt x="2278" y="0"/>
                    <a:pt x="13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2"/>
            <p:cNvSpPr/>
            <p:nvPr/>
          </p:nvSpPr>
          <p:spPr>
            <a:xfrm>
              <a:off x="5350700" y="3460325"/>
              <a:ext cx="284650" cy="50450"/>
            </a:xfrm>
            <a:custGeom>
              <a:rect b="b" l="l" r="r" t="t"/>
              <a:pathLst>
                <a:path extrusionOk="0" h="2018" w="11386">
                  <a:moveTo>
                    <a:pt x="3142" y="1"/>
                  </a:moveTo>
                  <a:cubicBezTo>
                    <a:pt x="2980" y="1"/>
                    <a:pt x="2821" y="23"/>
                    <a:pt x="2665" y="68"/>
                  </a:cubicBezTo>
                  <a:cubicBezTo>
                    <a:pt x="2237" y="203"/>
                    <a:pt x="2073" y="475"/>
                    <a:pt x="1398" y="475"/>
                  </a:cubicBezTo>
                  <a:cubicBezTo>
                    <a:pt x="660" y="475"/>
                    <a:pt x="534" y="136"/>
                    <a:pt x="1" y="42"/>
                  </a:cubicBezTo>
                  <a:lnTo>
                    <a:pt x="1" y="42"/>
                  </a:lnTo>
                  <a:lnTo>
                    <a:pt x="1905" y="1950"/>
                  </a:lnTo>
                  <a:cubicBezTo>
                    <a:pt x="2434" y="1839"/>
                    <a:pt x="2442" y="1544"/>
                    <a:pt x="3180" y="1544"/>
                  </a:cubicBezTo>
                  <a:cubicBezTo>
                    <a:pt x="4067" y="1544"/>
                    <a:pt x="4070" y="2017"/>
                    <a:pt x="4957" y="2017"/>
                  </a:cubicBezTo>
                  <a:cubicBezTo>
                    <a:pt x="5848" y="2017"/>
                    <a:pt x="5848" y="1544"/>
                    <a:pt x="6739" y="1544"/>
                  </a:cubicBezTo>
                  <a:cubicBezTo>
                    <a:pt x="7629" y="1544"/>
                    <a:pt x="7629" y="2017"/>
                    <a:pt x="8520" y="2017"/>
                  </a:cubicBezTo>
                  <a:cubicBezTo>
                    <a:pt x="9407" y="2017"/>
                    <a:pt x="10171" y="1548"/>
                    <a:pt x="10182" y="1548"/>
                  </a:cubicBezTo>
                  <a:lnTo>
                    <a:pt x="11386" y="337"/>
                  </a:lnTo>
                  <a:cubicBezTo>
                    <a:pt x="11076" y="195"/>
                    <a:pt x="10871" y="1"/>
                    <a:pt x="10297" y="1"/>
                  </a:cubicBezTo>
                  <a:cubicBezTo>
                    <a:pt x="9455" y="1"/>
                    <a:pt x="9411" y="422"/>
                    <a:pt x="8654" y="471"/>
                  </a:cubicBezTo>
                  <a:cubicBezTo>
                    <a:pt x="8613" y="475"/>
                    <a:pt x="8565" y="475"/>
                    <a:pt x="8520" y="475"/>
                  </a:cubicBezTo>
                  <a:cubicBezTo>
                    <a:pt x="7629" y="475"/>
                    <a:pt x="7629" y="1"/>
                    <a:pt x="6739" y="1"/>
                  </a:cubicBezTo>
                  <a:cubicBezTo>
                    <a:pt x="5848" y="1"/>
                    <a:pt x="5848" y="475"/>
                    <a:pt x="4957" y="475"/>
                  </a:cubicBezTo>
                  <a:cubicBezTo>
                    <a:pt x="4067" y="475"/>
                    <a:pt x="4067" y="1"/>
                    <a:pt x="3180" y="1"/>
                  </a:cubicBezTo>
                  <a:cubicBezTo>
                    <a:pt x="3167" y="1"/>
                    <a:pt x="3155" y="1"/>
                    <a:pt x="314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2"/>
            <p:cNvSpPr/>
            <p:nvPr/>
          </p:nvSpPr>
          <p:spPr>
            <a:xfrm>
              <a:off x="5420300" y="3530025"/>
              <a:ext cx="142100" cy="50625"/>
            </a:xfrm>
            <a:custGeom>
              <a:rect b="b" l="l" r="r" t="t"/>
              <a:pathLst>
                <a:path extrusionOk="0" h="2025" w="5684">
                  <a:moveTo>
                    <a:pt x="396" y="1"/>
                  </a:moveTo>
                  <a:cubicBezTo>
                    <a:pt x="261" y="1"/>
                    <a:pt x="131" y="12"/>
                    <a:pt x="1" y="38"/>
                  </a:cubicBezTo>
                  <a:lnTo>
                    <a:pt x="1950" y="1991"/>
                  </a:lnTo>
                  <a:cubicBezTo>
                    <a:pt x="2063" y="2011"/>
                    <a:pt x="2177" y="2025"/>
                    <a:pt x="2293" y="2025"/>
                  </a:cubicBezTo>
                  <a:cubicBezTo>
                    <a:pt x="2307" y="2025"/>
                    <a:pt x="2320" y="2025"/>
                    <a:pt x="2333" y="2024"/>
                  </a:cubicBezTo>
                  <a:cubicBezTo>
                    <a:pt x="3224" y="2024"/>
                    <a:pt x="2881" y="1574"/>
                    <a:pt x="3772" y="1574"/>
                  </a:cubicBezTo>
                  <a:cubicBezTo>
                    <a:pt x="3781" y="1573"/>
                    <a:pt x="3790" y="1573"/>
                    <a:pt x="3799" y="1573"/>
                  </a:cubicBezTo>
                  <a:cubicBezTo>
                    <a:pt x="4024" y="1573"/>
                    <a:pt x="4246" y="1618"/>
                    <a:pt x="4454" y="1711"/>
                  </a:cubicBezTo>
                  <a:lnTo>
                    <a:pt x="5684" y="474"/>
                  </a:lnTo>
                  <a:cubicBezTo>
                    <a:pt x="4845" y="456"/>
                    <a:pt x="4827" y="1"/>
                    <a:pt x="3955" y="1"/>
                  </a:cubicBezTo>
                  <a:cubicBezTo>
                    <a:pt x="3068" y="1"/>
                    <a:pt x="3068" y="474"/>
                    <a:pt x="2177" y="474"/>
                  </a:cubicBezTo>
                  <a:cubicBezTo>
                    <a:pt x="1286" y="474"/>
                    <a:pt x="1286" y="1"/>
                    <a:pt x="39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2"/>
            <p:cNvSpPr/>
            <p:nvPr/>
          </p:nvSpPr>
          <p:spPr>
            <a:xfrm>
              <a:off x="5417325" y="3462025"/>
              <a:ext cx="25" cy="25"/>
            </a:xfrm>
            <a:custGeom>
              <a:rect b="b" l="l" r="r" t="t"/>
              <a:pathLst>
                <a:path extrusionOk="0" h="1" w="1">
                  <a:moveTo>
                    <a:pt x="0" y="0"/>
                  </a:moveTo>
                  <a:lnTo>
                    <a:pt x="0"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2"/>
            <p:cNvSpPr/>
            <p:nvPr/>
          </p:nvSpPr>
          <p:spPr>
            <a:xfrm>
              <a:off x="5304300" y="3294925"/>
              <a:ext cx="205100" cy="307550"/>
            </a:xfrm>
            <a:custGeom>
              <a:rect b="b" l="l" r="r" t="t"/>
              <a:pathLst>
                <a:path extrusionOk="0" h="12302" w="8204">
                  <a:moveTo>
                    <a:pt x="3984" y="0"/>
                  </a:moveTo>
                  <a:cubicBezTo>
                    <a:pt x="3028" y="0"/>
                    <a:pt x="2105" y="378"/>
                    <a:pt x="1421" y="1068"/>
                  </a:cubicBezTo>
                  <a:cubicBezTo>
                    <a:pt x="1" y="2488"/>
                    <a:pt x="1" y="4795"/>
                    <a:pt x="1421" y="6219"/>
                  </a:cubicBezTo>
                  <a:lnTo>
                    <a:pt x="7354" y="12159"/>
                  </a:lnTo>
                  <a:cubicBezTo>
                    <a:pt x="7449" y="12254"/>
                    <a:pt x="7573" y="12301"/>
                    <a:pt x="7699" y="12301"/>
                  </a:cubicBezTo>
                  <a:cubicBezTo>
                    <a:pt x="7824" y="12301"/>
                    <a:pt x="7950" y="12254"/>
                    <a:pt x="8047" y="12159"/>
                  </a:cubicBezTo>
                  <a:lnTo>
                    <a:pt x="8203" y="12002"/>
                  </a:lnTo>
                  <a:lnTo>
                    <a:pt x="2427" y="6219"/>
                  </a:lnTo>
                  <a:cubicBezTo>
                    <a:pt x="1007" y="4795"/>
                    <a:pt x="1007" y="2488"/>
                    <a:pt x="2427" y="1068"/>
                  </a:cubicBezTo>
                  <a:cubicBezTo>
                    <a:pt x="2986" y="506"/>
                    <a:pt x="3709" y="144"/>
                    <a:pt x="4495" y="36"/>
                  </a:cubicBezTo>
                  <a:cubicBezTo>
                    <a:pt x="4325" y="12"/>
                    <a:pt x="4154" y="0"/>
                    <a:pt x="3984"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2"/>
            <p:cNvSpPr/>
            <p:nvPr/>
          </p:nvSpPr>
          <p:spPr>
            <a:xfrm>
              <a:off x="5395425" y="3498550"/>
              <a:ext cx="59650" cy="42025"/>
            </a:xfrm>
            <a:custGeom>
              <a:rect b="b" l="l" r="r" t="t"/>
              <a:pathLst>
                <a:path extrusionOk="0" h="1681" w="2386">
                  <a:moveTo>
                    <a:pt x="705" y="0"/>
                  </a:moveTo>
                  <a:cubicBezTo>
                    <a:pt x="474" y="101"/>
                    <a:pt x="302" y="235"/>
                    <a:pt x="1" y="302"/>
                  </a:cubicBezTo>
                  <a:lnTo>
                    <a:pt x="1182" y="1487"/>
                  </a:lnTo>
                  <a:cubicBezTo>
                    <a:pt x="1294" y="1461"/>
                    <a:pt x="1342" y="1435"/>
                    <a:pt x="1499" y="1435"/>
                  </a:cubicBezTo>
                  <a:cubicBezTo>
                    <a:pt x="1983" y="1435"/>
                    <a:pt x="2169" y="1562"/>
                    <a:pt x="2386" y="1681"/>
                  </a:cubicBezTo>
                  <a:lnTo>
                    <a:pt x="705"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2"/>
            <p:cNvSpPr/>
            <p:nvPr/>
          </p:nvSpPr>
          <p:spPr>
            <a:xfrm>
              <a:off x="5420300" y="3530025"/>
              <a:ext cx="72125" cy="50725"/>
            </a:xfrm>
            <a:custGeom>
              <a:rect b="b" l="l" r="r" t="t"/>
              <a:pathLst>
                <a:path extrusionOk="0" h="2029" w="2885">
                  <a:moveTo>
                    <a:pt x="442" y="0"/>
                  </a:moveTo>
                  <a:cubicBezTo>
                    <a:pt x="427" y="0"/>
                    <a:pt x="411" y="0"/>
                    <a:pt x="396" y="1"/>
                  </a:cubicBezTo>
                  <a:cubicBezTo>
                    <a:pt x="261" y="1"/>
                    <a:pt x="127" y="12"/>
                    <a:pt x="1" y="38"/>
                  </a:cubicBezTo>
                  <a:lnTo>
                    <a:pt x="45" y="87"/>
                  </a:lnTo>
                  <a:lnTo>
                    <a:pt x="1950" y="1991"/>
                  </a:lnTo>
                  <a:cubicBezTo>
                    <a:pt x="2076" y="2017"/>
                    <a:pt x="2203" y="2028"/>
                    <a:pt x="2333" y="2028"/>
                  </a:cubicBezTo>
                  <a:cubicBezTo>
                    <a:pt x="2613" y="2028"/>
                    <a:pt x="2773" y="1983"/>
                    <a:pt x="2885" y="1924"/>
                  </a:cubicBezTo>
                  <a:lnTo>
                    <a:pt x="1119" y="154"/>
                  </a:lnTo>
                  <a:cubicBezTo>
                    <a:pt x="909" y="52"/>
                    <a:pt x="676" y="0"/>
                    <a:pt x="44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2"/>
            <p:cNvSpPr/>
            <p:nvPr/>
          </p:nvSpPr>
          <p:spPr>
            <a:xfrm>
              <a:off x="5350700" y="3461275"/>
              <a:ext cx="65050" cy="47825"/>
            </a:xfrm>
            <a:custGeom>
              <a:rect b="b" l="l" r="r" t="t"/>
              <a:pathLst>
                <a:path extrusionOk="0" h="1913" w="2602">
                  <a:moveTo>
                    <a:pt x="1" y="1"/>
                  </a:moveTo>
                  <a:lnTo>
                    <a:pt x="1905" y="1912"/>
                  </a:lnTo>
                  <a:cubicBezTo>
                    <a:pt x="2240" y="1842"/>
                    <a:pt x="2367" y="1696"/>
                    <a:pt x="2602" y="1599"/>
                  </a:cubicBezTo>
                  <a:lnTo>
                    <a:pt x="1439" y="433"/>
                  </a:lnTo>
                  <a:lnTo>
                    <a:pt x="1398" y="433"/>
                  </a:lnTo>
                  <a:cubicBezTo>
                    <a:pt x="660" y="433"/>
                    <a:pt x="534" y="90"/>
                    <a:pt x="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2"/>
            <p:cNvSpPr/>
            <p:nvPr/>
          </p:nvSpPr>
          <p:spPr>
            <a:xfrm>
              <a:off x="5617825" y="3381775"/>
              <a:ext cx="34900" cy="32025"/>
            </a:xfrm>
            <a:custGeom>
              <a:rect b="b" l="l" r="r" t="t"/>
              <a:pathLst>
                <a:path extrusionOk="0" h="1281" w="1396">
                  <a:moveTo>
                    <a:pt x="1069" y="0"/>
                  </a:moveTo>
                  <a:cubicBezTo>
                    <a:pt x="1015" y="0"/>
                    <a:pt x="959" y="23"/>
                    <a:pt x="909" y="76"/>
                  </a:cubicBezTo>
                  <a:lnTo>
                    <a:pt x="89" y="900"/>
                  </a:lnTo>
                  <a:cubicBezTo>
                    <a:pt x="0" y="986"/>
                    <a:pt x="0" y="1127"/>
                    <a:pt x="89" y="1217"/>
                  </a:cubicBezTo>
                  <a:cubicBezTo>
                    <a:pt x="132" y="1260"/>
                    <a:pt x="189" y="1281"/>
                    <a:pt x="246" y="1281"/>
                  </a:cubicBezTo>
                  <a:cubicBezTo>
                    <a:pt x="303" y="1281"/>
                    <a:pt x="360" y="1260"/>
                    <a:pt x="402" y="1217"/>
                  </a:cubicBezTo>
                  <a:lnTo>
                    <a:pt x="1222" y="393"/>
                  </a:lnTo>
                  <a:cubicBezTo>
                    <a:pt x="1396" y="234"/>
                    <a:pt x="1243" y="0"/>
                    <a:pt x="106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2"/>
            <p:cNvSpPr/>
            <p:nvPr/>
          </p:nvSpPr>
          <p:spPr>
            <a:xfrm>
              <a:off x="5535825" y="3328100"/>
              <a:ext cx="21875" cy="45350"/>
            </a:xfrm>
            <a:custGeom>
              <a:rect b="b" l="l" r="r" t="t"/>
              <a:pathLst>
                <a:path extrusionOk="0" h="1814" w="875">
                  <a:moveTo>
                    <a:pt x="609" y="0"/>
                  </a:moveTo>
                  <a:cubicBezTo>
                    <a:pt x="519" y="0"/>
                    <a:pt x="431" y="51"/>
                    <a:pt x="399" y="166"/>
                  </a:cubicBezTo>
                  <a:lnTo>
                    <a:pt x="34" y="1530"/>
                  </a:lnTo>
                  <a:cubicBezTo>
                    <a:pt x="1" y="1649"/>
                    <a:pt x="71" y="1772"/>
                    <a:pt x="187" y="1806"/>
                  </a:cubicBezTo>
                  <a:cubicBezTo>
                    <a:pt x="206" y="1810"/>
                    <a:pt x="228" y="1813"/>
                    <a:pt x="250" y="1813"/>
                  </a:cubicBezTo>
                  <a:cubicBezTo>
                    <a:pt x="347" y="1813"/>
                    <a:pt x="437" y="1746"/>
                    <a:pt x="463" y="1653"/>
                  </a:cubicBezTo>
                  <a:cubicBezTo>
                    <a:pt x="463" y="1649"/>
                    <a:pt x="463" y="1649"/>
                    <a:pt x="463" y="1649"/>
                  </a:cubicBezTo>
                  <a:lnTo>
                    <a:pt x="828" y="282"/>
                  </a:lnTo>
                  <a:cubicBezTo>
                    <a:pt x="875" y="111"/>
                    <a:pt x="741" y="0"/>
                    <a:pt x="60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2"/>
            <p:cNvSpPr/>
            <p:nvPr/>
          </p:nvSpPr>
          <p:spPr>
            <a:xfrm>
              <a:off x="5436925" y="3328100"/>
              <a:ext cx="21775" cy="45350"/>
            </a:xfrm>
            <a:custGeom>
              <a:rect b="b" l="l" r="r" t="t"/>
              <a:pathLst>
                <a:path extrusionOk="0" h="1814" w="871">
                  <a:moveTo>
                    <a:pt x="267" y="0"/>
                  </a:moveTo>
                  <a:cubicBezTo>
                    <a:pt x="134" y="0"/>
                    <a:pt x="1" y="111"/>
                    <a:pt x="47" y="282"/>
                  </a:cubicBezTo>
                  <a:lnTo>
                    <a:pt x="413" y="1649"/>
                  </a:lnTo>
                  <a:lnTo>
                    <a:pt x="413" y="1653"/>
                  </a:lnTo>
                  <a:cubicBezTo>
                    <a:pt x="439" y="1746"/>
                    <a:pt x="528" y="1813"/>
                    <a:pt x="625" y="1813"/>
                  </a:cubicBezTo>
                  <a:cubicBezTo>
                    <a:pt x="647" y="1813"/>
                    <a:pt x="666" y="1810"/>
                    <a:pt x="688" y="1802"/>
                  </a:cubicBezTo>
                  <a:cubicBezTo>
                    <a:pt x="804" y="1772"/>
                    <a:pt x="871" y="1649"/>
                    <a:pt x="841" y="1534"/>
                  </a:cubicBezTo>
                  <a:lnTo>
                    <a:pt x="476" y="166"/>
                  </a:lnTo>
                  <a:cubicBezTo>
                    <a:pt x="444" y="51"/>
                    <a:pt x="356" y="0"/>
                    <a:pt x="26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2"/>
            <p:cNvSpPr/>
            <p:nvPr/>
          </p:nvSpPr>
          <p:spPr>
            <a:xfrm>
              <a:off x="5344100" y="3382075"/>
              <a:ext cx="38900" cy="36200"/>
            </a:xfrm>
            <a:custGeom>
              <a:rect b="b" l="l" r="r" t="t"/>
              <a:pathLst>
                <a:path extrusionOk="0" h="1448" w="1556">
                  <a:moveTo>
                    <a:pt x="242" y="0"/>
                  </a:moveTo>
                  <a:cubicBezTo>
                    <a:pt x="186" y="0"/>
                    <a:pt x="129" y="22"/>
                    <a:pt x="86" y="64"/>
                  </a:cubicBezTo>
                  <a:cubicBezTo>
                    <a:pt x="0" y="154"/>
                    <a:pt x="0" y="292"/>
                    <a:pt x="86" y="381"/>
                  </a:cubicBezTo>
                  <a:lnTo>
                    <a:pt x="1085" y="1380"/>
                  </a:lnTo>
                  <a:cubicBezTo>
                    <a:pt x="1133" y="1427"/>
                    <a:pt x="1187" y="1447"/>
                    <a:pt x="1238" y="1447"/>
                  </a:cubicBezTo>
                  <a:cubicBezTo>
                    <a:pt x="1409" y="1447"/>
                    <a:pt x="1555" y="1227"/>
                    <a:pt x="1398" y="1067"/>
                  </a:cubicBezTo>
                  <a:lnTo>
                    <a:pt x="399" y="64"/>
                  </a:lnTo>
                  <a:cubicBezTo>
                    <a:pt x="356" y="22"/>
                    <a:pt x="299" y="0"/>
                    <a:pt x="242"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2"/>
            <p:cNvSpPr/>
            <p:nvPr/>
          </p:nvSpPr>
          <p:spPr>
            <a:xfrm>
              <a:off x="5579050" y="3322750"/>
              <a:ext cx="43825" cy="65150"/>
            </a:xfrm>
            <a:custGeom>
              <a:rect b="b" l="l" r="r" t="t"/>
              <a:pathLst>
                <a:path extrusionOk="0" h="2606" w="1753">
                  <a:moveTo>
                    <a:pt x="1496" y="1"/>
                  </a:moveTo>
                  <a:cubicBezTo>
                    <a:pt x="1420" y="1"/>
                    <a:pt x="1345" y="40"/>
                    <a:pt x="1305" y="112"/>
                  </a:cubicBezTo>
                  <a:lnTo>
                    <a:pt x="60" y="2273"/>
                  </a:lnTo>
                  <a:cubicBezTo>
                    <a:pt x="1" y="2381"/>
                    <a:pt x="38" y="2516"/>
                    <a:pt x="146" y="2579"/>
                  </a:cubicBezTo>
                  <a:cubicBezTo>
                    <a:pt x="180" y="2594"/>
                    <a:pt x="217" y="2605"/>
                    <a:pt x="254" y="2605"/>
                  </a:cubicBezTo>
                  <a:cubicBezTo>
                    <a:pt x="332" y="2605"/>
                    <a:pt x="407" y="2564"/>
                    <a:pt x="448" y="2493"/>
                  </a:cubicBezTo>
                  <a:lnTo>
                    <a:pt x="1693" y="332"/>
                  </a:lnTo>
                  <a:cubicBezTo>
                    <a:pt x="1752" y="228"/>
                    <a:pt x="1715" y="90"/>
                    <a:pt x="1607" y="30"/>
                  </a:cubicBezTo>
                  <a:cubicBezTo>
                    <a:pt x="1572" y="10"/>
                    <a:pt x="1534" y="1"/>
                    <a:pt x="149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2"/>
            <p:cNvSpPr/>
            <p:nvPr/>
          </p:nvSpPr>
          <p:spPr>
            <a:xfrm>
              <a:off x="5491575" y="3363275"/>
              <a:ext cx="11475" cy="27400"/>
            </a:xfrm>
            <a:custGeom>
              <a:rect b="b" l="l" r="r" t="t"/>
              <a:pathLst>
                <a:path extrusionOk="0" h="1096" w="459">
                  <a:moveTo>
                    <a:pt x="231" y="0"/>
                  </a:moveTo>
                  <a:cubicBezTo>
                    <a:pt x="105" y="0"/>
                    <a:pt x="0" y="105"/>
                    <a:pt x="8" y="231"/>
                  </a:cubicBezTo>
                  <a:lnTo>
                    <a:pt x="8" y="865"/>
                  </a:lnTo>
                  <a:cubicBezTo>
                    <a:pt x="0" y="992"/>
                    <a:pt x="105" y="1096"/>
                    <a:pt x="231" y="1096"/>
                  </a:cubicBezTo>
                  <a:cubicBezTo>
                    <a:pt x="358" y="1096"/>
                    <a:pt x="459" y="992"/>
                    <a:pt x="451" y="865"/>
                  </a:cubicBezTo>
                  <a:lnTo>
                    <a:pt x="451" y="231"/>
                  </a:lnTo>
                  <a:cubicBezTo>
                    <a:pt x="459" y="105"/>
                    <a:pt x="358" y="0"/>
                    <a:pt x="231"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2"/>
            <p:cNvSpPr/>
            <p:nvPr/>
          </p:nvSpPr>
          <p:spPr>
            <a:xfrm>
              <a:off x="5370875" y="3322700"/>
              <a:ext cx="44800" cy="65200"/>
            </a:xfrm>
            <a:custGeom>
              <a:rect b="b" l="l" r="r" t="t"/>
              <a:pathLst>
                <a:path extrusionOk="0" h="2608" w="1792">
                  <a:moveTo>
                    <a:pt x="301" y="0"/>
                  </a:moveTo>
                  <a:cubicBezTo>
                    <a:pt x="150" y="0"/>
                    <a:pt x="1" y="161"/>
                    <a:pt x="103" y="338"/>
                  </a:cubicBezTo>
                  <a:lnTo>
                    <a:pt x="1344" y="2495"/>
                  </a:lnTo>
                  <a:cubicBezTo>
                    <a:pt x="1385" y="2562"/>
                    <a:pt x="1456" y="2607"/>
                    <a:pt x="1538" y="2607"/>
                  </a:cubicBezTo>
                  <a:cubicBezTo>
                    <a:pt x="1575" y="2607"/>
                    <a:pt x="1612" y="2596"/>
                    <a:pt x="1646" y="2581"/>
                  </a:cubicBezTo>
                  <a:cubicBezTo>
                    <a:pt x="1750" y="2518"/>
                    <a:pt x="1791" y="2383"/>
                    <a:pt x="1732" y="2275"/>
                  </a:cubicBezTo>
                  <a:lnTo>
                    <a:pt x="487" y="114"/>
                  </a:lnTo>
                  <a:cubicBezTo>
                    <a:pt x="440" y="33"/>
                    <a:pt x="371" y="0"/>
                    <a:pt x="301"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0" name="Google Shape;4380;p62"/>
          <p:cNvSpPr/>
          <p:nvPr/>
        </p:nvSpPr>
        <p:spPr>
          <a:xfrm>
            <a:off x="5465025" y="3564850"/>
            <a:ext cx="71100" cy="37625"/>
          </a:xfrm>
          <a:custGeom>
            <a:rect b="b" l="l" r="r" t="t"/>
            <a:pathLst>
              <a:path extrusionOk="0" h="1505" w="2844">
                <a:moveTo>
                  <a:pt x="2215" y="1"/>
                </a:moveTo>
                <a:cubicBezTo>
                  <a:pt x="2199" y="1"/>
                  <a:pt x="2182" y="1"/>
                  <a:pt x="2166" y="2"/>
                </a:cubicBezTo>
                <a:cubicBezTo>
                  <a:pt x="1275" y="2"/>
                  <a:pt x="1275" y="475"/>
                  <a:pt x="384" y="475"/>
                </a:cubicBezTo>
                <a:cubicBezTo>
                  <a:pt x="257" y="475"/>
                  <a:pt x="127" y="464"/>
                  <a:pt x="0" y="438"/>
                </a:cubicBezTo>
                <a:lnTo>
                  <a:pt x="0" y="438"/>
                </a:lnTo>
                <a:lnTo>
                  <a:pt x="925" y="1362"/>
                </a:lnTo>
                <a:cubicBezTo>
                  <a:pt x="1020" y="1457"/>
                  <a:pt x="1144" y="1504"/>
                  <a:pt x="1269" y="1504"/>
                </a:cubicBezTo>
                <a:cubicBezTo>
                  <a:pt x="1394" y="1504"/>
                  <a:pt x="1519" y="1457"/>
                  <a:pt x="1614" y="1362"/>
                </a:cubicBezTo>
                <a:lnTo>
                  <a:pt x="2844" y="132"/>
                </a:lnTo>
                <a:cubicBezTo>
                  <a:pt x="2647" y="46"/>
                  <a:pt x="2430" y="1"/>
                  <a:pt x="221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2"/>
          <p:cNvSpPr/>
          <p:nvPr/>
        </p:nvSpPr>
        <p:spPr>
          <a:xfrm>
            <a:off x="5465025" y="3574475"/>
            <a:ext cx="44375" cy="28000"/>
          </a:xfrm>
          <a:custGeom>
            <a:rect b="b" l="l" r="r" t="t"/>
            <a:pathLst>
              <a:path extrusionOk="0" h="1120" w="1775">
                <a:moveTo>
                  <a:pt x="954" y="0"/>
                </a:moveTo>
                <a:cubicBezTo>
                  <a:pt x="782" y="60"/>
                  <a:pt x="599" y="90"/>
                  <a:pt x="416" y="90"/>
                </a:cubicBezTo>
                <a:cubicBezTo>
                  <a:pt x="406" y="90"/>
                  <a:pt x="395" y="90"/>
                  <a:pt x="384" y="90"/>
                </a:cubicBezTo>
                <a:cubicBezTo>
                  <a:pt x="257" y="90"/>
                  <a:pt x="127" y="79"/>
                  <a:pt x="0" y="53"/>
                </a:cubicBezTo>
                <a:lnTo>
                  <a:pt x="0" y="53"/>
                </a:lnTo>
                <a:lnTo>
                  <a:pt x="925" y="977"/>
                </a:lnTo>
                <a:cubicBezTo>
                  <a:pt x="1020" y="1072"/>
                  <a:pt x="1144" y="1119"/>
                  <a:pt x="1270" y="1119"/>
                </a:cubicBezTo>
                <a:cubicBezTo>
                  <a:pt x="1395" y="1119"/>
                  <a:pt x="1521" y="1072"/>
                  <a:pt x="1618" y="977"/>
                </a:cubicBezTo>
                <a:lnTo>
                  <a:pt x="1774" y="820"/>
                </a:lnTo>
                <a:lnTo>
                  <a:pt x="954"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82" name="Google Shape;4382;p62"/>
          <p:cNvGrpSpPr/>
          <p:nvPr/>
        </p:nvGrpSpPr>
        <p:grpSpPr>
          <a:xfrm>
            <a:off x="4058125" y="3815300"/>
            <a:ext cx="308600" cy="368325"/>
            <a:chOff x="4058125" y="3815300"/>
            <a:chExt cx="308600" cy="368325"/>
          </a:xfrm>
        </p:grpSpPr>
        <p:sp>
          <p:nvSpPr>
            <p:cNvPr id="4383" name="Google Shape;4383;p62"/>
            <p:cNvSpPr/>
            <p:nvPr/>
          </p:nvSpPr>
          <p:spPr>
            <a:xfrm>
              <a:off x="4058125" y="4010750"/>
              <a:ext cx="147425" cy="151525"/>
            </a:xfrm>
            <a:custGeom>
              <a:rect b="b" l="l" r="r" t="t"/>
              <a:pathLst>
                <a:path extrusionOk="0" h="6061" w="5897">
                  <a:moveTo>
                    <a:pt x="1631" y="1"/>
                  </a:moveTo>
                  <a:cubicBezTo>
                    <a:pt x="1301" y="1"/>
                    <a:pt x="968" y="112"/>
                    <a:pt x="694" y="340"/>
                  </a:cubicBezTo>
                  <a:cubicBezTo>
                    <a:pt x="79" y="862"/>
                    <a:pt x="1" y="1779"/>
                    <a:pt x="519" y="2397"/>
                  </a:cubicBezTo>
                  <a:lnTo>
                    <a:pt x="1834" y="3970"/>
                  </a:lnTo>
                  <a:lnTo>
                    <a:pt x="3153" y="5543"/>
                  </a:lnTo>
                  <a:cubicBezTo>
                    <a:pt x="3440" y="5885"/>
                    <a:pt x="3852" y="6061"/>
                    <a:pt x="4267" y="6061"/>
                  </a:cubicBezTo>
                  <a:cubicBezTo>
                    <a:pt x="4598" y="6061"/>
                    <a:pt x="4930" y="5949"/>
                    <a:pt x="5203" y="5722"/>
                  </a:cubicBezTo>
                  <a:cubicBezTo>
                    <a:pt x="5818" y="5204"/>
                    <a:pt x="5896" y="4283"/>
                    <a:pt x="5382" y="3664"/>
                  </a:cubicBezTo>
                  <a:lnTo>
                    <a:pt x="2743" y="519"/>
                  </a:lnTo>
                  <a:cubicBezTo>
                    <a:pt x="2457" y="177"/>
                    <a:pt x="2046" y="1"/>
                    <a:pt x="1631"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2"/>
            <p:cNvSpPr/>
            <p:nvPr/>
          </p:nvSpPr>
          <p:spPr>
            <a:xfrm>
              <a:off x="4058125" y="4010750"/>
              <a:ext cx="101675" cy="100275"/>
            </a:xfrm>
            <a:custGeom>
              <a:rect b="b" l="l" r="r" t="t"/>
              <a:pathLst>
                <a:path extrusionOk="0" h="4011" w="4067">
                  <a:moveTo>
                    <a:pt x="1631" y="1"/>
                  </a:moveTo>
                  <a:cubicBezTo>
                    <a:pt x="1301" y="1"/>
                    <a:pt x="968" y="112"/>
                    <a:pt x="694" y="340"/>
                  </a:cubicBezTo>
                  <a:cubicBezTo>
                    <a:pt x="79" y="862"/>
                    <a:pt x="1" y="1779"/>
                    <a:pt x="519" y="2397"/>
                  </a:cubicBezTo>
                  <a:lnTo>
                    <a:pt x="1868" y="4011"/>
                  </a:lnTo>
                  <a:lnTo>
                    <a:pt x="4066" y="2096"/>
                  </a:lnTo>
                  <a:lnTo>
                    <a:pt x="2743" y="519"/>
                  </a:lnTo>
                  <a:cubicBezTo>
                    <a:pt x="2457" y="177"/>
                    <a:pt x="2046" y="1"/>
                    <a:pt x="1631"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2"/>
            <p:cNvSpPr/>
            <p:nvPr/>
          </p:nvSpPr>
          <p:spPr>
            <a:xfrm>
              <a:off x="4084875" y="3927675"/>
              <a:ext cx="125325" cy="166500"/>
            </a:xfrm>
            <a:custGeom>
              <a:rect b="b" l="l" r="r" t="t"/>
              <a:pathLst>
                <a:path extrusionOk="0" h="6660" w="5013">
                  <a:moveTo>
                    <a:pt x="1658" y="0"/>
                  </a:moveTo>
                  <a:cubicBezTo>
                    <a:pt x="1457" y="0"/>
                    <a:pt x="1253" y="42"/>
                    <a:pt x="1059" y="130"/>
                  </a:cubicBezTo>
                  <a:cubicBezTo>
                    <a:pt x="324" y="466"/>
                    <a:pt x="0" y="1330"/>
                    <a:pt x="332" y="2061"/>
                  </a:cubicBezTo>
                  <a:lnTo>
                    <a:pt x="2027" y="5802"/>
                  </a:lnTo>
                  <a:cubicBezTo>
                    <a:pt x="2271" y="6341"/>
                    <a:pt x="2801" y="6659"/>
                    <a:pt x="3355" y="6659"/>
                  </a:cubicBezTo>
                  <a:cubicBezTo>
                    <a:pt x="3556" y="6659"/>
                    <a:pt x="3760" y="6617"/>
                    <a:pt x="3954" y="6529"/>
                  </a:cubicBezTo>
                  <a:cubicBezTo>
                    <a:pt x="4688" y="6194"/>
                    <a:pt x="5012" y="5329"/>
                    <a:pt x="4681" y="4599"/>
                  </a:cubicBezTo>
                  <a:lnTo>
                    <a:pt x="2985" y="857"/>
                  </a:lnTo>
                  <a:cubicBezTo>
                    <a:pt x="2742" y="318"/>
                    <a:pt x="2211" y="0"/>
                    <a:pt x="1658"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2"/>
            <p:cNvSpPr/>
            <p:nvPr/>
          </p:nvSpPr>
          <p:spPr>
            <a:xfrm>
              <a:off x="4114400" y="3995850"/>
              <a:ext cx="95800" cy="98325"/>
            </a:xfrm>
            <a:custGeom>
              <a:rect b="b" l="l" r="r" t="t"/>
              <a:pathLst>
                <a:path extrusionOk="0" h="3933" w="3832">
                  <a:moveTo>
                    <a:pt x="2654" y="1"/>
                  </a:moveTo>
                  <a:lnTo>
                    <a:pt x="0" y="1205"/>
                  </a:lnTo>
                  <a:lnTo>
                    <a:pt x="846" y="3075"/>
                  </a:lnTo>
                  <a:cubicBezTo>
                    <a:pt x="1090" y="3614"/>
                    <a:pt x="1618" y="3932"/>
                    <a:pt x="2172" y="3932"/>
                  </a:cubicBezTo>
                  <a:cubicBezTo>
                    <a:pt x="2373" y="3932"/>
                    <a:pt x="2578" y="3890"/>
                    <a:pt x="2773" y="3802"/>
                  </a:cubicBezTo>
                  <a:cubicBezTo>
                    <a:pt x="3507" y="3467"/>
                    <a:pt x="3831" y="2602"/>
                    <a:pt x="3500" y="1872"/>
                  </a:cubicBezTo>
                  <a:lnTo>
                    <a:pt x="2654"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2"/>
            <p:cNvSpPr/>
            <p:nvPr/>
          </p:nvSpPr>
          <p:spPr>
            <a:xfrm>
              <a:off x="4058325" y="4013650"/>
              <a:ext cx="134650" cy="148625"/>
            </a:xfrm>
            <a:custGeom>
              <a:rect b="b" l="l" r="r" t="t"/>
              <a:pathLst>
                <a:path extrusionOk="0" h="5945" w="5386">
                  <a:moveTo>
                    <a:pt x="1021" y="1"/>
                  </a:moveTo>
                  <a:lnTo>
                    <a:pt x="1021" y="1"/>
                  </a:lnTo>
                  <a:cubicBezTo>
                    <a:pt x="909" y="53"/>
                    <a:pt x="801" y="120"/>
                    <a:pt x="708" y="202"/>
                  </a:cubicBezTo>
                  <a:cubicBezTo>
                    <a:pt x="86" y="716"/>
                    <a:pt x="0" y="1633"/>
                    <a:pt x="514" y="2255"/>
                  </a:cubicBezTo>
                  <a:lnTo>
                    <a:pt x="3130" y="5415"/>
                  </a:lnTo>
                  <a:cubicBezTo>
                    <a:pt x="3417" y="5765"/>
                    <a:pt x="3832" y="5945"/>
                    <a:pt x="4250" y="5945"/>
                  </a:cubicBezTo>
                  <a:cubicBezTo>
                    <a:pt x="4577" y="5945"/>
                    <a:pt x="4907" y="5835"/>
                    <a:pt x="5180" y="5609"/>
                  </a:cubicBezTo>
                  <a:cubicBezTo>
                    <a:pt x="5255" y="5546"/>
                    <a:pt x="5322" y="5475"/>
                    <a:pt x="5385" y="5401"/>
                  </a:cubicBezTo>
                  <a:lnTo>
                    <a:pt x="5385" y="5401"/>
                  </a:lnTo>
                  <a:cubicBezTo>
                    <a:pt x="5189" y="5492"/>
                    <a:pt x="4981" y="5536"/>
                    <a:pt x="4775" y="5536"/>
                  </a:cubicBezTo>
                  <a:cubicBezTo>
                    <a:pt x="4351" y="5536"/>
                    <a:pt x="3936" y="5349"/>
                    <a:pt x="3652" y="5006"/>
                  </a:cubicBezTo>
                  <a:lnTo>
                    <a:pt x="1036" y="1845"/>
                  </a:lnTo>
                  <a:cubicBezTo>
                    <a:pt x="596" y="1309"/>
                    <a:pt x="589" y="541"/>
                    <a:pt x="102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2"/>
            <p:cNvSpPr/>
            <p:nvPr/>
          </p:nvSpPr>
          <p:spPr>
            <a:xfrm>
              <a:off x="4058225" y="4014125"/>
              <a:ext cx="59275" cy="96825"/>
            </a:xfrm>
            <a:custGeom>
              <a:rect b="b" l="l" r="r" t="t"/>
              <a:pathLst>
                <a:path extrusionOk="0" h="3873" w="2371">
                  <a:moveTo>
                    <a:pt x="1010" y="0"/>
                  </a:moveTo>
                  <a:lnTo>
                    <a:pt x="1010" y="0"/>
                  </a:lnTo>
                  <a:cubicBezTo>
                    <a:pt x="895" y="56"/>
                    <a:pt x="787" y="123"/>
                    <a:pt x="690" y="205"/>
                  </a:cubicBezTo>
                  <a:cubicBezTo>
                    <a:pt x="79" y="720"/>
                    <a:pt x="0" y="1629"/>
                    <a:pt x="518" y="2236"/>
                  </a:cubicBezTo>
                  <a:lnTo>
                    <a:pt x="1871" y="3872"/>
                  </a:lnTo>
                  <a:lnTo>
                    <a:pt x="2370" y="3433"/>
                  </a:lnTo>
                  <a:lnTo>
                    <a:pt x="1040" y="1826"/>
                  </a:lnTo>
                  <a:cubicBezTo>
                    <a:pt x="608" y="1297"/>
                    <a:pt x="593" y="541"/>
                    <a:pt x="1010"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2"/>
            <p:cNvSpPr/>
            <p:nvPr/>
          </p:nvSpPr>
          <p:spPr>
            <a:xfrm>
              <a:off x="4084950" y="3928225"/>
              <a:ext cx="105225" cy="165950"/>
            </a:xfrm>
            <a:custGeom>
              <a:rect b="b" l="l" r="r" t="t"/>
              <a:pathLst>
                <a:path extrusionOk="0" h="6638" w="4209">
                  <a:moveTo>
                    <a:pt x="1413" y="0"/>
                  </a:moveTo>
                  <a:lnTo>
                    <a:pt x="1413" y="0"/>
                  </a:lnTo>
                  <a:cubicBezTo>
                    <a:pt x="1290" y="23"/>
                    <a:pt x="1171" y="60"/>
                    <a:pt x="1056" y="112"/>
                  </a:cubicBezTo>
                  <a:cubicBezTo>
                    <a:pt x="325" y="444"/>
                    <a:pt x="1" y="1308"/>
                    <a:pt x="333" y="2043"/>
                  </a:cubicBezTo>
                  <a:lnTo>
                    <a:pt x="2024" y="5780"/>
                  </a:lnTo>
                  <a:cubicBezTo>
                    <a:pt x="2268" y="6319"/>
                    <a:pt x="2798" y="6637"/>
                    <a:pt x="3354" y="6637"/>
                  </a:cubicBezTo>
                  <a:cubicBezTo>
                    <a:pt x="3555" y="6637"/>
                    <a:pt x="3759" y="6595"/>
                    <a:pt x="3955" y="6507"/>
                  </a:cubicBezTo>
                  <a:cubicBezTo>
                    <a:pt x="4044" y="6466"/>
                    <a:pt x="4126" y="6418"/>
                    <a:pt x="4208" y="6358"/>
                  </a:cubicBezTo>
                  <a:lnTo>
                    <a:pt x="4208" y="6358"/>
                  </a:lnTo>
                  <a:cubicBezTo>
                    <a:pt x="4126" y="6372"/>
                    <a:pt x="4043" y="6379"/>
                    <a:pt x="3962" y="6379"/>
                  </a:cubicBezTo>
                  <a:cubicBezTo>
                    <a:pt x="3398" y="6379"/>
                    <a:pt x="2873" y="6051"/>
                    <a:pt x="2636" y="5523"/>
                  </a:cubicBezTo>
                  <a:lnTo>
                    <a:pt x="944" y="1782"/>
                  </a:lnTo>
                  <a:cubicBezTo>
                    <a:pt x="657" y="1152"/>
                    <a:pt x="854" y="407"/>
                    <a:pt x="141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2"/>
            <p:cNvSpPr/>
            <p:nvPr/>
          </p:nvSpPr>
          <p:spPr>
            <a:xfrm>
              <a:off x="4114300" y="4019150"/>
              <a:ext cx="75875" cy="75025"/>
            </a:xfrm>
            <a:custGeom>
              <a:rect b="b" l="l" r="r" t="t"/>
              <a:pathLst>
                <a:path extrusionOk="0" h="3001" w="3035">
                  <a:moveTo>
                    <a:pt x="608" y="1"/>
                  </a:moveTo>
                  <a:lnTo>
                    <a:pt x="1" y="273"/>
                  </a:lnTo>
                  <a:lnTo>
                    <a:pt x="850" y="2143"/>
                  </a:lnTo>
                  <a:cubicBezTo>
                    <a:pt x="1094" y="2682"/>
                    <a:pt x="1622" y="3000"/>
                    <a:pt x="2176" y="3000"/>
                  </a:cubicBezTo>
                  <a:cubicBezTo>
                    <a:pt x="2377" y="3000"/>
                    <a:pt x="2582" y="2958"/>
                    <a:pt x="2777" y="2870"/>
                  </a:cubicBezTo>
                  <a:cubicBezTo>
                    <a:pt x="2799" y="2859"/>
                    <a:pt x="2822" y="2848"/>
                    <a:pt x="2844" y="2837"/>
                  </a:cubicBezTo>
                  <a:lnTo>
                    <a:pt x="2900" y="2807"/>
                  </a:lnTo>
                  <a:lnTo>
                    <a:pt x="2911" y="2803"/>
                  </a:lnTo>
                  <a:cubicBezTo>
                    <a:pt x="2930" y="2792"/>
                    <a:pt x="2945" y="2781"/>
                    <a:pt x="2963" y="2769"/>
                  </a:cubicBezTo>
                  <a:lnTo>
                    <a:pt x="2975" y="2762"/>
                  </a:lnTo>
                  <a:cubicBezTo>
                    <a:pt x="2986" y="2755"/>
                    <a:pt x="3001" y="2743"/>
                    <a:pt x="3016" y="2732"/>
                  </a:cubicBezTo>
                  <a:lnTo>
                    <a:pt x="3034" y="2721"/>
                  </a:lnTo>
                  <a:lnTo>
                    <a:pt x="3034" y="2721"/>
                  </a:lnTo>
                  <a:cubicBezTo>
                    <a:pt x="2951" y="2735"/>
                    <a:pt x="2869" y="2742"/>
                    <a:pt x="2787" y="2742"/>
                  </a:cubicBezTo>
                  <a:cubicBezTo>
                    <a:pt x="2221" y="2742"/>
                    <a:pt x="1699" y="2414"/>
                    <a:pt x="1462" y="1886"/>
                  </a:cubicBezTo>
                  <a:lnTo>
                    <a:pt x="608"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2"/>
            <p:cNvSpPr/>
            <p:nvPr/>
          </p:nvSpPr>
          <p:spPr>
            <a:xfrm>
              <a:off x="4151950" y="3865150"/>
              <a:ext cx="214675" cy="318475"/>
            </a:xfrm>
            <a:custGeom>
              <a:rect b="b" l="l" r="r" t="t"/>
              <a:pathLst>
                <a:path extrusionOk="0" h="12739" w="8587">
                  <a:moveTo>
                    <a:pt x="1908" y="0"/>
                  </a:moveTo>
                  <a:lnTo>
                    <a:pt x="1908" y="392"/>
                  </a:lnTo>
                  <a:cubicBezTo>
                    <a:pt x="1908" y="723"/>
                    <a:pt x="1696" y="1025"/>
                    <a:pt x="1379" y="1133"/>
                  </a:cubicBezTo>
                  <a:lnTo>
                    <a:pt x="526" y="1432"/>
                  </a:lnTo>
                  <a:cubicBezTo>
                    <a:pt x="209" y="1540"/>
                    <a:pt x="0" y="1838"/>
                    <a:pt x="0" y="2173"/>
                  </a:cubicBezTo>
                  <a:lnTo>
                    <a:pt x="0" y="12067"/>
                  </a:lnTo>
                  <a:cubicBezTo>
                    <a:pt x="0" y="12436"/>
                    <a:pt x="298" y="12734"/>
                    <a:pt x="667" y="12738"/>
                  </a:cubicBezTo>
                  <a:lnTo>
                    <a:pt x="7919" y="12738"/>
                  </a:lnTo>
                  <a:cubicBezTo>
                    <a:pt x="8288" y="12734"/>
                    <a:pt x="8586" y="12436"/>
                    <a:pt x="8586" y="12067"/>
                  </a:cubicBezTo>
                  <a:lnTo>
                    <a:pt x="8586" y="2173"/>
                  </a:lnTo>
                  <a:cubicBezTo>
                    <a:pt x="8586" y="1841"/>
                    <a:pt x="8378" y="1543"/>
                    <a:pt x="8061" y="1432"/>
                  </a:cubicBezTo>
                  <a:lnTo>
                    <a:pt x="7208" y="1137"/>
                  </a:lnTo>
                  <a:cubicBezTo>
                    <a:pt x="6891" y="1025"/>
                    <a:pt x="6678" y="723"/>
                    <a:pt x="6682" y="392"/>
                  </a:cubicBezTo>
                  <a:lnTo>
                    <a:pt x="6682"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2"/>
            <p:cNvSpPr/>
            <p:nvPr/>
          </p:nvSpPr>
          <p:spPr>
            <a:xfrm>
              <a:off x="4151950" y="3949375"/>
              <a:ext cx="214775" cy="93850"/>
            </a:xfrm>
            <a:custGeom>
              <a:rect b="b" l="l" r="r" t="t"/>
              <a:pathLst>
                <a:path extrusionOk="0" h="3754" w="8591">
                  <a:moveTo>
                    <a:pt x="0" y="0"/>
                  </a:moveTo>
                  <a:lnTo>
                    <a:pt x="0" y="3753"/>
                  </a:lnTo>
                  <a:lnTo>
                    <a:pt x="8590" y="3753"/>
                  </a:lnTo>
                  <a:lnTo>
                    <a:pt x="8590"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2"/>
            <p:cNvSpPr/>
            <p:nvPr/>
          </p:nvSpPr>
          <p:spPr>
            <a:xfrm>
              <a:off x="4151950" y="4043200"/>
              <a:ext cx="214775" cy="71100"/>
            </a:xfrm>
            <a:custGeom>
              <a:rect b="b" l="l" r="r" t="t"/>
              <a:pathLst>
                <a:path extrusionOk="0" h="2844" w="8591">
                  <a:moveTo>
                    <a:pt x="0" y="0"/>
                  </a:moveTo>
                  <a:lnTo>
                    <a:pt x="0" y="2843"/>
                  </a:lnTo>
                  <a:lnTo>
                    <a:pt x="8590" y="2843"/>
                  </a:lnTo>
                  <a:lnTo>
                    <a:pt x="8590"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2"/>
            <p:cNvSpPr/>
            <p:nvPr/>
          </p:nvSpPr>
          <p:spPr>
            <a:xfrm>
              <a:off x="4176725" y="3973750"/>
              <a:ext cx="54425" cy="43575"/>
            </a:xfrm>
            <a:custGeom>
              <a:rect b="b" l="l" r="r" t="t"/>
              <a:pathLst>
                <a:path extrusionOk="0" h="1743" w="2177">
                  <a:moveTo>
                    <a:pt x="1614" y="1"/>
                  </a:moveTo>
                  <a:cubicBezTo>
                    <a:pt x="1482" y="1"/>
                    <a:pt x="1350" y="52"/>
                    <a:pt x="1249" y="155"/>
                  </a:cubicBezTo>
                  <a:lnTo>
                    <a:pt x="1137" y="266"/>
                  </a:lnTo>
                  <a:cubicBezTo>
                    <a:pt x="1124" y="279"/>
                    <a:pt x="1106" y="286"/>
                    <a:pt x="1089" y="286"/>
                  </a:cubicBezTo>
                  <a:cubicBezTo>
                    <a:pt x="1071" y="286"/>
                    <a:pt x="1053" y="279"/>
                    <a:pt x="1040" y="266"/>
                  </a:cubicBezTo>
                  <a:lnTo>
                    <a:pt x="929" y="155"/>
                  </a:lnTo>
                  <a:cubicBezTo>
                    <a:pt x="828" y="54"/>
                    <a:pt x="696" y="4"/>
                    <a:pt x="563" y="4"/>
                  </a:cubicBezTo>
                  <a:cubicBezTo>
                    <a:pt x="431" y="4"/>
                    <a:pt x="299" y="54"/>
                    <a:pt x="198" y="155"/>
                  </a:cubicBezTo>
                  <a:cubicBezTo>
                    <a:pt x="1" y="356"/>
                    <a:pt x="1" y="680"/>
                    <a:pt x="198" y="881"/>
                  </a:cubicBezTo>
                  <a:lnTo>
                    <a:pt x="1037" y="1720"/>
                  </a:lnTo>
                  <a:cubicBezTo>
                    <a:pt x="1052" y="1735"/>
                    <a:pt x="1069" y="1742"/>
                    <a:pt x="1087" y="1742"/>
                  </a:cubicBezTo>
                  <a:cubicBezTo>
                    <a:pt x="1105" y="1742"/>
                    <a:pt x="1122" y="1735"/>
                    <a:pt x="1137" y="1720"/>
                  </a:cubicBezTo>
                  <a:lnTo>
                    <a:pt x="1976" y="877"/>
                  </a:lnTo>
                  <a:cubicBezTo>
                    <a:pt x="2173" y="680"/>
                    <a:pt x="2177" y="356"/>
                    <a:pt x="1979" y="155"/>
                  </a:cubicBezTo>
                  <a:cubicBezTo>
                    <a:pt x="1879" y="52"/>
                    <a:pt x="1747" y="1"/>
                    <a:pt x="1614"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2"/>
            <p:cNvSpPr/>
            <p:nvPr/>
          </p:nvSpPr>
          <p:spPr>
            <a:xfrm>
              <a:off x="4185025" y="3815300"/>
              <a:ext cx="151875" cy="49875"/>
            </a:xfrm>
            <a:custGeom>
              <a:rect b="b" l="l" r="r" t="t"/>
              <a:pathLst>
                <a:path extrusionOk="0" h="1995" w="6075">
                  <a:moveTo>
                    <a:pt x="418" y="1"/>
                  </a:moveTo>
                  <a:cubicBezTo>
                    <a:pt x="187" y="1"/>
                    <a:pt x="0" y="191"/>
                    <a:pt x="0" y="418"/>
                  </a:cubicBezTo>
                  <a:lnTo>
                    <a:pt x="0" y="1577"/>
                  </a:lnTo>
                  <a:cubicBezTo>
                    <a:pt x="0" y="1804"/>
                    <a:pt x="187" y="1994"/>
                    <a:pt x="418" y="1994"/>
                  </a:cubicBezTo>
                  <a:lnTo>
                    <a:pt x="5657" y="1994"/>
                  </a:lnTo>
                  <a:cubicBezTo>
                    <a:pt x="5888" y="1994"/>
                    <a:pt x="6075" y="1804"/>
                    <a:pt x="6075" y="1577"/>
                  </a:cubicBezTo>
                  <a:lnTo>
                    <a:pt x="6075" y="418"/>
                  </a:lnTo>
                  <a:cubicBezTo>
                    <a:pt x="6075" y="191"/>
                    <a:pt x="5888" y="1"/>
                    <a:pt x="5657"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2"/>
            <p:cNvSpPr/>
            <p:nvPr/>
          </p:nvSpPr>
          <p:spPr>
            <a:xfrm>
              <a:off x="4151950" y="3865150"/>
              <a:ext cx="69800" cy="318375"/>
            </a:xfrm>
            <a:custGeom>
              <a:rect b="b" l="l" r="r" t="t"/>
              <a:pathLst>
                <a:path extrusionOk="0" h="12735" w="2792">
                  <a:moveTo>
                    <a:pt x="1908" y="0"/>
                  </a:moveTo>
                  <a:lnTo>
                    <a:pt x="1908" y="392"/>
                  </a:lnTo>
                  <a:cubicBezTo>
                    <a:pt x="1908" y="727"/>
                    <a:pt x="1696" y="1025"/>
                    <a:pt x="1379" y="1133"/>
                  </a:cubicBezTo>
                  <a:lnTo>
                    <a:pt x="526" y="1432"/>
                  </a:lnTo>
                  <a:cubicBezTo>
                    <a:pt x="209" y="1540"/>
                    <a:pt x="0" y="1838"/>
                    <a:pt x="0" y="2173"/>
                  </a:cubicBezTo>
                  <a:lnTo>
                    <a:pt x="0" y="12064"/>
                  </a:lnTo>
                  <a:cubicBezTo>
                    <a:pt x="0" y="12432"/>
                    <a:pt x="298" y="12734"/>
                    <a:pt x="667" y="12734"/>
                  </a:cubicBezTo>
                  <a:lnTo>
                    <a:pt x="1554" y="12734"/>
                  </a:lnTo>
                  <a:cubicBezTo>
                    <a:pt x="1185" y="12734"/>
                    <a:pt x="884" y="12432"/>
                    <a:pt x="884" y="12064"/>
                  </a:cubicBezTo>
                  <a:lnTo>
                    <a:pt x="884" y="2736"/>
                  </a:lnTo>
                  <a:cubicBezTo>
                    <a:pt x="884" y="2072"/>
                    <a:pt x="1700" y="1964"/>
                    <a:pt x="2173" y="1655"/>
                  </a:cubicBezTo>
                  <a:cubicBezTo>
                    <a:pt x="2639" y="1353"/>
                    <a:pt x="2792" y="723"/>
                    <a:pt x="2792" y="392"/>
                  </a:cubicBezTo>
                  <a:lnTo>
                    <a:pt x="2792"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2"/>
            <p:cNvSpPr/>
            <p:nvPr/>
          </p:nvSpPr>
          <p:spPr>
            <a:xfrm>
              <a:off x="4151950" y="4043200"/>
              <a:ext cx="22100" cy="71100"/>
            </a:xfrm>
            <a:custGeom>
              <a:rect b="b" l="l" r="r" t="t"/>
              <a:pathLst>
                <a:path extrusionOk="0" h="2844" w="884">
                  <a:moveTo>
                    <a:pt x="0" y="0"/>
                  </a:moveTo>
                  <a:lnTo>
                    <a:pt x="0" y="2843"/>
                  </a:lnTo>
                  <a:lnTo>
                    <a:pt x="884" y="2843"/>
                  </a:lnTo>
                  <a:lnTo>
                    <a:pt x="884" y="0"/>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2"/>
            <p:cNvSpPr/>
            <p:nvPr/>
          </p:nvSpPr>
          <p:spPr>
            <a:xfrm>
              <a:off x="4151950" y="3949375"/>
              <a:ext cx="22100" cy="93850"/>
            </a:xfrm>
            <a:custGeom>
              <a:rect b="b" l="l" r="r" t="t"/>
              <a:pathLst>
                <a:path extrusionOk="0" h="3754" w="884">
                  <a:moveTo>
                    <a:pt x="0" y="0"/>
                  </a:moveTo>
                  <a:lnTo>
                    <a:pt x="0" y="3753"/>
                  </a:lnTo>
                  <a:lnTo>
                    <a:pt x="884" y="3753"/>
                  </a:lnTo>
                  <a:lnTo>
                    <a:pt x="884"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2"/>
            <p:cNvSpPr/>
            <p:nvPr/>
          </p:nvSpPr>
          <p:spPr>
            <a:xfrm>
              <a:off x="4185025" y="3815400"/>
              <a:ext cx="32900" cy="49775"/>
            </a:xfrm>
            <a:custGeom>
              <a:rect b="b" l="l" r="r" t="t"/>
              <a:pathLst>
                <a:path extrusionOk="0" h="1991" w="1316">
                  <a:moveTo>
                    <a:pt x="429" y="0"/>
                  </a:moveTo>
                  <a:cubicBezTo>
                    <a:pt x="194" y="0"/>
                    <a:pt x="0" y="194"/>
                    <a:pt x="0" y="429"/>
                  </a:cubicBezTo>
                  <a:lnTo>
                    <a:pt x="0" y="1562"/>
                  </a:lnTo>
                  <a:cubicBezTo>
                    <a:pt x="0" y="1797"/>
                    <a:pt x="194" y="1990"/>
                    <a:pt x="429" y="1990"/>
                  </a:cubicBezTo>
                  <a:lnTo>
                    <a:pt x="1316" y="1990"/>
                  </a:lnTo>
                  <a:cubicBezTo>
                    <a:pt x="1077" y="1990"/>
                    <a:pt x="887" y="1797"/>
                    <a:pt x="887" y="1562"/>
                  </a:cubicBezTo>
                  <a:lnTo>
                    <a:pt x="887" y="429"/>
                  </a:lnTo>
                  <a:cubicBezTo>
                    <a:pt x="887" y="194"/>
                    <a:pt x="1077" y="0"/>
                    <a:pt x="1316"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2"/>
            <p:cNvSpPr/>
            <p:nvPr/>
          </p:nvSpPr>
          <p:spPr>
            <a:xfrm>
              <a:off x="4254325" y="4084550"/>
              <a:ext cx="90025" cy="11025"/>
            </a:xfrm>
            <a:custGeom>
              <a:rect b="b" l="l" r="r" t="t"/>
              <a:pathLst>
                <a:path extrusionOk="0" h="441" w="3601">
                  <a:moveTo>
                    <a:pt x="284" y="1"/>
                  </a:moveTo>
                  <a:cubicBezTo>
                    <a:pt x="1" y="12"/>
                    <a:pt x="1" y="429"/>
                    <a:pt x="284" y="440"/>
                  </a:cubicBezTo>
                  <a:lnTo>
                    <a:pt x="3318" y="440"/>
                  </a:lnTo>
                  <a:cubicBezTo>
                    <a:pt x="3601" y="429"/>
                    <a:pt x="3601" y="12"/>
                    <a:pt x="3318"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2"/>
            <p:cNvSpPr/>
            <p:nvPr/>
          </p:nvSpPr>
          <p:spPr>
            <a:xfrm>
              <a:off x="4309775" y="4060800"/>
              <a:ext cx="33550" cy="11100"/>
            </a:xfrm>
            <a:custGeom>
              <a:rect b="b" l="l" r="r" t="t"/>
              <a:pathLst>
                <a:path extrusionOk="0" h="444" w="1342">
                  <a:moveTo>
                    <a:pt x="283" y="0"/>
                  </a:moveTo>
                  <a:cubicBezTo>
                    <a:pt x="0" y="12"/>
                    <a:pt x="0" y="429"/>
                    <a:pt x="283" y="444"/>
                  </a:cubicBezTo>
                  <a:lnTo>
                    <a:pt x="1062" y="444"/>
                  </a:lnTo>
                  <a:cubicBezTo>
                    <a:pt x="1342" y="429"/>
                    <a:pt x="1342" y="12"/>
                    <a:pt x="1062"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2"/>
            <p:cNvSpPr/>
            <p:nvPr/>
          </p:nvSpPr>
          <p:spPr>
            <a:xfrm>
              <a:off x="4228425" y="3834225"/>
              <a:ext cx="64050" cy="11100"/>
            </a:xfrm>
            <a:custGeom>
              <a:rect b="b" l="l" r="r" t="t"/>
              <a:pathLst>
                <a:path extrusionOk="0" h="444" w="2562">
                  <a:moveTo>
                    <a:pt x="295" y="0"/>
                  </a:moveTo>
                  <a:cubicBezTo>
                    <a:pt x="1" y="0"/>
                    <a:pt x="1" y="444"/>
                    <a:pt x="295" y="444"/>
                  </a:cubicBezTo>
                  <a:lnTo>
                    <a:pt x="2341" y="444"/>
                  </a:lnTo>
                  <a:cubicBezTo>
                    <a:pt x="2464" y="444"/>
                    <a:pt x="2561" y="343"/>
                    <a:pt x="2561" y="220"/>
                  </a:cubicBezTo>
                  <a:cubicBezTo>
                    <a:pt x="2561" y="101"/>
                    <a:pt x="2464" y="0"/>
                    <a:pt x="234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3" name="Google Shape;4403;p62"/>
          <p:cNvGrpSpPr/>
          <p:nvPr/>
        </p:nvGrpSpPr>
        <p:grpSpPr>
          <a:xfrm>
            <a:off x="6536150" y="3234425"/>
            <a:ext cx="384050" cy="368125"/>
            <a:chOff x="6536150" y="3234425"/>
            <a:chExt cx="384050" cy="368125"/>
          </a:xfrm>
        </p:grpSpPr>
        <p:sp>
          <p:nvSpPr>
            <p:cNvPr id="4404" name="Google Shape;4404;p62"/>
            <p:cNvSpPr/>
            <p:nvPr/>
          </p:nvSpPr>
          <p:spPr>
            <a:xfrm>
              <a:off x="6695175" y="3281650"/>
              <a:ext cx="64225" cy="54800"/>
            </a:xfrm>
            <a:custGeom>
              <a:rect b="b" l="l" r="r" t="t"/>
              <a:pathLst>
                <a:path extrusionOk="0" h="2192" w="2569">
                  <a:moveTo>
                    <a:pt x="1" y="1"/>
                  </a:moveTo>
                  <a:lnTo>
                    <a:pt x="1" y="2192"/>
                  </a:lnTo>
                  <a:lnTo>
                    <a:pt x="2568" y="2192"/>
                  </a:lnTo>
                  <a:lnTo>
                    <a:pt x="2568"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2"/>
            <p:cNvSpPr/>
            <p:nvPr/>
          </p:nvSpPr>
          <p:spPr>
            <a:xfrm>
              <a:off x="6536150" y="3324050"/>
              <a:ext cx="384050" cy="278500"/>
            </a:xfrm>
            <a:custGeom>
              <a:rect b="b" l="l" r="r" t="t"/>
              <a:pathLst>
                <a:path extrusionOk="0" h="11140" w="15362">
                  <a:moveTo>
                    <a:pt x="4875" y="0"/>
                  </a:moveTo>
                  <a:cubicBezTo>
                    <a:pt x="4010" y="0"/>
                    <a:pt x="3235" y="556"/>
                    <a:pt x="2937" y="1394"/>
                  </a:cubicBezTo>
                  <a:lnTo>
                    <a:pt x="507" y="8225"/>
                  </a:lnTo>
                  <a:cubicBezTo>
                    <a:pt x="0" y="9637"/>
                    <a:pt x="1018" y="11139"/>
                    <a:pt x="2479" y="11139"/>
                  </a:cubicBezTo>
                  <a:lnTo>
                    <a:pt x="12883" y="11139"/>
                  </a:lnTo>
                  <a:cubicBezTo>
                    <a:pt x="14344" y="11139"/>
                    <a:pt x="15361" y="9637"/>
                    <a:pt x="14855" y="8225"/>
                  </a:cubicBezTo>
                  <a:lnTo>
                    <a:pt x="12421" y="1394"/>
                  </a:lnTo>
                  <a:cubicBezTo>
                    <a:pt x="12123" y="559"/>
                    <a:pt x="11352" y="0"/>
                    <a:pt x="1048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2"/>
            <p:cNvSpPr/>
            <p:nvPr/>
          </p:nvSpPr>
          <p:spPr>
            <a:xfrm>
              <a:off x="6536150" y="3324050"/>
              <a:ext cx="144050" cy="278500"/>
            </a:xfrm>
            <a:custGeom>
              <a:rect b="b" l="l" r="r" t="t"/>
              <a:pathLst>
                <a:path extrusionOk="0" h="11140" w="5762">
                  <a:moveTo>
                    <a:pt x="4875" y="0"/>
                  </a:moveTo>
                  <a:cubicBezTo>
                    <a:pt x="4010" y="0"/>
                    <a:pt x="3239" y="559"/>
                    <a:pt x="2937" y="1394"/>
                  </a:cubicBezTo>
                  <a:lnTo>
                    <a:pt x="507" y="8221"/>
                  </a:lnTo>
                  <a:cubicBezTo>
                    <a:pt x="0" y="9637"/>
                    <a:pt x="1018" y="11139"/>
                    <a:pt x="2479" y="11139"/>
                  </a:cubicBezTo>
                  <a:lnTo>
                    <a:pt x="3365" y="11139"/>
                  </a:lnTo>
                  <a:cubicBezTo>
                    <a:pt x="1905" y="11139"/>
                    <a:pt x="891" y="9637"/>
                    <a:pt x="1394" y="8221"/>
                  </a:cubicBezTo>
                  <a:lnTo>
                    <a:pt x="3828" y="1394"/>
                  </a:lnTo>
                  <a:cubicBezTo>
                    <a:pt x="4126" y="556"/>
                    <a:pt x="4897" y="0"/>
                    <a:pt x="576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2"/>
            <p:cNvSpPr/>
            <p:nvPr/>
          </p:nvSpPr>
          <p:spPr>
            <a:xfrm>
              <a:off x="6577700" y="3428275"/>
              <a:ext cx="300950" cy="140925"/>
            </a:xfrm>
            <a:custGeom>
              <a:rect b="b" l="l" r="r" t="t"/>
              <a:pathLst>
                <a:path extrusionOk="0" h="5637" w="12038">
                  <a:moveTo>
                    <a:pt x="7113" y="0"/>
                  </a:moveTo>
                  <a:cubicBezTo>
                    <a:pt x="6835" y="0"/>
                    <a:pt x="6554" y="104"/>
                    <a:pt x="6332" y="326"/>
                  </a:cubicBezTo>
                  <a:lnTo>
                    <a:pt x="6086" y="572"/>
                  </a:lnTo>
                  <a:cubicBezTo>
                    <a:pt x="6056" y="601"/>
                    <a:pt x="6018" y="616"/>
                    <a:pt x="5980" y="616"/>
                  </a:cubicBezTo>
                  <a:cubicBezTo>
                    <a:pt x="5942" y="616"/>
                    <a:pt x="5903" y="601"/>
                    <a:pt x="5874" y="572"/>
                  </a:cubicBezTo>
                  <a:lnTo>
                    <a:pt x="5635" y="329"/>
                  </a:lnTo>
                  <a:cubicBezTo>
                    <a:pt x="5409" y="103"/>
                    <a:pt x="5131" y="2"/>
                    <a:pt x="4858" y="2"/>
                  </a:cubicBezTo>
                  <a:cubicBezTo>
                    <a:pt x="4287" y="2"/>
                    <a:pt x="3738" y="447"/>
                    <a:pt x="3738" y="1116"/>
                  </a:cubicBezTo>
                  <a:cubicBezTo>
                    <a:pt x="3738" y="1164"/>
                    <a:pt x="3742" y="1213"/>
                    <a:pt x="3749" y="1261"/>
                  </a:cubicBezTo>
                  <a:cubicBezTo>
                    <a:pt x="3477" y="1377"/>
                    <a:pt x="3298" y="1526"/>
                    <a:pt x="2792" y="1541"/>
                  </a:cubicBezTo>
                  <a:cubicBezTo>
                    <a:pt x="2737" y="1542"/>
                    <a:pt x="2687" y="1543"/>
                    <a:pt x="2640" y="1543"/>
                  </a:cubicBezTo>
                  <a:cubicBezTo>
                    <a:pt x="2041" y="1543"/>
                    <a:pt x="1948" y="1411"/>
                    <a:pt x="1349" y="1411"/>
                  </a:cubicBezTo>
                  <a:cubicBezTo>
                    <a:pt x="1301" y="1411"/>
                    <a:pt x="1251" y="1412"/>
                    <a:pt x="1197" y="1414"/>
                  </a:cubicBezTo>
                  <a:lnTo>
                    <a:pt x="97" y="4499"/>
                  </a:lnTo>
                  <a:cubicBezTo>
                    <a:pt x="0" y="4768"/>
                    <a:pt x="38" y="5070"/>
                    <a:pt x="202" y="5304"/>
                  </a:cubicBezTo>
                  <a:cubicBezTo>
                    <a:pt x="340" y="5509"/>
                    <a:pt x="571" y="5632"/>
                    <a:pt x="817" y="5636"/>
                  </a:cubicBezTo>
                  <a:lnTo>
                    <a:pt x="11218" y="5636"/>
                  </a:lnTo>
                  <a:cubicBezTo>
                    <a:pt x="11467" y="5632"/>
                    <a:pt x="11695" y="5509"/>
                    <a:pt x="11832" y="5304"/>
                  </a:cubicBezTo>
                  <a:cubicBezTo>
                    <a:pt x="11996" y="5070"/>
                    <a:pt x="12037" y="4771"/>
                    <a:pt x="11941" y="4503"/>
                  </a:cubicBezTo>
                  <a:lnTo>
                    <a:pt x="10729" y="1112"/>
                  </a:lnTo>
                  <a:cubicBezTo>
                    <a:pt x="9936" y="1138"/>
                    <a:pt x="9943" y="1313"/>
                    <a:pt x="9146" y="1339"/>
                  </a:cubicBezTo>
                  <a:cubicBezTo>
                    <a:pt x="9118" y="1340"/>
                    <a:pt x="9092" y="1341"/>
                    <a:pt x="9067" y="1341"/>
                  </a:cubicBezTo>
                  <a:cubicBezTo>
                    <a:pt x="8650" y="1341"/>
                    <a:pt x="8464" y="1229"/>
                    <a:pt x="8225" y="1138"/>
                  </a:cubicBezTo>
                  <a:cubicBezTo>
                    <a:pt x="8229" y="1015"/>
                    <a:pt x="8210" y="896"/>
                    <a:pt x="8177" y="777"/>
                  </a:cubicBezTo>
                  <a:cubicBezTo>
                    <a:pt x="8021" y="282"/>
                    <a:pt x="7572" y="0"/>
                    <a:pt x="711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2"/>
            <p:cNvSpPr/>
            <p:nvPr/>
          </p:nvSpPr>
          <p:spPr>
            <a:xfrm>
              <a:off x="6774550" y="3234425"/>
              <a:ext cx="23425" cy="63475"/>
            </a:xfrm>
            <a:custGeom>
              <a:rect b="b" l="l" r="r" t="t"/>
              <a:pathLst>
                <a:path extrusionOk="0" h="2539" w="937">
                  <a:moveTo>
                    <a:pt x="1" y="0"/>
                  </a:moveTo>
                  <a:lnTo>
                    <a:pt x="1" y="2538"/>
                  </a:lnTo>
                  <a:lnTo>
                    <a:pt x="515" y="2538"/>
                  </a:lnTo>
                  <a:cubicBezTo>
                    <a:pt x="750" y="2538"/>
                    <a:pt x="936" y="2352"/>
                    <a:pt x="936" y="2121"/>
                  </a:cubicBezTo>
                  <a:lnTo>
                    <a:pt x="936" y="992"/>
                  </a:lnTo>
                  <a:cubicBezTo>
                    <a:pt x="936" y="466"/>
                    <a:pt x="526" y="30"/>
                    <a:pt x="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2"/>
            <p:cNvSpPr/>
            <p:nvPr/>
          </p:nvSpPr>
          <p:spPr>
            <a:xfrm>
              <a:off x="6743075" y="3234425"/>
              <a:ext cx="31500" cy="63475"/>
            </a:xfrm>
            <a:custGeom>
              <a:rect b="b" l="l" r="r" t="t"/>
              <a:pathLst>
                <a:path extrusionOk="0" h="2539" w="1260">
                  <a:moveTo>
                    <a:pt x="0" y="0"/>
                  </a:moveTo>
                  <a:lnTo>
                    <a:pt x="0" y="2538"/>
                  </a:lnTo>
                  <a:lnTo>
                    <a:pt x="1260" y="2538"/>
                  </a:lnTo>
                  <a:lnTo>
                    <a:pt x="1260"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2"/>
            <p:cNvSpPr/>
            <p:nvPr/>
          </p:nvSpPr>
          <p:spPr>
            <a:xfrm>
              <a:off x="6711475" y="3234425"/>
              <a:ext cx="31525" cy="63475"/>
            </a:xfrm>
            <a:custGeom>
              <a:rect b="b" l="l" r="r" t="t"/>
              <a:pathLst>
                <a:path extrusionOk="0" h="2539" w="1261">
                  <a:moveTo>
                    <a:pt x="1" y="0"/>
                  </a:moveTo>
                  <a:lnTo>
                    <a:pt x="1" y="2538"/>
                  </a:lnTo>
                  <a:lnTo>
                    <a:pt x="1260" y="2538"/>
                  </a:lnTo>
                  <a:lnTo>
                    <a:pt x="1260"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2"/>
            <p:cNvSpPr/>
            <p:nvPr/>
          </p:nvSpPr>
          <p:spPr>
            <a:xfrm>
              <a:off x="6680000" y="3234425"/>
              <a:ext cx="31500" cy="63475"/>
            </a:xfrm>
            <a:custGeom>
              <a:rect b="b" l="l" r="r" t="t"/>
              <a:pathLst>
                <a:path extrusionOk="0" h="2539" w="1260">
                  <a:moveTo>
                    <a:pt x="0" y="0"/>
                  </a:moveTo>
                  <a:lnTo>
                    <a:pt x="0" y="2538"/>
                  </a:lnTo>
                  <a:lnTo>
                    <a:pt x="1260" y="2538"/>
                  </a:lnTo>
                  <a:lnTo>
                    <a:pt x="1260"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2"/>
            <p:cNvSpPr/>
            <p:nvPr/>
          </p:nvSpPr>
          <p:spPr>
            <a:xfrm>
              <a:off x="6656600" y="3234425"/>
              <a:ext cx="23425" cy="63475"/>
            </a:xfrm>
            <a:custGeom>
              <a:rect b="b" l="l" r="r" t="t"/>
              <a:pathLst>
                <a:path extrusionOk="0" h="2539" w="937">
                  <a:moveTo>
                    <a:pt x="936" y="0"/>
                  </a:moveTo>
                  <a:cubicBezTo>
                    <a:pt x="411" y="30"/>
                    <a:pt x="1" y="466"/>
                    <a:pt x="1" y="992"/>
                  </a:cubicBezTo>
                  <a:lnTo>
                    <a:pt x="1" y="2121"/>
                  </a:lnTo>
                  <a:cubicBezTo>
                    <a:pt x="1" y="2352"/>
                    <a:pt x="187" y="2538"/>
                    <a:pt x="422" y="2538"/>
                  </a:cubicBezTo>
                  <a:lnTo>
                    <a:pt x="936" y="2538"/>
                  </a:lnTo>
                  <a:lnTo>
                    <a:pt x="936"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2"/>
            <p:cNvSpPr/>
            <p:nvPr/>
          </p:nvSpPr>
          <p:spPr>
            <a:xfrm>
              <a:off x="6656600" y="3234425"/>
              <a:ext cx="23425" cy="63475"/>
            </a:xfrm>
            <a:custGeom>
              <a:rect b="b" l="l" r="r" t="t"/>
              <a:pathLst>
                <a:path extrusionOk="0" h="2539" w="937">
                  <a:moveTo>
                    <a:pt x="936" y="0"/>
                  </a:moveTo>
                  <a:cubicBezTo>
                    <a:pt x="411" y="30"/>
                    <a:pt x="1" y="466"/>
                    <a:pt x="1" y="992"/>
                  </a:cubicBezTo>
                  <a:lnTo>
                    <a:pt x="1" y="2121"/>
                  </a:lnTo>
                  <a:cubicBezTo>
                    <a:pt x="1" y="2352"/>
                    <a:pt x="187" y="2538"/>
                    <a:pt x="422" y="2538"/>
                  </a:cubicBezTo>
                  <a:lnTo>
                    <a:pt x="936" y="2538"/>
                  </a:lnTo>
                  <a:lnTo>
                    <a:pt x="93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2"/>
            <p:cNvSpPr/>
            <p:nvPr/>
          </p:nvSpPr>
          <p:spPr>
            <a:xfrm>
              <a:off x="6615350" y="3370350"/>
              <a:ext cx="105850" cy="105200"/>
            </a:xfrm>
            <a:custGeom>
              <a:rect b="b" l="l" r="r" t="t"/>
              <a:pathLst>
                <a:path extrusionOk="0" h="4208" w="4234">
                  <a:moveTo>
                    <a:pt x="1691" y="1"/>
                  </a:moveTo>
                  <a:cubicBezTo>
                    <a:pt x="1515" y="1"/>
                    <a:pt x="1339" y="68"/>
                    <a:pt x="1204" y="202"/>
                  </a:cubicBezTo>
                  <a:cubicBezTo>
                    <a:pt x="961" y="444"/>
                    <a:pt x="932" y="828"/>
                    <a:pt x="1137" y="1104"/>
                  </a:cubicBezTo>
                  <a:lnTo>
                    <a:pt x="1133" y="1107"/>
                  </a:lnTo>
                  <a:cubicBezTo>
                    <a:pt x="1005" y="1013"/>
                    <a:pt x="863" y="970"/>
                    <a:pt x="725" y="970"/>
                  </a:cubicBezTo>
                  <a:cubicBezTo>
                    <a:pt x="350" y="970"/>
                    <a:pt x="1" y="1281"/>
                    <a:pt x="34" y="1711"/>
                  </a:cubicBezTo>
                  <a:cubicBezTo>
                    <a:pt x="61" y="2102"/>
                    <a:pt x="386" y="2350"/>
                    <a:pt x="723" y="2350"/>
                  </a:cubicBezTo>
                  <a:cubicBezTo>
                    <a:pt x="894" y="2350"/>
                    <a:pt x="1067" y="2287"/>
                    <a:pt x="1207" y="2147"/>
                  </a:cubicBezTo>
                  <a:cubicBezTo>
                    <a:pt x="1230" y="2128"/>
                    <a:pt x="1248" y="2102"/>
                    <a:pt x="1271" y="2076"/>
                  </a:cubicBezTo>
                  <a:lnTo>
                    <a:pt x="3395" y="4208"/>
                  </a:lnTo>
                  <a:lnTo>
                    <a:pt x="4233" y="3369"/>
                  </a:lnTo>
                  <a:lnTo>
                    <a:pt x="2109" y="1238"/>
                  </a:lnTo>
                  <a:cubicBezTo>
                    <a:pt x="2132" y="1219"/>
                    <a:pt x="2158" y="1200"/>
                    <a:pt x="2180" y="1178"/>
                  </a:cubicBezTo>
                  <a:cubicBezTo>
                    <a:pt x="2448" y="910"/>
                    <a:pt x="2448" y="474"/>
                    <a:pt x="2180" y="205"/>
                  </a:cubicBezTo>
                  <a:cubicBezTo>
                    <a:pt x="2045" y="69"/>
                    <a:pt x="1869" y="1"/>
                    <a:pt x="1691"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2"/>
            <p:cNvSpPr/>
            <p:nvPr/>
          </p:nvSpPr>
          <p:spPr>
            <a:xfrm>
              <a:off x="6733375" y="3370350"/>
              <a:ext cx="105850" cy="105200"/>
            </a:xfrm>
            <a:custGeom>
              <a:rect b="b" l="l" r="r" t="t"/>
              <a:pathLst>
                <a:path extrusionOk="0" h="4208" w="4234">
                  <a:moveTo>
                    <a:pt x="2544" y="0"/>
                  </a:moveTo>
                  <a:cubicBezTo>
                    <a:pt x="2368" y="0"/>
                    <a:pt x="2192" y="68"/>
                    <a:pt x="2058" y="202"/>
                  </a:cubicBezTo>
                  <a:cubicBezTo>
                    <a:pt x="1786" y="470"/>
                    <a:pt x="1786" y="910"/>
                    <a:pt x="2058" y="1178"/>
                  </a:cubicBezTo>
                  <a:cubicBezTo>
                    <a:pt x="2080" y="1200"/>
                    <a:pt x="2102" y="1219"/>
                    <a:pt x="2128" y="1238"/>
                  </a:cubicBezTo>
                  <a:lnTo>
                    <a:pt x="1" y="3369"/>
                  </a:lnTo>
                  <a:lnTo>
                    <a:pt x="839" y="4208"/>
                  </a:lnTo>
                  <a:lnTo>
                    <a:pt x="2967" y="2076"/>
                  </a:lnTo>
                  <a:cubicBezTo>
                    <a:pt x="2986" y="2102"/>
                    <a:pt x="3004" y="2128"/>
                    <a:pt x="3027" y="2147"/>
                  </a:cubicBezTo>
                  <a:cubicBezTo>
                    <a:pt x="3167" y="2287"/>
                    <a:pt x="3340" y="2350"/>
                    <a:pt x="3511" y="2350"/>
                  </a:cubicBezTo>
                  <a:cubicBezTo>
                    <a:pt x="3848" y="2350"/>
                    <a:pt x="4173" y="2102"/>
                    <a:pt x="4201" y="1711"/>
                  </a:cubicBezTo>
                  <a:cubicBezTo>
                    <a:pt x="4233" y="1281"/>
                    <a:pt x="3884" y="970"/>
                    <a:pt x="3509" y="970"/>
                  </a:cubicBezTo>
                  <a:cubicBezTo>
                    <a:pt x="3371" y="970"/>
                    <a:pt x="3229" y="1013"/>
                    <a:pt x="3101" y="1107"/>
                  </a:cubicBezTo>
                  <a:lnTo>
                    <a:pt x="3097" y="1104"/>
                  </a:lnTo>
                  <a:cubicBezTo>
                    <a:pt x="3302" y="828"/>
                    <a:pt x="3273" y="444"/>
                    <a:pt x="3034" y="202"/>
                  </a:cubicBezTo>
                  <a:cubicBezTo>
                    <a:pt x="2898" y="68"/>
                    <a:pt x="2721" y="0"/>
                    <a:pt x="2544"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2"/>
            <p:cNvSpPr/>
            <p:nvPr/>
          </p:nvSpPr>
          <p:spPr>
            <a:xfrm>
              <a:off x="6615350" y="3475075"/>
              <a:ext cx="105850" cy="105025"/>
            </a:xfrm>
            <a:custGeom>
              <a:rect b="b" l="l" r="r" t="t"/>
              <a:pathLst>
                <a:path extrusionOk="0" h="4201" w="4234">
                  <a:moveTo>
                    <a:pt x="3395" y="0"/>
                  </a:moveTo>
                  <a:lnTo>
                    <a:pt x="1271" y="2128"/>
                  </a:lnTo>
                  <a:cubicBezTo>
                    <a:pt x="1248" y="2106"/>
                    <a:pt x="1230" y="2080"/>
                    <a:pt x="1207" y="2057"/>
                  </a:cubicBezTo>
                  <a:cubicBezTo>
                    <a:pt x="1068" y="1918"/>
                    <a:pt x="895" y="1855"/>
                    <a:pt x="726" y="1855"/>
                  </a:cubicBezTo>
                  <a:cubicBezTo>
                    <a:pt x="387" y="1855"/>
                    <a:pt x="61" y="2105"/>
                    <a:pt x="34" y="2497"/>
                  </a:cubicBezTo>
                  <a:cubicBezTo>
                    <a:pt x="1" y="2927"/>
                    <a:pt x="350" y="3238"/>
                    <a:pt x="725" y="3238"/>
                  </a:cubicBezTo>
                  <a:cubicBezTo>
                    <a:pt x="863" y="3238"/>
                    <a:pt x="1005" y="3195"/>
                    <a:pt x="1133" y="3101"/>
                  </a:cubicBezTo>
                  <a:lnTo>
                    <a:pt x="1137" y="3104"/>
                  </a:lnTo>
                  <a:cubicBezTo>
                    <a:pt x="932" y="3380"/>
                    <a:pt x="961" y="3760"/>
                    <a:pt x="1204" y="4003"/>
                  </a:cubicBezTo>
                  <a:lnTo>
                    <a:pt x="1204" y="4006"/>
                  </a:lnTo>
                  <a:cubicBezTo>
                    <a:pt x="1339" y="4136"/>
                    <a:pt x="1513" y="4201"/>
                    <a:pt x="1687" y="4201"/>
                  </a:cubicBezTo>
                  <a:cubicBezTo>
                    <a:pt x="1864" y="4201"/>
                    <a:pt x="2039" y="4134"/>
                    <a:pt x="2173" y="3999"/>
                  </a:cubicBezTo>
                  <a:cubicBezTo>
                    <a:pt x="2441" y="3731"/>
                    <a:pt x="2441" y="3298"/>
                    <a:pt x="2180" y="3030"/>
                  </a:cubicBezTo>
                  <a:cubicBezTo>
                    <a:pt x="2158" y="3008"/>
                    <a:pt x="2132" y="2985"/>
                    <a:pt x="2109" y="2967"/>
                  </a:cubicBezTo>
                  <a:lnTo>
                    <a:pt x="4233" y="839"/>
                  </a:lnTo>
                  <a:lnTo>
                    <a:pt x="3395"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2"/>
            <p:cNvSpPr/>
            <p:nvPr/>
          </p:nvSpPr>
          <p:spPr>
            <a:xfrm>
              <a:off x="6733375" y="3475075"/>
              <a:ext cx="105850" cy="105200"/>
            </a:xfrm>
            <a:custGeom>
              <a:rect b="b" l="l" r="r" t="t"/>
              <a:pathLst>
                <a:path extrusionOk="0" h="4208" w="4234">
                  <a:moveTo>
                    <a:pt x="839" y="0"/>
                  </a:moveTo>
                  <a:lnTo>
                    <a:pt x="1" y="839"/>
                  </a:lnTo>
                  <a:lnTo>
                    <a:pt x="2128" y="2967"/>
                  </a:lnTo>
                  <a:cubicBezTo>
                    <a:pt x="2102" y="2985"/>
                    <a:pt x="2080" y="3008"/>
                    <a:pt x="2058" y="3030"/>
                  </a:cubicBezTo>
                  <a:cubicBezTo>
                    <a:pt x="1786" y="3298"/>
                    <a:pt x="1786" y="3734"/>
                    <a:pt x="2058" y="4003"/>
                  </a:cubicBezTo>
                  <a:cubicBezTo>
                    <a:pt x="2192" y="4139"/>
                    <a:pt x="2369" y="4207"/>
                    <a:pt x="2546" y="4207"/>
                  </a:cubicBezTo>
                  <a:cubicBezTo>
                    <a:pt x="2721" y="4207"/>
                    <a:pt x="2897" y="4140"/>
                    <a:pt x="3030" y="4006"/>
                  </a:cubicBezTo>
                  <a:lnTo>
                    <a:pt x="3034" y="4003"/>
                  </a:lnTo>
                  <a:cubicBezTo>
                    <a:pt x="3273" y="3760"/>
                    <a:pt x="3302" y="3380"/>
                    <a:pt x="3097" y="3104"/>
                  </a:cubicBezTo>
                  <a:lnTo>
                    <a:pt x="3101" y="3101"/>
                  </a:lnTo>
                  <a:cubicBezTo>
                    <a:pt x="3229" y="3195"/>
                    <a:pt x="3371" y="3238"/>
                    <a:pt x="3509" y="3238"/>
                  </a:cubicBezTo>
                  <a:cubicBezTo>
                    <a:pt x="3884" y="3238"/>
                    <a:pt x="4233" y="2927"/>
                    <a:pt x="4201" y="2497"/>
                  </a:cubicBezTo>
                  <a:cubicBezTo>
                    <a:pt x="4173" y="2105"/>
                    <a:pt x="3847" y="1857"/>
                    <a:pt x="3508" y="1857"/>
                  </a:cubicBezTo>
                  <a:cubicBezTo>
                    <a:pt x="3339" y="1857"/>
                    <a:pt x="3166" y="1919"/>
                    <a:pt x="3027" y="2057"/>
                  </a:cubicBezTo>
                  <a:cubicBezTo>
                    <a:pt x="3004" y="2080"/>
                    <a:pt x="2986" y="2106"/>
                    <a:pt x="2967" y="2128"/>
                  </a:cubicBezTo>
                  <a:lnTo>
                    <a:pt x="839"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2"/>
            <p:cNvSpPr/>
            <p:nvPr/>
          </p:nvSpPr>
          <p:spPr>
            <a:xfrm>
              <a:off x="6668450" y="3428300"/>
              <a:ext cx="117775" cy="94050"/>
            </a:xfrm>
            <a:custGeom>
              <a:rect b="b" l="l" r="r" t="t"/>
              <a:pathLst>
                <a:path extrusionOk="0" h="3762" w="4711">
                  <a:moveTo>
                    <a:pt x="3486" y="0"/>
                  </a:moveTo>
                  <a:cubicBezTo>
                    <a:pt x="3202" y="0"/>
                    <a:pt x="2918" y="108"/>
                    <a:pt x="2702" y="325"/>
                  </a:cubicBezTo>
                  <a:lnTo>
                    <a:pt x="2456" y="571"/>
                  </a:lnTo>
                  <a:cubicBezTo>
                    <a:pt x="2428" y="600"/>
                    <a:pt x="2390" y="615"/>
                    <a:pt x="2351" y="615"/>
                  </a:cubicBezTo>
                  <a:cubicBezTo>
                    <a:pt x="2313" y="615"/>
                    <a:pt x="2273" y="600"/>
                    <a:pt x="2244" y="571"/>
                  </a:cubicBezTo>
                  <a:lnTo>
                    <a:pt x="2005" y="328"/>
                  </a:lnTo>
                  <a:cubicBezTo>
                    <a:pt x="1789" y="112"/>
                    <a:pt x="1505" y="4"/>
                    <a:pt x="1220" y="4"/>
                  </a:cubicBezTo>
                  <a:cubicBezTo>
                    <a:pt x="936" y="4"/>
                    <a:pt x="650" y="112"/>
                    <a:pt x="432" y="328"/>
                  </a:cubicBezTo>
                  <a:cubicBezTo>
                    <a:pt x="0" y="764"/>
                    <a:pt x="0" y="1469"/>
                    <a:pt x="432" y="1901"/>
                  </a:cubicBezTo>
                  <a:lnTo>
                    <a:pt x="2244" y="3720"/>
                  </a:lnTo>
                  <a:cubicBezTo>
                    <a:pt x="2273" y="3748"/>
                    <a:pt x="2313" y="3762"/>
                    <a:pt x="2351" y="3762"/>
                  </a:cubicBezTo>
                  <a:cubicBezTo>
                    <a:pt x="2390" y="3762"/>
                    <a:pt x="2428" y="3748"/>
                    <a:pt x="2456" y="3720"/>
                  </a:cubicBezTo>
                  <a:lnTo>
                    <a:pt x="4275" y="1901"/>
                  </a:lnTo>
                  <a:cubicBezTo>
                    <a:pt x="4711" y="1465"/>
                    <a:pt x="4707" y="761"/>
                    <a:pt x="4271" y="325"/>
                  </a:cubicBezTo>
                  <a:cubicBezTo>
                    <a:pt x="4055" y="108"/>
                    <a:pt x="3771" y="0"/>
                    <a:pt x="3486"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2"/>
            <p:cNvSpPr/>
            <p:nvPr/>
          </p:nvSpPr>
          <p:spPr>
            <a:xfrm>
              <a:off x="6668450" y="3428400"/>
              <a:ext cx="69900" cy="93950"/>
            </a:xfrm>
            <a:custGeom>
              <a:rect b="b" l="l" r="r" t="t"/>
              <a:pathLst>
                <a:path extrusionOk="0" h="3758" w="2796">
                  <a:moveTo>
                    <a:pt x="1219" y="1"/>
                  </a:moveTo>
                  <a:cubicBezTo>
                    <a:pt x="931" y="1"/>
                    <a:pt x="646" y="113"/>
                    <a:pt x="432" y="324"/>
                  </a:cubicBezTo>
                  <a:cubicBezTo>
                    <a:pt x="0" y="760"/>
                    <a:pt x="0" y="1465"/>
                    <a:pt x="432" y="1897"/>
                  </a:cubicBezTo>
                  <a:lnTo>
                    <a:pt x="2244" y="3716"/>
                  </a:lnTo>
                  <a:cubicBezTo>
                    <a:pt x="2273" y="3744"/>
                    <a:pt x="2313" y="3758"/>
                    <a:pt x="2351" y="3758"/>
                  </a:cubicBezTo>
                  <a:cubicBezTo>
                    <a:pt x="2390" y="3758"/>
                    <a:pt x="2428" y="3744"/>
                    <a:pt x="2456" y="3716"/>
                  </a:cubicBezTo>
                  <a:lnTo>
                    <a:pt x="2795" y="3376"/>
                  </a:lnTo>
                  <a:lnTo>
                    <a:pt x="1323" y="1897"/>
                  </a:lnTo>
                  <a:cubicBezTo>
                    <a:pt x="887" y="1465"/>
                    <a:pt x="887" y="760"/>
                    <a:pt x="1323" y="324"/>
                  </a:cubicBezTo>
                  <a:cubicBezTo>
                    <a:pt x="1420" y="227"/>
                    <a:pt x="1536" y="149"/>
                    <a:pt x="1662" y="93"/>
                  </a:cubicBezTo>
                  <a:cubicBezTo>
                    <a:pt x="1520" y="31"/>
                    <a:pt x="1369" y="1"/>
                    <a:pt x="1219"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2"/>
            <p:cNvSpPr/>
            <p:nvPr/>
          </p:nvSpPr>
          <p:spPr>
            <a:xfrm>
              <a:off x="6710825" y="3459500"/>
              <a:ext cx="32925" cy="26300"/>
            </a:xfrm>
            <a:custGeom>
              <a:rect b="b" l="l" r="r" t="t"/>
              <a:pathLst>
                <a:path extrusionOk="0" h="1052" w="1317">
                  <a:moveTo>
                    <a:pt x="659" y="1"/>
                  </a:moveTo>
                  <a:cubicBezTo>
                    <a:pt x="648" y="1"/>
                    <a:pt x="638" y="5"/>
                    <a:pt x="631" y="12"/>
                  </a:cubicBezTo>
                  <a:lnTo>
                    <a:pt x="120" y="523"/>
                  </a:lnTo>
                  <a:cubicBezTo>
                    <a:pt x="1" y="642"/>
                    <a:pt x="1" y="839"/>
                    <a:pt x="120" y="962"/>
                  </a:cubicBezTo>
                  <a:cubicBezTo>
                    <a:pt x="181" y="1022"/>
                    <a:pt x="262" y="1052"/>
                    <a:pt x="341" y="1052"/>
                  </a:cubicBezTo>
                  <a:cubicBezTo>
                    <a:pt x="421" y="1052"/>
                    <a:pt x="500" y="1022"/>
                    <a:pt x="560" y="962"/>
                  </a:cubicBezTo>
                  <a:lnTo>
                    <a:pt x="631" y="892"/>
                  </a:lnTo>
                  <a:cubicBezTo>
                    <a:pt x="638" y="884"/>
                    <a:pt x="648" y="880"/>
                    <a:pt x="659" y="880"/>
                  </a:cubicBezTo>
                  <a:cubicBezTo>
                    <a:pt x="670" y="880"/>
                    <a:pt x="681" y="884"/>
                    <a:pt x="690" y="892"/>
                  </a:cubicBezTo>
                  <a:lnTo>
                    <a:pt x="757" y="959"/>
                  </a:lnTo>
                  <a:cubicBezTo>
                    <a:pt x="817" y="1020"/>
                    <a:pt x="896" y="1051"/>
                    <a:pt x="975" y="1051"/>
                  </a:cubicBezTo>
                  <a:cubicBezTo>
                    <a:pt x="1054" y="1051"/>
                    <a:pt x="1134" y="1020"/>
                    <a:pt x="1193" y="959"/>
                  </a:cubicBezTo>
                  <a:cubicBezTo>
                    <a:pt x="1316" y="839"/>
                    <a:pt x="1316" y="642"/>
                    <a:pt x="1193" y="519"/>
                  </a:cubicBezTo>
                  <a:lnTo>
                    <a:pt x="690" y="12"/>
                  </a:lnTo>
                  <a:cubicBezTo>
                    <a:pt x="681" y="5"/>
                    <a:pt x="670" y="1"/>
                    <a:pt x="659"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2"/>
            <p:cNvSpPr/>
            <p:nvPr/>
          </p:nvSpPr>
          <p:spPr>
            <a:xfrm>
              <a:off x="6616275" y="3483100"/>
              <a:ext cx="11100" cy="11100"/>
            </a:xfrm>
            <a:custGeom>
              <a:rect b="b" l="l" r="r" t="t"/>
              <a:pathLst>
                <a:path extrusionOk="0" h="444" w="444">
                  <a:moveTo>
                    <a:pt x="223" y="1"/>
                  </a:moveTo>
                  <a:cubicBezTo>
                    <a:pt x="209" y="1"/>
                    <a:pt x="194" y="2"/>
                    <a:pt x="179" y="3"/>
                  </a:cubicBezTo>
                  <a:cubicBezTo>
                    <a:pt x="164" y="7"/>
                    <a:pt x="149" y="11"/>
                    <a:pt x="138" y="18"/>
                  </a:cubicBezTo>
                  <a:cubicBezTo>
                    <a:pt x="123" y="22"/>
                    <a:pt x="112" y="29"/>
                    <a:pt x="101" y="37"/>
                  </a:cubicBezTo>
                  <a:cubicBezTo>
                    <a:pt x="86" y="44"/>
                    <a:pt x="75" y="56"/>
                    <a:pt x="67" y="63"/>
                  </a:cubicBezTo>
                  <a:cubicBezTo>
                    <a:pt x="56" y="74"/>
                    <a:pt x="45" y="85"/>
                    <a:pt x="37" y="97"/>
                  </a:cubicBezTo>
                  <a:cubicBezTo>
                    <a:pt x="30" y="111"/>
                    <a:pt x="23" y="123"/>
                    <a:pt x="19" y="138"/>
                  </a:cubicBezTo>
                  <a:cubicBezTo>
                    <a:pt x="11" y="149"/>
                    <a:pt x="8" y="164"/>
                    <a:pt x="4" y="179"/>
                  </a:cubicBezTo>
                  <a:cubicBezTo>
                    <a:pt x="4" y="193"/>
                    <a:pt x="0" y="208"/>
                    <a:pt x="0" y="223"/>
                  </a:cubicBezTo>
                  <a:cubicBezTo>
                    <a:pt x="0" y="238"/>
                    <a:pt x="4" y="253"/>
                    <a:pt x="4" y="264"/>
                  </a:cubicBezTo>
                  <a:cubicBezTo>
                    <a:pt x="8" y="279"/>
                    <a:pt x="11" y="294"/>
                    <a:pt x="19" y="309"/>
                  </a:cubicBezTo>
                  <a:cubicBezTo>
                    <a:pt x="23" y="320"/>
                    <a:pt x="30" y="335"/>
                    <a:pt x="37" y="346"/>
                  </a:cubicBezTo>
                  <a:cubicBezTo>
                    <a:pt x="45" y="357"/>
                    <a:pt x="56" y="369"/>
                    <a:pt x="67" y="380"/>
                  </a:cubicBezTo>
                  <a:cubicBezTo>
                    <a:pt x="75" y="391"/>
                    <a:pt x="86" y="398"/>
                    <a:pt x="101" y="406"/>
                  </a:cubicBezTo>
                  <a:cubicBezTo>
                    <a:pt x="112" y="413"/>
                    <a:pt x="123" y="421"/>
                    <a:pt x="138" y="428"/>
                  </a:cubicBezTo>
                  <a:cubicBezTo>
                    <a:pt x="149" y="432"/>
                    <a:pt x="164" y="436"/>
                    <a:pt x="179" y="439"/>
                  </a:cubicBezTo>
                  <a:cubicBezTo>
                    <a:pt x="194" y="443"/>
                    <a:pt x="209" y="443"/>
                    <a:pt x="224" y="443"/>
                  </a:cubicBezTo>
                  <a:cubicBezTo>
                    <a:pt x="239" y="443"/>
                    <a:pt x="250" y="443"/>
                    <a:pt x="265" y="439"/>
                  </a:cubicBezTo>
                  <a:cubicBezTo>
                    <a:pt x="280" y="436"/>
                    <a:pt x="295" y="432"/>
                    <a:pt x="306" y="428"/>
                  </a:cubicBezTo>
                  <a:cubicBezTo>
                    <a:pt x="321" y="421"/>
                    <a:pt x="332" y="413"/>
                    <a:pt x="347" y="406"/>
                  </a:cubicBezTo>
                  <a:cubicBezTo>
                    <a:pt x="358" y="398"/>
                    <a:pt x="369" y="391"/>
                    <a:pt x="380" y="380"/>
                  </a:cubicBezTo>
                  <a:cubicBezTo>
                    <a:pt x="392" y="369"/>
                    <a:pt x="399" y="357"/>
                    <a:pt x="406" y="346"/>
                  </a:cubicBezTo>
                  <a:cubicBezTo>
                    <a:pt x="414" y="335"/>
                    <a:pt x="421" y="320"/>
                    <a:pt x="429" y="309"/>
                  </a:cubicBezTo>
                  <a:cubicBezTo>
                    <a:pt x="433" y="294"/>
                    <a:pt x="436" y="279"/>
                    <a:pt x="440" y="264"/>
                  </a:cubicBezTo>
                  <a:cubicBezTo>
                    <a:pt x="444" y="253"/>
                    <a:pt x="444" y="238"/>
                    <a:pt x="444" y="223"/>
                  </a:cubicBezTo>
                  <a:cubicBezTo>
                    <a:pt x="444" y="208"/>
                    <a:pt x="444" y="193"/>
                    <a:pt x="440" y="179"/>
                  </a:cubicBezTo>
                  <a:cubicBezTo>
                    <a:pt x="436" y="164"/>
                    <a:pt x="433" y="149"/>
                    <a:pt x="429" y="138"/>
                  </a:cubicBezTo>
                  <a:cubicBezTo>
                    <a:pt x="421" y="123"/>
                    <a:pt x="414" y="111"/>
                    <a:pt x="406" y="97"/>
                  </a:cubicBezTo>
                  <a:cubicBezTo>
                    <a:pt x="392" y="74"/>
                    <a:pt x="369" y="52"/>
                    <a:pt x="347" y="37"/>
                  </a:cubicBezTo>
                  <a:cubicBezTo>
                    <a:pt x="332" y="29"/>
                    <a:pt x="321" y="22"/>
                    <a:pt x="306" y="18"/>
                  </a:cubicBezTo>
                  <a:cubicBezTo>
                    <a:pt x="295" y="11"/>
                    <a:pt x="280" y="7"/>
                    <a:pt x="265" y="3"/>
                  </a:cubicBezTo>
                  <a:cubicBezTo>
                    <a:pt x="252" y="2"/>
                    <a:pt x="238" y="1"/>
                    <a:pt x="223"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2"/>
            <p:cNvSpPr/>
            <p:nvPr/>
          </p:nvSpPr>
          <p:spPr>
            <a:xfrm>
              <a:off x="6637325" y="3496825"/>
              <a:ext cx="12975" cy="11150"/>
            </a:xfrm>
            <a:custGeom>
              <a:rect b="b" l="l" r="r" t="t"/>
              <a:pathLst>
                <a:path extrusionOk="0" h="446" w="519">
                  <a:moveTo>
                    <a:pt x="298" y="0"/>
                  </a:moveTo>
                  <a:cubicBezTo>
                    <a:pt x="284" y="0"/>
                    <a:pt x="269" y="2"/>
                    <a:pt x="254" y="6"/>
                  </a:cubicBezTo>
                  <a:cubicBezTo>
                    <a:pt x="239" y="10"/>
                    <a:pt x="224" y="13"/>
                    <a:pt x="213" y="17"/>
                  </a:cubicBezTo>
                  <a:cubicBezTo>
                    <a:pt x="198" y="25"/>
                    <a:pt x="187" y="32"/>
                    <a:pt x="176" y="39"/>
                  </a:cubicBezTo>
                  <a:cubicBezTo>
                    <a:pt x="161" y="47"/>
                    <a:pt x="150" y="58"/>
                    <a:pt x="142" y="66"/>
                  </a:cubicBezTo>
                  <a:cubicBezTo>
                    <a:pt x="0" y="207"/>
                    <a:pt x="101" y="446"/>
                    <a:pt x="299" y="446"/>
                  </a:cubicBezTo>
                  <a:cubicBezTo>
                    <a:pt x="354" y="446"/>
                    <a:pt x="414" y="423"/>
                    <a:pt x="455" y="382"/>
                  </a:cubicBezTo>
                  <a:cubicBezTo>
                    <a:pt x="466" y="371"/>
                    <a:pt x="474" y="360"/>
                    <a:pt x="481" y="349"/>
                  </a:cubicBezTo>
                  <a:cubicBezTo>
                    <a:pt x="489" y="334"/>
                    <a:pt x="496" y="323"/>
                    <a:pt x="504" y="308"/>
                  </a:cubicBezTo>
                  <a:cubicBezTo>
                    <a:pt x="507" y="297"/>
                    <a:pt x="511" y="282"/>
                    <a:pt x="515" y="267"/>
                  </a:cubicBezTo>
                  <a:cubicBezTo>
                    <a:pt x="518" y="252"/>
                    <a:pt x="518" y="237"/>
                    <a:pt x="518" y="226"/>
                  </a:cubicBezTo>
                  <a:cubicBezTo>
                    <a:pt x="518" y="211"/>
                    <a:pt x="518" y="196"/>
                    <a:pt x="515" y="181"/>
                  </a:cubicBezTo>
                  <a:cubicBezTo>
                    <a:pt x="511" y="166"/>
                    <a:pt x="507" y="151"/>
                    <a:pt x="504" y="140"/>
                  </a:cubicBezTo>
                  <a:cubicBezTo>
                    <a:pt x="496" y="125"/>
                    <a:pt x="489" y="114"/>
                    <a:pt x="481" y="99"/>
                  </a:cubicBezTo>
                  <a:cubicBezTo>
                    <a:pt x="474" y="88"/>
                    <a:pt x="466" y="77"/>
                    <a:pt x="455" y="66"/>
                  </a:cubicBezTo>
                  <a:cubicBezTo>
                    <a:pt x="444" y="58"/>
                    <a:pt x="433" y="47"/>
                    <a:pt x="422" y="39"/>
                  </a:cubicBezTo>
                  <a:cubicBezTo>
                    <a:pt x="407" y="32"/>
                    <a:pt x="395" y="25"/>
                    <a:pt x="381" y="17"/>
                  </a:cubicBezTo>
                  <a:cubicBezTo>
                    <a:pt x="369" y="13"/>
                    <a:pt x="354" y="10"/>
                    <a:pt x="340" y="6"/>
                  </a:cubicBezTo>
                  <a:cubicBezTo>
                    <a:pt x="327" y="2"/>
                    <a:pt x="313" y="0"/>
                    <a:pt x="29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2"/>
            <p:cNvSpPr/>
            <p:nvPr/>
          </p:nvSpPr>
          <p:spPr>
            <a:xfrm>
              <a:off x="6798600" y="3477150"/>
              <a:ext cx="11200" cy="11125"/>
            </a:xfrm>
            <a:custGeom>
              <a:rect b="b" l="l" r="r" t="t"/>
              <a:pathLst>
                <a:path extrusionOk="0" h="445" w="448">
                  <a:moveTo>
                    <a:pt x="224" y="0"/>
                  </a:moveTo>
                  <a:cubicBezTo>
                    <a:pt x="210" y="0"/>
                    <a:pt x="196" y="1"/>
                    <a:pt x="183" y="3"/>
                  </a:cubicBezTo>
                  <a:cubicBezTo>
                    <a:pt x="168" y="7"/>
                    <a:pt x="153" y="10"/>
                    <a:pt x="142" y="18"/>
                  </a:cubicBezTo>
                  <a:cubicBezTo>
                    <a:pt x="127" y="22"/>
                    <a:pt x="116" y="29"/>
                    <a:pt x="101" y="36"/>
                  </a:cubicBezTo>
                  <a:cubicBezTo>
                    <a:pt x="90" y="44"/>
                    <a:pt x="78" y="55"/>
                    <a:pt x="67" y="66"/>
                  </a:cubicBezTo>
                  <a:cubicBezTo>
                    <a:pt x="56" y="74"/>
                    <a:pt x="49" y="85"/>
                    <a:pt x="41" y="100"/>
                  </a:cubicBezTo>
                  <a:cubicBezTo>
                    <a:pt x="23" y="122"/>
                    <a:pt x="11" y="148"/>
                    <a:pt x="8" y="178"/>
                  </a:cubicBezTo>
                  <a:cubicBezTo>
                    <a:pt x="0" y="208"/>
                    <a:pt x="0" y="238"/>
                    <a:pt x="8" y="264"/>
                  </a:cubicBezTo>
                  <a:cubicBezTo>
                    <a:pt x="11" y="279"/>
                    <a:pt x="15" y="294"/>
                    <a:pt x="19" y="305"/>
                  </a:cubicBezTo>
                  <a:cubicBezTo>
                    <a:pt x="26" y="320"/>
                    <a:pt x="34" y="335"/>
                    <a:pt x="41" y="346"/>
                  </a:cubicBezTo>
                  <a:cubicBezTo>
                    <a:pt x="49" y="357"/>
                    <a:pt x="56" y="368"/>
                    <a:pt x="67" y="379"/>
                  </a:cubicBezTo>
                  <a:cubicBezTo>
                    <a:pt x="78" y="390"/>
                    <a:pt x="90" y="398"/>
                    <a:pt x="101" y="405"/>
                  </a:cubicBezTo>
                  <a:cubicBezTo>
                    <a:pt x="112" y="413"/>
                    <a:pt x="127" y="420"/>
                    <a:pt x="142" y="428"/>
                  </a:cubicBezTo>
                  <a:cubicBezTo>
                    <a:pt x="153" y="431"/>
                    <a:pt x="168" y="435"/>
                    <a:pt x="183" y="439"/>
                  </a:cubicBezTo>
                  <a:cubicBezTo>
                    <a:pt x="196" y="443"/>
                    <a:pt x="210" y="444"/>
                    <a:pt x="224" y="444"/>
                  </a:cubicBezTo>
                  <a:cubicBezTo>
                    <a:pt x="239" y="444"/>
                    <a:pt x="254" y="443"/>
                    <a:pt x="269" y="439"/>
                  </a:cubicBezTo>
                  <a:cubicBezTo>
                    <a:pt x="298" y="435"/>
                    <a:pt x="324" y="424"/>
                    <a:pt x="347" y="405"/>
                  </a:cubicBezTo>
                  <a:cubicBezTo>
                    <a:pt x="358" y="398"/>
                    <a:pt x="373" y="390"/>
                    <a:pt x="380" y="379"/>
                  </a:cubicBezTo>
                  <a:cubicBezTo>
                    <a:pt x="392" y="368"/>
                    <a:pt x="403" y="357"/>
                    <a:pt x="410" y="346"/>
                  </a:cubicBezTo>
                  <a:cubicBezTo>
                    <a:pt x="418" y="331"/>
                    <a:pt x="425" y="320"/>
                    <a:pt x="429" y="305"/>
                  </a:cubicBezTo>
                  <a:cubicBezTo>
                    <a:pt x="436" y="294"/>
                    <a:pt x="440" y="279"/>
                    <a:pt x="444" y="264"/>
                  </a:cubicBezTo>
                  <a:cubicBezTo>
                    <a:pt x="447" y="238"/>
                    <a:pt x="447" y="208"/>
                    <a:pt x="444" y="178"/>
                  </a:cubicBezTo>
                  <a:cubicBezTo>
                    <a:pt x="440" y="163"/>
                    <a:pt x="436" y="148"/>
                    <a:pt x="429" y="137"/>
                  </a:cubicBezTo>
                  <a:cubicBezTo>
                    <a:pt x="425" y="122"/>
                    <a:pt x="418" y="111"/>
                    <a:pt x="410" y="100"/>
                  </a:cubicBezTo>
                  <a:cubicBezTo>
                    <a:pt x="403" y="85"/>
                    <a:pt x="392" y="74"/>
                    <a:pt x="380" y="66"/>
                  </a:cubicBezTo>
                  <a:cubicBezTo>
                    <a:pt x="373" y="55"/>
                    <a:pt x="362" y="44"/>
                    <a:pt x="347" y="36"/>
                  </a:cubicBezTo>
                  <a:cubicBezTo>
                    <a:pt x="324" y="22"/>
                    <a:pt x="298" y="10"/>
                    <a:pt x="269" y="3"/>
                  </a:cubicBezTo>
                  <a:cubicBezTo>
                    <a:pt x="254" y="1"/>
                    <a:pt x="239" y="0"/>
                    <a:pt x="22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2"/>
            <p:cNvSpPr/>
            <p:nvPr/>
          </p:nvSpPr>
          <p:spPr>
            <a:xfrm>
              <a:off x="6834000" y="3491800"/>
              <a:ext cx="11100" cy="11125"/>
            </a:xfrm>
            <a:custGeom>
              <a:rect b="b" l="l" r="r" t="t"/>
              <a:pathLst>
                <a:path extrusionOk="0" h="445" w="444">
                  <a:moveTo>
                    <a:pt x="220" y="0"/>
                  </a:moveTo>
                  <a:cubicBezTo>
                    <a:pt x="205" y="0"/>
                    <a:pt x="190" y="2"/>
                    <a:pt x="176" y="6"/>
                  </a:cubicBezTo>
                  <a:cubicBezTo>
                    <a:pt x="164" y="9"/>
                    <a:pt x="149" y="13"/>
                    <a:pt x="135" y="17"/>
                  </a:cubicBezTo>
                  <a:cubicBezTo>
                    <a:pt x="123" y="24"/>
                    <a:pt x="108" y="32"/>
                    <a:pt x="97" y="39"/>
                  </a:cubicBezTo>
                  <a:cubicBezTo>
                    <a:pt x="86" y="47"/>
                    <a:pt x="75" y="54"/>
                    <a:pt x="64" y="65"/>
                  </a:cubicBezTo>
                  <a:cubicBezTo>
                    <a:pt x="53" y="77"/>
                    <a:pt x="45" y="88"/>
                    <a:pt x="38" y="99"/>
                  </a:cubicBezTo>
                  <a:cubicBezTo>
                    <a:pt x="26" y="110"/>
                    <a:pt x="23" y="125"/>
                    <a:pt x="15" y="140"/>
                  </a:cubicBezTo>
                  <a:cubicBezTo>
                    <a:pt x="12" y="151"/>
                    <a:pt x="8" y="166"/>
                    <a:pt x="4" y="181"/>
                  </a:cubicBezTo>
                  <a:cubicBezTo>
                    <a:pt x="0" y="192"/>
                    <a:pt x="0" y="207"/>
                    <a:pt x="0" y="222"/>
                  </a:cubicBezTo>
                  <a:cubicBezTo>
                    <a:pt x="0" y="281"/>
                    <a:pt x="23" y="337"/>
                    <a:pt x="64" y="382"/>
                  </a:cubicBezTo>
                  <a:cubicBezTo>
                    <a:pt x="75" y="390"/>
                    <a:pt x="86" y="401"/>
                    <a:pt x="97" y="408"/>
                  </a:cubicBezTo>
                  <a:cubicBezTo>
                    <a:pt x="108" y="416"/>
                    <a:pt x="123" y="423"/>
                    <a:pt x="135" y="427"/>
                  </a:cubicBezTo>
                  <a:cubicBezTo>
                    <a:pt x="149" y="434"/>
                    <a:pt x="164" y="438"/>
                    <a:pt x="176" y="442"/>
                  </a:cubicBezTo>
                  <a:cubicBezTo>
                    <a:pt x="190" y="444"/>
                    <a:pt x="205" y="445"/>
                    <a:pt x="220" y="445"/>
                  </a:cubicBezTo>
                  <a:cubicBezTo>
                    <a:pt x="235" y="445"/>
                    <a:pt x="250" y="444"/>
                    <a:pt x="265" y="442"/>
                  </a:cubicBezTo>
                  <a:cubicBezTo>
                    <a:pt x="280" y="438"/>
                    <a:pt x="291" y="434"/>
                    <a:pt x="306" y="427"/>
                  </a:cubicBezTo>
                  <a:cubicBezTo>
                    <a:pt x="317" y="423"/>
                    <a:pt x="332" y="416"/>
                    <a:pt x="343" y="408"/>
                  </a:cubicBezTo>
                  <a:cubicBezTo>
                    <a:pt x="354" y="401"/>
                    <a:pt x="366" y="390"/>
                    <a:pt x="377" y="382"/>
                  </a:cubicBezTo>
                  <a:cubicBezTo>
                    <a:pt x="418" y="337"/>
                    <a:pt x="444" y="281"/>
                    <a:pt x="444" y="222"/>
                  </a:cubicBezTo>
                  <a:cubicBezTo>
                    <a:pt x="444" y="207"/>
                    <a:pt x="440" y="192"/>
                    <a:pt x="436" y="181"/>
                  </a:cubicBezTo>
                  <a:cubicBezTo>
                    <a:pt x="436" y="166"/>
                    <a:pt x="433" y="151"/>
                    <a:pt x="425" y="140"/>
                  </a:cubicBezTo>
                  <a:cubicBezTo>
                    <a:pt x="421" y="125"/>
                    <a:pt x="414" y="110"/>
                    <a:pt x="407" y="99"/>
                  </a:cubicBezTo>
                  <a:cubicBezTo>
                    <a:pt x="395" y="88"/>
                    <a:pt x="388" y="77"/>
                    <a:pt x="377" y="65"/>
                  </a:cubicBezTo>
                  <a:cubicBezTo>
                    <a:pt x="366" y="54"/>
                    <a:pt x="354" y="47"/>
                    <a:pt x="343" y="39"/>
                  </a:cubicBezTo>
                  <a:cubicBezTo>
                    <a:pt x="332" y="32"/>
                    <a:pt x="317" y="24"/>
                    <a:pt x="306" y="17"/>
                  </a:cubicBezTo>
                  <a:cubicBezTo>
                    <a:pt x="291" y="13"/>
                    <a:pt x="280" y="9"/>
                    <a:pt x="265" y="6"/>
                  </a:cubicBezTo>
                  <a:cubicBezTo>
                    <a:pt x="250" y="2"/>
                    <a:pt x="235" y="0"/>
                    <a:pt x="22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5" name="Google Shape;4425;p62"/>
          <p:cNvGrpSpPr/>
          <p:nvPr/>
        </p:nvGrpSpPr>
        <p:grpSpPr>
          <a:xfrm>
            <a:off x="7163800" y="3234425"/>
            <a:ext cx="359925" cy="368200"/>
            <a:chOff x="7163800" y="3234425"/>
            <a:chExt cx="359925" cy="368200"/>
          </a:xfrm>
        </p:grpSpPr>
        <p:sp>
          <p:nvSpPr>
            <p:cNvPr id="4426" name="Google Shape;4426;p62"/>
            <p:cNvSpPr/>
            <p:nvPr/>
          </p:nvSpPr>
          <p:spPr>
            <a:xfrm>
              <a:off x="7163800" y="3234425"/>
              <a:ext cx="359925" cy="368200"/>
            </a:xfrm>
            <a:custGeom>
              <a:rect b="b" l="l" r="r" t="t"/>
              <a:pathLst>
                <a:path extrusionOk="0" h="14728" w="14397">
                  <a:moveTo>
                    <a:pt x="2710" y="0"/>
                  </a:moveTo>
                  <a:cubicBezTo>
                    <a:pt x="1212" y="0"/>
                    <a:pt x="1" y="1215"/>
                    <a:pt x="4" y="2710"/>
                  </a:cubicBezTo>
                  <a:lnTo>
                    <a:pt x="4" y="8609"/>
                  </a:lnTo>
                  <a:cubicBezTo>
                    <a:pt x="1" y="10107"/>
                    <a:pt x="1215" y="11318"/>
                    <a:pt x="2710" y="11322"/>
                  </a:cubicBezTo>
                  <a:lnTo>
                    <a:pt x="3999" y="11322"/>
                  </a:lnTo>
                  <a:cubicBezTo>
                    <a:pt x="4059" y="11322"/>
                    <a:pt x="4107" y="11370"/>
                    <a:pt x="4111" y="11434"/>
                  </a:cubicBezTo>
                  <a:lnTo>
                    <a:pt x="4111" y="14348"/>
                  </a:lnTo>
                  <a:cubicBezTo>
                    <a:pt x="4109" y="14576"/>
                    <a:pt x="4295" y="14727"/>
                    <a:pt x="4489" y="14727"/>
                  </a:cubicBezTo>
                  <a:cubicBezTo>
                    <a:pt x="4586" y="14727"/>
                    <a:pt x="4685" y="14689"/>
                    <a:pt x="4763" y="14605"/>
                  </a:cubicBezTo>
                  <a:lnTo>
                    <a:pt x="7812" y="11359"/>
                  </a:lnTo>
                  <a:cubicBezTo>
                    <a:pt x="7834" y="11337"/>
                    <a:pt x="7864" y="11326"/>
                    <a:pt x="7894" y="11326"/>
                  </a:cubicBezTo>
                  <a:lnTo>
                    <a:pt x="11691" y="11326"/>
                  </a:lnTo>
                  <a:cubicBezTo>
                    <a:pt x="13185" y="11322"/>
                    <a:pt x="14397" y="10111"/>
                    <a:pt x="14397" y="8613"/>
                  </a:cubicBezTo>
                  <a:lnTo>
                    <a:pt x="14397" y="2710"/>
                  </a:lnTo>
                  <a:cubicBezTo>
                    <a:pt x="14397" y="1215"/>
                    <a:pt x="13185" y="0"/>
                    <a:pt x="11691"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2"/>
            <p:cNvSpPr/>
            <p:nvPr/>
          </p:nvSpPr>
          <p:spPr>
            <a:xfrm>
              <a:off x="7163800" y="3243275"/>
              <a:ext cx="131300" cy="359350"/>
            </a:xfrm>
            <a:custGeom>
              <a:rect b="b" l="l" r="r" t="t"/>
              <a:pathLst>
                <a:path extrusionOk="0" h="14374" w="5252">
                  <a:moveTo>
                    <a:pt x="1368" y="0"/>
                  </a:moveTo>
                  <a:lnTo>
                    <a:pt x="1368" y="0"/>
                  </a:lnTo>
                  <a:cubicBezTo>
                    <a:pt x="522" y="485"/>
                    <a:pt x="1" y="1383"/>
                    <a:pt x="4" y="2356"/>
                  </a:cubicBezTo>
                  <a:lnTo>
                    <a:pt x="4" y="8259"/>
                  </a:lnTo>
                  <a:cubicBezTo>
                    <a:pt x="1" y="9753"/>
                    <a:pt x="1215" y="10968"/>
                    <a:pt x="2710" y="10968"/>
                  </a:cubicBezTo>
                  <a:lnTo>
                    <a:pt x="3999" y="10968"/>
                  </a:lnTo>
                  <a:cubicBezTo>
                    <a:pt x="4059" y="10968"/>
                    <a:pt x="4107" y="11016"/>
                    <a:pt x="4111" y="11080"/>
                  </a:cubicBezTo>
                  <a:lnTo>
                    <a:pt x="4111" y="13994"/>
                  </a:lnTo>
                  <a:cubicBezTo>
                    <a:pt x="4109" y="14222"/>
                    <a:pt x="4295" y="14373"/>
                    <a:pt x="4489" y="14373"/>
                  </a:cubicBezTo>
                  <a:cubicBezTo>
                    <a:pt x="4586" y="14373"/>
                    <a:pt x="4685" y="14335"/>
                    <a:pt x="4763" y="14251"/>
                  </a:cubicBezTo>
                  <a:lnTo>
                    <a:pt x="5248" y="13740"/>
                  </a:lnTo>
                  <a:lnTo>
                    <a:pt x="5248" y="9962"/>
                  </a:lnTo>
                  <a:lnTo>
                    <a:pt x="5248" y="9958"/>
                  </a:lnTo>
                  <a:cubicBezTo>
                    <a:pt x="5251" y="9895"/>
                    <a:pt x="5203" y="9842"/>
                    <a:pt x="5140" y="9839"/>
                  </a:cubicBezTo>
                  <a:lnTo>
                    <a:pt x="3891" y="9839"/>
                  </a:lnTo>
                  <a:cubicBezTo>
                    <a:pt x="2445" y="9839"/>
                    <a:pt x="1271" y="8560"/>
                    <a:pt x="1271" y="6984"/>
                  </a:cubicBezTo>
                  <a:lnTo>
                    <a:pt x="1271" y="772"/>
                  </a:lnTo>
                  <a:cubicBezTo>
                    <a:pt x="1271" y="511"/>
                    <a:pt x="1305" y="254"/>
                    <a:pt x="1368"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2"/>
            <p:cNvSpPr/>
            <p:nvPr/>
          </p:nvSpPr>
          <p:spPr>
            <a:xfrm>
              <a:off x="7250550" y="3309450"/>
              <a:ext cx="186450" cy="149025"/>
            </a:xfrm>
            <a:custGeom>
              <a:rect b="b" l="l" r="r" t="t"/>
              <a:pathLst>
                <a:path extrusionOk="0" h="5961" w="7458">
                  <a:moveTo>
                    <a:pt x="5525" y="0"/>
                  </a:moveTo>
                  <a:cubicBezTo>
                    <a:pt x="5075" y="0"/>
                    <a:pt x="4625" y="173"/>
                    <a:pt x="4282" y="517"/>
                  </a:cubicBezTo>
                  <a:lnTo>
                    <a:pt x="3894" y="905"/>
                  </a:lnTo>
                  <a:cubicBezTo>
                    <a:pt x="3848" y="951"/>
                    <a:pt x="3787" y="975"/>
                    <a:pt x="3727" y="975"/>
                  </a:cubicBezTo>
                  <a:cubicBezTo>
                    <a:pt x="3666" y="975"/>
                    <a:pt x="3606" y="951"/>
                    <a:pt x="3559" y="905"/>
                  </a:cubicBezTo>
                  <a:lnTo>
                    <a:pt x="3179" y="521"/>
                  </a:lnTo>
                  <a:cubicBezTo>
                    <a:pt x="2834" y="178"/>
                    <a:pt x="2383" y="7"/>
                    <a:pt x="1933" y="7"/>
                  </a:cubicBezTo>
                  <a:cubicBezTo>
                    <a:pt x="1482" y="7"/>
                    <a:pt x="1032" y="178"/>
                    <a:pt x="690" y="521"/>
                  </a:cubicBezTo>
                  <a:cubicBezTo>
                    <a:pt x="0" y="1210"/>
                    <a:pt x="0" y="2325"/>
                    <a:pt x="690" y="3014"/>
                  </a:cubicBezTo>
                  <a:lnTo>
                    <a:pt x="3559" y="5891"/>
                  </a:lnTo>
                  <a:cubicBezTo>
                    <a:pt x="3606" y="5938"/>
                    <a:pt x="3666" y="5961"/>
                    <a:pt x="3727" y="5961"/>
                  </a:cubicBezTo>
                  <a:cubicBezTo>
                    <a:pt x="3787" y="5961"/>
                    <a:pt x="3848" y="5938"/>
                    <a:pt x="3894" y="5891"/>
                  </a:cubicBezTo>
                  <a:lnTo>
                    <a:pt x="6771" y="3010"/>
                  </a:lnTo>
                  <a:cubicBezTo>
                    <a:pt x="7457" y="2321"/>
                    <a:pt x="7457" y="1207"/>
                    <a:pt x="6771" y="517"/>
                  </a:cubicBezTo>
                  <a:cubicBezTo>
                    <a:pt x="6427" y="173"/>
                    <a:pt x="5976" y="0"/>
                    <a:pt x="5525"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2"/>
            <p:cNvSpPr/>
            <p:nvPr/>
          </p:nvSpPr>
          <p:spPr>
            <a:xfrm>
              <a:off x="7250550" y="3309450"/>
              <a:ext cx="186450" cy="149025"/>
            </a:xfrm>
            <a:custGeom>
              <a:rect b="b" l="l" r="r" t="t"/>
              <a:pathLst>
                <a:path extrusionOk="0" h="5961" w="7458">
                  <a:moveTo>
                    <a:pt x="5525" y="0"/>
                  </a:moveTo>
                  <a:cubicBezTo>
                    <a:pt x="5075" y="0"/>
                    <a:pt x="4625" y="173"/>
                    <a:pt x="4282" y="517"/>
                  </a:cubicBezTo>
                  <a:lnTo>
                    <a:pt x="3894" y="905"/>
                  </a:lnTo>
                  <a:cubicBezTo>
                    <a:pt x="3848" y="951"/>
                    <a:pt x="3787" y="975"/>
                    <a:pt x="3727" y="975"/>
                  </a:cubicBezTo>
                  <a:cubicBezTo>
                    <a:pt x="3666" y="975"/>
                    <a:pt x="3606" y="951"/>
                    <a:pt x="3559" y="905"/>
                  </a:cubicBezTo>
                  <a:lnTo>
                    <a:pt x="3179" y="521"/>
                  </a:lnTo>
                  <a:cubicBezTo>
                    <a:pt x="2834" y="178"/>
                    <a:pt x="2383" y="7"/>
                    <a:pt x="1933" y="7"/>
                  </a:cubicBezTo>
                  <a:cubicBezTo>
                    <a:pt x="1482" y="7"/>
                    <a:pt x="1032" y="178"/>
                    <a:pt x="690" y="521"/>
                  </a:cubicBezTo>
                  <a:cubicBezTo>
                    <a:pt x="0" y="1210"/>
                    <a:pt x="0" y="2325"/>
                    <a:pt x="690" y="3014"/>
                  </a:cubicBezTo>
                  <a:lnTo>
                    <a:pt x="3559" y="5891"/>
                  </a:lnTo>
                  <a:cubicBezTo>
                    <a:pt x="3606" y="5938"/>
                    <a:pt x="3666" y="5961"/>
                    <a:pt x="3727" y="5961"/>
                  </a:cubicBezTo>
                  <a:cubicBezTo>
                    <a:pt x="3787" y="5961"/>
                    <a:pt x="3848" y="5938"/>
                    <a:pt x="3894" y="5891"/>
                  </a:cubicBezTo>
                  <a:lnTo>
                    <a:pt x="6771" y="3010"/>
                  </a:lnTo>
                  <a:cubicBezTo>
                    <a:pt x="7457" y="2321"/>
                    <a:pt x="7457" y="1207"/>
                    <a:pt x="6771" y="517"/>
                  </a:cubicBezTo>
                  <a:cubicBezTo>
                    <a:pt x="6427" y="173"/>
                    <a:pt x="5976" y="0"/>
                    <a:pt x="552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2"/>
            <p:cNvSpPr/>
            <p:nvPr/>
          </p:nvSpPr>
          <p:spPr>
            <a:xfrm>
              <a:off x="7250550" y="3309625"/>
              <a:ext cx="104650" cy="148850"/>
            </a:xfrm>
            <a:custGeom>
              <a:rect b="b" l="l" r="r" t="t"/>
              <a:pathLst>
                <a:path extrusionOk="0" h="5954" w="4186">
                  <a:moveTo>
                    <a:pt x="1931" y="0"/>
                  </a:moveTo>
                  <a:cubicBezTo>
                    <a:pt x="1471" y="0"/>
                    <a:pt x="1022" y="183"/>
                    <a:pt x="690" y="518"/>
                  </a:cubicBezTo>
                  <a:cubicBezTo>
                    <a:pt x="0" y="1203"/>
                    <a:pt x="0" y="2318"/>
                    <a:pt x="690" y="3007"/>
                  </a:cubicBezTo>
                  <a:lnTo>
                    <a:pt x="3559" y="5884"/>
                  </a:lnTo>
                  <a:cubicBezTo>
                    <a:pt x="3606" y="5931"/>
                    <a:pt x="3666" y="5954"/>
                    <a:pt x="3727" y="5954"/>
                  </a:cubicBezTo>
                  <a:cubicBezTo>
                    <a:pt x="3787" y="5954"/>
                    <a:pt x="3848" y="5931"/>
                    <a:pt x="3894" y="5884"/>
                  </a:cubicBezTo>
                  <a:lnTo>
                    <a:pt x="4185" y="5590"/>
                  </a:lnTo>
                  <a:lnTo>
                    <a:pt x="1610" y="3007"/>
                  </a:lnTo>
                  <a:cubicBezTo>
                    <a:pt x="921" y="2318"/>
                    <a:pt x="921" y="1203"/>
                    <a:pt x="1610" y="518"/>
                  </a:cubicBezTo>
                  <a:cubicBezTo>
                    <a:pt x="1826" y="298"/>
                    <a:pt x="2098" y="141"/>
                    <a:pt x="2393" y="63"/>
                  </a:cubicBezTo>
                  <a:cubicBezTo>
                    <a:pt x="2240" y="21"/>
                    <a:pt x="2085" y="0"/>
                    <a:pt x="193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1" name="Google Shape;4431;p62"/>
          <p:cNvGrpSpPr/>
          <p:nvPr/>
        </p:nvGrpSpPr>
        <p:grpSpPr>
          <a:xfrm>
            <a:off x="7775625" y="3383850"/>
            <a:ext cx="367550" cy="218700"/>
            <a:chOff x="7775625" y="3383850"/>
            <a:chExt cx="367550" cy="218700"/>
          </a:xfrm>
        </p:grpSpPr>
        <p:sp>
          <p:nvSpPr>
            <p:cNvPr id="4432" name="Google Shape;4432;p62"/>
            <p:cNvSpPr/>
            <p:nvPr/>
          </p:nvSpPr>
          <p:spPr>
            <a:xfrm>
              <a:off x="7780925" y="3386925"/>
              <a:ext cx="32175" cy="74275"/>
            </a:xfrm>
            <a:custGeom>
              <a:rect b="b" l="l" r="r" t="t"/>
              <a:pathLst>
                <a:path extrusionOk="0" h="2971" w="1287">
                  <a:moveTo>
                    <a:pt x="1" y="1"/>
                  </a:moveTo>
                  <a:lnTo>
                    <a:pt x="1" y="2554"/>
                  </a:lnTo>
                  <a:cubicBezTo>
                    <a:pt x="1" y="2785"/>
                    <a:pt x="187" y="2971"/>
                    <a:pt x="422" y="2971"/>
                  </a:cubicBezTo>
                  <a:lnTo>
                    <a:pt x="1273" y="2971"/>
                  </a:lnTo>
                  <a:cubicBezTo>
                    <a:pt x="1044" y="2967"/>
                    <a:pt x="862" y="2780"/>
                    <a:pt x="862" y="2554"/>
                  </a:cubicBezTo>
                  <a:lnTo>
                    <a:pt x="862" y="1"/>
                  </a:lnTo>
                  <a:close/>
                  <a:moveTo>
                    <a:pt x="1273" y="2971"/>
                  </a:moveTo>
                  <a:cubicBezTo>
                    <a:pt x="1275" y="2971"/>
                    <a:pt x="1277" y="2971"/>
                    <a:pt x="1280" y="2971"/>
                  </a:cubicBezTo>
                  <a:cubicBezTo>
                    <a:pt x="1282" y="2971"/>
                    <a:pt x="1284" y="2971"/>
                    <a:pt x="1286" y="297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2"/>
            <p:cNvSpPr/>
            <p:nvPr/>
          </p:nvSpPr>
          <p:spPr>
            <a:xfrm>
              <a:off x="7780925" y="3386925"/>
              <a:ext cx="21550" cy="26300"/>
            </a:xfrm>
            <a:custGeom>
              <a:rect b="b" l="l" r="r" t="t"/>
              <a:pathLst>
                <a:path extrusionOk="0" h="1052" w="862">
                  <a:moveTo>
                    <a:pt x="1" y="1"/>
                  </a:moveTo>
                  <a:lnTo>
                    <a:pt x="1" y="1052"/>
                  </a:lnTo>
                  <a:lnTo>
                    <a:pt x="862" y="1052"/>
                  </a:lnTo>
                  <a:lnTo>
                    <a:pt x="862"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2"/>
            <p:cNvSpPr/>
            <p:nvPr/>
          </p:nvSpPr>
          <p:spPr>
            <a:xfrm>
              <a:off x="7783450" y="3442450"/>
              <a:ext cx="35700" cy="35800"/>
            </a:xfrm>
            <a:custGeom>
              <a:rect b="b" l="l" r="r" t="t"/>
              <a:pathLst>
                <a:path extrusionOk="0" h="1432" w="1428">
                  <a:moveTo>
                    <a:pt x="712" y="1"/>
                  </a:moveTo>
                  <a:cubicBezTo>
                    <a:pt x="317" y="1"/>
                    <a:pt x="0" y="321"/>
                    <a:pt x="0" y="716"/>
                  </a:cubicBezTo>
                  <a:cubicBezTo>
                    <a:pt x="0" y="1111"/>
                    <a:pt x="317" y="1432"/>
                    <a:pt x="712" y="1432"/>
                  </a:cubicBezTo>
                  <a:cubicBezTo>
                    <a:pt x="1107" y="1432"/>
                    <a:pt x="1428" y="1111"/>
                    <a:pt x="1428" y="716"/>
                  </a:cubicBezTo>
                  <a:cubicBezTo>
                    <a:pt x="1428" y="321"/>
                    <a:pt x="1107" y="1"/>
                    <a:pt x="712"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2"/>
            <p:cNvSpPr/>
            <p:nvPr/>
          </p:nvSpPr>
          <p:spPr>
            <a:xfrm>
              <a:off x="7818950" y="3446000"/>
              <a:ext cx="35700" cy="35800"/>
            </a:xfrm>
            <a:custGeom>
              <a:rect b="b" l="l" r="r" t="t"/>
              <a:pathLst>
                <a:path extrusionOk="0" h="1432" w="1428">
                  <a:moveTo>
                    <a:pt x="712" y="0"/>
                  </a:moveTo>
                  <a:cubicBezTo>
                    <a:pt x="321" y="0"/>
                    <a:pt x="0" y="321"/>
                    <a:pt x="0" y="716"/>
                  </a:cubicBezTo>
                  <a:cubicBezTo>
                    <a:pt x="0" y="1111"/>
                    <a:pt x="321" y="1432"/>
                    <a:pt x="712" y="1432"/>
                  </a:cubicBezTo>
                  <a:cubicBezTo>
                    <a:pt x="1107" y="1432"/>
                    <a:pt x="1428" y="1111"/>
                    <a:pt x="1428" y="716"/>
                  </a:cubicBezTo>
                  <a:cubicBezTo>
                    <a:pt x="1428" y="321"/>
                    <a:pt x="1107" y="0"/>
                    <a:pt x="712"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2"/>
            <p:cNvSpPr/>
            <p:nvPr/>
          </p:nvSpPr>
          <p:spPr>
            <a:xfrm>
              <a:off x="7851550" y="3460525"/>
              <a:ext cx="35700" cy="35800"/>
            </a:xfrm>
            <a:custGeom>
              <a:rect b="b" l="l" r="r" t="t"/>
              <a:pathLst>
                <a:path extrusionOk="0" h="1432" w="1428">
                  <a:moveTo>
                    <a:pt x="716" y="1"/>
                  </a:moveTo>
                  <a:cubicBezTo>
                    <a:pt x="321" y="1"/>
                    <a:pt x="1" y="321"/>
                    <a:pt x="1" y="716"/>
                  </a:cubicBezTo>
                  <a:cubicBezTo>
                    <a:pt x="1" y="1111"/>
                    <a:pt x="321" y="1432"/>
                    <a:pt x="716" y="1432"/>
                  </a:cubicBezTo>
                  <a:cubicBezTo>
                    <a:pt x="1107" y="1432"/>
                    <a:pt x="1428" y="1111"/>
                    <a:pt x="1428" y="716"/>
                  </a:cubicBezTo>
                  <a:cubicBezTo>
                    <a:pt x="1428" y="321"/>
                    <a:pt x="1107" y="1"/>
                    <a:pt x="716"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2"/>
            <p:cNvSpPr/>
            <p:nvPr/>
          </p:nvSpPr>
          <p:spPr>
            <a:xfrm>
              <a:off x="7877625" y="3484850"/>
              <a:ext cx="35725" cy="35800"/>
            </a:xfrm>
            <a:custGeom>
              <a:rect b="b" l="l" r="r" t="t"/>
              <a:pathLst>
                <a:path extrusionOk="0" h="1432" w="1429">
                  <a:moveTo>
                    <a:pt x="717" y="0"/>
                  </a:moveTo>
                  <a:cubicBezTo>
                    <a:pt x="321" y="0"/>
                    <a:pt x="1" y="321"/>
                    <a:pt x="1" y="716"/>
                  </a:cubicBezTo>
                  <a:cubicBezTo>
                    <a:pt x="1" y="1111"/>
                    <a:pt x="321" y="1431"/>
                    <a:pt x="717" y="1431"/>
                  </a:cubicBezTo>
                  <a:cubicBezTo>
                    <a:pt x="1108" y="1431"/>
                    <a:pt x="1428" y="1111"/>
                    <a:pt x="1428" y="716"/>
                  </a:cubicBezTo>
                  <a:cubicBezTo>
                    <a:pt x="1428" y="321"/>
                    <a:pt x="1108" y="0"/>
                    <a:pt x="71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2"/>
            <p:cNvSpPr/>
            <p:nvPr/>
          </p:nvSpPr>
          <p:spPr>
            <a:xfrm>
              <a:off x="7894775" y="3516250"/>
              <a:ext cx="35700" cy="35700"/>
            </a:xfrm>
            <a:custGeom>
              <a:rect b="b" l="l" r="r" t="t"/>
              <a:pathLst>
                <a:path extrusionOk="0" h="1428" w="1428">
                  <a:moveTo>
                    <a:pt x="716" y="0"/>
                  </a:moveTo>
                  <a:cubicBezTo>
                    <a:pt x="321" y="0"/>
                    <a:pt x="1" y="321"/>
                    <a:pt x="1" y="712"/>
                  </a:cubicBezTo>
                  <a:cubicBezTo>
                    <a:pt x="1" y="1107"/>
                    <a:pt x="321" y="1428"/>
                    <a:pt x="716" y="1428"/>
                  </a:cubicBezTo>
                  <a:cubicBezTo>
                    <a:pt x="1111" y="1428"/>
                    <a:pt x="1428" y="1107"/>
                    <a:pt x="1428" y="712"/>
                  </a:cubicBezTo>
                  <a:cubicBezTo>
                    <a:pt x="1428" y="321"/>
                    <a:pt x="1111" y="0"/>
                    <a:pt x="716"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2"/>
            <p:cNvSpPr/>
            <p:nvPr/>
          </p:nvSpPr>
          <p:spPr>
            <a:xfrm>
              <a:off x="7908000" y="3549125"/>
              <a:ext cx="38225" cy="36375"/>
            </a:xfrm>
            <a:custGeom>
              <a:rect b="b" l="l" r="r" t="t"/>
              <a:pathLst>
                <a:path extrusionOk="0" h="1455" w="1529">
                  <a:moveTo>
                    <a:pt x="765" y="1"/>
                  </a:moveTo>
                  <a:cubicBezTo>
                    <a:pt x="344" y="1"/>
                    <a:pt x="1" y="325"/>
                    <a:pt x="1" y="728"/>
                  </a:cubicBezTo>
                  <a:cubicBezTo>
                    <a:pt x="1" y="1130"/>
                    <a:pt x="344" y="1454"/>
                    <a:pt x="765" y="1454"/>
                  </a:cubicBezTo>
                  <a:cubicBezTo>
                    <a:pt x="1190" y="1454"/>
                    <a:pt x="1529" y="1130"/>
                    <a:pt x="1529" y="728"/>
                  </a:cubicBezTo>
                  <a:cubicBezTo>
                    <a:pt x="1529" y="325"/>
                    <a:pt x="1190" y="1"/>
                    <a:pt x="765"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2"/>
            <p:cNvSpPr/>
            <p:nvPr/>
          </p:nvSpPr>
          <p:spPr>
            <a:xfrm>
              <a:off x="8099650" y="3442450"/>
              <a:ext cx="35700" cy="35800"/>
            </a:xfrm>
            <a:custGeom>
              <a:rect b="b" l="l" r="r" t="t"/>
              <a:pathLst>
                <a:path extrusionOk="0" h="1432" w="1428">
                  <a:moveTo>
                    <a:pt x="716" y="1"/>
                  </a:moveTo>
                  <a:cubicBezTo>
                    <a:pt x="321" y="1"/>
                    <a:pt x="1" y="321"/>
                    <a:pt x="1" y="716"/>
                  </a:cubicBezTo>
                  <a:cubicBezTo>
                    <a:pt x="1" y="1111"/>
                    <a:pt x="321" y="1432"/>
                    <a:pt x="716" y="1432"/>
                  </a:cubicBezTo>
                  <a:cubicBezTo>
                    <a:pt x="1111" y="1432"/>
                    <a:pt x="1428" y="1111"/>
                    <a:pt x="1428" y="716"/>
                  </a:cubicBezTo>
                  <a:cubicBezTo>
                    <a:pt x="1428" y="321"/>
                    <a:pt x="1111" y="1"/>
                    <a:pt x="716"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2"/>
            <p:cNvSpPr/>
            <p:nvPr/>
          </p:nvSpPr>
          <p:spPr>
            <a:xfrm>
              <a:off x="8064150" y="3446000"/>
              <a:ext cx="35700" cy="35800"/>
            </a:xfrm>
            <a:custGeom>
              <a:rect b="b" l="l" r="r" t="t"/>
              <a:pathLst>
                <a:path extrusionOk="0" h="1432" w="1428">
                  <a:moveTo>
                    <a:pt x="716" y="0"/>
                  </a:moveTo>
                  <a:cubicBezTo>
                    <a:pt x="321" y="0"/>
                    <a:pt x="1" y="321"/>
                    <a:pt x="1" y="716"/>
                  </a:cubicBezTo>
                  <a:cubicBezTo>
                    <a:pt x="1" y="1111"/>
                    <a:pt x="321" y="1432"/>
                    <a:pt x="716" y="1432"/>
                  </a:cubicBezTo>
                  <a:cubicBezTo>
                    <a:pt x="1111" y="1432"/>
                    <a:pt x="1428" y="1111"/>
                    <a:pt x="1428" y="716"/>
                  </a:cubicBezTo>
                  <a:cubicBezTo>
                    <a:pt x="1428" y="321"/>
                    <a:pt x="1111" y="0"/>
                    <a:pt x="716"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2"/>
            <p:cNvSpPr/>
            <p:nvPr/>
          </p:nvSpPr>
          <p:spPr>
            <a:xfrm>
              <a:off x="8031550" y="3460525"/>
              <a:ext cx="35700" cy="35800"/>
            </a:xfrm>
            <a:custGeom>
              <a:rect b="b" l="l" r="r" t="t"/>
              <a:pathLst>
                <a:path extrusionOk="0" h="1432" w="1428">
                  <a:moveTo>
                    <a:pt x="712" y="1"/>
                  </a:moveTo>
                  <a:cubicBezTo>
                    <a:pt x="321" y="1"/>
                    <a:pt x="0" y="321"/>
                    <a:pt x="0" y="716"/>
                  </a:cubicBezTo>
                  <a:cubicBezTo>
                    <a:pt x="0" y="1111"/>
                    <a:pt x="321" y="1432"/>
                    <a:pt x="712" y="1432"/>
                  </a:cubicBezTo>
                  <a:cubicBezTo>
                    <a:pt x="1107" y="1432"/>
                    <a:pt x="1428" y="1111"/>
                    <a:pt x="1428" y="716"/>
                  </a:cubicBezTo>
                  <a:cubicBezTo>
                    <a:pt x="1428" y="321"/>
                    <a:pt x="1107" y="1"/>
                    <a:pt x="712"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2"/>
            <p:cNvSpPr/>
            <p:nvPr/>
          </p:nvSpPr>
          <p:spPr>
            <a:xfrm>
              <a:off x="8005450" y="3484850"/>
              <a:ext cx="35725" cy="35800"/>
            </a:xfrm>
            <a:custGeom>
              <a:rect b="b" l="l" r="r" t="t"/>
              <a:pathLst>
                <a:path extrusionOk="0" h="1432" w="1429">
                  <a:moveTo>
                    <a:pt x="716" y="0"/>
                  </a:moveTo>
                  <a:cubicBezTo>
                    <a:pt x="321" y="0"/>
                    <a:pt x="1" y="321"/>
                    <a:pt x="1" y="716"/>
                  </a:cubicBezTo>
                  <a:cubicBezTo>
                    <a:pt x="1" y="1111"/>
                    <a:pt x="321" y="1431"/>
                    <a:pt x="716" y="1431"/>
                  </a:cubicBezTo>
                  <a:cubicBezTo>
                    <a:pt x="1108" y="1431"/>
                    <a:pt x="1428" y="1111"/>
                    <a:pt x="1428" y="716"/>
                  </a:cubicBezTo>
                  <a:cubicBezTo>
                    <a:pt x="1428" y="321"/>
                    <a:pt x="1108" y="0"/>
                    <a:pt x="716"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2"/>
            <p:cNvSpPr/>
            <p:nvPr/>
          </p:nvSpPr>
          <p:spPr>
            <a:xfrm>
              <a:off x="7988325" y="3516250"/>
              <a:ext cx="35700" cy="35700"/>
            </a:xfrm>
            <a:custGeom>
              <a:rect b="b" l="l" r="r" t="t"/>
              <a:pathLst>
                <a:path extrusionOk="0" h="1428" w="1428">
                  <a:moveTo>
                    <a:pt x="712" y="0"/>
                  </a:moveTo>
                  <a:cubicBezTo>
                    <a:pt x="321" y="0"/>
                    <a:pt x="0" y="321"/>
                    <a:pt x="0" y="712"/>
                  </a:cubicBezTo>
                  <a:cubicBezTo>
                    <a:pt x="0" y="1107"/>
                    <a:pt x="321" y="1428"/>
                    <a:pt x="712" y="1428"/>
                  </a:cubicBezTo>
                  <a:cubicBezTo>
                    <a:pt x="1107" y="1428"/>
                    <a:pt x="1428" y="1107"/>
                    <a:pt x="1428" y="712"/>
                  </a:cubicBezTo>
                  <a:cubicBezTo>
                    <a:pt x="1428" y="321"/>
                    <a:pt x="1107" y="0"/>
                    <a:pt x="712"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2"/>
            <p:cNvSpPr/>
            <p:nvPr/>
          </p:nvSpPr>
          <p:spPr>
            <a:xfrm>
              <a:off x="7972575" y="3549125"/>
              <a:ext cx="38225" cy="36375"/>
            </a:xfrm>
            <a:custGeom>
              <a:rect b="b" l="l" r="r" t="t"/>
              <a:pathLst>
                <a:path extrusionOk="0" h="1455" w="1529">
                  <a:moveTo>
                    <a:pt x="764" y="1"/>
                  </a:moveTo>
                  <a:cubicBezTo>
                    <a:pt x="343" y="1"/>
                    <a:pt x="0" y="325"/>
                    <a:pt x="0" y="728"/>
                  </a:cubicBezTo>
                  <a:cubicBezTo>
                    <a:pt x="0" y="1130"/>
                    <a:pt x="343" y="1454"/>
                    <a:pt x="764" y="1454"/>
                  </a:cubicBezTo>
                  <a:cubicBezTo>
                    <a:pt x="1185" y="1454"/>
                    <a:pt x="1528" y="1130"/>
                    <a:pt x="1528" y="728"/>
                  </a:cubicBezTo>
                  <a:cubicBezTo>
                    <a:pt x="1528" y="325"/>
                    <a:pt x="1185" y="1"/>
                    <a:pt x="764"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2"/>
            <p:cNvSpPr/>
            <p:nvPr/>
          </p:nvSpPr>
          <p:spPr>
            <a:xfrm>
              <a:off x="8078400" y="3395875"/>
              <a:ext cx="44200" cy="35300"/>
            </a:xfrm>
            <a:custGeom>
              <a:rect b="b" l="l" r="r" t="t"/>
              <a:pathLst>
                <a:path extrusionOk="0" h="1412" w="1768">
                  <a:moveTo>
                    <a:pt x="457" y="1"/>
                  </a:moveTo>
                  <a:cubicBezTo>
                    <a:pt x="350" y="1"/>
                    <a:pt x="243" y="42"/>
                    <a:pt x="161" y="124"/>
                  </a:cubicBezTo>
                  <a:cubicBezTo>
                    <a:pt x="1" y="284"/>
                    <a:pt x="1" y="552"/>
                    <a:pt x="161" y="716"/>
                  </a:cubicBezTo>
                  <a:lnTo>
                    <a:pt x="843" y="1394"/>
                  </a:lnTo>
                  <a:cubicBezTo>
                    <a:pt x="854" y="1405"/>
                    <a:pt x="869" y="1411"/>
                    <a:pt x="884" y="1411"/>
                  </a:cubicBezTo>
                  <a:cubicBezTo>
                    <a:pt x="899" y="1411"/>
                    <a:pt x="914" y="1405"/>
                    <a:pt x="925" y="1394"/>
                  </a:cubicBezTo>
                  <a:lnTo>
                    <a:pt x="1603" y="712"/>
                  </a:lnTo>
                  <a:cubicBezTo>
                    <a:pt x="1767" y="548"/>
                    <a:pt x="1767" y="284"/>
                    <a:pt x="1603" y="124"/>
                  </a:cubicBezTo>
                  <a:cubicBezTo>
                    <a:pt x="1523" y="42"/>
                    <a:pt x="1417" y="1"/>
                    <a:pt x="1310" y="1"/>
                  </a:cubicBezTo>
                  <a:cubicBezTo>
                    <a:pt x="1204" y="1"/>
                    <a:pt x="1096" y="42"/>
                    <a:pt x="1015" y="124"/>
                  </a:cubicBezTo>
                  <a:lnTo>
                    <a:pt x="925" y="217"/>
                  </a:lnTo>
                  <a:cubicBezTo>
                    <a:pt x="914" y="226"/>
                    <a:pt x="899" y="231"/>
                    <a:pt x="885" y="231"/>
                  </a:cubicBezTo>
                  <a:cubicBezTo>
                    <a:pt x="870" y="231"/>
                    <a:pt x="856" y="226"/>
                    <a:pt x="847" y="217"/>
                  </a:cubicBezTo>
                  <a:lnTo>
                    <a:pt x="754" y="124"/>
                  </a:lnTo>
                  <a:cubicBezTo>
                    <a:pt x="672" y="42"/>
                    <a:pt x="565" y="1"/>
                    <a:pt x="457"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2"/>
            <p:cNvSpPr/>
            <p:nvPr/>
          </p:nvSpPr>
          <p:spPr>
            <a:xfrm>
              <a:off x="7775625" y="3383850"/>
              <a:ext cx="367550" cy="218700"/>
            </a:xfrm>
            <a:custGeom>
              <a:rect b="b" l="l" r="r" t="t"/>
              <a:pathLst>
                <a:path extrusionOk="0" h="8748" w="14702">
                  <a:moveTo>
                    <a:pt x="4" y="1"/>
                  </a:moveTo>
                  <a:lnTo>
                    <a:pt x="4" y="2628"/>
                  </a:lnTo>
                  <a:cubicBezTo>
                    <a:pt x="0" y="2867"/>
                    <a:pt x="194" y="3060"/>
                    <a:pt x="436" y="3060"/>
                  </a:cubicBezTo>
                  <a:lnTo>
                    <a:pt x="1334" y="3060"/>
                  </a:lnTo>
                  <a:cubicBezTo>
                    <a:pt x="3052" y="3060"/>
                    <a:pt x="4610" y="4081"/>
                    <a:pt x="5300" y="5654"/>
                  </a:cubicBezTo>
                  <a:lnTo>
                    <a:pt x="6403" y="8173"/>
                  </a:lnTo>
                  <a:cubicBezTo>
                    <a:pt x="6555" y="8524"/>
                    <a:pt x="6898" y="8747"/>
                    <a:pt x="7278" y="8747"/>
                  </a:cubicBezTo>
                  <a:lnTo>
                    <a:pt x="7424" y="8747"/>
                  </a:lnTo>
                  <a:cubicBezTo>
                    <a:pt x="7804" y="8747"/>
                    <a:pt x="8150" y="8524"/>
                    <a:pt x="8303" y="8173"/>
                  </a:cubicBezTo>
                  <a:lnTo>
                    <a:pt x="9403" y="5654"/>
                  </a:lnTo>
                  <a:cubicBezTo>
                    <a:pt x="10092" y="4081"/>
                    <a:pt x="11650" y="3060"/>
                    <a:pt x="13371" y="3060"/>
                  </a:cubicBezTo>
                  <a:lnTo>
                    <a:pt x="14266" y="3060"/>
                  </a:lnTo>
                  <a:cubicBezTo>
                    <a:pt x="14508" y="3060"/>
                    <a:pt x="14702" y="2867"/>
                    <a:pt x="14702" y="2628"/>
                  </a:cubicBezTo>
                  <a:lnTo>
                    <a:pt x="14702"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2"/>
            <p:cNvSpPr/>
            <p:nvPr/>
          </p:nvSpPr>
          <p:spPr>
            <a:xfrm>
              <a:off x="7984300" y="3493150"/>
              <a:ext cx="42325" cy="35375"/>
            </a:xfrm>
            <a:custGeom>
              <a:rect b="b" l="l" r="r" t="t"/>
              <a:pathLst>
                <a:path extrusionOk="0" h="1415" w="1693">
                  <a:moveTo>
                    <a:pt x="459" y="0"/>
                  </a:moveTo>
                  <a:cubicBezTo>
                    <a:pt x="353" y="0"/>
                    <a:pt x="247" y="41"/>
                    <a:pt x="165" y="123"/>
                  </a:cubicBezTo>
                  <a:cubicBezTo>
                    <a:pt x="1" y="287"/>
                    <a:pt x="1" y="552"/>
                    <a:pt x="165" y="716"/>
                  </a:cubicBezTo>
                  <a:lnTo>
                    <a:pt x="847" y="1398"/>
                  </a:lnTo>
                  <a:cubicBezTo>
                    <a:pt x="858" y="1409"/>
                    <a:pt x="872" y="1414"/>
                    <a:pt x="886" y="1414"/>
                  </a:cubicBezTo>
                  <a:cubicBezTo>
                    <a:pt x="900" y="1414"/>
                    <a:pt x="914" y="1409"/>
                    <a:pt x="925" y="1398"/>
                  </a:cubicBezTo>
                  <a:lnTo>
                    <a:pt x="1071" y="1252"/>
                  </a:lnTo>
                  <a:lnTo>
                    <a:pt x="1693" y="254"/>
                  </a:lnTo>
                  <a:cubicBezTo>
                    <a:pt x="1674" y="205"/>
                    <a:pt x="1644" y="164"/>
                    <a:pt x="1607" y="127"/>
                  </a:cubicBezTo>
                  <a:cubicBezTo>
                    <a:pt x="1525" y="45"/>
                    <a:pt x="1418" y="4"/>
                    <a:pt x="1311" y="4"/>
                  </a:cubicBezTo>
                  <a:cubicBezTo>
                    <a:pt x="1205" y="4"/>
                    <a:pt x="1098" y="45"/>
                    <a:pt x="1018" y="127"/>
                  </a:cubicBezTo>
                  <a:lnTo>
                    <a:pt x="929" y="216"/>
                  </a:lnTo>
                  <a:cubicBezTo>
                    <a:pt x="918" y="227"/>
                    <a:pt x="903" y="233"/>
                    <a:pt x="888" y="233"/>
                  </a:cubicBezTo>
                  <a:cubicBezTo>
                    <a:pt x="873" y="233"/>
                    <a:pt x="858" y="227"/>
                    <a:pt x="847" y="216"/>
                  </a:cubicBezTo>
                  <a:lnTo>
                    <a:pt x="754" y="123"/>
                  </a:lnTo>
                  <a:cubicBezTo>
                    <a:pt x="672" y="41"/>
                    <a:pt x="566" y="0"/>
                    <a:pt x="45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2"/>
            <p:cNvSpPr/>
            <p:nvPr/>
          </p:nvSpPr>
          <p:spPr>
            <a:xfrm>
              <a:off x="7892275" y="3493150"/>
              <a:ext cx="42300" cy="35375"/>
            </a:xfrm>
            <a:custGeom>
              <a:rect b="b" l="l" r="r" t="t"/>
              <a:pathLst>
                <a:path extrusionOk="0" h="1415" w="1692">
                  <a:moveTo>
                    <a:pt x="382" y="0"/>
                  </a:moveTo>
                  <a:cubicBezTo>
                    <a:pt x="275" y="0"/>
                    <a:pt x="168" y="41"/>
                    <a:pt x="86" y="123"/>
                  </a:cubicBezTo>
                  <a:cubicBezTo>
                    <a:pt x="49" y="160"/>
                    <a:pt x="19" y="205"/>
                    <a:pt x="0" y="254"/>
                  </a:cubicBezTo>
                  <a:lnTo>
                    <a:pt x="619" y="1249"/>
                  </a:lnTo>
                  <a:lnTo>
                    <a:pt x="768" y="1398"/>
                  </a:lnTo>
                  <a:cubicBezTo>
                    <a:pt x="779" y="1409"/>
                    <a:pt x="794" y="1414"/>
                    <a:pt x="809" y="1414"/>
                  </a:cubicBezTo>
                  <a:cubicBezTo>
                    <a:pt x="824" y="1414"/>
                    <a:pt x="839" y="1409"/>
                    <a:pt x="850" y="1398"/>
                  </a:cubicBezTo>
                  <a:lnTo>
                    <a:pt x="1528" y="716"/>
                  </a:lnTo>
                  <a:cubicBezTo>
                    <a:pt x="1692" y="555"/>
                    <a:pt x="1692" y="291"/>
                    <a:pt x="1528" y="127"/>
                  </a:cubicBezTo>
                  <a:cubicBezTo>
                    <a:pt x="1446" y="45"/>
                    <a:pt x="1340" y="4"/>
                    <a:pt x="1234" y="4"/>
                  </a:cubicBezTo>
                  <a:cubicBezTo>
                    <a:pt x="1127" y="4"/>
                    <a:pt x="1021" y="45"/>
                    <a:pt x="939" y="127"/>
                  </a:cubicBezTo>
                  <a:lnTo>
                    <a:pt x="850" y="216"/>
                  </a:lnTo>
                  <a:cubicBezTo>
                    <a:pt x="839" y="227"/>
                    <a:pt x="824" y="233"/>
                    <a:pt x="809" y="233"/>
                  </a:cubicBezTo>
                  <a:cubicBezTo>
                    <a:pt x="794" y="233"/>
                    <a:pt x="779" y="227"/>
                    <a:pt x="768" y="216"/>
                  </a:cubicBezTo>
                  <a:lnTo>
                    <a:pt x="675" y="123"/>
                  </a:lnTo>
                  <a:cubicBezTo>
                    <a:pt x="594" y="41"/>
                    <a:pt x="488" y="0"/>
                    <a:pt x="382"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2"/>
            <p:cNvSpPr/>
            <p:nvPr/>
          </p:nvSpPr>
          <p:spPr>
            <a:xfrm>
              <a:off x="7937350" y="3544200"/>
              <a:ext cx="44200" cy="35300"/>
            </a:xfrm>
            <a:custGeom>
              <a:rect b="b" l="l" r="r" t="t"/>
              <a:pathLst>
                <a:path extrusionOk="0" h="1412" w="1768">
                  <a:moveTo>
                    <a:pt x="457" y="0"/>
                  </a:moveTo>
                  <a:cubicBezTo>
                    <a:pt x="350" y="0"/>
                    <a:pt x="243" y="41"/>
                    <a:pt x="161" y="123"/>
                  </a:cubicBezTo>
                  <a:cubicBezTo>
                    <a:pt x="1" y="284"/>
                    <a:pt x="1" y="548"/>
                    <a:pt x="161" y="712"/>
                  </a:cubicBezTo>
                  <a:lnTo>
                    <a:pt x="843" y="1398"/>
                  </a:lnTo>
                  <a:cubicBezTo>
                    <a:pt x="854" y="1407"/>
                    <a:pt x="869" y="1412"/>
                    <a:pt x="884" y="1412"/>
                  </a:cubicBezTo>
                  <a:cubicBezTo>
                    <a:pt x="899" y="1412"/>
                    <a:pt x="914" y="1407"/>
                    <a:pt x="925" y="1398"/>
                  </a:cubicBezTo>
                  <a:lnTo>
                    <a:pt x="1603" y="716"/>
                  </a:lnTo>
                  <a:cubicBezTo>
                    <a:pt x="1767" y="552"/>
                    <a:pt x="1767" y="287"/>
                    <a:pt x="1603" y="123"/>
                  </a:cubicBezTo>
                  <a:cubicBezTo>
                    <a:pt x="1523" y="41"/>
                    <a:pt x="1417" y="0"/>
                    <a:pt x="1310" y="0"/>
                  </a:cubicBezTo>
                  <a:cubicBezTo>
                    <a:pt x="1204" y="0"/>
                    <a:pt x="1096" y="41"/>
                    <a:pt x="1014" y="123"/>
                  </a:cubicBezTo>
                  <a:lnTo>
                    <a:pt x="925" y="216"/>
                  </a:lnTo>
                  <a:cubicBezTo>
                    <a:pt x="914" y="226"/>
                    <a:pt x="899" y="230"/>
                    <a:pt x="884" y="230"/>
                  </a:cubicBezTo>
                  <a:cubicBezTo>
                    <a:pt x="869" y="230"/>
                    <a:pt x="854" y="226"/>
                    <a:pt x="843" y="216"/>
                  </a:cubicBezTo>
                  <a:lnTo>
                    <a:pt x="750" y="123"/>
                  </a:lnTo>
                  <a:cubicBezTo>
                    <a:pt x="670" y="41"/>
                    <a:pt x="563" y="0"/>
                    <a:pt x="45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2"/>
            <p:cNvSpPr/>
            <p:nvPr/>
          </p:nvSpPr>
          <p:spPr>
            <a:xfrm>
              <a:off x="8031350" y="3446850"/>
              <a:ext cx="44200" cy="31975"/>
            </a:xfrm>
            <a:custGeom>
              <a:rect b="b" l="l" r="r" t="t"/>
              <a:pathLst>
                <a:path extrusionOk="0" h="1279" w="1768">
                  <a:moveTo>
                    <a:pt x="461" y="0"/>
                  </a:moveTo>
                  <a:cubicBezTo>
                    <a:pt x="354" y="0"/>
                    <a:pt x="247" y="41"/>
                    <a:pt x="165" y="123"/>
                  </a:cubicBezTo>
                  <a:cubicBezTo>
                    <a:pt x="1" y="287"/>
                    <a:pt x="1" y="548"/>
                    <a:pt x="165" y="712"/>
                  </a:cubicBezTo>
                  <a:lnTo>
                    <a:pt x="728" y="1278"/>
                  </a:lnTo>
                  <a:lnTo>
                    <a:pt x="1424" y="898"/>
                  </a:lnTo>
                  <a:lnTo>
                    <a:pt x="1607" y="716"/>
                  </a:lnTo>
                  <a:cubicBezTo>
                    <a:pt x="1767" y="552"/>
                    <a:pt x="1767" y="287"/>
                    <a:pt x="1607" y="127"/>
                  </a:cubicBezTo>
                  <a:cubicBezTo>
                    <a:pt x="1525" y="45"/>
                    <a:pt x="1418" y="4"/>
                    <a:pt x="1311" y="4"/>
                  </a:cubicBezTo>
                  <a:cubicBezTo>
                    <a:pt x="1205" y="4"/>
                    <a:pt x="1098" y="45"/>
                    <a:pt x="1018" y="127"/>
                  </a:cubicBezTo>
                  <a:lnTo>
                    <a:pt x="929" y="216"/>
                  </a:lnTo>
                  <a:cubicBezTo>
                    <a:pt x="918" y="227"/>
                    <a:pt x="903" y="233"/>
                    <a:pt x="888" y="233"/>
                  </a:cubicBezTo>
                  <a:cubicBezTo>
                    <a:pt x="873" y="233"/>
                    <a:pt x="858" y="227"/>
                    <a:pt x="847" y="216"/>
                  </a:cubicBezTo>
                  <a:lnTo>
                    <a:pt x="754" y="123"/>
                  </a:lnTo>
                  <a:cubicBezTo>
                    <a:pt x="674" y="41"/>
                    <a:pt x="567" y="0"/>
                    <a:pt x="461"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2"/>
            <p:cNvSpPr/>
            <p:nvPr/>
          </p:nvSpPr>
          <p:spPr>
            <a:xfrm>
              <a:off x="7937350" y="3446850"/>
              <a:ext cx="44200" cy="35375"/>
            </a:xfrm>
            <a:custGeom>
              <a:rect b="b" l="l" r="r" t="t"/>
              <a:pathLst>
                <a:path extrusionOk="0" h="1415" w="1768">
                  <a:moveTo>
                    <a:pt x="457" y="0"/>
                  </a:moveTo>
                  <a:cubicBezTo>
                    <a:pt x="350" y="0"/>
                    <a:pt x="243" y="41"/>
                    <a:pt x="161" y="123"/>
                  </a:cubicBezTo>
                  <a:cubicBezTo>
                    <a:pt x="1" y="287"/>
                    <a:pt x="1" y="552"/>
                    <a:pt x="161" y="716"/>
                  </a:cubicBezTo>
                  <a:lnTo>
                    <a:pt x="843" y="1398"/>
                  </a:lnTo>
                  <a:cubicBezTo>
                    <a:pt x="854" y="1409"/>
                    <a:pt x="869" y="1414"/>
                    <a:pt x="884" y="1414"/>
                  </a:cubicBezTo>
                  <a:cubicBezTo>
                    <a:pt x="899" y="1414"/>
                    <a:pt x="914" y="1409"/>
                    <a:pt x="925" y="1398"/>
                  </a:cubicBezTo>
                  <a:lnTo>
                    <a:pt x="1603" y="716"/>
                  </a:lnTo>
                  <a:cubicBezTo>
                    <a:pt x="1767" y="552"/>
                    <a:pt x="1767" y="287"/>
                    <a:pt x="1603" y="127"/>
                  </a:cubicBezTo>
                  <a:cubicBezTo>
                    <a:pt x="1523" y="45"/>
                    <a:pt x="1417" y="4"/>
                    <a:pt x="1310" y="4"/>
                  </a:cubicBezTo>
                  <a:cubicBezTo>
                    <a:pt x="1204" y="4"/>
                    <a:pt x="1096" y="45"/>
                    <a:pt x="1014" y="127"/>
                  </a:cubicBezTo>
                  <a:lnTo>
                    <a:pt x="925" y="216"/>
                  </a:lnTo>
                  <a:cubicBezTo>
                    <a:pt x="914" y="227"/>
                    <a:pt x="899" y="233"/>
                    <a:pt x="884" y="233"/>
                  </a:cubicBezTo>
                  <a:cubicBezTo>
                    <a:pt x="869" y="233"/>
                    <a:pt x="854" y="227"/>
                    <a:pt x="843" y="216"/>
                  </a:cubicBezTo>
                  <a:lnTo>
                    <a:pt x="750" y="123"/>
                  </a:lnTo>
                  <a:cubicBezTo>
                    <a:pt x="670" y="41"/>
                    <a:pt x="563" y="0"/>
                    <a:pt x="45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2"/>
            <p:cNvSpPr/>
            <p:nvPr/>
          </p:nvSpPr>
          <p:spPr>
            <a:xfrm>
              <a:off x="7843250" y="3446750"/>
              <a:ext cx="44200" cy="32075"/>
            </a:xfrm>
            <a:custGeom>
              <a:rect b="b" l="l" r="r" t="t"/>
              <a:pathLst>
                <a:path extrusionOk="0" h="1283" w="1768">
                  <a:moveTo>
                    <a:pt x="458" y="0"/>
                  </a:moveTo>
                  <a:cubicBezTo>
                    <a:pt x="351" y="0"/>
                    <a:pt x="245" y="41"/>
                    <a:pt x="165" y="123"/>
                  </a:cubicBezTo>
                  <a:cubicBezTo>
                    <a:pt x="1" y="287"/>
                    <a:pt x="1" y="552"/>
                    <a:pt x="165" y="716"/>
                  </a:cubicBezTo>
                  <a:lnTo>
                    <a:pt x="347" y="902"/>
                  </a:lnTo>
                  <a:lnTo>
                    <a:pt x="1044" y="1282"/>
                  </a:lnTo>
                  <a:lnTo>
                    <a:pt x="1607" y="716"/>
                  </a:lnTo>
                  <a:cubicBezTo>
                    <a:pt x="1767" y="556"/>
                    <a:pt x="1767" y="291"/>
                    <a:pt x="1607" y="127"/>
                  </a:cubicBezTo>
                  <a:cubicBezTo>
                    <a:pt x="1525" y="45"/>
                    <a:pt x="1418" y="4"/>
                    <a:pt x="1311" y="4"/>
                  </a:cubicBezTo>
                  <a:cubicBezTo>
                    <a:pt x="1205" y="4"/>
                    <a:pt x="1098" y="45"/>
                    <a:pt x="1018" y="127"/>
                  </a:cubicBezTo>
                  <a:lnTo>
                    <a:pt x="925" y="216"/>
                  </a:lnTo>
                  <a:cubicBezTo>
                    <a:pt x="914" y="228"/>
                    <a:pt x="900" y="233"/>
                    <a:pt x="886" y="233"/>
                  </a:cubicBezTo>
                  <a:cubicBezTo>
                    <a:pt x="872" y="233"/>
                    <a:pt x="858" y="228"/>
                    <a:pt x="847" y="216"/>
                  </a:cubicBezTo>
                  <a:lnTo>
                    <a:pt x="754" y="123"/>
                  </a:lnTo>
                  <a:cubicBezTo>
                    <a:pt x="672" y="41"/>
                    <a:pt x="565" y="0"/>
                    <a:pt x="458"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2"/>
            <p:cNvSpPr/>
            <p:nvPr/>
          </p:nvSpPr>
          <p:spPr>
            <a:xfrm>
              <a:off x="7984300" y="3395875"/>
              <a:ext cx="44300" cy="35300"/>
            </a:xfrm>
            <a:custGeom>
              <a:rect b="b" l="l" r="r" t="t"/>
              <a:pathLst>
                <a:path extrusionOk="0" h="1412" w="1772">
                  <a:moveTo>
                    <a:pt x="459" y="1"/>
                  </a:moveTo>
                  <a:cubicBezTo>
                    <a:pt x="353" y="1"/>
                    <a:pt x="247" y="42"/>
                    <a:pt x="165" y="124"/>
                  </a:cubicBezTo>
                  <a:cubicBezTo>
                    <a:pt x="1" y="284"/>
                    <a:pt x="1" y="552"/>
                    <a:pt x="165" y="716"/>
                  </a:cubicBezTo>
                  <a:lnTo>
                    <a:pt x="847" y="1394"/>
                  </a:lnTo>
                  <a:cubicBezTo>
                    <a:pt x="858" y="1405"/>
                    <a:pt x="873" y="1411"/>
                    <a:pt x="887" y="1411"/>
                  </a:cubicBezTo>
                  <a:cubicBezTo>
                    <a:pt x="902" y="1411"/>
                    <a:pt x="916" y="1405"/>
                    <a:pt x="925" y="1394"/>
                  </a:cubicBezTo>
                  <a:lnTo>
                    <a:pt x="1607" y="712"/>
                  </a:lnTo>
                  <a:cubicBezTo>
                    <a:pt x="1771" y="548"/>
                    <a:pt x="1771" y="284"/>
                    <a:pt x="1607" y="124"/>
                  </a:cubicBezTo>
                  <a:cubicBezTo>
                    <a:pt x="1525" y="42"/>
                    <a:pt x="1418" y="1"/>
                    <a:pt x="1311" y="1"/>
                  </a:cubicBezTo>
                  <a:cubicBezTo>
                    <a:pt x="1205" y="1"/>
                    <a:pt x="1098" y="42"/>
                    <a:pt x="1018" y="124"/>
                  </a:cubicBezTo>
                  <a:lnTo>
                    <a:pt x="929" y="217"/>
                  </a:lnTo>
                  <a:cubicBezTo>
                    <a:pt x="918" y="226"/>
                    <a:pt x="903" y="231"/>
                    <a:pt x="888" y="231"/>
                  </a:cubicBezTo>
                  <a:cubicBezTo>
                    <a:pt x="873" y="231"/>
                    <a:pt x="858" y="226"/>
                    <a:pt x="847" y="217"/>
                  </a:cubicBezTo>
                  <a:lnTo>
                    <a:pt x="754" y="124"/>
                  </a:lnTo>
                  <a:cubicBezTo>
                    <a:pt x="672" y="42"/>
                    <a:pt x="566" y="1"/>
                    <a:pt x="459"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2"/>
            <p:cNvSpPr/>
            <p:nvPr/>
          </p:nvSpPr>
          <p:spPr>
            <a:xfrm>
              <a:off x="7890300" y="3395875"/>
              <a:ext cx="44200" cy="35300"/>
            </a:xfrm>
            <a:custGeom>
              <a:rect b="b" l="l" r="r" t="t"/>
              <a:pathLst>
                <a:path extrusionOk="0" h="1412" w="1768">
                  <a:moveTo>
                    <a:pt x="458" y="1"/>
                  </a:moveTo>
                  <a:cubicBezTo>
                    <a:pt x="351" y="1"/>
                    <a:pt x="245" y="42"/>
                    <a:pt x="165" y="124"/>
                  </a:cubicBezTo>
                  <a:cubicBezTo>
                    <a:pt x="1" y="284"/>
                    <a:pt x="1" y="552"/>
                    <a:pt x="165" y="716"/>
                  </a:cubicBezTo>
                  <a:lnTo>
                    <a:pt x="847" y="1394"/>
                  </a:lnTo>
                  <a:cubicBezTo>
                    <a:pt x="858" y="1405"/>
                    <a:pt x="872" y="1411"/>
                    <a:pt x="886" y="1411"/>
                  </a:cubicBezTo>
                  <a:cubicBezTo>
                    <a:pt x="900" y="1411"/>
                    <a:pt x="914" y="1405"/>
                    <a:pt x="925" y="1394"/>
                  </a:cubicBezTo>
                  <a:lnTo>
                    <a:pt x="1607" y="712"/>
                  </a:lnTo>
                  <a:cubicBezTo>
                    <a:pt x="1767" y="548"/>
                    <a:pt x="1767" y="284"/>
                    <a:pt x="1607" y="124"/>
                  </a:cubicBezTo>
                  <a:cubicBezTo>
                    <a:pt x="1525" y="42"/>
                    <a:pt x="1418" y="1"/>
                    <a:pt x="1311" y="1"/>
                  </a:cubicBezTo>
                  <a:cubicBezTo>
                    <a:pt x="1204" y="1"/>
                    <a:pt x="1096" y="42"/>
                    <a:pt x="1014" y="124"/>
                  </a:cubicBezTo>
                  <a:lnTo>
                    <a:pt x="925" y="217"/>
                  </a:lnTo>
                  <a:cubicBezTo>
                    <a:pt x="914" y="226"/>
                    <a:pt x="900" y="231"/>
                    <a:pt x="886" y="231"/>
                  </a:cubicBezTo>
                  <a:cubicBezTo>
                    <a:pt x="872" y="231"/>
                    <a:pt x="858" y="226"/>
                    <a:pt x="847" y="217"/>
                  </a:cubicBezTo>
                  <a:lnTo>
                    <a:pt x="754" y="124"/>
                  </a:lnTo>
                  <a:cubicBezTo>
                    <a:pt x="672" y="42"/>
                    <a:pt x="564" y="1"/>
                    <a:pt x="458"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2"/>
            <p:cNvSpPr/>
            <p:nvPr/>
          </p:nvSpPr>
          <p:spPr>
            <a:xfrm>
              <a:off x="8078400" y="3395875"/>
              <a:ext cx="44200" cy="35300"/>
            </a:xfrm>
            <a:custGeom>
              <a:rect b="b" l="l" r="r" t="t"/>
              <a:pathLst>
                <a:path extrusionOk="0" h="1412" w="1768">
                  <a:moveTo>
                    <a:pt x="457" y="1"/>
                  </a:moveTo>
                  <a:cubicBezTo>
                    <a:pt x="350" y="1"/>
                    <a:pt x="243" y="42"/>
                    <a:pt x="161" y="124"/>
                  </a:cubicBezTo>
                  <a:cubicBezTo>
                    <a:pt x="1" y="284"/>
                    <a:pt x="1" y="552"/>
                    <a:pt x="161" y="716"/>
                  </a:cubicBezTo>
                  <a:lnTo>
                    <a:pt x="843" y="1394"/>
                  </a:lnTo>
                  <a:cubicBezTo>
                    <a:pt x="854" y="1405"/>
                    <a:pt x="869" y="1411"/>
                    <a:pt x="884" y="1411"/>
                  </a:cubicBezTo>
                  <a:cubicBezTo>
                    <a:pt x="899" y="1411"/>
                    <a:pt x="914" y="1405"/>
                    <a:pt x="925" y="1394"/>
                  </a:cubicBezTo>
                  <a:lnTo>
                    <a:pt x="1603" y="712"/>
                  </a:lnTo>
                  <a:cubicBezTo>
                    <a:pt x="1767" y="548"/>
                    <a:pt x="1767" y="284"/>
                    <a:pt x="1603" y="124"/>
                  </a:cubicBezTo>
                  <a:cubicBezTo>
                    <a:pt x="1523" y="42"/>
                    <a:pt x="1417" y="1"/>
                    <a:pt x="1310" y="1"/>
                  </a:cubicBezTo>
                  <a:cubicBezTo>
                    <a:pt x="1204" y="1"/>
                    <a:pt x="1096" y="42"/>
                    <a:pt x="1015" y="124"/>
                  </a:cubicBezTo>
                  <a:lnTo>
                    <a:pt x="925" y="217"/>
                  </a:lnTo>
                  <a:cubicBezTo>
                    <a:pt x="914" y="226"/>
                    <a:pt x="899" y="231"/>
                    <a:pt x="885" y="231"/>
                  </a:cubicBezTo>
                  <a:cubicBezTo>
                    <a:pt x="870" y="231"/>
                    <a:pt x="856" y="226"/>
                    <a:pt x="847" y="217"/>
                  </a:cubicBezTo>
                  <a:lnTo>
                    <a:pt x="754" y="124"/>
                  </a:lnTo>
                  <a:cubicBezTo>
                    <a:pt x="672" y="42"/>
                    <a:pt x="565" y="1"/>
                    <a:pt x="457"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2"/>
            <p:cNvSpPr/>
            <p:nvPr/>
          </p:nvSpPr>
          <p:spPr>
            <a:xfrm>
              <a:off x="7796200" y="3395875"/>
              <a:ext cx="44300" cy="35300"/>
            </a:xfrm>
            <a:custGeom>
              <a:rect b="b" l="l" r="r" t="t"/>
              <a:pathLst>
                <a:path extrusionOk="0" h="1412" w="1772">
                  <a:moveTo>
                    <a:pt x="461" y="1"/>
                  </a:moveTo>
                  <a:cubicBezTo>
                    <a:pt x="354" y="1"/>
                    <a:pt x="247" y="42"/>
                    <a:pt x="165" y="124"/>
                  </a:cubicBezTo>
                  <a:cubicBezTo>
                    <a:pt x="1" y="284"/>
                    <a:pt x="1" y="552"/>
                    <a:pt x="165" y="716"/>
                  </a:cubicBezTo>
                  <a:lnTo>
                    <a:pt x="847" y="1394"/>
                  </a:lnTo>
                  <a:cubicBezTo>
                    <a:pt x="858" y="1405"/>
                    <a:pt x="873" y="1411"/>
                    <a:pt x="888" y="1411"/>
                  </a:cubicBezTo>
                  <a:cubicBezTo>
                    <a:pt x="903" y="1411"/>
                    <a:pt x="918" y="1405"/>
                    <a:pt x="929" y="1394"/>
                  </a:cubicBezTo>
                  <a:lnTo>
                    <a:pt x="1607" y="712"/>
                  </a:lnTo>
                  <a:cubicBezTo>
                    <a:pt x="1771" y="548"/>
                    <a:pt x="1771" y="284"/>
                    <a:pt x="1607" y="124"/>
                  </a:cubicBezTo>
                  <a:cubicBezTo>
                    <a:pt x="1527" y="42"/>
                    <a:pt x="1421" y="1"/>
                    <a:pt x="1314" y="1"/>
                  </a:cubicBezTo>
                  <a:cubicBezTo>
                    <a:pt x="1207" y="1"/>
                    <a:pt x="1100" y="42"/>
                    <a:pt x="1018" y="124"/>
                  </a:cubicBezTo>
                  <a:lnTo>
                    <a:pt x="929" y="217"/>
                  </a:lnTo>
                  <a:cubicBezTo>
                    <a:pt x="918" y="226"/>
                    <a:pt x="903" y="231"/>
                    <a:pt x="888" y="231"/>
                  </a:cubicBezTo>
                  <a:cubicBezTo>
                    <a:pt x="873" y="231"/>
                    <a:pt x="858" y="226"/>
                    <a:pt x="847" y="217"/>
                  </a:cubicBezTo>
                  <a:lnTo>
                    <a:pt x="754" y="124"/>
                  </a:lnTo>
                  <a:cubicBezTo>
                    <a:pt x="674" y="42"/>
                    <a:pt x="567" y="1"/>
                    <a:pt x="461"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2"/>
            <p:cNvSpPr/>
            <p:nvPr/>
          </p:nvSpPr>
          <p:spPr>
            <a:xfrm>
              <a:off x="7775625" y="3383850"/>
              <a:ext cx="367550" cy="26950"/>
            </a:xfrm>
            <a:custGeom>
              <a:rect b="b" l="l" r="r" t="t"/>
              <a:pathLst>
                <a:path extrusionOk="0" h="1078" w="14702">
                  <a:moveTo>
                    <a:pt x="0" y="1"/>
                  </a:moveTo>
                  <a:lnTo>
                    <a:pt x="0" y="1078"/>
                  </a:lnTo>
                  <a:lnTo>
                    <a:pt x="14702" y="1078"/>
                  </a:lnTo>
                  <a:lnTo>
                    <a:pt x="14702"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2"/>
            <p:cNvSpPr/>
            <p:nvPr/>
          </p:nvSpPr>
          <p:spPr>
            <a:xfrm>
              <a:off x="7808975" y="3460350"/>
              <a:ext cx="161575" cy="142200"/>
            </a:xfrm>
            <a:custGeom>
              <a:rect b="b" l="l" r="r" t="t"/>
              <a:pathLst>
                <a:path extrusionOk="0" h="5688" w="6463">
                  <a:moveTo>
                    <a:pt x="0" y="0"/>
                  </a:moveTo>
                  <a:cubicBezTo>
                    <a:pt x="1722" y="0"/>
                    <a:pt x="3276" y="1021"/>
                    <a:pt x="3966" y="2594"/>
                  </a:cubicBezTo>
                  <a:lnTo>
                    <a:pt x="5069" y="5113"/>
                  </a:lnTo>
                  <a:cubicBezTo>
                    <a:pt x="5221" y="5464"/>
                    <a:pt x="5564" y="5687"/>
                    <a:pt x="5944" y="5687"/>
                  </a:cubicBezTo>
                  <a:lnTo>
                    <a:pt x="6093" y="5687"/>
                  </a:lnTo>
                  <a:cubicBezTo>
                    <a:pt x="6220" y="5687"/>
                    <a:pt x="6347" y="5661"/>
                    <a:pt x="6462" y="5613"/>
                  </a:cubicBezTo>
                  <a:cubicBezTo>
                    <a:pt x="6235" y="5516"/>
                    <a:pt x="6053" y="5341"/>
                    <a:pt x="5956" y="5113"/>
                  </a:cubicBezTo>
                  <a:lnTo>
                    <a:pt x="4853" y="2594"/>
                  </a:lnTo>
                  <a:cubicBezTo>
                    <a:pt x="4163" y="1021"/>
                    <a:pt x="2605" y="0"/>
                    <a:pt x="88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2"/>
            <p:cNvSpPr/>
            <p:nvPr/>
          </p:nvSpPr>
          <p:spPr>
            <a:xfrm>
              <a:off x="7937350" y="3548400"/>
              <a:ext cx="12875" cy="22475"/>
            </a:xfrm>
            <a:custGeom>
              <a:rect b="b" l="l" r="r" t="t"/>
              <a:pathLst>
                <a:path extrusionOk="0" h="899" w="515">
                  <a:moveTo>
                    <a:pt x="124" y="0"/>
                  </a:moveTo>
                  <a:cubicBezTo>
                    <a:pt x="1" y="168"/>
                    <a:pt x="16" y="399"/>
                    <a:pt x="161" y="544"/>
                  </a:cubicBezTo>
                  <a:lnTo>
                    <a:pt x="515" y="898"/>
                  </a:lnTo>
                  <a:lnTo>
                    <a:pt x="124"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2"/>
            <p:cNvSpPr/>
            <p:nvPr/>
          </p:nvSpPr>
          <p:spPr>
            <a:xfrm>
              <a:off x="7892175" y="3493125"/>
              <a:ext cx="33475" cy="35350"/>
            </a:xfrm>
            <a:custGeom>
              <a:rect b="b" l="l" r="r" t="t"/>
              <a:pathLst>
                <a:path extrusionOk="0" h="1414" w="1339">
                  <a:moveTo>
                    <a:pt x="382" y="0"/>
                  </a:moveTo>
                  <a:cubicBezTo>
                    <a:pt x="275" y="0"/>
                    <a:pt x="168" y="40"/>
                    <a:pt x="86" y="120"/>
                  </a:cubicBezTo>
                  <a:cubicBezTo>
                    <a:pt x="49" y="158"/>
                    <a:pt x="19" y="202"/>
                    <a:pt x="0" y="251"/>
                  </a:cubicBezTo>
                  <a:lnTo>
                    <a:pt x="0" y="255"/>
                  </a:lnTo>
                  <a:cubicBezTo>
                    <a:pt x="250" y="556"/>
                    <a:pt x="459" y="888"/>
                    <a:pt x="619" y="1242"/>
                  </a:cubicBezTo>
                  <a:lnTo>
                    <a:pt x="619" y="1246"/>
                  </a:lnTo>
                  <a:lnTo>
                    <a:pt x="768" y="1395"/>
                  </a:lnTo>
                  <a:cubicBezTo>
                    <a:pt x="780" y="1407"/>
                    <a:pt x="797" y="1414"/>
                    <a:pt x="813" y="1414"/>
                  </a:cubicBezTo>
                  <a:cubicBezTo>
                    <a:pt x="826" y="1414"/>
                    <a:pt x="840" y="1409"/>
                    <a:pt x="850" y="1399"/>
                  </a:cubicBezTo>
                  <a:lnTo>
                    <a:pt x="1338" y="910"/>
                  </a:lnTo>
                  <a:cubicBezTo>
                    <a:pt x="1200" y="661"/>
                    <a:pt x="1036" y="426"/>
                    <a:pt x="854" y="210"/>
                  </a:cubicBezTo>
                  <a:lnTo>
                    <a:pt x="850" y="214"/>
                  </a:lnTo>
                  <a:cubicBezTo>
                    <a:pt x="839" y="225"/>
                    <a:pt x="824" y="230"/>
                    <a:pt x="809" y="230"/>
                  </a:cubicBezTo>
                  <a:cubicBezTo>
                    <a:pt x="794" y="230"/>
                    <a:pt x="779" y="225"/>
                    <a:pt x="768" y="214"/>
                  </a:cubicBezTo>
                  <a:lnTo>
                    <a:pt x="675" y="120"/>
                  </a:lnTo>
                  <a:cubicBezTo>
                    <a:pt x="595" y="40"/>
                    <a:pt x="489" y="0"/>
                    <a:pt x="382"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2"/>
            <p:cNvSpPr/>
            <p:nvPr/>
          </p:nvSpPr>
          <p:spPr>
            <a:xfrm>
              <a:off x="7845125" y="3461275"/>
              <a:ext cx="32250" cy="17550"/>
            </a:xfrm>
            <a:custGeom>
              <a:rect b="b" l="l" r="r" t="t"/>
              <a:pathLst>
                <a:path extrusionOk="0" h="702" w="1290">
                  <a:moveTo>
                    <a:pt x="0" y="1"/>
                  </a:moveTo>
                  <a:cubicBezTo>
                    <a:pt x="19" y="49"/>
                    <a:pt x="49" y="98"/>
                    <a:pt x="90" y="135"/>
                  </a:cubicBezTo>
                  <a:lnTo>
                    <a:pt x="272" y="321"/>
                  </a:lnTo>
                  <a:lnTo>
                    <a:pt x="280" y="325"/>
                  </a:lnTo>
                  <a:cubicBezTo>
                    <a:pt x="518" y="429"/>
                    <a:pt x="746" y="552"/>
                    <a:pt x="962" y="698"/>
                  </a:cubicBezTo>
                  <a:lnTo>
                    <a:pt x="969" y="701"/>
                  </a:lnTo>
                  <a:lnTo>
                    <a:pt x="1290" y="377"/>
                  </a:lnTo>
                  <a:cubicBezTo>
                    <a:pt x="880" y="187"/>
                    <a:pt x="448" y="57"/>
                    <a:pt x="0"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3" name="Google Shape;4463;p62"/>
          <p:cNvGrpSpPr/>
          <p:nvPr/>
        </p:nvGrpSpPr>
        <p:grpSpPr>
          <a:xfrm>
            <a:off x="5341200" y="3915550"/>
            <a:ext cx="367475" cy="241425"/>
            <a:chOff x="5341200" y="3915550"/>
            <a:chExt cx="367475" cy="241425"/>
          </a:xfrm>
        </p:grpSpPr>
        <p:sp>
          <p:nvSpPr>
            <p:cNvPr id="4464" name="Google Shape;4464;p62"/>
            <p:cNvSpPr/>
            <p:nvPr/>
          </p:nvSpPr>
          <p:spPr>
            <a:xfrm>
              <a:off x="5341200" y="3943225"/>
              <a:ext cx="367475" cy="213750"/>
            </a:xfrm>
            <a:custGeom>
              <a:rect b="b" l="l" r="r" t="t"/>
              <a:pathLst>
                <a:path extrusionOk="0" h="8550" w="14699">
                  <a:moveTo>
                    <a:pt x="1" y="0"/>
                  </a:moveTo>
                  <a:lnTo>
                    <a:pt x="1" y="1223"/>
                  </a:lnTo>
                  <a:cubicBezTo>
                    <a:pt x="1" y="1469"/>
                    <a:pt x="198" y="1670"/>
                    <a:pt x="444" y="1670"/>
                  </a:cubicBezTo>
                  <a:lnTo>
                    <a:pt x="1603" y="1670"/>
                  </a:lnTo>
                  <a:cubicBezTo>
                    <a:pt x="2356" y="1670"/>
                    <a:pt x="2967" y="2281"/>
                    <a:pt x="2963" y="3030"/>
                  </a:cubicBezTo>
                  <a:lnTo>
                    <a:pt x="2963" y="4159"/>
                  </a:lnTo>
                  <a:cubicBezTo>
                    <a:pt x="2963" y="6582"/>
                    <a:pt x="4927" y="8549"/>
                    <a:pt x="7350" y="8549"/>
                  </a:cubicBezTo>
                  <a:cubicBezTo>
                    <a:pt x="9772" y="8549"/>
                    <a:pt x="11736" y="6582"/>
                    <a:pt x="11736" y="4159"/>
                  </a:cubicBezTo>
                  <a:lnTo>
                    <a:pt x="11736" y="3030"/>
                  </a:lnTo>
                  <a:cubicBezTo>
                    <a:pt x="11736" y="2281"/>
                    <a:pt x="12343" y="1670"/>
                    <a:pt x="13096" y="1670"/>
                  </a:cubicBezTo>
                  <a:lnTo>
                    <a:pt x="14255" y="1670"/>
                  </a:lnTo>
                  <a:cubicBezTo>
                    <a:pt x="14501" y="1670"/>
                    <a:pt x="14698" y="1469"/>
                    <a:pt x="14698" y="1223"/>
                  </a:cubicBezTo>
                  <a:lnTo>
                    <a:pt x="14698"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2"/>
            <p:cNvSpPr/>
            <p:nvPr/>
          </p:nvSpPr>
          <p:spPr>
            <a:xfrm>
              <a:off x="5586225" y="4037925"/>
              <a:ext cx="27900" cy="16950"/>
            </a:xfrm>
            <a:custGeom>
              <a:rect b="b" l="l" r="r" t="t"/>
              <a:pathLst>
                <a:path extrusionOk="0" h="678" w="1116">
                  <a:moveTo>
                    <a:pt x="803" y="0"/>
                  </a:moveTo>
                  <a:cubicBezTo>
                    <a:pt x="792" y="0"/>
                    <a:pt x="780" y="1"/>
                    <a:pt x="768" y="2"/>
                  </a:cubicBezTo>
                  <a:lnTo>
                    <a:pt x="314" y="62"/>
                  </a:lnTo>
                  <a:cubicBezTo>
                    <a:pt x="280" y="66"/>
                    <a:pt x="243" y="77"/>
                    <a:pt x="209" y="96"/>
                  </a:cubicBezTo>
                  <a:cubicBezTo>
                    <a:pt x="60" y="174"/>
                    <a:pt x="1" y="360"/>
                    <a:pt x="79" y="513"/>
                  </a:cubicBezTo>
                  <a:cubicBezTo>
                    <a:pt x="136" y="617"/>
                    <a:pt x="245" y="678"/>
                    <a:pt x="356" y="678"/>
                  </a:cubicBezTo>
                  <a:cubicBezTo>
                    <a:pt x="404" y="678"/>
                    <a:pt x="452" y="667"/>
                    <a:pt x="496" y="643"/>
                  </a:cubicBezTo>
                  <a:lnTo>
                    <a:pt x="903" y="427"/>
                  </a:lnTo>
                  <a:cubicBezTo>
                    <a:pt x="1116" y="317"/>
                    <a:pt x="1031" y="0"/>
                    <a:pt x="80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2"/>
            <p:cNvSpPr/>
            <p:nvPr/>
          </p:nvSpPr>
          <p:spPr>
            <a:xfrm>
              <a:off x="5543925" y="3971100"/>
              <a:ext cx="40750" cy="32600"/>
            </a:xfrm>
            <a:custGeom>
              <a:rect b="b" l="l" r="r" t="t"/>
              <a:pathLst>
                <a:path extrusionOk="0" h="1304" w="1630">
                  <a:moveTo>
                    <a:pt x="1208" y="1"/>
                  </a:moveTo>
                  <a:cubicBezTo>
                    <a:pt x="1109" y="1"/>
                    <a:pt x="1011" y="39"/>
                    <a:pt x="936" y="115"/>
                  </a:cubicBezTo>
                  <a:lnTo>
                    <a:pt x="850" y="201"/>
                  </a:lnTo>
                  <a:cubicBezTo>
                    <a:pt x="841" y="210"/>
                    <a:pt x="828" y="215"/>
                    <a:pt x="815" y="215"/>
                  </a:cubicBezTo>
                  <a:cubicBezTo>
                    <a:pt x="802" y="215"/>
                    <a:pt x="789" y="210"/>
                    <a:pt x="780" y="201"/>
                  </a:cubicBezTo>
                  <a:lnTo>
                    <a:pt x="694" y="115"/>
                  </a:lnTo>
                  <a:cubicBezTo>
                    <a:pt x="619" y="41"/>
                    <a:pt x="522" y="3"/>
                    <a:pt x="424" y="3"/>
                  </a:cubicBezTo>
                  <a:cubicBezTo>
                    <a:pt x="326" y="3"/>
                    <a:pt x="228" y="41"/>
                    <a:pt x="154" y="115"/>
                  </a:cubicBezTo>
                  <a:cubicBezTo>
                    <a:pt x="1" y="264"/>
                    <a:pt x="1" y="510"/>
                    <a:pt x="154" y="659"/>
                  </a:cubicBezTo>
                  <a:lnTo>
                    <a:pt x="780" y="1289"/>
                  </a:lnTo>
                  <a:cubicBezTo>
                    <a:pt x="789" y="1298"/>
                    <a:pt x="802" y="1303"/>
                    <a:pt x="815" y="1303"/>
                  </a:cubicBezTo>
                  <a:cubicBezTo>
                    <a:pt x="828" y="1303"/>
                    <a:pt x="841" y="1298"/>
                    <a:pt x="850" y="1289"/>
                  </a:cubicBezTo>
                  <a:lnTo>
                    <a:pt x="1480" y="659"/>
                  </a:lnTo>
                  <a:cubicBezTo>
                    <a:pt x="1629" y="506"/>
                    <a:pt x="1629" y="264"/>
                    <a:pt x="1480" y="115"/>
                  </a:cubicBezTo>
                  <a:cubicBezTo>
                    <a:pt x="1406" y="39"/>
                    <a:pt x="1307" y="1"/>
                    <a:pt x="1208"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2"/>
            <p:cNvSpPr/>
            <p:nvPr/>
          </p:nvSpPr>
          <p:spPr>
            <a:xfrm>
              <a:off x="5424875" y="3949100"/>
              <a:ext cx="61325" cy="165100"/>
            </a:xfrm>
            <a:custGeom>
              <a:rect b="b" l="l" r="r" t="t"/>
              <a:pathLst>
                <a:path extrusionOk="0" h="6604" w="2453">
                  <a:moveTo>
                    <a:pt x="1345" y="0"/>
                  </a:moveTo>
                  <a:lnTo>
                    <a:pt x="574" y="805"/>
                  </a:lnTo>
                  <a:cubicBezTo>
                    <a:pt x="1390" y="2475"/>
                    <a:pt x="1178" y="4163"/>
                    <a:pt x="0" y="5717"/>
                  </a:cubicBezTo>
                  <a:cubicBezTo>
                    <a:pt x="138" y="6034"/>
                    <a:pt x="317" y="6332"/>
                    <a:pt x="529" y="6604"/>
                  </a:cubicBezTo>
                  <a:cubicBezTo>
                    <a:pt x="2307" y="4312"/>
                    <a:pt x="2452" y="2024"/>
                    <a:pt x="1345"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2"/>
            <p:cNvSpPr/>
            <p:nvPr/>
          </p:nvSpPr>
          <p:spPr>
            <a:xfrm>
              <a:off x="5578025" y="3938750"/>
              <a:ext cx="83050" cy="62550"/>
            </a:xfrm>
            <a:custGeom>
              <a:rect b="b" l="l" r="r" t="t"/>
              <a:pathLst>
                <a:path extrusionOk="0" h="2502" w="3322">
                  <a:moveTo>
                    <a:pt x="1447" y="1"/>
                  </a:moveTo>
                  <a:lnTo>
                    <a:pt x="1" y="34"/>
                  </a:lnTo>
                  <a:lnTo>
                    <a:pt x="742" y="779"/>
                  </a:lnTo>
                  <a:lnTo>
                    <a:pt x="2460" y="2501"/>
                  </a:lnTo>
                  <a:cubicBezTo>
                    <a:pt x="2654" y="2188"/>
                    <a:pt x="2963" y="1964"/>
                    <a:pt x="3321" y="1882"/>
                  </a:cubicBezTo>
                  <a:lnTo>
                    <a:pt x="1447" y="4"/>
                  </a:lnTo>
                  <a:lnTo>
                    <a:pt x="1447" y="1"/>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2"/>
            <p:cNvSpPr/>
            <p:nvPr/>
          </p:nvSpPr>
          <p:spPr>
            <a:xfrm>
              <a:off x="5388900" y="3935125"/>
              <a:ext cx="84725" cy="66175"/>
            </a:xfrm>
            <a:custGeom>
              <a:rect b="b" l="l" r="r" t="t"/>
              <a:pathLst>
                <a:path extrusionOk="0" h="2647" w="3389">
                  <a:moveTo>
                    <a:pt x="2080" y="0"/>
                  </a:moveTo>
                  <a:lnTo>
                    <a:pt x="1696" y="328"/>
                  </a:lnTo>
                  <a:lnTo>
                    <a:pt x="1" y="2027"/>
                  </a:lnTo>
                  <a:cubicBezTo>
                    <a:pt x="358" y="2109"/>
                    <a:pt x="668" y="2333"/>
                    <a:pt x="858" y="2646"/>
                  </a:cubicBezTo>
                  <a:lnTo>
                    <a:pt x="2062" y="1442"/>
                  </a:lnTo>
                  <a:lnTo>
                    <a:pt x="2844" y="656"/>
                  </a:lnTo>
                  <a:lnTo>
                    <a:pt x="3388" y="108"/>
                  </a:lnTo>
                  <a:lnTo>
                    <a:pt x="2080" y="0"/>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2"/>
            <p:cNvSpPr/>
            <p:nvPr/>
          </p:nvSpPr>
          <p:spPr>
            <a:xfrm>
              <a:off x="5530150" y="4105900"/>
              <a:ext cx="11200" cy="50975"/>
            </a:xfrm>
            <a:custGeom>
              <a:rect b="b" l="l" r="r" t="t"/>
              <a:pathLst>
                <a:path extrusionOk="0" h="2039" w="448">
                  <a:moveTo>
                    <a:pt x="224" y="0"/>
                  </a:moveTo>
                  <a:cubicBezTo>
                    <a:pt x="101" y="0"/>
                    <a:pt x="0" y="101"/>
                    <a:pt x="0" y="224"/>
                  </a:cubicBezTo>
                  <a:lnTo>
                    <a:pt x="0" y="2024"/>
                  </a:lnTo>
                  <a:lnTo>
                    <a:pt x="0" y="2038"/>
                  </a:lnTo>
                  <a:cubicBezTo>
                    <a:pt x="149" y="2031"/>
                    <a:pt x="298" y="2016"/>
                    <a:pt x="447" y="1994"/>
                  </a:cubicBezTo>
                  <a:lnTo>
                    <a:pt x="447" y="224"/>
                  </a:lnTo>
                  <a:cubicBezTo>
                    <a:pt x="447" y="101"/>
                    <a:pt x="347" y="0"/>
                    <a:pt x="224"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2"/>
            <p:cNvSpPr/>
            <p:nvPr/>
          </p:nvSpPr>
          <p:spPr>
            <a:xfrm>
              <a:off x="5550650" y="4094700"/>
              <a:ext cx="11100" cy="59200"/>
            </a:xfrm>
            <a:custGeom>
              <a:rect b="b" l="l" r="r" t="t"/>
              <a:pathLst>
                <a:path extrusionOk="0" h="2368" w="444">
                  <a:moveTo>
                    <a:pt x="224" y="1"/>
                  </a:moveTo>
                  <a:cubicBezTo>
                    <a:pt x="101" y="1"/>
                    <a:pt x="0" y="101"/>
                    <a:pt x="0" y="224"/>
                  </a:cubicBezTo>
                  <a:lnTo>
                    <a:pt x="0" y="2311"/>
                  </a:lnTo>
                  <a:cubicBezTo>
                    <a:pt x="0" y="2330"/>
                    <a:pt x="4" y="2349"/>
                    <a:pt x="8" y="2367"/>
                  </a:cubicBezTo>
                  <a:cubicBezTo>
                    <a:pt x="157" y="2334"/>
                    <a:pt x="302" y="2289"/>
                    <a:pt x="444" y="2237"/>
                  </a:cubicBezTo>
                  <a:lnTo>
                    <a:pt x="444" y="224"/>
                  </a:lnTo>
                  <a:cubicBezTo>
                    <a:pt x="444" y="101"/>
                    <a:pt x="347" y="1"/>
                    <a:pt x="224"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2"/>
            <p:cNvSpPr/>
            <p:nvPr/>
          </p:nvSpPr>
          <p:spPr>
            <a:xfrm>
              <a:off x="5480850" y="4023300"/>
              <a:ext cx="123475" cy="98250"/>
            </a:xfrm>
            <a:custGeom>
              <a:rect b="b" l="l" r="r" t="t"/>
              <a:pathLst>
                <a:path extrusionOk="0" h="3930" w="4939">
                  <a:moveTo>
                    <a:pt x="3503" y="1"/>
                  </a:moveTo>
                  <a:cubicBezTo>
                    <a:pt x="3390" y="1"/>
                    <a:pt x="3275" y="18"/>
                    <a:pt x="3161" y="54"/>
                  </a:cubicBezTo>
                  <a:cubicBezTo>
                    <a:pt x="1667" y="524"/>
                    <a:pt x="2214" y="2346"/>
                    <a:pt x="1" y="3047"/>
                  </a:cubicBezTo>
                  <a:cubicBezTo>
                    <a:pt x="514" y="3618"/>
                    <a:pt x="1239" y="3930"/>
                    <a:pt x="1983" y="3930"/>
                  </a:cubicBezTo>
                  <a:cubicBezTo>
                    <a:pt x="2250" y="3930"/>
                    <a:pt x="2519" y="3890"/>
                    <a:pt x="2781" y="3807"/>
                  </a:cubicBezTo>
                  <a:cubicBezTo>
                    <a:pt x="3996" y="3423"/>
                    <a:pt x="4939" y="1951"/>
                    <a:pt x="4577" y="792"/>
                  </a:cubicBezTo>
                  <a:cubicBezTo>
                    <a:pt x="4423" y="310"/>
                    <a:pt x="3982" y="1"/>
                    <a:pt x="3503"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2"/>
            <p:cNvSpPr/>
            <p:nvPr/>
          </p:nvSpPr>
          <p:spPr>
            <a:xfrm>
              <a:off x="5480850" y="4023300"/>
              <a:ext cx="107075" cy="89975"/>
            </a:xfrm>
            <a:custGeom>
              <a:rect b="b" l="l" r="r" t="t"/>
              <a:pathLst>
                <a:path extrusionOk="0" h="3599" w="4283">
                  <a:moveTo>
                    <a:pt x="3504" y="1"/>
                  </a:moveTo>
                  <a:cubicBezTo>
                    <a:pt x="3389" y="1"/>
                    <a:pt x="3274" y="18"/>
                    <a:pt x="3161" y="54"/>
                  </a:cubicBezTo>
                  <a:cubicBezTo>
                    <a:pt x="1667" y="524"/>
                    <a:pt x="2214" y="2346"/>
                    <a:pt x="1" y="3047"/>
                  </a:cubicBezTo>
                  <a:cubicBezTo>
                    <a:pt x="303" y="3341"/>
                    <a:pt x="347" y="3393"/>
                    <a:pt x="701" y="3598"/>
                  </a:cubicBezTo>
                  <a:cubicBezTo>
                    <a:pt x="2140" y="3155"/>
                    <a:pt x="2293" y="900"/>
                    <a:pt x="3772" y="375"/>
                  </a:cubicBezTo>
                  <a:cubicBezTo>
                    <a:pt x="3891" y="332"/>
                    <a:pt x="4017" y="310"/>
                    <a:pt x="4142" y="310"/>
                  </a:cubicBezTo>
                  <a:cubicBezTo>
                    <a:pt x="4189" y="310"/>
                    <a:pt x="4236" y="313"/>
                    <a:pt x="4283" y="319"/>
                  </a:cubicBezTo>
                  <a:cubicBezTo>
                    <a:pt x="4070" y="111"/>
                    <a:pt x="3790" y="1"/>
                    <a:pt x="3504"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2"/>
            <p:cNvSpPr/>
            <p:nvPr/>
          </p:nvSpPr>
          <p:spPr>
            <a:xfrm>
              <a:off x="5566275" y="4039325"/>
              <a:ext cx="15200" cy="16525"/>
            </a:xfrm>
            <a:custGeom>
              <a:rect b="b" l="l" r="r" t="t"/>
              <a:pathLst>
                <a:path extrusionOk="0" h="661" w="608">
                  <a:moveTo>
                    <a:pt x="282" y="1"/>
                  </a:moveTo>
                  <a:cubicBezTo>
                    <a:pt x="143" y="1"/>
                    <a:pt x="1" y="123"/>
                    <a:pt x="65" y="300"/>
                  </a:cubicBezTo>
                  <a:lnTo>
                    <a:pt x="128" y="505"/>
                  </a:lnTo>
                  <a:cubicBezTo>
                    <a:pt x="163" y="614"/>
                    <a:pt x="248" y="661"/>
                    <a:pt x="334" y="661"/>
                  </a:cubicBezTo>
                  <a:cubicBezTo>
                    <a:pt x="470" y="661"/>
                    <a:pt x="607" y="544"/>
                    <a:pt x="553" y="371"/>
                  </a:cubicBezTo>
                  <a:lnTo>
                    <a:pt x="489" y="166"/>
                  </a:lnTo>
                  <a:cubicBezTo>
                    <a:pt x="457" y="50"/>
                    <a:pt x="370" y="1"/>
                    <a:pt x="282"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2"/>
            <p:cNvSpPr/>
            <p:nvPr/>
          </p:nvSpPr>
          <p:spPr>
            <a:xfrm>
              <a:off x="5341200" y="3943225"/>
              <a:ext cx="264900" cy="213750"/>
            </a:xfrm>
            <a:custGeom>
              <a:rect b="b" l="l" r="r" t="t"/>
              <a:pathLst>
                <a:path extrusionOk="0" h="8550" w="10596">
                  <a:moveTo>
                    <a:pt x="1" y="0"/>
                  </a:moveTo>
                  <a:lnTo>
                    <a:pt x="1" y="1223"/>
                  </a:lnTo>
                  <a:cubicBezTo>
                    <a:pt x="1" y="1469"/>
                    <a:pt x="198" y="1670"/>
                    <a:pt x="444" y="1670"/>
                  </a:cubicBezTo>
                  <a:lnTo>
                    <a:pt x="1603" y="1670"/>
                  </a:lnTo>
                  <a:cubicBezTo>
                    <a:pt x="2356" y="1670"/>
                    <a:pt x="2967" y="2281"/>
                    <a:pt x="2963" y="3030"/>
                  </a:cubicBezTo>
                  <a:lnTo>
                    <a:pt x="2963" y="4159"/>
                  </a:lnTo>
                  <a:cubicBezTo>
                    <a:pt x="2963" y="6582"/>
                    <a:pt x="4927" y="8549"/>
                    <a:pt x="7350" y="8549"/>
                  </a:cubicBezTo>
                  <a:cubicBezTo>
                    <a:pt x="7354" y="8549"/>
                    <a:pt x="7358" y="8549"/>
                    <a:pt x="7363" y="8549"/>
                  </a:cubicBezTo>
                  <a:cubicBezTo>
                    <a:pt x="8595" y="8549"/>
                    <a:pt x="9767" y="8028"/>
                    <a:pt x="10595" y="7111"/>
                  </a:cubicBezTo>
                  <a:lnTo>
                    <a:pt x="10595" y="7111"/>
                  </a:lnTo>
                  <a:cubicBezTo>
                    <a:pt x="9872" y="7599"/>
                    <a:pt x="9019" y="7860"/>
                    <a:pt x="8147" y="7860"/>
                  </a:cubicBezTo>
                  <a:cubicBezTo>
                    <a:pt x="5725" y="7856"/>
                    <a:pt x="3761" y="5892"/>
                    <a:pt x="3765" y="3466"/>
                  </a:cubicBezTo>
                  <a:lnTo>
                    <a:pt x="3765" y="2341"/>
                  </a:lnTo>
                  <a:cubicBezTo>
                    <a:pt x="3765" y="1588"/>
                    <a:pt x="3153" y="977"/>
                    <a:pt x="2401" y="977"/>
                  </a:cubicBezTo>
                  <a:lnTo>
                    <a:pt x="1245" y="977"/>
                  </a:lnTo>
                  <a:cubicBezTo>
                    <a:pt x="999" y="977"/>
                    <a:pt x="798" y="779"/>
                    <a:pt x="798" y="530"/>
                  </a:cubicBezTo>
                  <a:lnTo>
                    <a:pt x="798"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2"/>
            <p:cNvSpPr/>
            <p:nvPr/>
          </p:nvSpPr>
          <p:spPr>
            <a:xfrm>
              <a:off x="5530150" y="4105900"/>
              <a:ext cx="11200" cy="50975"/>
            </a:xfrm>
            <a:custGeom>
              <a:rect b="b" l="l" r="r" t="t"/>
              <a:pathLst>
                <a:path extrusionOk="0" h="2039" w="448">
                  <a:moveTo>
                    <a:pt x="224" y="0"/>
                  </a:moveTo>
                  <a:cubicBezTo>
                    <a:pt x="101" y="0"/>
                    <a:pt x="0" y="101"/>
                    <a:pt x="0" y="224"/>
                  </a:cubicBezTo>
                  <a:lnTo>
                    <a:pt x="0" y="2024"/>
                  </a:lnTo>
                  <a:lnTo>
                    <a:pt x="0" y="2038"/>
                  </a:lnTo>
                  <a:cubicBezTo>
                    <a:pt x="149" y="2031"/>
                    <a:pt x="298" y="2016"/>
                    <a:pt x="447" y="1994"/>
                  </a:cubicBezTo>
                  <a:lnTo>
                    <a:pt x="447" y="224"/>
                  </a:lnTo>
                  <a:cubicBezTo>
                    <a:pt x="447" y="101"/>
                    <a:pt x="347" y="0"/>
                    <a:pt x="224"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2"/>
            <p:cNvSpPr/>
            <p:nvPr/>
          </p:nvSpPr>
          <p:spPr>
            <a:xfrm>
              <a:off x="5550650" y="4094700"/>
              <a:ext cx="11100" cy="59200"/>
            </a:xfrm>
            <a:custGeom>
              <a:rect b="b" l="l" r="r" t="t"/>
              <a:pathLst>
                <a:path extrusionOk="0" h="2368" w="444">
                  <a:moveTo>
                    <a:pt x="224" y="1"/>
                  </a:moveTo>
                  <a:cubicBezTo>
                    <a:pt x="101" y="1"/>
                    <a:pt x="0" y="101"/>
                    <a:pt x="0" y="224"/>
                  </a:cubicBezTo>
                  <a:lnTo>
                    <a:pt x="0" y="2311"/>
                  </a:lnTo>
                  <a:cubicBezTo>
                    <a:pt x="0" y="2330"/>
                    <a:pt x="4" y="2349"/>
                    <a:pt x="8" y="2367"/>
                  </a:cubicBezTo>
                  <a:cubicBezTo>
                    <a:pt x="157" y="2334"/>
                    <a:pt x="302" y="2289"/>
                    <a:pt x="444" y="2237"/>
                  </a:cubicBezTo>
                  <a:lnTo>
                    <a:pt x="444" y="224"/>
                  </a:lnTo>
                  <a:cubicBezTo>
                    <a:pt x="444" y="101"/>
                    <a:pt x="347" y="1"/>
                    <a:pt x="224"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2"/>
            <p:cNvSpPr/>
            <p:nvPr/>
          </p:nvSpPr>
          <p:spPr>
            <a:xfrm>
              <a:off x="5530150" y="4138675"/>
              <a:ext cx="11200" cy="18200"/>
            </a:xfrm>
            <a:custGeom>
              <a:rect b="b" l="l" r="r" t="t"/>
              <a:pathLst>
                <a:path extrusionOk="0" h="728" w="448">
                  <a:moveTo>
                    <a:pt x="0" y="1"/>
                  </a:moveTo>
                  <a:lnTo>
                    <a:pt x="0" y="713"/>
                  </a:lnTo>
                  <a:lnTo>
                    <a:pt x="0" y="727"/>
                  </a:lnTo>
                  <a:cubicBezTo>
                    <a:pt x="38" y="727"/>
                    <a:pt x="75" y="724"/>
                    <a:pt x="112" y="720"/>
                  </a:cubicBezTo>
                  <a:lnTo>
                    <a:pt x="116" y="720"/>
                  </a:lnTo>
                  <a:cubicBezTo>
                    <a:pt x="153" y="720"/>
                    <a:pt x="187" y="716"/>
                    <a:pt x="224" y="713"/>
                  </a:cubicBezTo>
                  <a:lnTo>
                    <a:pt x="228" y="713"/>
                  </a:lnTo>
                  <a:lnTo>
                    <a:pt x="336" y="701"/>
                  </a:lnTo>
                  <a:cubicBezTo>
                    <a:pt x="373" y="694"/>
                    <a:pt x="410" y="690"/>
                    <a:pt x="444" y="687"/>
                  </a:cubicBezTo>
                  <a:lnTo>
                    <a:pt x="444" y="42"/>
                  </a:lnTo>
                  <a:lnTo>
                    <a:pt x="447" y="38"/>
                  </a:lnTo>
                  <a:cubicBezTo>
                    <a:pt x="298" y="34"/>
                    <a:pt x="149" y="23"/>
                    <a:pt x="0"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2"/>
            <p:cNvSpPr/>
            <p:nvPr/>
          </p:nvSpPr>
          <p:spPr>
            <a:xfrm>
              <a:off x="5550650" y="4138400"/>
              <a:ext cx="11100" cy="15500"/>
            </a:xfrm>
            <a:custGeom>
              <a:rect b="b" l="l" r="r" t="t"/>
              <a:pathLst>
                <a:path extrusionOk="0" h="620" w="444">
                  <a:moveTo>
                    <a:pt x="444" y="1"/>
                  </a:moveTo>
                  <a:cubicBezTo>
                    <a:pt x="298" y="23"/>
                    <a:pt x="149" y="38"/>
                    <a:pt x="0" y="45"/>
                  </a:cubicBezTo>
                  <a:lnTo>
                    <a:pt x="0" y="563"/>
                  </a:lnTo>
                  <a:cubicBezTo>
                    <a:pt x="0" y="582"/>
                    <a:pt x="4" y="601"/>
                    <a:pt x="8" y="619"/>
                  </a:cubicBezTo>
                  <a:cubicBezTo>
                    <a:pt x="157" y="586"/>
                    <a:pt x="302" y="541"/>
                    <a:pt x="444" y="489"/>
                  </a:cubicBezTo>
                  <a:lnTo>
                    <a:pt x="444" y="1"/>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2"/>
            <p:cNvSpPr/>
            <p:nvPr/>
          </p:nvSpPr>
          <p:spPr>
            <a:xfrm>
              <a:off x="5424775" y="4065175"/>
              <a:ext cx="29100" cy="49025"/>
            </a:xfrm>
            <a:custGeom>
              <a:rect b="b" l="l" r="r" t="t"/>
              <a:pathLst>
                <a:path extrusionOk="0" h="1961" w="1164">
                  <a:moveTo>
                    <a:pt x="649" y="1"/>
                  </a:moveTo>
                  <a:cubicBezTo>
                    <a:pt x="474" y="381"/>
                    <a:pt x="254" y="738"/>
                    <a:pt x="0" y="1074"/>
                  </a:cubicBezTo>
                  <a:cubicBezTo>
                    <a:pt x="4" y="1078"/>
                    <a:pt x="4" y="1081"/>
                    <a:pt x="4" y="1085"/>
                  </a:cubicBezTo>
                  <a:cubicBezTo>
                    <a:pt x="19" y="1107"/>
                    <a:pt x="30" y="1133"/>
                    <a:pt x="41" y="1159"/>
                  </a:cubicBezTo>
                  <a:cubicBezTo>
                    <a:pt x="53" y="1182"/>
                    <a:pt x="68" y="1212"/>
                    <a:pt x="79" y="1238"/>
                  </a:cubicBezTo>
                  <a:lnTo>
                    <a:pt x="105" y="1290"/>
                  </a:lnTo>
                  <a:cubicBezTo>
                    <a:pt x="116" y="1309"/>
                    <a:pt x="123" y="1327"/>
                    <a:pt x="135" y="1346"/>
                  </a:cubicBezTo>
                  <a:cubicBezTo>
                    <a:pt x="146" y="1364"/>
                    <a:pt x="153" y="1376"/>
                    <a:pt x="161" y="1391"/>
                  </a:cubicBezTo>
                  <a:cubicBezTo>
                    <a:pt x="168" y="1405"/>
                    <a:pt x="179" y="1428"/>
                    <a:pt x="191" y="1446"/>
                  </a:cubicBezTo>
                  <a:cubicBezTo>
                    <a:pt x="202" y="1465"/>
                    <a:pt x="209" y="1480"/>
                    <a:pt x="220" y="1495"/>
                  </a:cubicBezTo>
                  <a:cubicBezTo>
                    <a:pt x="228" y="1514"/>
                    <a:pt x="239" y="1532"/>
                    <a:pt x="250" y="1547"/>
                  </a:cubicBezTo>
                  <a:cubicBezTo>
                    <a:pt x="261" y="1566"/>
                    <a:pt x="276" y="1588"/>
                    <a:pt x="287" y="1607"/>
                  </a:cubicBezTo>
                  <a:cubicBezTo>
                    <a:pt x="299" y="1625"/>
                    <a:pt x="306" y="1640"/>
                    <a:pt x="317" y="1659"/>
                  </a:cubicBezTo>
                  <a:cubicBezTo>
                    <a:pt x="336" y="1685"/>
                    <a:pt x="354" y="1715"/>
                    <a:pt x="373" y="1741"/>
                  </a:cubicBezTo>
                  <a:lnTo>
                    <a:pt x="399" y="1778"/>
                  </a:lnTo>
                  <a:lnTo>
                    <a:pt x="444" y="1841"/>
                  </a:lnTo>
                  <a:lnTo>
                    <a:pt x="470" y="1875"/>
                  </a:lnTo>
                  <a:cubicBezTo>
                    <a:pt x="485" y="1897"/>
                    <a:pt x="504" y="1920"/>
                    <a:pt x="518" y="1942"/>
                  </a:cubicBezTo>
                  <a:lnTo>
                    <a:pt x="530" y="1961"/>
                  </a:lnTo>
                  <a:cubicBezTo>
                    <a:pt x="761" y="1666"/>
                    <a:pt x="973" y="1357"/>
                    <a:pt x="1163" y="1037"/>
                  </a:cubicBezTo>
                  <a:cubicBezTo>
                    <a:pt x="947" y="716"/>
                    <a:pt x="776" y="366"/>
                    <a:pt x="649"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2"/>
            <p:cNvSpPr/>
            <p:nvPr/>
          </p:nvSpPr>
          <p:spPr>
            <a:xfrm>
              <a:off x="5388900" y="3968100"/>
              <a:ext cx="40375" cy="33200"/>
            </a:xfrm>
            <a:custGeom>
              <a:rect b="b" l="l" r="r" t="t"/>
              <a:pathLst>
                <a:path extrusionOk="0" h="1328" w="1615">
                  <a:moveTo>
                    <a:pt x="705" y="0"/>
                  </a:moveTo>
                  <a:lnTo>
                    <a:pt x="1" y="708"/>
                  </a:lnTo>
                  <a:cubicBezTo>
                    <a:pt x="4" y="708"/>
                    <a:pt x="12" y="712"/>
                    <a:pt x="16" y="712"/>
                  </a:cubicBezTo>
                  <a:lnTo>
                    <a:pt x="53" y="720"/>
                  </a:lnTo>
                  <a:lnTo>
                    <a:pt x="83" y="731"/>
                  </a:lnTo>
                  <a:lnTo>
                    <a:pt x="120" y="742"/>
                  </a:lnTo>
                  <a:lnTo>
                    <a:pt x="146" y="749"/>
                  </a:lnTo>
                  <a:lnTo>
                    <a:pt x="183" y="764"/>
                  </a:lnTo>
                  <a:lnTo>
                    <a:pt x="209" y="776"/>
                  </a:lnTo>
                  <a:lnTo>
                    <a:pt x="247" y="790"/>
                  </a:lnTo>
                  <a:lnTo>
                    <a:pt x="269" y="802"/>
                  </a:lnTo>
                  <a:cubicBezTo>
                    <a:pt x="284" y="805"/>
                    <a:pt x="295" y="813"/>
                    <a:pt x="310" y="820"/>
                  </a:cubicBezTo>
                  <a:lnTo>
                    <a:pt x="329" y="831"/>
                  </a:lnTo>
                  <a:lnTo>
                    <a:pt x="370" y="854"/>
                  </a:lnTo>
                  <a:cubicBezTo>
                    <a:pt x="373" y="858"/>
                    <a:pt x="381" y="861"/>
                    <a:pt x="388" y="861"/>
                  </a:cubicBezTo>
                  <a:lnTo>
                    <a:pt x="426" y="887"/>
                  </a:lnTo>
                  <a:lnTo>
                    <a:pt x="444" y="899"/>
                  </a:lnTo>
                  <a:lnTo>
                    <a:pt x="481" y="925"/>
                  </a:lnTo>
                  <a:lnTo>
                    <a:pt x="500" y="936"/>
                  </a:lnTo>
                  <a:cubicBezTo>
                    <a:pt x="511" y="947"/>
                    <a:pt x="522" y="954"/>
                    <a:pt x="537" y="966"/>
                  </a:cubicBezTo>
                  <a:lnTo>
                    <a:pt x="552" y="977"/>
                  </a:lnTo>
                  <a:lnTo>
                    <a:pt x="590" y="1007"/>
                  </a:lnTo>
                  <a:lnTo>
                    <a:pt x="601" y="1021"/>
                  </a:lnTo>
                  <a:cubicBezTo>
                    <a:pt x="616" y="1033"/>
                    <a:pt x="627" y="1044"/>
                    <a:pt x="638" y="1055"/>
                  </a:cubicBezTo>
                  <a:lnTo>
                    <a:pt x="649" y="1066"/>
                  </a:lnTo>
                  <a:cubicBezTo>
                    <a:pt x="664" y="1077"/>
                    <a:pt x="675" y="1089"/>
                    <a:pt x="686" y="1103"/>
                  </a:cubicBezTo>
                  <a:lnTo>
                    <a:pt x="698" y="1115"/>
                  </a:lnTo>
                  <a:cubicBezTo>
                    <a:pt x="709" y="1126"/>
                    <a:pt x="720" y="1141"/>
                    <a:pt x="731" y="1152"/>
                  </a:cubicBezTo>
                  <a:lnTo>
                    <a:pt x="742" y="1163"/>
                  </a:lnTo>
                  <a:cubicBezTo>
                    <a:pt x="753" y="1178"/>
                    <a:pt x="765" y="1193"/>
                    <a:pt x="772" y="1204"/>
                  </a:cubicBezTo>
                  <a:lnTo>
                    <a:pt x="783" y="1215"/>
                  </a:lnTo>
                  <a:cubicBezTo>
                    <a:pt x="794" y="1230"/>
                    <a:pt x="806" y="1249"/>
                    <a:pt x="817" y="1264"/>
                  </a:cubicBezTo>
                  <a:lnTo>
                    <a:pt x="821" y="1271"/>
                  </a:lnTo>
                  <a:cubicBezTo>
                    <a:pt x="832" y="1290"/>
                    <a:pt x="847" y="1308"/>
                    <a:pt x="858" y="1327"/>
                  </a:cubicBezTo>
                  <a:lnTo>
                    <a:pt x="1614" y="571"/>
                  </a:lnTo>
                  <a:cubicBezTo>
                    <a:pt x="1402" y="265"/>
                    <a:pt x="1074" y="56"/>
                    <a:pt x="705"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2"/>
            <p:cNvSpPr/>
            <p:nvPr/>
          </p:nvSpPr>
          <p:spPr>
            <a:xfrm>
              <a:off x="5341200" y="3915550"/>
              <a:ext cx="367475" cy="27700"/>
            </a:xfrm>
            <a:custGeom>
              <a:rect b="b" l="l" r="r" t="t"/>
              <a:pathLst>
                <a:path extrusionOk="0" h="1108" w="14699">
                  <a:moveTo>
                    <a:pt x="1" y="1"/>
                  </a:moveTo>
                  <a:lnTo>
                    <a:pt x="1" y="1107"/>
                  </a:lnTo>
                  <a:lnTo>
                    <a:pt x="14698" y="1107"/>
                  </a:lnTo>
                  <a:lnTo>
                    <a:pt x="14698" y="1"/>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2"/>
            <p:cNvSpPr/>
            <p:nvPr/>
          </p:nvSpPr>
          <p:spPr>
            <a:xfrm>
              <a:off x="5341200" y="3915550"/>
              <a:ext cx="20425" cy="27700"/>
            </a:xfrm>
            <a:custGeom>
              <a:rect b="b" l="l" r="r" t="t"/>
              <a:pathLst>
                <a:path extrusionOk="0" h="1108" w="817">
                  <a:moveTo>
                    <a:pt x="1" y="1"/>
                  </a:moveTo>
                  <a:lnTo>
                    <a:pt x="1" y="1107"/>
                  </a:lnTo>
                  <a:lnTo>
                    <a:pt x="817" y="1107"/>
                  </a:lnTo>
                  <a:lnTo>
                    <a:pt x="817" y="1"/>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4" name="Google Shape;4484;p62"/>
          <p:cNvSpPr/>
          <p:nvPr/>
        </p:nvSpPr>
        <p:spPr>
          <a:xfrm>
            <a:off x="6270725" y="3376775"/>
            <a:ext cx="28700" cy="38500"/>
          </a:xfrm>
          <a:custGeom>
            <a:rect b="b" l="l" r="r" t="t"/>
            <a:pathLst>
              <a:path extrusionOk="0" h="1540" w="1148">
                <a:moveTo>
                  <a:pt x="813" y="1"/>
                </a:moveTo>
                <a:cubicBezTo>
                  <a:pt x="813" y="1"/>
                  <a:pt x="503" y="71"/>
                  <a:pt x="0" y="142"/>
                </a:cubicBezTo>
                <a:cubicBezTo>
                  <a:pt x="172" y="593"/>
                  <a:pt x="179" y="1089"/>
                  <a:pt x="15" y="1540"/>
                </a:cubicBezTo>
                <a:cubicBezTo>
                  <a:pt x="347" y="1458"/>
                  <a:pt x="664" y="1331"/>
                  <a:pt x="962" y="1163"/>
                </a:cubicBezTo>
                <a:cubicBezTo>
                  <a:pt x="962" y="1163"/>
                  <a:pt x="1148" y="750"/>
                  <a:pt x="813"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5" name="Google Shape;4485;p62"/>
          <p:cNvGrpSpPr/>
          <p:nvPr/>
        </p:nvGrpSpPr>
        <p:grpSpPr>
          <a:xfrm>
            <a:off x="5923500" y="3241050"/>
            <a:ext cx="378075" cy="361550"/>
            <a:chOff x="5923500" y="3241050"/>
            <a:chExt cx="378075" cy="361550"/>
          </a:xfrm>
        </p:grpSpPr>
        <p:sp>
          <p:nvSpPr>
            <p:cNvPr id="4486" name="Google Shape;4486;p62"/>
            <p:cNvSpPr/>
            <p:nvPr/>
          </p:nvSpPr>
          <p:spPr>
            <a:xfrm>
              <a:off x="5930575" y="3386100"/>
              <a:ext cx="27975" cy="37475"/>
            </a:xfrm>
            <a:custGeom>
              <a:rect b="b" l="l" r="r" t="t"/>
              <a:pathLst>
                <a:path extrusionOk="0" h="1499" w="1119">
                  <a:moveTo>
                    <a:pt x="325" y="0"/>
                  </a:moveTo>
                  <a:cubicBezTo>
                    <a:pt x="0" y="727"/>
                    <a:pt x="179" y="1133"/>
                    <a:pt x="179" y="1133"/>
                  </a:cubicBezTo>
                  <a:cubicBezTo>
                    <a:pt x="470" y="1293"/>
                    <a:pt x="779" y="1416"/>
                    <a:pt x="1100" y="1498"/>
                  </a:cubicBezTo>
                  <a:cubicBezTo>
                    <a:pt x="939" y="1059"/>
                    <a:pt x="947" y="574"/>
                    <a:pt x="1118" y="138"/>
                  </a:cubicBezTo>
                  <a:cubicBezTo>
                    <a:pt x="626" y="67"/>
                    <a:pt x="325" y="0"/>
                    <a:pt x="325"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2"/>
            <p:cNvSpPr/>
            <p:nvPr/>
          </p:nvSpPr>
          <p:spPr>
            <a:xfrm>
              <a:off x="6028025" y="3409250"/>
              <a:ext cx="177400" cy="193350"/>
            </a:xfrm>
            <a:custGeom>
              <a:rect b="b" l="l" r="r" t="t"/>
              <a:pathLst>
                <a:path extrusionOk="0" h="7734" w="7096">
                  <a:moveTo>
                    <a:pt x="6395" y="1"/>
                  </a:moveTo>
                  <a:cubicBezTo>
                    <a:pt x="6359" y="1"/>
                    <a:pt x="6323" y="11"/>
                    <a:pt x="6287" y="32"/>
                  </a:cubicBezTo>
                  <a:cubicBezTo>
                    <a:pt x="6194" y="84"/>
                    <a:pt x="6134" y="237"/>
                    <a:pt x="6209" y="334"/>
                  </a:cubicBezTo>
                  <a:cubicBezTo>
                    <a:pt x="6570" y="815"/>
                    <a:pt x="6779" y="1720"/>
                    <a:pt x="6231" y="2160"/>
                  </a:cubicBezTo>
                  <a:cubicBezTo>
                    <a:pt x="6030" y="2320"/>
                    <a:pt x="5758" y="2402"/>
                    <a:pt x="5519" y="2473"/>
                  </a:cubicBezTo>
                  <a:cubicBezTo>
                    <a:pt x="5180" y="2566"/>
                    <a:pt x="4834" y="2644"/>
                    <a:pt x="4487" y="2704"/>
                  </a:cubicBezTo>
                  <a:cubicBezTo>
                    <a:pt x="3842" y="2820"/>
                    <a:pt x="3190" y="2875"/>
                    <a:pt x="2538" y="2954"/>
                  </a:cubicBezTo>
                  <a:cubicBezTo>
                    <a:pt x="1957" y="3024"/>
                    <a:pt x="1398" y="3233"/>
                    <a:pt x="954" y="3628"/>
                  </a:cubicBezTo>
                  <a:cubicBezTo>
                    <a:pt x="403" y="4113"/>
                    <a:pt x="116" y="4839"/>
                    <a:pt x="53" y="5562"/>
                  </a:cubicBezTo>
                  <a:cubicBezTo>
                    <a:pt x="0" y="6106"/>
                    <a:pt x="131" y="6658"/>
                    <a:pt x="500" y="7072"/>
                  </a:cubicBezTo>
                  <a:cubicBezTo>
                    <a:pt x="905" y="7527"/>
                    <a:pt x="1529" y="7734"/>
                    <a:pt x="2147" y="7734"/>
                  </a:cubicBezTo>
                  <a:cubicBezTo>
                    <a:pt x="2495" y="7734"/>
                    <a:pt x="2841" y="7668"/>
                    <a:pt x="3146" y="7545"/>
                  </a:cubicBezTo>
                  <a:cubicBezTo>
                    <a:pt x="3626" y="7347"/>
                    <a:pt x="4006" y="7012"/>
                    <a:pt x="4178" y="6509"/>
                  </a:cubicBezTo>
                  <a:cubicBezTo>
                    <a:pt x="4390" y="5887"/>
                    <a:pt x="4163" y="5126"/>
                    <a:pt x="3533" y="4858"/>
                  </a:cubicBezTo>
                  <a:cubicBezTo>
                    <a:pt x="3373" y="4791"/>
                    <a:pt x="3202" y="4757"/>
                    <a:pt x="3030" y="4757"/>
                  </a:cubicBezTo>
                  <a:cubicBezTo>
                    <a:pt x="3029" y="4757"/>
                    <a:pt x="3028" y="4757"/>
                    <a:pt x="3026" y="4757"/>
                  </a:cubicBezTo>
                  <a:cubicBezTo>
                    <a:pt x="2743" y="4757"/>
                    <a:pt x="2744" y="5197"/>
                    <a:pt x="3030" y="5201"/>
                  </a:cubicBezTo>
                  <a:cubicBezTo>
                    <a:pt x="3608" y="5208"/>
                    <a:pt x="3913" y="5749"/>
                    <a:pt x="3783" y="6285"/>
                  </a:cubicBezTo>
                  <a:cubicBezTo>
                    <a:pt x="3671" y="6721"/>
                    <a:pt x="3354" y="6993"/>
                    <a:pt x="2970" y="7139"/>
                  </a:cubicBezTo>
                  <a:cubicBezTo>
                    <a:pt x="2710" y="7236"/>
                    <a:pt x="2435" y="7286"/>
                    <a:pt x="2159" y="7286"/>
                  </a:cubicBezTo>
                  <a:cubicBezTo>
                    <a:pt x="2033" y="7286"/>
                    <a:pt x="1907" y="7275"/>
                    <a:pt x="1782" y="7254"/>
                  </a:cubicBezTo>
                  <a:cubicBezTo>
                    <a:pt x="1383" y="7187"/>
                    <a:pt x="1003" y="7008"/>
                    <a:pt x="768" y="6706"/>
                  </a:cubicBezTo>
                  <a:cubicBezTo>
                    <a:pt x="466" y="6315"/>
                    <a:pt x="436" y="5793"/>
                    <a:pt x="533" y="5313"/>
                  </a:cubicBezTo>
                  <a:cubicBezTo>
                    <a:pt x="656" y="4687"/>
                    <a:pt x="966" y="4109"/>
                    <a:pt x="1510" y="3759"/>
                  </a:cubicBezTo>
                  <a:cubicBezTo>
                    <a:pt x="1942" y="3487"/>
                    <a:pt x="2411" y="3412"/>
                    <a:pt x="2903" y="3364"/>
                  </a:cubicBezTo>
                  <a:cubicBezTo>
                    <a:pt x="3574" y="3293"/>
                    <a:pt x="4245" y="3207"/>
                    <a:pt x="4905" y="3077"/>
                  </a:cubicBezTo>
                  <a:cubicBezTo>
                    <a:pt x="5452" y="2969"/>
                    <a:pt x="6112" y="2846"/>
                    <a:pt x="6548" y="2469"/>
                  </a:cubicBezTo>
                  <a:cubicBezTo>
                    <a:pt x="7066" y="2026"/>
                    <a:pt x="7096" y="1198"/>
                    <a:pt x="6861" y="602"/>
                  </a:cubicBezTo>
                  <a:cubicBezTo>
                    <a:pt x="6794" y="427"/>
                    <a:pt x="6701" y="259"/>
                    <a:pt x="6589" y="110"/>
                  </a:cubicBezTo>
                  <a:cubicBezTo>
                    <a:pt x="6541" y="44"/>
                    <a:pt x="6470" y="1"/>
                    <a:pt x="6395"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2"/>
            <p:cNvSpPr/>
            <p:nvPr/>
          </p:nvSpPr>
          <p:spPr>
            <a:xfrm>
              <a:off x="5923500" y="3241050"/>
              <a:ext cx="188675" cy="209050"/>
            </a:xfrm>
            <a:custGeom>
              <a:rect b="b" l="l" r="r" t="t"/>
              <a:pathLst>
                <a:path extrusionOk="0" h="8362" w="7547">
                  <a:moveTo>
                    <a:pt x="2380" y="1"/>
                  </a:moveTo>
                  <a:cubicBezTo>
                    <a:pt x="1831" y="1"/>
                    <a:pt x="1282" y="203"/>
                    <a:pt x="853" y="607"/>
                  </a:cubicBezTo>
                  <a:cubicBezTo>
                    <a:pt x="8" y="1397"/>
                    <a:pt x="8" y="2739"/>
                    <a:pt x="853" y="3533"/>
                  </a:cubicBezTo>
                  <a:lnTo>
                    <a:pt x="1323" y="3980"/>
                  </a:lnTo>
                  <a:cubicBezTo>
                    <a:pt x="1435" y="4088"/>
                    <a:pt x="1435" y="4267"/>
                    <a:pt x="1323" y="4375"/>
                  </a:cubicBezTo>
                  <a:lnTo>
                    <a:pt x="846" y="4830"/>
                  </a:lnTo>
                  <a:cubicBezTo>
                    <a:pt x="0" y="5623"/>
                    <a:pt x="0" y="6961"/>
                    <a:pt x="846" y="7755"/>
                  </a:cubicBezTo>
                  <a:cubicBezTo>
                    <a:pt x="1275" y="8159"/>
                    <a:pt x="1823" y="8362"/>
                    <a:pt x="2373" y="8362"/>
                  </a:cubicBezTo>
                  <a:cubicBezTo>
                    <a:pt x="2922" y="8362"/>
                    <a:pt x="3471" y="8159"/>
                    <a:pt x="3902" y="7755"/>
                  </a:cubicBezTo>
                  <a:lnTo>
                    <a:pt x="7431" y="4375"/>
                  </a:lnTo>
                  <a:cubicBezTo>
                    <a:pt x="7546" y="4267"/>
                    <a:pt x="7546" y="4088"/>
                    <a:pt x="7431" y="3980"/>
                  </a:cubicBezTo>
                  <a:lnTo>
                    <a:pt x="3909" y="607"/>
                  </a:lnTo>
                  <a:cubicBezTo>
                    <a:pt x="3479" y="203"/>
                    <a:pt x="2929" y="1"/>
                    <a:pt x="2380"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2"/>
            <p:cNvSpPr/>
            <p:nvPr/>
          </p:nvSpPr>
          <p:spPr>
            <a:xfrm>
              <a:off x="5925625" y="3376775"/>
              <a:ext cx="155900" cy="44250"/>
            </a:xfrm>
            <a:custGeom>
              <a:rect b="b" l="l" r="r" t="t"/>
              <a:pathLst>
                <a:path extrusionOk="0" h="1770" w="6236">
                  <a:moveTo>
                    <a:pt x="336" y="1"/>
                  </a:moveTo>
                  <a:cubicBezTo>
                    <a:pt x="1" y="746"/>
                    <a:pt x="187" y="1167"/>
                    <a:pt x="187" y="1167"/>
                  </a:cubicBezTo>
                  <a:cubicBezTo>
                    <a:pt x="1034" y="1655"/>
                    <a:pt x="2211" y="1769"/>
                    <a:pt x="3127" y="1769"/>
                  </a:cubicBezTo>
                  <a:cubicBezTo>
                    <a:pt x="3930" y="1769"/>
                    <a:pt x="4532" y="1681"/>
                    <a:pt x="4532" y="1681"/>
                  </a:cubicBezTo>
                  <a:lnTo>
                    <a:pt x="6235" y="12"/>
                  </a:lnTo>
                  <a:lnTo>
                    <a:pt x="6235" y="12"/>
                  </a:lnTo>
                  <a:cubicBezTo>
                    <a:pt x="6235" y="12"/>
                    <a:pt x="5665" y="165"/>
                    <a:pt x="3813" y="273"/>
                  </a:cubicBezTo>
                  <a:cubicBezTo>
                    <a:pt x="3589" y="283"/>
                    <a:pt x="3365" y="289"/>
                    <a:pt x="3142" y="289"/>
                  </a:cubicBezTo>
                  <a:cubicBezTo>
                    <a:pt x="2199" y="289"/>
                    <a:pt x="1258" y="193"/>
                    <a:pt x="33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2"/>
            <p:cNvSpPr/>
            <p:nvPr/>
          </p:nvSpPr>
          <p:spPr>
            <a:xfrm>
              <a:off x="5934675" y="3307300"/>
              <a:ext cx="178050" cy="39100"/>
            </a:xfrm>
            <a:custGeom>
              <a:rect b="b" l="l" r="r" t="t"/>
              <a:pathLst>
                <a:path extrusionOk="0" h="1564" w="7122">
                  <a:moveTo>
                    <a:pt x="2945" y="0"/>
                  </a:moveTo>
                  <a:cubicBezTo>
                    <a:pt x="1101" y="0"/>
                    <a:pt x="0" y="342"/>
                    <a:pt x="0" y="342"/>
                  </a:cubicBezTo>
                  <a:cubicBezTo>
                    <a:pt x="67" y="480"/>
                    <a:pt x="451" y="924"/>
                    <a:pt x="731" y="1192"/>
                  </a:cubicBezTo>
                  <a:cubicBezTo>
                    <a:pt x="1010" y="1460"/>
                    <a:pt x="977" y="1550"/>
                    <a:pt x="977" y="1550"/>
                  </a:cubicBezTo>
                  <a:cubicBezTo>
                    <a:pt x="1232" y="1560"/>
                    <a:pt x="1921" y="1564"/>
                    <a:pt x="2750" y="1564"/>
                  </a:cubicBezTo>
                  <a:cubicBezTo>
                    <a:pt x="4591" y="1564"/>
                    <a:pt x="7122" y="1546"/>
                    <a:pt x="7122" y="1546"/>
                  </a:cubicBezTo>
                  <a:cubicBezTo>
                    <a:pt x="7103" y="1356"/>
                    <a:pt x="5881" y="275"/>
                    <a:pt x="5881" y="275"/>
                  </a:cubicBezTo>
                  <a:cubicBezTo>
                    <a:pt x="4771" y="71"/>
                    <a:pt x="3782" y="0"/>
                    <a:pt x="2945"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2"/>
            <p:cNvSpPr/>
            <p:nvPr/>
          </p:nvSpPr>
          <p:spPr>
            <a:xfrm>
              <a:off x="5928025" y="3241925"/>
              <a:ext cx="109625" cy="43400"/>
            </a:xfrm>
            <a:custGeom>
              <a:rect b="b" l="l" r="r" t="t"/>
              <a:pathLst>
                <a:path extrusionOk="0" h="1736" w="4385">
                  <a:moveTo>
                    <a:pt x="4384" y="1225"/>
                  </a:moveTo>
                  <a:lnTo>
                    <a:pt x="4384" y="1225"/>
                  </a:lnTo>
                  <a:cubicBezTo>
                    <a:pt x="4384" y="1225"/>
                    <a:pt x="4384" y="1225"/>
                    <a:pt x="4384" y="1225"/>
                  </a:cubicBezTo>
                  <a:cubicBezTo>
                    <a:pt x="4384" y="1225"/>
                    <a:pt x="4384" y="1225"/>
                    <a:pt x="4384" y="1225"/>
                  </a:cubicBezTo>
                  <a:close/>
                  <a:moveTo>
                    <a:pt x="2156" y="1"/>
                  </a:moveTo>
                  <a:cubicBezTo>
                    <a:pt x="2126" y="1"/>
                    <a:pt x="2096" y="1"/>
                    <a:pt x="2066" y="2"/>
                  </a:cubicBezTo>
                  <a:cubicBezTo>
                    <a:pt x="364" y="116"/>
                    <a:pt x="0" y="1736"/>
                    <a:pt x="73" y="1736"/>
                  </a:cubicBezTo>
                  <a:cubicBezTo>
                    <a:pt x="74" y="1736"/>
                    <a:pt x="75" y="1736"/>
                    <a:pt x="76" y="1735"/>
                  </a:cubicBezTo>
                  <a:cubicBezTo>
                    <a:pt x="996" y="1252"/>
                    <a:pt x="2167" y="1140"/>
                    <a:pt x="3056" y="1140"/>
                  </a:cubicBezTo>
                  <a:cubicBezTo>
                    <a:pt x="3824" y="1140"/>
                    <a:pt x="4382" y="1224"/>
                    <a:pt x="4384" y="1225"/>
                  </a:cubicBezTo>
                  <a:lnTo>
                    <a:pt x="4384" y="1225"/>
                  </a:lnTo>
                  <a:cubicBezTo>
                    <a:pt x="3933" y="737"/>
                    <a:pt x="3365" y="1"/>
                    <a:pt x="215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2"/>
            <p:cNvSpPr/>
            <p:nvPr/>
          </p:nvSpPr>
          <p:spPr>
            <a:xfrm>
              <a:off x="5923500" y="3241125"/>
              <a:ext cx="70625" cy="208925"/>
            </a:xfrm>
            <a:custGeom>
              <a:rect b="b" l="l" r="r" t="t"/>
              <a:pathLst>
                <a:path extrusionOk="0" h="8357" w="2825">
                  <a:moveTo>
                    <a:pt x="2377" y="0"/>
                  </a:moveTo>
                  <a:cubicBezTo>
                    <a:pt x="1815" y="0"/>
                    <a:pt x="1269" y="213"/>
                    <a:pt x="853" y="604"/>
                  </a:cubicBezTo>
                  <a:cubicBezTo>
                    <a:pt x="8" y="1394"/>
                    <a:pt x="8" y="2736"/>
                    <a:pt x="853" y="3530"/>
                  </a:cubicBezTo>
                  <a:lnTo>
                    <a:pt x="1323" y="3977"/>
                  </a:lnTo>
                  <a:cubicBezTo>
                    <a:pt x="1435" y="4085"/>
                    <a:pt x="1435" y="4264"/>
                    <a:pt x="1323" y="4372"/>
                  </a:cubicBezTo>
                  <a:lnTo>
                    <a:pt x="846" y="4827"/>
                  </a:lnTo>
                  <a:cubicBezTo>
                    <a:pt x="0" y="5620"/>
                    <a:pt x="0" y="6958"/>
                    <a:pt x="846" y="7752"/>
                  </a:cubicBezTo>
                  <a:cubicBezTo>
                    <a:pt x="1261" y="8144"/>
                    <a:pt x="1807" y="8356"/>
                    <a:pt x="2369" y="8356"/>
                  </a:cubicBezTo>
                  <a:cubicBezTo>
                    <a:pt x="2518" y="8356"/>
                    <a:pt x="2668" y="8341"/>
                    <a:pt x="2817" y="8311"/>
                  </a:cubicBezTo>
                  <a:cubicBezTo>
                    <a:pt x="2407" y="8233"/>
                    <a:pt x="2031" y="8039"/>
                    <a:pt x="1733" y="7752"/>
                  </a:cubicBezTo>
                  <a:cubicBezTo>
                    <a:pt x="887" y="6958"/>
                    <a:pt x="887" y="5620"/>
                    <a:pt x="1733" y="4827"/>
                  </a:cubicBezTo>
                  <a:lnTo>
                    <a:pt x="2206" y="4372"/>
                  </a:lnTo>
                  <a:cubicBezTo>
                    <a:pt x="2322" y="4264"/>
                    <a:pt x="2322" y="4085"/>
                    <a:pt x="2206" y="3977"/>
                  </a:cubicBezTo>
                  <a:lnTo>
                    <a:pt x="1740" y="3530"/>
                  </a:lnTo>
                  <a:cubicBezTo>
                    <a:pt x="894" y="2736"/>
                    <a:pt x="894" y="1394"/>
                    <a:pt x="1740" y="604"/>
                  </a:cubicBezTo>
                  <a:cubicBezTo>
                    <a:pt x="2039" y="317"/>
                    <a:pt x="2415" y="124"/>
                    <a:pt x="2825" y="45"/>
                  </a:cubicBezTo>
                  <a:cubicBezTo>
                    <a:pt x="2676" y="15"/>
                    <a:pt x="2526" y="0"/>
                    <a:pt x="237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2"/>
            <p:cNvSpPr/>
            <p:nvPr/>
          </p:nvSpPr>
          <p:spPr>
            <a:xfrm>
              <a:off x="5925625" y="3376775"/>
              <a:ext cx="28825" cy="38500"/>
            </a:xfrm>
            <a:custGeom>
              <a:rect b="b" l="l" r="r" t="t"/>
              <a:pathLst>
                <a:path extrusionOk="0" h="1540" w="1153">
                  <a:moveTo>
                    <a:pt x="336" y="1"/>
                  </a:moveTo>
                  <a:cubicBezTo>
                    <a:pt x="1" y="750"/>
                    <a:pt x="187" y="1163"/>
                    <a:pt x="187" y="1163"/>
                  </a:cubicBezTo>
                  <a:cubicBezTo>
                    <a:pt x="485" y="1331"/>
                    <a:pt x="802" y="1458"/>
                    <a:pt x="1134" y="1540"/>
                  </a:cubicBezTo>
                  <a:cubicBezTo>
                    <a:pt x="970" y="1089"/>
                    <a:pt x="977" y="593"/>
                    <a:pt x="1152" y="142"/>
                  </a:cubicBezTo>
                  <a:cubicBezTo>
                    <a:pt x="645" y="71"/>
                    <a:pt x="336" y="1"/>
                    <a:pt x="33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2"/>
            <p:cNvSpPr/>
            <p:nvPr/>
          </p:nvSpPr>
          <p:spPr>
            <a:xfrm>
              <a:off x="5934675" y="3311475"/>
              <a:ext cx="46425" cy="34950"/>
            </a:xfrm>
            <a:custGeom>
              <a:rect b="b" l="l" r="r" t="t"/>
              <a:pathLst>
                <a:path extrusionOk="0" h="1398" w="1857">
                  <a:moveTo>
                    <a:pt x="805" y="0"/>
                  </a:moveTo>
                  <a:cubicBezTo>
                    <a:pt x="533" y="45"/>
                    <a:pt x="265" y="101"/>
                    <a:pt x="0" y="175"/>
                  </a:cubicBezTo>
                  <a:cubicBezTo>
                    <a:pt x="4" y="187"/>
                    <a:pt x="11" y="194"/>
                    <a:pt x="15" y="205"/>
                  </a:cubicBezTo>
                  <a:cubicBezTo>
                    <a:pt x="112" y="365"/>
                    <a:pt x="466" y="772"/>
                    <a:pt x="731" y="1025"/>
                  </a:cubicBezTo>
                  <a:lnTo>
                    <a:pt x="876" y="1167"/>
                  </a:lnTo>
                  <a:cubicBezTo>
                    <a:pt x="910" y="1200"/>
                    <a:pt x="936" y="1241"/>
                    <a:pt x="947" y="1286"/>
                  </a:cubicBezTo>
                  <a:cubicBezTo>
                    <a:pt x="988" y="1357"/>
                    <a:pt x="977" y="1383"/>
                    <a:pt x="977" y="1383"/>
                  </a:cubicBezTo>
                  <a:cubicBezTo>
                    <a:pt x="1129" y="1390"/>
                    <a:pt x="1442" y="1394"/>
                    <a:pt x="1845" y="1398"/>
                  </a:cubicBezTo>
                  <a:cubicBezTo>
                    <a:pt x="1856" y="1308"/>
                    <a:pt x="1826" y="1223"/>
                    <a:pt x="1759" y="1163"/>
                  </a:cubicBezTo>
                  <a:lnTo>
                    <a:pt x="1293" y="716"/>
                  </a:lnTo>
                  <a:cubicBezTo>
                    <a:pt x="1081" y="515"/>
                    <a:pt x="917" y="272"/>
                    <a:pt x="805"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2"/>
            <p:cNvSpPr/>
            <p:nvPr/>
          </p:nvSpPr>
          <p:spPr>
            <a:xfrm>
              <a:off x="5929650" y="3241950"/>
              <a:ext cx="62250" cy="43400"/>
            </a:xfrm>
            <a:custGeom>
              <a:rect b="b" l="l" r="r" t="t"/>
              <a:pathLst>
                <a:path extrusionOk="0" h="1736" w="2490">
                  <a:moveTo>
                    <a:pt x="2079" y="0"/>
                  </a:moveTo>
                  <a:cubicBezTo>
                    <a:pt x="2053" y="0"/>
                    <a:pt x="2027" y="1"/>
                    <a:pt x="2001" y="1"/>
                  </a:cubicBezTo>
                  <a:cubicBezTo>
                    <a:pt x="805" y="83"/>
                    <a:pt x="268" y="907"/>
                    <a:pt x="82" y="1388"/>
                  </a:cubicBezTo>
                  <a:cubicBezTo>
                    <a:pt x="45" y="1496"/>
                    <a:pt x="19" y="1604"/>
                    <a:pt x="0" y="1715"/>
                  </a:cubicBezTo>
                  <a:cubicBezTo>
                    <a:pt x="0" y="1728"/>
                    <a:pt x="3" y="1735"/>
                    <a:pt x="8" y="1735"/>
                  </a:cubicBezTo>
                  <a:cubicBezTo>
                    <a:pt x="9" y="1735"/>
                    <a:pt x="10" y="1735"/>
                    <a:pt x="11" y="1734"/>
                  </a:cubicBezTo>
                  <a:cubicBezTo>
                    <a:pt x="317" y="1578"/>
                    <a:pt x="641" y="1455"/>
                    <a:pt x="976" y="1373"/>
                  </a:cubicBezTo>
                  <a:cubicBezTo>
                    <a:pt x="1081" y="1067"/>
                    <a:pt x="1260" y="795"/>
                    <a:pt x="1494" y="571"/>
                  </a:cubicBezTo>
                  <a:cubicBezTo>
                    <a:pt x="1770" y="307"/>
                    <a:pt x="2117" y="120"/>
                    <a:pt x="2489" y="31"/>
                  </a:cubicBezTo>
                  <a:cubicBezTo>
                    <a:pt x="2355" y="9"/>
                    <a:pt x="2217" y="0"/>
                    <a:pt x="207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2"/>
            <p:cNvSpPr/>
            <p:nvPr/>
          </p:nvSpPr>
          <p:spPr>
            <a:xfrm>
              <a:off x="6112900" y="3241050"/>
              <a:ext cx="188675" cy="209050"/>
            </a:xfrm>
            <a:custGeom>
              <a:rect b="b" l="l" r="r" t="t"/>
              <a:pathLst>
                <a:path extrusionOk="0" h="8362" w="7547">
                  <a:moveTo>
                    <a:pt x="5168" y="1"/>
                  </a:moveTo>
                  <a:cubicBezTo>
                    <a:pt x="4615" y="1"/>
                    <a:pt x="4062" y="203"/>
                    <a:pt x="3641" y="607"/>
                  </a:cubicBezTo>
                  <a:lnTo>
                    <a:pt x="116" y="3980"/>
                  </a:lnTo>
                  <a:cubicBezTo>
                    <a:pt x="0" y="4088"/>
                    <a:pt x="0" y="4267"/>
                    <a:pt x="116" y="4375"/>
                  </a:cubicBezTo>
                  <a:lnTo>
                    <a:pt x="3649" y="7755"/>
                  </a:lnTo>
                  <a:cubicBezTo>
                    <a:pt x="4077" y="8159"/>
                    <a:pt x="4626" y="8362"/>
                    <a:pt x="5175" y="8362"/>
                  </a:cubicBezTo>
                  <a:cubicBezTo>
                    <a:pt x="5724" y="8362"/>
                    <a:pt x="6274" y="8159"/>
                    <a:pt x="6704" y="7755"/>
                  </a:cubicBezTo>
                  <a:cubicBezTo>
                    <a:pt x="7547" y="6961"/>
                    <a:pt x="7547" y="5623"/>
                    <a:pt x="6704" y="4830"/>
                  </a:cubicBezTo>
                  <a:lnTo>
                    <a:pt x="6227" y="4375"/>
                  </a:lnTo>
                  <a:cubicBezTo>
                    <a:pt x="6112" y="4267"/>
                    <a:pt x="6112" y="4088"/>
                    <a:pt x="6227" y="3980"/>
                  </a:cubicBezTo>
                  <a:lnTo>
                    <a:pt x="6697" y="3533"/>
                  </a:lnTo>
                  <a:cubicBezTo>
                    <a:pt x="7539" y="2739"/>
                    <a:pt x="7539" y="1397"/>
                    <a:pt x="6697" y="607"/>
                  </a:cubicBezTo>
                  <a:cubicBezTo>
                    <a:pt x="6274" y="203"/>
                    <a:pt x="5721" y="1"/>
                    <a:pt x="5168"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2"/>
            <p:cNvSpPr/>
            <p:nvPr/>
          </p:nvSpPr>
          <p:spPr>
            <a:xfrm>
              <a:off x="6143550" y="3376775"/>
              <a:ext cx="155875" cy="44250"/>
            </a:xfrm>
            <a:custGeom>
              <a:rect b="b" l="l" r="r" t="t"/>
              <a:pathLst>
                <a:path extrusionOk="0" h="1770" w="6235">
                  <a:moveTo>
                    <a:pt x="5900" y="1"/>
                  </a:moveTo>
                  <a:cubicBezTo>
                    <a:pt x="4978" y="193"/>
                    <a:pt x="4037" y="289"/>
                    <a:pt x="3094" y="289"/>
                  </a:cubicBezTo>
                  <a:cubicBezTo>
                    <a:pt x="2870" y="289"/>
                    <a:pt x="2646" y="283"/>
                    <a:pt x="2423" y="273"/>
                  </a:cubicBezTo>
                  <a:cubicBezTo>
                    <a:pt x="571" y="165"/>
                    <a:pt x="0" y="12"/>
                    <a:pt x="0" y="12"/>
                  </a:cubicBezTo>
                  <a:lnTo>
                    <a:pt x="0" y="12"/>
                  </a:lnTo>
                  <a:lnTo>
                    <a:pt x="1703" y="1681"/>
                  </a:lnTo>
                  <a:cubicBezTo>
                    <a:pt x="1703" y="1681"/>
                    <a:pt x="2305" y="1769"/>
                    <a:pt x="3109" y="1769"/>
                  </a:cubicBezTo>
                  <a:cubicBezTo>
                    <a:pt x="4024" y="1769"/>
                    <a:pt x="5201" y="1655"/>
                    <a:pt x="6049" y="1167"/>
                  </a:cubicBezTo>
                  <a:cubicBezTo>
                    <a:pt x="6049" y="1167"/>
                    <a:pt x="6235" y="746"/>
                    <a:pt x="5900"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2"/>
            <p:cNvSpPr/>
            <p:nvPr/>
          </p:nvSpPr>
          <p:spPr>
            <a:xfrm>
              <a:off x="6112325" y="3307300"/>
              <a:ext cx="178075" cy="39100"/>
            </a:xfrm>
            <a:custGeom>
              <a:rect b="b" l="l" r="r" t="t"/>
              <a:pathLst>
                <a:path extrusionOk="0" h="1564" w="7123">
                  <a:moveTo>
                    <a:pt x="4178" y="0"/>
                  </a:moveTo>
                  <a:cubicBezTo>
                    <a:pt x="3341" y="0"/>
                    <a:pt x="2351" y="71"/>
                    <a:pt x="1242" y="275"/>
                  </a:cubicBezTo>
                  <a:cubicBezTo>
                    <a:pt x="1242" y="275"/>
                    <a:pt x="20" y="1356"/>
                    <a:pt x="1" y="1546"/>
                  </a:cubicBezTo>
                  <a:cubicBezTo>
                    <a:pt x="3" y="1546"/>
                    <a:pt x="2534" y="1564"/>
                    <a:pt x="4374" y="1564"/>
                  </a:cubicBezTo>
                  <a:cubicBezTo>
                    <a:pt x="5202" y="1564"/>
                    <a:pt x="5891" y="1560"/>
                    <a:pt x="6146" y="1550"/>
                  </a:cubicBezTo>
                  <a:cubicBezTo>
                    <a:pt x="6146" y="1550"/>
                    <a:pt x="6113" y="1460"/>
                    <a:pt x="6392" y="1192"/>
                  </a:cubicBezTo>
                  <a:cubicBezTo>
                    <a:pt x="6672" y="924"/>
                    <a:pt x="7055" y="480"/>
                    <a:pt x="7123" y="342"/>
                  </a:cubicBezTo>
                  <a:cubicBezTo>
                    <a:pt x="7123" y="342"/>
                    <a:pt x="6022" y="0"/>
                    <a:pt x="4178"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2"/>
            <p:cNvSpPr/>
            <p:nvPr/>
          </p:nvSpPr>
          <p:spPr>
            <a:xfrm>
              <a:off x="6187425" y="3241925"/>
              <a:ext cx="109625" cy="43400"/>
            </a:xfrm>
            <a:custGeom>
              <a:rect b="b" l="l" r="r" t="t"/>
              <a:pathLst>
                <a:path extrusionOk="0" h="1736" w="4385">
                  <a:moveTo>
                    <a:pt x="2229" y="1"/>
                  </a:moveTo>
                  <a:cubicBezTo>
                    <a:pt x="1020" y="1"/>
                    <a:pt x="448" y="737"/>
                    <a:pt x="1" y="1225"/>
                  </a:cubicBezTo>
                  <a:cubicBezTo>
                    <a:pt x="1" y="1225"/>
                    <a:pt x="560" y="1140"/>
                    <a:pt x="1331" y="1140"/>
                  </a:cubicBezTo>
                  <a:cubicBezTo>
                    <a:pt x="2219" y="1140"/>
                    <a:pt x="3389" y="1252"/>
                    <a:pt x="4309" y="1735"/>
                  </a:cubicBezTo>
                  <a:cubicBezTo>
                    <a:pt x="4310" y="1736"/>
                    <a:pt x="4311" y="1736"/>
                    <a:pt x="4312" y="1736"/>
                  </a:cubicBezTo>
                  <a:cubicBezTo>
                    <a:pt x="4385" y="1736"/>
                    <a:pt x="4021" y="116"/>
                    <a:pt x="2319" y="2"/>
                  </a:cubicBezTo>
                  <a:cubicBezTo>
                    <a:pt x="2288" y="1"/>
                    <a:pt x="2259" y="1"/>
                    <a:pt x="2229"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2"/>
            <p:cNvSpPr/>
            <p:nvPr/>
          </p:nvSpPr>
          <p:spPr>
            <a:xfrm>
              <a:off x="6231025" y="3241125"/>
              <a:ext cx="70550" cy="208925"/>
            </a:xfrm>
            <a:custGeom>
              <a:rect b="b" l="l" r="r" t="t"/>
              <a:pathLst>
                <a:path extrusionOk="0" h="8357" w="2822">
                  <a:moveTo>
                    <a:pt x="447" y="0"/>
                  </a:moveTo>
                  <a:cubicBezTo>
                    <a:pt x="299" y="0"/>
                    <a:pt x="149" y="15"/>
                    <a:pt x="1" y="45"/>
                  </a:cubicBezTo>
                  <a:cubicBezTo>
                    <a:pt x="407" y="124"/>
                    <a:pt x="783" y="317"/>
                    <a:pt x="1085" y="604"/>
                  </a:cubicBezTo>
                  <a:cubicBezTo>
                    <a:pt x="1927" y="1394"/>
                    <a:pt x="1927" y="2736"/>
                    <a:pt x="1085" y="3530"/>
                  </a:cubicBezTo>
                  <a:lnTo>
                    <a:pt x="616" y="3977"/>
                  </a:lnTo>
                  <a:cubicBezTo>
                    <a:pt x="504" y="4085"/>
                    <a:pt x="504" y="4264"/>
                    <a:pt x="616" y="4372"/>
                  </a:cubicBezTo>
                  <a:lnTo>
                    <a:pt x="1093" y="4827"/>
                  </a:lnTo>
                  <a:cubicBezTo>
                    <a:pt x="1935" y="5620"/>
                    <a:pt x="1935" y="6958"/>
                    <a:pt x="1093" y="7752"/>
                  </a:cubicBezTo>
                  <a:cubicBezTo>
                    <a:pt x="791" y="8039"/>
                    <a:pt x="414" y="8233"/>
                    <a:pt x="8" y="8311"/>
                  </a:cubicBezTo>
                  <a:cubicBezTo>
                    <a:pt x="156" y="8341"/>
                    <a:pt x="306" y="8356"/>
                    <a:pt x="455" y="8356"/>
                  </a:cubicBezTo>
                  <a:cubicBezTo>
                    <a:pt x="1016" y="8356"/>
                    <a:pt x="1564" y="8144"/>
                    <a:pt x="1979" y="7752"/>
                  </a:cubicBezTo>
                  <a:cubicBezTo>
                    <a:pt x="2822" y="6958"/>
                    <a:pt x="2822" y="5620"/>
                    <a:pt x="1979" y="4827"/>
                  </a:cubicBezTo>
                  <a:lnTo>
                    <a:pt x="1502" y="4372"/>
                  </a:lnTo>
                  <a:cubicBezTo>
                    <a:pt x="1387" y="4264"/>
                    <a:pt x="1387" y="4085"/>
                    <a:pt x="1502" y="3977"/>
                  </a:cubicBezTo>
                  <a:lnTo>
                    <a:pt x="1972" y="3530"/>
                  </a:lnTo>
                  <a:cubicBezTo>
                    <a:pt x="2814" y="2736"/>
                    <a:pt x="2814" y="1394"/>
                    <a:pt x="1972" y="604"/>
                  </a:cubicBezTo>
                  <a:cubicBezTo>
                    <a:pt x="1557" y="213"/>
                    <a:pt x="1008" y="0"/>
                    <a:pt x="44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2"/>
            <p:cNvSpPr/>
            <p:nvPr/>
          </p:nvSpPr>
          <p:spPr>
            <a:xfrm>
              <a:off x="6243975" y="3311475"/>
              <a:ext cx="46425" cy="34950"/>
            </a:xfrm>
            <a:custGeom>
              <a:rect b="b" l="l" r="r" t="t"/>
              <a:pathLst>
                <a:path extrusionOk="0" h="1398" w="1857">
                  <a:moveTo>
                    <a:pt x="1052" y="0"/>
                  </a:moveTo>
                  <a:cubicBezTo>
                    <a:pt x="940" y="272"/>
                    <a:pt x="776" y="515"/>
                    <a:pt x="563" y="716"/>
                  </a:cubicBezTo>
                  <a:lnTo>
                    <a:pt x="98" y="1163"/>
                  </a:lnTo>
                  <a:cubicBezTo>
                    <a:pt x="30" y="1223"/>
                    <a:pt x="1" y="1308"/>
                    <a:pt x="12" y="1398"/>
                  </a:cubicBezTo>
                  <a:cubicBezTo>
                    <a:pt x="414" y="1394"/>
                    <a:pt x="727" y="1390"/>
                    <a:pt x="880" y="1383"/>
                  </a:cubicBezTo>
                  <a:cubicBezTo>
                    <a:pt x="880" y="1383"/>
                    <a:pt x="869" y="1357"/>
                    <a:pt x="910" y="1286"/>
                  </a:cubicBezTo>
                  <a:cubicBezTo>
                    <a:pt x="921" y="1241"/>
                    <a:pt x="947" y="1197"/>
                    <a:pt x="981" y="1167"/>
                  </a:cubicBezTo>
                  <a:lnTo>
                    <a:pt x="1126" y="1025"/>
                  </a:lnTo>
                  <a:cubicBezTo>
                    <a:pt x="1391" y="772"/>
                    <a:pt x="1745" y="365"/>
                    <a:pt x="1842" y="205"/>
                  </a:cubicBezTo>
                  <a:cubicBezTo>
                    <a:pt x="1845" y="194"/>
                    <a:pt x="1849" y="187"/>
                    <a:pt x="1857" y="175"/>
                  </a:cubicBezTo>
                  <a:cubicBezTo>
                    <a:pt x="1592" y="101"/>
                    <a:pt x="1324" y="45"/>
                    <a:pt x="1052"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2"/>
            <p:cNvSpPr/>
            <p:nvPr/>
          </p:nvSpPr>
          <p:spPr>
            <a:xfrm>
              <a:off x="6233175" y="3241950"/>
              <a:ext cx="62250" cy="43400"/>
            </a:xfrm>
            <a:custGeom>
              <a:rect b="b" l="l" r="r" t="t"/>
              <a:pathLst>
                <a:path extrusionOk="0" h="1736" w="2490">
                  <a:moveTo>
                    <a:pt x="411" y="0"/>
                  </a:moveTo>
                  <a:cubicBezTo>
                    <a:pt x="273" y="0"/>
                    <a:pt x="135" y="9"/>
                    <a:pt x="0" y="31"/>
                  </a:cubicBezTo>
                  <a:cubicBezTo>
                    <a:pt x="373" y="120"/>
                    <a:pt x="720" y="307"/>
                    <a:pt x="995" y="571"/>
                  </a:cubicBezTo>
                  <a:cubicBezTo>
                    <a:pt x="1230" y="795"/>
                    <a:pt x="1409" y="1067"/>
                    <a:pt x="1517" y="1373"/>
                  </a:cubicBezTo>
                  <a:cubicBezTo>
                    <a:pt x="1849" y="1455"/>
                    <a:pt x="2173" y="1578"/>
                    <a:pt x="2479" y="1734"/>
                  </a:cubicBezTo>
                  <a:cubicBezTo>
                    <a:pt x="2480" y="1735"/>
                    <a:pt x="2481" y="1735"/>
                    <a:pt x="2482" y="1735"/>
                  </a:cubicBezTo>
                  <a:cubicBezTo>
                    <a:pt x="2487" y="1735"/>
                    <a:pt x="2490" y="1728"/>
                    <a:pt x="2490" y="1715"/>
                  </a:cubicBezTo>
                  <a:cubicBezTo>
                    <a:pt x="2471" y="1604"/>
                    <a:pt x="2445" y="1496"/>
                    <a:pt x="2408" y="1388"/>
                  </a:cubicBezTo>
                  <a:cubicBezTo>
                    <a:pt x="2221" y="907"/>
                    <a:pt x="1689" y="83"/>
                    <a:pt x="489" y="1"/>
                  </a:cubicBezTo>
                  <a:cubicBezTo>
                    <a:pt x="463" y="1"/>
                    <a:pt x="437" y="0"/>
                    <a:pt x="411"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2"/>
            <p:cNvSpPr/>
            <p:nvPr/>
          </p:nvSpPr>
          <p:spPr>
            <a:xfrm>
              <a:off x="6037800" y="3247000"/>
              <a:ext cx="149750" cy="197150"/>
            </a:xfrm>
            <a:custGeom>
              <a:rect b="b" l="l" r="r" t="t"/>
              <a:pathLst>
                <a:path extrusionOk="0" h="7886" w="5990">
                  <a:moveTo>
                    <a:pt x="768" y="0"/>
                  </a:moveTo>
                  <a:cubicBezTo>
                    <a:pt x="347" y="0"/>
                    <a:pt x="1" y="343"/>
                    <a:pt x="4" y="768"/>
                  </a:cubicBezTo>
                  <a:lnTo>
                    <a:pt x="4" y="7118"/>
                  </a:lnTo>
                  <a:cubicBezTo>
                    <a:pt x="1" y="7543"/>
                    <a:pt x="347" y="7886"/>
                    <a:pt x="768" y="7886"/>
                  </a:cubicBezTo>
                  <a:lnTo>
                    <a:pt x="5222" y="7886"/>
                  </a:lnTo>
                  <a:cubicBezTo>
                    <a:pt x="5643" y="7886"/>
                    <a:pt x="5989" y="7543"/>
                    <a:pt x="5986" y="7118"/>
                  </a:cubicBezTo>
                  <a:lnTo>
                    <a:pt x="5986" y="768"/>
                  </a:lnTo>
                  <a:cubicBezTo>
                    <a:pt x="5989" y="343"/>
                    <a:pt x="5643" y="0"/>
                    <a:pt x="522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2"/>
            <p:cNvSpPr/>
            <p:nvPr/>
          </p:nvSpPr>
          <p:spPr>
            <a:xfrm>
              <a:off x="6038075" y="3296650"/>
              <a:ext cx="149200" cy="97750"/>
            </a:xfrm>
            <a:custGeom>
              <a:rect b="b" l="l" r="r" t="t"/>
              <a:pathLst>
                <a:path extrusionOk="0" h="3910" w="5968">
                  <a:moveTo>
                    <a:pt x="1" y="1"/>
                  </a:moveTo>
                  <a:lnTo>
                    <a:pt x="1" y="3910"/>
                  </a:lnTo>
                  <a:lnTo>
                    <a:pt x="5967" y="3910"/>
                  </a:lnTo>
                  <a:lnTo>
                    <a:pt x="5967"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2"/>
            <p:cNvSpPr/>
            <p:nvPr/>
          </p:nvSpPr>
          <p:spPr>
            <a:xfrm>
              <a:off x="6037900" y="3246900"/>
              <a:ext cx="41850" cy="197250"/>
            </a:xfrm>
            <a:custGeom>
              <a:rect b="b" l="l" r="r" t="t"/>
              <a:pathLst>
                <a:path extrusionOk="0" h="7890" w="1674">
                  <a:moveTo>
                    <a:pt x="790" y="1"/>
                  </a:moveTo>
                  <a:cubicBezTo>
                    <a:pt x="354" y="4"/>
                    <a:pt x="0" y="358"/>
                    <a:pt x="0" y="794"/>
                  </a:cubicBezTo>
                  <a:lnTo>
                    <a:pt x="0" y="7100"/>
                  </a:lnTo>
                  <a:cubicBezTo>
                    <a:pt x="0" y="7536"/>
                    <a:pt x="354" y="7890"/>
                    <a:pt x="790" y="7890"/>
                  </a:cubicBezTo>
                  <a:lnTo>
                    <a:pt x="1674" y="7890"/>
                  </a:lnTo>
                  <a:cubicBezTo>
                    <a:pt x="1238" y="7890"/>
                    <a:pt x="884" y="7536"/>
                    <a:pt x="887" y="7100"/>
                  </a:cubicBezTo>
                  <a:lnTo>
                    <a:pt x="887" y="794"/>
                  </a:lnTo>
                  <a:cubicBezTo>
                    <a:pt x="884" y="358"/>
                    <a:pt x="1238" y="4"/>
                    <a:pt x="167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2"/>
            <p:cNvSpPr/>
            <p:nvPr/>
          </p:nvSpPr>
          <p:spPr>
            <a:xfrm>
              <a:off x="6038075" y="3296650"/>
              <a:ext cx="22025" cy="97750"/>
            </a:xfrm>
            <a:custGeom>
              <a:rect b="b" l="l" r="r" t="t"/>
              <a:pathLst>
                <a:path extrusionOk="0" h="3910" w="881">
                  <a:moveTo>
                    <a:pt x="1" y="1"/>
                  </a:moveTo>
                  <a:lnTo>
                    <a:pt x="1" y="3910"/>
                  </a:lnTo>
                  <a:lnTo>
                    <a:pt x="880" y="3910"/>
                  </a:lnTo>
                  <a:lnTo>
                    <a:pt x="880" y="1"/>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2"/>
            <p:cNvSpPr/>
            <p:nvPr/>
          </p:nvSpPr>
          <p:spPr>
            <a:xfrm>
              <a:off x="6077400" y="3317375"/>
              <a:ext cx="70550" cy="56400"/>
            </a:xfrm>
            <a:custGeom>
              <a:rect b="b" l="l" r="r" t="t"/>
              <a:pathLst>
                <a:path extrusionOk="0" h="2256" w="2822">
                  <a:moveTo>
                    <a:pt x="2090" y="1"/>
                  </a:moveTo>
                  <a:cubicBezTo>
                    <a:pt x="1920" y="1"/>
                    <a:pt x="1750" y="66"/>
                    <a:pt x="1622" y="197"/>
                  </a:cubicBezTo>
                  <a:lnTo>
                    <a:pt x="1472" y="342"/>
                  </a:lnTo>
                  <a:cubicBezTo>
                    <a:pt x="1456" y="361"/>
                    <a:pt x="1432" y="370"/>
                    <a:pt x="1409" y="370"/>
                  </a:cubicBezTo>
                  <a:cubicBezTo>
                    <a:pt x="1386" y="370"/>
                    <a:pt x="1363" y="361"/>
                    <a:pt x="1346" y="342"/>
                  </a:cubicBezTo>
                  <a:lnTo>
                    <a:pt x="1200" y="200"/>
                  </a:lnTo>
                  <a:cubicBezTo>
                    <a:pt x="1072" y="70"/>
                    <a:pt x="902" y="5"/>
                    <a:pt x="732" y="5"/>
                  </a:cubicBezTo>
                  <a:cubicBezTo>
                    <a:pt x="562" y="5"/>
                    <a:pt x="392" y="70"/>
                    <a:pt x="261" y="200"/>
                  </a:cubicBezTo>
                  <a:cubicBezTo>
                    <a:pt x="0" y="457"/>
                    <a:pt x="0" y="882"/>
                    <a:pt x="261" y="1139"/>
                  </a:cubicBezTo>
                  <a:lnTo>
                    <a:pt x="1346" y="2228"/>
                  </a:lnTo>
                  <a:cubicBezTo>
                    <a:pt x="1364" y="2246"/>
                    <a:pt x="1388" y="2255"/>
                    <a:pt x="1411" y="2255"/>
                  </a:cubicBezTo>
                  <a:cubicBezTo>
                    <a:pt x="1433" y="2255"/>
                    <a:pt x="1456" y="2246"/>
                    <a:pt x="1472" y="2228"/>
                  </a:cubicBezTo>
                  <a:lnTo>
                    <a:pt x="2561" y="1139"/>
                  </a:lnTo>
                  <a:cubicBezTo>
                    <a:pt x="2821" y="879"/>
                    <a:pt x="2821" y="457"/>
                    <a:pt x="2561" y="197"/>
                  </a:cubicBezTo>
                  <a:cubicBezTo>
                    <a:pt x="2430" y="66"/>
                    <a:pt x="2260" y="1"/>
                    <a:pt x="2090"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8" name="Google Shape;4508;p62"/>
          <p:cNvGrpSpPr/>
          <p:nvPr/>
        </p:nvGrpSpPr>
        <p:grpSpPr>
          <a:xfrm>
            <a:off x="2874650" y="2081625"/>
            <a:ext cx="322175" cy="368125"/>
            <a:chOff x="2874650" y="2081625"/>
            <a:chExt cx="322175" cy="368125"/>
          </a:xfrm>
        </p:grpSpPr>
        <p:sp>
          <p:nvSpPr>
            <p:cNvPr id="4509" name="Google Shape;4509;p62"/>
            <p:cNvSpPr/>
            <p:nvPr/>
          </p:nvSpPr>
          <p:spPr>
            <a:xfrm>
              <a:off x="2874650" y="2313300"/>
              <a:ext cx="197800" cy="136450"/>
            </a:xfrm>
            <a:custGeom>
              <a:rect b="b" l="l" r="r" t="t"/>
              <a:pathLst>
                <a:path extrusionOk="0" h="5458" w="7912">
                  <a:moveTo>
                    <a:pt x="7301" y="0"/>
                  </a:moveTo>
                  <a:lnTo>
                    <a:pt x="313" y="4498"/>
                  </a:lnTo>
                  <a:cubicBezTo>
                    <a:pt x="71" y="4655"/>
                    <a:pt x="0" y="4975"/>
                    <a:pt x="157" y="5218"/>
                  </a:cubicBezTo>
                  <a:cubicBezTo>
                    <a:pt x="257" y="5373"/>
                    <a:pt x="424" y="5457"/>
                    <a:pt x="595" y="5457"/>
                  </a:cubicBezTo>
                  <a:cubicBezTo>
                    <a:pt x="691" y="5457"/>
                    <a:pt x="789" y="5431"/>
                    <a:pt x="876" y="5374"/>
                  </a:cubicBezTo>
                  <a:lnTo>
                    <a:pt x="7912" y="850"/>
                  </a:lnTo>
                  <a:lnTo>
                    <a:pt x="7301"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2"/>
            <p:cNvSpPr/>
            <p:nvPr/>
          </p:nvSpPr>
          <p:spPr>
            <a:xfrm>
              <a:off x="2874650" y="2313300"/>
              <a:ext cx="197800" cy="136450"/>
            </a:xfrm>
            <a:custGeom>
              <a:rect b="b" l="l" r="r" t="t"/>
              <a:pathLst>
                <a:path extrusionOk="0" h="5458" w="7912">
                  <a:moveTo>
                    <a:pt x="7301" y="0"/>
                  </a:moveTo>
                  <a:lnTo>
                    <a:pt x="313" y="4498"/>
                  </a:lnTo>
                  <a:cubicBezTo>
                    <a:pt x="71" y="4655"/>
                    <a:pt x="0" y="4975"/>
                    <a:pt x="157" y="5218"/>
                  </a:cubicBezTo>
                  <a:cubicBezTo>
                    <a:pt x="257" y="5373"/>
                    <a:pt x="424" y="5457"/>
                    <a:pt x="595" y="5457"/>
                  </a:cubicBezTo>
                  <a:cubicBezTo>
                    <a:pt x="691" y="5457"/>
                    <a:pt x="789" y="5431"/>
                    <a:pt x="876" y="5374"/>
                  </a:cubicBezTo>
                  <a:lnTo>
                    <a:pt x="7912" y="850"/>
                  </a:lnTo>
                  <a:lnTo>
                    <a:pt x="7301"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2"/>
            <p:cNvSpPr/>
            <p:nvPr/>
          </p:nvSpPr>
          <p:spPr>
            <a:xfrm>
              <a:off x="2874750" y="2313300"/>
              <a:ext cx="197700" cy="135100"/>
            </a:xfrm>
            <a:custGeom>
              <a:rect b="b" l="l" r="r" t="t"/>
              <a:pathLst>
                <a:path extrusionOk="0" h="5404" w="7908">
                  <a:moveTo>
                    <a:pt x="7301" y="0"/>
                  </a:moveTo>
                  <a:lnTo>
                    <a:pt x="313" y="4498"/>
                  </a:lnTo>
                  <a:cubicBezTo>
                    <a:pt x="71" y="4655"/>
                    <a:pt x="0" y="4975"/>
                    <a:pt x="157" y="5218"/>
                  </a:cubicBezTo>
                  <a:cubicBezTo>
                    <a:pt x="209" y="5300"/>
                    <a:pt x="283" y="5363"/>
                    <a:pt x="369" y="5404"/>
                  </a:cubicBezTo>
                  <a:cubicBezTo>
                    <a:pt x="376" y="5233"/>
                    <a:pt x="462" y="5076"/>
                    <a:pt x="607" y="4983"/>
                  </a:cubicBezTo>
                  <a:lnTo>
                    <a:pt x="7595" y="489"/>
                  </a:lnTo>
                  <a:lnTo>
                    <a:pt x="7871" y="872"/>
                  </a:lnTo>
                  <a:lnTo>
                    <a:pt x="7908" y="850"/>
                  </a:lnTo>
                  <a:lnTo>
                    <a:pt x="7301" y="0"/>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2"/>
            <p:cNvSpPr/>
            <p:nvPr/>
          </p:nvSpPr>
          <p:spPr>
            <a:xfrm>
              <a:off x="3048225" y="2272300"/>
              <a:ext cx="86850" cy="62300"/>
            </a:xfrm>
            <a:custGeom>
              <a:rect b="b" l="l" r="r" t="t"/>
              <a:pathLst>
                <a:path extrusionOk="0" h="2492" w="3474">
                  <a:moveTo>
                    <a:pt x="2170" y="1"/>
                  </a:moveTo>
                  <a:cubicBezTo>
                    <a:pt x="1913" y="1"/>
                    <a:pt x="1682" y="67"/>
                    <a:pt x="1565" y="142"/>
                  </a:cubicBezTo>
                  <a:cubicBezTo>
                    <a:pt x="1036" y="481"/>
                    <a:pt x="0" y="1756"/>
                    <a:pt x="339" y="2285"/>
                  </a:cubicBezTo>
                  <a:cubicBezTo>
                    <a:pt x="433" y="2432"/>
                    <a:pt x="698" y="2492"/>
                    <a:pt x="1025" y="2492"/>
                  </a:cubicBezTo>
                  <a:cubicBezTo>
                    <a:pt x="1621" y="2492"/>
                    <a:pt x="2426" y="2293"/>
                    <a:pt x="2791" y="2058"/>
                  </a:cubicBezTo>
                  <a:cubicBezTo>
                    <a:pt x="3320" y="1715"/>
                    <a:pt x="3473" y="1011"/>
                    <a:pt x="3134" y="485"/>
                  </a:cubicBezTo>
                  <a:cubicBezTo>
                    <a:pt x="2900" y="117"/>
                    <a:pt x="2511" y="1"/>
                    <a:pt x="2170"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2"/>
            <p:cNvSpPr/>
            <p:nvPr/>
          </p:nvSpPr>
          <p:spPr>
            <a:xfrm>
              <a:off x="3048225" y="2272325"/>
              <a:ext cx="82825" cy="60925"/>
            </a:xfrm>
            <a:custGeom>
              <a:rect b="b" l="l" r="r" t="t"/>
              <a:pathLst>
                <a:path extrusionOk="0" h="2437" w="3313">
                  <a:moveTo>
                    <a:pt x="2167" y="1"/>
                  </a:moveTo>
                  <a:cubicBezTo>
                    <a:pt x="1911" y="1"/>
                    <a:pt x="1682" y="66"/>
                    <a:pt x="1565" y="141"/>
                  </a:cubicBezTo>
                  <a:cubicBezTo>
                    <a:pt x="1040" y="480"/>
                    <a:pt x="0" y="1755"/>
                    <a:pt x="339" y="2284"/>
                  </a:cubicBezTo>
                  <a:cubicBezTo>
                    <a:pt x="384" y="2355"/>
                    <a:pt x="466" y="2403"/>
                    <a:pt x="578" y="2437"/>
                  </a:cubicBezTo>
                  <a:cubicBezTo>
                    <a:pt x="768" y="1844"/>
                    <a:pt x="1431" y="1088"/>
                    <a:pt x="1819" y="838"/>
                  </a:cubicBezTo>
                  <a:cubicBezTo>
                    <a:pt x="1935" y="764"/>
                    <a:pt x="2165" y="699"/>
                    <a:pt x="2421" y="699"/>
                  </a:cubicBezTo>
                  <a:cubicBezTo>
                    <a:pt x="2729" y="699"/>
                    <a:pt x="3077" y="793"/>
                    <a:pt x="3313" y="1080"/>
                  </a:cubicBezTo>
                  <a:cubicBezTo>
                    <a:pt x="3313" y="868"/>
                    <a:pt x="3250" y="663"/>
                    <a:pt x="3134" y="484"/>
                  </a:cubicBezTo>
                  <a:cubicBezTo>
                    <a:pt x="2900" y="118"/>
                    <a:pt x="2509" y="1"/>
                    <a:pt x="2167"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2"/>
            <p:cNvSpPr/>
            <p:nvPr/>
          </p:nvSpPr>
          <p:spPr>
            <a:xfrm>
              <a:off x="3084825" y="2213750"/>
              <a:ext cx="45775" cy="36550"/>
            </a:xfrm>
            <a:custGeom>
              <a:rect b="b" l="l" r="r" t="t"/>
              <a:pathLst>
                <a:path extrusionOk="0" h="1462" w="1831">
                  <a:moveTo>
                    <a:pt x="474" y="1"/>
                  </a:moveTo>
                  <a:cubicBezTo>
                    <a:pt x="363" y="1"/>
                    <a:pt x="252" y="43"/>
                    <a:pt x="168" y="129"/>
                  </a:cubicBezTo>
                  <a:cubicBezTo>
                    <a:pt x="1" y="297"/>
                    <a:pt x="1" y="573"/>
                    <a:pt x="168" y="740"/>
                  </a:cubicBezTo>
                  <a:lnTo>
                    <a:pt x="873" y="1445"/>
                  </a:lnTo>
                  <a:cubicBezTo>
                    <a:pt x="884" y="1456"/>
                    <a:pt x="899" y="1461"/>
                    <a:pt x="914" y="1461"/>
                  </a:cubicBezTo>
                  <a:cubicBezTo>
                    <a:pt x="929" y="1461"/>
                    <a:pt x="943" y="1456"/>
                    <a:pt x="955" y="1445"/>
                  </a:cubicBezTo>
                  <a:lnTo>
                    <a:pt x="1663" y="740"/>
                  </a:lnTo>
                  <a:cubicBezTo>
                    <a:pt x="1830" y="569"/>
                    <a:pt x="1827" y="297"/>
                    <a:pt x="1659" y="129"/>
                  </a:cubicBezTo>
                  <a:cubicBezTo>
                    <a:pt x="1575" y="43"/>
                    <a:pt x="1464" y="1"/>
                    <a:pt x="1353" y="1"/>
                  </a:cubicBezTo>
                  <a:cubicBezTo>
                    <a:pt x="1242" y="1"/>
                    <a:pt x="1132" y="43"/>
                    <a:pt x="1048" y="129"/>
                  </a:cubicBezTo>
                  <a:lnTo>
                    <a:pt x="955" y="222"/>
                  </a:lnTo>
                  <a:cubicBezTo>
                    <a:pt x="943" y="233"/>
                    <a:pt x="929" y="239"/>
                    <a:pt x="914" y="239"/>
                  </a:cubicBezTo>
                  <a:cubicBezTo>
                    <a:pt x="899" y="239"/>
                    <a:pt x="884" y="233"/>
                    <a:pt x="873" y="222"/>
                  </a:cubicBezTo>
                  <a:lnTo>
                    <a:pt x="779" y="129"/>
                  </a:lnTo>
                  <a:cubicBezTo>
                    <a:pt x="696" y="43"/>
                    <a:pt x="585" y="1"/>
                    <a:pt x="474"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2"/>
            <p:cNvSpPr/>
            <p:nvPr/>
          </p:nvSpPr>
          <p:spPr>
            <a:xfrm>
              <a:off x="3018575" y="2081625"/>
              <a:ext cx="178250" cy="175700"/>
            </a:xfrm>
            <a:custGeom>
              <a:rect b="b" l="l" r="r" t="t"/>
              <a:pathLst>
                <a:path extrusionOk="0" h="7028" w="7130">
                  <a:moveTo>
                    <a:pt x="3429" y="0"/>
                  </a:moveTo>
                  <a:cubicBezTo>
                    <a:pt x="3367" y="0"/>
                    <a:pt x="3304" y="29"/>
                    <a:pt x="3265" y="85"/>
                  </a:cubicBezTo>
                  <a:lnTo>
                    <a:pt x="631" y="3540"/>
                  </a:lnTo>
                  <a:cubicBezTo>
                    <a:pt x="1" y="4367"/>
                    <a:pt x="38" y="5671"/>
                    <a:pt x="716" y="6458"/>
                  </a:cubicBezTo>
                  <a:cubicBezTo>
                    <a:pt x="1042" y="6837"/>
                    <a:pt x="1459" y="7027"/>
                    <a:pt x="1873" y="7027"/>
                  </a:cubicBezTo>
                  <a:cubicBezTo>
                    <a:pt x="2056" y="7027"/>
                    <a:pt x="2238" y="6990"/>
                    <a:pt x="2412" y="6916"/>
                  </a:cubicBezTo>
                  <a:cubicBezTo>
                    <a:pt x="2446" y="6905"/>
                    <a:pt x="2446" y="6856"/>
                    <a:pt x="2412" y="6845"/>
                  </a:cubicBezTo>
                  <a:cubicBezTo>
                    <a:pt x="2289" y="6789"/>
                    <a:pt x="2177" y="6703"/>
                    <a:pt x="2092" y="6595"/>
                  </a:cubicBezTo>
                  <a:cubicBezTo>
                    <a:pt x="1741" y="6167"/>
                    <a:pt x="1719" y="5459"/>
                    <a:pt x="2047" y="5012"/>
                  </a:cubicBezTo>
                  <a:lnTo>
                    <a:pt x="3407" y="3141"/>
                  </a:lnTo>
                  <a:cubicBezTo>
                    <a:pt x="3427" y="3110"/>
                    <a:pt x="3459" y="3094"/>
                    <a:pt x="3492" y="3094"/>
                  </a:cubicBezTo>
                  <a:cubicBezTo>
                    <a:pt x="3522" y="3094"/>
                    <a:pt x="3552" y="3107"/>
                    <a:pt x="3571" y="3133"/>
                  </a:cubicBezTo>
                  <a:lnTo>
                    <a:pt x="5036" y="4918"/>
                  </a:lnTo>
                  <a:cubicBezTo>
                    <a:pt x="5390" y="5343"/>
                    <a:pt x="5408" y="6051"/>
                    <a:pt x="5084" y="6502"/>
                  </a:cubicBezTo>
                  <a:cubicBezTo>
                    <a:pt x="5010" y="6607"/>
                    <a:pt x="4916" y="6692"/>
                    <a:pt x="4805" y="6756"/>
                  </a:cubicBezTo>
                  <a:cubicBezTo>
                    <a:pt x="4775" y="6774"/>
                    <a:pt x="4778" y="6819"/>
                    <a:pt x="4808" y="6830"/>
                  </a:cubicBezTo>
                  <a:cubicBezTo>
                    <a:pt x="4967" y="6888"/>
                    <a:pt x="5130" y="6917"/>
                    <a:pt x="5294" y="6917"/>
                  </a:cubicBezTo>
                  <a:cubicBezTo>
                    <a:pt x="5737" y="6917"/>
                    <a:pt x="6177" y="6704"/>
                    <a:pt x="6504" y="6279"/>
                  </a:cubicBezTo>
                  <a:cubicBezTo>
                    <a:pt x="7130" y="5455"/>
                    <a:pt x="7089" y="4147"/>
                    <a:pt x="6414" y="3361"/>
                  </a:cubicBezTo>
                  <a:lnTo>
                    <a:pt x="3586" y="78"/>
                  </a:lnTo>
                  <a:cubicBezTo>
                    <a:pt x="3546" y="25"/>
                    <a:pt x="3488" y="0"/>
                    <a:pt x="3429"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2"/>
            <p:cNvSpPr/>
            <p:nvPr/>
          </p:nvSpPr>
          <p:spPr>
            <a:xfrm>
              <a:off x="3018500" y="2081625"/>
              <a:ext cx="97275" cy="175700"/>
            </a:xfrm>
            <a:custGeom>
              <a:rect b="b" l="l" r="r" t="t"/>
              <a:pathLst>
                <a:path extrusionOk="0" h="7028" w="3891">
                  <a:moveTo>
                    <a:pt x="3430" y="0"/>
                  </a:moveTo>
                  <a:cubicBezTo>
                    <a:pt x="3369" y="0"/>
                    <a:pt x="3307" y="29"/>
                    <a:pt x="3268" y="85"/>
                  </a:cubicBezTo>
                  <a:lnTo>
                    <a:pt x="630" y="3540"/>
                  </a:lnTo>
                  <a:cubicBezTo>
                    <a:pt x="0" y="4367"/>
                    <a:pt x="41" y="5671"/>
                    <a:pt x="716" y="6458"/>
                  </a:cubicBezTo>
                  <a:cubicBezTo>
                    <a:pt x="1044" y="6838"/>
                    <a:pt x="1461" y="7027"/>
                    <a:pt x="1876" y="7027"/>
                  </a:cubicBezTo>
                  <a:cubicBezTo>
                    <a:pt x="2026" y="7027"/>
                    <a:pt x="2176" y="7003"/>
                    <a:pt x="2322" y="6953"/>
                  </a:cubicBezTo>
                  <a:cubicBezTo>
                    <a:pt x="2042" y="6856"/>
                    <a:pt x="1793" y="6685"/>
                    <a:pt x="1603" y="6458"/>
                  </a:cubicBezTo>
                  <a:cubicBezTo>
                    <a:pt x="928" y="5671"/>
                    <a:pt x="887" y="4367"/>
                    <a:pt x="1517" y="3540"/>
                  </a:cubicBezTo>
                  <a:lnTo>
                    <a:pt x="3891" y="432"/>
                  </a:lnTo>
                  <a:lnTo>
                    <a:pt x="3585" y="78"/>
                  </a:lnTo>
                  <a:cubicBezTo>
                    <a:pt x="3546" y="25"/>
                    <a:pt x="3488" y="0"/>
                    <a:pt x="343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7" name="Google Shape;4517;p62"/>
          <p:cNvGrpSpPr/>
          <p:nvPr/>
        </p:nvGrpSpPr>
        <p:grpSpPr>
          <a:xfrm>
            <a:off x="2300275" y="2653450"/>
            <a:ext cx="237125" cy="368125"/>
            <a:chOff x="2300275" y="2653450"/>
            <a:chExt cx="237125" cy="368125"/>
          </a:xfrm>
        </p:grpSpPr>
        <p:sp>
          <p:nvSpPr>
            <p:cNvPr id="4518" name="Google Shape;4518;p62"/>
            <p:cNvSpPr/>
            <p:nvPr/>
          </p:nvSpPr>
          <p:spPr>
            <a:xfrm>
              <a:off x="2300375" y="2653900"/>
              <a:ext cx="237025" cy="247100"/>
            </a:xfrm>
            <a:custGeom>
              <a:rect b="b" l="l" r="r" t="t"/>
              <a:pathLst>
                <a:path extrusionOk="0" h="9884" w="9481">
                  <a:moveTo>
                    <a:pt x="4737" y="1"/>
                  </a:moveTo>
                  <a:cubicBezTo>
                    <a:pt x="4732" y="1"/>
                    <a:pt x="4727" y="1"/>
                    <a:pt x="4722" y="1"/>
                  </a:cubicBezTo>
                  <a:cubicBezTo>
                    <a:pt x="2549" y="5"/>
                    <a:pt x="697" y="1585"/>
                    <a:pt x="347" y="3731"/>
                  </a:cubicBezTo>
                  <a:cubicBezTo>
                    <a:pt x="0" y="5878"/>
                    <a:pt x="1256" y="7961"/>
                    <a:pt x="3317" y="8654"/>
                  </a:cubicBezTo>
                  <a:lnTo>
                    <a:pt x="3526" y="9884"/>
                  </a:lnTo>
                  <a:lnTo>
                    <a:pt x="5952" y="9884"/>
                  </a:lnTo>
                  <a:lnTo>
                    <a:pt x="6175" y="8647"/>
                  </a:lnTo>
                  <a:cubicBezTo>
                    <a:pt x="8236" y="7942"/>
                    <a:pt x="9481" y="5852"/>
                    <a:pt x="9119" y="3705"/>
                  </a:cubicBezTo>
                  <a:cubicBezTo>
                    <a:pt x="8759" y="1567"/>
                    <a:pt x="6907" y="1"/>
                    <a:pt x="4737"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2"/>
            <p:cNvSpPr/>
            <p:nvPr/>
          </p:nvSpPr>
          <p:spPr>
            <a:xfrm>
              <a:off x="2359250" y="2736125"/>
              <a:ext cx="119100" cy="95200"/>
            </a:xfrm>
            <a:custGeom>
              <a:rect b="b" l="l" r="r" t="t"/>
              <a:pathLst>
                <a:path extrusionOk="0" h="3808" w="4764">
                  <a:moveTo>
                    <a:pt x="3528" y="1"/>
                  </a:moveTo>
                  <a:cubicBezTo>
                    <a:pt x="3240" y="1"/>
                    <a:pt x="2952" y="111"/>
                    <a:pt x="2732" y="330"/>
                  </a:cubicBezTo>
                  <a:lnTo>
                    <a:pt x="2486" y="576"/>
                  </a:lnTo>
                  <a:cubicBezTo>
                    <a:pt x="2456" y="606"/>
                    <a:pt x="2417" y="621"/>
                    <a:pt x="2379" y="621"/>
                  </a:cubicBezTo>
                  <a:cubicBezTo>
                    <a:pt x="2340" y="621"/>
                    <a:pt x="2302" y="606"/>
                    <a:pt x="2274" y="576"/>
                  </a:cubicBezTo>
                  <a:lnTo>
                    <a:pt x="2028" y="334"/>
                  </a:lnTo>
                  <a:cubicBezTo>
                    <a:pt x="1808" y="114"/>
                    <a:pt x="1520" y="4"/>
                    <a:pt x="1232" y="4"/>
                  </a:cubicBezTo>
                  <a:cubicBezTo>
                    <a:pt x="944" y="4"/>
                    <a:pt x="657" y="114"/>
                    <a:pt x="437" y="334"/>
                  </a:cubicBezTo>
                  <a:cubicBezTo>
                    <a:pt x="1" y="774"/>
                    <a:pt x="1" y="1486"/>
                    <a:pt x="437" y="1925"/>
                  </a:cubicBezTo>
                  <a:lnTo>
                    <a:pt x="2270" y="3763"/>
                  </a:lnTo>
                  <a:cubicBezTo>
                    <a:pt x="2300" y="3792"/>
                    <a:pt x="2339" y="3807"/>
                    <a:pt x="2378" y="3807"/>
                  </a:cubicBezTo>
                  <a:cubicBezTo>
                    <a:pt x="2417" y="3807"/>
                    <a:pt x="2456" y="3792"/>
                    <a:pt x="2486" y="3763"/>
                  </a:cubicBezTo>
                  <a:lnTo>
                    <a:pt x="4324" y="1922"/>
                  </a:lnTo>
                  <a:cubicBezTo>
                    <a:pt x="4763" y="1482"/>
                    <a:pt x="4763" y="770"/>
                    <a:pt x="4324" y="330"/>
                  </a:cubicBezTo>
                  <a:cubicBezTo>
                    <a:pt x="4104" y="111"/>
                    <a:pt x="3816" y="1"/>
                    <a:pt x="3528"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2"/>
            <p:cNvSpPr/>
            <p:nvPr/>
          </p:nvSpPr>
          <p:spPr>
            <a:xfrm>
              <a:off x="2353575" y="2729950"/>
              <a:ext cx="131300" cy="174125"/>
            </a:xfrm>
            <a:custGeom>
              <a:rect b="b" l="l" r="r" t="t"/>
              <a:pathLst>
                <a:path extrusionOk="0" h="6965" w="5252">
                  <a:moveTo>
                    <a:pt x="3789" y="433"/>
                  </a:moveTo>
                  <a:cubicBezTo>
                    <a:pt x="4020" y="433"/>
                    <a:pt x="4251" y="522"/>
                    <a:pt x="4428" y="700"/>
                  </a:cubicBezTo>
                  <a:cubicBezTo>
                    <a:pt x="4785" y="1058"/>
                    <a:pt x="4778" y="1639"/>
                    <a:pt x="4413" y="1990"/>
                  </a:cubicBezTo>
                  <a:lnTo>
                    <a:pt x="2624" y="3782"/>
                  </a:lnTo>
                  <a:lnTo>
                    <a:pt x="843" y="1994"/>
                  </a:lnTo>
                  <a:cubicBezTo>
                    <a:pt x="489" y="1639"/>
                    <a:pt x="489" y="1069"/>
                    <a:pt x="843" y="715"/>
                  </a:cubicBezTo>
                  <a:cubicBezTo>
                    <a:pt x="1018" y="540"/>
                    <a:pt x="1248" y="453"/>
                    <a:pt x="1478" y="453"/>
                  </a:cubicBezTo>
                  <a:cubicBezTo>
                    <a:pt x="1709" y="453"/>
                    <a:pt x="1940" y="540"/>
                    <a:pt x="2117" y="715"/>
                  </a:cubicBezTo>
                  <a:lnTo>
                    <a:pt x="2359" y="961"/>
                  </a:lnTo>
                  <a:cubicBezTo>
                    <a:pt x="2432" y="1034"/>
                    <a:pt x="2528" y="1070"/>
                    <a:pt x="2624" y="1070"/>
                  </a:cubicBezTo>
                  <a:cubicBezTo>
                    <a:pt x="2720" y="1070"/>
                    <a:pt x="2816" y="1034"/>
                    <a:pt x="2888" y="961"/>
                  </a:cubicBezTo>
                  <a:lnTo>
                    <a:pt x="3138" y="712"/>
                  </a:lnTo>
                  <a:cubicBezTo>
                    <a:pt x="3316" y="527"/>
                    <a:pt x="3552" y="433"/>
                    <a:pt x="3789" y="433"/>
                  </a:cubicBezTo>
                  <a:close/>
                  <a:moveTo>
                    <a:pt x="3774" y="1"/>
                  </a:moveTo>
                  <a:cubicBezTo>
                    <a:pt x="3429" y="1"/>
                    <a:pt x="3084" y="132"/>
                    <a:pt x="2821" y="395"/>
                  </a:cubicBezTo>
                  <a:lnTo>
                    <a:pt x="2624" y="596"/>
                  </a:lnTo>
                  <a:lnTo>
                    <a:pt x="2430" y="399"/>
                  </a:lnTo>
                  <a:cubicBezTo>
                    <a:pt x="2167" y="136"/>
                    <a:pt x="1823" y="4"/>
                    <a:pt x="1478" y="4"/>
                  </a:cubicBezTo>
                  <a:cubicBezTo>
                    <a:pt x="1133" y="4"/>
                    <a:pt x="788" y="136"/>
                    <a:pt x="526" y="399"/>
                  </a:cubicBezTo>
                  <a:cubicBezTo>
                    <a:pt x="0" y="928"/>
                    <a:pt x="0" y="1781"/>
                    <a:pt x="526" y="2307"/>
                  </a:cubicBezTo>
                  <a:lnTo>
                    <a:pt x="1625" y="3410"/>
                  </a:lnTo>
                  <a:lnTo>
                    <a:pt x="1979" y="6767"/>
                  </a:lnTo>
                  <a:cubicBezTo>
                    <a:pt x="1990" y="6879"/>
                    <a:pt x="2087" y="6965"/>
                    <a:pt x="2199" y="6965"/>
                  </a:cubicBezTo>
                  <a:lnTo>
                    <a:pt x="2225" y="6965"/>
                  </a:lnTo>
                  <a:cubicBezTo>
                    <a:pt x="2348" y="6950"/>
                    <a:pt x="2434" y="6842"/>
                    <a:pt x="2423" y="6719"/>
                  </a:cubicBezTo>
                  <a:lnTo>
                    <a:pt x="2124" y="3913"/>
                  </a:lnTo>
                  <a:lnTo>
                    <a:pt x="2359" y="4144"/>
                  </a:lnTo>
                  <a:cubicBezTo>
                    <a:pt x="2432" y="4218"/>
                    <a:pt x="2528" y="4256"/>
                    <a:pt x="2624" y="4256"/>
                  </a:cubicBezTo>
                  <a:cubicBezTo>
                    <a:pt x="2720" y="4256"/>
                    <a:pt x="2816" y="4218"/>
                    <a:pt x="2888" y="4144"/>
                  </a:cubicBezTo>
                  <a:lnTo>
                    <a:pt x="3120" y="3913"/>
                  </a:lnTo>
                  <a:lnTo>
                    <a:pt x="2803" y="6719"/>
                  </a:lnTo>
                  <a:cubicBezTo>
                    <a:pt x="2788" y="6842"/>
                    <a:pt x="2877" y="6950"/>
                    <a:pt x="2997" y="6965"/>
                  </a:cubicBezTo>
                  <a:lnTo>
                    <a:pt x="3023" y="6965"/>
                  </a:lnTo>
                  <a:cubicBezTo>
                    <a:pt x="3134" y="6965"/>
                    <a:pt x="3231" y="6879"/>
                    <a:pt x="3242" y="6767"/>
                  </a:cubicBezTo>
                  <a:lnTo>
                    <a:pt x="3626" y="3406"/>
                  </a:lnTo>
                  <a:lnTo>
                    <a:pt x="4726" y="2303"/>
                  </a:lnTo>
                  <a:cubicBezTo>
                    <a:pt x="5251" y="1777"/>
                    <a:pt x="5251" y="924"/>
                    <a:pt x="4726" y="395"/>
                  </a:cubicBezTo>
                  <a:cubicBezTo>
                    <a:pt x="4463" y="132"/>
                    <a:pt x="4118" y="1"/>
                    <a:pt x="377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2"/>
            <p:cNvSpPr/>
            <p:nvPr/>
          </p:nvSpPr>
          <p:spPr>
            <a:xfrm>
              <a:off x="2381700" y="2763875"/>
              <a:ext cx="73075" cy="23275"/>
            </a:xfrm>
            <a:custGeom>
              <a:rect b="b" l="l" r="r" t="t"/>
              <a:pathLst>
                <a:path extrusionOk="0" h="931" w="2923">
                  <a:moveTo>
                    <a:pt x="324" y="0"/>
                  </a:moveTo>
                  <a:cubicBezTo>
                    <a:pt x="157" y="0"/>
                    <a:pt x="0" y="206"/>
                    <a:pt x="154" y="376"/>
                  </a:cubicBezTo>
                  <a:lnTo>
                    <a:pt x="545" y="849"/>
                  </a:lnTo>
                  <a:cubicBezTo>
                    <a:pt x="586" y="901"/>
                    <a:pt x="649" y="931"/>
                    <a:pt x="716" y="931"/>
                  </a:cubicBezTo>
                  <a:cubicBezTo>
                    <a:pt x="783" y="931"/>
                    <a:pt x="847" y="901"/>
                    <a:pt x="888" y="849"/>
                  </a:cubicBezTo>
                  <a:lnTo>
                    <a:pt x="1108" y="584"/>
                  </a:lnTo>
                  <a:lnTo>
                    <a:pt x="1327" y="849"/>
                  </a:lnTo>
                  <a:cubicBezTo>
                    <a:pt x="1372" y="903"/>
                    <a:pt x="1436" y="930"/>
                    <a:pt x="1499" y="930"/>
                  </a:cubicBezTo>
                  <a:cubicBezTo>
                    <a:pt x="1562" y="930"/>
                    <a:pt x="1626" y="903"/>
                    <a:pt x="1670" y="849"/>
                  </a:cubicBezTo>
                  <a:lnTo>
                    <a:pt x="1890" y="584"/>
                  </a:lnTo>
                  <a:lnTo>
                    <a:pt x="2114" y="849"/>
                  </a:lnTo>
                  <a:cubicBezTo>
                    <a:pt x="2157" y="903"/>
                    <a:pt x="2219" y="930"/>
                    <a:pt x="2282" y="930"/>
                  </a:cubicBezTo>
                  <a:cubicBezTo>
                    <a:pt x="2345" y="930"/>
                    <a:pt x="2408" y="903"/>
                    <a:pt x="2453" y="849"/>
                  </a:cubicBezTo>
                  <a:lnTo>
                    <a:pt x="2848" y="376"/>
                  </a:lnTo>
                  <a:cubicBezTo>
                    <a:pt x="2922" y="279"/>
                    <a:pt x="2911" y="141"/>
                    <a:pt x="2818" y="63"/>
                  </a:cubicBezTo>
                  <a:cubicBezTo>
                    <a:pt x="2776" y="29"/>
                    <a:pt x="2726" y="12"/>
                    <a:pt x="2677" y="12"/>
                  </a:cubicBezTo>
                  <a:cubicBezTo>
                    <a:pt x="2612" y="12"/>
                    <a:pt x="2549" y="40"/>
                    <a:pt x="2505" y="92"/>
                  </a:cubicBezTo>
                  <a:lnTo>
                    <a:pt x="2281" y="361"/>
                  </a:lnTo>
                  <a:lnTo>
                    <a:pt x="2062" y="92"/>
                  </a:lnTo>
                  <a:cubicBezTo>
                    <a:pt x="2017" y="38"/>
                    <a:pt x="1954" y="11"/>
                    <a:pt x="1890" y="11"/>
                  </a:cubicBezTo>
                  <a:cubicBezTo>
                    <a:pt x="1827" y="11"/>
                    <a:pt x="1763" y="38"/>
                    <a:pt x="1719" y="92"/>
                  </a:cubicBezTo>
                  <a:lnTo>
                    <a:pt x="1499" y="361"/>
                  </a:lnTo>
                  <a:lnTo>
                    <a:pt x="1279" y="92"/>
                  </a:lnTo>
                  <a:cubicBezTo>
                    <a:pt x="1234" y="38"/>
                    <a:pt x="1171" y="11"/>
                    <a:pt x="1108" y="11"/>
                  </a:cubicBezTo>
                  <a:cubicBezTo>
                    <a:pt x="1044" y="11"/>
                    <a:pt x="981" y="38"/>
                    <a:pt x="936" y="92"/>
                  </a:cubicBezTo>
                  <a:lnTo>
                    <a:pt x="716" y="361"/>
                  </a:lnTo>
                  <a:lnTo>
                    <a:pt x="496" y="92"/>
                  </a:lnTo>
                  <a:cubicBezTo>
                    <a:pt x="447" y="27"/>
                    <a:pt x="385" y="0"/>
                    <a:pt x="324"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2"/>
            <p:cNvSpPr/>
            <p:nvPr/>
          </p:nvSpPr>
          <p:spPr>
            <a:xfrm>
              <a:off x="2300275" y="2653450"/>
              <a:ext cx="129625" cy="247550"/>
            </a:xfrm>
            <a:custGeom>
              <a:rect b="b" l="l" r="r" t="t"/>
              <a:pathLst>
                <a:path extrusionOk="0" h="9902" w="5185">
                  <a:moveTo>
                    <a:pt x="4741" y="0"/>
                  </a:moveTo>
                  <a:cubicBezTo>
                    <a:pt x="2561" y="4"/>
                    <a:pt x="705" y="1584"/>
                    <a:pt x="355" y="3734"/>
                  </a:cubicBezTo>
                  <a:cubicBezTo>
                    <a:pt x="1" y="5885"/>
                    <a:pt x="1257" y="7975"/>
                    <a:pt x="3321" y="8672"/>
                  </a:cubicBezTo>
                  <a:lnTo>
                    <a:pt x="3534" y="9902"/>
                  </a:lnTo>
                  <a:lnTo>
                    <a:pt x="3966" y="9902"/>
                  </a:lnTo>
                  <a:lnTo>
                    <a:pt x="3794" y="8400"/>
                  </a:lnTo>
                  <a:cubicBezTo>
                    <a:pt x="3772" y="8214"/>
                    <a:pt x="3727" y="8057"/>
                    <a:pt x="3560" y="7979"/>
                  </a:cubicBezTo>
                  <a:cubicBezTo>
                    <a:pt x="2147" y="7319"/>
                    <a:pt x="1182" y="6164"/>
                    <a:pt x="1182" y="4450"/>
                  </a:cubicBezTo>
                  <a:cubicBezTo>
                    <a:pt x="1182" y="2165"/>
                    <a:pt x="2911" y="250"/>
                    <a:pt x="5184" y="23"/>
                  </a:cubicBezTo>
                  <a:cubicBezTo>
                    <a:pt x="5039" y="8"/>
                    <a:pt x="4890" y="0"/>
                    <a:pt x="474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2"/>
            <p:cNvSpPr/>
            <p:nvPr/>
          </p:nvSpPr>
          <p:spPr>
            <a:xfrm>
              <a:off x="2367550" y="2927250"/>
              <a:ext cx="102500" cy="31625"/>
            </a:xfrm>
            <a:custGeom>
              <a:rect b="b" l="l" r="r" t="t"/>
              <a:pathLst>
                <a:path extrusionOk="0" h="1265" w="4100">
                  <a:moveTo>
                    <a:pt x="630" y="1"/>
                  </a:moveTo>
                  <a:cubicBezTo>
                    <a:pt x="284" y="1"/>
                    <a:pt x="0" y="284"/>
                    <a:pt x="0" y="634"/>
                  </a:cubicBezTo>
                  <a:cubicBezTo>
                    <a:pt x="0" y="981"/>
                    <a:pt x="284" y="1264"/>
                    <a:pt x="630" y="1264"/>
                  </a:cubicBezTo>
                  <a:lnTo>
                    <a:pt x="3466" y="1264"/>
                  </a:lnTo>
                  <a:cubicBezTo>
                    <a:pt x="3816" y="1264"/>
                    <a:pt x="4100" y="981"/>
                    <a:pt x="4100" y="634"/>
                  </a:cubicBezTo>
                  <a:cubicBezTo>
                    <a:pt x="4100" y="284"/>
                    <a:pt x="3816" y="1"/>
                    <a:pt x="3466"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2"/>
            <p:cNvSpPr/>
            <p:nvPr/>
          </p:nvSpPr>
          <p:spPr>
            <a:xfrm>
              <a:off x="2367550" y="2927250"/>
              <a:ext cx="37950" cy="31625"/>
            </a:xfrm>
            <a:custGeom>
              <a:rect b="b" l="l" r="r" t="t"/>
              <a:pathLst>
                <a:path extrusionOk="0" h="1265" w="1518">
                  <a:moveTo>
                    <a:pt x="630" y="1"/>
                  </a:moveTo>
                  <a:cubicBezTo>
                    <a:pt x="284" y="1"/>
                    <a:pt x="0" y="284"/>
                    <a:pt x="0" y="634"/>
                  </a:cubicBezTo>
                  <a:cubicBezTo>
                    <a:pt x="0" y="981"/>
                    <a:pt x="284" y="1264"/>
                    <a:pt x="630" y="1264"/>
                  </a:cubicBezTo>
                  <a:lnTo>
                    <a:pt x="1517" y="1264"/>
                  </a:lnTo>
                  <a:cubicBezTo>
                    <a:pt x="1170" y="1264"/>
                    <a:pt x="887" y="981"/>
                    <a:pt x="887" y="634"/>
                  </a:cubicBezTo>
                  <a:cubicBezTo>
                    <a:pt x="887" y="284"/>
                    <a:pt x="1170" y="1"/>
                    <a:pt x="1517"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2"/>
            <p:cNvSpPr/>
            <p:nvPr/>
          </p:nvSpPr>
          <p:spPr>
            <a:xfrm>
              <a:off x="2367550" y="2895675"/>
              <a:ext cx="102500" cy="31600"/>
            </a:xfrm>
            <a:custGeom>
              <a:rect b="b" l="l" r="r" t="t"/>
              <a:pathLst>
                <a:path extrusionOk="0" h="1264" w="4100">
                  <a:moveTo>
                    <a:pt x="630" y="0"/>
                  </a:moveTo>
                  <a:cubicBezTo>
                    <a:pt x="284" y="0"/>
                    <a:pt x="0" y="284"/>
                    <a:pt x="0" y="634"/>
                  </a:cubicBezTo>
                  <a:cubicBezTo>
                    <a:pt x="0" y="981"/>
                    <a:pt x="284" y="1264"/>
                    <a:pt x="630" y="1264"/>
                  </a:cubicBezTo>
                  <a:lnTo>
                    <a:pt x="3466" y="1264"/>
                  </a:lnTo>
                  <a:cubicBezTo>
                    <a:pt x="3816" y="1264"/>
                    <a:pt x="4100" y="981"/>
                    <a:pt x="4100" y="634"/>
                  </a:cubicBezTo>
                  <a:cubicBezTo>
                    <a:pt x="4100" y="284"/>
                    <a:pt x="3816" y="0"/>
                    <a:pt x="3466"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2"/>
            <p:cNvSpPr/>
            <p:nvPr/>
          </p:nvSpPr>
          <p:spPr>
            <a:xfrm>
              <a:off x="2367550" y="2895675"/>
              <a:ext cx="37950" cy="31600"/>
            </a:xfrm>
            <a:custGeom>
              <a:rect b="b" l="l" r="r" t="t"/>
              <a:pathLst>
                <a:path extrusionOk="0" h="1264" w="1518">
                  <a:moveTo>
                    <a:pt x="630" y="0"/>
                  </a:moveTo>
                  <a:cubicBezTo>
                    <a:pt x="284" y="0"/>
                    <a:pt x="0" y="284"/>
                    <a:pt x="0" y="634"/>
                  </a:cubicBezTo>
                  <a:cubicBezTo>
                    <a:pt x="0" y="981"/>
                    <a:pt x="284" y="1264"/>
                    <a:pt x="630" y="1264"/>
                  </a:cubicBezTo>
                  <a:lnTo>
                    <a:pt x="1517" y="1264"/>
                  </a:lnTo>
                  <a:cubicBezTo>
                    <a:pt x="1170" y="1264"/>
                    <a:pt x="887" y="981"/>
                    <a:pt x="887" y="634"/>
                  </a:cubicBezTo>
                  <a:cubicBezTo>
                    <a:pt x="887" y="284"/>
                    <a:pt x="1170" y="0"/>
                    <a:pt x="151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2"/>
            <p:cNvSpPr/>
            <p:nvPr/>
          </p:nvSpPr>
          <p:spPr>
            <a:xfrm>
              <a:off x="2367450" y="2958925"/>
              <a:ext cx="102600" cy="31525"/>
            </a:xfrm>
            <a:custGeom>
              <a:rect b="b" l="l" r="r" t="t"/>
              <a:pathLst>
                <a:path extrusionOk="0" h="1261" w="4104">
                  <a:moveTo>
                    <a:pt x="3477" y="1"/>
                  </a:moveTo>
                  <a:cubicBezTo>
                    <a:pt x="3475" y="1"/>
                    <a:pt x="3472" y="1"/>
                    <a:pt x="3470" y="1"/>
                  </a:cubicBezTo>
                  <a:lnTo>
                    <a:pt x="634" y="1"/>
                  </a:lnTo>
                  <a:cubicBezTo>
                    <a:pt x="284" y="1"/>
                    <a:pt x="1" y="284"/>
                    <a:pt x="4" y="631"/>
                  </a:cubicBezTo>
                  <a:cubicBezTo>
                    <a:pt x="4" y="981"/>
                    <a:pt x="288" y="1260"/>
                    <a:pt x="634" y="1260"/>
                  </a:cubicBezTo>
                  <a:lnTo>
                    <a:pt x="3470" y="1260"/>
                  </a:lnTo>
                  <a:cubicBezTo>
                    <a:pt x="3820" y="1260"/>
                    <a:pt x="4100" y="977"/>
                    <a:pt x="4104" y="631"/>
                  </a:cubicBezTo>
                  <a:cubicBezTo>
                    <a:pt x="4104" y="283"/>
                    <a:pt x="3824" y="1"/>
                    <a:pt x="3477"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2"/>
            <p:cNvSpPr/>
            <p:nvPr/>
          </p:nvSpPr>
          <p:spPr>
            <a:xfrm>
              <a:off x="2367925" y="2958925"/>
              <a:ext cx="37575" cy="31625"/>
            </a:xfrm>
            <a:custGeom>
              <a:rect b="b" l="l" r="r" t="t"/>
              <a:pathLst>
                <a:path extrusionOk="0" h="1265" w="1503">
                  <a:moveTo>
                    <a:pt x="615" y="1"/>
                  </a:moveTo>
                  <a:cubicBezTo>
                    <a:pt x="272" y="8"/>
                    <a:pt x="0" y="288"/>
                    <a:pt x="0" y="631"/>
                  </a:cubicBezTo>
                  <a:cubicBezTo>
                    <a:pt x="0" y="973"/>
                    <a:pt x="272" y="1253"/>
                    <a:pt x="615" y="1264"/>
                  </a:cubicBezTo>
                  <a:lnTo>
                    <a:pt x="1502" y="1264"/>
                  </a:lnTo>
                  <a:cubicBezTo>
                    <a:pt x="1155" y="1260"/>
                    <a:pt x="872" y="977"/>
                    <a:pt x="872" y="631"/>
                  </a:cubicBezTo>
                  <a:cubicBezTo>
                    <a:pt x="872" y="284"/>
                    <a:pt x="1155" y="1"/>
                    <a:pt x="1502"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2"/>
            <p:cNvSpPr/>
            <p:nvPr/>
          </p:nvSpPr>
          <p:spPr>
            <a:xfrm>
              <a:off x="2384500" y="2990425"/>
              <a:ext cx="68500" cy="31150"/>
            </a:xfrm>
            <a:custGeom>
              <a:rect b="b" l="l" r="r" t="t"/>
              <a:pathLst>
                <a:path extrusionOk="0" h="1246" w="2740">
                  <a:moveTo>
                    <a:pt x="1" y="0"/>
                  </a:moveTo>
                  <a:lnTo>
                    <a:pt x="351" y="1077"/>
                  </a:lnTo>
                  <a:cubicBezTo>
                    <a:pt x="384" y="1178"/>
                    <a:pt x="478" y="1245"/>
                    <a:pt x="582" y="1245"/>
                  </a:cubicBezTo>
                  <a:lnTo>
                    <a:pt x="2158" y="1245"/>
                  </a:lnTo>
                  <a:cubicBezTo>
                    <a:pt x="2266" y="1245"/>
                    <a:pt x="2360" y="1174"/>
                    <a:pt x="2389" y="1077"/>
                  </a:cubicBezTo>
                  <a:lnTo>
                    <a:pt x="2740"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2"/>
            <p:cNvSpPr/>
            <p:nvPr/>
          </p:nvSpPr>
          <p:spPr>
            <a:xfrm>
              <a:off x="2384500" y="2990425"/>
              <a:ext cx="32350" cy="31150"/>
            </a:xfrm>
            <a:custGeom>
              <a:rect b="b" l="l" r="r" t="t"/>
              <a:pathLst>
                <a:path extrusionOk="0" h="1246" w="1294">
                  <a:moveTo>
                    <a:pt x="1" y="0"/>
                  </a:moveTo>
                  <a:lnTo>
                    <a:pt x="351" y="1074"/>
                  </a:lnTo>
                  <a:cubicBezTo>
                    <a:pt x="384" y="1178"/>
                    <a:pt x="478" y="1245"/>
                    <a:pt x="582" y="1245"/>
                  </a:cubicBezTo>
                  <a:lnTo>
                    <a:pt x="1294" y="1245"/>
                  </a:lnTo>
                  <a:lnTo>
                    <a:pt x="891"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2"/>
            <p:cNvSpPr/>
            <p:nvPr/>
          </p:nvSpPr>
          <p:spPr>
            <a:xfrm>
              <a:off x="2433875" y="2968525"/>
              <a:ext cx="25825" cy="11200"/>
            </a:xfrm>
            <a:custGeom>
              <a:rect b="b" l="l" r="r" t="t"/>
              <a:pathLst>
                <a:path extrusionOk="0" h="448" w="1033">
                  <a:moveTo>
                    <a:pt x="224" y="1"/>
                  </a:moveTo>
                  <a:cubicBezTo>
                    <a:pt x="101" y="1"/>
                    <a:pt x="1" y="101"/>
                    <a:pt x="1" y="224"/>
                  </a:cubicBezTo>
                  <a:cubicBezTo>
                    <a:pt x="1" y="347"/>
                    <a:pt x="101" y="448"/>
                    <a:pt x="224" y="448"/>
                  </a:cubicBezTo>
                  <a:lnTo>
                    <a:pt x="813" y="448"/>
                  </a:lnTo>
                  <a:cubicBezTo>
                    <a:pt x="932" y="448"/>
                    <a:pt x="1033" y="347"/>
                    <a:pt x="1033" y="224"/>
                  </a:cubicBezTo>
                  <a:cubicBezTo>
                    <a:pt x="1033" y="101"/>
                    <a:pt x="932" y="1"/>
                    <a:pt x="813"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2"/>
            <p:cNvSpPr/>
            <p:nvPr/>
          </p:nvSpPr>
          <p:spPr>
            <a:xfrm>
              <a:off x="2432300" y="2905350"/>
              <a:ext cx="28900" cy="11225"/>
            </a:xfrm>
            <a:custGeom>
              <a:rect b="b" l="l" r="r" t="t"/>
              <a:pathLst>
                <a:path extrusionOk="0" h="449" w="1156">
                  <a:moveTo>
                    <a:pt x="284" y="1"/>
                  </a:moveTo>
                  <a:cubicBezTo>
                    <a:pt x="0" y="16"/>
                    <a:pt x="0" y="433"/>
                    <a:pt x="284" y="448"/>
                  </a:cubicBezTo>
                  <a:lnTo>
                    <a:pt x="872" y="448"/>
                  </a:lnTo>
                  <a:cubicBezTo>
                    <a:pt x="1156" y="433"/>
                    <a:pt x="1156" y="16"/>
                    <a:pt x="87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3" name="Google Shape;4533;p62"/>
          <p:cNvGrpSpPr/>
          <p:nvPr/>
        </p:nvGrpSpPr>
        <p:grpSpPr>
          <a:xfrm>
            <a:off x="5919950" y="2141825"/>
            <a:ext cx="385175" cy="307925"/>
            <a:chOff x="5919950" y="2141825"/>
            <a:chExt cx="385175" cy="307925"/>
          </a:xfrm>
        </p:grpSpPr>
        <p:sp>
          <p:nvSpPr>
            <p:cNvPr id="4534" name="Google Shape;4534;p62"/>
            <p:cNvSpPr/>
            <p:nvPr/>
          </p:nvSpPr>
          <p:spPr>
            <a:xfrm>
              <a:off x="5919950" y="2141825"/>
              <a:ext cx="385175" cy="307925"/>
            </a:xfrm>
            <a:custGeom>
              <a:rect b="b" l="l" r="r" t="t"/>
              <a:pathLst>
                <a:path extrusionOk="0" h="12317" w="15407">
                  <a:moveTo>
                    <a:pt x="11415" y="1"/>
                  </a:moveTo>
                  <a:cubicBezTo>
                    <a:pt x="10484" y="1"/>
                    <a:pt x="9554" y="356"/>
                    <a:pt x="8844" y="1068"/>
                  </a:cubicBezTo>
                  <a:lnTo>
                    <a:pt x="8043" y="1873"/>
                  </a:lnTo>
                  <a:cubicBezTo>
                    <a:pt x="7947" y="1968"/>
                    <a:pt x="7823" y="2016"/>
                    <a:pt x="7697" y="2016"/>
                  </a:cubicBezTo>
                  <a:cubicBezTo>
                    <a:pt x="7572" y="2016"/>
                    <a:pt x="7446" y="1968"/>
                    <a:pt x="7349" y="1873"/>
                  </a:cubicBezTo>
                  <a:lnTo>
                    <a:pt x="6563" y="1079"/>
                  </a:lnTo>
                  <a:cubicBezTo>
                    <a:pt x="5853" y="368"/>
                    <a:pt x="4921" y="12"/>
                    <a:pt x="3990" y="12"/>
                  </a:cubicBezTo>
                  <a:cubicBezTo>
                    <a:pt x="3059" y="12"/>
                    <a:pt x="2128" y="368"/>
                    <a:pt x="1420" y="1079"/>
                  </a:cubicBezTo>
                  <a:cubicBezTo>
                    <a:pt x="0" y="2503"/>
                    <a:pt x="0" y="4806"/>
                    <a:pt x="1420" y="6230"/>
                  </a:cubicBezTo>
                  <a:lnTo>
                    <a:pt x="7353" y="12174"/>
                  </a:lnTo>
                  <a:cubicBezTo>
                    <a:pt x="7448" y="12269"/>
                    <a:pt x="7573" y="12316"/>
                    <a:pt x="7698" y="12316"/>
                  </a:cubicBezTo>
                  <a:cubicBezTo>
                    <a:pt x="7823" y="12316"/>
                    <a:pt x="7947" y="12269"/>
                    <a:pt x="8043" y="12174"/>
                  </a:cubicBezTo>
                  <a:lnTo>
                    <a:pt x="13986" y="6218"/>
                  </a:lnTo>
                  <a:cubicBezTo>
                    <a:pt x="15406" y="4795"/>
                    <a:pt x="15406" y="2492"/>
                    <a:pt x="13986" y="1068"/>
                  </a:cubicBezTo>
                  <a:cubicBezTo>
                    <a:pt x="13277" y="356"/>
                    <a:pt x="12346" y="1"/>
                    <a:pt x="11415"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2"/>
            <p:cNvSpPr/>
            <p:nvPr/>
          </p:nvSpPr>
          <p:spPr>
            <a:xfrm>
              <a:off x="5919950" y="2142125"/>
              <a:ext cx="203600" cy="307625"/>
            </a:xfrm>
            <a:custGeom>
              <a:rect b="b" l="l" r="r" t="t"/>
              <a:pathLst>
                <a:path extrusionOk="0" h="12305" w="8144">
                  <a:moveTo>
                    <a:pt x="3989" y="0"/>
                  </a:moveTo>
                  <a:cubicBezTo>
                    <a:pt x="3032" y="0"/>
                    <a:pt x="2104" y="380"/>
                    <a:pt x="1420" y="1067"/>
                  </a:cubicBezTo>
                  <a:cubicBezTo>
                    <a:pt x="0" y="2491"/>
                    <a:pt x="0" y="4794"/>
                    <a:pt x="1420" y="6218"/>
                  </a:cubicBezTo>
                  <a:lnTo>
                    <a:pt x="7353" y="12162"/>
                  </a:lnTo>
                  <a:cubicBezTo>
                    <a:pt x="7448" y="12257"/>
                    <a:pt x="7573" y="12304"/>
                    <a:pt x="7698" y="12304"/>
                  </a:cubicBezTo>
                  <a:cubicBezTo>
                    <a:pt x="7823" y="12304"/>
                    <a:pt x="7947" y="12257"/>
                    <a:pt x="8043" y="12162"/>
                  </a:cubicBezTo>
                  <a:lnTo>
                    <a:pt x="8143" y="12065"/>
                  </a:lnTo>
                  <a:lnTo>
                    <a:pt x="2311" y="6218"/>
                  </a:lnTo>
                  <a:cubicBezTo>
                    <a:pt x="891" y="4794"/>
                    <a:pt x="891" y="2491"/>
                    <a:pt x="2311" y="1067"/>
                  </a:cubicBezTo>
                  <a:cubicBezTo>
                    <a:pt x="2881" y="494"/>
                    <a:pt x="3630" y="125"/>
                    <a:pt x="4435" y="28"/>
                  </a:cubicBezTo>
                  <a:cubicBezTo>
                    <a:pt x="4286" y="9"/>
                    <a:pt x="4137" y="0"/>
                    <a:pt x="398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2"/>
            <p:cNvSpPr/>
            <p:nvPr/>
          </p:nvSpPr>
          <p:spPr>
            <a:xfrm>
              <a:off x="6019450" y="2246450"/>
              <a:ext cx="185975" cy="52025"/>
            </a:xfrm>
            <a:custGeom>
              <a:rect b="b" l="l" r="r" t="t"/>
              <a:pathLst>
                <a:path extrusionOk="0" h="2081" w="7439">
                  <a:moveTo>
                    <a:pt x="3630" y="0"/>
                  </a:moveTo>
                  <a:cubicBezTo>
                    <a:pt x="2553" y="0"/>
                    <a:pt x="1473" y="234"/>
                    <a:pt x="388" y="733"/>
                  </a:cubicBezTo>
                  <a:cubicBezTo>
                    <a:pt x="258" y="845"/>
                    <a:pt x="127" y="964"/>
                    <a:pt x="0" y="1087"/>
                  </a:cubicBezTo>
                  <a:cubicBezTo>
                    <a:pt x="157" y="1214"/>
                    <a:pt x="310" y="1333"/>
                    <a:pt x="466" y="1445"/>
                  </a:cubicBezTo>
                  <a:cubicBezTo>
                    <a:pt x="1569" y="1871"/>
                    <a:pt x="2661" y="2080"/>
                    <a:pt x="3743" y="2080"/>
                  </a:cubicBezTo>
                  <a:cubicBezTo>
                    <a:pt x="4836" y="2080"/>
                    <a:pt x="5918" y="1866"/>
                    <a:pt x="6988" y="1445"/>
                  </a:cubicBezTo>
                  <a:cubicBezTo>
                    <a:pt x="7137" y="1337"/>
                    <a:pt x="7286" y="1217"/>
                    <a:pt x="7439" y="1094"/>
                  </a:cubicBezTo>
                  <a:cubicBezTo>
                    <a:pt x="7297" y="971"/>
                    <a:pt x="7159" y="856"/>
                    <a:pt x="7021" y="744"/>
                  </a:cubicBezTo>
                  <a:cubicBezTo>
                    <a:pt x="5895" y="260"/>
                    <a:pt x="4764" y="0"/>
                    <a:pt x="3630"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2"/>
            <p:cNvSpPr/>
            <p:nvPr/>
          </p:nvSpPr>
          <p:spPr>
            <a:xfrm>
              <a:off x="6020750" y="2252475"/>
              <a:ext cx="56325" cy="37900"/>
            </a:xfrm>
            <a:custGeom>
              <a:rect b="b" l="l" r="r" t="t"/>
              <a:pathLst>
                <a:path extrusionOk="0" h="1516" w="2253">
                  <a:moveTo>
                    <a:pt x="1893" y="0"/>
                  </a:moveTo>
                  <a:cubicBezTo>
                    <a:pt x="1780" y="0"/>
                    <a:pt x="1647" y="17"/>
                    <a:pt x="1588" y="33"/>
                  </a:cubicBezTo>
                  <a:cubicBezTo>
                    <a:pt x="1163" y="149"/>
                    <a:pt x="753" y="302"/>
                    <a:pt x="355" y="484"/>
                  </a:cubicBezTo>
                  <a:cubicBezTo>
                    <a:pt x="340" y="488"/>
                    <a:pt x="329" y="496"/>
                    <a:pt x="317" y="507"/>
                  </a:cubicBezTo>
                  <a:cubicBezTo>
                    <a:pt x="235" y="578"/>
                    <a:pt x="150" y="656"/>
                    <a:pt x="68" y="734"/>
                  </a:cubicBezTo>
                  <a:cubicBezTo>
                    <a:pt x="1" y="794"/>
                    <a:pt x="8" y="894"/>
                    <a:pt x="75" y="946"/>
                  </a:cubicBezTo>
                  <a:cubicBezTo>
                    <a:pt x="183" y="1032"/>
                    <a:pt x="291" y="1114"/>
                    <a:pt x="399" y="1192"/>
                  </a:cubicBezTo>
                  <a:cubicBezTo>
                    <a:pt x="411" y="1200"/>
                    <a:pt x="422" y="1204"/>
                    <a:pt x="433" y="1211"/>
                  </a:cubicBezTo>
                  <a:cubicBezTo>
                    <a:pt x="709" y="1315"/>
                    <a:pt x="984" y="1409"/>
                    <a:pt x="1260" y="1491"/>
                  </a:cubicBezTo>
                  <a:cubicBezTo>
                    <a:pt x="1310" y="1505"/>
                    <a:pt x="1377" y="1515"/>
                    <a:pt x="1436" y="1515"/>
                  </a:cubicBezTo>
                  <a:cubicBezTo>
                    <a:pt x="1580" y="1515"/>
                    <a:pt x="1675" y="1452"/>
                    <a:pt x="1350" y="1222"/>
                  </a:cubicBezTo>
                  <a:cubicBezTo>
                    <a:pt x="1339" y="1215"/>
                    <a:pt x="1074" y="1032"/>
                    <a:pt x="962" y="946"/>
                  </a:cubicBezTo>
                  <a:cubicBezTo>
                    <a:pt x="895" y="894"/>
                    <a:pt x="891" y="790"/>
                    <a:pt x="955" y="734"/>
                  </a:cubicBezTo>
                  <a:cubicBezTo>
                    <a:pt x="1037" y="656"/>
                    <a:pt x="1532" y="361"/>
                    <a:pt x="1678" y="298"/>
                  </a:cubicBezTo>
                  <a:cubicBezTo>
                    <a:pt x="2252" y="61"/>
                    <a:pt x="2108" y="0"/>
                    <a:pt x="1893" y="0"/>
                  </a:cubicBezTo>
                  <a:close/>
                </a:path>
              </a:pathLst>
            </a:custGeom>
            <a:solidFill>
              <a:srgbClr val="0000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2"/>
            <p:cNvSpPr/>
            <p:nvPr/>
          </p:nvSpPr>
          <p:spPr>
            <a:xfrm>
              <a:off x="6072450" y="2246450"/>
              <a:ext cx="78200" cy="52000"/>
            </a:xfrm>
            <a:custGeom>
              <a:rect b="b" l="l" r="r" t="t"/>
              <a:pathLst>
                <a:path extrusionOk="0" h="2080" w="3128">
                  <a:moveTo>
                    <a:pt x="1480" y="1"/>
                  </a:moveTo>
                  <a:cubicBezTo>
                    <a:pt x="1437" y="1"/>
                    <a:pt x="1394" y="1"/>
                    <a:pt x="1350" y="2"/>
                  </a:cubicBezTo>
                  <a:cubicBezTo>
                    <a:pt x="12" y="32"/>
                    <a:pt x="1" y="2030"/>
                    <a:pt x="1339" y="2074"/>
                  </a:cubicBezTo>
                  <a:cubicBezTo>
                    <a:pt x="1444" y="2077"/>
                    <a:pt x="1548" y="2080"/>
                    <a:pt x="1652" y="2080"/>
                  </a:cubicBezTo>
                  <a:cubicBezTo>
                    <a:pt x="1695" y="2080"/>
                    <a:pt x="1739" y="2079"/>
                    <a:pt x="1782" y="2078"/>
                  </a:cubicBezTo>
                  <a:cubicBezTo>
                    <a:pt x="3116" y="2056"/>
                    <a:pt x="3128" y="58"/>
                    <a:pt x="1793" y="6"/>
                  </a:cubicBezTo>
                  <a:cubicBezTo>
                    <a:pt x="1688" y="4"/>
                    <a:pt x="1584" y="1"/>
                    <a:pt x="14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2"/>
            <p:cNvSpPr/>
            <p:nvPr/>
          </p:nvSpPr>
          <p:spPr>
            <a:xfrm>
              <a:off x="6072450" y="2246425"/>
              <a:ext cx="49775" cy="52025"/>
            </a:xfrm>
            <a:custGeom>
              <a:rect b="b" l="l" r="r" t="t"/>
              <a:pathLst>
                <a:path extrusionOk="0" h="2081" w="1991">
                  <a:moveTo>
                    <a:pt x="1535" y="1"/>
                  </a:moveTo>
                  <a:cubicBezTo>
                    <a:pt x="1474" y="1"/>
                    <a:pt x="1414" y="2"/>
                    <a:pt x="1354" y="3"/>
                  </a:cubicBezTo>
                  <a:cubicBezTo>
                    <a:pt x="12" y="33"/>
                    <a:pt x="1" y="2031"/>
                    <a:pt x="1339" y="2075"/>
                  </a:cubicBezTo>
                  <a:cubicBezTo>
                    <a:pt x="1444" y="2078"/>
                    <a:pt x="1548" y="2081"/>
                    <a:pt x="1652" y="2081"/>
                  </a:cubicBezTo>
                  <a:cubicBezTo>
                    <a:pt x="1695" y="2081"/>
                    <a:pt x="1739" y="2080"/>
                    <a:pt x="1782" y="2079"/>
                  </a:cubicBezTo>
                  <a:cubicBezTo>
                    <a:pt x="1849" y="2079"/>
                    <a:pt x="1920" y="2072"/>
                    <a:pt x="1991" y="2057"/>
                  </a:cubicBezTo>
                  <a:cubicBezTo>
                    <a:pt x="899" y="1859"/>
                    <a:pt x="899" y="238"/>
                    <a:pt x="1969" y="26"/>
                  </a:cubicBezTo>
                  <a:cubicBezTo>
                    <a:pt x="1909" y="15"/>
                    <a:pt x="1853" y="7"/>
                    <a:pt x="1793" y="7"/>
                  </a:cubicBezTo>
                  <a:cubicBezTo>
                    <a:pt x="1706" y="3"/>
                    <a:pt x="1620" y="1"/>
                    <a:pt x="153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2"/>
            <p:cNvSpPr/>
            <p:nvPr/>
          </p:nvSpPr>
          <p:spPr>
            <a:xfrm>
              <a:off x="6061000" y="2306775"/>
              <a:ext cx="21750" cy="46525"/>
            </a:xfrm>
            <a:custGeom>
              <a:rect b="b" l="l" r="r" t="t"/>
              <a:pathLst>
                <a:path extrusionOk="0" h="1861" w="870">
                  <a:moveTo>
                    <a:pt x="605" y="1"/>
                  </a:moveTo>
                  <a:cubicBezTo>
                    <a:pt x="515" y="1"/>
                    <a:pt x="426" y="51"/>
                    <a:pt x="396" y="168"/>
                  </a:cubicBezTo>
                  <a:lnTo>
                    <a:pt x="30" y="1581"/>
                  </a:lnTo>
                  <a:cubicBezTo>
                    <a:pt x="1" y="1700"/>
                    <a:pt x="71" y="1819"/>
                    <a:pt x="191" y="1853"/>
                  </a:cubicBezTo>
                  <a:cubicBezTo>
                    <a:pt x="209" y="1856"/>
                    <a:pt x="228" y="1856"/>
                    <a:pt x="247" y="1860"/>
                  </a:cubicBezTo>
                  <a:cubicBezTo>
                    <a:pt x="347" y="1856"/>
                    <a:pt x="437" y="1789"/>
                    <a:pt x="463" y="1692"/>
                  </a:cubicBezTo>
                  <a:lnTo>
                    <a:pt x="828" y="276"/>
                  </a:lnTo>
                  <a:cubicBezTo>
                    <a:pt x="870" y="108"/>
                    <a:pt x="736" y="1"/>
                    <a:pt x="60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2"/>
            <p:cNvSpPr/>
            <p:nvPr/>
          </p:nvSpPr>
          <p:spPr>
            <a:xfrm>
              <a:off x="6142400" y="2306750"/>
              <a:ext cx="21675" cy="46550"/>
            </a:xfrm>
            <a:custGeom>
              <a:rect b="b" l="l" r="r" t="t"/>
              <a:pathLst>
                <a:path extrusionOk="0" h="1862" w="867">
                  <a:moveTo>
                    <a:pt x="264" y="1"/>
                  </a:moveTo>
                  <a:cubicBezTo>
                    <a:pt x="133" y="1"/>
                    <a:pt x="1" y="108"/>
                    <a:pt x="43" y="277"/>
                  </a:cubicBezTo>
                  <a:lnTo>
                    <a:pt x="408" y="1693"/>
                  </a:lnTo>
                  <a:cubicBezTo>
                    <a:pt x="430" y="1790"/>
                    <a:pt x="520" y="1857"/>
                    <a:pt x="620" y="1861"/>
                  </a:cubicBezTo>
                  <a:cubicBezTo>
                    <a:pt x="639" y="1861"/>
                    <a:pt x="658" y="1857"/>
                    <a:pt x="676" y="1854"/>
                  </a:cubicBezTo>
                  <a:cubicBezTo>
                    <a:pt x="795" y="1820"/>
                    <a:pt x="866" y="1701"/>
                    <a:pt x="836" y="1582"/>
                  </a:cubicBezTo>
                  <a:lnTo>
                    <a:pt x="475" y="169"/>
                  </a:lnTo>
                  <a:cubicBezTo>
                    <a:pt x="444" y="52"/>
                    <a:pt x="355" y="1"/>
                    <a:pt x="26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2"/>
            <p:cNvSpPr/>
            <p:nvPr/>
          </p:nvSpPr>
          <p:spPr>
            <a:xfrm>
              <a:off x="6106850" y="2312075"/>
              <a:ext cx="11375" cy="60400"/>
            </a:xfrm>
            <a:custGeom>
              <a:rect b="b" l="l" r="r" t="t"/>
              <a:pathLst>
                <a:path extrusionOk="0" h="2416" w="455">
                  <a:moveTo>
                    <a:pt x="227" y="1"/>
                  </a:moveTo>
                  <a:cubicBezTo>
                    <a:pt x="101" y="1"/>
                    <a:pt x="0" y="105"/>
                    <a:pt x="4" y="232"/>
                  </a:cubicBezTo>
                  <a:lnTo>
                    <a:pt x="4" y="2192"/>
                  </a:lnTo>
                  <a:cubicBezTo>
                    <a:pt x="4" y="2315"/>
                    <a:pt x="104" y="2416"/>
                    <a:pt x="227" y="2416"/>
                  </a:cubicBezTo>
                  <a:cubicBezTo>
                    <a:pt x="350" y="2416"/>
                    <a:pt x="447" y="2315"/>
                    <a:pt x="447" y="2192"/>
                  </a:cubicBezTo>
                  <a:lnTo>
                    <a:pt x="447" y="232"/>
                  </a:lnTo>
                  <a:cubicBezTo>
                    <a:pt x="455" y="105"/>
                    <a:pt x="354" y="1"/>
                    <a:pt x="22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2"/>
            <p:cNvSpPr/>
            <p:nvPr/>
          </p:nvSpPr>
          <p:spPr>
            <a:xfrm>
              <a:off x="6172700" y="2292550"/>
              <a:ext cx="24450" cy="26200"/>
            </a:xfrm>
            <a:custGeom>
              <a:rect b="b" l="l" r="r" t="t"/>
              <a:pathLst>
                <a:path extrusionOk="0" h="1048" w="978">
                  <a:moveTo>
                    <a:pt x="313" y="0"/>
                  </a:moveTo>
                  <a:cubicBezTo>
                    <a:pt x="154" y="0"/>
                    <a:pt x="0" y="182"/>
                    <a:pt x="127" y="357"/>
                  </a:cubicBezTo>
                  <a:lnTo>
                    <a:pt x="541" y="953"/>
                  </a:lnTo>
                  <a:cubicBezTo>
                    <a:pt x="580" y="1010"/>
                    <a:pt x="646" y="1047"/>
                    <a:pt x="714" y="1047"/>
                  </a:cubicBezTo>
                  <a:cubicBezTo>
                    <a:pt x="717" y="1047"/>
                    <a:pt x="720" y="1047"/>
                    <a:pt x="724" y="1047"/>
                  </a:cubicBezTo>
                  <a:cubicBezTo>
                    <a:pt x="728" y="1047"/>
                    <a:pt x="733" y="1047"/>
                    <a:pt x="737" y="1047"/>
                  </a:cubicBezTo>
                  <a:cubicBezTo>
                    <a:pt x="778" y="1047"/>
                    <a:pt x="817" y="1033"/>
                    <a:pt x="850" y="1009"/>
                  </a:cubicBezTo>
                  <a:cubicBezTo>
                    <a:pt x="951" y="942"/>
                    <a:pt x="977" y="801"/>
                    <a:pt x="906" y="700"/>
                  </a:cubicBezTo>
                  <a:lnTo>
                    <a:pt x="493" y="104"/>
                  </a:lnTo>
                  <a:cubicBezTo>
                    <a:pt x="444" y="30"/>
                    <a:pt x="378" y="0"/>
                    <a:pt x="31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2"/>
            <p:cNvSpPr/>
            <p:nvPr/>
          </p:nvSpPr>
          <p:spPr>
            <a:xfrm>
              <a:off x="6027100" y="2292400"/>
              <a:ext cx="25650" cy="26975"/>
            </a:xfrm>
            <a:custGeom>
              <a:rect b="b" l="l" r="r" t="t"/>
              <a:pathLst>
                <a:path extrusionOk="0" h="1079" w="1026">
                  <a:moveTo>
                    <a:pt x="713" y="1"/>
                  </a:moveTo>
                  <a:cubicBezTo>
                    <a:pt x="648" y="1"/>
                    <a:pt x="582" y="31"/>
                    <a:pt x="533" y="106"/>
                  </a:cubicBezTo>
                  <a:lnTo>
                    <a:pt x="104" y="728"/>
                  </a:lnTo>
                  <a:cubicBezTo>
                    <a:pt x="0" y="877"/>
                    <a:pt x="104" y="1079"/>
                    <a:pt x="283" y="1079"/>
                  </a:cubicBezTo>
                  <a:cubicBezTo>
                    <a:pt x="358" y="1079"/>
                    <a:pt x="425" y="1041"/>
                    <a:pt x="466" y="982"/>
                  </a:cubicBezTo>
                  <a:lnTo>
                    <a:pt x="898" y="359"/>
                  </a:lnTo>
                  <a:cubicBezTo>
                    <a:pt x="1025" y="185"/>
                    <a:pt x="872" y="1"/>
                    <a:pt x="71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2"/>
            <p:cNvSpPr/>
            <p:nvPr/>
          </p:nvSpPr>
          <p:spPr>
            <a:xfrm>
              <a:off x="6106375" y="2266400"/>
              <a:ext cx="11200" cy="11150"/>
            </a:xfrm>
            <a:custGeom>
              <a:rect b="b" l="l" r="r" t="t"/>
              <a:pathLst>
                <a:path extrusionOk="0" h="446" w="448">
                  <a:moveTo>
                    <a:pt x="224" y="0"/>
                  </a:moveTo>
                  <a:cubicBezTo>
                    <a:pt x="209" y="0"/>
                    <a:pt x="194" y="2"/>
                    <a:pt x="179" y="6"/>
                  </a:cubicBezTo>
                  <a:cubicBezTo>
                    <a:pt x="168" y="6"/>
                    <a:pt x="153" y="13"/>
                    <a:pt x="138" y="17"/>
                  </a:cubicBezTo>
                  <a:cubicBezTo>
                    <a:pt x="127" y="24"/>
                    <a:pt x="112" y="28"/>
                    <a:pt x="101" y="39"/>
                  </a:cubicBezTo>
                  <a:cubicBezTo>
                    <a:pt x="90" y="47"/>
                    <a:pt x="79" y="54"/>
                    <a:pt x="68" y="65"/>
                  </a:cubicBezTo>
                  <a:cubicBezTo>
                    <a:pt x="56" y="76"/>
                    <a:pt x="49" y="88"/>
                    <a:pt x="41" y="99"/>
                  </a:cubicBezTo>
                  <a:cubicBezTo>
                    <a:pt x="30" y="110"/>
                    <a:pt x="23" y="125"/>
                    <a:pt x="19" y="136"/>
                  </a:cubicBezTo>
                  <a:cubicBezTo>
                    <a:pt x="12" y="151"/>
                    <a:pt x="8" y="166"/>
                    <a:pt x="8" y="181"/>
                  </a:cubicBezTo>
                  <a:cubicBezTo>
                    <a:pt x="4" y="192"/>
                    <a:pt x="0" y="207"/>
                    <a:pt x="0" y="222"/>
                  </a:cubicBezTo>
                  <a:cubicBezTo>
                    <a:pt x="0" y="237"/>
                    <a:pt x="4" y="252"/>
                    <a:pt x="8" y="266"/>
                  </a:cubicBezTo>
                  <a:cubicBezTo>
                    <a:pt x="8" y="278"/>
                    <a:pt x="15" y="293"/>
                    <a:pt x="19" y="307"/>
                  </a:cubicBezTo>
                  <a:cubicBezTo>
                    <a:pt x="23" y="319"/>
                    <a:pt x="30" y="334"/>
                    <a:pt x="38" y="345"/>
                  </a:cubicBezTo>
                  <a:cubicBezTo>
                    <a:pt x="49" y="356"/>
                    <a:pt x="56" y="367"/>
                    <a:pt x="68" y="378"/>
                  </a:cubicBezTo>
                  <a:cubicBezTo>
                    <a:pt x="79" y="389"/>
                    <a:pt x="90" y="397"/>
                    <a:pt x="101" y="404"/>
                  </a:cubicBezTo>
                  <a:cubicBezTo>
                    <a:pt x="112" y="416"/>
                    <a:pt x="127" y="419"/>
                    <a:pt x="138" y="427"/>
                  </a:cubicBezTo>
                  <a:cubicBezTo>
                    <a:pt x="164" y="438"/>
                    <a:pt x="194" y="442"/>
                    <a:pt x="224" y="445"/>
                  </a:cubicBezTo>
                  <a:cubicBezTo>
                    <a:pt x="239" y="442"/>
                    <a:pt x="254" y="442"/>
                    <a:pt x="269" y="438"/>
                  </a:cubicBezTo>
                  <a:cubicBezTo>
                    <a:pt x="280" y="434"/>
                    <a:pt x="295" y="430"/>
                    <a:pt x="310" y="427"/>
                  </a:cubicBezTo>
                  <a:cubicBezTo>
                    <a:pt x="336" y="416"/>
                    <a:pt x="358" y="401"/>
                    <a:pt x="381" y="378"/>
                  </a:cubicBezTo>
                  <a:cubicBezTo>
                    <a:pt x="392" y="371"/>
                    <a:pt x="399" y="360"/>
                    <a:pt x="410" y="345"/>
                  </a:cubicBezTo>
                  <a:cubicBezTo>
                    <a:pt x="418" y="334"/>
                    <a:pt x="425" y="322"/>
                    <a:pt x="429" y="307"/>
                  </a:cubicBezTo>
                  <a:cubicBezTo>
                    <a:pt x="436" y="293"/>
                    <a:pt x="440" y="281"/>
                    <a:pt x="440" y="266"/>
                  </a:cubicBezTo>
                  <a:cubicBezTo>
                    <a:pt x="444" y="252"/>
                    <a:pt x="448" y="237"/>
                    <a:pt x="448" y="222"/>
                  </a:cubicBezTo>
                  <a:cubicBezTo>
                    <a:pt x="444" y="207"/>
                    <a:pt x="444" y="192"/>
                    <a:pt x="440" y="181"/>
                  </a:cubicBezTo>
                  <a:cubicBezTo>
                    <a:pt x="440" y="166"/>
                    <a:pt x="436" y="151"/>
                    <a:pt x="429" y="136"/>
                  </a:cubicBezTo>
                  <a:cubicBezTo>
                    <a:pt x="425" y="125"/>
                    <a:pt x="418" y="110"/>
                    <a:pt x="410" y="99"/>
                  </a:cubicBezTo>
                  <a:cubicBezTo>
                    <a:pt x="399" y="88"/>
                    <a:pt x="392" y="76"/>
                    <a:pt x="381" y="65"/>
                  </a:cubicBezTo>
                  <a:cubicBezTo>
                    <a:pt x="369" y="54"/>
                    <a:pt x="358" y="47"/>
                    <a:pt x="347" y="39"/>
                  </a:cubicBezTo>
                  <a:cubicBezTo>
                    <a:pt x="336" y="28"/>
                    <a:pt x="321" y="24"/>
                    <a:pt x="310" y="17"/>
                  </a:cubicBezTo>
                  <a:cubicBezTo>
                    <a:pt x="295" y="13"/>
                    <a:pt x="280" y="6"/>
                    <a:pt x="269" y="6"/>
                  </a:cubicBezTo>
                  <a:cubicBezTo>
                    <a:pt x="254" y="2"/>
                    <a:pt x="239" y="0"/>
                    <a:pt x="22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2"/>
            <p:cNvSpPr/>
            <p:nvPr/>
          </p:nvSpPr>
          <p:spPr>
            <a:xfrm>
              <a:off x="6005575" y="2219075"/>
              <a:ext cx="214400" cy="104300"/>
            </a:xfrm>
            <a:custGeom>
              <a:rect b="b" l="l" r="r" t="t"/>
              <a:pathLst>
                <a:path extrusionOk="0" h="4172" w="8576">
                  <a:moveTo>
                    <a:pt x="4184" y="1095"/>
                  </a:moveTo>
                  <a:cubicBezTo>
                    <a:pt x="5319" y="1095"/>
                    <a:pt x="6450" y="1355"/>
                    <a:pt x="7576" y="1839"/>
                  </a:cubicBezTo>
                  <a:cubicBezTo>
                    <a:pt x="7714" y="1951"/>
                    <a:pt x="7852" y="2066"/>
                    <a:pt x="7994" y="2189"/>
                  </a:cubicBezTo>
                  <a:cubicBezTo>
                    <a:pt x="7845" y="2316"/>
                    <a:pt x="7696" y="2432"/>
                    <a:pt x="7547" y="2540"/>
                  </a:cubicBezTo>
                  <a:cubicBezTo>
                    <a:pt x="6474" y="2960"/>
                    <a:pt x="5390" y="3174"/>
                    <a:pt x="4295" y="3174"/>
                  </a:cubicBezTo>
                  <a:cubicBezTo>
                    <a:pt x="3214" y="3174"/>
                    <a:pt x="2123" y="2965"/>
                    <a:pt x="1021" y="2540"/>
                  </a:cubicBezTo>
                  <a:cubicBezTo>
                    <a:pt x="865" y="2428"/>
                    <a:pt x="712" y="2309"/>
                    <a:pt x="555" y="2182"/>
                  </a:cubicBezTo>
                  <a:cubicBezTo>
                    <a:pt x="682" y="2059"/>
                    <a:pt x="813" y="1940"/>
                    <a:pt x="939" y="1828"/>
                  </a:cubicBezTo>
                  <a:cubicBezTo>
                    <a:pt x="2026" y="1329"/>
                    <a:pt x="3107" y="1095"/>
                    <a:pt x="4184" y="1095"/>
                  </a:cubicBezTo>
                  <a:close/>
                  <a:moveTo>
                    <a:pt x="4193" y="0"/>
                  </a:moveTo>
                  <a:cubicBezTo>
                    <a:pt x="2785" y="0"/>
                    <a:pt x="1400" y="686"/>
                    <a:pt x="67" y="2040"/>
                  </a:cubicBezTo>
                  <a:cubicBezTo>
                    <a:pt x="26" y="2085"/>
                    <a:pt x="0" y="2145"/>
                    <a:pt x="4" y="2204"/>
                  </a:cubicBezTo>
                  <a:cubicBezTo>
                    <a:pt x="8" y="2268"/>
                    <a:pt x="34" y="2323"/>
                    <a:pt x="82" y="2364"/>
                  </a:cubicBezTo>
                  <a:cubicBezTo>
                    <a:pt x="1487" y="3568"/>
                    <a:pt x="2892" y="4172"/>
                    <a:pt x="4297" y="4172"/>
                  </a:cubicBezTo>
                  <a:cubicBezTo>
                    <a:pt x="5698" y="4172"/>
                    <a:pt x="7096" y="3568"/>
                    <a:pt x="8475" y="2364"/>
                  </a:cubicBezTo>
                  <a:cubicBezTo>
                    <a:pt x="8575" y="2275"/>
                    <a:pt x="8575" y="2122"/>
                    <a:pt x="8482" y="2033"/>
                  </a:cubicBezTo>
                  <a:cubicBezTo>
                    <a:pt x="7066" y="721"/>
                    <a:pt x="5661" y="39"/>
                    <a:pt x="4304" y="2"/>
                  </a:cubicBezTo>
                  <a:cubicBezTo>
                    <a:pt x="4267" y="1"/>
                    <a:pt x="4230" y="0"/>
                    <a:pt x="4193"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2"/>
            <p:cNvSpPr/>
            <p:nvPr/>
          </p:nvSpPr>
          <p:spPr>
            <a:xfrm>
              <a:off x="6004825" y="2241075"/>
              <a:ext cx="215425" cy="62750"/>
            </a:xfrm>
            <a:custGeom>
              <a:rect b="b" l="l" r="r" t="t"/>
              <a:pathLst>
                <a:path extrusionOk="0" h="2510" w="8617">
                  <a:moveTo>
                    <a:pt x="4210" y="427"/>
                  </a:moveTo>
                  <a:cubicBezTo>
                    <a:pt x="5396" y="427"/>
                    <a:pt x="6608" y="722"/>
                    <a:pt x="7860" y="1309"/>
                  </a:cubicBezTo>
                  <a:cubicBezTo>
                    <a:pt x="6692" y="1818"/>
                    <a:pt x="5512" y="2072"/>
                    <a:pt x="4328" y="2072"/>
                  </a:cubicBezTo>
                  <a:cubicBezTo>
                    <a:pt x="3135" y="2072"/>
                    <a:pt x="1937" y="1814"/>
                    <a:pt x="742" y="1298"/>
                  </a:cubicBezTo>
                  <a:cubicBezTo>
                    <a:pt x="1882" y="717"/>
                    <a:pt x="3033" y="427"/>
                    <a:pt x="4210" y="427"/>
                  </a:cubicBezTo>
                  <a:close/>
                  <a:moveTo>
                    <a:pt x="4213" y="0"/>
                  </a:moveTo>
                  <a:cubicBezTo>
                    <a:pt x="2836" y="0"/>
                    <a:pt x="1468" y="380"/>
                    <a:pt x="149" y="1127"/>
                  </a:cubicBezTo>
                  <a:cubicBezTo>
                    <a:pt x="0" y="1212"/>
                    <a:pt x="8" y="1436"/>
                    <a:pt x="164" y="1511"/>
                  </a:cubicBezTo>
                  <a:cubicBezTo>
                    <a:pt x="1551" y="2174"/>
                    <a:pt x="2952" y="2509"/>
                    <a:pt x="4327" y="2509"/>
                  </a:cubicBezTo>
                  <a:lnTo>
                    <a:pt x="4361" y="2509"/>
                  </a:lnTo>
                  <a:cubicBezTo>
                    <a:pt x="5724" y="2506"/>
                    <a:pt x="7103" y="2166"/>
                    <a:pt x="8452" y="1511"/>
                  </a:cubicBezTo>
                  <a:cubicBezTo>
                    <a:pt x="8613" y="1432"/>
                    <a:pt x="8616" y="1205"/>
                    <a:pt x="8460" y="1123"/>
                  </a:cubicBezTo>
                  <a:cubicBezTo>
                    <a:pt x="7055" y="400"/>
                    <a:pt x="5669" y="20"/>
                    <a:pt x="4331" y="1"/>
                  </a:cubicBezTo>
                  <a:cubicBezTo>
                    <a:pt x="4291" y="1"/>
                    <a:pt x="4252" y="0"/>
                    <a:pt x="4213"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2"/>
            <p:cNvSpPr/>
            <p:nvPr/>
          </p:nvSpPr>
          <p:spPr>
            <a:xfrm>
              <a:off x="6106000" y="2266850"/>
              <a:ext cx="11200" cy="11175"/>
            </a:xfrm>
            <a:custGeom>
              <a:rect b="b" l="l" r="r" t="t"/>
              <a:pathLst>
                <a:path extrusionOk="0" h="447" w="448">
                  <a:moveTo>
                    <a:pt x="224" y="1"/>
                  </a:moveTo>
                  <a:cubicBezTo>
                    <a:pt x="209" y="1"/>
                    <a:pt x="194" y="3"/>
                    <a:pt x="179" y="6"/>
                  </a:cubicBezTo>
                  <a:cubicBezTo>
                    <a:pt x="168" y="10"/>
                    <a:pt x="153" y="14"/>
                    <a:pt x="138" y="17"/>
                  </a:cubicBezTo>
                  <a:cubicBezTo>
                    <a:pt x="127" y="25"/>
                    <a:pt x="112" y="32"/>
                    <a:pt x="101" y="40"/>
                  </a:cubicBezTo>
                  <a:cubicBezTo>
                    <a:pt x="90" y="47"/>
                    <a:pt x="79" y="55"/>
                    <a:pt x="68" y="66"/>
                  </a:cubicBezTo>
                  <a:cubicBezTo>
                    <a:pt x="56" y="77"/>
                    <a:pt x="49" y="88"/>
                    <a:pt x="42" y="99"/>
                  </a:cubicBezTo>
                  <a:cubicBezTo>
                    <a:pt x="30" y="114"/>
                    <a:pt x="23" y="126"/>
                    <a:pt x="19" y="140"/>
                  </a:cubicBezTo>
                  <a:cubicBezTo>
                    <a:pt x="15" y="152"/>
                    <a:pt x="8" y="167"/>
                    <a:pt x="8" y="181"/>
                  </a:cubicBezTo>
                  <a:cubicBezTo>
                    <a:pt x="4" y="196"/>
                    <a:pt x="1" y="211"/>
                    <a:pt x="1" y="226"/>
                  </a:cubicBezTo>
                  <a:cubicBezTo>
                    <a:pt x="1" y="237"/>
                    <a:pt x="4" y="252"/>
                    <a:pt x="8" y="267"/>
                  </a:cubicBezTo>
                  <a:cubicBezTo>
                    <a:pt x="12" y="297"/>
                    <a:pt x="23" y="323"/>
                    <a:pt x="42" y="349"/>
                  </a:cubicBezTo>
                  <a:cubicBezTo>
                    <a:pt x="49" y="360"/>
                    <a:pt x="56" y="371"/>
                    <a:pt x="68" y="383"/>
                  </a:cubicBezTo>
                  <a:cubicBezTo>
                    <a:pt x="79" y="390"/>
                    <a:pt x="90" y="401"/>
                    <a:pt x="101" y="409"/>
                  </a:cubicBezTo>
                  <a:cubicBezTo>
                    <a:pt x="112" y="416"/>
                    <a:pt x="127" y="424"/>
                    <a:pt x="138" y="431"/>
                  </a:cubicBezTo>
                  <a:cubicBezTo>
                    <a:pt x="153" y="435"/>
                    <a:pt x="168" y="439"/>
                    <a:pt x="179" y="442"/>
                  </a:cubicBezTo>
                  <a:cubicBezTo>
                    <a:pt x="194" y="446"/>
                    <a:pt x="209" y="446"/>
                    <a:pt x="224" y="446"/>
                  </a:cubicBezTo>
                  <a:cubicBezTo>
                    <a:pt x="239" y="446"/>
                    <a:pt x="254" y="446"/>
                    <a:pt x="269" y="442"/>
                  </a:cubicBezTo>
                  <a:cubicBezTo>
                    <a:pt x="280" y="439"/>
                    <a:pt x="295" y="435"/>
                    <a:pt x="310" y="431"/>
                  </a:cubicBezTo>
                  <a:cubicBezTo>
                    <a:pt x="321" y="424"/>
                    <a:pt x="336" y="416"/>
                    <a:pt x="347" y="409"/>
                  </a:cubicBezTo>
                  <a:cubicBezTo>
                    <a:pt x="358" y="401"/>
                    <a:pt x="369" y="390"/>
                    <a:pt x="381" y="383"/>
                  </a:cubicBezTo>
                  <a:cubicBezTo>
                    <a:pt x="392" y="371"/>
                    <a:pt x="399" y="360"/>
                    <a:pt x="410" y="349"/>
                  </a:cubicBezTo>
                  <a:cubicBezTo>
                    <a:pt x="425" y="323"/>
                    <a:pt x="437" y="297"/>
                    <a:pt x="440" y="267"/>
                  </a:cubicBezTo>
                  <a:cubicBezTo>
                    <a:pt x="448" y="237"/>
                    <a:pt x="448" y="208"/>
                    <a:pt x="440" y="181"/>
                  </a:cubicBezTo>
                  <a:cubicBezTo>
                    <a:pt x="440" y="167"/>
                    <a:pt x="433" y="152"/>
                    <a:pt x="429" y="140"/>
                  </a:cubicBezTo>
                  <a:cubicBezTo>
                    <a:pt x="425" y="126"/>
                    <a:pt x="418" y="114"/>
                    <a:pt x="410" y="99"/>
                  </a:cubicBezTo>
                  <a:cubicBezTo>
                    <a:pt x="399" y="88"/>
                    <a:pt x="392" y="77"/>
                    <a:pt x="381" y="66"/>
                  </a:cubicBezTo>
                  <a:cubicBezTo>
                    <a:pt x="369" y="55"/>
                    <a:pt x="358" y="47"/>
                    <a:pt x="347" y="40"/>
                  </a:cubicBezTo>
                  <a:cubicBezTo>
                    <a:pt x="325" y="25"/>
                    <a:pt x="295" y="14"/>
                    <a:pt x="269" y="6"/>
                  </a:cubicBezTo>
                  <a:cubicBezTo>
                    <a:pt x="254" y="3"/>
                    <a:pt x="239" y="1"/>
                    <a:pt x="224"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9" name="Google Shape;4549;p62"/>
          <p:cNvGrpSpPr/>
          <p:nvPr/>
        </p:nvGrpSpPr>
        <p:grpSpPr>
          <a:xfrm>
            <a:off x="3465225" y="2683950"/>
            <a:ext cx="377075" cy="337625"/>
            <a:chOff x="3465225" y="2683950"/>
            <a:chExt cx="377075" cy="337625"/>
          </a:xfrm>
        </p:grpSpPr>
        <p:sp>
          <p:nvSpPr>
            <p:cNvPr id="4550" name="Google Shape;4550;p62"/>
            <p:cNvSpPr/>
            <p:nvPr/>
          </p:nvSpPr>
          <p:spPr>
            <a:xfrm>
              <a:off x="3618750" y="2705400"/>
              <a:ext cx="219800" cy="184050"/>
            </a:xfrm>
            <a:custGeom>
              <a:rect b="b" l="l" r="r" t="t"/>
              <a:pathLst>
                <a:path extrusionOk="0" h="7362" w="8792">
                  <a:moveTo>
                    <a:pt x="2230" y="1"/>
                  </a:moveTo>
                  <a:cubicBezTo>
                    <a:pt x="2182" y="1"/>
                    <a:pt x="2133" y="2"/>
                    <a:pt x="2084" y="5"/>
                  </a:cubicBezTo>
                  <a:cubicBezTo>
                    <a:pt x="1037" y="76"/>
                    <a:pt x="176" y="855"/>
                    <a:pt x="1" y="1887"/>
                  </a:cubicBezTo>
                  <a:cubicBezTo>
                    <a:pt x="1149" y="3795"/>
                    <a:pt x="2688" y="6315"/>
                    <a:pt x="2688" y="6315"/>
                  </a:cubicBezTo>
                  <a:lnTo>
                    <a:pt x="4670" y="6315"/>
                  </a:lnTo>
                  <a:lnTo>
                    <a:pt x="4670" y="7362"/>
                  </a:lnTo>
                  <a:lnTo>
                    <a:pt x="6608" y="7362"/>
                  </a:lnTo>
                  <a:lnTo>
                    <a:pt x="6608" y="6315"/>
                  </a:lnTo>
                  <a:lnTo>
                    <a:pt x="6612" y="6311"/>
                  </a:lnTo>
                  <a:lnTo>
                    <a:pt x="7588" y="6311"/>
                  </a:lnTo>
                  <a:cubicBezTo>
                    <a:pt x="8419" y="5756"/>
                    <a:pt x="8792" y="4723"/>
                    <a:pt x="8501" y="3766"/>
                  </a:cubicBezTo>
                  <a:cubicBezTo>
                    <a:pt x="8214" y="2808"/>
                    <a:pt x="7331" y="2156"/>
                    <a:pt x="6332" y="2152"/>
                  </a:cubicBezTo>
                  <a:cubicBezTo>
                    <a:pt x="6262" y="2152"/>
                    <a:pt x="6191" y="2156"/>
                    <a:pt x="6124" y="2163"/>
                  </a:cubicBezTo>
                  <a:cubicBezTo>
                    <a:pt x="5967" y="2178"/>
                    <a:pt x="5811" y="2208"/>
                    <a:pt x="5662" y="2256"/>
                  </a:cubicBezTo>
                  <a:lnTo>
                    <a:pt x="4987" y="2465"/>
                  </a:lnTo>
                  <a:cubicBezTo>
                    <a:pt x="4957" y="2474"/>
                    <a:pt x="4927" y="2478"/>
                    <a:pt x="4897" y="2478"/>
                  </a:cubicBezTo>
                  <a:cubicBezTo>
                    <a:pt x="4764" y="2478"/>
                    <a:pt x="4643" y="2395"/>
                    <a:pt x="4603" y="2264"/>
                  </a:cubicBezTo>
                  <a:lnTo>
                    <a:pt x="4398" y="1600"/>
                  </a:lnTo>
                  <a:cubicBezTo>
                    <a:pt x="4103" y="645"/>
                    <a:pt x="3219" y="1"/>
                    <a:pt x="2230"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2"/>
            <p:cNvSpPr/>
            <p:nvPr/>
          </p:nvSpPr>
          <p:spPr>
            <a:xfrm>
              <a:off x="3553275" y="2943100"/>
              <a:ext cx="196325" cy="78475"/>
            </a:xfrm>
            <a:custGeom>
              <a:rect b="b" l="l" r="r" t="t"/>
              <a:pathLst>
                <a:path extrusionOk="0" h="3139" w="7853">
                  <a:moveTo>
                    <a:pt x="1524" y="0"/>
                  </a:moveTo>
                  <a:lnTo>
                    <a:pt x="1476" y="1662"/>
                  </a:lnTo>
                  <a:cubicBezTo>
                    <a:pt x="660" y="1662"/>
                    <a:pt x="0" y="2322"/>
                    <a:pt x="0" y="3138"/>
                  </a:cubicBezTo>
                  <a:lnTo>
                    <a:pt x="7852" y="3138"/>
                  </a:lnTo>
                  <a:cubicBezTo>
                    <a:pt x="7852" y="2322"/>
                    <a:pt x="7192" y="1662"/>
                    <a:pt x="6380" y="1662"/>
                  </a:cubicBezTo>
                  <a:lnTo>
                    <a:pt x="6328"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2"/>
            <p:cNvSpPr/>
            <p:nvPr/>
          </p:nvSpPr>
          <p:spPr>
            <a:xfrm>
              <a:off x="3553275" y="2984650"/>
              <a:ext cx="58800" cy="36925"/>
            </a:xfrm>
            <a:custGeom>
              <a:rect b="b" l="l" r="r" t="t"/>
              <a:pathLst>
                <a:path extrusionOk="0" h="1477" w="2352">
                  <a:moveTo>
                    <a:pt x="1476" y="0"/>
                  </a:moveTo>
                  <a:cubicBezTo>
                    <a:pt x="660" y="0"/>
                    <a:pt x="0" y="660"/>
                    <a:pt x="0" y="1476"/>
                  </a:cubicBezTo>
                  <a:lnTo>
                    <a:pt x="876" y="1476"/>
                  </a:lnTo>
                  <a:cubicBezTo>
                    <a:pt x="876" y="660"/>
                    <a:pt x="1535" y="0"/>
                    <a:pt x="235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2"/>
            <p:cNvSpPr/>
            <p:nvPr/>
          </p:nvSpPr>
          <p:spPr>
            <a:xfrm>
              <a:off x="3618850" y="2705325"/>
              <a:ext cx="223450" cy="217400"/>
            </a:xfrm>
            <a:custGeom>
              <a:rect b="b" l="l" r="r" t="t"/>
              <a:pathLst>
                <a:path extrusionOk="0" h="8696" w="8938">
                  <a:moveTo>
                    <a:pt x="2228" y="1"/>
                  </a:moveTo>
                  <a:cubicBezTo>
                    <a:pt x="1608" y="1"/>
                    <a:pt x="982" y="252"/>
                    <a:pt x="519" y="791"/>
                  </a:cubicBezTo>
                  <a:cubicBezTo>
                    <a:pt x="250" y="1104"/>
                    <a:pt x="71" y="1484"/>
                    <a:pt x="1" y="1890"/>
                  </a:cubicBezTo>
                  <a:cubicBezTo>
                    <a:pt x="1148" y="3798"/>
                    <a:pt x="2691" y="6314"/>
                    <a:pt x="2691" y="6314"/>
                  </a:cubicBezTo>
                  <a:lnTo>
                    <a:pt x="4670" y="6314"/>
                  </a:lnTo>
                  <a:lnTo>
                    <a:pt x="4670" y="7402"/>
                  </a:lnTo>
                  <a:cubicBezTo>
                    <a:pt x="4670" y="7670"/>
                    <a:pt x="4886" y="7886"/>
                    <a:pt x="5155" y="7886"/>
                  </a:cubicBezTo>
                  <a:cubicBezTo>
                    <a:pt x="5423" y="7886"/>
                    <a:pt x="5639" y="7670"/>
                    <a:pt x="5639" y="7402"/>
                  </a:cubicBezTo>
                  <a:lnTo>
                    <a:pt x="5639" y="8214"/>
                  </a:lnTo>
                  <a:cubicBezTo>
                    <a:pt x="5639" y="8479"/>
                    <a:pt x="5855" y="8695"/>
                    <a:pt x="6123" y="8695"/>
                  </a:cubicBezTo>
                  <a:cubicBezTo>
                    <a:pt x="6392" y="8695"/>
                    <a:pt x="6608" y="8479"/>
                    <a:pt x="6608" y="8214"/>
                  </a:cubicBezTo>
                  <a:lnTo>
                    <a:pt x="6608" y="6314"/>
                  </a:lnTo>
                  <a:lnTo>
                    <a:pt x="7588" y="6314"/>
                  </a:lnTo>
                  <a:cubicBezTo>
                    <a:pt x="8911" y="5431"/>
                    <a:pt x="8937" y="3497"/>
                    <a:pt x="7640" y="2572"/>
                  </a:cubicBezTo>
                  <a:cubicBezTo>
                    <a:pt x="7256" y="2300"/>
                    <a:pt x="6802" y="2155"/>
                    <a:pt x="6332" y="2155"/>
                  </a:cubicBezTo>
                  <a:cubicBezTo>
                    <a:pt x="6265" y="2155"/>
                    <a:pt x="6194" y="2159"/>
                    <a:pt x="6123" y="2166"/>
                  </a:cubicBezTo>
                  <a:cubicBezTo>
                    <a:pt x="5967" y="2177"/>
                    <a:pt x="5810" y="2211"/>
                    <a:pt x="5661" y="2259"/>
                  </a:cubicBezTo>
                  <a:lnTo>
                    <a:pt x="4987" y="2468"/>
                  </a:lnTo>
                  <a:cubicBezTo>
                    <a:pt x="4957" y="2477"/>
                    <a:pt x="4927" y="2481"/>
                    <a:pt x="4898" y="2481"/>
                  </a:cubicBezTo>
                  <a:cubicBezTo>
                    <a:pt x="4768" y="2481"/>
                    <a:pt x="4646" y="2398"/>
                    <a:pt x="4607" y="2267"/>
                  </a:cubicBezTo>
                  <a:lnTo>
                    <a:pt x="4398" y="1600"/>
                  </a:lnTo>
                  <a:cubicBezTo>
                    <a:pt x="4084" y="575"/>
                    <a:pt x="3164" y="1"/>
                    <a:pt x="2228"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2"/>
            <p:cNvSpPr/>
            <p:nvPr/>
          </p:nvSpPr>
          <p:spPr>
            <a:xfrm>
              <a:off x="3481150" y="2741750"/>
              <a:ext cx="238250" cy="209500"/>
            </a:xfrm>
            <a:custGeom>
              <a:rect b="b" l="l" r="r" t="t"/>
              <a:pathLst>
                <a:path extrusionOk="0" h="8380" w="9530">
                  <a:moveTo>
                    <a:pt x="6868" y="0"/>
                  </a:moveTo>
                  <a:cubicBezTo>
                    <a:pt x="6020" y="0"/>
                    <a:pt x="5203" y="464"/>
                    <a:pt x="4789" y="1268"/>
                  </a:cubicBezTo>
                  <a:lnTo>
                    <a:pt x="4458" y="1917"/>
                  </a:lnTo>
                  <a:cubicBezTo>
                    <a:pt x="4403" y="2027"/>
                    <a:pt x="4292" y="2089"/>
                    <a:pt x="4179" y="2089"/>
                  </a:cubicBezTo>
                  <a:cubicBezTo>
                    <a:pt x="4131" y="2089"/>
                    <a:pt x="4082" y="2078"/>
                    <a:pt x="4037" y="2054"/>
                  </a:cubicBezTo>
                  <a:lnTo>
                    <a:pt x="3399" y="1730"/>
                  </a:lnTo>
                  <a:cubicBezTo>
                    <a:pt x="3051" y="1552"/>
                    <a:pt x="2688" y="1470"/>
                    <a:pt x="2335" y="1470"/>
                  </a:cubicBezTo>
                  <a:cubicBezTo>
                    <a:pt x="1111" y="1470"/>
                    <a:pt x="1" y="2453"/>
                    <a:pt x="1" y="3806"/>
                  </a:cubicBezTo>
                  <a:cubicBezTo>
                    <a:pt x="1" y="4171"/>
                    <a:pt x="86" y="4533"/>
                    <a:pt x="250" y="4861"/>
                  </a:cubicBezTo>
                  <a:cubicBezTo>
                    <a:pt x="474" y="5300"/>
                    <a:pt x="832" y="5662"/>
                    <a:pt x="1271" y="5885"/>
                  </a:cubicBezTo>
                  <a:lnTo>
                    <a:pt x="6060" y="8345"/>
                  </a:lnTo>
                  <a:cubicBezTo>
                    <a:pt x="6105" y="8368"/>
                    <a:pt x="6154" y="8379"/>
                    <a:pt x="6202" y="8379"/>
                  </a:cubicBezTo>
                  <a:cubicBezTo>
                    <a:pt x="6316" y="8379"/>
                    <a:pt x="6427" y="8317"/>
                    <a:pt x="6485" y="8207"/>
                  </a:cubicBezTo>
                  <a:lnTo>
                    <a:pt x="8195" y="4857"/>
                  </a:lnTo>
                  <a:lnTo>
                    <a:pt x="8941" y="3400"/>
                  </a:lnTo>
                  <a:cubicBezTo>
                    <a:pt x="9530" y="2252"/>
                    <a:pt x="9079" y="847"/>
                    <a:pt x="7931" y="258"/>
                  </a:cubicBezTo>
                  <a:cubicBezTo>
                    <a:pt x="7590" y="83"/>
                    <a:pt x="7226" y="0"/>
                    <a:pt x="6868"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2"/>
            <p:cNvSpPr/>
            <p:nvPr/>
          </p:nvSpPr>
          <p:spPr>
            <a:xfrm>
              <a:off x="3474900" y="2778475"/>
              <a:ext cx="169325" cy="172775"/>
            </a:xfrm>
            <a:custGeom>
              <a:rect b="b" l="l" r="r" t="t"/>
              <a:pathLst>
                <a:path extrusionOk="0" h="6911" w="6773">
                  <a:moveTo>
                    <a:pt x="2588" y="0"/>
                  </a:moveTo>
                  <a:cubicBezTo>
                    <a:pt x="1607" y="0"/>
                    <a:pt x="709" y="622"/>
                    <a:pt x="381" y="1580"/>
                  </a:cubicBezTo>
                  <a:cubicBezTo>
                    <a:pt x="1" y="2676"/>
                    <a:pt x="489" y="3887"/>
                    <a:pt x="1521" y="4416"/>
                  </a:cubicBezTo>
                  <a:lnTo>
                    <a:pt x="6310" y="6876"/>
                  </a:lnTo>
                  <a:cubicBezTo>
                    <a:pt x="6355" y="6899"/>
                    <a:pt x="6404" y="6910"/>
                    <a:pt x="6452" y="6910"/>
                  </a:cubicBezTo>
                  <a:cubicBezTo>
                    <a:pt x="6566" y="6910"/>
                    <a:pt x="6677" y="6848"/>
                    <a:pt x="6735" y="6738"/>
                  </a:cubicBezTo>
                  <a:lnTo>
                    <a:pt x="6772" y="6664"/>
                  </a:lnTo>
                  <a:lnTo>
                    <a:pt x="2397" y="4416"/>
                  </a:lnTo>
                  <a:cubicBezTo>
                    <a:pt x="1957" y="4193"/>
                    <a:pt x="1600" y="3831"/>
                    <a:pt x="1376" y="3388"/>
                  </a:cubicBezTo>
                  <a:cubicBezTo>
                    <a:pt x="679" y="2002"/>
                    <a:pt x="1499" y="332"/>
                    <a:pt x="3023" y="41"/>
                  </a:cubicBezTo>
                  <a:cubicBezTo>
                    <a:pt x="2877" y="14"/>
                    <a:pt x="2732" y="0"/>
                    <a:pt x="2588"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2"/>
            <p:cNvSpPr/>
            <p:nvPr/>
          </p:nvSpPr>
          <p:spPr>
            <a:xfrm>
              <a:off x="3470150" y="2863150"/>
              <a:ext cx="362625" cy="121525"/>
            </a:xfrm>
            <a:custGeom>
              <a:rect b="b" l="l" r="r" t="t"/>
              <a:pathLst>
                <a:path extrusionOk="0" h="4861" w="14505">
                  <a:moveTo>
                    <a:pt x="206" y="1"/>
                  </a:moveTo>
                  <a:cubicBezTo>
                    <a:pt x="90" y="1"/>
                    <a:pt x="1" y="98"/>
                    <a:pt x="5" y="213"/>
                  </a:cubicBezTo>
                  <a:cubicBezTo>
                    <a:pt x="116" y="2807"/>
                    <a:pt x="2252" y="4857"/>
                    <a:pt x="4849" y="4860"/>
                  </a:cubicBezTo>
                  <a:lnTo>
                    <a:pt x="9657" y="4860"/>
                  </a:lnTo>
                  <a:cubicBezTo>
                    <a:pt x="12254" y="4857"/>
                    <a:pt x="14389" y="2807"/>
                    <a:pt x="14501" y="213"/>
                  </a:cubicBezTo>
                  <a:cubicBezTo>
                    <a:pt x="14505" y="98"/>
                    <a:pt x="14412" y="1"/>
                    <a:pt x="14300" y="1"/>
                  </a:cubicBezTo>
                  <a:lnTo>
                    <a:pt x="12556" y="1"/>
                  </a:lnTo>
                  <a:lnTo>
                    <a:pt x="12556" y="1886"/>
                  </a:lnTo>
                  <a:cubicBezTo>
                    <a:pt x="12560" y="2147"/>
                    <a:pt x="12358" y="2367"/>
                    <a:pt x="12094" y="2386"/>
                  </a:cubicBezTo>
                  <a:cubicBezTo>
                    <a:pt x="12087" y="2386"/>
                    <a:pt x="12080" y="2386"/>
                    <a:pt x="12074" y="2386"/>
                  </a:cubicBezTo>
                  <a:cubicBezTo>
                    <a:pt x="11807" y="2386"/>
                    <a:pt x="11591" y="2170"/>
                    <a:pt x="11587" y="1901"/>
                  </a:cubicBezTo>
                  <a:lnTo>
                    <a:pt x="11587" y="1089"/>
                  </a:lnTo>
                  <a:cubicBezTo>
                    <a:pt x="11587" y="1358"/>
                    <a:pt x="11367" y="1574"/>
                    <a:pt x="11100" y="1574"/>
                  </a:cubicBezTo>
                  <a:cubicBezTo>
                    <a:pt x="11094" y="1574"/>
                    <a:pt x="11087" y="1574"/>
                    <a:pt x="11080" y="1573"/>
                  </a:cubicBezTo>
                  <a:cubicBezTo>
                    <a:pt x="10819" y="1559"/>
                    <a:pt x="10618" y="1339"/>
                    <a:pt x="10618" y="1078"/>
                  </a:cubicBezTo>
                  <a:lnTo>
                    <a:pt x="10618"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2"/>
            <p:cNvSpPr/>
            <p:nvPr/>
          </p:nvSpPr>
          <p:spPr>
            <a:xfrm>
              <a:off x="3473050" y="2889425"/>
              <a:ext cx="356850" cy="52300"/>
            </a:xfrm>
            <a:custGeom>
              <a:rect b="b" l="l" r="r" t="t"/>
              <a:pathLst>
                <a:path extrusionOk="0" h="2092" w="14274">
                  <a:moveTo>
                    <a:pt x="0" y="1"/>
                  </a:moveTo>
                  <a:cubicBezTo>
                    <a:pt x="168" y="772"/>
                    <a:pt x="526" y="1491"/>
                    <a:pt x="1036" y="2091"/>
                  </a:cubicBezTo>
                  <a:lnTo>
                    <a:pt x="13234" y="2091"/>
                  </a:lnTo>
                  <a:cubicBezTo>
                    <a:pt x="13744" y="1491"/>
                    <a:pt x="14102" y="772"/>
                    <a:pt x="14273" y="1"/>
                  </a:cubicBezTo>
                  <a:lnTo>
                    <a:pt x="12440" y="1"/>
                  </a:lnTo>
                  <a:lnTo>
                    <a:pt x="12440" y="850"/>
                  </a:lnTo>
                  <a:cubicBezTo>
                    <a:pt x="12440" y="1115"/>
                    <a:pt x="12224" y="1331"/>
                    <a:pt x="11955" y="1331"/>
                  </a:cubicBezTo>
                  <a:cubicBezTo>
                    <a:pt x="11687" y="1331"/>
                    <a:pt x="11471" y="1115"/>
                    <a:pt x="11471" y="850"/>
                  </a:cubicBezTo>
                  <a:lnTo>
                    <a:pt x="11471" y="38"/>
                  </a:lnTo>
                  <a:cubicBezTo>
                    <a:pt x="11471" y="306"/>
                    <a:pt x="11255" y="522"/>
                    <a:pt x="10987" y="522"/>
                  </a:cubicBezTo>
                  <a:cubicBezTo>
                    <a:pt x="10718" y="522"/>
                    <a:pt x="10502" y="306"/>
                    <a:pt x="10502" y="38"/>
                  </a:cubicBezTo>
                  <a:lnTo>
                    <a:pt x="10502"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2"/>
            <p:cNvSpPr/>
            <p:nvPr/>
          </p:nvSpPr>
          <p:spPr>
            <a:xfrm>
              <a:off x="3470150" y="2863150"/>
              <a:ext cx="143125" cy="121525"/>
            </a:xfrm>
            <a:custGeom>
              <a:rect b="b" l="l" r="r" t="t"/>
              <a:pathLst>
                <a:path extrusionOk="0" h="4861" w="5725">
                  <a:moveTo>
                    <a:pt x="206" y="1"/>
                  </a:moveTo>
                  <a:cubicBezTo>
                    <a:pt x="90" y="1"/>
                    <a:pt x="1" y="98"/>
                    <a:pt x="5" y="213"/>
                  </a:cubicBezTo>
                  <a:cubicBezTo>
                    <a:pt x="116" y="2807"/>
                    <a:pt x="2252" y="4857"/>
                    <a:pt x="4849" y="4860"/>
                  </a:cubicBezTo>
                  <a:lnTo>
                    <a:pt x="5725" y="4860"/>
                  </a:lnTo>
                  <a:cubicBezTo>
                    <a:pt x="3046" y="4857"/>
                    <a:pt x="877" y="2680"/>
                    <a:pt x="877"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2"/>
            <p:cNvSpPr/>
            <p:nvPr/>
          </p:nvSpPr>
          <p:spPr>
            <a:xfrm>
              <a:off x="3473050" y="2889425"/>
              <a:ext cx="47825" cy="52300"/>
            </a:xfrm>
            <a:custGeom>
              <a:rect b="b" l="l" r="r" t="t"/>
              <a:pathLst>
                <a:path extrusionOk="0" h="2092" w="1913">
                  <a:moveTo>
                    <a:pt x="0" y="1"/>
                  </a:moveTo>
                  <a:cubicBezTo>
                    <a:pt x="127" y="578"/>
                    <a:pt x="362" y="1130"/>
                    <a:pt x="686" y="1626"/>
                  </a:cubicBezTo>
                  <a:cubicBezTo>
                    <a:pt x="794" y="1790"/>
                    <a:pt x="910" y="1942"/>
                    <a:pt x="1036" y="2091"/>
                  </a:cubicBezTo>
                  <a:lnTo>
                    <a:pt x="1912" y="2091"/>
                  </a:lnTo>
                  <a:cubicBezTo>
                    <a:pt x="1402" y="1491"/>
                    <a:pt x="1044" y="772"/>
                    <a:pt x="876"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2"/>
            <p:cNvSpPr/>
            <p:nvPr/>
          </p:nvSpPr>
          <p:spPr>
            <a:xfrm>
              <a:off x="3511975" y="2683950"/>
              <a:ext cx="18775" cy="36225"/>
            </a:xfrm>
            <a:custGeom>
              <a:rect b="b" l="l" r="r" t="t"/>
              <a:pathLst>
                <a:path extrusionOk="0" h="1449" w="751">
                  <a:moveTo>
                    <a:pt x="261" y="1"/>
                  </a:moveTo>
                  <a:cubicBezTo>
                    <a:pt x="132" y="1"/>
                    <a:pt x="0" y="107"/>
                    <a:pt x="42" y="275"/>
                  </a:cubicBezTo>
                  <a:lnTo>
                    <a:pt x="296" y="1285"/>
                  </a:lnTo>
                  <a:cubicBezTo>
                    <a:pt x="318" y="1381"/>
                    <a:pt x="407" y="1448"/>
                    <a:pt x="508" y="1448"/>
                  </a:cubicBezTo>
                  <a:cubicBezTo>
                    <a:pt x="523" y="1448"/>
                    <a:pt x="542" y="1448"/>
                    <a:pt x="560" y="1445"/>
                  </a:cubicBezTo>
                  <a:cubicBezTo>
                    <a:pt x="676" y="1415"/>
                    <a:pt x="750" y="1296"/>
                    <a:pt x="720" y="1176"/>
                  </a:cubicBezTo>
                  <a:lnTo>
                    <a:pt x="467" y="167"/>
                  </a:lnTo>
                  <a:cubicBezTo>
                    <a:pt x="438" y="51"/>
                    <a:pt x="350" y="1"/>
                    <a:pt x="261"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2"/>
            <p:cNvSpPr/>
            <p:nvPr/>
          </p:nvSpPr>
          <p:spPr>
            <a:xfrm>
              <a:off x="3465225" y="2696350"/>
              <a:ext cx="83025" cy="127250"/>
            </a:xfrm>
            <a:custGeom>
              <a:rect b="b" l="l" r="r" t="t"/>
              <a:pathLst>
                <a:path extrusionOk="0" h="5090" w="3321">
                  <a:moveTo>
                    <a:pt x="251" y="1"/>
                  </a:moveTo>
                  <a:cubicBezTo>
                    <a:pt x="213" y="1"/>
                    <a:pt x="174" y="11"/>
                    <a:pt x="138" y="32"/>
                  </a:cubicBezTo>
                  <a:cubicBezTo>
                    <a:pt x="30" y="99"/>
                    <a:pt x="0" y="248"/>
                    <a:pt x="79" y="353"/>
                  </a:cubicBezTo>
                  <a:lnTo>
                    <a:pt x="2862" y="4985"/>
                  </a:lnTo>
                  <a:cubicBezTo>
                    <a:pt x="2900" y="5048"/>
                    <a:pt x="2971" y="5089"/>
                    <a:pt x="3049" y="5089"/>
                  </a:cubicBezTo>
                  <a:cubicBezTo>
                    <a:pt x="3216" y="5089"/>
                    <a:pt x="3321" y="4903"/>
                    <a:pt x="3235" y="4757"/>
                  </a:cubicBezTo>
                  <a:lnTo>
                    <a:pt x="451" y="125"/>
                  </a:lnTo>
                  <a:cubicBezTo>
                    <a:pt x="413" y="46"/>
                    <a:pt x="334" y="1"/>
                    <a:pt x="25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2"/>
            <p:cNvSpPr/>
            <p:nvPr/>
          </p:nvSpPr>
          <p:spPr>
            <a:xfrm>
              <a:off x="3523625" y="2731150"/>
              <a:ext cx="32000" cy="89550"/>
            </a:xfrm>
            <a:custGeom>
              <a:rect b="b" l="l" r="r" t="t"/>
              <a:pathLst>
                <a:path extrusionOk="0" h="3582" w="1280">
                  <a:moveTo>
                    <a:pt x="259" y="1"/>
                  </a:moveTo>
                  <a:cubicBezTo>
                    <a:pt x="131" y="1"/>
                    <a:pt x="0" y="105"/>
                    <a:pt x="42" y="272"/>
                  </a:cubicBezTo>
                  <a:lnTo>
                    <a:pt x="825" y="3414"/>
                  </a:lnTo>
                  <a:cubicBezTo>
                    <a:pt x="847" y="3511"/>
                    <a:pt x="936" y="3581"/>
                    <a:pt x="1037" y="3581"/>
                  </a:cubicBezTo>
                  <a:cubicBezTo>
                    <a:pt x="1056" y="3581"/>
                    <a:pt x="1074" y="3578"/>
                    <a:pt x="1089" y="3574"/>
                  </a:cubicBezTo>
                  <a:cubicBezTo>
                    <a:pt x="1208" y="3544"/>
                    <a:pt x="1279" y="3425"/>
                    <a:pt x="1249" y="3309"/>
                  </a:cubicBezTo>
                  <a:lnTo>
                    <a:pt x="467" y="168"/>
                  </a:lnTo>
                  <a:cubicBezTo>
                    <a:pt x="438" y="52"/>
                    <a:pt x="349" y="1"/>
                    <a:pt x="25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2"/>
            <p:cNvSpPr/>
            <p:nvPr/>
          </p:nvSpPr>
          <p:spPr>
            <a:xfrm>
              <a:off x="3525400" y="2809850"/>
              <a:ext cx="40375" cy="21275"/>
            </a:xfrm>
            <a:custGeom>
              <a:rect b="b" l="l" r="r" t="t"/>
              <a:pathLst>
                <a:path extrusionOk="0" h="851" w="1615">
                  <a:moveTo>
                    <a:pt x="1390" y="1"/>
                  </a:moveTo>
                  <a:cubicBezTo>
                    <a:pt x="1385" y="1"/>
                    <a:pt x="1381" y="1"/>
                    <a:pt x="1376" y="1"/>
                  </a:cubicBezTo>
                  <a:lnTo>
                    <a:pt x="772" y="46"/>
                  </a:lnTo>
                  <a:lnTo>
                    <a:pt x="739" y="46"/>
                  </a:lnTo>
                  <a:lnTo>
                    <a:pt x="727" y="50"/>
                  </a:lnTo>
                  <a:lnTo>
                    <a:pt x="716" y="53"/>
                  </a:lnTo>
                  <a:lnTo>
                    <a:pt x="705" y="57"/>
                  </a:lnTo>
                  <a:lnTo>
                    <a:pt x="694" y="61"/>
                  </a:lnTo>
                  <a:lnTo>
                    <a:pt x="686" y="65"/>
                  </a:lnTo>
                  <a:cubicBezTo>
                    <a:pt x="683" y="68"/>
                    <a:pt x="679" y="68"/>
                    <a:pt x="672" y="72"/>
                  </a:cubicBezTo>
                  <a:lnTo>
                    <a:pt x="668" y="76"/>
                  </a:lnTo>
                  <a:cubicBezTo>
                    <a:pt x="664" y="79"/>
                    <a:pt x="657" y="83"/>
                    <a:pt x="653" y="87"/>
                  </a:cubicBezTo>
                  <a:lnTo>
                    <a:pt x="172" y="460"/>
                  </a:lnTo>
                  <a:cubicBezTo>
                    <a:pt x="0" y="607"/>
                    <a:pt x="134" y="851"/>
                    <a:pt x="313" y="851"/>
                  </a:cubicBezTo>
                  <a:cubicBezTo>
                    <a:pt x="356" y="851"/>
                    <a:pt x="400" y="837"/>
                    <a:pt x="444" y="806"/>
                  </a:cubicBezTo>
                  <a:lnTo>
                    <a:pt x="869" y="471"/>
                  </a:lnTo>
                  <a:lnTo>
                    <a:pt x="1409" y="433"/>
                  </a:lnTo>
                  <a:cubicBezTo>
                    <a:pt x="1525" y="422"/>
                    <a:pt x="1614" y="322"/>
                    <a:pt x="1611" y="202"/>
                  </a:cubicBezTo>
                  <a:cubicBezTo>
                    <a:pt x="1600" y="88"/>
                    <a:pt x="1503" y="1"/>
                    <a:pt x="1390"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2"/>
            <p:cNvSpPr/>
            <p:nvPr/>
          </p:nvSpPr>
          <p:spPr>
            <a:xfrm>
              <a:off x="3743700" y="2684525"/>
              <a:ext cx="74825" cy="125550"/>
            </a:xfrm>
            <a:custGeom>
              <a:rect b="b" l="l" r="r" t="t"/>
              <a:pathLst>
                <a:path extrusionOk="0" h="5022" w="2993">
                  <a:moveTo>
                    <a:pt x="1137" y="1258"/>
                  </a:moveTo>
                  <a:cubicBezTo>
                    <a:pt x="1368" y="1258"/>
                    <a:pt x="1595" y="1332"/>
                    <a:pt x="1785" y="1466"/>
                  </a:cubicBezTo>
                  <a:cubicBezTo>
                    <a:pt x="1875" y="1530"/>
                    <a:pt x="1960" y="1601"/>
                    <a:pt x="2035" y="1683"/>
                  </a:cubicBezTo>
                  <a:cubicBezTo>
                    <a:pt x="1849" y="1832"/>
                    <a:pt x="1629" y="1936"/>
                    <a:pt x="1398" y="1988"/>
                  </a:cubicBezTo>
                  <a:cubicBezTo>
                    <a:pt x="1297" y="2011"/>
                    <a:pt x="1193" y="2025"/>
                    <a:pt x="1085" y="2025"/>
                  </a:cubicBezTo>
                  <a:cubicBezTo>
                    <a:pt x="1077" y="2026"/>
                    <a:pt x="1068" y="2026"/>
                    <a:pt x="1060" y="2026"/>
                  </a:cubicBezTo>
                  <a:cubicBezTo>
                    <a:pt x="956" y="2026"/>
                    <a:pt x="850" y="2004"/>
                    <a:pt x="753" y="1970"/>
                  </a:cubicBezTo>
                  <a:cubicBezTo>
                    <a:pt x="630" y="1925"/>
                    <a:pt x="533" y="1835"/>
                    <a:pt x="477" y="1720"/>
                  </a:cubicBezTo>
                  <a:cubicBezTo>
                    <a:pt x="455" y="1664"/>
                    <a:pt x="455" y="1601"/>
                    <a:pt x="481" y="1545"/>
                  </a:cubicBezTo>
                  <a:cubicBezTo>
                    <a:pt x="559" y="1377"/>
                    <a:pt x="801" y="1291"/>
                    <a:pt x="1003" y="1265"/>
                  </a:cubicBezTo>
                  <a:cubicBezTo>
                    <a:pt x="1047" y="1258"/>
                    <a:pt x="1092" y="1258"/>
                    <a:pt x="1137" y="1258"/>
                  </a:cubicBezTo>
                  <a:close/>
                  <a:moveTo>
                    <a:pt x="2565" y="0"/>
                  </a:moveTo>
                  <a:cubicBezTo>
                    <a:pt x="2418" y="0"/>
                    <a:pt x="2271" y="152"/>
                    <a:pt x="2367" y="326"/>
                  </a:cubicBezTo>
                  <a:cubicBezTo>
                    <a:pt x="2531" y="624"/>
                    <a:pt x="2512" y="1045"/>
                    <a:pt x="2326" y="1355"/>
                  </a:cubicBezTo>
                  <a:cubicBezTo>
                    <a:pt x="2240" y="1262"/>
                    <a:pt x="2143" y="1180"/>
                    <a:pt x="2039" y="1105"/>
                  </a:cubicBezTo>
                  <a:cubicBezTo>
                    <a:pt x="1772" y="917"/>
                    <a:pt x="1453" y="819"/>
                    <a:pt x="1130" y="819"/>
                  </a:cubicBezTo>
                  <a:cubicBezTo>
                    <a:pt x="1069" y="819"/>
                    <a:pt x="1008" y="822"/>
                    <a:pt x="947" y="829"/>
                  </a:cubicBezTo>
                  <a:cubicBezTo>
                    <a:pt x="749" y="855"/>
                    <a:pt x="272" y="960"/>
                    <a:pt x="86" y="1358"/>
                  </a:cubicBezTo>
                  <a:cubicBezTo>
                    <a:pt x="8" y="1522"/>
                    <a:pt x="0" y="1712"/>
                    <a:pt x="71" y="1884"/>
                  </a:cubicBezTo>
                  <a:cubicBezTo>
                    <a:pt x="172" y="2111"/>
                    <a:pt x="362" y="2290"/>
                    <a:pt x="597" y="2379"/>
                  </a:cubicBezTo>
                  <a:cubicBezTo>
                    <a:pt x="753" y="2435"/>
                    <a:pt x="917" y="2465"/>
                    <a:pt x="1085" y="2465"/>
                  </a:cubicBezTo>
                  <a:cubicBezTo>
                    <a:pt x="1226" y="2461"/>
                    <a:pt x="1364" y="2447"/>
                    <a:pt x="1502" y="2413"/>
                  </a:cubicBezTo>
                  <a:cubicBezTo>
                    <a:pt x="1785" y="2346"/>
                    <a:pt x="2050" y="2223"/>
                    <a:pt x="2281" y="2044"/>
                  </a:cubicBezTo>
                  <a:cubicBezTo>
                    <a:pt x="2467" y="2417"/>
                    <a:pt x="2527" y="2883"/>
                    <a:pt x="2445" y="3360"/>
                  </a:cubicBezTo>
                  <a:cubicBezTo>
                    <a:pt x="2363" y="3859"/>
                    <a:pt x="2128" y="4329"/>
                    <a:pt x="1804" y="4645"/>
                  </a:cubicBezTo>
                  <a:cubicBezTo>
                    <a:pt x="1662" y="4783"/>
                    <a:pt x="1759" y="5022"/>
                    <a:pt x="1957" y="5022"/>
                  </a:cubicBezTo>
                  <a:cubicBezTo>
                    <a:pt x="2016" y="5022"/>
                    <a:pt x="2069" y="4999"/>
                    <a:pt x="2110" y="4958"/>
                  </a:cubicBezTo>
                  <a:cubicBezTo>
                    <a:pt x="2505" y="4574"/>
                    <a:pt x="2777" y="4030"/>
                    <a:pt x="2877" y="3434"/>
                  </a:cubicBezTo>
                  <a:cubicBezTo>
                    <a:pt x="2982" y="2812"/>
                    <a:pt x="2885" y="2197"/>
                    <a:pt x="2605" y="1724"/>
                  </a:cubicBezTo>
                  <a:cubicBezTo>
                    <a:pt x="2635" y="1683"/>
                    <a:pt x="2661" y="1645"/>
                    <a:pt x="2687" y="1604"/>
                  </a:cubicBezTo>
                  <a:cubicBezTo>
                    <a:pt x="2967" y="1157"/>
                    <a:pt x="2993" y="561"/>
                    <a:pt x="2751" y="117"/>
                  </a:cubicBezTo>
                  <a:cubicBezTo>
                    <a:pt x="2706" y="34"/>
                    <a:pt x="2636" y="0"/>
                    <a:pt x="2565"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2"/>
            <p:cNvSpPr/>
            <p:nvPr/>
          </p:nvSpPr>
          <p:spPr>
            <a:xfrm>
              <a:off x="3771500" y="2791025"/>
              <a:ext cx="34450" cy="33000"/>
            </a:xfrm>
            <a:custGeom>
              <a:rect b="b" l="l" r="r" t="t"/>
              <a:pathLst>
                <a:path extrusionOk="0" h="1320" w="1378">
                  <a:moveTo>
                    <a:pt x="324" y="0"/>
                  </a:moveTo>
                  <a:cubicBezTo>
                    <a:pt x="130" y="0"/>
                    <a:pt x="1" y="287"/>
                    <a:pt x="215" y="411"/>
                  </a:cubicBezTo>
                  <a:lnTo>
                    <a:pt x="677" y="698"/>
                  </a:lnTo>
                  <a:lnTo>
                    <a:pt x="901" y="1190"/>
                  </a:lnTo>
                  <a:cubicBezTo>
                    <a:pt x="943" y="1281"/>
                    <a:pt x="1018" y="1319"/>
                    <a:pt x="1092" y="1319"/>
                  </a:cubicBezTo>
                  <a:cubicBezTo>
                    <a:pt x="1235" y="1319"/>
                    <a:pt x="1378" y="1181"/>
                    <a:pt x="1299" y="1008"/>
                  </a:cubicBezTo>
                  <a:lnTo>
                    <a:pt x="1296" y="1004"/>
                  </a:lnTo>
                  <a:lnTo>
                    <a:pt x="1046" y="452"/>
                  </a:lnTo>
                  <a:cubicBezTo>
                    <a:pt x="1042" y="445"/>
                    <a:pt x="1039" y="441"/>
                    <a:pt x="1035" y="434"/>
                  </a:cubicBezTo>
                  <a:cubicBezTo>
                    <a:pt x="1035" y="434"/>
                    <a:pt x="1031" y="430"/>
                    <a:pt x="1031" y="430"/>
                  </a:cubicBezTo>
                  <a:cubicBezTo>
                    <a:pt x="1027" y="426"/>
                    <a:pt x="1027" y="423"/>
                    <a:pt x="1024" y="415"/>
                  </a:cubicBezTo>
                  <a:cubicBezTo>
                    <a:pt x="1020" y="415"/>
                    <a:pt x="1020" y="411"/>
                    <a:pt x="1016" y="408"/>
                  </a:cubicBezTo>
                  <a:cubicBezTo>
                    <a:pt x="1016" y="404"/>
                    <a:pt x="1012" y="404"/>
                    <a:pt x="1009" y="400"/>
                  </a:cubicBezTo>
                  <a:lnTo>
                    <a:pt x="1001" y="393"/>
                  </a:lnTo>
                  <a:lnTo>
                    <a:pt x="994" y="385"/>
                  </a:lnTo>
                  <a:lnTo>
                    <a:pt x="983" y="374"/>
                  </a:lnTo>
                  <a:lnTo>
                    <a:pt x="979" y="370"/>
                  </a:lnTo>
                  <a:cubicBezTo>
                    <a:pt x="971" y="367"/>
                    <a:pt x="968" y="363"/>
                    <a:pt x="960" y="359"/>
                  </a:cubicBezTo>
                  <a:lnTo>
                    <a:pt x="446" y="39"/>
                  </a:lnTo>
                  <a:cubicBezTo>
                    <a:pt x="404" y="12"/>
                    <a:pt x="363" y="0"/>
                    <a:pt x="324"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2"/>
            <p:cNvSpPr/>
            <p:nvPr/>
          </p:nvSpPr>
          <p:spPr>
            <a:xfrm>
              <a:off x="3640550" y="2738275"/>
              <a:ext cx="89575" cy="124900"/>
            </a:xfrm>
            <a:custGeom>
              <a:rect b="b" l="l" r="r" t="t"/>
              <a:pathLst>
                <a:path extrusionOk="0" h="4996" w="3583">
                  <a:moveTo>
                    <a:pt x="919" y="0"/>
                  </a:moveTo>
                  <a:cubicBezTo>
                    <a:pt x="607" y="0"/>
                    <a:pt x="294" y="63"/>
                    <a:pt x="1" y="189"/>
                  </a:cubicBezTo>
                  <a:cubicBezTo>
                    <a:pt x="164" y="153"/>
                    <a:pt x="328" y="136"/>
                    <a:pt x="490" y="136"/>
                  </a:cubicBezTo>
                  <a:cubicBezTo>
                    <a:pt x="1207" y="136"/>
                    <a:pt x="1894" y="470"/>
                    <a:pt x="2341" y="1053"/>
                  </a:cubicBezTo>
                  <a:cubicBezTo>
                    <a:pt x="2893" y="1769"/>
                    <a:pt x="2978" y="2738"/>
                    <a:pt x="2565" y="3539"/>
                  </a:cubicBezTo>
                  <a:lnTo>
                    <a:pt x="1819" y="4996"/>
                  </a:lnTo>
                  <a:lnTo>
                    <a:pt x="2177" y="4996"/>
                  </a:lnTo>
                  <a:lnTo>
                    <a:pt x="2248" y="4862"/>
                  </a:lnTo>
                  <a:lnTo>
                    <a:pt x="2993" y="3401"/>
                  </a:lnTo>
                  <a:cubicBezTo>
                    <a:pt x="3582" y="2253"/>
                    <a:pt x="3128" y="848"/>
                    <a:pt x="1980" y="259"/>
                  </a:cubicBezTo>
                  <a:cubicBezTo>
                    <a:pt x="1648" y="86"/>
                    <a:pt x="1284" y="0"/>
                    <a:pt x="91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7" name="Google Shape;4567;p62"/>
          <p:cNvGrpSpPr/>
          <p:nvPr/>
        </p:nvGrpSpPr>
        <p:grpSpPr>
          <a:xfrm>
            <a:off x="2889825" y="2653350"/>
            <a:ext cx="289125" cy="368225"/>
            <a:chOff x="2889825" y="2653350"/>
            <a:chExt cx="289125" cy="368225"/>
          </a:xfrm>
        </p:grpSpPr>
        <p:sp>
          <p:nvSpPr>
            <p:cNvPr id="4568" name="Google Shape;4568;p62"/>
            <p:cNvSpPr/>
            <p:nvPr/>
          </p:nvSpPr>
          <p:spPr>
            <a:xfrm>
              <a:off x="2889825" y="2653350"/>
              <a:ext cx="289125" cy="368225"/>
            </a:xfrm>
            <a:custGeom>
              <a:rect b="b" l="l" r="r" t="t"/>
              <a:pathLst>
                <a:path extrusionOk="0" h="14729" w="11565">
                  <a:moveTo>
                    <a:pt x="34" y="1"/>
                  </a:moveTo>
                  <a:lnTo>
                    <a:pt x="1" y="164"/>
                  </a:lnTo>
                  <a:lnTo>
                    <a:pt x="1" y="969"/>
                  </a:lnTo>
                  <a:lnTo>
                    <a:pt x="690" y="7204"/>
                  </a:lnTo>
                  <a:cubicBezTo>
                    <a:pt x="701" y="7305"/>
                    <a:pt x="705" y="7409"/>
                    <a:pt x="694" y="7510"/>
                  </a:cubicBezTo>
                  <a:lnTo>
                    <a:pt x="1" y="14560"/>
                  </a:lnTo>
                  <a:lnTo>
                    <a:pt x="27" y="14728"/>
                  </a:lnTo>
                  <a:lnTo>
                    <a:pt x="11512" y="14728"/>
                  </a:lnTo>
                  <a:lnTo>
                    <a:pt x="11564" y="14560"/>
                  </a:lnTo>
                  <a:lnTo>
                    <a:pt x="10871" y="7510"/>
                  </a:lnTo>
                  <a:cubicBezTo>
                    <a:pt x="10860" y="7409"/>
                    <a:pt x="10864" y="7305"/>
                    <a:pt x="10879" y="7204"/>
                  </a:cubicBezTo>
                  <a:lnTo>
                    <a:pt x="11564" y="969"/>
                  </a:lnTo>
                  <a:lnTo>
                    <a:pt x="11564" y="164"/>
                  </a:lnTo>
                  <a:lnTo>
                    <a:pt x="11531"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2"/>
            <p:cNvSpPr/>
            <p:nvPr/>
          </p:nvSpPr>
          <p:spPr>
            <a:xfrm>
              <a:off x="2978425" y="2878000"/>
              <a:ext cx="110250" cy="143475"/>
            </a:xfrm>
            <a:custGeom>
              <a:rect b="b" l="l" r="r" t="t"/>
              <a:pathLst>
                <a:path extrusionOk="0" h="5739" w="4410">
                  <a:moveTo>
                    <a:pt x="2257" y="0"/>
                  </a:moveTo>
                  <a:cubicBezTo>
                    <a:pt x="2169" y="0"/>
                    <a:pt x="2080" y="35"/>
                    <a:pt x="2013" y="104"/>
                  </a:cubicBezTo>
                  <a:lnTo>
                    <a:pt x="444" y="1676"/>
                  </a:lnTo>
                  <a:cubicBezTo>
                    <a:pt x="8" y="2124"/>
                    <a:pt x="1" y="2835"/>
                    <a:pt x="426" y="3294"/>
                  </a:cubicBezTo>
                  <a:cubicBezTo>
                    <a:pt x="656" y="3543"/>
                    <a:pt x="971" y="3670"/>
                    <a:pt x="1287" y="3670"/>
                  </a:cubicBezTo>
                  <a:cubicBezTo>
                    <a:pt x="1553" y="3670"/>
                    <a:pt x="1820" y="3580"/>
                    <a:pt x="2039" y="3398"/>
                  </a:cubicBezTo>
                  <a:lnTo>
                    <a:pt x="2039" y="5522"/>
                  </a:lnTo>
                  <a:cubicBezTo>
                    <a:pt x="2039" y="5641"/>
                    <a:pt x="2136" y="5738"/>
                    <a:pt x="2255" y="5738"/>
                  </a:cubicBezTo>
                  <a:cubicBezTo>
                    <a:pt x="2375" y="5738"/>
                    <a:pt x="2472" y="5641"/>
                    <a:pt x="2472" y="5522"/>
                  </a:cubicBezTo>
                  <a:lnTo>
                    <a:pt x="2472" y="3398"/>
                  </a:lnTo>
                  <a:cubicBezTo>
                    <a:pt x="2689" y="3586"/>
                    <a:pt x="2962" y="3683"/>
                    <a:pt x="3237" y="3683"/>
                  </a:cubicBezTo>
                  <a:cubicBezTo>
                    <a:pt x="3458" y="3683"/>
                    <a:pt x="3679" y="3621"/>
                    <a:pt x="3873" y="3495"/>
                  </a:cubicBezTo>
                  <a:cubicBezTo>
                    <a:pt x="4212" y="3323"/>
                    <a:pt x="4372" y="2914"/>
                    <a:pt x="4387" y="2526"/>
                  </a:cubicBezTo>
                  <a:cubicBezTo>
                    <a:pt x="4402" y="2492"/>
                    <a:pt x="4409" y="2455"/>
                    <a:pt x="4409" y="2418"/>
                  </a:cubicBezTo>
                  <a:cubicBezTo>
                    <a:pt x="4402" y="2310"/>
                    <a:pt x="4376" y="2206"/>
                    <a:pt x="4342" y="2105"/>
                  </a:cubicBezTo>
                  <a:lnTo>
                    <a:pt x="4339" y="2090"/>
                  </a:lnTo>
                  <a:cubicBezTo>
                    <a:pt x="4335" y="2083"/>
                    <a:pt x="4331" y="2075"/>
                    <a:pt x="4327" y="2071"/>
                  </a:cubicBezTo>
                  <a:cubicBezTo>
                    <a:pt x="4268" y="1919"/>
                    <a:pt x="4182" y="1784"/>
                    <a:pt x="4067" y="1673"/>
                  </a:cubicBezTo>
                  <a:lnTo>
                    <a:pt x="2501" y="104"/>
                  </a:lnTo>
                  <a:cubicBezTo>
                    <a:pt x="2434" y="35"/>
                    <a:pt x="2346" y="0"/>
                    <a:pt x="2257"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2"/>
            <p:cNvSpPr/>
            <p:nvPr/>
          </p:nvSpPr>
          <p:spPr>
            <a:xfrm>
              <a:off x="2983475" y="2883875"/>
              <a:ext cx="101850" cy="81400"/>
            </a:xfrm>
            <a:custGeom>
              <a:rect b="b" l="l" r="r" t="t"/>
              <a:pathLst>
                <a:path extrusionOk="0" h="3256" w="4074">
                  <a:moveTo>
                    <a:pt x="2038" y="1"/>
                  </a:moveTo>
                  <a:cubicBezTo>
                    <a:pt x="2005" y="1"/>
                    <a:pt x="1971" y="14"/>
                    <a:pt x="1945" y="40"/>
                  </a:cubicBezTo>
                  <a:lnTo>
                    <a:pt x="376" y="1613"/>
                  </a:lnTo>
                  <a:cubicBezTo>
                    <a:pt x="0" y="1989"/>
                    <a:pt x="0" y="2597"/>
                    <a:pt x="376" y="2973"/>
                  </a:cubicBezTo>
                  <a:cubicBezTo>
                    <a:pt x="565" y="3161"/>
                    <a:pt x="811" y="3255"/>
                    <a:pt x="1056" y="3255"/>
                  </a:cubicBezTo>
                  <a:cubicBezTo>
                    <a:pt x="1302" y="3255"/>
                    <a:pt x="1547" y="3161"/>
                    <a:pt x="1733" y="2973"/>
                  </a:cubicBezTo>
                  <a:lnTo>
                    <a:pt x="1945" y="2761"/>
                  </a:lnTo>
                  <a:cubicBezTo>
                    <a:pt x="1971" y="2736"/>
                    <a:pt x="2005" y="2724"/>
                    <a:pt x="2038" y="2724"/>
                  </a:cubicBezTo>
                  <a:cubicBezTo>
                    <a:pt x="2071" y="2724"/>
                    <a:pt x="2104" y="2736"/>
                    <a:pt x="2128" y="2761"/>
                  </a:cubicBezTo>
                  <a:lnTo>
                    <a:pt x="2337" y="2969"/>
                  </a:lnTo>
                  <a:cubicBezTo>
                    <a:pt x="2525" y="3157"/>
                    <a:pt x="2771" y="3252"/>
                    <a:pt x="3017" y="3252"/>
                  </a:cubicBezTo>
                  <a:cubicBezTo>
                    <a:pt x="3263" y="3252"/>
                    <a:pt x="3509" y="3157"/>
                    <a:pt x="3697" y="2969"/>
                  </a:cubicBezTo>
                  <a:cubicBezTo>
                    <a:pt x="4073" y="2593"/>
                    <a:pt x="4069" y="1985"/>
                    <a:pt x="3697" y="1609"/>
                  </a:cubicBezTo>
                  <a:lnTo>
                    <a:pt x="2128" y="40"/>
                  </a:lnTo>
                  <a:cubicBezTo>
                    <a:pt x="2104" y="14"/>
                    <a:pt x="2071" y="1"/>
                    <a:pt x="2038"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2"/>
            <p:cNvSpPr/>
            <p:nvPr/>
          </p:nvSpPr>
          <p:spPr>
            <a:xfrm>
              <a:off x="2983475" y="2883875"/>
              <a:ext cx="61775" cy="81375"/>
            </a:xfrm>
            <a:custGeom>
              <a:rect b="b" l="l" r="r" t="t"/>
              <a:pathLst>
                <a:path extrusionOk="0" h="3255" w="2471">
                  <a:moveTo>
                    <a:pt x="2039" y="1"/>
                  </a:moveTo>
                  <a:cubicBezTo>
                    <a:pt x="2006" y="1"/>
                    <a:pt x="1973" y="14"/>
                    <a:pt x="1949" y="40"/>
                  </a:cubicBezTo>
                  <a:lnTo>
                    <a:pt x="376" y="1613"/>
                  </a:lnTo>
                  <a:cubicBezTo>
                    <a:pt x="45" y="1944"/>
                    <a:pt x="0" y="2470"/>
                    <a:pt x="276" y="2854"/>
                  </a:cubicBezTo>
                  <a:cubicBezTo>
                    <a:pt x="462" y="3112"/>
                    <a:pt x="754" y="3254"/>
                    <a:pt x="1055" y="3254"/>
                  </a:cubicBezTo>
                  <a:cubicBezTo>
                    <a:pt x="1201" y="3254"/>
                    <a:pt x="1348" y="3221"/>
                    <a:pt x="1487" y="3152"/>
                  </a:cubicBezTo>
                  <a:cubicBezTo>
                    <a:pt x="1394" y="3107"/>
                    <a:pt x="1312" y="3044"/>
                    <a:pt x="1237" y="2973"/>
                  </a:cubicBezTo>
                  <a:cubicBezTo>
                    <a:pt x="865" y="2597"/>
                    <a:pt x="865" y="1989"/>
                    <a:pt x="1237" y="1613"/>
                  </a:cubicBezTo>
                  <a:lnTo>
                    <a:pt x="2471" y="379"/>
                  </a:lnTo>
                  <a:lnTo>
                    <a:pt x="2132" y="40"/>
                  </a:lnTo>
                  <a:cubicBezTo>
                    <a:pt x="2106" y="14"/>
                    <a:pt x="2072" y="1"/>
                    <a:pt x="2039"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2"/>
            <p:cNvSpPr/>
            <p:nvPr/>
          </p:nvSpPr>
          <p:spPr>
            <a:xfrm>
              <a:off x="2889825" y="2653350"/>
              <a:ext cx="39150" cy="368225"/>
            </a:xfrm>
            <a:custGeom>
              <a:rect b="b" l="l" r="r" t="t"/>
              <a:pathLst>
                <a:path extrusionOk="0" h="14729" w="1566">
                  <a:moveTo>
                    <a:pt x="34" y="1"/>
                  </a:moveTo>
                  <a:lnTo>
                    <a:pt x="1" y="164"/>
                  </a:lnTo>
                  <a:lnTo>
                    <a:pt x="1" y="969"/>
                  </a:lnTo>
                  <a:lnTo>
                    <a:pt x="690" y="7204"/>
                  </a:lnTo>
                  <a:cubicBezTo>
                    <a:pt x="701" y="7305"/>
                    <a:pt x="705" y="7409"/>
                    <a:pt x="694" y="7510"/>
                  </a:cubicBezTo>
                  <a:lnTo>
                    <a:pt x="1" y="14560"/>
                  </a:lnTo>
                  <a:lnTo>
                    <a:pt x="27" y="14728"/>
                  </a:lnTo>
                  <a:lnTo>
                    <a:pt x="888" y="14728"/>
                  </a:lnTo>
                  <a:lnTo>
                    <a:pt x="862" y="14560"/>
                  </a:lnTo>
                  <a:lnTo>
                    <a:pt x="1555" y="7510"/>
                  </a:lnTo>
                  <a:cubicBezTo>
                    <a:pt x="1566" y="7409"/>
                    <a:pt x="1562" y="7305"/>
                    <a:pt x="1551" y="7204"/>
                  </a:cubicBezTo>
                  <a:lnTo>
                    <a:pt x="862" y="969"/>
                  </a:lnTo>
                  <a:lnTo>
                    <a:pt x="862" y="164"/>
                  </a:lnTo>
                  <a:lnTo>
                    <a:pt x="895"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2"/>
            <p:cNvSpPr/>
            <p:nvPr/>
          </p:nvSpPr>
          <p:spPr>
            <a:xfrm>
              <a:off x="3030325" y="2841525"/>
              <a:ext cx="10825" cy="10850"/>
            </a:xfrm>
            <a:custGeom>
              <a:rect b="b" l="l" r="r" t="t"/>
              <a:pathLst>
                <a:path extrusionOk="0" h="434" w="433">
                  <a:moveTo>
                    <a:pt x="214" y="0"/>
                  </a:moveTo>
                  <a:cubicBezTo>
                    <a:pt x="159" y="0"/>
                    <a:pt x="105" y="23"/>
                    <a:pt x="64" y="65"/>
                  </a:cubicBezTo>
                  <a:cubicBezTo>
                    <a:pt x="56" y="76"/>
                    <a:pt x="45" y="87"/>
                    <a:pt x="38" y="98"/>
                  </a:cubicBezTo>
                  <a:cubicBezTo>
                    <a:pt x="30" y="109"/>
                    <a:pt x="23" y="121"/>
                    <a:pt x="19" y="135"/>
                  </a:cubicBezTo>
                  <a:cubicBezTo>
                    <a:pt x="12" y="147"/>
                    <a:pt x="8" y="161"/>
                    <a:pt x="8" y="176"/>
                  </a:cubicBezTo>
                  <a:cubicBezTo>
                    <a:pt x="4" y="188"/>
                    <a:pt x="1" y="202"/>
                    <a:pt x="1" y="217"/>
                  </a:cubicBezTo>
                  <a:cubicBezTo>
                    <a:pt x="1" y="337"/>
                    <a:pt x="97" y="434"/>
                    <a:pt x="217" y="434"/>
                  </a:cubicBezTo>
                  <a:cubicBezTo>
                    <a:pt x="232" y="434"/>
                    <a:pt x="246" y="430"/>
                    <a:pt x="258" y="430"/>
                  </a:cubicBezTo>
                  <a:cubicBezTo>
                    <a:pt x="273" y="426"/>
                    <a:pt x="287" y="422"/>
                    <a:pt x="299" y="415"/>
                  </a:cubicBezTo>
                  <a:cubicBezTo>
                    <a:pt x="314" y="411"/>
                    <a:pt x="325" y="404"/>
                    <a:pt x="336" y="396"/>
                  </a:cubicBezTo>
                  <a:cubicBezTo>
                    <a:pt x="347" y="389"/>
                    <a:pt x="358" y="378"/>
                    <a:pt x="369" y="370"/>
                  </a:cubicBezTo>
                  <a:cubicBezTo>
                    <a:pt x="410" y="329"/>
                    <a:pt x="433" y="273"/>
                    <a:pt x="433" y="217"/>
                  </a:cubicBezTo>
                  <a:cubicBezTo>
                    <a:pt x="433" y="202"/>
                    <a:pt x="433" y="188"/>
                    <a:pt x="429" y="176"/>
                  </a:cubicBezTo>
                  <a:cubicBezTo>
                    <a:pt x="425" y="161"/>
                    <a:pt x="422" y="147"/>
                    <a:pt x="414" y="135"/>
                  </a:cubicBezTo>
                  <a:cubicBezTo>
                    <a:pt x="410" y="121"/>
                    <a:pt x="403" y="109"/>
                    <a:pt x="396" y="98"/>
                  </a:cubicBezTo>
                  <a:cubicBezTo>
                    <a:pt x="388" y="87"/>
                    <a:pt x="381" y="76"/>
                    <a:pt x="369" y="65"/>
                  </a:cubicBezTo>
                  <a:cubicBezTo>
                    <a:pt x="358" y="53"/>
                    <a:pt x="347" y="46"/>
                    <a:pt x="336" y="39"/>
                  </a:cubicBezTo>
                  <a:cubicBezTo>
                    <a:pt x="325" y="31"/>
                    <a:pt x="314" y="24"/>
                    <a:pt x="299" y="20"/>
                  </a:cubicBezTo>
                  <a:cubicBezTo>
                    <a:pt x="287" y="12"/>
                    <a:pt x="273" y="9"/>
                    <a:pt x="258" y="5"/>
                  </a:cubicBezTo>
                  <a:cubicBezTo>
                    <a:pt x="243" y="2"/>
                    <a:pt x="229" y="0"/>
                    <a:pt x="214"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4" name="Google Shape;4574;p62"/>
          <p:cNvGrpSpPr/>
          <p:nvPr/>
        </p:nvGrpSpPr>
        <p:grpSpPr>
          <a:xfrm>
            <a:off x="5328150" y="2081600"/>
            <a:ext cx="337475" cy="368200"/>
            <a:chOff x="5328150" y="2081600"/>
            <a:chExt cx="337475" cy="368200"/>
          </a:xfrm>
        </p:grpSpPr>
        <p:sp>
          <p:nvSpPr>
            <p:cNvPr id="4575" name="Google Shape;4575;p62"/>
            <p:cNvSpPr/>
            <p:nvPr/>
          </p:nvSpPr>
          <p:spPr>
            <a:xfrm>
              <a:off x="5328150" y="2081600"/>
              <a:ext cx="337475" cy="368200"/>
            </a:xfrm>
            <a:custGeom>
              <a:rect b="b" l="l" r="r" t="t"/>
              <a:pathLst>
                <a:path extrusionOk="0" h="14728" w="13499">
                  <a:moveTo>
                    <a:pt x="2461" y="0"/>
                  </a:moveTo>
                  <a:lnTo>
                    <a:pt x="2461" y="0"/>
                  </a:lnTo>
                  <a:cubicBezTo>
                    <a:pt x="2755" y="593"/>
                    <a:pt x="3027" y="1465"/>
                    <a:pt x="3027" y="2341"/>
                  </a:cubicBezTo>
                  <a:cubicBezTo>
                    <a:pt x="3027" y="4118"/>
                    <a:pt x="1916" y="5609"/>
                    <a:pt x="1343" y="6555"/>
                  </a:cubicBezTo>
                  <a:cubicBezTo>
                    <a:pt x="538" y="7882"/>
                    <a:pt x="1" y="9239"/>
                    <a:pt x="102" y="10789"/>
                  </a:cubicBezTo>
                  <a:cubicBezTo>
                    <a:pt x="198" y="12350"/>
                    <a:pt x="1346" y="14728"/>
                    <a:pt x="1346" y="14728"/>
                  </a:cubicBezTo>
                  <a:lnTo>
                    <a:pt x="12139" y="14728"/>
                  </a:lnTo>
                  <a:cubicBezTo>
                    <a:pt x="12139" y="14728"/>
                    <a:pt x="13301" y="12350"/>
                    <a:pt x="13402" y="10789"/>
                  </a:cubicBezTo>
                  <a:cubicBezTo>
                    <a:pt x="13499" y="9239"/>
                    <a:pt x="12966" y="7882"/>
                    <a:pt x="12157" y="6555"/>
                  </a:cubicBezTo>
                  <a:cubicBezTo>
                    <a:pt x="11583" y="5609"/>
                    <a:pt x="10473" y="4118"/>
                    <a:pt x="10473" y="2341"/>
                  </a:cubicBezTo>
                  <a:cubicBezTo>
                    <a:pt x="10473" y="1465"/>
                    <a:pt x="10786" y="619"/>
                    <a:pt x="11076" y="30"/>
                  </a:cubicBezTo>
                  <a:lnTo>
                    <a:pt x="2461"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2"/>
            <p:cNvSpPr/>
            <p:nvPr/>
          </p:nvSpPr>
          <p:spPr>
            <a:xfrm>
              <a:off x="5328150" y="2081600"/>
              <a:ext cx="97200" cy="368200"/>
            </a:xfrm>
            <a:custGeom>
              <a:rect b="b" l="l" r="r" t="t"/>
              <a:pathLst>
                <a:path extrusionOk="0" h="14728" w="3888">
                  <a:moveTo>
                    <a:pt x="2461" y="0"/>
                  </a:moveTo>
                  <a:lnTo>
                    <a:pt x="2461" y="0"/>
                  </a:lnTo>
                  <a:cubicBezTo>
                    <a:pt x="2755" y="593"/>
                    <a:pt x="3027" y="1465"/>
                    <a:pt x="3027" y="2341"/>
                  </a:cubicBezTo>
                  <a:cubicBezTo>
                    <a:pt x="3027" y="4118"/>
                    <a:pt x="1916" y="5609"/>
                    <a:pt x="1343" y="6555"/>
                  </a:cubicBezTo>
                  <a:cubicBezTo>
                    <a:pt x="538" y="7882"/>
                    <a:pt x="1" y="9239"/>
                    <a:pt x="102" y="10789"/>
                  </a:cubicBezTo>
                  <a:cubicBezTo>
                    <a:pt x="198" y="12350"/>
                    <a:pt x="1346" y="14728"/>
                    <a:pt x="1346" y="14728"/>
                  </a:cubicBezTo>
                  <a:lnTo>
                    <a:pt x="2207" y="14728"/>
                  </a:lnTo>
                  <a:cubicBezTo>
                    <a:pt x="2207" y="14728"/>
                    <a:pt x="1059" y="12350"/>
                    <a:pt x="959" y="10789"/>
                  </a:cubicBezTo>
                  <a:cubicBezTo>
                    <a:pt x="862" y="9239"/>
                    <a:pt x="1395" y="7882"/>
                    <a:pt x="2203" y="6555"/>
                  </a:cubicBezTo>
                  <a:cubicBezTo>
                    <a:pt x="2777" y="5609"/>
                    <a:pt x="3888" y="4118"/>
                    <a:pt x="3888" y="2341"/>
                  </a:cubicBezTo>
                  <a:cubicBezTo>
                    <a:pt x="3888" y="1465"/>
                    <a:pt x="3616" y="593"/>
                    <a:pt x="3325" y="4"/>
                  </a:cubicBezTo>
                  <a:lnTo>
                    <a:pt x="2461"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2"/>
            <p:cNvSpPr/>
            <p:nvPr/>
          </p:nvSpPr>
          <p:spPr>
            <a:xfrm>
              <a:off x="5440525" y="2305925"/>
              <a:ext cx="113500" cy="143325"/>
            </a:xfrm>
            <a:custGeom>
              <a:rect b="b" l="l" r="r" t="t"/>
              <a:pathLst>
                <a:path extrusionOk="0" h="5733" w="4540">
                  <a:moveTo>
                    <a:pt x="3250" y="1"/>
                  </a:moveTo>
                  <a:cubicBezTo>
                    <a:pt x="2949" y="1"/>
                    <a:pt x="2648" y="117"/>
                    <a:pt x="2419" y="348"/>
                  </a:cubicBezTo>
                  <a:lnTo>
                    <a:pt x="2270" y="497"/>
                  </a:lnTo>
                  <a:lnTo>
                    <a:pt x="2121" y="351"/>
                  </a:lnTo>
                  <a:cubicBezTo>
                    <a:pt x="1892" y="122"/>
                    <a:pt x="1592" y="8"/>
                    <a:pt x="1292" y="8"/>
                  </a:cubicBezTo>
                  <a:cubicBezTo>
                    <a:pt x="992" y="8"/>
                    <a:pt x="692" y="122"/>
                    <a:pt x="462" y="351"/>
                  </a:cubicBezTo>
                  <a:cubicBezTo>
                    <a:pt x="0" y="810"/>
                    <a:pt x="4" y="1555"/>
                    <a:pt x="462" y="2013"/>
                  </a:cubicBezTo>
                  <a:lnTo>
                    <a:pt x="2028" y="3582"/>
                  </a:lnTo>
                  <a:cubicBezTo>
                    <a:pt x="2035" y="3590"/>
                    <a:pt x="2046" y="3597"/>
                    <a:pt x="2057" y="3608"/>
                  </a:cubicBezTo>
                  <a:lnTo>
                    <a:pt x="2057" y="5516"/>
                  </a:lnTo>
                  <a:cubicBezTo>
                    <a:pt x="2057" y="5636"/>
                    <a:pt x="2154" y="5733"/>
                    <a:pt x="2270" y="5733"/>
                  </a:cubicBezTo>
                  <a:cubicBezTo>
                    <a:pt x="2389" y="5733"/>
                    <a:pt x="2486" y="5636"/>
                    <a:pt x="2486" y="5516"/>
                  </a:cubicBezTo>
                  <a:lnTo>
                    <a:pt x="2486" y="3605"/>
                  </a:lnTo>
                  <a:cubicBezTo>
                    <a:pt x="2497" y="3597"/>
                    <a:pt x="2505" y="3590"/>
                    <a:pt x="2512" y="3582"/>
                  </a:cubicBezTo>
                  <a:lnTo>
                    <a:pt x="3980" y="2110"/>
                  </a:lnTo>
                  <a:lnTo>
                    <a:pt x="4081" y="2010"/>
                  </a:lnTo>
                  <a:cubicBezTo>
                    <a:pt x="4539" y="1551"/>
                    <a:pt x="4539" y="806"/>
                    <a:pt x="4081" y="348"/>
                  </a:cubicBezTo>
                  <a:cubicBezTo>
                    <a:pt x="3852" y="117"/>
                    <a:pt x="3551" y="1"/>
                    <a:pt x="3250"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2"/>
            <p:cNvSpPr/>
            <p:nvPr/>
          </p:nvSpPr>
          <p:spPr>
            <a:xfrm>
              <a:off x="5491950" y="2232075"/>
              <a:ext cx="10725" cy="10825"/>
            </a:xfrm>
            <a:custGeom>
              <a:rect b="b" l="l" r="r" t="t"/>
              <a:pathLst>
                <a:path extrusionOk="0" h="433" w="429">
                  <a:moveTo>
                    <a:pt x="215" y="1"/>
                  </a:moveTo>
                  <a:cubicBezTo>
                    <a:pt x="201" y="1"/>
                    <a:pt x="187" y="2"/>
                    <a:pt x="172" y="4"/>
                  </a:cubicBezTo>
                  <a:cubicBezTo>
                    <a:pt x="157" y="7"/>
                    <a:pt x="146" y="11"/>
                    <a:pt x="131" y="18"/>
                  </a:cubicBezTo>
                  <a:cubicBezTo>
                    <a:pt x="120" y="22"/>
                    <a:pt x="108" y="30"/>
                    <a:pt x="94" y="37"/>
                  </a:cubicBezTo>
                  <a:cubicBezTo>
                    <a:pt x="82" y="45"/>
                    <a:pt x="71" y="52"/>
                    <a:pt x="64" y="63"/>
                  </a:cubicBezTo>
                  <a:cubicBezTo>
                    <a:pt x="53" y="74"/>
                    <a:pt x="45" y="86"/>
                    <a:pt x="34" y="97"/>
                  </a:cubicBezTo>
                  <a:cubicBezTo>
                    <a:pt x="26" y="108"/>
                    <a:pt x="23" y="119"/>
                    <a:pt x="15" y="134"/>
                  </a:cubicBezTo>
                  <a:cubicBezTo>
                    <a:pt x="12" y="145"/>
                    <a:pt x="8" y="160"/>
                    <a:pt x="4" y="175"/>
                  </a:cubicBezTo>
                  <a:cubicBezTo>
                    <a:pt x="0" y="186"/>
                    <a:pt x="0" y="201"/>
                    <a:pt x="0" y="216"/>
                  </a:cubicBezTo>
                  <a:cubicBezTo>
                    <a:pt x="0" y="231"/>
                    <a:pt x="0" y="246"/>
                    <a:pt x="4" y="257"/>
                  </a:cubicBezTo>
                  <a:cubicBezTo>
                    <a:pt x="8" y="272"/>
                    <a:pt x="12" y="287"/>
                    <a:pt x="15" y="298"/>
                  </a:cubicBezTo>
                  <a:cubicBezTo>
                    <a:pt x="23" y="309"/>
                    <a:pt x="26" y="324"/>
                    <a:pt x="34" y="335"/>
                  </a:cubicBezTo>
                  <a:cubicBezTo>
                    <a:pt x="45" y="346"/>
                    <a:pt x="53" y="358"/>
                    <a:pt x="64" y="369"/>
                  </a:cubicBezTo>
                  <a:cubicBezTo>
                    <a:pt x="71" y="376"/>
                    <a:pt x="82" y="387"/>
                    <a:pt x="94" y="395"/>
                  </a:cubicBezTo>
                  <a:cubicBezTo>
                    <a:pt x="108" y="402"/>
                    <a:pt x="120" y="410"/>
                    <a:pt x="131" y="413"/>
                  </a:cubicBezTo>
                  <a:cubicBezTo>
                    <a:pt x="146" y="421"/>
                    <a:pt x="157" y="425"/>
                    <a:pt x="172" y="428"/>
                  </a:cubicBezTo>
                  <a:cubicBezTo>
                    <a:pt x="187" y="428"/>
                    <a:pt x="202" y="432"/>
                    <a:pt x="213" y="432"/>
                  </a:cubicBezTo>
                  <a:cubicBezTo>
                    <a:pt x="272" y="432"/>
                    <a:pt x="325" y="410"/>
                    <a:pt x="366" y="369"/>
                  </a:cubicBezTo>
                  <a:cubicBezTo>
                    <a:pt x="377" y="358"/>
                    <a:pt x="384" y="346"/>
                    <a:pt x="392" y="335"/>
                  </a:cubicBezTo>
                  <a:cubicBezTo>
                    <a:pt x="399" y="324"/>
                    <a:pt x="407" y="313"/>
                    <a:pt x="414" y="298"/>
                  </a:cubicBezTo>
                  <a:cubicBezTo>
                    <a:pt x="418" y="287"/>
                    <a:pt x="421" y="272"/>
                    <a:pt x="425" y="257"/>
                  </a:cubicBezTo>
                  <a:cubicBezTo>
                    <a:pt x="429" y="246"/>
                    <a:pt x="429" y="231"/>
                    <a:pt x="429" y="216"/>
                  </a:cubicBezTo>
                  <a:cubicBezTo>
                    <a:pt x="429" y="201"/>
                    <a:pt x="429" y="186"/>
                    <a:pt x="425" y="175"/>
                  </a:cubicBezTo>
                  <a:cubicBezTo>
                    <a:pt x="421" y="160"/>
                    <a:pt x="418" y="145"/>
                    <a:pt x="414" y="134"/>
                  </a:cubicBezTo>
                  <a:cubicBezTo>
                    <a:pt x="395" y="93"/>
                    <a:pt x="369" y="59"/>
                    <a:pt x="332" y="37"/>
                  </a:cubicBezTo>
                  <a:cubicBezTo>
                    <a:pt x="310" y="22"/>
                    <a:pt x="284" y="11"/>
                    <a:pt x="257" y="4"/>
                  </a:cubicBezTo>
                  <a:cubicBezTo>
                    <a:pt x="243" y="2"/>
                    <a:pt x="229" y="1"/>
                    <a:pt x="215"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2"/>
            <p:cNvSpPr/>
            <p:nvPr/>
          </p:nvSpPr>
          <p:spPr>
            <a:xfrm>
              <a:off x="5445175" y="2311325"/>
              <a:ext cx="102500" cy="81800"/>
            </a:xfrm>
            <a:custGeom>
              <a:rect b="b" l="l" r="r" t="t"/>
              <a:pathLst>
                <a:path extrusionOk="0" h="3272" w="4100">
                  <a:moveTo>
                    <a:pt x="1062" y="0"/>
                  </a:moveTo>
                  <a:cubicBezTo>
                    <a:pt x="817" y="0"/>
                    <a:pt x="571" y="94"/>
                    <a:pt x="384" y="281"/>
                  </a:cubicBezTo>
                  <a:cubicBezTo>
                    <a:pt x="1" y="668"/>
                    <a:pt x="12" y="1294"/>
                    <a:pt x="411" y="1663"/>
                  </a:cubicBezTo>
                  <a:lnTo>
                    <a:pt x="1976" y="3232"/>
                  </a:lnTo>
                  <a:cubicBezTo>
                    <a:pt x="2002" y="3258"/>
                    <a:pt x="2035" y="3271"/>
                    <a:pt x="2068" y="3271"/>
                  </a:cubicBezTo>
                  <a:cubicBezTo>
                    <a:pt x="2101" y="3271"/>
                    <a:pt x="2134" y="3258"/>
                    <a:pt x="2158" y="3232"/>
                  </a:cubicBezTo>
                  <a:lnTo>
                    <a:pt x="3727" y="1663"/>
                  </a:lnTo>
                  <a:cubicBezTo>
                    <a:pt x="4100" y="1287"/>
                    <a:pt x="4100" y="679"/>
                    <a:pt x="3727" y="303"/>
                  </a:cubicBezTo>
                  <a:cubicBezTo>
                    <a:pt x="3540" y="116"/>
                    <a:pt x="3295" y="23"/>
                    <a:pt x="3051" y="23"/>
                  </a:cubicBezTo>
                  <a:cubicBezTo>
                    <a:pt x="2804" y="23"/>
                    <a:pt x="2558" y="118"/>
                    <a:pt x="2371" y="307"/>
                  </a:cubicBezTo>
                  <a:lnTo>
                    <a:pt x="2158" y="515"/>
                  </a:lnTo>
                  <a:cubicBezTo>
                    <a:pt x="2134" y="541"/>
                    <a:pt x="2101" y="555"/>
                    <a:pt x="2068" y="555"/>
                  </a:cubicBezTo>
                  <a:cubicBezTo>
                    <a:pt x="2035" y="555"/>
                    <a:pt x="2002" y="541"/>
                    <a:pt x="1976" y="515"/>
                  </a:cubicBezTo>
                  <a:lnTo>
                    <a:pt x="1767" y="310"/>
                  </a:lnTo>
                  <a:cubicBezTo>
                    <a:pt x="1578" y="104"/>
                    <a:pt x="1320" y="0"/>
                    <a:pt x="1062"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2"/>
            <p:cNvSpPr/>
            <p:nvPr/>
          </p:nvSpPr>
          <p:spPr>
            <a:xfrm>
              <a:off x="5446100" y="2312000"/>
              <a:ext cx="61525" cy="81050"/>
            </a:xfrm>
            <a:custGeom>
              <a:rect b="b" l="l" r="r" t="t"/>
              <a:pathLst>
                <a:path extrusionOk="0" h="3242" w="2461">
                  <a:moveTo>
                    <a:pt x="1055" y="1"/>
                  </a:moveTo>
                  <a:cubicBezTo>
                    <a:pt x="755" y="1"/>
                    <a:pt x="463" y="142"/>
                    <a:pt x="277" y="399"/>
                  </a:cubicBezTo>
                  <a:cubicBezTo>
                    <a:pt x="1" y="779"/>
                    <a:pt x="42" y="1305"/>
                    <a:pt x="374" y="1636"/>
                  </a:cubicBezTo>
                  <a:lnTo>
                    <a:pt x="1939" y="3205"/>
                  </a:lnTo>
                  <a:cubicBezTo>
                    <a:pt x="1963" y="3229"/>
                    <a:pt x="1996" y="3241"/>
                    <a:pt x="2029" y="3241"/>
                  </a:cubicBezTo>
                  <a:cubicBezTo>
                    <a:pt x="2062" y="3241"/>
                    <a:pt x="2095" y="3229"/>
                    <a:pt x="2121" y="3205"/>
                  </a:cubicBezTo>
                  <a:lnTo>
                    <a:pt x="2460" y="2866"/>
                  </a:lnTo>
                  <a:lnTo>
                    <a:pt x="1234" y="1640"/>
                  </a:lnTo>
                  <a:cubicBezTo>
                    <a:pt x="858" y="1264"/>
                    <a:pt x="858" y="656"/>
                    <a:pt x="1234" y="280"/>
                  </a:cubicBezTo>
                  <a:cubicBezTo>
                    <a:pt x="1305" y="205"/>
                    <a:pt x="1387" y="146"/>
                    <a:pt x="1480" y="101"/>
                  </a:cubicBezTo>
                  <a:cubicBezTo>
                    <a:pt x="1344" y="33"/>
                    <a:pt x="1198" y="1"/>
                    <a:pt x="1055"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1" name="Google Shape;4581;p62"/>
          <p:cNvGrpSpPr/>
          <p:nvPr/>
        </p:nvGrpSpPr>
        <p:grpSpPr>
          <a:xfrm>
            <a:off x="1020075" y="3234375"/>
            <a:ext cx="332450" cy="368175"/>
            <a:chOff x="1020075" y="3234375"/>
            <a:chExt cx="332450" cy="368175"/>
          </a:xfrm>
        </p:grpSpPr>
        <p:sp>
          <p:nvSpPr>
            <p:cNvPr id="4582" name="Google Shape;4582;p62"/>
            <p:cNvSpPr/>
            <p:nvPr/>
          </p:nvSpPr>
          <p:spPr>
            <a:xfrm>
              <a:off x="1174850" y="3441525"/>
              <a:ext cx="177675" cy="160925"/>
            </a:xfrm>
            <a:custGeom>
              <a:rect b="b" l="l" r="r" t="t"/>
              <a:pathLst>
                <a:path extrusionOk="0" h="6437" w="7107">
                  <a:moveTo>
                    <a:pt x="5288" y="1"/>
                  </a:moveTo>
                  <a:lnTo>
                    <a:pt x="5691" y="3295"/>
                  </a:lnTo>
                  <a:cubicBezTo>
                    <a:pt x="5694" y="4107"/>
                    <a:pt x="5035" y="4767"/>
                    <a:pt x="4222" y="4767"/>
                  </a:cubicBezTo>
                  <a:lnTo>
                    <a:pt x="3783" y="4767"/>
                  </a:lnTo>
                  <a:cubicBezTo>
                    <a:pt x="3138" y="4767"/>
                    <a:pt x="2612" y="4245"/>
                    <a:pt x="2616" y="3597"/>
                  </a:cubicBezTo>
                  <a:lnTo>
                    <a:pt x="2616" y="3101"/>
                  </a:lnTo>
                  <a:cubicBezTo>
                    <a:pt x="2616" y="3999"/>
                    <a:pt x="1878" y="4643"/>
                    <a:pt x="1073" y="4643"/>
                  </a:cubicBezTo>
                  <a:cubicBezTo>
                    <a:pt x="822" y="4643"/>
                    <a:pt x="564" y="4580"/>
                    <a:pt x="321" y="4443"/>
                  </a:cubicBezTo>
                  <a:lnTo>
                    <a:pt x="153" y="4581"/>
                  </a:lnTo>
                  <a:cubicBezTo>
                    <a:pt x="56" y="4663"/>
                    <a:pt x="0" y="4782"/>
                    <a:pt x="0" y="4909"/>
                  </a:cubicBezTo>
                  <a:cubicBezTo>
                    <a:pt x="0" y="5080"/>
                    <a:pt x="26" y="5251"/>
                    <a:pt x="82" y="5412"/>
                  </a:cubicBezTo>
                  <a:cubicBezTo>
                    <a:pt x="212" y="5732"/>
                    <a:pt x="432" y="6008"/>
                    <a:pt x="712" y="6205"/>
                  </a:cubicBezTo>
                  <a:cubicBezTo>
                    <a:pt x="954" y="6354"/>
                    <a:pt x="1230" y="6436"/>
                    <a:pt x="1513" y="6436"/>
                  </a:cubicBezTo>
                  <a:lnTo>
                    <a:pt x="4956" y="6436"/>
                  </a:lnTo>
                  <a:cubicBezTo>
                    <a:pt x="6145" y="6436"/>
                    <a:pt x="7107" y="5471"/>
                    <a:pt x="7107" y="4282"/>
                  </a:cubicBezTo>
                  <a:lnTo>
                    <a:pt x="7107" y="720"/>
                  </a:lnTo>
                  <a:cubicBezTo>
                    <a:pt x="7107" y="321"/>
                    <a:pt x="6786" y="1"/>
                    <a:pt x="6391"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2"/>
            <p:cNvSpPr/>
            <p:nvPr/>
          </p:nvSpPr>
          <p:spPr>
            <a:xfrm>
              <a:off x="1027075" y="3335325"/>
              <a:ext cx="290050" cy="225375"/>
            </a:xfrm>
            <a:custGeom>
              <a:rect b="b" l="l" r="r" t="t"/>
              <a:pathLst>
                <a:path extrusionOk="0" h="9015" w="11602">
                  <a:moveTo>
                    <a:pt x="6839" y="0"/>
                  </a:moveTo>
                  <a:cubicBezTo>
                    <a:pt x="6073" y="0"/>
                    <a:pt x="5452" y="619"/>
                    <a:pt x="5453" y="1385"/>
                  </a:cubicBezTo>
                  <a:lnTo>
                    <a:pt x="5453" y="1385"/>
                  </a:lnTo>
                  <a:cubicBezTo>
                    <a:pt x="5450" y="810"/>
                    <a:pt x="4981" y="343"/>
                    <a:pt x="4402" y="343"/>
                  </a:cubicBezTo>
                  <a:lnTo>
                    <a:pt x="4171" y="343"/>
                  </a:lnTo>
                  <a:cubicBezTo>
                    <a:pt x="3332" y="343"/>
                    <a:pt x="2652" y="1019"/>
                    <a:pt x="2647" y="1857"/>
                  </a:cubicBezTo>
                  <a:lnTo>
                    <a:pt x="2647" y="1857"/>
                  </a:lnTo>
                  <a:cubicBezTo>
                    <a:pt x="2645" y="1619"/>
                    <a:pt x="2449" y="1428"/>
                    <a:pt x="2211" y="1428"/>
                  </a:cubicBezTo>
                  <a:lnTo>
                    <a:pt x="1793" y="1428"/>
                  </a:lnTo>
                  <a:cubicBezTo>
                    <a:pt x="802" y="1431"/>
                    <a:pt x="1" y="2233"/>
                    <a:pt x="1" y="3224"/>
                  </a:cubicBezTo>
                  <a:lnTo>
                    <a:pt x="1" y="7204"/>
                  </a:lnTo>
                  <a:cubicBezTo>
                    <a:pt x="1" y="7934"/>
                    <a:pt x="593" y="8527"/>
                    <a:pt x="1320" y="8527"/>
                  </a:cubicBezTo>
                  <a:lnTo>
                    <a:pt x="1331" y="8527"/>
                  </a:lnTo>
                  <a:cubicBezTo>
                    <a:pt x="2006" y="8527"/>
                    <a:pt x="2572" y="8020"/>
                    <a:pt x="2643" y="7349"/>
                  </a:cubicBezTo>
                  <a:cubicBezTo>
                    <a:pt x="2647" y="7301"/>
                    <a:pt x="2650" y="7256"/>
                    <a:pt x="2650" y="7208"/>
                  </a:cubicBezTo>
                  <a:lnTo>
                    <a:pt x="2650" y="7442"/>
                  </a:lnTo>
                  <a:cubicBezTo>
                    <a:pt x="2650" y="8039"/>
                    <a:pt x="3135" y="8527"/>
                    <a:pt x="3731" y="8527"/>
                  </a:cubicBezTo>
                  <a:lnTo>
                    <a:pt x="4368" y="8527"/>
                  </a:lnTo>
                  <a:cubicBezTo>
                    <a:pt x="4968" y="8527"/>
                    <a:pt x="5453" y="8039"/>
                    <a:pt x="5453" y="7442"/>
                  </a:cubicBezTo>
                  <a:lnTo>
                    <a:pt x="5453" y="7376"/>
                  </a:lnTo>
                  <a:lnTo>
                    <a:pt x="5453" y="7376"/>
                  </a:lnTo>
                  <a:cubicBezTo>
                    <a:pt x="5456" y="7780"/>
                    <a:pt x="5623" y="8164"/>
                    <a:pt x="5911" y="8448"/>
                  </a:cubicBezTo>
                  <a:cubicBezTo>
                    <a:pt x="6008" y="8542"/>
                    <a:pt x="6116" y="8624"/>
                    <a:pt x="6232" y="8691"/>
                  </a:cubicBezTo>
                  <a:cubicBezTo>
                    <a:pt x="6476" y="8828"/>
                    <a:pt x="6734" y="8891"/>
                    <a:pt x="6986" y="8891"/>
                  </a:cubicBezTo>
                  <a:cubicBezTo>
                    <a:pt x="7791" y="8891"/>
                    <a:pt x="8527" y="8247"/>
                    <a:pt x="8527" y="7349"/>
                  </a:cubicBezTo>
                  <a:lnTo>
                    <a:pt x="8527" y="7845"/>
                  </a:lnTo>
                  <a:cubicBezTo>
                    <a:pt x="8523" y="8489"/>
                    <a:pt x="9049" y="9015"/>
                    <a:pt x="9694" y="9015"/>
                  </a:cubicBezTo>
                  <a:lnTo>
                    <a:pt x="10133" y="9015"/>
                  </a:lnTo>
                  <a:cubicBezTo>
                    <a:pt x="10286" y="9015"/>
                    <a:pt x="10443" y="8993"/>
                    <a:pt x="10588" y="8944"/>
                  </a:cubicBezTo>
                  <a:cubicBezTo>
                    <a:pt x="11192" y="8743"/>
                    <a:pt x="11602" y="8180"/>
                    <a:pt x="11602" y="7547"/>
                  </a:cubicBezTo>
                  <a:lnTo>
                    <a:pt x="11602" y="3496"/>
                  </a:lnTo>
                  <a:cubicBezTo>
                    <a:pt x="11602" y="2024"/>
                    <a:pt x="10413" y="831"/>
                    <a:pt x="8945" y="831"/>
                  </a:cubicBezTo>
                  <a:cubicBezTo>
                    <a:pt x="8714" y="831"/>
                    <a:pt x="8527" y="1018"/>
                    <a:pt x="8527" y="1249"/>
                  </a:cubicBezTo>
                  <a:lnTo>
                    <a:pt x="8527" y="1254"/>
                  </a:lnTo>
                  <a:lnTo>
                    <a:pt x="8527" y="1254"/>
                  </a:lnTo>
                  <a:cubicBezTo>
                    <a:pt x="8523" y="559"/>
                    <a:pt x="7960" y="0"/>
                    <a:pt x="7268"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2"/>
            <p:cNvSpPr/>
            <p:nvPr/>
          </p:nvSpPr>
          <p:spPr>
            <a:xfrm>
              <a:off x="1027075" y="3487375"/>
              <a:ext cx="66275" cy="31700"/>
            </a:xfrm>
            <a:custGeom>
              <a:rect b="b" l="l" r="r" t="t"/>
              <a:pathLst>
                <a:path extrusionOk="0" h="1268" w="2651">
                  <a:moveTo>
                    <a:pt x="1" y="0"/>
                  </a:moveTo>
                  <a:lnTo>
                    <a:pt x="1" y="1267"/>
                  </a:lnTo>
                  <a:lnTo>
                    <a:pt x="2650" y="1267"/>
                  </a:lnTo>
                  <a:lnTo>
                    <a:pt x="2650"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2"/>
            <p:cNvSpPr/>
            <p:nvPr/>
          </p:nvSpPr>
          <p:spPr>
            <a:xfrm>
              <a:off x="1027075" y="3371000"/>
              <a:ext cx="59100" cy="177500"/>
            </a:xfrm>
            <a:custGeom>
              <a:rect b="b" l="l" r="r" t="t"/>
              <a:pathLst>
                <a:path extrusionOk="0" h="7100" w="2364">
                  <a:moveTo>
                    <a:pt x="1797" y="1"/>
                  </a:moveTo>
                  <a:cubicBezTo>
                    <a:pt x="806" y="1"/>
                    <a:pt x="1" y="806"/>
                    <a:pt x="1" y="1797"/>
                  </a:cubicBezTo>
                  <a:lnTo>
                    <a:pt x="1" y="5777"/>
                  </a:lnTo>
                  <a:cubicBezTo>
                    <a:pt x="1" y="6507"/>
                    <a:pt x="593" y="7096"/>
                    <a:pt x="1320" y="7100"/>
                  </a:cubicBezTo>
                  <a:lnTo>
                    <a:pt x="1331" y="7100"/>
                  </a:lnTo>
                  <a:cubicBezTo>
                    <a:pt x="1476" y="7100"/>
                    <a:pt x="1622" y="7074"/>
                    <a:pt x="1763" y="7029"/>
                  </a:cubicBezTo>
                  <a:cubicBezTo>
                    <a:pt x="1279" y="6861"/>
                    <a:pt x="936" y="6429"/>
                    <a:pt x="880" y="5922"/>
                  </a:cubicBezTo>
                  <a:cubicBezTo>
                    <a:pt x="876" y="5874"/>
                    <a:pt x="873" y="5825"/>
                    <a:pt x="873" y="5777"/>
                  </a:cubicBezTo>
                  <a:lnTo>
                    <a:pt x="873" y="1797"/>
                  </a:lnTo>
                  <a:cubicBezTo>
                    <a:pt x="873" y="921"/>
                    <a:pt x="1502" y="176"/>
                    <a:pt x="2363" y="27"/>
                  </a:cubicBezTo>
                  <a:cubicBezTo>
                    <a:pt x="2315" y="8"/>
                    <a:pt x="2266" y="1"/>
                    <a:pt x="2214"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2"/>
            <p:cNvSpPr/>
            <p:nvPr/>
          </p:nvSpPr>
          <p:spPr>
            <a:xfrm>
              <a:off x="1027075" y="3487375"/>
              <a:ext cx="22025" cy="31700"/>
            </a:xfrm>
            <a:custGeom>
              <a:rect b="b" l="l" r="r" t="t"/>
              <a:pathLst>
                <a:path extrusionOk="0" h="1268" w="881">
                  <a:moveTo>
                    <a:pt x="1" y="0"/>
                  </a:moveTo>
                  <a:lnTo>
                    <a:pt x="1" y="1122"/>
                  </a:lnTo>
                  <a:cubicBezTo>
                    <a:pt x="1" y="1170"/>
                    <a:pt x="4" y="1219"/>
                    <a:pt x="8" y="1267"/>
                  </a:cubicBezTo>
                  <a:lnTo>
                    <a:pt x="880" y="1267"/>
                  </a:lnTo>
                  <a:cubicBezTo>
                    <a:pt x="876" y="1219"/>
                    <a:pt x="873" y="1170"/>
                    <a:pt x="873" y="1122"/>
                  </a:cubicBezTo>
                  <a:lnTo>
                    <a:pt x="873"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2"/>
            <p:cNvSpPr/>
            <p:nvPr/>
          </p:nvSpPr>
          <p:spPr>
            <a:xfrm>
              <a:off x="1163375" y="3487550"/>
              <a:ext cx="76900" cy="31525"/>
            </a:xfrm>
            <a:custGeom>
              <a:rect b="b" l="l" r="r" t="t"/>
              <a:pathLst>
                <a:path extrusionOk="0" h="1261" w="3076">
                  <a:moveTo>
                    <a:pt x="1" y="1"/>
                  </a:moveTo>
                  <a:lnTo>
                    <a:pt x="1" y="1260"/>
                  </a:lnTo>
                  <a:lnTo>
                    <a:pt x="3075" y="1260"/>
                  </a:lnTo>
                  <a:lnTo>
                    <a:pt x="3075"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2"/>
            <p:cNvSpPr/>
            <p:nvPr/>
          </p:nvSpPr>
          <p:spPr>
            <a:xfrm>
              <a:off x="1163375" y="3448900"/>
              <a:ext cx="76900" cy="38675"/>
            </a:xfrm>
            <a:custGeom>
              <a:rect b="b" l="l" r="r" t="t"/>
              <a:pathLst>
                <a:path extrusionOk="0" h="1547" w="3076">
                  <a:moveTo>
                    <a:pt x="1" y="0"/>
                  </a:moveTo>
                  <a:lnTo>
                    <a:pt x="1" y="1547"/>
                  </a:lnTo>
                  <a:lnTo>
                    <a:pt x="3075" y="1547"/>
                  </a:lnTo>
                  <a:lnTo>
                    <a:pt x="3075" y="0"/>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2"/>
            <p:cNvSpPr/>
            <p:nvPr/>
          </p:nvSpPr>
          <p:spPr>
            <a:xfrm>
              <a:off x="1108875" y="3409675"/>
              <a:ext cx="39625" cy="31925"/>
            </a:xfrm>
            <a:custGeom>
              <a:rect b="b" l="l" r="r" t="t"/>
              <a:pathLst>
                <a:path extrusionOk="0" h="1277" w="1585">
                  <a:moveTo>
                    <a:pt x="1174" y="0"/>
                  </a:moveTo>
                  <a:cubicBezTo>
                    <a:pt x="1078" y="0"/>
                    <a:pt x="981" y="37"/>
                    <a:pt x="906" y="112"/>
                  </a:cubicBezTo>
                  <a:lnTo>
                    <a:pt x="824" y="194"/>
                  </a:lnTo>
                  <a:cubicBezTo>
                    <a:pt x="815" y="203"/>
                    <a:pt x="802" y="208"/>
                    <a:pt x="789" y="208"/>
                  </a:cubicBezTo>
                  <a:cubicBezTo>
                    <a:pt x="776" y="208"/>
                    <a:pt x="763" y="203"/>
                    <a:pt x="753" y="194"/>
                  </a:cubicBezTo>
                  <a:lnTo>
                    <a:pt x="671" y="112"/>
                  </a:lnTo>
                  <a:cubicBezTo>
                    <a:pt x="598" y="44"/>
                    <a:pt x="506" y="11"/>
                    <a:pt x="413" y="11"/>
                  </a:cubicBezTo>
                  <a:cubicBezTo>
                    <a:pt x="317" y="11"/>
                    <a:pt x="220" y="47"/>
                    <a:pt x="146" y="119"/>
                  </a:cubicBezTo>
                  <a:cubicBezTo>
                    <a:pt x="4" y="265"/>
                    <a:pt x="1" y="496"/>
                    <a:pt x="139" y="645"/>
                  </a:cubicBezTo>
                  <a:lnTo>
                    <a:pt x="753" y="1260"/>
                  </a:lnTo>
                  <a:cubicBezTo>
                    <a:pt x="763" y="1271"/>
                    <a:pt x="776" y="1276"/>
                    <a:pt x="789" y="1276"/>
                  </a:cubicBezTo>
                  <a:cubicBezTo>
                    <a:pt x="802" y="1276"/>
                    <a:pt x="815" y="1271"/>
                    <a:pt x="824" y="1260"/>
                  </a:cubicBezTo>
                  <a:lnTo>
                    <a:pt x="1439" y="645"/>
                  </a:lnTo>
                  <a:cubicBezTo>
                    <a:pt x="1584" y="496"/>
                    <a:pt x="1584" y="257"/>
                    <a:pt x="1439" y="112"/>
                  </a:cubicBezTo>
                  <a:cubicBezTo>
                    <a:pt x="1366" y="37"/>
                    <a:pt x="1270" y="0"/>
                    <a:pt x="1174"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2"/>
            <p:cNvSpPr/>
            <p:nvPr/>
          </p:nvSpPr>
          <p:spPr>
            <a:xfrm>
              <a:off x="1174850" y="3441525"/>
              <a:ext cx="177675" cy="160925"/>
            </a:xfrm>
            <a:custGeom>
              <a:rect b="b" l="l" r="r" t="t"/>
              <a:pathLst>
                <a:path extrusionOk="0" h="6437" w="7107">
                  <a:moveTo>
                    <a:pt x="5691" y="1"/>
                  </a:moveTo>
                  <a:lnTo>
                    <a:pt x="5691" y="3295"/>
                  </a:lnTo>
                  <a:cubicBezTo>
                    <a:pt x="5694" y="4107"/>
                    <a:pt x="5035" y="4767"/>
                    <a:pt x="4222" y="4767"/>
                  </a:cubicBezTo>
                  <a:lnTo>
                    <a:pt x="3783" y="4767"/>
                  </a:lnTo>
                  <a:cubicBezTo>
                    <a:pt x="3138" y="4767"/>
                    <a:pt x="2612" y="4245"/>
                    <a:pt x="2616" y="3597"/>
                  </a:cubicBezTo>
                  <a:lnTo>
                    <a:pt x="2616" y="3101"/>
                  </a:lnTo>
                  <a:cubicBezTo>
                    <a:pt x="2616" y="3999"/>
                    <a:pt x="1878" y="4643"/>
                    <a:pt x="1073" y="4643"/>
                  </a:cubicBezTo>
                  <a:cubicBezTo>
                    <a:pt x="822" y="4643"/>
                    <a:pt x="564" y="4580"/>
                    <a:pt x="321" y="4443"/>
                  </a:cubicBezTo>
                  <a:lnTo>
                    <a:pt x="153" y="4581"/>
                  </a:lnTo>
                  <a:cubicBezTo>
                    <a:pt x="56" y="4663"/>
                    <a:pt x="0" y="4782"/>
                    <a:pt x="0" y="4909"/>
                  </a:cubicBezTo>
                  <a:cubicBezTo>
                    <a:pt x="0" y="5080"/>
                    <a:pt x="26" y="5251"/>
                    <a:pt x="82" y="5412"/>
                  </a:cubicBezTo>
                  <a:cubicBezTo>
                    <a:pt x="212" y="5732"/>
                    <a:pt x="432" y="6008"/>
                    <a:pt x="712" y="6205"/>
                  </a:cubicBezTo>
                  <a:cubicBezTo>
                    <a:pt x="954" y="6354"/>
                    <a:pt x="1230" y="6436"/>
                    <a:pt x="1513" y="6436"/>
                  </a:cubicBezTo>
                  <a:lnTo>
                    <a:pt x="4956" y="6436"/>
                  </a:lnTo>
                  <a:cubicBezTo>
                    <a:pt x="6145" y="6436"/>
                    <a:pt x="7107" y="5471"/>
                    <a:pt x="7107" y="4282"/>
                  </a:cubicBezTo>
                  <a:lnTo>
                    <a:pt x="7107" y="720"/>
                  </a:lnTo>
                  <a:cubicBezTo>
                    <a:pt x="7107" y="321"/>
                    <a:pt x="6786" y="1"/>
                    <a:pt x="6391"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2"/>
            <p:cNvSpPr/>
            <p:nvPr/>
          </p:nvSpPr>
          <p:spPr>
            <a:xfrm>
              <a:off x="1252250" y="3555100"/>
              <a:ext cx="39625" cy="47450"/>
            </a:xfrm>
            <a:custGeom>
              <a:rect b="b" l="l" r="r" t="t"/>
              <a:pathLst>
                <a:path extrusionOk="0" h="1898" w="1585">
                  <a:moveTo>
                    <a:pt x="1" y="0"/>
                  </a:moveTo>
                  <a:lnTo>
                    <a:pt x="1" y="1897"/>
                  </a:lnTo>
                  <a:lnTo>
                    <a:pt x="1585" y="1897"/>
                  </a:lnTo>
                  <a:lnTo>
                    <a:pt x="1585" y="153"/>
                  </a:lnTo>
                  <a:cubicBezTo>
                    <a:pt x="1436" y="202"/>
                    <a:pt x="1283" y="224"/>
                    <a:pt x="1126" y="224"/>
                  </a:cubicBezTo>
                  <a:lnTo>
                    <a:pt x="687" y="224"/>
                  </a:lnTo>
                  <a:cubicBezTo>
                    <a:pt x="441" y="224"/>
                    <a:pt x="202" y="146"/>
                    <a:pt x="1"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2"/>
            <p:cNvSpPr/>
            <p:nvPr/>
          </p:nvSpPr>
          <p:spPr>
            <a:xfrm>
              <a:off x="1174850" y="3552675"/>
              <a:ext cx="37925" cy="49875"/>
            </a:xfrm>
            <a:custGeom>
              <a:rect b="b" l="l" r="r" t="t"/>
              <a:pathLst>
                <a:path extrusionOk="0" h="1995" w="1517">
                  <a:moveTo>
                    <a:pt x="324" y="0"/>
                  </a:moveTo>
                  <a:lnTo>
                    <a:pt x="153" y="138"/>
                  </a:lnTo>
                  <a:cubicBezTo>
                    <a:pt x="56" y="220"/>
                    <a:pt x="0" y="340"/>
                    <a:pt x="0" y="466"/>
                  </a:cubicBezTo>
                  <a:cubicBezTo>
                    <a:pt x="0" y="638"/>
                    <a:pt x="30" y="809"/>
                    <a:pt x="86" y="969"/>
                  </a:cubicBezTo>
                  <a:cubicBezTo>
                    <a:pt x="212" y="1290"/>
                    <a:pt x="432" y="1566"/>
                    <a:pt x="716" y="1763"/>
                  </a:cubicBezTo>
                  <a:cubicBezTo>
                    <a:pt x="954" y="1912"/>
                    <a:pt x="1234" y="1994"/>
                    <a:pt x="1517" y="1994"/>
                  </a:cubicBezTo>
                  <a:lnTo>
                    <a:pt x="1517" y="131"/>
                  </a:lnTo>
                  <a:cubicBezTo>
                    <a:pt x="1375" y="176"/>
                    <a:pt x="1226" y="198"/>
                    <a:pt x="1077" y="198"/>
                  </a:cubicBezTo>
                  <a:cubicBezTo>
                    <a:pt x="812" y="198"/>
                    <a:pt x="552" y="131"/>
                    <a:pt x="324"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2"/>
            <p:cNvSpPr/>
            <p:nvPr/>
          </p:nvSpPr>
          <p:spPr>
            <a:xfrm>
              <a:off x="1123775" y="3455675"/>
              <a:ext cx="10925" cy="25650"/>
            </a:xfrm>
            <a:custGeom>
              <a:rect b="b" l="l" r="r" t="t"/>
              <a:pathLst>
                <a:path extrusionOk="0" h="1026" w="437">
                  <a:moveTo>
                    <a:pt x="211" y="1"/>
                  </a:moveTo>
                  <a:cubicBezTo>
                    <a:pt x="94" y="1"/>
                    <a:pt x="1" y="100"/>
                    <a:pt x="1" y="217"/>
                  </a:cubicBezTo>
                  <a:lnTo>
                    <a:pt x="1" y="806"/>
                  </a:lnTo>
                  <a:cubicBezTo>
                    <a:pt x="1" y="925"/>
                    <a:pt x="98" y="1026"/>
                    <a:pt x="217" y="1026"/>
                  </a:cubicBezTo>
                  <a:cubicBezTo>
                    <a:pt x="336" y="1026"/>
                    <a:pt x="437" y="925"/>
                    <a:pt x="437" y="806"/>
                  </a:cubicBezTo>
                  <a:lnTo>
                    <a:pt x="437" y="217"/>
                  </a:lnTo>
                  <a:cubicBezTo>
                    <a:pt x="437" y="98"/>
                    <a:pt x="336" y="1"/>
                    <a:pt x="217" y="1"/>
                  </a:cubicBezTo>
                  <a:cubicBezTo>
                    <a:pt x="215" y="1"/>
                    <a:pt x="213" y="1"/>
                    <a:pt x="211"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2"/>
            <p:cNvSpPr/>
            <p:nvPr/>
          </p:nvSpPr>
          <p:spPr>
            <a:xfrm>
              <a:off x="1108400" y="3489425"/>
              <a:ext cx="10950" cy="25625"/>
            </a:xfrm>
            <a:custGeom>
              <a:rect b="b" l="l" r="r" t="t"/>
              <a:pathLst>
                <a:path extrusionOk="0" h="1025" w="438">
                  <a:moveTo>
                    <a:pt x="217" y="0"/>
                  </a:moveTo>
                  <a:cubicBezTo>
                    <a:pt x="98" y="0"/>
                    <a:pt x="1" y="97"/>
                    <a:pt x="1" y="220"/>
                  </a:cubicBezTo>
                  <a:lnTo>
                    <a:pt x="1" y="809"/>
                  </a:lnTo>
                  <a:cubicBezTo>
                    <a:pt x="1" y="928"/>
                    <a:pt x="98" y="1025"/>
                    <a:pt x="217" y="1025"/>
                  </a:cubicBezTo>
                  <a:cubicBezTo>
                    <a:pt x="336" y="1025"/>
                    <a:pt x="437" y="928"/>
                    <a:pt x="437" y="809"/>
                  </a:cubicBezTo>
                  <a:lnTo>
                    <a:pt x="437" y="220"/>
                  </a:lnTo>
                  <a:cubicBezTo>
                    <a:pt x="437" y="97"/>
                    <a:pt x="336" y="0"/>
                    <a:pt x="21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2"/>
            <p:cNvSpPr/>
            <p:nvPr/>
          </p:nvSpPr>
          <p:spPr>
            <a:xfrm>
              <a:off x="1135325" y="3505250"/>
              <a:ext cx="10950" cy="25650"/>
            </a:xfrm>
            <a:custGeom>
              <a:rect b="b" l="l" r="r" t="t"/>
              <a:pathLst>
                <a:path extrusionOk="0" h="1026" w="438">
                  <a:moveTo>
                    <a:pt x="217" y="1"/>
                  </a:moveTo>
                  <a:cubicBezTo>
                    <a:pt x="98" y="1"/>
                    <a:pt x="1" y="97"/>
                    <a:pt x="1" y="220"/>
                  </a:cubicBezTo>
                  <a:lnTo>
                    <a:pt x="1" y="809"/>
                  </a:lnTo>
                  <a:cubicBezTo>
                    <a:pt x="1" y="929"/>
                    <a:pt x="98" y="1025"/>
                    <a:pt x="217" y="1025"/>
                  </a:cubicBezTo>
                  <a:cubicBezTo>
                    <a:pt x="340" y="1025"/>
                    <a:pt x="437" y="929"/>
                    <a:pt x="437" y="809"/>
                  </a:cubicBezTo>
                  <a:lnTo>
                    <a:pt x="437" y="220"/>
                  </a:lnTo>
                  <a:cubicBezTo>
                    <a:pt x="437" y="97"/>
                    <a:pt x="340" y="1"/>
                    <a:pt x="217"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2"/>
            <p:cNvSpPr/>
            <p:nvPr/>
          </p:nvSpPr>
          <p:spPr>
            <a:xfrm>
              <a:off x="1184100" y="3406525"/>
              <a:ext cx="35475" cy="39525"/>
            </a:xfrm>
            <a:custGeom>
              <a:rect b="b" l="l" r="r" t="t"/>
              <a:pathLst>
                <a:path extrusionOk="0" h="1581" w="1419">
                  <a:moveTo>
                    <a:pt x="282" y="1"/>
                  </a:moveTo>
                  <a:cubicBezTo>
                    <a:pt x="143" y="1"/>
                    <a:pt x="0" y="132"/>
                    <a:pt x="74" y="309"/>
                  </a:cubicBezTo>
                  <a:lnTo>
                    <a:pt x="510" y="1434"/>
                  </a:lnTo>
                  <a:cubicBezTo>
                    <a:pt x="513" y="1442"/>
                    <a:pt x="517" y="1449"/>
                    <a:pt x="521" y="1457"/>
                  </a:cubicBezTo>
                  <a:lnTo>
                    <a:pt x="524" y="1468"/>
                  </a:lnTo>
                  <a:cubicBezTo>
                    <a:pt x="565" y="1542"/>
                    <a:pt x="626" y="1580"/>
                    <a:pt x="692" y="1580"/>
                  </a:cubicBezTo>
                  <a:cubicBezTo>
                    <a:pt x="742" y="1580"/>
                    <a:pt x="793" y="1559"/>
                    <a:pt x="841" y="1516"/>
                  </a:cubicBezTo>
                  <a:cubicBezTo>
                    <a:pt x="871" y="1490"/>
                    <a:pt x="897" y="1457"/>
                    <a:pt x="919" y="1423"/>
                  </a:cubicBezTo>
                  <a:lnTo>
                    <a:pt x="1374" y="309"/>
                  </a:lnTo>
                  <a:cubicBezTo>
                    <a:pt x="1419" y="197"/>
                    <a:pt x="1367" y="70"/>
                    <a:pt x="1255" y="25"/>
                  </a:cubicBezTo>
                  <a:cubicBezTo>
                    <a:pt x="1228" y="15"/>
                    <a:pt x="1200" y="10"/>
                    <a:pt x="1172" y="10"/>
                  </a:cubicBezTo>
                  <a:cubicBezTo>
                    <a:pt x="1087" y="10"/>
                    <a:pt x="1006" y="60"/>
                    <a:pt x="972" y="145"/>
                  </a:cubicBezTo>
                  <a:lnTo>
                    <a:pt x="718" y="763"/>
                  </a:lnTo>
                  <a:lnTo>
                    <a:pt x="480" y="148"/>
                  </a:lnTo>
                  <a:cubicBezTo>
                    <a:pt x="443" y="45"/>
                    <a:pt x="363" y="1"/>
                    <a:pt x="28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2"/>
            <p:cNvSpPr/>
            <p:nvPr/>
          </p:nvSpPr>
          <p:spPr>
            <a:xfrm>
              <a:off x="1048775" y="3406725"/>
              <a:ext cx="23700" cy="39125"/>
            </a:xfrm>
            <a:custGeom>
              <a:rect b="b" l="l" r="r" t="t"/>
              <a:pathLst>
                <a:path extrusionOk="0" h="1565" w="948">
                  <a:moveTo>
                    <a:pt x="219" y="1"/>
                  </a:moveTo>
                  <a:cubicBezTo>
                    <a:pt x="110" y="1"/>
                    <a:pt x="1" y="73"/>
                    <a:pt x="1" y="219"/>
                  </a:cubicBezTo>
                  <a:lnTo>
                    <a:pt x="1" y="1348"/>
                  </a:lnTo>
                  <a:cubicBezTo>
                    <a:pt x="1" y="1467"/>
                    <a:pt x="98" y="1564"/>
                    <a:pt x="221" y="1564"/>
                  </a:cubicBezTo>
                  <a:lnTo>
                    <a:pt x="728" y="1564"/>
                  </a:lnTo>
                  <a:cubicBezTo>
                    <a:pt x="851" y="1564"/>
                    <a:pt x="948" y="1467"/>
                    <a:pt x="948" y="1348"/>
                  </a:cubicBezTo>
                  <a:cubicBezTo>
                    <a:pt x="948" y="1225"/>
                    <a:pt x="851" y="1128"/>
                    <a:pt x="728" y="1128"/>
                  </a:cubicBezTo>
                  <a:lnTo>
                    <a:pt x="437" y="1128"/>
                  </a:lnTo>
                  <a:lnTo>
                    <a:pt x="437" y="219"/>
                  </a:lnTo>
                  <a:cubicBezTo>
                    <a:pt x="437" y="73"/>
                    <a:pt x="328" y="1"/>
                    <a:pt x="21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2"/>
            <p:cNvSpPr/>
            <p:nvPr/>
          </p:nvSpPr>
          <p:spPr>
            <a:xfrm>
              <a:off x="1266600" y="3406775"/>
              <a:ext cx="25000" cy="39075"/>
            </a:xfrm>
            <a:custGeom>
              <a:rect b="b" l="l" r="r" t="t"/>
              <a:pathLst>
                <a:path extrusionOk="0" h="1563" w="1000">
                  <a:moveTo>
                    <a:pt x="217" y="1"/>
                  </a:moveTo>
                  <a:cubicBezTo>
                    <a:pt x="98" y="1"/>
                    <a:pt x="1" y="97"/>
                    <a:pt x="1" y="217"/>
                  </a:cubicBezTo>
                  <a:lnTo>
                    <a:pt x="1" y="1346"/>
                  </a:lnTo>
                  <a:cubicBezTo>
                    <a:pt x="1" y="1465"/>
                    <a:pt x="98" y="1562"/>
                    <a:pt x="217" y="1562"/>
                  </a:cubicBezTo>
                  <a:lnTo>
                    <a:pt x="783" y="1562"/>
                  </a:lnTo>
                  <a:cubicBezTo>
                    <a:pt x="903" y="1562"/>
                    <a:pt x="1000" y="1465"/>
                    <a:pt x="1000" y="1346"/>
                  </a:cubicBezTo>
                  <a:cubicBezTo>
                    <a:pt x="1000" y="1223"/>
                    <a:pt x="903" y="1126"/>
                    <a:pt x="783" y="1126"/>
                  </a:cubicBezTo>
                  <a:lnTo>
                    <a:pt x="437" y="1126"/>
                  </a:lnTo>
                  <a:lnTo>
                    <a:pt x="437" y="999"/>
                  </a:lnTo>
                  <a:lnTo>
                    <a:pt x="716" y="999"/>
                  </a:lnTo>
                  <a:cubicBezTo>
                    <a:pt x="992" y="988"/>
                    <a:pt x="992" y="574"/>
                    <a:pt x="716" y="563"/>
                  </a:cubicBezTo>
                  <a:lnTo>
                    <a:pt x="437" y="563"/>
                  </a:lnTo>
                  <a:lnTo>
                    <a:pt x="437" y="437"/>
                  </a:lnTo>
                  <a:lnTo>
                    <a:pt x="783" y="437"/>
                  </a:lnTo>
                  <a:cubicBezTo>
                    <a:pt x="903" y="437"/>
                    <a:pt x="1000" y="340"/>
                    <a:pt x="1000" y="217"/>
                  </a:cubicBezTo>
                  <a:cubicBezTo>
                    <a:pt x="1000" y="97"/>
                    <a:pt x="903" y="1"/>
                    <a:pt x="78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2"/>
            <p:cNvSpPr/>
            <p:nvPr/>
          </p:nvSpPr>
          <p:spPr>
            <a:xfrm>
              <a:off x="1290925" y="3324050"/>
              <a:ext cx="33950" cy="31175"/>
            </a:xfrm>
            <a:custGeom>
              <a:rect b="b" l="l" r="r" t="t"/>
              <a:pathLst>
                <a:path extrusionOk="0" h="1247" w="1358">
                  <a:moveTo>
                    <a:pt x="1046" y="0"/>
                  </a:moveTo>
                  <a:cubicBezTo>
                    <a:pt x="995" y="0"/>
                    <a:pt x="942" y="20"/>
                    <a:pt x="895" y="67"/>
                  </a:cubicBezTo>
                  <a:lnTo>
                    <a:pt x="86" y="876"/>
                  </a:lnTo>
                  <a:cubicBezTo>
                    <a:pt x="0" y="962"/>
                    <a:pt x="0" y="1100"/>
                    <a:pt x="86" y="1185"/>
                  </a:cubicBezTo>
                  <a:cubicBezTo>
                    <a:pt x="129" y="1226"/>
                    <a:pt x="185" y="1247"/>
                    <a:pt x="241" y="1247"/>
                  </a:cubicBezTo>
                  <a:cubicBezTo>
                    <a:pt x="297" y="1247"/>
                    <a:pt x="353" y="1226"/>
                    <a:pt x="395" y="1185"/>
                  </a:cubicBezTo>
                  <a:lnTo>
                    <a:pt x="1200" y="377"/>
                  </a:lnTo>
                  <a:cubicBezTo>
                    <a:pt x="1358" y="219"/>
                    <a:pt x="1214" y="0"/>
                    <a:pt x="1046"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2"/>
            <p:cNvSpPr/>
            <p:nvPr/>
          </p:nvSpPr>
          <p:spPr>
            <a:xfrm>
              <a:off x="1211075" y="3270650"/>
              <a:ext cx="20725" cy="44950"/>
            </a:xfrm>
            <a:custGeom>
              <a:rect b="b" l="l" r="r" t="t"/>
              <a:pathLst>
                <a:path extrusionOk="0" h="1798" w="829">
                  <a:moveTo>
                    <a:pt x="580" y="1"/>
                  </a:moveTo>
                  <a:cubicBezTo>
                    <a:pt x="478" y="1"/>
                    <a:pt x="385" y="73"/>
                    <a:pt x="366" y="180"/>
                  </a:cubicBezTo>
                  <a:lnTo>
                    <a:pt x="8" y="1521"/>
                  </a:lnTo>
                  <a:cubicBezTo>
                    <a:pt x="1" y="1540"/>
                    <a:pt x="1" y="1559"/>
                    <a:pt x="1" y="1581"/>
                  </a:cubicBezTo>
                  <a:cubicBezTo>
                    <a:pt x="1" y="1700"/>
                    <a:pt x="94" y="1797"/>
                    <a:pt x="217" y="1797"/>
                  </a:cubicBezTo>
                  <a:cubicBezTo>
                    <a:pt x="318" y="1797"/>
                    <a:pt x="403" y="1730"/>
                    <a:pt x="429" y="1633"/>
                  </a:cubicBezTo>
                  <a:lnTo>
                    <a:pt x="787" y="292"/>
                  </a:lnTo>
                  <a:cubicBezTo>
                    <a:pt x="828" y="172"/>
                    <a:pt x="761" y="42"/>
                    <a:pt x="638" y="8"/>
                  </a:cubicBezTo>
                  <a:cubicBezTo>
                    <a:pt x="619" y="3"/>
                    <a:pt x="599" y="1"/>
                    <a:pt x="580"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2"/>
            <p:cNvSpPr/>
            <p:nvPr/>
          </p:nvSpPr>
          <p:spPr>
            <a:xfrm>
              <a:off x="1113350" y="3270650"/>
              <a:ext cx="20700" cy="44975"/>
            </a:xfrm>
            <a:custGeom>
              <a:rect b="b" l="l" r="r" t="t"/>
              <a:pathLst>
                <a:path extrusionOk="0" h="1799" w="828">
                  <a:moveTo>
                    <a:pt x="248" y="1"/>
                  </a:moveTo>
                  <a:cubicBezTo>
                    <a:pt x="229" y="1"/>
                    <a:pt x="210" y="3"/>
                    <a:pt x="191" y="8"/>
                  </a:cubicBezTo>
                  <a:cubicBezTo>
                    <a:pt x="68" y="42"/>
                    <a:pt x="1" y="172"/>
                    <a:pt x="45" y="292"/>
                  </a:cubicBezTo>
                  <a:lnTo>
                    <a:pt x="396" y="1630"/>
                  </a:lnTo>
                  <a:cubicBezTo>
                    <a:pt x="423" y="1745"/>
                    <a:pt x="514" y="1798"/>
                    <a:pt x="607" y="1798"/>
                  </a:cubicBezTo>
                  <a:cubicBezTo>
                    <a:pt x="717" y="1798"/>
                    <a:pt x="828" y="1721"/>
                    <a:pt x="828" y="1581"/>
                  </a:cubicBezTo>
                  <a:cubicBezTo>
                    <a:pt x="828" y="1559"/>
                    <a:pt x="824" y="1540"/>
                    <a:pt x="820" y="1521"/>
                  </a:cubicBezTo>
                  <a:lnTo>
                    <a:pt x="463" y="180"/>
                  </a:lnTo>
                  <a:cubicBezTo>
                    <a:pt x="444" y="73"/>
                    <a:pt x="351" y="1"/>
                    <a:pt x="248"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2"/>
            <p:cNvSpPr/>
            <p:nvPr/>
          </p:nvSpPr>
          <p:spPr>
            <a:xfrm>
              <a:off x="1020075" y="3324050"/>
              <a:ext cx="40225" cy="35700"/>
            </a:xfrm>
            <a:custGeom>
              <a:rect b="b" l="l" r="r" t="t"/>
              <a:pathLst>
                <a:path extrusionOk="0" h="1428" w="1609">
                  <a:moveTo>
                    <a:pt x="316" y="0"/>
                  </a:moveTo>
                  <a:cubicBezTo>
                    <a:pt x="146" y="0"/>
                    <a:pt x="0" y="219"/>
                    <a:pt x="158" y="377"/>
                  </a:cubicBezTo>
                  <a:lnTo>
                    <a:pt x="1142" y="1361"/>
                  </a:lnTo>
                  <a:cubicBezTo>
                    <a:pt x="1189" y="1408"/>
                    <a:pt x="1242" y="1428"/>
                    <a:pt x="1293" y="1428"/>
                  </a:cubicBezTo>
                  <a:cubicBezTo>
                    <a:pt x="1462" y="1428"/>
                    <a:pt x="1608" y="1209"/>
                    <a:pt x="1451" y="1051"/>
                  </a:cubicBezTo>
                  <a:lnTo>
                    <a:pt x="467" y="67"/>
                  </a:lnTo>
                  <a:cubicBezTo>
                    <a:pt x="420" y="20"/>
                    <a:pt x="366" y="0"/>
                    <a:pt x="316"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2"/>
            <p:cNvSpPr/>
            <p:nvPr/>
          </p:nvSpPr>
          <p:spPr>
            <a:xfrm>
              <a:off x="1252825" y="3265700"/>
              <a:ext cx="43975" cy="64125"/>
            </a:xfrm>
            <a:custGeom>
              <a:rect b="b" l="l" r="r" t="t"/>
              <a:pathLst>
                <a:path extrusionOk="0" h="2565" w="1759">
                  <a:moveTo>
                    <a:pt x="1464" y="1"/>
                  </a:moveTo>
                  <a:cubicBezTo>
                    <a:pt x="1396" y="1"/>
                    <a:pt x="1328" y="34"/>
                    <a:pt x="1282" y="113"/>
                  </a:cubicBezTo>
                  <a:lnTo>
                    <a:pt x="60" y="2237"/>
                  </a:lnTo>
                  <a:cubicBezTo>
                    <a:pt x="56" y="2241"/>
                    <a:pt x="52" y="2245"/>
                    <a:pt x="52" y="2252"/>
                  </a:cubicBezTo>
                  <a:cubicBezTo>
                    <a:pt x="0" y="2360"/>
                    <a:pt x="45" y="2491"/>
                    <a:pt x="153" y="2543"/>
                  </a:cubicBezTo>
                  <a:cubicBezTo>
                    <a:pt x="183" y="2557"/>
                    <a:pt x="214" y="2564"/>
                    <a:pt x="246" y="2564"/>
                  </a:cubicBezTo>
                  <a:cubicBezTo>
                    <a:pt x="322" y="2564"/>
                    <a:pt x="397" y="2525"/>
                    <a:pt x="436" y="2454"/>
                  </a:cubicBezTo>
                  <a:lnTo>
                    <a:pt x="1659" y="333"/>
                  </a:lnTo>
                  <a:cubicBezTo>
                    <a:pt x="1758" y="159"/>
                    <a:pt x="1612" y="1"/>
                    <a:pt x="1464"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2"/>
            <p:cNvSpPr/>
            <p:nvPr/>
          </p:nvSpPr>
          <p:spPr>
            <a:xfrm>
              <a:off x="1167025" y="3278250"/>
              <a:ext cx="11000" cy="38550"/>
            </a:xfrm>
            <a:custGeom>
              <a:rect b="b" l="l" r="r" t="t"/>
              <a:pathLst>
                <a:path extrusionOk="0" h="1542" w="440">
                  <a:moveTo>
                    <a:pt x="220" y="1"/>
                  </a:moveTo>
                  <a:cubicBezTo>
                    <a:pt x="110" y="1"/>
                    <a:pt x="0" y="73"/>
                    <a:pt x="0" y="219"/>
                  </a:cubicBezTo>
                  <a:lnTo>
                    <a:pt x="0" y="1326"/>
                  </a:lnTo>
                  <a:cubicBezTo>
                    <a:pt x="0" y="1445"/>
                    <a:pt x="101" y="1542"/>
                    <a:pt x="220" y="1542"/>
                  </a:cubicBezTo>
                  <a:cubicBezTo>
                    <a:pt x="339" y="1542"/>
                    <a:pt x="440" y="1445"/>
                    <a:pt x="440" y="1326"/>
                  </a:cubicBezTo>
                  <a:lnTo>
                    <a:pt x="440" y="219"/>
                  </a:lnTo>
                  <a:cubicBezTo>
                    <a:pt x="440" y="73"/>
                    <a:pt x="330" y="1"/>
                    <a:pt x="220"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2"/>
            <p:cNvSpPr/>
            <p:nvPr/>
          </p:nvSpPr>
          <p:spPr>
            <a:xfrm>
              <a:off x="1167025" y="3234375"/>
              <a:ext cx="11000" cy="32775"/>
            </a:xfrm>
            <a:custGeom>
              <a:rect b="b" l="l" r="r" t="t"/>
              <a:pathLst>
                <a:path extrusionOk="0" h="1311" w="440">
                  <a:moveTo>
                    <a:pt x="220" y="0"/>
                  </a:moveTo>
                  <a:cubicBezTo>
                    <a:pt x="110" y="0"/>
                    <a:pt x="0" y="73"/>
                    <a:pt x="0" y="218"/>
                  </a:cubicBezTo>
                  <a:lnTo>
                    <a:pt x="0" y="1091"/>
                  </a:lnTo>
                  <a:cubicBezTo>
                    <a:pt x="0" y="1214"/>
                    <a:pt x="101" y="1310"/>
                    <a:pt x="220" y="1310"/>
                  </a:cubicBezTo>
                  <a:cubicBezTo>
                    <a:pt x="339" y="1310"/>
                    <a:pt x="440" y="1214"/>
                    <a:pt x="440" y="1091"/>
                  </a:cubicBezTo>
                  <a:lnTo>
                    <a:pt x="440" y="218"/>
                  </a:lnTo>
                  <a:cubicBezTo>
                    <a:pt x="440" y="73"/>
                    <a:pt x="330" y="0"/>
                    <a:pt x="220"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2"/>
            <p:cNvSpPr/>
            <p:nvPr/>
          </p:nvSpPr>
          <p:spPr>
            <a:xfrm>
              <a:off x="1048250" y="3265750"/>
              <a:ext cx="43975" cy="64100"/>
            </a:xfrm>
            <a:custGeom>
              <a:rect b="b" l="l" r="r" t="t"/>
              <a:pathLst>
                <a:path extrusionOk="0" h="2564" w="1759">
                  <a:moveTo>
                    <a:pt x="295" y="1"/>
                  </a:moveTo>
                  <a:cubicBezTo>
                    <a:pt x="147" y="1"/>
                    <a:pt x="0" y="157"/>
                    <a:pt x="100" y="331"/>
                  </a:cubicBezTo>
                  <a:lnTo>
                    <a:pt x="1319" y="2448"/>
                  </a:lnTo>
                  <a:cubicBezTo>
                    <a:pt x="1360" y="2519"/>
                    <a:pt x="1431" y="2563"/>
                    <a:pt x="1513" y="2563"/>
                  </a:cubicBezTo>
                  <a:cubicBezTo>
                    <a:pt x="1546" y="2563"/>
                    <a:pt x="1576" y="2556"/>
                    <a:pt x="1606" y="2541"/>
                  </a:cubicBezTo>
                  <a:cubicBezTo>
                    <a:pt x="1714" y="2485"/>
                    <a:pt x="1759" y="2355"/>
                    <a:pt x="1706" y="2247"/>
                  </a:cubicBezTo>
                  <a:cubicBezTo>
                    <a:pt x="1706" y="2243"/>
                    <a:pt x="1703" y="2239"/>
                    <a:pt x="1699" y="2235"/>
                  </a:cubicBezTo>
                  <a:lnTo>
                    <a:pt x="477" y="111"/>
                  </a:lnTo>
                  <a:cubicBezTo>
                    <a:pt x="431" y="33"/>
                    <a:pt x="363" y="1"/>
                    <a:pt x="295"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2"/>
            <p:cNvSpPr/>
            <p:nvPr/>
          </p:nvSpPr>
          <p:spPr>
            <a:xfrm>
              <a:off x="1027075" y="3497250"/>
              <a:ext cx="25750" cy="10925"/>
            </a:xfrm>
            <a:custGeom>
              <a:rect b="b" l="l" r="r" t="t"/>
              <a:pathLst>
                <a:path extrusionOk="0" h="437" w="1030">
                  <a:moveTo>
                    <a:pt x="1" y="0"/>
                  </a:moveTo>
                  <a:lnTo>
                    <a:pt x="1" y="436"/>
                  </a:lnTo>
                  <a:lnTo>
                    <a:pt x="813" y="436"/>
                  </a:lnTo>
                  <a:cubicBezTo>
                    <a:pt x="932" y="436"/>
                    <a:pt x="1029" y="339"/>
                    <a:pt x="1029" y="220"/>
                  </a:cubicBezTo>
                  <a:lnTo>
                    <a:pt x="1029" y="216"/>
                  </a:lnTo>
                  <a:cubicBezTo>
                    <a:pt x="1029" y="97"/>
                    <a:pt x="932" y="0"/>
                    <a:pt x="81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2"/>
            <p:cNvSpPr/>
            <p:nvPr/>
          </p:nvSpPr>
          <p:spPr>
            <a:xfrm>
              <a:off x="1212675" y="3519050"/>
              <a:ext cx="39600" cy="83500"/>
            </a:xfrm>
            <a:custGeom>
              <a:rect b="b" l="l" r="r" t="t"/>
              <a:pathLst>
                <a:path extrusionOk="0" h="3340" w="1584">
                  <a:moveTo>
                    <a:pt x="1103" y="0"/>
                  </a:moveTo>
                  <a:cubicBezTo>
                    <a:pt x="1099" y="160"/>
                    <a:pt x="1077" y="321"/>
                    <a:pt x="1029" y="473"/>
                  </a:cubicBezTo>
                  <a:lnTo>
                    <a:pt x="1029" y="2031"/>
                  </a:lnTo>
                  <a:cubicBezTo>
                    <a:pt x="1029" y="2150"/>
                    <a:pt x="928" y="2247"/>
                    <a:pt x="809" y="2247"/>
                  </a:cubicBezTo>
                  <a:cubicBezTo>
                    <a:pt x="690" y="2247"/>
                    <a:pt x="589" y="2150"/>
                    <a:pt x="593" y="2031"/>
                  </a:cubicBezTo>
                  <a:lnTo>
                    <a:pt x="593" y="1144"/>
                  </a:lnTo>
                  <a:cubicBezTo>
                    <a:pt x="421" y="1297"/>
                    <a:pt x="220" y="1409"/>
                    <a:pt x="0" y="1476"/>
                  </a:cubicBezTo>
                  <a:lnTo>
                    <a:pt x="0" y="3339"/>
                  </a:lnTo>
                  <a:lnTo>
                    <a:pt x="1584" y="3339"/>
                  </a:lnTo>
                  <a:lnTo>
                    <a:pt x="1584" y="1442"/>
                  </a:lnTo>
                  <a:cubicBezTo>
                    <a:pt x="1282" y="1222"/>
                    <a:pt x="1099" y="872"/>
                    <a:pt x="1103" y="496"/>
                  </a:cubicBezTo>
                  <a:lnTo>
                    <a:pt x="1103"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2"/>
            <p:cNvSpPr/>
            <p:nvPr/>
          </p:nvSpPr>
          <p:spPr>
            <a:xfrm>
              <a:off x="1227475" y="3530875"/>
              <a:ext cx="10925" cy="44375"/>
            </a:xfrm>
            <a:custGeom>
              <a:rect b="b" l="l" r="r" t="t"/>
              <a:pathLst>
                <a:path extrusionOk="0" h="1775" w="437">
                  <a:moveTo>
                    <a:pt x="437" y="0"/>
                  </a:moveTo>
                  <a:cubicBezTo>
                    <a:pt x="362" y="231"/>
                    <a:pt x="232" y="444"/>
                    <a:pt x="60" y="615"/>
                  </a:cubicBezTo>
                  <a:cubicBezTo>
                    <a:pt x="42" y="634"/>
                    <a:pt x="19" y="653"/>
                    <a:pt x="1" y="671"/>
                  </a:cubicBezTo>
                  <a:lnTo>
                    <a:pt x="1" y="1558"/>
                  </a:lnTo>
                  <a:cubicBezTo>
                    <a:pt x="1" y="1677"/>
                    <a:pt x="98" y="1774"/>
                    <a:pt x="217" y="1774"/>
                  </a:cubicBezTo>
                  <a:cubicBezTo>
                    <a:pt x="340" y="1774"/>
                    <a:pt x="437" y="1677"/>
                    <a:pt x="437" y="1558"/>
                  </a:cubicBezTo>
                  <a:lnTo>
                    <a:pt x="437"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2"/>
            <p:cNvSpPr/>
            <p:nvPr/>
          </p:nvSpPr>
          <p:spPr>
            <a:xfrm>
              <a:off x="1227475" y="3530875"/>
              <a:ext cx="10925" cy="44375"/>
            </a:xfrm>
            <a:custGeom>
              <a:rect b="b" l="l" r="r" t="t"/>
              <a:pathLst>
                <a:path extrusionOk="0" h="1775" w="437">
                  <a:moveTo>
                    <a:pt x="437" y="0"/>
                  </a:moveTo>
                  <a:cubicBezTo>
                    <a:pt x="362" y="231"/>
                    <a:pt x="232" y="444"/>
                    <a:pt x="60" y="615"/>
                  </a:cubicBezTo>
                  <a:cubicBezTo>
                    <a:pt x="42" y="634"/>
                    <a:pt x="19" y="653"/>
                    <a:pt x="1" y="671"/>
                  </a:cubicBezTo>
                  <a:lnTo>
                    <a:pt x="1" y="1558"/>
                  </a:lnTo>
                  <a:cubicBezTo>
                    <a:pt x="1" y="1677"/>
                    <a:pt x="98" y="1774"/>
                    <a:pt x="217" y="1774"/>
                  </a:cubicBezTo>
                  <a:cubicBezTo>
                    <a:pt x="340" y="1774"/>
                    <a:pt x="437" y="1677"/>
                    <a:pt x="437" y="1558"/>
                  </a:cubicBezTo>
                  <a:lnTo>
                    <a:pt x="437"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2"/>
            <p:cNvSpPr/>
            <p:nvPr/>
          </p:nvSpPr>
          <p:spPr>
            <a:xfrm>
              <a:off x="1291475" y="3441625"/>
              <a:ext cx="36275" cy="117400"/>
            </a:xfrm>
            <a:custGeom>
              <a:rect b="b" l="l" r="r" t="t"/>
              <a:pathLst>
                <a:path extrusionOk="0" h="4696" w="1451">
                  <a:moveTo>
                    <a:pt x="1026" y="0"/>
                  </a:moveTo>
                  <a:lnTo>
                    <a:pt x="1026" y="3295"/>
                  </a:lnTo>
                  <a:cubicBezTo>
                    <a:pt x="1026" y="3928"/>
                    <a:pt x="619" y="4491"/>
                    <a:pt x="16" y="4692"/>
                  </a:cubicBezTo>
                  <a:lnTo>
                    <a:pt x="1" y="4696"/>
                  </a:lnTo>
                  <a:cubicBezTo>
                    <a:pt x="150" y="4692"/>
                    <a:pt x="295" y="4670"/>
                    <a:pt x="437" y="4621"/>
                  </a:cubicBezTo>
                  <a:cubicBezTo>
                    <a:pt x="1041" y="4424"/>
                    <a:pt x="1450" y="3861"/>
                    <a:pt x="1450" y="3224"/>
                  </a:cubicBezTo>
                  <a:lnTo>
                    <a:pt x="1450"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2"/>
            <p:cNvSpPr/>
            <p:nvPr/>
          </p:nvSpPr>
          <p:spPr>
            <a:xfrm>
              <a:off x="1267625" y="3560675"/>
              <a:ext cx="11025" cy="17275"/>
            </a:xfrm>
            <a:custGeom>
              <a:rect b="b" l="l" r="r" t="t"/>
              <a:pathLst>
                <a:path extrusionOk="0" h="691" w="441">
                  <a:moveTo>
                    <a:pt x="5" y="1"/>
                  </a:moveTo>
                  <a:lnTo>
                    <a:pt x="5" y="474"/>
                  </a:lnTo>
                  <a:cubicBezTo>
                    <a:pt x="1" y="593"/>
                    <a:pt x="101" y="690"/>
                    <a:pt x="221" y="690"/>
                  </a:cubicBezTo>
                  <a:lnTo>
                    <a:pt x="224" y="690"/>
                  </a:lnTo>
                  <a:cubicBezTo>
                    <a:pt x="344" y="690"/>
                    <a:pt x="441" y="593"/>
                    <a:pt x="441" y="474"/>
                  </a:cubicBezTo>
                  <a:lnTo>
                    <a:pt x="441" y="1"/>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2"/>
            <p:cNvSpPr/>
            <p:nvPr/>
          </p:nvSpPr>
          <p:spPr>
            <a:xfrm>
              <a:off x="1198225" y="3462300"/>
              <a:ext cx="42050" cy="10925"/>
            </a:xfrm>
            <a:custGeom>
              <a:rect b="b" l="l" r="r" t="t"/>
              <a:pathLst>
                <a:path extrusionOk="0" h="437" w="1682">
                  <a:moveTo>
                    <a:pt x="217" y="1"/>
                  </a:moveTo>
                  <a:cubicBezTo>
                    <a:pt x="97" y="1"/>
                    <a:pt x="0" y="98"/>
                    <a:pt x="0" y="217"/>
                  </a:cubicBezTo>
                  <a:lnTo>
                    <a:pt x="0" y="221"/>
                  </a:lnTo>
                  <a:cubicBezTo>
                    <a:pt x="0" y="340"/>
                    <a:pt x="97" y="437"/>
                    <a:pt x="217" y="437"/>
                  </a:cubicBezTo>
                  <a:lnTo>
                    <a:pt x="1681" y="437"/>
                  </a:lnTo>
                  <a:lnTo>
                    <a:pt x="1681" y="1"/>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2"/>
            <p:cNvSpPr/>
            <p:nvPr/>
          </p:nvSpPr>
          <p:spPr>
            <a:xfrm>
              <a:off x="1093325" y="3520250"/>
              <a:ext cx="300" cy="4675"/>
            </a:xfrm>
            <a:custGeom>
              <a:rect b="b" l="l" r="r" t="t"/>
              <a:pathLst>
                <a:path extrusionOk="0" h="187" w="12">
                  <a:moveTo>
                    <a:pt x="0" y="1"/>
                  </a:moveTo>
                  <a:lnTo>
                    <a:pt x="0" y="45"/>
                  </a:lnTo>
                  <a:cubicBezTo>
                    <a:pt x="0" y="94"/>
                    <a:pt x="4" y="142"/>
                    <a:pt x="11" y="187"/>
                  </a:cubicBezTo>
                  <a:lnTo>
                    <a:pt x="11" y="168"/>
                  </a:lnTo>
                  <a:cubicBezTo>
                    <a:pt x="4" y="116"/>
                    <a:pt x="0" y="60"/>
                    <a:pt x="0"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2"/>
            <p:cNvSpPr/>
            <p:nvPr/>
          </p:nvSpPr>
          <p:spPr>
            <a:xfrm>
              <a:off x="1093325" y="3411675"/>
              <a:ext cx="32150" cy="136825"/>
            </a:xfrm>
            <a:custGeom>
              <a:rect b="b" l="l" r="r" t="t"/>
              <a:pathLst>
                <a:path extrusionOk="0" h="5473" w="1286">
                  <a:moveTo>
                    <a:pt x="33" y="1"/>
                  </a:moveTo>
                  <a:cubicBezTo>
                    <a:pt x="17" y="1"/>
                    <a:pt x="0" y="13"/>
                    <a:pt x="0" y="36"/>
                  </a:cubicBezTo>
                  <a:lnTo>
                    <a:pt x="0" y="4344"/>
                  </a:lnTo>
                  <a:cubicBezTo>
                    <a:pt x="0" y="4403"/>
                    <a:pt x="4" y="4459"/>
                    <a:pt x="8" y="4511"/>
                  </a:cubicBezTo>
                  <a:lnTo>
                    <a:pt x="8" y="4530"/>
                  </a:lnTo>
                  <a:cubicBezTo>
                    <a:pt x="79" y="5070"/>
                    <a:pt x="537" y="5473"/>
                    <a:pt x="1081" y="5473"/>
                  </a:cubicBezTo>
                  <a:lnTo>
                    <a:pt x="1286" y="5473"/>
                  </a:lnTo>
                  <a:cubicBezTo>
                    <a:pt x="1047" y="5204"/>
                    <a:pt x="906" y="4869"/>
                    <a:pt x="876" y="4511"/>
                  </a:cubicBezTo>
                  <a:cubicBezTo>
                    <a:pt x="876" y="4467"/>
                    <a:pt x="265" y="1128"/>
                    <a:pt x="64" y="28"/>
                  </a:cubicBezTo>
                  <a:cubicBezTo>
                    <a:pt x="60" y="10"/>
                    <a:pt x="47" y="1"/>
                    <a:pt x="33"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2"/>
            <p:cNvSpPr/>
            <p:nvPr/>
          </p:nvSpPr>
          <p:spPr>
            <a:xfrm>
              <a:off x="1108400" y="3489425"/>
              <a:ext cx="10950" cy="25625"/>
            </a:xfrm>
            <a:custGeom>
              <a:rect b="b" l="l" r="r" t="t"/>
              <a:pathLst>
                <a:path extrusionOk="0" h="1025" w="438">
                  <a:moveTo>
                    <a:pt x="217" y="0"/>
                  </a:moveTo>
                  <a:cubicBezTo>
                    <a:pt x="98" y="0"/>
                    <a:pt x="1" y="97"/>
                    <a:pt x="1" y="220"/>
                  </a:cubicBezTo>
                  <a:lnTo>
                    <a:pt x="1" y="809"/>
                  </a:lnTo>
                  <a:cubicBezTo>
                    <a:pt x="1" y="928"/>
                    <a:pt x="98" y="1025"/>
                    <a:pt x="217" y="1025"/>
                  </a:cubicBezTo>
                  <a:cubicBezTo>
                    <a:pt x="336" y="1025"/>
                    <a:pt x="437" y="928"/>
                    <a:pt x="437" y="809"/>
                  </a:cubicBezTo>
                  <a:lnTo>
                    <a:pt x="437" y="220"/>
                  </a:lnTo>
                  <a:cubicBezTo>
                    <a:pt x="437" y="97"/>
                    <a:pt x="336" y="0"/>
                    <a:pt x="21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2"/>
            <p:cNvSpPr/>
            <p:nvPr/>
          </p:nvSpPr>
          <p:spPr>
            <a:xfrm>
              <a:off x="1093325" y="3411675"/>
              <a:ext cx="32150" cy="136825"/>
            </a:xfrm>
            <a:custGeom>
              <a:rect b="b" l="l" r="r" t="t"/>
              <a:pathLst>
                <a:path extrusionOk="0" h="5473" w="1286">
                  <a:moveTo>
                    <a:pt x="33" y="1"/>
                  </a:moveTo>
                  <a:cubicBezTo>
                    <a:pt x="17" y="1"/>
                    <a:pt x="0" y="13"/>
                    <a:pt x="0" y="36"/>
                  </a:cubicBezTo>
                  <a:lnTo>
                    <a:pt x="0" y="4344"/>
                  </a:lnTo>
                  <a:cubicBezTo>
                    <a:pt x="0" y="4403"/>
                    <a:pt x="4" y="4459"/>
                    <a:pt x="8" y="4511"/>
                  </a:cubicBezTo>
                  <a:lnTo>
                    <a:pt x="8" y="4530"/>
                  </a:lnTo>
                  <a:cubicBezTo>
                    <a:pt x="79" y="5070"/>
                    <a:pt x="537" y="5473"/>
                    <a:pt x="1081" y="5473"/>
                  </a:cubicBezTo>
                  <a:lnTo>
                    <a:pt x="1286" y="5473"/>
                  </a:lnTo>
                  <a:cubicBezTo>
                    <a:pt x="1047" y="5204"/>
                    <a:pt x="906" y="4869"/>
                    <a:pt x="876" y="4511"/>
                  </a:cubicBezTo>
                  <a:cubicBezTo>
                    <a:pt x="876" y="4467"/>
                    <a:pt x="265" y="1128"/>
                    <a:pt x="64" y="28"/>
                  </a:cubicBezTo>
                  <a:cubicBezTo>
                    <a:pt x="60" y="10"/>
                    <a:pt x="47" y="1"/>
                    <a:pt x="33"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2"/>
            <p:cNvSpPr/>
            <p:nvPr/>
          </p:nvSpPr>
          <p:spPr>
            <a:xfrm>
              <a:off x="1108400" y="3491650"/>
              <a:ext cx="5250" cy="23400"/>
            </a:xfrm>
            <a:custGeom>
              <a:rect b="b" l="l" r="r" t="t"/>
              <a:pathLst>
                <a:path extrusionOk="0" h="936" w="210">
                  <a:moveTo>
                    <a:pt x="42" y="1"/>
                  </a:moveTo>
                  <a:cubicBezTo>
                    <a:pt x="16" y="38"/>
                    <a:pt x="1" y="83"/>
                    <a:pt x="1" y="127"/>
                  </a:cubicBezTo>
                  <a:lnTo>
                    <a:pt x="1" y="720"/>
                  </a:lnTo>
                  <a:cubicBezTo>
                    <a:pt x="1" y="835"/>
                    <a:pt x="94" y="932"/>
                    <a:pt x="210" y="936"/>
                  </a:cubicBezTo>
                  <a:cubicBezTo>
                    <a:pt x="169" y="705"/>
                    <a:pt x="109" y="373"/>
                    <a:pt x="42"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2"/>
            <p:cNvSpPr/>
            <p:nvPr/>
          </p:nvSpPr>
          <p:spPr>
            <a:xfrm>
              <a:off x="1163275" y="3420500"/>
              <a:ext cx="32075" cy="136475"/>
            </a:xfrm>
            <a:custGeom>
              <a:rect b="b" l="l" r="r" t="t"/>
              <a:pathLst>
                <a:path extrusionOk="0" h="5459" w="1283">
                  <a:moveTo>
                    <a:pt x="37" y="1"/>
                  </a:moveTo>
                  <a:cubicBezTo>
                    <a:pt x="20" y="1"/>
                    <a:pt x="5" y="12"/>
                    <a:pt x="5" y="33"/>
                  </a:cubicBezTo>
                  <a:lnTo>
                    <a:pt x="5" y="3942"/>
                  </a:lnTo>
                  <a:cubicBezTo>
                    <a:pt x="1" y="4356"/>
                    <a:pt x="169" y="4751"/>
                    <a:pt x="463" y="5041"/>
                  </a:cubicBezTo>
                  <a:cubicBezTo>
                    <a:pt x="560" y="5135"/>
                    <a:pt x="668" y="5217"/>
                    <a:pt x="784" y="5284"/>
                  </a:cubicBezTo>
                  <a:cubicBezTo>
                    <a:pt x="940" y="5369"/>
                    <a:pt x="1108" y="5429"/>
                    <a:pt x="1283" y="5459"/>
                  </a:cubicBezTo>
                  <a:cubicBezTo>
                    <a:pt x="191" y="4177"/>
                    <a:pt x="269" y="1129"/>
                    <a:pt x="68" y="25"/>
                  </a:cubicBezTo>
                  <a:cubicBezTo>
                    <a:pt x="63" y="9"/>
                    <a:pt x="50" y="1"/>
                    <a:pt x="37"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2"/>
            <p:cNvSpPr/>
            <p:nvPr/>
          </p:nvSpPr>
          <p:spPr>
            <a:xfrm>
              <a:off x="1163375" y="3448900"/>
              <a:ext cx="8500" cy="38675"/>
            </a:xfrm>
            <a:custGeom>
              <a:rect b="b" l="l" r="r" t="t"/>
              <a:pathLst>
                <a:path extrusionOk="0" h="1547" w="340">
                  <a:moveTo>
                    <a:pt x="1" y="0"/>
                  </a:moveTo>
                  <a:lnTo>
                    <a:pt x="1" y="1547"/>
                  </a:lnTo>
                  <a:lnTo>
                    <a:pt x="340" y="1547"/>
                  </a:lnTo>
                  <a:cubicBezTo>
                    <a:pt x="265" y="1006"/>
                    <a:pt x="221" y="470"/>
                    <a:pt x="183"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2"/>
            <p:cNvSpPr/>
            <p:nvPr/>
          </p:nvSpPr>
          <p:spPr>
            <a:xfrm>
              <a:off x="1163375" y="3487550"/>
              <a:ext cx="14475" cy="31525"/>
            </a:xfrm>
            <a:custGeom>
              <a:rect b="b" l="l" r="r" t="t"/>
              <a:pathLst>
                <a:path extrusionOk="0" h="1261" w="579">
                  <a:moveTo>
                    <a:pt x="1" y="1"/>
                  </a:moveTo>
                  <a:lnTo>
                    <a:pt x="1" y="1260"/>
                  </a:lnTo>
                  <a:lnTo>
                    <a:pt x="578" y="1260"/>
                  </a:lnTo>
                  <a:cubicBezTo>
                    <a:pt x="474" y="846"/>
                    <a:pt x="392" y="425"/>
                    <a:pt x="34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2"/>
            <p:cNvSpPr/>
            <p:nvPr/>
          </p:nvSpPr>
          <p:spPr>
            <a:xfrm>
              <a:off x="1240050" y="3540850"/>
              <a:ext cx="25" cy="675"/>
            </a:xfrm>
            <a:custGeom>
              <a:rect b="b" l="l" r="r" t="t"/>
              <a:pathLst>
                <a:path extrusionOk="0" h="27" w="1">
                  <a:moveTo>
                    <a:pt x="1" y="8"/>
                  </a:moveTo>
                  <a:lnTo>
                    <a:pt x="1" y="26"/>
                  </a:lnTo>
                  <a:lnTo>
                    <a:pt x="1" y="0"/>
                  </a:lnTo>
                  <a:cubicBezTo>
                    <a:pt x="1" y="0"/>
                    <a:pt x="1" y="4"/>
                    <a:pt x="1" y="8"/>
                  </a:cubicBezTo>
                  <a:close/>
                </a:path>
              </a:pathLst>
            </a:custGeom>
            <a:solidFill>
              <a:srgbClr val="0000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2"/>
            <p:cNvSpPr/>
            <p:nvPr/>
          </p:nvSpPr>
          <p:spPr>
            <a:xfrm>
              <a:off x="1240050" y="3540850"/>
              <a:ext cx="25" cy="675"/>
            </a:xfrm>
            <a:custGeom>
              <a:rect b="b" l="l" r="r" t="t"/>
              <a:pathLst>
                <a:path extrusionOk="0" h="27" w="1">
                  <a:moveTo>
                    <a:pt x="1" y="8"/>
                  </a:moveTo>
                  <a:lnTo>
                    <a:pt x="1" y="26"/>
                  </a:lnTo>
                  <a:lnTo>
                    <a:pt x="1" y="0"/>
                  </a:lnTo>
                  <a:cubicBezTo>
                    <a:pt x="1" y="0"/>
                    <a:pt x="1" y="4"/>
                    <a:pt x="1" y="8"/>
                  </a:cubicBezTo>
                  <a:close/>
                </a:path>
              </a:pathLst>
            </a:custGeom>
            <a:solidFill>
              <a:srgbClr val="0000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2"/>
            <p:cNvSpPr/>
            <p:nvPr/>
          </p:nvSpPr>
          <p:spPr>
            <a:xfrm>
              <a:off x="1239875" y="3428250"/>
              <a:ext cx="28800" cy="132450"/>
            </a:xfrm>
            <a:custGeom>
              <a:rect b="b" l="l" r="r" t="t"/>
              <a:pathLst>
                <a:path extrusionOk="0" h="5298" w="1152">
                  <a:moveTo>
                    <a:pt x="34" y="0"/>
                  </a:moveTo>
                  <a:cubicBezTo>
                    <a:pt x="17" y="0"/>
                    <a:pt x="0" y="12"/>
                    <a:pt x="0" y="32"/>
                  </a:cubicBezTo>
                  <a:lnTo>
                    <a:pt x="0" y="3845"/>
                  </a:lnTo>
                  <a:cubicBezTo>
                    <a:pt x="8" y="3774"/>
                    <a:pt x="15" y="3703"/>
                    <a:pt x="15" y="3632"/>
                  </a:cubicBezTo>
                  <a:lnTo>
                    <a:pt x="15" y="4128"/>
                  </a:lnTo>
                  <a:cubicBezTo>
                    <a:pt x="15" y="4761"/>
                    <a:pt x="518" y="5283"/>
                    <a:pt x="1152" y="5298"/>
                  </a:cubicBezTo>
                  <a:cubicBezTo>
                    <a:pt x="246" y="4064"/>
                    <a:pt x="276" y="1210"/>
                    <a:pt x="64" y="25"/>
                  </a:cubicBezTo>
                  <a:cubicBezTo>
                    <a:pt x="60" y="8"/>
                    <a:pt x="47" y="0"/>
                    <a:pt x="34"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2"/>
            <p:cNvSpPr/>
            <p:nvPr/>
          </p:nvSpPr>
          <p:spPr>
            <a:xfrm>
              <a:off x="1163375" y="3497325"/>
              <a:ext cx="25750" cy="10925"/>
            </a:xfrm>
            <a:custGeom>
              <a:rect b="b" l="l" r="r" t="t"/>
              <a:pathLst>
                <a:path extrusionOk="0" h="437" w="1030">
                  <a:moveTo>
                    <a:pt x="1" y="1"/>
                  </a:moveTo>
                  <a:lnTo>
                    <a:pt x="1" y="437"/>
                  </a:lnTo>
                  <a:lnTo>
                    <a:pt x="813" y="437"/>
                  </a:lnTo>
                  <a:cubicBezTo>
                    <a:pt x="932" y="437"/>
                    <a:pt x="1029" y="340"/>
                    <a:pt x="1029" y="221"/>
                  </a:cubicBezTo>
                  <a:lnTo>
                    <a:pt x="1029" y="217"/>
                  </a:lnTo>
                  <a:cubicBezTo>
                    <a:pt x="1029" y="98"/>
                    <a:pt x="932" y="1"/>
                    <a:pt x="813"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6" name="Google Shape;4626;p62"/>
          <p:cNvGrpSpPr/>
          <p:nvPr/>
        </p:nvGrpSpPr>
        <p:grpSpPr>
          <a:xfrm>
            <a:off x="5310000" y="2657700"/>
            <a:ext cx="373150" cy="363775"/>
            <a:chOff x="5310000" y="2657700"/>
            <a:chExt cx="373150" cy="363775"/>
          </a:xfrm>
        </p:grpSpPr>
        <p:sp>
          <p:nvSpPr>
            <p:cNvPr id="4627" name="Google Shape;4627;p62"/>
            <p:cNvSpPr/>
            <p:nvPr/>
          </p:nvSpPr>
          <p:spPr>
            <a:xfrm>
              <a:off x="5310000" y="2657700"/>
              <a:ext cx="97475" cy="205700"/>
            </a:xfrm>
            <a:custGeom>
              <a:rect b="b" l="l" r="r" t="t"/>
              <a:pathLst>
                <a:path extrusionOk="0" h="8228" w="3899">
                  <a:moveTo>
                    <a:pt x="3817" y="0"/>
                  </a:moveTo>
                  <a:cubicBezTo>
                    <a:pt x="3811" y="0"/>
                    <a:pt x="3806" y="2"/>
                    <a:pt x="3801" y="5"/>
                  </a:cubicBezTo>
                  <a:cubicBezTo>
                    <a:pt x="3716" y="72"/>
                    <a:pt x="3511" y="244"/>
                    <a:pt x="3473" y="326"/>
                  </a:cubicBezTo>
                  <a:lnTo>
                    <a:pt x="216" y="7064"/>
                  </a:lnTo>
                  <a:cubicBezTo>
                    <a:pt x="0" y="7477"/>
                    <a:pt x="190" y="7988"/>
                    <a:pt x="623" y="8167"/>
                  </a:cubicBezTo>
                  <a:lnTo>
                    <a:pt x="634" y="8174"/>
                  </a:lnTo>
                  <a:cubicBezTo>
                    <a:pt x="728" y="8210"/>
                    <a:pt x="825" y="8227"/>
                    <a:pt x="920" y="8227"/>
                  </a:cubicBezTo>
                  <a:cubicBezTo>
                    <a:pt x="1265" y="8227"/>
                    <a:pt x="1590" y="8002"/>
                    <a:pt x="1692" y="7649"/>
                  </a:cubicBezTo>
                  <a:lnTo>
                    <a:pt x="3872" y="482"/>
                  </a:lnTo>
                  <a:cubicBezTo>
                    <a:pt x="3898" y="397"/>
                    <a:pt x="3861" y="128"/>
                    <a:pt x="3842" y="24"/>
                  </a:cubicBezTo>
                  <a:cubicBezTo>
                    <a:pt x="3840" y="9"/>
                    <a:pt x="3828" y="0"/>
                    <a:pt x="381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2"/>
            <p:cNvSpPr/>
            <p:nvPr/>
          </p:nvSpPr>
          <p:spPr>
            <a:xfrm>
              <a:off x="5310075" y="2668900"/>
              <a:ext cx="85375" cy="194550"/>
            </a:xfrm>
            <a:custGeom>
              <a:rect b="b" l="l" r="r" t="t"/>
              <a:pathLst>
                <a:path extrusionOk="0" h="7782" w="3415">
                  <a:moveTo>
                    <a:pt x="3415" y="1"/>
                  </a:moveTo>
                  <a:lnTo>
                    <a:pt x="213" y="6616"/>
                  </a:lnTo>
                  <a:cubicBezTo>
                    <a:pt x="1" y="7033"/>
                    <a:pt x="187" y="7544"/>
                    <a:pt x="623" y="7722"/>
                  </a:cubicBezTo>
                  <a:lnTo>
                    <a:pt x="631" y="7726"/>
                  </a:lnTo>
                  <a:cubicBezTo>
                    <a:pt x="724" y="7763"/>
                    <a:pt x="825" y="7782"/>
                    <a:pt x="925" y="7782"/>
                  </a:cubicBezTo>
                  <a:cubicBezTo>
                    <a:pt x="981" y="7782"/>
                    <a:pt x="1033" y="7775"/>
                    <a:pt x="1089" y="7763"/>
                  </a:cubicBezTo>
                  <a:cubicBezTo>
                    <a:pt x="1056" y="7722"/>
                    <a:pt x="1026" y="7678"/>
                    <a:pt x="1000" y="7629"/>
                  </a:cubicBezTo>
                  <a:cubicBezTo>
                    <a:pt x="899" y="7428"/>
                    <a:pt x="888" y="7197"/>
                    <a:pt x="966" y="6985"/>
                  </a:cubicBezTo>
                  <a:lnTo>
                    <a:pt x="3415"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2"/>
            <p:cNvSpPr/>
            <p:nvPr/>
          </p:nvSpPr>
          <p:spPr>
            <a:xfrm>
              <a:off x="5433725" y="2731200"/>
              <a:ext cx="243925" cy="194775"/>
            </a:xfrm>
            <a:custGeom>
              <a:rect b="b" l="l" r="r" t="t"/>
              <a:pathLst>
                <a:path extrusionOk="0" h="7791" w="9757">
                  <a:moveTo>
                    <a:pt x="7227" y="0"/>
                  </a:moveTo>
                  <a:cubicBezTo>
                    <a:pt x="6632" y="0"/>
                    <a:pt x="6036" y="230"/>
                    <a:pt x="5586" y="691"/>
                  </a:cubicBezTo>
                  <a:lnTo>
                    <a:pt x="5080" y="1198"/>
                  </a:lnTo>
                  <a:cubicBezTo>
                    <a:pt x="5018" y="1258"/>
                    <a:pt x="4939" y="1288"/>
                    <a:pt x="4860" y="1288"/>
                  </a:cubicBezTo>
                  <a:cubicBezTo>
                    <a:pt x="4781" y="1288"/>
                    <a:pt x="4701" y="1258"/>
                    <a:pt x="4640" y="1198"/>
                  </a:cubicBezTo>
                  <a:lnTo>
                    <a:pt x="4576" y="1131"/>
                  </a:lnTo>
                  <a:lnTo>
                    <a:pt x="4144" y="699"/>
                  </a:lnTo>
                  <a:cubicBezTo>
                    <a:pt x="3696" y="252"/>
                    <a:pt x="3108" y="29"/>
                    <a:pt x="2521" y="29"/>
                  </a:cubicBezTo>
                  <a:cubicBezTo>
                    <a:pt x="1933" y="29"/>
                    <a:pt x="1344" y="253"/>
                    <a:pt x="895" y="703"/>
                  </a:cubicBezTo>
                  <a:cubicBezTo>
                    <a:pt x="0" y="1601"/>
                    <a:pt x="0" y="3054"/>
                    <a:pt x="898" y="3948"/>
                  </a:cubicBezTo>
                  <a:lnTo>
                    <a:pt x="1152" y="4202"/>
                  </a:lnTo>
                  <a:lnTo>
                    <a:pt x="4644" y="7701"/>
                  </a:lnTo>
                  <a:cubicBezTo>
                    <a:pt x="4703" y="7761"/>
                    <a:pt x="4781" y="7791"/>
                    <a:pt x="4860" y="7791"/>
                  </a:cubicBezTo>
                  <a:cubicBezTo>
                    <a:pt x="4939" y="7791"/>
                    <a:pt x="5018" y="7761"/>
                    <a:pt x="5080" y="7701"/>
                  </a:cubicBezTo>
                  <a:lnTo>
                    <a:pt x="7953" y="4820"/>
                  </a:lnTo>
                  <a:lnTo>
                    <a:pt x="8829" y="3941"/>
                  </a:lnTo>
                  <a:cubicBezTo>
                    <a:pt x="9745" y="3050"/>
                    <a:pt x="9757" y="1578"/>
                    <a:pt x="8851" y="673"/>
                  </a:cubicBezTo>
                  <a:cubicBezTo>
                    <a:pt x="8403" y="225"/>
                    <a:pt x="7815" y="0"/>
                    <a:pt x="722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2"/>
            <p:cNvSpPr/>
            <p:nvPr/>
          </p:nvSpPr>
          <p:spPr>
            <a:xfrm>
              <a:off x="5433725" y="2731950"/>
              <a:ext cx="114425" cy="104400"/>
            </a:xfrm>
            <a:custGeom>
              <a:rect b="b" l="l" r="r" t="t"/>
              <a:pathLst>
                <a:path extrusionOk="0" h="4176" w="4577">
                  <a:moveTo>
                    <a:pt x="2523" y="1"/>
                  </a:moveTo>
                  <a:cubicBezTo>
                    <a:pt x="1934" y="1"/>
                    <a:pt x="1345" y="226"/>
                    <a:pt x="895" y="676"/>
                  </a:cubicBezTo>
                  <a:cubicBezTo>
                    <a:pt x="0" y="1571"/>
                    <a:pt x="0" y="3028"/>
                    <a:pt x="898" y="3922"/>
                  </a:cubicBezTo>
                  <a:lnTo>
                    <a:pt x="1152" y="4176"/>
                  </a:lnTo>
                  <a:lnTo>
                    <a:pt x="1267" y="4176"/>
                  </a:lnTo>
                  <a:cubicBezTo>
                    <a:pt x="2646" y="4176"/>
                    <a:pt x="3880" y="3322"/>
                    <a:pt x="4368" y="2033"/>
                  </a:cubicBezTo>
                  <a:cubicBezTo>
                    <a:pt x="4483" y="1735"/>
                    <a:pt x="4550" y="1422"/>
                    <a:pt x="4576" y="1105"/>
                  </a:cubicBezTo>
                  <a:lnTo>
                    <a:pt x="4144" y="673"/>
                  </a:lnTo>
                  <a:cubicBezTo>
                    <a:pt x="3696" y="224"/>
                    <a:pt x="3110" y="1"/>
                    <a:pt x="2523"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2"/>
            <p:cNvSpPr/>
            <p:nvPr/>
          </p:nvSpPr>
          <p:spPr>
            <a:xfrm>
              <a:off x="5434275" y="2731825"/>
              <a:ext cx="131750" cy="194150"/>
            </a:xfrm>
            <a:custGeom>
              <a:rect b="b" l="l" r="r" t="t"/>
              <a:pathLst>
                <a:path extrusionOk="0" h="7766" w="5270">
                  <a:moveTo>
                    <a:pt x="2504" y="1"/>
                  </a:moveTo>
                  <a:cubicBezTo>
                    <a:pt x="1663" y="1"/>
                    <a:pt x="875" y="463"/>
                    <a:pt x="470" y="1225"/>
                  </a:cubicBezTo>
                  <a:cubicBezTo>
                    <a:pt x="1" y="2116"/>
                    <a:pt x="165" y="3212"/>
                    <a:pt x="876" y="3923"/>
                  </a:cubicBezTo>
                  <a:lnTo>
                    <a:pt x="1130" y="4177"/>
                  </a:lnTo>
                  <a:lnTo>
                    <a:pt x="4622" y="7676"/>
                  </a:lnTo>
                  <a:cubicBezTo>
                    <a:pt x="4681" y="7736"/>
                    <a:pt x="4759" y="7766"/>
                    <a:pt x="4838" y="7766"/>
                  </a:cubicBezTo>
                  <a:cubicBezTo>
                    <a:pt x="4917" y="7766"/>
                    <a:pt x="4996" y="7736"/>
                    <a:pt x="5058" y="7676"/>
                  </a:cubicBezTo>
                  <a:lnTo>
                    <a:pt x="5270" y="7464"/>
                  </a:lnTo>
                  <a:lnTo>
                    <a:pt x="1991" y="4177"/>
                  </a:lnTo>
                  <a:lnTo>
                    <a:pt x="1737" y="3923"/>
                  </a:lnTo>
                  <a:cubicBezTo>
                    <a:pt x="1137" y="3323"/>
                    <a:pt x="917" y="2437"/>
                    <a:pt x="1167" y="1624"/>
                  </a:cubicBezTo>
                  <a:cubicBezTo>
                    <a:pt x="1417" y="812"/>
                    <a:pt x="2095" y="201"/>
                    <a:pt x="2930" y="40"/>
                  </a:cubicBezTo>
                  <a:cubicBezTo>
                    <a:pt x="2787" y="14"/>
                    <a:pt x="2645" y="1"/>
                    <a:pt x="2504"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2"/>
            <p:cNvSpPr/>
            <p:nvPr/>
          </p:nvSpPr>
          <p:spPr>
            <a:xfrm>
              <a:off x="5433725" y="2731975"/>
              <a:ext cx="73800" cy="104375"/>
            </a:xfrm>
            <a:custGeom>
              <a:rect b="b" l="l" r="r" t="t"/>
              <a:pathLst>
                <a:path extrusionOk="0" h="4175" w="2952">
                  <a:moveTo>
                    <a:pt x="2404" y="1"/>
                  </a:moveTo>
                  <a:cubicBezTo>
                    <a:pt x="2374" y="1"/>
                    <a:pt x="2344" y="4"/>
                    <a:pt x="2318" y="8"/>
                  </a:cubicBezTo>
                  <a:lnTo>
                    <a:pt x="2285" y="8"/>
                  </a:lnTo>
                  <a:cubicBezTo>
                    <a:pt x="2255" y="12"/>
                    <a:pt x="2225" y="16"/>
                    <a:pt x="2195" y="19"/>
                  </a:cubicBezTo>
                  <a:lnTo>
                    <a:pt x="2173" y="23"/>
                  </a:lnTo>
                  <a:lnTo>
                    <a:pt x="2098" y="38"/>
                  </a:lnTo>
                  <a:lnTo>
                    <a:pt x="2072" y="42"/>
                  </a:lnTo>
                  <a:lnTo>
                    <a:pt x="1983" y="60"/>
                  </a:lnTo>
                  <a:lnTo>
                    <a:pt x="1957" y="68"/>
                  </a:lnTo>
                  <a:cubicBezTo>
                    <a:pt x="1931" y="75"/>
                    <a:pt x="1905" y="83"/>
                    <a:pt x="1878" y="90"/>
                  </a:cubicBezTo>
                  <a:lnTo>
                    <a:pt x="1864" y="94"/>
                  </a:lnTo>
                  <a:cubicBezTo>
                    <a:pt x="1834" y="101"/>
                    <a:pt x="1804" y="113"/>
                    <a:pt x="1774" y="124"/>
                  </a:cubicBezTo>
                  <a:lnTo>
                    <a:pt x="1748" y="131"/>
                  </a:lnTo>
                  <a:cubicBezTo>
                    <a:pt x="1718" y="142"/>
                    <a:pt x="1692" y="154"/>
                    <a:pt x="1662" y="165"/>
                  </a:cubicBezTo>
                  <a:lnTo>
                    <a:pt x="1644" y="172"/>
                  </a:lnTo>
                  <a:cubicBezTo>
                    <a:pt x="1618" y="183"/>
                    <a:pt x="1591" y="195"/>
                    <a:pt x="1565" y="206"/>
                  </a:cubicBezTo>
                  <a:lnTo>
                    <a:pt x="1547" y="213"/>
                  </a:lnTo>
                  <a:cubicBezTo>
                    <a:pt x="1517" y="228"/>
                    <a:pt x="1491" y="243"/>
                    <a:pt x="1461" y="258"/>
                  </a:cubicBezTo>
                  <a:lnTo>
                    <a:pt x="1442" y="265"/>
                  </a:lnTo>
                  <a:cubicBezTo>
                    <a:pt x="1413" y="280"/>
                    <a:pt x="1387" y="299"/>
                    <a:pt x="1357" y="314"/>
                  </a:cubicBezTo>
                  <a:lnTo>
                    <a:pt x="1353" y="318"/>
                  </a:lnTo>
                  <a:cubicBezTo>
                    <a:pt x="1323" y="332"/>
                    <a:pt x="1297" y="351"/>
                    <a:pt x="1267" y="370"/>
                  </a:cubicBezTo>
                  <a:lnTo>
                    <a:pt x="1249" y="381"/>
                  </a:lnTo>
                  <a:cubicBezTo>
                    <a:pt x="1223" y="400"/>
                    <a:pt x="1193" y="418"/>
                    <a:pt x="1167" y="441"/>
                  </a:cubicBezTo>
                  <a:lnTo>
                    <a:pt x="1155" y="448"/>
                  </a:lnTo>
                  <a:cubicBezTo>
                    <a:pt x="1129" y="467"/>
                    <a:pt x="1103" y="485"/>
                    <a:pt x="1081" y="508"/>
                  </a:cubicBezTo>
                  <a:lnTo>
                    <a:pt x="1066" y="519"/>
                  </a:lnTo>
                  <a:cubicBezTo>
                    <a:pt x="1040" y="537"/>
                    <a:pt x="1014" y="560"/>
                    <a:pt x="991" y="582"/>
                  </a:cubicBezTo>
                  <a:lnTo>
                    <a:pt x="973" y="597"/>
                  </a:lnTo>
                  <a:cubicBezTo>
                    <a:pt x="947" y="623"/>
                    <a:pt x="921" y="645"/>
                    <a:pt x="898" y="672"/>
                  </a:cubicBezTo>
                  <a:cubicBezTo>
                    <a:pt x="0" y="1570"/>
                    <a:pt x="0" y="3023"/>
                    <a:pt x="898" y="3921"/>
                  </a:cubicBezTo>
                  <a:lnTo>
                    <a:pt x="1148" y="4175"/>
                  </a:lnTo>
                  <a:lnTo>
                    <a:pt x="1267" y="4175"/>
                  </a:lnTo>
                  <a:cubicBezTo>
                    <a:pt x="1495" y="4175"/>
                    <a:pt x="1722" y="4152"/>
                    <a:pt x="1946" y="4104"/>
                  </a:cubicBezTo>
                  <a:lnTo>
                    <a:pt x="1759" y="3917"/>
                  </a:lnTo>
                  <a:cubicBezTo>
                    <a:pt x="1155" y="3317"/>
                    <a:pt x="936" y="2431"/>
                    <a:pt x="1185" y="1618"/>
                  </a:cubicBezTo>
                  <a:cubicBezTo>
                    <a:pt x="1435" y="806"/>
                    <a:pt x="2113" y="195"/>
                    <a:pt x="2952" y="34"/>
                  </a:cubicBezTo>
                  <a:lnTo>
                    <a:pt x="2866" y="19"/>
                  </a:lnTo>
                  <a:lnTo>
                    <a:pt x="2832" y="16"/>
                  </a:lnTo>
                  <a:cubicBezTo>
                    <a:pt x="2803" y="12"/>
                    <a:pt x="2777" y="8"/>
                    <a:pt x="2747" y="4"/>
                  </a:cubicBezTo>
                  <a:lnTo>
                    <a:pt x="2717" y="4"/>
                  </a:lnTo>
                  <a:cubicBezTo>
                    <a:pt x="2695" y="4"/>
                    <a:pt x="2672" y="1"/>
                    <a:pt x="2650"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2"/>
            <p:cNvSpPr/>
            <p:nvPr/>
          </p:nvSpPr>
          <p:spPr>
            <a:xfrm>
              <a:off x="5312325" y="2872900"/>
              <a:ext cx="294300" cy="148575"/>
            </a:xfrm>
            <a:custGeom>
              <a:rect b="b" l="l" r="r" t="t"/>
              <a:pathLst>
                <a:path extrusionOk="0" h="5943" w="11772">
                  <a:moveTo>
                    <a:pt x="5631" y="1869"/>
                  </a:moveTo>
                  <a:lnTo>
                    <a:pt x="5631" y="1873"/>
                  </a:lnTo>
                  <a:cubicBezTo>
                    <a:pt x="5982" y="1873"/>
                    <a:pt x="6202" y="2119"/>
                    <a:pt x="6284" y="2603"/>
                  </a:cubicBezTo>
                  <a:cubicBezTo>
                    <a:pt x="6317" y="2760"/>
                    <a:pt x="6261" y="2924"/>
                    <a:pt x="6146" y="3032"/>
                  </a:cubicBezTo>
                  <a:cubicBezTo>
                    <a:pt x="5873" y="3307"/>
                    <a:pt x="5278" y="3462"/>
                    <a:pt x="4569" y="3462"/>
                  </a:cubicBezTo>
                  <a:cubicBezTo>
                    <a:pt x="4348" y="3462"/>
                    <a:pt x="4116" y="3447"/>
                    <a:pt x="3880" y="3416"/>
                  </a:cubicBezTo>
                  <a:cubicBezTo>
                    <a:pt x="4130" y="2689"/>
                    <a:pt x="4934" y="1869"/>
                    <a:pt x="5631" y="1869"/>
                  </a:cubicBezTo>
                  <a:close/>
                  <a:moveTo>
                    <a:pt x="342" y="0"/>
                  </a:moveTo>
                  <a:cubicBezTo>
                    <a:pt x="244" y="0"/>
                    <a:pt x="146" y="61"/>
                    <a:pt x="131" y="192"/>
                  </a:cubicBezTo>
                  <a:cubicBezTo>
                    <a:pt x="0" y="1176"/>
                    <a:pt x="336" y="2044"/>
                    <a:pt x="1092" y="2708"/>
                  </a:cubicBezTo>
                  <a:cubicBezTo>
                    <a:pt x="1662" y="3211"/>
                    <a:pt x="2471" y="3580"/>
                    <a:pt x="3373" y="3766"/>
                  </a:cubicBezTo>
                  <a:cubicBezTo>
                    <a:pt x="3347" y="4139"/>
                    <a:pt x="3459" y="4508"/>
                    <a:pt x="3686" y="4806"/>
                  </a:cubicBezTo>
                  <a:cubicBezTo>
                    <a:pt x="4137" y="5387"/>
                    <a:pt x="5024" y="5737"/>
                    <a:pt x="6328" y="5838"/>
                  </a:cubicBezTo>
                  <a:cubicBezTo>
                    <a:pt x="7215" y="5909"/>
                    <a:pt x="8035" y="5942"/>
                    <a:pt x="8784" y="5942"/>
                  </a:cubicBezTo>
                  <a:cubicBezTo>
                    <a:pt x="9831" y="5942"/>
                    <a:pt x="10741" y="5875"/>
                    <a:pt x="11505" y="5741"/>
                  </a:cubicBezTo>
                  <a:cubicBezTo>
                    <a:pt x="11771" y="5692"/>
                    <a:pt x="11717" y="5312"/>
                    <a:pt x="11476" y="5312"/>
                  </a:cubicBezTo>
                  <a:cubicBezTo>
                    <a:pt x="11462" y="5312"/>
                    <a:pt x="11446" y="5313"/>
                    <a:pt x="11430" y="5316"/>
                  </a:cubicBezTo>
                  <a:lnTo>
                    <a:pt x="11430" y="5320"/>
                  </a:lnTo>
                  <a:cubicBezTo>
                    <a:pt x="10691" y="5450"/>
                    <a:pt x="9807" y="5514"/>
                    <a:pt x="8787" y="5514"/>
                  </a:cubicBezTo>
                  <a:cubicBezTo>
                    <a:pt x="8049" y="5514"/>
                    <a:pt x="7239" y="5480"/>
                    <a:pt x="6362" y="5413"/>
                  </a:cubicBezTo>
                  <a:cubicBezTo>
                    <a:pt x="5203" y="5320"/>
                    <a:pt x="4394" y="5022"/>
                    <a:pt x="4029" y="4545"/>
                  </a:cubicBezTo>
                  <a:cubicBezTo>
                    <a:pt x="3872" y="4344"/>
                    <a:pt x="3790" y="4094"/>
                    <a:pt x="3802" y="3841"/>
                  </a:cubicBezTo>
                  <a:lnTo>
                    <a:pt x="3802" y="3841"/>
                  </a:lnTo>
                  <a:cubicBezTo>
                    <a:pt x="4059" y="3874"/>
                    <a:pt x="4316" y="3893"/>
                    <a:pt x="4573" y="3893"/>
                  </a:cubicBezTo>
                  <a:cubicBezTo>
                    <a:pt x="5404" y="3893"/>
                    <a:pt x="6093" y="3699"/>
                    <a:pt x="6451" y="3334"/>
                  </a:cubicBezTo>
                  <a:cubicBezTo>
                    <a:pt x="6667" y="3125"/>
                    <a:pt x="6764" y="2819"/>
                    <a:pt x="6708" y="2525"/>
                  </a:cubicBezTo>
                  <a:cubicBezTo>
                    <a:pt x="6589" y="1836"/>
                    <a:pt x="6198" y="1441"/>
                    <a:pt x="5635" y="1437"/>
                  </a:cubicBezTo>
                  <a:lnTo>
                    <a:pt x="5631" y="1437"/>
                  </a:lnTo>
                  <a:cubicBezTo>
                    <a:pt x="5195" y="1437"/>
                    <a:pt x="4689" y="1679"/>
                    <a:pt x="4245" y="2096"/>
                  </a:cubicBezTo>
                  <a:cubicBezTo>
                    <a:pt x="3861" y="2458"/>
                    <a:pt x="3578" y="2901"/>
                    <a:pt x="3451" y="3341"/>
                  </a:cubicBezTo>
                  <a:cubicBezTo>
                    <a:pt x="1927" y="3028"/>
                    <a:pt x="321" y="2052"/>
                    <a:pt x="556" y="248"/>
                  </a:cubicBezTo>
                  <a:cubicBezTo>
                    <a:pt x="580" y="89"/>
                    <a:pt x="460" y="0"/>
                    <a:pt x="342"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2"/>
            <p:cNvSpPr/>
            <p:nvPr/>
          </p:nvSpPr>
          <p:spPr>
            <a:xfrm>
              <a:off x="5586050" y="2790900"/>
              <a:ext cx="97100" cy="219950"/>
            </a:xfrm>
            <a:custGeom>
              <a:rect b="b" l="l" r="r" t="t"/>
              <a:pathLst>
                <a:path extrusionOk="0" h="8798" w="3884">
                  <a:moveTo>
                    <a:pt x="294" y="0"/>
                  </a:moveTo>
                  <a:cubicBezTo>
                    <a:pt x="147" y="0"/>
                    <a:pt x="0" y="160"/>
                    <a:pt x="101" y="331"/>
                  </a:cubicBezTo>
                  <a:cubicBezTo>
                    <a:pt x="228" y="539"/>
                    <a:pt x="433" y="819"/>
                    <a:pt x="634" y="1087"/>
                  </a:cubicBezTo>
                  <a:lnTo>
                    <a:pt x="842" y="1359"/>
                  </a:lnTo>
                  <a:cubicBezTo>
                    <a:pt x="939" y="1490"/>
                    <a:pt x="1040" y="1624"/>
                    <a:pt x="1148" y="1762"/>
                  </a:cubicBezTo>
                  <a:cubicBezTo>
                    <a:pt x="1360" y="2049"/>
                    <a:pt x="1536" y="2283"/>
                    <a:pt x="1688" y="2503"/>
                  </a:cubicBezTo>
                  <a:cubicBezTo>
                    <a:pt x="2579" y="3755"/>
                    <a:pt x="3704" y="5570"/>
                    <a:pt x="3250" y="6886"/>
                  </a:cubicBezTo>
                  <a:cubicBezTo>
                    <a:pt x="3015" y="7564"/>
                    <a:pt x="2359" y="8063"/>
                    <a:pt x="1305" y="8373"/>
                  </a:cubicBezTo>
                  <a:cubicBezTo>
                    <a:pt x="1062" y="8443"/>
                    <a:pt x="1114" y="8797"/>
                    <a:pt x="1364" y="8797"/>
                  </a:cubicBezTo>
                  <a:cubicBezTo>
                    <a:pt x="1387" y="8797"/>
                    <a:pt x="1405" y="8794"/>
                    <a:pt x="1424" y="8786"/>
                  </a:cubicBezTo>
                  <a:cubicBezTo>
                    <a:pt x="2624" y="8436"/>
                    <a:pt x="3373" y="7843"/>
                    <a:pt x="3656" y="7027"/>
                  </a:cubicBezTo>
                  <a:cubicBezTo>
                    <a:pt x="3883" y="6371"/>
                    <a:pt x="3805" y="5563"/>
                    <a:pt x="3418" y="4624"/>
                  </a:cubicBezTo>
                  <a:cubicBezTo>
                    <a:pt x="3138" y="3938"/>
                    <a:pt x="2687" y="3163"/>
                    <a:pt x="2042" y="2254"/>
                  </a:cubicBezTo>
                  <a:cubicBezTo>
                    <a:pt x="1882" y="2030"/>
                    <a:pt x="1707" y="1791"/>
                    <a:pt x="1491" y="1505"/>
                  </a:cubicBezTo>
                  <a:cubicBezTo>
                    <a:pt x="1387" y="1363"/>
                    <a:pt x="1282" y="1229"/>
                    <a:pt x="1185" y="1098"/>
                  </a:cubicBezTo>
                  <a:lnTo>
                    <a:pt x="980" y="826"/>
                  </a:lnTo>
                  <a:cubicBezTo>
                    <a:pt x="783" y="565"/>
                    <a:pt x="585" y="301"/>
                    <a:pt x="470" y="107"/>
                  </a:cubicBezTo>
                  <a:cubicBezTo>
                    <a:pt x="425" y="32"/>
                    <a:pt x="360" y="0"/>
                    <a:pt x="29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2"/>
            <p:cNvSpPr/>
            <p:nvPr/>
          </p:nvSpPr>
          <p:spPr>
            <a:xfrm>
              <a:off x="5458125" y="2755075"/>
              <a:ext cx="95050" cy="85275"/>
            </a:xfrm>
            <a:custGeom>
              <a:rect b="b" l="l" r="r" t="t"/>
              <a:pathLst>
                <a:path extrusionOk="0" h="3411" w="3802">
                  <a:moveTo>
                    <a:pt x="3425" y="1"/>
                  </a:moveTo>
                  <a:cubicBezTo>
                    <a:pt x="3403" y="35"/>
                    <a:pt x="3392" y="68"/>
                    <a:pt x="3388" y="105"/>
                  </a:cubicBezTo>
                  <a:cubicBezTo>
                    <a:pt x="3269" y="1726"/>
                    <a:pt x="1920" y="2979"/>
                    <a:pt x="299" y="2979"/>
                  </a:cubicBezTo>
                  <a:lnTo>
                    <a:pt x="187" y="2979"/>
                  </a:lnTo>
                  <a:cubicBezTo>
                    <a:pt x="112" y="2979"/>
                    <a:pt x="42" y="3012"/>
                    <a:pt x="1" y="3075"/>
                  </a:cubicBezTo>
                  <a:lnTo>
                    <a:pt x="176" y="3251"/>
                  </a:lnTo>
                  <a:lnTo>
                    <a:pt x="336" y="3411"/>
                  </a:lnTo>
                  <a:cubicBezTo>
                    <a:pt x="1312" y="3403"/>
                    <a:pt x="2240" y="2986"/>
                    <a:pt x="2900" y="2267"/>
                  </a:cubicBezTo>
                  <a:lnTo>
                    <a:pt x="2900" y="2263"/>
                  </a:lnTo>
                  <a:cubicBezTo>
                    <a:pt x="3396" y="1726"/>
                    <a:pt x="3709" y="1048"/>
                    <a:pt x="3802" y="321"/>
                  </a:cubicBezTo>
                  <a:cubicBezTo>
                    <a:pt x="3750" y="307"/>
                    <a:pt x="3701" y="280"/>
                    <a:pt x="3664" y="243"/>
                  </a:cubicBezTo>
                  <a:lnTo>
                    <a:pt x="3600" y="176"/>
                  </a:lnTo>
                  <a:lnTo>
                    <a:pt x="3425"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2"/>
            <p:cNvSpPr/>
            <p:nvPr/>
          </p:nvSpPr>
          <p:spPr>
            <a:xfrm>
              <a:off x="5598625" y="2815375"/>
              <a:ext cx="33000" cy="26750"/>
            </a:xfrm>
            <a:custGeom>
              <a:rect b="b" l="l" r="r" t="t"/>
              <a:pathLst>
                <a:path extrusionOk="0" h="1070" w="1320">
                  <a:moveTo>
                    <a:pt x="1074" y="0"/>
                  </a:moveTo>
                  <a:cubicBezTo>
                    <a:pt x="1000" y="0"/>
                    <a:pt x="927" y="39"/>
                    <a:pt x="887" y="108"/>
                  </a:cubicBezTo>
                  <a:lnTo>
                    <a:pt x="656" y="499"/>
                  </a:lnTo>
                  <a:lnTo>
                    <a:pt x="228" y="649"/>
                  </a:lnTo>
                  <a:cubicBezTo>
                    <a:pt x="0" y="730"/>
                    <a:pt x="56" y="1066"/>
                    <a:pt x="298" y="1070"/>
                  </a:cubicBezTo>
                  <a:cubicBezTo>
                    <a:pt x="321" y="1070"/>
                    <a:pt x="347" y="1066"/>
                    <a:pt x="369" y="1055"/>
                  </a:cubicBezTo>
                  <a:lnTo>
                    <a:pt x="872" y="880"/>
                  </a:lnTo>
                  <a:lnTo>
                    <a:pt x="880" y="880"/>
                  </a:lnTo>
                  <a:lnTo>
                    <a:pt x="887" y="876"/>
                  </a:lnTo>
                  <a:lnTo>
                    <a:pt x="902" y="868"/>
                  </a:lnTo>
                  <a:lnTo>
                    <a:pt x="910" y="865"/>
                  </a:lnTo>
                  <a:cubicBezTo>
                    <a:pt x="917" y="861"/>
                    <a:pt x="921" y="857"/>
                    <a:pt x="928" y="853"/>
                  </a:cubicBezTo>
                  <a:cubicBezTo>
                    <a:pt x="936" y="850"/>
                    <a:pt x="943" y="842"/>
                    <a:pt x="947" y="839"/>
                  </a:cubicBezTo>
                  <a:cubicBezTo>
                    <a:pt x="951" y="835"/>
                    <a:pt x="951" y="835"/>
                    <a:pt x="954" y="831"/>
                  </a:cubicBezTo>
                  <a:cubicBezTo>
                    <a:pt x="958" y="827"/>
                    <a:pt x="962" y="824"/>
                    <a:pt x="966" y="816"/>
                  </a:cubicBezTo>
                  <a:lnTo>
                    <a:pt x="969" y="812"/>
                  </a:lnTo>
                  <a:cubicBezTo>
                    <a:pt x="977" y="805"/>
                    <a:pt x="980" y="798"/>
                    <a:pt x="984" y="790"/>
                  </a:cubicBezTo>
                  <a:lnTo>
                    <a:pt x="1256" y="328"/>
                  </a:lnTo>
                  <a:cubicBezTo>
                    <a:pt x="1320" y="227"/>
                    <a:pt x="1286" y="93"/>
                    <a:pt x="1182" y="30"/>
                  </a:cubicBezTo>
                  <a:cubicBezTo>
                    <a:pt x="1148" y="10"/>
                    <a:pt x="1111" y="0"/>
                    <a:pt x="107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2"/>
            <p:cNvSpPr/>
            <p:nvPr/>
          </p:nvSpPr>
          <p:spPr>
            <a:xfrm>
              <a:off x="5585950" y="2798025"/>
              <a:ext cx="34100" cy="26775"/>
            </a:xfrm>
            <a:custGeom>
              <a:rect b="b" l="l" r="r" t="t"/>
              <a:pathLst>
                <a:path extrusionOk="0" h="1071" w="1364">
                  <a:moveTo>
                    <a:pt x="1070" y="1"/>
                  </a:moveTo>
                  <a:cubicBezTo>
                    <a:pt x="1004" y="1"/>
                    <a:pt x="936" y="33"/>
                    <a:pt x="891" y="109"/>
                  </a:cubicBezTo>
                  <a:lnTo>
                    <a:pt x="656" y="500"/>
                  </a:lnTo>
                  <a:lnTo>
                    <a:pt x="228" y="653"/>
                  </a:lnTo>
                  <a:cubicBezTo>
                    <a:pt x="1" y="731"/>
                    <a:pt x="56" y="1070"/>
                    <a:pt x="299" y="1070"/>
                  </a:cubicBezTo>
                  <a:cubicBezTo>
                    <a:pt x="325" y="1070"/>
                    <a:pt x="347" y="1067"/>
                    <a:pt x="369" y="1059"/>
                  </a:cubicBezTo>
                  <a:lnTo>
                    <a:pt x="873" y="884"/>
                  </a:lnTo>
                  <a:lnTo>
                    <a:pt x="884" y="877"/>
                  </a:lnTo>
                  <a:lnTo>
                    <a:pt x="891" y="877"/>
                  </a:lnTo>
                  <a:lnTo>
                    <a:pt x="910" y="866"/>
                  </a:lnTo>
                  <a:lnTo>
                    <a:pt x="914" y="866"/>
                  </a:lnTo>
                  <a:cubicBezTo>
                    <a:pt x="921" y="858"/>
                    <a:pt x="928" y="854"/>
                    <a:pt x="936" y="851"/>
                  </a:cubicBezTo>
                  <a:lnTo>
                    <a:pt x="940" y="851"/>
                  </a:lnTo>
                  <a:cubicBezTo>
                    <a:pt x="943" y="847"/>
                    <a:pt x="951" y="839"/>
                    <a:pt x="955" y="836"/>
                  </a:cubicBezTo>
                  <a:lnTo>
                    <a:pt x="962" y="828"/>
                  </a:lnTo>
                  <a:cubicBezTo>
                    <a:pt x="966" y="825"/>
                    <a:pt x="969" y="821"/>
                    <a:pt x="973" y="813"/>
                  </a:cubicBezTo>
                  <a:cubicBezTo>
                    <a:pt x="977" y="813"/>
                    <a:pt x="977" y="810"/>
                    <a:pt x="977" y="810"/>
                  </a:cubicBezTo>
                  <a:cubicBezTo>
                    <a:pt x="984" y="802"/>
                    <a:pt x="988" y="795"/>
                    <a:pt x="992" y="787"/>
                  </a:cubicBezTo>
                  <a:lnTo>
                    <a:pt x="1264" y="329"/>
                  </a:lnTo>
                  <a:cubicBezTo>
                    <a:pt x="1364" y="157"/>
                    <a:pt x="1218" y="1"/>
                    <a:pt x="107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2"/>
            <p:cNvSpPr/>
            <p:nvPr/>
          </p:nvSpPr>
          <p:spPr>
            <a:xfrm>
              <a:off x="5521050" y="2772575"/>
              <a:ext cx="41925" cy="20725"/>
            </a:xfrm>
            <a:custGeom>
              <a:rect b="b" l="l" r="r" t="t"/>
              <a:pathLst>
                <a:path extrusionOk="0" h="829" w="1677">
                  <a:moveTo>
                    <a:pt x="295" y="0"/>
                  </a:moveTo>
                  <a:cubicBezTo>
                    <a:pt x="34" y="0"/>
                    <a:pt x="0" y="405"/>
                    <a:pt x="279" y="430"/>
                  </a:cubicBezTo>
                  <a:cubicBezTo>
                    <a:pt x="457" y="449"/>
                    <a:pt x="636" y="490"/>
                    <a:pt x="804" y="553"/>
                  </a:cubicBezTo>
                  <a:cubicBezTo>
                    <a:pt x="964" y="613"/>
                    <a:pt x="1117" y="695"/>
                    <a:pt x="1259" y="792"/>
                  </a:cubicBezTo>
                  <a:cubicBezTo>
                    <a:pt x="1292" y="818"/>
                    <a:pt x="1337" y="829"/>
                    <a:pt x="1378" y="829"/>
                  </a:cubicBezTo>
                  <a:cubicBezTo>
                    <a:pt x="1590" y="829"/>
                    <a:pt x="1676" y="557"/>
                    <a:pt x="1501" y="438"/>
                  </a:cubicBezTo>
                  <a:cubicBezTo>
                    <a:pt x="1333" y="318"/>
                    <a:pt x="1151" y="221"/>
                    <a:pt x="957" y="151"/>
                  </a:cubicBezTo>
                  <a:cubicBezTo>
                    <a:pt x="752" y="72"/>
                    <a:pt x="539" y="24"/>
                    <a:pt x="320" y="2"/>
                  </a:cubicBezTo>
                  <a:cubicBezTo>
                    <a:pt x="311" y="1"/>
                    <a:pt x="303" y="0"/>
                    <a:pt x="29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2"/>
            <p:cNvSpPr/>
            <p:nvPr/>
          </p:nvSpPr>
          <p:spPr>
            <a:xfrm>
              <a:off x="5506500" y="2794950"/>
              <a:ext cx="35500" cy="27250"/>
            </a:xfrm>
            <a:custGeom>
              <a:rect b="b" l="l" r="r" t="t"/>
              <a:pathLst>
                <a:path extrusionOk="0" h="1090" w="1420">
                  <a:moveTo>
                    <a:pt x="308" y="1"/>
                  </a:moveTo>
                  <a:cubicBezTo>
                    <a:pt x="103" y="1"/>
                    <a:pt x="1" y="310"/>
                    <a:pt x="223" y="415"/>
                  </a:cubicBezTo>
                  <a:cubicBezTo>
                    <a:pt x="384" y="482"/>
                    <a:pt x="533" y="575"/>
                    <a:pt x="670" y="687"/>
                  </a:cubicBezTo>
                  <a:cubicBezTo>
                    <a:pt x="779" y="780"/>
                    <a:pt x="879" y="888"/>
                    <a:pt x="969" y="1003"/>
                  </a:cubicBezTo>
                  <a:cubicBezTo>
                    <a:pt x="1010" y="1056"/>
                    <a:pt x="1073" y="1089"/>
                    <a:pt x="1140" y="1089"/>
                  </a:cubicBezTo>
                  <a:cubicBezTo>
                    <a:pt x="1319" y="1085"/>
                    <a:pt x="1420" y="880"/>
                    <a:pt x="1311" y="739"/>
                  </a:cubicBezTo>
                  <a:cubicBezTo>
                    <a:pt x="1203" y="597"/>
                    <a:pt x="1080" y="471"/>
                    <a:pt x="946" y="355"/>
                  </a:cubicBezTo>
                  <a:cubicBezTo>
                    <a:pt x="779" y="217"/>
                    <a:pt x="596" y="105"/>
                    <a:pt x="398" y="20"/>
                  </a:cubicBezTo>
                  <a:cubicBezTo>
                    <a:pt x="367" y="6"/>
                    <a:pt x="337" y="1"/>
                    <a:pt x="308"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2"/>
            <p:cNvSpPr/>
            <p:nvPr/>
          </p:nvSpPr>
          <p:spPr>
            <a:xfrm>
              <a:off x="5484750" y="2810750"/>
              <a:ext cx="26600" cy="33975"/>
            </a:xfrm>
            <a:custGeom>
              <a:rect b="b" l="l" r="r" t="t"/>
              <a:pathLst>
                <a:path extrusionOk="0" h="1359" w="1064">
                  <a:moveTo>
                    <a:pt x="311" y="1"/>
                  </a:moveTo>
                  <a:cubicBezTo>
                    <a:pt x="144" y="1"/>
                    <a:pt x="1" y="212"/>
                    <a:pt x="154" y="371"/>
                  </a:cubicBezTo>
                  <a:cubicBezTo>
                    <a:pt x="266" y="487"/>
                    <a:pt x="363" y="617"/>
                    <a:pt x="441" y="763"/>
                  </a:cubicBezTo>
                  <a:cubicBezTo>
                    <a:pt x="519" y="901"/>
                    <a:pt x="579" y="1046"/>
                    <a:pt x="620" y="1202"/>
                  </a:cubicBezTo>
                  <a:cubicBezTo>
                    <a:pt x="642" y="1296"/>
                    <a:pt x="728" y="1359"/>
                    <a:pt x="829" y="1359"/>
                  </a:cubicBezTo>
                  <a:cubicBezTo>
                    <a:pt x="847" y="1359"/>
                    <a:pt x="866" y="1359"/>
                    <a:pt x="881" y="1352"/>
                  </a:cubicBezTo>
                  <a:cubicBezTo>
                    <a:pt x="996" y="1322"/>
                    <a:pt x="1063" y="1202"/>
                    <a:pt x="1034" y="1087"/>
                  </a:cubicBezTo>
                  <a:cubicBezTo>
                    <a:pt x="985" y="901"/>
                    <a:pt x="911" y="722"/>
                    <a:pt x="821" y="550"/>
                  </a:cubicBezTo>
                  <a:cubicBezTo>
                    <a:pt x="721" y="375"/>
                    <a:pt x="601" y="215"/>
                    <a:pt x="463" y="70"/>
                  </a:cubicBezTo>
                  <a:cubicBezTo>
                    <a:pt x="416" y="21"/>
                    <a:pt x="362" y="1"/>
                    <a:pt x="31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1" name="Google Shape;4641;p62"/>
          <p:cNvGrpSpPr/>
          <p:nvPr/>
        </p:nvGrpSpPr>
        <p:grpSpPr>
          <a:xfrm>
            <a:off x="6544450" y="2103300"/>
            <a:ext cx="367450" cy="346425"/>
            <a:chOff x="6544450" y="2103300"/>
            <a:chExt cx="367450" cy="346425"/>
          </a:xfrm>
        </p:grpSpPr>
        <p:sp>
          <p:nvSpPr>
            <p:cNvPr id="4642" name="Google Shape;4642;p62"/>
            <p:cNvSpPr/>
            <p:nvPr/>
          </p:nvSpPr>
          <p:spPr>
            <a:xfrm>
              <a:off x="6544450" y="2216875"/>
              <a:ext cx="53575" cy="109025"/>
            </a:xfrm>
            <a:custGeom>
              <a:rect b="b" l="l" r="r" t="t"/>
              <a:pathLst>
                <a:path extrusionOk="0" h="4361" w="2143">
                  <a:moveTo>
                    <a:pt x="261" y="0"/>
                  </a:moveTo>
                  <a:cubicBezTo>
                    <a:pt x="116" y="0"/>
                    <a:pt x="0" y="146"/>
                    <a:pt x="0" y="321"/>
                  </a:cubicBezTo>
                  <a:lnTo>
                    <a:pt x="0" y="3172"/>
                  </a:lnTo>
                  <a:lnTo>
                    <a:pt x="2050" y="4360"/>
                  </a:lnTo>
                  <a:lnTo>
                    <a:pt x="2143" y="4182"/>
                  </a:lnTo>
                  <a:lnTo>
                    <a:pt x="2143" y="0"/>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2"/>
            <p:cNvSpPr/>
            <p:nvPr/>
          </p:nvSpPr>
          <p:spPr>
            <a:xfrm>
              <a:off x="6858300" y="2216875"/>
              <a:ext cx="53600" cy="109025"/>
            </a:xfrm>
            <a:custGeom>
              <a:rect b="b" l="l" r="r" t="t"/>
              <a:pathLst>
                <a:path extrusionOk="0" h="4361" w="2144">
                  <a:moveTo>
                    <a:pt x="1" y="0"/>
                  </a:moveTo>
                  <a:lnTo>
                    <a:pt x="1" y="4182"/>
                  </a:lnTo>
                  <a:lnTo>
                    <a:pt x="94" y="4360"/>
                  </a:lnTo>
                  <a:lnTo>
                    <a:pt x="2144" y="3172"/>
                  </a:lnTo>
                  <a:lnTo>
                    <a:pt x="2144" y="321"/>
                  </a:lnTo>
                  <a:cubicBezTo>
                    <a:pt x="2144" y="146"/>
                    <a:pt x="2028" y="0"/>
                    <a:pt x="1887"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2"/>
            <p:cNvSpPr/>
            <p:nvPr/>
          </p:nvSpPr>
          <p:spPr>
            <a:xfrm>
              <a:off x="6681950" y="2137225"/>
              <a:ext cx="92350" cy="73800"/>
            </a:xfrm>
            <a:custGeom>
              <a:rect b="b" l="l" r="r" t="t"/>
              <a:pathLst>
                <a:path extrusionOk="0" h="2952" w="3694">
                  <a:moveTo>
                    <a:pt x="2739" y="0"/>
                  </a:moveTo>
                  <a:cubicBezTo>
                    <a:pt x="2516" y="0"/>
                    <a:pt x="2292" y="86"/>
                    <a:pt x="2121" y="257"/>
                  </a:cubicBezTo>
                  <a:lnTo>
                    <a:pt x="1931" y="447"/>
                  </a:lnTo>
                  <a:cubicBezTo>
                    <a:pt x="1907" y="472"/>
                    <a:pt x="1876" y="484"/>
                    <a:pt x="1846" y="484"/>
                  </a:cubicBezTo>
                  <a:cubicBezTo>
                    <a:pt x="1815" y="484"/>
                    <a:pt x="1786" y="472"/>
                    <a:pt x="1763" y="447"/>
                  </a:cubicBezTo>
                  <a:lnTo>
                    <a:pt x="1573" y="257"/>
                  </a:lnTo>
                  <a:cubicBezTo>
                    <a:pt x="1404" y="88"/>
                    <a:pt x="1182" y="3"/>
                    <a:pt x="960" y="3"/>
                  </a:cubicBezTo>
                  <a:cubicBezTo>
                    <a:pt x="736" y="3"/>
                    <a:pt x="512" y="89"/>
                    <a:pt x="340" y="261"/>
                  </a:cubicBezTo>
                  <a:cubicBezTo>
                    <a:pt x="1" y="600"/>
                    <a:pt x="1" y="1152"/>
                    <a:pt x="343" y="1494"/>
                  </a:cubicBezTo>
                  <a:lnTo>
                    <a:pt x="1763" y="2918"/>
                  </a:lnTo>
                  <a:cubicBezTo>
                    <a:pt x="1786" y="2940"/>
                    <a:pt x="1816" y="2952"/>
                    <a:pt x="1847" y="2952"/>
                  </a:cubicBezTo>
                  <a:cubicBezTo>
                    <a:pt x="1878" y="2952"/>
                    <a:pt x="1909" y="2940"/>
                    <a:pt x="1931" y="2918"/>
                  </a:cubicBezTo>
                  <a:lnTo>
                    <a:pt x="3354" y="1491"/>
                  </a:lnTo>
                  <a:cubicBezTo>
                    <a:pt x="3694" y="1148"/>
                    <a:pt x="3694" y="596"/>
                    <a:pt x="3354" y="257"/>
                  </a:cubicBezTo>
                  <a:cubicBezTo>
                    <a:pt x="3185" y="86"/>
                    <a:pt x="2962" y="0"/>
                    <a:pt x="273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2"/>
            <p:cNvSpPr/>
            <p:nvPr/>
          </p:nvSpPr>
          <p:spPr>
            <a:xfrm>
              <a:off x="6783875" y="2281050"/>
              <a:ext cx="128025" cy="167175"/>
            </a:xfrm>
            <a:custGeom>
              <a:rect b="b" l="l" r="r" t="t"/>
              <a:pathLst>
                <a:path extrusionOk="0" h="6687" w="5121">
                  <a:moveTo>
                    <a:pt x="5121" y="1"/>
                  </a:moveTo>
                  <a:lnTo>
                    <a:pt x="3660" y="962"/>
                  </a:lnTo>
                  <a:lnTo>
                    <a:pt x="0" y="3374"/>
                  </a:lnTo>
                  <a:lnTo>
                    <a:pt x="5028" y="6687"/>
                  </a:lnTo>
                  <a:cubicBezTo>
                    <a:pt x="5087" y="6638"/>
                    <a:pt x="5121" y="6564"/>
                    <a:pt x="5121" y="6489"/>
                  </a:cubicBezTo>
                  <a:lnTo>
                    <a:pt x="5121"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2"/>
            <p:cNvSpPr/>
            <p:nvPr/>
          </p:nvSpPr>
          <p:spPr>
            <a:xfrm>
              <a:off x="6546775" y="2331725"/>
              <a:ext cx="362800" cy="118000"/>
            </a:xfrm>
            <a:custGeom>
              <a:rect b="b" l="l" r="r" t="t"/>
              <a:pathLst>
                <a:path extrusionOk="0" h="4720" w="14512">
                  <a:moveTo>
                    <a:pt x="7265" y="0"/>
                  </a:moveTo>
                  <a:cubicBezTo>
                    <a:pt x="7152" y="0"/>
                    <a:pt x="7038" y="33"/>
                    <a:pt x="6939" y="98"/>
                  </a:cubicBezTo>
                  <a:lnTo>
                    <a:pt x="5039" y="1347"/>
                  </a:lnTo>
                  <a:lnTo>
                    <a:pt x="0" y="4660"/>
                  </a:lnTo>
                  <a:cubicBezTo>
                    <a:pt x="45" y="4701"/>
                    <a:pt x="105" y="4719"/>
                    <a:pt x="164" y="4719"/>
                  </a:cubicBezTo>
                  <a:lnTo>
                    <a:pt x="14344" y="4719"/>
                  </a:lnTo>
                  <a:cubicBezTo>
                    <a:pt x="14407" y="4719"/>
                    <a:pt x="14467" y="4701"/>
                    <a:pt x="14512" y="4660"/>
                  </a:cubicBezTo>
                  <a:lnTo>
                    <a:pt x="9484" y="1347"/>
                  </a:lnTo>
                  <a:lnTo>
                    <a:pt x="7591" y="98"/>
                  </a:lnTo>
                  <a:cubicBezTo>
                    <a:pt x="7493" y="33"/>
                    <a:pt x="7379" y="0"/>
                    <a:pt x="7265"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2"/>
            <p:cNvSpPr/>
            <p:nvPr/>
          </p:nvSpPr>
          <p:spPr>
            <a:xfrm>
              <a:off x="6544450" y="2281050"/>
              <a:ext cx="128300" cy="167175"/>
            </a:xfrm>
            <a:custGeom>
              <a:rect b="b" l="l" r="r" t="t"/>
              <a:pathLst>
                <a:path extrusionOk="0" h="6687" w="5132">
                  <a:moveTo>
                    <a:pt x="0" y="1"/>
                  </a:moveTo>
                  <a:lnTo>
                    <a:pt x="0" y="6489"/>
                  </a:lnTo>
                  <a:cubicBezTo>
                    <a:pt x="0" y="6564"/>
                    <a:pt x="34" y="6638"/>
                    <a:pt x="93" y="6687"/>
                  </a:cubicBezTo>
                  <a:lnTo>
                    <a:pt x="5132" y="3374"/>
                  </a:lnTo>
                  <a:lnTo>
                    <a:pt x="1461" y="962"/>
                  </a:lnTo>
                  <a:lnTo>
                    <a:pt x="0"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2"/>
            <p:cNvSpPr/>
            <p:nvPr/>
          </p:nvSpPr>
          <p:spPr>
            <a:xfrm>
              <a:off x="6682700" y="2137325"/>
              <a:ext cx="56850" cy="73700"/>
            </a:xfrm>
            <a:custGeom>
              <a:rect b="b" l="l" r="r" t="t"/>
              <a:pathLst>
                <a:path extrusionOk="0" h="2948" w="2274">
                  <a:moveTo>
                    <a:pt x="961" y="1"/>
                  </a:moveTo>
                  <a:cubicBezTo>
                    <a:pt x="695" y="1"/>
                    <a:pt x="434" y="122"/>
                    <a:pt x="265" y="346"/>
                  </a:cubicBezTo>
                  <a:cubicBezTo>
                    <a:pt x="0" y="693"/>
                    <a:pt x="34" y="1181"/>
                    <a:pt x="339" y="1490"/>
                  </a:cubicBezTo>
                  <a:lnTo>
                    <a:pt x="1763" y="2914"/>
                  </a:lnTo>
                  <a:cubicBezTo>
                    <a:pt x="1785" y="2936"/>
                    <a:pt x="1815" y="2948"/>
                    <a:pt x="1845" y="2948"/>
                  </a:cubicBezTo>
                  <a:cubicBezTo>
                    <a:pt x="1876" y="2948"/>
                    <a:pt x="1906" y="2936"/>
                    <a:pt x="1931" y="2914"/>
                  </a:cubicBezTo>
                  <a:lnTo>
                    <a:pt x="2274" y="2567"/>
                  </a:lnTo>
                  <a:lnTo>
                    <a:pt x="1200" y="1490"/>
                  </a:lnTo>
                  <a:cubicBezTo>
                    <a:pt x="790" y="1081"/>
                    <a:pt x="884" y="399"/>
                    <a:pt x="1387" y="112"/>
                  </a:cubicBezTo>
                  <a:cubicBezTo>
                    <a:pt x="1253" y="37"/>
                    <a:pt x="1106" y="1"/>
                    <a:pt x="961"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2"/>
            <p:cNvSpPr/>
            <p:nvPr/>
          </p:nvSpPr>
          <p:spPr>
            <a:xfrm>
              <a:off x="6544450" y="2216875"/>
              <a:ext cx="21450" cy="231350"/>
            </a:xfrm>
            <a:custGeom>
              <a:rect b="b" l="l" r="r" t="t"/>
              <a:pathLst>
                <a:path extrusionOk="0" h="9254" w="858">
                  <a:moveTo>
                    <a:pt x="257" y="0"/>
                  </a:moveTo>
                  <a:cubicBezTo>
                    <a:pt x="116" y="0"/>
                    <a:pt x="0" y="120"/>
                    <a:pt x="0" y="261"/>
                  </a:cubicBezTo>
                  <a:lnTo>
                    <a:pt x="0" y="9056"/>
                  </a:lnTo>
                  <a:cubicBezTo>
                    <a:pt x="0" y="9131"/>
                    <a:pt x="34" y="9205"/>
                    <a:pt x="93" y="9254"/>
                  </a:cubicBezTo>
                  <a:lnTo>
                    <a:pt x="857" y="8750"/>
                  </a:lnTo>
                  <a:lnTo>
                    <a:pt x="857" y="0"/>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2"/>
            <p:cNvSpPr/>
            <p:nvPr/>
          </p:nvSpPr>
          <p:spPr>
            <a:xfrm>
              <a:off x="6544450" y="2281050"/>
              <a:ext cx="21450" cy="167175"/>
            </a:xfrm>
            <a:custGeom>
              <a:rect b="b" l="l" r="r" t="t"/>
              <a:pathLst>
                <a:path extrusionOk="0" h="6687" w="858">
                  <a:moveTo>
                    <a:pt x="0" y="1"/>
                  </a:moveTo>
                  <a:lnTo>
                    <a:pt x="0" y="6489"/>
                  </a:lnTo>
                  <a:cubicBezTo>
                    <a:pt x="0" y="6519"/>
                    <a:pt x="4" y="6545"/>
                    <a:pt x="15" y="6575"/>
                  </a:cubicBezTo>
                  <a:cubicBezTo>
                    <a:pt x="30" y="6619"/>
                    <a:pt x="56" y="6657"/>
                    <a:pt x="93" y="6687"/>
                  </a:cubicBezTo>
                  <a:lnTo>
                    <a:pt x="589" y="6359"/>
                  </a:lnTo>
                  <a:lnTo>
                    <a:pt x="857" y="6183"/>
                  </a:lnTo>
                  <a:lnTo>
                    <a:pt x="857" y="564"/>
                  </a:lnTo>
                  <a:lnTo>
                    <a:pt x="0" y="1"/>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2"/>
            <p:cNvSpPr/>
            <p:nvPr/>
          </p:nvSpPr>
          <p:spPr>
            <a:xfrm>
              <a:off x="6583300" y="2103300"/>
              <a:ext cx="289750" cy="262100"/>
            </a:xfrm>
            <a:custGeom>
              <a:rect b="b" l="l" r="r" t="t"/>
              <a:pathLst>
                <a:path extrusionOk="0" h="10484" w="11590">
                  <a:moveTo>
                    <a:pt x="6685" y="1357"/>
                  </a:moveTo>
                  <a:cubicBezTo>
                    <a:pt x="6908" y="1357"/>
                    <a:pt x="7131" y="1443"/>
                    <a:pt x="7300" y="1614"/>
                  </a:cubicBezTo>
                  <a:cubicBezTo>
                    <a:pt x="7643" y="1953"/>
                    <a:pt x="7640" y="2509"/>
                    <a:pt x="7300" y="2848"/>
                  </a:cubicBezTo>
                  <a:lnTo>
                    <a:pt x="5877" y="4275"/>
                  </a:lnTo>
                  <a:cubicBezTo>
                    <a:pt x="5855" y="4297"/>
                    <a:pt x="5824" y="4309"/>
                    <a:pt x="5793" y="4309"/>
                  </a:cubicBezTo>
                  <a:cubicBezTo>
                    <a:pt x="5762" y="4309"/>
                    <a:pt x="5732" y="4297"/>
                    <a:pt x="5709" y="4275"/>
                  </a:cubicBezTo>
                  <a:lnTo>
                    <a:pt x="4289" y="2851"/>
                  </a:lnTo>
                  <a:cubicBezTo>
                    <a:pt x="3947" y="2509"/>
                    <a:pt x="3947" y="1957"/>
                    <a:pt x="4286" y="1618"/>
                  </a:cubicBezTo>
                  <a:cubicBezTo>
                    <a:pt x="4458" y="1446"/>
                    <a:pt x="4682" y="1360"/>
                    <a:pt x="4906" y="1360"/>
                  </a:cubicBezTo>
                  <a:cubicBezTo>
                    <a:pt x="5128" y="1360"/>
                    <a:pt x="5350" y="1445"/>
                    <a:pt x="5519" y="1614"/>
                  </a:cubicBezTo>
                  <a:lnTo>
                    <a:pt x="5709" y="1804"/>
                  </a:lnTo>
                  <a:cubicBezTo>
                    <a:pt x="5732" y="1829"/>
                    <a:pt x="5761" y="1841"/>
                    <a:pt x="5792" y="1841"/>
                  </a:cubicBezTo>
                  <a:cubicBezTo>
                    <a:pt x="5822" y="1841"/>
                    <a:pt x="5853" y="1829"/>
                    <a:pt x="5877" y="1804"/>
                  </a:cubicBezTo>
                  <a:lnTo>
                    <a:pt x="6067" y="1614"/>
                  </a:lnTo>
                  <a:cubicBezTo>
                    <a:pt x="6238" y="1443"/>
                    <a:pt x="6462" y="1357"/>
                    <a:pt x="6685" y="1357"/>
                  </a:cubicBezTo>
                  <a:close/>
                  <a:moveTo>
                    <a:pt x="0" y="1"/>
                  </a:moveTo>
                  <a:lnTo>
                    <a:pt x="0" y="8132"/>
                  </a:lnTo>
                  <a:lnTo>
                    <a:pt x="3578" y="10484"/>
                  </a:lnTo>
                  <a:lnTo>
                    <a:pt x="5478" y="9235"/>
                  </a:lnTo>
                  <a:cubicBezTo>
                    <a:pt x="5577" y="9170"/>
                    <a:pt x="5691" y="9137"/>
                    <a:pt x="5804" y="9137"/>
                  </a:cubicBezTo>
                  <a:cubicBezTo>
                    <a:pt x="5918" y="9137"/>
                    <a:pt x="6032" y="9170"/>
                    <a:pt x="6130" y="9235"/>
                  </a:cubicBezTo>
                  <a:lnTo>
                    <a:pt x="8023" y="10484"/>
                  </a:lnTo>
                  <a:lnTo>
                    <a:pt x="11590" y="8132"/>
                  </a:lnTo>
                  <a:lnTo>
                    <a:pt x="11590"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2"/>
            <p:cNvSpPr/>
            <p:nvPr/>
          </p:nvSpPr>
          <p:spPr>
            <a:xfrm>
              <a:off x="6583300" y="2103300"/>
              <a:ext cx="22275" cy="217950"/>
            </a:xfrm>
            <a:custGeom>
              <a:rect b="b" l="l" r="r" t="t"/>
              <a:pathLst>
                <a:path extrusionOk="0" h="8718" w="891">
                  <a:moveTo>
                    <a:pt x="0" y="1"/>
                  </a:moveTo>
                  <a:lnTo>
                    <a:pt x="0" y="4543"/>
                  </a:lnTo>
                  <a:lnTo>
                    <a:pt x="0" y="8132"/>
                  </a:lnTo>
                  <a:lnTo>
                    <a:pt x="891" y="8717"/>
                  </a:lnTo>
                  <a:lnTo>
                    <a:pt x="887" y="4838"/>
                  </a:lnTo>
                  <a:lnTo>
                    <a:pt x="887"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2"/>
            <p:cNvSpPr/>
            <p:nvPr/>
          </p:nvSpPr>
          <p:spPr>
            <a:xfrm>
              <a:off x="6622425" y="2245475"/>
              <a:ext cx="86475" cy="11100"/>
            </a:xfrm>
            <a:custGeom>
              <a:rect b="b" l="l" r="r" t="t"/>
              <a:pathLst>
                <a:path extrusionOk="0" h="444" w="3459">
                  <a:moveTo>
                    <a:pt x="298" y="0"/>
                  </a:moveTo>
                  <a:cubicBezTo>
                    <a:pt x="0" y="0"/>
                    <a:pt x="0" y="444"/>
                    <a:pt x="298" y="444"/>
                  </a:cubicBezTo>
                  <a:lnTo>
                    <a:pt x="3239" y="444"/>
                  </a:lnTo>
                  <a:cubicBezTo>
                    <a:pt x="3362" y="444"/>
                    <a:pt x="3458" y="343"/>
                    <a:pt x="3458" y="220"/>
                  </a:cubicBezTo>
                  <a:cubicBezTo>
                    <a:pt x="3458" y="97"/>
                    <a:pt x="3362" y="0"/>
                    <a:pt x="3239"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2"/>
            <p:cNvSpPr/>
            <p:nvPr/>
          </p:nvSpPr>
          <p:spPr>
            <a:xfrm>
              <a:off x="6721450" y="2245475"/>
              <a:ext cx="113400" cy="11100"/>
            </a:xfrm>
            <a:custGeom>
              <a:rect b="b" l="l" r="r" t="t"/>
              <a:pathLst>
                <a:path extrusionOk="0" h="444" w="4536">
                  <a:moveTo>
                    <a:pt x="224" y="0"/>
                  </a:moveTo>
                  <a:cubicBezTo>
                    <a:pt x="101" y="0"/>
                    <a:pt x="1" y="97"/>
                    <a:pt x="1" y="220"/>
                  </a:cubicBezTo>
                  <a:cubicBezTo>
                    <a:pt x="1" y="343"/>
                    <a:pt x="101" y="444"/>
                    <a:pt x="224" y="444"/>
                  </a:cubicBezTo>
                  <a:lnTo>
                    <a:pt x="4312" y="444"/>
                  </a:lnTo>
                  <a:cubicBezTo>
                    <a:pt x="4435" y="444"/>
                    <a:pt x="4536" y="343"/>
                    <a:pt x="4536" y="220"/>
                  </a:cubicBezTo>
                  <a:cubicBezTo>
                    <a:pt x="4536" y="97"/>
                    <a:pt x="4435" y="0"/>
                    <a:pt x="4312"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2"/>
            <p:cNvSpPr/>
            <p:nvPr/>
          </p:nvSpPr>
          <p:spPr>
            <a:xfrm>
              <a:off x="6748375" y="2270625"/>
              <a:ext cx="86475" cy="11125"/>
            </a:xfrm>
            <a:custGeom>
              <a:rect b="b" l="l" r="r" t="t"/>
              <a:pathLst>
                <a:path extrusionOk="0" h="445" w="3459">
                  <a:moveTo>
                    <a:pt x="295" y="1"/>
                  </a:moveTo>
                  <a:cubicBezTo>
                    <a:pt x="1" y="1"/>
                    <a:pt x="1" y="444"/>
                    <a:pt x="295" y="444"/>
                  </a:cubicBezTo>
                  <a:lnTo>
                    <a:pt x="3235" y="444"/>
                  </a:lnTo>
                  <a:cubicBezTo>
                    <a:pt x="3358" y="444"/>
                    <a:pt x="3459" y="347"/>
                    <a:pt x="3459" y="224"/>
                  </a:cubicBezTo>
                  <a:cubicBezTo>
                    <a:pt x="3459" y="101"/>
                    <a:pt x="3358" y="1"/>
                    <a:pt x="3235"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2"/>
            <p:cNvSpPr/>
            <p:nvPr/>
          </p:nvSpPr>
          <p:spPr>
            <a:xfrm>
              <a:off x="6622700" y="2270625"/>
              <a:ext cx="116475" cy="11200"/>
            </a:xfrm>
            <a:custGeom>
              <a:rect b="b" l="l" r="r" t="t"/>
              <a:pathLst>
                <a:path extrusionOk="0" h="448" w="4659">
                  <a:moveTo>
                    <a:pt x="287" y="1"/>
                  </a:moveTo>
                  <a:cubicBezTo>
                    <a:pt x="0" y="16"/>
                    <a:pt x="0" y="433"/>
                    <a:pt x="287" y="448"/>
                  </a:cubicBezTo>
                  <a:lnTo>
                    <a:pt x="4375" y="448"/>
                  </a:lnTo>
                  <a:cubicBezTo>
                    <a:pt x="4659" y="433"/>
                    <a:pt x="4659" y="16"/>
                    <a:pt x="4375"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7" name="Google Shape;4657;p62"/>
          <p:cNvGrpSpPr/>
          <p:nvPr/>
        </p:nvGrpSpPr>
        <p:grpSpPr>
          <a:xfrm>
            <a:off x="6543825" y="2757575"/>
            <a:ext cx="369825" cy="263975"/>
            <a:chOff x="6543825" y="2757575"/>
            <a:chExt cx="369825" cy="263975"/>
          </a:xfrm>
        </p:grpSpPr>
        <p:sp>
          <p:nvSpPr>
            <p:cNvPr id="4658" name="Google Shape;4658;p62"/>
            <p:cNvSpPr/>
            <p:nvPr/>
          </p:nvSpPr>
          <p:spPr>
            <a:xfrm>
              <a:off x="6586725" y="2807425"/>
              <a:ext cx="72250" cy="48125"/>
            </a:xfrm>
            <a:custGeom>
              <a:rect b="b" l="l" r="r" t="t"/>
              <a:pathLst>
                <a:path extrusionOk="0" h="1925" w="2890">
                  <a:moveTo>
                    <a:pt x="317" y="0"/>
                  </a:moveTo>
                  <a:cubicBezTo>
                    <a:pt x="128" y="0"/>
                    <a:pt x="1" y="271"/>
                    <a:pt x="198" y="404"/>
                  </a:cubicBezTo>
                  <a:lnTo>
                    <a:pt x="2468" y="1891"/>
                  </a:lnTo>
                  <a:cubicBezTo>
                    <a:pt x="2501" y="1913"/>
                    <a:pt x="2542" y="1924"/>
                    <a:pt x="2587" y="1924"/>
                  </a:cubicBezTo>
                  <a:cubicBezTo>
                    <a:pt x="2803" y="1924"/>
                    <a:pt x="2889" y="1641"/>
                    <a:pt x="2706" y="1522"/>
                  </a:cubicBezTo>
                  <a:lnTo>
                    <a:pt x="441" y="39"/>
                  </a:lnTo>
                  <a:cubicBezTo>
                    <a:pt x="398" y="12"/>
                    <a:pt x="357" y="0"/>
                    <a:pt x="31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2"/>
            <p:cNvSpPr/>
            <p:nvPr/>
          </p:nvSpPr>
          <p:spPr>
            <a:xfrm>
              <a:off x="6768600" y="2757575"/>
              <a:ext cx="33475" cy="87375"/>
            </a:xfrm>
            <a:custGeom>
              <a:rect b="b" l="l" r="r" t="t"/>
              <a:pathLst>
                <a:path extrusionOk="0" h="3495" w="1339">
                  <a:moveTo>
                    <a:pt x="642" y="0"/>
                  </a:moveTo>
                  <a:cubicBezTo>
                    <a:pt x="566" y="0"/>
                    <a:pt x="489" y="39"/>
                    <a:pt x="447" y="117"/>
                  </a:cubicBezTo>
                  <a:cubicBezTo>
                    <a:pt x="261" y="464"/>
                    <a:pt x="0" y="1075"/>
                    <a:pt x="11" y="1761"/>
                  </a:cubicBezTo>
                  <a:cubicBezTo>
                    <a:pt x="26" y="2446"/>
                    <a:pt x="306" y="3046"/>
                    <a:pt x="507" y="3385"/>
                  </a:cubicBezTo>
                  <a:cubicBezTo>
                    <a:pt x="551" y="3458"/>
                    <a:pt x="625" y="3495"/>
                    <a:pt x="699" y="3495"/>
                  </a:cubicBezTo>
                  <a:cubicBezTo>
                    <a:pt x="776" y="3495"/>
                    <a:pt x="853" y="3456"/>
                    <a:pt x="895" y="3378"/>
                  </a:cubicBezTo>
                  <a:cubicBezTo>
                    <a:pt x="1081" y="3031"/>
                    <a:pt x="1338" y="2424"/>
                    <a:pt x="1327" y="1734"/>
                  </a:cubicBezTo>
                  <a:cubicBezTo>
                    <a:pt x="1316" y="1049"/>
                    <a:pt x="1029" y="449"/>
                    <a:pt x="831" y="110"/>
                  </a:cubicBezTo>
                  <a:cubicBezTo>
                    <a:pt x="789" y="37"/>
                    <a:pt x="716" y="0"/>
                    <a:pt x="642"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2"/>
            <p:cNvSpPr/>
            <p:nvPr/>
          </p:nvSpPr>
          <p:spPr>
            <a:xfrm>
              <a:off x="6807075" y="2817800"/>
              <a:ext cx="82850" cy="44075"/>
            </a:xfrm>
            <a:custGeom>
              <a:rect b="b" l="l" r="r" t="t"/>
              <a:pathLst>
                <a:path extrusionOk="0" h="1763" w="3314">
                  <a:moveTo>
                    <a:pt x="2754" y="0"/>
                  </a:moveTo>
                  <a:cubicBezTo>
                    <a:pt x="2369" y="0"/>
                    <a:pt x="1861" y="57"/>
                    <a:pt x="1375" y="287"/>
                  </a:cubicBezTo>
                  <a:cubicBezTo>
                    <a:pt x="757" y="578"/>
                    <a:pt x="328" y="1081"/>
                    <a:pt x="101" y="1405"/>
                  </a:cubicBezTo>
                  <a:cubicBezTo>
                    <a:pt x="0" y="1543"/>
                    <a:pt x="94" y="1740"/>
                    <a:pt x="265" y="1751"/>
                  </a:cubicBezTo>
                  <a:cubicBezTo>
                    <a:pt x="352" y="1758"/>
                    <a:pt x="453" y="1763"/>
                    <a:pt x="563" y="1763"/>
                  </a:cubicBezTo>
                  <a:cubicBezTo>
                    <a:pt x="950" y="1763"/>
                    <a:pt x="1456" y="1706"/>
                    <a:pt x="1938" y="1479"/>
                  </a:cubicBezTo>
                  <a:cubicBezTo>
                    <a:pt x="2557" y="1185"/>
                    <a:pt x="2985" y="686"/>
                    <a:pt x="3213" y="361"/>
                  </a:cubicBezTo>
                  <a:cubicBezTo>
                    <a:pt x="3313" y="220"/>
                    <a:pt x="3220" y="22"/>
                    <a:pt x="3049" y="11"/>
                  </a:cubicBezTo>
                  <a:cubicBezTo>
                    <a:pt x="2963" y="5"/>
                    <a:pt x="2863" y="0"/>
                    <a:pt x="2754"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2"/>
            <p:cNvSpPr/>
            <p:nvPr/>
          </p:nvSpPr>
          <p:spPr>
            <a:xfrm>
              <a:off x="6768600" y="2757575"/>
              <a:ext cx="33475" cy="87375"/>
            </a:xfrm>
            <a:custGeom>
              <a:rect b="b" l="l" r="r" t="t"/>
              <a:pathLst>
                <a:path extrusionOk="0" h="3495" w="1339">
                  <a:moveTo>
                    <a:pt x="642" y="0"/>
                  </a:moveTo>
                  <a:cubicBezTo>
                    <a:pt x="566" y="0"/>
                    <a:pt x="489" y="39"/>
                    <a:pt x="447" y="117"/>
                  </a:cubicBezTo>
                  <a:cubicBezTo>
                    <a:pt x="261" y="464"/>
                    <a:pt x="0" y="1075"/>
                    <a:pt x="11" y="1761"/>
                  </a:cubicBezTo>
                  <a:cubicBezTo>
                    <a:pt x="26" y="2446"/>
                    <a:pt x="306" y="3046"/>
                    <a:pt x="507" y="3385"/>
                  </a:cubicBezTo>
                  <a:cubicBezTo>
                    <a:pt x="551" y="3458"/>
                    <a:pt x="625" y="3495"/>
                    <a:pt x="699" y="3495"/>
                  </a:cubicBezTo>
                  <a:cubicBezTo>
                    <a:pt x="776" y="3495"/>
                    <a:pt x="853" y="3456"/>
                    <a:pt x="895" y="3378"/>
                  </a:cubicBezTo>
                  <a:cubicBezTo>
                    <a:pt x="1081" y="3031"/>
                    <a:pt x="1338" y="2424"/>
                    <a:pt x="1327" y="1734"/>
                  </a:cubicBezTo>
                  <a:cubicBezTo>
                    <a:pt x="1316" y="1049"/>
                    <a:pt x="1029" y="449"/>
                    <a:pt x="831" y="110"/>
                  </a:cubicBezTo>
                  <a:cubicBezTo>
                    <a:pt x="789" y="37"/>
                    <a:pt x="716" y="0"/>
                    <a:pt x="642"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2"/>
            <p:cNvSpPr/>
            <p:nvPr/>
          </p:nvSpPr>
          <p:spPr>
            <a:xfrm>
              <a:off x="6807075" y="2817800"/>
              <a:ext cx="82850" cy="44075"/>
            </a:xfrm>
            <a:custGeom>
              <a:rect b="b" l="l" r="r" t="t"/>
              <a:pathLst>
                <a:path extrusionOk="0" h="1763" w="3314">
                  <a:moveTo>
                    <a:pt x="2754" y="0"/>
                  </a:moveTo>
                  <a:cubicBezTo>
                    <a:pt x="2369" y="0"/>
                    <a:pt x="1861" y="57"/>
                    <a:pt x="1375" y="287"/>
                  </a:cubicBezTo>
                  <a:cubicBezTo>
                    <a:pt x="757" y="578"/>
                    <a:pt x="328" y="1081"/>
                    <a:pt x="101" y="1405"/>
                  </a:cubicBezTo>
                  <a:cubicBezTo>
                    <a:pt x="0" y="1543"/>
                    <a:pt x="94" y="1740"/>
                    <a:pt x="265" y="1751"/>
                  </a:cubicBezTo>
                  <a:cubicBezTo>
                    <a:pt x="352" y="1758"/>
                    <a:pt x="453" y="1763"/>
                    <a:pt x="563" y="1763"/>
                  </a:cubicBezTo>
                  <a:cubicBezTo>
                    <a:pt x="950" y="1763"/>
                    <a:pt x="1456" y="1706"/>
                    <a:pt x="1938" y="1479"/>
                  </a:cubicBezTo>
                  <a:cubicBezTo>
                    <a:pt x="2557" y="1185"/>
                    <a:pt x="2985" y="686"/>
                    <a:pt x="3213" y="361"/>
                  </a:cubicBezTo>
                  <a:cubicBezTo>
                    <a:pt x="3313" y="220"/>
                    <a:pt x="3220" y="22"/>
                    <a:pt x="3049" y="11"/>
                  </a:cubicBezTo>
                  <a:cubicBezTo>
                    <a:pt x="2963" y="5"/>
                    <a:pt x="2863" y="0"/>
                    <a:pt x="2754"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2"/>
            <p:cNvSpPr/>
            <p:nvPr/>
          </p:nvSpPr>
          <p:spPr>
            <a:xfrm>
              <a:off x="6807075" y="2817800"/>
              <a:ext cx="82850" cy="44075"/>
            </a:xfrm>
            <a:custGeom>
              <a:rect b="b" l="l" r="r" t="t"/>
              <a:pathLst>
                <a:path extrusionOk="0" h="1763" w="3314">
                  <a:moveTo>
                    <a:pt x="2754" y="0"/>
                  </a:moveTo>
                  <a:cubicBezTo>
                    <a:pt x="2369" y="0"/>
                    <a:pt x="1861" y="57"/>
                    <a:pt x="1375" y="287"/>
                  </a:cubicBezTo>
                  <a:cubicBezTo>
                    <a:pt x="757" y="578"/>
                    <a:pt x="328" y="1081"/>
                    <a:pt x="101" y="1405"/>
                  </a:cubicBezTo>
                  <a:cubicBezTo>
                    <a:pt x="0" y="1543"/>
                    <a:pt x="94" y="1740"/>
                    <a:pt x="265" y="1751"/>
                  </a:cubicBezTo>
                  <a:cubicBezTo>
                    <a:pt x="352" y="1758"/>
                    <a:pt x="453" y="1763"/>
                    <a:pt x="563" y="1763"/>
                  </a:cubicBezTo>
                  <a:cubicBezTo>
                    <a:pt x="950" y="1763"/>
                    <a:pt x="1456" y="1706"/>
                    <a:pt x="1938" y="1479"/>
                  </a:cubicBezTo>
                  <a:cubicBezTo>
                    <a:pt x="2557" y="1185"/>
                    <a:pt x="2985" y="686"/>
                    <a:pt x="3213" y="361"/>
                  </a:cubicBezTo>
                  <a:cubicBezTo>
                    <a:pt x="3313" y="220"/>
                    <a:pt x="3220" y="22"/>
                    <a:pt x="3049" y="11"/>
                  </a:cubicBezTo>
                  <a:cubicBezTo>
                    <a:pt x="2963" y="5"/>
                    <a:pt x="2863" y="0"/>
                    <a:pt x="2754"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2"/>
            <p:cNvSpPr/>
            <p:nvPr/>
          </p:nvSpPr>
          <p:spPr>
            <a:xfrm>
              <a:off x="6807075" y="2817800"/>
              <a:ext cx="82850" cy="44075"/>
            </a:xfrm>
            <a:custGeom>
              <a:rect b="b" l="l" r="r" t="t"/>
              <a:pathLst>
                <a:path extrusionOk="0" h="1763" w="3314">
                  <a:moveTo>
                    <a:pt x="2754" y="0"/>
                  </a:moveTo>
                  <a:cubicBezTo>
                    <a:pt x="2369" y="0"/>
                    <a:pt x="1861" y="57"/>
                    <a:pt x="1375" y="287"/>
                  </a:cubicBezTo>
                  <a:cubicBezTo>
                    <a:pt x="757" y="578"/>
                    <a:pt x="328" y="1081"/>
                    <a:pt x="101" y="1405"/>
                  </a:cubicBezTo>
                  <a:cubicBezTo>
                    <a:pt x="0" y="1543"/>
                    <a:pt x="94" y="1740"/>
                    <a:pt x="265" y="1751"/>
                  </a:cubicBezTo>
                  <a:cubicBezTo>
                    <a:pt x="352" y="1758"/>
                    <a:pt x="453" y="1763"/>
                    <a:pt x="563" y="1763"/>
                  </a:cubicBezTo>
                  <a:cubicBezTo>
                    <a:pt x="950" y="1763"/>
                    <a:pt x="1456" y="1706"/>
                    <a:pt x="1938" y="1479"/>
                  </a:cubicBezTo>
                  <a:cubicBezTo>
                    <a:pt x="2557" y="1185"/>
                    <a:pt x="2985" y="686"/>
                    <a:pt x="3213" y="361"/>
                  </a:cubicBezTo>
                  <a:cubicBezTo>
                    <a:pt x="3313" y="220"/>
                    <a:pt x="3220" y="22"/>
                    <a:pt x="3049" y="11"/>
                  </a:cubicBezTo>
                  <a:cubicBezTo>
                    <a:pt x="2963" y="5"/>
                    <a:pt x="2863" y="0"/>
                    <a:pt x="2754"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2"/>
            <p:cNvSpPr/>
            <p:nvPr/>
          </p:nvSpPr>
          <p:spPr>
            <a:xfrm>
              <a:off x="6807625" y="2817800"/>
              <a:ext cx="81725" cy="43325"/>
            </a:xfrm>
            <a:custGeom>
              <a:rect b="b" l="l" r="r" t="t"/>
              <a:pathLst>
                <a:path extrusionOk="0" h="1733" w="3269">
                  <a:moveTo>
                    <a:pt x="2741" y="0"/>
                  </a:moveTo>
                  <a:cubicBezTo>
                    <a:pt x="2354" y="0"/>
                    <a:pt x="1843" y="59"/>
                    <a:pt x="1357" y="287"/>
                  </a:cubicBezTo>
                  <a:cubicBezTo>
                    <a:pt x="735" y="581"/>
                    <a:pt x="306" y="1084"/>
                    <a:pt x="79" y="1405"/>
                  </a:cubicBezTo>
                  <a:cubicBezTo>
                    <a:pt x="1" y="1517"/>
                    <a:pt x="42" y="1669"/>
                    <a:pt x="161" y="1733"/>
                  </a:cubicBezTo>
                  <a:cubicBezTo>
                    <a:pt x="168" y="1714"/>
                    <a:pt x="176" y="1699"/>
                    <a:pt x="187" y="1684"/>
                  </a:cubicBezTo>
                  <a:cubicBezTo>
                    <a:pt x="414" y="1364"/>
                    <a:pt x="843" y="861"/>
                    <a:pt x="1465" y="566"/>
                  </a:cubicBezTo>
                  <a:cubicBezTo>
                    <a:pt x="1951" y="338"/>
                    <a:pt x="2462" y="280"/>
                    <a:pt x="2849" y="280"/>
                  </a:cubicBezTo>
                  <a:cubicBezTo>
                    <a:pt x="2955" y="280"/>
                    <a:pt x="3051" y="284"/>
                    <a:pt x="3135" y="291"/>
                  </a:cubicBezTo>
                  <a:cubicBezTo>
                    <a:pt x="3165" y="294"/>
                    <a:pt x="3191" y="302"/>
                    <a:pt x="3217" y="313"/>
                  </a:cubicBezTo>
                  <a:cubicBezTo>
                    <a:pt x="3269" y="175"/>
                    <a:pt x="3176" y="22"/>
                    <a:pt x="3027" y="11"/>
                  </a:cubicBezTo>
                  <a:cubicBezTo>
                    <a:pt x="2943" y="5"/>
                    <a:pt x="2847" y="0"/>
                    <a:pt x="2741"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2"/>
            <p:cNvSpPr/>
            <p:nvPr/>
          </p:nvSpPr>
          <p:spPr>
            <a:xfrm>
              <a:off x="6768500" y="2757575"/>
              <a:ext cx="22100" cy="87150"/>
            </a:xfrm>
            <a:custGeom>
              <a:rect b="b" l="l" r="r" t="t"/>
              <a:pathLst>
                <a:path extrusionOk="0" h="3486" w="884">
                  <a:moveTo>
                    <a:pt x="642" y="0"/>
                  </a:moveTo>
                  <a:cubicBezTo>
                    <a:pt x="566" y="0"/>
                    <a:pt x="489" y="39"/>
                    <a:pt x="448" y="117"/>
                  </a:cubicBezTo>
                  <a:cubicBezTo>
                    <a:pt x="261" y="464"/>
                    <a:pt x="1" y="1071"/>
                    <a:pt x="15" y="1761"/>
                  </a:cubicBezTo>
                  <a:cubicBezTo>
                    <a:pt x="27" y="2446"/>
                    <a:pt x="310" y="3046"/>
                    <a:pt x="511" y="3385"/>
                  </a:cubicBezTo>
                  <a:cubicBezTo>
                    <a:pt x="537" y="3434"/>
                    <a:pt x="586" y="3471"/>
                    <a:pt x="642" y="3486"/>
                  </a:cubicBezTo>
                  <a:cubicBezTo>
                    <a:pt x="448" y="3139"/>
                    <a:pt x="213" y="2584"/>
                    <a:pt x="198" y="1954"/>
                  </a:cubicBezTo>
                  <a:cubicBezTo>
                    <a:pt x="187" y="1269"/>
                    <a:pt x="448" y="657"/>
                    <a:pt x="634" y="311"/>
                  </a:cubicBezTo>
                  <a:cubicBezTo>
                    <a:pt x="672" y="237"/>
                    <a:pt x="746" y="194"/>
                    <a:pt x="823" y="194"/>
                  </a:cubicBezTo>
                  <a:cubicBezTo>
                    <a:pt x="843" y="194"/>
                    <a:pt x="864" y="197"/>
                    <a:pt x="884" y="203"/>
                  </a:cubicBezTo>
                  <a:cubicBezTo>
                    <a:pt x="869" y="169"/>
                    <a:pt x="850" y="139"/>
                    <a:pt x="832" y="110"/>
                  </a:cubicBezTo>
                  <a:cubicBezTo>
                    <a:pt x="790" y="37"/>
                    <a:pt x="716" y="0"/>
                    <a:pt x="642"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2"/>
            <p:cNvSpPr/>
            <p:nvPr/>
          </p:nvSpPr>
          <p:spPr>
            <a:xfrm>
              <a:off x="6712325" y="2803350"/>
              <a:ext cx="146300" cy="135025"/>
            </a:xfrm>
            <a:custGeom>
              <a:rect b="b" l="l" r="r" t="t"/>
              <a:pathLst>
                <a:path extrusionOk="0" h="5401" w="5852">
                  <a:moveTo>
                    <a:pt x="2002" y="0"/>
                  </a:moveTo>
                  <a:cubicBezTo>
                    <a:pt x="1860" y="4"/>
                    <a:pt x="1722" y="38"/>
                    <a:pt x="1599" y="105"/>
                  </a:cubicBezTo>
                  <a:cubicBezTo>
                    <a:pt x="1301" y="254"/>
                    <a:pt x="1137" y="500"/>
                    <a:pt x="1122" y="816"/>
                  </a:cubicBezTo>
                  <a:cubicBezTo>
                    <a:pt x="1111" y="1062"/>
                    <a:pt x="1200" y="1323"/>
                    <a:pt x="1331" y="1547"/>
                  </a:cubicBezTo>
                  <a:cubicBezTo>
                    <a:pt x="1380" y="1632"/>
                    <a:pt x="1322" y="1734"/>
                    <a:pt x="1230" y="1734"/>
                  </a:cubicBezTo>
                  <a:cubicBezTo>
                    <a:pt x="1225" y="1734"/>
                    <a:pt x="1220" y="1734"/>
                    <a:pt x="1215" y="1733"/>
                  </a:cubicBezTo>
                  <a:cubicBezTo>
                    <a:pt x="1152" y="1726"/>
                    <a:pt x="1089" y="1722"/>
                    <a:pt x="1025" y="1722"/>
                  </a:cubicBezTo>
                  <a:cubicBezTo>
                    <a:pt x="436" y="1722"/>
                    <a:pt x="49" y="2043"/>
                    <a:pt x="23" y="2557"/>
                  </a:cubicBezTo>
                  <a:cubicBezTo>
                    <a:pt x="0" y="2788"/>
                    <a:pt x="79" y="3019"/>
                    <a:pt x="235" y="3190"/>
                  </a:cubicBezTo>
                  <a:cubicBezTo>
                    <a:pt x="429" y="3395"/>
                    <a:pt x="742" y="3511"/>
                    <a:pt x="1115" y="3511"/>
                  </a:cubicBezTo>
                  <a:lnTo>
                    <a:pt x="1137" y="3511"/>
                  </a:lnTo>
                  <a:cubicBezTo>
                    <a:pt x="1139" y="3511"/>
                    <a:pt x="1140" y="3511"/>
                    <a:pt x="1142" y="3511"/>
                  </a:cubicBezTo>
                  <a:cubicBezTo>
                    <a:pt x="1239" y="3511"/>
                    <a:pt x="1293" y="3624"/>
                    <a:pt x="1234" y="3705"/>
                  </a:cubicBezTo>
                  <a:cubicBezTo>
                    <a:pt x="1085" y="3910"/>
                    <a:pt x="973" y="4152"/>
                    <a:pt x="958" y="4390"/>
                  </a:cubicBezTo>
                  <a:cubicBezTo>
                    <a:pt x="936" y="4707"/>
                    <a:pt x="1070" y="4972"/>
                    <a:pt x="1349" y="5154"/>
                  </a:cubicBezTo>
                  <a:cubicBezTo>
                    <a:pt x="1487" y="5247"/>
                    <a:pt x="1655" y="5303"/>
                    <a:pt x="1823" y="5303"/>
                  </a:cubicBezTo>
                  <a:cubicBezTo>
                    <a:pt x="2106" y="5303"/>
                    <a:pt x="2382" y="5143"/>
                    <a:pt x="2605" y="4852"/>
                  </a:cubicBezTo>
                  <a:cubicBezTo>
                    <a:pt x="2650" y="4793"/>
                    <a:pt x="2691" y="4729"/>
                    <a:pt x="2728" y="4662"/>
                  </a:cubicBezTo>
                  <a:cubicBezTo>
                    <a:pt x="2751" y="4620"/>
                    <a:pt x="2793" y="4599"/>
                    <a:pt x="2834" y="4599"/>
                  </a:cubicBezTo>
                  <a:cubicBezTo>
                    <a:pt x="2880" y="4599"/>
                    <a:pt x="2925" y="4625"/>
                    <a:pt x="2944" y="4674"/>
                  </a:cubicBezTo>
                  <a:cubicBezTo>
                    <a:pt x="3015" y="4834"/>
                    <a:pt x="3112" y="4983"/>
                    <a:pt x="3231" y="5113"/>
                  </a:cubicBezTo>
                  <a:cubicBezTo>
                    <a:pt x="3410" y="5300"/>
                    <a:pt x="3626" y="5400"/>
                    <a:pt x="3850" y="5400"/>
                  </a:cubicBezTo>
                  <a:cubicBezTo>
                    <a:pt x="3992" y="5396"/>
                    <a:pt x="4129" y="5363"/>
                    <a:pt x="4252" y="5296"/>
                  </a:cubicBezTo>
                  <a:cubicBezTo>
                    <a:pt x="4551" y="5147"/>
                    <a:pt x="4715" y="4901"/>
                    <a:pt x="4729" y="4584"/>
                  </a:cubicBezTo>
                  <a:cubicBezTo>
                    <a:pt x="4737" y="4338"/>
                    <a:pt x="4651" y="4077"/>
                    <a:pt x="4517" y="3854"/>
                  </a:cubicBezTo>
                  <a:cubicBezTo>
                    <a:pt x="4467" y="3769"/>
                    <a:pt x="4529" y="3667"/>
                    <a:pt x="4622" y="3667"/>
                  </a:cubicBezTo>
                  <a:cubicBezTo>
                    <a:pt x="4627" y="3667"/>
                    <a:pt x="4631" y="3667"/>
                    <a:pt x="4636" y="3667"/>
                  </a:cubicBezTo>
                  <a:cubicBezTo>
                    <a:pt x="4700" y="3675"/>
                    <a:pt x="4763" y="3679"/>
                    <a:pt x="4826" y="3679"/>
                  </a:cubicBezTo>
                  <a:cubicBezTo>
                    <a:pt x="5415" y="3679"/>
                    <a:pt x="5799" y="3358"/>
                    <a:pt x="5829" y="2844"/>
                  </a:cubicBezTo>
                  <a:cubicBezTo>
                    <a:pt x="5851" y="2613"/>
                    <a:pt x="5773" y="2382"/>
                    <a:pt x="5616" y="2210"/>
                  </a:cubicBezTo>
                  <a:cubicBezTo>
                    <a:pt x="5423" y="2005"/>
                    <a:pt x="5110" y="1890"/>
                    <a:pt x="4737" y="1890"/>
                  </a:cubicBezTo>
                  <a:lnTo>
                    <a:pt x="4715" y="1890"/>
                  </a:lnTo>
                  <a:cubicBezTo>
                    <a:pt x="4713" y="1890"/>
                    <a:pt x="4711" y="1890"/>
                    <a:pt x="4710" y="1890"/>
                  </a:cubicBezTo>
                  <a:cubicBezTo>
                    <a:pt x="4612" y="1890"/>
                    <a:pt x="4559" y="1777"/>
                    <a:pt x="4618" y="1696"/>
                  </a:cubicBezTo>
                  <a:cubicBezTo>
                    <a:pt x="4767" y="1491"/>
                    <a:pt x="4879" y="1249"/>
                    <a:pt x="4893" y="1010"/>
                  </a:cubicBezTo>
                  <a:cubicBezTo>
                    <a:pt x="4916" y="693"/>
                    <a:pt x="4778" y="429"/>
                    <a:pt x="4502" y="246"/>
                  </a:cubicBezTo>
                  <a:cubicBezTo>
                    <a:pt x="4361" y="153"/>
                    <a:pt x="4197" y="97"/>
                    <a:pt x="4029" y="97"/>
                  </a:cubicBezTo>
                  <a:cubicBezTo>
                    <a:pt x="3742" y="97"/>
                    <a:pt x="3470" y="257"/>
                    <a:pt x="3246" y="548"/>
                  </a:cubicBezTo>
                  <a:cubicBezTo>
                    <a:pt x="3202" y="608"/>
                    <a:pt x="3161" y="671"/>
                    <a:pt x="3123" y="738"/>
                  </a:cubicBezTo>
                  <a:cubicBezTo>
                    <a:pt x="3100" y="781"/>
                    <a:pt x="3058" y="802"/>
                    <a:pt x="3016" y="802"/>
                  </a:cubicBezTo>
                  <a:cubicBezTo>
                    <a:pt x="2970" y="802"/>
                    <a:pt x="2925" y="777"/>
                    <a:pt x="2903" y="731"/>
                  </a:cubicBezTo>
                  <a:cubicBezTo>
                    <a:pt x="2836" y="567"/>
                    <a:pt x="2739" y="418"/>
                    <a:pt x="2620" y="287"/>
                  </a:cubicBezTo>
                  <a:cubicBezTo>
                    <a:pt x="2438" y="101"/>
                    <a:pt x="2225" y="0"/>
                    <a:pt x="200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2"/>
            <p:cNvSpPr/>
            <p:nvPr/>
          </p:nvSpPr>
          <p:spPr>
            <a:xfrm>
              <a:off x="6765625" y="2853275"/>
              <a:ext cx="39700" cy="35150"/>
            </a:xfrm>
            <a:custGeom>
              <a:rect b="b" l="l" r="r" t="t"/>
              <a:pathLst>
                <a:path extrusionOk="0" h="1406" w="1588">
                  <a:moveTo>
                    <a:pt x="458" y="1"/>
                  </a:moveTo>
                  <a:cubicBezTo>
                    <a:pt x="417" y="1"/>
                    <a:pt x="376" y="27"/>
                    <a:pt x="354" y="64"/>
                  </a:cubicBezTo>
                  <a:lnTo>
                    <a:pt x="22" y="642"/>
                  </a:lnTo>
                  <a:cubicBezTo>
                    <a:pt x="0" y="679"/>
                    <a:pt x="0" y="727"/>
                    <a:pt x="22" y="765"/>
                  </a:cubicBezTo>
                  <a:lnTo>
                    <a:pt x="354" y="1346"/>
                  </a:lnTo>
                  <a:cubicBezTo>
                    <a:pt x="376" y="1383"/>
                    <a:pt x="417" y="1406"/>
                    <a:pt x="458" y="1406"/>
                  </a:cubicBezTo>
                  <a:lnTo>
                    <a:pt x="1129" y="1406"/>
                  </a:lnTo>
                  <a:cubicBezTo>
                    <a:pt x="1170" y="1406"/>
                    <a:pt x="1211" y="1383"/>
                    <a:pt x="1234" y="1346"/>
                  </a:cubicBezTo>
                  <a:lnTo>
                    <a:pt x="1565" y="765"/>
                  </a:lnTo>
                  <a:cubicBezTo>
                    <a:pt x="1588" y="727"/>
                    <a:pt x="1588" y="679"/>
                    <a:pt x="1565" y="642"/>
                  </a:cubicBezTo>
                  <a:lnTo>
                    <a:pt x="1234" y="64"/>
                  </a:lnTo>
                  <a:cubicBezTo>
                    <a:pt x="1211" y="27"/>
                    <a:pt x="1170" y="1"/>
                    <a:pt x="1129"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2"/>
            <p:cNvSpPr/>
            <p:nvPr/>
          </p:nvSpPr>
          <p:spPr>
            <a:xfrm>
              <a:off x="6765625" y="2853275"/>
              <a:ext cx="39700" cy="35150"/>
            </a:xfrm>
            <a:custGeom>
              <a:rect b="b" l="l" r="r" t="t"/>
              <a:pathLst>
                <a:path extrusionOk="0" h="1406" w="1588">
                  <a:moveTo>
                    <a:pt x="458" y="1"/>
                  </a:moveTo>
                  <a:cubicBezTo>
                    <a:pt x="417" y="1"/>
                    <a:pt x="376" y="27"/>
                    <a:pt x="354" y="64"/>
                  </a:cubicBezTo>
                  <a:lnTo>
                    <a:pt x="22" y="642"/>
                  </a:lnTo>
                  <a:cubicBezTo>
                    <a:pt x="0" y="679"/>
                    <a:pt x="0" y="727"/>
                    <a:pt x="22" y="765"/>
                  </a:cubicBezTo>
                  <a:lnTo>
                    <a:pt x="354" y="1346"/>
                  </a:lnTo>
                  <a:cubicBezTo>
                    <a:pt x="376" y="1383"/>
                    <a:pt x="417" y="1406"/>
                    <a:pt x="458" y="1406"/>
                  </a:cubicBezTo>
                  <a:lnTo>
                    <a:pt x="1129" y="1406"/>
                  </a:lnTo>
                  <a:cubicBezTo>
                    <a:pt x="1170" y="1406"/>
                    <a:pt x="1211" y="1383"/>
                    <a:pt x="1234" y="1346"/>
                  </a:cubicBezTo>
                  <a:lnTo>
                    <a:pt x="1565" y="765"/>
                  </a:lnTo>
                  <a:cubicBezTo>
                    <a:pt x="1588" y="727"/>
                    <a:pt x="1588" y="679"/>
                    <a:pt x="1565" y="642"/>
                  </a:cubicBezTo>
                  <a:lnTo>
                    <a:pt x="1234" y="64"/>
                  </a:lnTo>
                  <a:cubicBezTo>
                    <a:pt x="1211" y="27"/>
                    <a:pt x="1170" y="1"/>
                    <a:pt x="1129"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2"/>
            <p:cNvSpPr/>
            <p:nvPr/>
          </p:nvSpPr>
          <p:spPr>
            <a:xfrm>
              <a:off x="6623825" y="2837750"/>
              <a:ext cx="164275" cy="131025"/>
            </a:xfrm>
            <a:custGeom>
              <a:rect b="b" l="l" r="r" t="t"/>
              <a:pathLst>
                <a:path extrusionOk="0" h="5241" w="6571">
                  <a:moveTo>
                    <a:pt x="4863" y="0"/>
                  </a:moveTo>
                  <a:cubicBezTo>
                    <a:pt x="4466" y="0"/>
                    <a:pt x="4070" y="150"/>
                    <a:pt x="3764" y="450"/>
                  </a:cubicBezTo>
                  <a:lnTo>
                    <a:pt x="3425" y="790"/>
                  </a:lnTo>
                  <a:cubicBezTo>
                    <a:pt x="3384" y="830"/>
                    <a:pt x="3330" y="851"/>
                    <a:pt x="3276" y="851"/>
                  </a:cubicBezTo>
                  <a:cubicBezTo>
                    <a:pt x="3222" y="851"/>
                    <a:pt x="3168" y="830"/>
                    <a:pt x="3127" y="790"/>
                  </a:cubicBezTo>
                  <a:lnTo>
                    <a:pt x="2788" y="454"/>
                  </a:lnTo>
                  <a:cubicBezTo>
                    <a:pt x="2491" y="157"/>
                    <a:pt x="2091" y="8"/>
                    <a:pt x="1691" y="8"/>
                  </a:cubicBezTo>
                  <a:cubicBezTo>
                    <a:pt x="1292" y="8"/>
                    <a:pt x="892" y="156"/>
                    <a:pt x="593" y="454"/>
                  </a:cubicBezTo>
                  <a:cubicBezTo>
                    <a:pt x="8" y="1039"/>
                    <a:pt x="0" y="2049"/>
                    <a:pt x="585" y="2642"/>
                  </a:cubicBezTo>
                  <a:lnTo>
                    <a:pt x="3130" y="5179"/>
                  </a:lnTo>
                  <a:cubicBezTo>
                    <a:pt x="3170" y="5220"/>
                    <a:pt x="3223" y="5241"/>
                    <a:pt x="3276" y="5241"/>
                  </a:cubicBezTo>
                  <a:cubicBezTo>
                    <a:pt x="3330" y="5241"/>
                    <a:pt x="3384" y="5220"/>
                    <a:pt x="3425" y="5179"/>
                  </a:cubicBezTo>
                  <a:lnTo>
                    <a:pt x="5963" y="2642"/>
                  </a:lnTo>
                  <a:cubicBezTo>
                    <a:pt x="6570" y="2038"/>
                    <a:pt x="6570" y="1054"/>
                    <a:pt x="5963" y="450"/>
                  </a:cubicBezTo>
                  <a:cubicBezTo>
                    <a:pt x="5657" y="150"/>
                    <a:pt x="5260" y="0"/>
                    <a:pt x="4863"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2"/>
            <p:cNvSpPr/>
            <p:nvPr/>
          </p:nvSpPr>
          <p:spPr>
            <a:xfrm>
              <a:off x="6623825" y="2837875"/>
              <a:ext cx="91775" cy="130900"/>
            </a:xfrm>
            <a:custGeom>
              <a:rect b="b" l="l" r="r" t="t"/>
              <a:pathLst>
                <a:path extrusionOk="0" h="5236" w="3671">
                  <a:moveTo>
                    <a:pt x="1695" y="0"/>
                  </a:moveTo>
                  <a:cubicBezTo>
                    <a:pt x="1289" y="0"/>
                    <a:pt x="892" y="159"/>
                    <a:pt x="593" y="449"/>
                  </a:cubicBezTo>
                  <a:cubicBezTo>
                    <a:pt x="8" y="1030"/>
                    <a:pt x="0" y="2044"/>
                    <a:pt x="585" y="2637"/>
                  </a:cubicBezTo>
                  <a:lnTo>
                    <a:pt x="3130" y="5174"/>
                  </a:lnTo>
                  <a:cubicBezTo>
                    <a:pt x="3170" y="5215"/>
                    <a:pt x="3223" y="5236"/>
                    <a:pt x="3276" y="5236"/>
                  </a:cubicBezTo>
                  <a:cubicBezTo>
                    <a:pt x="3330" y="5236"/>
                    <a:pt x="3384" y="5215"/>
                    <a:pt x="3425" y="5174"/>
                  </a:cubicBezTo>
                  <a:lnTo>
                    <a:pt x="3671" y="4928"/>
                  </a:lnTo>
                  <a:lnTo>
                    <a:pt x="1379" y="2637"/>
                  </a:lnTo>
                  <a:cubicBezTo>
                    <a:pt x="794" y="2044"/>
                    <a:pt x="801" y="1030"/>
                    <a:pt x="1383" y="449"/>
                  </a:cubicBezTo>
                  <a:cubicBezTo>
                    <a:pt x="1580" y="255"/>
                    <a:pt x="1822" y="117"/>
                    <a:pt x="2087" y="50"/>
                  </a:cubicBezTo>
                  <a:cubicBezTo>
                    <a:pt x="1957" y="17"/>
                    <a:pt x="1826" y="0"/>
                    <a:pt x="1695"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2"/>
            <p:cNvSpPr/>
            <p:nvPr/>
          </p:nvSpPr>
          <p:spPr>
            <a:xfrm>
              <a:off x="6690150" y="2876825"/>
              <a:ext cx="154200" cy="123100"/>
            </a:xfrm>
            <a:custGeom>
              <a:rect b="b" l="l" r="r" t="t"/>
              <a:pathLst>
                <a:path extrusionOk="0" h="4924" w="6168">
                  <a:moveTo>
                    <a:pt x="4569" y="1"/>
                  </a:moveTo>
                  <a:cubicBezTo>
                    <a:pt x="4197" y="1"/>
                    <a:pt x="3824" y="141"/>
                    <a:pt x="3537" y="423"/>
                  </a:cubicBezTo>
                  <a:lnTo>
                    <a:pt x="3217" y="743"/>
                  </a:lnTo>
                  <a:cubicBezTo>
                    <a:pt x="3177" y="782"/>
                    <a:pt x="3126" y="802"/>
                    <a:pt x="3075" y="802"/>
                  </a:cubicBezTo>
                  <a:cubicBezTo>
                    <a:pt x="3025" y="802"/>
                    <a:pt x="2974" y="782"/>
                    <a:pt x="2937" y="743"/>
                  </a:cubicBezTo>
                  <a:lnTo>
                    <a:pt x="2620" y="426"/>
                  </a:lnTo>
                  <a:cubicBezTo>
                    <a:pt x="2340" y="148"/>
                    <a:pt x="1963" y="7"/>
                    <a:pt x="1586" y="7"/>
                  </a:cubicBezTo>
                  <a:cubicBezTo>
                    <a:pt x="1211" y="7"/>
                    <a:pt x="836" y="146"/>
                    <a:pt x="556" y="426"/>
                  </a:cubicBezTo>
                  <a:cubicBezTo>
                    <a:pt x="8" y="974"/>
                    <a:pt x="0" y="1925"/>
                    <a:pt x="548" y="2480"/>
                  </a:cubicBezTo>
                  <a:lnTo>
                    <a:pt x="2937" y="4865"/>
                  </a:lnTo>
                  <a:cubicBezTo>
                    <a:pt x="2974" y="4904"/>
                    <a:pt x="3025" y="4924"/>
                    <a:pt x="3075" y="4924"/>
                  </a:cubicBezTo>
                  <a:cubicBezTo>
                    <a:pt x="3126" y="4924"/>
                    <a:pt x="3177" y="4904"/>
                    <a:pt x="3217" y="4865"/>
                  </a:cubicBezTo>
                  <a:lnTo>
                    <a:pt x="5602" y="2484"/>
                  </a:lnTo>
                  <a:cubicBezTo>
                    <a:pt x="6168" y="1913"/>
                    <a:pt x="6168" y="989"/>
                    <a:pt x="5602" y="423"/>
                  </a:cubicBezTo>
                  <a:cubicBezTo>
                    <a:pt x="5315" y="141"/>
                    <a:pt x="4942" y="1"/>
                    <a:pt x="4569"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2"/>
            <p:cNvSpPr/>
            <p:nvPr/>
          </p:nvSpPr>
          <p:spPr>
            <a:xfrm>
              <a:off x="6543825" y="2779400"/>
              <a:ext cx="72900" cy="48350"/>
            </a:xfrm>
            <a:custGeom>
              <a:rect b="b" l="l" r="r" t="t"/>
              <a:pathLst>
                <a:path extrusionOk="0" h="1934" w="2916">
                  <a:moveTo>
                    <a:pt x="112" y="0"/>
                  </a:moveTo>
                  <a:cubicBezTo>
                    <a:pt x="46" y="0"/>
                    <a:pt x="1" y="71"/>
                    <a:pt x="36" y="131"/>
                  </a:cubicBezTo>
                  <a:lnTo>
                    <a:pt x="811" y="1495"/>
                  </a:lnTo>
                  <a:cubicBezTo>
                    <a:pt x="826" y="1517"/>
                    <a:pt x="845" y="1536"/>
                    <a:pt x="871" y="1540"/>
                  </a:cubicBezTo>
                  <a:lnTo>
                    <a:pt x="2779" y="1931"/>
                  </a:lnTo>
                  <a:cubicBezTo>
                    <a:pt x="2786" y="1933"/>
                    <a:pt x="2793" y="1933"/>
                    <a:pt x="2800" y="1933"/>
                  </a:cubicBezTo>
                  <a:cubicBezTo>
                    <a:pt x="2871" y="1933"/>
                    <a:pt x="2916" y="1851"/>
                    <a:pt x="2868" y="1789"/>
                  </a:cubicBezTo>
                  <a:lnTo>
                    <a:pt x="1743" y="194"/>
                  </a:lnTo>
                  <a:cubicBezTo>
                    <a:pt x="1728" y="172"/>
                    <a:pt x="1706" y="161"/>
                    <a:pt x="1680" y="157"/>
                  </a:cubicBezTo>
                  <a:lnTo>
                    <a:pt x="122" y="1"/>
                  </a:lnTo>
                  <a:cubicBezTo>
                    <a:pt x="119" y="0"/>
                    <a:pt x="115" y="0"/>
                    <a:pt x="11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2"/>
            <p:cNvSpPr/>
            <p:nvPr/>
          </p:nvSpPr>
          <p:spPr>
            <a:xfrm>
              <a:off x="6543825" y="2779400"/>
              <a:ext cx="72850" cy="48325"/>
            </a:xfrm>
            <a:custGeom>
              <a:rect b="b" l="l" r="r" t="t"/>
              <a:pathLst>
                <a:path extrusionOk="0" h="1933" w="2914">
                  <a:moveTo>
                    <a:pt x="113" y="0"/>
                  </a:moveTo>
                  <a:cubicBezTo>
                    <a:pt x="47" y="0"/>
                    <a:pt x="1" y="74"/>
                    <a:pt x="36" y="135"/>
                  </a:cubicBezTo>
                  <a:lnTo>
                    <a:pt x="811" y="1499"/>
                  </a:lnTo>
                  <a:cubicBezTo>
                    <a:pt x="826" y="1517"/>
                    <a:pt x="845" y="1536"/>
                    <a:pt x="871" y="1540"/>
                  </a:cubicBezTo>
                  <a:lnTo>
                    <a:pt x="2783" y="1931"/>
                  </a:lnTo>
                  <a:cubicBezTo>
                    <a:pt x="2788" y="1932"/>
                    <a:pt x="2794" y="1933"/>
                    <a:pt x="2800" y="1933"/>
                  </a:cubicBezTo>
                  <a:cubicBezTo>
                    <a:pt x="2866" y="1933"/>
                    <a:pt x="2913" y="1855"/>
                    <a:pt x="2872" y="1793"/>
                  </a:cubicBezTo>
                  <a:cubicBezTo>
                    <a:pt x="2857" y="1774"/>
                    <a:pt x="2839" y="1763"/>
                    <a:pt x="2816" y="1760"/>
                  </a:cubicBezTo>
                  <a:lnTo>
                    <a:pt x="1754" y="1540"/>
                  </a:lnTo>
                  <a:cubicBezTo>
                    <a:pt x="1728" y="1536"/>
                    <a:pt x="1706" y="1521"/>
                    <a:pt x="1691" y="1499"/>
                  </a:cubicBezTo>
                  <a:lnTo>
                    <a:pt x="908" y="120"/>
                  </a:lnTo>
                  <a:cubicBezTo>
                    <a:pt x="893" y="94"/>
                    <a:pt x="867" y="79"/>
                    <a:pt x="841" y="75"/>
                  </a:cubicBezTo>
                  <a:lnTo>
                    <a:pt x="122" y="1"/>
                  </a:lnTo>
                  <a:cubicBezTo>
                    <a:pt x="119" y="0"/>
                    <a:pt x="116" y="0"/>
                    <a:pt x="11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2"/>
            <p:cNvSpPr/>
            <p:nvPr/>
          </p:nvSpPr>
          <p:spPr>
            <a:xfrm>
              <a:off x="6780625" y="2933750"/>
              <a:ext cx="90475" cy="59875"/>
            </a:xfrm>
            <a:custGeom>
              <a:rect b="b" l="l" r="r" t="t"/>
              <a:pathLst>
                <a:path extrusionOk="0" h="2395" w="3619">
                  <a:moveTo>
                    <a:pt x="319" y="1"/>
                  </a:moveTo>
                  <a:cubicBezTo>
                    <a:pt x="130" y="1"/>
                    <a:pt x="1" y="267"/>
                    <a:pt x="194" y="400"/>
                  </a:cubicBezTo>
                  <a:lnTo>
                    <a:pt x="3197" y="2357"/>
                  </a:lnTo>
                  <a:cubicBezTo>
                    <a:pt x="3231" y="2383"/>
                    <a:pt x="3272" y="2394"/>
                    <a:pt x="3317" y="2394"/>
                  </a:cubicBezTo>
                  <a:cubicBezTo>
                    <a:pt x="3533" y="2394"/>
                    <a:pt x="3619" y="2111"/>
                    <a:pt x="3436" y="1992"/>
                  </a:cubicBezTo>
                  <a:lnTo>
                    <a:pt x="436" y="35"/>
                  </a:lnTo>
                  <a:cubicBezTo>
                    <a:pt x="396" y="11"/>
                    <a:pt x="356" y="1"/>
                    <a:pt x="31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2"/>
            <p:cNvSpPr/>
            <p:nvPr/>
          </p:nvSpPr>
          <p:spPr>
            <a:xfrm>
              <a:off x="6857375" y="2957200"/>
              <a:ext cx="56275" cy="64350"/>
            </a:xfrm>
            <a:custGeom>
              <a:rect b="b" l="l" r="r" t="t"/>
              <a:pathLst>
                <a:path extrusionOk="0" h="2574" w="2251">
                  <a:moveTo>
                    <a:pt x="451" y="1"/>
                  </a:moveTo>
                  <a:cubicBezTo>
                    <a:pt x="353" y="1"/>
                    <a:pt x="258" y="65"/>
                    <a:pt x="236" y="178"/>
                  </a:cubicBezTo>
                  <a:lnTo>
                    <a:pt x="31" y="1191"/>
                  </a:lnTo>
                  <a:cubicBezTo>
                    <a:pt x="19" y="1255"/>
                    <a:pt x="8" y="1303"/>
                    <a:pt x="1" y="1337"/>
                  </a:cubicBezTo>
                  <a:lnTo>
                    <a:pt x="1838" y="2537"/>
                  </a:lnTo>
                  <a:cubicBezTo>
                    <a:pt x="1878" y="2562"/>
                    <a:pt x="1919" y="2573"/>
                    <a:pt x="1958" y="2573"/>
                  </a:cubicBezTo>
                  <a:cubicBezTo>
                    <a:pt x="2120" y="2573"/>
                    <a:pt x="2251" y="2383"/>
                    <a:pt x="2140" y="2224"/>
                  </a:cubicBezTo>
                  <a:lnTo>
                    <a:pt x="631" y="96"/>
                  </a:lnTo>
                  <a:cubicBezTo>
                    <a:pt x="585" y="31"/>
                    <a:pt x="518" y="1"/>
                    <a:pt x="45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2"/>
            <p:cNvSpPr/>
            <p:nvPr/>
          </p:nvSpPr>
          <p:spPr>
            <a:xfrm>
              <a:off x="6857375" y="2957200"/>
              <a:ext cx="56275" cy="64350"/>
            </a:xfrm>
            <a:custGeom>
              <a:rect b="b" l="l" r="r" t="t"/>
              <a:pathLst>
                <a:path extrusionOk="0" h="2574" w="2251">
                  <a:moveTo>
                    <a:pt x="451" y="1"/>
                  </a:moveTo>
                  <a:cubicBezTo>
                    <a:pt x="353" y="1"/>
                    <a:pt x="258" y="65"/>
                    <a:pt x="236" y="178"/>
                  </a:cubicBezTo>
                  <a:lnTo>
                    <a:pt x="31" y="1191"/>
                  </a:lnTo>
                  <a:cubicBezTo>
                    <a:pt x="19" y="1255"/>
                    <a:pt x="8" y="1303"/>
                    <a:pt x="1" y="1337"/>
                  </a:cubicBezTo>
                  <a:lnTo>
                    <a:pt x="1838" y="2537"/>
                  </a:lnTo>
                  <a:cubicBezTo>
                    <a:pt x="1878" y="2562"/>
                    <a:pt x="1919" y="2573"/>
                    <a:pt x="1958" y="2573"/>
                  </a:cubicBezTo>
                  <a:cubicBezTo>
                    <a:pt x="2120" y="2573"/>
                    <a:pt x="2251" y="2383"/>
                    <a:pt x="2140" y="2224"/>
                  </a:cubicBezTo>
                  <a:lnTo>
                    <a:pt x="631" y="96"/>
                  </a:lnTo>
                  <a:cubicBezTo>
                    <a:pt x="585" y="31"/>
                    <a:pt x="518" y="1"/>
                    <a:pt x="45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2"/>
            <p:cNvSpPr/>
            <p:nvPr/>
          </p:nvSpPr>
          <p:spPr>
            <a:xfrm>
              <a:off x="6857375" y="2979050"/>
              <a:ext cx="54350" cy="42475"/>
            </a:xfrm>
            <a:custGeom>
              <a:rect b="b" l="l" r="r" t="t"/>
              <a:pathLst>
                <a:path extrusionOk="0" h="1699" w="2174">
                  <a:moveTo>
                    <a:pt x="94" y="1"/>
                  </a:moveTo>
                  <a:lnTo>
                    <a:pt x="31" y="317"/>
                  </a:lnTo>
                  <a:cubicBezTo>
                    <a:pt x="19" y="381"/>
                    <a:pt x="8" y="429"/>
                    <a:pt x="1" y="463"/>
                  </a:cubicBezTo>
                  <a:lnTo>
                    <a:pt x="1838" y="1663"/>
                  </a:lnTo>
                  <a:cubicBezTo>
                    <a:pt x="1876" y="1687"/>
                    <a:pt x="1917" y="1698"/>
                    <a:pt x="1958" y="1698"/>
                  </a:cubicBezTo>
                  <a:cubicBezTo>
                    <a:pt x="2061" y="1698"/>
                    <a:pt x="2157" y="1626"/>
                    <a:pt x="2173" y="1514"/>
                  </a:cubicBezTo>
                  <a:lnTo>
                    <a:pt x="94"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2"/>
            <p:cNvSpPr/>
            <p:nvPr/>
          </p:nvSpPr>
          <p:spPr>
            <a:xfrm>
              <a:off x="6769725" y="2918875"/>
              <a:ext cx="28625" cy="35775"/>
            </a:xfrm>
            <a:custGeom>
              <a:rect b="b" l="l" r="r" t="t"/>
              <a:pathLst>
                <a:path extrusionOk="0" h="1431" w="1145">
                  <a:moveTo>
                    <a:pt x="903" y="1"/>
                  </a:moveTo>
                  <a:cubicBezTo>
                    <a:pt x="804" y="1"/>
                    <a:pt x="715" y="67"/>
                    <a:pt x="689" y="168"/>
                  </a:cubicBezTo>
                  <a:lnTo>
                    <a:pt x="555" y="697"/>
                  </a:lnTo>
                  <a:lnTo>
                    <a:pt x="149" y="1059"/>
                  </a:lnTo>
                  <a:cubicBezTo>
                    <a:pt x="1" y="1213"/>
                    <a:pt x="138" y="1431"/>
                    <a:pt x="309" y="1431"/>
                  </a:cubicBezTo>
                  <a:cubicBezTo>
                    <a:pt x="353" y="1431"/>
                    <a:pt x="399" y="1416"/>
                    <a:pt x="443" y="1383"/>
                  </a:cubicBezTo>
                  <a:lnTo>
                    <a:pt x="894" y="977"/>
                  </a:lnTo>
                  <a:cubicBezTo>
                    <a:pt x="902" y="973"/>
                    <a:pt x="902" y="969"/>
                    <a:pt x="906" y="966"/>
                  </a:cubicBezTo>
                  <a:lnTo>
                    <a:pt x="909" y="962"/>
                  </a:lnTo>
                  <a:cubicBezTo>
                    <a:pt x="917" y="954"/>
                    <a:pt x="924" y="947"/>
                    <a:pt x="932" y="939"/>
                  </a:cubicBezTo>
                  <a:cubicBezTo>
                    <a:pt x="932" y="936"/>
                    <a:pt x="932" y="932"/>
                    <a:pt x="935" y="932"/>
                  </a:cubicBezTo>
                  <a:cubicBezTo>
                    <a:pt x="939" y="925"/>
                    <a:pt x="947" y="913"/>
                    <a:pt x="950" y="902"/>
                  </a:cubicBezTo>
                  <a:cubicBezTo>
                    <a:pt x="950" y="902"/>
                    <a:pt x="950" y="902"/>
                    <a:pt x="950" y="898"/>
                  </a:cubicBezTo>
                  <a:cubicBezTo>
                    <a:pt x="954" y="891"/>
                    <a:pt x="958" y="880"/>
                    <a:pt x="961" y="869"/>
                  </a:cubicBezTo>
                  <a:lnTo>
                    <a:pt x="1114" y="276"/>
                  </a:lnTo>
                  <a:cubicBezTo>
                    <a:pt x="1144" y="161"/>
                    <a:pt x="1073" y="38"/>
                    <a:pt x="958" y="8"/>
                  </a:cubicBezTo>
                  <a:cubicBezTo>
                    <a:pt x="939" y="3"/>
                    <a:pt x="921" y="1"/>
                    <a:pt x="903"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2"/>
            <p:cNvSpPr/>
            <p:nvPr/>
          </p:nvSpPr>
          <p:spPr>
            <a:xfrm>
              <a:off x="6599500" y="2812375"/>
              <a:ext cx="14825" cy="16600"/>
            </a:xfrm>
            <a:custGeom>
              <a:rect b="b" l="l" r="r" t="t"/>
              <a:pathLst>
                <a:path extrusionOk="0" h="664" w="593">
                  <a:moveTo>
                    <a:pt x="409" y="0"/>
                  </a:moveTo>
                  <a:cubicBezTo>
                    <a:pt x="357" y="0"/>
                    <a:pt x="305" y="25"/>
                    <a:pt x="272" y="72"/>
                  </a:cubicBezTo>
                  <a:lnTo>
                    <a:pt x="49" y="414"/>
                  </a:lnTo>
                  <a:cubicBezTo>
                    <a:pt x="0" y="489"/>
                    <a:pt x="19" y="590"/>
                    <a:pt x="94" y="638"/>
                  </a:cubicBezTo>
                  <a:cubicBezTo>
                    <a:pt x="120" y="655"/>
                    <a:pt x="150" y="664"/>
                    <a:pt x="180" y="664"/>
                  </a:cubicBezTo>
                  <a:cubicBezTo>
                    <a:pt x="234" y="664"/>
                    <a:pt x="286" y="637"/>
                    <a:pt x="317" y="590"/>
                  </a:cubicBezTo>
                  <a:lnTo>
                    <a:pt x="545" y="251"/>
                  </a:lnTo>
                  <a:cubicBezTo>
                    <a:pt x="593" y="176"/>
                    <a:pt x="574" y="75"/>
                    <a:pt x="500" y="27"/>
                  </a:cubicBezTo>
                  <a:cubicBezTo>
                    <a:pt x="472" y="9"/>
                    <a:pt x="441" y="0"/>
                    <a:pt x="409"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2"/>
            <p:cNvSpPr/>
            <p:nvPr/>
          </p:nvSpPr>
          <p:spPr>
            <a:xfrm>
              <a:off x="6605750" y="2816550"/>
              <a:ext cx="14925" cy="16625"/>
            </a:xfrm>
            <a:custGeom>
              <a:rect b="b" l="l" r="r" t="t"/>
              <a:pathLst>
                <a:path extrusionOk="0" h="665" w="597">
                  <a:moveTo>
                    <a:pt x="409" y="1"/>
                  </a:moveTo>
                  <a:cubicBezTo>
                    <a:pt x="357" y="1"/>
                    <a:pt x="306" y="26"/>
                    <a:pt x="276" y="72"/>
                  </a:cubicBezTo>
                  <a:lnTo>
                    <a:pt x="49" y="415"/>
                  </a:lnTo>
                  <a:cubicBezTo>
                    <a:pt x="0" y="490"/>
                    <a:pt x="22" y="590"/>
                    <a:pt x="97" y="639"/>
                  </a:cubicBezTo>
                  <a:cubicBezTo>
                    <a:pt x="124" y="656"/>
                    <a:pt x="154" y="664"/>
                    <a:pt x="184" y="664"/>
                  </a:cubicBezTo>
                  <a:cubicBezTo>
                    <a:pt x="237" y="664"/>
                    <a:pt x="290" y="638"/>
                    <a:pt x="321" y="590"/>
                  </a:cubicBezTo>
                  <a:lnTo>
                    <a:pt x="548" y="251"/>
                  </a:lnTo>
                  <a:cubicBezTo>
                    <a:pt x="596" y="177"/>
                    <a:pt x="574" y="76"/>
                    <a:pt x="499" y="28"/>
                  </a:cubicBezTo>
                  <a:cubicBezTo>
                    <a:pt x="472" y="10"/>
                    <a:pt x="440" y="1"/>
                    <a:pt x="409"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2"/>
            <p:cNvSpPr/>
            <p:nvPr/>
          </p:nvSpPr>
          <p:spPr>
            <a:xfrm>
              <a:off x="6612250" y="2820850"/>
              <a:ext cx="14850" cy="16600"/>
            </a:xfrm>
            <a:custGeom>
              <a:rect b="b" l="l" r="r" t="t"/>
              <a:pathLst>
                <a:path extrusionOk="0" h="664" w="594">
                  <a:moveTo>
                    <a:pt x="406" y="0"/>
                  </a:moveTo>
                  <a:cubicBezTo>
                    <a:pt x="354" y="0"/>
                    <a:pt x="303" y="25"/>
                    <a:pt x="273" y="72"/>
                  </a:cubicBezTo>
                  <a:lnTo>
                    <a:pt x="49" y="415"/>
                  </a:lnTo>
                  <a:cubicBezTo>
                    <a:pt x="1" y="489"/>
                    <a:pt x="20" y="590"/>
                    <a:pt x="94" y="638"/>
                  </a:cubicBezTo>
                  <a:cubicBezTo>
                    <a:pt x="121" y="656"/>
                    <a:pt x="151" y="664"/>
                    <a:pt x="181" y="664"/>
                  </a:cubicBezTo>
                  <a:cubicBezTo>
                    <a:pt x="234" y="664"/>
                    <a:pt x="287" y="638"/>
                    <a:pt x="318" y="590"/>
                  </a:cubicBezTo>
                  <a:lnTo>
                    <a:pt x="545" y="251"/>
                  </a:lnTo>
                  <a:cubicBezTo>
                    <a:pt x="594" y="176"/>
                    <a:pt x="571" y="75"/>
                    <a:pt x="497" y="27"/>
                  </a:cubicBezTo>
                  <a:cubicBezTo>
                    <a:pt x="469" y="9"/>
                    <a:pt x="437" y="0"/>
                    <a:pt x="406"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2"/>
            <p:cNvSpPr/>
            <p:nvPr/>
          </p:nvSpPr>
          <p:spPr>
            <a:xfrm>
              <a:off x="6618500" y="2825025"/>
              <a:ext cx="14925" cy="16625"/>
            </a:xfrm>
            <a:custGeom>
              <a:rect b="b" l="l" r="r" t="t"/>
              <a:pathLst>
                <a:path extrusionOk="0" h="665" w="597">
                  <a:moveTo>
                    <a:pt x="410" y="1"/>
                  </a:moveTo>
                  <a:cubicBezTo>
                    <a:pt x="358" y="1"/>
                    <a:pt x="307" y="26"/>
                    <a:pt x="276" y="72"/>
                  </a:cubicBezTo>
                  <a:lnTo>
                    <a:pt x="49" y="415"/>
                  </a:lnTo>
                  <a:cubicBezTo>
                    <a:pt x="1" y="490"/>
                    <a:pt x="23" y="590"/>
                    <a:pt x="98" y="639"/>
                  </a:cubicBezTo>
                  <a:cubicBezTo>
                    <a:pt x="124" y="656"/>
                    <a:pt x="154" y="665"/>
                    <a:pt x="184" y="665"/>
                  </a:cubicBezTo>
                  <a:cubicBezTo>
                    <a:pt x="238" y="665"/>
                    <a:pt x="290" y="638"/>
                    <a:pt x="321" y="590"/>
                  </a:cubicBezTo>
                  <a:lnTo>
                    <a:pt x="548" y="251"/>
                  </a:lnTo>
                  <a:cubicBezTo>
                    <a:pt x="597" y="177"/>
                    <a:pt x="575" y="76"/>
                    <a:pt x="500" y="28"/>
                  </a:cubicBezTo>
                  <a:cubicBezTo>
                    <a:pt x="472" y="10"/>
                    <a:pt x="441" y="1"/>
                    <a:pt x="410"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4" name="Google Shape;4684;p62"/>
          <p:cNvGrpSpPr/>
          <p:nvPr/>
        </p:nvGrpSpPr>
        <p:grpSpPr>
          <a:xfrm>
            <a:off x="5926200" y="2654100"/>
            <a:ext cx="370450" cy="367425"/>
            <a:chOff x="5926200" y="2654100"/>
            <a:chExt cx="370450" cy="367425"/>
          </a:xfrm>
        </p:grpSpPr>
        <p:sp>
          <p:nvSpPr>
            <p:cNvPr id="4685" name="Google Shape;4685;p62"/>
            <p:cNvSpPr/>
            <p:nvPr/>
          </p:nvSpPr>
          <p:spPr>
            <a:xfrm>
              <a:off x="6233550" y="2958750"/>
              <a:ext cx="63100" cy="62775"/>
            </a:xfrm>
            <a:custGeom>
              <a:rect b="b" l="l" r="r" t="t"/>
              <a:pathLst>
                <a:path extrusionOk="0" h="2511" w="2524">
                  <a:moveTo>
                    <a:pt x="507" y="0"/>
                  </a:moveTo>
                  <a:lnTo>
                    <a:pt x="0" y="507"/>
                  </a:lnTo>
                  <a:lnTo>
                    <a:pt x="2441" y="2501"/>
                  </a:lnTo>
                  <a:cubicBezTo>
                    <a:pt x="2449" y="2507"/>
                    <a:pt x="2458" y="2510"/>
                    <a:pt x="2467" y="2510"/>
                  </a:cubicBezTo>
                  <a:cubicBezTo>
                    <a:pt x="2497" y="2510"/>
                    <a:pt x="2523" y="2474"/>
                    <a:pt x="2497" y="2445"/>
                  </a:cubicBezTo>
                  <a:lnTo>
                    <a:pt x="507"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2"/>
            <p:cNvSpPr/>
            <p:nvPr/>
          </p:nvSpPr>
          <p:spPr>
            <a:xfrm>
              <a:off x="5926200" y="2654100"/>
              <a:ext cx="146200" cy="143875"/>
            </a:xfrm>
            <a:custGeom>
              <a:rect b="b" l="l" r="r" t="t"/>
              <a:pathLst>
                <a:path extrusionOk="0" h="5755" w="5848">
                  <a:moveTo>
                    <a:pt x="3767" y="0"/>
                  </a:moveTo>
                  <a:cubicBezTo>
                    <a:pt x="3685" y="0"/>
                    <a:pt x="3601" y="11"/>
                    <a:pt x="3518" y="34"/>
                  </a:cubicBezTo>
                  <a:cubicBezTo>
                    <a:pt x="3011" y="168"/>
                    <a:pt x="2713" y="690"/>
                    <a:pt x="2851" y="1197"/>
                  </a:cubicBezTo>
                  <a:lnTo>
                    <a:pt x="3417" y="3321"/>
                  </a:lnTo>
                  <a:lnTo>
                    <a:pt x="1297" y="2751"/>
                  </a:lnTo>
                  <a:cubicBezTo>
                    <a:pt x="1215" y="2729"/>
                    <a:pt x="1134" y="2719"/>
                    <a:pt x="1053" y="2719"/>
                  </a:cubicBezTo>
                  <a:cubicBezTo>
                    <a:pt x="634" y="2719"/>
                    <a:pt x="251" y="2999"/>
                    <a:pt x="138" y="3421"/>
                  </a:cubicBezTo>
                  <a:cubicBezTo>
                    <a:pt x="0" y="3928"/>
                    <a:pt x="302" y="4450"/>
                    <a:pt x="805" y="4584"/>
                  </a:cubicBezTo>
                  <a:lnTo>
                    <a:pt x="5162" y="5754"/>
                  </a:lnTo>
                  <a:lnTo>
                    <a:pt x="5847" y="5061"/>
                  </a:lnTo>
                  <a:lnTo>
                    <a:pt x="4681" y="705"/>
                  </a:lnTo>
                  <a:cubicBezTo>
                    <a:pt x="4569" y="281"/>
                    <a:pt x="4186" y="0"/>
                    <a:pt x="376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2"/>
            <p:cNvSpPr/>
            <p:nvPr/>
          </p:nvSpPr>
          <p:spPr>
            <a:xfrm>
              <a:off x="5926200" y="2723125"/>
              <a:ext cx="143950" cy="74750"/>
            </a:xfrm>
            <a:custGeom>
              <a:rect b="b" l="l" r="r" t="t"/>
              <a:pathLst>
                <a:path extrusionOk="0" h="2990" w="5758">
                  <a:moveTo>
                    <a:pt x="753" y="1"/>
                  </a:moveTo>
                  <a:cubicBezTo>
                    <a:pt x="451" y="101"/>
                    <a:pt x="216" y="347"/>
                    <a:pt x="134" y="657"/>
                  </a:cubicBezTo>
                  <a:cubicBezTo>
                    <a:pt x="0" y="1163"/>
                    <a:pt x="298" y="1681"/>
                    <a:pt x="805" y="1819"/>
                  </a:cubicBezTo>
                  <a:lnTo>
                    <a:pt x="5158" y="2989"/>
                  </a:lnTo>
                  <a:lnTo>
                    <a:pt x="5758" y="2382"/>
                  </a:lnTo>
                  <a:lnTo>
                    <a:pt x="1409" y="1219"/>
                  </a:lnTo>
                  <a:cubicBezTo>
                    <a:pt x="898" y="1081"/>
                    <a:pt x="600" y="560"/>
                    <a:pt x="738" y="53"/>
                  </a:cubicBezTo>
                  <a:cubicBezTo>
                    <a:pt x="742" y="38"/>
                    <a:pt x="749" y="19"/>
                    <a:pt x="753"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2"/>
            <p:cNvSpPr/>
            <p:nvPr/>
          </p:nvSpPr>
          <p:spPr>
            <a:xfrm>
              <a:off x="6049625" y="2775700"/>
              <a:ext cx="71675" cy="71175"/>
            </a:xfrm>
            <a:custGeom>
              <a:rect b="b" l="l" r="r" t="t"/>
              <a:pathLst>
                <a:path extrusionOk="0" h="2847" w="2867">
                  <a:moveTo>
                    <a:pt x="1002" y="0"/>
                  </a:moveTo>
                  <a:cubicBezTo>
                    <a:pt x="939" y="0"/>
                    <a:pt x="877" y="24"/>
                    <a:pt x="828" y="70"/>
                  </a:cubicBezTo>
                  <a:lnTo>
                    <a:pt x="94" y="808"/>
                  </a:lnTo>
                  <a:cubicBezTo>
                    <a:pt x="1" y="901"/>
                    <a:pt x="1" y="1058"/>
                    <a:pt x="94" y="1155"/>
                  </a:cubicBezTo>
                  <a:lnTo>
                    <a:pt x="1786" y="2847"/>
                  </a:lnTo>
                  <a:lnTo>
                    <a:pt x="2867" y="1766"/>
                  </a:lnTo>
                  <a:lnTo>
                    <a:pt x="1175" y="70"/>
                  </a:lnTo>
                  <a:cubicBezTo>
                    <a:pt x="1126" y="24"/>
                    <a:pt x="1064" y="0"/>
                    <a:pt x="100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2"/>
            <p:cNvSpPr/>
            <p:nvPr/>
          </p:nvSpPr>
          <p:spPr>
            <a:xfrm>
              <a:off x="6106475" y="2816950"/>
              <a:ext cx="11950" cy="12050"/>
            </a:xfrm>
            <a:custGeom>
              <a:rect b="b" l="l" r="r" t="t"/>
              <a:pathLst>
                <a:path extrusionOk="0" h="482" w="478">
                  <a:moveTo>
                    <a:pt x="0" y="481"/>
                  </a:moveTo>
                  <a:lnTo>
                    <a:pt x="477" y="0"/>
                  </a:lnTo>
                  <a:lnTo>
                    <a:pt x="477"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2"/>
            <p:cNvSpPr/>
            <p:nvPr/>
          </p:nvSpPr>
          <p:spPr>
            <a:xfrm>
              <a:off x="6049550" y="2785075"/>
              <a:ext cx="56950" cy="59000"/>
            </a:xfrm>
            <a:custGeom>
              <a:rect b="b" l="l" r="r" t="t"/>
              <a:pathLst>
                <a:path extrusionOk="0" h="2360" w="2278">
                  <a:moveTo>
                    <a:pt x="526" y="1"/>
                  </a:moveTo>
                  <a:lnTo>
                    <a:pt x="97" y="433"/>
                  </a:lnTo>
                  <a:cubicBezTo>
                    <a:pt x="0" y="530"/>
                    <a:pt x="0" y="683"/>
                    <a:pt x="97" y="780"/>
                  </a:cubicBezTo>
                  <a:lnTo>
                    <a:pt x="1677" y="2360"/>
                  </a:lnTo>
                  <a:lnTo>
                    <a:pt x="2277" y="1756"/>
                  </a:lnTo>
                  <a:lnTo>
                    <a:pt x="526"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2"/>
            <p:cNvSpPr/>
            <p:nvPr/>
          </p:nvSpPr>
          <p:spPr>
            <a:xfrm>
              <a:off x="6186225" y="2911975"/>
              <a:ext cx="63375" cy="63250"/>
            </a:xfrm>
            <a:custGeom>
              <a:rect b="b" l="l" r="r" t="t"/>
              <a:pathLst>
                <a:path extrusionOk="0" h="2530" w="2535">
                  <a:moveTo>
                    <a:pt x="1241" y="1"/>
                  </a:moveTo>
                  <a:lnTo>
                    <a:pt x="0" y="1242"/>
                  </a:lnTo>
                  <a:lnTo>
                    <a:pt x="1793" y="2512"/>
                  </a:lnTo>
                  <a:cubicBezTo>
                    <a:pt x="1809" y="2524"/>
                    <a:pt x="1827" y="2529"/>
                    <a:pt x="1846" y="2529"/>
                  </a:cubicBezTo>
                  <a:cubicBezTo>
                    <a:pt x="1869" y="2529"/>
                    <a:pt x="1893" y="2520"/>
                    <a:pt x="1912" y="2501"/>
                  </a:cubicBezTo>
                  <a:lnTo>
                    <a:pt x="2497" y="1916"/>
                  </a:lnTo>
                  <a:cubicBezTo>
                    <a:pt x="2531" y="1883"/>
                    <a:pt x="2534" y="1834"/>
                    <a:pt x="2508" y="1797"/>
                  </a:cubicBezTo>
                  <a:lnTo>
                    <a:pt x="1241"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2"/>
            <p:cNvSpPr/>
            <p:nvPr/>
          </p:nvSpPr>
          <p:spPr>
            <a:xfrm>
              <a:off x="6186225" y="2927525"/>
              <a:ext cx="61875" cy="47700"/>
            </a:xfrm>
            <a:custGeom>
              <a:rect b="b" l="l" r="r" t="t"/>
              <a:pathLst>
                <a:path extrusionOk="0" h="1908" w="2475">
                  <a:moveTo>
                    <a:pt x="619" y="1"/>
                  </a:moveTo>
                  <a:lnTo>
                    <a:pt x="0" y="620"/>
                  </a:lnTo>
                  <a:lnTo>
                    <a:pt x="1793" y="1890"/>
                  </a:lnTo>
                  <a:cubicBezTo>
                    <a:pt x="1809" y="1902"/>
                    <a:pt x="1827" y="1907"/>
                    <a:pt x="1846" y="1907"/>
                  </a:cubicBezTo>
                  <a:cubicBezTo>
                    <a:pt x="1869" y="1907"/>
                    <a:pt x="1893" y="1898"/>
                    <a:pt x="1912" y="1879"/>
                  </a:cubicBezTo>
                  <a:lnTo>
                    <a:pt x="2475" y="1316"/>
                  </a:lnTo>
                  <a:lnTo>
                    <a:pt x="619"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2"/>
            <p:cNvSpPr/>
            <p:nvPr/>
          </p:nvSpPr>
          <p:spPr>
            <a:xfrm>
              <a:off x="6164325" y="2891100"/>
              <a:ext cx="61150" cy="59000"/>
            </a:xfrm>
            <a:custGeom>
              <a:rect b="b" l="l" r="r" t="t"/>
              <a:pathLst>
                <a:path extrusionOk="0" h="2360" w="2446">
                  <a:moveTo>
                    <a:pt x="1939" y="1"/>
                  </a:moveTo>
                  <a:cubicBezTo>
                    <a:pt x="1821" y="1"/>
                    <a:pt x="1703" y="46"/>
                    <a:pt x="1614" y="135"/>
                  </a:cubicBezTo>
                  <a:lnTo>
                    <a:pt x="179" y="1570"/>
                  </a:lnTo>
                  <a:cubicBezTo>
                    <a:pt x="0" y="1752"/>
                    <a:pt x="0" y="2043"/>
                    <a:pt x="179" y="2226"/>
                  </a:cubicBezTo>
                  <a:cubicBezTo>
                    <a:pt x="271" y="2315"/>
                    <a:pt x="389" y="2360"/>
                    <a:pt x="507" y="2360"/>
                  </a:cubicBezTo>
                  <a:cubicBezTo>
                    <a:pt x="625" y="2360"/>
                    <a:pt x="742" y="2315"/>
                    <a:pt x="831" y="2226"/>
                  </a:cubicBezTo>
                  <a:lnTo>
                    <a:pt x="2266" y="791"/>
                  </a:lnTo>
                  <a:cubicBezTo>
                    <a:pt x="2445" y="608"/>
                    <a:pt x="2445" y="318"/>
                    <a:pt x="2266" y="135"/>
                  </a:cubicBezTo>
                  <a:cubicBezTo>
                    <a:pt x="2175" y="46"/>
                    <a:pt x="2057" y="1"/>
                    <a:pt x="193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2"/>
            <p:cNvSpPr/>
            <p:nvPr/>
          </p:nvSpPr>
          <p:spPr>
            <a:xfrm>
              <a:off x="6147925" y="2874700"/>
              <a:ext cx="61150" cy="59000"/>
            </a:xfrm>
            <a:custGeom>
              <a:rect b="b" l="l" r="r" t="t"/>
              <a:pathLst>
                <a:path extrusionOk="0" h="2360" w="2446">
                  <a:moveTo>
                    <a:pt x="1940" y="1"/>
                  </a:moveTo>
                  <a:cubicBezTo>
                    <a:pt x="1822" y="1"/>
                    <a:pt x="1704" y="46"/>
                    <a:pt x="1614" y="135"/>
                  </a:cubicBezTo>
                  <a:lnTo>
                    <a:pt x="183" y="1570"/>
                  </a:lnTo>
                  <a:cubicBezTo>
                    <a:pt x="0" y="1752"/>
                    <a:pt x="0" y="2043"/>
                    <a:pt x="183" y="2226"/>
                  </a:cubicBezTo>
                  <a:cubicBezTo>
                    <a:pt x="273" y="2315"/>
                    <a:pt x="390" y="2360"/>
                    <a:pt x="508" y="2360"/>
                  </a:cubicBezTo>
                  <a:cubicBezTo>
                    <a:pt x="626" y="2360"/>
                    <a:pt x="744" y="2315"/>
                    <a:pt x="835" y="2226"/>
                  </a:cubicBezTo>
                  <a:lnTo>
                    <a:pt x="2266" y="791"/>
                  </a:lnTo>
                  <a:cubicBezTo>
                    <a:pt x="2445" y="608"/>
                    <a:pt x="2445" y="318"/>
                    <a:pt x="2266" y="135"/>
                  </a:cubicBezTo>
                  <a:cubicBezTo>
                    <a:pt x="2177" y="46"/>
                    <a:pt x="2059" y="1"/>
                    <a:pt x="1940"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2"/>
            <p:cNvSpPr/>
            <p:nvPr/>
          </p:nvSpPr>
          <p:spPr>
            <a:xfrm>
              <a:off x="6131625" y="2858325"/>
              <a:ext cx="61125" cy="58975"/>
            </a:xfrm>
            <a:custGeom>
              <a:rect b="b" l="l" r="r" t="t"/>
              <a:pathLst>
                <a:path extrusionOk="0" h="2359" w="2445">
                  <a:moveTo>
                    <a:pt x="1939" y="0"/>
                  </a:moveTo>
                  <a:cubicBezTo>
                    <a:pt x="1821" y="0"/>
                    <a:pt x="1703" y="45"/>
                    <a:pt x="1614" y="134"/>
                  </a:cubicBezTo>
                  <a:lnTo>
                    <a:pt x="179" y="1573"/>
                  </a:lnTo>
                  <a:cubicBezTo>
                    <a:pt x="0" y="1752"/>
                    <a:pt x="0" y="2046"/>
                    <a:pt x="179" y="2225"/>
                  </a:cubicBezTo>
                  <a:cubicBezTo>
                    <a:pt x="271" y="2314"/>
                    <a:pt x="389" y="2359"/>
                    <a:pt x="507" y="2359"/>
                  </a:cubicBezTo>
                  <a:cubicBezTo>
                    <a:pt x="625" y="2359"/>
                    <a:pt x="742" y="2314"/>
                    <a:pt x="831" y="2225"/>
                  </a:cubicBezTo>
                  <a:lnTo>
                    <a:pt x="2266" y="790"/>
                  </a:lnTo>
                  <a:cubicBezTo>
                    <a:pt x="2445" y="611"/>
                    <a:pt x="2445" y="317"/>
                    <a:pt x="2266" y="134"/>
                  </a:cubicBezTo>
                  <a:cubicBezTo>
                    <a:pt x="2175" y="45"/>
                    <a:pt x="2057" y="0"/>
                    <a:pt x="1939"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2"/>
            <p:cNvSpPr/>
            <p:nvPr/>
          </p:nvSpPr>
          <p:spPr>
            <a:xfrm>
              <a:off x="6115225" y="2842000"/>
              <a:ext cx="61150" cy="59000"/>
            </a:xfrm>
            <a:custGeom>
              <a:rect b="b" l="l" r="r" t="t"/>
              <a:pathLst>
                <a:path extrusionOk="0" h="2360" w="2446">
                  <a:moveTo>
                    <a:pt x="1939" y="1"/>
                  </a:moveTo>
                  <a:cubicBezTo>
                    <a:pt x="1821" y="1"/>
                    <a:pt x="1704" y="46"/>
                    <a:pt x="1614" y="135"/>
                  </a:cubicBezTo>
                  <a:lnTo>
                    <a:pt x="183" y="1570"/>
                  </a:lnTo>
                  <a:cubicBezTo>
                    <a:pt x="0" y="1749"/>
                    <a:pt x="0" y="2043"/>
                    <a:pt x="183" y="2226"/>
                  </a:cubicBezTo>
                  <a:cubicBezTo>
                    <a:pt x="272" y="2315"/>
                    <a:pt x="390" y="2360"/>
                    <a:pt x="508" y="2360"/>
                  </a:cubicBezTo>
                  <a:cubicBezTo>
                    <a:pt x="626" y="2360"/>
                    <a:pt x="744" y="2315"/>
                    <a:pt x="835" y="2226"/>
                  </a:cubicBezTo>
                  <a:lnTo>
                    <a:pt x="2266" y="791"/>
                  </a:lnTo>
                  <a:cubicBezTo>
                    <a:pt x="2445" y="608"/>
                    <a:pt x="2445" y="314"/>
                    <a:pt x="2266" y="135"/>
                  </a:cubicBezTo>
                  <a:cubicBezTo>
                    <a:pt x="2175" y="46"/>
                    <a:pt x="2057" y="1"/>
                    <a:pt x="1939"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2"/>
            <p:cNvSpPr/>
            <p:nvPr/>
          </p:nvSpPr>
          <p:spPr>
            <a:xfrm>
              <a:off x="6098925" y="2825625"/>
              <a:ext cx="61125" cy="58925"/>
            </a:xfrm>
            <a:custGeom>
              <a:rect b="b" l="l" r="r" t="t"/>
              <a:pathLst>
                <a:path extrusionOk="0" h="2357" w="2445">
                  <a:moveTo>
                    <a:pt x="1939" y="0"/>
                  </a:moveTo>
                  <a:cubicBezTo>
                    <a:pt x="1821" y="0"/>
                    <a:pt x="1703" y="45"/>
                    <a:pt x="1614" y="134"/>
                  </a:cubicBezTo>
                  <a:lnTo>
                    <a:pt x="183" y="1569"/>
                  </a:lnTo>
                  <a:cubicBezTo>
                    <a:pt x="0" y="1752"/>
                    <a:pt x="0" y="2042"/>
                    <a:pt x="183" y="2225"/>
                  </a:cubicBezTo>
                  <a:cubicBezTo>
                    <a:pt x="272" y="2312"/>
                    <a:pt x="390" y="2356"/>
                    <a:pt x="508" y="2356"/>
                  </a:cubicBezTo>
                  <a:cubicBezTo>
                    <a:pt x="625" y="2356"/>
                    <a:pt x="744" y="2312"/>
                    <a:pt x="835" y="2225"/>
                  </a:cubicBezTo>
                  <a:lnTo>
                    <a:pt x="2266" y="790"/>
                  </a:lnTo>
                  <a:cubicBezTo>
                    <a:pt x="2445" y="607"/>
                    <a:pt x="2445" y="317"/>
                    <a:pt x="2266" y="134"/>
                  </a:cubicBezTo>
                  <a:cubicBezTo>
                    <a:pt x="2175" y="45"/>
                    <a:pt x="2056" y="0"/>
                    <a:pt x="1939"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2"/>
            <p:cNvSpPr/>
            <p:nvPr/>
          </p:nvSpPr>
          <p:spPr>
            <a:xfrm>
              <a:off x="6082525" y="2809225"/>
              <a:ext cx="61150" cy="59000"/>
            </a:xfrm>
            <a:custGeom>
              <a:rect b="b" l="l" r="r" t="t"/>
              <a:pathLst>
                <a:path extrusionOk="0" h="2360" w="2446">
                  <a:moveTo>
                    <a:pt x="1940" y="0"/>
                  </a:moveTo>
                  <a:cubicBezTo>
                    <a:pt x="1822" y="0"/>
                    <a:pt x="1703" y="45"/>
                    <a:pt x="1614" y="134"/>
                  </a:cubicBezTo>
                  <a:lnTo>
                    <a:pt x="183" y="1569"/>
                  </a:lnTo>
                  <a:cubicBezTo>
                    <a:pt x="0" y="1752"/>
                    <a:pt x="0" y="2042"/>
                    <a:pt x="183" y="2225"/>
                  </a:cubicBezTo>
                  <a:cubicBezTo>
                    <a:pt x="272" y="2314"/>
                    <a:pt x="390" y="2359"/>
                    <a:pt x="508" y="2359"/>
                  </a:cubicBezTo>
                  <a:cubicBezTo>
                    <a:pt x="626" y="2359"/>
                    <a:pt x="744" y="2314"/>
                    <a:pt x="835" y="2225"/>
                  </a:cubicBezTo>
                  <a:lnTo>
                    <a:pt x="2266" y="790"/>
                  </a:lnTo>
                  <a:cubicBezTo>
                    <a:pt x="2445" y="608"/>
                    <a:pt x="2445" y="317"/>
                    <a:pt x="2266" y="134"/>
                  </a:cubicBezTo>
                  <a:cubicBezTo>
                    <a:pt x="2177" y="45"/>
                    <a:pt x="2058" y="0"/>
                    <a:pt x="1940"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2"/>
            <p:cNvSpPr/>
            <p:nvPr/>
          </p:nvSpPr>
          <p:spPr>
            <a:xfrm>
              <a:off x="6164325" y="2915250"/>
              <a:ext cx="52150" cy="34850"/>
            </a:xfrm>
            <a:custGeom>
              <a:rect b="b" l="l" r="r" t="t"/>
              <a:pathLst>
                <a:path extrusionOk="0" h="1394" w="2086">
                  <a:moveTo>
                    <a:pt x="2085" y="6"/>
                  </a:moveTo>
                  <a:lnTo>
                    <a:pt x="1781" y="310"/>
                  </a:lnTo>
                  <a:lnTo>
                    <a:pt x="2085" y="6"/>
                  </a:lnTo>
                  <a:close/>
                  <a:moveTo>
                    <a:pt x="1781" y="310"/>
                  </a:moveTo>
                  <a:lnTo>
                    <a:pt x="1487" y="604"/>
                  </a:lnTo>
                  <a:lnTo>
                    <a:pt x="1781" y="310"/>
                  </a:lnTo>
                  <a:close/>
                  <a:moveTo>
                    <a:pt x="1487" y="604"/>
                  </a:moveTo>
                  <a:lnTo>
                    <a:pt x="1454" y="637"/>
                  </a:lnTo>
                  <a:lnTo>
                    <a:pt x="1487" y="604"/>
                  </a:lnTo>
                  <a:close/>
                  <a:moveTo>
                    <a:pt x="1454" y="637"/>
                  </a:moveTo>
                  <a:lnTo>
                    <a:pt x="1435" y="656"/>
                  </a:lnTo>
                  <a:lnTo>
                    <a:pt x="1435" y="656"/>
                  </a:lnTo>
                  <a:lnTo>
                    <a:pt x="1454" y="637"/>
                  </a:lnTo>
                  <a:close/>
                  <a:moveTo>
                    <a:pt x="783" y="0"/>
                  </a:moveTo>
                  <a:lnTo>
                    <a:pt x="179" y="604"/>
                  </a:lnTo>
                  <a:cubicBezTo>
                    <a:pt x="0" y="786"/>
                    <a:pt x="0" y="1077"/>
                    <a:pt x="179" y="1260"/>
                  </a:cubicBezTo>
                  <a:cubicBezTo>
                    <a:pt x="271" y="1349"/>
                    <a:pt x="389" y="1394"/>
                    <a:pt x="507" y="1394"/>
                  </a:cubicBezTo>
                  <a:cubicBezTo>
                    <a:pt x="625" y="1394"/>
                    <a:pt x="742" y="1349"/>
                    <a:pt x="831" y="1260"/>
                  </a:cubicBezTo>
                  <a:lnTo>
                    <a:pt x="1435" y="656"/>
                  </a:lnTo>
                  <a:lnTo>
                    <a:pt x="1435" y="656"/>
                  </a:lnTo>
                  <a:cubicBezTo>
                    <a:pt x="1346" y="735"/>
                    <a:pt x="1234" y="774"/>
                    <a:pt x="1124" y="774"/>
                  </a:cubicBezTo>
                  <a:cubicBezTo>
                    <a:pt x="1005" y="774"/>
                    <a:pt x="887" y="728"/>
                    <a:pt x="798" y="637"/>
                  </a:cubicBezTo>
                  <a:cubicBezTo>
                    <a:pt x="626" y="462"/>
                    <a:pt x="619" y="183"/>
                    <a:pt x="78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2"/>
            <p:cNvSpPr/>
            <p:nvPr/>
          </p:nvSpPr>
          <p:spPr>
            <a:xfrm>
              <a:off x="6147925" y="2898925"/>
              <a:ext cx="35900" cy="34775"/>
            </a:xfrm>
            <a:custGeom>
              <a:rect b="b" l="l" r="r" t="t"/>
              <a:pathLst>
                <a:path extrusionOk="0" h="1391" w="1436">
                  <a:moveTo>
                    <a:pt x="783" y="1"/>
                  </a:moveTo>
                  <a:cubicBezTo>
                    <a:pt x="782" y="2"/>
                    <a:pt x="782" y="2"/>
                    <a:pt x="781" y="3"/>
                  </a:cubicBezTo>
                  <a:lnTo>
                    <a:pt x="781" y="3"/>
                  </a:lnTo>
                  <a:lnTo>
                    <a:pt x="783" y="1"/>
                  </a:lnTo>
                  <a:close/>
                  <a:moveTo>
                    <a:pt x="781" y="3"/>
                  </a:moveTo>
                  <a:lnTo>
                    <a:pt x="183" y="605"/>
                  </a:lnTo>
                  <a:cubicBezTo>
                    <a:pt x="0" y="783"/>
                    <a:pt x="0" y="1078"/>
                    <a:pt x="183" y="1257"/>
                  </a:cubicBezTo>
                  <a:cubicBezTo>
                    <a:pt x="273" y="1346"/>
                    <a:pt x="390" y="1391"/>
                    <a:pt x="508" y="1391"/>
                  </a:cubicBezTo>
                  <a:cubicBezTo>
                    <a:pt x="626" y="1391"/>
                    <a:pt x="744" y="1346"/>
                    <a:pt x="835" y="1257"/>
                  </a:cubicBezTo>
                  <a:lnTo>
                    <a:pt x="1435" y="657"/>
                  </a:lnTo>
                  <a:lnTo>
                    <a:pt x="1435" y="657"/>
                  </a:lnTo>
                  <a:cubicBezTo>
                    <a:pt x="1346" y="746"/>
                    <a:pt x="1227" y="791"/>
                    <a:pt x="1109" y="791"/>
                  </a:cubicBezTo>
                  <a:cubicBezTo>
                    <a:pt x="991" y="791"/>
                    <a:pt x="873" y="746"/>
                    <a:pt x="783" y="657"/>
                  </a:cubicBezTo>
                  <a:cubicBezTo>
                    <a:pt x="605" y="475"/>
                    <a:pt x="604" y="182"/>
                    <a:pt x="781" y="3"/>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2"/>
            <p:cNvSpPr/>
            <p:nvPr/>
          </p:nvSpPr>
          <p:spPr>
            <a:xfrm>
              <a:off x="6131525" y="2882525"/>
              <a:ext cx="35900" cy="34775"/>
            </a:xfrm>
            <a:custGeom>
              <a:rect b="b" l="l" r="r" t="t"/>
              <a:pathLst>
                <a:path extrusionOk="0" h="1391" w="1436">
                  <a:moveTo>
                    <a:pt x="783" y="1"/>
                  </a:moveTo>
                  <a:lnTo>
                    <a:pt x="783" y="1"/>
                  </a:lnTo>
                  <a:cubicBezTo>
                    <a:pt x="783" y="2"/>
                    <a:pt x="782" y="2"/>
                    <a:pt x="781" y="3"/>
                  </a:cubicBezTo>
                  <a:lnTo>
                    <a:pt x="781" y="3"/>
                  </a:lnTo>
                  <a:lnTo>
                    <a:pt x="783" y="1"/>
                  </a:lnTo>
                  <a:close/>
                  <a:moveTo>
                    <a:pt x="781" y="3"/>
                  </a:moveTo>
                  <a:lnTo>
                    <a:pt x="183" y="605"/>
                  </a:lnTo>
                  <a:cubicBezTo>
                    <a:pt x="1" y="784"/>
                    <a:pt x="1" y="1078"/>
                    <a:pt x="183" y="1257"/>
                  </a:cubicBezTo>
                  <a:cubicBezTo>
                    <a:pt x="273" y="1346"/>
                    <a:pt x="390" y="1391"/>
                    <a:pt x="508" y="1391"/>
                  </a:cubicBezTo>
                  <a:cubicBezTo>
                    <a:pt x="626" y="1391"/>
                    <a:pt x="744" y="1346"/>
                    <a:pt x="835" y="1257"/>
                  </a:cubicBezTo>
                  <a:lnTo>
                    <a:pt x="1435" y="657"/>
                  </a:lnTo>
                  <a:lnTo>
                    <a:pt x="1435" y="657"/>
                  </a:lnTo>
                  <a:cubicBezTo>
                    <a:pt x="1344" y="744"/>
                    <a:pt x="1227" y="788"/>
                    <a:pt x="1109" y="788"/>
                  </a:cubicBezTo>
                  <a:cubicBezTo>
                    <a:pt x="992" y="788"/>
                    <a:pt x="875" y="744"/>
                    <a:pt x="783" y="657"/>
                  </a:cubicBezTo>
                  <a:cubicBezTo>
                    <a:pt x="605" y="475"/>
                    <a:pt x="604" y="182"/>
                    <a:pt x="781" y="3"/>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2"/>
            <p:cNvSpPr/>
            <p:nvPr/>
          </p:nvSpPr>
          <p:spPr>
            <a:xfrm>
              <a:off x="6115225" y="2866150"/>
              <a:ext cx="35900" cy="34850"/>
            </a:xfrm>
            <a:custGeom>
              <a:rect b="b" l="l" r="r" t="t"/>
              <a:pathLst>
                <a:path extrusionOk="0" h="1394" w="1436">
                  <a:moveTo>
                    <a:pt x="783" y="0"/>
                  </a:moveTo>
                  <a:lnTo>
                    <a:pt x="783" y="0"/>
                  </a:lnTo>
                  <a:cubicBezTo>
                    <a:pt x="782" y="1"/>
                    <a:pt x="782" y="2"/>
                    <a:pt x="781" y="2"/>
                  </a:cubicBezTo>
                  <a:lnTo>
                    <a:pt x="781" y="2"/>
                  </a:lnTo>
                  <a:lnTo>
                    <a:pt x="783" y="0"/>
                  </a:lnTo>
                  <a:close/>
                  <a:moveTo>
                    <a:pt x="781" y="2"/>
                  </a:moveTo>
                  <a:lnTo>
                    <a:pt x="183" y="604"/>
                  </a:lnTo>
                  <a:cubicBezTo>
                    <a:pt x="0" y="783"/>
                    <a:pt x="0" y="1077"/>
                    <a:pt x="183" y="1260"/>
                  </a:cubicBezTo>
                  <a:cubicBezTo>
                    <a:pt x="272" y="1349"/>
                    <a:pt x="390" y="1394"/>
                    <a:pt x="508" y="1394"/>
                  </a:cubicBezTo>
                  <a:cubicBezTo>
                    <a:pt x="626" y="1394"/>
                    <a:pt x="744" y="1349"/>
                    <a:pt x="835" y="1260"/>
                  </a:cubicBezTo>
                  <a:lnTo>
                    <a:pt x="1435" y="656"/>
                  </a:lnTo>
                  <a:lnTo>
                    <a:pt x="1435" y="656"/>
                  </a:lnTo>
                  <a:cubicBezTo>
                    <a:pt x="1346" y="745"/>
                    <a:pt x="1227" y="790"/>
                    <a:pt x="1109" y="790"/>
                  </a:cubicBezTo>
                  <a:cubicBezTo>
                    <a:pt x="991" y="790"/>
                    <a:pt x="872" y="745"/>
                    <a:pt x="783" y="656"/>
                  </a:cubicBezTo>
                  <a:cubicBezTo>
                    <a:pt x="601" y="474"/>
                    <a:pt x="600" y="185"/>
                    <a:pt x="781" y="2"/>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2"/>
            <p:cNvSpPr/>
            <p:nvPr/>
          </p:nvSpPr>
          <p:spPr>
            <a:xfrm>
              <a:off x="6099300" y="2849750"/>
              <a:ext cx="35425" cy="34425"/>
            </a:xfrm>
            <a:custGeom>
              <a:rect b="b" l="l" r="r" t="t"/>
              <a:pathLst>
                <a:path extrusionOk="0" h="1377" w="1417">
                  <a:moveTo>
                    <a:pt x="764" y="0"/>
                  </a:moveTo>
                  <a:lnTo>
                    <a:pt x="164" y="604"/>
                  </a:lnTo>
                  <a:cubicBezTo>
                    <a:pt x="0" y="787"/>
                    <a:pt x="8" y="1066"/>
                    <a:pt x="179" y="1241"/>
                  </a:cubicBezTo>
                  <a:cubicBezTo>
                    <a:pt x="269" y="1331"/>
                    <a:pt x="388" y="1376"/>
                    <a:pt x="507" y="1376"/>
                  </a:cubicBezTo>
                  <a:cubicBezTo>
                    <a:pt x="617" y="1376"/>
                    <a:pt x="727" y="1338"/>
                    <a:pt x="816" y="1260"/>
                  </a:cubicBezTo>
                  <a:lnTo>
                    <a:pt x="1416" y="656"/>
                  </a:lnTo>
                  <a:lnTo>
                    <a:pt x="1416" y="656"/>
                  </a:lnTo>
                  <a:cubicBezTo>
                    <a:pt x="1325" y="746"/>
                    <a:pt x="1208" y="790"/>
                    <a:pt x="1090" y="790"/>
                  </a:cubicBezTo>
                  <a:cubicBezTo>
                    <a:pt x="973" y="790"/>
                    <a:pt x="855" y="746"/>
                    <a:pt x="764" y="656"/>
                  </a:cubicBezTo>
                  <a:cubicBezTo>
                    <a:pt x="585" y="473"/>
                    <a:pt x="585" y="183"/>
                    <a:pt x="76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2"/>
            <p:cNvSpPr/>
            <p:nvPr/>
          </p:nvSpPr>
          <p:spPr>
            <a:xfrm>
              <a:off x="6082525" y="2833350"/>
              <a:ext cx="35900" cy="34875"/>
            </a:xfrm>
            <a:custGeom>
              <a:rect b="b" l="l" r="r" t="t"/>
              <a:pathLst>
                <a:path extrusionOk="0" h="1395" w="1436">
                  <a:moveTo>
                    <a:pt x="783" y="0"/>
                  </a:moveTo>
                  <a:lnTo>
                    <a:pt x="179" y="604"/>
                  </a:lnTo>
                  <a:cubicBezTo>
                    <a:pt x="0" y="787"/>
                    <a:pt x="0" y="1077"/>
                    <a:pt x="179" y="1260"/>
                  </a:cubicBezTo>
                  <a:cubicBezTo>
                    <a:pt x="271" y="1349"/>
                    <a:pt x="389" y="1394"/>
                    <a:pt x="507" y="1394"/>
                  </a:cubicBezTo>
                  <a:cubicBezTo>
                    <a:pt x="625" y="1394"/>
                    <a:pt x="742" y="1349"/>
                    <a:pt x="831" y="1260"/>
                  </a:cubicBezTo>
                  <a:lnTo>
                    <a:pt x="1435" y="656"/>
                  </a:lnTo>
                  <a:lnTo>
                    <a:pt x="1435" y="656"/>
                  </a:lnTo>
                  <a:cubicBezTo>
                    <a:pt x="1344" y="746"/>
                    <a:pt x="1226" y="790"/>
                    <a:pt x="1108" y="790"/>
                  </a:cubicBezTo>
                  <a:cubicBezTo>
                    <a:pt x="990" y="790"/>
                    <a:pt x="872" y="746"/>
                    <a:pt x="783" y="656"/>
                  </a:cubicBezTo>
                  <a:cubicBezTo>
                    <a:pt x="600" y="474"/>
                    <a:pt x="600" y="183"/>
                    <a:pt x="783"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5" name="Google Shape;4705;p62"/>
          <p:cNvGrpSpPr/>
          <p:nvPr/>
        </p:nvGrpSpPr>
        <p:grpSpPr>
          <a:xfrm>
            <a:off x="7827800" y="1528400"/>
            <a:ext cx="254650" cy="368075"/>
            <a:chOff x="7827800" y="1528400"/>
            <a:chExt cx="254650" cy="368075"/>
          </a:xfrm>
        </p:grpSpPr>
        <p:sp>
          <p:nvSpPr>
            <p:cNvPr id="4706" name="Google Shape;4706;p62"/>
            <p:cNvSpPr/>
            <p:nvPr/>
          </p:nvSpPr>
          <p:spPr>
            <a:xfrm>
              <a:off x="7887700" y="1587350"/>
              <a:ext cx="149000" cy="150675"/>
            </a:xfrm>
            <a:custGeom>
              <a:rect b="b" l="l" r="r" t="t"/>
              <a:pathLst>
                <a:path extrusionOk="0" h="6027" w="5960">
                  <a:moveTo>
                    <a:pt x="2565" y="0"/>
                  </a:moveTo>
                  <a:cubicBezTo>
                    <a:pt x="2528" y="0"/>
                    <a:pt x="2491" y="18"/>
                    <a:pt x="2464" y="45"/>
                  </a:cubicBezTo>
                  <a:cubicBezTo>
                    <a:pt x="2430" y="83"/>
                    <a:pt x="2415" y="127"/>
                    <a:pt x="2423" y="176"/>
                  </a:cubicBezTo>
                  <a:cubicBezTo>
                    <a:pt x="2423" y="202"/>
                    <a:pt x="2426" y="232"/>
                    <a:pt x="2434" y="269"/>
                  </a:cubicBezTo>
                  <a:cubicBezTo>
                    <a:pt x="2471" y="545"/>
                    <a:pt x="2564" y="1189"/>
                    <a:pt x="1882" y="1760"/>
                  </a:cubicBezTo>
                  <a:cubicBezTo>
                    <a:pt x="1510" y="2069"/>
                    <a:pt x="1294" y="2520"/>
                    <a:pt x="1282" y="3004"/>
                  </a:cubicBezTo>
                  <a:cubicBezTo>
                    <a:pt x="1279" y="3161"/>
                    <a:pt x="1290" y="3317"/>
                    <a:pt x="1320" y="3470"/>
                  </a:cubicBezTo>
                  <a:cubicBezTo>
                    <a:pt x="1018" y="3392"/>
                    <a:pt x="556" y="3023"/>
                    <a:pt x="306" y="2781"/>
                  </a:cubicBezTo>
                  <a:cubicBezTo>
                    <a:pt x="280" y="2751"/>
                    <a:pt x="243" y="2736"/>
                    <a:pt x="202" y="2736"/>
                  </a:cubicBezTo>
                  <a:cubicBezTo>
                    <a:pt x="187" y="2736"/>
                    <a:pt x="172" y="2740"/>
                    <a:pt x="157" y="2743"/>
                  </a:cubicBezTo>
                  <a:cubicBezTo>
                    <a:pt x="101" y="2762"/>
                    <a:pt x="64" y="2807"/>
                    <a:pt x="56" y="2863"/>
                  </a:cubicBezTo>
                  <a:cubicBezTo>
                    <a:pt x="0" y="3194"/>
                    <a:pt x="120" y="3612"/>
                    <a:pt x="407" y="4107"/>
                  </a:cubicBezTo>
                  <a:cubicBezTo>
                    <a:pt x="533" y="4327"/>
                    <a:pt x="679" y="4540"/>
                    <a:pt x="843" y="4737"/>
                  </a:cubicBezTo>
                  <a:cubicBezTo>
                    <a:pt x="861" y="4763"/>
                    <a:pt x="891" y="4778"/>
                    <a:pt x="925" y="4786"/>
                  </a:cubicBezTo>
                  <a:cubicBezTo>
                    <a:pt x="1342" y="4875"/>
                    <a:pt x="1722" y="5080"/>
                    <a:pt x="2024" y="5382"/>
                  </a:cubicBezTo>
                  <a:lnTo>
                    <a:pt x="2535" y="5892"/>
                  </a:lnTo>
                  <a:cubicBezTo>
                    <a:pt x="2626" y="5982"/>
                    <a:pt x="2745" y="6027"/>
                    <a:pt x="2864" y="6027"/>
                  </a:cubicBezTo>
                  <a:cubicBezTo>
                    <a:pt x="2983" y="6027"/>
                    <a:pt x="3101" y="5982"/>
                    <a:pt x="3190" y="5892"/>
                  </a:cubicBezTo>
                  <a:lnTo>
                    <a:pt x="3708" y="5374"/>
                  </a:lnTo>
                  <a:cubicBezTo>
                    <a:pt x="4122" y="4961"/>
                    <a:pt x="4681" y="4730"/>
                    <a:pt x="5266" y="4730"/>
                  </a:cubicBezTo>
                  <a:cubicBezTo>
                    <a:pt x="5311" y="4730"/>
                    <a:pt x="5359" y="4730"/>
                    <a:pt x="5404" y="4737"/>
                  </a:cubicBezTo>
                  <a:lnTo>
                    <a:pt x="5415" y="4737"/>
                  </a:lnTo>
                  <a:cubicBezTo>
                    <a:pt x="5453" y="4737"/>
                    <a:pt x="5486" y="4722"/>
                    <a:pt x="5512" y="4700"/>
                  </a:cubicBezTo>
                  <a:cubicBezTo>
                    <a:pt x="5542" y="4670"/>
                    <a:pt x="5561" y="4637"/>
                    <a:pt x="5564" y="4596"/>
                  </a:cubicBezTo>
                  <a:cubicBezTo>
                    <a:pt x="5959" y="3552"/>
                    <a:pt x="5270" y="2158"/>
                    <a:pt x="5240" y="2095"/>
                  </a:cubicBezTo>
                  <a:cubicBezTo>
                    <a:pt x="5214" y="2047"/>
                    <a:pt x="5162" y="2013"/>
                    <a:pt x="5106" y="2013"/>
                  </a:cubicBezTo>
                  <a:cubicBezTo>
                    <a:pt x="5095" y="2013"/>
                    <a:pt x="5087" y="2013"/>
                    <a:pt x="5076" y="2017"/>
                  </a:cubicBezTo>
                  <a:cubicBezTo>
                    <a:pt x="5013" y="2028"/>
                    <a:pt x="4964" y="2084"/>
                    <a:pt x="4957" y="2151"/>
                  </a:cubicBezTo>
                  <a:cubicBezTo>
                    <a:pt x="4879" y="3124"/>
                    <a:pt x="4025" y="3299"/>
                    <a:pt x="3559" y="3321"/>
                  </a:cubicBezTo>
                  <a:cubicBezTo>
                    <a:pt x="3660" y="3027"/>
                    <a:pt x="3649" y="2613"/>
                    <a:pt x="3522" y="2076"/>
                  </a:cubicBezTo>
                  <a:cubicBezTo>
                    <a:pt x="3384" y="1543"/>
                    <a:pt x="3198" y="1025"/>
                    <a:pt x="2963" y="526"/>
                  </a:cubicBezTo>
                  <a:cubicBezTo>
                    <a:pt x="2904" y="392"/>
                    <a:pt x="2844" y="280"/>
                    <a:pt x="2792" y="194"/>
                  </a:cubicBezTo>
                  <a:cubicBezTo>
                    <a:pt x="2725" y="75"/>
                    <a:pt x="2672" y="1"/>
                    <a:pt x="2576" y="1"/>
                  </a:cubicBezTo>
                  <a:cubicBezTo>
                    <a:pt x="2572" y="0"/>
                    <a:pt x="2569" y="0"/>
                    <a:pt x="2565"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2"/>
            <p:cNvSpPr/>
            <p:nvPr/>
          </p:nvSpPr>
          <p:spPr>
            <a:xfrm>
              <a:off x="7841850" y="1528400"/>
              <a:ext cx="220750" cy="177675"/>
            </a:xfrm>
            <a:custGeom>
              <a:rect b="b" l="l" r="r" t="t"/>
              <a:pathLst>
                <a:path extrusionOk="0" h="7107" w="8830">
                  <a:moveTo>
                    <a:pt x="5383" y="1"/>
                  </a:moveTo>
                  <a:cubicBezTo>
                    <a:pt x="5342" y="1"/>
                    <a:pt x="5301" y="22"/>
                    <a:pt x="5278" y="63"/>
                  </a:cubicBezTo>
                  <a:cubicBezTo>
                    <a:pt x="5155" y="283"/>
                    <a:pt x="4797" y="741"/>
                    <a:pt x="3798" y="1401"/>
                  </a:cubicBezTo>
                  <a:cubicBezTo>
                    <a:pt x="3769" y="1423"/>
                    <a:pt x="3634" y="1528"/>
                    <a:pt x="3608" y="1550"/>
                  </a:cubicBezTo>
                  <a:cubicBezTo>
                    <a:pt x="3444" y="1688"/>
                    <a:pt x="3292" y="1837"/>
                    <a:pt x="3154" y="1993"/>
                  </a:cubicBezTo>
                  <a:cubicBezTo>
                    <a:pt x="2412" y="2836"/>
                    <a:pt x="2725" y="3868"/>
                    <a:pt x="2725" y="3868"/>
                  </a:cubicBezTo>
                  <a:cubicBezTo>
                    <a:pt x="2252" y="3670"/>
                    <a:pt x="2021" y="3175"/>
                    <a:pt x="1920" y="2892"/>
                  </a:cubicBezTo>
                  <a:cubicBezTo>
                    <a:pt x="1903" y="2839"/>
                    <a:pt x="1856" y="2811"/>
                    <a:pt x="1808" y="2811"/>
                  </a:cubicBezTo>
                  <a:cubicBezTo>
                    <a:pt x="1774" y="2811"/>
                    <a:pt x="1740" y="2825"/>
                    <a:pt x="1715" y="2854"/>
                  </a:cubicBezTo>
                  <a:cubicBezTo>
                    <a:pt x="1" y="4982"/>
                    <a:pt x="1380" y="6983"/>
                    <a:pt x="1473" y="7106"/>
                  </a:cubicBezTo>
                  <a:cubicBezTo>
                    <a:pt x="1737" y="7005"/>
                    <a:pt x="2017" y="6954"/>
                    <a:pt x="2299" y="6954"/>
                  </a:cubicBezTo>
                  <a:cubicBezTo>
                    <a:pt x="2463" y="6954"/>
                    <a:pt x="2627" y="6971"/>
                    <a:pt x="2788" y="7006"/>
                  </a:cubicBezTo>
                  <a:cubicBezTo>
                    <a:pt x="2788" y="7006"/>
                    <a:pt x="2025" y="6096"/>
                    <a:pt x="2025" y="5392"/>
                  </a:cubicBezTo>
                  <a:cubicBezTo>
                    <a:pt x="2025" y="5353"/>
                    <a:pt x="2057" y="5325"/>
                    <a:pt x="2091" y="5325"/>
                  </a:cubicBezTo>
                  <a:cubicBezTo>
                    <a:pt x="2107" y="5325"/>
                    <a:pt x="2123" y="5331"/>
                    <a:pt x="2136" y="5344"/>
                  </a:cubicBezTo>
                  <a:cubicBezTo>
                    <a:pt x="2359" y="5544"/>
                    <a:pt x="2900" y="5996"/>
                    <a:pt x="3257" y="5996"/>
                  </a:cubicBezTo>
                  <a:cubicBezTo>
                    <a:pt x="3259" y="5996"/>
                    <a:pt x="3260" y="5996"/>
                    <a:pt x="3262" y="5996"/>
                  </a:cubicBezTo>
                  <a:cubicBezTo>
                    <a:pt x="3303" y="5996"/>
                    <a:pt x="3336" y="5955"/>
                    <a:pt x="3325" y="5914"/>
                  </a:cubicBezTo>
                  <a:cubicBezTo>
                    <a:pt x="3258" y="5660"/>
                    <a:pt x="3109" y="4826"/>
                    <a:pt x="3813" y="4237"/>
                  </a:cubicBezTo>
                  <a:cubicBezTo>
                    <a:pt x="4644" y="3536"/>
                    <a:pt x="4283" y="2690"/>
                    <a:pt x="4402" y="2523"/>
                  </a:cubicBezTo>
                  <a:cubicBezTo>
                    <a:pt x="4406" y="2517"/>
                    <a:pt x="4411" y="2515"/>
                    <a:pt x="4417" y="2515"/>
                  </a:cubicBezTo>
                  <a:cubicBezTo>
                    <a:pt x="4598" y="2515"/>
                    <a:pt x="5665" y="4877"/>
                    <a:pt x="5211" y="5731"/>
                  </a:cubicBezTo>
                  <a:cubicBezTo>
                    <a:pt x="5185" y="5776"/>
                    <a:pt x="5218" y="5828"/>
                    <a:pt x="5267" y="5828"/>
                  </a:cubicBezTo>
                  <a:cubicBezTo>
                    <a:pt x="5274" y="5828"/>
                    <a:pt x="5281" y="5828"/>
                    <a:pt x="5289" y="5828"/>
                  </a:cubicBezTo>
                  <a:cubicBezTo>
                    <a:pt x="5670" y="5828"/>
                    <a:pt x="6695" y="5730"/>
                    <a:pt x="6906" y="4744"/>
                  </a:cubicBezTo>
                  <a:cubicBezTo>
                    <a:pt x="6914" y="4710"/>
                    <a:pt x="6944" y="4692"/>
                    <a:pt x="6973" y="4692"/>
                  </a:cubicBezTo>
                  <a:cubicBezTo>
                    <a:pt x="6998" y="4692"/>
                    <a:pt x="7023" y="4705"/>
                    <a:pt x="7033" y="4733"/>
                  </a:cubicBezTo>
                  <a:cubicBezTo>
                    <a:pt x="7212" y="5161"/>
                    <a:pt x="7551" y="6160"/>
                    <a:pt x="7249" y="6920"/>
                  </a:cubicBezTo>
                  <a:lnTo>
                    <a:pt x="7249" y="6946"/>
                  </a:lnTo>
                  <a:cubicBezTo>
                    <a:pt x="7421" y="6957"/>
                    <a:pt x="7592" y="6987"/>
                    <a:pt x="7756" y="7036"/>
                  </a:cubicBezTo>
                  <a:cubicBezTo>
                    <a:pt x="8747" y="6186"/>
                    <a:pt x="8829" y="5191"/>
                    <a:pt x="8397" y="4259"/>
                  </a:cubicBezTo>
                  <a:cubicBezTo>
                    <a:pt x="8065" y="3551"/>
                    <a:pt x="8237" y="2672"/>
                    <a:pt x="8337" y="2295"/>
                  </a:cubicBezTo>
                  <a:cubicBezTo>
                    <a:pt x="8357" y="2216"/>
                    <a:pt x="8298" y="2143"/>
                    <a:pt x="8222" y="2143"/>
                  </a:cubicBezTo>
                  <a:cubicBezTo>
                    <a:pt x="8212" y="2143"/>
                    <a:pt x="8202" y="2144"/>
                    <a:pt x="8192" y="2146"/>
                  </a:cubicBezTo>
                  <a:cubicBezTo>
                    <a:pt x="6500" y="2582"/>
                    <a:pt x="6005" y="3801"/>
                    <a:pt x="6005" y="3801"/>
                  </a:cubicBezTo>
                  <a:cubicBezTo>
                    <a:pt x="6005" y="3801"/>
                    <a:pt x="5673" y="3413"/>
                    <a:pt x="6087" y="2217"/>
                  </a:cubicBezTo>
                  <a:cubicBezTo>
                    <a:pt x="6411" y="1274"/>
                    <a:pt x="5759" y="376"/>
                    <a:pt x="5472" y="41"/>
                  </a:cubicBezTo>
                  <a:cubicBezTo>
                    <a:pt x="5448" y="14"/>
                    <a:pt x="5416" y="1"/>
                    <a:pt x="5383"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2"/>
            <p:cNvSpPr/>
            <p:nvPr/>
          </p:nvSpPr>
          <p:spPr>
            <a:xfrm>
              <a:off x="7841950" y="1598500"/>
              <a:ext cx="53050" cy="107375"/>
            </a:xfrm>
            <a:custGeom>
              <a:rect b="b" l="l" r="r" t="t"/>
              <a:pathLst>
                <a:path extrusionOk="0" h="4295" w="2122">
                  <a:moveTo>
                    <a:pt x="1807" y="0"/>
                  </a:moveTo>
                  <a:cubicBezTo>
                    <a:pt x="1773" y="0"/>
                    <a:pt x="1738" y="15"/>
                    <a:pt x="1715" y="47"/>
                  </a:cubicBezTo>
                  <a:cubicBezTo>
                    <a:pt x="1" y="2171"/>
                    <a:pt x="1372" y="4172"/>
                    <a:pt x="1469" y="4295"/>
                  </a:cubicBezTo>
                  <a:cubicBezTo>
                    <a:pt x="1674" y="4217"/>
                    <a:pt x="1894" y="4168"/>
                    <a:pt x="2114" y="4150"/>
                  </a:cubicBezTo>
                  <a:cubicBezTo>
                    <a:pt x="1827" y="3702"/>
                    <a:pt x="1115" y="2152"/>
                    <a:pt x="2121" y="516"/>
                  </a:cubicBezTo>
                  <a:cubicBezTo>
                    <a:pt x="2039" y="378"/>
                    <a:pt x="1968" y="233"/>
                    <a:pt x="1920" y="80"/>
                  </a:cubicBezTo>
                  <a:cubicBezTo>
                    <a:pt x="1900" y="28"/>
                    <a:pt x="1854" y="0"/>
                    <a:pt x="18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2"/>
            <p:cNvSpPr/>
            <p:nvPr/>
          </p:nvSpPr>
          <p:spPr>
            <a:xfrm>
              <a:off x="7827800" y="1698125"/>
              <a:ext cx="254650" cy="198350"/>
            </a:xfrm>
            <a:custGeom>
              <a:rect b="b" l="l" r="r" t="t"/>
              <a:pathLst>
                <a:path extrusionOk="0" h="7934" w="10186">
                  <a:moveTo>
                    <a:pt x="7662" y="1"/>
                  </a:moveTo>
                  <a:cubicBezTo>
                    <a:pt x="7040" y="1"/>
                    <a:pt x="6444" y="247"/>
                    <a:pt x="6004" y="686"/>
                  </a:cubicBezTo>
                  <a:lnTo>
                    <a:pt x="5486" y="1204"/>
                  </a:lnTo>
                  <a:cubicBezTo>
                    <a:pt x="5422" y="1266"/>
                    <a:pt x="5341" y="1297"/>
                    <a:pt x="5261" y="1297"/>
                  </a:cubicBezTo>
                  <a:cubicBezTo>
                    <a:pt x="5180" y="1297"/>
                    <a:pt x="5100" y="1266"/>
                    <a:pt x="5039" y="1204"/>
                  </a:cubicBezTo>
                  <a:lnTo>
                    <a:pt x="4528" y="697"/>
                  </a:lnTo>
                  <a:cubicBezTo>
                    <a:pt x="4204" y="373"/>
                    <a:pt x="3798" y="153"/>
                    <a:pt x="3354" y="60"/>
                  </a:cubicBezTo>
                  <a:cubicBezTo>
                    <a:pt x="3191" y="26"/>
                    <a:pt x="3027" y="9"/>
                    <a:pt x="2863" y="9"/>
                  </a:cubicBezTo>
                  <a:cubicBezTo>
                    <a:pt x="2581" y="9"/>
                    <a:pt x="2301" y="60"/>
                    <a:pt x="2035" y="161"/>
                  </a:cubicBezTo>
                  <a:cubicBezTo>
                    <a:pt x="440" y="765"/>
                    <a:pt x="0" y="2810"/>
                    <a:pt x="1208" y="4014"/>
                  </a:cubicBezTo>
                  <a:lnTo>
                    <a:pt x="5039" y="7841"/>
                  </a:lnTo>
                  <a:cubicBezTo>
                    <a:pt x="5100" y="7903"/>
                    <a:pt x="5180" y="7934"/>
                    <a:pt x="5261" y="7934"/>
                  </a:cubicBezTo>
                  <a:cubicBezTo>
                    <a:pt x="5341" y="7934"/>
                    <a:pt x="5422" y="7903"/>
                    <a:pt x="5486" y="7841"/>
                  </a:cubicBezTo>
                  <a:lnTo>
                    <a:pt x="6425" y="6902"/>
                  </a:lnTo>
                  <a:lnTo>
                    <a:pt x="7003" y="6325"/>
                  </a:lnTo>
                  <a:lnTo>
                    <a:pt x="9324" y="4007"/>
                  </a:lnTo>
                  <a:cubicBezTo>
                    <a:pt x="9976" y="3355"/>
                    <a:pt x="10185" y="2378"/>
                    <a:pt x="9857" y="1517"/>
                  </a:cubicBezTo>
                  <a:cubicBezTo>
                    <a:pt x="9533" y="653"/>
                    <a:pt x="8732" y="64"/>
                    <a:pt x="7811" y="4"/>
                  </a:cubicBezTo>
                  <a:cubicBezTo>
                    <a:pt x="7763" y="1"/>
                    <a:pt x="7711" y="1"/>
                    <a:pt x="7662"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2"/>
            <p:cNvSpPr/>
            <p:nvPr/>
          </p:nvSpPr>
          <p:spPr>
            <a:xfrm>
              <a:off x="7835525" y="1698450"/>
              <a:ext cx="134925" cy="198025"/>
            </a:xfrm>
            <a:custGeom>
              <a:rect b="b" l="l" r="r" t="t"/>
              <a:pathLst>
                <a:path extrusionOk="0" h="7921" w="5397">
                  <a:moveTo>
                    <a:pt x="2555" y="0"/>
                  </a:moveTo>
                  <a:cubicBezTo>
                    <a:pt x="1700" y="0"/>
                    <a:pt x="898" y="469"/>
                    <a:pt x="485" y="1243"/>
                  </a:cubicBezTo>
                  <a:cubicBezTo>
                    <a:pt x="1" y="2153"/>
                    <a:pt x="168" y="3271"/>
                    <a:pt x="899" y="4001"/>
                  </a:cubicBezTo>
                  <a:lnTo>
                    <a:pt x="4730" y="7828"/>
                  </a:lnTo>
                  <a:cubicBezTo>
                    <a:pt x="4791" y="7890"/>
                    <a:pt x="4871" y="7921"/>
                    <a:pt x="4952" y="7921"/>
                  </a:cubicBezTo>
                  <a:cubicBezTo>
                    <a:pt x="5032" y="7921"/>
                    <a:pt x="5113" y="7890"/>
                    <a:pt x="5177" y="7828"/>
                  </a:cubicBezTo>
                  <a:lnTo>
                    <a:pt x="5397" y="7605"/>
                  </a:lnTo>
                  <a:lnTo>
                    <a:pt x="1789" y="4001"/>
                  </a:lnTo>
                  <a:cubicBezTo>
                    <a:pt x="1174" y="3386"/>
                    <a:pt x="951" y="2484"/>
                    <a:pt x="1204" y="1657"/>
                  </a:cubicBezTo>
                  <a:cubicBezTo>
                    <a:pt x="1458" y="826"/>
                    <a:pt x="2151" y="204"/>
                    <a:pt x="3004" y="44"/>
                  </a:cubicBezTo>
                  <a:cubicBezTo>
                    <a:pt x="2854" y="14"/>
                    <a:pt x="2703" y="0"/>
                    <a:pt x="2555"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1" name="Google Shape;4711;p62"/>
          <p:cNvGrpSpPr/>
          <p:nvPr/>
        </p:nvGrpSpPr>
        <p:grpSpPr>
          <a:xfrm>
            <a:off x="7774875" y="2081600"/>
            <a:ext cx="369150" cy="368200"/>
            <a:chOff x="7774875" y="2081600"/>
            <a:chExt cx="369150" cy="368200"/>
          </a:xfrm>
        </p:grpSpPr>
        <p:sp>
          <p:nvSpPr>
            <p:cNvPr id="4712" name="Google Shape;4712;p62"/>
            <p:cNvSpPr/>
            <p:nvPr/>
          </p:nvSpPr>
          <p:spPr>
            <a:xfrm>
              <a:off x="7837850" y="2351125"/>
              <a:ext cx="242825" cy="98675"/>
            </a:xfrm>
            <a:custGeom>
              <a:rect b="b" l="l" r="r" t="t"/>
              <a:pathLst>
                <a:path extrusionOk="0" h="3947" w="9713">
                  <a:moveTo>
                    <a:pt x="2613" y="0"/>
                  </a:moveTo>
                  <a:cubicBezTo>
                    <a:pt x="1126" y="306"/>
                    <a:pt x="1" y="1789"/>
                    <a:pt x="1" y="3574"/>
                  </a:cubicBezTo>
                  <a:lnTo>
                    <a:pt x="1" y="3947"/>
                  </a:lnTo>
                  <a:lnTo>
                    <a:pt x="9709" y="3947"/>
                  </a:lnTo>
                  <a:lnTo>
                    <a:pt x="9709" y="3574"/>
                  </a:lnTo>
                  <a:cubicBezTo>
                    <a:pt x="9712" y="3127"/>
                    <a:pt x="9638" y="2684"/>
                    <a:pt x="9496" y="2259"/>
                  </a:cubicBezTo>
                  <a:lnTo>
                    <a:pt x="9187" y="1577"/>
                  </a:lnTo>
                  <a:cubicBezTo>
                    <a:pt x="8717" y="764"/>
                    <a:pt x="7968" y="179"/>
                    <a:pt x="7096" y="0"/>
                  </a:cubicBezTo>
                  <a:cubicBezTo>
                    <a:pt x="6951" y="1051"/>
                    <a:pt x="5904" y="1577"/>
                    <a:pt x="4856" y="1577"/>
                  </a:cubicBezTo>
                  <a:cubicBezTo>
                    <a:pt x="3808" y="1577"/>
                    <a:pt x="2760" y="1051"/>
                    <a:pt x="2613"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2"/>
            <p:cNvSpPr/>
            <p:nvPr/>
          </p:nvSpPr>
          <p:spPr>
            <a:xfrm>
              <a:off x="7837850" y="2351125"/>
              <a:ext cx="67100" cy="98675"/>
            </a:xfrm>
            <a:custGeom>
              <a:rect b="b" l="l" r="r" t="t"/>
              <a:pathLst>
                <a:path extrusionOk="0" h="3947" w="2684">
                  <a:moveTo>
                    <a:pt x="2613" y="0"/>
                  </a:moveTo>
                  <a:cubicBezTo>
                    <a:pt x="1126" y="306"/>
                    <a:pt x="1" y="1789"/>
                    <a:pt x="1" y="3574"/>
                  </a:cubicBezTo>
                  <a:lnTo>
                    <a:pt x="1" y="3947"/>
                  </a:lnTo>
                  <a:lnTo>
                    <a:pt x="880" y="3947"/>
                  </a:lnTo>
                  <a:lnTo>
                    <a:pt x="880" y="3574"/>
                  </a:lnTo>
                  <a:cubicBezTo>
                    <a:pt x="880" y="2132"/>
                    <a:pt x="1618" y="887"/>
                    <a:pt x="2684" y="302"/>
                  </a:cubicBezTo>
                  <a:cubicBezTo>
                    <a:pt x="2650" y="202"/>
                    <a:pt x="2628" y="101"/>
                    <a:pt x="2613"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2"/>
            <p:cNvSpPr/>
            <p:nvPr/>
          </p:nvSpPr>
          <p:spPr>
            <a:xfrm>
              <a:off x="7903175" y="2317850"/>
              <a:ext cx="112100" cy="72700"/>
            </a:xfrm>
            <a:custGeom>
              <a:rect b="b" l="l" r="r" t="t"/>
              <a:pathLst>
                <a:path extrusionOk="0" h="2908" w="4484">
                  <a:moveTo>
                    <a:pt x="1245" y="1"/>
                  </a:moveTo>
                  <a:lnTo>
                    <a:pt x="1189" y="180"/>
                  </a:lnTo>
                  <a:lnTo>
                    <a:pt x="816" y="1272"/>
                  </a:lnTo>
                  <a:lnTo>
                    <a:pt x="567" y="1272"/>
                  </a:lnTo>
                  <a:cubicBezTo>
                    <a:pt x="376" y="1272"/>
                    <a:pt x="186" y="1290"/>
                    <a:pt x="0" y="1331"/>
                  </a:cubicBezTo>
                  <a:cubicBezTo>
                    <a:pt x="147" y="2382"/>
                    <a:pt x="1194" y="2908"/>
                    <a:pt x="2242" y="2908"/>
                  </a:cubicBezTo>
                  <a:cubicBezTo>
                    <a:pt x="3289" y="2908"/>
                    <a:pt x="4336" y="2382"/>
                    <a:pt x="4483" y="1331"/>
                  </a:cubicBezTo>
                  <a:cubicBezTo>
                    <a:pt x="4297" y="1290"/>
                    <a:pt x="4107" y="1272"/>
                    <a:pt x="3917" y="1272"/>
                  </a:cubicBezTo>
                  <a:lnTo>
                    <a:pt x="3667" y="1272"/>
                  </a:lnTo>
                  <a:lnTo>
                    <a:pt x="3246" y="5"/>
                  </a:lnTo>
                  <a:cubicBezTo>
                    <a:pt x="2925" y="195"/>
                    <a:pt x="2616" y="325"/>
                    <a:pt x="2240" y="325"/>
                  </a:cubicBezTo>
                  <a:cubicBezTo>
                    <a:pt x="1867" y="325"/>
                    <a:pt x="1562" y="187"/>
                    <a:pt x="1245"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2"/>
            <p:cNvSpPr/>
            <p:nvPr/>
          </p:nvSpPr>
          <p:spPr>
            <a:xfrm>
              <a:off x="7821450" y="2081600"/>
              <a:ext cx="254200" cy="299175"/>
            </a:xfrm>
            <a:custGeom>
              <a:rect b="b" l="l" r="r" t="t"/>
              <a:pathLst>
                <a:path extrusionOk="0" h="11967" w="10168">
                  <a:moveTo>
                    <a:pt x="5386" y="0"/>
                  </a:moveTo>
                  <a:cubicBezTo>
                    <a:pt x="3299" y="0"/>
                    <a:pt x="1521" y="1726"/>
                    <a:pt x="1521" y="3816"/>
                  </a:cubicBezTo>
                  <a:cubicBezTo>
                    <a:pt x="1078" y="3980"/>
                    <a:pt x="783" y="4401"/>
                    <a:pt x="783" y="4875"/>
                  </a:cubicBezTo>
                  <a:cubicBezTo>
                    <a:pt x="783" y="5348"/>
                    <a:pt x="1078" y="5773"/>
                    <a:pt x="1521" y="5937"/>
                  </a:cubicBezTo>
                  <a:cubicBezTo>
                    <a:pt x="1059" y="6481"/>
                    <a:pt x="1223" y="7316"/>
                    <a:pt x="1857" y="7647"/>
                  </a:cubicBezTo>
                  <a:cubicBezTo>
                    <a:pt x="783" y="7822"/>
                    <a:pt x="1" y="8732"/>
                    <a:pt x="1" y="9857"/>
                  </a:cubicBezTo>
                  <a:cubicBezTo>
                    <a:pt x="1" y="10819"/>
                    <a:pt x="567" y="11594"/>
                    <a:pt x="1439" y="11966"/>
                  </a:cubicBezTo>
                  <a:lnTo>
                    <a:pt x="1447" y="11966"/>
                  </a:lnTo>
                  <a:cubicBezTo>
                    <a:pt x="2007" y="11229"/>
                    <a:pt x="2857" y="10718"/>
                    <a:pt x="3923" y="10718"/>
                  </a:cubicBezTo>
                  <a:cubicBezTo>
                    <a:pt x="3978" y="10718"/>
                    <a:pt x="4033" y="10719"/>
                    <a:pt x="4089" y="10722"/>
                  </a:cubicBezTo>
                  <a:lnTo>
                    <a:pt x="4462" y="9630"/>
                  </a:lnTo>
                  <a:lnTo>
                    <a:pt x="6575" y="9626"/>
                  </a:lnTo>
                  <a:lnTo>
                    <a:pt x="6787" y="10267"/>
                  </a:lnTo>
                  <a:cubicBezTo>
                    <a:pt x="9090" y="9518"/>
                    <a:pt x="10029" y="7945"/>
                    <a:pt x="9455" y="5941"/>
                  </a:cubicBezTo>
                  <a:cubicBezTo>
                    <a:pt x="9888" y="5784"/>
                    <a:pt x="10167" y="5363"/>
                    <a:pt x="10167" y="4875"/>
                  </a:cubicBezTo>
                  <a:cubicBezTo>
                    <a:pt x="10167" y="4401"/>
                    <a:pt x="9873" y="3980"/>
                    <a:pt x="9429" y="3816"/>
                  </a:cubicBezTo>
                  <a:cubicBezTo>
                    <a:pt x="9429" y="1726"/>
                    <a:pt x="7748" y="0"/>
                    <a:pt x="5662"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2"/>
            <p:cNvSpPr/>
            <p:nvPr/>
          </p:nvSpPr>
          <p:spPr>
            <a:xfrm>
              <a:off x="7821450" y="2081700"/>
              <a:ext cx="149100" cy="299175"/>
            </a:xfrm>
            <a:custGeom>
              <a:rect b="b" l="l" r="r" t="t"/>
              <a:pathLst>
                <a:path extrusionOk="0" h="11967" w="5964">
                  <a:moveTo>
                    <a:pt x="5386" y="0"/>
                  </a:moveTo>
                  <a:cubicBezTo>
                    <a:pt x="3299" y="0"/>
                    <a:pt x="1521" y="1722"/>
                    <a:pt x="1521" y="3812"/>
                  </a:cubicBezTo>
                  <a:cubicBezTo>
                    <a:pt x="1078" y="3976"/>
                    <a:pt x="783" y="4401"/>
                    <a:pt x="783" y="4874"/>
                  </a:cubicBezTo>
                  <a:cubicBezTo>
                    <a:pt x="783" y="5348"/>
                    <a:pt x="1078" y="5769"/>
                    <a:pt x="1521" y="5937"/>
                  </a:cubicBezTo>
                  <a:cubicBezTo>
                    <a:pt x="1059" y="6481"/>
                    <a:pt x="1223" y="7315"/>
                    <a:pt x="1857" y="7647"/>
                  </a:cubicBezTo>
                  <a:cubicBezTo>
                    <a:pt x="780" y="7822"/>
                    <a:pt x="1" y="8731"/>
                    <a:pt x="1" y="9857"/>
                  </a:cubicBezTo>
                  <a:cubicBezTo>
                    <a:pt x="1" y="10818"/>
                    <a:pt x="567" y="11594"/>
                    <a:pt x="1439" y="11966"/>
                  </a:cubicBezTo>
                  <a:lnTo>
                    <a:pt x="1443" y="11966"/>
                  </a:lnTo>
                  <a:cubicBezTo>
                    <a:pt x="1536" y="11847"/>
                    <a:pt x="1633" y="11731"/>
                    <a:pt x="1741" y="11623"/>
                  </a:cubicBezTo>
                  <a:cubicBezTo>
                    <a:pt x="1193" y="11202"/>
                    <a:pt x="873" y="10546"/>
                    <a:pt x="880" y="9853"/>
                  </a:cubicBezTo>
                  <a:cubicBezTo>
                    <a:pt x="880" y="8869"/>
                    <a:pt x="1547" y="8161"/>
                    <a:pt x="2434" y="7886"/>
                  </a:cubicBezTo>
                  <a:cubicBezTo>
                    <a:pt x="2580" y="7841"/>
                    <a:pt x="2632" y="7654"/>
                    <a:pt x="2531" y="7539"/>
                  </a:cubicBezTo>
                  <a:cubicBezTo>
                    <a:pt x="2442" y="7442"/>
                    <a:pt x="2360" y="7334"/>
                    <a:pt x="2293" y="7222"/>
                  </a:cubicBezTo>
                  <a:cubicBezTo>
                    <a:pt x="2088" y="6868"/>
                    <a:pt x="2110" y="6350"/>
                    <a:pt x="2296" y="5985"/>
                  </a:cubicBezTo>
                  <a:cubicBezTo>
                    <a:pt x="2349" y="5881"/>
                    <a:pt x="2308" y="5758"/>
                    <a:pt x="2207" y="5705"/>
                  </a:cubicBezTo>
                  <a:cubicBezTo>
                    <a:pt x="1887" y="5538"/>
                    <a:pt x="1663" y="5277"/>
                    <a:pt x="1663" y="4874"/>
                  </a:cubicBezTo>
                  <a:cubicBezTo>
                    <a:pt x="1663" y="4435"/>
                    <a:pt x="1942" y="4163"/>
                    <a:pt x="2315" y="3995"/>
                  </a:cubicBezTo>
                  <a:cubicBezTo>
                    <a:pt x="2390" y="3961"/>
                    <a:pt x="2438" y="3891"/>
                    <a:pt x="2442" y="3809"/>
                  </a:cubicBezTo>
                  <a:cubicBezTo>
                    <a:pt x="2509" y="1875"/>
                    <a:pt x="4055" y="168"/>
                    <a:pt x="5963" y="11"/>
                  </a:cubicBezTo>
                  <a:cubicBezTo>
                    <a:pt x="5863" y="4"/>
                    <a:pt x="5762" y="0"/>
                    <a:pt x="5658"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2"/>
            <p:cNvSpPr/>
            <p:nvPr/>
          </p:nvSpPr>
          <p:spPr>
            <a:xfrm>
              <a:off x="7979475" y="2223025"/>
              <a:ext cx="80300" cy="104675"/>
            </a:xfrm>
            <a:custGeom>
              <a:rect b="b" l="l" r="r" t="t"/>
              <a:pathLst>
                <a:path extrusionOk="0" h="4187" w="3212">
                  <a:moveTo>
                    <a:pt x="1439" y="0"/>
                  </a:moveTo>
                  <a:lnTo>
                    <a:pt x="0" y="746"/>
                  </a:lnTo>
                  <a:lnTo>
                    <a:pt x="1752" y="4141"/>
                  </a:lnTo>
                  <a:cubicBezTo>
                    <a:pt x="1767" y="4172"/>
                    <a:pt x="1798" y="4187"/>
                    <a:pt x="1828" y="4187"/>
                  </a:cubicBezTo>
                  <a:cubicBezTo>
                    <a:pt x="1863" y="4187"/>
                    <a:pt x="1898" y="4167"/>
                    <a:pt x="1912" y="4129"/>
                  </a:cubicBezTo>
                  <a:lnTo>
                    <a:pt x="2173" y="3328"/>
                  </a:lnTo>
                  <a:cubicBezTo>
                    <a:pt x="2185" y="3292"/>
                    <a:pt x="2221" y="3268"/>
                    <a:pt x="2258" y="3268"/>
                  </a:cubicBezTo>
                  <a:cubicBezTo>
                    <a:pt x="2267" y="3268"/>
                    <a:pt x="2276" y="3269"/>
                    <a:pt x="2285" y="3272"/>
                  </a:cubicBezTo>
                  <a:lnTo>
                    <a:pt x="3075" y="3541"/>
                  </a:lnTo>
                  <a:cubicBezTo>
                    <a:pt x="3085" y="3544"/>
                    <a:pt x="3095" y="3546"/>
                    <a:pt x="3104" y="3546"/>
                  </a:cubicBezTo>
                  <a:cubicBezTo>
                    <a:pt x="3165" y="3546"/>
                    <a:pt x="3211" y="3479"/>
                    <a:pt x="3179" y="3418"/>
                  </a:cubicBezTo>
                  <a:lnTo>
                    <a:pt x="1439" y="0"/>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2"/>
            <p:cNvSpPr/>
            <p:nvPr/>
          </p:nvSpPr>
          <p:spPr>
            <a:xfrm>
              <a:off x="7897675" y="2197400"/>
              <a:ext cx="123100" cy="132125"/>
            </a:xfrm>
            <a:custGeom>
              <a:rect b="b" l="l" r="r" t="t"/>
              <a:pathLst>
                <a:path extrusionOk="0" h="5285" w="4924">
                  <a:moveTo>
                    <a:pt x="4" y="0"/>
                  </a:moveTo>
                  <a:cubicBezTo>
                    <a:pt x="0" y="135"/>
                    <a:pt x="4" y="269"/>
                    <a:pt x="19" y="403"/>
                  </a:cubicBezTo>
                  <a:lnTo>
                    <a:pt x="321" y="3306"/>
                  </a:lnTo>
                  <a:cubicBezTo>
                    <a:pt x="440" y="4443"/>
                    <a:pt x="1398" y="5285"/>
                    <a:pt x="2464" y="5285"/>
                  </a:cubicBezTo>
                  <a:cubicBezTo>
                    <a:pt x="3526" y="5285"/>
                    <a:pt x="4487" y="4446"/>
                    <a:pt x="4603" y="3306"/>
                  </a:cubicBezTo>
                  <a:lnTo>
                    <a:pt x="4901" y="403"/>
                  </a:lnTo>
                  <a:cubicBezTo>
                    <a:pt x="4916" y="269"/>
                    <a:pt x="4923" y="135"/>
                    <a:pt x="4919"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2"/>
            <p:cNvSpPr/>
            <p:nvPr/>
          </p:nvSpPr>
          <p:spPr>
            <a:xfrm>
              <a:off x="7953650" y="2253650"/>
              <a:ext cx="11125" cy="16250"/>
            </a:xfrm>
            <a:custGeom>
              <a:rect b="b" l="l" r="r" t="t"/>
              <a:pathLst>
                <a:path extrusionOk="0" h="650" w="445">
                  <a:moveTo>
                    <a:pt x="223" y="0"/>
                  </a:moveTo>
                  <a:cubicBezTo>
                    <a:pt x="112" y="0"/>
                    <a:pt x="1" y="74"/>
                    <a:pt x="1" y="221"/>
                  </a:cubicBezTo>
                  <a:lnTo>
                    <a:pt x="1" y="426"/>
                  </a:lnTo>
                  <a:cubicBezTo>
                    <a:pt x="1" y="549"/>
                    <a:pt x="102" y="646"/>
                    <a:pt x="225" y="650"/>
                  </a:cubicBezTo>
                  <a:cubicBezTo>
                    <a:pt x="344" y="650"/>
                    <a:pt x="444" y="549"/>
                    <a:pt x="444" y="426"/>
                  </a:cubicBezTo>
                  <a:lnTo>
                    <a:pt x="444" y="221"/>
                  </a:lnTo>
                  <a:cubicBezTo>
                    <a:pt x="444" y="74"/>
                    <a:pt x="334" y="0"/>
                    <a:pt x="223"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2"/>
            <p:cNvSpPr/>
            <p:nvPr/>
          </p:nvSpPr>
          <p:spPr>
            <a:xfrm>
              <a:off x="7966400" y="2209775"/>
              <a:ext cx="41850" cy="15700"/>
            </a:xfrm>
            <a:custGeom>
              <a:rect b="b" l="l" r="r" t="t"/>
              <a:pathLst>
                <a:path extrusionOk="0" h="628" w="1674">
                  <a:moveTo>
                    <a:pt x="836" y="1"/>
                  </a:moveTo>
                  <a:cubicBezTo>
                    <a:pt x="619" y="1"/>
                    <a:pt x="402" y="71"/>
                    <a:pt x="192" y="214"/>
                  </a:cubicBezTo>
                  <a:cubicBezTo>
                    <a:pt x="0" y="356"/>
                    <a:pt x="128" y="620"/>
                    <a:pt x="318" y="620"/>
                  </a:cubicBezTo>
                  <a:cubicBezTo>
                    <a:pt x="357" y="620"/>
                    <a:pt x="399" y="609"/>
                    <a:pt x="441" y="582"/>
                  </a:cubicBezTo>
                  <a:cubicBezTo>
                    <a:pt x="576" y="492"/>
                    <a:pt x="706" y="446"/>
                    <a:pt x="836" y="446"/>
                  </a:cubicBezTo>
                  <a:cubicBezTo>
                    <a:pt x="970" y="446"/>
                    <a:pt x="1103" y="494"/>
                    <a:pt x="1242" y="590"/>
                  </a:cubicBezTo>
                  <a:cubicBezTo>
                    <a:pt x="1276" y="613"/>
                    <a:pt x="1315" y="628"/>
                    <a:pt x="1355" y="628"/>
                  </a:cubicBezTo>
                  <a:cubicBezTo>
                    <a:pt x="1360" y="628"/>
                    <a:pt x="1365" y="628"/>
                    <a:pt x="1369" y="627"/>
                  </a:cubicBezTo>
                  <a:cubicBezTo>
                    <a:pt x="1371" y="627"/>
                    <a:pt x="1372" y="627"/>
                    <a:pt x="1373" y="627"/>
                  </a:cubicBezTo>
                  <a:cubicBezTo>
                    <a:pt x="1590" y="627"/>
                    <a:pt x="1674" y="347"/>
                    <a:pt x="1496" y="221"/>
                  </a:cubicBezTo>
                  <a:cubicBezTo>
                    <a:pt x="1279" y="74"/>
                    <a:pt x="1057" y="1"/>
                    <a:pt x="836"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2"/>
            <p:cNvSpPr/>
            <p:nvPr/>
          </p:nvSpPr>
          <p:spPr>
            <a:xfrm>
              <a:off x="8079050" y="2315825"/>
              <a:ext cx="64975" cy="54875"/>
            </a:xfrm>
            <a:custGeom>
              <a:rect b="b" l="l" r="r" t="t"/>
              <a:pathLst>
                <a:path extrusionOk="0" h="2195" w="2599">
                  <a:moveTo>
                    <a:pt x="695" y="0"/>
                  </a:moveTo>
                  <a:cubicBezTo>
                    <a:pt x="593" y="0"/>
                    <a:pt x="488" y="26"/>
                    <a:pt x="392" y="82"/>
                  </a:cubicBezTo>
                  <a:cubicBezTo>
                    <a:pt x="90" y="257"/>
                    <a:pt x="1" y="648"/>
                    <a:pt x="191" y="943"/>
                  </a:cubicBezTo>
                  <a:lnTo>
                    <a:pt x="888" y="2154"/>
                  </a:lnTo>
                  <a:cubicBezTo>
                    <a:pt x="903" y="2179"/>
                    <a:pt x="932" y="2194"/>
                    <a:pt x="961" y="2194"/>
                  </a:cubicBezTo>
                  <a:cubicBezTo>
                    <a:pt x="974" y="2194"/>
                    <a:pt x="988" y="2191"/>
                    <a:pt x="1000" y="2184"/>
                  </a:cubicBezTo>
                  <a:lnTo>
                    <a:pt x="2211" y="1483"/>
                  </a:lnTo>
                  <a:cubicBezTo>
                    <a:pt x="2502" y="1316"/>
                    <a:pt x="2598" y="947"/>
                    <a:pt x="2434" y="656"/>
                  </a:cubicBezTo>
                  <a:cubicBezTo>
                    <a:pt x="2322" y="461"/>
                    <a:pt x="2118" y="353"/>
                    <a:pt x="1909" y="353"/>
                  </a:cubicBezTo>
                  <a:cubicBezTo>
                    <a:pt x="1806" y="353"/>
                    <a:pt x="1703" y="378"/>
                    <a:pt x="1607" y="432"/>
                  </a:cubicBezTo>
                  <a:lnTo>
                    <a:pt x="1443" y="525"/>
                  </a:lnTo>
                  <a:cubicBezTo>
                    <a:pt x="1429" y="533"/>
                    <a:pt x="1414" y="537"/>
                    <a:pt x="1400" y="537"/>
                  </a:cubicBezTo>
                  <a:cubicBezTo>
                    <a:pt x="1372" y="537"/>
                    <a:pt x="1346" y="523"/>
                    <a:pt x="1331" y="496"/>
                  </a:cubicBezTo>
                  <a:lnTo>
                    <a:pt x="1238" y="335"/>
                  </a:lnTo>
                  <a:cubicBezTo>
                    <a:pt x="1131" y="122"/>
                    <a:pt x="917" y="0"/>
                    <a:pt x="695"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2"/>
            <p:cNvSpPr/>
            <p:nvPr/>
          </p:nvSpPr>
          <p:spPr>
            <a:xfrm>
              <a:off x="7774875" y="2084850"/>
              <a:ext cx="74750" cy="67475"/>
            </a:xfrm>
            <a:custGeom>
              <a:rect b="b" l="l" r="r" t="t"/>
              <a:pathLst>
                <a:path extrusionOk="0" h="2699" w="2990">
                  <a:moveTo>
                    <a:pt x="2157" y="1"/>
                  </a:moveTo>
                  <a:cubicBezTo>
                    <a:pt x="1826" y="1"/>
                    <a:pt x="1522" y="222"/>
                    <a:pt x="1432" y="556"/>
                  </a:cubicBezTo>
                  <a:lnTo>
                    <a:pt x="1372" y="783"/>
                  </a:lnTo>
                  <a:cubicBezTo>
                    <a:pt x="1359" y="827"/>
                    <a:pt x="1318" y="858"/>
                    <a:pt x="1274" y="858"/>
                  </a:cubicBezTo>
                  <a:cubicBezTo>
                    <a:pt x="1266" y="858"/>
                    <a:pt x="1257" y="857"/>
                    <a:pt x="1249" y="854"/>
                  </a:cubicBezTo>
                  <a:lnTo>
                    <a:pt x="1025" y="795"/>
                  </a:lnTo>
                  <a:cubicBezTo>
                    <a:pt x="960" y="777"/>
                    <a:pt x="895" y="769"/>
                    <a:pt x="831" y="769"/>
                  </a:cubicBezTo>
                  <a:cubicBezTo>
                    <a:pt x="500" y="769"/>
                    <a:pt x="196" y="991"/>
                    <a:pt x="109" y="1327"/>
                  </a:cubicBezTo>
                  <a:cubicBezTo>
                    <a:pt x="1" y="1726"/>
                    <a:pt x="239" y="2140"/>
                    <a:pt x="638" y="2244"/>
                  </a:cubicBezTo>
                  <a:lnTo>
                    <a:pt x="2311" y="2695"/>
                  </a:lnTo>
                  <a:cubicBezTo>
                    <a:pt x="2319" y="2698"/>
                    <a:pt x="2328" y="2699"/>
                    <a:pt x="2336" y="2699"/>
                  </a:cubicBezTo>
                  <a:cubicBezTo>
                    <a:pt x="2380" y="2699"/>
                    <a:pt x="2422" y="2668"/>
                    <a:pt x="2434" y="2624"/>
                  </a:cubicBezTo>
                  <a:lnTo>
                    <a:pt x="2881" y="947"/>
                  </a:lnTo>
                  <a:cubicBezTo>
                    <a:pt x="2989" y="545"/>
                    <a:pt x="2751" y="135"/>
                    <a:pt x="2352" y="27"/>
                  </a:cubicBezTo>
                  <a:cubicBezTo>
                    <a:pt x="2287" y="9"/>
                    <a:pt x="2222" y="1"/>
                    <a:pt x="2157"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2"/>
            <p:cNvSpPr/>
            <p:nvPr/>
          </p:nvSpPr>
          <p:spPr>
            <a:xfrm>
              <a:off x="7774875" y="2104050"/>
              <a:ext cx="63200" cy="48275"/>
            </a:xfrm>
            <a:custGeom>
              <a:rect b="b" l="l" r="r" t="t"/>
              <a:pathLst>
                <a:path extrusionOk="0" h="1931" w="2528">
                  <a:moveTo>
                    <a:pt x="833" y="1"/>
                  </a:moveTo>
                  <a:cubicBezTo>
                    <a:pt x="501" y="1"/>
                    <a:pt x="199" y="223"/>
                    <a:pt x="109" y="559"/>
                  </a:cubicBezTo>
                  <a:cubicBezTo>
                    <a:pt x="1" y="958"/>
                    <a:pt x="239" y="1372"/>
                    <a:pt x="642" y="1480"/>
                  </a:cubicBezTo>
                  <a:lnTo>
                    <a:pt x="2311" y="1927"/>
                  </a:lnTo>
                  <a:cubicBezTo>
                    <a:pt x="2319" y="1930"/>
                    <a:pt x="2328" y="1931"/>
                    <a:pt x="2336" y="1931"/>
                  </a:cubicBezTo>
                  <a:cubicBezTo>
                    <a:pt x="2380" y="1931"/>
                    <a:pt x="2422" y="1900"/>
                    <a:pt x="2434" y="1856"/>
                  </a:cubicBezTo>
                  <a:lnTo>
                    <a:pt x="2527" y="1513"/>
                  </a:lnTo>
                  <a:lnTo>
                    <a:pt x="1473" y="1230"/>
                  </a:lnTo>
                  <a:cubicBezTo>
                    <a:pt x="951" y="1089"/>
                    <a:pt x="742" y="463"/>
                    <a:pt x="1074" y="41"/>
                  </a:cubicBezTo>
                  <a:lnTo>
                    <a:pt x="1029" y="27"/>
                  </a:lnTo>
                  <a:cubicBezTo>
                    <a:pt x="964" y="9"/>
                    <a:pt x="898" y="1"/>
                    <a:pt x="833"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2"/>
            <p:cNvSpPr/>
            <p:nvPr/>
          </p:nvSpPr>
          <p:spPr>
            <a:xfrm>
              <a:off x="8096100" y="2103700"/>
              <a:ext cx="36650" cy="35575"/>
            </a:xfrm>
            <a:custGeom>
              <a:rect b="b" l="l" r="r" t="t"/>
              <a:pathLst>
                <a:path extrusionOk="0" h="1423" w="1466">
                  <a:moveTo>
                    <a:pt x="733" y="0"/>
                  </a:moveTo>
                  <a:cubicBezTo>
                    <a:pt x="685" y="0"/>
                    <a:pt x="636" y="24"/>
                    <a:pt x="608" y="70"/>
                  </a:cubicBezTo>
                  <a:cubicBezTo>
                    <a:pt x="478" y="279"/>
                    <a:pt x="303" y="454"/>
                    <a:pt x="94" y="585"/>
                  </a:cubicBezTo>
                  <a:cubicBezTo>
                    <a:pt x="1" y="641"/>
                    <a:pt x="1" y="778"/>
                    <a:pt x="94" y="834"/>
                  </a:cubicBezTo>
                  <a:cubicBezTo>
                    <a:pt x="303" y="965"/>
                    <a:pt x="478" y="1144"/>
                    <a:pt x="608" y="1352"/>
                  </a:cubicBezTo>
                  <a:cubicBezTo>
                    <a:pt x="636" y="1399"/>
                    <a:pt x="685" y="1422"/>
                    <a:pt x="733" y="1422"/>
                  </a:cubicBezTo>
                  <a:cubicBezTo>
                    <a:pt x="782" y="1422"/>
                    <a:pt x="830" y="1399"/>
                    <a:pt x="858" y="1352"/>
                  </a:cubicBezTo>
                  <a:cubicBezTo>
                    <a:pt x="988" y="1144"/>
                    <a:pt x="1164" y="965"/>
                    <a:pt x="1372" y="834"/>
                  </a:cubicBezTo>
                  <a:cubicBezTo>
                    <a:pt x="1465" y="778"/>
                    <a:pt x="1465" y="641"/>
                    <a:pt x="1372" y="585"/>
                  </a:cubicBezTo>
                  <a:cubicBezTo>
                    <a:pt x="1164" y="454"/>
                    <a:pt x="988" y="279"/>
                    <a:pt x="858" y="70"/>
                  </a:cubicBezTo>
                  <a:cubicBezTo>
                    <a:pt x="830" y="24"/>
                    <a:pt x="782" y="0"/>
                    <a:pt x="733"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2"/>
            <p:cNvSpPr/>
            <p:nvPr/>
          </p:nvSpPr>
          <p:spPr>
            <a:xfrm>
              <a:off x="7897750" y="2197400"/>
              <a:ext cx="68975" cy="132225"/>
            </a:xfrm>
            <a:custGeom>
              <a:rect b="b" l="l" r="r" t="t"/>
              <a:pathLst>
                <a:path extrusionOk="0" h="5289" w="2759">
                  <a:moveTo>
                    <a:pt x="1" y="0"/>
                  </a:moveTo>
                  <a:cubicBezTo>
                    <a:pt x="1" y="135"/>
                    <a:pt x="5" y="273"/>
                    <a:pt x="20" y="407"/>
                  </a:cubicBezTo>
                  <a:lnTo>
                    <a:pt x="318" y="3306"/>
                  </a:lnTo>
                  <a:cubicBezTo>
                    <a:pt x="437" y="4446"/>
                    <a:pt x="1395" y="5289"/>
                    <a:pt x="2461" y="5289"/>
                  </a:cubicBezTo>
                  <a:cubicBezTo>
                    <a:pt x="2561" y="5285"/>
                    <a:pt x="2658" y="5281"/>
                    <a:pt x="2759" y="5266"/>
                  </a:cubicBezTo>
                  <a:cubicBezTo>
                    <a:pt x="1816" y="5125"/>
                    <a:pt x="1018" y="4338"/>
                    <a:pt x="910" y="3306"/>
                  </a:cubicBezTo>
                  <a:lnTo>
                    <a:pt x="612" y="407"/>
                  </a:lnTo>
                  <a:cubicBezTo>
                    <a:pt x="597" y="273"/>
                    <a:pt x="590" y="135"/>
                    <a:pt x="593"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2"/>
            <p:cNvSpPr/>
            <p:nvPr/>
          </p:nvSpPr>
          <p:spPr>
            <a:xfrm>
              <a:off x="7898125" y="2222750"/>
              <a:ext cx="122175" cy="36725"/>
            </a:xfrm>
            <a:custGeom>
              <a:rect b="b" l="l" r="r" t="t"/>
              <a:pathLst>
                <a:path extrusionOk="0" h="1469" w="4887">
                  <a:moveTo>
                    <a:pt x="128" y="0"/>
                  </a:moveTo>
                  <a:cubicBezTo>
                    <a:pt x="57" y="0"/>
                    <a:pt x="1" y="60"/>
                    <a:pt x="8" y="131"/>
                  </a:cubicBezTo>
                  <a:lnTo>
                    <a:pt x="128" y="1360"/>
                  </a:lnTo>
                  <a:cubicBezTo>
                    <a:pt x="135" y="1424"/>
                    <a:pt x="187" y="1468"/>
                    <a:pt x="247" y="1468"/>
                  </a:cubicBezTo>
                  <a:lnTo>
                    <a:pt x="4640" y="1468"/>
                  </a:lnTo>
                  <a:cubicBezTo>
                    <a:pt x="4700" y="1468"/>
                    <a:pt x="4752" y="1424"/>
                    <a:pt x="4760" y="1360"/>
                  </a:cubicBezTo>
                  <a:lnTo>
                    <a:pt x="4879" y="131"/>
                  </a:lnTo>
                  <a:cubicBezTo>
                    <a:pt x="4886" y="60"/>
                    <a:pt x="4831" y="0"/>
                    <a:pt x="4763"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2"/>
            <p:cNvSpPr/>
            <p:nvPr/>
          </p:nvSpPr>
          <p:spPr>
            <a:xfrm>
              <a:off x="7898125" y="2222750"/>
              <a:ext cx="20250" cy="36725"/>
            </a:xfrm>
            <a:custGeom>
              <a:rect b="b" l="l" r="r" t="t"/>
              <a:pathLst>
                <a:path extrusionOk="0" h="1469" w="810">
                  <a:moveTo>
                    <a:pt x="128" y="0"/>
                  </a:moveTo>
                  <a:cubicBezTo>
                    <a:pt x="57" y="0"/>
                    <a:pt x="1" y="60"/>
                    <a:pt x="8" y="131"/>
                  </a:cubicBezTo>
                  <a:lnTo>
                    <a:pt x="128" y="1360"/>
                  </a:lnTo>
                  <a:cubicBezTo>
                    <a:pt x="135" y="1424"/>
                    <a:pt x="187" y="1468"/>
                    <a:pt x="247" y="1468"/>
                  </a:cubicBezTo>
                  <a:lnTo>
                    <a:pt x="810" y="1468"/>
                  </a:lnTo>
                  <a:lnTo>
                    <a:pt x="660" y="0"/>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2"/>
            <p:cNvSpPr/>
            <p:nvPr/>
          </p:nvSpPr>
          <p:spPr>
            <a:xfrm>
              <a:off x="7946200" y="2282525"/>
              <a:ext cx="26025" cy="20100"/>
            </a:xfrm>
            <a:custGeom>
              <a:rect b="b" l="l" r="r" t="t"/>
              <a:pathLst>
                <a:path extrusionOk="0" h="804" w="1041">
                  <a:moveTo>
                    <a:pt x="267" y="1"/>
                  </a:moveTo>
                  <a:cubicBezTo>
                    <a:pt x="212" y="1"/>
                    <a:pt x="155" y="20"/>
                    <a:pt x="109" y="58"/>
                  </a:cubicBezTo>
                  <a:cubicBezTo>
                    <a:pt x="5" y="151"/>
                    <a:pt x="1" y="311"/>
                    <a:pt x="98" y="412"/>
                  </a:cubicBezTo>
                  <a:lnTo>
                    <a:pt x="470" y="784"/>
                  </a:lnTo>
                  <a:cubicBezTo>
                    <a:pt x="483" y="797"/>
                    <a:pt x="502" y="804"/>
                    <a:pt x="521" y="804"/>
                  </a:cubicBezTo>
                  <a:cubicBezTo>
                    <a:pt x="540" y="804"/>
                    <a:pt x="560" y="797"/>
                    <a:pt x="575" y="784"/>
                  </a:cubicBezTo>
                  <a:lnTo>
                    <a:pt x="944" y="412"/>
                  </a:lnTo>
                  <a:cubicBezTo>
                    <a:pt x="1041" y="311"/>
                    <a:pt x="1037" y="151"/>
                    <a:pt x="932" y="58"/>
                  </a:cubicBezTo>
                  <a:cubicBezTo>
                    <a:pt x="886" y="20"/>
                    <a:pt x="830" y="1"/>
                    <a:pt x="774" y="1"/>
                  </a:cubicBezTo>
                  <a:cubicBezTo>
                    <a:pt x="709" y="1"/>
                    <a:pt x="645" y="26"/>
                    <a:pt x="597" y="76"/>
                  </a:cubicBezTo>
                  <a:lnTo>
                    <a:pt x="575" y="99"/>
                  </a:lnTo>
                  <a:cubicBezTo>
                    <a:pt x="560" y="113"/>
                    <a:pt x="540" y="121"/>
                    <a:pt x="521" y="121"/>
                  </a:cubicBezTo>
                  <a:cubicBezTo>
                    <a:pt x="502" y="121"/>
                    <a:pt x="483" y="113"/>
                    <a:pt x="470" y="99"/>
                  </a:cubicBezTo>
                  <a:lnTo>
                    <a:pt x="444" y="76"/>
                  </a:lnTo>
                  <a:cubicBezTo>
                    <a:pt x="396" y="26"/>
                    <a:pt x="332" y="1"/>
                    <a:pt x="267"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9" name="Google Shape;4729;p62"/>
          <p:cNvGrpSpPr/>
          <p:nvPr/>
        </p:nvGrpSpPr>
        <p:grpSpPr>
          <a:xfrm>
            <a:off x="7156450" y="2095200"/>
            <a:ext cx="371100" cy="354600"/>
            <a:chOff x="7156450" y="2095200"/>
            <a:chExt cx="371100" cy="354600"/>
          </a:xfrm>
        </p:grpSpPr>
        <p:sp>
          <p:nvSpPr>
            <p:cNvPr id="4730" name="Google Shape;4730;p62"/>
            <p:cNvSpPr/>
            <p:nvPr/>
          </p:nvSpPr>
          <p:spPr>
            <a:xfrm>
              <a:off x="7287050" y="2211100"/>
              <a:ext cx="113425" cy="36550"/>
            </a:xfrm>
            <a:custGeom>
              <a:rect b="b" l="l" r="r" t="t"/>
              <a:pathLst>
                <a:path extrusionOk="0" h="1462" w="4537">
                  <a:moveTo>
                    <a:pt x="1" y="0"/>
                  </a:moveTo>
                  <a:lnTo>
                    <a:pt x="1" y="1461"/>
                  </a:lnTo>
                  <a:lnTo>
                    <a:pt x="4536" y="1461"/>
                  </a:lnTo>
                  <a:lnTo>
                    <a:pt x="4536"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2"/>
            <p:cNvSpPr/>
            <p:nvPr/>
          </p:nvSpPr>
          <p:spPr>
            <a:xfrm>
              <a:off x="7364300" y="2211200"/>
              <a:ext cx="82850" cy="109025"/>
            </a:xfrm>
            <a:custGeom>
              <a:rect b="b" l="l" r="r" t="t"/>
              <a:pathLst>
                <a:path extrusionOk="0" h="4361" w="3314">
                  <a:moveTo>
                    <a:pt x="1450" y="0"/>
                  </a:moveTo>
                  <a:lnTo>
                    <a:pt x="0" y="753"/>
                  </a:lnTo>
                  <a:lnTo>
                    <a:pt x="1860" y="4360"/>
                  </a:lnTo>
                  <a:lnTo>
                    <a:pt x="2218" y="3272"/>
                  </a:lnTo>
                  <a:lnTo>
                    <a:pt x="3302" y="3641"/>
                  </a:lnTo>
                  <a:lnTo>
                    <a:pt x="3313" y="3607"/>
                  </a:lnTo>
                  <a:lnTo>
                    <a:pt x="1450"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2"/>
            <p:cNvSpPr/>
            <p:nvPr/>
          </p:nvSpPr>
          <p:spPr>
            <a:xfrm>
              <a:off x="7277925" y="2124925"/>
              <a:ext cx="131775" cy="204425"/>
            </a:xfrm>
            <a:custGeom>
              <a:rect b="b" l="l" r="r" t="t"/>
              <a:pathLst>
                <a:path extrusionOk="0" h="8177" w="5271">
                  <a:moveTo>
                    <a:pt x="2635" y="0"/>
                  </a:moveTo>
                  <a:cubicBezTo>
                    <a:pt x="1085" y="0"/>
                    <a:pt x="1" y="1569"/>
                    <a:pt x="176" y="3257"/>
                  </a:cubicBezTo>
                  <a:lnTo>
                    <a:pt x="463" y="6183"/>
                  </a:lnTo>
                  <a:cubicBezTo>
                    <a:pt x="582" y="7327"/>
                    <a:pt x="1555" y="8176"/>
                    <a:pt x="2635" y="8176"/>
                  </a:cubicBezTo>
                  <a:cubicBezTo>
                    <a:pt x="3716" y="8176"/>
                    <a:pt x="4689" y="7327"/>
                    <a:pt x="4808" y="6183"/>
                  </a:cubicBezTo>
                  <a:lnTo>
                    <a:pt x="5091" y="3257"/>
                  </a:lnTo>
                  <a:cubicBezTo>
                    <a:pt x="5270" y="1569"/>
                    <a:pt x="4182" y="0"/>
                    <a:pt x="2635"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2"/>
            <p:cNvSpPr/>
            <p:nvPr/>
          </p:nvSpPr>
          <p:spPr>
            <a:xfrm>
              <a:off x="7277925" y="2124825"/>
              <a:ext cx="76975" cy="204425"/>
            </a:xfrm>
            <a:custGeom>
              <a:rect b="b" l="l" r="r" t="t"/>
              <a:pathLst>
                <a:path extrusionOk="0" h="8177" w="3079">
                  <a:moveTo>
                    <a:pt x="2635" y="0"/>
                  </a:moveTo>
                  <a:cubicBezTo>
                    <a:pt x="1096" y="0"/>
                    <a:pt x="1" y="1569"/>
                    <a:pt x="176" y="3258"/>
                  </a:cubicBezTo>
                  <a:lnTo>
                    <a:pt x="478" y="6179"/>
                  </a:lnTo>
                  <a:cubicBezTo>
                    <a:pt x="597" y="7327"/>
                    <a:pt x="1562" y="8177"/>
                    <a:pt x="2635" y="8177"/>
                  </a:cubicBezTo>
                  <a:cubicBezTo>
                    <a:pt x="2785" y="8177"/>
                    <a:pt x="2934" y="8158"/>
                    <a:pt x="3079" y="8128"/>
                  </a:cubicBezTo>
                  <a:cubicBezTo>
                    <a:pt x="2151" y="7912"/>
                    <a:pt x="1462" y="7133"/>
                    <a:pt x="1365" y="6187"/>
                  </a:cubicBezTo>
                  <a:lnTo>
                    <a:pt x="1063" y="3261"/>
                  </a:lnTo>
                  <a:cubicBezTo>
                    <a:pt x="906" y="1741"/>
                    <a:pt x="1782" y="317"/>
                    <a:pt x="3079" y="49"/>
                  </a:cubicBezTo>
                  <a:cubicBezTo>
                    <a:pt x="2934" y="15"/>
                    <a:pt x="2785" y="0"/>
                    <a:pt x="2635"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2"/>
            <p:cNvSpPr/>
            <p:nvPr/>
          </p:nvSpPr>
          <p:spPr>
            <a:xfrm>
              <a:off x="7156450" y="2095200"/>
              <a:ext cx="108750" cy="91350"/>
            </a:xfrm>
            <a:custGeom>
              <a:rect b="b" l="l" r="r" t="t"/>
              <a:pathLst>
                <a:path extrusionOk="0" h="3654" w="4350">
                  <a:moveTo>
                    <a:pt x="3185" y="1"/>
                  </a:moveTo>
                  <a:cubicBezTo>
                    <a:pt x="2831" y="1"/>
                    <a:pt x="2489" y="184"/>
                    <a:pt x="2300" y="511"/>
                  </a:cubicBezTo>
                  <a:lnTo>
                    <a:pt x="2139" y="790"/>
                  </a:lnTo>
                  <a:cubicBezTo>
                    <a:pt x="2112" y="833"/>
                    <a:pt x="2066" y="857"/>
                    <a:pt x="2019" y="857"/>
                  </a:cubicBezTo>
                  <a:cubicBezTo>
                    <a:pt x="1997" y="857"/>
                    <a:pt x="1974" y="851"/>
                    <a:pt x="1953" y="839"/>
                  </a:cubicBezTo>
                  <a:lnTo>
                    <a:pt x="1681" y="682"/>
                  </a:lnTo>
                  <a:cubicBezTo>
                    <a:pt x="1520" y="589"/>
                    <a:pt x="1344" y="545"/>
                    <a:pt x="1170" y="545"/>
                  </a:cubicBezTo>
                  <a:cubicBezTo>
                    <a:pt x="816" y="545"/>
                    <a:pt x="471" y="729"/>
                    <a:pt x="283" y="1059"/>
                  </a:cubicBezTo>
                  <a:cubicBezTo>
                    <a:pt x="0" y="1547"/>
                    <a:pt x="168" y="2173"/>
                    <a:pt x="656" y="2456"/>
                  </a:cubicBezTo>
                  <a:lnTo>
                    <a:pt x="2698" y="3638"/>
                  </a:lnTo>
                  <a:cubicBezTo>
                    <a:pt x="2720" y="3648"/>
                    <a:pt x="2743" y="3654"/>
                    <a:pt x="2766" y="3654"/>
                  </a:cubicBezTo>
                  <a:cubicBezTo>
                    <a:pt x="2814" y="3654"/>
                    <a:pt x="2859" y="3631"/>
                    <a:pt x="2885" y="3585"/>
                  </a:cubicBezTo>
                  <a:lnTo>
                    <a:pt x="4070" y="1536"/>
                  </a:lnTo>
                  <a:cubicBezTo>
                    <a:pt x="4349" y="1048"/>
                    <a:pt x="4185" y="422"/>
                    <a:pt x="3697" y="138"/>
                  </a:cubicBezTo>
                  <a:cubicBezTo>
                    <a:pt x="3535" y="45"/>
                    <a:pt x="3358" y="1"/>
                    <a:pt x="3185"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2"/>
            <p:cNvSpPr/>
            <p:nvPr/>
          </p:nvSpPr>
          <p:spPr>
            <a:xfrm>
              <a:off x="7156450" y="2116150"/>
              <a:ext cx="105475" cy="70400"/>
            </a:xfrm>
            <a:custGeom>
              <a:rect b="b" l="l" r="r" t="t"/>
              <a:pathLst>
                <a:path extrusionOk="0" h="2816" w="4219">
                  <a:moveTo>
                    <a:pt x="455" y="1"/>
                  </a:moveTo>
                  <a:cubicBezTo>
                    <a:pt x="388" y="64"/>
                    <a:pt x="328" y="139"/>
                    <a:pt x="283" y="221"/>
                  </a:cubicBezTo>
                  <a:cubicBezTo>
                    <a:pt x="0" y="709"/>
                    <a:pt x="168" y="1335"/>
                    <a:pt x="656" y="1618"/>
                  </a:cubicBezTo>
                  <a:lnTo>
                    <a:pt x="2702" y="2800"/>
                  </a:lnTo>
                  <a:cubicBezTo>
                    <a:pt x="2723" y="2810"/>
                    <a:pt x="2745" y="2816"/>
                    <a:pt x="2768" y="2816"/>
                  </a:cubicBezTo>
                  <a:cubicBezTo>
                    <a:pt x="2814" y="2816"/>
                    <a:pt x="2861" y="2793"/>
                    <a:pt x="2888" y="2747"/>
                  </a:cubicBezTo>
                  <a:lnTo>
                    <a:pt x="4070" y="698"/>
                  </a:lnTo>
                  <a:cubicBezTo>
                    <a:pt x="4174" y="515"/>
                    <a:pt x="4219" y="303"/>
                    <a:pt x="4200" y="90"/>
                  </a:cubicBezTo>
                  <a:lnTo>
                    <a:pt x="4200" y="90"/>
                  </a:lnTo>
                  <a:lnTo>
                    <a:pt x="3183" y="1864"/>
                  </a:lnTo>
                  <a:cubicBezTo>
                    <a:pt x="3158" y="1907"/>
                    <a:pt x="3113" y="1931"/>
                    <a:pt x="3065" y="1931"/>
                  </a:cubicBezTo>
                  <a:cubicBezTo>
                    <a:pt x="3042" y="1931"/>
                    <a:pt x="3018" y="1925"/>
                    <a:pt x="2996" y="1913"/>
                  </a:cubicBezTo>
                  <a:lnTo>
                    <a:pt x="954" y="731"/>
                  </a:lnTo>
                  <a:cubicBezTo>
                    <a:pt x="686" y="575"/>
                    <a:pt x="500" y="306"/>
                    <a:pt x="455"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2"/>
            <p:cNvSpPr/>
            <p:nvPr/>
          </p:nvSpPr>
          <p:spPr>
            <a:xfrm>
              <a:off x="7177125" y="2254800"/>
              <a:ext cx="63575" cy="63650"/>
            </a:xfrm>
            <a:custGeom>
              <a:rect b="b" l="l" r="r" t="t"/>
              <a:pathLst>
                <a:path extrusionOk="0" h="2546" w="2543">
                  <a:moveTo>
                    <a:pt x="1271" y="0"/>
                  </a:moveTo>
                  <a:cubicBezTo>
                    <a:pt x="1271" y="507"/>
                    <a:pt x="507" y="1271"/>
                    <a:pt x="1" y="1271"/>
                  </a:cubicBezTo>
                  <a:cubicBezTo>
                    <a:pt x="507" y="1271"/>
                    <a:pt x="1271" y="2035"/>
                    <a:pt x="1271" y="2545"/>
                  </a:cubicBezTo>
                  <a:cubicBezTo>
                    <a:pt x="1271" y="2035"/>
                    <a:pt x="2032" y="1271"/>
                    <a:pt x="2542" y="1271"/>
                  </a:cubicBezTo>
                  <a:cubicBezTo>
                    <a:pt x="2032" y="1271"/>
                    <a:pt x="1271" y="507"/>
                    <a:pt x="1271"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2"/>
            <p:cNvSpPr/>
            <p:nvPr/>
          </p:nvSpPr>
          <p:spPr>
            <a:xfrm>
              <a:off x="7177125" y="2254800"/>
              <a:ext cx="41775" cy="41850"/>
            </a:xfrm>
            <a:custGeom>
              <a:rect b="b" l="l" r="r" t="t"/>
              <a:pathLst>
                <a:path extrusionOk="0" h="1674" w="1671">
                  <a:moveTo>
                    <a:pt x="1271" y="0"/>
                  </a:moveTo>
                  <a:cubicBezTo>
                    <a:pt x="1271" y="507"/>
                    <a:pt x="507" y="1271"/>
                    <a:pt x="1" y="1271"/>
                  </a:cubicBezTo>
                  <a:cubicBezTo>
                    <a:pt x="276" y="1271"/>
                    <a:pt x="515" y="1383"/>
                    <a:pt x="779" y="1673"/>
                  </a:cubicBezTo>
                  <a:cubicBezTo>
                    <a:pt x="1133" y="1517"/>
                    <a:pt x="1514" y="1133"/>
                    <a:pt x="1670" y="779"/>
                  </a:cubicBezTo>
                  <a:cubicBezTo>
                    <a:pt x="1379" y="514"/>
                    <a:pt x="1271" y="276"/>
                    <a:pt x="1271"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2"/>
            <p:cNvSpPr/>
            <p:nvPr/>
          </p:nvSpPr>
          <p:spPr>
            <a:xfrm>
              <a:off x="7407800" y="2335650"/>
              <a:ext cx="94400" cy="114150"/>
            </a:xfrm>
            <a:custGeom>
              <a:rect b="b" l="l" r="r" t="t"/>
              <a:pathLst>
                <a:path extrusionOk="0" h="4566" w="3776">
                  <a:moveTo>
                    <a:pt x="1" y="1"/>
                  </a:moveTo>
                  <a:lnTo>
                    <a:pt x="1" y="4566"/>
                  </a:lnTo>
                  <a:lnTo>
                    <a:pt x="3776" y="4566"/>
                  </a:lnTo>
                  <a:lnTo>
                    <a:pt x="3776" y="4141"/>
                  </a:lnTo>
                  <a:cubicBezTo>
                    <a:pt x="3776" y="3657"/>
                    <a:pt x="3690" y="3176"/>
                    <a:pt x="3526" y="2717"/>
                  </a:cubicBezTo>
                  <a:lnTo>
                    <a:pt x="3198" y="2021"/>
                  </a:lnTo>
                  <a:cubicBezTo>
                    <a:pt x="2520" y="869"/>
                    <a:pt x="1327" y="120"/>
                    <a:pt x="1"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2"/>
            <p:cNvSpPr/>
            <p:nvPr/>
          </p:nvSpPr>
          <p:spPr>
            <a:xfrm>
              <a:off x="7362525" y="2335200"/>
              <a:ext cx="45300" cy="114600"/>
            </a:xfrm>
            <a:custGeom>
              <a:rect b="b" l="l" r="r" t="t"/>
              <a:pathLst>
                <a:path extrusionOk="0" h="4584" w="1812">
                  <a:moveTo>
                    <a:pt x="1111" y="0"/>
                  </a:moveTo>
                  <a:cubicBezTo>
                    <a:pt x="1111" y="745"/>
                    <a:pt x="623" y="1219"/>
                    <a:pt x="0" y="1420"/>
                  </a:cubicBezTo>
                  <a:lnTo>
                    <a:pt x="0" y="4584"/>
                  </a:lnTo>
                  <a:lnTo>
                    <a:pt x="1812" y="4584"/>
                  </a:lnTo>
                  <a:lnTo>
                    <a:pt x="1812" y="19"/>
                  </a:lnTo>
                  <a:cubicBezTo>
                    <a:pt x="1689" y="8"/>
                    <a:pt x="1562" y="0"/>
                    <a:pt x="1439"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2"/>
            <p:cNvSpPr/>
            <p:nvPr/>
          </p:nvSpPr>
          <p:spPr>
            <a:xfrm>
              <a:off x="7185325" y="2335200"/>
              <a:ext cx="177125" cy="114600"/>
            </a:xfrm>
            <a:custGeom>
              <a:rect b="b" l="l" r="r" t="t"/>
              <a:pathLst>
                <a:path extrusionOk="0" h="4584" w="7085">
                  <a:moveTo>
                    <a:pt x="4152" y="0"/>
                  </a:moveTo>
                  <a:cubicBezTo>
                    <a:pt x="1860" y="4"/>
                    <a:pt x="0" y="1863"/>
                    <a:pt x="4" y="4159"/>
                  </a:cubicBezTo>
                  <a:lnTo>
                    <a:pt x="4" y="4584"/>
                  </a:lnTo>
                  <a:lnTo>
                    <a:pt x="7085" y="4584"/>
                  </a:lnTo>
                  <a:lnTo>
                    <a:pt x="7085" y="1420"/>
                  </a:lnTo>
                  <a:cubicBezTo>
                    <a:pt x="6849" y="1497"/>
                    <a:pt x="6594" y="1535"/>
                    <a:pt x="6339" y="1535"/>
                  </a:cubicBezTo>
                  <a:cubicBezTo>
                    <a:pt x="5408" y="1535"/>
                    <a:pt x="4477" y="1024"/>
                    <a:pt x="448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2"/>
            <p:cNvSpPr/>
            <p:nvPr/>
          </p:nvSpPr>
          <p:spPr>
            <a:xfrm>
              <a:off x="7185325" y="2335200"/>
              <a:ext cx="112000" cy="114600"/>
            </a:xfrm>
            <a:custGeom>
              <a:rect b="b" l="l" r="r" t="t"/>
              <a:pathLst>
                <a:path extrusionOk="0" h="4584" w="4480">
                  <a:moveTo>
                    <a:pt x="4152" y="0"/>
                  </a:moveTo>
                  <a:cubicBezTo>
                    <a:pt x="1856" y="4"/>
                    <a:pt x="0" y="1863"/>
                    <a:pt x="4" y="4159"/>
                  </a:cubicBezTo>
                  <a:lnTo>
                    <a:pt x="4" y="4584"/>
                  </a:lnTo>
                  <a:lnTo>
                    <a:pt x="887" y="4584"/>
                  </a:lnTo>
                  <a:lnTo>
                    <a:pt x="887" y="4159"/>
                  </a:lnTo>
                  <a:cubicBezTo>
                    <a:pt x="887" y="2080"/>
                    <a:pt x="2419" y="321"/>
                    <a:pt x="4480" y="41"/>
                  </a:cubicBezTo>
                  <a:lnTo>
                    <a:pt x="4480" y="0"/>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2"/>
            <p:cNvSpPr/>
            <p:nvPr/>
          </p:nvSpPr>
          <p:spPr>
            <a:xfrm>
              <a:off x="7399975" y="2206900"/>
              <a:ext cx="22200" cy="50900"/>
            </a:xfrm>
            <a:custGeom>
              <a:rect b="b" l="l" r="r" t="t"/>
              <a:pathLst>
                <a:path extrusionOk="0" h="2036" w="888">
                  <a:moveTo>
                    <a:pt x="209" y="1"/>
                  </a:moveTo>
                  <a:lnTo>
                    <a:pt x="168" y="392"/>
                  </a:lnTo>
                  <a:lnTo>
                    <a:pt x="42" y="1629"/>
                  </a:lnTo>
                  <a:lnTo>
                    <a:pt x="1" y="2035"/>
                  </a:lnTo>
                  <a:cubicBezTo>
                    <a:pt x="306" y="2024"/>
                    <a:pt x="589" y="1711"/>
                    <a:pt x="731" y="1223"/>
                  </a:cubicBezTo>
                  <a:cubicBezTo>
                    <a:pt x="888" y="671"/>
                    <a:pt x="705" y="49"/>
                    <a:pt x="209"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2"/>
            <p:cNvSpPr/>
            <p:nvPr/>
          </p:nvSpPr>
          <p:spPr>
            <a:xfrm>
              <a:off x="7297225" y="2302025"/>
              <a:ext cx="93075" cy="71575"/>
            </a:xfrm>
            <a:custGeom>
              <a:rect b="b" l="l" r="r" t="t"/>
              <a:pathLst>
                <a:path extrusionOk="0" h="2863" w="3723">
                  <a:moveTo>
                    <a:pt x="0" y="0"/>
                  </a:moveTo>
                  <a:lnTo>
                    <a:pt x="0" y="1327"/>
                  </a:lnTo>
                  <a:cubicBezTo>
                    <a:pt x="0" y="2351"/>
                    <a:pt x="932" y="2862"/>
                    <a:pt x="1863" y="2862"/>
                  </a:cubicBezTo>
                  <a:cubicBezTo>
                    <a:pt x="2118" y="2862"/>
                    <a:pt x="2373" y="2824"/>
                    <a:pt x="2609" y="2747"/>
                  </a:cubicBezTo>
                  <a:cubicBezTo>
                    <a:pt x="3231" y="2546"/>
                    <a:pt x="3723" y="2072"/>
                    <a:pt x="3723" y="1327"/>
                  </a:cubicBezTo>
                  <a:lnTo>
                    <a:pt x="3723" y="0"/>
                  </a:lnTo>
                  <a:cubicBezTo>
                    <a:pt x="3335" y="664"/>
                    <a:pt x="2627" y="1092"/>
                    <a:pt x="1863" y="1092"/>
                  </a:cubicBezTo>
                  <a:cubicBezTo>
                    <a:pt x="1096" y="1092"/>
                    <a:pt x="388" y="664"/>
                    <a:pt x="0"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2"/>
            <p:cNvSpPr/>
            <p:nvPr/>
          </p:nvSpPr>
          <p:spPr>
            <a:xfrm>
              <a:off x="7297300" y="2302025"/>
              <a:ext cx="57600" cy="71575"/>
            </a:xfrm>
            <a:custGeom>
              <a:rect b="b" l="l" r="r" t="t"/>
              <a:pathLst>
                <a:path extrusionOk="0" h="2863" w="2304">
                  <a:moveTo>
                    <a:pt x="1" y="0"/>
                  </a:moveTo>
                  <a:lnTo>
                    <a:pt x="1" y="1327"/>
                  </a:lnTo>
                  <a:cubicBezTo>
                    <a:pt x="1" y="2350"/>
                    <a:pt x="927" y="2862"/>
                    <a:pt x="1855" y="2862"/>
                  </a:cubicBezTo>
                  <a:cubicBezTo>
                    <a:pt x="2006" y="2862"/>
                    <a:pt x="2157" y="2849"/>
                    <a:pt x="2304" y="2822"/>
                  </a:cubicBezTo>
                  <a:cubicBezTo>
                    <a:pt x="1544" y="2684"/>
                    <a:pt x="884" y="2188"/>
                    <a:pt x="884" y="1327"/>
                  </a:cubicBezTo>
                  <a:lnTo>
                    <a:pt x="884" y="850"/>
                  </a:lnTo>
                  <a:cubicBezTo>
                    <a:pt x="519" y="653"/>
                    <a:pt x="210" y="358"/>
                    <a:pt x="1"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2"/>
            <p:cNvSpPr/>
            <p:nvPr/>
          </p:nvSpPr>
          <p:spPr>
            <a:xfrm>
              <a:off x="7265450" y="2206900"/>
              <a:ext cx="22200" cy="50900"/>
            </a:xfrm>
            <a:custGeom>
              <a:rect b="b" l="l" r="r" t="t"/>
              <a:pathLst>
                <a:path extrusionOk="0" h="2036" w="888">
                  <a:moveTo>
                    <a:pt x="679" y="1"/>
                  </a:moveTo>
                  <a:cubicBezTo>
                    <a:pt x="183" y="45"/>
                    <a:pt x="0" y="671"/>
                    <a:pt x="157" y="1223"/>
                  </a:cubicBezTo>
                  <a:cubicBezTo>
                    <a:pt x="295" y="1711"/>
                    <a:pt x="582" y="2024"/>
                    <a:pt x="887" y="2035"/>
                  </a:cubicBezTo>
                  <a:lnTo>
                    <a:pt x="846" y="1629"/>
                  </a:lnTo>
                  <a:lnTo>
                    <a:pt x="716" y="362"/>
                  </a:lnTo>
                  <a:lnTo>
                    <a:pt x="679"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2"/>
            <p:cNvSpPr/>
            <p:nvPr/>
          </p:nvSpPr>
          <p:spPr>
            <a:xfrm>
              <a:off x="7265450" y="2206900"/>
              <a:ext cx="22200" cy="50900"/>
            </a:xfrm>
            <a:custGeom>
              <a:rect b="b" l="l" r="r" t="t"/>
              <a:pathLst>
                <a:path extrusionOk="0" h="2036" w="888">
                  <a:moveTo>
                    <a:pt x="679" y="1"/>
                  </a:moveTo>
                  <a:cubicBezTo>
                    <a:pt x="183" y="45"/>
                    <a:pt x="0" y="671"/>
                    <a:pt x="157" y="1223"/>
                  </a:cubicBezTo>
                  <a:cubicBezTo>
                    <a:pt x="295" y="1711"/>
                    <a:pt x="582" y="2024"/>
                    <a:pt x="887" y="2035"/>
                  </a:cubicBezTo>
                  <a:lnTo>
                    <a:pt x="846" y="1629"/>
                  </a:lnTo>
                  <a:lnTo>
                    <a:pt x="716" y="362"/>
                  </a:lnTo>
                  <a:lnTo>
                    <a:pt x="679"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2"/>
            <p:cNvSpPr/>
            <p:nvPr/>
          </p:nvSpPr>
          <p:spPr>
            <a:xfrm>
              <a:off x="7476650" y="2100125"/>
              <a:ext cx="50900" cy="50900"/>
            </a:xfrm>
            <a:custGeom>
              <a:rect b="b" l="l" r="r" t="t"/>
              <a:pathLst>
                <a:path extrusionOk="0" h="2036" w="2036">
                  <a:moveTo>
                    <a:pt x="1018" y="1"/>
                  </a:moveTo>
                  <a:cubicBezTo>
                    <a:pt x="1018" y="407"/>
                    <a:pt x="407" y="1018"/>
                    <a:pt x="1" y="1018"/>
                  </a:cubicBezTo>
                  <a:cubicBezTo>
                    <a:pt x="407" y="1018"/>
                    <a:pt x="1018" y="1629"/>
                    <a:pt x="1018" y="2036"/>
                  </a:cubicBezTo>
                  <a:cubicBezTo>
                    <a:pt x="1018" y="1629"/>
                    <a:pt x="1629" y="1018"/>
                    <a:pt x="2035" y="1018"/>
                  </a:cubicBezTo>
                  <a:cubicBezTo>
                    <a:pt x="1629" y="1018"/>
                    <a:pt x="1018" y="407"/>
                    <a:pt x="1018"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2"/>
            <p:cNvSpPr/>
            <p:nvPr/>
          </p:nvSpPr>
          <p:spPr>
            <a:xfrm>
              <a:off x="7454950" y="2207000"/>
              <a:ext cx="58900" cy="49475"/>
            </a:xfrm>
            <a:custGeom>
              <a:rect b="b" l="l" r="r" t="t"/>
              <a:pathLst>
                <a:path extrusionOk="0" h="1979" w="2356">
                  <a:moveTo>
                    <a:pt x="632" y="0"/>
                  </a:moveTo>
                  <a:cubicBezTo>
                    <a:pt x="537" y="0"/>
                    <a:pt x="442" y="24"/>
                    <a:pt x="354" y="75"/>
                  </a:cubicBezTo>
                  <a:cubicBezTo>
                    <a:pt x="90" y="228"/>
                    <a:pt x="0" y="567"/>
                    <a:pt x="153" y="831"/>
                  </a:cubicBezTo>
                  <a:lnTo>
                    <a:pt x="790" y="1942"/>
                  </a:lnTo>
                  <a:cubicBezTo>
                    <a:pt x="805" y="1964"/>
                    <a:pt x="831" y="1979"/>
                    <a:pt x="856" y="1979"/>
                  </a:cubicBezTo>
                  <a:cubicBezTo>
                    <a:pt x="868" y="1979"/>
                    <a:pt x="880" y="1975"/>
                    <a:pt x="891" y="1968"/>
                  </a:cubicBezTo>
                  <a:lnTo>
                    <a:pt x="2001" y="1327"/>
                  </a:lnTo>
                  <a:cubicBezTo>
                    <a:pt x="2266" y="1174"/>
                    <a:pt x="2356" y="835"/>
                    <a:pt x="2203" y="571"/>
                  </a:cubicBezTo>
                  <a:cubicBezTo>
                    <a:pt x="2100" y="391"/>
                    <a:pt x="1914" y="291"/>
                    <a:pt x="1723" y="291"/>
                  </a:cubicBezTo>
                  <a:cubicBezTo>
                    <a:pt x="1629" y="291"/>
                    <a:pt x="1533" y="315"/>
                    <a:pt x="1446" y="366"/>
                  </a:cubicBezTo>
                  <a:lnTo>
                    <a:pt x="1297" y="451"/>
                  </a:lnTo>
                  <a:cubicBezTo>
                    <a:pt x="1286" y="459"/>
                    <a:pt x="1274" y="462"/>
                    <a:pt x="1261" y="462"/>
                  </a:cubicBezTo>
                  <a:cubicBezTo>
                    <a:pt x="1235" y="462"/>
                    <a:pt x="1209" y="448"/>
                    <a:pt x="1197" y="425"/>
                  </a:cubicBezTo>
                  <a:lnTo>
                    <a:pt x="1111" y="276"/>
                  </a:lnTo>
                  <a:cubicBezTo>
                    <a:pt x="1009" y="99"/>
                    <a:pt x="823" y="0"/>
                    <a:pt x="632"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2"/>
            <p:cNvSpPr/>
            <p:nvPr/>
          </p:nvSpPr>
          <p:spPr>
            <a:xfrm>
              <a:off x="7318575" y="2269975"/>
              <a:ext cx="51325" cy="16550"/>
            </a:xfrm>
            <a:custGeom>
              <a:rect b="b" l="l" r="r" t="t"/>
              <a:pathLst>
                <a:path extrusionOk="0" h="662" w="2053">
                  <a:moveTo>
                    <a:pt x="321" y="1"/>
                  </a:moveTo>
                  <a:cubicBezTo>
                    <a:pt x="126" y="1"/>
                    <a:pt x="0" y="287"/>
                    <a:pt x="212" y="418"/>
                  </a:cubicBezTo>
                  <a:cubicBezTo>
                    <a:pt x="458" y="580"/>
                    <a:pt x="741" y="661"/>
                    <a:pt x="1025" y="661"/>
                  </a:cubicBezTo>
                  <a:cubicBezTo>
                    <a:pt x="1309" y="661"/>
                    <a:pt x="1593" y="580"/>
                    <a:pt x="1840" y="418"/>
                  </a:cubicBezTo>
                  <a:cubicBezTo>
                    <a:pt x="2052" y="287"/>
                    <a:pt x="1923" y="1"/>
                    <a:pt x="1730" y="1"/>
                  </a:cubicBezTo>
                  <a:cubicBezTo>
                    <a:pt x="1691" y="1"/>
                    <a:pt x="1651" y="12"/>
                    <a:pt x="1609" y="38"/>
                  </a:cubicBezTo>
                  <a:cubicBezTo>
                    <a:pt x="1412" y="157"/>
                    <a:pt x="1218" y="217"/>
                    <a:pt x="1025" y="217"/>
                  </a:cubicBezTo>
                  <a:cubicBezTo>
                    <a:pt x="831" y="217"/>
                    <a:pt x="639" y="157"/>
                    <a:pt x="443" y="38"/>
                  </a:cubicBezTo>
                  <a:cubicBezTo>
                    <a:pt x="401" y="12"/>
                    <a:pt x="360" y="1"/>
                    <a:pt x="321"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2"/>
            <p:cNvSpPr/>
            <p:nvPr/>
          </p:nvSpPr>
          <p:spPr>
            <a:xfrm>
              <a:off x="7338675" y="2295325"/>
              <a:ext cx="11100" cy="18750"/>
            </a:xfrm>
            <a:custGeom>
              <a:rect b="b" l="l" r="r" t="t"/>
              <a:pathLst>
                <a:path extrusionOk="0" h="750" w="444">
                  <a:moveTo>
                    <a:pt x="220" y="0"/>
                  </a:moveTo>
                  <a:cubicBezTo>
                    <a:pt x="97" y="0"/>
                    <a:pt x="0" y="97"/>
                    <a:pt x="0" y="220"/>
                  </a:cubicBezTo>
                  <a:lnTo>
                    <a:pt x="0" y="529"/>
                  </a:lnTo>
                  <a:cubicBezTo>
                    <a:pt x="0" y="652"/>
                    <a:pt x="97" y="749"/>
                    <a:pt x="220" y="749"/>
                  </a:cubicBezTo>
                  <a:cubicBezTo>
                    <a:pt x="343" y="749"/>
                    <a:pt x="444" y="652"/>
                    <a:pt x="444" y="529"/>
                  </a:cubicBezTo>
                  <a:lnTo>
                    <a:pt x="444" y="224"/>
                  </a:lnTo>
                  <a:cubicBezTo>
                    <a:pt x="444" y="101"/>
                    <a:pt x="343" y="0"/>
                    <a:pt x="220"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2"/>
            <p:cNvSpPr/>
            <p:nvPr/>
          </p:nvSpPr>
          <p:spPr>
            <a:xfrm>
              <a:off x="7379950" y="2415675"/>
              <a:ext cx="11100" cy="11125"/>
            </a:xfrm>
            <a:custGeom>
              <a:rect b="b" l="l" r="r" t="t"/>
              <a:pathLst>
                <a:path extrusionOk="0" h="445" w="444">
                  <a:moveTo>
                    <a:pt x="219" y="0"/>
                  </a:moveTo>
                  <a:cubicBezTo>
                    <a:pt x="161" y="0"/>
                    <a:pt x="105" y="23"/>
                    <a:pt x="64" y="64"/>
                  </a:cubicBezTo>
                  <a:cubicBezTo>
                    <a:pt x="53" y="75"/>
                    <a:pt x="45" y="87"/>
                    <a:pt x="38" y="98"/>
                  </a:cubicBezTo>
                  <a:cubicBezTo>
                    <a:pt x="30" y="109"/>
                    <a:pt x="23" y="124"/>
                    <a:pt x="15" y="135"/>
                  </a:cubicBezTo>
                  <a:cubicBezTo>
                    <a:pt x="12" y="150"/>
                    <a:pt x="8" y="165"/>
                    <a:pt x="4" y="180"/>
                  </a:cubicBezTo>
                  <a:cubicBezTo>
                    <a:pt x="0" y="191"/>
                    <a:pt x="0" y="206"/>
                    <a:pt x="0" y="221"/>
                  </a:cubicBezTo>
                  <a:cubicBezTo>
                    <a:pt x="0" y="344"/>
                    <a:pt x="97" y="444"/>
                    <a:pt x="220" y="444"/>
                  </a:cubicBezTo>
                  <a:cubicBezTo>
                    <a:pt x="235" y="444"/>
                    <a:pt x="250" y="444"/>
                    <a:pt x="265" y="441"/>
                  </a:cubicBezTo>
                  <a:cubicBezTo>
                    <a:pt x="280" y="437"/>
                    <a:pt x="291" y="433"/>
                    <a:pt x="306" y="426"/>
                  </a:cubicBezTo>
                  <a:cubicBezTo>
                    <a:pt x="321" y="422"/>
                    <a:pt x="332" y="415"/>
                    <a:pt x="343" y="407"/>
                  </a:cubicBezTo>
                  <a:cubicBezTo>
                    <a:pt x="358" y="400"/>
                    <a:pt x="369" y="389"/>
                    <a:pt x="377" y="377"/>
                  </a:cubicBezTo>
                  <a:cubicBezTo>
                    <a:pt x="421" y="336"/>
                    <a:pt x="444" y="280"/>
                    <a:pt x="444" y="221"/>
                  </a:cubicBezTo>
                  <a:cubicBezTo>
                    <a:pt x="444" y="206"/>
                    <a:pt x="440" y="191"/>
                    <a:pt x="440" y="180"/>
                  </a:cubicBezTo>
                  <a:cubicBezTo>
                    <a:pt x="436" y="165"/>
                    <a:pt x="433" y="150"/>
                    <a:pt x="425" y="139"/>
                  </a:cubicBezTo>
                  <a:cubicBezTo>
                    <a:pt x="421" y="124"/>
                    <a:pt x="414" y="109"/>
                    <a:pt x="407" y="98"/>
                  </a:cubicBezTo>
                  <a:cubicBezTo>
                    <a:pt x="399" y="87"/>
                    <a:pt x="388" y="75"/>
                    <a:pt x="377" y="64"/>
                  </a:cubicBezTo>
                  <a:cubicBezTo>
                    <a:pt x="369" y="53"/>
                    <a:pt x="358" y="46"/>
                    <a:pt x="343" y="38"/>
                  </a:cubicBezTo>
                  <a:cubicBezTo>
                    <a:pt x="332" y="31"/>
                    <a:pt x="321" y="23"/>
                    <a:pt x="306" y="16"/>
                  </a:cubicBezTo>
                  <a:cubicBezTo>
                    <a:pt x="291" y="12"/>
                    <a:pt x="280" y="8"/>
                    <a:pt x="265" y="5"/>
                  </a:cubicBezTo>
                  <a:cubicBezTo>
                    <a:pt x="250" y="2"/>
                    <a:pt x="235" y="0"/>
                    <a:pt x="219"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2"/>
            <p:cNvSpPr/>
            <p:nvPr/>
          </p:nvSpPr>
          <p:spPr>
            <a:xfrm>
              <a:off x="7379950" y="2389950"/>
              <a:ext cx="11100" cy="11150"/>
            </a:xfrm>
            <a:custGeom>
              <a:rect b="b" l="l" r="r" t="t"/>
              <a:pathLst>
                <a:path extrusionOk="0" h="446" w="444">
                  <a:moveTo>
                    <a:pt x="219" y="1"/>
                  </a:moveTo>
                  <a:cubicBezTo>
                    <a:pt x="161" y="1"/>
                    <a:pt x="105" y="23"/>
                    <a:pt x="64" y="65"/>
                  </a:cubicBezTo>
                  <a:cubicBezTo>
                    <a:pt x="53" y="76"/>
                    <a:pt x="45" y="87"/>
                    <a:pt x="38" y="98"/>
                  </a:cubicBezTo>
                  <a:cubicBezTo>
                    <a:pt x="30" y="109"/>
                    <a:pt x="23" y="124"/>
                    <a:pt x="15" y="136"/>
                  </a:cubicBezTo>
                  <a:cubicBezTo>
                    <a:pt x="12" y="150"/>
                    <a:pt x="8" y="165"/>
                    <a:pt x="4" y="177"/>
                  </a:cubicBezTo>
                  <a:cubicBezTo>
                    <a:pt x="0" y="191"/>
                    <a:pt x="0" y="206"/>
                    <a:pt x="0" y="221"/>
                  </a:cubicBezTo>
                  <a:cubicBezTo>
                    <a:pt x="0" y="348"/>
                    <a:pt x="102" y="445"/>
                    <a:pt x="222" y="445"/>
                  </a:cubicBezTo>
                  <a:cubicBezTo>
                    <a:pt x="236" y="445"/>
                    <a:pt x="251" y="444"/>
                    <a:pt x="265" y="441"/>
                  </a:cubicBezTo>
                  <a:cubicBezTo>
                    <a:pt x="280" y="437"/>
                    <a:pt x="291" y="434"/>
                    <a:pt x="306" y="426"/>
                  </a:cubicBezTo>
                  <a:cubicBezTo>
                    <a:pt x="321" y="422"/>
                    <a:pt x="332" y="415"/>
                    <a:pt x="343" y="408"/>
                  </a:cubicBezTo>
                  <a:cubicBezTo>
                    <a:pt x="369" y="389"/>
                    <a:pt x="388" y="370"/>
                    <a:pt x="407" y="344"/>
                  </a:cubicBezTo>
                  <a:cubicBezTo>
                    <a:pt x="414" y="333"/>
                    <a:pt x="421" y="318"/>
                    <a:pt x="425" y="307"/>
                  </a:cubicBezTo>
                  <a:cubicBezTo>
                    <a:pt x="433" y="292"/>
                    <a:pt x="436" y="281"/>
                    <a:pt x="440" y="266"/>
                  </a:cubicBezTo>
                  <a:cubicBezTo>
                    <a:pt x="444" y="236"/>
                    <a:pt x="444" y="206"/>
                    <a:pt x="440" y="177"/>
                  </a:cubicBezTo>
                  <a:cubicBezTo>
                    <a:pt x="436" y="165"/>
                    <a:pt x="433" y="150"/>
                    <a:pt x="425" y="136"/>
                  </a:cubicBezTo>
                  <a:cubicBezTo>
                    <a:pt x="421" y="124"/>
                    <a:pt x="414" y="109"/>
                    <a:pt x="407" y="98"/>
                  </a:cubicBezTo>
                  <a:cubicBezTo>
                    <a:pt x="388" y="72"/>
                    <a:pt x="369" y="54"/>
                    <a:pt x="343" y="39"/>
                  </a:cubicBezTo>
                  <a:cubicBezTo>
                    <a:pt x="332" y="27"/>
                    <a:pt x="321" y="20"/>
                    <a:pt x="306" y="16"/>
                  </a:cubicBezTo>
                  <a:cubicBezTo>
                    <a:pt x="291" y="13"/>
                    <a:pt x="280" y="5"/>
                    <a:pt x="265" y="5"/>
                  </a:cubicBezTo>
                  <a:cubicBezTo>
                    <a:pt x="250" y="2"/>
                    <a:pt x="235" y="1"/>
                    <a:pt x="219"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2"/>
            <p:cNvSpPr/>
            <p:nvPr/>
          </p:nvSpPr>
          <p:spPr>
            <a:xfrm>
              <a:off x="7338950" y="2238800"/>
              <a:ext cx="10825" cy="17600"/>
            </a:xfrm>
            <a:custGeom>
              <a:rect b="b" l="l" r="r" t="t"/>
              <a:pathLst>
                <a:path extrusionOk="0" h="704" w="433">
                  <a:moveTo>
                    <a:pt x="217" y="0"/>
                  </a:moveTo>
                  <a:cubicBezTo>
                    <a:pt x="109" y="0"/>
                    <a:pt x="1" y="72"/>
                    <a:pt x="1" y="215"/>
                  </a:cubicBezTo>
                  <a:lnTo>
                    <a:pt x="1" y="491"/>
                  </a:lnTo>
                  <a:cubicBezTo>
                    <a:pt x="1" y="607"/>
                    <a:pt x="98" y="703"/>
                    <a:pt x="217" y="703"/>
                  </a:cubicBezTo>
                  <a:cubicBezTo>
                    <a:pt x="336" y="703"/>
                    <a:pt x="433" y="607"/>
                    <a:pt x="433" y="491"/>
                  </a:cubicBezTo>
                  <a:lnTo>
                    <a:pt x="433" y="215"/>
                  </a:lnTo>
                  <a:cubicBezTo>
                    <a:pt x="433" y="72"/>
                    <a:pt x="325" y="0"/>
                    <a:pt x="217"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2"/>
            <p:cNvSpPr/>
            <p:nvPr/>
          </p:nvSpPr>
          <p:spPr>
            <a:xfrm>
              <a:off x="7282775" y="2211200"/>
              <a:ext cx="121975" cy="36450"/>
            </a:xfrm>
            <a:custGeom>
              <a:rect b="b" l="l" r="r" t="t"/>
              <a:pathLst>
                <a:path extrusionOk="0" h="1458" w="4879">
                  <a:moveTo>
                    <a:pt x="0" y="0"/>
                  </a:moveTo>
                  <a:lnTo>
                    <a:pt x="153" y="1457"/>
                  </a:lnTo>
                  <a:lnTo>
                    <a:pt x="4730" y="1457"/>
                  </a:lnTo>
                  <a:lnTo>
                    <a:pt x="4879"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2"/>
            <p:cNvSpPr/>
            <p:nvPr/>
          </p:nvSpPr>
          <p:spPr>
            <a:xfrm>
              <a:off x="7282775" y="2211200"/>
              <a:ext cx="26025" cy="36450"/>
            </a:xfrm>
            <a:custGeom>
              <a:rect b="b" l="l" r="r" t="t"/>
              <a:pathLst>
                <a:path extrusionOk="0" h="1458" w="1041">
                  <a:moveTo>
                    <a:pt x="0" y="0"/>
                  </a:moveTo>
                  <a:lnTo>
                    <a:pt x="153" y="1457"/>
                  </a:lnTo>
                  <a:lnTo>
                    <a:pt x="1040" y="1457"/>
                  </a:lnTo>
                  <a:lnTo>
                    <a:pt x="891"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2"/>
            <p:cNvSpPr/>
            <p:nvPr/>
          </p:nvSpPr>
          <p:spPr>
            <a:xfrm>
              <a:off x="7277925" y="2124925"/>
              <a:ext cx="127750" cy="91775"/>
            </a:xfrm>
            <a:custGeom>
              <a:rect b="b" l="l" r="r" t="t"/>
              <a:pathLst>
                <a:path extrusionOk="0" h="3671" w="5110">
                  <a:moveTo>
                    <a:pt x="2635" y="0"/>
                  </a:moveTo>
                  <a:cubicBezTo>
                    <a:pt x="1096" y="0"/>
                    <a:pt x="1" y="1569"/>
                    <a:pt x="176" y="3257"/>
                  </a:cubicBezTo>
                  <a:lnTo>
                    <a:pt x="180" y="3280"/>
                  </a:lnTo>
                  <a:lnTo>
                    <a:pt x="217" y="3637"/>
                  </a:lnTo>
                  <a:lnTo>
                    <a:pt x="832" y="2635"/>
                  </a:lnTo>
                  <a:cubicBezTo>
                    <a:pt x="1223" y="2811"/>
                    <a:pt x="1651" y="2904"/>
                    <a:pt x="2081" y="2904"/>
                  </a:cubicBezTo>
                  <a:cubicBezTo>
                    <a:pt x="2106" y="2904"/>
                    <a:pt x="2130" y="2904"/>
                    <a:pt x="2155" y="2903"/>
                  </a:cubicBezTo>
                  <a:cubicBezTo>
                    <a:pt x="1994" y="2579"/>
                    <a:pt x="1864" y="2240"/>
                    <a:pt x="1767" y="1890"/>
                  </a:cubicBezTo>
                  <a:lnTo>
                    <a:pt x="1767" y="1890"/>
                  </a:lnTo>
                  <a:cubicBezTo>
                    <a:pt x="2419" y="2311"/>
                    <a:pt x="3181" y="2534"/>
                    <a:pt x="3955" y="2534"/>
                  </a:cubicBezTo>
                  <a:cubicBezTo>
                    <a:pt x="4105" y="2534"/>
                    <a:pt x="4255" y="2525"/>
                    <a:pt x="4406" y="2508"/>
                  </a:cubicBezTo>
                  <a:lnTo>
                    <a:pt x="5050" y="3671"/>
                  </a:lnTo>
                  <a:lnTo>
                    <a:pt x="5091" y="3280"/>
                  </a:lnTo>
                  <a:lnTo>
                    <a:pt x="5091" y="3257"/>
                  </a:lnTo>
                  <a:cubicBezTo>
                    <a:pt x="5106" y="3142"/>
                    <a:pt x="5110" y="3022"/>
                    <a:pt x="5110" y="2903"/>
                  </a:cubicBezTo>
                  <a:cubicBezTo>
                    <a:pt x="5110" y="1357"/>
                    <a:pt x="4063" y="0"/>
                    <a:pt x="2635"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2"/>
            <p:cNvSpPr/>
            <p:nvPr/>
          </p:nvSpPr>
          <p:spPr>
            <a:xfrm>
              <a:off x="7277925" y="2124925"/>
              <a:ext cx="76975" cy="90950"/>
            </a:xfrm>
            <a:custGeom>
              <a:rect b="b" l="l" r="r" t="t"/>
              <a:pathLst>
                <a:path extrusionOk="0" h="3638" w="3079">
                  <a:moveTo>
                    <a:pt x="2635" y="0"/>
                  </a:moveTo>
                  <a:cubicBezTo>
                    <a:pt x="1096" y="0"/>
                    <a:pt x="1" y="1569"/>
                    <a:pt x="176" y="3257"/>
                  </a:cubicBezTo>
                  <a:lnTo>
                    <a:pt x="180" y="3280"/>
                  </a:lnTo>
                  <a:lnTo>
                    <a:pt x="217" y="3637"/>
                  </a:lnTo>
                  <a:lnTo>
                    <a:pt x="832" y="2635"/>
                  </a:lnTo>
                  <a:cubicBezTo>
                    <a:pt x="903" y="2665"/>
                    <a:pt x="977" y="2695"/>
                    <a:pt x="1052" y="2724"/>
                  </a:cubicBezTo>
                  <a:cubicBezTo>
                    <a:pt x="1119" y="1416"/>
                    <a:pt x="1935" y="283"/>
                    <a:pt x="3079" y="45"/>
                  </a:cubicBezTo>
                  <a:cubicBezTo>
                    <a:pt x="2934" y="15"/>
                    <a:pt x="2785" y="0"/>
                    <a:pt x="2635"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8" name="Google Shape;4758;p62"/>
          <p:cNvGrpSpPr/>
          <p:nvPr/>
        </p:nvGrpSpPr>
        <p:grpSpPr>
          <a:xfrm>
            <a:off x="4081875" y="2099950"/>
            <a:ext cx="367575" cy="349850"/>
            <a:chOff x="4081875" y="2099950"/>
            <a:chExt cx="367575" cy="349850"/>
          </a:xfrm>
        </p:grpSpPr>
        <p:sp>
          <p:nvSpPr>
            <p:cNvPr id="4759" name="Google Shape;4759;p62"/>
            <p:cNvSpPr/>
            <p:nvPr/>
          </p:nvSpPr>
          <p:spPr>
            <a:xfrm>
              <a:off x="4081875" y="2138900"/>
              <a:ext cx="367575" cy="310900"/>
            </a:xfrm>
            <a:custGeom>
              <a:rect b="b" l="l" r="r" t="t"/>
              <a:pathLst>
                <a:path extrusionOk="0" h="12436" w="14703">
                  <a:moveTo>
                    <a:pt x="299" y="0"/>
                  </a:moveTo>
                  <a:cubicBezTo>
                    <a:pt x="135" y="0"/>
                    <a:pt x="1" y="134"/>
                    <a:pt x="1" y="298"/>
                  </a:cubicBezTo>
                  <a:lnTo>
                    <a:pt x="1" y="12138"/>
                  </a:lnTo>
                  <a:cubicBezTo>
                    <a:pt x="1" y="12302"/>
                    <a:pt x="135" y="12432"/>
                    <a:pt x="299" y="12436"/>
                  </a:cubicBezTo>
                  <a:lnTo>
                    <a:pt x="14404" y="12436"/>
                  </a:lnTo>
                  <a:cubicBezTo>
                    <a:pt x="14568" y="12432"/>
                    <a:pt x="14702" y="12302"/>
                    <a:pt x="14702" y="12138"/>
                  </a:cubicBezTo>
                  <a:lnTo>
                    <a:pt x="14702" y="298"/>
                  </a:lnTo>
                  <a:cubicBezTo>
                    <a:pt x="14702" y="134"/>
                    <a:pt x="14568" y="0"/>
                    <a:pt x="1440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2"/>
            <p:cNvSpPr/>
            <p:nvPr/>
          </p:nvSpPr>
          <p:spPr>
            <a:xfrm>
              <a:off x="4126425" y="2138900"/>
              <a:ext cx="278300" cy="97550"/>
            </a:xfrm>
            <a:custGeom>
              <a:rect b="b" l="l" r="r" t="t"/>
              <a:pathLst>
                <a:path extrusionOk="0" h="3902" w="11132">
                  <a:moveTo>
                    <a:pt x="0" y="0"/>
                  </a:moveTo>
                  <a:lnTo>
                    <a:pt x="0" y="3388"/>
                  </a:lnTo>
                  <a:lnTo>
                    <a:pt x="0" y="3902"/>
                  </a:lnTo>
                  <a:lnTo>
                    <a:pt x="11132" y="3902"/>
                  </a:lnTo>
                  <a:lnTo>
                    <a:pt x="11132" y="3388"/>
                  </a:lnTo>
                  <a:lnTo>
                    <a:pt x="11132"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2"/>
            <p:cNvSpPr/>
            <p:nvPr/>
          </p:nvSpPr>
          <p:spPr>
            <a:xfrm>
              <a:off x="4081875" y="2138900"/>
              <a:ext cx="29650" cy="310900"/>
            </a:xfrm>
            <a:custGeom>
              <a:rect b="b" l="l" r="r" t="t"/>
              <a:pathLst>
                <a:path extrusionOk="0" h="12436" w="1186">
                  <a:moveTo>
                    <a:pt x="299" y="0"/>
                  </a:moveTo>
                  <a:cubicBezTo>
                    <a:pt x="135" y="0"/>
                    <a:pt x="1" y="134"/>
                    <a:pt x="1" y="298"/>
                  </a:cubicBezTo>
                  <a:lnTo>
                    <a:pt x="1" y="12138"/>
                  </a:lnTo>
                  <a:cubicBezTo>
                    <a:pt x="1" y="12302"/>
                    <a:pt x="135" y="12432"/>
                    <a:pt x="299" y="12436"/>
                  </a:cubicBezTo>
                  <a:lnTo>
                    <a:pt x="1186" y="12436"/>
                  </a:lnTo>
                  <a:cubicBezTo>
                    <a:pt x="1022" y="12432"/>
                    <a:pt x="888" y="12302"/>
                    <a:pt x="892" y="12138"/>
                  </a:cubicBezTo>
                  <a:lnTo>
                    <a:pt x="892" y="298"/>
                  </a:lnTo>
                  <a:cubicBezTo>
                    <a:pt x="888" y="134"/>
                    <a:pt x="1022" y="0"/>
                    <a:pt x="1186"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2"/>
            <p:cNvSpPr/>
            <p:nvPr/>
          </p:nvSpPr>
          <p:spPr>
            <a:xfrm>
              <a:off x="4126425" y="2212575"/>
              <a:ext cx="278400" cy="192600"/>
            </a:xfrm>
            <a:custGeom>
              <a:rect b="b" l="l" r="r" t="t"/>
              <a:pathLst>
                <a:path extrusionOk="0" h="7704" w="11136">
                  <a:moveTo>
                    <a:pt x="0" y="1"/>
                  </a:moveTo>
                  <a:lnTo>
                    <a:pt x="0" y="7406"/>
                  </a:lnTo>
                  <a:cubicBezTo>
                    <a:pt x="0" y="7570"/>
                    <a:pt x="134" y="7704"/>
                    <a:pt x="298" y="7704"/>
                  </a:cubicBezTo>
                  <a:lnTo>
                    <a:pt x="9399" y="7704"/>
                  </a:lnTo>
                  <a:cubicBezTo>
                    <a:pt x="9399" y="7704"/>
                    <a:pt x="9399" y="7704"/>
                    <a:pt x="9399" y="7700"/>
                  </a:cubicBezTo>
                  <a:lnTo>
                    <a:pt x="9399" y="6262"/>
                  </a:lnTo>
                  <a:cubicBezTo>
                    <a:pt x="9399" y="6098"/>
                    <a:pt x="9533" y="5964"/>
                    <a:pt x="9697" y="5964"/>
                  </a:cubicBezTo>
                  <a:lnTo>
                    <a:pt x="11135" y="5964"/>
                  </a:lnTo>
                  <a:lnTo>
                    <a:pt x="11135"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2"/>
            <p:cNvSpPr/>
            <p:nvPr/>
          </p:nvSpPr>
          <p:spPr>
            <a:xfrm>
              <a:off x="4361375" y="2361650"/>
              <a:ext cx="43450" cy="43525"/>
            </a:xfrm>
            <a:custGeom>
              <a:rect b="b" l="l" r="r" t="t"/>
              <a:pathLst>
                <a:path extrusionOk="0" h="1741" w="1738">
                  <a:moveTo>
                    <a:pt x="1737" y="1"/>
                  </a:moveTo>
                  <a:lnTo>
                    <a:pt x="1" y="1741"/>
                  </a:lnTo>
                  <a:lnTo>
                    <a:pt x="1443" y="1741"/>
                  </a:lnTo>
                  <a:cubicBezTo>
                    <a:pt x="1607" y="1741"/>
                    <a:pt x="1737" y="1607"/>
                    <a:pt x="1737" y="1443"/>
                  </a:cubicBezTo>
                  <a:lnTo>
                    <a:pt x="1737"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2"/>
            <p:cNvSpPr/>
            <p:nvPr/>
          </p:nvSpPr>
          <p:spPr>
            <a:xfrm>
              <a:off x="4363675" y="2361550"/>
              <a:ext cx="41150" cy="2200"/>
            </a:xfrm>
            <a:custGeom>
              <a:rect b="b" l="l" r="r" t="t"/>
              <a:pathLst>
                <a:path extrusionOk="0" h="88" w="1646">
                  <a:moveTo>
                    <a:pt x="207" y="1"/>
                  </a:moveTo>
                  <a:cubicBezTo>
                    <a:pt x="130" y="1"/>
                    <a:pt x="53" y="33"/>
                    <a:pt x="0" y="88"/>
                  </a:cubicBezTo>
                  <a:lnTo>
                    <a:pt x="0" y="88"/>
                  </a:lnTo>
                  <a:cubicBezTo>
                    <a:pt x="50" y="36"/>
                    <a:pt x="122" y="4"/>
                    <a:pt x="195" y="4"/>
                  </a:cubicBezTo>
                  <a:cubicBezTo>
                    <a:pt x="199" y="4"/>
                    <a:pt x="203" y="4"/>
                    <a:pt x="207" y="5"/>
                  </a:cubicBezTo>
                  <a:lnTo>
                    <a:pt x="1645" y="5"/>
                  </a:lnTo>
                  <a:lnTo>
                    <a:pt x="16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2"/>
            <p:cNvSpPr/>
            <p:nvPr/>
          </p:nvSpPr>
          <p:spPr>
            <a:xfrm>
              <a:off x="4361375" y="2361650"/>
              <a:ext cx="43450" cy="43525"/>
            </a:xfrm>
            <a:custGeom>
              <a:rect b="b" l="l" r="r" t="t"/>
              <a:pathLst>
                <a:path extrusionOk="0" h="1741" w="1738">
                  <a:moveTo>
                    <a:pt x="299" y="1"/>
                  </a:moveTo>
                  <a:cubicBezTo>
                    <a:pt x="135" y="1"/>
                    <a:pt x="1" y="135"/>
                    <a:pt x="1" y="299"/>
                  </a:cubicBezTo>
                  <a:lnTo>
                    <a:pt x="1" y="1741"/>
                  </a:lnTo>
                  <a:lnTo>
                    <a:pt x="173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2"/>
            <p:cNvSpPr/>
            <p:nvPr/>
          </p:nvSpPr>
          <p:spPr>
            <a:xfrm>
              <a:off x="4404700" y="2222650"/>
              <a:ext cx="25" cy="200"/>
            </a:xfrm>
            <a:custGeom>
              <a:rect b="b" l="l" r="r" t="t"/>
              <a:pathLst>
                <a:path extrusionOk="0" h="8" w="1">
                  <a:moveTo>
                    <a:pt x="1" y="8"/>
                  </a:moveTo>
                  <a:cubicBezTo>
                    <a:pt x="1" y="4"/>
                    <a:pt x="1" y="0"/>
                    <a:pt x="1" y="0"/>
                  </a:cubicBezTo>
                  <a:cubicBezTo>
                    <a:pt x="1" y="0"/>
                    <a:pt x="1" y="4"/>
                    <a:pt x="1" y="8"/>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2"/>
            <p:cNvSpPr/>
            <p:nvPr/>
          </p:nvSpPr>
          <p:spPr>
            <a:xfrm>
              <a:off x="4403575" y="2219850"/>
              <a:ext cx="225" cy="300"/>
            </a:xfrm>
            <a:custGeom>
              <a:rect b="b" l="l" r="r" t="t"/>
              <a:pathLst>
                <a:path extrusionOk="0" h="12" w="9">
                  <a:moveTo>
                    <a:pt x="8" y="12"/>
                  </a:moveTo>
                  <a:cubicBezTo>
                    <a:pt x="5" y="8"/>
                    <a:pt x="5" y="4"/>
                    <a:pt x="1" y="1"/>
                  </a:cubicBezTo>
                  <a:cubicBezTo>
                    <a:pt x="5" y="4"/>
                    <a:pt x="5" y="8"/>
                    <a:pt x="8" y="12"/>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2"/>
            <p:cNvSpPr/>
            <p:nvPr/>
          </p:nvSpPr>
          <p:spPr>
            <a:xfrm>
              <a:off x="4403225" y="2219300"/>
              <a:ext cx="200" cy="300"/>
            </a:xfrm>
            <a:custGeom>
              <a:rect b="b" l="l" r="r" t="t"/>
              <a:pathLst>
                <a:path extrusionOk="0" h="12" w="8">
                  <a:moveTo>
                    <a:pt x="7" y="11"/>
                  </a:moveTo>
                  <a:lnTo>
                    <a:pt x="0"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2"/>
            <p:cNvSpPr/>
            <p:nvPr/>
          </p:nvSpPr>
          <p:spPr>
            <a:xfrm>
              <a:off x="4402750" y="2218825"/>
              <a:ext cx="400" cy="400"/>
            </a:xfrm>
            <a:custGeom>
              <a:rect b="b" l="l" r="r" t="t"/>
              <a:pathLst>
                <a:path extrusionOk="0" h="16" w="16">
                  <a:moveTo>
                    <a:pt x="0" y="1"/>
                  </a:moveTo>
                  <a:cubicBezTo>
                    <a:pt x="4" y="4"/>
                    <a:pt x="8" y="8"/>
                    <a:pt x="15" y="16"/>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2"/>
            <p:cNvSpPr/>
            <p:nvPr/>
          </p:nvSpPr>
          <p:spPr>
            <a:xfrm>
              <a:off x="4402375" y="2218450"/>
              <a:ext cx="300" cy="300"/>
            </a:xfrm>
            <a:custGeom>
              <a:rect b="b" l="l" r="r" t="t"/>
              <a:pathLst>
                <a:path extrusionOk="0" h="12" w="12">
                  <a:moveTo>
                    <a:pt x="12" y="12"/>
                  </a:moveTo>
                  <a:lnTo>
                    <a:pt x="0"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2"/>
            <p:cNvSpPr/>
            <p:nvPr/>
          </p:nvSpPr>
          <p:spPr>
            <a:xfrm>
              <a:off x="4400975" y="2217425"/>
              <a:ext cx="225" cy="225"/>
            </a:xfrm>
            <a:custGeom>
              <a:rect b="b" l="l" r="r" t="t"/>
              <a:pathLst>
                <a:path extrusionOk="0" h="9" w="9">
                  <a:moveTo>
                    <a:pt x="8" y="8"/>
                  </a:moveTo>
                  <a:lnTo>
                    <a:pt x="1" y="1"/>
                  </a:lnTo>
                  <a:cubicBezTo>
                    <a:pt x="4" y="4"/>
                    <a:pt x="4" y="4"/>
                    <a:pt x="8" y="8"/>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2"/>
            <p:cNvSpPr/>
            <p:nvPr/>
          </p:nvSpPr>
          <p:spPr>
            <a:xfrm>
              <a:off x="4399300" y="2216875"/>
              <a:ext cx="200" cy="25"/>
            </a:xfrm>
            <a:custGeom>
              <a:rect b="b" l="l" r="r" t="t"/>
              <a:pathLst>
                <a:path extrusionOk="0" h="1" w="8">
                  <a:moveTo>
                    <a:pt x="8" y="0"/>
                  </a:moveTo>
                  <a:lnTo>
                    <a:pt x="1"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2"/>
            <p:cNvSpPr/>
            <p:nvPr/>
          </p:nvSpPr>
          <p:spPr>
            <a:xfrm>
              <a:off x="4342200" y="2356150"/>
              <a:ext cx="25" cy="225"/>
            </a:xfrm>
            <a:custGeom>
              <a:rect b="b" l="l" r="r" t="t"/>
              <a:pathLst>
                <a:path extrusionOk="0" h="9" w="1">
                  <a:moveTo>
                    <a:pt x="0" y="1"/>
                  </a:moveTo>
                  <a:lnTo>
                    <a:pt x="0" y="8"/>
                  </a:lnTo>
                  <a:lnTo>
                    <a:pt x="0" y="8"/>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2"/>
            <p:cNvSpPr/>
            <p:nvPr/>
          </p:nvSpPr>
          <p:spPr>
            <a:xfrm>
              <a:off x="4342200" y="2327175"/>
              <a:ext cx="25" cy="125"/>
            </a:xfrm>
            <a:custGeom>
              <a:rect b="b" l="l" r="r" t="t"/>
              <a:pathLst>
                <a:path extrusionOk="0" h="5" w="1">
                  <a:moveTo>
                    <a:pt x="0" y="1"/>
                  </a:moveTo>
                  <a:lnTo>
                    <a:pt x="0" y="4"/>
                  </a:lnTo>
                  <a:cubicBezTo>
                    <a:pt x="0" y="1"/>
                    <a:pt x="0" y="1"/>
                    <a:pt x="0"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2"/>
            <p:cNvSpPr/>
            <p:nvPr/>
          </p:nvSpPr>
          <p:spPr>
            <a:xfrm>
              <a:off x="4313225" y="2287875"/>
              <a:ext cx="29075" cy="25"/>
            </a:xfrm>
            <a:custGeom>
              <a:rect b="b" l="l" r="r" t="t"/>
              <a:pathLst>
                <a:path extrusionOk="0" h="1" w="1163">
                  <a:moveTo>
                    <a:pt x="1163" y="0"/>
                  </a:moveTo>
                  <a:lnTo>
                    <a:pt x="1163" y="0"/>
                  </a:lnTo>
                  <a:lnTo>
                    <a:pt x="0" y="0"/>
                  </a:lnTo>
                  <a:lnTo>
                    <a:pt x="0" y="0"/>
                  </a:lnTo>
                  <a:lnTo>
                    <a:pt x="4" y="0"/>
                  </a:lnTo>
                  <a:lnTo>
                    <a:pt x="1159"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2"/>
            <p:cNvSpPr/>
            <p:nvPr/>
          </p:nvSpPr>
          <p:spPr>
            <a:xfrm>
              <a:off x="4342200" y="2287875"/>
              <a:ext cx="25" cy="25"/>
            </a:xfrm>
            <a:custGeom>
              <a:rect b="b" l="l" r="r" t="t"/>
              <a:pathLst>
                <a:path extrusionOk="0" h="1" w="1">
                  <a:moveTo>
                    <a:pt x="0" y="0"/>
                  </a:moveTo>
                  <a:lnTo>
                    <a:pt x="0" y="0"/>
                  </a:lnTo>
                  <a:lnTo>
                    <a:pt x="0"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2"/>
            <p:cNvSpPr/>
            <p:nvPr/>
          </p:nvSpPr>
          <p:spPr>
            <a:xfrm>
              <a:off x="4342200" y="2258900"/>
              <a:ext cx="100" cy="25"/>
            </a:xfrm>
            <a:custGeom>
              <a:rect b="b" l="l" r="r" t="t"/>
              <a:pathLst>
                <a:path extrusionOk="0" h="1" w="4">
                  <a:moveTo>
                    <a:pt x="0" y="0"/>
                  </a:moveTo>
                  <a:lnTo>
                    <a:pt x="0" y="0"/>
                  </a:lnTo>
                  <a:cubicBezTo>
                    <a:pt x="4" y="0"/>
                    <a:pt x="4" y="0"/>
                    <a:pt x="0"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2"/>
            <p:cNvSpPr/>
            <p:nvPr/>
          </p:nvSpPr>
          <p:spPr>
            <a:xfrm>
              <a:off x="4342200" y="2258900"/>
              <a:ext cx="25" cy="25"/>
            </a:xfrm>
            <a:custGeom>
              <a:rect b="b" l="l" r="r" t="t"/>
              <a:pathLst>
                <a:path extrusionOk="0" h="1" w="1">
                  <a:moveTo>
                    <a:pt x="0" y="0"/>
                  </a:move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2"/>
            <p:cNvSpPr/>
            <p:nvPr/>
          </p:nvSpPr>
          <p:spPr>
            <a:xfrm>
              <a:off x="4313225" y="2258800"/>
              <a:ext cx="100" cy="125"/>
            </a:xfrm>
            <a:custGeom>
              <a:rect b="b" l="l" r="r" t="t"/>
              <a:pathLst>
                <a:path extrusionOk="0" h="5" w="4">
                  <a:moveTo>
                    <a:pt x="0" y="0"/>
                  </a:moveTo>
                  <a:lnTo>
                    <a:pt x="0" y="4"/>
                  </a:lnTo>
                  <a:lnTo>
                    <a:pt x="4" y="4"/>
                  </a:lnTo>
                  <a:lnTo>
                    <a:pt x="0"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2"/>
            <p:cNvSpPr/>
            <p:nvPr/>
          </p:nvSpPr>
          <p:spPr>
            <a:xfrm>
              <a:off x="4313225" y="2287875"/>
              <a:ext cx="100" cy="25"/>
            </a:xfrm>
            <a:custGeom>
              <a:rect b="b" l="l" r="r" t="t"/>
              <a:pathLst>
                <a:path extrusionOk="0" h="1" w="4">
                  <a:moveTo>
                    <a:pt x="4" y="0"/>
                  </a:moveTo>
                  <a:lnTo>
                    <a:pt x="0" y="0"/>
                  </a:lnTo>
                  <a:lnTo>
                    <a:pt x="0" y="0"/>
                  </a:lnTo>
                  <a:cubicBezTo>
                    <a:pt x="0" y="0"/>
                    <a:pt x="4" y="0"/>
                    <a:pt x="4"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2"/>
            <p:cNvSpPr/>
            <p:nvPr/>
          </p:nvSpPr>
          <p:spPr>
            <a:xfrm>
              <a:off x="4313225" y="2327175"/>
              <a:ext cx="100" cy="125"/>
            </a:xfrm>
            <a:custGeom>
              <a:rect b="b" l="l" r="r" t="t"/>
              <a:pathLst>
                <a:path extrusionOk="0" h="5" w="4">
                  <a:moveTo>
                    <a:pt x="0" y="1"/>
                  </a:moveTo>
                  <a:lnTo>
                    <a:pt x="0" y="4"/>
                  </a:lnTo>
                  <a:cubicBezTo>
                    <a:pt x="0" y="1"/>
                    <a:pt x="4" y="1"/>
                    <a:pt x="4"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2"/>
            <p:cNvSpPr/>
            <p:nvPr/>
          </p:nvSpPr>
          <p:spPr>
            <a:xfrm>
              <a:off x="4313225" y="2356350"/>
              <a:ext cx="100" cy="25"/>
            </a:xfrm>
            <a:custGeom>
              <a:rect b="b" l="l" r="r" t="t"/>
              <a:pathLst>
                <a:path extrusionOk="0" h="1" w="4">
                  <a:moveTo>
                    <a:pt x="4" y="0"/>
                  </a:moveTo>
                  <a:lnTo>
                    <a:pt x="0" y="0"/>
                  </a:lnTo>
                  <a:lnTo>
                    <a:pt x="0" y="0"/>
                  </a:lnTo>
                  <a:cubicBezTo>
                    <a:pt x="0" y="0"/>
                    <a:pt x="4" y="0"/>
                    <a:pt x="4"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2"/>
            <p:cNvSpPr/>
            <p:nvPr/>
          </p:nvSpPr>
          <p:spPr>
            <a:xfrm>
              <a:off x="4313225" y="2258900"/>
              <a:ext cx="25" cy="25"/>
            </a:xfrm>
            <a:custGeom>
              <a:rect b="b" l="l" r="r" t="t"/>
              <a:pathLst>
                <a:path extrusionOk="0" h="1" w="1">
                  <a:moveTo>
                    <a:pt x="0" y="0"/>
                  </a:move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2"/>
            <p:cNvSpPr/>
            <p:nvPr/>
          </p:nvSpPr>
          <p:spPr>
            <a:xfrm>
              <a:off x="4313225" y="2356150"/>
              <a:ext cx="25" cy="25"/>
            </a:xfrm>
            <a:custGeom>
              <a:rect b="b" l="l" r="r" t="t"/>
              <a:pathLst>
                <a:path extrusionOk="0" h="1" w="1">
                  <a:moveTo>
                    <a:pt x="0" y="1"/>
                  </a:moveTo>
                  <a:lnTo>
                    <a:pt x="0" y="1"/>
                  </a:lnTo>
                  <a:lnTo>
                    <a:pt x="0" y="1"/>
                  </a:lnTo>
                  <a:lnTo>
                    <a:pt x="0"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2"/>
            <p:cNvSpPr/>
            <p:nvPr/>
          </p:nvSpPr>
          <p:spPr>
            <a:xfrm>
              <a:off x="4313225" y="2287875"/>
              <a:ext cx="25" cy="25"/>
            </a:xfrm>
            <a:custGeom>
              <a:rect b="b" l="l" r="r" t="t"/>
              <a:pathLst>
                <a:path extrusionOk="0" h="1" w="1">
                  <a:moveTo>
                    <a:pt x="0" y="0"/>
                  </a:moveTo>
                  <a:lnTo>
                    <a:pt x="0"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2"/>
            <p:cNvSpPr/>
            <p:nvPr/>
          </p:nvSpPr>
          <p:spPr>
            <a:xfrm>
              <a:off x="4243725" y="2287875"/>
              <a:ext cx="29000" cy="25"/>
            </a:xfrm>
            <a:custGeom>
              <a:rect b="b" l="l" r="r" t="t"/>
              <a:pathLst>
                <a:path extrusionOk="0" h="1" w="1160">
                  <a:moveTo>
                    <a:pt x="1159" y="0"/>
                  </a:moveTo>
                  <a:lnTo>
                    <a:pt x="1159" y="0"/>
                  </a:lnTo>
                  <a:lnTo>
                    <a:pt x="0" y="0"/>
                  </a:lnTo>
                  <a:lnTo>
                    <a:pt x="0" y="0"/>
                  </a:lnTo>
                  <a:lnTo>
                    <a:pt x="4" y="0"/>
                  </a:lnTo>
                  <a:lnTo>
                    <a:pt x="1159"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2"/>
            <p:cNvSpPr/>
            <p:nvPr/>
          </p:nvSpPr>
          <p:spPr>
            <a:xfrm>
              <a:off x="4272700" y="2287875"/>
              <a:ext cx="100" cy="25"/>
            </a:xfrm>
            <a:custGeom>
              <a:rect b="b" l="l" r="r" t="t"/>
              <a:pathLst>
                <a:path extrusionOk="0" h="1" w="4">
                  <a:moveTo>
                    <a:pt x="4" y="0"/>
                  </a:moveTo>
                  <a:lnTo>
                    <a:pt x="4" y="0"/>
                  </a:lnTo>
                  <a:lnTo>
                    <a:pt x="0" y="0"/>
                  </a:lnTo>
                  <a:cubicBezTo>
                    <a:pt x="0" y="0"/>
                    <a:pt x="0" y="0"/>
                    <a:pt x="4"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2"/>
            <p:cNvSpPr/>
            <p:nvPr/>
          </p:nvSpPr>
          <p:spPr>
            <a:xfrm>
              <a:off x="4272775" y="2258900"/>
              <a:ext cx="25" cy="25"/>
            </a:xfrm>
            <a:custGeom>
              <a:rect b="b" l="l" r="r" t="t"/>
              <a:pathLst>
                <a:path extrusionOk="0" h="1" w="1">
                  <a:moveTo>
                    <a:pt x="1" y="0"/>
                  </a:moveTo>
                  <a:lnTo>
                    <a:pt x="1" y="0"/>
                  </a:lnTo>
                  <a:cubicBezTo>
                    <a:pt x="1" y="0"/>
                    <a:pt x="1" y="0"/>
                    <a:pt x="1"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2"/>
            <p:cNvSpPr/>
            <p:nvPr/>
          </p:nvSpPr>
          <p:spPr>
            <a:xfrm>
              <a:off x="4272775" y="2258900"/>
              <a:ext cx="25" cy="25"/>
            </a:xfrm>
            <a:custGeom>
              <a:rect b="b" l="l" r="r" t="t"/>
              <a:pathLst>
                <a:path extrusionOk="0" h="1" w="1">
                  <a:moveTo>
                    <a:pt x="1" y="0"/>
                  </a:move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2"/>
            <p:cNvSpPr/>
            <p:nvPr/>
          </p:nvSpPr>
          <p:spPr>
            <a:xfrm>
              <a:off x="4258150" y="2364075"/>
              <a:ext cx="125" cy="125"/>
            </a:xfrm>
            <a:custGeom>
              <a:rect b="b" l="l" r="r" t="t"/>
              <a:pathLst>
                <a:path extrusionOk="0" h="5" w="5">
                  <a:moveTo>
                    <a:pt x="4" y="0"/>
                  </a:moveTo>
                  <a:lnTo>
                    <a:pt x="4" y="0"/>
                  </a:lnTo>
                  <a:lnTo>
                    <a:pt x="1" y="4"/>
                  </a:lnTo>
                  <a:lnTo>
                    <a:pt x="1" y="4"/>
                  </a:lnTo>
                  <a:lnTo>
                    <a:pt x="4"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2"/>
            <p:cNvSpPr/>
            <p:nvPr/>
          </p:nvSpPr>
          <p:spPr>
            <a:xfrm>
              <a:off x="4243725" y="2258800"/>
              <a:ext cx="100" cy="125"/>
            </a:xfrm>
            <a:custGeom>
              <a:rect b="b" l="l" r="r" t="t"/>
              <a:pathLst>
                <a:path extrusionOk="0" h="5" w="4">
                  <a:moveTo>
                    <a:pt x="0" y="0"/>
                  </a:moveTo>
                  <a:lnTo>
                    <a:pt x="0" y="4"/>
                  </a:lnTo>
                  <a:lnTo>
                    <a:pt x="4" y="4"/>
                  </a:lnTo>
                  <a:lnTo>
                    <a:pt x="0"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2"/>
            <p:cNvSpPr/>
            <p:nvPr/>
          </p:nvSpPr>
          <p:spPr>
            <a:xfrm>
              <a:off x="4243725" y="2287875"/>
              <a:ext cx="100" cy="25"/>
            </a:xfrm>
            <a:custGeom>
              <a:rect b="b" l="l" r="r" t="t"/>
              <a:pathLst>
                <a:path extrusionOk="0" h="1" w="4">
                  <a:moveTo>
                    <a:pt x="4" y="0"/>
                  </a:moveTo>
                  <a:lnTo>
                    <a:pt x="0" y="0"/>
                  </a:lnTo>
                  <a:lnTo>
                    <a:pt x="0" y="0"/>
                  </a:lnTo>
                  <a:cubicBezTo>
                    <a:pt x="0" y="0"/>
                    <a:pt x="4" y="0"/>
                    <a:pt x="4"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2"/>
            <p:cNvSpPr/>
            <p:nvPr/>
          </p:nvSpPr>
          <p:spPr>
            <a:xfrm>
              <a:off x="4243725" y="2258900"/>
              <a:ext cx="25" cy="25"/>
            </a:xfrm>
            <a:custGeom>
              <a:rect b="b" l="l" r="r" t="t"/>
              <a:pathLst>
                <a:path extrusionOk="0" h="1" w="1">
                  <a:moveTo>
                    <a:pt x="0" y="0"/>
                  </a:move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2"/>
            <p:cNvSpPr/>
            <p:nvPr/>
          </p:nvSpPr>
          <p:spPr>
            <a:xfrm>
              <a:off x="4243725" y="2287875"/>
              <a:ext cx="25" cy="25"/>
            </a:xfrm>
            <a:custGeom>
              <a:rect b="b" l="l" r="r" t="t"/>
              <a:pathLst>
                <a:path extrusionOk="0" h="1" w="1">
                  <a:moveTo>
                    <a:pt x="0" y="0"/>
                  </a:moveTo>
                  <a:lnTo>
                    <a:pt x="0"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2"/>
            <p:cNvSpPr/>
            <p:nvPr/>
          </p:nvSpPr>
          <p:spPr>
            <a:xfrm>
              <a:off x="4203175" y="2327175"/>
              <a:ext cx="25" cy="29100"/>
            </a:xfrm>
            <a:custGeom>
              <a:rect b="b" l="l" r="r" t="t"/>
              <a:pathLst>
                <a:path extrusionOk="0" h="1164" w="1">
                  <a:moveTo>
                    <a:pt x="1" y="1"/>
                  </a:moveTo>
                  <a:lnTo>
                    <a:pt x="1" y="1163"/>
                  </a:lnTo>
                  <a:lnTo>
                    <a:pt x="1" y="1163"/>
                  </a:lnTo>
                  <a:lnTo>
                    <a:pt x="1" y="1160"/>
                  </a:lnTo>
                  <a:lnTo>
                    <a:pt x="1" y="4"/>
                  </a:lnTo>
                  <a:lnTo>
                    <a:pt x="1"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2"/>
            <p:cNvSpPr/>
            <p:nvPr/>
          </p:nvSpPr>
          <p:spPr>
            <a:xfrm>
              <a:off x="4174200" y="2258900"/>
              <a:ext cx="29000" cy="29000"/>
            </a:xfrm>
            <a:custGeom>
              <a:rect b="b" l="l" r="r" t="t"/>
              <a:pathLst>
                <a:path extrusionOk="0" h="1160" w="1160">
                  <a:moveTo>
                    <a:pt x="1160" y="0"/>
                  </a:moveTo>
                  <a:lnTo>
                    <a:pt x="1160" y="1159"/>
                  </a:lnTo>
                  <a:lnTo>
                    <a:pt x="1" y="1159"/>
                  </a:lnTo>
                  <a:lnTo>
                    <a:pt x="1" y="1159"/>
                  </a:lnTo>
                  <a:lnTo>
                    <a:pt x="5" y="1159"/>
                  </a:lnTo>
                  <a:lnTo>
                    <a:pt x="1156" y="1159"/>
                  </a:lnTo>
                  <a:lnTo>
                    <a:pt x="1160" y="1159"/>
                  </a:lnTo>
                  <a:lnTo>
                    <a:pt x="1160" y="1159"/>
                  </a:lnTo>
                  <a:lnTo>
                    <a:pt x="1160" y="0"/>
                  </a:lnTo>
                  <a:lnTo>
                    <a:pt x="1160"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2"/>
            <p:cNvSpPr/>
            <p:nvPr/>
          </p:nvSpPr>
          <p:spPr>
            <a:xfrm>
              <a:off x="4203100" y="2356150"/>
              <a:ext cx="175" cy="225"/>
            </a:xfrm>
            <a:custGeom>
              <a:rect b="b" l="l" r="r" t="t"/>
              <a:pathLst>
                <a:path extrusionOk="0" h="9" w="7">
                  <a:moveTo>
                    <a:pt x="4" y="1"/>
                  </a:moveTo>
                  <a:lnTo>
                    <a:pt x="4" y="7"/>
                  </a:lnTo>
                  <a:lnTo>
                    <a:pt x="4" y="7"/>
                  </a:lnTo>
                  <a:cubicBezTo>
                    <a:pt x="6" y="5"/>
                    <a:pt x="6" y="3"/>
                    <a:pt x="4" y="1"/>
                  </a:cubicBezTo>
                  <a:close/>
                  <a:moveTo>
                    <a:pt x="4" y="7"/>
                  </a:moveTo>
                  <a:cubicBezTo>
                    <a:pt x="3" y="8"/>
                    <a:pt x="2" y="8"/>
                    <a:pt x="0" y="8"/>
                  </a:cubicBezTo>
                  <a:lnTo>
                    <a:pt x="4" y="8"/>
                  </a:lnTo>
                  <a:lnTo>
                    <a:pt x="4" y="7"/>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2"/>
            <p:cNvSpPr/>
            <p:nvPr/>
          </p:nvSpPr>
          <p:spPr>
            <a:xfrm>
              <a:off x="4203100" y="2327175"/>
              <a:ext cx="100" cy="125"/>
            </a:xfrm>
            <a:custGeom>
              <a:rect b="b" l="l" r="r" t="t"/>
              <a:pathLst>
                <a:path extrusionOk="0" h="5" w="4">
                  <a:moveTo>
                    <a:pt x="0" y="1"/>
                  </a:moveTo>
                  <a:cubicBezTo>
                    <a:pt x="4" y="1"/>
                    <a:pt x="4" y="1"/>
                    <a:pt x="4" y="4"/>
                  </a:cubicBezTo>
                  <a:lnTo>
                    <a:pt x="4"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2"/>
            <p:cNvSpPr/>
            <p:nvPr/>
          </p:nvSpPr>
          <p:spPr>
            <a:xfrm>
              <a:off x="4203100" y="2287875"/>
              <a:ext cx="100" cy="25"/>
            </a:xfrm>
            <a:custGeom>
              <a:rect b="b" l="l" r="r" t="t"/>
              <a:pathLst>
                <a:path extrusionOk="0" h="1" w="4">
                  <a:moveTo>
                    <a:pt x="4" y="0"/>
                  </a:moveTo>
                  <a:lnTo>
                    <a:pt x="4" y="0"/>
                  </a:lnTo>
                  <a:lnTo>
                    <a:pt x="0" y="0"/>
                  </a:lnTo>
                  <a:cubicBezTo>
                    <a:pt x="4" y="0"/>
                    <a:pt x="4" y="0"/>
                    <a:pt x="4"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2"/>
            <p:cNvSpPr/>
            <p:nvPr/>
          </p:nvSpPr>
          <p:spPr>
            <a:xfrm>
              <a:off x="4203175" y="2258900"/>
              <a:ext cx="25" cy="25"/>
            </a:xfrm>
            <a:custGeom>
              <a:rect b="b" l="l" r="r" t="t"/>
              <a:pathLst>
                <a:path extrusionOk="0" h="1" w="1">
                  <a:moveTo>
                    <a:pt x="1" y="0"/>
                  </a:moveTo>
                  <a:lnTo>
                    <a:pt x="1" y="0"/>
                  </a:lnTo>
                  <a:cubicBezTo>
                    <a:pt x="1" y="0"/>
                    <a:pt x="1" y="0"/>
                    <a:pt x="1"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2"/>
            <p:cNvSpPr/>
            <p:nvPr/>
          </p:nvSpPr>
          <p:spPr>
            <a:xfrm>
              <a:off x="4203175" y="2258900"/>
              <a:ext cx="25" cy="25"/>
            </a:xfrm>
            <a:custGeom>
              <a:rect b="b" l="l" r="r" t="t"/>
              <a:pathLst>
                <a:path extrusionOk="0" h="1" w="1">
                  <a:moveTo>
                    <a:pt x="1" y="0"/>
                  </a:move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2"/>
            <p:cNvSpPr/>
            <p:nvPr/>
          </p:nvSpPr>
          <p:spPr>
            <a:xfrm>
              <a:off x="4174300" y="2258900"/>
              <a:ext cx="25" cy="25"/>
            </a:xfrm>
            <a:custGeom>
              <a:rect b="b" l="l" r="r" t="t"/>
              <a:pathLst>
                <a:path extrusionOk="0" h="1" w="1">
                  <a:moveTo>
                    <a:pt x="1" y="0"/>
                  </a:move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2"/>
            <p:cNvSpPr/>
            <p:nvPr/>
          </p:nvSpPr>
          <p:spPr>
            <a:xfrm>
              <a:off x="4174200" y="2287875"/>
              <a:ext cx="125" cy="25"/>
            </a:xfrm>
            <a:custGeom>
              <a:rect b="b" l="l" r="r" t="t"/>
              <a:pathLst>
                <a:path extrusionOk="0" h="1" w="5">
                  <a:moveTo>
                    <a:pt x="5" y="0"/>
                  </a:moveTo>
                  <a:lnTo>
                    <a:pt x="1" y="0"/>
                  </a:lnTo>
                  <a:lnTo>
                    <a:pt x="1" y="0"/>
                  </a:lnTo>
                  <a:cubicBezTo>
                    <a:pt x="1" y="0"/>
                    <a:pt x="5" y="0"/>
                    <a:pt x="5"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2"/>
            <p:cNvSpPr/>
            <p:nvPr/>
          </p:nvSpPr>
          <p:spPr>
            <a:xfrm>
              <a:off x="4174200" y="2327175"/>
              <a:ext cx="125" cy="125"/>
            </a:xfrm>
            <a:custGeom>
              <a:rect b="b" l="l" r="r" t="t"/>
              <a:pathLst>
                <a:path extrusionOk="0" h="5" w="5">
                  <a:moveTo>
                    <a:pt x="1" y="1"/>
                  </a:moveTo>
                  <a:lnTo>
                    <a:pt x="1" y="4"/>
                  </a:lnTo>
                  <a:cubicBezTo>
                    <a:pt x="1" y="1"/>
                    <a:pt x="1" y="1"/>
                    <a:pt x="5"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2"/>
            <p:cNvSpPr/>
            <p:nvPr/>
          </p:nvSpPr>
          <p:spPr>
            <a:xfrm>
              <a:off x="4174200" y="2356250"/>
              <a:ext cx="125" cy="125"/>
            </a:xfrm>
            <a:custGeom>
              <a:rect b="b" l="l" r="r" t="t"/>
              <a:pathLst>
                <a:path extrusionOk="0" h="5" w="5">
                  <a:moveTo>
                    <a:pt x="1" y="0"/>
                  </a:moveTo>
                  <a:lnTo>
                    <a:pt x="1" y="4"/>
                  </a:lnTo>
                  <a:lnTo>
                    <a:pt x="5" y="4"/>
                  </a:lnTo>
                  <a:cubicBezTo>
                    <a:pt x="1" y="4"/>
                    <a:pt x="1" y="0"/>
                    <a:pt x="1"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2"/>
            <p:cNvSpPr/>
            <p:nvPr/>
          </p:nvSpPr>
          <p:spPr>
            <a:xfrm>
              <a:off x="4174200" y="2258900"/>
              <a:ext cx="25" cy="25"/>
            </a:xfrm>
            <a:custGeom>
              <a:rect b="b" l="l" r="r" t="t"/>
              <a:pathLst>
                <a:path extrusionOk="0" h="1" w="1">
                  <a:moveTo>
                    <a:pt x="1" y="0"/>
                  </a:moveTo>
                  <a:lnTo>
                    <a:pt x="1" y="0"/>
                  </a:lnTo>
                  <a:lnTo>
                    <a:pt x="1"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2"/>
            <p:cNvSpPr/>
            <p:nvPr/>
          </p:nvSpPr>
          <p:spPr>
            <a:xfrm>
              <a:off x="4397625" y="2222100"/>
              <a:ext cx="300" cy="100"/>
            </a:xfrm>
            <a:custGeom>
              <a:rect b="b" l="l" r="r" t="t"/>
              <a:pathLst>
                <a:path extrusionOk="0" h="4" w="12">
                  <a:moveTo>
                    <a:pt x="12" y="4"/>
                  </a:moveTo>
                  <a:close/>
                  <a:moveTo>
                    <a:pt x="0" y="0"/>
                  </a:moveTo>
                  <a:close/>
                  <a:moveTo>
                    <a:pt x="0" y="0"/>
                  </a:move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2"/>
            <p:cNvSpPr/>
            <p:nvPr/>
          </p:nvSpPr>
          <p:spPr>
            <a:xfrm>
              <a:off x="4320675" y="2327175"/>
              <a:ext cx="29000" cy="29100"/>
            </a:xfrm>
            <a:custGeom>
              <a:rect b="b" l="l" r="r" t="t"/>
              <a:pathLst>
                <a:path extrusionOk="0" h="1164" w="1160">
                  <a:moveTo>
                    <a:pt x="149" y="1"/>
                  </a:moveTo>
                  <a:cubicBezTo>
                    <a:pt x="67" y="1"/>
                    <a:pt x="0" y="68"/>
                    <a:pt x="0" y="150"/>
                  </a:cubicBezTo>
                  <a:lnTo>
                    <a:pt x="0" y="1014"/>
                  </a:lnTo>
                  <a:cubicBezTo>
                    <a:pt x="0" y="1096"/>
                    <a:pt x="67" y="1163"/>
                    <a:pt x="149" y="1163"/>
                  </a:cubicBezTo>
                  <a:lnTo>
                    <a:pt x="1010" y="1163"/>
                  </a:lnTo>
                  <a:cubicBezTo>
                    <a:pt x="1092" y="1163"/>
                    <a:pt x="1159" y="1096"/>
                    <a:pt x="1159" y="1014"/>
                  </a:cubicBezTo>
                  <a:lnTo>
                    <a:pt x="1159" y="150"/>
                  </a:lnTo>
                  <a:cubicBezTo>
                    <a:pt x="1159" y="68"/>
                    <a:pt x="1092" y="1"/>
                    <a:pt x="1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2"/>
            <p:cNvSpPr/>
            <p:nvPr/>
          </p:nvSpPr>
          <p:spPr>
            <a:xfrm>
              <a:off x="4320675" y="2258900"/>
              <a:ext cx="29000" cy="29000"/>
            </a:xfrm>
            <a:custGeom>
              <a:rect b="b" l="l" r="r" t="t"/>
              <a:pathLst>
                <a:path extrusionOk="0" h="1160" w="1160">
                  <a:moveTo>
                    <a:pt x="149" y="0"/>
                  </a:moveTo>
                  <a:cubicBezTo>
                    <a:pt x="67" y="0"/>
                    <a:pt x="0" y="63"/>
                    <a:pt x="0" y="145"/>
                  </a:cubicBezTo>
                  <a:lnTo>
                    <a:pt x="0" y="1010"/>
                  </a:lnTo>
                  <a:cubicBezTo>
                    <a:pt x="0" y="1092"/>
                    <a:pt x="67" y="1159"/>
                    <a:pt x="149" y="1159"/>
                  </a:cubicBezTo>
                  <a:lnTo>
                    <a:pt x="1010" y="1159"/>
                  </a:lnTo>
                  <a:cubicBezTo>
                    <a:pt x="1092" y="1159"/>
                    <a:pt x="1159" y="1092"/>
                    <a:pt x="1159" y="1010"/>
                  </a:cubicBezTo>
                  <a:lnTo>
                    <a:pt x="1159" y="145"/>
                  </a:lnTo>
                  <a:cubicBezTo>
                    <a:pt x="1159" y="63"/>
                    <a:pt x="1092" y="0"/>
                    <a:pt x="1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2"/>
            <p:cNvSpPr/>
            <p:nvPr/>
          </p:nvSpPr>
          <p:spPr>
            <a:xfrm>
              <a:off x="4251175" y="2258900"/>
              <a:ext cx="29000" cy="29000"/>
            </a:xfrm>
            <a:custGeom>
              <a:rect b="b" l="l" r="r" t="t"/>
              <a:pathLst>
                <a:path extrusionOk="0" h="1160" w="1160">
                  <a:moveTo>
                    <a:pt x="149" y="0"/>
                  </a:moveTo>
                  <a:cubicBezTo>
                    <a:pt x="67" y="0"/>
                    <a:pt x="0" y="63"/>
                    <a:pt x="0" y="145"/>
                  </a:cubicBezTo>
                  <a:lnTo>
                    <a:pt x="0" y="1010"/>
                  </a:lnTo>
                  <a:cubicBezTo>
                    <a:pt x="0" y="1092"/>
                    <a:pt x="67" y="1159"/>
                    <a:pt x="149" y="1159"/>
                  </a:cubicBezTo>
                  <a:lnTo>
                    <a:pt x="1010" y="1159"/>
                  </a:lnTo>
                  <a:cubicBezTo>
                    <a:pt x="1092" y="1159"/>
                    <a:pt x="1159" y="1092"/>
                    <a:pt x="1159" y="1010"/>
                  </a:cubicBezTo>
                  <a:lnTo>
                    <a:pt x="1159" y="145"/>
                  </a:lnTo>
                  <a:cubicBezTo>
                    <a:pt x="1159" y="63"/>
                    <a:pt x="1092" y="0"/>
                    <a:pt x="1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2"/>
            <p:cNvSpPr/>
            <p:nvPr/>
          </p:nvSpPr>
          <p:spPr>
            <a:xfrm>
              <a:off x="4181675" y="2258900"/>
              <a:ext cx="29000" cy="29000"/>
            </a:xfrm>
            <a:custGeom>
              <a:rect b="b" l="l" r="r" t="t"/>
              <a:pathLst>
                <a:path extrusionOk="0" h="1160" w="1160">
                  <a:moveTo>
                    <a:pt x="149" y="0"/>
                  </a:moveTo>
                  <a:cubicBezTo>
                    <a:pt x="67" y="0"/>
                    <a:pt x="0" y="63"/>
                    <a:pt x="0" y="145"/>
                  </a:cubicBezTo>
                  <a:lnTo>
                    <a:pt x="0" y="1010"/>
                  </a:lnTo>
                  <a:cubicBezTo>
                    <a:pt x="0" y="1092"/>
                    <a:pt x="67" y="1159"/>
                    <a:pt x="149" y="1159"/>
                  </a:cubicBezTo>
                  <a:lnTo>
                    <a:pt x="1010" y="1159"/>
                  </a:lnTo>
                  <a:cubicBezTo>
                    <a:pt x="1092" y="1159"/>
                    <a:pt x="1159" y="1092"/>
                    <a:pt x="1159" y="1010"/>
                  </a:cubicBezTo>
                  <a:lnTo>
                    <a:pt x="1159" y="145"/>
                  </a:lnTo>
                  <a:cubicBezTo>
                    <a:pt x="1159" y="67"/>
                    <a:pt x="1092" y="0"/>
                    <a:pt x="10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2"/>
            <p:cNvSpPr/>
            <p:nvPr/>
          </p:nvSpPr>
          <p:spPr>
            <a:xfrm>
              <a:off x="4181675" y="2327175"/>
              <a:ext cx="29000" cy="29100"/>
            </a:xfrm>
            <a:custGeom>
              <a:rect b="b" l="l" r="r" t="t"/>
              <a:pathLst>
                <a:path extrusionOk="0" h="1164" w="1160">
                  <a:moveTo>
                    <a:pt x="149" y="1"/>
                  </a:moveTo>
                  <a:cubicBezTo>
                    <a:pt x="67" y="1"/>
                    <a:pt x="0" y="68"/>
                    <a:pt x="0" y="150"/>
                  </a:cubicBezTo>
                  <a:lnTo>
                    <a:pt x="0" y="1014"/>
                  </a:lnTo>
                  <a:cubicBezTo>
                    <a:pt x="0" y="1096"/>
                    <a:pt x="67" y="1163"/>
                    <a:pt x="149" y="1163"/>
                  </a:cubicBezTo>
                  <a:lnTo>
                    <a:pt x="1010" y="1163"/>
                  </a:lnTo>
                  <a:cubicBezTo>
                    <a:pt x="1092" y="1163"/>
                    <a:pt x="1159" y="1096"/>
                    <a:pt x="1159" y="1014"/>
                  </a:cubicBezTo>
                  <a:lnTo>
                    <a:pt x="1159" y="150"/>
                  </a:lnTo>
                  <a:cubicBezTo>
                    <a:pt x="1159" y="68"/>
                    <a:pt x="1096" y="1"/>
                    <a:pt x="10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2"/>
            <p:cNvSpPr/>
            <p:nvPr/>
          </p:nvSpPr>
          <p:spPr>
            <a:xfrm>
              <a:off x="4242925" y="2321550"/>
              <a:ext cx="50375" cy="39800"/>
            </a:xfrm>
            <a:custGeom>
              <a:rect b="b" l="l" r="r" t="t"/>
              <a:pathLst>
                <a:path extrusionOk="0" h="1592" w="2015">
                  <a:moveTo>
                    <a:pt x="545" y="1"/>
                  </a:moveTo>
                  <a:cubicBezTo>
                    <a:pt x="265" y="1"/>
                    <a:pt x="1" y="260"/>
                    <a:pt x="88" y="591"/>
                  </a:cubicBezTo>
                  <a:cubicBezTo>
                    <a:pt x="107" y="669"/>
                    <a:pt x="148" y="744"/>
                    <a:pt x="207" y="800"/>
                  </a:cubicBezTo>
                  <a:lnTo>
                    <a:pt x="964" y="1575"/>
                  </a:lnTo>
                  <a:cubicBezTo>
                    <a:pt x="977" y="1586"/>
                    <a:pt x="993" y="1591"/>
                    <a:pt x="1008" y="1591"/>
                  </a:cubicBezTo>
                  <a:cubicBezTo>
                    <a:pt x="1024" y="1591"/>
                    <a:pt x="1040" y="1586"/>
                    <a:pt x="1053" y="1575"/>
                  </a:cubicBezTo>
                  <a:lnTo>
                    <a:pt x="1828" y="814"/>
                  </a:lnTo>
                  <a:cubicBezTo>
                    <a:pt x="2015" y="632"/>
                    <a:pt x="2015" y="334"/>
                    <a:pt x="1836" y="147"/>
                  </a:cubicBezTo>
                  <a:cubicBezTo>
                    <a:pt x="1744" y="54"/>
                    <a:pt x="1623" y="7"/>
                    <a:pt x="1502" y="7"/>
                  </a:cubicBezTo>
                  <a:cubicBezTo>
                    <a:pt x="1382" y="7"/>
                    <a:pt x="1261" y="53"/>
                    <a:pt x="1169" y="144"/>
                  </a:cubicBezTo>
                  <a:lnTo>
                    <a:pt x="1064" y="244"/>
                  </a:lnTo>
                  <a:cubicBezTo>
                    <a:pt x="1053" y="257"/>
                    <a:pt x="1037" y="264"/>
                    <a:pt x="1021" y="264"/>
                  </a:cubicBezTo>
                  <a:cubicBezTo>
                    <a:pt x="1005" y="264"/>
                    <a:pt x="988" y="257"/>
                    <a:pt x="975" y="244"/>
                  </a:cubicBezTo>
                  <a:lnTo>
                    <a:pt x="874" y="144"/>
                  </a:lnTo>
                  <a:cubicBezTo>
                    <a:pt x="777" y="44"/>
                    <a:pt x="660" y="1"/>
                    <a:pt x="545"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2"/>
            <p:cNvSpPr/>
            <p:nvPr/>
          </p:nvSpPr>
          <p:spPr>
            <a:xfrm>
              <a:off x="4243525" y="2321550"/>
              <a:ext cx="32175" cy="39800"/>
            </a:xfrm>
            <a:custGeom>
              <a:rect b="b" l="l" r="r" t="t"/>
              <a:pathLst>
                <a:path extrusionOk="0" h="1592" w="1287">
                  <a:moveTo>
                    <a:pt x="515" y="1"/>
                  </a:moveTo>
                  <a:cubicBezTo>
                    <a:pt x="387" y="1"/>
                    <a:pt x="260" y="53"/>
                    <a:pt x="168" y="155"/>
                  </a:cubicBezTo>
                  <a:cubicBezTo>
                    <a:pt x="1" y="337"/>
                    <a:pt x="8" y="621"/>
                    <a:pt x="183" y="800"/>
                  </a:cubicBezTo>
                  <a:lnTo>
                    <a:pt x="940" y="1575"/>
                  </a:lnTo>
                  <a:cubicBezTo>
                    <a:pt x="953" y="1586"/>
                    <a:pt x="970" y="1591"/>
                    <a:pt x="986" y="1591"/>
                  </a:cubicBezTo>
                  <a:cubicBezTo>
                    <a:pt x="1002" y="1591"/>
                    <a:pt x="1018" y="1586"/>
                    <a:pt x="1029" y="1575"/>
                  </a:cubicBezTo>
                  <a:lnTo>
                    <a:pt x="1286" y="1321"/>
                  </a:lnTo>
                  <a:lnTo>
                    <a:pt x="776" y="800"/>
                  </a:lnTo>
                  <a:cubicBezTo>
                    <a:pt x="716" y="740"/>
                    <a:pt x="675" y="669"/>
                    <a:pt x="656" y="587"/>
                  </a:cubicBezTo>
                  <a:cubicBezTo>
                    <a:pt x="612" y="427"/>
                    <a:pt x="660" y="252"/>
                    <a:pt x="779" y="136"/>
                  </a:cubicBezTo>
                  <a:cubicBezTo>
                    <a:pt x="791" y="125"/>
                    <a:pt x="802" y="114"/>
                    <a:pt x="813" y="106"/>
                  </a:cubicBezTo>
                  <a:cubicBezTo>
                    <a:pt x="726" y="36"/>
                    <a:pt x="620" y="1"/>
                    <a:pt x="515"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2"/>
            <p:cNvSpPr/>
            <p:nvPr/>
          </p:nvSpPr>
          <p:spPr>
            <a:xfrm>
              <a:off x="4100250" y="2099950"/>
              <a:ext cx="11375" cy="76050"/>
            </a:xfrm>
            <a:custGeom>
              <a:rect b="b" l="l" r="r" t="t"/>
              <a:pathLst>
                <a:path extrusionOk="0" h="3042" w="455">
                  <a:moveTo>
                    <a:pt x="227" y="0"/>
                  </a:moveTo>
                  <a:cubicBezTo>
                    <a:pt x="101" y="0"/>
                    <a:pt x="0" y="105"/>
                    <a:pt x="4" y="232"/>
                  </a:cubicBezTo>
                  <a:lnTo>
                    <a:pt x="4" y="2818"/>
                  </a:lnTo>
                  <a:cubicBezTo>
                    <a:pt x="4" y="2941"/>
                    <a:pt x="104" y="3041"/>
                    <a:pt x="227" y="3041"/>
                  </a:cubicBezTo>
                  <a:cubicBezTo>
                    <a:pt x="350" y="3041"/>
                    <a:pt x="447" y="2941"/>
                    <a:pt x="447" y="2818"/>
                  </a:cubicBezTo>
                  <a:lnTo>
                    <a:pt x="447" y="232"/>
                  </a:lnTo>
                  <a:cubicBezTo>
                    <a:pt x="455" y="105"/>
                    <a:pt x="354" y="0"/>
                    <a:pt x="22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2"/>
            <p:cNvSpPr/>
            <p:nvPr/>
          </p:nvSpPr>
          <p:spPr>
            <a:xfrm>
              <a:off x="4140200" y="2100200"/>
              <a:ext cx="11200" cy="75800"/>
            </a:xfrm>
            <a:custGeom>
              <a:rect b="b" l="l" r="r" t="t"/>
              <a:pathLst>
                <a:path extrusionOk="0" h="3032" w="448">
                  <a:moveTo>
                    <a:pt x="226" y="1"/>
                  </a:moveTo>
                  <a:cubicBezTo>
                    <a:pt x="115" y="1"/>
                    <a:pt x="4" y="74"/>
                    <a:pt x="4" y="222"/>
                  </a:cubicBezTo>
                  <a:lnTo>
                    <a:pt x="4" y="2808"/>
                  </a:lnTo>
                  <a:cubicBezTo>
                    <a:pt x="1" y="2931"/>
                    <a:pt x="101" y="3031"/>
                    <a:pt x="224" y="3031"/>
                  </a:cubicBezTo>
                  <a:cubicBezTo>
                    <a:pt x="347" y="3031"/>
                    <a:pt x="448" y="2931"/>
                    <a:pt x="448" y="2808"/>
                  </a:cubicBezTo>
                  <a:lnTo>
                    <a:pt x="448" y="222"/>
                  </a:lnTo>
                  <a:cubicBezTo>
                    <a:pt x="448" y="74"/>
                    <a:pt x="337" y="1"/>
                    <a:pt x="226"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2"/>
            <p:cNvSpPr/>
            <p:nvPr/>
          </p:nvSpPr>
          <p:spPr>
            <a:xfrm>
              <a:off x="4220150" y="2100200"/>
              <a:ext cx="11100" cy="75800"/>
            </a:xfrm>
            <a:custGeom>
              <a:rect b="b" l="l" r="r" t="t"/>
              <a:pathLst>
                <a:path extrusionOk="0" h="3032" w="444">
                  <a:moveTo>
                    <a:pt x="222" y="1"/>
                  </a:moveTo>
                  <a:cubicBezTo>
                    <a:pt x="111" y="1"/>
                    <a:pt x="0" y="74"/>
                    <a:pt x="0" y="222"/>
                  </a:cubicBezTo>
                  <a:lnTo>
                    <a:pt x="0" y="2808"/>
                  </a:lnTo>
                  <a:cubicBezTo>
                    <a:pt x="0" y="2931"/>
                    <a:pt x="101" y="3031"/>
                    <a:pt x="224" y="3031"/>
                  </a:cubicBezTo>
                  <a:cubicBezTo>
                    <a:pt x="347" y="3031"/>
                    <a:pt x="444" y="2931"/>
                    <a:pt x="444" y="2808"/>
                  </a:cubicBezTo>
                  <a:lnTo>
                    <a:pt x="444" y="222"/>
                  </a:lnTo>
                  <a:cubicBezTo>
                    <a:pt x="444" y="74"/>
                    <a:pt x="333" y="1"/>
                    <a:pt x="22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2"/>
            <p:cNvSpPr/>
            <p:nvPr/>
          </p:nvSpPr>
          <p:spPr>
            <a:xfrm>
              <a:off x="4260100" y="2100200"/>
              <a:ext cx="11125" cy="75800"/>
            </a:xfrm>
            <a:custGeom>
              <a:rect b="b" l="l" r="r" t="t"/>
              <a:pathLst>
                <a:path extrusionOk="0" h="3032" w="445">
                  <a:moveTo>
                    <a:pt x="223" y="1"/>
                  </a:moveTo>
                  <a:cubicBezTo>
                    <a:pt x="112" y="1"/>
                    <a:pt x="1" y="74"/>
                    <a:pt x="1" y="222"/>
                  </a:cubicBezTo>
                  <a:lnTo>
                    <a:pt x="1" y="2808"/>
                  </a:lnTo>
                  <a:cubicBezTo>
                    <a:pt x="1" y="2931"/>
                    <a:pt x="98" y="3031"/>
                    <a:pt x="221" y="3031"/>
                  </a:cubicBezTo>
                  <a:cubicBezTo>
                    <a:pt x="344" y="3031"/>
                    <a:pt x="444" y="2931"/>
                    <a:pt x="444" y="2808"/>
                  </a:cubicBezTo>
                  <a:lnTo>
                    <a:pt x="444" y="222"/>
                  </a:lnTo>
                  <a:cubicBezTo>
                    <a:pt x="444" y="74"/>
                    <a:pt x="334" y="1"/>
                    <a:pt x="22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2"/>
            <p:cNvSpPr/>
            <p:nvPr/>
          </p:nvSpPr>
          <p:spPr>
            <a:xfrm>
              <a:off x="4299900" y="2099950"/>
              <a:ext cx="11375" cy="76050"/>
            </a:xfrm>
            <a:custGeom>
              <a:rect b="b" l="l" r="r" t="t"/>
              <a:pathLst>
                <a:path extrusionOk="0" h="3042" w="455">
                  <a:moveTo>
                    <a:pt x="228" y="0"/>
                  </a:moveTo>
                  <a:cubicBezTo>
                    <a:pt x="101" y="0"/>
                    <a:pt x="0" y="105"/>
                    <a:pt x="4" y="232"/>
                  </a:cubicBezTo>
                  <a:lnTo>
                    <a:pt x="4" y="2818"/>
                  </a:lnTo>
                  <a:cubicBezTo>
                    <a:pt x="4" y="2941"/>
                    <a:pt x="105" y="3041"/>
                    <a:pt x="228" y="3041"/>
                  </a:cubicBezTo>
                  <a:cubicBezTo>
                    <a:pt x="351" y="3041"/>
                    <a:pt x="451" y="2941"/>
                    <a:pt x="451" y="2818"/>
                  </a:cubicBezTo>
                  <a:lnTo>
                    <a:pt x="451" y="232"/>
                  </a:lnTo>
                  <a:cubicBezTo>
                    <a:pt x="455" y="105"/>
                    <a:pt x="354" y="0"/>
                    <a:pt x="22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2"/>
            <p:cNvSpPr/>
            <p:nvPr/>
          </p:nvSpPr>
          <p:spPr>
            <a:xfrm>
              <a:off x="4419700" y="2099950"/>
              <a:ext cx="11400" cy="76050"/>
            </a:xfrm>
            <a:custGeom>
              <a:rect b="b" l="l" r="r" t="t"/>
              <a:pathLst>
                <a:path extrusionOk="0" h="3042" w="456">
                  <a:moveTo>
                    <a:pt x="228" y="0"/>
                  </a:moveTo>
                  <a:cubicBezTo>
                    <a:pt x="101" y="0"/>
                    <a:pt x="1" y="105"/>
                    <a:pt x="8" y="232"/>
                  </a:cubicBezTo>
                  <a:lnTo>
                    <a:pt x="8" y="2818"/>
                  </a:lnTo>
                  <a:cubicBezTo>
                    <a:pt x="8" y="2941"/>
                    <a:pt x="105" y="3041"/>
                    <a:pt x="228" y="3041"/>
                  </a:cubicBezTo>
                  <a:cubicBezTo>
                    <a:pt x="351" y="3041"/>
                    <a:pt x="452" y="2941"/>
                    <a:pt x="452" y="2818"/>
                  </a:cubicBezTo>
                  <a:lnTo>
                    <a:pt x="452" y="232"/>
                  </a:lnTo>
                  <a:cubicBezTo>
                    <a:pt x="455" y="105"/>
                    <a:pt x="355" y="0"/>
                    <a:pt x="22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2"/>
            <p:cNvSpPr/>
            <p:nvPr/>
          </p:nvSpPr>
          <p:spPr>
            <a:xfrm>
              <a:off x="4379725" y="2099950"/>
              <a:ext cx="11500" cy="76050"/>
            </a:xfrm>
            <a:custGeom>
              <a:rect b="b" l="l" r="r" t="t"/>
              <a:pathLst>
                <a:path extrusionOk="0" h="3042" w="460">
                  <a:moveTo>
                    <a:pt x="228" y="0"/>
                  </a:moveTo>
                  <a:cubicBezTo>
                    <a:pt x="102" y="0"/>
                    <a:pt x="1" y="105"/>
                    <a:pt x="8" y="232"/>
                  </a:cubicBezTo>
                  <a:lnTo>
                    <a:pt x="8" y="2818"/>
                  </a:lnTo>
                  <a:cubicBezTo>
                    <a:pt x="8" y="2941"/>
                    <a:pt x="105" y="3041"/>
                    <a:pt x="228" y="3041"/>
                  </a:cubicBezTo>
                  <a:cubicBezTo>
                    <a:pt x="351" y="3041"/>
                    <a:pt x="452" y="2941"/>
                    <a:pt x="452" y="2818"/>
                  </a:cubicBezTo>
                  <a:lnTo>
                    <a:pt x="452" y="232"/>
                  </a:lnTo>
                  <a:cubicBezTo>
                    <a:pt x="459" y="105"/>
                    <a:pt x="355" y="0"/>
                    <a:pt x="22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2" name="Google Shape;4822;p62"/>
          <p:cNvGrpSpPr/>
          <p:nvPr/>
        </p:nvGrpSpPr>
        <p:grpSpPr>
          <a:xfrm>
            <a:off x="4081325" y="2749375"/>
            <a:ext cx="368675" cy="272150"/>
            <a:chOff x="4081325" y="2749375"/>
            <a:chExt cx="368675" cy="272150"/>
          </a:xfrm>
        </p:grpSpPr>
        <p:sp>
          <p:nvSpPr>
            <p:cNvPr id="4823" name="Google Shape;4823;p62"/>
            <p:cNvSpPr/>
            <p:nvPr/>
          </p:nvSpPr>
          <p:spPr>
            <a:xfrm>
              <a:off x="4332875" y="2757200"/>
              <a:ext cx="70725" cy="99225"/>
            </a:xfrm>
            <a:custGeom>
              <a:rect b="b" l="l" r="r" t="t"/>
              <a:pathLst>
                <a:path extrusionOk="0" h="3969" w="2829">
                  <a:moveTo>
                    <a:pt x="2383" y="0"/>
                  </a:moveTo>
                  <a:cubicBezTo>
                    <a:pt x="2367" y="0"/>
                    <a:pt x="2350" y="3"/>
                    <a:pt x="2333" y="9"/>
                  </a:cubicBezTo>
                  <a:cubicBezTo>
                    <a:pt x="1949" y="151"/>
                    <a:pt x="947" y="590"/>
                    <a:pt x="474" y="1485"/>
                  </a:cubicBezTo>
                  <a:cubicBezTo>
                    <a:pt x="0" y="2379"/>
                    <a:pt x="202" y="3456"/>
                    <a:pt x="302" y="3855"/>
                  </a:cubicBezTo>
                  <a:cubicBezTo>
                    <a:pt x="317" y="3923"/>
                    <a:pt x="380" y="3968"/>
                    <a:pt x="446" y="3968"/>
                  </a:cubicBezTo>
                  <a:cubicBezTo>
                    <a:pt x="463" y="3968"/>
                    <a:pt x="480" y="3965"/>
                    <a:pt x="496" y="3959"/>
                  </a:cubicBezTo>
                  <a:cubicBezTo>
                    <a:pt x="880" y="3818"/>
                    <a:pt x="1882" y="3378"/>
                    <a:pt x="2356" y="2484"/>
                  </a:cubicBezTo>
                  <a:cubicBezTo>
                    <a:pt x="2829" y="1589"/>
                    <a:pt x="2628" y="508"/>
                    <a:pt x="2531" y="113"/>
                  </a:cubicBezTo>
                  <a:cubicBezTo>
                    <a:pt x="2513" y="45"/>
                    <a:pt x="2450" y="0"/>
                    <a:pt x="238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2"/>
            <p:cNvSpPr/>
            <p:nvPr/>
          </p:nvSpPr>
          <p:spPr>
            <a:xfrm>
              <a:off x="4341450" y="2812400"/>
              <a:ext cx="108550" cy="56350"/>
            </a:xfrm>
            <a:custGeom>
              <a:rect b="b" l="l" r="r" t="t"/>
              <a:pathLst>
                <a:path extrusionOk="0" h="2254" w="4342">
                  <a:moveTo>
                    <a:pt x="2620" y="0"/>
                  </a:moveTo>
                  <a:cubicBezTo>
                    <a:pt x="2376" y="0"/>
                    <a:pt x="2124" y="31"/>
                    <a:pt x="1875" y="108"/>
                  </a:cubicBezTo>
                  <a:cubicBezTo>
                    <a:pt x="667" y="481"/>
                    <a:pt x="0" y="1800"/>
                    <a:pt x="0" y="1800"/>
                  </a:cubicBezTo>
                  <a:cubicBezTo>
                    <a:pt x="0" y="1800"/>
                    <a:pt x="816" y="2253"/>
                    <a:pt x="1757" y="2253"/>
                  </a:cubicBezTo>
                  <a:cubicBezTo>
                    <a:pt x="2000" y="2253"/>
                    <a:pt x="2252" y="2223"/>
                    <a:pt x="2501" y="2146"/>
                  </a:cubicBezTo>
                  <a:cubicBezTo>
                    <a:pt x="3466" y="1848"/>
                    <a:pt x="4088" y="946"/>
                    <a:pt x="4297" y="596"/>
                  </a:cubicBezTo>
                  <a:cubicBezTo>
                    <a:pt x="4342" y="518"/>
                    <a:pt x="4312" y="421"/>
                    <a:pt x="4230" y="384"/>
                  </a:cubicBezTo>
                  <a:cubicBezTo>
                    <a:pt x="3956" y="254"/>
                    <a:pt x="3323" y="0"/>
                    <a:pt x="2620"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2"/>
            <p:cNvSpPr/>
            <p:nvPr/>
          </p:nvSpPr>
          <p:spPr>
            <a:xfrm>
              <a:off x="4291775" y="2749375"/>
              <a:ext cx="67675" cy="108125"/>
            </a:xfrm>
            <a:custGeom>
              <a:rect b="b" l="l" r="r" t="t"/>
              <a:pathLst>
                <a:path extrusionOk="0" h="4325" w="2707">
                  <a:moveTo>
                    <a:pt x="705" y="1"/>
                  </a:moveTo>
                  <a:cubicBezTo>
                    <a:pt x="650" y="1"/>
                    <a:pt x="596" y="32"/>
                    <a:pt x="571" y="87"/>
                  </a:cubicBezTo>
                  <a:cubicBezTo>
                    <a:pt x="400" y="460"/>
                    <a:pt x="1" y="1481"/>
                    <a:pt x="299" y="2446"/>
                  </a:cubicBezTo>
                  <a:cubicBezTo>
                    <a:pt x="672" y="3657"/>
                    <a:pt x="1987" y="4325"/>
                    <a:pt x="1987" y="4325"/>
                  </a:cubicBezTo>
                  <a:cubicBezTo>
                    <a:pt x="1987" y="4325"/>
                    <a:pt x="2707" y="3031"/>
                    <a:pt x="2334" y="1820"/>
                  </a:cubicBezTo>
                  <a:cubicBezTo>
                    <a:pt x="2036" y="851"/>
                    <a:pt x="1134" y="229"/>
                    <a:pt x="784" y="24"/>
                  </a:cubicBezTo>
                  <a:cubicBezTo>
                    <a:pt x="759" y="8"/>
                    <a:pt x="732" y="1"/>
                    <a:pt x="705"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2"/>
            <p:cNvSpPr/>
            <p:nvPr/>
          </p:nvSpPr>
          <p:spPr>
            <a:xfrm>
              <a:off x="4127725" y="2913375"/>
              <a:ext cx="73625" cy="100300"/>
            </a:xfrm>
            <a:custGeom>
              <a:rect b="b" l="l" r="r" t="t"/>
              <a:pathLst>
                <a:path extrusionOk="0" h="4012" w="2945">
                  <a:moveTo>
                    <a:pt x="2486" y="0"/>
                  </a:moveTo>
                  <a:cubicBezTo>
                    <a:pt x="2486" y="1"/>
                    <a:pt x="1062" y="410"/>
                    <a:pt x="474" y="1528"/>
                  </a:cubicBezTo>
                  <a:cubicBezTo>
                    <a:pt x="0" y="2423"/>
                    <a:pt x="198" y="3503"/>
                    <a:pt x="299" y="3898"/>
                  </a:cubicBezTo>
                  <a:cubicBezTo>
                    <a:pt x="316" y="3967"/>
                    <a:pt x="377" y="4012"/>
                    <a:pt x="444" y="4012"/>
                  </a:cubicBezTo>
                  <a:cubicBezTo>
                    <a:pt x="461" y="4012"/>
                    <a:pt x="479" y="4009"/>
                    <a:pt x="496" y="4003"/>
                  </a:cubicBezTo>
                  <a:cubicBezTo>
                    <a:pt x="880" y="3861"/>
                    <a:pt x="1882" y="3421"/>
                    <a:pt x="2356" y="2527"/>
                  </a:cubicBezTo>
                  <a:cubicBezTo>
                    <a:pt x="2944" y="1409"/>
                    <a:pt x="2486" y="1"/>
                    <a:pt x="2486"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2"/>
            <p:cNvSpPr/>
            <p:nvPr/>
          </p:nvSpPr>
          <p:spPr>
            <a:xfrm>
              <a:off x="4127725" y="2913375"/>
              <a:ext cx="64300" cy="100300"/>
            </a:xfrm>
            <a:custGeom>
              <a:rect b="b" l="l" r="r" t="t"/>
              <a:pathLst>
                <a:path extrusionOk="0" h="4012" w="2572">
                  <a:moveTo>
                    <a:pt x="2486" y="0"/>
                  </a:moveTo>
                  <a:cubicBezTo>
                    <a:pt x="2486" y="0"/>
                    <a:pt x="1062" y="410"/>
                    <a:pt x="474" y="1528"/>
                  </a:cubicBezTo>
                  <a:cubicBezTo>
                    <a:pt x="0" y="2423"/>
                    <a:pt x="198" y="3500"/>
                    <a:pt x="299" y="3898"/>
                  </a:cubicBezTo>
                  <a:cubicBezTo>
                    <a:pt x="316" y="3967"/>
                    <a:pt x="377" y="4012"/>
                    <a:pt x="444" y="4012"/>
                  </a:cubicBezTo>
                  <a:cubicBezTo>
                    <a:pt x="461" y="4012"/>
                    <a:pt x="479" y="4009"/>
                    <a:pt x="496" y="4003"/>
                  </a:cubicBezTo>
                  <a:cubicBezTo>
                    <a:pt x="720" y="3917"/>
                    <a:pt x="940" y="3817"/>
                    <a:pt x="1152" y="3697"/>
                  </a:cubicBezTo>
                  <a:cubicBezTo>
                    <a:pt x="1055" y="3205"/>
                    <a:pt x="1081" y="2345"/>
                    <a:pt x="1487" y="1573"/>
                  </a:cubicBezTo>
                  <a:cubicBezTo>
                    <a:pt x="1778" y="1025"/>
                    <a:pt x="2151" y="600"/>
                    <a:pt x="2572" y="358"/>
                  </a:cubicBezTo>
                  <a:cubicBezTo>
                    <a:pt x="2549" y="239"/>
                    <a:pt x="2520" y="120"/>
                    <a:pt x="2486"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2"/>
            <p:cNvSpPr/>
            <p:nvPr/>
          </p:nvSpPr>
          <p:spPr>
            <a:xfrm>
              <a:off x="4081325" y="2902125"/>
              <a:ext cx="108575" cy="56350"/>
            </a:xfrm>
            <a:custGeom>
              <a:rect b="b" l="l" r="r" t="t"/>
              <a:pathLst>
                <a:path extrusionOk="0" h="2254" w="4343">
                  <a:moveTo>
                    <a:pt x="2586" y="0"/>
                  </a:moveTo>
                  <a:cubicBezTo>
                    <a:pt x="2342" y="0"/>
                    <a:pt x="2090" y="31"/>
                    <a:pt x="1841" y="108"/>
                  </a:cubicBezTo>
                  <a:cubicBezTo>
                    <a:pt x="876" y="402"/>
                    <a:pt x="254" y="1308"/>
                    <a:pt x="45" y="1658"/>
                  </a:cubicBezTo>
                  <a:cubicBezTo>
                    <a:pt x="1" y="1736"/>
                    <a:pt x="30" y="1833"/>
                    <a:pt x="112" y="1870"/>
                  </a:cubicBezTo>
                  <a:cubicBezTo>
                    <a:pt x="386" y="2000"/>
                    <a:pt x="1017" y="2253"/>
                    <a:pt x="1721" y="2253"/>
                  </a:cubicBezTo>
                  <a:cubicBezTo>
                    <a:pt x="1965" y="2253"/>
                    <a:pt x="2218" y="2223"/>
                    <a:pt x="2468" y="2146"/>
                  </a:cubicBezTo>
                  <a:cubicBezTo>
                    <a:pt x="3675" y="1773"/>
                    <a:pt x="4342" y="454"/>
                    <a:pt x="4342" y="454"/>
                  </a:cubicBezTo>
                  <a:cubicBezTo>
                    <a:pt x="4342" y="454"/>
                    <a:pt x="3526" y="0"/>
                    <a:pt x="2586"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2"/>
            <p:cNvSpPr/>
            <p:nvPr/>
          </p:nvSpPr>
          <p:spPr>
            <a:xfrm>
              <a:off x="4081325" y="2902075"/>
              <a:ext cx="76225" cy="56375"/>
            </a:xfrm>
            <a:custGeom>
              <a:rect b="b" l="l" r="r" t="t"/>
              <a:pathLst>
                <a:path extrusionOk="0" h="2255" w="3049">
                  <a:moveTo>
                    <a:pt x="2605" y="0"/>
                  </a:moveTo>
                  <a:cubicBezTo>
                    <a:pt x="2347" y="0"/>
                    <a:pt x="2090" y="36"/>
                    <a:pt x="1841" y="110"/>
                  </a:cubicBezTo>
                  <a:cubicBezTo>
                    <a:pt x="876" y="404"/>
                    <a:pt x="258" y="1310"/>
                    <a:pt x="45" y="1660"/>
                  </a:cubicBezTo>
                  <a:cubicBezTo>
                    <a:pt x="1" y="1738"/>
                    <a:pt x="30" y="1835"/>
                    <a:pt x="112" y="1872"/>
                  </a:cubicBezTo>
                  <a:cubicBezTo>
                    <a:pt x="388" y="2000"/>
                    <a:pt x="1023" y="2255"/>
                    <a:pt x="1727" y="2255"/>
                  </a:cubicBezTo>
                  <a:cubicBezTo>
                    <a:pt x="1804" y="2255"/>
                    <a:pt x="1882" y="2252"/>
                    <a:pt x="1961" y="2245"/>
                  </a:cubicBezTo>
                  <a:cubicBezTo>
                    <a:pt x="1588" y="2200"/>
                    <a:pt x="1223" y="2111"/>
                    <a:pt x="873" y="1984"/>
                  </a:cubicBezTo>
                  <a:cubicBezTo>
                    <a:pt x="835" y="1969"/>
                    <a:pt x="820" y="1928"/>
                    <a:pt x="839" y="1895"/>
                  </a:cubicBezTo>
                  <a:cubicBezTo>
                    <a:pt x="992" y="1611"/>
                    <a:pt x="1678" y="434"/>
                    <a:pt x="2736" y="110"/>
                  </a:cubicBezTo>
                  <a:cubicBezTo>
                    <a:pt x="2837" y="76"/>
                    <a:pt x="2941" y="54"/>
                    <a:pt x="3049" y="35"/>
                  </a:cubicBezTo>
                  <a:cubicBezTo>
                    <a:pt x="2901" y="12"/>
                    <a:pt x="2753" y="0"/>
                    <a:pt x="2605"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2"/>
            <p:cNvSpPr/>
            <p:nvPr/>
          </p:nvSpPr>
          <p:spPr>
            <a:xfrm>
              <a:off x="4171875" y="2913375"/>
              <a:ext cx="67675" cy="108150"/>
            </a:xfrm>
            <a:custGeom>
              <a:rect b="b" l="l" r="r" t="t"/>
              <a:pathLst>
                <a:path extrusionOk="0" h="4326" w="2707">
                  <a:moveTo>
                    <a:pt x="720" y="0"/>
                  </a:moveTo>
                  <a:cubicBezTo>
                    <a:pt x="720" y="0"/>
                    <a:pt x="1" y="1297"/>
                    <a:pt x="373" y="2505"/>
                  </a:cubicBezTo>
                  <a:cubicBezTo>
                    <a:pt x="672" y="3474"/>
                    <a:pt x="1573" y="4096"/>
                    <a:pt x="1924" y="4305"/>
                  </a:cubicBezTo>
                  <a:cubicBezTo>
                    <a:pt x="1947" y="4319"/>
                    <a:pt x="1973" y="4325"/>
                    <a:pt x="1999" y="4325"/>
                  </a:cubicBezTo>
                  <a:cubicBezTo>
                    <a:pt x="2055" y="4325"/>
                    <a:pt x="2111" y="4294"/>
                    <a:pt x="2136" y="4238"/>
                  </a:cubicBezTo>
                  <a:cubicBezTo>
                    <a:pt x="2308" y="3869"/>
                    <a:pt x="2706" y="2848"/>
                    <a:pt x="2408" y="1879"/>
                  </a:cubicBezTo>
                  <a:cubicBezTo>
                    <a:pt x="2036" y="668"/>
                    <a:pt x="720" y="0"/>
                    <a:pt x="72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2"/>
            <p:cNvSpPr/>
            <p:nvPr/>
          </p:nvSpPr>
          <p:spPr>
            <a:xfrm>
              <a:off x="4171875" y="2913475"/>
              <a:ext cx="56775" cy="108050"/>
            </a:xfrm>
            <a:custGeom>
              <a:rect b="b" l="l" r="r" t="t"/>
              <a:pathLst>
                <a:path extrusionOk="0" h="4322" w="2271">
                  <a:moveTo>
                    <a:pt x="720" y="0"/>
                  </a:moveTo>
                  <a:cubicBezTo>
                    <a:pt x="720" y="0"/>
                    <a:pt x="1" y="1293"/>
                    <a:pt x="373" y="2504"/>
                  </a:cubicBezTo>
                  <a:cubicBezTo>
                    <a:pt x="672" y="3470"/>
                    <a:pt x="1573" y="4092"/>
                    <a:pt x="1924" y="4301"/>
                  </a:cubicBezTo>
                  <a:cubicBezTo>
                    <a:pt x="1947" y="4315"/>
                    <a:pt x="1974" y="4322"/>
                    <a:pt x="2000" y="4322"/>
                  </a:cubicBezTo>
                  <a:cubicBezTo>
                    <a:pt x="2056" y="4322"/>
                    <a:pt x="2111" y="4291"/>
                    <a:pt x="2136" y="4237"/>
                  </a:cubicBezTo>
                  <a:cubicBezTo>
                    <a:pt x="2173" y="4155"/>
                    <a:pt x="2222" y="4044"/>
                    <a:pt x="2270" y="3909"/>
                  </a:cubicBezTo>
                  <a:cubicBezTo>
                    <a:pt x="1890" y="3593"/>
                    <a:pt x="1458" y="3116"/>
                    <a:pt x="1268" y="2504"/>
                  </a:cubicBezTo>
                  <a:cubicBezTo>
                    <a:pt x="1037" y="1744"/>
                    <a:pt x="1231" y="954"/>
                    <a:pt x="1409" y="470"/>
                  </a:cubicBezTo>
                  <a:cubicBezTo>
                    <a:pt x="1197" y="291"/>
                    <a:pt x="966" y="131"/>
                    <a:pt x="72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2"/>
            <p:cNvSpPr/>
            <p:nvPr/>
          </p:nvSpPr>
          <p:spPr>
            <a:xfrm>
              <a:off x="4269625" y="2825700"/>
              <a:ext cx="122350" cy="172350"/>
            </a:xfrm>
            <a:custGeom>
              <a:rect b="b" l="l" r="r" t="t"/>
              <a:pathLst>
                <a:path extrusionOk="0" h="6894" w="4894">
                  <a:moveTo>
                    <a:pt x="2723" y="0"/>
                  </a:moveTo>
                  <a:cubicBezTo>
                    <a:pt x="2205" y="0"/>
                    <a:pt x="1653" y="198"/>
                    <a:pt x="1114" y="556"/>
                  </a:cubicBezTo>
                  <a:cubicBezTo>
                    <a:pt x="824" y="750"/>
                    <a:pt x="768" y="791"/>
                    <a:pt x="406" y="1070"/>
                  </a:cubicBezTo>
                  <a:cubicBezTo>
                    <a:pt x="380" y="1089"/>
                    <a:pt x="362" y="1115"/>
                    <a:pt x="354" y="1145"/>
                  </a:cubicBezTo>
                  <a:lnTo>
                    <a:pt x="11" y="2356"/>
                  </a:lnTo>
                  <a:cubicBezTo>
                    <a:pt x="0" y="2397"/>
                    <a:pt x="4" y="2438"/>
                    <a:pt x="26" y="2475"/>
                  </a:cubicBezTo>
                  <a:lnTo>
                    <a:pt x="779" y="3757"/>
                  </a:lnTo>
                  <a:cubicBezTo>
                    <a:pt x="794" y="3783"/>
                    <a:pt x="801" y="3817"/>
                    <a:pt x="798" y="3850"/>
                  </a:cubicBezTo>
                  <a:lnTo>
                    <a:pt x="425" y="6724"/>
                  </a:lnTo>
                  <a:cubicBezTo>
                    <a:pt x="412" y="6822"/>
                    <a:pt x="490" y="6894"/>
                    <a:pt x="572" y="6894"/>
                  </a:cubicBezTo>
                  <a:cubicBezTo>
                    <a:pt x="608" y="6894"/>
                    <a:pt x="644" y="6881"/>
                    <a:pt x="675" y="6850"/>
                  </a:cubicBezTo>
                  <a:cubicBezTo>
                    <a:pt x="1629" y="5933"/>
                    <a:pt x="4055" y="3545"/>
                    <a:pt x="4055" y="3545"/>
                  </a:cubicBezTo>
                  <a:cubicBezTo>
                    <a:pt x="4882" y="2717"/>
                    <a:pt x="4893" y="1365"/>
                    <a:pt x="4055" y="552"/>
                  </a:cubicBezTo>
                  <a:cubicBezTo>
                    <a:pt x="3665" y="174"/>
                    <a:pt x="3209" y="0"/>
                    <a:pt x="2723"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2"/>
            <p:cNvSpPr/>
            <p:nvPr/>
          </p:nvSpPr>
          <p:spPr>
            <a:xfrm>
              <a:off x="4143750" y="2823675"/>
              <a:ext cx="121700" cy="175075"/>
            </a:xfrm>
            <a:custGeom>
              <a:rect b="b" l="l" r="r" t="t"/>
              <a:pathLst>
                <a:path extrusionOk="0" h="7003" w="4868">
                  <a:moveTo>
                    <a:pt x="2326" y="1"/>
                  </a:moveTo>
                  <a:cubicBezTo>
                    <a:pt x="1755" y="1"/>
                    <a:pt x="1258" y="275"/>
                    <a:pt x="861" y="641"/>
                  </a:cubicBezTo>
                  <a:cubicBezTo>
                    <a:pt x="0" y="1431"/>
                    <a:pt x="38" y="2806"/>
                    <a:pt x="861" y="3633"/>
                  </a:cubicBezTo>
                  <a:cubicBezTo>
                    <a:pt x="861" y="3633"/>
                    <a:pt x="3328" y="6037"/>
                    <a:pt x="4316" y="6961"/>
                  </a:cubicBezTo>
                  <a:cubicBezTo>
                    <a:pt x="4345" y="6989"/>
                    <a:pt x="4382" y="7002"/>
                    <a:pt x="4417" y="7002"/>
                  </a:cubicBezTo>
                  <a:cubicBezTo>
                    <a:pt x="4489" y="7002"/>
                    <a:pt x="4558" y="6950"/>
                    <a:pt x="4565" y="6868"/>
                  </a:cubicBezTo>
                  <a:lnTo>
                    <a:pt x="4864" y="3972"/>
                  </a:lnTo>
                  <a:cubicBezTo>
                    <a:pt x="4867" y="3939"/>
                    <a:pt x="4860" y="3909"/>
                    <a:pt x="4845" y="3879"/>
                  </a:cubicBezTo>
                  <a:lnTo>
                    <a:pt x="4111" y="2623"/>
                  </a:lnTo>
                  <a:cubicBezTo>
                    <a:pt x="4092" y="2586"/>
                    <a:pt x="4088" y="2545"/>
                    <a:pt x="4100" y="2504"/>
                  </a:cubicBezTo>
                  <a:lnTo>
                    <a:pt x="4450" y="1271"/>
                  </a:lnTo>
                  <a:cubicBezTo>
                    <a:pt x="4465" y="1215"/>
                    <a:pt x="4446" y="1155"/>
                    <a:pt x="4402" y="1118"/>
                  </a:cubicBezTo>
                  <a:cubicBezTo>
                    <a:pt x="4301" y="1025"/>
                    <a:pt x="4092" y="846"/>
                    <a:pt x="3850" y="641"/>
                  </a:cubicBezTo>
                  <a:cubicBezTo>
                    <a:pt x="3302" y="181"/>
                    <a:pt x="2789" y="1"/>
                    <a:pt x="232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2"/>
            <p:cNvSpPr/>
            <p:nvPr/>
          </p:nvSpPr>
          <p:spPr>
            <a:xfrm>
              <a:off x="4143850" y="2823650"/>
              <a:ext cx="115350" cy="175100"/>
            </a:xfrm>
            <a:custGeom>
              <a:rect b="b" l="l" r="r" t="t"/>
              <a:pathLst>
                <a:path extrusionOk="0" h="7004" w="4614">
                  <a:moveTo>
                    <a:pt x="2327" y="1"/>
                  </a:moveTo>
                  <a:cubicBezTo>
                    <a:pt x="1754" y="1"/>
                    <a:pt x="1256" y="276"/>
                    <a:pt x="861" y="642"/>
                  </a:cubicBezTo>
                  <a:cubicBezTo>
                    <a:pt x="0" y="1432"/>
                    <a:pt x="34" y="2807"/>
                    <a:pt x="861" y="3634"/>
                  </a:cubicBezTo>
                  <a:cubicBezTo>
                    <a:pt x="861" y="3634"/>
                    <a:pt x="3328" y="6038"/>
                    <a:pt x="4316" y="6962"/>
                  </a:cubicBezTo>
                  <a:cubicBezTo>
                    <a:pt x="4345" y="6990"/>
                    <a:pt x="4381" y="7003"/>
                    <a:pt x="4416" y="7003"/>
                  </a:cubicBezTo>
                  <a:cubicBezTo>
                    <a:pt x="4487" y="7003"/>
                    <a:pt x="4555" y="6951"/>
                    <a:pt x="4565" y="6869"/>
                  </a:cubicBezTo>
                  <a:lnTo>
                    <a:pt x="4614" y="6399"/>
                  </a:lnTo>
                  <a:cubicBezTo>
                    <a:pt x="3470" y="5304"/>
                    <a:pt x="1755" y="3634"/>
                    <a:pt x="1755" y="3634"/>
                  </a:cubicBezTo>
                  <a:cubicBezTo>
                    <a:pt x="932" y="2807"/>
                    <a:pt x="898" y="1432"/>
                    <a:pt x="1755" y="642"/>
                  </a:cubicBezTo>
                  <a:cubicBezTo>
                    <a:pt x="2046" y="373"/>
                    <a:pt x="2389" y="154"/>
                    <a:pt x="2776" y="57"/>
                  </a:cubicBezTo>
                  <a:cubicBezTo>
                    <a:pt x="2622" y="18"/>
                    <a:pt x="2472" y="1"/>
                    <a:pt x="2327"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5" name="Google Shape;4835;p62"/>
          <p:cNvGrpSpPr/>
          <p:nvPr/>
        </p:nvGrpSpPr>
        <p:grpSpPr>
          <a:xfrm>
            <a:off x="4697050" y="2719775"/>
            <a:ext cx="368325" cy="301750"/>
            <a:chOff x="4697050" y="2719775"/>
            <a:chExt cx="368325" cy="301750"/>
          </a:xfrm>
        </p:grpSpPr>
        <p:sp>
          <p:nvSpPr>
            <p:cNvPr id="4836" name="Google Shape;4836;p62"/>
            <p:cNvSpPr/>
            <p:nvPr/>
          </p:nvSpPr>
          <p:spPr>
            <a:xfrm>
              <a:off x="4731350" y="2763925"/>
              <a:ext cx="92350" cy="96100"/>
            </a:xfrm>
            <a:custGeom>
              <a:rect b="b" l="l" r="r" t="t"/>
              <a:pathLst>
                <a:path extrusionOk="0" h="3844" w="3694">
                  <a:moveTo>
                    <a:pt x="102" y="1"/>
                  </a:moveTo>
                  <a:cubicBezTo>
                    <a:pt x="48" y="1"/>
                    <a:pt x="0" y="44"/>
                    <a:pt x="4" y="102"/>
                  </a:cubicBezTo>
                  <a:cubicBezTo>
                    <a:pt x="8" y="493"/>
                    <a:pt x="86" y="1875"/>
                    <a:pt x="950" y="2785"/>
                  </a:cubicBezTo>
                  <a:cubicBezTo>
                    <a:pt x="1782" y="3649"/>
                    <a:pt x="3075" y="3813"/>
                    <a:pt x="3529" y="3843"/>
                  </a:cubicBezTo>
                  <a:cubicBezTo>
                    <a:pt x="3533" y="3843"/>
                    <a:pt x="3538" y="3844"/>
                    <a:pt x="3542" y="3844"/>
                  </a:cubicBezTo>
                  <a:cubicBezTo>
                    <a:pt x="3625" y="3844"/>
                    <a:pt x="3693" y="3772"/>
                    <a:pt x="3693" y="3687"/>
                  </a:cubicBezTo>
                  <a:cubicBezTo>
                    <a:pt x="3678" y="3232"/>
                    <a:pt x="3570" y="1928"/>
                    <a:pt x="2743" y="1063"/>
                  </a:cubicBezTo>
                  <a:cubicBezTo>
                    <a:pt x="1875" y="158"/>
                    <a:pt x="500" y="20"/>
                    <a:pt x="108" y="1"/>
                  </a:cubicBezTo>
                  <a:cubicBezTo>
                    <a:pt x="106" y="1"/>
                    <a:pt x="104" y="1"/>
                    <a:pt x="102"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2"/>
            <p:cNvSpPr/>
            <p:nvPr/>
          </p:nvSpPr>
          <p:spPr>
            <a:xfrm>
              <a:off x="4731350" y="2763925"/>
              <a:ext cx="91400" cy="96100"/>
            </a:xfrm>
            <a:custGeom>
              <a:rect b="b" l="l" r="r" t="t"/>
              <a:pathLst>
                <a:path extrusionOk="0" h="3844" w="3656">
                  <a:moveTo>
                    <a:pt x="102" y="1"/>
                  </a:moveTo>
                  <a:cubicBezTo>
                    <a:pt x="48" y="1"/>
                    <a:pt x="0" y="44"/>
                    <a:pt x="4" y="102"/>
                  </a:cubicBezTo>
                  <a:cubicBezTo>
                    <a:pt x="8" y="493"/>
                    <a:pt x="86" y="1875"/>
                    <a:pt x="950" y="2785"/>
                  </a:cubicBezTo>
                  <a:cubicBezTo>
                    <a:pt x="1778" y="3646"/>
                    <a:pt x="3067" y="3813"/>
                    <a:pt x="3526" y="3843"/>
                  </a:cubicBezTo>
                  <a:lnTo>
                    <a:pt x="3656" y="3791"/>
                  </a:lnTo>
                  <a:cubicBezTo>
                    <a:pt x="3060" y="3694"/>
                    <a:pt x="2162" y="3444"/>
                    <a:pt x="1528" y="2785"/>
                  </a:cubicBezTo>
                  <a:cubicBezTo>
                    <a:pt x="619" y="1831"/>
                    <a:pt x="578" y="348"/>
                    <a:pt x="582" y="49"/>
                  </a:cubicBezTo>
                  <a:cubicBezTo>
                    <a:pt x="425" y="23"/>
                    <a:pt x="269" y="8"/>
                    <a:pt x="108" y="1"/>
                  </a:cubicBezTo>
                  <a:cubicBezTo>
                    <a:pt x="106" y="1"/>
                    <a:pt x="104" y="1"/>
                    <a:pt x="102"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2"/>
            <p:cNvSpPr/>
            <p:nvPr/>
          </p:nvSpPr>
          <p:spPr>
            <a:xfrm>
              <a:off x="4781475" y="2945950"/>
              <a:ext cx="53300" cy="49250"/>
            </a:xfrm>
            <a:custGeom>
              <a:rect b="b" l="l" r="r" t="t"/>
              <a:pathLst>
                <a:path extrusionOk="0" h="1970" w="2132">
                  <a:moveTo>
                    <a:pt x="1809" y="1"/>
                  </a:moveTo>
                  <a:cubicBezTo>
                    <a:pt x="1757" y="1"/>
                    <a:pt x="1703" y="21"/>
                    <a:pt x="1655" y="69"/>
                  </a:cubicBezTo>
                  <a:lnTo>
                    <a:pt x="142" y="1586"/>
                  </a:lnTo>
                  <a:cubicBezTo>
                    <a:pt x="0" y="1727"/>
                    <a:pt x="101" y="1966"/>
                    <a:pt x="298" y="1969"/>
                  </a:cubicBezTo>
                  <a:cubicBezTo>
                    <a:pt x="358" y="1966"/>
                    <a:pt x="414" y="1943"/>
                    <a:pt x="458" y="1902"/>
                  </a:cubicBezTo>
                  <a:lnTo>
                    <a:pt x="1968" y="386"/>
                  </a:lnTo>
                  <a:cubicBezTo>
                    <a:pt x="2131" y="225"/>
                    <a:pt x="1981" y="1"/>
                    <a:pt x="180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2"/>
            <p:cNvSpPr/>
            <p:nvPr/>
          </p:nvSpPr>
          <p:spPr>
            <a:xfrm>
              <a:off x="4933975" y="2830625"/>
              <a:ext cx="131400" cy="62200"/>
            </a:xfrm>
            <a:custGeom>
              <a:rect b="b" l="l" r="r" t="t"/>
              <a:pathLst>
                <a:path extrusionOk="0" h="2488" w="5256">
                  <a:moveTo>
                    <a:pt x="2602" y="1"/>
                  </a:moveTo>
                  <a:cubicBezTo>
                    <a:pt x="1389" y="1"/>
                    <a:pt x="354" y="829"/>
                    <a:pt x="53" y="1097"/>
                  </a:cubicBezTo>
                  <a:cubicBezTo>
                    <a:pt x="1" y="1142"/>
                    <a:pt x="1" y="1220"/>
                    <a:pt x="49" y="1268"/>
                  </a:cubicBezTo>
                  <a:cubicBezTo>
                    <a:pt x="343" y="1555"/>
                    <a:pt x="1361" y="2457"/>
                    <a:pt x="2598" y="2487"/>
                  </a:cubicBezTo>
                  <a:cubicBezTo>
                    <a:pt x="2619" y="2487"/>
                    <a:pt x="2640" y="2488"/>
                    <a:pt x="2661" y="2488"/>
                  </a:cubicBezTo>
                  <a:cubicBezTo>
                    <a:pt x="3871" y="2488"/>
                    <a:pt x="4903" y="1659"/>
                    <a:pt x="5203" y="1391"/>
                  </a:cubicBezTo>
                  <a:cubicBezTo>
                    <a:pt x="5251" y="1347"/>
                    <a:pt x="5255" y="1268"/>
                    <a:pt x="5207" y="1224"/>
                  </a:cubicBezTo>
                  <a:cubicBezTo>
                    <a:pt x="4912" y="937"/>
                    <a:pt x="3895" y="31"/>
                    <a:pt x="2658" y="1"/>
                  </a:cubicBezTo>
                  <a:cubicBezTo>
                    <a:pt x="2639" y="1"/>
                    <a:pt x="2620" y="1"/>
                    <a:pt x="2602"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2"/>
            <p:cNvSpPr/>
            <p:nvPr/>
          </p:nvSpPr>
          <p:spPr>
            <a:xfrm>
              <a:off x="4918500" y="2878025"/>
              <a:ext cx="109500" cy="79025"/>
            </a:xfrm>
            <a:custGeom>
              <a:rect b="b" l="l" r="r" t="t"/>
              <a:pathLst>
                <a:path extrusionOk="0" h="3161" w="4380">
                  <a:moveTo>
                    <a:pt x="842" y="0"/>
                  </a:moveTo>
                  <a:cubicBezTo>
                    <a:pt x="517" y="0"/>
                    <a:pt x="253" y="32"/>
                    <a:pt x="109" y="54"/>
                  </a:cubicBezTo>
                  <a:cubicBezTo>
                    <a:pt x="46" y="65"/>
                    <a:pt x="1" y="129"/>
                    <a:pt x="16" y="192"/>
                  </a:cubicBezTo>
                  <a:cubicBezTo>
                    <a:pt x="105" y="595"/>
                    <a:pt x="471" y="1906"/>
                    <a:pt x="1492" y="2607"/>
                  </a:cubicBezTo>
                  <a:cubicBezTo>
                    <a:pt x="2150" y="3057"/>
                    <a:pt x="2947" y="3160"/>
                    <a:pt x="3539" y="3160"/>
                  </a:cubicBezTo>
                  <a:cubicBezTo>
                    <a:pt x="3864" y="3160"/>
                    <a:pt x="4128" y="3129"/>
                    <a:pt x="4272" y="3106"/>
                  </a:cubicBezTo>
                  <a:cubicBezTo>
                    <a:pt x="4335" y="3099"/>
                    <a:pt x="4380" y="3032"/>
                    <a:pt x="4365" y="2968"/>
                  </a:cubicBezTo>
                  <a:cubicBezTo>
                    <a:pt x="4275" y="2566"/>
                    <a:pt x="3910" y="1254"/>
                    <a:pt x="2889" y="554"/>
                  </a:cubicBezTo>
                  <a:cubicBezTo>
                    <a:pt x="2230" y="104"/>
                    <a:pt x="1434" y="0"/>
                    <a:pt x="84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2"/>
            <p:cNvSpPr/>
            <p:nvPr/>
          </p:nvSpPr>
          <p:spPr>
            <a:xfrm>
              <a:off x="4697050" y="2838600"/>
              <a:ext cx="127300" cy="64725"/>
            </a:xfrm>
            <a:custGeom>
              <a:rect b="b" l="l" r="r" t="t"/>
              <a:pathLst>
                <a:path extrusionOk="0" h="2589" w="5092">
                  <a:moveTo>
                    <a:pt x="2973" y="0"/>
                  </a:moveTo>
                  <a:cubicBezTo>
                    <a:pt x="2731" y="0"/>
                    <a:pt x="2483" y="27"/>
                    <a:pt x="2237" y="92"/>
                  </a:cubicBezTo>
                  <a:cubicBezTo>
                    <a:pt x="1041" y="409"/>
                    <a:pt x="258" y="1519"/>
                    <a:pt x="38" y="1870"/>
                  </a:cubicBezTo>
                  <a:cubicBezTo>
                    <a:pt x="1" y="1926"/>
                    <a:pt x="23" y="2000"/>
                    <a:pt x="83" y="2034"/>
                  </a:cubicBezTo>
                  <a:cubicBezTo>
                    <a:pt x="370" y="2188"/>
                    <a:pt x="1202" y="2588"/>
                    <a:pt x="2131" y="2588"/>
                  </a:cubicBezTo>
                  <a:cubicBezTo>
                    <a:pt x="2372" y="2588"/>
                    <a:pt x="2620" y="2561"/>
                    <a:pt x="2867" y="2496"/>
                  </a:cubicBezTo>
                  <a:cubicBezTo>
                    <a:pt x="4011" y="2194"/>
                    <a:pt x="4778" y="1162"/>
                    <a:pt x="5035" y="770"/>
                  </a:cubicBezTo>
                  <a:cubicBezTo>
                    <a:pt x="5091" y="688"/>
                    <a:pt x="5062" y="577"/>
                    <a:pt x="4972" y="528"/>
                  </a:cubicBezTo>
                  <a:cubicBezTo>
                    <a:pt x="4647" y="358"/>
                    <a:pt x="3854" y="0"/>
                    <a:pt x="297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2"/>
            <p:cNvSpPr/>
            <p:nvPr/>
          </p:nvSpPr>
          <p:spPr>
            <a:xfrm>
              <a:off x="4697050" y="2851400"/>
              <a:ext cx="127300" cy="51950"/>
            </a:xfrm>
            <a:custGeom>
              <a:rect b="b" l="l" r="r" t="t"/>
              <a:pathLst>
                <a:path extrusionOk="0" h="2078" w="5092">
                  <a:moveTo>
                    <a:pt x="4891" y="1"/>
                  </a:moveTo>
                  <a:cubicBezTo>
                    <a:pt x="4841" y="1"/>
                    <a:pt x="4791" y="23"/>
                    <a:pt x="4760" y="65"/>
                  </a:cubicBezTo>
                  <a:cubicBezTo>
                    <a:pt x="4383" y="530"/>
                    <a:pt x="3735" y="1179"/>
                    <a:pt x="2867" y="1406"/>
                  </a:cubicBezTo>
                  <a:cubicBezTo>
                    <a:pt x="2622" y="1470"/>
                    <a:pt x="2376" y="1497"/>
                    <a:pt x="2137" y="1497"/>
                  </a:cubicBezTo>
                  <a:cubicBezTo>
                    <a:pt x="1357" y="1497"/>
                    <a:pt x="644" y="1216"/>
                    <a:pt x="262" y="1034"/>
                  </a:cubicBezTo>
                  <a:cubicBezTo>
                    <a:pt x="161" y="1168"/>
                    <a:pt x="87" y="1280"/>
                    <a:pt x="38" y="1358"/>
                  </a:cubicBezTo>
                  <a:cubicBezTo>
                    <a:pt x="1" y="1414"/>
                    <a:pt x="23" y="1488"/>
                    <a:pt x="83" y="1522"/>
                  </a:cubicBezTo>
                  <a:cubicBezTo>
                    <a:pt x="370" y="1676"/>
                    <a:pt x="1206" y="2078"/>
                    <a:pt x="2138" y="2078"/>
                  </a:cubicBezTo>
                  <a:cubicBezTo>
                    <a:pt x="2377" y="2078"/>
                    <a:pt x="2622" y="2051"/>
                    <a:pt x="2867" y="1988"/>
                  </a:cubicBezTo>
                  <a:cubicBezTo>
                    <a:pt x="4014" y="1686"/>
                    <a:pt x="4778" y="653"/>
                    <a:pt x="5035" y="258"/>
                  </a:cubicBezTo>
                  <a:cubicBezTo>
                    <a:pt x="5091" y="176"/>
                    <a:pt x="5062" y="65"/>
                    <a:pt x="4972" y="20"/>
                  </a:cubicBezTo>
                  <a:lnTo>
                    <a:pt x="4968" y="20"/>
                  </a:lnTo>
                  <a:cubicBezTo>
                    <a:pt x="4944" y="7"/>
                    <a:pt x="4917" y="1"/>
                    <a:pt x="489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2"/>
            <p:cNvSpPr/>
            <p:nvPr/>
          </p:nvSpPr>
          <p:spPr>
            <a:xfrm>
              <a:off x="4756250" y="2972125"/>
              <a:ext cx="50850" cy="49400"/>
            </a:xfrm>
            <a:custGeom>
              <a:rect b="b" l="l" r="r" t="t"/>
              <a:pathLst>
                <a:path extrusionOk="0" h="1976" w="2034">
                  <a:moveTo>
                    <a:pt x="899" y="1"/>
                  </a:moveTo>
                  <a:cubicBezTo>
                    <a:pt x="844" y="1"/>
                    <a:pt x="789" y="29"/>
                    <a:pt x="763" y="88"/>
                  </a:cubicBezTo>
                  <a:lnTo>
                    <a:pt x="44" y="1768"/>
                  </a:lnTo>
                  <a:cubicBezTo>
                    <a:pt x="0" y="1871"/>
                    <a:pt x="78" y="1976"/>
                    <a:pt x="177" y="1976"/>
                  </a:cubicBezTo>
                  <a:cubicBezTo>
                    <a:pt x="197" y="1976"/>
                    <a:pt x="217" y="1972"/>
                    <a:pt x="238" y="1962"/>
                  </a:cubicBezTo>
                  <a:lnTo>
                    <a:pt x="1915" y="1243"/>
                  </a:lnTo>
                  <a:cubicBezTo>
                    <a:pt x="2034" y="1191"/>
                    <a:pt x="2034" y="1019"/>
                    <a:pt x="1915" y="971"/>
                  </a:cubicBezTo>
                  <a:lnTo>
                    <a:pt x="1356" y="721"/>
                  </a:lnTo>
                  <a:cubicBezTo>
                    <a:pt x="1322" y="706"/>
                    <a:pt x="1296" y="676"/>
                    <a:pt x="1281" y="643"/>
                  </a:cubicBezTo>
                  <a:lnTo>
                    <a:pt x="1031" y="84"/>
                  </a:lnTo>
                  <a:cubicBezTo>
                    <a:pt x="1006" y="29"/>
                    <a:pt x="952" y="1"/>
                    <a:pt x="89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2"/>
            <p:cNvSpPr/>
            <p:nvPr/>
          </p:nvSpPr>
          <p:spPr>
            <a:xfrm>
              <a:off x="4751550" y="2806825"/>
              <a:ext cx="223350" cy="178450"/>
            </a:xfrm>
            <a:custGeom>
              <a:rect b="b" l="l" r="r" t="t"/>
              <a:pathLst>
                <a:path extrusionOk="0" h="7138" w="8934">
                  <a:moveTo>
                    <a:pt x="6619" y="0"/>
                  </a:moveTo>
                  <a:cubicBezTo>
                    <a:pt x="6080" y="0"/>
                    <a:pt x="5540" y="206"/>
                    <a:pt x="5129" y="618"/>
                  </a:cubicBezTo>
                  <a:lnTo>
                    <a:pt x="4663" y="1084"/>
                  </a:lnTo>
                  <a:cubicBezTo>
                    <a:pt x="4607" y="1140"/>
                    <a:pt x="4534" y="1168"/>
                    <a:pt x="4462" y="1168"/>
                  </a:cubicBezTo>
                  <a:cubicBezTo>
                    <a:pt x="4389" y="1168"/>
                    <a:pt x="4316" y="1140"/>
                    <a:pt x="4260" y="1084"/>
                  </a:cubicBezTo>
                  <a:lnTo>
                    <a:pt x="3806" y="625"/>
                  </a:lnTo>
                  <a:cubicBezTo>
                    <a:pt x="3394" y="214"/>
                    <a:pt x="2854" y="8"/>
                    <a:pt x="2314" y="8"/>
                  </a:cubicBezTo>
                  <a:cubicBezTo>
                    <a:pt x="1774" y="8"/>
                    <a:pt x="1234" y="214"/>
                    <a:pt x="824" y="625"/>
                  </a:cubicBezTo>
                  <a:cubicBezTo>
                    <a:pt x="1" y="1453"/>
                    <a:pt x="1" y="2787"/>
                    <a:pt x="824" y="3610"/>
                  </a:cubicBezTo>
                  <a:lnTo>
                    <a:pt x="4260" y="7054"/>
                  </a:lnTo>
                  <a:cubicBezTo>
                    <a:pt x="4316" y="7110"/>
                    <a:pt x="4389" y="7138"/>
                    <a:pt x="4462" y="7138"/>
                  </a:cubicBezTo>
                  <a:cubicBezTo>
                    <a:pt x="4534" y="7138"/>
                    <a:pt x="4607" y="7110"/>
                    <a:pt x="4663" y="7054"/>
                  </a:cubicBezTo>
                  <a:lnTo>
                    <a:pt x="8106" y="3603"/>
                  </a:lnTo>
                  <a:cubicBezTo>
                    <a:pt x="8930" y="2779"/>
                    <a:pt x="8934" y="1445"/>
                    <a:pt x="8110" y="618"/>
                  </a:cubicBezTo>
                  <a:cubicBezTo>
                    <a:pt x="7698" y="206"/>
                    <a:pt x="7159" y="0"/>
                    <a:pt x="661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2"/>
            <p:cNvSpPr/>
            <p:nvPr/>
          </p:nvSpPr>
          <p:spPr>
            <a:xfrm>
              <a:off x="4751650" y="2807025"/>
              <a:ext cx="118825" cy="178250"/>
            </a:xfrm>
            <a:custGeom>
              <a:rect b="b" l="l" r="r" t="t"/>
              <a:pathLst>
                <a:path extrusionOk="0" h="7130" w="4753">
                  <a:moveTo>
                    <a:pt x="2309" y="0"/>
                  </a:moveTo>
                  <a:cubicBezTo>
                    <a:pt x="1756" y="0"/>
                    <a:pt x="1220" y="221"/>
                    <a:pt x="824" y="617"/>
                  </a:cubicBezTo>
                  <a:cubicBezTo>
                    <a:pt x="1" y="1441"/>
                    <a:pt x="1" y="2779"/>
                    <a:pt x="824" y="3602"/>
                  </a:cubicBezTo>
                  <a:lnTo>
                    <a:pt x="4260" y="7046"/>
                  </a:lnTo>
                  <a:cubicBezTo>
                    <a:pt x="4316" y="7102"/>
                    <a:pt x="4389" y="7130"/>
                    <a:pt x="4461" y="7130"/>
                  </a:cubicBezTo>
                  <a:cubicBezTo>
                    <a:pt x="4534" y="7130"/>
                    <a:pt x="4607" y="7102"/>
                    <a:pt x="4663" y="7046"/>
                  </a:cubicBezTo>
                  <a:lnTo>
                    <a:pt x="4752" y="6956"/>
                  </a:lnTo>
                  <a:lnTo>
                    <a:pt x="1402" y="3602"/>
                  </a:lnTo>
                  <a:cubicBezTo>
                    <a:pt x="578" y="2779"/>
                    <a:pt x="578" y="1441"/>
                    <a:pt x="1402" y="617"/>
                  </a:cubicBezTo>
                  <a:cubicBezTo>
                    <a:pt x="1726" y="293"/>
                    <a:pt x="2147" y="81"/>
                    <a:pt x="2602" y="21"/>
                  </a:cubicBezTo>
                  <a:cubicBezTo>
                    <a:pt x="2504" y="7"/>
                    <a:pt x="2406" y="0"/>
                    <a:pt x="230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2"/>
            <p:cNvSpPr/>
            <p:nvPr/>
          </p:nvSpPr>
          <p:spPr>
            <a:xfrm>
              <a:off x="4756250" y="2971975"/>
              <a:ext cx="31100" cy="49525"/>
            </a:xfrm>
            <a:custGeom>
              <a:rect b="b" l="l" r="r" t="t"/>
              <a:pathLst>
                <a:path extrusionOk="0" h="1981" w="1244">
                  <a:moveTo>
                    <a:pt x="899" y="1"/>
                  </a:moveTo>
                  <a:cubicBezTo>
                    <a:pt x="844" y="1"/>
                    <a:pt x="789" y="30"/>
                    <a:pt x="763" y="90"/>
                  </a:cubicBezTo>
                  <a:lnTo>
                    <a:pt x="44" y="1771"/>
                  </a:lnTo>
                  <a:cubicBezTo>
                    <a:pt x="0" y="1874"/>
                    <a:pt x="80" y="1980"/>
                    <a:pt x="180" y="1980"/>
                  </a:cubicBezTo>
                  <a:cubicBezTo>
                    <a:pt x="199" y="1980"/>
                    <a:pt x="218" y="1976"/>
                    <a:pt x="238" y="1968"/>
                  </a:cubicBezTo>
                  <a:lnTo>
                    <a:pt x="704" y="1771"/>
                  </a:lnTo>
                  <a:cubicBezTo>
                    <a:pt x="737" y="1752"/>
                    <a:pt x="763" y="1726"/>
                    <a:pt x="778" y="1692"/>
                  </a:cubicBezTo>
                  <a:lnTo>
                    <a:pt x="1229" y="641"/>
                  </a:lnTo>
                  <a:cubicBezTo>
                    <a:pt x="1244" y="604"/>
                    <a:pt x="1244" y="559"/>
                    <a:pt x="1229" y="522"/>
                  </a:cubicBezTo>
                  <a:lnTo>
                    <a:pt x="1035" y="90"/>
                  </a:lnTo>
                  <a:cubicBezTo>
                    <a:pt x="1009" y="30"/>
                    <a:pt x="954" y="1"/>
                    <a:pt x="8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2"/>
            <p:cNvSpPr/>
            <p:nvPr/>
          </p:nvSpPr>
          <p:spPr>
            <a:xfrm>
              <a:off x="4924000" y="2725450"/>
              <a:ext cx="130750" cy="126925"/>
            </a:xfrm>
            <a:custGeom>
              <a:rect b="b" l="l" r="r" t="t"/>
              <a:pathLst>
                <a:path extrusionOk="0" h="5077" w="5230">
                  <a:moveTo>
                    <a:pt x="4913" y="1"/>
                  </a:moveTo>
                  <a:cubicBezTo>
                    <a:pt x="4863" y="1"/>
                    <a:pt x="4811" y="19"/>
                    <a:pt x="4763" y="64"/>
                  </a:cubicBezTo>
                  <a:lnTo>
                    <a:pt x="142" y="4693"/>
                  </a:lnTo>
                  <a:cubicBezTo>
                    <a:pt x="1" y="4834"/>
                    <a:pt x="101" y="5073"/>
                    <a:pt x="299" y="5077"/>
                  </a:cubicBezTo>
                  <a:cubicBezTo>
                    <a:pt x="359" y="5077"/>
                    <a:pt x="415" y="5050"/>
                    <a:pt x="459" y="5009"/>
                  </a:cubicBezTo>
                  <a:lnTo>
                    <a:pt x="5077" y="381"/>
                  </a:lnTo>
                  <a:cubicBezTo>
                    <a:pt x="5229" y="220"/>
                    <a:pt x="5083" y="1"/>
                    <a:pt x="4913"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2"/>
            <p:cNvSpPr/>
            <p:nvPr/>
          </p:nvSpPr>
          <p:spPr>
            <a:xfrm>
              <a:off x="5009075" y="2719775"/>
              <a:ext cx="49675" cy="49150"/>
            </a:xfrm>
            <a:custGeom>
              <a:rect b="b" l="l" r="r" t="t"/>
              <a:pathLst>
                <a:path extrusionOk="0" h="1966" w="1987">
                  <a:moveTo>
                    <a:pt x="668" y="0"/>
                  </a:moveTo>
                  <a:cubicBezTo>
                    <a:pt x="646" y="0"/>
                    <a:pt x="624" y="9"/>
                    <a:pt x="608" y="27"/>
                  </a:cubicBezTo>
                  <a:lnTo>
                    <a:pt x="30" y="604"/>
                  </a:lnTo>
                  <a:cubicBezTo>
                    <a:pt x="8" y="627"/>
                    <a:pt x="0" y="656"/>
                    <a:pt x="8" y="686"/>
                  </a:cubicBezTo>
                  <a:lnTo>
                    <a:pt x="265" y="1644"/>
                  </a:lnTo>
                  <a:cubicBezTo>
                    <a:pt x="272" y="1674"/>
                    <a:pt x="295" y="1700"/>
                    <a:pt x="324" y="1707"/>
                  </a:cubicBezTo>
                  <a:lnTo>
                    <a:pt x="1278" y="1961"/>
                  </a:lnTo>
                  <a:cubicBezTo>
                    <a:pt x="1286" y="1964"/>
                    <a:pt x="1295" y="1965"/>
                    <a:pt x="1303" y="1965"/>
                  </a:cubicBezTo>
                  <a:cubicBezTo>
                    <a:pt x="1325" y="1965"/>
                    <a:pt x="1348" y="1955"/>
                    <a:pt x="1364" y="1938"/>
                  </a:cubicBezTo>
                  <a:lnTo>
                    <a:pt x="1942" y="1361"/>
                  </a:lnTo>
                  <a:cubicBezTo>
                    <a:pt x="1987" y="1316"/>
                    <a:pt x="1964" y="1234"/>
                    <a:pt x="1901" y="1215"/>
                  </a:cubicBezTo>
                  <a:lnTo>
                    <a:pt x="1044" y="984"/>
                  </a:lnTo>
                  <a:cubicBezTo>
                    <a:pt x="1014" y="977"/>
                    <a:pt x="992" y="955"/>
                    <a:pt x="980" y="925"/>
                  </a:cubicBezTo>
                  <a:lnTo>
                    <a:pt x="753" y="64"/>
                  </a:lnTo>
                  <a:cubicBezTo>
                    <a:pt x="741" y="24"/>
                    <a:pt x="705" y="0"/>
                    <a:pt x="66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2"/>
            <p:cNvSpPr/>
            <p:nvPr/>
          </p:nvSpPr>
          <p:spPr>
            <a:xfrm>
              <a:off x="4976175" y="2752700"/>
              <a:ext cx="49700" cy="49150"/>
            </a:xfrm>
            <a:custGeom>
              <a:rect b="b" l="l" r="r" t="t"/>
              <a:pathLst>
                <a:path extrusionOk="0" h="1966" w="1988">
                  <a:moveTo>
                    <a:pt x="669" y="1"/>
                  </a:moveTo>
                  <a:cubicBezTo>
                    <a:pt x="647" y="1"/>
                    <a:pt x="625" y="8"/>
                    <a:pt x="608" y="25"/>
                  </a:cubicBezTo>
                  <a:lnTo>
                    <a:pt x="31" y="607"/>
                  </a:lnTo>
                  <a:cubicBezTo>
                    <a:pt x="8" y="625"/>
                    <a:pt x="1" y="659"/>
                    <a:pt x="8" y="688"/>
                  </a:cubicBezTo>
                  <a:lnTo>
                    <a:pt x="265" y="1646"/>
                  </a:lnTo>
                  <a:cubicBezTo>
                    <a:pt x="273" y="1676"/>
                    <a:pt x="295" y="1698"/>
                    <a:pt x="325" y="1706"/>
                  </a:cubicBezTo>
                  <a:lnTo>
                    <a:pt x="1279" y="1963"/>
                  </a:lnTo>
                  <a:cubicBezTo>
                    <a:pt x="1286" y="1965"/>
                    <a:pt x="1294" y="1966"/>
                    <a:pt x="1302" y="1966"/>
                  </a:cubicBezTo>
                  <a:cubicBezTo>
                    <a:pt x="1325" y="1966"/>
                    <a:pt x="1348" y="1957"/>
                    <a:pt x="1365" y="1941"/>
                  </a:cubicBezTo>
                  <a:lnTo>
                    <a:pt x="1942" y="1359"/>
                  </a:lnTo>
                  <a:cubicBezTo>
                    <a:pt x="1987" y="1315"/>
                    <a:pt x="1968" y="1233"/>
                    <a:pt x="1901" y="1218"/>
                  </a:cubicBezTo>
                  <a:lnTo>
                    <a:pt x="1044" y="983"/>
                  </a:lnTo>
                  <a:cubicBezTo>
                    <a:pt x="1014" y="975"/>
                    <a:pt x="992" y="953"/>
                    <a:pt x="985" y="923"/>
                  </a:cubicBezTo>
                  <a:lnTo>
                    <a:pt x="754" y="62"/>
                  </a:lnTo>
                  <a:cubicBezTo>
                    <a:pt x="742" y="23"/>
                    <a:pt x="705" y="1"/>
                    <a:pt x="66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2"/>
            <p:cNvSpPr/>
            <p:nvPr/>
          </p:nvSpPr>
          <p:spPr>
            <a:xfrm>
              <a:off x="4902425" y="2829900"/>
              <a:ext cx="47225" cy="43350"/>
            </a:xfrm>
            <a:custGeom>
              <a:rect b="b" l="l" r="r" t="t"/>
              <a:pathLst>
                <a:path extrusionOk="0" h="1734" w="1889">
                  <a:moveTo>
                    <a:pt x="323" y="0"/>
                  </a:moveTo>
                  <a:cubicBezTo>
                    <a:pt x="119" y="0"/>
                    <a:pt x="1" y="305"/>
                    <a:pt x="223" y="425"/>
                  </a:cubicBezTo>
                  <a:lnTo>
                    <a:pt x="998" y="839"/>
                  </a:lnTo>
                  <a:lnTo>
                    <a:pt x="1412" y="1614"/>
                  </a:lnTo>
                  <a:cubicBezTo>
                    <a:pt x="1449" y="1685"/>
                    <a:pt x="1527" y="1733"/>
                    <a:pt x="1609" y="1733"/>
                  </a:cubicBezTo>
                  <a:cubicBezTo>
                    <a:pt x="1781" y="1733"/>
                    <a:pt x="1889" y="1551"/>
                    <a:pt x="1807" y="1402"/>
                  </a:cubicBezTo>
                  <a:lnTo>
                    <a:pt x="1359" y="567"/>
                  </a:lnTo>
                  <a:cubicBezTo>
                    <a:pt x="1341" y="530"/>
                    <a:pt x="1307" y="496"/>
                    <a:pt x="1266" y="474"/>
                  </a:cubicBezTo>
                  <a:lnTo>
                    <a:pt x="435" y="30"/>
                  </a:lnTo>
                  <a:cubicBezTo>
                    <a:pt x="396" y="9"/>
                    <a:pt x="358" y="0"/>
                    <a:pt x="323"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51" name="Google Shape;4851;p62"/>
          <p:cNvSpPr/>
          <p:nvPr/>
        </p:nvSpPr>
        <p:spPr>
          <a:xfrm>
            <a:off x="7390750" y="2666475"/>
            <a:ext cx="9725" cy="6550"/>
          </a:xfrm>
          <a:custGeom>
            <a:rect b="b" l="l" r="r" t="t"/>
            <a:pathLst>
              <a:path extrusionOk="0" h="262" w="389">
                <a:moveTo>
                  <a:pt x="1" y="1"/>
                </a:moveTo>
                <a:cubicBezTo>
                  <a:pt x="57" y="79"/>
                  <a:pt x="101" y="169"/>
                  <a:pt x="135" y="262"/>
                </a:cubicBezTo>
                <a:cubicBezTo>
                  <a:pt x="213" y="195"/>
                  <a:pt x="299" y="143"/>
                  <a:pt x="388" y="102"/>
                </a:cubicBezTo>
                <a:cubicBezTo>
                  <a:pt x="265" y="46"/>
                  <a:pt x="135" y="8"/>
                  <a:pt x="1"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2"/>
          <p:cNvSpPr/>
          <p:nvPr/>
        </p:nvSpPr>
        <p:spPr>
          <a:xfrm>
            <a:off x="7320500" y="2654325"/>
            <a:ext cx="35150" cy="18700"/>
          </a:xfrm>
          <a:custGeom>
            <a:rect b="b" l="l" r="r" t="t"/>
            <a:pathLst>
              <a:path extrusionOk="0" h="748" w="1406">
                <a:moveTo>
                  <a:pt x="934" y="1"/>
                </a:moveTo>
                <a:cubicBezTo>
                  <a:pt x="571" y="1"/>
                  <a:pt x="218" y="174"/>
                  <a:pt x="1" y="487"/>
                </a:cubicBezTo>
                <a:cubicBezTo>
                  <a:pt x="29" y="485"/>
                  <a:pt x="58" y="484"/>
                  <a:pt x="87" y="484"/>
                </a:cubicBezTo>
                <a:cubicBezTo>
                  <a:pt x="351" y="484"/>
                  <a:pt x="608" y="576"/>
                  <a:pt x="809" y="748"/>
                </a:cubicBezTo>
                <a:cubicBezTo>
                  <a:pt x="914" y="461"/>
                  <a:pt x="1130" y="230"/>
                  <a:pt x="1406" y="103"/>
                </a:cubicBezTo>
                <a:cubicBezTo>
                  <a:pt x="1253" y="34"/>
                  <a:pt x="1093" y="1"/>
                  <a:pt x="934"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3" name="Google Shape;4853;p62"/>
          <p:cNvGrpSpPr/>
          <p:nvPr/>
        </p:nvGrpSpPr>
        <p:grpSpPr>
          <a:xfrm>
            <a:off x="7151125" y="2654275"/>
            <a:ext cx="385275" cy="367300"/>
            <a:chOff x="7151125" y="2654275"/>
            <a:chExt cx="385275" cy="367300"/>
          </a:xfrm>
        </p:grpSpPr>
        <p:sp>
          <p:nvSpPr>
            <p:cNvPr id="4854" name="Google Shape;4854;p62"/>
            <p:cNvSpPr/>
            <p:nvPr/>
          </p:nvSpPr>
          <p:spPr>
            <a:xfrm>
              <a:off x="7151225" y="2712925"/>
              <a:ext cx="385175" cy="307925"/>
            </a:xfrm>
            <a:custGeom>
              <a:rect b="b" l="l" r="r" t="t"/>
              <a:pathLst>
                <a:path extrusionOk="0" h="12317" w="15407">
                  <a:moveTo>
                    <a:pt x="11419" y="1"/>
                  </a:moveTo>
                  <a:cubicBezTo>
                    <a:pt x="10488" y="1"/>
                    <a:pt x="9557" y="357"/>
                    <a:pt x="8848" y="1068"/>
                  </a:cubicBezTo>
                  <a:lnTo>
                    <a:pt x="8043" y="1870"/>
                  </a:lnTo>
                  <a:cubicBezTo>
                    <a:pt x="7948" y="1966"/>
                    <a:pt x="7823" y="2015"/>
                    <a:pt x="7698" y="2015"/>
                  </a:cubicBezTo>
                  <a:cubicBezTo>
                    <a:pt x="7573" y="2015"/>
                    <a:pt x="7448" y="1966"/>
                    <a:pt x="7353" y="1870"/>
                  </a:cubicBezTo>
                  <a:lnTo>
                    <a:pt x="6563" y="1080"/>
                  </a:lnTo>
                  <a:cubicBezTo>
                    <a:pt x="5853" y="368"/>
                    <a:pt x="4922" y="12"/>
                    <a:pt x="3992" y="12"/>
                  </a:cubicBezTo>
                  <a:cubicBezTo>
                    <a:pt x="3061" y="12"/>
                    <a:pt x="2130" y="368"/>
                    <a:pt x="1420" y="1080"/>
                  </a:cubicBezTo>
                  <a:cubicBezTo>
                    <a:pt x="1" y="2503"/>
                    <a:pt x="1" y="4806"/>
                    <a:pt x="1420" y="6230"/>
                  </a:cubicBezTo>
                  <a:lnTo>
                    <a:pt x="7353" y="12174"/>
                  </a:lnTo>
                  <a:cubicBezTo>
                    <a:pt x="7448" y="12269"/>
                    <a:pt x="7573" y="12316"/>
                    <a:pt x="7698" y="12316"/>
                  </a:cubicBezTo>
                  <a:cubicBezTo>
                    <a:pt x="7824" y="12316"/>
                    <a:pt x="7949" y="12269"/>
                    <a:pt x="8046" y="12174"/>
                  </a:cubicBezTo>
                  <a:lnTo>
                    <a:pt x="13990" y="6219"/>
                  </a:lnTo>
                  <a:cubicBezTo>
                    <a:pt x="15406" y="4795"/>
                    <a:pt x="15406" y="2492"/>
                    <a:pt x="13990" y="1068"/>
                  </a:cubicBezTo>
                  <a:cubicBezTo>
                    <a:pt x="13280" y="357"/>
                    <a:pt x="12350" y="1"/>
                    <a:pt x="11419"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2"/>
            <p:cNvSpPr/>
            <p:nvPr/>
          </p:nvSpPr>
          <p:spPr>
            <a:xfrm>
              <a:off x="7151125" y="2713225"/>
              <a:ext cx="203600" cy="307625"/>
            </a:xfrm>
            <a:custGeom>
              <a:rect b="b" l="l" r="r" t="t"/>
              <a:pathLst>
                <a:path extrusionOk="0" h="12305" w="8144">
                  <a:moveTo>
                    <a:pt x="3989" y="0"/>
                  </a:moveTo>
                  <a:cubicBezTo>
                    <a:pt x="3032" y="0"/>
                    <a:pt x="2105" y="380"/>
                    <a:pt x="1421" y="1068"/>
                  </a:cubicBezTo>
                  <a:cubicBezTo>
                    <a:pt x="1" y="2491"/>
                    <a:pt x="1" y="4794"/>
                    <a:pt x="1421" y="6221"/>
                  </a:cubicBezTo>
                  <a:lnTo>
                    <a:pt x="7353" y="12162"/>
                  </a:lnTo>
                  <a:cubicBezTo>
                    <a:pt x="7450" y="12257"/>
                    <a:pt x="7576" y="12304"/>
                    <a:pt x="7701" y="12304"/>
                  </a:cubicBezTo>
                  <a:cubicBezTo>
                    <a:pt x="7827" y="12304"/>
                    <a:pt x="7952" y="12257"/>
                    <a:pt x="8047" y="12162"/>
                  </a:cubicBezTo>
                  <a:lnTo>
                    <a:pt x="8143" y="12065"/>
                  </a:lnTo>
                  <a:lnTo>
                    <a:pt x="2311" y="6221"/>
                  </a:lnTo>
                  <a:cubicBezTo>
                    <a:pt x="891" y="4794"/>
                    <a:pt x="891" y="2491"/>
                    <a:pt x="2311" y="1068"/>
                  </a:cubicBezTo>
                  <a:cubicBezTo>
                    <a:pt x="2881" y="494"/>
                    <a:pt x="3631" y="125"/>
                    <a:pt x="4435" y="28"/>
                  </a:cubicBezTo>
                  <a:cubicBezTo>
                    <a:pt x="4287" y="9"/>
                    <a:pt x="4138" y="0"/>
                    <a:pt x="398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2"/>
            <p:cNvSpPr/>
            <p:nvPr/>
          </p:nvSpPr>
          <p:spPr>
            <a:xfrm>
              <a:off x="7221475" y="2893075"/>
              <a:ext cx="244675" cy="128500"/>
            </a:xfrm>
            <a:custGeom>
              <a:rect b="b" l="l" r="r" t="t"/>
              <a:pathLst>
                <a:path extrusionOk="0" h="5140" w="9787">
                  <a:moveTo>
                    <a:pt x="5959" y="0"/>
                  </a:moveTo>
                  <a:lnTo>
                    <a:pt x="3831" y="4"/>
                  </a:lnTo>
                  <a:lnTo>
                    <a:pt x="3455" y="1107"/>
                  </a:lnTo>
                  <a:lnTo>
                    <a:pt x="3205" y="1107"/>
                  </a:lnTo>
                  <a:cubicBezTo>
                    <a:pt x="1435" y="1107"/>
                    <a:pt x="0" y="2747"/>
                    <a:pt x="0" y="4766"/>
                  </a:cubicBezTo>
                  <a:lnTo>
                    <a:pt x="0" y="5139"/>
                  </a:lnTo>
                  <a:lnTo>
                    <a:pt x="9786" y="5139"/>
                  </a:lnTo>
                  <a:lnTo>
                    <a:pt x="9786" y="4766"/>
                  </a:lnTo>
                  <a:cubicBezTo>
                    <a:pt x="9786" y="2747"/>
                    <a:pt x="8352" y="1107"/>
                    <a:pt x="6582" y="1107"/>
                  </a:cubicBezTo>
                  <a:lnTo>
                    <a:pt x="6332" y="1107"/>
                  </a:lnTo>
                  <a:lnTo>
                    <a:pt x="5959"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2"/>
            <p:cNvSpPr/>
            <p:nvPr/>
          </p:nvSpPr>
          <p:spPr>
            <a:xfrm>
              <a:off x="7221475" y="2893075"/>
              <a:ext cx="244675" cy="128500"/>
            </a:xfrm>
            <a:custGeom>
              <a:rect b="b" l="l" r="r" t="t"/>
              <a:pathLst>
                <a:path extrusionOk="0" h="5140" w="9787">
                  <a:moveTo>
                    <a:pt x="5959" y="0"/>
                  </a:moveTo>
                  <a:lnTo>
                    <a:pt x="3831" y="4"/>
                  </a:lnTo>
                  <a:lnTo>
                    <a:pt x="3455" y="1107"/>
                  </a:lnTo>
                  <a:lnTo>
                    <a:pt x="3205" y="1107"/>
                  </a:lnTo>
                  <a:cubicBezTo>
                    <a:pt x="1435" y="1107"/>
                    <a:pt x="0" y="2747"/>
                    <a:pt x="0" y="4766"/>
                  </a:cubicBezTo>
                  <a:lnTo>
                    <a:pt x="0" y="5139"/>
                  </a:lnTo>
                  <a:lnTo>
                    <a:pt x="9786" y="5139"/>
                  </a:lnTo>
                  <a:lnTo>
                    <a:pt x="9786" y="4766"/>
                  </a:lnTo>
                  <a:cubicBezTo>
                    <a:pt x="9786" y="2747"/>
                    <a:pt x="8352" y="1107"/>
                    <a:pt x="6582" y="1107"/>
                  </a:cubicBezTo>
                  <a:lnTo>
                    <a:pt x="6332" y="1107"/>
                  </a:lnTo>
                  <a:lnTo>
                    <a:pt x="5959"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2"/>
            <p:cNvSpPr/>
            <p:nvPr/>
          </p:nvSpPr>
          <p:spPr>
            <a:xfrm>
              <a:off x="7268900" y="2922125"/>
              <a:ext cx="149825" cy="99350"/>
            </a:xfrm>
            <a:custGeom>
              <a:rect b="b" l="l" r="r" t="t"/>
              <a:pathLst>
                <a:path extrusionOk="0" h="3974" w="5993">
                  <a:moveTo>
                    <a:pt x="719" y="1"/>
                  </a:moveTo>
                  <a:cubicBezTo>
                    <a:pt x="470" y="53"/>
                    <a:pt x="228" y="142"/>
                    <a:pt x="0" y="258"/>
                  </a:cubicBezTo>
                  <a:lnTo>
                    <a:pt x="0" y="3973"/>
                  </a:lnTo>
                  <a:lnTo>
                    <a:pt x="5993" y="3973"/>
                  </a:lnTo>
                  <a:lnTo>
                    <a:pt x="5993" y="258"/>
                  </a:lnTo>
                  <a:cubicBezTo>
                    <a:pt x="5765" y="142"/>
                    <a:pt x="5523" y="57"/>
                    <a:pt x="5273" y="1"/>
                  </a:cubicBezTo>
                  <a:cubicBezTo>
                    <a:pt x="5273" y="2464"/>
                    <a:pt x="4133" y="3698"/>
                    <a:pt x="2996" y="3698"/>
                  </a:cubicBezTo>
                  <a:cubicBezTo>
                    <a:pt x="1856" y="3698"/>
                    <a:pt x="719" y="2464"/>
                    <a:pt x="719"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2"/>
            <p:cNvSpPr/>
            <p:nvPr/>
          </p:nvSpPr>
          <p:spPr>
            <a:xfrm>
              <a:off x="7225575" y="2654275"/>
              <a:ext cx="236375" cy="224850"/>
            </a:xfrm>
            <a:custGeom>
              <a:rect b="b" l="l" r="r" t="t"/>
              <a:pathLst>
                <a:path extrusionOk="0" h="8994" w="9455">
                  <a:moveTo>
                    <a:pt x="4726" y="1"/>
                  </a:moveTo>
                  <a:cubicBezTo>
                    <a:pt x="4249" y="1"/>
                    <a:pt x="3824" y="299"/>
                    <a:pt x="3660" y="746"/>
                  </a:cubicBezTo>
                  <a:cubicBezTo>
                    <a:pt x="3437" y="561"/>
                    <a:pt x="3183" y="479"/>
                    <a:pt x="2937" y="479"/>
                  </a:cubicBezTo>
                  <a:cubicBezTo>
                    <a:pt x="2282" y="479"/>
                    <a:pt x="1676" y="1058"/>
                    <a:pt x="1811" y="1816"/>
                  </a:cubicBezTo>
                  <a:cubicBezTo>
                    <a:pt x="1743" y="1804"/>
                    <a:pt x="1676" y="1799"/>
                    <a:pt x="1610" y="1799"/>
                  </a:cubicBezTo>
                  <a:cubicBezTo>
                    <a:pt x="682" y="1799"/>
                    <a:pt x="112" y="2909"/>
                    <a:pt x="742" y="3671"/>
                  </a:cubicBezTo>
                  <a:cubicBezTo>
                    <a:pt x="295" y="3835"/>
                    <a:pt x="0" y="4264"/>
                    <a:pt x="0" y="4741"/>
                  </a:cubicBezTo>
                  <a:cubicBezTo>
                    <a:pt x="0" y="5214"/>
                    <a:pt x="295" y="5643"/>
                    <a:pt x="742" y="5811"/>
                  </a:cubicBezTo>
                  <a:cubicBezTo>
                    <a:pt x="112" y="6570"/>
                    <a:pt x="682" y="7680"/>
                    <a:pt x="1610" y="7680"/>
                  </a:cubicBezTo>
                  <a:cubicBezTo>
                    <a:pt x="1676" y="7680"/>
                    <a:pt x="1743" y="7674"/>
                    <a:pt x="1811" y="7663"/>
                  </a:cubicBezTo>
                  <a:lnTo>
                    <a:pt x="1811" y="7663"/>
                  </a:lnTo>
                  <a:cubicBezTo>
                    <a:pt x="1690" y="8362"/>
                    <a:pt x="2232" y="8993"/>
                    <a:pt x="2932" y="8993"/>
                  </a:cubicBezTo>
                  <a:cubicBezTo>
                    <a:pt x="2963" y="8993"/>
                    <a:pt x="2995" y="8992"/>
                    <a:pt x="3026" y="8989"/>
                  </a:cubicBezTo>
                  <a:lnTo>
                    <a:pt x="6429" y="8989"/>
                  </a:lnTo>
                  <a:cubicBezTo>
                    <a:pt x="6459" y="8992"/>
                    <a:pt x="6490" y="8993"/>
                    <a:pt x="6521" y="8993"/>
                  </a:cubicBezTo>
                  <a:cubicBezTo>
                    <a:pt x="6721" y="8993"/>
                    <a:pt x="6918" y="8941"/>
                    <a:pt x="7092" y="8840"/>
                  </a:cubicBezTo>
                  <a:cubicBezTo>
                    <a:pt x="7502" y="8602"/>
                    <a:pt x="7722" y="8129"/>
                    <a:pt x="7644" y="7659"/>
                  </a:cubicBezTo>
                  <a:lnTo>
                    <a:pt x="7644" y="7659"/>
                  </a:lnTo>
                  <a:cubicBezTo>
                    <a:pt x="7708" y="7670"/>
                    <a:pt x="7773" y="7676"/>
                    <a:pt x="7837" y="7676"/>
                  </a:cubicBezTo>
                  <a:cubicBezTo>
                    <a:pt x="8238" y="7676"/>
                    <a:pt x="8616" y="7460"/>
                    <a:pt x="8821" y="7104"/>
                  </a:cubicBezTo>
                  <a:cubicBezTo>
                    <a:pt x="9060" y="6694"/>
                    <a:pt x="9015" y="6176"/>
                    <a:pt x="8709" y="5807"/>
                  </a:cubicBezTo>
                  <a:cubicBezTo>
                    <a:pt x="9157" y="5643"/>
                    <a:pt x="9455" y="5218"/>
                    <a:pt x="9455" y="4737"/>
                  </a:cubicBezTo>
                  <a:cubicBezTo>
                    <a:pt x="9455" y="4260"/>
                    <a:pt x="9157" y="3835"/>
                    <a:pt x="8709" y="3671"/>
                  </a:cubicBezTo>
                  <a:cubicBezTo>
                    <a:pt x="9015" y="3303"/>
                    <a:pt x="9060" y="2785"/>
                    <a:pt x="8821" y="2371"/>
                  </a:cubicBezTo>
                  <a:cubicBezTo>
                    <a:pt x="8614" y="2015"/>
                    <a:pt x="8234" y="1800"/>
                    <a:pt x="7830" y="1800"/>
                  </a:cubicBezTo>
                  <a:cubicBezTo>
                    <a:pt x="7769" y="1800"/>
                    <a:pt x="7706" y="1805"/>
                    <a:pt x="7644" y="1816"/>
                  </a:cubicBezTo>
                  <a:cubicBezTo>
                    <a:pt x="7776" y="1058"/>
                    <a:pt x="7169" y="479"/>
                    <a:pt x="6516" y="479"/>
                  </a:cubicBezTo>
                  <a:cubicBezTo>
                    <a:pt x="6270" y="479"/>
                    <a:pt x="6017" y="561"/>
                    <a:pt x="5795" y="746"/>
                  </a:cubicBezTo>
                  <a:cubicBezTo>
                    <a:pt x="5631" y="299"/>
                    <a:pt x="5203" y="1"/>
                    <a:pt x="4726"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2"/>
            <p:cNvSpPr/>
            <p:nvPr/>
          </p:nvSpPr>
          <p:spPr>
            <a:xfrm>
              <a:off x="7225575" y="2654275"/>
              <a:ext cx="236375" cy="224850"/>
            </a:xfrm>
            <a:custGeom>
              <a:rect b="b" l="l" r="r" t="t"/>
              <a:pathLst>
                <a:path extrusionOk="0" h="8994" w="9455">
                  <a:moveTo>
                    <a:pt x="4726" y="1"/>
                  </a:moveTo>
                  <a:cubicBezTo>
                    <a:pt x="4249" y="1"/>
                    <a:pt x="3824" y="299"/>
                    <a:pt x="3660" y="746"/>
                  </a:cubicBezTo>
                  <a:cubicBezTo>
                    <a:pt x="3437" y="561"/>
                    <a:pt x="3183" y="479"/>
                    <a:pt x="2937" y="479"/>
                  </a:cubicBezTo>
                  <a:cubicBezTo>
                    <a:pt x="2282" y="479"/>
                    <a:pt x="1676" y="1058"/>
                    <a:pt x="1811" y="1816"/>
                  </a:cubicBezTo>
                  <a:cubicBezTo>
                    <a:pt x="1743" y="1804"/>
                    <a:pt x="1676" y="1799"/>
                    <a:pt x="1610" y="1799"/>
                  </a:cubicBezTo>
                  <a:cubicBezTo>
                    <a:pt x="682" y="1799"/>
                    <a:pt x="112" y="2909"/>
                    <a:pt x="742" y="3671"/>
                  </a:cubicBezTo>
                  <a:cubicBezTo>
                    <a:pt x="295" y="3835"/>
                    <a:pt x="0" y="4264"/>
                    <a:pt x="0" y="4741"/>
                  </a:cubicBezTo>
                  <a:cubicBezTo>
                    <a:pt x="0" y="5214"/>
                    <a:pt x="295" y="5643"/>
                    <a:pt x="742" y="5811"/>
                  </a:cubicBezTo>
                  <a:cubicBezTo>
                    <a:pt x="112" y="6570"/>
                    <a:pt x="682" y="7680"/>
                    <a:pt x="1610" y="7680"/>
                  </a:cubicBezTo>
                  <a:cubicBezTo>
                    <a:pt x="1676" y="7680"/>
                    <a:pt x="1743" y="7674"/>
                    <a:pt x="1811" y="7663"/>
                  </a:cubicBezTo>
                  <a:lnTo>
                    <a:pt x="1811" y="7663"/>
                  </a:lnTo>
                  <a:cubicBezTo>
                    <a:pt x="1690" y="8362"/>
                    <a:pt x="2232" y="8993"/>
                    <a:pt x="2932" y="8993"/>
                  </a:cubicBezTo>
                  <a:cubicBezTo>
                    <a:pt x="2963" y="8993"/>
                    <a:pt x="2995" y="8992"/>
                    <a:pt x="3026" y="8989"/>
                  </a:cubicBezTo>
                  <a:lnTo>
                    <a:pt x="6429" y="8989"/>
                  </a:lnTo>
                  <a:cubicBezTo>
                    <a:pt x="6459" y="8992"/>
                    <a:pt x="6490" y="8993"/>
                    <a:pt x="6521" y="8993"/>
                  </a:cubicBezTo>
                  <a:cubicBezTo>
                    <a:pt x="6721" y="8993"/>
                    <a:pt x="6918" y="8941"/>
                    <a:pt x="7092" y="8840"/>
                  </a:cubicBezTo>
                  <a:cubicBezTo>
                    <a:pt x="7502" y="8602"/>
                    <a:pt x="7722" y="8129"/>
                    <a:pt x="7644" y="7659"/>
                  </a:cubicBezTo>
                  <a:lnTo>
                    <a:pt x="7644" y="7659"/>
                  </a:lnTo>
                  <a:cubicBezTo>
                    <a:pt x="7708" y="7670"/>
                    <a:pt x="7773" y="7676"/>
                    <a:pt x="7837" y="7676"/>
                  </a:cubicBezTo>
                  <a:cubicBezTo>
                    <a:pt x="8238" y="7676"/>
                    <a:pt x="8616" y="7460"/>
                    <a:pt x="8821" y="7104"/>
                  </a:cubicBezTo>
                  <a:cubicBezTo>
                    <a:pt x="9060" y="6694"/>
                    <a:pt x="9015" y="6176"/>
                    <a:pt x="8709" y="5807"/>
                  </a:cubicBezTo>
                  <a:cubicBezTo>
                    <a:pt x="9157" y="5643"/>
                    <a:pt x="9455" y="5218"/>
                    <a:pt x="9455" y="4737"/>
                  </a:cubicBezTo>
                  <a:cubicBezTo>
                    <a:pt x="9455" y="4260"/>
                    <a:pt x="9157" y="3835"/>
                    <a:pt x="8709" y="3671"/>
                  </a:cubicBezTo>
                  <a:cubicBezTo>
                    <a:pt x="9015" y="3303"/>
                    <a:pt x="9060" y="2785"/>
                    <a:pt x="8821" y="2371"/>
                  </a:cubicBezTo>
                  <a:cubicBezTo>
                    <a:pt x="8614" y="2015"/>
                    <a:pt x="8234" y="1800"/>
                    <a:pt x="7830" y="1800"/>
                  </a:cubicBezTo>
                  <a:cubicBezTo>
                    <a:pt x="7769" y="1800"/>
                    <a:pt x="7706" y="1805"/>
                    <a:pt x="7644" y="1816"/>
                  </a:cubicBezTo>
                  <a:cubicBezTo>
                    <a:pt x="7776" y="1058"/>
                    <a:pt x="7169" y="479"/>
                    <a:pt x="6516" y="479"/>
                  </a:cubicBezTo>
                  <a:cubicBezTo>
                    <a:pt x="6270" y="479"/>
                    <a:pt x="6017" y="561"/>
                    <a:pt x="5795" y="746"/>
                  </a:cubicBezTo>
                  <a:cubicBezTo>
                    <a:pt x="5631" y="299"/>
                    <a:pt x="5203" y="1"/>
                    <a:pt x="4726"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2"/>
            <p:cNvSpPr/>
            <p:nvPr/>
          </p:nvSpPr>
          <p:spPr>
            <a:xfrm>
              <a:off x="7386275" y="2879000"/>
              <a:ext cx="4325" cy="100"/>
            </a:xfrm>
            <a:custGeom>
              <a:rect b="b" l="l" r="r" t="t"/>
              <a:pathLst>
                <a:path extrusionOk="0" h="4" w="173">
                  <a:moveTo>
                    <a:pt x="1" y="0"/>
                  </a:moveTo>
                  <a:cubicBezTo>
                    <a:pt x="31" y="2"/>
                    <a:pt x="59" y="3"/>
                    <a:pt x="88" y="3"/>
                  </a:cubicBezTo>
                  <a:cubicBezTo>
                    <a:pt x="116" y="3"/>
                    <a:pt x="144" y="2"/>
                    <a:pt x="172"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2"/>
            <p:cNvSpPr/>
            <p:nvPr/>
          </p:nvSpPr>
          <p:spPr>
            <a:xfrm>
              <a:off x="7225575" y="2666375"/>
              <a:ext cx="94675" cy="212750"/>
            </a:xfrm>
            <a:custGeom>
              <a:rect b="b" l="l" r="r" t="t"/>
              <a:pathLst>
                <a:path extrusionOk="0" h="8510" w="3787">
                  <a:moveTo>
                    <a:pt x="2931" y="1"/>
                  </a:moveTo>
                  <a:cubicBezTo>
                    <a:pt x="2263" y="1"/>
                    <a:pt x="1685" y="604"/>
                    <a:pt x="1811" y="1335"/>
                  </a:cubicBezTo>
                  <a:cubicBezTo>
                    <a:pt x="1742" y="1323"/>
                    <a:pt x="1673" y="1318"/>
                    <a:pt x="1606" y="1318"/>
                  </a:cubicBezTo>
                  <a:cubicBezTo>
                    <a:pt x="680" y="1318"/>
                    <a:pt x="113" y="2426"/>
                    <a:pt x="742" y="3187"/>
                  </a:cubicBezTo>
                  <a:cubicBezTo>
                    <a:pt x="295" y="3351"/>
                    <a:pt x="0" y="3780"/>
                    <a:pt x="0" y="4257"/>
                  </a:cubicBezTo>
                  <a:cubicBezTo>
                    <a:pt x="0" y="4730"/>
                    <a:pt x="295" y="5159"/>
                    <a:pt x="742" y="5327"/>
                  </a:cubicBezTo>
                  <a:cubicBezTo>
                    <a:pt x="112" y="6086"/>
                    <a:pt x="682" y="7196"/>
                    <a:pt x="1610" y="7196"/>
                  </a:cubicBezTo>
                  <a:cubicBezTo>
                    <a:pt x="1676" y="7196"/>
                    <a:pt x="1743" y="7190"/>
                    <a:pt x="1811" y="7179"/>
                  </a:cubicBezTo>
                  <a:lnTo>
                    <a:pt x="1811" y="7179"/>
                  </a:lnTo>
                  <a:cubicBezTo>
                    <a:pt x="1690" y="7878"/>
                    <a:pt x="2232" y="8509"/>
                    <a:pt x="2929" y="8509"/>
                  </a:cubicBezTo>
                  <a:cubicBezTo>
                    <a:pt x="2960" y="8509"/>
                    <a:pt x="2991" y="8508"/>
                    <a:pt x="3023" y="8505"/>
                  </a:cubicBezTo>
                  <a:lnTo>
                    <a:pt x="3787" y="8505"/>
                  </a:lnTo>
                  <a:cubicBezTo>
                    <a:pt x="3619" y="8490"/>
                    <a:pt x="3459" y="8442"/>
                    <a:pt x="3313" y="8356"/>
                  </a:cubicBezTo>
                  <a:cubicBezTo>
                    <a:pt x="2900" y="8118"/>
                    <a:pt x="2680" y="7648"/>
                    <a:pt x="2758" y="7179"/>
                  </a:cubicBezTo>
                  <a:lnTo>
                    <a:pt x="2758" y="7179"/>
                  </a:lnTo>
                  <a:cubicBezTo>
                    <a:pt x="2689" y="7190"/>
                    <a:pt x="2622" y="7196"/>
                    <a:pt x="2557" y="7196"/>
                  </a:cubicBezTo>
                  <a:cubicBezTo>
                    <a:pt x="1628" y="7196"/>
                    <a:pt x="1059" y="6086"/>
                    <a:pt x="1692" y="5327"/>
                  </a:cubicBezTo>
                  <a:cubicBezTo>
                    <a:pt x="1245" y="5159"/>
                    <a:pt x="947" y="4730"/>
                    <a:pt x="947" y="4257"/>
                  </a:cubicBezTo>
                  <a:cubicBezTo>
                    <a:pt x="947" y="3780"/>
                    <a:pt x="1245" y="3351"/>
                    <a:pt x="1692" y="3187"/>
                  </a:cubicBezTo>
                  <a:cubicBezTo>
                    <a:pt x="1059" y="2426"/>
                    <a:pt x="1627" y="1318"/>
                    <a:pt x="2553" y="1318"/>
                  </a:cubicBezTo>
                  <a:cubicBezTo>
                    <a:pt x="2620" y="1318"/>
                    <a:pt x="2688" y="1323"/>
                    <a:pt x="2758" y="1335"/>
                  </a:cubicBezTo>
                  <a:cubicBezTo>
                    <a:pt x="2680" y="862"/>
                    <a:pt x="2900" y="393"/>
                    <a:pt x="3313" y="154"/>
                  </a:cubicBezTo>
                  <a:cubicBezTo>
                    <a:pt x="3343" y="135"/>
                    <a:pt x="3377" y="120"/>
                    <a:pt x="3406" y="106"/>
                  </a:cubicBezTo>
                  <a:cubicBezTo>
                    <a:pt x="3248" y="34"/>
                    <a:pt x="3087" y="1"/>
                    <a:pt x="2931"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2"/>
            <p:cNvSpPr/>
            <p:nvPr/>
          </p:nvSpPr>
          <p:spPr>
            <a:xfrm>
              <a:off x="7384050" y="2788800"/>
              <a:ext cx="36250" cy="36375"/>
            </a:xfrm>
            <a:custGeom>
              <a:rect b="b" l="l" r="r" t="t"/>
              <a:pathLst>
                <a:path extrusionOk="0" h="1455" w="1450">
                  <a:moveTo>
                    <a:pt x="727" y="1"/>
                  </a:moveTo>
                  <a:cubicBezTo>
                    <a:pt x="325" y="1"/>
                    <a:pt x="0" y="325"/>
                    <a:pt x="0" y="728"/>
                  </a:cubicBezTo>
                  <a:cubicBezTo>
                    <a:pt x="0" y="1130"/>
                    <a:pt x="325" y="1454"/>
                    <a:pt x="727" y="1454"/>
                  </a:cubicBezTo>
                  <a:cubicBezTo>
                    <a:pt x="1126" y="1454"/>
                    <a:pt x="1450" y="1130"/>
                    <a:pt x="1450" y="728"/>
                  </a:cubicBezTo>
                  <a:cubicBezTo>
                    <a:pt x="1450" y="325"/>
                    <a:pt x="1126" y="1"/>
                    <a:pt x="727"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2"/>
            <p:cNvSpPr/>
            <p:nvPr/>
          </p:nvSpPr>
          <p:spPr>
            <a:xfrm>
              <a:off x="7267125" y="2788900"/>
              <a:ext cx="36275" cy="36375"/>
            </a:xfrm>
            <a:custGeom>
              <a:rect b="b" l="l" r="r" t="t"/>
              <a:pathLst>
                <a:path extrusionOk="0" h="1455" w="1451">
                  <a:moveTo>
                    <a:pt x="727" y="1"/>
                  </a:moveTo>
                  <a:cubicBezTo>
                    <a:pt x="325" y="1"/>
                    <a:pt x="0" y="325"/>
                    <a:pt x="0" y="727"/>
                  </a:cubicBezTo>
                  <a:cubicBezTo>
                    <a:pt x="0" y="1130"/>
                    <a:pt x="325" y="1454"/>
                    <a:pt x="727" y="1454"/>
                  </a:cubicBezTo>
                  <a:cubicBezTo>
                    <a:pt x="1126" y="1454"/>
                    <a:pt x="1450" y="1130"/>
                    <a:pt x="1450" y="727"/>
                  </a:cubicBezTo>
                  <a:cubicBezTo>
                    <a:pt x="1450" y="325"/>
                    <a:pt x="1126" y="1"/>
                    <a:pt x="727"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2"/>
            <p:cNvSpPr/>
            <p:nvPr/>
          </p:nvSpPr>
          <p:spPr>
            <a:xfrm>
              <a:off x="7281750" y="2762900"/>
              <a:ext cx="124125" cy="137550"/>
            </a:xfrm>
            <a:custGeom>
              <a:rect b="b" l="l" r="r" t="t"/>
              <a:pathLst>
                <a:path extrusionOk="0" h="5502" w="4965">
                  <a:moveTo>
                    <a:pt x="12" y="1"/>
                  </a:moveTo>
                  <a:cubicBezTo>
                    <a:pt x="1" y="195"/>
                    <a:pt x="1" y="389"/>
                    <a:pt x="23" y="579"/>
                  </a:cubicBezTo>
                  <a:lnTo>
                    <a:pt x="325" y="3504"/>
                  </a:lnTo>
                  <a:cubicBezTo>
                    <a:pt x="444" y="4652"/>
                    <a:pt x="1409" y="5501"/>
                    <a:pt x="2482" y="5501"/>
                  </a:cubicBezTo>
                  <a:cubicBezTo>
                    <a:pt x="3556" y="5501"/>
                    <a:pt x="4521" y="4652"/>
                    <a:pt x="4640" y="3504"/>
                  </a:cubicBezTo>
                  <a:lnTo>
                    <a:pt x="4942" y="579"/>
                  </a:lnTo>
                  <a:cubicBezTo>
                    <a:pt x="4961" y="389"/>
                    <a:pt x="4964" y="195"/>
                    <a:pt x="4953"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2"/>
            <p:cNvSpPr/>
            <p:nvPr/>
          </p:nvSpPr>
          <p:spPr>
            <a:xfrm>
              <a:off x="7281750" y="2762900"/>
              <a:ext cx="124125" cy="137550"/>
            </a:xfrm>
            <a:custGeom>
              <a:rect b="b" l="l" r="r" t="t"/>
              <a:pathLst>
                <a:path extrusionOk="0" h="5502" w="4965">
                  <a:moveTo>
                    <a:pt x="12" y="1"/>
                  </a:moveTo>
                  <a:cubicBezTo>
                    <a:pt x="1" y="195"/>
                    <a:pt x="1" y="389"/>
                    <a:pt x="23" y="579"/>
                  </a:cubicBezTo>
                  <a:lnTo>
                    <a:pt x="325" y="3504"/>
                  </a:lnTo>
                  <a:cubicBezTo>
                    <a:pt x="444" y="4652"/>
                    <a:pt x="1409" y="5501"/>
                    <a:pt x="2482" y="5501"/>
                  </a:cubicBezTo>
                  <a:cubicBezTo>
                    <a:pt x="3556" y="5501"/>
                    <a:pt x="4521" y="4652"/>
                    <a:pt x="4640" y="3504"/>
                  </a:cubicBezTo>
                  <a:lnTo>
                    <a:pt x="4942" y="579"/>
                  </a:lnTo>
                  <a:cubicBezTo>
                    <a:pt x="4961" y="389"/>
                    <a:pt x="4964" y="195"/>
                    <a:pt x="4953"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2"/>
            <p:cNvSpPr/>
            <p:nvPr/>
          </p:nvSpPr>
          <p:spPr>
            <a:xfrm>
              <a:off x="7281650" y="2762900"/>
              <a:ext cx="73900" cy="137550"/>
            </a:xfrm>
            <a:custGeom>
              <a:rect b="b" l="l" r="r" t="t"/>
              <a:pathLst>
                <a:path extrusionOk="0" h="5502" w="2956">
                  <a:moveTo>
                    <a:pt x="16" y="1"/>
                  </a:moveTo>
                  <a:cubicBezTo>
                    <a:pt x="1" y="195"/>
                    <a:pt x="5" y="389"/>
                    <a:pt x="23" y="579"/>
                  </a:cubicBezTo>
                  <a:lnTo>
                    <a:pt x="325" y="3504"/>
                  </a:lnTo>
                  <a:cubicBezTo>
                    <a:pt x="444" y="4652"/>
                    <a:pt x="1409" y="5501"/>
                    <a:pt x="2483" y="5501"/>
                  </a:cubicBezTo>
                  <a:cubicBezTo>
                    <a:pt x="2643" y="5501"/>
                    <a:pt x="2803" y="5483"/>
                    <a:pt x="2956" y="5446"/>
                  </a:cubicBezTo>
                  <a:cubicBezTo>
                    <a:pt x="2043" y="5218"/>
                    <a:pt x="1368" y="4443"/>
                    <a:pt x="1275" y="3504"/>
                  </a:cubicBezTo>
                  <a:lnTo>
                    <a:pt x="973" y="579"/>
                  </a:lnTo>
                  <a:cubicBezTo>
                    <a:pt x="955" y="389"/>
                    <a:pt x="951" y="195"/>
                    <a:pt x="962"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2"/>
            <p:cNvSpPr/>
            <p:nvPr/>
          </p:nvSpPr>
          <p:spPr>
            <a:xfrm>
              <a:off x="7299450" y="2826625"/>
              <a:ext cx="23875" cy="18300"/>
            </a:xfrm>
            <a:custGeom>
              <a:rect b="b" l="l" r="r" t="t"/>
              <a:pathLst>
                <a:path extrusionOk="0" h="732" w="955">
                  <a:moveTo>
                    <a:pt x="478" y="1"/>
                  </a:moveTo>
                  <a:cubicBezTo>
                    <a:pt x="217" y="1"/>
                    <a:pt x="1" y="165"/>
                    <a:pt x="1" y="366"/>
                  </a:cubicBezTo>
                  <a:cubicBezTo>
                    <a:pt x="1" y="571"/>
                    <a:pt x="217" y="731"/>
                    <a:pt x="478" y="731"/>
                  </a:cubicBezTo>
                  <a:cubicBezTo>
                    <a:pt x="742" y="731"/>
                    <a:pt x="955" y="571"/>
                    <a:pt x="955" y="366"/>
                  </a:cubicBezTo>
                  <a:cubicBezTo>
                    <a:pt x="955" y="165"/>
                    <a:pt x="742" y="1"/>
                    <a:pt x="478"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2"/>
            <p:cNvSpPr/>
            <p:nvPr/>
          </p:nvSpPr>
          <p:spPr>
            <a:xfrm>
              <a:off x="7364200" y="2826625"/>
              <a:ext cx="23875" cy="18300"/>
            </a:xfrm>
            <a:custGeom>
              <a:rect b="b" l="l" r="r" t="t"/>
              <a:pathLst>
                <a:path extrusionOk="0" h="732" w="955">
                  <a:moveTo>
                    <a:pt x="478" y="1"/>
                  </a:moveTo>
                  <a:cubicBezTo>
                    <a:pt x="213" y="1"/>
                    <a:pt x="1" y="165"/>
                    <a:pt x="1" y="366"/>
                  </a:cubicBezTo>
                  <a:cubicBezTo>
                    <a:pt x="1" y="571"/>
                    <a:pt x="213" y="731"/>
                    <a:pt x="478" y="731"/>
                  </a:cubicBezTo>
                  <a:cubicBezTo>
                    <a:pt x="742" y="731"/>
                    <a:pt x="955" y="571"/>
                    <a:pt x="955" y="366"/>
                  </a:cubicBezTo>
                  <a:cubicBezTo>
                    <a:pt x="955" y="165"/>
                    <a:pt x="742" y="1"/>
                    <a:pt x="478"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2"/>
            <p:cNvSpPr/>
            <p:nvPr/>
          </p:nvSpPr>
          <p:spPr>
            <a:xfrm>
              <a:off x="7221475" y="2920650"/>
              <a:ext cx="86750" cy="100925"/>
            </a:xfrm>
            <a:custGeom>
              <a:rect b="b" l="l" r="r" t="t"/>
              <a:pathLst>
                <a:path extrusionOk="0" h="4037" w="3470">
                  <a:moveTo>
                    <a:pt x="3205" y="0"/>
                  </a:moveTo>
                  <a:cubicBezTo>
                    <a:pt x="1435" y="0"/>
                    <a:pt x="0" y="1640"/>
                    <a:pt x="0" y="3663"/>
                  </a:cubicBezTo>
                  <a:lnTo>
                    <a:pt x="0" y="4036"/>
                  </a:lnTo>
                  <a:lnTo>
                    <a:pt x="738" y="4036"/>
                  </a:lnTo>
                  <a:lnTo>
                    <a:pt x="738" y="3663"/>
                  </a:lnTo>
                  <a:cubicBezTo>
                    <a:pt x="738" y="1822"/>
                    <a:pt x="1923" y="302"/>
                    <a:pt x="3470" y="41"/>
                  </a:cubicBezTo>
                  <a:lnTo>
                    <a:pt x="3451"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2"/>
            <p:cNvSpPr/>
            <p:nvPr/>
          </p:nvSpPr>
          <p:spPr>
            <a:xfrm>
              <a:off x="7221475" y="2920650"/>
              <a:ext cx="86750" cy="100925"/>
            </a:xfrm>
            <a:custGeom>
              <a:rect b="b" l="l" r="r" t="t"/>
              <a:pathLst>
                <a:path extrusionOk="0" h="4037" w="3470">
                  <a:moveTo>
                    <a:pt x="3205" y="0"/>
                  </a:moveTo>
                  <a:cubicBezTo>
                    <a:pt x="1435" y="0"/>
                    <a:pt x="0" y="1640"/>
                    <a:pt x="0" y="3663"/>
                  </a:cubicBezTo>
                  <a:lnTo>
                    <a:pt x="0" y="4036"/>
                  </a:lnTo>
                  <a:lnTo>
                    <a:pt x="738" y="4036"/>
                  </a:lnTo>
                  <a:lnTo>
                    <a:pt x="738" y="3663"/>
                  </a:lnTo>
                  <a:cubicBezTo>
                    <a:pt x="738" y="1822"/>
                    <a:pt x="1923" y="302"/>
                    <a:pt x="3470" y="41"/>
                  </a:cubicBezTo>
                  <a:lnTo>
                    <a:pt x="3451"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2"/>
            <p:cNvSpPr/>
            <p:nvPr/>
          </p:nvSpPr>
          <p:spPr>
            <a:xfrm>
              <a:off x="7268900" y="2922225"/>
              <a:ext cx="18100" cy="19600"/>
            </a:xfrm>
            <a:custGeom>
              <a:rect b="b" l="l" r="r" t="t"/>
              <a:pathLst>
                <a:path extrusionOk="0" h="784" w="724">
                  <a:moveTo>
                    <a:pt x="719" y="0"/>
                  </a:moveTo>
                  <a:cubicBezTo>
                    <a:pt x="470" y="53"/>
                    <a:pt x="228" y="138"/>
                    <a:pt x="0" y="254"/>
                  </a:cubicBezTo>
                  <a:lnTo>
                    <a:pt x="0" y="783"/>
                  </a:lnTo>
                  <a:cubicBezTo>
                    <a:pt x="216" y="574"/>
                    <a:pt x="459" y="403"/>
                    <a:pt x="723" y="265"/>
                  </a:cubicBezTo>
                  <a:cubicBezTo>
                    <a:pt x="719" y="176"/>
                    <a:pt x="719" y="90"/>
                    <a:pt x="719"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2"/>
            <p:cNvSpPr/>
            <p:nvPr/>
          </p:nvSpPr>
          <p:spPr>
            <a:xfrm>
              <a:off x="7330750" y="2853725"/>
              <a:ext cx="26300" cy="20275"/>
            </a:xfrm>
            <a:custGeom>
              <a:rect b="b" l="l" r="r" t="t"/>
              <a:pathLst>
                <a:path extrusionOk="0" h="811" w="1052">
                  <a:moveTo>
                    <a:pt x="271" y="1"/>
                  </a:moveTo>
                  <a:cubicBezTo>
                    <a:pt x="215" y="1"/>
                    <a:pt x="159" y="19"/>
                    <a:pt x="113" y="57"/>
                  </a:cubicBezTo>
                  <a:cubicBezTo>
                    <a:pt x="8" y="151"/>
                    <a:pt x="1" y="314"/>
                    <a:pt x="101" y="415"/>
                  </a:cubicBezTo>
                  <a:lnTo>
                    <a:pt x="474" y="788"/>
                  </a:lnTo>
                  <a:cubicBezTo>
                    <a:pt x="489" y="803"/>
                    <a:pt x="508" y="810"/>
                    <a:pt x="528" y="810"/>
                  </a:cubicBezTo>
                  <a:cubicBezTo>
                    <a:pt x="547" y="810"/>
                    <a:pt x="565" y="803"/>
                    <a:pt x="578" y="788"/>
                  </a:cubicBezTo>
                  <a:lnTo>
                    <a:pt x="951" y="415"/>
                  </a:lnTo>
                  <a:cubicBezTo>
                    <a:pt x="1052" y="314"/>
                    <a:pt x="1048" y="151"/>
                    <a:pt x="940" y="57"/>
                  </a:cubicBezTo>
                  <a:cubicBezTo>
                    <a:pt x="893" y="19"/>
                    <a:pt x="837" y="1"/>
                    <a:pt x="781" y="1"/>
                  </a:cubicBezTo>
                  <a:cubicBezTo>
                    <a:pt x="717" y="1"/>
                    <a:pt x="652" y="26"/>
                    <a:pt x="604" y="76"/>
                  </a:cubicBezTo>
                  <a:lnTo>
                    <a:pt x="578" y="98"/>
                  </a:lnTo>
                  <a:cubicBezTo>
                    <a:pt x="563" y="113"/>
                    <a:pt x="545" y="121"/>
                    <a:pt x="526" y="121"/>
                  </a:cubicBezTo>
                  <a:cubicBezTo>
                    <a:pt x="508" y="121"/>
                    <a:pt x="489" y="113"/>
                    <a:pt x="474" y="98"/>
                  </a:cubicBezTo>
                  <a:lnTo>
                    <a:pt x="452" y="76"/>
                  </a:lnTo>
                  <a:cubicBezTo>
                    <a:pt x="402" y="26"/>
                    <a:pt x="336" y="1"/>
                    <a:pt x="271"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2"/>
            <p:cNvSpPr/>
            <p:nvPr/>
          </p:nvSpPr>
          <p:spPr>
            <a:xfrm>
              <a:off x="7295825" y="2784350"/>
              <a:ext cx="49400" cy="55250"/>
            </a:xfrm>
            <a:custGeom>
              <a:rect b="b" l="l" r="r" t="t"/>
              <a:pathLst>
                <a:path extrusionOk="0" h="2210" w="1976">
                  <a:moveTo>
                    <a:pt x="295" y="0"/>
                  </a:moveTo>
                  <a:cubicBezTo>
                    <a:pt x="0" y="0"/>
                    <a:pt x="0" y="447"/>
                    <a:pt x="295" y="447"/>
                  </a:cubicBezTo>
                  <a:lnTo>
                    <a:pt x="1264" y="447"/>
                  </a:lnTo>
                  <a:cubicBezTo>
                    <a:pt x="1413" y="447"/>
                    <a:pt x="1532" y="567"/>
                    <a:pt x="1532" y="716"/>
                  </a:cubicBezTo>
                  <a:lnTo>
                    <a:pt x="1532" y="1990"/>
                  </a:lnTo>
                  <a:cubicBezTo>
                    <a:pt x="1532" y="2109"/>
                    <a:pt x="1632" y="2210"/>
                    <a:pt x="1755" y="2210"/>
                  </a:cubicBezTo>
                  <a:cubicBezTo>
                    <a:pt x="1878" y="2210"/>
                    <a:pt x="1975" y="2109"/>
                    <a:pt x="1975" y="1990"/>
                  </a:cubicBezTo>
                  <a:lnTo>
                    <a:pt x="1975" y="716"/>
                  </a:lnTo>
                  <a:cubicBezTo>
                    <a:pt x="1975" y="321"/>
                    <a:pt x="1659" y="4"/>
                    <a:pt x="1264"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2"/>
            <p:cNvSpPr/>
            <p:nvPr/>
          </p:nvSpPr>
          <p:spPr>
            <a:xfrm>
              <a:off x="7298175" y="2800975"/>
              <a:ext cx="35100" cy="14025"/>
            </a:xfrm>
            <a:custGeom>
              <a:rect b="b" l="l" r="r" t="t"/>
              <a:pathLst>
                <a:path extrusionOk="0" h="561" w="1404">
                  <a:moveTo>
                    <a:pt x="320" y="0"/>
                  </a:moveTo>
                  <a:cubicBezTo>
                    <a:pt x="124" y="0"/>
                    <a:pt x="0" y="280"/>
                    <a:pt x="204" y="412"/>
                  </a:cubicBezTo>
                  <a:cubicBezTo>
                    <a:pt x="355" y="511"/>
                    <a:pt x="529" y="560"/>
                    <a:pt x="702" y="560"/>
                  </a:cubicBezTo>
                  <a:cubicBezTo>
                    <a:pt x="875" y="560"/>
                    <a:pt x="1048" y="511"/>
                    <a:pt x="1199" y="412"/>
                  </a:cubicBezTo>
                  <a:cubicBezTo>
                    <a:pt x="1404" y="280"/>
                    <a:pt x="1279" y="0"/>
                    <a:pt x="1084" y="0"/>
                  </a:cubicBezTo>
                  <a:cubicBezTo>
                    <a:pt x="1047" y="0"/>
                    <a:pt x="1008" y="10"/>
                    <a:pt x="968" y="32"/>
                  </a:cubicBezTo>
                  <a:cubicBezTo>
                    <a:pt x="875" y="88"/>
                    <a:pt x="788" y="116"/>
                    <a:pt x="702" y="116"/>
                  </a:cubicBezTo>
                  <a:cubicBezTo>
                    <a:pt x="615" y="116"/>
                    <a:pt x="529" y="88"/>
                    <a:pt x="435" y="32"/>
                  </a:cubicBezTo>
                  <a:cubicBezTo>
                    <a:pt x="396" y="10"/>
                    <a:pt x="357" y="0"/>
                    <a:pt x="320"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2"/>
            <p:cNvSpPr/>
            <p:nvPr/>
          </p:nvSpPr>
          <p:spPr>
            <a:xfrm>
              <a:off x="7354700" y="2801000"/>
              <a:ext cx="34875" cy="14000"/>
            </a:xfrm>
            <a:custGeom>
              <a:rect b="b" l="l" r="r" t="t"/>
              <a:pathLst>
                <a:path extrusionOk="0" h="560" w="1395">
                  <a:moveTo>
                    <a:pt x="317" y="0"/>
                  </a:moveTo>
                  <a:cubicBezTo>
                    <a:pt x="123" y="0"/>
                    <a:pt x="0" y="279"/>
                    <a:pt x="202" y="411"/>
                  </a:cubicBezTo>
                  <a:cubicBezTo>
                    <a:pt x="353" y="510"/>
                    <a:pt x="525" y="559"/>
                    <a:pt x="697" y="559"/>
                  </a:cubicBezTo>
                  <a:cubicBezTo>
                    <a:pt x="870" y="559"/>
                    <a:pt x="1042" y="510"/>
                    <a:pt x="1193" y="411"/>
                  </a:cubicBezTo>
                  <a:cubicBezTo>
                    <a:pt x="1395" y="279"/>
                    <a:pt x="1271" y="0"/>
                    <a:pt x="1078" y="0"/>
                  </a:cubicBezTo>
                  <a:cubicBezTo>
                    <a:pt x="1042" y="0"/>
                    <a:pt x="1004" y="10"/>
                    <a:pt x="966" y="31"/>
                  </a:cubicBezTo>
                  <a:cubicBezTo>
                    <a:pt x="872" y="87"/>
                    <a:pt x="785" y="115"/>
                    <a:pt x="697" y="115"/>
                  </a:cubicBezTo>
                  <a:cubicBezTo>
                    <a:pt x="610" y="115"/>
                    <a:pt x="522" y="87"/>
                    <a:pt x="429" y="31"/>
                  </a:cubicBezTo>
                  <a:cubicBezTo>
                    <a:pt x="390" y="10"/>
                    <a:pt x="352" y="0"/>
                    <a:pt x="317"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2"/>
            <p:cNvSpPr/>
            <p:nvPr/>
          </p:nvSpPr>
          <p:spPr>
            <a:xfrm>
              <a:off x="7350925" y="2779225"/>
              <a:ext cx="41075" cy="15725"/>
            </a:xfrm>
            <a:custGeom>
              <a:rect b="b" l="l" r="r" t="t"/>
              <a:pathLst>
                <a:path extrusionOk="0" h="629" w="1643">
                  <a:moveTo>
                    <a:pt x="852" y="1"/>
                  </a:moveTo>
                  <a:cubicBezTo>
                    <a:pt x="633" y="1"/>
                    <a:pt x="414" y="72"/>
                    <a:pt x="204" y="216"/>
                  </a:cubicBezTo>
                  <a:cubicBezTo>
                    <a:pt x="1" y="352"/>
                    <a:pt x="135" y="626"/>
                    <a:pt x="326" y="626"/>
                  </a:cubicBezTo>
                  <a:cubicBezTo>
                    <a:pt x="367" y="626"/>
                    <a:pt x="410" y="614"/>
                    <a:pt x="453" y="585"/>
                  </a:cubicBezTo>
                  <a:cubicBezTo>
                    <a:pt x="591" y="493"/>
                    <a:pt x="723" y="446"/>
                    <a:pt x="856" y="446"/>
                  </a:cubicBezTo>
                  <a:cubicBezTo>
                    <a:pt x="990" y="446"/>
                    <a:pt x="1125" y="493"/>
                    <a:pt x="1266" y="589"/>
                  </a:cubicBezTo>
                  <a:cubicBezTo>
                    <a:pt x="1304" y="616"/>
                    <a:pt x="1348" y="629"/>
                    <a:pt x="1391" y="629"/>
                  </a:cubicBezTo>
                  <a:cubicBezTo>
                    <a:pt x="1461" y="629"/>
                    <a:pt x="1530" y="595"/>
                    <a:pt x="1571" y="533"/>
                  </a:cubicBezTo>
                  <a:cubicBezTo>
                    <a:pt x="1642" y="429"/>
                    <a:pt x="1616" y="291"/>
                    <a:pt x="1515" y="224"/>
                  </a:cubicBezTo>
                  <a:cubicBezTo>
                    <a:pt x="1299" y="75"/>
                    <a:pt x="1075" y="1"/>
                    <a:pt x="852"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2"/>
            <p:cNvSpPr/>
            <p:nvPr/>
          </p:nvSpPr>
          <p:spPr>
            <a:xfrm>
              <a:off x="7274300" y="2753375"/>
              <a:ext cx="137075" cy="19725"/>
            </a:xfrm>
            <a:custGeom>
              <a:rect b="b" l="l" r="r" t="t"/>
              <a:pathLst>
                <a:path extrusionOk="0" h="789" w="5483">
                  <a:moveTo>
                    <a:pt x="1161" y="1"/>
                  </a:moveTo>
                  <a:cubicBezTo>
                    <a:pt x="1103" y="1"/>
                    <a:pt x="1046" y="22"/>
                    <a:pt x="1003" y="65"/>
                  </a:cubicBezTo>
                  <a:cubicBezTo>
                    <a:pt x="831" y="244"/>
                    <a:pt x="593" y="345"/>
                    <a:pt x="347" y="345"/>
                  </a:cubicBezTo>
                  <a:lnTo>
                    <a:pt x="310" y="345"/>
                  </a:lnTo>
                  <a:cubicBezTo>
                    <a:pt x="306" y="345"/>
                    <a:pt x="302" y="345"/>
                    <a:pt x="299" y="345"/>
                  </a:cubicBezTo>
                  <a:cubicBezTo>
                    <a:pt x="15" y="345"/>
                    <a:pt x="0" y="777"/>
                    <a:pt x="295" y="788"/>
                  </a:cubicBezTo>
                  <a:lnTo>
                    <a:pt x="347" y="788"/>
                  </a:lnTo>
                  <a:cubicBezTo>
                    <a:pt x="587" y="607"/>
                    <a:pt x="873" y="517"/>
                    <a:pt x="1160" y="517"/>
                  </a:cubicBezTo>
                  <a:cubicBezTo>
                    <a:pt x="1446" y="517"/>
                    <a:pt x="1733" y="607"/>
                    <a:pt x="1975" y="788"/>
                  </a:cubicBezTo>
                  <a:cubicBezTo>
                    <a:pt x="2216" y="607"/>
                    <a:pt x="2502" y="517"/>
                    <a:pt x="2788" y="517"/>
                  </a:cubicBezTo>
                  <a:cubicBezTo>
                    <a:pt x="3075" y="517"/>
                    <a:pt x="3362" y="607"/>
                    <a:pt x="3604" y="788"/>
                  </a:cubicBezTo>
                  <a:cubicBezTo>
                    <a:pt x="3844" y="607"/>
                    <a:pt x="4130" y="517"/>
                    <a:pt x="4417" y="517"/>
                  </a:cubicBezTo>
                  <a:cubicBezTo>
                    <a:pt x="4703" y="517"/>
                    <a:pt x="4990" y="607"/>
                    <a:pt x="5233" y="788"/>
                  </a:cubicBezTo>
                  <a:lnTo>
                    <a:pt x="5262" y="788"/>
                  </a:lnTo>
                  <a:cubicBezTo>
                    <a:pt x="5382" y="784"/>
                    <a:pt x="5482" y="684"/>
                    <a:pt x="5479" y="561"/>
                  </a:cubicBezTo>
                  <a:cubicBezTo>
                    <a:pt x="5475" y="440"/>
                    <a:pt x="5378" y="345"/>
                    <a:pt x="5258" y="345"/>
                  </a:cubicBezTo>
                  <a:cubicBezTo>
                    <a:pt x="5256" y="345"/>
                    <a:pt x="5253" y="345"/>
                    <a:pt x="5251" y="345"/>
                  </a:cubicBezTo>
                  <a:lnTo>
                    <a:pt x="5233" y="345"/>
                  </a:lnTo>
                  <a:cubicBezTo>
                    <a:pt x="4983" y="345"/>
                    <a:pt x="4748" y="244"/>
                    <a:pt x="4577" y="65"/>
                  </a:cubicBezTo>
                  <a:cubicBezTo>
                    <a:pt x="4532" y="22"/>
                    <a:pt x="4474" y="1"/>
                    <a:pt x="4417" y="1"/>
                  </a:cubicBezTo>
                  <a:cubicBezTo>
                    <a:pt x="4360" y="1"/>
                    <a:pt x="4303" y="22"/>
                    <a:pt x="4260" y="65"/>
                  </a:cubicBezTo>
                  <a:cubicBezTo>
                    <a:pt x="4079" y="252"/>
                    <a:pt x="3841" y="345"/>
                    <a:pt x="3603" y="345"/>
                  </a:cubicBezTo>
                  <a:cubicBezTo>
                    <a:pt x="3365" y="345"/>
                    <a:pt x="3127" y="252"/>
                    <a:pt x="2948" y="65"/>
                  </a:cubicBezTo>
                  <a:cubicBezTo>
                    <a:pt x="2905" y="22"/>
                    <a:pt x="2848" y="1"/>
                    <a:pt x="2790" y="1"/>
                  </a:cubicBezTo>
                  <a:cubicBezTo>
                    <a:pt x="2732" y="1"/>
                    <a:pt x="2674" y="22"/>
                    <a:pt x="2631" y="65"/>
                  </a:cubicBezTo>
                  <a:cubicBezTo>
                    <a:pt x="2452" y="252"/>
                    <a:pt x="2214" y="345"/>
                    <a:pt x="1975" y="345"/>
                  </a:cubicBezTo>
                  <a:cubicBezTo>
                    <a:pt x="1737" y="345"/>
                    <a:pt x="1498" y="252"/>
                    <a:pt x="1320" y="65"/>
                  </a:cubicBezTo>
                  <a:cubicBezTo>
                    <a:pt x="1277" y="22"/>
                    <a:pt x="1219" y="1"/>
                    <a:pt x="1161"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9" name="Google Shape;4879;p62"/>
          <p:cNvGrpSpPr/>
          <p:nvPr/>
        </p:nvGrpSpPr>
        <p:grpSpPr>
          <a:xfrm>
            <a:off x="1610400" y="2684375"/>
            <a:ext cx="383675" cy="337200"/>
            <a:chOff x="1610400" y="2684375"/>
            <a:chExt cx="383675" cy="337200"/>
          </a:xfrm>
        </p:grpSpPr>
        <p:sp>
          <p:nvSpPr>
            <p:cNvPr id="4880" name="Google Shape;4880;p62"/>
            <p:cNvSpPr/>
            <p:nvPr/>
          </p:nvSpPr>
          <p:spPr>
            <a:xfrm>
              <a:off x="1737375" y="2696575"/>
              <a:ext cx="131675" cy="204525"/>
            </a:xfrm>
            <a:custGeom>
              <a:rect b="b" l="l" r="r" t="t"/>
              <a:pathLst>
                <a:path extrusionOk="0" h="8181" w="5267">
                  <a:moveTo>
                    <a:pt x="2635" y="1"/>
                  </a:moveTo>
                  <a:cubicBezTo>
                    <a:pt x="1096" y="1"/>
                    <a:pt x="0" y="1570"/>
                    <a:pt x="176" y="3258"/>
                  </a:cubicBezTo>
                  <a:lnTo>
                    <a:pt x="477" y="6183"/>
                  </a:lnTo>
                  <a:cubicBezTo>
                    <a:pt x="593" y="7331"/>
                    <a:pt x="1562" y="8181"/>
                    <a:pt x="2635" y="8181"/>
                  </a:cubicBezTo>
                  <a:cubicBezTo>
                    <a:pt x="3708" y="8181"/>
                    <a:pt x="4674" y="7331"/>
                    <a:pt x="4789" y="6183"/>
                  </a:cubicBezTo>
                  <a:lnTo>
                    <a:pt x="5091" y="3258"/>
                  </a:lnTo>
                  <a:cubicBezTo>
                    <a:pt x="5266" y="1570"/>
                    <a:pt x="4171" y="1"/>
                    <a:pt x="2635"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2"/>
            <p:cNvSpPr/>
            <p:nvPr/>
          </p:nvSpPr>
          <p:spPr>
            <a:xfrm>
              <a:off x="1644675" y="2908250"/>
              <a:ext cx="316975" cy="113325"/>
            </a:xfrm>
            <a:custGeom>
              <a:rect b="b" l="l" r="r" t="t"/>
              <a:pathLst>
                <a:path extrusionOk="0" h="4533" w="12679">
                  <a:moveTo>
                    <a:pt x="3503" y="1"/>
                  </a:moveTo>
                  <a:cubicBezTo>
                    <a:pt x="3008" y="79"/>
                    <a:pt x="2531" y="243"/>
                    <a:pt x="2099" y="492"/>
                  </a:cubicBezTo>
                  <a:cubicBezTo>
                    <a:pt x="802" y="1234"/>
                    <a:pt x="0" y="2613"/>
                    <a:pt x="0" y="4107"/>
                  </a:cubicBezTo>
                  <a:lnTo>
                    <a:pt x="0" y="4532"/>
                  </a:lnTo>
                  <a:lnTo>
                    <a:pt x="12675" y="4532"/>
                  </a:lnTo>
                  <a:lnTo>
                    <a:pt x="12675" y="4111"/>
                  </a:lnTo>
                  <a:cubicBezTo>
                    <a:pt x="12678" y="3623"/>
                    <a:pt x="12593" y="3142"/>
                    <a:pt x="12429" y="2687"/>
                  </a:cubicBezTo>
                  <a:lnTo>
                    <a:pt x="12097" y="1987"/>
                  </a:lnTo>
                  <a:cubicBezTo>
                    <a:pt x="11728" y="1364"/>
                    <a:pt x="11203" y="846"/>
                    <a:pt x="10573" y="489"/>
                  </a:cubicBezTo>
                  <a:cubicBezTo>
                    <a:pt x="10141" y="243"/>
                    <a:pt x="9667" y="75"/>
                    <a:pt x="9175" y="1"/>
                  </a:cubicBezTo>
                  <a:cubicBezTo>
                    <a:pt x="9175" y="1012"/>
                    <a:pt x="7757" y="1518"/>
                    <a:pt x="6339" y="1518"/>
                  </a:cubicBezTo>
                  <a:cubicBezTo>
                    <a:pt x="4921" y="1518"/>
                    <a:pt x="3503" y="1012"/>
                    <a:pt x="3503"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2"/>
            <p:cNvSpPr/>
            <p:nvPr/>
          </p:nvSpPr>
          <p:spPr>
            <a:xfrm>
              <a:off x="1736825" y="2684375"/>
              <a:ext cx="128775" cy="119825"/>
            </a:xfrm>
            <a:custGeom>
              <a:rect b="b" l="l" r="r" t="t"/>
              <a:pathLst>
                <a:path extrusionOk="0" h="4793" w="5151">
                  <a:moveTo>
                    <a:pt x="2676" y="1"/>
                  </a:moveTo>
                  <a:cubicBezTo>
                    <a:pt x="2584" y="1"/>
                    <a:pt x="2488" y="4"/>
                    <a:pt x="2389" y="12"/>
                  </a:cubicBezTo>
                  <a:cubicBezTo>
                    <a:pt x="1815" y="71"/>
                    <a:pt x="1111" y="261"/>
                    <a:pt x="1036" y="943"/>
                  </a:cubicBezTo>
                  <a:cubicBezTo>
                    <a:pt x="970" y="925"/>
                    <a:pt x="908" y="916"/>
                    <a:pt x="850" y="916"/>
                  </a:cubicBezTo>
                  <a:cubicBezTo>
                    <a:pt x="559" y="916"/>
                    <a:pt x="362" y="1134"/>
                    <a:pt x="231" y="1417"/>
                  </a:cubicBezTo>
                  <a:cubicBezTo>
                    <a:pt x="78" y="1741"/>
                    <a:pt x="19" y="2151"/>
                    <a:pt x="11" y="2404"/>
                  </a:cubicBezTo>
                  <a:cubicBezTo>
                    <a:pt x="0" y="2732"/>
                    <a:pt x="63" y="3287"/>
                    <a:pt x="138" y="3779"/>
                  </a:cubicBezTo>
                  <a:cubicBezTo>
                    <a:pt x="216" y="4323"/>
                    <a:pt x="302" y="4789"/>
                    <a:pt x="302" y="4789"/>
                  </a:cubicBezTo>
                  <a:lnTo>
                    <a:pt x="343" y="4621"/>
                  </a:lnTo>
                  <a:cubicBezTo>
                    <a:pt x="555" y="3757"/>
                    <a:pt x="794" y="2691"/>
                    <a:pt x="1040" y="1867"/>
                  </a:cubicBezTo>
                  <a:cubicBezTo>
                    <a:pt x="1040" y="1867"/>
                    <a:pt x="2147" y="2304"/>
                    <a:pt x="2702" y="2527"/>
                  </a:cubicBezTo>
                  <a:cubicBezTo>
                    <a:pt x="2702" y="2527"/>
                    <a:pt x="3112" y="2190"/>
                    <a:pt x="3560" y="2190"/>
                  </a:cubicBezTo>
                  <a:cubicBezTo>
                    <a:pt x="3832" y="2190"/>
                    <a:pt x="4118" y="2315"/>
                    <a:pt x="4334" y="2717"/>
                  </a:cubicBezTo>
                  <a:cubicBezTo>
                    <a:pt x="4651" y="3310"/>
                    <a:pt x="4934" y="4141"/>
                    <a:pt x="5005" y="4793"/>
                  </a:cubicBezTo>
                  <a:cubicBezTo>
                    <a:pt x="5009" y="4778"/>
                    <a:pt x="5072" y="4357"/>
                    <a:pt x="5109" y="3779"/>
                  </a:cubicBezTo>
                  <a:cubicBezTo>
                    <a:pt x="5150" y="3082"/>
                    <a:pt x="5150" y="2162"/>
                    <a:pt x="4945" y="1461"/>
                  </a:cubicBezTo>
                  <a:cubicBezTo>
                    <a:pt x="4860" y="1179"/>
                    <a:pt x="4367" y="1"/>
                    <a:pt x="2676"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2"/>
            <p:cNvSpPr/>
            <p:nvPr/>
          </p:nvSpPr>
          <p:spPr>
            <a:xfrm>
              <a:off x="1736825" y="2684375"/>
              <a:ext cx="113025" cy="119750"/>
            </a:xfrm>
            <a:custGeom>
              <a:rect b="b" l="l" r="r" t="t"/>
              <a:pathLst>
                <a:path extrusionOk="0" h="4790" w="4521">
                  <a:moveTo>
                    <a:pt x="2677" y="1"/>
                  </a:moveTo>
                  <a:cubicBezTo>
                    <a:pt x="2585" y="1"/>
                    <a:pt x="2489" y="4"/>
                    <a:pt x="2389" y="12"/>
                  </a:cubicBezTo>
                  <a:cubicBezTo>
                    <a:pt x="1815" y="71"/>
                    <a:pt x="1111" y="261"/>
                    <a:pt x="1036" y="943"/>
                  </a:cubicBezTo>
                  <a:cubicBezTo>
                    <a:pt x="969" y="924"/>
                    <a:pt x="907" y="915"/>
                    <a:pt x="848" y="915"/>
                  </a:cubicBezTo>
                  <a:cubicBezTo>
                    <a:pt x="558" y="915"/>
                    <a:pt x="361" y="1135"/>
                    <a:pt x="231" y="1417"/>
                  </a:cubicBezTo>
                  <a:cubicBezTo>
                    <a:pt x="78" y="1741"/>
                    <a:pt x="19" y="2147"/>
                    <a:pt x="11" y="2400"/>
                  </a:cubicBezTo>
                  <a:cubicBezTo>
                    <a:pt x="0" y="2728"/>
                    <a:pt x="63" y="3287"/>
                    <a:pt x="138" y="3776"/>
                  </a:cubicBezTo>
                  <a:cubicBezTo>
                    <a:pt x="216" y="4320"/>
                    <a:pt x="302" y="4789"/>
                    <a:pt x="302" y="4789"/>
                  </a:cubicBezTo>
                  <a:lnTo>
                    <a:pt x="343" y="4618"/>
                  </a:lnTo>
                  <a:cubicBezTo>
                    <a:pt x="451" y="4182"/>
                    <a:pt x="563" y="3697"/>
                    <a:pt x="682" y="3217"/>
                  </a:cubicBezTo>
                  <a:cubicBezTo>
                    <a:pt x="675" y="3097"/>
                    <a:pt x="671" y="2985"/>
                    <a:pt x="675" y="2892"/>
                  </a:cubicBezTo>
                  <a:cubicBezTo>
                    <a:pt x="682" y="2639"/>
                    <a:pt x="742" y="2233"/>
                    <a:pt x="891" y="1908"/>
                  </a:cubicBezTo>
                  <a:cubicBezTo>
                    <a:pt x="1024" y="1625"/>
                    <a:pt x="1220" y="1407"/>
                    <a:pt x="1510" y="1407"/>
                  </a:cubicBezTo>
                  <a:cubicBezTo>
                    <a:pt x="1536" y="1407"/>
                    <a:pt x="1563" y="1409"/>
                    <a:pt x="1591" y="1413"/>
                  </a:cubicBezTo>
                  <a:cubicBezTo>
                    <a:pt x="1594" y="1413"/>
                    <a:pt x="1596" y="1413"/>
                    <a:pt x="1599" y="1413"/>
                  </a:cubicBezTo>
                  <a:cubicBezTo>
                    <a:pt x="1655" y="1413"/>
                    <a:pt x="1704" y="1373"/>
                    <a:pt x="1718" y="1320"/>
                  </a:cubicBezTo>
                  <a:cubicBezTo>
                    <a:pt x="1852" y="727"/>
                    <a:pt x="2508" y="556"/>
                    <a:pt x="3052" y="500"/>
                  </a:cubicBezTo>
                  <a:cubicBezTo>
                    <a:pt x="3156" y="492"/>
                    <a:pt x="3256" y="488"/>
                    <a:pt x="3352" y="488"/>
                  </a:cubicBezTo>
                  <a:cubicBezTo>
                    <a:pt x="3833" y="488"/>
                    <a:pt x="4216" y="585"/>
                    <a:pt x="4520" y="731"/>
                  </a:cubicBezTo>
                  <a:cubicBezTo>
                    <a:pt x="4185" y="361"/>
                    <a:pt x="3614" y="1"/>
                    <a:pt x="2677"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2"/>
            <p:cNvSpPr/>
            <p:nvPr/>
          </p:nvSpPr>
          <p:spPr>
            <a:xfrm>
              <a:off x="1732350" y="2873775"/>
              <a:ext cx="141900" cy="72450"/>
            </a:xfrm>
            <a:custGeom>
              <a:rect b="b" l="l" r="r" t="t"/>
              <a:pathLst>
                <a:path extrusionOk="0" h="2898" w="5676">
                  <a:moveTo>
                    <a:pt x="977" y="1"/>
                  </a:moveTo>
                  <a:lnTo>
                    <a:pt x="977" y="1327"/>
                  </a:lnTo>
                  <a:lnTo>
                    <a:pt x="652" y="1327"/>
                  </a:lnTo>
                  <a:cubicBezTo>
                    <a:pt x="436" y="1327"/>
                    <a:pt x="216" y="1346"/>
                    <a:pt x="0" y="1380"/>
                  </a:cubicBezTo>
                  <a:cubicBezTo>
                    <a:pt x="0" y="2391"/>
                    <a:pt x="1419" y="2897"/>
                    <a:pt x="2838" y="2897"/>
                  </a:cubicBezTo>
                  <a:cubicBezTo>
                    <a:pt x="4257" y="2897"/>
                    <a:pt x="5676" y="2391"/>
                    <a:pt x="5676" y="1380"/>
                  </a:cubicBezTo>
                  <a:cubicBezTo>
                    <a:pt x="5460" y="1346"/>
                    <a:pt x="5240" y="1327"/>
                    <a:pt x="5024" y="1327"/>
                  </a:cubicBezTo>
                  <a:lnTo>
                    <a:pt x="4696" y="1327"/>
                  </a:lnTo>
                  <a:lnTo>
                    <a:pt x="4696" y="1"/>
                  </a:lnTo>
                  <a:cubicBezTo>
                    <a:pt x="4304" y="660"/>
                    <a:pt x="3596" y="1093"/>
                    <a:pt x="2832" y="1093"/>
                  </a:cubicBezTo>
                  <a:cubicBezTo>
                    <a:pt x="2300" y="1089"/>
                    <a:pt x="1785" y="884"/>
                    <a:pt x="1394" y="522"/>
                  </a:cubicBezTo>
                  <a:cubicBezTo>
                    <a:pt x="1230" y="370"/>
                    <a:pt x="1088" y="194"/>
                    <a:pt x="977"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2"/>
            <p:cNvSpPr/>
            <p:nvPr/>
          </p:nvSpPr>
          <p:spPr>
            <a:xfrm>
              <a:off x="1724900" y="2778850"/>
              <a:ext cx="22175" cy="50600"/>
            </a:xfrm>
            <a:custGeom>
              <a:rect b="b" l="l" r="r" t="t"/>
              <a:pathLst>
                <a:path extrusionOk="0" h="2024" w="887">
                  <a:moveTo>
                    <a:pt x="615" y="0"/>
                  </a:moveTo>
                  <a:cubicBezTo>
                    <a:pt x="123" y="49"/>
                    <a:pt x="0" y="660"/>
                    <a:pt x="157" y="1211"/>
                  </a:cubicBezTo>
                  <a:cubicBezTo>
                    <a:pt x="294" y="1700"/>
                    <a:pt x="581" y="2013"/>
                    <a:pt x="887" y="2024"/>
                  </a:cubicBezTo>
                  <a:lnTo>
                    <a:pt x="783" y="1014"/>
                  </a:lnTo>
                  <a:cubicBezTo>
                    <a:pt x="783" y="1014"/>
                    <a:pt x="697" y="544"/>
                    <a:pt x="61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2"/>
            <p:cNvSpPr/>
            <p:nvPr/>
          </p:nvSpPr>
          <p:spPr>
            <a:xfrm>
              <a:off x="1859325" y="2778750"/>
              <a:ext cx="22300" cy="50700"/>
            </a:xfrm>
            <a:custGeom>
              <a:rect b="b" l="l" r="r" t="t"/>
              <a:pathLst>
                <a:path extrusionOk="0" h="2028" w="892">
                  <a:moveTo>
                    <a:pt x="209" y="1"/>
                  </a:moveTo>
                  <a:cubicBezTo>
                    <a:pt x="172" y="578"/>
                    <a:pt x="105" y="1003"/>
                    <a:pt x="105" y="1014"/>
                  </a:cubicBezTo>
                  <a:lnTo>
                    <a:pt x="1" y="2028"/>
                  </a:lnTo>
                  <a:cubicBezTo>
                    <a:pt x="306" y="2017"/>
                    <a:pt x="589" y="1704"/>
                    <a:pt x="731" y="1215"/>
                  </a:cubicBezTo>
                  <a:cubicBezTo>
                    <a:pt x="891" y="645"/>
                    <a:pt x="753" y="1"/>
                    <a:pt x="209"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2"/>
            <p:cNvSpPr/>
            <p:nvPr/>
          </p:nvSpPr>
          <p:spPr>
            <a:xfrm>
              <a:off x="1795600" y="2839525"/>
              <a:ext cx="6550" cy="275"/>
            </a:xfrm>
            <a:custGeom>
              <a:rect b="b" l="l" r="r" t="t"/>
              <a:pathLst>
                <a:path extrusionOk="0" h="11" w="262">
                  <a:moveTo>
                    <a:pt x="206" y="0"/>
                  </a:moveTo>
                  <a:cubicBezTo>
                    <a:pt x="187" y="0"/>
                    <a:pt x="168" y="1"/>
                    <a:pt x="150" y="3"/>
                  </a:cubicBezTo>
                  <a:lnTo>
                    <a:pt x="261" y="3"/>
                  </a:lnTo>
                  <a:cubicBezTo>
                    <a:pt x="243" y="1"/>
                    <a:pt x="224" y="0"/>
                    <a:pt x="206" y="0"/>
                  </a:cubicBezTo>
                  <a:close/>
                  <a:moveTo>
                    <a:pt x="150" y="3"/>
                  </a:moveTo>
                  <a:cubicBezTo>
                    <a:pt x="101" y="3"/>
                    <a:pt x="49" y="7"/>
                    <a:pt x="1" y="10"/>
                  </a:cubicBezTo>
                  <a:cubicBezTo>
                    <a:pt x="53" y="7"/>
                    <a:pt x="101" y="3"/>
                    <a:pt x="150" y="3"/>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2"/>
            <p:cNvSpPr/>
            <p:nvPr/>
          </p:nvSpPr>
          <p:spPr>
            <a:xfrm>
              <a:off x="1724900" y="2778850"/>
              <a:ext cx="22175" cy="50600"/>
            </a:xfrm>
            <a:custGeom>
              <a:rect b="b" l="l" r="r" t="t"/>
              <a:pathLst>
                <a:path extrusionOk="0" h="2024" w="887">
                  <a:moveTo>
                    <a:pt x="615" y="0"/>
                  </a:moveTo>
                  <a:cubicBezTo>
                    <a:pt x="123" y="49"/>
                    <a:pt x="0" y="660"/>
                    <a:pt x="157" y="1211"/>
                  </a:cubicBezTo>
                  <a:cubicBezTo>
                    <a:pt x="294" y="1700"/>
                    <a:pt x="581" y="2013"/>
                    <a:pt x="887" y="2024"/>
                  </a:cubicBezTo>
                  <a:lnTo>
                    <a:pt x="783" y="1014"/>
                  </a:lnTo>
                  <a:cubicBezTo>
                    <a:pt x="783" y="1014"/>
                    <a:pt x="697" y="544"/>
                    <a:pt x="61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2"/>
            <p:cNvSpPr/>
            <p:nvPr/>
          </p:nvSpPr>
          <p:spPr>
            <a:xfrm>
              <a:off x="1724900" y="2778850"/>
              <a:ext cx="22175" cy="50600"/>
            </a:xfrm>
            <a:custGeom>
              <a:rect b="b" l="l" r="r" t="t"/>
              <a:pathLst>
                <a:path extrusionOk="0" h="2024" w="887">
                  <a:moveTo>
                    <a:pt x="615" y="0"/>
                  </a:moveTo>
                  <a:cubicBezTo>
                    <a:pt x="123" y="49"/>
                    <a:pt x="0" y="660"/>
                    <a:pt x="157" y="1211"/>
                  </a:cubicBezTo>
                  <a:cubicBezTo>
                    <a:pt x="294" y="1700"/>
                    <a:pt x="581" y="2013"/>
                    <a:pt x="887" y="2024"/>
                  </a:cubicBezTo>
                  <a:lnTo>
                    <a:pt x="783" y="1014"/>
                  </a:lnTo>
                  <a:cubicBezTo>
                    <a:pt x="783" y="1014"/>
                    <a:pt x="697" y="544"/>
                    <a:pt x="615"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2"/>
            <p:cNvSpPr/>
            <p:nvPr/>
          </p:nvSpPr>
          <p:spPr>
            <a:xfrm>
              <a:off x="1610400" y="2713850"/>
              <a:ext cx="146200" cy="206725"/>
            </a:xfrm>
            <a:custGeom>
              <a:rect b="b" l="l" r="r" t="t"/>
              <a:pathLst>
                <a:path extrusionOk="0" h="8269" w="5848">
                  <a:moveTo>
                    <a:pt x="3997" y="0"/>
                  </a:moveTo>
                  <a:cubicBezTo>
                    <a:pt x="3241" y="0"/>
                    <a:pt x="2493" y="237"/>
                    <a:pt x="1863" y="696"/>
                  </a:cubicBezTo>
                  <a:lnTo>
                    <a:pt x="1286" y="1218"/>
                  </a:lnTo>
                  <a:cubicBezTo>
                    <a:pt x="0" y="2660"/>
                    <a:pt x="63" y="4851"/>
                    <a:pt x="1424" y="6219"/>
                  </a:cubicBezTo>
                  <a:lnTo>
                    <a:pt x="3470" y="8268"/>
                  </a:lnTo>
                  <a:cubicBezTo>
                    <a:pt x="3902" y="8019"/>
                    <a:pt x="4379" y="7855"/>
                    <a:pt x="4874" y="7777"/>
                  </a:cubicBezTo>
                  <a:cubicBezTo>
                    <a:pt x="5087" y="7743"/>
                    <a:pt x="5307" y="7724"/>
                    <a:pt x="5527" y="7724"/>
                  </a:cubicBezTo>
                  <a:lnTo>
                    <a:pt x="5847" y="7724"/>
                  </a:lnTo>
                  <a:lnTo>
                    <a:pt x="5847" y="6398"/>
                  </a:lnTo>
                  <a:cubicBezTo>
                    <a:pt x="5687" y="6122"/>
                    <a:pt x="5586" y="5813"/>
                    <a:pt x="5553" y="5492"/>
                  </a:cubicBezTo>
                  <a:lnTo>
                    <a:pt x="5463" y="4620"/>
                  </a:lnTo>
                  <a:cubicBezTo>
                    <a:pt x="5158" y="4609"/>
                    <a:pt x="4874" y="4300"/>
                    <a:pt x="4733" y="3808"/>
                  </a:cubicBezTo>
                  <a:cubicBezTo>
                    <a:pt x="4580" y="3260"/>
                    <a:pt x="4699" y="2645"/>
                    <a:pt x="5195" y="2597"/>
                  </a:cubicBezTo>
                  <a:cubicBezTo>
                    <a:pt x="5124" y="2108"/>
                    <a:pt x="5057" y="1549"/>
                    <a:pt x="5068" y="1221"/>
                  </a:cubicBezTo>
                  <a:cubicBezTo>
                    <a:pt x="5076" y="968"/>
                    <a:pt x="5139" y="562"/>
                    <a:pt x="5288" y="238"/>
                  </a:cubicBezTo>
                  <a:cubicBezTo>
                    <a:pt x="4869" y="78"/>
                    <a:pt x="4432" y="0"/>
                    <a:pt x="399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2"/>
            <p:cNvSpPr/>
            <p:nvPr/>
          </p:nvSpPr>
          <p:spPr>
            <a:xfrm>
              <a:off x="1610400" y="2713875"/>
              <a:ext cx="111075" cy="206800"/>
            </a:xfrm>
            <a:custGeom>
              <a:rect b="b" l="l" r="r" t="t"/>
              <a:pathLst>
                <a:path extrusionOk="0" h="8272" w="4443">
                  <a:moveTo>
                    <a:pt x="4000" y="1"/>
                  </a:moveTo>
                  <a:cubicBezTo>
                    <a:pt x="3236" y="1"/>
                    <a:pt x="2485" y="242"/>
                    <a:pt x="1863" y="699"/>
                  </a:cubicBezTo>
                  <a:lnTo>
                    <a:pt x="1286" y="1220"/>
                  </a:lnTo>
                  <a:cubicBezTo>
                    <a:pt x="0" y="2663"/>
                    <a:pt x="60" y="4854"/>
                    <a:pt x="1424" y="6222"/>
                  </a:cubicBezTo>
                  <a:lnTo>
                    <a:pt x="3470" y="8271"/>
                  </a:lnTo>
                  <a:cubicBezTo>
                    <a:pt x="3663" y="8159"/>
                    <a:pt x="3865" y="8066"/>
                    <a:pt x="4073" y="7988"/>
                  </a:cubicBezTo>
                  <a:lnTo>
                    <a:pt x="2314" y="6222"/>
                  </a:lnTo>
                  <a:cubicBezTo>
                    <a:pt x="950" y="4854"/>
                    <a:pt x="887" y="2663"/>
                    <a:pt x="2173" y="1220"/>
                  </a:cubicBezTo>
                  <a:lnTo>
                    <a:pt x="2750" y="695"/>
                  </a:lnTo>
                  <a:cubicBezTo>
                    <a:pt x="3246" y="333"/>
                    <a:pt x="3831" y="102"/>
                    <a:pt x="4442" y="28"/>
                  </a:cubicBezTo>
                  <a:cubicBezTo>
                    <a:pt x="4295" y="10"/>
                    <a:pt x="4147" y="1"/>
                    <a:pt x="4000"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2"/>
            <p:cNvSpPr/>
            <p:nvPr/>
          </p:nvSpPr>
          <p:spPr>
            <a:xfrm>
              <a:off x="1849725" y="2713625"/>
              <a:ext cx="144350" cy="206850"/>
            </a:xfrm>
            <a:custGeom>
              <a:rect b="b" l="l" r="r" t="t"/>
              <a:pathLst>
                <a:path extrusionOk="0" h="8274" w="5774">
                  <a:moveTo>
                    <a:pt x="1849" y="1"/>
                  </a:moveTo>
                  <a:cubicBezTo>
                    <a:pt x="1361" y="1"/>
                    <a:pt x="880" y="98"/>
                    <a:pt x="429" y="288"/>
                  </a:cubicBezTo>
                  <a:cubicBezTo>
                    <a:pt x="634" y="992"/>
                    <a:pt x="634" y="1909"/>
                    <a:pt x="593" y="2606"/>
                  </a:cubicBezTo>
                  <a:cubicBezTo>
                    <a:pt x="1137" y="2606"/>
                    <a:pt x="1275" y="3250"/>
                    <a:pt x="1115" y="3820"/>
                  </a:cubicBezTo>
                  <a:cubicBezTo>
                    <a:pt x="977" y="4309"/>
                    <a:pt x="690" y="4622"/>
                    <a:pt x="385" y="4633"/>
                  </a:cubicBezTo>
                  <a:lnTo>
                    <a:pt x="295" y="5501"/>
                  </a:lnTo>
                  <a:cubicBezTo>
                    <a:pt x="262" y="5822"/>
                    <a:pt x="161" y="6127"/>
                    <a:pt x="1" y="6407"/>
                  </a:cubicBezTo>
                  <a:lnTo>
                    <a:pt x="1" y="7733"/>
                  </a:lnTo>
                  <a:lnTo>
                    <a:pt x="325" y="7733"/>
                  </a:lnTo>
                  <a:cubicBezTo>
                    <a:pt x="1044" y="7733"/>
                    <a:pt x="1749" y="7920"/>
                    <a:pt x="2371" y="8274"/>
                  </a:cubicBezTo>
                  <a:lnTo>
                    <a:pt x="4421" y="6217"/>
                  </a:lnTo>
                  <a:cubicBezTo>
                    <a:pt x="5464" y="5177"/>
                    <a:pt x="5773" y="3612"/>
                    <a:pt x="5211" y="2251"/>
                  </a:cubicBezTo>
                  <a:cubicBezTo>
                    <a:pt x="4648" y="891"/>
                    <a:pt x="3321" y="1"/>
                    <a:pt x="1849"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2"/>
            <p:cNvSpPr/>
            <p:nvPr/>
          </p:nvSpPr>
          <p:spPr>
            <a:xfrm>
              <a:off x="1755075" y="2776150"/>
              <a:ext cx="49675" cy="55550"/>
            </a:xfrm>
            <a:custGeom>
              <a:rect b="b" l="l" r="r" t="t"/>
              <a:pathLst>
                <a:path extrusionOk="0" h="2222" w="1987">
                  <a:moveTo>
                    <a:pt x="299" y="0"/>
                  </a:moveTo>
                  <a:cubicBezTo>
                    <a:pt x="0" y="0"/>
                    <a:pt x="0" y="444"/>
                    <a:pt x="299" y="444"/>
                  </a:cubicBezTo>
                  <a:lnTo>
                    <a:pt x="1268" y="444"/>
                  </a:lnTo>
                  <a:cubicBezTo>
                    <a:pt x="1417" y="444"/>
                    <a:pt x="1536" y="567"/>
                    <a:pt x="1536" y="716"/>
                  </a:cubicBezTo>
                  <a:lnTo>
                    <a:pt x="1536" y="1986"/>
                  </a:lnTo>
                  <a:cubicBezTo>
                    <a:pt x="1528" y="2113"/>
                    <a:pt x="1629" y="2221"/>
                    <a:pt x="1756" y="2221"/>
                  </a:cubicBezTo>
                  <a:cubicBezTo>
                    <a:pt x="1882" y="2221"/>
                    <a:pt x="1987" y="2113"/>
                    <a:pt x="1979" y="1986"/>
                  </a:cubicBezTo>
                  <a:lnTo>
                    <a:pt x="1979" y="716"/>
                  </a:lnTo>
                  <a:cubicBezTo>
                    <a:pt x="1979" y="321"/>
                    <a:pt x="1659" y="0"/>
                    <a:pt x="1268"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2"/>
            <p:cNvSpPr/>
            <p:nvPr/>
          </p:nvSpPr>
          <p:spPr>
            <a:xfrm>
              <a:off x="1757325" y="2792675"/>
              <a:ext cx="35300" cy="14050"/>
            </a:xfrm>
            <a:custGeom>
              <a:rect b="b" l="l" r="r" t="t"/>
              <a:pathLst>
                <a:path extrusionOk="0" h="562" w="1412">
                  <a:moveTo>
                    <a:pt x="323" y="1"/>
                  </a:moveTo>
                  <a:cubicBezTo>
                    <a:pt x="126" y="1"/>
                    <a:pt x="0" y="291"/>
                    <a:pt x="216" y="416"/>
                  </a:cubicBezTo>
                  <a:lnTo>
                    <a:pt x="242" y="435"/>
                  </a:lnTo>
                  <a:cubicBezTo>
                    <a:pt x="384" y="517"/>
                    <a:pt x="544" y="562"/>
                    <a:pt x="708" y="562"/>
                  </a:cubicBezTo>
                  <a:cubicBezTo>
                    <a:pt x="887" y="562"/>
                    <a:pt x="1058" y="509"/>
                    <a:pt x="1207" y="416"/>
                  </a:cubicBezTo>
                  <a:cubicBezTo>
                    <a:pt x="1411" y="285"/>
                    <a:pt x="1288" y="3"/>
                    <a:pt x="1093" y="3"/>
                  </a:cubicBezTo>
                  <a:cubicBezTo>
                    <a:pt x="1056" y="3"/>
                    <a:pt x="1017" y="13"/>
                    <a:pt x="976" y="36"/>
                  </a:cubicBezTo>
                  <a:lnTo>
                    <a:pt x="980" y="36"/>
                  </a:lnTo>
                  <a:cubicBezTo>
                    <a:pt x="888" y="92"/>
                    <a:pt x="801" y="119"/>
                    <a:pt x="714" y="119"/>
                  </a:cubicBezTo>
                  <a:cubicBezTo>
                    <a:pt x="632" y="119"/>
                    <a:pt x="549" y="94"/>
                    <a:pt x="462" y="44"/>
                  </a:cubicBezTo>
                  <a:lnTo>
                    <a:pt x="443" y="36"/>
                  </a:lnTo>
                  <a:cubicBezTo>
                    <a:pt x="402" y="11"/>
                    <a:pt x="361" y="1"/>
                    <a:pt x="323"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2"/>
            <p:cNvSpPr/>
            <p:nvPr/>
          </p:nvSpPr>
          <p:spPr>
            <a:xfrm>
              <a:off x="1813900" y="2792725"/>
              <a:ext cx="33525" cy="14075"/>
            </a:xfrm>
            <a:custGeom>
              <a:rect b="b" l="l" r="r" t="t"/>
              <a:pathLst>
                <a:path extrusionOk="0" h="563" w="1341">
                  <a:moveTo>
                    <a:pt x="320" y="1"/>
                  </a:moveTo>
                  <a:cubicBezTo>
                    <a:pt x="126" y="1"/>
                    <a:pt x="1" y="283"/>
                    <a:pt x="208" y="414"/>
                  </a:cubicBezTo>
                  <a:cubicBezTo>
                    <a:pt x="359" y="513"/>
                    <a:pt x="531" y="562"/>
                    <a:pt x="703" y="562"/>
                  </a:cubicBezTo>
                  <a:cubicBezTo>
                    <a:pt x="876" y="562"/>
                    <a:pt x="1048" y="513"/>
                    <a:pt x="1199" y="414"/>
                  </a:cubicBezTo>
                  <a:cubicBezTo>
                    <a:pt x="1303" y="351"/>
                    <a:pt x="1341" y="213"/>
                    <a:pt x="1277" y="109"/>
                  </a:cubicBezTo>
                  <a:cubicBezTo>
                    <a:pt x="1236" y="40"/>
                    <a:pt x="1162" y="2"/>
                    <a:pt x="1086" y="2"/>
                  </a:cubicBezTo>
                  <a:cubicBezTo>
                    <a:pt x="1047" y="2"/>
                    <a:pt x="1007" y="12"/>
                    <a:pt x="972" y="34"/>
                  </a:cubicBezTo>
                  <a:cubicBezTo>
                    <a:pt x="878" y="90"/>
                    <a:pt x="791" y="118"/>
                    <a:pt x="703" y="118"/>
                  </a:cubicBezTo>
                  <a:cubicBezTo>
                    <a:pt x="616" y="118"/>
                    <a:pt x="528" y="90"/>
                    <a:pt x="435" y="34"/>
                  </a:cubicBezTo>
                  <a:cubicBezTo>
                    <a:pt x="395" y="11"/>
                    <a:pt x="356" y="1"/>
                    <a:pt x="320"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2"/>
            <p:cNvSpPr/>
            <p:nvPr/>
          </p:nvSpPr>
          <p:spPr>
            <a:xfrm>
              <a:off x="1811550" y="2773400"/>
              <a:ext cx="36250" cy="16600"/>
            </a:xfrm>
            <a:custGeom>
              <a:rect b="b" l="l" r="r" t="t"/>
              <a:pathLst>
                <a:path extrusionOk="0" h="664" w="1450">
                  <a:moveTo>
                    <a:pt x="1134" y="1"/>
                  </a:moveTo>
                  <a:cubicBezTo>
                    <a:pt x="1114" y="1"/>
                    <a:pt x="1092" y="4"/>
                    <a:pt x="1069" y="10"/>
                  </a:cubicBezTo>
                  <a:lnTo>
                    <a:pt x="261" y="226"/>
                  </a:lnTo>
                  <a:cubicBezTo>
                    <a:pt x="1" y="294"/>
                    <a:pt x="74" y="664"/>
                    <a:pt x="309" y="664"/>
                  </a:cubicBezTo>
                  <a:cubicBezTo>
                    <a:pt x="330" y="664"/>
                    <a:pt x="353" y="661"/>
                    <a:pt x="376" y="654"/>
                  </a:cubicBezTo>
                  <a:lnTo>
                    <a:pt x="1185" y="438"/>
                  </a:lnTo>
                  <a:cubicBezTo>
                    <a:pt x="1449" y="370"/>
                    <a:pt x="1372" y="1"/>
                    <a:pt x="1134"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2"/>
            <p:cNvSpPr/>
            <p:nvPr/>
          </p:nvSpPr>
          <p:spPr>
            <a:xfrm>
              <a:off x="1644675" y="2908250"/>
              <a:ext cx="88250" cy="113325"/>
            </a:xfrm>
            <a:custGeom>
              <a:rect b="b" l="l" r="r" t="t"/>
              <a:pathLst>
                <a:path extrusionOk="0" h="4533" w="3530">
                  <a:moveTo>
                    <a:pt x="3503" y="1"/>
                  </a:moveTo>
                  <a:cubicBezTo>
                    <a:pt x="3008" y="79"/>
                    <a:pt x="2535" y="246"/>
                    <a:pt x="2099" y="492"/>
                  </a:cubicBezTo>
                  <a:cubicBezTo>
                    <a:pt x="802" y="1234"/>
                    <a:pt x="0" y="2613"/>
                    <a:pt x="4" y="4107"/>
                  </a:cubicBezTo>
                  <a:lnTo>
                    <a:pt x="4" y="4532"/>
                  </a:lnTo>
                  <a:lnTo>
                    <a:pt x="887" y="4532"/>
                  </a:lnTo>
                  <a:lnTo>
                    <a:pt x="887" y="4107"/>
                  </a:lnTo>
                  <a:cubicBezTo>
                    <a:pt x="887" y="2613"/>
                    <a:pt x="1689" y="1234"/>
                    <a:pt x="2985" y="492"/>
                  </a:cubicBezTo>
                  <a:cubicBezTo>
                    <a:pt x="3161" y="392"/>
                    <a:pt x="3343" y="306"/>
                    <a:pt x="3530" y="235"/>
                  </a:cubicBezTo>
                  <a:cubicBezTo>
                    <a:pt x="3511" y="157"/>
                    <a:pt x="3503" y="79"/>
                    <a:pt x="3503"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2"/>
            <p:cNvSpPr/>
            <p:nvPr/>
          </p:nvSpPr>
          <p:spPr>
            <a:xfrm>
              <a:off x="1756650" y="2872575"/>
              <a:ext cx="93200" cy="42125"/>
            </a:xfrm>
            <a:custGeom>
              <a:rect b="b" l="l" r="r" t="t"/>
              <a:pathLst>
                <a:path extrusionOk="0" h="1685" w="3728">
                  <a:moveTo>
                    <a:pt x="1" y="0"/>
                  </a:moveTo>
                  <a:lnTo>
                    <a:pt x="1" y="593"/>
                  </a:lnTo>
                  <a:cubicBezTo>
                    <a:pt x="116" y="787"/>
                    <a:pt x="258" y="962"/>
                    <a:pt x="426" y="1114"/>
                  </a:cubicBezTo>
                  <a:cubicBezTo>
                    <a:pt x="817" y="1476"/>
                    <a:pt x="1331" y="1677"/>
                    <a:pt x="1864" y="1685"/>
                  </a:cubicBezTo>
                  <a:cubicBezTo>
                    <a:pt x="2628" y="1685"/>
                    <a:pt x="3336" y="1252"/>
                    <a:pt x="3727" y="593"/>
                  </a:cubicBezTo>
                  <a:lnTo>
                    <a:pt x="3727" y="0"/>
                  </a:lnTo>
                  <a:cubicBezTo>
                    <a:pt x="3340" y="660"/>
                    <a:pt x="2628" y="1092"/>
                    <a:pt x="1864" y="1092"/>
                  </a:cubicBezTo>
                  <a:cubicBezTo>
                    <a:pt x="1331" y="1085"/>
                    <a:pt x="817" y="883"/>
                    <a:pt x="426" y="522"/>
                  </a:cubicBezTo>
                  <a:cubicBezTo>
                    <a:pt x="258" y="369"/>
                    <a:pt x="116" y="194"/>
                    <a:pt x="1"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2"/>
            <p:cNvSpPr/>
            <p:nvPr/>
          </p:nvSpPr>
          <p:spPr>
            <a:xfrm>
              <a:off x="1744850" y="2807450"/>
              <a:ext cx="116825" cy="93750"/>
            </a:xfrm>
            <a:custGeom>
              <a:rect b="b" l="l" r="r" t="t"/>
              <a:pathLst>
                <a:path extrusionOk="0" h="3750" w="4673">
                  <a:moveTo>
                    <a:pt x="2314" y="1544"/>
                  </a:moveTo>
                  <a:cubicBezTo>
                    <a:pt x="2523" y="1544"/>
                    <a:pt x="2732" y="1559"/>
                    <a:pt x="2940" y="1588"/>
                  </a:cubicBezTo>
                  <a:cubicBezTo>
                    <a:pt x="3003" y="1595"/>
                    <a:pt x="3048" y="1651"/>
                    <a:pt x="3040" y="1711"/>
                  </a:cubicBezTo>
                  <a:cubicBezTo>
                    <a:pt x="3037" y="1748"/>
                    <a:pt x="3014" y="1782"/>
                    <a:pt x="2985" y="1800"/>
                  </a:cubicBezTo>
                  <a:cubicBezTo>
                    <a:pt x="2768" y="1923"/>
                    <a:pt x="2551" y="1985"/>
                    <a:pt x="2334" y="1985"/>
                  </a:cubicBezTo>
                  <a:cubicBezTo>
                    <a:pt x="2117" y="1985"/>
                    <a:pt x="1900" y="1923"/>
                    <a:pt x="1684" y="1800"/>
                  </a:cubicBezTo>
                  <a:cubicBezTo>
                    <a:pt x="1654" y="1782"/>
                    <a:pt x="1632" y="1748"/>
                    <a:pt x="1628" y="1711"/>
                  </a:cubicBezTo>
                  <a:cubicBezTo>
                    <a:pt x="1621" y="1647"/>
                    <a:pt x="1665" y="1592"/>
                    <a:pt x="1729" y="1584"/>
                  </a:cubicBezTo>
                  <a:cubicBezTo>
                    <a:pt x="1923" y="1557"/>
                    <a:pt x="2119" y="1544"/>
                    <a:pt x="2314" y="1544"/>
                  </a:cubicBezTo>
                  <a:close/>
                  <a:moveTo>
                    <a:pt x="4641" y="1"/>
                  </a:moveTo>
                  <a:cubicBezTo>
                    <a:pt x="4632" y="1"/>
                    <a:pt x="4622" y="5"/>
                    <a:pt x="4617" y="15"/>
                  </a:cubicBezTo>
                  <a:lnTo>
                    <a:pt x="3942" y="1364"/>
                  </a:lnTo>
                  <a:lnTo>
                    <a:pt x="3935" y="1364"/>
                  </a:lnTo>
                  <a:cubicBezTo>
                    <a:pt x="3395" y="1189"/>
                    <a:pt x="2854" y="1102"/>
                    <a:pt x="2318" y="1102"/>
                  </a:cubicBezTo>
                  <a:cubicBezTo>
                    <a:pt x="1783" y="1102"/>
                    <a:pt x="1252" y="1189"/>
                    <a:pt x="730" y="1364"/>
                  </a:cubicBezTo>
                  <a:lnTo>
                    <a:pt x="59" y="19"/>
                  </a:lnTo>
                  <a:cubicBezTo>
                    <a:pt x="53" y="8"/>
                    <a:pt x="43" y="3"/>
                    <a:pt x="33" y="3"/>
                  </a:cubicBezTo>
                  <a:cubicBezTo>
                    <a:pt x="17" y="3"/>
                    <a:pt x="1" y="15"/>
                    <a:pt x="3" y="34"/>
                  </a:cubicBezTo>
                  <a:lnTo>
                    <a:pt x="89" y="884"/>
                  </a:lnTo>
                  <a:lnTo>
                    <a:pt x="178" y="1752"/>
                  </a:lnTo>
                  <a:cubicBezTo>
                    <a:pt x="234" y="2300"/>
                    <a:pt x="491" y="2810"/>
                    <a:pt x="898" y="3179"/>
                  </a:cubicBezTo>
                  <a:cubicBezTo>
                    <a:pt x="1289" y="3541"/>
                    <a:pt x="1803" y="3746"/>
                    <a:pt x="2336" y="3749"/>
                  </a:cubicBezTo>
                  <a:cubicBezTo>
                    <a:pt x="3100" y="3749"/>
                    <a:pt x="3808" y="3317"/>
                    <a:pt x="4199" y="2657"/>
                  </a:cubicBezTo>
                  <a:cubicBezTo>
                    <a:pt x="4363" y="2382"/>
                    <a:pt x="4464" y="2072"/>
                    <a:pt x="4494" y="1752"/>
                  </a:cubicBezTo>
                  <a:lnTo>
                    <a:pt x="4583" y="884"/>
                  </a:lnTo>
                  <a:lnTo>
                    <a:pt x="4673" y="34"/>
                  </a:lnTo>
                  <a:cubicBezTo>
                    <a:pt x="4673" y="13"/>
                    <a:pt x="4657" y="1"/>
                    <a:pt x="4641"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2"/>
            <p:cNvSpPr/>
            <p:nvPr/>
          </p:nvSpPr>
          <p:spPr>
            <a:xfrm>
              <a:off x="1744650" y="2807375"/>
              <a:ext cx="69600" cy="93625"/>
            </a:xfrm>
            <a:custGeom>
              <a:rect b="b" l="l" r="r" t="t"/>
              <a:pathLst>
                <a:path extrusionOk="0" h="3745" w="2784">
                  <a:moveTo>
                    <a:pt x="38" y="0"/>
                  </a:moveTo>
                  <a:cubicBezTo>
                    <a:pt x="19" y="0"/>
                    <a:pt x="1" y="15"/>
                    <a:pt x="8" y="37"/>
                  </a:cubicBezTo>
                  <a:lnTo>
                    <a:pt x="97" y="887"/>
                  </a:lnTo>
                  <a:lnTo>
                    <a:pt x="186" y="1755"/>
                  </a:lnTo>
                  <a:cubicBezTo>
                    <a:pt x="213" y="2016"/>
                    <a:pt x="283" y="2265"/>
                    <a:pt x="395" y="2500"/>
                  </a:cubicBezTo>
                  <a:cubicBezTo>
                    <a:pt x="421" y="2552"/>
                    <a:pt x="447" y="2604"/>
                    <a:pt x="477" y="2653"/>
                  </a:cubicBezTo>
                  <a:cubicBezTo>
                    <a:pt x="593" y="2847"/>
                    <a:pt x="734" y="3026"/>
                    <a:pt x="902" y="3178"/>
                  </a:cubicBezTo>
                  <a:cubicBezTo>
                    <a:pt x="1293" y="3540"/>
                    <a:pt x="1808" y="3741"/>
                    <a:pt x="2340" y="3745"/>
                  </a:cubicBezTo>
                  <a:cubicBezTo>
                    <a:pt x="2489" y="3745"/>
                    <a:pt x="2639" y="3730"/>
                    <a:pt x="2784" y="3700"/>
                  </a:cubicBezTo>
                  <a:cubicBezTo>
                    <a:pt x="2415" y="3614"/>
                    <a:pt x="2072" y="3436"/>
                    <a:pt x="1789" y="3178"/>
                  </a:cubicBezTo>
                  <a:cubicBezTo>
                    <a:pt x="1383" y="2809"/>
                    <a:pt x="1126" y="2299"/>
                    <a:pt x="1070" y="1751"/>
                  </a:cubicBezTo>
                  <a:lnTo>
                    <a:pt x="1025" y="1278"/>
                  </a:lnTo>
                  <a:cubicBezTo>
                    <a:pt x="932" y="1308"/>
                    <a:pt x="831" y="1334"/>
                    <a:pt x="738" y="1367"/>
                  </a:cubicBezTo>
                  <a:lnTo>
                    <a:pt x="67" y="22"/>
                  </a:lnTo>
                  <a:cubicBezTo>
                    <a:pt x="63" y="7"/>
                    <a:pt x="50" y="0"/>
                    <a:pt x="38"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4" name="Shape 4904"/>
        <p:cNvGrpSpPr/>
        <p:nvPr/>
      </p:nvGrpSpPr>
      <p:grpSpPr>
        <a:xfrm>
          <a:off x="0" y="0"/>
          <a:ext cx="0" cy="0"/>
          <a:chOff x="0" y="0"/>
          <a:chExt cx="0" cy="0"/>
        </a:xfrm>
      </p:grpSpPr>
      <p:sp>
        <p:nvSpPr>
          <p:cNvPr id="4905" name="Google Shape;4905;p63"/>
          <p:cNvSpPr txBox="1"/>
          <p:nvPr>
            <p:ph type="ctrTitle"/>
          </p:nvPr>
        </p:nvSpPr>
        <p:spPr>
          <a:xfrm flipH="1">
            <a:off x="5821777" y="370175"/>
            <a:ext cx="2608800" cy="900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Hippie icons</a:t>
            </a:r>
            <a:endParaRPr/>
          </a:p>
        </p:txBody>
      </p:sp>
      <p:grpSp>
        <p:nvGrpSpPr>
          <p:cNvPr id="4906" name="Google Shape;4906;p63"/>
          <p:cNvGrpSpPr/>
          <p:nvPr/>
        </p:nvGrpSpPr>
        <p:grpSpPr>
          <a:xfrm>
            <a:off x="6614013" y="1512450"/>
            <a:ext cx="215775" cy="368050"/>
            <a:chOff x="6614013" y="1512450"/>
            <a:chExt cx="215775" cy="368050"/>
          </a:xfrm>
        </p:grpSpPr>
        <p:sp>
          <p:nvSpPr>
            <p:cNvPr id="4907" name="Google Shape;4907;p63"/>
            <p:cNvSpPr/>
            <p:nvPr/>
          </p:nvSpPr>
          <p:spPr>
            <a:xfrm>
              <a:off x="6614013" y="1512450"/>
              <a:ext cx="215775" cy="368050"/>
            </a:xfrm>
            <a:custGeom>
              <a:rect b="b" l="l" r="r" t="t"/>
              <a:pathLst>
                <a:path extrusionOk="0" h="14722" w="8631">
                  <a:moveTo>
                    <a:pt x="4316" y="1040"/>
                  </a:moveTo>
                  <a:cubicBezTo>
                    <a:pt x="4865" y="1040"/>
                    <a:pt x="5317" y="1478"/>
                    <a:pt x="5327" y="2032"/>
                  </a:cubicBezTo>
                  <a:cubicBezTo>
                    <a:pt x="5327" y="2345"/>
                    <a:pt x="4918" y="3164"/>
                    <a:pt x="4422" y="3978"/>
                  </a:cubicBezTo>
                  <a:cubicBezTo>
                    <a:pt x="4397" y="4016"/>
                    <a:pt x="4355" y="4035"/>
                    <a:pt x="4313" y="4035"/>
                  </a:cubicBezTo>
                  <a:cubicBezTo>
                    <a:pt x="4271" y="4035"/>
                    <a:pt x="4229" y="4016"/>
                    <a:pt x="4205" y="3978"/>
                  </a:cubicBezTo>
                  <a:cubicBezTo>
                    <a:pt x="3709" y="3164"/>
                    <a:pt x="3299" y="2345"/>
                    <a:pt x="3299" y="2032"/>
                  </a:cubicBezTo>
                  <a:cubicBezTo>
                    <a:pt x="3314" y="1478"/>
                    <a:pt x="3762" y="1040"/>
                    <a:pt x="4316" y="1040"/>
                  </a:cubicBezTo>
                  <a:close/>
                  <a:moveTo>
                    <a:pt x="4316" y="0"/>
                  </a:moveTo>
                  <a:cubicBezTo>
                    <a:pt x="3194" y="0"/>
                    <a:pt x="2283" y="910"/>
                    <a:pt x="2283" y="2032"/>
                  </a:cubicBezTo>
                  <a:cubicBezTo>
                    <a:pt x="2283" y="2793"/>
                    <a:pt x="3145" y="4218"/>
                    <a:pt x="3627" y="4960"/>
                  </a:cubicBezTo>
                  <a:cubicBezTo>
                    <a:pt x="3675" y="5037"/>
                    <a:pt x="3718" y="5124"/>
                    <a:pt x="3747" y="5210"/>
                  </a:cubicBezTo>
                  <a:cubicBezTo>
                    <a:pt x="3794" y="5372"/>
                    <a:pt x="3671" y="5534"/>
                    <a:pt x="3508" y="5534"/>
                  </a:cubicBezTo>
                  <a:cubicBezTo>
                    <a:pt x="3501" y="5534"/>
                    <a:pt x="3494" y="5534"/>
                    <a:pt x="3487" y="5533"/>
                  </a:cubicBezTo>
                  <a:lnTo>
                    <a:pt x="271" y="5345"/>
                  </a:lnTo>
                  <a:cubicBezTo>
                    <a:pt x="265" y="5345"/>
                    <a:pt x="259" y="5345"/>
                    <a:pt x="253" y="5345"/>
                  </a:cubicBezTo>
                  <a:cubicBezTo>
                    <a:pt x="112" y="5345"/>
                    <a:pt x="1" y="5457"/>
                    <a:pt x="1" y="5600"/>
                  </a:cubicBezTo>
                  <a:lnTo>
                    <a:pt x="1" y="6583"/>
                  </a:lnTo>
                  <a:cubicBezTo>
                    <a:pt x="1" y="6724"/>
                    <a:pt x="116" y="6838"/>
                    <a:pt x="262" y="6838"/>
                  </a:cubicBezTo>
                  <a:cubicBezTo>
                    <a:pt x="265" y="6838"/>
                    <a:pt x="268" y="6838"/>
                    <a:pt x="271" y="6838"/>
                  </a:cubicBezTo>
                  <a:lnTo>
                    <a:pt x="3492" y="6645"/>
                  </a:lnTo>
                  <a:cubicBezTo>
                    <a:pt x="3498" y="6645"/>
                    <a:pt x="3503" y="6645"/>
                    <a:pt x="3509" y="6645"/>
                  </a:cubicBezTo>
                  <a:cubicBezTo>
                    <a:pt x="3650" y="6645"/>
                    <a:pt x="3762" y="6762"/>
                    <a:pt x="3757" y="6905"/>
                  </a:cubicBezTo>
                  <a:lnTo>
                    <a:pt x="3564" y="14461"/>
                  </a:lnTo>
                  <a:cubicBezTo>
                    <a:pt x="3560" y="14601"/>
                    <a:pt x="3675" y="14721"/>
                    <a:pt x="3815" y="14721"/>
                  </a:cubicBezTo>
                  <a:lnTo>
                    <a:pt x="4816" y="14721"/>
                  </a:lnTo>
                  <a:cubicBezTo>
                    <a:pt x="4961" y="14721"/>
                    <a:pt x="5076" y="14601"/>
                    <a:pt x="5072" y="14461"/>
                  </a:cubicBezTo>
                  <a:lnTo>
                    <a:pt x="4874" y="6905"/>
                  </a:lnTo>
                  <a:cubicBezTo>
                    <a:pt x="4870" y="6762"/>
                    <a:pt x="4985" y="6645"/>
                    <a:pt x="5123" y="6645"/>
                  </a:cubicBezTo>
                  <a:cubicBezTo>
                    <a:pt x="5128" y="6645"/>
                    <a:pt x="5134" y="6645"/>
                    <a:pt x="5139" y="6645"/>
                  </a:cubicBezTo>
                  <a:lnTo>
                    <a:pt x="8361" y="6838"/>
                  </a:lnTo>
                  <a:cubicBezTo>
                    <a:pt x="8364" y="6838"/>
                    <a:pt x="8367" y="6838"/>
                    <a:pt x="8370" y="6838"/>
                  </a:cubicBezTo>
                  <a:cubicBezTo>
                    <a:pt x="8515" y="6838"/>
                    <a:pt x="8630" y="6724"/>
                    <a:pt x="8630" y="6583"/>
                  </a:cubicBezTo>
                  <a:lnTo>
                    <a:pt x="8630" y="5600"/>
                  </a:lnTo>
                  <a:cubicBezTo>
                    <a:pt x="8630" y="5457"/>
                    <a:pt x="8515" y="5345"/>
                    <a:pt x="8377" y="5345"/>
                  </a:cubicBezTo>
                  <a:cubicBezTo>
                    <a:pt x="8372" y="5345"/>
                    <a:pt x="8366" y="5345"/>
                    <a:pt x="8361" y="5345"/>
                  </a:cubicBezTo>
                  <a:lnTo>
                    <a:pt x="5144" y="5533"/>
                  </a:lnTo>
                  <a:cubicBezTo>
                    <a:pt x="5137" y="5534"/>
                    <a:pt x="5130" y="5534"/>
                    <a:pt x="5123" y="5534"/>
                  </a:cubicBezTo>
                  <a:cubicBezTo>
                    <a:pt x="4955" y="5534"/>
                    <a:pt x="4838" y="5372"/>
                    <a:pt x="4884" y="5210"/>
                  </a:cubicBezTo>
                  <a:cubicBezTo>
                    <a:pt x="4913" y="5124"/>
                    <a:pt x="4951" y="5037"/>
                    <a:pt x="5004" y="4960"/>
                  </a:cubicBezTo>
                  <a:cubicBezTo>
                    <a:pt x="5486" y="4218"/>
                    <a:pt x="6343" y="2793"/>
                    <a:pt x="6343" y="2032"/>
                  </a:cubicBezTo>
                  <a:cubicBezTo>
                    <a:pt x="6343" y="910"/>
                    <a:pt x="5438" y="0"/>
                    <a:pt x="4316"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3"/>
            <p:cNvSpPr/>
            <p:nvPr/>
          </p:nvSpPr>
          <p:spPr>
            <a:xfrm>
              <a:off x="6614013" y="1664725"/>
              <a:ext cx="107900" cy="215775"/>
            </a:xfrm>
            <a:custGeom>
              <a:rect b="b" l="l" r="r" t="t"/>
              <a:pathLst>
                <a:path extrusionOk="0" h="8631" w="4316">
                  <a:moveTo>
                    <a:pt x="1" y="1"/>
                  </a:moveTo>
                  <a:lnTo>
                    <a:pt x="1" y="492"/>
                  </a:lnTo>
                  <a:cubicBezTo>
                    <a:pt x="1" y="633"/>
                    <a:pt x="116" y="747"/>
                    <a:pt x="262" y="747"/>
                  </a:cubicBezTo>
                  <a:cubicBezTo>
                    <a:pt x="265" y="747"/>
                    <a:pt x="268" y="747"/>
                    <a:pt x="271" y="747"/>
                  </a:cubicBezTo>
                  <a:lnTo>
                    <a:pt x="3492" y="554"/>
                  </a:lnTo>
                  <a:cubicBezTo>
                    <a:pt x="3498" y="554"/>
                    <a:pt x="3503" y="554"/>
                    <a:pt x="3509" y="554"/>
                  </a:cubicBezTo>
                  <a:cubicBezTo>
                    <a:pt x="3650" y="554"/>
                    <a:pt x="3762" y="671"/>
                    <a:pt x="3762" y="814"/>
                  </a:cubicBezTo>
                  <a:lnTo>
                    <a:pt x="3564" y="8370"/>
                  </a:lnTo>
                  <a:cubicBezTo>
                    <a:pt x="3560" y="8510"/>
                    <a:pt x="3670" y="8630"/>
                    <a:pt x="3815" y="8630"/>
                  </a:cubicBezTo>
                  <a:lnTo>
                    <a:pt x="4316" y="8630"/>
                  </a:lnTo>
                  <a:lnTo>
                    <a:pt x="4316" y="762"/>
                  </a:lnTo>
                  <a:cubicBezTo>
                    <a:pt x="4316" y="338"/>
                    <a:pt x="3974" y="1"/>
                    <a:pt x="3555"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3"/>
            <p:cNvSpPr/>
            <p:nvPr/>
          </p:nvSpPr>
          <p:spPr>
            <a:xfrm>
              <a:off x="6671088" y="1512450"/>
              <a:ext cx="53225" cy="139075"/>
            </a:xfrm>
            <a:custGeom>
              <a:rect b="b" l="l" r="r" t="t"/>
              <a:pathLst>
                <a:path extrusionOk="0" h="5563" w="2129">
                  <a:moveTo>
                    <a:pt x="1999" y="0"/>
                  </a:moveTo>
                  <a:lnTo>
                    <a:pt x="1999" y="0"/>
                  </a:lnTo>
                  <a:cubicBezTo>
                    <a:pt x="891" y="19"/>
                    <a:pt x="0" y="920"/>
                    <a:pt x="0" y="2027"/>
                  </a:cubicBezTo>
                  <a:cubicBezTo>
                    <a:pt x="0" y="2793"/>
                    <a:pt x="862" y="4218"/>
                    <a:pt x="1344" y="4955"/>
                  </a:cubicBezTo>
                  <a:cubicBezTo>
                    <a:pt x="1392" y="5037"/>
                    <a:pt x="1435" y="5119"/>
                    <a:pt x="1464" y="5210"/>
                  </a:cubicBezTo>
                  <a:cubicBezTo>
                    <a:pt x="1511" y="5374"/>
                    <a:pt x="1385" y="5533"/>
                    <a:pt x="1219" y="5533"/>
                  </a:cubicBezTo>
                  <a:cubicBezTo>
                    <a:pt x="1214" y="5533"/>
                    <a:pt x="1209" y="5533"/>
                    <a:pt x="1204" y="5533"/>
                  </a:cubicBezTo>
                  <a:lnTo>
                    <a:pt x="1204" y="5533"/>
                  </a:lnTo>
                  <a:lnTo>
                    <a:pt x="1695" y="5562"/>
                  </a:lnTo>
                  <a:cubicBezTo>
                    <a:pt x="1701" y="5562"/>
                    <a:pt x="1707" y="5562"/>
                    <a:pt x="1713" y="5562"/>
                  </a:cubicBezTo>
                  <a:cubicBezTo>
                    <a:pt x="1888" y="5562"/>
                    <a:pt x="2028" y="5421"/>
                    <a:pt x="2033" y="5249"/>
                  </a:cubicBezTo>
                  <a:cubicBezTo>
                    <a:pt x="2033" y="5191"/>
                    <a:pt x="2018" y="5138"/>
                    <a:pt x="1989" y="5090"/>
                  </a:cubicBezTo>
                  <a:cubicBezTo>
                    <a:pt x="1286" y="3915"/>
                    <a:pt x="496" y="2562"/>
                    <a:pt x="496" y="1950"/>
                  </a:cubicBezTo>
                  <a:cubicBezTo>
                    <a:pt x="496" y="1315"/>
                    <a:pt x="886" y="862"/>
                    <a:pt x="1435" y="626"/>
                  </a:cubicBezTo>
                  <a:cubicBezTo>
                    <a:pt x="1715" y="506"/>
                    <a:pt x="2129" y="222"/>
                    <a:pt x="199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0" name="Google Shape;4910;p63"/>
          <p:cNvGrpSpPr/>
          <p:nvPr/>
        </p:nvGrpSpPr>
        <p:grpSpPr>
          <a:xfrm>
            <a:off x="2277138" y="3252400"/>
            <a:ext cx="272100" cy="368050"/>
            <a:chOff x="2277138" y="3229525"/>
            <a:chExt cx="272100" cy="368050"/>
          </a:xfrm>
        </p:grpSpPr>
        <p:sp>
          <p:nvSpPr>
            <p:cNvPr id="4911" name="Google Shape;4911;p63"/>
            <p:cNvSpPr/>
            <p:nvPr/>
          </p:nvSpPr>
          <p:spPr>
            <a:xfrm>
              <a:off x="2368763" y="3235925"/>
              <a:ext cx="88850" cy="50825"/>
            </a:xfrm>
            <a:custGeom>
              <a:rect b="b" l="l" r="r" t="t"/>
              <a:pathLst>
                <a:path extrusionOk="0" h="2033" w="3554">
                  <a:moveTo>
                    <a:pt x="1271" y="0"/>
                  </a:moveTo>
                  <a:cubicBezTo>
                    <a:pt x="568" y="0"/>
                    <a:pt x="0" y="568"/>
                    <a:pt x="0" y="1267"/>
                  </a:cubicBezTo>
                  <a:lnTo>
                    <a:pt x="0" y="2032"/>
                  </a:lnTo>
                  <a:lnTo>
                    <a:pt x="511" y="2032"/>
                  </a:lnTo>
                  <a:lnTo>
                    <a:pt x="511" y="1267"/>
                  </a:lnTo>
                  <a:cubicBezTo>
                    <a:pt x="511" y="848"/>
                    <a:pt x="848" y="506"/>
                    <a:pt x="1271" y="506"/>
                  </a:cubicBezTo>
                  <a:lnTo>
                    <a:pt x="2283" y="506"/>
                  </a:lnTo>
                  <a:cubicBezTo>
                    <a:pt x="2706" y="506"/>
                    <a:pt x="3043" y="848"/>
                    <a:pt x="3048" y="1267"/>
                  </a:cubicBezTo>
                  <a:lnTo>
                    <a:pt x="3048" y="2032"/>
                  </a:lnTo>
                  <a:lnTo>
                    <a:pt x="3554" y="2032"/>
                  </a:lnTo>
                  <a:lnTo>
                    <a:pt x="3554" y="1267"/>
                  </a:lnTo>
                  <a:cubicBezTo>
                    <a:pt x="3554" y="568"/>
                    <a:pt x="2986" y="0"/>
                    <a:pt x="2283"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3"/>
            <p:cNvSpPr/>
            <p:nvPr/>
          </p:nvSpPr>
          <p:spPr>
            <a:xfrm>
              <a:off x="2286288" y="3229525"/>
              <a:ext cx="38075" cy="272825"/>
            </a:xfrm>
            <a:custGeom>
              <a:rect b="b" l="l" r="r" t="t"/>
              <a:pathLst>
                <a:path extrusionOk="0" h="10913" w="1523">
                  <a:moveTo>
                    <a:pt x="247" y="1"/>
                  </a:moveTo>
                  <a:cubicBezTo>
                    <a:pt x="111" y="1"/>
                    <a:pt x="0" y="114"/>
                    <a:pt x="0" y="251"/>
                  </a:cubicBezTo>
                  <a:lnTo>
                    <a:pt x="0" y="10913"/>
                  </a:lnTo>
                  <a:lnTo>
                    <a:pt x="1522" y="10913"/>
                  </a:lnTo>
                  <a:lnTo>
                    <a:pt x="1522" y="256"/>
                  </a:lnTo>
                  <a:cubicBezTo>
                    <a:pt x="1522" y="115"/>
                    <a:pt x="1416" y="1"/>
                    <a:pt x="1276" y="1"/>
                  </a:cubicBezTo>
                  <a:cubicBezTo>
                    <a:pt x="1273" y="1"/>
                    <a:pt x="1270" y="1"/>
                    <a:pt x="1267" y="1"/>
                  </a:cubicBezTo>
                  <a:lnTo>
                    <a:pt x="256" y="1"/>
                  </a:lnTo>
                  <a:cubicBezTo>
                    <a:pt x="253" y="1"/>
                    <a:pt x="250" y="1"/>
                    <a:pt x="247"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3"/>
            <p:cNvSpPr/>
            <p:nvPr/>
          </p:nvSpPr>
          <p:spPr>
            <a:xfrm>
              <a:off x="2305313" y="3229525"/>
              <a:ext cx="19050" cy="272825"/>
            </a:xfrm>
            <a:custGeom>
              <a:rect b="b" l="l" r="r" t="t"/>
              <a:pathLst>
                <a:path extrusionOk="0" h="10913" w="762">
                  <a:moveTo>
                    <a:pt x="514" y="1"/>
                  </a:moveTo>
                  <a:cubicBezTo>
                    <a:pt x="512" y="1"/>
                    <a:pt x="509" y="1"/>
                    <a:pt x="506" y="1"/>
                  </a:cubicBezTo>
                  <a:lnTo>
                    <a:pt x="0" y="1"/>
                  </a:lnTo>
                  <a:lnTo>
                    <a:pt x="0" y="10913"/>
                  </a:lnTo>
                  <a:lnTo>
                    <a:pt x="761" y="10913"/>
                  </a:lnTo>
                  <a:lnTo>
                    <a:pt x="761" y="251"/>
                  </a:lnTo>
                  <a:cubicBezTo>
                    <a:pt x="761" y="114"/>
                    <a:pt x="650" y="1"/>
                    <a:pt x="51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3"/>
            <p:cNvSpPr/>
            <p:nvPr/>
          </p:nvSpPr>
          <p:spPr>
            <a:xfrm>
              <a:off x="2501913" y="3229525"/>
              <a:ext cx="38175" cy="272825"/>
            </a:xfrm>
            <a:custGeom>
              <a:rect b="b" l="l" r="r" t="t"/>
              <a:pathLst>
                <a:path extrusionOk="0" h="10913" w="1527">
                  <a:moveTo>
                    <a:pt x="1280" y="1"/>
                  </a:moveTo>
                  <a:cubicBezTo>
                    <a:pt x="1277" y="1"/>
                    <a:pt x="1274" y="1"/>
                    <a:pt x="1271" y="1"/>
                  </a:cubicBezTo>
                  <a:lnTo>
                    <a:pt x="260" y="1"/>
                  </a:lnTo>
                  <a:cubicBezTo>
                    <a:pt x="257" y="1"/>
                    <a:pt x="254" y="1"/>
                    <a:pt x="251" y="1"/>
                  </a:cubicBezTo>
                  <a:cubicBezTo>
                    <a:pt x="111" y="1"/>
                    <a:pt x="0" y="115"/>
                    <a:pt x="5" y="256"/>
                  </a:cubicBezTo>
                  <a:lnTo>
                    <a:pt x="5" y="10913"/>
                  </a:lnTo>
                  <a:lnTo>
                    <a:pt x="1527" y="10913"/>
                  </a:lnTo>
                  <a:lnTo>
                    <a:pt x="1527" y="251"/>
                  </a:lnTo>
                  <a:cubicBezTo>
                    <a:pt x="1527" y="114"/>
                    <a:pt x="1416" y="1"/>
                    <a:pt x="1280"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3"/>
            <p:cNvSpPr/>
            <p:nvPr/>
          </p:nvSpPr>
          <p:spPr>
            <a:xfrm>
              <a:off x="2502013" y="3229525"/>
              <a:ext cx="19050" cy="272825"/>
            </a:xfrm>
            <a:custGeom>
              <a:rect b="b" l="l" r="r" t="t"/>
              <a:pathLst>
                <a:path extrusionOk="0" h="10913" w="762">
                  <a:moveTo>
                    <a:pt x="248" y="1"/>
                  </a:moveTo>
                  <a:cubicBezTo>
                    <a:pt x="112" y="1"/>
                    <a:pt x="1" y="114"/>
                    <a:pt x="1" y="251"/>
                  </a:cubicBezTo>
                  <a:lnTo>
                    <a:pt x="1" y="10913"/>
                  </a:lnTo>
                  <a:lnTo>
                    <a:pt x="762" y="10913"/>
                  </a:lnTo>
                  <a:lnTo>
                    <a:pt x="762" y="1"/>
                  </a:lnTo>
                  <a:lnTo>
                    <a:pt x="256" y="1"/>
                  </a:lnTo>
                  <a:cubicBezTo>
                    <a:pt x="253" y="1"/>
                    <a:pt x="250" y="1"/>
                    <a:pt x="248"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3"/>
            <p:cNvSpPr/>
            <p:nvPr/>
          </p:nvSpPr>
          <p:spPr>
            <a:xfrm>
              <a:off x="2277138" y="3280225"/>
              <a:ext cx="272100" cy="317350"/>
            </a:xfrm>
            <a:custGeom>
              <a:rect b="b" l="l" r="r" t="t"/>
              <a:pathLst>
                <a:path extrusionOk="0" h="12694" w="10884">
                  <a:moveTo>
                    <a:pt x="1590" y="0"/>
                  </a:moveTo>
                  <a:cubicBezTo>
                    <a:pt x="1325" y="0"/>
                    <a:pt x="1108" y="198"/>
                    <a:pt x="1084" y="458"/>
                  </a:cubicBezTo>
                  <a:lnTo>
                    <a:pt x="164" y="9622"/>
                  </a:lnTo>
                  <a:cubicBezTo>
                    <a:pt x="0" y="11264"/>
                    <a:pt x="1291" y="12694"/>
                    <a:pt x="2943" y="12694"/>
                  </a:cubicBezTo>
                  <a:lnTo>
                    <a:pt x="7941" y="12694"/>
                  </a:lnTo>
                  <a:cubicBezTo>
                    <a:pt x="9593" y="12694"/>
                    <a:pt x="10884" y="11269"/>
                    <a:pt x="10720" y="9622"/>
                  </a:cubicBezTo>
                  <a:lnTo>
                    <a:pt x="9805" y="458"/>
                  </a:lnTo>
                  <a:cubicBezTo>
                    <a:pt x="9776" y="198"/>
                    <a:pt x="9559" y="0"/>
                    <a:pt x="9299"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3"/>
            <p:cNvSpPr/>
            <p:nvPr/>
          </p:nvSpPr>
          <p:spPr>
            <a:xfrm>
              <a:off x="2277138" y="3280350"/>
              <a:ext cx="231300" cy="317225"/>
            </a:xfrm>
            <a:custGeom>
              <a:rect b="b" l="l" r="r" t="t"/>
              <a:pathLst>
                <a:path extrusionOk="0" h="12689" w="9252">
                  <a:moveTo>
                    <a:pt x="1585" y="0"/>
                  </a:moveTo>
                  <a:cubicBezTo>
                    <a:pt x="1325" y="0"/>
                    <a:pt x="1108" y="197"/>
                    <a:pt x="1084" y="453"/>
                  </a:cubicBezTo>
                  <a:lnTo>
                    <a:pt x="164" y="9617"/>
                  </a:lnTo>
                  <a:cubicBezTo>
                    <a:pt x="0" y="11264"/>
                    <a:pt x="1291" y="12689"/>
                    <a:pt x="2943" y="12689"/>
                  </a:cubicBezTo>
                  <a:lnTo>
                    <a:pt x="7219" y="12689"/>
                  </a:lnTo>
                  <a:cubicBezTo>
                    <a:pt x="7778" y="12689"/>
                    <a:pt x="8230" y="12231"/>
                    <a:pt x="8230" y="11673"/>
                  </a:cubicBezTo>
                  <a:lnTo>
                    <a:pt x="8230" y="8119"/>
                  </a:lnTo>
                  <a:lnTo>
                    <a:pt x="2755" y="8119"/>
                  </a:lnTo>
                  <a:cubicBezTo>
                    <a:pt x="2456" y="8119"/>
                    <a:pt x="2220" y="7864"/>
                    <a:pt x="2249" y="7570"/>
                  </a:cubicBezTo>
                  <a:lnTo>
                    <a:pt x="2418" y="5639"/>
                  </a:lnTo>
                  <a:cubicBezTo>
                    <a:pt x="2428" y="5497"/>
                    <a:pt x="2546" y="5404"/>
                    <a:pt x="2670" y="5404"/>
                  </a:cubicBezTo>
                  <a:cubicBezTo>
                    <a:pt x="2722" y="5404"/>
                    <a:pt x="2775" y="5420"/>
                    <a:pt x="2822" y="5456"/>
                  </a:cubicBezTo>
                  <a:cubicBezTo>
                    <a:pt x="3357" y="5870"/>
                    <a:pt x="4007" y="6092"/>
                    <a:pt x="4681" y="6092"/>
                  </a:cubicBezTo>
                  <a:lnTo>
                    <a:pt x="6208" y="6092"/>
                  </a:lnTo>
                  <a:cubicBezTo>
                    <a:pt x="7888" y="6092"/>
                    <a:pt x="9251" y="4729"/>
                    <a:pt x="9251" y="3048"/>
                  </a:cubicBezTo>
                  <a:lnTo>
                    <a:pt x="9251"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3"/>
            <p:cNvSpPr/>
            <p:nvPr/>
          </p:nvSpPr>
          <p:spPr>
            <a:xfrm>
              <a:off x="2330713" y="3280350"/>
              <a:ext cx="164950" cy="139550"/>
            </a:xfrm>
            <a:custGeom>
              <a:rect b="b" l="l" r="r" t="t"/>
              <a:pathLst>
                <a:path extrusionOk="0" h="5582" w="6598">
                  <a:moveTo>
                    <a:pt x="0" y="0"/>
                  </a:moveTo>
                  <a:lnTo>
                    <a:pt x="0" y="3043"/>
                  </a:lnTo>
                  <a:cubicBezTo>
                    <a:pt x="0" y="4445"/>
                    <a:pt x="1137" y="5581"/>
                    <a:pt x="2538" y="5581"/>
                  </a:cubicBezTo>
                  <a:lnTo>
                    <a:pt x="4065" y="5581"/>
                  </a:lnTo>
                  <a:cubicBezTo>
                    <a:pt x="5461" y="5581"/>
                    <a:pt x="6598" y="4445"/>
                    <a:pt x="6598" y="3043"/>
                  </a:cubicBezTo>
                  <a:lnTo>
                    <a:pt x="6598" y="0"/>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3"/>
            <p:cNvSpPr/>
            <p:nvPr/>
          </p:nvSpPr>
          <p:spPr>
            <a:xfrm>
              <a:off x="2394163" y="3394475"/>
              <a:ext cx="38175" cy="63450"/>
            </a:xfrm>
            <a:custGeom>
              <a:rect b="b" l="l" r="r" t="t"/>
              <a:pathLst>
                <a:path extrusionOk="0" h="2538" w="1527">
                  <a:moveTo>
                    <a:pt x="255" y="0"/>
                  </a:moveTo>
                  <a:cubicBezTo>
                    <a:pt x="111" y="0"/>
                    <a:pt x="0" y="116"/>
                    <a:pt x="0" y="255"/>
                  </a:cubicBezTo>
                  <a:lnTo>
                    <a:pt x="0" y="1777"/>
                  </a:lnTo>
                  <a:cubicBezTo>
                    <a:pt x="0" y="2196"/>
                    <a:pt x="342" y="2538"/>
                    <a:pt x="761" y="2538"/>
                  </a:cubicBezTo>
                  <a:cubicBezTo>
                    <a:pt x="1180" y="2538"/>
                    <a:pt x="1527" y="2201"/>
                    <a:pt x="1527" y="1777"/>
                  </a:cubicBezTo>
                  <a:lnTo>
                    <a:pt x="1527" y="255"/>
                  </a:lnTo>
                  <a:cubicBezTo>
                    <a:pt x="1527" y="116"/>
                    <a:pt x="1411" y="0"/>
                    <a:pt x="126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3"/>
            <p:cNvSpPr/>
            <p:nvPr/>
          </p:nvSpPr>
          <p:spPr>
            <a:xfrm>
              <a:off x="2343338" y="3483325"/>
              <a:ext cx="139700" cy="88850"/>
            </a:xfrm>
            <a:custGeom>
              <a:rect b="b" l="l" r="r" t="t"/>
              <a:pathLst>
                <a:path extrusionOk="0" h="3554" w="5588">
                  <a:moveTo>
                    <a:pt x="256" y="0"/>
                  </a:moveTo>
                  <a:cubicBezTo>
                    <a:pt x="117" y="0"/>
                    <a:pt x="1" y="116"/>
                    <a:pt x="1" y="255"/>
                  </a:cubicBezTo>
                  <a:lnTo>
                    <a:pt x="1" y="3043"/>
                  </a:lnTo>
                  <a:cubicBezTo>
                    <a:pt x="1" y="3328"/>
                    <a:pt x="227" y="3554"/>
                    <a:pt x="511" y="3554"/>
                  </a:cubicBezTo>
                  <a:lnTo>
                    <a:pt x="5077" y="3554"/>
                  </a:lnTo>
                  <a:cubicBezTo>
                    <a:pt x="5356" y="3554"/>
                    <a:pt x="5587" y="3328"/>
                    <a:pt x="5587" y="3043"/>
                  </a:cubicBezTo>
                  <a:lnTo>
                    <a:pt x="5587" y="255"/>
                  </a:lnTo>
                  <a:cubicBezTo>
                    <a:pt x="5587" y="116"/>
                    <a:pt x="5471" y="0"/>
                    <a:pt x="5332"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3"/>
            <p:cNvSpPr/>
            <p:nvPr/>
          </p:nvSpPr>
          <p:spPr>
            <a:xfrm>
              <a:off x="2362263" y="3299350"/>
              <a:ext cx="88975" cy="76225"/>
            </a:xfrm>
            <a:custGeom>
              <a:rect b="b" l="l" r="r" t="t"/>
              <a:pathLst>
                <a:path extrusionOk="0" h="3049" w="3559">
                  <a:moveTo>
                    <a:pt x="1782" y="545"/>
                  </a:moveTo>
                  <a:lnTo>
                    <a:pt x="1782" y="1166"/>
                  </a:lnTo>
                  <a:lnTo>
                    <a:pt x="1084" y="1865"/>
                  </a:lnTo>
                  <a:cubicBezTo>
                    <a:pt x="876" y="1301"/>
                    <a:pt x="1204" y="685"/>
                    <a:pt x="1782" y="545"/>
                  </a:cubicBezTo>
                  <a:close/>
                  <a:moveTo>
                    <a:pt x="2292" y="545"/>
                  </a:moveTo>
                  <a:cubicBezTo>
                    <a:pt x="2870" y="685"/>
                    <a:pt x="3198" y="1301"/>
                    <a:pt x="2990" y="1865"/>
                  </a:cubicBezTo>
                  <a:lnTo>
                    <a:pt x="2292" y="1166"/>
                  </a:lnTo>
                  <a:lnTo>
                    <a:pt x="2292" y="545"/>
                  </a:lnTo>
                  <a:close/>
                  <a:moveTo>
                    <a:pt x="1782" y="1884"/>
                  </a:moveTo>
                  <a:lnTo>
                    <a:pt x="1782" y="2505"/>
                  </a:lnTo>
                  <a:cubicBezTo>
                    <a:pt x="1632" y="2462"/>
                    <a:pt x="1493" y="2389"/>
                    <a:pt x="1377" y="2288"/>
                  </a:cubicBezTo>
                  <a:lnTo>
                    <a:pt x="1782" y="1884"/>
                  </a:lnTo>
                  <a:close/>
                  <a:moveTo>
                    <a:pt x="2292" y="1884"/>
                  </a:moveTo>
                  <a:lnTo>
                    <a:pt x="2697" y="2288"/>
                  </a:lnTo>
                  <a:cubicBezTo>
                    <a:pt x="2581" y="2389"/>
                    <a:pt x="2442" y="2462"/>
                    <a:pt x="2292" y="2505"/>
                  </a:cubicBezTo>
                  <a:lnTo>
                    <a:pt x="2292" y="1884"/>
                  </a:lnTo>
                  <a:close/>
                  <a:moveTo>
                    <a:pt x="2037" y="1"/>
                  </a:moveTo>
                  <a:cubicBezTo>
                    <a:pt x="679" y="1"/>
                    <a:pt x="0" y="1638"/>
                    <a:pt x="958" y="2596"/>
                  </a:cubicBezTo>
                  <a:cubicBezTo>
                    <a:pt x="1269" y="2909"/>
                    <a:pt x="1651" y="3048"/>
                    <a:pt x="2026" y="3048"/>
                  </a:cubicBezTo>
                  <a:cubicBezTo>
                    <a:pt x="2808" y="3048"/>
                    <a:pt x="3559" y="2441"/>
                    <a:pt x="3559" y="1523"/>
                  </a:cubicBezTo>
                  <a:cubicBezTo>
                    <a:pt x="3559" y="680"/>
                    <a:pt x="2880" y="1"/>
                    <a:pt x="2037"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3"/>
            <p:cNvSpPr/>
            <p:nvPr/>
          </p:nvSpPr>
          <p:spPr>
            <a:xfrm>
              <a:off x="2343338" y="3483325"/>
              <a:ext cx="139700" cy="25425"/>
            </a:xfrm>
            <a:custGeom>
              <a:rect b="b" l="l" r="r" t="t"/>
              <a:pathLst>
                <a:path extrusionOk="0" h="1017" w="5588">
                  <a:moveTo>
                    <a:pt x="256" y="0"/>
                  </a:moveTo>
                  <a:cubicBezTo>
                    <a:pt x="117" y="0"/>
                    <a:pt x="1" y="116"/>
                    <a:pt x="1" y="255"/>
                  </a:cubicBezTo>
                  <a:lnTo>
                    <a:pt x="1" y="1016"/>
                  </a:lnTo>
                  <a:lnTo>
                    <a:pt x="5587" y="1016"/>
                  </a:lnTo>
                  <a:lnTo>
                    <a:pt x="5587" y="255"/>
                  </a:lnTo>
                  <a:cubicBezTo>
                    <a:pt x="5587" y="116"/>
                    <a:pt x="5471" y="0"/>
                    <a:pt x="5332"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3"/>
            <p:cNvSpPr/>
            <p:nvPr/>
          </p:nvSpPr>
          <p:spPr>
            <a:xfrm>
              <a:off x="2330713" y="3280225"/>
              <a:ext cx="19650" cy="109925"/>
            </a:xfrm>
            <a:custGeom>
              <a:rect b="b" l="l" r="r" t="t"/>
              <a:pathLst>
                <a:path extrusionOk="0" h="4397" w="786">
                  <a:moveTo>
                    <a:pt x="0" y="0"/>
                  </a:moveTo>
                  <a:lnTo>
                    <a:pt x="0" y="3048"/>
                  </a:lnTo>
                  <a:cubicBezTo>
                    <a:pt x="0" y="3525"/>
                    <a:pt x="135" y="3992"/>
                    <a:pt x="390" y="4397"/>
                  </a:cubicBezTo>
                  <a:lnTo>
                    <a:pt x="771" y="77"/>
                  </a:lnTo>
                  <a:cubicBezTo>
                    <a:pt x="771" y="53"/>
                    <a:pt x="776" y="24"/>
                    <a:pt x="785"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3"/>
            <p:cNvSpPr/>
            <p:nvPr/>
          </p:nvSpPr>
          <p:spPr>
            <a:xfrm>
              <a:off x="2394163" y="3432500"/>
              <a:ext cx="38050" cy="25425"/>
            </a:xfrm>
            <a:custGeom>
              <a:rect b="b" l="l" r="r" t="t"/>
              <a:pathLst>
                <a:path extrusionOk="0" h="1017" w="1522">
                  <a:moveTo>
                    <a:pt x="255" y="1"/>
                  </a:moveTo>
                  <a:cubicBezTo>
                    <a:pt x="111" y="1"/>
                    <a:pt x="0" y="116"/>
                    <a:pt x="0" y="256"/>
                  </a:cubicBezTo>
                  <a:cubicBezTo>
                    <a:pt x="0" y="675"/>
                    <a:pt x="342" y="1017"/>
                    <a:pt x="761" y="1017"/>
                  </a:cubicBezTo>
                  <a:cubicBezTo>
                    <a:pt x="1180" y="1017"/>
                    <a:pt x="1522" y="675"/>
                    <a:pt x="1522" y="256"/>
                  </a:cubicBezTo>
                  <a:cubicBezTo>
                    <a:pt x="1522" y="116"/>
                    <a:pt x="1406" y="1"/>
                    <a:pt x="1267"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3"/>
            <p:cNvSpPr/>
            <p:nvPr/>
          </p:nvSpPr>
          <p:spPr>
            <a:xfrm>
              <a:off x="2343338" y="3508725"/>
              <a:ext cx="139700" cy="12650"/>
            </a:xfrm>
            <a:custGeom>
              <a:rect b="b" l="l" r="r" t="t"/>
              <a:pathLst>
                <a:path extrusionOk="0" h="506" w="5588">
                  <a:moveTo>
                    <a:pt x="1" y="0"/>
                  </a:moveTo>
                  <a:lnTo>
                    <a:pt x="1" y="506"/>
                  </a:lnTo>
                  <a:lnTo>
                    <a:pt x="5587" y="506"/>
                  </a:lnTo>
                  <a:lnTo>
                    <a:pt x="5587"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6" name="Google Shape;4926;p63"/>
          <p:cNvGrpSpPr/>
          <p:nvPr/>
        </p:nvGrpSpPr>
        <p:grpSpPr>
          <a:xfrm>
            <a:off x="7229438" y="1512450"/>
            <a:ext cx="216125" cy="367425"/>
            <a:chOff x="7229438" y="1512450"/>
            <a:chExt cx="216125" cy="367425"/>
          </a:xfrm>
        </p:grpSpPr>
        <p:sp>
          <p:nvSpPr>
            <p:cNvPr id="4927" name="Google Shape;4927;p63"/>
            <p:cNvSpPr/>
            <p:nvPr/>
          </p:nvSpPr>
          <p:spPr>
            <a:xfrm>
              <a:off x="7324688" y="1778975"/>
              <a:ext cx="120875" cy="100900"/>
            </a:xfrm>
            <a:custGeom>
              <a:rect b="b" l="l" r="r" t="t"/>
              <a:pathLst>
                <a:path extrusionOk="0" h="4036" w="4835">
                  <a:moveTo>
                    <a:pt x="0" y="1"/>
                  </a:moveTo>
                  <a:lnTo>
                    <a:pt x="0" y="3044"/>
                  </a:lnTo>
                  <a:cubicBezTo>
                    <a:pt x="14" y="3593"/>
                    <a:pt x="467" y="4036"/>
                    <a:pt x="1016" y="4036"/>
                  </a:cubicBezTo>
                  <a:cubicBezTo>
                    <a:pt x="1570" y="4036"/>
                    <a:pt x="2018" y="3593"/>
                    <a:pt x="2032" y="3044"/>
                  </a:cubicBezTo>
                  <a:lnTo>
                    <a:pt x="2032" y="1012"/>
                  </a:lnTo>
                  <a:cubicBezTo>
                    <a:pt x="2042" y="737"/>
                    <a:pt x="2268" y="521"/>
                    <a:pt x="2538" y="521"/>
                  </a:cubicBezTo>
                  <a:cubicBezTo>
                    <a:pt x="2812" y="521"/>
                    <a:pt x="3039" y="737"/>
                    <a:pt x="3048" y="1012"/>
                  </a:cubicBezTo>
                  <a:lnTo>
                    <a:pt x="3048" y="1773"/>
                  </a:lnTo>
                  <a:cubicBezTo>
                    <a:pt x="3048" y="2336"/>
                    <a:pt x="3501" y="2789"/>
                    <a:pt x="4064" y="2789"/>
                  </a:cubicBezTo>
                  <a:lnTo>
                    <a:pt x="4570" y="2789"/>
                  </a:lnTo>
                  <a:cubicBezTo>
                    <a:pt x="4576" y="2789"/>
                    <a:pt x="4581" y="2789"/>
                    <a:pt x="4587" y="2789"/>
                  </a:cubicBezTo>
                  <a:cubicBezTo>
                    <a:pt x="4724" y="2789"/>
                    <a:pt x="4835" y="2677"/>
                    <a:pt x="4835" y="2534"/>
                  </a:cubicBezTo>
                  <a:cubicBezTo>
                    <a:pt x="4835" y="2395"/>
                    <a:pt x="4724" y="2283"/>
                    <a:pt x="4587" y="2283"/>
                  </a:cubicBezTo>
                  <a:cubicBezTo>
                    <a:pt x="4581" y="2283"/>
                    <a:pt x="4576" y="2283"/>
                    <a:pt x="4570" y="2283"/>
                  </a:cubicBezTo>
                  <a:lnTo>
                    <a:pt x="4064" y="2283"/>
                  </a:lnTo>
                  <a:cubicBezTo>
                    <a:pt x="3780" y="2278"/>
                    <a:pt x="3554" y="2052"/>
                    <a:pt x="3554" y="1773"/>
                  </a:cubicBezTo>
                  <a:lnTo>
                    <a:pt x="3554" y="1012"/>
                  </a:lnTo>
                  <a:cubicBezTo>
                    <a:pt x="3539" y="463"/>
                    <a:pt x="3092" y="25"/>
                    <a:pt x="2538" y="25"/>
                  </a:cubicBezTo>
                  <a:cubicBezTo>
                    <a:pt x="1989" y="25"/>
                    <a:pt x="1536" y="463"/>
                    <a:pt x="1527" y="1012"/>
                  </a:cubicBezTo>
                  <a:lnTo>
                    <a:pt x="1527" y="3044"/>
                  </a:lnTo>
                  <a:cubicBezTo>
                    <a:pt x="1527" y="3323"/>
                    <a:pt x="1295" y="3550"/>
                    <a:pt x="1016" y="3550"/>
                  </a:cubicBezTo>
                  <a:cubicBezTo>
                    <a:pt x="737" y="3550"/>
                    <a:pt x="511" y="3323"/>
                    <a:pt x="511" y="3044"/>
                  </a:cubicBezTo>
                  <a:lnTo>
                    <a:pt x="511" y="1"/>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3"/>
            <p:cNvSpPr/>
            <p:nvPr/>
          </p:nvSpPr>
          <p:spPr>
            <a:xfrm>
              <a:off x="7324688" y="1778975"/>
              <a:ext cx="12650" cy="19050"/>
            </a:xfrm>
            <a:custGeom>
              <a:rect b="b" l="l" r="r" t="t"/>
              <a:pathLst>
                <a:path extrusionOk="0" h="762" w="506">
                  <a:moveTo>
                    <a:pt x="0" y="1"/>
                  </a:moveTo>
                  <a:lnTo>
                    <a:pt x="0" y="761"/>
                  </a:lnTo>
                  <a:lnTo>
                    <a:pt x="506" y="761"/>
                  </a:lnTo>
                  <a:lnTo>
                    <a:pt x="506"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3"/>
            <p:cNvSpPr/>
            <p:nvPr/>
          </p:nvSpPr>
          <p:spPr>
            <a:xfrm>
              <a:off x="7229438" y="1512450"/>
              <a:ext cx="203125" cy="241150"/>
            </a:xfrm>
            <a:custGeom>
              <a:rect b="b" l="l" r="r" t="t"/>
              <a:pathLst>
                <a:path extrusionOk="0" h="9646" w="8125">
                  <a:moveTo>
                    <a:pt x="4065" y="0"/>
                  </a:moveTo>
                  <a:cubicBezTo>
                    <a:pt x="1821" y="0"/>
                    <a:pt x="1" y="2157"/>
                    <a:pt x="1" y="4820"/>
                  </a:cubicBezTo>
                  <a:cubicBezTo>
                    <a:pt x="1" y="7483"/>
                    <a:pt x="1821" y="9646"/>
                    <a:pt x="4065" y="9646"/>
                  </a:cubicBezTo>
                  <a:cubicBezTo>
                    <a:pt x="6305" y="9646"/>
                    <a:pt x="8125" y="7483"/>
                    <a:pt x="8125" y="4820"/>
                  </a:cubicBezTo>
                  <a:cubicBezTo>
                    <a:pt x="8125" y="2157"/>
                    <a:pt x="6305" y="0"/>
                    <a:pt x="4065"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3"/>
            <p:cNvSpPr/>
            <p:nvPr/>
          </p:nvSpPr>
          <p:spPr>
            <a:xfrm>
              <a:off x="7229438" y="1524500"/>
              <a:ext cx="170575" cy="260750"/>
            </a:xfrm>
            <a:custGeom>
              <a:rect b="b" l="l" r="r" t="t"/>
              <a:pathLst>
                <a:path extrusionOk="0" h="10430" w="6823">
                  <a:moveTo>
                    <a:pt x="2372" y="0"/>
                  </a:moveTo>
                  <a:cubicBezTo>
                    <a:pt x="2329" y="0"/>
                    <a:pt x="2284" y="12"/>
                    <a:pt x="2240" y="38"/>
                  </a:cubicBezTo>
                  <a:cubicBezTo>
                    <a:pt x="916" y="828"/>
                    <a:pt x="1" y="2455"/>
                    <a:pt x="1" y="4338"/>
                  </a:cubicBezTo>
                  <a:cubicBezTo>
                    <a:pt x="1" y="6886"/>
                    <a:pt x="1662" y="8966"/>
                    <a:pt x="3772" y="9144"/>
                  </a:cubicBezTo>
                  <a:lnTo>
                    <a:pt x="3589" y="10237"/>
                  </a:lnTo>
                  <a:cubicBezTo>
                    <a:pt x="3574" y="10338"/>
                    <a:pt x="3651" y="10430"/>
                    <a:pt x="3757" y="10430"/>
                  </a:cubicBezTo>
                  <a:lnTo>
                    <a:pt x="4373" y="10430"/>
                  </a:lnTo>
                  <a:cubicBezTo>
                    <a:pt x="4475" y="10430"/>
                    <a:pt x="4556" y="10338"/>
                    <a:pt x="4537" y="10237"/>
                  </a:cubicBezTo>
                  <a:lnTo>
                    <a:pt x="4359" y="9144"/>
                  </a:lnTo>
                  <a:cubicBezTo>
                    <a:pt x="5231" y="9072"/>
                    <a:pt x="6025" y="8672"/>
                    <a:pt x="6656" y="8046"/>
                  </a:cubicBezTo>
                  <a:cubicBezTo>
                    <a:pt x="6823" y="7889"/>
                    <a:pt x="6709" y="7616"/>
                    <a:pt x="6487" y="7616"/>
                  </a:cubicBezTo>
                  <a:cubicBezTo>
                    <a:pt x="6477" y="7616"/>
                    <a:pt x="6468" y="7617"/>
                    <a:pt x="6459" y="7618"/>
                  </a:cubicBezTo>
                  <a:cubicBezTo>
                    <a:pt x="6338" y="7632"/>
                    <a:pt x="6218" y="7637"/>
                    <a:pt x="6093" y="7637"/>
                  </a:cubicBezTo>
                  <a:cubicBezTo>
                    <a:pt x="3853" y="7637"/>
                    <a:pt x="2033" y="5480"/>
                    <a:pt x="2033" y="2817"/>
                  </a:cubicBezTo>
                  <a:cubicBezTo>
                    <a:pt x="2028" y="1969"/>
                    <a:pt x="2226" y="1126"/>
                    <a:pt x="2601" y="366"/>
                  </a:cubicBezTo>
                  <a:cubicBezTo>
                    <a:pt x="2690" y="185"/>
                    <a:pt x="2544" y="0"/>
                    <a:pt x="237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3"/>
            <p:cNvSpPr/>
            <p:nvPr/>
          </p:nvSpPr>
          <p:spPr>
            <a:xfrm>
              <a:off x="7262563" y="1569500"/>
              <a:ext cx="132675" cy="126975"/>
            </a:xfrm>
            <a:custGeom>
              <a:rect b="b" l="l" r="r" t="t"/>
              <a:pathLst>
                <a:path extrusionOk="0" h="5079" w="5307">
                  <a:moveTo>
                    <a:pt x="2480" y="525"/>
                  </a:moveTo>
                  <a:lnTo>
                    <a:pt x="2480" y="2437"/>
                  </a:lnTo>
                  <a:lnTo>
                    <a:pt x="1132" y="3781"/>
                  </a:lnTo>
                  <a:cubicBezTo>
                    <a:pt x="857" y="3429"/>
                    <a:pt x="708" y="2991"/>
                    <a:pt x="708" y="2538"/>
                  </a:cubicBezTo>
                  <a:lnTo>
                    <a:pt x="703" y="2538"/>
                  </a:lnTo>
                  <a:cubicBezTo>
                    <a:pt x="708" y="1517"/>
                    <a:pt x="1469" y="655"/>
                    <a:pt x="2480" y="525"/>
                  </a:cubicBezTo>
                  <a:close/>
                  <a:moveTo>
                    <a:pt x="2991" y="525"/>
                  </a:moveTo>
                  <a:cubicBezTo>
                    <a:pt x="4551" y="718"/>
                    <a:pt x="5307" y="2543"/>
                    <a:pt x="4339" y="3781"/>
                  </a:cubicBezTo>
                  <a:lnTo>
                    <a:pt x="2991" y="2432"/>
                  </a:lnTo>
                  <a:lnTo>
                    <a:pt x="2991" y="525"/>
                  </a:lnTo>
                  <a:close/>
                  <a:moveTo>
                    <a:pt x="2485" y="3155"/>
                  </a:moveTo>
                  <a:lnTo>
                    <a:pt x="2485" y="4551"/>
                  </a:lnTo>
                  <a:cubicBezTo>
                    <a:pt x="2124" y="4508"/>
                    <a:pt x="1782" y="4363"/>
                    <a:pt x="1498" y="4142"/>
                  </a:cubicBezTo>
                  <a:lnTo>
                    <a:pt x="2485" y="3155"/>
                  </a:lnTo>
                  <a:close/>
                  <a:moveTo>
                    <a:pt x="2991" y="3150"/>
                  </a:moveTo>
                  <a:lnTo>
                    <a:pt x="3988" y="4142"/>
                  </a:lnTo>
                  <a:cubicBezTo>
                    <a:pt x="3699" y="4363"/>
                    <a:pt x="3357" y="4508"/>
                    <a:pt x="2996" y="4551"/>
                  </a:cubicBezTo>
                  <a:lnTo>
                    <a:pt x="2991" y="3150"/>
                  </a:lnTo>
                  <a:close/>
                  <a:moveTo>
                    <a:pt x="2740" y="1"/>
                  </a:moveTo>
                  <a:cubicBezTo>
                    <a:pt x="1715" y="1"/>
                    <a:pt x="785" y="622"/>
                    <a:pt x="395" y="1570"/>
                  </a:cubicBezTo>
                  <a:cubicBezTo>
                    <a:pt x="0" y="2519"/>
                    <a:pt x="217" y="3607"/>
                    <a:pt x="944" y="4335"/>
                  </a:cubicBezTo>
                  <a:cubicBezTo>
                    <a:pt x="1430" y="4820"/>
                    <a:pt x="2077" y="5078"/>
                    <a:pt x="2736" y="5078"/>
                  </a:cubicBezTo>
                  <a:cubicBezTo>
                    <a:pt x="3063" y="5078"/>
                    <a:pt x="3393" y="5015"/>
                    <a:pt x="3708" y="4884"/>
                  </a:cubicBezTo>
                  <a:cubicBezTo>
                    <a:pt x="4657" y="4493"/>
                    <a:pt x="5278" y="3569"/>
                    <a:pt x="5278" y="2538"/>
                  </a:cubicBezTo>
                  <a:cubicBezTo>
                    <a:pt x="5273" y="1137"/>
                    <a:pt x="4142" y="5"/>
                    <a:pt x="2740"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3"/>
            <p:cNvSpPr/>
            <p:nvPr/>
          </p:nvSpPr>
          <p:spPr>
            <a:xfrm>
              <a:off x="7341313" y="1534575"/>
              <a:ext cx="68625" cy="73125"/>
            </a:xfrm>
            <a:custGeom>
              <a:rect b="b" l="l" r="r" t="t"/>
              <a:pathLst>
                <a:path extrusionOk="0" h="2925" w="2745">
                  <a:moveTo>
                    <a:pt x="355" y="1"/>
                  </a:moveTo>
                  <a:cubicBezTo>
                    <a:pt x="99" y="1"/>
                    <a:pt x="0" y="386"/>
                    <a:pt x="274" y="492"/>
                  </a:cubicBezTo>
                  <a:cubicBezTo>
                    <a:pt x="433" y="545"/>
                    <a:pt x="587" y="613"/>
                    <a:pt x="732" y="694"/>
                  </a:cubicBezTo>
                  <a:cubicBezTo>
                    <a:pt x="770" y="719"/>
                    <a:pt x="813" y="733"/>
                    <a:pt x="857" y="733"/>
                  </a:cubicBezTo>
                  <a:cubicBezTo>
                    <a:pt x="1117" y="733"/>
                    <a:pt x="1208" y="386"/>
                    <a:pt x="987" y="256"/>
                  </a:cubicBezTo>
                  <a:cubicBezTo>
                    <a:pt x="809" y="155"/>
                    <a:pt x="621" y="73"/>
                    <a:pt x="428" y="11"/>
                  </a:cubicBezTo>
                  <a:cubicBezTo>
                    <a:pt x="403" y="4"/>
                    <a:pt x="378" y="1"/>
                    <a:pt x="355" y="1"/>
                  </a:cubicBezTo>
                  <a:close/>
                  <a:moveTo>
                    <a:pt x="1625" y="842"/>
                  </a:moveTo>
                  <a:cubicBezTo>
                    <a:pt x="1432" y="842"/>
                    <a:pt x="1260" y="1080"/>
                    <a:pt x="1430" y="1272"/>
                  </a:cubicBezTo>
                  <a:cubicBezTo>
                    <a:pt x="1801" y="1696"/>
                    <a:pt x="2070" y="2197"/>
                    <a:pt x="2215" y="2736"/>
                  </a:cubicBezTo>
                  <a:cubicBezTo>
                    <a:pt x="2248" y="2847"/>
                    <a:pt x="2345" y="2924"/>
                    <a:pt x="2460" y="2924"/>
                  </a:cubicBezTo>
                  <a:cubicBezTo>
                    <a:pt x="2484" y="2924"/>
                    <a:pt x="2509" y="2919"/>
                    <a:pt x="2528" y="2914"/>
                  </a:cubicBezTo>
                  <a:cubicBezTo>
                    <a:pt x="2663" y="2876"/>
                    <a:pt x="2744" y="2736"/>
                    <a:pt x="2706" y="2601"/>
                  </a:cubicBezTo>
                  <a:cubicBezTo>
                    <a:pt x="2537" y="1985"/>
                    <a:pt x="2229" y="1412"/>
                    <a:pt x="1810" y="930"/>
                  </a:cubicBezTo>
                  <a:cubicBezTo>
                    <a:pt x="1754" y="868"/>
                    <a:pt x="1688" y="842"/>
                    <a:pt x="1625" y="842"/>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3"/>
            <p:cNvSpPr/>
            <p:nvPr/>
          </p:nvSpPr>
          <p:spPr>
            <a:xfrm>
              <a:off x="7249913" y="1595150"/>
              <a:ext cx="77075" cy="101150"/>
            </a:xfrm>
            <a:custGeom>
              <a:rect b="b" l="l" r="r" t="t"/>
              <a:pathLst>
                <a:path extrusionOk="0" h="4046" w="3083">
                  <a:moveTo>
                    <a:pt x="1214" y="0"/>
                  </a:moveTo>
                  <a:cubicBezTo>
                    <a:pt x="1" y="1609"/>
                    <a:pt x="1070" y="3925"/>
                    <a:pt x="3083" y="4045"/>
                  </a:cubicBezTo>
                  <a:cubicBezTo>
                    <a:pt x="2808" y="3838"/>
                    <a:pt x="2562" y="3597"/>
                    <a:pt x="2351" y="3328"/>
                  </a:cubicBezTo>
                  <a:cubicBezTo>
                    <a:pt x="2225" y="3270"/>
                    <a:pt x="2110" y="3198"/>
                    <a:pt x="2004" y="3116"/>
                  </a:cubicBezTo>
                  <a:lnTo>
                    <a:pt x="2110" y="3010"/>
                  </a:lnTo>
                  <a:cubicBezTo>
                    <a:pt x="2013" y="2861"/>
                    <a:pt x="1922" y="2711"/>
                    <a:pt x="1840" y="2557"/>
                  </a:cubicBezTo>
                  <a:lnTo>
                    <a:pt x="1643" y="2755"/>
                  </a:lnTo>
                  <a:cubicBezTo>
                    <a:pt x="1243" y="2244"/>
                    <a:pt x="1113" y="1575"/>
                    <a:pt x="1296" y="949"/>
                  </a:cubicBezTo>
                  <a:cubicBezTo>
                    <a:pt x="1243" y="636"/>
                    <a:pt x="1214" y="318"/>
                    <a:pt x="1214"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4" name="Google Shape;4934;p63"/>
          <p:cNvGrpSpPr/>
          <p:nvPr/>
        </p:nvGrpSpPr>
        <p:grpSpPr>
          <a:xfrm>
            <a:off x="5920713" y="2789150"/>
            <a:ext cx="369600" cy="214675"/>
            <a:chOff x="5920713" y="2789150"/>
            <a:chExt cx="369600" cy="214675"/>
          </a:xfrm>
        </p:grpSpPr>
        <p:sp>
          <p:nvSpPr>
            <p:cNvPr id="4935" name="Google Shape;4935;p63"/>
            <p:cNvSpPr/>
            <p:nvPr/>
          </p:nvSpPr>
          <p:spPr>
            <a:xfrm>
              <a:off x="6138488" y="2850425"/>
              <a:ext cx="90925" cy="73600"/>
            </a:xfrm>
            <a:custGeom>
              <a:rect b="b" l="l" r="r" t="t"/>
              <a:pathLst>
                <a:path extrusionOk="0" h="2944" w="3637">
                  <a:moveTo>
                    <a:pt x="3392" y="0"/>
                  </a:moveTo>
                  <a:cubicBezTo>
                    <a:pt x="3387" y="0"/>
                    <a:pt x="3382" y="0"/>
                    <a:pt x="3376" y="1"/>
                  </a:cubicBezTo>
                  <a:cubicBezTo>
                    <a:pt x="3373" y="1"/>
                    <a:pt x="3369" y="1"/>
                    <a:pt x="3366" y="1"/>
                  </a:cubicBezTo>
                  <a:cubicBezTo>
                    <a:pt x="1776" y="1"/>
                    <a:pt x="395" y="1093"/>
                    <a:pt x="34" y="2640"/>
                  </a:cubicBezTo>
                  <a:cubicBezTo>
                    <a:pt x="0" y="2775"/>
                    <a:pt x="82" y="2905"/>
                    <a:pt x="217" y="2938"/>
                  </a:cubicBezTo>
                  <a:cubicBezTo>
                    <a:pt x="232" y="2943"/>
                    <a:pt x="251" y="2943"/>
                    <a:pt x="270" y="2943"/>
                  </a:cubicBezTo>
                  <a:cubicBezTo>
                    <a:pt x="386" y="2943"/>
                    <a:pt x="487" y="2866"/>
                    <a:pt x="511" y="2755"/>
                  </a:cubicBezTo>
                  <a:cubicBezTo>
                    <a:pt x="823" y="1430"/>
                    <a:pt x="2007" y="492"/>
                    <a:pt x="3366" y="492"/>
                  </a:cubicBezTo>
                  <a:cubicBezTo>
                    <a:pt x="3369" y="492"/>
                    <a:pt x="3373" y="492"/>
                    <a:pt x="3376" y="492"/>
                  </a:cubicBezTo>
                  <a:cubicBezTo>
                    <a:pt x="3379" y="492"/>
                    <a:pt x="3382" y="492"/>
                    <a:pt x="3385" y="492"/>
                  </a:cubicBezTo>
                  <a:cubicBezTo>
                    <a:pt x="3521" y="492"/>
                    <a:pt x="3636" y="383"/>
                    <a:pt x="3636" y="246"/>
                  </a:cubicBezTo>
                  <a:cubicBezTo>
                    <a:pt x="3636" y="112"/>
                    <a:pt x="3525" y="0"/>
                    <a:pt x="3392"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3"/>
            <p:cNvSpPr/>
            <p:nvPr/>
          </p:nvSpPr>
          <p:spPr>
            <a:xfrm>
              <a:off x="5920713" y="2850450"/>
              <a:ext cx="141800" cy="49475"/>
            </a:xfrm>
            <a:custGeom>
              <a:rect b="b" l="l" r="r" t="t"/>
              <a:pathLst>
                <a:path extrusionOk="0" h="1979" w="5672">
                  <a:moveTo>
                    <a:pt x="3014" y="1"/>
                  </a:moveTo>
                  <a:cubicBezTo>
                    <a:pt x="1886" y="1"/>
                    <a:pt x="767" y="550"/>
                    <a:pt x="101" y="1603"/>
                  </a:cubicBezTo>
                  <a:cubicBezTo>
                    <a:pt x="0" y="1767"/>
                    <a:pt x="116" y="1979"/>
                    <a:pt x="308" y="1979"/>
                  </a:cubicBezTo>
                  <a:cubicBezTo>
                    <a:pt x="395" y="1979"/>
                    <a:pt x="472" y="1936"/>
                    <a:pt x="520" y="1863"/>
                  </a:cubicBezTo>
                  <a:cubicBezTo>
                    <a:pt x="1087" y="961"/>
                    <a:pt x="2045" y="490"/>
                    <a:pt x="3012" y="490"/>
                  </a:cubicBezTo>
                  <a:cubicBezTo>
                    <a:pt x="3777" y="490"/>
                    <a:pt x="4548" y="785"/>
                    <a:pt x="5133" y="1396"/>
                  </a:cubicBezTo>
                  <a:cubicBezTo>
                    <a:pt x="5189" y="1459"/>
                    <a:pt x="5253" y="1485"/>
                    <a:pt x="5314" y="1485"/>
                  </a:cubicBezTo>
                  <a:cubicBezTo>
                    <a:pt x="5505" y="1485"/>
                    <a:pt x="5672" y="1238"/>
                    <a:pt x="5490" y="1059"/>
                  </a:cubicBezTo>
                  <a:cubicBezTo>
                    <a:pt x="4806" y="346"/>
                    <a:pt x="3907" y="1"/>
                    <a:pt x="3014"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3"/>
            <p:cNvSpPr/>
            <p:nvPr/>
          </p:nvSpPr>
          <p:spPr>
            <a:xfrm>
              <a:off x="5977538" y="2917975"/>
              <a:ext cx="36850" cy="36750"/>
            </a:xfrm>
            <a:custGeom>
              <a:rect b="b" l="l" r="r" t="t"/>
              <a:pathLst>
                <a:path extrusionOk="0" h="1470" w="1474">
                  <a:moveTo>
                    <a:pt x="737" y="0"/>
                  </a:moveTo>
                  <a:cubicBezTo>
                    <a:pt x="327" y="0"/>
                    <a:pt x="0" y="328"/>
                    <a:pt x="0" y="732"/>
                  </a:cubicBezTo>
                  <a:cubicBezTo>
                    <a:pt x="0" y="1142"/>
                    <a:pt x="327" y="1469"/>
                    <a:pt x="737" y="1469"/>
                  </a:cubicBezTo>
                  <a:cubicBezTo>
                    <a:pt x="1141" y="1469"/>
                    <a:pt x="1474" y="1142"/>
                    <a:pt x="1474" y="732"/>
                  </a:cubicBezTo>
                  <a:cubicBezTo>
                    <a:pt x="1474" y="328"/>
                    <a:pt x="1141" y="0"/>
                    <a:pt x="737"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3"/>
            <p:cNvSpPr/>
            <p:nvPr/>
          </p:nvSpPr>
          <p:spPr>
            <a:xfrm>
              <a:off x="5923113" y="2868825"/>
              <a:ext cx="140275" cy="135000"/>
            </a:xfrm>
            <a:custGeom>
              <a:rect b="b" l="l" r="r" t="t"/>
              <a:pathLst>
                <a:path extrusionOk="0" h="5400" w="5611">
                  <a:moveTo>
                    <a:pt x="2914" y="493"/>
                  </a:moveTo>
                  <a:cubicBezTo>
                    <a:pt x="4132" y="493"/>
                    <a:pt x="5119" y="1480"/>
                    <a:pt x="5119" y="2698"/>
                  </a:cubicBezTo>
                  <a:cubicBezTo>
                    <a:pt x="5119" y="3594"/>
                    <a:pt x="4585" y="4398"/>
                    <a:pt x="3757" y="4740"/>
                  </a:cubicBezTo>
                  <a:cubicBezTo>
                    <a:pt x="3485" y="4853"/>
                    <a:pt x="3200" y="4907"/>
                    <a:pt x="2917" y="4907"/>
                  </a:cubicBezTo>
                  <a:cubicBezTo>
                    <a:pt x="2342" y="4907"/>
                    <a:pt x="1776" y="4681"/>
                    <a:pt x="1354" y="4258"/>
                  </a:cubicBezTo>
                  <a:cubicBezTo>
                    <a:pt x="723" y="3628"/>
                    <a:pt x="530" y="2679"/>
                    <a:pt x="872" y="1856"/>
                  </a:cubicBezTo>
                  <a:cubicBezTo>
                    <a:pt x="1214" y="1027"/>
                    <a:pt x="2018" y="493"/>
                    <a:pt x="2914" y="493"/>
                  </a:cubicBezTo>
                  <a:close/>
                  <a:moveTo>
                    <a:pt x="2918" y="1"/>
                  </a:moveTo>
                  <a:cubicBezTo>
                    <a:pt x="2215" y="1"/>
                    <a:pt x="1523" y="275"/>
                    <a:pt x="1007" y="791"/>
                  </a:cubicBezTo>
                  <a:cubicBezTo>
                    <a:pt x="232" y="1562"/>
                    <a:pt x="0" y="2722"/>
                    <a:pt x="419" y="3734"/>
                  </a:cubicBezTo>
                  <a:cubicBezTo>
                    <a:pt x="838" y="4740"/>
                    <a:pt x="1821" y="5400"/>
                    <a:pt x="2914" y="5400"/>
                  </a:cubicBezTo>
                  <a:cubicBezTo>
                    <a:pt x="4402" y="5395"/>
                    <a:pt x="5611" y="4186"/>
                    <a:pt x="5611" y="2698"/>
                  </a:cubicBezTo>
                  <a:cubicBezTo>
                    <a:pt x="5611" y="1605"/>
                    <a:pt x="4956" y="623"/>
                    <a:pt x="3944" y="204"/>
                  </a:cubicBezTo>
                  <a:cubicBezTo>
                    <a:pt x="3612" y="67"/>
                    <a:pt x="3264" y="1"/>
                    <a:pt x="2918"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3"/>
            <p:cNvSpPr/>
            <p:nvPr/>
          </p:nvSpPr>
          <p:spPr>
            <a:xfrm>
              <a:off x="6150038" y="2868825"/>
              <a:ext cx="140275" cy="135000"/>
            </a:xfrm>
            <a:custGeom>
              <a:rect b="b" l="l" r="r" t="t"/>
              <a:pathLst>
                <a:path extrusionOk="0" h="5400" w="5611">
                  <a:moveTo>
                    <a:pt x="2914" y="493"/>
                  </a:moveTo>
                  <a:cubicBezTo>
                    <a:pt x="4132" y="493"/>
                    <a:pt x="5120" y="1480"/>
                    <a:pt x="5120" y="2698"/>
                  </a:cubicBezTo>
                  <a:cubicBezTo>
                    <a:pt x="5120" y="3594"/>
                    <a:pt x="4585" y="4398"/>
                    <a:pt x="3757" y="4740"/>
                  </a:cubicBezTo>
                  <a:cubicBezTo>
                    <a:pt x="3485" y="4853"/>
                    <a:pt x="3200" y="4907"/>
                    <a:pt x="2918" y="4907"/>
                  </a:cubicBezTo>
                  <a:cubicBezTo>
                    <a:pt x="2343" y="4907"/>
                    <a:pt x="1777" y="4681"/>
                    <a:pt x="1354" y="4258"/>
                  </a:cubicBezTo>
                  <a:cubicBezTo>
                    <a:pt x="718" y="3628"/>
                    <a:pt x="530" y="2679"/>
                    <a:pt x="872" y="1856"/>
                  </a:cubicBezTo>
                  <a:cubicBezTo>
                    <a:pt x="1214" y="1027"/>
                    <a:pt x="2018" y="493"/>
                    <a:pt x="2914" y="493"/>
                  </a:cubicBezTo>
                  <a:close/>
                  <a:moveTo>
                    <a:pt x="2918" y="1"/>
                  </a:moveTo>
                  <a:cubicBezTo>
                    <a:pt x="2215" y="1"/>
                    <a:pt x="1524" y="275"/>
                    <a:pt x="1007" y="791"/>
                  </a:cubicBezTo>
                  <a:cubicBezTo>
                    <a:pt x="232" y="1562"/>
                    <a:pt x="1" y="2722"/>
                    <a:pt x="420" y="3734"/>
                  </a:cubicBezTo>
                  <a:cubicBezTo>
                    <a:pt x="839" y="4740"/>
                    <a:pt x="1821" y="5400"/>
                    <a:pt x="2914" y="5400"/>
                  </a:cubicBezTo>
                  <a:cubicBezTo>
                    <a:pt x="4402" y="5395"/>
                    <a:pt x="5611" y="4186"/>
                    <a:pt x="5611" y="2698"/>
                  </a:cubicBezTo>
                  <a:cubicBezTo>
                    <a:pt x="5611" y="1605"/>
                    <a:pt x="4956" y="623"/>
                    <a:pt x="3945" y="204"/>
                  </a:cubicBezTo>
                  <a:cubicBezTo>
                    <a:pt x="3613" y="67"/>
                    <a:pt x="3264" y="1"/>
                    <a:pt x="2918"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3"/>
            <p:cNvSpPr/>
            <p:nvPr/>
          </p:nvSpPr>
          <p:spPr>
            <a:xfrm>
              <a:off x="6192538" y="2819850"/>
              <a:ext cx="36150" cy="36750"/>
            </a:xfrm>
            <a:custGeom>
              <a:rect b="b" l="l" r="r" t="t"/>
              <a:pathLst>
                <a:path extrusionOk="0" h="1470" w="1446">
                  <a:moveTo>
                    <a:pt x="135" y="1"/>
                  </a:moveTo>
                  <a:cubicBezTo>
                    <a:pt x="58" y="1"/>
                    <a:pt x="1" y="68"/>
                    <a:pt x="10" y="145"/>
                  </a:cubicBezTo>
                  <a:lnTo>
                    <a:pt x="212" y="1359"/>
                  </a:lnTo>
                  <a:cubicBezTo>
                    <a:pt x="222" y="1421"/>
                    <a:pt x="280" y="1469"/>
                    <a:pt x="343" y="1469"/>
                  </a:cubicBezTo>
                  <a:lnTo>
                    <a:pt x="1103" y="1469"/>
                  </a:lnTo>
                  <a:cubicBezTo>
                    <a:pt x="1166" y="1469"/>
                    <a:pt x="1219" y="1421"/>
                    <a:pt x="1233" y="1359"/>
                  </a:cubicBezTo>
                  <a:lnTo>
                    <a:pt x="1436" y="145"/>
                  </a:lnTo>
                  <a:cubicBezTo>
                    <a:pt x="1445" y="68"/>
                    <a:pt x="1387" y="1"/>
                    <a:pt x="1310"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3"/>
            <p:cNvSpPr/>
            <p:nvPr/>
          </p:nvSpPr>
          <p:spPr>
            <a:xfrm>
              <a:off x="6039888" y="2817075"/>
              <a:ext cx="25775" cy="37475"/>
            </a:xfrm>
            <a:custGeom>
              <a:rect b="b" l="l" r="r" t="t"/>
              <a:pathLst>
                <a:path extrusionOk="0" h="1499" w="1031">
                  <a:moveTo>
                    <a:pt x="453" y="1"/>
                  </a:moveTo>
                  <a:lnTo>
                    <a:pt x="0" y="198"/>
                  </a:lnTo>
                  <a:lnTo>
                    <a:pt x="583" y="1499"/>
                  </a:lnTo>
                  <a:lnTo>
                    <a:pt x="1031" y="1301"/>
                  </a:lnTo>
                  <a:lnTo>
                    <a:pt x="453" y="1"/>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3"/>
            <p:cNvSpPr/>
            <p:nvPr/>
          </p:nvSpPr>
          <p:spPr>
            <a:xfrm>
              <a:off x="5987763" y="2819975"/>
              <a:ext cx="242000" cy="128600"/>
            </a:xfrm>
            <a:custGeom>
              <a:rect b="b" l="l" r="r" t="t"/>
              <a:pathLst>
                <a:path extrusionOk="0" h="5144" w="9680">
                  <a:moveTo>
                    <a:pt x="6646" y="1479"/>
                  </a:moveTo>
                  <a:cubicBezTo>
                    <a:pt x="5529" y="2490"/>
                    <a:pt x="4835" y="3655"/>
                    <a:pt x="4503" y="4310"/>
                  </a:cubicBezTo>
                  <a:lnTo>
                    <a:pt x="3824" y="2784"/>
                  </a:lnTo>
                  <a:lnTo>
                    <a:pt x="6646" y="1479"/>
                  </a:lnTo>
                  <a:close/>
                  <a:moveTo>
                    <a:pt x="3150" y="2466"/>
                  </a:moveTo>
                  <a:lnTo>
                    <a:pt x="4113" y="4633"/>
                  </a:lnTo>
                  <a:lnTo>
                    <a:pt x="4113" y="4633"/>
                  </a:lnTo>
                  <a:lnTo>
                    <a:pt x="930" y="4445"/>
                  </a:lnTo>
                  <a:lnTo>
                    <a:pt x="3150" y="2466"/>
                  </a:lnTo>
                  <a:close/>
                  <a:moveTo>
                    <a:pt x="7710" y="0"/>
                  </a:moveTo>
                  <a:lnTo>
                    <a:pt x="7214" y="87"/>
                  </a:lnTo>
                  <a:lnTo>
                    <a:pt x="7421" y="583"/>
                  </a:lnTo>
                  <a:lnTo>
                    <a:pt x="3626" y="2336"/>
                  </a:lnTo>
                  <a:lnTo>
                    <a:pt x="3116" y="1185"/>
                  </a:lnTo>
                  <a:lnTo>
                    <a:pt x="2668" y="1383"/>
                  </a:lnTo>
                  <a:lnTo>
                    <a:pt x="2938" y="1994"/>
                  </a:lnTo>
                  <a:lnTo>
                    <a:pt x="164" y="4469"/>
                  </a:lnTo>
                  <a:cubicBezTo>
                    <a:pt x="0" y="4614"/>
                    <a:pt x="97" y="4883"/>
                    <a:pt x="313" y="4898"/>
                  </a:cubicBezTo>
                  <a:lnTo>
                    <a:pt x="4484" y="5143"/>
                  </a:lnTo>
                  <a:lnTo>
                    <a:pt x="4498" y="5143"/>
                  </a:lnTo>
                  <a:cubicBezTo>
                    <a:pt x="4517" y="5143"/>
                    <a:pt x="4541" y="5139"/>
                    <a:pt x="4565" y="5134"/>
                  </a:cubicBezTo>
                  <a:cubicBezTo>
                    <a:pt x="4570" y="5134"/>
                    <a:pt x="4575" y="5129"/>
                    <a:pt x="4585" y="5124"/>
                  </a:cubicBezTo>
                  <a:cubicBezTo>
                    <a:pt x="4594" y="5119"/>
                    <a:pt x="4609" y="5115"/>
                    <a:pt x="4623" y="5105"/>
                  </a:cubicBezTo>
                  <a:cubicBezTo>
                    <a:pt x="4628" y="5100"/>
                    <a:pt x="4638" y="5095"/>
                    <a:pt x="4643" y="5090"/>
                  </a:cubicBezTo>
                  <a:cubicBezTo>
                    <a:pt x="4657" y="5086"/>
                    <a:pt x="4667" y="5076"/>
                    <a:pt x="4676" y="5062"/>
                  </a:cubicBezTo>
                  <a:cubicBezTo>
                    <a:pt x="4681" y="5057"/>
                    <a:pt x="4686" y="5052"/>
                    <a:pt x="4691" y="5047"/>
                  </a:cubicBezTo>
                  <a:cubicBezTo>
                    <a:pt x="4696" y="5042"/>
                    <a:pt x="4696" y="5038"/>
                    <a:pt x="4700" y="5038"/>
                  </a:cubicBezTo>
                  <a:cubicBezTo>
                    <a:pt x="4705" y="5028"/>
                    <a:pt x="4710" y="5013"/>
                    <a:pt x="4720" y="5004"/>
                  </a:cubicBezTo>
                  <a:cubicBezTo>
                    <a:pt x="4720" y="4999"/>
                    <a:pt x="4724" y="4994"/>
                    <a:pt x="4724" y="4989"/>
                  </a:cubicBezTo>
                  <a:cubicBezTo>
                    <a:pt x="4734" y="4965"/>
                    <a:pt x="5668" y="2678"/>
                    <a:pt x="7710" y="1257"/>
                  </a:cubicBezTo>
                  <a:lnTo>
                    <a:pt x="9179" y="4749"/>
                  </a:lnTo>
                  <a:cubicBezTo>
                    <a:pt x="9217" y="4840"/>
                    <a:pt x="9304" y="4898"/>
                    <a:pt x="9405" y="4898"/>
                  </a:cubicBezTo>
                  <a:cubicBezTo>
                    <a:pt x="9439" y="4898"/>
                    <a:pt x="9468" y="4893"/>
                    <a:pt x="9501" y="4879"/>
                  </a:cubicBezTo>
                  <a:cubicBezTo>
                    <a:pt x="9622" y="4826"/>
                    <a:pt x="9680" y="4681"/>
                    <a:pt x="9631" y="4561"/>
                  </a:cubicBezTo>
                  <a:lnTo>
                    <a:pt x="7710"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3"/>
            <p:cNvSpPr/>
            <p:nvPr/>
          </p:nvSpPr>
          <p:spPr>
            <a:xfrm>
              <a:off x="6084788" y="2927250"/>
              <a:ext cx="30725" cy="30725"/>
            </a:xfrm>
            <a:custGeom>
              <a:rect b="b" l="l" r="r" t="t"/>
              <a:pathLst>
                <a:path extrusionOk="0" h="1229" w="1229">
                  <a:moveTo>
                    <a:pt x="617" y="0"/>
                  </a:moveTo>
                  <a:cubicBezTo>
                    <a:pt x="280" y="0"/>
                    <a:pt x="1" y="275"/>
                    <a:pt x="1" y="616"/>
                  </a:cubicBezTo>
                  <a:cubicBezTo>
                    <a:pt x="1" y="954"/>
                    <a:pt x="280" y="1228"/>
                    <a:pt x="617" y="1228"/>
                  </a:cubicBezTo>
                  <a:cubicBezTo>
                    <a:pt x="954" y="1228"/>
                    <a:pt x="1229" y="954"/>
                    <a:pt x="1229" y="616"/>
                  </a:cubicBezTo>
                  <a:cubicBezTo>
                    <a:pt x="1229" y="275"/>
                    <a:pt x="954" y="0"/>
                    <a:pt x="617"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3"/>
            <p:cNvSpPr/>
            <p:nvPr/>
          </p:nvSpPr>
          <p:spPr>
            <a:xfrm>
              <a:off x="6029663" y="2813725"/>
              <a:ext cx="43000" cy="17300"/>
            </a:xfrm>
            <a:custGeom>
              <a:rect b="b" l="l" r="r" t="t"/>
              <a:pathLst>
                <a:path extrusionOk="0" h="692" w="1720">
                  <a:moveTo>
                    <a:pt x="289" y="0"/>
                  </a:moveTo>
                  <a:cubicBezTo>
                    <a:pt x="130" y="0"/>
                    <a:pt x="0" y="111"/>
                    <a:pt x="0" y="246"/>
                  </a:cubicBezTo>
                  <a:lnTo>
                    <a:pt x="0" y="448"/>
                  </a:lnTo>
                  <a:cubicBezTo>
                    <a:pt x="0" y="584"/>
                    <a:pt x="132" y="692"/>
                    <a:pt x="286" y="692"/>
                  </a:cubicBezTo>
                  <a:cubicBezTo>
                    <a:pt x="302" y="692"/>
                    <a:pt x="317" y="691"/>
                    <a:pt x="332" y="689"/>
                  </a:cubicBezTo>
                  <a:lnTo>
                    <a:pt x="1459" y="525"/>
                  </a:lnTo>
                  <a:cubicBezTo>
                    <a:pt x="1599" y="515"/>
                    <a:pt x="1710" y="405"/>
                    <a:pt x="1719" y="265"/>
                  </a:cubicBezTo>
                  <a:cubicBezTo>
                    <a:pt x="1719" y="120"/>
                    <a:pt x="1580" y="0"/>
                    <a:pt x="1406"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3"/>
            <p:cNvSpPr/>
            <p:nvPr/>
          </p:nvSpPr>
          <p:spPr>
            <a:xfrm>
              <a:off x="6141488" y="2789150"/>
              <a:ext cx="50125" cy="36750"/>
            </a:xfrm>
            <a:custGeom>
              <a:rect b="b" l="l" r="r" t="t"/>
              <a:pathLst>
                <a:path extrusionOk="0" h="1470" w="2005">
                  <a:moveTo>
                    <a:pt x="314" y="1"/>
                  </a:moveTo>
                  <a:cubicBezTo>
                    <a:pt x="1" y="15"/>
                    <a:pt x="1" y="473"/>
                    <a:pt x="314" y="492"/>
                  </a:cubicBezTo>
                  <a:lnTo>
                    <a:pt x="1397" y="492"/>
                  </a:lnTo>
                  <a:lnTo>
                    <a:pt x="1075" y="1113"/>
                  </a:lnTo>
                  <a:cubicBezTo>
                    <a:pt x="1012" y="1233"/>
                    <a:pt x="1060" y="1383"/>
                    <a:pt x="1181" y="1445"/>
                  </a:cubicBezTo>
                  <a:cubicBezTo>
                    <a:pt x="1214" y="1460"/>
                    <a:pt x="1253" y="1469"/>
                    <a:pt x="1291" y="1469"/>
                  </a:cubicBezTo>
                  <a:cubicBezTo>
                    <a:pt x="1383" y="1469"/>
                    <a:pt x="1470" y="1421"/>
                    <a:pt x="1513" y="1339"/>
                  </a:cubicBezTo>
                  <a:lnTo>
                    <a:pt x="1836" y="718"/>
                  </a:lnTo>
                  <a:cubicBezTo>
                    <a:pt x="2004" y="391"/>
                    <a:pt x="1768" y="1"/>
                    <a:pt x="1402"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3"/>
            <p:cNvSpPr/>
            <p:nvPr/>
          </p:nvSpPr>
          <p:spPr>
            <a:xfrm>
              <a:off x="6143188" y="2789150"/>
              <a:ext cx="24450" cy="12300"/>
            </a:xfrm>
            <a:custGeom>
              <a:rect b="b" l="l" r="r" t="t"/>
              <a:pathLst>
                <a:path extrusionOk="0" h="492" w="978">
                  <a:moveTo>
                    <a:pt x="246" y="1"/>
                  </a:moveTo>
                  <a:cubicBezTo>
                    <a:pt x="106" y="1"/>
                    <a:pt x="0" y="111"/>
                    <a:pt x="0" y="246"/>
                  </a:cubicBezTo>
                  <a:cubicBezTo>
                    <a:pt x="0" y="381"/>
                    <a:pt x="106" y="492"/>
                    <a:pt x="246" y="492"/>
                  </a:cubicBezTo>
                  <a:lnTo>
                    <a:pt x="732" y="492"/>
                  </a:lnTo>
                  <a:cubicBezTo>
                    <a:pt x="872" y="492"/>
                    <a:pt x="978" y="381"/>
                    <a:pt x="978" y="246"/>
                  </a:cubicBezTo>
                  <a:cubicBezTo>
                    <a:pt x="978" y="111"/>
                    <a:pt x="872" y="1"/>
                    <a:pt x="737"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3"/>
            <p:cNvSpPr/>
            <p:nvPr/>
          </p:nvSpPr>
          <p:spPr>
            <a:xfrm>
              <a:off x="6192413" y="2819850"/>
              <a:ext cx="21575" cy="36750"/>
            </a:xfrm>
            <a:custGeom>
              <a:rect b="b" l="l" r="r" t="t"/>
              <a:pathLst>
                <a:path extrusionOk="0" h="1470" w="863">
                  <a:moveTo>
                    <a:pt x="140" y="1"/>
                  </a:moveTo>
                  <a:cubicBezTo>
                    <a:pt x="63" y="1"/>
                    <a:pt x="1" y="68"/>
                    <a:pt x="15" y="145"/>
                  </a:cubicBezTo>
                  <a:lnTo>
                    <a:pt x="217" y="1359"/>
                  </a:lnTo>
                  <a:cubicBezTo>
                    <a:pt x="227" y="1421"/>
                    <a:pt x="285" y="1469"/>
                    <a:pt x="348" y="1469"/>
                  </a:cubicBezTo>
                  <a:lnTo>
                    <a:pt x="863" y="1469"/>
                  </a:lnTo>
                  <a:cubicBezTo>
                    <a:pt x="800" y="1469"/>
                    <a:pt x="742" y="1426"/>
                    <a:pt x="733" y="1359"/>
                  </a:cubicBezTo>
                  <a:lnTo>
                    <a:pt x="530" y="145"/>
                  </a:lnTo>
                  <a:cubicBezTo>
                    <a:pt x="516" y="68"/>
                    <a:pt x="574" y="1"/>
                    <a:pt x="65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8" name="Google Shape;4948;p63"/>
          <p:cNvGrpSpPr/>
          <p:nvPr/>
        </p:nvGrpSpPr>
        <p:grpSpPr>
          <a:xfrm>
            <a:off x="4691288" y="1588525"/>
            <a:ext cx="368050" cy="291975"/>
            <a:chOff x="4691288" y="1588525"/>
            <a:chExt cx="368050" cy="291975"/>
          </a:xfrm>
        </p:grpSpPr>
        <p:sp>
          <p:nvSpPr>
            <p:cNvPr id="4949" name="Google Shape;4949;p63"/>
            <p:cNvSpPr/>
            <p:nvPr/>
          </p:nvSpPr>
          <p:spPr>
            <a:xfrm>
              <a:off x="4710313" y="1588525"/>
              <a:ext cx="329900" cy="63475"/>
            </a:xfrm>
            <a:custGeom>
              <a:rect b="b" l="l" r="r" t="t"/>
              <a:pathLst>
                <a:path extrusionOk="0" h="2539" w="13196">
                  <a:moveTo>
                    <a:pt x="506" y="0"/>
                  </a:moveTo>
                  <a:cubicBezTo>
                    <a:pt x="227" y="0"/>
                    <a:pt x="1" y="227"/>
                    <a:pt x="1" y="511"/>
                  </a:cubicBezTo>
                  <a:lnTo>
                    <a:pt x="1" y="2538"/>
                  </a:lnTo>
                  <a:lnTo>
                    <a:pt x="506" y="2538"/>
                  </a:lnTo>
                  <a:lnTo>
                    <a:pt x="506" y="1272"/>
                  </a:lnTo>
                  <a:cubicBezTo>
                    <a:pt x="506" y="1132"/>
                    <a:pt x="622" y="1016"/>
                    <a:pt x="761" y="1016"/>
                  </a:cubicBezTo>
                  <a:lnTo>
                    <a:pt x="12434" y="1016"/>
                  </a:lnTo>
                  <a:cubicBezTo>
                    <a:pt x="12574" y="1016"/>
                    <a:pt x="12690" y="1132"/>
                    <a:pt x="12690" y="1272"/>
                  </a:cubicBezTo>
                  <a:lnTo>
                    <a:pt x="12690" y="2538"/>
                  </a:lnTo>
                  <a:lnTo>
                    <a:pt x="13195" y="2538"/>
                  </a:lnTo>
                  <a:lnTo>
                    <a:pt x="13195" y="511"/>
                  </a:lnTo>
                  <a:cubicBezTo>
                    <a:pt x="13195" y="232"/>
                    <a:pt x="12969" y="5"/>
                    <a:pt x="1269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3"/>
            <p:cNvSpPr/>
            <p:nvPr/>
          </p:nvSpPr>
          <p:spPr>
            <a:xfrm>
              <a:off x="4729338" y="1588525"/>
              <a:ext cx="291850" cy="25425"/>
            </a:xfrm>
            <a:custGeom>
              <a:rect b="b" l="l" r="r" t="t"/>
              <a:pathLst>
                <a:path extrusionOk="0" h="1017" w="11674">
                  <a:moveTo>
                    <a:pt x="256" y="0"/>
                  </a:moveTo>
                  <a:cubicBezTo>
                    <a:pt x="116" y="0"/>
                    <a:pt x="0" y="116"/>
                    <a:pt x="0" y="256"/>
                  </a:cubicBezTo>
                  <a:lnTo>
                    <a:pt x="0" y="766"/>
                  </a:lnTo>
                  <a:cubicBezTo>
                    <a:pt x="0" y="906"/>
                    <a:pt x="116" y="1016"/>
                    <a:pt x="256" y="1016"/>
                  </a:cubicBezTo>
                  <a:lnTo>
                    <a:pt x="11423" y="1016"/>
                  </a:lnTo>
                  <a:cubicBezTo>
                    <a:pt x="11563" y="1016"/>
                    <a:pt x="11673" y="906"/>
                    <a:pt x="11673" y="766"/>
                  </a:cubicBezTo>
                  <a:lnTo>
                    <a:pt x="11673" y="256"/>
                  </a:lnTo>
                  <a:cubicBezTo>
                    <a:pt x="11673" y="116"/>
                    <a:pt x="11563" y="0"/>
                    <a:pt x="1142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3"/>
            <p:cNvSpPr/>
            <p:nvPr/>
          </p:nvSpPr>
          <p:spPr>
            <a:xfrm>
              <a:off x="4691288" y="1645700"/>
              <a:ext cx="368050" cy="234800"/>
            </a:xfrm>
            <a:custGeom>
              <a:rect b="b" l="l" r="r" t="t"/>
              <a:pathLst>
                <a:path extrusionOk="0" h="9392" w="14722">
                  <a:moveTo>
                    <a:pt x="256" y="1"/>
                  </a:moveTo>
                  <a:cubicBezTo>
                    <a:pt x="116" y="1"/>
                    <a:pt x="1" y="112"/>
                    <a:pt x="1" y="251"/>
                  </a:cubicBezTo>
                  <a:lnTo>
                    <a:pt x="1" y="9136"/>
                  </a:lnTo>
                  <a:cubicBezTo>
                    <a:pt x="1" y="9276"/>
                    <a:pt x="116" y="9391"/>
                    <a:pt x="256" y="9391"/>
                  </a:cubicBezTo>
                  <a:lnTo>
                    <a:pt x="14467" y="9391"/>
                  </a:lnTo>
                  <a:cubicBezTo>
                    <a:pt x="14606" y="9391"/>
                    <a:pt x="14717" y="9276"/>
                    <a:pt x="14722" y="9136"/>
                  </a:cubicBezTo>
                  <a:lnTo>
                    <a:pt x="14722" y="251"/>
                  </a:lnTo>
                  <a:cubicBezTo>
                    <a:pt x="14717" y="112"/>
                    <a:pt x="14606" y="1"/>
                    <a:pt x="14467"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3"/>
            <p:cNvSpPr/>
            <p:nvPr/>
          </p:nvSpPr>
          <p:spPr>
            <a:xfrm>
              <a:off x="4691288" y="1645700"/>
              <a:ext cx="368050" cy="44450"/>
            </a:xfrm>
            <a:custGeom>
              <a:rect b="b" l="l" r="r" t="t"/>
              <a:pathLst>
                <a:path extrusionOk="0" h="1778" w="14722">
                  <a:moveTo>
                    <a:pt x="256" y="1"/>
                  </a:moveTo>
                  <a:cubicBezTo>
                    <a:pt x="116" y="1"/>
                    <a:pt x="1" y="112"/>
                    <a:pt x="1" y="251"/>
                  </a:cubicBezTo>
                  <a:lnTo>
                    <a:pt x="1" y="1778"/>
                  </a:lnTo>
                  <a:lnTo>
                    <a:pt x="14722" y="1778"/>
                  </a:lnTo>
                  <a:lnTo>
                    <a:pt x="14722" y="251"/>
                  </a:lnTo>
                  <a:cubicBezTo>
                    <a:pt x="14717" y="112"/>
                    <a:pt x="14606" y="1"/>
                    <a:pt x="14467"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3"/>
            <p:cNvSpPr/>
            <p:nvPr/>
          </p:nvSpPr>
          <p:spPr>
            <a:xfrm>
              <a:off x="4843588" y="1766225"/>
              <a:ext cx="63475" cy="50825"/>
            </a:xfrm>
            <a:custGeom>
              <a:rect b="b" l="l" r="r" t="t"/>
              <a:pathLst>
                <a:path extrusionOk="0" h="2033" w="2539">
                  <a:moveTo>
                    <a:pt x="251" y="0"/>
                  </a:moveTo>
                  <a:cubicBezTo>
                    <a:pt x="111" y="0"/>
                    <a:pt x="0" y="116"/>
                    <a:pt x="0" y="255"/>
                  </a:cubicBezTo>
                  <a:lnTo>
                    <a:pt x="0" y="1777"/>
                  </a:lnTo>
                  <a:cubicBezTo>
                    <a:pt x="0" y="1917"/>
                    <a:pt x="111" y="2032"/>
                    <a:pt x="251" y="2032"/>
                  </a:cubicBezTo>
                  <a:lnTo>
                    <a:pt x="2283" y="2032"/>
                  </a:lnTo>
                  <a:cubicBezTo>
                    <a:pt x="2423" y="2032"/>
                    <a:pt x="2538" y="1917"/>
                    <a:pt x="2538" y="1777"/>
                  </a:cubicBezTo>
                  <a:lnTo>
                    <a:pt x="2538" y="255"/>
                  </a:lnTo>
                  <a:cubicBezTo>
                    <a:pt x="2538" y="116"/>
                    <a:pt x="2423" y="0"/>
                    <a:pt x="228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3"/>
            <p:cNvSpPr/>
            <p:nvPr/>
          </p:nvSpPr>
          <p:spPr>
            <a:xfrm>
              <a:off x="4716688" y="1734550"/>
              <a:ext cx="120550" cy="120525"/>
            </a:xfrm>
            <a:custGeom>
              <a:rect b="b" l="l" r="r" t="t"/>
              <a:pathLst>
                <a:path extrusionOk="0" h="4821" w="4822">
                  <a:moveTo>
                    <a:pt x="4574" y="1"/>
                  </a:moveTo>
                  <a:cubicBezTo>
                    <a:pt x="4572" y="1"/>
                    <a:pt x="4569" y="1"/>
                    <a:pt x="4566" y="1"/>
                  </a:cubicBezTo>
                  <a:lnTo>
                    <a:pt x="251" y="1"/>
                  </a:lnTo>
                  <a:cubicBezTo>
                    <a:pt x="112" y="1"/>
                    <a:pt x="1" y="111"/>
                    <a:pt x="1" y="251"/>
                  </a:cubicBezTo>
                  <a:lnTo>
                    <a:pt x="1" y="4566"/>
                  </a:lnTo>
                  <a:cubicBezTo>
                    <a:pt x="1" y="4705"/>
                    <a:pt x="112" y="4821"/>
                    <a:pt x="251" y="4821"/>
                  </a:cubicBezTo>
                  <a:lnTo>
                    <a:pt x="4566" y="4821"/>
                  </a:lnTo>
                  <a:cubicBezTo>
                    <a:pt x="4706" y="4821"/>
                    <a:pt x="4821" y="4705"/>
                    <a:pt x="4821" y="4566"/>
                  </a:cubicBezTo>
                  <a:lnTo>
                    <a:pt x="4821" y="251"/>
                  </a:lnTo>
                  <a:cubicBezTo>
                    <a:pt x="4821" y="114"/>
                    <a:pt x="4710" y="1"/>
                    <a:pt x="457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3"/>
            <p:cNvSpPr/>
            <p:nvPr/>
          </p:nvSpPr>
          <p:spPr>
            <a:xfrm>
              <a:off x="4729338" y="1747200"/>
              <a:ext cx="95250" cy="95125"/>
            </a:xfrm>
            <a:custGeom>
              <a:rect b="b" l="l" r="r" t="t"/>
              <a:pathLst>
                <a:path extrusionOk="0" h="3805" w="3810">
                  <a:moveTo>
                    <a:pt x="1903" y="0"/>
                  </a:moveTo>
                  <a:cubicBezTo>
                    <a:pt x="853" y="0"/>
                    <a:pt x="0" y="853"/>
                    <a:pt x="0" y="1902"/>
                  </a:cubicBezTo>
                  <a:cubicBezTo>
                    <a:pt x="0" y="2957"/>
                    <a:pt x="853" y="3805"/>
                    <a:pt x="1903" y="3805"/>
                  </a:cubicBezTo>
                  <a:cubicBezTo>
                    <a:pt x="2957" y="3805"/>
                    <a:pt x="3809" y="2957"/>
                    <a:pt x="3809" y="1902"/>
                  </a:cubicBezTo>
                  <a:cubicBezTo>
                    <a:pt x="3809" y="853"/>
                    <a:pt x="2957" y="0"/>
                    <a:pt x="190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3"/>
            <p:cNvSpPr/>
            <p:nvPr/>
          </p:nvSpPr>
          <p:spPr>
            <a:xfrm>
              <a:off x="4742088" y="1759825"/>
              <a:ext cx="69750" cy="69850"/>
            </a:xfrm>
            <a:custGeom>
              <a:rect b="b" l="l" r="r" t="t"/>
              <a:pathLst>
                <a:path extrusionOk="0" h="2794" w="2790">
                  <a:moveTo>
                    <a:pt x="1393" y="1"/>
                  </a:moveTo>
                  <a:cubicBezTo>
                    <a:pt x="622" y="1"/>
                    <a:pt x="1" y="627"/>
                    <a:pt x="1" y="1397"/>
                  </a:cubicBezTo>
                  <a:cubicBezTo>
                    <a:pt x="1" y="2168"/>
                    <a:pt x="622" y="2794"/>
                    <a:pt x="1393" y="2794"/>
                  </a:cubicBezTo>
                  <a:cubicBezTo>
                    <a:pt x="2163" y="2794"/>
                    <a:pt x="2789" y="2168"/>
                    <a:pt x="2789" y="1397"/>
                  </a:cubicBezTo>
                  <a:cubicBezTo>
                    <a:pt x="2789" y="627"/>
                    <a:pt x="2163" y="1"/>
                    <a:pt x="139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3"/>
            <p:cNvSpPr/>
            <p:nvPr/>
          </p:nvSpPr>
          <p:spPr>
            <a:xfrm>
              <a:off x="4854538" y="1785225"/>
              <a:ext cx="41550" cy="12800"/>
            </a:xfrm>
            <a:custGeom>
              <a:rect b="b" l="l" r="r" t="t"/>
              <a:pathLst>
                <a:path extrusionOk="0" h="512" w="1662">
                  <a:moveTo>
                    <a:pt x="323" y="1"/>
                  </a:moveTo>
                  <a:cubicBezTo>
                    <a:pt x="1" y="15"/>
                    <a:pt x="1" y="492"/>
                    <a:pt x="323" y="511"/>
                  </a:cubicBezTo>
                  <a:lnTo>
                    <a:pt x="1339" y="511"/>
                  </a:lnTo>
                  <a:cubicBezTo>
                    <a:pt x="1662" y="492"/>
                    <a:pt x="1662" y="15"/>
                    <a:pt x="133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3"/>
            <p:cNvSpPr/>
            <p:nvPr/>
          </p:nvSpPr>
          <p:spPr>
            <a:xfrm>
              <a:off x="4856213" y="1785225"/>
              <a:ext cx="12675" cy="12800"/>
            </a:xfrm>
            <a:custGeom>
              <a:rect b="b" l="l" r="r" t="t"/>
              <a:pathLst>
                <a:path extrusionOk="0" h="512" w="507">
                  <a:moveTo>
                    <a:pt x="256" y="1"/>
                  </a:moveTo>
                  <a:cubicBezTo>
                    <a:pt x="117" y="1"/>
                    <a:pt x="1" y="117"/>
                    <a:pt x="1" y="256"/>
                  </a:cubicBezTo>
                  <a:cubicBezTo>
                    <a:pt x="1" y="396"/>
                    <a:pt x="117" y="511"/>
                    <a:pt x="256" y="511"/>
                  </a:cubicBezTo>
                  <a:cubicBezTo>
                    <a:pt x="396" y="511"/>
                    <a:pt x="507" y="396"/>
                    <a:pt x="507" y="256"/>
                  </a:cubicBezTo>
                  <a:cubicBezTo>
                    <a:pt x="507" y="117"/>
                    <a:pt x="396" y="1"/>
                    <a:pt x="256"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3"/>
            <p:cNvSpPr/>
            <p:nvPr/>
          </p:nvSpPr>
          <p:spPr>
            <a:xfrm>
              <a:off x="4881638" y="1785225"/>
              <a:ext cx="12650" cy="12800"/>
            </a:xfrm>
            <a:custGeom>
              <a:rect b="b" l="l" r="r" t="t"/>
              <a:pathLst>
                <a:path extrusionOk="0" h="512" w="506">
                  <a:moveTo>
                    <a:pt x="255" y="1"/>
                  </a:moveTo>
                  <a:cubicBezTo>
                    <a:pt x="111" y="1"/>
                    <a:pt x="0" y="117"/>
                    <a:pt x="0" y="256"/>
                  </a:cubicBezTo>
                  <a:cubicBezTo>
                    <a:pt x="0" y="396"/>
                    <a:pt x="111" y="511"/>
                    <a:pt x="255" y="511"/>
                  </a:cubicBezTo>
                  <a:cubicBezTo>
                    <a:pt x="395" y="511"/>
                    <a:pt x="506" y="396"/>
                    <a:pt x="506" y="256"/>
                  </a:cubicBezTo>
                  <a:cubicBezTo>
                    <a:pt x="506" y="117"/>
                    <a:pt x="395" y="1"/>
                    <a:pt x="255"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3"/>
            <p:cNvSpPr/>
            <p:nvPr/>
          </p:nvSpPr>
          <p:spPr>
            <a:xfrm>
              <a:off x="4847788" y="1829650"/>
              <a:ext cx="23275" cy="12800"/>
            </a:xfrm>
            <a:custGeom>
              <a:rect b="b" l="l" r="r" t="t"/>
              <a:pathLst>
                <a:path extrusionOk="0" h="512" w="931">
                  <a:moveTo>
                    <a:pt x="338" y="1"/>
                  </a:moveTo>
                  <a:cubicBezTo>
                    <a:pt x="1" y="1"/>
                    <a:pt x="1" y="511"/>
                    <a:pt x="338" y="511"/>
                  </a:cubicBezTo>
                  <a:lnTo>
                    <a:pt x="593" y="511"/>
                  </a:lnTo>
                  <a:cubicBezTo>
                    <a:pt x="930" y="511"/>
                    <a:pt x="930" y="1"/>
                    <a:pt x="593"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3"/>
            <p:cNvSpPr/>
            <p:nvPr/>
          </p:nvSpPr>
          <p:spPr>
            <a:xfrm>
              <a:off x="4879463" y="1829650"/>
              <a:ext cx="23375" cy="12800"/>
            </a:xfrm>
            <a:custGeom>
              <a:rect b="b" l="l" r="r" t="t"/>
              <a:pathLst>
                <a:path extrusionOk="0" h="512" w="935">
                  <a:moveTo>
                    <a:pt x="342" y="1"/>
                  </a:moveTo>
                  <a:cubicBezTo>
                    <a:pt x="0" y="1"/>
                    <a:pt x="0" y="511"/>
                    <a:pt x="342" y="511"/>
                  </a:cubicBezTo>
                  <a:lnTo>
                    <a:pt x="593" y="511"/>
                  </a:lnTo>
                  <a:cubicBezTo>
                    <a:pt x="935" y="507"/>
                    <a:pt x="935" y="1"/>
                    <a:pt x="593"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3"/>
            <p:cNvSpPr/>
            <p:nvPr/>
          </p:nvSpPr>
          <p:spPr>
            <a:xfrm>
              <a:off x="4722963" y="1671100"/>
              <a:ext cx="234775" cy="38075"/>
            </a:xfrm>
            <a:custGeom>
              <a:rect b="b" l="l" r="r" t="t"/>
              <a:pathLst>
                <a:path extrusionOk="0" h="1523" w="9391">
                  <a:moveTo>
                    <a:pt x="9148" y="1"/>
                  </a:moveTo>
                  <a:cubicBezTo>
                    <a:pt x="9146" y="1"/>
                    <a:pt x="9143" y="1"/>
                    <a:pt x="9140" y="1"/>
                  </a:cubicBezTo>
                  <a:lnTo>
                    <a:pt x="255" y="1"/>
                  </a:lnTo>
                  <a:cubicBezTo>
                    <a:pt x="116" y="1"/>
                    <a:pt x="0" y="112"/>
                    <a:pt x="0" y="251"/>
                  </a:cubicBezTo>
                  <a:lnTo>
                    <a:pt x="0" y="1267"/>
                  </a:lnTo>
                  <a:cubicBezTo>
                    <a:pt x="0" y="1407"/>
                    <a:pt x="116" y="1523"/>
                    <a:pt x="255" y="1523"/>
                  </a:cubicBezTo>
                  <a:lnTo>
                    <a:pt x="9140" y="1523"/>
                  </a:lnTo>
                  <a:cubicBezTo>
                    <a:pt x="9280" y="1523"/>
                    <a:pt x="9390" y="1407"/>
                    <a:pt x="9390" y="1267"/>
                  </a:cubicBezTo>
                  <a:lnTo>
                    <a:pt x="9390" y="251"/>
                  </a:lnTo>
                  <a:cubicBezTo>
                    <a:pt x="9390" y="114"/>
                    <a:pt x="9284" y="1"/>
                    <a:pt x="9148"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3"/>
            <p:cNvSpPr/>
            <p:nvPr/>
          </p:nvSpPr>
          <p:spPr>
            <a:xfrm>
              <a:off x="4761113" y="1778850"/>
              <a:ext cx="31700" cy="31825"/>
            </a:xfrm>
            <a:custGeom>
              <a:rect b="b" l="l" r="r" t="t"/>
              <a:pathLst>
                <a:path extrusionOk="0" h="1273" w="1268">
                  <a:moveTo>
                    <a:pt x="632" y="1"/>
                  </a:moveTo>
                  <a:cubicBezTo>
                    <a:pt x="285" y="1"/>
                    <a:pt x="1" y="285"/>
                    <a:pt x="1" y="636"/>
                  </a:cubicBezTo>
                  <a:cubicBezTo>
                    <a:pt x="1" y="988"/>
                    <a:pt x="285" y="1272"/>
                    <a:pt x="632" y="1272"/>
                  </a:cubicBezTo>
                  <a:cubicBezTo>
                    <a:pt x="983" y="1272"/>
                    <a:pt x="1267" y="988"/>
                    <a:pt x="1267" y="636"/>
                  </a:cubicBezTo>
                  <a:cubicBezTo>
                    <a:pt x="1267" y="285"/>
                    <a:pt x="983" y="1"/>
                    <a:pt x="632"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3"/>
            <p:cNvSpPr/>
            <p:nvPr/>
          </p:nvSpPr>
          <p:spPr>
            <a:xfrm>
              <a:off x="4913288" y="1734550"/>
              <a:ext cx="120650" cy="120525"/>
            </a:xfrm>
            <a:custGeom>
              <a:rect b="b" l="l" r="r" t="t"/>
              <a:pathLst>
                <a:path extrusionOk="0" h="4821" w="4826">
                  <a:moveTo>
                    <a:pt x="4579" y="1"/>
                  </a:moveTo>
                  <a:cubicBezTo>
                    <a:pt x="4576" y="1"/>
                    <a:pt x="4573" y="1"/>
                    <a:pt x="4571" y="1"/>
                  </a:cubicBezTo>
                  <a:lnTo>
                    <a:pt x="256" y="1"/>
                  </a:lnTo>
                  <a:cubicBezTo>
                    <a:pt x="116" y="1"/>
                    <a:pt x="1" y="111"/>
                    <a:pt x="1" y="251"/>
                  </a:cubicBezTo>
                  <a:lnTo>
                    <a:pt x="1" y="4566"/>
                  </a:lnTo>
                  <a:cubicBezTo>
                    <a:pt x="1" y="4705"/>
                    <a:pt x="116" y="4821"/>
                    <a:pt x="256" y="4821"/>
                  </a:cubicBezTo>
                  <a:lnTo>
                    <a:pt x="4571" y="4821"/>
                  </a:lnTo>
                  <a:cubicBezTo>
                    <a:pt x="4710" y="4821"/>
                    <a:pt x="4826" y="4705"/>
                    <a:pt x="4826" y="4566"/>
                  </a:cubicBezTo>
                  <a:lnTo>
                    <a:pt x="4826" y="251"/>
                  </a:lnTo>
                  <a:cubicBezTo>
                    <a:pt x="4826" y="114"/>
                    <a:pt x="4715" y="1"/>
                    <a:pt x="457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3"/>
            <p:cNvSpPr/>
            <p:nvPr/>
          </p:nvSpPr>
          <p:spPr>
            <a:xfrm>
              <a:off x="4926063" y="1747200"/>
              <a:ext cx="95125" cy="95125"/>
            </a:xfrm>
            <a:custGeom>
              <a:rect b="b" l="l" r="r" t="t"/>
              <a:pathLst>
                <a:path extrusionOk="0" h="3805" w="3805">
                  <a:moveTo>
                    <a:pt x="1902" y="0"/>
                  </a:moveTo>
                  <a:cubicBezTo>
                    <a:pt x="852" y="0"/>
                    <a:pt x="0" y="853"/>
                    <a:pt x="0" y="1902"/>
                  </a:cubicBezTo>
                  <a:cubicBezTo>
                    <a:pt x="0" y="2957"/>
                    <a:pt x="852" y="3805"/>
                    <a:pt x="1902" y="3805"/>
                  </a:cubicBezTo>
                  <a:cubicBezTo>
                    <a:pt x="2952" y="3805"/>
                    <a:pt x="3804" y="2957"/>
                    <a:pt x="3804" y="1902"/>
                  </a:cubicBezTo>
                  <a:cubicBezTo>
                    <a:pt x="3804" y="853"/>
                    <a:pt x="2952" y="0"/>
                    <a:pt x="1902"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3"/>
            <p:cNvSpPr/>
            <p:nvPr/>
          </p:nvSpPr>
          <p:spPr>
            <a:xfrm>
              <a:off x="4938688" y="1759825"/>
              <a:ext cx="69850" cy="69850"/>
            </a:xfrm>
            <a:custGeom>
              <a:rect b="b" l="l" r="r" t="t"/>
              <a:pathLst>
                <a:path extrusionOk="0" h="2794" w="2794">
                  <a:moveTo>
                    <a:pt x="1397" y="1"/>
                  </a:moveTo>
                  <a:cubicBezTo>
                    <a:pt x="627" y="1"/>
                    <a:pt x="1" y="627"/>
                    <a:pt x="1" y="1397"/>
                  </a:cubicBezTo>
                  <a:cubicBezTo>
                    <a:pt x="1" y="2168"/>
                    <a:pt x="627" y="2794"/>
                    <a:pt x="1397" y="2794"/>
                  </a:cubicBezTo>
                  <a:cubicBezTo>
                    <a:pt x="2168" y="2794"/>
                    <a:pt x="2794" y="2168"/>
                    <a:pt x="2794" y="1397"/>
                  </a:cubicBezTo>
                  <a:cubicBezTo>
                    <a:pt x="2794" y="627"/>
                    <a:pt x="2168" y="1"/>
                    <a:pt x="139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3"/>
            <p:cNvSpPr/>
            <p:nvPr/>
          </p:nvSpPr>
          <p:spPr>
            <a:xfrm>
              <a:off x="4957713" y="1778850"/>
              <a:ext cx="31800" cy="31825"/>
            </a:xfrm>
            <a:custGeom>
              <a:rect b="b" l="l" r="r" t="t"/>
              <a:pathLst>
                <a:path extrusionOk="0" h="1273" w="1272">
                  <a:moveTo>
                    <a:pt x="636" y="1"/>
                  </a:moveTo>
                  <a:cubicBezTo>
                    <a:pt x="285" y="1"/>
                    <a:pt x="0" y="285"/>
                    <a:pt x="0" y="636"/>
                  </a:cubicBezTo>
                  <a:cubicBezTo>
                    <a:pt x="0" y="988"/>
                    <a:pt x="285" y="1272"/>
                    <a:pt x="636" y="1272"/>
                  </a:cubicBezTo>
                  <a:cubicBezTo>
                    <a:pt x="988" y="1272"/>
                    <a:pt x="1272" y="988"/>
                    <a:pt x="1272" y="636"/>
                  </a:cubicBezTo>
                  <a:cubicBezTo>
                    <a:pt x="1272" y="285"/>
                    <a:pt x="988" y="1"/>
                    <a:pt x="636"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3"/>
            <p:cNvSpPr/>
            <p:nvPr/>
          </p:nvSpPr>
          <p:spPr>
            <a:xfrm>
              <a:off x="4989488" y="1671100"/>
              <a:ext cx="38075" cy="38075"/>
            </a:xfrm>
            <a:custGeom>
              <a:rect b="b" l="l" r="r" t="t"/>
              <a:pathLst>
                <a:path extrusionOk="0" h="1523" w="1523">
                  <a:moveTo>
                    <a:pt x="762" y="1"/>
                  </a:moveTo>
                  <a:cubicBezTo>
                    <a:pt x="343" y="1"/>
                    <a:pt x="1" y="338"/>
                    <a:pt x="1" y="762"/>
                  </a:cubicBezTo>
                  <a:cubicBezTo>
                    <a:pt x="1" y="1181"/>
                    <a:pt x="343" y="1523"/>
                    <a:pt x="762" y="1523"/>
                  </a:cubicBezTo>
                  <a:cubicBezTo>
                    <a:pt x="1181" y="1523"/>
                    <a:pt x="1523" y="1181"/>
                    <a:pt x="1523" y="762"/>
                  </a:cubicBezTo>
                  <a:cubicBezTo>
                    <a:pt x="1523" y="338"/>
                    <a:pt x="1181" y="1"/>
                    <a:pt x="762"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3"/>
            <p:cNvSpPr/>
            <p:nvPr/>
          </p:nvSpPr>
          <p:spPr>
            <a:xfrm>
              <a:off x="4754488" y="1689800"/>
              <a:ext cx="13150" cy="19375"/>
            </a:xfrm>
            <a:custGeom>
              <a:rect b="b" l="l" r="r" t="t"/>
              <a:pathLst>
                <a:path extrusionOk="0" h="775" w="526">
                  <a:moveTo>
                    <a:pt x="263" y="0"/>
                  </a:moveTo>
                  <a:cubicBezTo>
                    <a:pt x="132" y="0"/>
                    <a:pt x="1" y="88"/>
                    <a:pt x="10" y="264"/>
                  </a:cubicBezTo>
                  <a:lnTo>
                    <a:pt x="10" y="775"/>
                  </a:lnTo>
                  <a:lnTo>
                    <a:pt x="516" y="775"/>
                  </a:lnTo>
                  <a:lnTo>
                    <a:pt x="516" y="264"/>
                  </a:lnTo>
                  <a:cubicBezTo>
                    <a:pt x="526" y="88"/>
                    <a:pt x="395" y="0"/>
                    <a:pt x="263"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3"/>
            <p:cNvSpPr/>
            <p:nvPr/>
          </p:nvSpPr>
          <p:spPr>
            <a:xfrm>
              <a:off x="4786213" y="1689800"/>
              <a:ext cx="13150" cy="19375"/>
            </a:xfrm>
            <a:custGeom>
              <a:rect b="b" l="l" r="r" t="t"/>
              <a:pathLst>
                <a:path extrusionOk="0" h="775" w="526">
                  <a:moveTo>
                    <a:pt x="263" y="0"/>
                  </a:moveTo>
                  <a:cubicBezTo>
                    <a:pt x="132" y="0"/>
                    <a:pt x="1" y="88"/>
                    <a:pt x="8" y="264"/>
                  </a:cubicBezTo>
                  <a:lnTo>
                    <a:pt x="8" y="775"/>
                  </a:lnTo>
                  <a:lnTo>
                    <a:pt x="518" y="775"/>
                  </a:lnTo>
                  <a:lnTo>
                    <a:pt x="518" y="264"/>
                  </a:lnTo>
                  <a:cubicBezTo>
                    <a:pt x="526" y="88"/>
                    <a:pt x="394" y="0"/>
                    <a:pt x="263"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3"/>
            <p:cNvSpPr/>
            <p:nvPr/>
          </p:nvSpPr>
          <p:spPr>
            <a:xfrm>
              <a:off x="4817938" y="1689800"/>
              <a:ext cx="13150" cy="19375"/>
            </a:xfrm>
            <a:custGeom>
              <a:rect b="b" l="l" r="r" t="t"/>
              <a:pathLst>
                <a:path extrusionOk="0" h="775" w="526">
                  <a:moveTo>
                    <a:pt x="263" y="0"/>
                  </a:moveTo>
                  <a:cubicBezTo>
                    <a:pt x="132" y="0"/>
                    <a:pt x="1" y="88"/>
                    <a:pt x="10" y="264"/>
                  </a:cubicBezTo>
                  <a:lnTo>
                    <a:pt x="10" y="775"/>
                  </a:lnTo>
                  <a:lnTo>
                    <a:pt x="516" y="775"/>
                  </a:lnTo>
                  <a:lnTo>
                    <a:pt x="516" y="264"/>
                  </a:lnTo>
                  <a:cubicBezTo>
                    <a:pt x="526" y="88"/>
                    <a:pt x="394" y="0"/>
                    <a:pt x="263"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3"/>
            <p:cNvSpPr/>
            <p:nvPr/>
          </p:nvSpPr>
          <p:spPr>
            <a:xfrm>
              <a:off x="4849713" y="1689800"/>
              <a:ext cx="13150" cy="19375"/>
            </a:xfrm>
            <a:custGeom>
              <a:rect b="b" l="l" r="r" t="t"/>
              <a:pathLst>
                <a:path extrusionOk="0" h="775" w="526">
                  <a:moveTo>
                    <a:pt x="263" y="0"/>
                  </a:moveTo>
                  <a:cubicBezTo>
                    <a:pt x="132" y="0"/>
                    <a:pt x="1" y="88"/>
                    <a:pt x="11" y="264"/>
                  </a:cubicBezTo>
                  <a:lnTo>
                    <a:pt x="11" y="775"/>
                  </a:lnTo>
                  <a:lnTo>
                    <a:pt x="516" y="775"/>
                  </a:lnTo>
                  <a:lnTo>
                    <a:pt x="516" y="264"/>
                  </a:lnTo>
                  <a:cubicBezTo>
                    <a:pt x="526" y="88"/>
                    <a:pt x="395" y="0"/>
                    <a:pt x="263"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3"/>
            <p:cNvSpPr/>
            <p:nvPr/>
          </p:nvSpPr>
          <p:spPr>
            <a:xfrm>
              <a:off x="4881388" y="1689800"/>
              <a:ext cx="13150" cy="19375"/>
            </a:xfrm>
            <a:custGeom>
              <a:rect b="b" l="l" r="r" t="t"/>
              <a:pathLst>
                <a:path extrusionOk="0" h="775" w="526">
                  <a:moveTo>
                    <a:pt x="263" y="0"/>
                  </a:moveTo>
                  <a:cubicBezTo>
                    <a:pt x="132" y="0"/>
                    <a:pt x="0" y="88"/>
                    <a:pt x="10" y="264"/>
                  </a:cubicBezTo>
                  <a:lnTo>
                    <a:pt x="10" y="775"/>
                  </a:lnTo>
                  <a:lnTo>
                    <a:pt x="516" y="775"/>
                  </a:lnTo>
                  <a:lnTo>
                    <a:pt x="516" y="264"/>
                  </a:lnTo>
                  <a:cubicBezTo>
                    <a:pt x="525" y="88"/>
                    <a:pt x="394" y="0"/>
                    <a:pt x="263"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3"/>
            <p:cNvSpPr/>
            <p:nvPr/>
          </p:nvSpPr>
          <p:spPr>
            <a:xfrm>
              <a:off x="4913113" y="1689800"/>
              <a:ext cx="13150" cy="19375"/>
            </a:xfrm>
            <a:custGeom>
              <a:rect b="b" l="l" r="r" t="t"/>
              <a:pathLst>
                <a:path extrusionOk="0" h="775" w="526">
                  <a:moveTo>
                    <a:pt x="263" y="0"/>
                  </a:moveTo>
                  <a:cubicBezTo>
                    <a:pt x="132" y="0"/>
                    <a:pt x="0" y="88"/>
                    <a:pt x="8" y="264"/>
                  </a:cubicBezTo>
                  <a:lnTo>
                    <a:pt x="8" y="775"/>
                  </a:lnTo>
                  <a:lnTo>
                    <a:pt x="518" y="775"/>
                  </a:lnTo>
                  <a:lnTo>
                    <a:pt x="518" y="264"/>
                  </a:lnTo>
                  <a:cubicBezTo>
                    <a:pt x="525" y="88"/>
                    <a:pt x="394" y="0"/>
                    <a:pt x="263"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5" name="Google Shape;4975;p63"/>
          <p:cNvGrpSpPr/>
          <p:nvPr/>
        </p:nvGrpSpPr>
        <p:grpSpPr>
          <a:xfrm>
            <a:off x="997888" y="3337450"/>
            <a:ext cx="368525" cy="283000"/>
            <a:chOff x="997888" y="3314575"/>
            <a:chExt cx="368525" cy="283000"/>
          </a:xfrm>
        </p:grpSpPr>
        <p:sp>
          <p:nvSpPr>
            <p:cNvPr id="4976" name="Google Shape;4976;p63"/>
            <p:cNvSpPr/>
            <p:nvPr/>
          </p:nvSpPr>
          <p:spPr>
            <a:xfrm>
              <a:off x="1188463" y="3495350"/>
              <a:ext cx="137725" cy="101750"/>
            </a:xfrm>
            <a:custGeom>
              <a:rect b="b" l="l" r="r" t="t"/>
              <a:pathLst>
                <a:path extrusionOk="0" h="4070" w="5509">
                  <a:moveTo>
                    <a:pt x="3065" y="1"/>
                  </a:moveTo>
                  <a:cubicBezTo>
                    <a:pt x="3063" y="1"/>
                    <a:pt x="3061" y="1"/>
                    <a:pt x="3058" y="1"/>
                  </a:cubicBezTo>
                  <a:lnTo>
                    <a:pt x="0" y="10"/>
                  </a:lnTo>
                  <a:lnTo>
                    <a:pt x="10" y="530"/>
                  </a:lnTo>
                  <a:lnTo>
                    <a:pt x="1031" y="2827"/>
                  </a:lnTo>
                  <a:cubicBezTo>
                    <a:pt x="1347" y="3580"/>
                    <a:pt x="2083" y="4070"/>
                    <a:pt x="2902" y="4070"/>
                  </a:cubicBezTo>
                  <a:cubicBezTo>
                    <a:pt x="2906" y="4070"/>
                    <a:pt x="2910" y="4070"/>
                    <a:pt x="2914" y="4070"/>
                  </a:cubicBezTo>
                  <a:lnTo>
                    <a:pt x="3082" y="4070"/>
                  </a:lnTo>
                  <a:cubicBezTo>
                    <a:pt x="3357" y="4065"/>
                    <a:pt x="3631" y="4007"/>
                    <a:pt x="3882" y="3896"/>
                  </a:cubicBezTo>
                  <a:cubicBezTo>
                    <a:pt x="4020" y="4006"/>
                    <a:pt x="4185" y="4060"/>
                    <a:pt x="4350" y="4060"/>
                  </a:cubicBezTo>
                  <a:cubicBezTo>
                    <a:pt x="4547" y="4060"/>
                    <a:pt x="4744" y="3983"/>
                    <a:pt x="4893" y="3834"/>
                  </a:cubicBezTo>
                  <a:cubicBezTo>
                    <a:pt x="5163" y="3559"/>
                    <a:pt x="5187" y="3126"/>
                    <a:pt x="4941" y="2827"/>
                  </a:cubicBezTo>
                  <a:cubicBezTo>
                    <a:pt x="5508" y="1486"/>
                    <a:pt x="4521" y="1"/>
                    <a:pt x="3065"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3"/>
            <p:cNvSpPr/>
            <p:nvPr/>
          </p:nvSpPr>
          <p:spPr>
            <a:xfrm>
              <a:off x="1188463" y="3330250"/>
              <a:ext cx="177950" cy="165375"/>
            </a:xfrm>
            <a:custGeom>
              <a:rect b="b" l="l" r="r" t="t"/>
              <a:pathLst>
                <a:path extrusionOk="0" h="6615" w="7118">
                  <a:moveTo>
                    <a:pt x="6582" y="1"/>
                  </a:moveTo>
                  <a:cubicBezTo>
                    <a:pt x="6568" y="1"/>
                    <a:pt x="6554" y="1"/>
                    <a:pt x="6540" y="2"/>
                  </a:cubicBezTo>
                  <a:cubicBezTo>
                    <a:pt x="2331" y="368"/>
                    <a:pt x="0" y="4847"/>
                    <a:pt x="0" y="4847"/>
                  </a:cubicBezTo>
                  <a:lnTo>
                    <a:pt x="0" y="6614"/>
                  </a:lnTo>
                  <a:lnTo>
                    <a:pt x="4074" y="6600"/>
                  </a:lnTo>
                  <a:cubicBezTo>
                    <a:pt x="5760" y="6590"/>
                    <a:pt x="7118" y="5218"/>
                    <a:pt x="7108" y="3532"/>
                  </a:cubicBezTo>
                  <a:lnTo>
                    <a:pt x="7089" y="508"/>
                  </a:lnTo>
                  <a:cubicBezTo>
                    <a:pt x="7089" y="224"/>
                    <a:pt x="6858" y="1"/>
                    <a:pt x="6582"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3"/>
            <p:cNvSpPr/>
            <p:nvPr/>
          </p:nvSpPr>
          <p:spPr>
            <a:xfrm>
              <a:off x="1188463" y="3330250"/>
              <a:ext cx="177350" cy="150800"/>
            </a:xfrm>
            <a:custGeom>
              <a:rect b="b" l="l" r="r" t="t"/>
              <a:pathLst>
                <a:path extrusionOk="0" h="6032" w="7094">
                  <a:moveTo>
                    <a:pt x="6582" y="1"/>
                  </a:moveTo>
                  <a:cubicBezTo>
                    <a:pt x="6568" y="1"/>
                    <a:pt x="6554" y="1"/>
                    <a:pt x="6540" y="2"/>
                  </a:cubicBezTo>
                  <a:cubicBezTo>
                    <a:pt x="2331" y="368"/>
                    <a:pt x="0" y="4847"/>
                    <a:pt x="0" y="4847"/>
                  </a:cubicBezTo>
                  <a:lnTo>
                    <a:pt x="0" y="6032"/>
                  </a:lnTo>
                  <a:cubicBezTo>
                    <a:pt x="3304" y="2304"/>
                    <a:pt x="5846" y="1543"/>
                    <a:pt x="7094" y="1433"/>
                  </a:cubicBezTo>
                  <a:lnTo>
                    <a:pt x="7089" y="508"/>
                  </a:lnTo>
                  <a:cubicBezTo>
                    <a:pt x="7089" y="224"/>
                    <a:pt x="6858" y="1"/>
                    <a:pt x="658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3"/>
            <p:cNvSpPr/>
            <p:nvPr/>
          </p:nvSpPr>
          <p:spPr>
            <a:xfrm>
              <a:off x="1245288" y="3374475"/>
              <a:ext cx="102100" cy="101650"/>
            </a:xfrm>
            <a:custGeom>
              <a:rect b="b" l="l" r="r" t="t"/>
              <a:pathLst>
                <a:path extrusionOk="0" h="4066" w="4084">
                  <a:moveTo>
                    <a:pt x="2283" y="531"/>
                  </a:moveTo>
                  <a:lnTo>
                    <a:pt x="2283" y="531"/>
                  </a:lnTo>
                  <a:cubicBezTo>
                    <a:pt x="3019" y="651"/>
                    <a:pt x="3559" y="1281"/>
                    <a:pt x="3564" y="2027"/>
                  </a:cubicBezTo>
                  <a:lnTo>
                    <a:pt x="3564" y="2027"/>
                  </a:lnTo>
                  <a:cubicBezTo>
                    <a:pt x="3563" y="2281"/>
                    <a:pt x="3505" y="2530"/>
                    <a:pt x="3386" y="2750"/>
                  </a:cubicBezTo>
                  <a:lnTo>
                    <a:pt x="2293" y="1672"/>
                  </a:lnTo>
                  <a:lnTo>
                    <a:pt x="2283" y="531"/>
                  </a:lnTo>
                  <a:close/>
                  <a:moveTo>
                    <a:pt x="1777" y="535"/>
                  </a:moveTo>
                  <a:lnTo>
                    <a:pt x="1782" y="1677"/>
                  </a:lnTo>
                  <a:lnTo>
                    <a:pt x="703" y="2770"/>
                  </a:lnTo>
                  <a:cubicBezTo>
                    <a:pt x="381" y="2177"/>
                    <a:pt x="482" y="1445"/>
                    <a:pt x="954" y="964"/>
                  </a:cubicBezTo>
                  <a:cubicBezTo>
                    <a:pt x="1180" y="738"/>
                    <a:pt x="1464" y="588"/>
                    <a:pt x="1777" y="535"/>
                  </a:cubicBezTo>
                  <a:close/>
                  <a:moveTo>
                    <a:pt x="1787" y="2394"/>
                  </a:moveTo>
                  <a:lnTo>
                    <a:pt x="1797" y="3535"/>
                  </a:lnTo>
                  <a:cubicBezTo>
                    <a:pt x="1508" y="3492"/>
                    <a:pt x="1238" y="3362"/>
                    <a:pt x="1026" y="3165"/>
                  </a:cubicBezTo>
                  <a:lnTo>
                    <a:pt x="1787" y="2394"/>
                  </a:lnTo>
                  <a:close/>
                  <a:moveTo>
                    <a:pt x="2297" y="2394"/>
                  </a:moveTo>
                  <a:lnTo>
                    <a:pt x="3068" y="3155"/>
                  </a:lnTo>
                  <a:cubicBezTo>
                    <a:pt x="2856" y="3352"/>
                    <a:pt x="2591" y="3482"/>
                    <a:pt x="2302" y="3535"/>
                  </a:cubicBezTo>
                  <a:lnTo>
                    <a:pt x="2297" y="2394"/>
                  </a:lnTo>
                  <a:close/>
                  <a:moveTo>
                    <a:pt x="2028" y="1"/>
                  </a:moveTo>
                  <a:cubicBezTo>
                    <a:pt x="906" y="10"/>
                    <a:pt x="0" y="925"/>
                    <a:pt x="5" y="2047"/>
                  </a:cubicBezTo>
                  <a:cubicBezTo>
                    <a:pt x="15" y="3165"/>
                    <a:pt x="920" y="4065"/>
                    <a:pt x="2042" y="4065"/>
                  </a:cubicBezTo>
                  <a:lnTo>
                    <a:pt x="2052" y="4065"/>
                  </a:lnTo>
                  <a:cubicBezTo>
                    <a:pt x="3174" y="4065"/>
                    <a:pt x="4084" y="3150"/>
                    <a:pt x="4079" y="2028"/>
                  </a:cubicBezTo>
                  <a:cubicBezTo>
                    <a:pt x="4074" y="906"/>
                    <a:pt x="3164" y="1"/>
                    <a:pt x="2042"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3"/>
            <p:cNvSpPr/>
            <p:nvPr/>
          </p:nvSpPr>
          <p:spPr>
            <a:xfrm>
              <a:off x="1239263" y="3521350"/>
              <a:ext cx="50825" cy="50825"/>
            </a:xfrm>
            <a:custGeom>
              <a:rect b="b" l="l" r="r" t="t"/>
              <a:pathLst>
                <a:path extrusionOk="0" h="2033" w="2033">
                  <a:moveTo>
                    <a:pt x="1017" y="1"/>
                  </a:moveTo>
                  <a:cubicBezTo>
                    <a:pt x="458" y="1"/>
                    <a:pt x="1" y="453"/>
                    <a:pt x="1" y="1017"/>
                  </a:cubicBezTo>
                  <a:cubicBezTo>
                    <a:pt x="1" y="1575"/>
                    <a:pt x="458" y="2033"/>
                    <a:pt x="1017" y="2033"/>
                  </a:cubicBezTo>
                  <a:cubicBezTo>
                    <a:pt x="1580" y="2033"/>
                    <a:pt x="2033" y="1575"/>
                    <a:pt x="2033" y="1017"/>
                  </a:cubicBezTo>
                  <a:cubicBezTo>
                    <a:pt x="2033" y="453"/>
                    <a:pt x="1580" y="1"/>
                    <a:pt x="1017"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3"/>
            <p:cNvSpPr/>
            <p:nvPr/>
          </p:nvSpPr>
          <p:spPr>
            <a:xfrm>
              <a:off x="1258413" y="3540375"/>
              <a:ext cx="31675" cy="31800"/>
            </a:xfrm>
            <a:custGeom>
              <a:rect b="b" l="l" r="r" t="t"/>
              <a:pathLst>
                <a:path extrusionOk="0" h="1272" w="1267">
                  <a:moveTo>
                    <a:pt x="631" y="1"/>
                  </a:moveTo>
                  <a:cubicBezTo>
                    <a:pt x="284" y="1"/>
                    <a:pt x="0" y="285"/>
                    <a:pt x="0" y="636"/>
                  </a:cubicBezTo>
                  <a:cubicBezTo>
                    <a:pt x="0" y="983"/>
                    <a:pt x="284" y="1272"/>
                    <a:pt x="631" y="1272"/>
                  </a:cubicBezTo>
                  <a:cubicBezTo>
                    <a:pt x="983" y="1272"/>
                    <a:pt x="1267" y="983"/>
                    <a:pt x="1267" y="636"/>
                  </a:cubicBezTo>
                  <a:cubicBezTo>
                    <a:pt x="1267" y="285"/>
                    <a:pt x="983" y="1"/>
                    <a:pt x="63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3"/>
            <p:cNvSpPr/>
            <p:nvPr/>
          </p:nvSpPr>
          <p:spPr>
            <a:xfrm>
              <a:off x="1037988" y="3495350"/>
              <a:ext cx="137850" cy="101750"/>
            </a:xfrm>
            <a:custGeom>
              <a:rect b="b" l="l" r="r" t="t"/>
              <a:pathLst>
                <a:path extrusionOk="0" h="4070" w="5514">
                  <a:moveTo>
                    <a:pt x="2444" y="1"/>
                  </a:moveTo>
                  <a:cubicBezTo>
                    <a:pt x="989" y="1"/>
                    <a:pt x="1" y="1486"/>
                    <a:pt x="568" y="2827"/>
                  </a:cubicBezTo>
                  <a:cubicBezTo>
                    <a:pt x="327" y="3126"/>
                    <a:pt x="351" y="3559"/>
                    <a:pt x="621" y="3834"/>
                  </a:cubicBezTo>
                  <a:cubicBezTo>
                    <a:pt x="768" y="3983"/>
                    <a:pt x="963" y="4060"/>
                    <a:pt x="1160" y="4060"/>
                  </a:cubicBezTo>
                  <a:cubicBezTo>
                    <a:pt x="1324" y="4060"/>
                    <a:pt x="1489" y="4006"/>
                    <a:pt x="1628" y="3896"/>
                  </a:cubicBezTo>
                  <a:cubicBezTo>
                    <a:pt x="1883" y="4007"/>
                    <a:pt x="2152" y="4065"/>
                    <a:pt x="2432" y="4070"/>
                  </a:cubicBezTo>
                  <a:lnTo>
                    <a:pt x="2600" y="4070"/>
                  </a:lnTo>
                  <a:cubicBezTo>
                    <a:pt x="2604" y="4070"/>
                    <a:pt x="2608" y="4070"/>
                    <a:pt x="2612" y="4070"/>
                  </a:cubicBezTo>
                  <a:cubicBezTo>
                    <a:pt x="3426" y="4070"/>
                    <a:pt x="4167" y="3580"/>
                    <a:pt x="4483" y="2827"/>
                  </a:cubicBezTo>
                  <a:lnTo>
                    <a:pt x="5504" y="530"/>
                  </a:lnTo>
                  <a:lnTo>
                    <a:pt x="5514" y="10"/>
                  </a:lnTo>
                  <a:lnTo>
                    <a:pt x="2451" y="1"/>
                  </a:lnTo>
                  <a:cubicBezTo>
                    <a:pt x="2449" y="1"/>
                    <a:pt x="2446" y="1"/>
                    <a:pt x="2444"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3"/>
            <p:cNvSpPr/>
            <p:nvPr/>
          </p:nvSpPr>
          <p:spPr>
            <a:xfrm>
              <a:off x="997888" y="3330250"/>
              <a:ext cx="177950" cy="165375"/>
            </a:xfrm>
            <a:custGeom>
              <a:rect b="b" l="l" r="r" t="t"/>
              <a:pathLst>
                <a:path extrusionOk="0" h="6615" w="7118">
                  <a:moveTo>
                    <a:pt x="536" y="1"/>
                  </a:moveTo>
                  <a:cubicBezTo>
                    <a:pt x="261" y="1"/>
                    <a:pt x="29" y="224"/>
                    <a:pt x="29" y="508"/>
                  </a:cubicBezTo>
                  <a:lnTo>
                    <a:pt x="10" y="3532"/>
                  </a:lnTo>
                  <a:cubicBezTo>
                    <a:pt x="0" y="5218"/>
                    <a:pt x="1358" y="6590"/>
                    <a:pt x="3044" y="6600"/>
                  </a:cubicBezTo>
                  <a:lnTo>
                    <a:pt x="7118" y="6614"/>
                  </a:lnTo>
                  <a:lnTo>
                    <a:pt x="7118" y="4847"/>
                  </a:lnTo>
                  <a:cubicBezTo>
                    <a:pt x="7118" y="4847"/>
                    <a:pt x="4782" y="368"/>
                    <a:pt x="578" y="2"/>
                  </a:cubicBezTo>
                  <a:cubicBezTo>
                    <a:pt x="564" y="1"/>
                    <a:pt x="550" y="1"/>
                    <a:pt x="536"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3"/>
            <p:cNvSpPr/>
            <p:nvPr/>
          </p:nvSpPr>
          <p:spPr>
            <a:xfrm>
              <a:off x="998488" y="3330250"/>
              <a:ext cx="177225" cy="150800"/>
            </a:xfrm>
            <a:custGeom>
              <a:rect b="b" l="l" r="r" t="t"/>
              <a:pathLst>
                <a:path extrusionOk="0" h="6032" w="7089">
                  <a:moveTo>
                    <a:pt x="512" y="1"/>
                  </a:moveTo>
                  <a:cubicBezTo>
                    <a:pt x="237" y="1"/>
                    <a:pt x="5" y="224"/>
                    <a:pt x="5" y="508"/>
                  </a:cubicBezTo>
                  <a:lnTo>
                    <a:pt x="0" y="1433"/>
                  </a:lnTo>
                  <a:cubicBezTo>
                    <a:pt x="1252" y="1543"/>
                    <a:pt x="3790" y="2304"/>
                    <a:pt x="7089" y="6032"/>
                  </a:cubicBezTo>
                  <a:lnTo>
                    <a:pt x="7089" y="4847"/>
                  </a:lnTo>
                  <a:cubicBezTo>
                    <a:pt x="7089" y="4847"/>
                    <a:pt x="4758" y="368"/>
                    <a:pt x="554" y="2"/>
                  </a:cubicBezTo>
                  <a:cubicBezTo>
                    <a:pt x="540" y="1"/>
                    <a:pt x="526" y="1"/>
                    <a:pt x="51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3"/>
            <p:cNvSpPr/>
            <p:nvPr/>
          </p:nvSpPr>
          <p:spPr>
            <a:xfrm>
              <a:off x="1174988" y="3514850"/>
              <a:ext cx="13025" cy="82725"/>
            </a:xfrm>
            <a:custGeom>
              <a:rect b="b" l="l" r="r" t="t"/>
              <a:pathLst>
                <a:path extrusionOk="0" h="3309" w="521">
                  <a:moveTo>
                    <a:pt x="14" y="1"/>
                  </a:moveTo>
                  <a:lnTo>
                    <a:pt x="0" y="3054"/>
                  </a:lnTo>
                  <a:cubicBezTo>
                    <a:pt x="0" y="3193"/>
                    <a:pt x="111" y="3304"/>
                    <a:pt x="250" y="3309"/>
                  </a:cubicBezTo>
                  <a:cubicBezTo>
                    <a:pt x="390" y="3309"/>
                    <a:pt x="506" y="3193"/>
                    <a:pt x="506" y="3054"/>
                  </a:cubicBezTo>
                  <a:lnTo>
                    <a:pt x="520" y="6"/>
                  </a:lnTo>
                  <a:lnTo>
                    <a:pt x="14"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3"/>
            <p:cNvSpPr/>
            <p:nvPr/>
          </p:nvSpPr>
          <p:spPr>
            <a:xfrm>
              <a:off x="1116888" y="3314575"/>
              <a:ext cx="130225" cy="103400"/>
            </a:xfrm>
            <a:custGeom>
              <a:rect b="b" l="l" r="r" t="t"/>
              <a:pathLst>
                <a:path extrusionOk="0" h="4136" w="5209">
                  <a:moveTo>
                    <a:pt x="361" y="1"/>
                  </a:moveTo>
                  <a:cubicBezTo>
                    <a:pt x="162" y="1"/>
                    <a:pt x="0" y="256"/>
                    <a:pt x="181" y="437"/>
                  </a:cubicBezTo>
                  <a:cubicBezTo>
                    <a:pt x="196" y="456"/>
                    <a:pt x="1900" y="2060"/>
                    <a:pt x="2367" y="4135"/>
                  </a:cubicBezTo>
                  <a:lnTo>
                    <a:pt x="2863" y="4135"/>
                  </a:lnTo>
                  <a:cubicBezTo>
                    <a:pt x="3359" y="2065"/>
                    <a:pt x="5079" y="480"/>
                    <a:pt x="5098" y="461"/>
                  </a:cubicBezTo>
                  <a:cubicBezTo>
                    <a:pt x="5199" y="369"/>
                    <a:pt x="5209" y="211"/>
                    <a:pt x="5117" y="109"/>
                  </a:cubicBezTo>
                  <a:cubicBezTo>
                    <a:pt x="5065" y="53"/>
                    <a:pt x="4996" y="24"/>
                    <a:pt x="4926" y="24"/>
                  </a:cubicBezTo>
                  <a:cubicBezTo>
                    <a:pt x="4866" y="24"/>
                    <a:pt x="4805" y="45"/>
                    <a:pt x="4756" y="90"/>
                  </a:cubicBezTo>
                  <a:cubicBezTo>
                    <a:pt x="4688" y="153"/>
                    <a:pt x="3321" y="1410"/>
                    <a:pt x="2623" y="3215"/>
                  </a:cubicBezTo>
                  <a:cubicBezTo>
                    <a:pt x="1944" y="1400"/>
                    <a:pt x="590" y="129"/>
                    <a:pt x="528" y="66"/>
                  </a:cubicBezTo>
                  <a:cubicBezTo>
                    <a:pt x="474" y="20"/>
                    <a:pt x="416" y="1"/>
                    <a:pt x="36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3"/>
            <p:cNvSpPr/>
            <p:nvPr/>
          </p:nvSpPr>
          <p:spPr>
            <a:xfrm>
              <a:off x="1169088" y="3432375"/>
              <a:ext cx="25900" cy="101650"/>
            </a:xfrm>
            <a:custGeom>
              <a:rect b="b" l="l" r="r" t="t"/>
              <a:pathLst>
                <a:path extrusionOk="0" h="4066" w="1036">
                  <a:moveTo>
                    <a:pt x="521" y="1"/>
                  </a:moveTo>
                  <a:cubicBezTo>
                    <a:pt x="246" y="1"/>
                    <a:pt x="19" y="226"/>
                    <a:pt x="19" y="507"/>
                  </a:cubicBezTo>
                  <a:lnTo>
                    <a:pt x="0" y="3555"/>
                  </a:lnTo>
                  <a:cubicBezTo>
                    <a:pt x="0" y="3834"/>
                    <a:pt x="226" y="4065"/>
                    <a:pt x="506" y="4065"/>
                  </a:cubicBezTo>
                  <a:cubicBezTo>
                    <a:pt x="785" y="4065"/>
                    <a:pt x="1016" y="3839"/>
                    <a:pt x="1016" y="3560"/>
                  </a:cubicBezTo>
                  <a:lnTo>
                    <a:pt x="1035" y="512"/>
                  </a:lnTo>
                  <a:cubicBezTo>
                    <a:pt x="1035" y="232"/>
                    <a:pt x="809" y="1"/>
                    <a:pt x="530" y="1"/>
                  </a:cubicBezTo>
                  <a:cubicBezTo>
                    <a:pt x="527" y="1"/>
                    <a:pt x="524" y="1"/>
                    <a:pt x="52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3"/>
            <p:cNvSpPr/>
            <p:nvPr/>
          </p:nvSpPr>
          <p:spPr>
            <a:xfrm>
              <a:off x="1166438" y="3406975"/>
              <a:ext cx="31800" cy="31700"/>
            </a:xfrm>
            <a:custGeom>
              <a:rect b="b" l="l" r="r" t="t"/>
              <a:pathLst>
                <a:path extrusionOk="0" h="1268" w="1272">
                  <a:moveTo>
                    <a:pt x="636" y="1"/>
                  </a:moveTo>
                  <a:cubicBezTo>
                    <a:pt x="284" y="1"/>
                    <a:pt x="0" y="285"/>
                    <a:pt x="0" y="637"/>
                  </a:cubicBezTo>
                  <a:cubicBezTo>
                    <a:pt x="0" y="983"/>
                    <a:pt x="284" y="1267"/>
                    <a:pt x="636" y="1267"/>
                  </a:cubicBezTo>
                  <a:cubicBezTo>
                    <a:pt x="987" y="1267"/>
                    <a:pt x="1271" y="983"/>
                    <a:pt x="1271" y="637"/>
                  </a:cubicBezTo>
                  <a:cubicBezTo>
                    <a:pt x="1271" y="285"/>
                    <a:pt x="987" y="1"/>
                    <a:pt x="636"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3"/>
            <p:cNvSpPr/>
            <p:nvPr/>
          </p:nvSpPr>
          <p:spPr>
            <a:xfrm>
              <a:off x="1016913" y="3374600"/>
              <a:ext cx="105850" cy="101625"/>
            </a:xfrm>
            <a:custGeom>
              <a:rect b="b" l="l" r="r" t="t"/>
              <a:pathLst>
                <a:path extrusionOk="0" h="4065" w="4234">
                  <a:moveTo>
                    <a:pt x="1796" y="526"/>
                  </a:moveTo>
                  <a:lnTo>
                    <a:pt x="1787" y="1667"/>
                  </a:lnTo>
                  <a:lnTo>
                    <a:pt x="698" y="2745"/>
                  </a:lnTo>
                  <a:cubicBezTo>
                    <a:pt x="202" y="1826"/>
                    <a:pt x="761" y="694"/>
                    <a:pt x="1796" y="526"/>
                  </a:cubicBezTo>
                  <a:close/>
                  <a:moveTo>
                    <a:pt x="2307" y="526"/>
                  </a:moveTo>
                  <a:cubicBezTo>
                    <a:pt x="3039" y="651"/>
                    <a:pt x="3573" y="1291"/>
                    <a:pt x="3569" y="2033"/>
                  </a:cubicBezTo>
                  <a:lnTo>
                    <a:pt x="3569" y="2038"/>
                  </a:lnTo>
                  <a:cubicBezTo>
                    <a:pt x="3564" y="2293"/>
                    <a:pt x="3501" y="2538"/>
                    <a:pt x="3381" y="2760"/>
                  </a:cubicBezTo>
                  <a:lnTo>
                    <a:pt x="2297" y="1672"/>
                  </a:lnTo>
                  <a:lnTo>
                    <a:pt x="2307" y="526"/>
                  </a:lnTo>
                  <a:close/>
                  <a:moveTo>
                    <a:pt x="1782" y="2389"/>
                  </a:moveTo>
                  <a:lnTo>
                    <a:pt x="1777" y="3530"/>
                  </a:lnTo>
                  <a:cubicBezTo>
                    <a:pt x="1493" y="3477"/>
                    <a:pt x="1223" y="3347"/>
                    <a:pt x="1011" y="3150"/>
                  </a:cubicBezTo>
                  <a:lnTo>
                    <a:pt x="1782" y="2389"/>
                  </a:lnTo>
                  <a:close/>
                  <a:moveTo>
                    <a:pt x="2292" y="2389"/>
                  </a:moveTo>
                  <a:lnTo>
                    <a:pt x="3058" y="3164"/>
                  </a:lnTo>
                  <a:cubicBezTo>
                    <a:pt x="2841" y="3357"/>
                    <a:pt x="2577" y="3487"/>
                    <a:pt x="2288" y="3535"/>
                  </a:cubicBezTo>
                  <a:lnTo>
                    <a:pt x="2292" y="2389"/>
                  </a:lnTo>
                  <a:close/>
                  <a:moveTo>
                    <a:pt x="2033" y="1"/>
                  </a:moveTo>
                  <a:cubicBezTo>
                    <a:pt x="915" y="1"/>
                    <a:pt x="5" y="904"/>
                    <a:pt x="5" y="2028"/>
                  </a:cubicBezTo>
                  <a:cubicBezTo>
                    <a:pt x="0" y="3150"/>
                    <a:pt x="906" y="4060"/>
                    <a:pt x="2032" y="4065"/>
                  </a:cubicBezTo>
                  <a:lnTo>
                    <a:pt x="2042" y="4065"/>
                  </a:lnTo>
                  <a:cubicBezTo>
                    <a:pt x="2861" y="4065"/>
                    <a:pt x="3602" y="3569"/>
                    <a:pt x="3915" y="2813"/>
                  </a:cubicBezTo>
                  <a:cubicBezTo>
                    <a:pt x="4233" y="2057"/>
                    <a:pt x="4065" y="1185"/>
                    <a:pt x="3487" y="603"/>
                  </a:cubicBezTo>
                  <a:cubicBezTo>
                    <a:pt x="3111" y="217"/>
                    <a:pt x="2596" y="1"/>
                    <a:pt x="2056" y="1"/>
                  </a:cubicBezTo>
                  <a:lnTo>
                    <a:pt x="2042" y="1"/>
                  </a:lnTo>
                  <a:cubicBezTo>
                    <a:pt x="2039" y="1"/>
                    <a:pt x="2036" y="1"/>
                    <a:pt x="2033"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3"/>
            <p:cNvSpPr/>
            <p:nvPr/>
          </p:nvSpPr>
          <p:spPr>
            <a:xfrm>
              <a:off x="1074088" y="3521350"/>
              <a:ext cx="50825" cy="50825"/>
            </a:xfrm>
            <a:custGeom>
              <a:rect b="b" l="l" r="r" t="t"/>
              <a:pathLst>
                <a:path extrusionOk="0" h="2033" w="2033">
                  <a:moveTo>
                    <a:pt x="1017" y="1"/>
                  </a:moveTo>
                  <a:cubicBezTo>
                    <a:pt x="458" y="1"/>
                    <a:pt x="1" y="453"/>
                    <a:pt x="1" y="1017"/>
                  </a:cubicBezTo>
                  <a:cubicBezTo>
                    <a:pt x="1" y="1575"/>
                    <a:pt x="458" y="2033"/>
                    <a:pt x="1017" y="2033"/>
                  </a:cubicBezTo>
                  <a:cubicBezTo>
                    <a:pt x="1580" y="2033"/>
                    <a:pt x="2033" y="1575"/>
                    <a:pt x="2033" y="1017"/>
                  </a:cubicBezTo>
                  <a:cubicBezTo>
                    <a:pt x="2033" y="453"/>
                    <a:pt x="1580" y="1"/>
                    <a:pt x="1017"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3"/>
            <p:cNvSpPr/>
            <p:nvPr/>
          </p:nvSpPr>
          <p:spPr>
            <a:xfrm>
              <a:off x="1073963" y="3540375"/>
              <a:ext cx="32050" cy="31800"/>
            </a:xfrm>
            <a:custGeom>
              <a:rect b="b" l="l" r="r" t="t"/>
              <a:pathLst>
                <a:path extrusionOk="0" h="1272" w="1282">
                  <a:moveTo>
                    <a:pt x="642" y="1"/>
                  </a:moveTo>
                  <a:cubicBezTo>
                    <a:pt x="294" y="1"/>
                    <a:pt x="10" y="278"/>
                    <a:pt x="6" y="627"/>
                  </a:cubicBezTo>
                  <a:cubicBezTo>
                    <a:pt x="1" y="978"/>
                    <a:pt x="285" y="1267"/>
                    <a:pt x="636" y="1272"/>
                  </a:cubicBezTo>
                  <a:cubicBezTo>
                    <a:pt x="983" y="1272"/>
                    <a:pt x="1272" y="993"/>
                    <a:pt x="1277" y="641"/>
                  </a:cubicBezTo>
                  <a:cubicBezTo>
                    <a:pt x="1282" y="294"/>
                    <a:pt x="1002" y="5"/>
                    <a:pt x="651" y="1"/>
                  </a:cubicBezTo>
                  <a:cubicBezTo>
                    <a:pt x="648" y="1"/>
                    <a:pt x="645" y="1"/>
                    <a:pt x="64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2" name="Google Shape;4992;p63"/>
          <p:cNvGrpSpPr/>
          <p:nvPr/>
        </p:nvGrpSpPr>
        <p:grpSpPr>
          <a:xfrm>
            <a:off x="1612238" y="1688675"/>
            <a:ext cx="369850" cy="191825"/>
            <a:chOff x="1612238" y="1688675"/>
            <a:chExt cx="369850" cy="191825"/>
          </a:xfrm>
        </p:grpSpPr>
        <p:sp>
          <p:nvSpPr>
            <p:cNvPr id="4993" name="Google Shape;4993;p63"/>
            <p:cNvSpPr/>
            <p:nvPr/>
          </p:nvSpPr>
          <p:spPr>
            <a:xfrm>
              <a:off x="1612238" y="1688675"/>
              <a:ext cx="356975" cy="153400"/>
            </a:xfrm>
            <a:custGeom>
              <a:rect b="b" l="l" r="r" t="t"/>
              <a:pathLst>
                <a:path extrusionOk="0" h="6136" w="14279">
                  <a:moveTo>
                    <a:pt x="7633" y="1"/>
                  </a:moveTo>
                  <a:cubicBezTo>
                    <a:pt x="2090" y="1"/>
                    <a:pt x="409" y="3964"/>
                    <a:pt x="68" y="5520"/>
                  </a:cubicBezTo>
                  <a:cubicBezTo>
                    <a:pt x="0" y="5837"/>
                    <a:pt x="246" y="6136"/>
                    <a:pt x="568" y="6136"/>
                  </a:cubicBezTo>
                  <a:lnTo>
                    <a:pt x="14278" y="6136"/>
                  </a:lnTo>
                  <a:lnTo>
                    <a:pt x="14278" y="3579"/>
                  </a:lnTo>
                  <a:cubicBezTo>
                    <a:pt x="13513" y="2813"/>
                    <a:pt x="11206" y="2572"/>
                    <a:pt x="10493" y="2558"/>
                  </a:cubicBezTo>
                  <a:cubicBezTo>
                    <a:pt x="10305" y="2553"/>
                    <a:pt x="10132" y="2447"/>
                    <a:pt x="10050" y="2274"/>
                  </a:cubicBezTo>
                  <a:lnTo>
                    <a:pt x="9193" y="569"/>
                  </a:lnTo>
                  <a:cubicBezTo>
                    <a:pt x="9020" y="222"/>
                    <a:pt x="8668" y="1"/>
                    <a:pt x="8278"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3"/>
            <p:cNvSpPr/>
            <p:nvPr/>
          </p:nvSpPr>
          <p:spPr>
            <a:xfrm>
              <a:off x="1633288" y="1688675"/>
              <a:ext cx="241300" cy="89375"/>
            </a:xfrm>
            <a:custGeom>
              <a:rect b="b" l="l" r="r" t="t"/>
              <a:pathLst>
                <a:path extrusionOk="0" h="3575" w="9652">
                  <a:moveTo>
                    <a:pt x="6791" y="1"/>
                  </a:moveTo>
                  <a:cubicBezTo>
                    <a:pt x="2958" y="1"/>
                    <a:pt x="978" y="1893"/>
                    <a:pt x="1" y="3574"/>
                  </a:cubicBezTo>
                  <a:cubicBezTo>
                    <a:pt x="911" y="2813"/>
                    <a:pt x="2129" y="2558"/>
                    <a:pt x="3468" y="2558"/>
                  </a:cubicBezTo>
                  <a:lnTo>
                    <a:pt x="9651" y="2558"/>
                  </a:lnTo>
                  <a:cubicBezTo>
                    <a:pt x="9463" y="2553"/>
                    <a:pt x="9290" y="2447"/>
                    <a:pt x="9208" y="2274"/>
                  </a:cubicBezTo>
                  <a:lnTo>
                    <a:pt x="8351" y="569"/>
                  </a:lnTo>
                  <a:cubicBezTo>
                    <a:pt x="8178" y="222"/>
                    <a:pt x="7826" y="1"/>
                    <a:pt x="743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3"/>
            <p:cNvSpPr/>
            <p:nvPr/>
          </p:nvSpPr>
          <p:spPr>
            <a:xfrm>
              <a:off x="1618013" y="1778125"/>
              <a:ext cx="140400" cy="63950"/>
            </a:xfrm>
            <a:custGeom>
              <a:rect b="b" l="l" r="r" t="t"/>
              <a:pathLst>
                <a:path extrusionOk="0" h="2558" w="5616">
                  <a:moveTo>
                    <a:pt x="3058" y="1"/>
                  </a:moveTo>
                  <a:cubicBezTo>
                    <a:pt x="1585" y="1"/>
                    <a:pt x="121" y="1412"/>
                    <a:pt x="0" y="2433"/>
                  </a:cubicBezTo>
                  <a:cubicBezTo>
                    <a:pt x="97" y="2515"/>
                    <a:pt x="212" y="2558"/>
                    <a:pt x="337" y="2558"/>
                  </a:cubicBezTo>
                  <a:lnTo>
                    <a:pt x="5615" y="2558"/>
                  </a:lnTo>
                  <a:cubicBezTo>
                    <a:pt x="5615" y="1147"/>
                    <a:pt x="4469" y="1"/>
                    <a:pt x="3058"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3"/>
            <p:cNvSpPr/>
            <p:nvPr/>
          </p:nvSpPr>
          <p:spPr>
            <a:xfrm>
              <a:off x="1946063" y="1773575"/>
              <a:ext cx="34950" cy="35275"/>
            </a:xfrm>
            <a:custGeom>
              <a:rect b="b" l="l" r="r" t="t"/>
              <a:pathLst>
                <a:path extrusionOk="0" h="1411" w="1398">
                  <a:moveTo>
                    <a:pt x="498" y="1"/>
                  </a:moveTo>
                  <a:cubicBezTo>
                    <a:pt x="423" y="1"/>
                    <a:pt x="349" y="13"/>
                    <a:pt x="280" y="38"/>
                  </a:cubicBezTo>
                  <a:cubicBezTo>
                    <a:pt x="107" y="120"/>
                    <a:pt x="1" y="294"/>
                    <a:pt x="10" y="481"/>
                  </a:cubicBezTo>
                  <a:lnTo>
                    <a:pt x="887" y="1411"/>
                  </a:lnTo>
                  <a:cubicBezTo>
                    <a:pt x="1397" y="1406"/>
                    <a:pt x="1378" y="741"/>
                    <a:pt x="1152" y="390"/>
                  </a:cubicBezTo>
                  <a:cubicBezTo>
                    <a:pt x="977" y="121"/>
                    <a:pt x="729" y="1"/>
                    <a:pt x="49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3"/>
            <p:cNvSpPr/>
            <p:nvPr/>
          </p:nvSpPr>
          <p:spPr>
            <a:xfrm>
              <a:off x="1777513" y="1707950"/>
              <a:ext cx="61925" cy="44675"/>
            </a:xfrm>
            <a:custGeom>
              <a:rect b="b" l="l" r="r" t="t"/>
              <a:pathLst>
                <a:path extrusionOk="0" h="1787" w="2477">
                  <a:moveTo>
                    <a:pt x="1630" y="0"/>
                  </a:moveTo>
                  <a:cubicBezTo>
                    <a:pt x="1627" y="0"/>
                    <a:pt x="1623" y="0"/>
                    <a:pt x="1619" y="0"/>
                  </a:cubicBezTo>
                  <a:lnTo>
                    <a:pt x="767" y="0"/>
                  </a:lnTo>
                  <a:cubicBezTo>
                    <a:pt x="584" y="0"/>
                    <a:pt x="405" y="5"/>
                    <a:pt x="232" y="20"/>
                  </a:cubicBezTo>
                  <a:cubicBezTo>
                    <a:pt x="97" y="34"/>
                    <a:pt x="1" y="145"/>
                    <a:pt x="1" y="275"/>
                  </a:cubicBezTo>
                  <a:lnTo>
                    <a:pt x="1" y="1532"/>
                  </a:lnTo>
                  <a:cubicBezTo>
                    <a:pt x="1" y="1671"/>
                    <a:pt x="116" y="1787"/>
                    <a:pt x="256" y="1787"/>
                  </a:cubicBezTo>
                  <a:lnTo>
                    <a:pt x="2168" y="1787"/>
                  </a:lnTo>
                  <a:cubicBezTo>
                    <a:pt x="2351" y="1787"/>
                    <a:pt x="2476" y="1599"/>
                    <a:pt x="2404" y="1431"/>
                  </a:cubicBezTo>
                  <a:lnTo>
                    <a:pt x="1855" y="155"/>
                  </a:lnTo>
                  <a:cubicBezTo>
                    <a:pt x="1818" y="62"/>
                    <a:pt x="1731" y="0"/>
                    <a:pt x="163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3"/>
            <p:cNvSpPr/>
            <p:nvPr/>
          </p:nvSpPr>
          <p:spPr>
            <a:xfrm>
              <a:off x="1702313" y="1712675"/>
              <a:ext cx="62475" cy="39975"/>
            </a:xfrm>
            <a:custGeom>
              <a:rect b="b" l="l" r="r" t="t"/>
              <a:pathLst>
                <a:path extrusionOk="0" h="1599" w="2499">
                  <a:moveTo>
                    <a:pt x="2242" y="0"/>
                  </a:moveTo>
                  <a:cubicBezTo>
                    <a:pt x="2220" y="0"/>
                    <a:pt x="2198" y="3"/>
                    <a:pt x="2176" y="9"/>
                  </a:cubicBezTo>
                  <a:cubicBezTo>
                    <a:pt x="1299" y="235"/>
                    <a:pt x="630" y="606"/>
                    <a:pt x="259" y="938"/>
                  </a:cubicBezTo>
                  <a:cubicBezTo>
                    <a:pt x="1" y="1168"/>
                    <a:pt x="166" y="1598"/>
                    <a:pt x="513" y="1598"/>
                  </a:cubicBezTo>
                  <a:cubicBezTo>
                    <a:pt x="515" y="1598"/>
                    <a:pt x="517" y="1598"/>
                    <a:pt x="519" y="1598"/>
                  </a:cubicBezTo>
                  <a:lnTo>
                    <a:pt x="2243" y="1598"/>
                  </a:lnTo>
                  <a:cubicBezTo>
                    <a:pt x="2383" y="1598"/>
                    <a:pt x="2498" y="1487"/>
                    <a:pt x="2498" y="1343"/>
                  </a:cubicBezTo>
                  <a:lnTo>
                    <a:pt x="2498" y="259"/>
                  </a:lnTo>
                  <a:cubicBezTo>
                    <a:pt x="2498" y="114"/>
                    <a:pt x="2380" y="0"/>
                    <a:pt x="2242"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3"/>
            <p:cNvSpPr/>
            <p:nvPr/>
          </p:nvSpPr>
          <p:spPr>
            <a:xfrm>
              <a:off x="1703238" y="1712675"/>
              <a:ext cx="61550" cy="39600"/>
            </a:xfrm>
            <a:custGeom>
              <a:rect b="b" l="l" r="r" t="t"/>
              <a:pathLst>
                <a:path extrusionOk="0" h="1584" w="2462">
                  <a:moveTo>
                    <a:pt x="2205" y="0"/>
                  </a:moveTo>
                  <a:cubicBezTo>
                    <a:pt x="2183" y="0"/>
                    <a:pt x="2161" y="3"/>
                    <a:pt x="2139" y="9"/>
                  </a:cubicBezTo>
                  <a:cubicBezTo>
                    <a:pt x="1262" y="235"/>
                    <a:pt x="593" y="606"/>
                    <a:pt x="222" y="938"/>
                  </a:cubicBezTo>
                  <a:cubicBezTo>
                    <a:pt x="1" y="1141"/>
                    <a:pt x="97" y="1511"/>
                    <a:pt x="391" y="1584"/>
                  </a:cubicBezTo>
                  <a:cubicBezTo>
                    <a:pt x="410" y="1531"/>
                    <a:pt x="439" y="1487"/>
                    <a:pt x="482" y="1449"/>
                  </a:cubicBezTo>
                  <a:cubicBezTo>
                    <a:pt x="858" y="1112"/>
                    <a:pt x="1556" y="726"/>
                    <a:pt x="2461" y="505"/>
                  </a:cubicBezTo>
                  <a:lnTo>
                    <a:pt x="2461" y="259"/>
                  </a:lnTo>
                  <a:cubicBezTo>
                    <a:pt x="2461" y="114"/>
                    <a:pt x="2343" y="0"/>
                    <a:pt x="2205"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3"/>
            <p:cNvSpPr/>
            <p:nvPr/>
          </p:nvSpPr>
          <p:spPr>
            <a:xfrm>
              <a:off x="1777513" y="1707950"/>
              <a:ext cx="50850" cy="14825"/>
            </a:xfrm>
            <a:custGeom>
              <a:rect b="b" l="l" r="r" t="t"/>
              <a:pathLst>
                <a:path extrusionOk="0" h="593" w="2034">
                  <a:moveTo>
                    <a:pt x="1630" y="0"/>
                  </a:moveTo>
                  <a:cubicBezTo>
                    <a:pt x="1627" y="0"/>
                    <a:pt x="1623" y="0"/>
                    <a:pt x="1619" y="0"/>
                  </a:cubicBezTo>
                  <a:lnTo>
                    <a:pt x="767" y="0"/>
                  </a:lnTo>
                  <a:cubicBezTo>
                    <a:pt x="584" y="0"/>
                    <a:pt x="405" y="5"/>
                    <a:pt x="232" y="20"/>
                  </a:cubicBezTo>
                  <a:cubicBezTo>
                    <a:pt x="97" y="34"/>
                    <a:pt x="1" y="145"/>
                    <a:pt x="1" y="275"/>
                  </a:cubicBezTo>
                  <a:lnTo>
                    <a:pt x="1" y="593"/>
                  </a:lnTo>
                  <a:cubicBezTo>
                    <a:pt x="338" y="535"/>
                    <a:pt x="680" y="511"/>
                    <a:pt x="1022" y="511"/>
                  </a:cubicBezTo>
                  <a:lnTo>
                    <a:pt x="1879" y="511"/>
                  </a:lnTo>
                  <a:cubicBezTo>
                    <a:pt x="1937" y="511"/>
                    <a:pt x="1990" y="530"/>
                    <a:pt x="2033" y="564"/>
                  </a:cubicBezTo>
                  <a:lnTo>
                    <a:pt x="1855" y="155"/>
                  </a:lnTo>
                  <a:cubicBezTo>
                    <a:pt x="1818" y="62"/>
                    <a:pt x="1731" y="0"/>
                    <a:pt x="163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3"/>
            <p:cNvSpPr/>
            <p:nvPr/>
          </p:nvSpPr>
          <p:spPr>
            <a:xfrm>
              <a:off x="1854213" y="1778125"/>
              <a:ext cx="127875" cy="63950"/>
            </a:xfrm>
            <a:custGeom>
              <a:rect b="b" l="l" r="r" t="t"/>
              <a:pathLst>
                <a:path extrusionOk="0" h="2558" w="5115">
                  <a:moveTo>
                    <a:pt x="2557" y="1"/>
                  </a:moveTo>
                  <a:cubicBezTo>
                    <a:pt x="1142" y="1"/>
                    <a:pt x="0" y="1147"/>
                    <a:pt x="0" y="2558"/>
                  </a:cubicBezTo>
                  <a:lnTo>
                    <a:pt x="4840" y="2558"/>
                  </a:lnTo>
                  <a:cubicBezTo>
                    <a:pt x="4994" y="2558"/>
                    <a:pt x="5115" y="2423"/>
                    <a:pt x="5095" y="2274"/>
                  </a:cubicBezTo>
                  <a:cubicBezTo>
                    <a:pt x="4951" y="978"/>
                    <a:pt x="3858" y="1"/>
                    <a:pt x="2557"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3"/>
            <p:cNvSpPr/>
            <p:nvPr/>
          </p:nvSpPr>
          <p:spPr>
            <a:xfrm>
              <a:off x="1735663" y="1771750"/>
              <a:ext cx="141525" cy="51200"/>
            </a:xfrm>
            <a:custGeom>
              <a:rect b="b" l="l" r="r" t="t"/>
              <a:pathLst>
                <a:path extrusionOk="0" h="2048" w="5661">
                  <a:moveTo>
                    <a:pt x="5422" y="1"/>
                  </a:moveTo>
                  <a:cubicBezTo>
                    <a:pt x="5420" y="1"/>
                    <a:pt x="5418" y="1"/>
                    <a:pt x="5417" y="1"/>
                  </a:cubicBezTo>
                  <a:lnTo>
                    <a:pt x="254" y="1"/>
                  </a:lnTo>
                  <a:cubicBezTo>
                    <a:pt x="252" y="1"/>
                    <a:pt x="251" y="1"/>
                    <a:pt x="249" y="1"/>
                  </a:cubicBezTo>
                  <a:cubicBezTo>
                    <a:pt x="70" y="1"/>
                    <a:pt x="1" y="238"/>
                    <a:pt x="153" y="333"/>
                  </a:cubicBezTo>
                  <a:cubicBezTo>
                    <a:pt x="630" y="684"/>
                    <a:pt x="996" y="1161"/>
                    <a:pt x="1213" y="1710"/>
                  </a:cubicBezTo>
                  <a:cubicBezTo>
                    <a:pt x="1285" y="1912"/>
                    <a:pt x="1473" y="2047"/>
                    <a:pt x="1689" y="2047"/>
                  </a:cubicBezTo>
                  <a:lnTo>
                    <a:pt x="3962" y="2047"/>
                  </a:lnTo>
                  <a:cubicBezTo>
                    <a:pt x="4174" y="2047"/>
                    <a:pt x="4367" y="1912"/>
                    <a:pt x="4444" y="1710"/>
                  </a:cubicBezTo>
                  <a:cubicBezTo>
                    <a:pt x="4661" y="1152"/>
                    <a:pt x="5031" y="670"/>
                    <a:pt x="5518" y="323"/>
                  </a:cubicBezTo>
                  <a:cubicBezTo>
                    <a:pt x="5661" y="223"/>
                    <a:pt x="5591" y="1"/>
                    <a:pt x="542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3"/>
            <p:cNvSpPr/>
            <p:nvPr/>
          </p:nvSpPr>
          <p:spPr>
            <a:xfrm>
              <a:off x="1643288" y="1791025"/>
              <a:ext cx="102225" cy="51175"/>
            </a:xfrm>
            <a:custGeom>
              <a:rect b="b" l="l" r="r" t="t"/>
              <a:pathLst>
                <a:path extrusionOk="0" h="2047" w="4089">
                  <a:moveTo>
                    <a:pt x="2047" y="0"/>
                  </a:moveTo>
                  <a:cubicBezTo>
                    <a:pt x="915" y="0"/>
                    <a:pt x="1" y="915"/>
                    <a:pt x="1" y="2047"/>
                  </a:cubicBezTo>
                  <a:lnTo>
                    <a:pt x="4089" y="2047"/>
                  </a:lnTo>
                  <a:cubicBezTo>
                    <a:pt x="4089" y="915"/>
                    <a:pt x="3174" y="0"/>
                    <a:pt x="2047"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3"/>
            <p:cNvSpPr/>
            <p:nvPr/>
          </p:nvSpPr>
          <p:spPr>
            <a:xfrm>
              <a:off x="1655938" y="1803775"/>
              <a:ext cx="76950" cy="76725"/>
            </a:xfrm>
            <a:custGeom>
              <a:rect b="b" l="l" r="r" t="t"/>
              <a:pathLst>
                <a:path extrusionOk="0" h="3069" w="3078">
                  <a:moveTo>
                    <a:pt x="1540" y="1"/>
                  </a:moveTo>
                  <a:cubicBezTo>
                    <a:pt x="1537" y="1"/>
                    <a:pt x="1534" y="1"/>
                    <a:pt x="1532" y="1"/>
                  </a:cubicBezTo>
                  <a:cubicBezTo>
                    <a:pt x="684" y="5"/>
                    <a:pt x="0" y="694"/>
                    <a:pt x="5" y="1542"/>
                  </a:cubicBezTo>
                  <a:cubicBezTo>
                    <a:pt x="10" y="2386"/>
                    <a:pt x="698" y="3068"/>
                    <a:pt x="1537" y="3068"/>
                  </a:cubicBezTo>
                  <a:cubicBezTo>
                    <a:pt x="1540" y="3068"/>
                    <a:pt x="1543" y="3068"/>
                    <a:pt x="1546" y="3068"/>
                  </a:cubicBezTo>
                  <a:cubicBezTo>
                    <a:pt x="2394" y="3063"/>
                    <a:pt x="3077" y="2375"/>
                    <a:pt x="3072" y="1527"/>
                  </a:cubicBezTo>
                  <a:cubicBezTo>
                    <a:pt x="3068" y="683"/>
                    <a:pt x="2384" y="1"/>
                    <a:pt x="154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3"/>
            <p:cNvSpPr/>
            <p:nvPr/>
          </p:nvSpPr>
          <p:spPr>
            <a:xfrm>
              <a:off x="1675313" y="1822925"/>
              <a:ext cx="38300" cy="38300"/>
            </a:xfrm>
            <a:custGeom>
              <a:rect b="b" l="l" r="r" t="t"/>
              <a:pathLst>
                <a:path extrusionOk="0" h="1532" w="1532">
                  <a:moveTo>
                    <a:pt x="766" y="0"/>
                  </a:moveTo>
                  <a:cubicBezTo>
                    <a:pt x="342" y="0"/>
                    <a:pt x="0" y="342"/>
                    <a:pt x="0" y="766"/>
                  </a:cubicBezTo>
                  <a:cubicBezTo>
                    <a:pt x="0" y="1190"/>
                    <a:pt x="342" y="1532"/>
                    <a:pt x="766" y="1532"/>
                  </a:cubicBezTo>
                  <a:cubicBezTo>
                    <a:pt x="1190" y="1532"/>
                    <a:pt x="1532" y="1190"/>
                    <a:pt x="1532" y="766"/>
                  </a:cubicBezTo>
                  <a:cubicBezTo>
                    <a:pt x="1532" y="342"/>
                    <a:pt x="1190" y="0"/>
                    <a:pt x="766"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3"/>
            <p:cNvSpPr/>
            <p:nvPr/>
          </p:nvSpPr>
          <p:spPr>
            <a:xfrm>
              <a:off x="1866963" y="1791025"/>
              <a:ext cx="102250" cy="51175"/>
            </a:xfrm>
            <a:custGeom>
              <a:rect b="b" l="l" r="r" t="t"/>
              <a:pathLst>
                <a:path extrusionOk="0" h="2047" w="4090">
                  <a:moveTo>
                    <a:pt x="2047" y="0"/>
                  </a:moveTo>
                  <a:cubicBezTo>
                    <a:pt x="916" y="0"/>
                    <a:pt x="1" y="915"/>
                    <a:pt x="1" y="2047"/>
                  </a:cubicBezTo>
                  <a:lnTo>
                    <a:pt x="4089" y="2047"/>
                  </a:lnTo>
                  <a:cubicBezTo>
                    <a:pt x="4089" y="915"/>
                    <a:pt x="3174" y="0"/>
                    <a:pt x="2047"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3"/>
            <p:cNvSpPr/>
            <p:nvPr/>
          </p:nvSpPr>
          <p:spPr>
            <a:xfrm>
              <a:off x="1879738" y="1803775"/>
              <a:ext cx="76700" cy="76725"/>
            </a:xfrm>
            <a:custGeom>
              <a:rect b="b" l="l" r="r" t="t"/>
              <a:pathLst>
                <a:path extrusionOk="0" h="3069" w="3068">
                  <a:moveTo>
                    <a:pt x="1536" y="1"/>
                  </a:moveTo>
                  <a:cubicBezTo>
                    <a:pt x="689" y="1"/>
                    <a:pt x="0" y="684"/>
                    <a:pt x="0" y="1532"/>
                  </a:cubicBezTo>
                  <a:cubicBezTo>
                    <a:pt x="0" y="2379"/>
                    <a:pt x="689" y="3068"/>
                    <a:pt x="1536" y="3068"/>
                  </a:cubicBezTo>
                  <a:cubicBezTo>
                    <a:pt x="2384" y="3068"/>
                    <a:pt x="3068" y="2379"/>
                    <a:pt x="3068" y="1532"/>
                  </a:cubicBezTo>
                  <a:cubicBezTo>
                    <a:pt x="3068" y="684"/>
                    <a:pt x="2384" y="1"/>
                    <a:pt x="1536"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3"/>
            <p:cNvSpPr/>
            <p:nvPr/>
          </p:nvSpPr>
          <p:spPr>
            <a:xfrm>
              <a:off x="1898863" y="1822925"/>
              <a:ext cx="38450" cy="38300"/>
            </a:xfrm>
            <a:custGeom>
              <a:rect b="b" l="l" r="r" t="t"/>
              <a:pathLst>
                <a:path extrusionOk="0" h="1532" w="1538">
                  <a:moveTo>
                    <a:pt x="771" y="0"/>
                  </a:moveTo>
                  <a:cubicBezTo>
                    <a:pt x="348" y="0"/>
                    <a:pt x="1" y="342"/>
                    <a:pt x="1" y="766"/>
                  </a:cubicBezTo>
                  <a:cubicBezTo>
                    <a:pt x="1" y="1190"/>
                    <a:pt x="348" y="1532"/>
                    <a:pt x="771" y="1532"/>
                  </a:cubicBezTo>
                  <a:cubicBezTo>
                    <a:pt x="1195" y="1532"/>
                    <a:pt x="1537" y="1190"/>
                    <a:pt x="1537" y="766"/>
                  </a:cubicBezTo>
                  <a:cubicBezTo>
                    <a:pt x="1537" y="342"/>
                    <a:pt x="1195" y="0"/>
                    <a:pt x="77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3"/>
            <p:cNvSpPr/>
            <p:nvPr/>
          </p:nvSpPr>
          <p:spPr>
            <a:xfrm>
              <a:off x="1911763" y="1835675"/>
              <a:ext cx="12775" cy="12800"/>
            </a:xfrm>
            <a:custGeom>
              <a:rect b="b" l="l" r="r" t="t"/>
              <a:pathLst>
                <a:path extrusionOk="0" h="512" w="511">
                  <a:moveTo>
                    <a:pt x="255" y="1"/>
                  </a:moveTo>
                  <a:cubicBezTo>
                    <a:pt x="111" y="1"/>
                    <a:pt x="0" y="116"/>
                    <a:pt x="0" y="256"/>
                  </a:cubicBezTo>
                  <a:cubicBezTo>
                    <a:pt x="0" y="396"/>
                    <a:pt x="111" y="511"/>
                    <a:pt x="255" y="511"/>
                  </a:cubicBezTo>
                  <a:cubicBezTo>
                    <a:pt x="395" y="511"/>
                    <a:pt x="511" y="396"/>
                    <a:pt x="511" y="256"/>
                  </a:cubicBezTo>
                  <a:cubicBezTo>
                    <a:pt x="511" y="116"/>
                    <a:pt x="395" y="1"/>
                    <a:pt x="25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3"/>
            <p:cNvSpPr/>
            <p:nvPr/>
          </p:nvSpPr>
          <p:spPr>
            <a:xfrm>
              <a:off x="1688063" y="1835675"/>
              <a:ext cx="12800" cy="12800"/>
            </a:xfrm>
            <a:custGeom>
              <a:rect b="b" l="l" r="r" t="t"/>
              <a:pathLst>
                <a:path extrusionOk="0" h="512" w="512">
                  <a:moveTo>
                    <a:pt x="256" y="1"/>
                  </a:moveTo>
                  <a:cubicBezTo>
                    <a:pt x="116" y="1"/>
                    <a:pt x="1" y="116"/>
                    <a:pt x="1" y="256"/>
                  </a:cubicBezTo>
                  <a:cubicBezTo>
                    <a:pt x="1" y="396"/>
                    <a:pt x="116" y="511"/>
                    <a:pt x="256" y="511"/>
                  </a:cubicBezTo>
                  <a:cubicBezTo>
                    <a:pt x="396" y="511"/>
                    <a:pt x="511" y="396"/>
                    <a:pt x="511" y="256"/>
                  </a:cubicBezTo>
                  <a:cubicBezTo>
                    <a:pt x="511" y="116"/>
                    <a:pt x="396" y="1"/>
                    <a:pt x="25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1" name="Google Shape;5011;p63"/>
          <p:cNvGrpSpPr/>
          <p:nvPr/>
        </p:nvGrpSpPr>
        <p:grpSpPr>
          <a:xfrm>
            <a:off x="4075738" y="1630650"/>
            <a:ext cx="368050" cy="249850"/>
            <a:chOff x="4075738" y="1630650"/>
            <a:chExt cx="368050" cy="249850"/>
          </a:xfrm>
        </p:grpSpPr>
        <p:sp>
          <p:nvSpPr>
            <p:cNvPr id="5012" name="Google Shape;5012;p63"/>
            <p:cNvSpPr/>
            <p:nvPr/>
          </p:nvSpPr>
          <p:spPr>
            <a:xfrm>
              <a:off x="4075738" y="1630650"/>
              <a:ext cx="368050" cy="249850"/>
            </a:xfrm>
            <a:custGeom>
              <a:rect b="b" l="l" r="r" t="t"/>
              <a:pathLst>
                <a:path extrusionOk="0" h="9994" w="14722">
                  <a:moveTo>
                    <a:pt x="526" y="1"/>
                  </a:moveTo>
                  <a:cubicBezTo>
                    <a:pt x="237" y="1"/>
                    <a:pt x="1" y="237"/>
                    <a:pt x="1" y="531"/>
                  </a:cubicBezTo>
                  <a:lnTo>
                    <a:pt x="1" y="9468"/>
                  </a:lnTo>
                  <a:cubicBezTo>
                    <a:pt x="1" y="9757"/>
                    <a:pt x="237" y="9993"/>
                    <a:pt x="526" y="9993"/>
                  </a:cubicBezTo>
                  <a:lnTo>
                    <a:pt x="14197" y="9993"/>
                  </a:lnTo>
                  <a:cubicBezTo>
                    <a:pt x="14486" y="9993"/>
                    <a:pt x="14722" y="9757"/>
                    <a:pt x="14722" y="9468"/>
                  </a:cubicBezTo>
                  <a:lnTo>
                    <a:pt x="14722" y="531"/>
                  </a:lnTo>
                  <a:cubicBezTo>
                    <a:pt x="14722" y="237"/>
                    <a:pt x="14486" y="1"/>
                    <a:pt x="14197"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3"/>
            <p:cNvSpPr/>
            <p:nvPr/>
          </p:nvSpPr>
          <p:spPr>
            <a:xfrm>
              <a:off x="4102113" y="1663525"/>
              <a:ext cx="315450" cy="144625"/>
            </a:xfrm>
            <a:custGeom>
              <a:rect b="b" l="l" r="r" t="t"/>
              <a:pathLst>
                <a:path extrusionOk="0" h="5785" w="12618">
                  <a:moveTo>
                    <a:pt x="265" y="0"/>
                  </a:moveTo>
                  <a:cubicBezTo>
                    <a:pt x="116" y="0"/>
                    <a:pt x="0" y="121"/>
                    <a:pt x="0" y="265"/>
                  </a:cubicBezTo>
                  <a:lnTo>
                    <a:pt x="0" y="5524"/>
                  </a:lnTo>
                  <a:cubicBezTo>
                    <a:pt x="0" y="5668"/>
                    <a:pt x="116" y="5784"/>
                    <a:pt x="265" y="5784"/>
                  </a:cubicBezTo>
                  <a:lnTo>
                    <a:pt x="12352" y="5784"/>
                  </a:lnTo>
                  <a:cubicBezTo>
                    <a:pt x="12355" y="5784"/>
                    <a:pt x="12358" y="5784"/>
                    <a:pt x="12361" y="5784"/>
                  </a:cubicBezTo>
                  <a:cubicBezTo>
                    <a:pt x="12501" y="5784"/>
                    <a:pt x="12617" y="5666"/>
                    <a:pt x="12617" y="5524"/>
                  </a:cubicBezTo>
                  <a:lnTo>
                    <a:pt x="12617" y="265"/>
                  </a:lnTo>
                  <a:cubicBezTo>
                    <a:pt x="12617" y="121"/>
                    <a:pt x="12497" y="0"/>
                    <a:pt x="12352"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3"/>
            <p:cNvSpPr/>
            <p:nvPr/>
          </p:nvSpPr>
          <p:spPr>
            <a:xfrm>
              <a:off x="4102113" y="1663525"/>
              <a:ext cx="315450" cy="52625"/>
            </a:xfrm>
            <a:custGeom>
              <a:rect b="b" l="l" r="r" t="t"/>
              <a:pathLst>
                <a:path extrusionOk="0" h="2105" w="12618">
                  <a:moveTo>
                    <a:pt x="265" y="0"/>
                  </a:moveTo>
                  <a:cubicBezTo>
                    <a:pt x="116" y="0"/>
                    <a:pt x="0" y="121"/>
                    <a:pt x="0" y="265"/>
                  </a:cubicBezTo>
                  <a:lnTo>
                    <a:pt x="0" y="2105"/>
                  </a:lnTo>
                  <a:lnTo>
                    <a:pt x="12617" y="2105"/>
                  </a:lnTo>
                  <a:lnTo>
                    <a:pt x="12617" y="265"/>
                  </a:lnTo>
                  <a:cubicBezTo>
                    <a:pt x="12617" y="121"/>
                    <a:pt x="12497" y="0"/>
                    <a:pt x="12352"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3"/>
            <p:cNvSpPr/>
            <p:nvPr/>
          </p:nvSpPr>
          <p:spPr>
            <a:xfrm>
              <a:off x="4147988" y="1709625"/>
              <a:ext cx="223450" cy="52525"/>
            </a:xfrm>
            <a:custGeom>
              <a:rect b="b" l="l" r="r" t="t"/>
              <a:pathLst>
                <a:path extrusionOk="0" h="2101" w="8938">
                  <a:moveTo>
                    <a:pt x="1055" y="1"/>
                  </a:moveTo>
                  <a:cubicBezTo>
                    <a:pt x="472" y="1"/>
                    <a:pt x="0" y="468"/>
                    <a:pt x="5" y="1051"/>
                  </a:cubicBezTo>
                  <a:cubicBezTo>
                    <a:pt x="5" y="1628"/>
                    <a:pt x="472" y="2100"/>
                    <a:pt x="1055" y="2100"/>
                  </a:cubicBezTo>
                  <a:lnTo>
                    <a:pt x="7888" y="2100"/>
                  </a:lnTo>
                  <a:cubicBezTo>
                    <a:pt x="8471" y="2100"/>
                    <a:pt x="8938" y="1628"/>
                    <a:pt x="8938" y="1051"/>
                  </a:cubicBezTo>
                  <a:cubicBezTo>
                    <a:pt x="8938" y="468"/>
                    <a:pt x="8471" y="1"/>
                    <a:pt x="78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3"/>
            <p:cNvSpPr/>
            <p:nvPr/>
          </p:nvSpPr>
          <p:spPr>
            <a:xfrm>
              <a:off x="4147988" y="1709625"/>
              <a:ext cx="81275" cy="52525"/>
            </a:xfrm>
            <a:custGeom>
              <a:rect b="b" l="l" r="r" t="t"/>
              <a:pathLst>
                <a:path extrusionOk="0" h="2101" w="3251">
                  <a:moveTo>
                    <a:pt x="1055" y="1"/>
                  </a:moveTo>
                  <a:cubicBezTo>
                    <a:pt x="472" y="1"/>
                    <a:pt x="0" y="468"/>
                    <a:pt x="5" y="1051"/>
                  </a:cubicBezTo>
                  <a:cubicBezTo>
                    <a:pt x="5" y="1628"/>
                    <a:pt x="472" y="2100"/>
                    <a:pt x="1055" y="2100"/>
                  </a:cubicBezTo>
                  <a:lnTo>
                    <a:pt x="2875" y="2100"/>
                  </a:lnTo>
                  <a:cubicBezTo>
                    <a:pt x="3251" y="1450"/>
                    <a:pt x="3251" y="646"/>
                    <a:pt x="287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3"/>
            <p:cNvSpPr/>
            <p:nvPr/>
          </p:nvSpPr>
          <p:spPr>
            <a:xfrm>
              <a:off x="4264763" y="1709625"/>
              <a:ext cx="106075" cy="52525"/>
            </a:xfrm>
            <a:custGeom>
              <a:rect b="b" l="l" r="r" t="t"/>
              <a:pathLst>
                <a:path extrusionOk="0" h="2101" w="4243">
                  <a:moveTo>
                    <a:pt x="246" y="1"/>
                  </a:moveTo>
                  <a:cubicBezTo>
                    <a:pt x="0" y="680"/>
                    <a:pt x="0" y="1421"/>
                    <a:pt x="246" y="2100"/>
                  </a:cubicBezTo>
                  <a:lnTo>
                    <a:pt x="3217" y="2100"/>
                  </a:lnTo>
                  <a:cubicBezTo>
                    <a:pt x="3790" y="2086"/>
                    <a:pt x="4243" y="1619"/>
                    <a:pt x="4243" y="1051"/>
                  </a:cubicBezTo>
                  <a:cubicBezTo>
                    <a:pt x="4243" y="478"/>
                    <a:pt x="3790" y="10"/>
                    <a:pt x="321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3"/>
            <p:cNvSpPr/>
            <p:nvPr/>
          </p:nvSpPr>
          <p:spPr>
            <a:xfrm>
              <a:off x="4141488" y="1834475"/>
              <a:ext cx="236575" cy="46025"/>
            </a:xfrm>
            <a:custGeom>
              <a:rect b="b" l="l" r="r" t="t"/>
              <a:pathLst>
                <a:path extrusionOk="0" h="1841" w="9463">
                  <a:moveTo>
                    <a:pt x="1137" y="1"/>
                  </a:moveTo>
                  <a:cubicBezTo>
                    <a:pt x="925" y="1"/>
                    <a:pt x="737" y="126"/>
                    <a:pt x="655" y="318"/>
                  </a:cubicBezTo>
                  <a:lnTo>
                    <a:pt x="0" y="1840"/>
                  </a:lnTo>
                  <a:lnTo>
                    <a:pt x="9463" y="1840"/>
                  </a:lnTo>
                  <a:lnTo>
                    <a:pt x="8813" y="318"/>
                  </a:lnTo>
                  <a:cubicBezTo>
                    <a:pt x="8726" y="126"/>
                    <a:pt x="8538" y="1"/>
                    <a:pt x="833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3"/>
            <p:cNvSpPr/>
            <p:nvPr/>
          </p:nvSpPr>
          <p:spPr>
            <a:xfrm>
              <a:off x="4170963" y="1850850"/>
              <a:ext cx="19775" cy="19775"/>
            </a:xfrm>
            <a:custGeom>
              <a:rect b="b" l="l" r="r" t="t"/>
              <a:pathLst>
                <a:path extrusionOk="0" h="791" w="791">
                  <a:moveTo>
                    <a:pt x="396" y="0"/>
                  </a:moveTo>
                  <a:cubicBezTo>
                    <a:pt x="179" y="0"/>
                    <a:pt x="1" y="179"/>
                    <a:pt x="1" y="395"/>
                  </a:cubicBezTo>
                  <a:cubicBezTo>
                    <a:pt x="1" y="612"/>
                    <a:pt x="179" y="790"/>
                    <a:pt x="396" y="790"/>
                  </a:cubicBezTo>
                  <a:cubicBezTo>
                    <a:pt x="617" y="790"/>
                    <a:pt x="791" y="612"/>
                    <a:pt x="791" y="395"/>
                  </a:cubicBezTo>
                  <a:cubicBezTo>
                    <a:pt x="791" y="179"/>
                    <a:pt x="617" y="0"/>
                    <a:pt x="396"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3"/>
            <p:cNvSpPr/>
            <p:nvPr/>
          </p:nvSpPr>
          <p:spPr>
            <a:xfrm>
              <a:off x="4328813" y="1850850"/>
              <a:ext cx="19625" cy="19775"/>
            </a:xfrm>
            <a:custGeom>
              <a:rect b="b" l="l" r="r" t="t"/>
              <a:pathLst>
                <a:path extrusionOk="0" h="791" w="785">
                  <a:moveTo>
                    <a:pt x="390" y="0"/>
                  </a:moveTo>
                  <a:cubicBezTo>
                    <a:pt x="173" y="0"/>
                    <a:pt x="0" y="179"/>
                    <a:pt x="0" y="395"/>
                  </a:cubicBezTo>
                  <a:cubicBezTo>
                    <a:pt x="0" y="612"/>
                    <a:pt x="173" y="790"/>
                    <a:pt x="390" y="790"/>
                  </a:cubicBezTo>
                  <a:cubicBezTo>
                    <a:pt x="612" y="790"/>
                    <a:pt x="785" y="612"/>
                    <a:pt x="785" y="395"/>
                  </a:cubicBezTo>
                  <a:cubicBezTo>
                    <a:pt x="785" y="179"/>
                    <a:pt x="612" y="0"/>
                    <a:pt x="390"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3"/>
            <p:cNvSpPr/>
            <p:nvPr/>
          </p:nvSpPr>
          <p:spPr>
            <a:xfrm>
              <a:off x="4154588" y="1716125"/>
              <a:ext cx="39525" cy="39525"/>
            </a:xfrm>
            <a:custGeom>
              <a:rect b="b" l="l" r="r" t="t"/>
              <a:pathLst>
                <a:path extrusionOk="0" h="1581" w="1581">
                  <a:moveTo>
                    <a:pt x="791" y="1"/>
                  </a:moveTo>
                  <a:cubicBezTo>
                    <a:pt x="352" y="1"/>
                    <a:pt x="1" y="352"/>
                    <a:pt x="1" y="791"/>
                  </a:cubicBezTo>
                  <a:cubicBezTo>
                    <a:pt x="1" y="1224"/>
                    <a:pt x="352" y="1580"/>
                    <a:pt x="791" y="1580"/>
                  </a:cubicBezTo>
                  <a:cubicBezTo>
                    <a:pt x="1224" y="1580"/>
                    <a:pt x="1580" y="1224"/>
                    <a:pt x="1580" y="791"/>
                  </a:cubicBezTo>
                  <a:cubicBezTo>
                    <a:pt x="1580" y="352"/>
                    <a:pt x="1224" y="1"/>
                    <a:pt x="7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3"/>
            <p:cNvSpPr/>
            <p:nvPr/>
          </p:nvSpPr>
          <p:spPr>
            <a:xfrm>
              <a:off x="4325438" y="1716125"/>
              <a:ext cx="39500" cy="39525"/>
            </a:xfrm>
            <a:custGeom>
              <a:rect b="b" l="l" r="r" t="t"/>
              <a:pathLst>
                <a:path extrusionOk="0" h="1581" w="1580">
                  <a:moveTo>
                    <a:pt x="790" y="1"/>
                  </a:moveTo>
                  <a:cubicBezTo>
                    <a:pt x="357" y="1"/>
                    <a:pt x="0" y="352"/>
                    <a:pt x="0" y="791"/>
                  </a:cubicBezTo>
                  <a:cubicBezTo>
                    <a:pt x="0" y="1224"/>
                    <a:pt x="357" y="1580"/>
                    <a:pt x="790" y="1580"/>
                  </a:cubicBezTo>
                  <a:cubicBezTo>
                    <a:pt x="1223" y="1580"/>
                    <a:pt x="1580" y="1224"/>
                    <a:pt x="1580" y="791"/>
                  </a:cubicBezTo>
                  <a:cubicBezTo>
                    <a:pt x="1580" y="352"/>
                    <a:pt x="1223" y="1"/>
                    <a:pt x="7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3"/>
            <p:cNvSpPr/>
            <p:nvPr/>
          </p:nvSpPr>
          <p:spPr>
            <a:xfrm>
              <a:off x="4142188" y="1703000"/>
              <a:ext cx="235150" cy="65775"/>
            </a:xfrm>
            <a:custGeom>
              <a:rect b="b" l="l" r="r" t="t"/>
              <a:pathLst>
                <a:path extrusionOk="0" h="2631" w="9406">
                  <a:moveTo>
                    <a:pt x="8120" y="526"/>
                  </a:moveTo>
                  <a:cubicBezTo>
                    <a:pt x="8553" y="526"/>
                    <a:pt x="8910" y="877"/>
                    <a:pt x="8910" y="1316"/>
                  </a:cubicBezTo>
                  <a:cubicBezTo>
                    <a:pt x="8910" y="1749"/>
                    <a:pt x="8553" y="2105"/>
                    <a:pt x="8120" y="2105"/>
                  </a:cubicBezTo>
                  <a:lnTo>
                    <a:pt x="1287" y="2105"/>
                  </a:lnTo>
                  <a:cubicBezTo>
                    <a:pt x="848" y="2105"/>
                    <a:pt x="497" y="1749"/>
                    <a:pt x="497" y="1316"/>
                  </a:cubicBezTo>
                  <a:cubicBezTo>
                    <a:pt x="497" y="877"/>
                    <a:pt x="848" y="526"/>
                    <a:pt x="1287" y="526"/>
                  </a:cubicBezTo>
                  <a:close/>
                  <a:moveTo>
                    <a:pt x="1287" y="1"/>
                  </a:moveTo>
                  <a:cubicBezTo>
                    <a:pt x="569" y="15"/>
                    <a:pt x="1" y="598"/>
                    <a:pt x="1" y="1316"/>
                  </a:cubicBezTo>
                  <a:cubicBezTo>
                    <a:pt x="1" y="2028"/>
                    <a:pt x="569" y="2616"/>
                    <a:pt x="1287" y="2630"/>
                  </a:cubicBezTo>
                  <a:lnTo>
                    <a:pt x="8120" y="2630"/>
                  </a:lnTo>
                  <a:cubicBezTo>
                    <a:pt x="8833" y="2616"/>
                    <a:pt x="9406" y="2028"/>
                    <a:pt x="9406" y="1316"/>
                  </a:cubicBezTo>
                  <a:cubicBezTo>
                    <a:pt x="9406" y="598"/>
                    <a:pt x="8833" y="15"/>
                    <a:pt x="812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4" name="Google Shape;5024;p63"/>
          <p:cNvGrpSpPr/>
          <p:nvPr/>
        </p:nvGrpSpPr>
        <p:grpSpPr>
          <a:xfrm>
            <a:off x="1611738" y="3356900"/>
            <a:ext cx="369875" cy="263550"/>
            <a:chOff x="1611738" y="3333975"/>
            <a:chExt cx="369875" cy="263550"/>
          </a:xfrm>
        </p:grpSpPr>
        <p:sp>
          <p:nvSpPr>
            <p:cNvPr id="5025" name="Google Shape;5025;p63"/>
            <p:cNvSpPr/>
            <p:nvPr/>
          </p:nvSpPr>
          <p:spPr>
            <a:xfrm>
              <a:off x="1893088" y="3400600"/>
              <a:ext cx="40475" cy="42850"/>
            </a:xfrm>
            <a:custGeom>
              <a:rect b="b" l="l" r="r" t="t"/>
              <a:pathLst>
                <a:path extrusionOk="0" h="1714" w="1619">
                  <a:moveTo>
                    <a:pt x="309" y="1"/>
                  </a:moveTo>
                  <a:cubicBezTo>
                    <a:pt x="279" y="1"/>
                    <a:pt x="248" y="2"/>
                    <a:pt x="218" y="6"/>
                  </a:cubicBezTo>
                  <a:cubicBezTo>
                    <a:pt x="179" y="87"/>
                    <a:pt x="155" y="179"/>
                    <a:pt x="136" y="270"/>
                  </a:cubicBezTo>
                  <a:cubicBezTo>
                    <a:pt x="1" y="1028"/>
                    <a:pt x="588" y="1713"/>
                    <a:pt x="1343" y="1713"/>
                  </a:cubicBezTo>
                  <a:cubicBezTo>
                    <a:pt x="1370" y="1713"/>
                    <a:pt x="1398" y="1712"/>
                    <a:pt x="1426" y="1710"/>
                  </a:cubicBezTo>
                  <a:cubicBezTo>
                    <a:pt x="1460" y="1624"/>
                    <a:pt x="1489" y="1532"/>
                    <a:pt x="1503" y="1441"/>
                  </a:cubicBezTo>
                  <a:cubicBezTo>
                    <a:pt x="1619" y="771"/>
                    <a:pt x="1166" y="131"/>
                    <a:pt x="492" y="20"/>
                  </a:cubicBezTo>
                  <a:cubicBezTo>
                    <a:pt x="431" y="7"/>
                    <a:pt x="370" y="1"/>
                    <a:pt x="30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3"/>
            <p:cNvSpPr/>
            <p:nvPr/>
          </p:nvSpPr>
          <p:spPr>
            <a:xfrm>
              <a:off x="1936563" y="3412075"/>
              <a:ext cx="43850" cy="35150"/>
            </a:xfrm>
            <a:custGeom>
              <a:rect b="b" l="l" r="r" t="t"/>
              <a:pathLst>
                <a:path extrusionOk="0" h="1406" w="1754">
                  <a:moveTo>
                    <a:pt x="1234" y="0"/>
                  </a:moveTo>
                  <a:cubicBezTo>
                    <a:pt x="642" y="0"/>
                    <a:pt x="119" y="426"/>
                    <a:pt x="19" y="1030"/>
                  </a:cubicBezTo>
                  <a:cubicBezTo>
                    <a:pt x="5" y="1121"/>
                    <a:pt x="0" y="1218"/>
                    <a:pt x="5" y="1309"/>
                  </a:cubicBezTo>
                  <a:cubicBezTo>
                    <a:pt x="92" y="1343"/>
                    <a:pt x="178" y="1372"/>
                    <a:pt x="270" y="1386"/>
                  </a:cubicBezTo>
                  <a:cubicBezTo>
                    <a:pt x="344" y="1399"/>
                    <a:pt x="417" y="1406"/>
                    <a:pt x="489" y="1406"/>
                  </a:cubicBezTo>
                  <a:cubicBezTo>
                    <a:pt x="1181" y="1406"/>
                    <a:pt x="1753" y="820"/>
                    <a:pt x="1710" y="100"/>
                  </a:cubicBezTo>
                  <a:cubicBezTo>
                    <a:pt x="1623" y="62"/>
                    <a:pt x="1536" y="38"/>
                    <a:pt x="1445" y="19"/>
                  </a:cubicBezTo>
                  <a:cubicBezTo>
                    <a:pt x="1374" y="6"/>
                    <a:pt x="1304" y="0"/>
                    <a:pt x="123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3"/>
            <p:cNvSpPr/>
            <p:nvPr/>
          </p:nvSpPr>
          <p:spPr>
            <a:xfrm>
              <a:off x="1913563" y="3349075"/>
              <a:ext cx="31675" cy="37000"/>
            </a:xfrm>
            <a:custGeom>
              <a:rect b="b" l="l" r="r" t="t"/>
              <a:pathLst>
                <a:path extrusionOk="0" h="1480" w="1267">
                  <a:moveTo>
                    <a:pt x="265" y="1"/>
                  </a:moveTo>
                  <a:cubicBezTo>
                    <a:pt x="227" y="63"/>
                    <a:pt x="193" y="131"/>
                    <a:pt x="169" y="198"/>
                  </a:cubicBezTo>
                  <a:cubicBezTo>
                    <a:pt x="0" y="713"/>
                    <a:pt x="275" y="1262"/>
                    <a:pt x="790" y="1436"/>
                  </a:cubicBezTo>
                  <a:cubicBezTo>
                    <a:pt x="858" y="1460"/>
                    <a:pt x="930" y="1474"/>
                    <a:pt x="1002" y="1479"/>
                  </a:cubicBezTo>
                  <a:cubicBezTo>
                    <a:pt x="1041" y="1416"/>
                    <a:pt x="1074" y="1349"/>
                    <a:pt x="1098" y="1282"/>
                  </a:cubicBezTo>
                  <a:cubicBezTo>
                    <a:pt x="1267" y="771"/>
                    <a:pt x="992" y="217"/>
                    <a:pt x="482" y="44"/>
                  </a:cubicBezTo>
                  <a:cubicBezTo>
                    <a:pt x="410" y="25"/>
                    <a:pt x="338" y="10"/>
                    <a:pt x="26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3"/>
            <p:cNvSpPr/>
            <p:nvPr/>
          </p:nvSpPr>
          <p:spPr>
            <a:xfrm>
              <a:off x="1944738" y="3365975"/>
              <a:ext cx="36875" cy="25700"/>
            </a:xfrm>
            <a:custGeom>
              <a:rect b="b" l="l" r="r" t="t"/>
              <a:pathLst>
                <a:path extrusionOk="0" h="1028" w="1475">
                  <a:moveTo>
                    <a:pt x="967" y="0"/>
                  </a:moveTo>
                  <a:cubicBezTo>
                    <a:pt x="559" y="0"/>
                    <a:pt x="179" y="261"/>
                    <a:pt x="44" y="668"/>
                  </a:cubicBezTo>
                  <a:cubicBezTo>
                    <a:pt x="20" y="740"/>
                    <a:pt x="5" y="813"/>
                    <a:pt x="1" y="885"/>
                  </a:cubicBezTo>
                  <a:cubicBezTo>
                    <a:pt x="63" y="923"/>
                    <a:pt x="126" y="952"/>
                    <a:pt x="198" y="976"/>
                  </a:cubicBezTo>
                  <a:cubicBezTo>
                    <a:pt x="301" y="1011"/>
                    <a:pt x="406" y="1028"/>
                    <a:pt x="508" y="1028"/>
                  </a:cubicBezTo>
                  <a:cubicBezTo>
                    <a:pt x="916" y="1028"/>
                    <a:pt x="1296" y="768"/>
                    <a:pt x="1431" y="360"/>
                  </a:cubicBezTo>
                  <a:cubicBezTo>
                    <a:pt x="1455" y="293"/>
                    <a:pt x="1469" y="220"/>
                    <a:pt x="1474" y="143"/>
                  </a:cubicBezTo>
                  <a:cubicBezTo>
                    <a:pt x="1416" y="105"/>
                    <a:pt x="1349" y="76"/>
                    <a:pt x="1277" y="52"/>
                  </a:cubicBezTo>
                  <a:cubicBezTo>
                    <a:pt x="1174" y="17"/>
                    <a:pt x="1069" y="0"/>
                    <a:pt x="96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3"/>
            <p:cNvSpPr/>
            <p:nvPr/>
          </p:nvSpPr>
          <p:spPr>
            <a:xfrm>
              <a:off x="1898513" y="3467300"/>
              <a:ext cx="31200" cy="27350"/>
            </a:xfrm>
            <a:custGeom>
              <a:rect b="b" l="l" r="r" t="t"/>
              <a:pathLst>
                <a:path extrusionOk="0" h="1094" w="1248">
                  <a:moveTo>
                    <a:pt x="1" y="1"/>
                  </a:moveTo>
                  <a:lnTo>
                    <a:pt x="1" y="1094"/>
                  </a:lnTo>
                  <a:lnTo>
                    <a:pt x="1103" y="723"/>
                  </a:lnTo>
                  <a:cubicBezTo>
                    <a:pt x="1248" y="675"/>
                    <a:pt x="1248" y="472"/>
                    <a:pt x="1108" y="420"/>
                  </a:cubicBezTo>
                  <a:lnTo>
                    <a:pt x="1"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3"/>
            <p:cNvSpPr/>
            <p:nvPr/>
          </p:nvSpPr>
          <p:spPr>
            <a:xfrm>
              <a:off x="1682063" y="3347450"/>
              <a:ext cx="135100" cy="142400"/>
            </a:xfrm>
            <a:custGeom>
              <a:rect b="b" l="l" r="r" t="t"/>
              <a:pathLst>
                <a:path extrusionOk="0" h="5696" w="5404">
                  <a:moveTo>
                    <a:pt x="435" y="0"/>
                  </a:moveTo>
                  <a:cubicBezTo>
                    <a:pt x="310" y="0"/>
                    <a:pt x="198" y="89"/>
                    <a:pt x="178" y="220"/>
                  </a:cubicBezTo>
                  <a:cubicBezTo>
                    <a:pt x="87" y="750"/>
                    <a:pt x="0" y="1929"/>
                    <a:pt x="747" y="3075"/>
                  </a:cubicBezTo>
                  <a:lnTo>
                    <a:pt x="4758" y="5695"/>
                  </a:lnTo>
                  <a:lnTo>
                    <a:pt x="5403" y="4857"/>
                  </a:lnTo>
                  <a:cubicBezTo>
                    <a:pt x="4715" y="3090"/>
                    <a:pt x="3270" y="913"/>
                    <a:pt x="515" y="13"/>
                  </a:cubicBezTo>
                  <a:cubicBezTo>
                    <a:pt x="488" y="4"/>
                    <a:pt x="461" y="0"/>
                    <a:pt x="435"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3"/>
            <p:cNvSpPr/>
            <p:nvPr/>
          </p:nvSpPr>
          <p:spPr>
            <a:xfrm>
              <a:off x="1611738" y="3436725"/>
              <a:ext cx="293550" cy="160800"/>
            </a:xfrm>
            <a:custGeom>
              <a:rect b="b" l="l" r="r" t="t"/>
              <a:pathLst>
                <a:path extrusionOk="0" h="6432" w="11742">
                  <a:moveTo>
                    <a:pt x="9890" y="0"/>
                  </a:moveTo>
                  <a:cubicBezTo>
                    <a:pt x="9878" y="0"/>
                    <a:pt x="9866" y="0"/>
                    <a:pt x="9853" y="0"/>
                  </a:cubicBezTo>
                  <a:cubicBezTo>
                    <a:pt x="9324" y="15"/>
                    <a:pt x="8823" y="265"/>
                    <a:pt x="8495" y="684"/>
                  </a:cubicBezTo>
                  <a:cubicBezTo>
                    <a:pt x="8231" y="1031"/>
                    <a:pt x="7908" y="1334"/>
                    <a:pt x="7547" y="1575"/>
                  </a:cubicBezTo>
                  <a:cubicBezTo>
                    <a:pt x="6112" y="2490"/>
                    <a:pt x="2866" y="2890"/>
                    <a:pt x="2866" y="2890"/>
                  </a:cubicBezTo>
                  <a:cubicBezTo>
                    <a:pt x="2062" y="2996"/>
                    <a:pt x="1253" y="3058"/>
                    <a:pt x="444" y="3082"/>
                  </a:cubicBezTo>
                  <a:cubicBezTo>
                    <a:pt x="174" y="3087"/>
                    <a:pt x="1" y="3366"/>
                    <a:pt x="112" y="3612"/>
                  </a:cubicBezTo>
                  <a:lnTo>
                    <a:pt x="988" y="5538"/>
                  </a:lnTo>
                  <a:cubicBezTo>
                    <a:pt x="1051" y="5678"/>
                    <a:pt x="1187" y="5758"/>
                    <a:pt x="1329" y="5758"/>
                  </a:cubicBezTo>
                  <a:cubicBezTo>
                    <a:pt x="1393" y="5758"/>
                    <a:pt x="1458" y="5741"/>
                    <a:pt x="1518" y="5707"/>
                  </a:cubicBezTo>
                  <a:cubicBezTo>
                    <a:pt x="1869" y="5505"/>
                    <a:pt x="2452" y="5177"/>
                    <a:pt x="3160" y="4802"/>
                  </a:cubicBezTo>
                  <a:cubicBezTo>
                    <a:pt x="3886" y="5831"/>
                    <a:pt x="5063" y="6432"/>
                    <a:pt x="6302" y="6432"/>
                  </a:cubicBezTo>
                  <a:cubicBezTo>
                    <a:pt x="6477" y="6432"/>
                    <a:pt x="6653" y="6420"/>
                    <a:pt x="6829" y="6395"/>
                  </a:cubicBezTo>
                  <a:cubicBezTo>
                    <a:pt x="8255" y="6203"/>
                    <a:pt x="9454" y="5230"/>
                    <a:pt x="9935" y="3872"/>
                  </a:cubicBezTo>
                  <a:cubicBezTo>
                    <a:pt x="9998" y="3708"/>
                    <a:pt x="10142" y="3588"/>
                    <a:pt x="10311" y="3554"/>
                  </a:cubicBezTo>
                  <a:cubicBezTo>
                    <a:pt x="11154" y="3357"/>
                    <a:pt x="11741" y="2596"/>
                    <a:pt x="11707" y="1734"/>
                  </a:cubicBezTo>
                  <a:cubicBezTo>
                    <a:pt x="11660" y="764"/>
                    <a:pt x="10856" y="0"/>
                    <a:pt x="9890"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3"/>
            <p:cNvSpPr/>
            <p:nvPr/>
          </p:nvSpPr>
          <p:spPr>
            <a:xfrm>
              <a:off x="1634738" y="3410025"/>
              <a:ext cx="192650" cy="122675"/>
            </a:xfrm>
            <a:custGeom>
              <a:rect b="b" l="l" r="r" t="t"/>
              <a:pathLst>
                <a:path extrusionOk="0" h="4907" w="7706">
                  <a:moveTo>
                    <a:pt x="780" y="0"/>
                  </a:moveTo>
                  <a:cubicBezTo>
                    <a:pt x="604" y="0"/>
                    <a:pt x="424" y="6"/>
                    <a:pt x="241" y="19"/>
                  </a:cubicBezTo>
                  <a:cubicBezTo>
                    <a:pt x="97" y="28"/>
                    <a:pt x="1" y="163"/>
                    <a:pt x="34" y="298"/>
                  </a:cubicBezTo>
                  <a:cubicBezTo>
                    <a:pt x="174" y="876"/>
                    <a:pt x="636" y="2267"/>
                    <a:pt x="2042" y="2869"/>
                  </a:cubicBezTo>
                  <a:lnTo>
                    <a:pt x="1508" y="3226"/>
                  </a:lnTo>
                  <a:cubicBezTo>
                    <a:pt x="1383" y="3308"/>
                    <a:pt x="1373" y="3486"/>
                    <a:pt x="1484" y="3587"/>
                  </a:cubicBezTo>
                  <a:cubicBezTo>
                    <a:pt x="1952" y="4002"/>
                    <a:pt x="3173" y="4907"/>
                    <a:pt x="4914" y="4907"/>
                  </a:cubicBezTo>
                  <a:cubicBezTo>
                    <a:pt x="5737" y="4907"/>
                    <a:pt x="6675" y="4705"/>
                    <a:pt x="7706" y="4155"/>
                  </a:cubicBezTo>
                  <a:cubicBezTo>
                    <a:pt x="7706" y="4155"/>
                    <a:pt x="5396" y="0"/>
                    <a:pt x="78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3"/>
            <p:cNvSpPr/>
            <p:nvPr/>
          </p:nvSpPr>
          <p:spPr>
            <a:xfrm>
              <a:off x="1865888" y="3462725"/>
              <a:ext cx="12900" cy="19050"/>
            </a:xfrm>
            <a:custGeom>
              <a:rect b="b" l="l" r="r" t="t"/>
              <a:pathLst>
                <a:path extrusionOk="0" h="762" w="516">
                  <a:moveTo>
                    <a:pt x="256" y="1"/>
                  </a:moveTo>
                  <a:cubicBezTo>
                    <a:pt x="132" y="1"/>
                    <a:pt x="8" y="82"/>
                    <a:pt x="0" y="246"/>
                  </a:cubicBezTo>
                  <a:lnTo>
                    <a:pt x="0" y="501"/>
                  </a:lnTo>
                  <a:cubicBezTo>
                    <a:pt x="0" y="646"/>
                    <a:pt x="116" y="761"/>
                    <a:pt x="256" y="761"/>
                  </a:cubicBezTo>
                  <a:cubicBezTo>
                    <a:pt x="400" y="761"/>
                    <a:pt x="516" y="646"/>
                    <a:pt x="516" y="501"/>
                  </a:cubicBezTo>
                  <a:lnTo>
                    <a:pt x="516" y="246"/>
                  </a:lnTo>
                  <a:cubicBezTo>
                    <a:pt x="506" y="82"/>
                    <a:pt x="381" y="1"/>
                    <a:pt x="25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3"/>
            <p:cNvSpPr/>
            <p:nvPr/>
          </p:nvSpPr>
          <p:spPr>
            <a:xfrm>
              <a:off x="1923788" y="3333975"/>
              <a:ext cx="39850" cy="173550"/>
            </a:xfrm>
            <a:custGeom>
              <a:rect b="b" l="l" r="r" t="t"/>
              <a:pathLst>
                <a:path extrusionOk="0" h="6942" w="1594">
                  <a:moveTo>
                    <a:pt x="1272" y="0"/>
                  </a:moveTo>
                  <a:cubicBezTo>
                    <a:pt x="1183" y="0"/>
                    <a:pt x="1094" y="45"/>
                    <a:pt x="1046" y="152"/>
                  </a:cubicBezTo>
                  <a:cubicBezTo>
                    <a:pt x="569" y="1351"/>
                    <a:pt x="1" y="3451"/>
                    <a:pt x="1" y="6682"/>
                  </a:cubicBezTo>
                  <a:cubicBezTo>
                    <a:pt x="1" y="6826"/>
                    <a:pt x="116" y="6942"/>
                    <a:pt x="256" y="6942"/>
                  </a:cubicBezTo>
                  <a:cubicBezTo>
                    <a:pt x="396" y="6942"/>
                    <a:pt x="511" y="6826"/>
                    <a:pt x="511" y="6682"/>
                  </a:cubicBezTo>
                  <a:cubicBezTo>
                    <a:pt x="511" y="3537"/>
                    <a:pt x="1065" y="1500"/>
                    <a:pt x="1522" y="345"/>
                  </a:cubicBezTo>
                  <a:cubicBezTo>
                    <a:pt x="1594" y="147"/>
                    <a:pt x="1432" y="0"/>
                    <a:pt x="127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3"/>
            <p:cNvSpPr/>
            <p:nvPr/>
          </p:nvSpPr>
          <p:spPr>
            <a:xfrm>
              <a:off x="1623063" y="3537450"/>
              <a:ext cx="67675" cy="43275"/>
            </a:xfrm>
            <a:custGeom>
              <a:rect b="b" l="l" r="r" t="t"/>
              <a:pathLst>
                <a:path extrusionOk="0" h="1731" w="2707">
                  <a:moveTo>
                    <a:pt x="1775" y="1"/>
                  </a:moveTo>
                  <a:cubicBezTo>
                    <a:pt x="1725" y="1"/>
                    <a:pt x="1674" y="6"/>
                    <a:pt x="1623" y="16"/>
                  </a:cubicBezTo>
                  <a:lnTo>
                    <a:pt x="1" y="334"/>
                  </a:lnTo>
                  <a:lnTo>
                    <a:pt x="535" y="1509"/>
                  </a:lnTo>
                  <a:cubicBezTo>
                    <a:pt x="599" y="1650"/>
                    <a:pt x="737" y="1730"/>
                    <a:pt x="880" y="1730"/>
                  </a:cubicBezTo>
                  <a:cubicBezTo>
                    <a:pt x="943" y="1730"/>
                    <a:pt x="1006" y="1715"/>
                    <a:pt x="1065" y="1683"/>
                  </a:cubicBezTo>
                  <a:cubicBezTo>
                    <a:pt x="1416" y="1480"/>
                    <a:pt x="1999" y="1148"/>
                    <a:pt x="2707" y="773"/>
                  </a:cubicBezTo>
                  <a:lnTo>
                    <a:pt x="2408" y="339"/>
                  </a:lnTo>
                  <a:cubicBezTo>
                    <a:pt x="2264" y="127"/>
                    <a:pt x="2026" y="1"/>
                    <a:pt x="177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3"/>
            <p:cNvSpPr/>
            <p:nvPr/>
          </p:nvSpPr>
          <p:spPr>
            <a:xfrm>
              <a:off x="1668813" y="3481750"/>
              <a:ext cx="108875" cy="45900"/>
            </a:xfrm>
            <a:custGeom>
              <a:rect b="b" l="l" r="r" t="t"/>
              <a:pathLst>
                <a:path extrusionOk="0" h="1836" w="4355">
                  <a:moveTo>
                    <a:pt x="679" y="0"/>
                  </a:moveTo>
                  <a:lnTo>
                    <a:pt x="140" y="357"/>
                  </a:lnTo>
                  <a:cubicBezTo>
                    <a:pt x="15" y="439"/>
                    <a:pt x="0" y="617"/>
                    <a:pt x="116" y="718"/>
                  </a:cubicBezTo>
                  <a:cubicBezTo>
                    <a:pt x="699" y="1228"/>
                    <a:pt x="1387" y="1609"/>
                    <a:pt x="2129" y="1835"/>
                  </a:cubicBezTo>
                  <a:cubicBezTo>
                    <a:pt x="2895" y="1628"/>
                    <a:pt x="3602" y="1267"/>
                    <a:pt x="4224" y="776"/>
                  </a:cubicBezTo>
                  <a:cubicBezTo>
                    <a:pt x="4354" y="678"/>
                    <a:pt x="4282" y="472"/>
                    <a:pt x="4120" y="472"/>
                  </a:cubicBezTo>
                  <a:cubicBezTo>
                    <a:pt x="4114" y="472"/>
                    <a:pt x="4109" y="472"/>
                    <a:pt x="4103" y="472"/>
                  </a:cubicBezTo>
                  <a:cubicBezTo>
                    <a:pt x="3969" y="480"/>
                    <a:pt x="3820" y="484"/>
                    <a:pt x="3660" y="484"/>
                  </a:cubicBezTo>
                  <a:cubicBezTo>
                    <a:pt x="2704" y="484"/>
                    <a:pt x="1377" y="343"/>
                    <a:pt x="679"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7" name="Google Shape;5037;p63"/>
          <p:cNvGrpSpPr/>
          <p:nvPr/>
        </p:nvGrpSpPr>
        <p:grpSpPr>
          <a:xfrm>
            <a:off x="6007438" y="3252400"/>
            <a:ext cx="197825" cy="368050"/>
            <a:chOff x="5409538" y="3830525"/>
            <a:chExt cx="197825" cy="368050"/>
          </a:xfrm>
        </p:grpSpPr>
        <p:sp>
          <p:nvSpPr>
            <p:cNvPr id="5038" name="Google Shape;5038;p63"/>
            <p:cNvSpPr/>
            <p:nvPr/>
          </p:nvSpPr>
          <p:spPr>
            <a:xfrm>
              <a:off x="5505838" y="3830525"/>
              <a:ext cx="12675" cy="63100"/>
            </a:xfrm>
            <a:custGeom>
              <a:rect b="b" l="l" r="r" t="t"/>
              <a:pathLst>
                <a:path extrusionOk="0" h="2524" w="507">
                  <a:moveTo>
                    <a:pt x="251" y="0"/>
                  </a:moveTo>
                  <a:cubicBezTo>
                    <a:pt x="111" y="0"/>
                    <a:pt x="1" y="116"/>
                    <a:pt x="1" y="255"/>
                  </a:cubicBezTo>
                  <a:lnTo>
                    <a:pt x="1" y="2523"/>
                  </a:lnTo>
                  <a:lnTo>
                    <a:pt x="506" y="2523"/>
                  </a:lnTo>
                  <a:lnTo>
                    <a:pt x="506" y="255"/>
                  </a:lnTo>
                  <a:cubicBezTo>
                    <a:pt x="506" y="116"/>
                    <a:pt x="391" y="0"/>
                    <a:pt x="251"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3"/>
            <p:cNvSpPr/>
            <p:nvPr/>
          </p:nvSpPr>
          <p:spPr>
            <a:xfrm>
              <a:off x="5505838" y="4070800"/>
              <a:ext cx="12675" cy="72025"/>
            </a:xfrm>
            <a:custGeom>
              <a:rect b="b" l="l" r="r" t="t"/>
              <a:pathLst>
                <a:path extrusionOk="0" h="2881" w="507">
                  <a:moveTo>
                    <a:pt x="1" y="1"/>
                  </a:moveTo>
                  <a:lnTo>
                    <a:pt x="1" y="2881"/>
                  </a:lnTo>
                  <a:lnTo>
                    <a:pt x="506" y="2881"/>
                  </a:lnTo>
                  <a:lnTo>
                    <a:pt x="506" y="1"/>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3"/>
            <p:cNvSpPr/>
            <p:nvPr/>
          </p:nvSpPr>
          <p:spPr>
            <a:xfrm>
              <a:off x="5556538" y="4056125"/>
              <a:ext cx="12775" cy="83800"/>
            </a:xfrm>
            <a:custGeom>
              <a:rect b="b" l="l" r="r" t="t"/>
              <a:pathLst>
                <a:path extrusionOk="0" h="3352" w="511">
                  <a:moveTo>
                    <a:pt x="0" y="0"/>
                  </a:moveTo>
                  <a:lnTo>
                    <a:pt x="0" y="3352"/>
                  </a:lnTo>
                  <a:lnTo>
                    <a:pt x="510" y="3352"/>
                  </a:lnTo>
                  <a:lnTo>
                    <a:pt x="510" y="0"/>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3"/>
            <p:cNvSpPr/>
            <p:nvPr/>
          </p:nvSpPr>
          <p:spPr>
            <a:xfrm>
              <a:off x="5455038" y="4056125"/>
              <a:ext cx="12675" cy="83800"/>
            </a:xfrm>
            <a:custGeom>
              <a:rect b="b" l="l" r="r" t="t"/>
              <a:pathLst>
                <a:path extrusionOk="0" h="3352" w="507">
                  <a:moveTo>
                    <a:pt x="1" y="0"/>
                  </a:moveTo>
                  <a:lnTo>
                    <a:pt x="1" y="3352"/>
                  </a:lnTo>
                  <a:lnTo>
                    <a:pt x="506" y="3352"/>
                  </a:lnTo>
                  <a:lnTo>
                    <a:pt x="506" y="0"/>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3"/>
            <p:cNvSpPr/>
            <p:nvPr/>
          </p:nvSpPr>
          <p:spPr>
            <a:xfrm>
              <a:off x="5423388" y="3893950"/>
              <a:ext cx="177575" cy="177725"/>
            </a:xfrm>
            <a:custGeom>
              <a:rect b="b" l="l" r="r" t="t"/>
              <a:pathLst>
                <a:path extrusionOk="0" h="7109" w="7103">
                  <a:moveTo>
                    <a:pt x="3554" y="1099"/>
                  </a:moveTo>
                  <a:cubicBezTo>
                    <a:pt x="3636" y="1455"/>
                    <a:pt x="3722" y="1821"/>
                    <a:pt x="3795" y="2163"/>
                  </a:cubicBezTo>
                  <a:cubicBezTo>
                    <a:pt x="3708" y="2216"/>
                    <a:pt x="3631" y="2269"/>
                    <a:pt x="3554" y="2322"/>
                  </a:cubicBezTo>
                  <a:cubicBezTo>
                    <a:pt x="3477" y="2269"/>
                    <a:pt x="3395" y="2216"/>
                    <a:pt x="3313" y="2163"/>
                  </a:cubicBezTo>
                  <a:cubicBezTo>
                    <a:pt x="3385" y="1826"/>
                    <a:pt x="3467" y="1455"/>
                    <a:pt x="3549" y="1099"/>
                  </a:cubicBezTo>
                  <a:close/>
                  <a:moveTo>
                    <a:pt x="5292" y="1821"/>
                  </a:moveTo>
                  <a:cubicBezTo>
                    <a:pt x="5095" y="2129"/>
                    <a:pt x="4897" y="2447"/>
                    <a:pt x="4710" y="2741"/>
                  </a:cubicBezTo>
                  <a:cubicBezTo>
                    <a:pt x="4613" y="2722"/>
                    <a:pt x="4517" y="2702"/>
                    <a:pt x="4426" y="2683"/>
                  </a:cubicBezTo>
                  <a:cubicBezTo>
                    <a:pt x="4406" y="2592"/>
                    <a:pt x="4387" y="2495"/>
                    <a:pt x="4368" y="2399"/>
                  </a:cubicBezTo>
                  <a:cubicBezTo>
                    <a:pt x="4657" y="2211"/>
                    <a:pt x="4975" y="2014"/>
                    <a:pt x="5288" y="1821"/>
                  </a:cubicBezTo>
                  <a:close/>
                  <a:moveTo>
                    <a:pt x="1816" y="1821"/>
                  </a:moveTo>
                  <a:lnTo>
                    <a:pt x="1816" y="1821"/>
                  </a:lnTo>
                  <a:cubicBezTo>
                    <a:pt x="2129" y="2014"/>
                    <a:pt x="2446" y="2216"/>
                    <a:pt x="2740" y="2399"/>
                  </a:cubicBezTo>
                  <a:cubicBezTo>
                    <a:pt x="2716" y="2495"/>
                    <a:pt x="2697" y="2592"/>
                    <a:pt x="2677" y="2683"/>
                  </a:cubicBezTo>
                  <a:lnTo>
                    <a:pt x="2682" y="2683"/>
                  </a:lnTo>
                  <a:cubicBezTo>
                    <a:pt x="2591" y="2702"/>
                    <a:pt x="2494" y="2722"/>
                    <a:pt x="2398" y="2746"/>
                  </a:cubicBezTo>
                  <a:cubicBezTo>
                    <a:pt x="2210" y="2452"/>
                    <a:pt x="2008" y="2134"/>
                    <a:pt x="1816" y="1821"/>
                  </a:cubicBezTo>
                  <a:close/>
                  <a:moveTo>
                    <a:pt x="2157" y="3314"/>
                  </a:moveTo>
                  <a:cubicBezTo>
                    <a:pt x="2210" y="3401"/>
                    <a:pt x="2263" y="3478"/>
                    <a:pt x="2316" y="3555"/>
                  </a:cubicBezTo>
                  <a:cubicBezTo>
                    <a:pt x="2263" y="3632"/>
                    <a:pt x="2210" y="3714"/>
                    <a:pt x="2157" y="3795"/>
                  </a:cubicBezTo>
                  <a:cubicBezTo>
                    <a:pt x="1820" y="3723"/>
                    <a:pt x="1454" y="3641"/>
                    <a:pt x="1093" y="3555"/>
                  </a:cubicBezTo>
                  <a:cubicBezTo>
                    <a:pt x="1454" y="3473"/>
                    <a:pt x="1816" y="3391"/>
                    <a:pt x="2157" y="3314"/>
                  </a:cubicBezTo>
                  <a:close/>
                  <a:moveTo>
                    <a:pt x="4946" y="3314"/>
                  </a:moveTo>
                  <a:cubicBezTo>
                    <a:pt x="5283" y="3391"/>
                    <a:pt x="5649" y="3473"/>
                    <a:pt x="6005" y="3555"/>
                  </a:cubicBezTo>
                  <a:lnTo>
                    <a:pt x="6010" y="3555"/>
                  </a:lnTo>
                  <a:cubicBezTo>
                    <a:pt x="5654" y="3641"/>
                    <a:pt x="5288" y="3723"/>
                    <a:pt x="4946" y="3795"/>
                  </a:cubicBezTo>
                  <a:cubicBezTo>
                    <a:pt x="4893" y="3714"/>
                    <a:pt x="4840" y="3632"/>
                    <a:pt x="4787" y="3555"/>
                  </a:cubicBezTo>
                  <a:lnTo>
                    <a:pt x="4946" y="3314"/>
                  </a:lnTo>
                  <a:close/>
                  <a:moveTo>
                    <a:pt x="4710" y="4368"/>
                  </a:moveTo>
                  <a:cubicBezTo>
                    <a:pt x="4892" y="4661"/>
                    <a:pt x="5093" y="4977"/>
                    <a:pt x="5285" y="5288"/>
                  </a:cubicBezTo>
                  <a:lnTo>
                    <a:pt x="5285" y="5288"/>
                  </a:lnTo>
                  <a:cubicBezTo>
                    <a:pt x="4974" y="5097"/>
                    <a:pt x="4659" y="4897"/>
                    <a:pt x="4368" y="4710"/>
                  </a:cubicBezTo>
                  <a:cubicBezTo>
                    <a:pt x="4387" y="4614"/>
                    <a:pt x="4406" y="4518"/>
                    <a:pt x="4426" y="4426"/>
                  </a:cubicBezTo>
                  <a:lnTo>
                    <a:pt x="4710" y="4368"/>
                  </a:lnTo>
                  <a:close/>
                  <a:moveTo>
                    <a:pt x="2398" y="4368"/>
                  </a:moveTo>
                  <a:lnTo>
                    <a:pt x="2682" y="4431"/>
                  </a:lnTo>
                  <a:cubicBezTo>
                    <a:pt x="2702" y="4523"/>
                    <a:pt x="2721" y="4614"/>
                    <a:pt x="2740" y="4715"/>
                  </a:cubicBezTo>
                  <a:cubicBezTo>
                    <a:pt x="2446" y="4898"/>
                    <a:pt x="2129" y="5100"/>
                    <a:pt x="1816" y="5293"/>
                  </a:cubicBezTo>
                  <a:cubicBezTo>
                    <a:pt x="2008" y="4980"/>
                    <a:pt x="2210" y="4662"/>
                    <a:pt x="2398" y="4368"/>
                  </a:cubicBezTo>
                  <a:close/>
                  <a:moveTo>
                    <a:pt x="3554" y="4787"/>
                  </a:moveTo>
                  <a:cubicBezTo>
                    <a:pt x="3631" y="4840"/>
                    <a:pt x="3713" y="4893"/>
                    <a:pt x="3795" y="4946"/>
                  </a:cubicBezTo>
                  <a:cubicBezTo>
                    <a:pt x="3718" y="5285"/>
                    <a:pt x="3637" y="5647"/>
                    <a:pt x="3552" y="6000"/>
                  </a:cubicBezTo>
                  <a:lnTo>
                    <a:pt x="3552" y="6000"/>
                  </a:lnTo>
                  <a:cubicBezTo>
                    <a:pt x="3470" y="5647"/>
                    <a:pt x="3385" y="5285"/>
                    <a:pt x="3313" y="4946"/>
                  </a:cubicBezTo>
                  <a:cubicBezTo>
                    <a:pt x="3395" y="4893"/>
                    <a:pt x="3477" y="4840"/>
                    <a:pt x="3554" y="4787"/>
                  </a:cubicBezTo>
                  <a:close/>
                  <a:moveTo>
                    <a:pt x="3549" y="1"/>
                  </a:moveTo>
                  <a:cubicBezTo>
                    <a:pt x="3462" y="1"/>
                    <a:pt x="3376" y="10"/>
                    <a:pt x="3284" y="15"/>
                  </a:cubicBezTo>
                  <a:cubicBezTo>
                    <a:pt x="3207" y="343"/>
                    <a:pt x="3019" y="1118"/>
                    <a:pt x="2851" y="1869"/>
                  </a:cubicBezTo>
                  <a:cubicBezTo>
                    <a:pt x="2201" y="1460"/>
                    <a:pt x="1522" y="1041"/>
                    <a:pt x="1238" y="868"/>
                  </a:cubicBezTo>
                  <a:cubicBezTo>
                    <a:pt x="1103" y="983"/>
                    <a:pt x="978" y="1108"/>
                    <a:pt x="862" y="1238"/>
                  </a:cubicBezTo>
                  <a:cubicBezTo>
                    <a:pt x="1035" y="1527"/>
                    <a:pt x="1454" y="2206"/>
                    <a:pt x="1868" y="2856"/>
                  </a:cubicBezTo>
                  <a:cubicBezTo>
                    <a:pt x="1112" y="3025"/>
                    <a:pt x="337" y="3213"/>
                    <a:pt x="10" y="3290"/>
                  </a:cubicBezTo>
                  <a:cubicBezTo>
                    <a:pt x="5" y="3381"/>
                    <a:pt x="0" y="3468"/>
                    <a:pt x="0" y="3555"/>
                  </a:cubicBezTo>
                  <a:cubicBezTo>
                    <a:pt x="0" y="3646"/>
                    <a:pt x="5" y="3733"/>
                    <a:pt x="10" y="3820"/>
                  </a:cubicBezTo>
                  <a:cubicBezTo>
                    <a:pt x="337" y="3901"/>
                    <a:pt x="1112" y="4084"/>
                    <a:pt x="1864" y="4253"/>
                  </a:cubicBezTo>
                  <a:cubicBezTo>
                    <a:pt x="1454" y="4903"/>
                    <a:pt x="1035" y="5582"/>
                    <a:pt x="862" y="5871"/>
                  </a:cubicBezTo>
                  <a:cubicBezTo>
                    <a:pt x="978" y="6006"/>
                    <a:pt x="1103" y="6131"/>
                    <a:pt x="1238" y="6247"/>
                  </a:cubicBezTo>
                  <a:cubicBezTo>
                    <a:pt x="1522" y="6068"/>
                    <a:pt x="2201" y="5654"/>
                    <a:pt x="2851" y="5240"/>
                  </a:cubicBezTo>
                  <a:cubicBezTo>
                    <a:pt x="3019" y="5991"/>
                    <a:pt x="3207" y="6767"/>
                    <a:pt x="3284" y="7094"/>
                  </a:cubicBezTo>
                  <a:cubicBezTo>
                    <a:pt x="3376" y="7104"/>
                    <a:pt x="3462" y="7109"/>
                    <a:pt x="3549" y="7109"/>
                  </a:cubicBezTo>
                  <a:cubicBezTo>
                    <a:pt x="3641" y="7109"/>
                    <a:pt x="3727" y="7104"/>
                    <a:pt x="3814" y="7094"/>
                  </a:cubicBezTo>
                  <a:cubicBezTo>
                    <a:pt x="3896" y="6767"/>
                    <a:pt x="4079" y="5991"/>
                    <a:pt x="4247" y="5240"/>
                  </a:cubicBezTo>
                  <a:cubicBezTo>
                    <a:pt x="4897" y="5654"/>
                    <a:pt x="5576" y="6068"/>
                    <a:pt x="5865" y="6247"/>
                  </a:cubicBezTo>
                  <a:cubicBezTo>
                    <a:pt x="6000" y="6131"/>
                    <a:pt x="6125" y="6006"/>
                    <a:pt x="6241" y="5871"/>
                  </a:cubicBezTo>
                  <a:cubicBezTo>
                    <a:pt x="6063" y="5582"/>
                    <a:pt x="5649" y="4903"/>
                    <a:pt x="5235" y="4253"/>
                  </a:cubicBezTo>
                  <a:cubicBezTo>
                    <a:pt x="5986" y="4084"/>
                    <a:pt x="6761" y="3901"/>
                    <a:pt x="7089" y="3820"/>
                  </a:cubicBezTo>
                  <a:cubicBezTo>
                    <a:pt x="7098" y="3733"/>
                    <a:pt x="7103" y="3646"/>
                    <a:pt x="7103" y="3555"/>
                  </a:cubicBezTo>
                  <a:cubicBezTo>
                    <a:pt x="7103" y="3468"/>
                    <a:pt x="7098" y="3381"/>
                    <a:pt x="7089" y="3290"/>
                  </a:cubicBezTo>
                  <a:cubicBezTo>
                    <a:pt x="6761" y="3213"/>
                    <a:pt x="5986" y="3025"/>
                    <a:pt x="5235" y="2856"/>
                  </a:cubicBezTo>
                  <a:cubicBezTo>
                    <a:pt x="5649" y="2206"/>
                    <a:pt x="6063" y="1527"/>
                    <a:pt x="6241" y="1238"/>
                  </a:cubicBezTo>
                  <a:cubicBezTo>
                    <a:pt x="6125" y="1108"/>
                    <a:pt x="6000" y="983"/>
                    <a:pt x="5865" y="868"/>
                  </a:cubicBezTo>
                  <a:cubicBezTo>
                    <a:pt x="5576" y="1041"/>
                    <a:pt x="4897" y="1460"/>
                    <a:pt x="4247" y="1869"/>
                  </a:cubicBezTo>
                  <a:cubicBezTo>
                    <a:pt x="4079" y="1118"/>
                    <a:pt x="3896" y="343"/>
                    <a:pt x="3814" y="15"/>
                  </a:cubicBezTo>
                  <a:cubicBezTo>
                    <a:pt x="3727" y="10"/>
                    <a:pt x="3641" y="1"/>
                    <a:pt x="3549"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3"/>
            <p:cNvSpPr/>
            <p:nvPr/>
          </p:nvSpPr>
          <p:spPr>
            <a:xfrm>
              <a:off x="5409538" y="3887625"/>
              <a:ext cx="197825" cy="190425"/>
            </a:xfrm>
            <a:custGeom>
              <a:rect b="b" l="l" r="r" t="t"/>
              <a:pathLst>
                <a:path extrusionOk="0" h="7617" w="7913">
                  <a:moveTo>
                    <a:pt x="4103" y="509"/>
                  </a:moveTo>
                  <a:cubicBezTo>
                    <a:pt x="5928" y="509"/>
                    <a:pt x="7402" y="1987"/>
                    <a:pt x="7402" y="3812"/>
                  </a:cubicBezTo>
                  <a:cubicBezTo>
                    <a:pt x="7402" y="5146"/>
                    <a:pt x="6598" y="6350"/>
                    <a:pt x="5365" y="6861"/>
                  </a:cubicBezTo>
                  <a:cubicBezTo>
                    <a:pt x="4957" y="7029"/>
                    <a:pt x="4530" y="7111"/>
                    <a:pt x="4106" y="7111"/>
                  </a:cubicBezTo>
                  <a:cubicBezTo>
                    <a:pt x="3248" y="7111"/>
                    <a:pt x="2404" y="6775"/>
                    <a:pt x="1772" y="6143"/>
                  </a:cubicBezTo>
                  <a:cubicBezTo>
                    <a:pt x="829" y="5199"/>
                    <a:pt x="544" y="3784"/>
                    <a:pt x="1055" y="2551"/>
                  </a:cubicBezTo>
                  <a:cubicBezTo>
                    <a:pt x="1565" y="1318"/>
                    <a:pt x="2769" y="514"/>
                    <a:pt x="4103" y="514"/>
                  </a:cubicBezTo>
                  <a:lnTo>
                    <a:pt x="4103" y="509"/>
                  </a:lnTo>
                  <a:close/>
                  <a:moveTo>
                    <a:pt x="4103" y="1"/>
                  </a:moveTo>
                  <a:cubicBezTo>
                    <a:pt x="3112" y="1"/>
                    <a:pt x="2139" y="388"/>
                    <a:pt x="1411" y="1116"/>
                  </a:cubicBezTo>
                  <a:cubicBezTo>
                    <a:pt x="323" y="2204"/>
                    <a:pt x="0" y="3841"/>
                    <a:pt x="588" y="5267"/>
                  </a:cubicBezTo>
                  <a:cubicBezTo>
                    <a:pt x="1175" y="6687"/>
                    <a:pt x="2567" y="7617"/>
                    <a:pt x="4103" y="7617"/>
                  </a:cubicBezTo>
                  <a:cubicBezTo>
                    <a:pt x="6208" y="7612"/>
                    <a:pt x="7907" y="5912"/>
                    <a:pt x="7912" y="3808"/>
                  </a:cubicBezTo>
                  <a:cubicBezTo>
                    <a:pt x="7912" y="2267"/>
                    <a:pt x="6983" y="880"/>
                    <a:pt x="5562" y="292"/>
                  </a:cubicBezTo>
                  <a:cubicBezTo>
                    <a:pt x="5090" y="96"/>
                    <a:pt x="4594" y="1"/>
                    <a:pt x="4103"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3"/>
            <p:cNvSpPr/>
            <p:nvPr/>
          </p:nvSpPr>
          <p:spPr>
            <a:xfrm>
              <a:off x="5499463" y="3849650"/>
              <a:ext cx="25425" cy="25300"/>
            </a:xfrm>
            <a:custGeom>
              <a:rect b="b" l="l" r="r" t="t"/>
              <a:pathLst>
                <a:path extrusionOk="0" h="1012" w="1017">
                  <a:moveTo>
                    <a:pt x="506" y="1"/>
                  </a:moveTo>
                  <a:cubicBezTo>
                    <a:pt x="227" y="1"/>
                    <a:pt x="0" y="227"/>
                    <a:pt x="0" y="506"/>
                  </a:cubicBezTo>
                  <a:cubicBezTo>
                    <a:pt x="0" y="786"/>
                    <a:pt x="227" y="1012"/>
                    <a:pt x="506" y="1012"/>
                  </a:cubicBezTo>
                  <a:cubicBezTo>
                    <a:pt x="785" y="1012"/>
                    <a:pt x="1017" y="786"/>
                    <a:pt x="1017" y="506"/>
                  </a:cubicBezTo>
                  <a:cubicBezTo>
                    <a:pt x="1017" y="227"/>
                    <a:pt x="785" y="1"/>
                    <a:pt x="50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3"/>
            <p:cNvSpPr/>
            <p:nvPr/>
          </p:nvSpPr>
          <p:spPr>
            <a:xfrm>
              <a:off x="5499463" y="4135575"/>
              <a:ext cx="25425" cy="63000"/>
            </a:xfrm>
            <a:custGeom>
              <a:rect b="b" l="l" r="r" t="t"/>
              <a:pathLst>
                <a:path extrusionOk="0" h="2520" w="1017">
                  <a:moveTo>
                    <a:pt x="506" y="1"/>
                  </a:moveTo>
                  <a:cubicBezTo>
                    <a:pt x="232" y="1"/>
                    <a:pt x="10" y="217"/>
                    <a:pt x="0" y="487"/>
                  </a:cubicBezTo>
                  <a:cubicBezTo>
                    <a:pt x="0" y="1758"/>
                    <a:pt x="506" y="2519"/>
                    <a:pt x="506" y="2519"/>
                  </a:cubicBezTo>
                  <a:cubicBezTo>
                    <a:pt x="506" y="2519"/>
                    <a:pt x="1017" y="1758"/>
                    <a:pt x="1017" y="487"/>
                  </a:cubicBezTo>
                  <a:cubicBezTo>
                    <a:pt x="1007" y="217"/>
                    <a:pt x="781" y="1"/>
                    <a:pt x="50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3"/>
            <p:cNvSpPr/>
            <p:nvPr/>
          </p:nvSpPr>
          <p:spPr>
            <a:xfrm>
              <a:off x="5478163" y="3957375"/>
              <a:ext cx="59375" cy="50850"/>
            </a:xfrm>
            <a:custGeom>
              <a:rect b="b" l="l" r="r" t="t"/>
              <a:pathLst>
                <a:path extrusionOk="0" h="2034" w="2375">
                  <a:moveTo>
                    <a:pt x="1352" y="0"/>
                  </a:moveTo>
                  <a:cubicBezTo>
                    <a:pt x="1103" y="0"/>
                    <a:pt x="848" y="93"/>
                    <a:pt x="641" y="300"/>
                  </a:cubicBezTo>
                  <a:cubicBezTo>
                    <a:pt x="0" y="941"/>
                    <a:pt x="453" y="2034"/>
                    <a:pt x="1358" y="2034"/>
                  </a:cubicBezTo>
                  <a:cubicBezTo>
                    <a:pt x="1922" y="2034"/>
                    <a:pt x="2374" y="1581"/>
                    <a:pt x="2374" y="1018"/>
                  </a:cubicBezTo>
                  <a:cubicBezTo>
                    <a:pt x="2374" y="405"/>
                    <a:pt x="1874" y="0"/>
                    <a:pt x="1352"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3"/>
            <p:cNvSpPr/>
            <p:nvPr/>
          </p:nvSpPr>
          <p:spPr>
            <a:xfrm>
              <a:off x="5495138" y="3970100"/>
              <a:ext cx="29750" cy="25500"/>
            </a:xfrm>
            <a:custGeom>
              <a:rect b="b" l="l" r="r" t="t"/>
              <a:pathLst>
                <a:path extrusionOk="0" h="1020" w="1190">
                  <a:moveTo>
                    <a:pt x="679" y="1"/>
                  </a:moveTo>
                  <a:cubicBezTo>
                    <a:pt x="554" y="1"/>
                    <a:pt x="426" y="48"/>
                    <a:pt x="323" y="152"/>
                  </a:cubicBezTo>
                  <a:cubicBezTo>
                    <a:pt x="0" y="470"/>
                    <a:pt x="226" y="1019"/>
                    <a:pt x="679" y="1019"/>
                  </a:cubicBezTo>
                  <a:cubicBezTo>
                    <a:pt x="958" y="1019"/>
                    <a:pt x="1190" y="788"/>
                    <a:pt x="1190" y="509"/>
                  </a:cubicBezTo>
                  <a:cubicBezTo>
                    <a:pt x="1190" y="203"/>
                    <a:pt x="939" y="1"/>
                    <a:pt x="679"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3"/>
            <p:cNvSpPr/>
            <p:nvPr/>
          </p:nvSpPr>
          <p:spPr>
            <a:xfrm>
              <a:off x="5499463" y="4090675"/>
              <a:ext cx="25425" cy="25425"/>
            </a:xfrm>
            <a:custGeom>
              <a:rect b="b" l="l" r="r" t="t"/>
              <a:pathLst>
                <a:path extrusionOk="0" h="1017" w="1017">
                  <a:moveTo>
                    <a:pt x="506" y="0"/>
                  </a:moveTo>
                  <a:cubicBezTo>
                    <a:pt x="227" y="0"/>
                    <a:pt x="0" y="227"/>
                    <a:pt x="0" y="506"/>
                  </a:cubicBezTo>
                  <a:cubicBezTo>
                    <a:pt x="0" y="790"/>
                    <a:pt x="227" y="1016"/>
                    <a:pt x="506" y="1016"/>
                  </a:cubicBezTo>
                  <a:cubicBezTo>
                    <a:pt x="785" y="1016"/>
                    <a:pt x="1017" y="790"/>
                    <a:pt x="1017" y="506"/>
                  </a:cubicBezTo>
                  <a:cubicBezTo>
                    <a:pt x="1017" y="227"/>
                    <a:pt x="785" y="0"/>
                    <a:pt x="506"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3"/>
            <p:cNvSpPr/>
            <p:nvPr/>
          </p:nvSpPr>
          <p:spPr>
            <a:xfrm>
              <a:off x="5550263" y="4084300"/>
              <a:ext cx="25300" cy="25425"/>
            </a:xfrm>
            <a:custGeom>
              <a:rect b="b" l="l" r="r" t="t"/>
              <a:pathLst>
                <a:path extrusionOk="0" h="1017" w="1012">
                  <a:moveTo>
                    <a:pt x="506" y="0"/>
                  </a:moveTo>
                  <a:cubicBezTo>
                    <a:pt x="227" y="0"/>
                    <a:pt x="1" y="231"/>
                    <a:pt x="1" y="511"/>
                  </a:cubicBezTo>
                  <a:cubicBezTo>
                    <a:pt x="1" y="790"/>
                    <a:pt x="227" y="1016"/>
                    <a:pt x="506" y="1016"/>
                  </a:cubicBezTo>
                  <a:cubicBezTo>
                    <a:pt x="786" y="1016"/>
                    <a:pt x="1012" y="790"/>
                    <a:pt x="1012" y="511"/>
                  </a:cubicBezTo>
                  <a:cubicBezTo>
                    <a:pt x="1012" y="231"/>
                    <a:pt x="786" y="0"/>
                    <a:pt x="506"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3"/>
            <p:cNvSpPr/>
            <p:nvPr/>
          </p:nvSpPr>
          <p:spPr>
            <a:xfrm>
              <a:off x="5448663" y="4084300"/>
              <a:ext cx="25425" cy="25425"/>
            </a:xfrm>
            <a:custGeom>
              <a:rect b="b" l="l" r="r" t="t"/>
              <a:pathLst>
                <a:path extrusionOk="0" h="1017" w="1017">
                  <a:moveTo>
                    <a:pt x="511" y="0"/>
                  </a:moveTo>
                  <a:cubicBezTo>
                    <a:pt x="227" y="0"/>
                    <a:pt x="0" y="231"/>
                    <a:pt x="0" y="511"/>
                  </a:cubicBezTo>
                  <a:cubicBezTo>
                    <a:pt x="0" y="790"/>
                    <a:pt x="227" y="1016"/>
                    <a:pt x="511" y="1016"/>
                  </a:cubicBezTo>
                  <a:cubicBezTo>
                    <a:pt x="790" y="1016"/>
                    <a:pt x="1016" y="790"/>
                    <a:pt x="1016" y="511"/>
                  </a:cubicBezTo>
                  <a:cubicBezTo>
                    <a:pt x="1016" y="231"/>
                    <a:pt x="790" y="0"/>
                    <a:pt x="511"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3"/>
            <p:cNvSpPr/>
            <p:nvPr/>
          </p:nvSpPr>
          <p:spPr>
            <a:xfrm>
              <a:off x="5499463" y="4135100"/>
              <a:ext cx="12675" cy="63475"/>
            </a:xfrm>
            <a:custGeom>
              <a:rect b="b" l="l" r="r" t="t"/>
              <a:pathLst>
                <a:path extrusionOk="0" h="2539" w="507">
                  <a:moveTo>
                    <a:pt x="506" y="0"/>
                  </a:moveTo>
                  <a:cubicBezTo>
                    <a:pt x="227" y="0"/>
                    <a:pt x="0" y="227"/>
                    <a:pt x="0" y="506"/>
                  </a:cubicBezTo>
                  <a:cubicBezTo>
                    <a:pt x="0" y="1777"/>
                    <a:pt x="506" y="2538"/>
                    <a:pt x="506" y="2538"/>
                  </a:cubicBezTo>
                  <a:lnTo>
                    <a:pt x="506"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3"/>
            <p:cNvSpPr/>
            <p:nvPr/>
          </p:nvSpPr>
          <p:spPr>
            <a:xfrm>
              <a:off x="5550138" y="4128725"/>
              <a:ext cx="25425" cy="57075"/>
            </a:xfrm>
            <a:custGeom>
              <a:rect b="b" l="l" r="r" t="t"/>
              <a:pathLst>
                <a:path extrusionOk="0" h="2283" w="1017">
                  <a:moveTo>
                    <a:pt x="511" y="0"/>
                  </a:moveTo>
                  <a:cubicBezTo>
                    <a:pt x="232" y="0"/>
                    <a:pt x="1" y="226"/>
                    <a:pt x="6" y="511"/>
                  </a:cubicBezTo>
                  <a:cubicBezTo>
                    <a:pt x="6" y="1777"/>
                    <a:pt x="511" y="2283"/>
                    <a:pt x="511" y="2283"/>
                  </a:cubicBezTo>
                  <a:cubicBezTo>
                    <a:pt x="511" y="2283"/>
                    <a:pt x="1017" y="1777"/>
                    <a:pt x="1017" y="511"/>
                  </a:cubicBezTo>
                  <a:cubicBezTo>
                    <a:pt x="1017" y="226"/>
                    <a:pt x="791" y="0"/>
                    <a:pt x="511"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3"/>
            <p:cNvSpPr/>
            <p:nvPr/>
          </p:nvSpPr>
          <p:spPr>
            <a:xfrm>
              <a:off x="5550138" y="4128600"/>
              <a:ext cx="12800" cy="57200"/>
            </a:xfrm>
            <a:custGeom>
              <a:rect b="b" l="l" r="r" t="t"/>
              <a:pathLst>
                <a:path extrusionOk="0" h="2288" w="512">
                  <a:moveTo>
                    <a:pt x="511" y="0"/>
                  </a:moveTo>
                  <a:cubicBezTo>
                    <a:pt x="227" y="0"/>
                    <a:pt x="1" y="231"/>
                    <a:pt x="6" y="516"/>
                  </a:cubicBezTo>
                  <a:cubicBezTo>
                    <a:pt x="6" y="1782"/>
                    <a:pt x="511" y="2288"/>
                    <a:pt x="511" y="2288"/>
                  </a:cubicBezTo>
                  <a:lnTo>
                    <a:pt x="511"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3"/>
            <p:cNvSpPr/>
            <p:nvPr/>
          </p:nvSpPr>
          <p:spPr>
            <a:xfrm>
              <a:off x="5448413" y="4128225"/>
              <a:ext cx="25925" cy="57575"/>
            </a:xfrm>
            <a:custGeom>
              <a:rect b="b" l="l" r="r" t="t"/>
              <a:pathLst>
                <a:path extrusionOk="0" h="2303" w="1037">
                  <a:moveTo>
                    <a:pt x="521" y="1"/>
                  </a:moveTo>
                  <a:cubicBezTo>
                    <a:pt x="232" y="1"/>
                    <a:pt x="1" y="242"/>
                    <a:pt x="10" y="531"/>
                  </a:cubicBezTo>
                  <a:cubicBezTo>
                    <a:pt x="10" y="1797"/>
                    <a:pt x="521" y="2303"/>
                    <a:pt x="521" y="2303"/>
                  </a:cubicBezTo>
                  <a:cubicBezTo>
                    <a:pt x="521" y="2303"/>
                    <a:pt x="1026" y="1797"/>
                    <a:pt x="1026" y="531"/>
                  </a:cubicBezTo>
                  <a:cubicBezTo>
                    <a:pt x="1036" y="242"/>
                    <a:pt x="805" y="1"/>
                    <a:pt x="521"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3"/>
            <p:cNvSpPr/>
            <p:nvPr/>
          </p:nvSpPr>
          <p:spPr>
            <a:xfrm>
              <a:off x="5448663" y="4128600"/>
              <a:ext cx="12775" cy="57200"/>
            </a:xfrm>
            <a:custGeom>
              <a:rect b="b" l="l" r="r" t="t"/>
              <a:pathLst>
                <a:path extrusionOk="0" h="2288" w="511">
                  <a:moveTo>
                    <a:pt x="511" y="0"/>
                  </a:moveTo>
                  <a:cubicBezTo>
                    <a:pt x="227" y="0"/>
                    <a:pt x="0" y="231"/>
                    <a:pt x="0" y="516"/>
                  </a:cubicBezTo>
                  <a:cubicBezTo>
                    <a:pt x="0" y="1782"/>
                    <a:pt x="511" y="2288"/>
                    <a:pt x="511" y="2288"/>
                  </a:cubicBezTo>
                  <a:lnTo>
                    <a:pt x="511"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6" name="Google Shape;5056;p63"/>
          <p:cNvGrpSpPr/>
          <p:nvPr/>
        </p:nvGrpSpPr>
        <p:grpSpPr>
          <a:xfrm>
            <a:off x="7895813" y="2075850"/>
            <a:ext cx="114250" cy="368000"/>
            <a:chOff x="7895813" y="2075850"/>
            <a:chExt cx="114250" cy="368000"/>
          </a:xfrm>
        </p:grpSpPr>
        <p:sp>
          <p:nvSpPr>
            <p:cNvPr id="5057" name="Google Shape;5057;p63"/>
            <p:cNvSpPr/>
            <p:nvPr/>
          </p:nvSpPr>
          <p:spPr>
            <a:xfrm>
              <a:off x="7895813" y="2075850"/>
              <a:ext cx="114150" cy="317250"/>
            </a:xfrm>
            <a:custGeom>
              <a:rect b="b" l="l" r="r" t="t"/>
              <a:pathLst>
                <a:path extrusionOk="0" h="12690" w="4566">
                  <a:moveTo>
                    <a:pt x="2283" y="1"/>
                  </a:moveTo>
                  <a:cubicBezTo>
                    <a:pt x="1021" y="1"/>
                    <a:pt x="0" y="1022"/>
                    <a:pt x="0" y="2283"/>
                  </a:cubicBezTo>
                  <a:lnTo>
                    <a:pt x="0" y="9983"/>
                  </a:lnTo>
                  <a:cubicBezTo>
                    <a:pt x="0" y="10253"/>
                    <a:pt x="106" y="10513"/>
                    <a:pt x="299" y="10701"/>
                  </a:cubicBezTo>
                  <a:lnTo>
                    <a:pt x="2283" y="12690"/>
                  </a:lnTo>
                  <a:lnTo>
                    <a:pt x="4271" y="10701"/>
                  </a:lnTo>
                  <a:cubicBezTo>
                    <a:pt x="4459" y="10508"/>
                    <a:pt x="4565" y="10253"/>
                    <a:pt x="4565" y="9983"/>
                  </a:cubicBezTo>
                  <a:lnTo>
                    <a:pt x="4565" y="2283"/>
                  </a:lnTo>
                  <a:cubicBezTo>
                    <a:pt x="4565" y="1022"/>
                    <a:pt x="3544" y="1"/>
                    <a:pt x="2283"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3"/>
            <p:cNvSpPr/>
            <p:nvPr/>
          </p:nvSpPr>
          <p:spPr>
            <a:xfrm>
              <a:off x="7952863" y="2183725"/>
              <a:ext cx="57100" cy="95125"/>
            </a:xfrm>
            <a:custGeom>
              <a:rect b="b" l="l" r="r" t="t"/>
              <a:pathLst>
                <a:path extrusionOk="0" h="3805" w="2284">
                  <a:moveTo>
                    <a:pt x="2283" y="0"/>
                  </a:moveTo>
                  <a:lnTo>
                    <a:pt x="1" y="2283"/>
                  </a:lnTo>
                  <a:lnTo>
                    <a:pt x="1" y="3805"/>
                  </a:lnTo>
                  <a:lnTo>
                    <a:pt x="2283" y="1522"/>
                  </a:lnTo>
                  <a:lnTo>
                    <a:pt x="2283" y="0"/>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3"/>
            <p:cNvSpPr/>
            <p:nvPr/>
          </p:nvSpPr>
          <p:spPr>
            <a:xfrm>
              <a:off x="7952863" y="2259800"/>
              <a:ext cx="57100" cy="88875"/>
            </a:xfrm>
            <a:custGeom>
              <a:rect b="b" l="l" r="r" t="t"/>
              <a:pathLst>
                <a:path extrusionOk="0" h="3555" w="2284">
                  <a:moveTo>
                    <a:pt x="2283" y="1"/>
                  </a:moveTo>
                  <a:lnTo>
                    <a:pt x="1" y="2283"/>
                  </a:lnTo>
                  <a:lnTo>
                    <a:pt x="1" y="3555"/>
                  </a:lnTo>
                  <a:lnTo>
                    <a:pt x="2283" y="1267"/>
                  </a:lnTo>
                  <a:lnTo>
                    <a:pt x="2283"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3"/>
            <p:cNvSpPr/>
            <p:nvPr/>
          </p:nvSpPr>
          <p:spPr>
            <a:xfrm>
              <a:off x="7895813" y="2075850"/>
              <a:ext cx="57075" cy="317250"/>
            </a:xfrm>
            <a:custGeom>
              <a:rect b="b" l="l" r="r" t="t"/>
              <a:pathLst>
                <a:path extrusionOk="0" h="12690" w="2283">
                  <a:moveTo>
                    <a:pt x="2283" y="1"/>
                  </a:moveTo>
                  <a:cubicBezTo>
                    <a:pt x="1021" y="1"/>
                    <a:pt x="0" y="1022"/>
                    <a:pt x="0" y="2283"/>
                  </a:cubicBezTo>
                  <a:lnTo>
                    <a:pt x="0" y="9983"/>
                  </a:lnTo>
                  <a:cubicBezTo>
                    <a:pt x="0" y="10253"/>
                    <a:pt x="106" y="10513"/>
                    <a:pt x="299" y="10701"/>
                  </a:cubicBezTo>
                  <a:lnTo>
                    <a:pt x="2283" y="12690"/>
                  </a:lnTo>
                  <a:lnTo>
                    <a:pt x="2283"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3"/>
            <p:cNvSpPr/>
            <p:nvPr/>
          </p:nvSpPr>
          <p:spPr>
            <a:xfrm>
              <a:off x="7895813" y="2221775"/>
              <a:ext cx="57075" cy="88850"/>
            </a:xfrm>
            <a:custGeom>
              <a:rect b="b" l="l" r="r" t="t"/>
              <a:pathLst>
                <a:path extrusionOk="0" h="3554" w="2283">
                  <a:moveTo>
                    <a:pt x="0" y="0"/>
                  </a:moveTo>
                  <a:lnTo>
                    <a:pt x="0" y="1267"/>
                  </a:lnTo>
                  <a:lnTo>
                    <a:pt x="2283" y="3554"/>
                  </a:lnTo>
                  <a:lnTo>
                    <a:pt x="2283" y="2283"/>
                  </a:lnTo>
                  <a:lnTo>
                    <a:pt x="0"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3"/>
            <p:cNvSpPr/>
            <p:nvPr/>
          </p:nvSpPr>
          <p:spPr>
            <a:xfrm>
              <a:off x="7895813" y="2111600"/>
              <a:ext cx="57075" cy="91175"/>
            </a:xfrm>
            <a:custGeom>
              <a:rect b="b" l="l" r="r" t="t"/>
              <a:pathLst>
                <a:path extrusionOk="0" h="3647" w="2283">
                  <a:moveTo>
                    <a:pt x="164" y="1"/>
                  </a:moveTo>
                  <a:cubicBezTo>
                    <a:pt x="58" y="271"/>
                    <a:pt x="0" y="559"/>
                    <a:pt x="0" y="853"/>
                  </a:cubicBezTo>
                  <a:lnTo>
                    <a:pt x="0" y="1359"/>
                  </a:lnTo>
                  <a:lnTo>
                    <a:pt x="2283" y="3646"/>
                  </a:lnTo>
                  <a:lnTo>
                    <a:pt x="2283" y="2120"/>
                  </a:lnTo>
                  <a:lnTo>
                    <a:pt x="164" y="1"/>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3"/>
            <p:cNvSpPr/>
            <p:nvPr/>
          </p:nvSpPr>
          <p:spPr>
            <a:xfrm>
              <a:off x="7895813" y="2105600"/>
              <a:ext cx="114250" cy="338250"/>
            </a:xfrm>
            <a:custGeom>
              <a:rect b="b" l="l" r="r" t="t"/>
              <a:pathLst>
                <a:path extrusionOk="0" h="13530" w="4570">
                  <a:moveTo>
                    <a:pt x="279" y="0"/>
                  </a:moveTo>
                  <a:cubicBezTo>
                    <a:pt x="188" y="159"/>
                    <a:pt x="120" y="332"/>
                    <a:pt x="77" y="515"/>
                  </a:cubicBezTo>
                  <a:lnTo>
                    <a:pt x="2027" y="2466"/>
                  </a:lnTo>
                  <a:lnTo>
                    <a:pt x="2027" y="3525"/>
                  </a:lnTo>
                  <a:lnTo>
                    <a:pt x="0" y="1498"/>
                  </a:lnTo>
                  <a:lnTo>
                    <a:pt x="0" y="2215"/>
                  </a:lnTo>
                  <a:lnTo>
                    <a:pt x="2032" y="4243"/>
                  </a:lnTo>
                  <a:lnTo>
                    <a:pt x="2032" y="7585"/>
                  </a:lnTo>
                  <a:lnTo>
                    <a:pt x="1194" y="6751"/>
                  </a:lnTo>
                  <a:cubicBezTo>
                    <a:pt x="1138" y="6696"/>
                    <a:pt x="1076" y="6672"/>
                    <a:pt x="1016" y="6672"/>
                  </a:cubicBezTo>
                  <a:cubicBezTo>
                    <a:pt x="818" y="6672"/>
                    <a:pt x="648" y="6928"/>
                    <a:pt x="833" y="7113"/>
                  </a:cubicBezTo>
                  <a:lnTo>
                    <a:pt x="2027" y="8307"/>
                  </a:lnTo>
                  <a:lnTo>
                    <a:pt x="2027" y="13277"/>
                  </a:lnTo>
                  <a:cubicBezTo>
                    <a:pt x="2027" y="13445"/>
                    <a:pt x="2154" y="13529"/>
                    <a:pt x="2281" y="13529"/>
                  </a:cubicBezTo>
                  <a:cubicBezTo>
                    <a:pt x="2408" y="13529"/>
                    <a:pt x="2535" y="13445"/>
                    <a:pt x="2538" y="13277"/>
                  </a:cubicBezTo>
                  <a:lnTo>
                    <a:pt x="2538" y="9829"/>
                  </a:lnTo>
                  <a:lnTo>
                    <a:pt x="4565" y="7796"/>
                  </a:lnTo>
                  <a:lnTo>
                    <a:pt x="4565" y="7079"/>
                  </a:lnTo>
                  <a:lnTo>
                    <a:pt x="2538" y="9111"/>
                  </a:lnTo>
                  <a:lnTo>
                    <a:pt x="2538" y="7036"/>
                  </a:lnTo>
                  <a:lnTo>
                    <a:pt x="4570" y="5003"/>
                  </a:lnTo>
                  <a:lnTo>
                    <a:pt x="4570" y="4286"/>
                  </a:lnTo>
                  <a:lnTo>
                    <a:pt x="2538" y="6318"/>
                  </a:lnTo>
                  <a:lnTo>
                    <a:pt x="2538" y="5514"/>
                  </a:lnTo>
                  <a:lnTo>
                    <a:pt x="3732" y="4320"/>
                  </a:lnTo>
                  <a:cubicBezTo>
                    <a:pt x="3917" y="4135"/>
                    <a:pt x="3747" y="3879"/>
                    <a:pt x="3549" y="3879"/>
                  </a:cubicBezTo>
                  <a:cubicBezTo>
                    <a:pt x="3489" y="3879"/>
                    <a:pt x="3427" y="3903"/>
                    <a:pt x="3371" y="3958"/>
                  </a:cubicBezTo>
                  <a:lnTo>
                    <a:pt x="2538" y="4792"/>
                  </a:lnTo>
                  <a:lnTo>
                    <a:pt x="2538" y="2360"/>
                  </a:lnTo>
                  <a:cubicBezTo>
                    <a:pt x="2533" y="2292"/>
                    <a:pt x="2509" y="2230"/>
                    <a:pt x="2461" y="2182"/>
                  </a:cubicBezTo>
                  <a:lnTo>
                    <a:pt x="279"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3"/>
            <p:cNvSpPr/>
            <p:nvPr/>
          </p:nvSpPr>
          <p:spPr>
            <a:xfrm>
              <a:off x="7952863" y="2081875"/>
              <a:ext cx="40475" cy="51075"/>
            </a:xfrm>
            <a:custGeom>
              <a:rect b="b" l="l" r="r" t="t"/>
              <a:pathLst>
                <a:path extrusionOk="0" h="2043" w="1619">
                  <a:moveTo>
                    <a:pt x="1026" y="0"/>
                  </a:moveTo>
                  <a:lnTo>
                    <a:pt x="1" y="1026"/>
                  </a:lnTo>
                  <a:lnTo>
                    <a:pt x="1" y="2042"/>
                  </a:lnTo>
                  <a:lnTo>
                    <a:pt x="1619" y="429"/>
                  </a:lnTo>
                  <a:cubicBezTo>
                    <a:pt x="1445" y="256"/>
                    <a:pt x="1243" y="111"/>
                    <a:pt x="1026"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5" name="Google Shape;5065;p63"/>
          <p:cNvGrpSpPr/>
          <p:nvPr/>
        </p:nvGrpSpPr>
        <p:grpSpPr>
          <a:xfrm>
            <a:off x="4075738" y="3252500"/>
            <a:ext cx="368050" cy="367950"/>
            <a:chOff x="4075738" y="3229525"/>
            <a:chExt cx="368050" cy="367950"/>
          </a:xfrm>
        </p:grpSpPr>
        <p:sp>
          <p:nvSpPr>
            <p:cNvPr id="5066" name="Google Shape;5066;p63"/>
            <p:cNvSpPr/>
            <p:nvPr/>
          </p:nvSpPr>
          <p:spPr>
            <a:xfrm>
              <a:off x="4264388" y="3418175"/>
              <a:ext cx="145700" cy="140500"/>
            </a:xfrm>
            <a:custGeom>
              <a:rect b="b" l="l" r="r" t="t"/>
              <a:pathLst>
                <a:path extrusionOk="0" h="5620" w="5828">
                  <a:moveTo>
                    <a:pt x="1489" y="1"/>
                  </a:moveTo>
                  <a:lnTo>
                    <a:pt x="1" y="1489"/>
                  </a:lnTo>
                  <a:cubicBezTo>
                    <a:pt x="627" y="2688"/>
                    <a:pt x="1715" y="4691"/>
                    <a:pt x="2047" y="5019"/>
                  </a:cubicBezTo>
                  <a:cubicBezTo>
                    <a:pt x="2456" y="5420"/>
                    <a:pt x="2987" y="5620"/>
                    <a:pt x="3517" y="5620"/>
                  </a:cubicBezTo>
                  <a:cubicBezTo>
                    <a:pt x="4056" y="5620"/>
                    <a:pt x="4594" y="5414"/>
                    <a:pt x="5004" y="5004"/>
                  </a:cubicBezTo>
                  <a:cubicBezTo>
                    <a:pt x="5823" y="4190"/>
                    <a:pt x="5828" y="2866"/>
                    <a:pt x="5023" y="2043"/>
                  </a:cubicBezTo>
                  <a:cubicBezTo>
                    <a:pt x="4691" y="1715"/>
                    <a:pt x="2683" y="627"/>
                    <a:pt x="1489"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3"/>
            <p:cNvSpPr/>
            <p:nvPr/>
          </p:nvSpPr>
          <p:spPr>
            <a:xfrm>
              <a:off x="4109088" y="3418175"/>
              <a:ext cx="146050" cy="140875"/>
            </a:xfrm>
            <a:custGeom>
              <a:rect b="b" l="l" r="r" t="t"/>
              <a:pathLst>
                <a:path extrusionOk="0" h="5635" w="5842">
                  <a:moveTo>
                    <a:pt x="4359" y="1"/>
                  </a:moveTo>
                  <a:cubicBezTo>
                    <a:pt x="3155" y="627"/>
                    <a:pt x="1152" y="1715"/>
                    <a:pt x="824" y="2043"/>
                  </a:cubicBezTo>
                  <a:cubicBezTo>
                    <a:pt x="1" y="2866"/>
                    <a:pt x="1" y="4195"/>
                    <a:pt x="824" y="5019"/>
                  </a:cubicBezTo>
                  <a:cubicBezTo>
                    <a:pt x="1234" y="5429"/>
                    <a:pt x="1773" y="5634"/>
                    <a:pt x="2312" y="5634"/>
                  </a:cubicBezTo>
                  <a:cubicBezTo>
                    <a:pt x="2849" y="5634"/>
                    <a:pt x="3387" y="5430"/>
                    <a:pt x="3795" y="5019"/>
                  </a:cubicBezTo>
                  <a:cubicBezTo>
                    <a:pt x="4123" y="4691"/>
                    <a:pt x="5216" y="2683"/>
                    <a:pt x="5842" y="1489"/>
                  </a:cubicBezTo>
                  <a:lnTo>
                    <a:pt x="4359"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3"/>
            <p:cNvSpPr/>
            <p:nvPr/>
          </p:nvSpPr>
          <p:spPr>
            <a:xfrm>
              <a:off x="4109088" y="3268125"/>
              <a:ext cx="146050" cy="140825"/>
            </a:xfrm>
            <a:custGeom>
              <a:rect b="b" l="l" r="r" t="t"/>
              <a:pathLst>
                <a:path extrusionOk="0" h="5633" w="5842">
                  <a:moveTo>
                    <a:pt x="2308" y="0"/>
                  </a:moveTo>
                  <a:cubicBezTo>
                    <a:pt x="1770" y="0"/>
                    <a:pt x="1233" y="205"/>
                    <a:pt x="824" y="614"/>
                  </a:cubicBezTo>
                  <a:cubicBezTo>
                    <a:pt x="1" y="1433"/>
                    <a:pt x="1" y="2767"/>
                    <a:pt x="824" y="3585"/>
                  </a:cubicBezTo>
                  <a:cubicBezTo>
                    <a:pt x="1152" y="3913"/>
                    <a:pt x="3160" y="5006"/>
                    <a:pt x="4354" y="5632"/>
                  </a:cubicBezTo>
                  <a:lnTo>
                    <a:pt x="5842" y="4144"/>
                  </a:lnTo>
                  <a:cubicBezTo>
                    <a:pt x="5211" y="2945"/>
                    <a:pt x="4123" y="942"/>
                    <a:pt x="3795" y="614"/>
                  </a:cubicBezTo>
                  <a:cubicBezTo>
                    <a:pt x="3384" y="205"/>
                    <a:pt x="2845" y="0"/>
                    <a:pt x="2308"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3"/>
            <p:cNvSpPr/>
            <p:nvPr/>
          </p:nvSpPr>
          <p:spPr>
            <a:xfrm>
              <a:off x="4264388" y="3268025"/>
              <a:ext cx="146050" cy="140925"/>
            </a:xfrm>
            <a:custGeom>
              <a:rect b="b" l="l" r="r" t="t"/>
              <a:pathLst>
                <a:path extrusionOk="0" h="5637" w="5842">
                  <a:moveTo>
                    <a:pt x="3533" y="1"/>
                  </a:moveTo>
                  <a:cubicBezTo>
                    <a:pt x="2995" y="1"/>
                    <a:pt x="2457" y="207"/>
                    <a:pt x="2047" y="618"/>
                  </a:cubicBezTo>
                  <a:cubicBezTo>
                    <a:pt x="1720" y="946"/>
                    <a:pt x="627" y="2954"/>
                    <a:pt x="1" y="4148"/>
                  </a:cubicBezTo>
                  <a:lnTo>
                    <a:pt x="1484" y="5636"/>
                  </a:lnTo>
                  <a:cubicBezTo>
                    <a:pt x="2688" y="5005"/>
                    <a:pt x="4691" y="3917"/>
                    <a:pt x="5019" y="3589"/>
                  </a:cubicBezTo>
                  <a:cubicBezTo>
                    <a:pt x="5842" y="2771"/>
                    <a:pt x="5842" y="1437"/>
                    <a:pt x="5019" y="618"/>
                  </a:cubicBezTo>
                  <a:cubicBezTo>
                    <a:pt x="4609" y="207"/>
                    <a:pt x="4071" y="1"/>
                    <a:pt x="3533"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3"/>
            <p:cNvSpPr/>
            <p:nvPr/>
          </p:nvSpPr>
          <p:spPr>
            <a:xfrm>
              <a:off x="4172288" y="3326950"/>
              <a:ext cx="30975" cy="29150"/>
            </a:xfrm>
            <a:custGeom>
              <a:rect b="b" l="l" r="r" t="t"/>
              <a:pathLst>
                <a:path extrusionOk="0" h="1166" w="1239">
                  <a:moveTo>
                    <a:pt x="434" y="1"/>
                  </a:moveTo>
                  <a:cubicBezTo>
                    <a:pt x="333" y="1"/>
                    <a:pt x="232" y="41"/>
                    <a:pt x="155" y="120"/>
                  </a:cubicBezTo>
                  <a:cubicBezTo>
                    <a:pt x="1" y="269"/>
                    <a:pt x="1" y="520"/>
                    <a:pt x="155" y="674"/>
                  </a:cubicBezTo>
                  <a:lnTo>
                    <a:pt x="526" y="1049"/>
                  </a:lnTo>
                  <a:cubicBezTo>
                    <a:pt x="603" y="1126"/>
                    <a:pt x="704" y="1165"/>
                    <a:pt x="805" y="1165"/>
                  </a:cubicBezTo>
                  <a:cubicBezTo>
                    <a:pt x="906" y="1165"/>
                    <a:pt x="1007" y="1126"/>
                    <a:pt x="1084" y="1049"/>
                  </a:cubicBezTo>
                  <a:cubicBezTo>
                    <a:pt x="1238" y="895"/>
                    <a:pt x="1238" y="645"/>
                    <a:pt x="1084" y="491"/>
                  </a:cubicBezTo>
                  <a:lnTo>
                    <a:pt x="714" y="120"/>
                  </a:lnTo>
                  <a:cubicBezTo>
                    <a:pt x="636" y="41"/>
                    <a:pt x="535" y="1"/>
                    <a:pt x="434"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3"/>
            <p:cNvSpPr/>
            <p:nvPr/>
          </p:nvSpPr>
          <p:spPr>
            <a:xfrm>
              <a:off x="4316288" y="3471025"/>
              <a:ext cx="30950" cy="29050"/>
            </a:xfrm>
            <a:custGeom>
              <a:rect b="b" l="l" r="r" t="t"/>
              <a:pathLst>
                <a:path extrusionOk="0" h="1162" w="1238">
                  <a:moveTo>
                    <a:pt x="434" y="1"/>
                  </a:moveTo>
                  <a:cubicBezTo>
                    <a:pt x="333" y="1"/>
                    <a:pt x="231" y="39"/>
                    <a:pt x="154" y="116"/>
                  </a:cubicBezTo>
                  <a:cubicBezTo>
                    <a:pt x="0" y="271"/>
                    <a:pt x="0" y="521"/>
                    <a:pt x="154" y="675"/>
                  </a:cubicBezTo>
                  <a:lnTo>
                    <a:pt x="525" y="1046"/>
                  </a:lnTo>
                  <a:cubicBezTo>
                    <a:pt x="602" y="1123"/>
                    <a:pt x="703" y="1161"/>
                    <a:pt x="804" y="1161"/>
                  </a:cubicBezTo>
                  <a:cubicBezTo>
                    <a:pt x="906" y="1161"/>
                    <a:pt x="1007" y="1123"/>
                    <a:pt x="1084" y="1046"/>
                  </a:cubicBezTo>
                  <a:cubicBezTo>
                    <a:pt x="1238" y="892"/>
                    <a:pt x="1238" y="641"/>
                    <a:pt x="1084" y="487"/>
                  </a:cubicBezTo>
                  <a:lnTo>
                    <a:pt x="713" y="116"/>
                  </a:lnTo>
                  <a:cubicBezTo>
                    <a:pt x="636" y="39"/>
                    <a:pt x="535" y="1"/>
                    <a:pt x="434"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3"/>
            <p:cNvSpPr/>
            <p:nvPr/>
          </p:nvSpPr>
          <p:spPr>
            <a:xfrm>
              <a:off x="4316288" y="3326950"/>
              <a:ext cx="30950" cy="29150"/>
            </a:xfrm>
            <a:custGeom>
              <a:rect b="b" l="l" r="r" t="t"/>
              <a:pathLst>
                <a:path extrusionOk="0" h="1166" w="1238">
                  <a:moveTo>
                    <a:pt x="804" y="1"/>
                  </a:moveTo>
                  <a:cubicBezTo>
                    <a:pt x="703" y="1"/>
                    <a:pt x="602" y="41"/>
                    <a:pt x="525" y="120"/>
                  </a:cubicBezTo>
                  <a:lnTo>
                    <a:pt x="154" y="491"/>
                  </a:lnTo>
                  <a:cubicBezTo>
                    <a:pt x="0" y="645"/>
                    <a:pt x="0" y="895"/>
                    <a:pt x="154" y="1049"/>
                  </a:cubicBezTo>
                  <a:cubicBezTo>
                    <a:pt x="231" y="1126"/>
                    <a:pt x="333" y="1165"/>
                    <a:pt x="434" y="1165"/>
                  </a:cubicBezTo>
                  <a:cubicBezTo>
                    <a:pt x="535" y="1165"/>
                    <a:pt x="636" y="1126"/>
                    <a:pt x="713" y="1049"/>
                  </a:cubicBezTo>
                  <a:lnTo>
                    <a:pt x="1084" y="674"/>
                  </a:lnTo>
                  <a:cubicBezTo>
                    <a:pt x="1238" y="520"/>
                    <a:pt x="1238" y="269"/>
                    <a:pt x="1084" y="120"/>
                  </a:cubicBezTo>
                  <a:cubicBezTo>
                    <a:pt x="1007" y="41"/>
                    <a:pt x="906" y="1"/>
                    <a:pt x="804"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3"/>
            <p:cNvSpPr/>
            <p:nvPr/>
          </p:nvSpPr>
          <p:spPr>
            <a:xfrm>
              <a:off x="4172288" y="3471025"/>
              <a:ext cx="30975" cy="29050"/>
            </a:xfrm>
            <a:custGeom>
              <a:rect b="b" l="l" r="r" t="t"/>
              <a:pathLst>
                <a:path extrusionOk="0" h="1162" w="1239">
                  <a:moveTo>
                    <a:pt x="805" y="1"/>
                  </a:moveTo>
                  <a:cubicBezTo>
                    <a:pt x="704" y="1"/>
                    <a:pt x="603" y="39"/>
                    <a:pt x="526" y="116"/>
                  </a:cubicBezTo>
                  <a:lnTo>
                    <a:pt x="155" y="487"/>
                  </a:lnTo>
                  <a:cubicBezTo>
                    <a:pt x="1" y="641"/>
                    <a:pt x="1" y="892"/>
                    <a:pt x="155" y="1046"/>
                  </a:cubicBezTo>
                  <a:cubicBezTo>
                    <a:pt x="232" y="1123"/>
                    <a:pt x="333" y="1161"/>
                    <a:pt x="434" y="1161"/>
                  </a:cubicBezTo>
                  <a:cubicBezTo>
                    <a:pt x="535" y="1161"/>
                    <a:pt x="636" y="1123"/>
                    <a:pt x="714" y="1046"/>
                  </a:cubicBezTo>
                  <a:lnTo>
                    <a:pt x="1084" y="675"/>
                  </a:lnTo>
                  <a:cubicBezTo>
                    <a:pt x="1238" y="521"/>
                    <a:pt x="1238" y="271"/>
                    <a:pt x="1084" y="116"/>
                  </a:cubicBezTo>
                  <a:cubicBezTo>
                    <a:pt x="1007" y="39"/>
                    <a:pt x="906" y="1"/>
                    <a:pt x="805"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3"/>
            <p:cNvSpPr/>
            <p:nvPr/>
          </p:nvSpPr>
          <p:spPr>
            <a:xfrm>
              <a:off x="4075738" y="3229525"/>
              <a:ext cx="368050" cy="367950"/>
            </a:xfrm>
            <a:custGeom>
              <a:rect b="b" l="l" r="r" t="t"/>
              <a:pathLst>
                <a:path extrusionOk="0" h="14718" w="14722">
                  <a:moveTo>
                    <a:pt x="7359" y="1"/>
                  </a:moveTo>
                  <a:cubicBezTo>
                    <a:pt x="6198" y="1"/>
                    <a:pt x="5259" y="940"/>
                    <a:pt x="5259" y="2105"/>
                  </a:cubicBezTo>
                  <a:cubicBezTo>
                    <a:pt x="5259" y="2568"/>
                    <a:pt x="5905" y="4759"/>
                    <a:pt x="6309" y="6044"/>
                  </a:cubicBezTo>
                  <a:lnTo>
                    <a:pt x="6309" y="6309"/>
                  </a:lnTo>
                  <a:lnTo>
                    <a:pt x="6044" y="6309"/>
                  </a:lnTo>
                  <a:cubicBezTo>
                    <a:pt x="4754" y="5905"/>
                    <a:pt x="2567" y="5259"/>
                    <a:pt x="2105" y="5259"/>
                  </a:cubicBezTo>
                  <a:cubicBezTo>
                    <a:pt x="945" y="5259"/>
                    <a:pt x="1" y="6198"/>
                    <a:pt x="1" y="7359"/>
                  </a:cubicBezTo>
                  <a:cubicBezTo>
                    <a:pt x="1" y="8520"/>
                    <a:pt x="945" y="9463"/>
                    <a:pt x="2105" y="9463"/>
                  </a:cubicBezTo>
                  <a:cubicBezTo>
                    <a:pt x="2567" y="9463"/>
                    <a:pt x="4759" y="8813"/>
                    <a:pt x="6044" y="8414"/>
                  </a:cubicBezTo>
                  <a:lnTo>
                    <a:pt x="6309" y="8414"/>
                  </a:lnTo>
                  <a:lnTo>
                    <a:pt x="6309" y="8674"/>
                  </a:lnTo>
                  <a:cubicBezTo>
                    <a:pt x="5905" y="9964"/>
                    <a:pt x="5259" y="12150"/>
                    <a:pt x="5259" y="12618"/>
                  </a:cubicBezTo>
                  <a:cubicBezTo>
                    <a:pt x="5259" y="13778"/>
                    <a:pt x="6198" y="14717"/>
                    <a:pt x="7359" y="14717"/>
                  </a:cubicBezTo>
                  <a:cubicBezTo>
                    <a:pt x="8524" y="14717"/>
                    <a:pt x="9463" y="13778"/>
                    <a:pt x="9463" y="12618"/>
                  </a:cubicBezTo>
                  <a:cubicBezTo>
                    <a:pt x="9463" y="12155"/>
                    <a:pt x="8813" y="9959"/>
                    <a:pt x="8414" y="8674"/>
                  </a:cubicBezTo>
                  <a:lnTo>
                    <a:pt x="8414" y="8414"/>
                  </a:lnTo>
                  <a:lnTo>
                    <a:pt x="8674" y="8414"/>
                  </a:lnTo>
                  <a:cubicBezTo>
                    <a:pt x="9964" y="8813"/>
                    <a:pt x="12155" y="9463"/>
                    <a:pt x="12618" y="9463"/>
                  </a:cubicBezTo>
                  <a:cubicBezTo>
                    <a:pt x="13778" y="9463"/>
                    <a:pt x="14722" y="8520"/>
                    <a:pt x="14722" y="7359"/>
                  </a:cubicBezTo>
                  <a:cubicBezTo>
                    <a:pt x="14722" y="6198"/>
                    <a:pt x="13778" y="5259"/>
                    <a:pt x="12618" y="5259"/>
                  </a:cubicBezTo>
                  <a:cubicBezTo>
                    <a:pt x="12155" y="5259"/>
                    <a:pt x="9964" y="5905"/>
                    <a:pt x="8674" y="6309"/>
                  </a:cubicBezTo>
                  <a:lnTo>
                    <a:pt x="8414" y="6309"/>
                  </a:lnTo>
                  <a:lnTo>
                    <a:pt x="8414" y="6044"/>
                  </a:lnTo>
                  <a:cubicBezTo>
                    <a:pt x="8818" y="4754"/>
                    <a:pt x="9463" y="2568"/>
                    <a:pt x="9463" y="2105"/>
                  </a:cubicBezTo>
                  <a:cubicBezTo>
                    <a:pt x="9463" y="940"/>
                    <a:pt x="8524" y="1"/>
                    <a:pt x="7359"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3"/>
            <p:cNvSpPr/>
            <p:nvPr/>
          </p:nvSpPr>
          <p:spPr>
            <a:xfrm>
              <a:off x="4177713" y="3334675"/>
              <a:ext cx="164125" cy="157700"/>
            </a:xfrm>
            <a:custGeom>
              <a:rect b="b" l="l" r="r" t="t"/>
              <a:pathLst>
                <a:path extrusionOk="0" h="6308" w="6565">
                  <a:moveTo>
                    <a:pt x="3282" y="0"/>
                  </a:moveTo>
                  <a:cubicBezTo>
                    <a:pt x="2768" y="0"/>
                    <a:pt x="2254" y="126"/>
                    <a:pt x="1787" y="379"/>
                  </a:cubicBezTo>
                  <a:cubicBezTo>
                    <a:pt x="1941" y="899"/>
                    <a:pt x="2100" y="1419"/>
                    <a:pt x="2230" y="1838"/>
                  </a:cubicBezTo>
                  <a:lnTo>
                    <a:pt x="2230" y="2103"/>
                  </a:lnTo>
                  <a:lnTo>
                    <a:pt x="1970" y="2103"/>
                  </a:lnTo>
                  <a:cubicBezTo>
                    <a:pt x="1546" y="1968"/>
                    <a:pt x="1026" y="1814"/>
                    <a:pt x="506" y="1660"/>
                  </a:cubicBezTo>
                  <a:cubicBezTo>
                    <a:pt x="1" y="2594"/>
                    <a:pt x="1" y="3716"/>
                    <a:pt x="506" y="4651"/>
                  </a:cubicBezTo>
                  <a:cubicBezTo>
                    <a:pt x="1026" y="4497"/>
                    <a:pt x="1546" y="4338"/>
                    <a:pt x="1970" y="4208"/>
                  </a:cubicBezTo>
                  <a:lnTo>
                    <a:pt x="2230" y="4208"/>
                  </a:lnTo>
                  <a:lnTo>
                    <a:pt x="2230" y="4468"/>
                  </a:lnTo>
                  <a:cubicBezTo>
                    <a:pt x="2100" y="4891"/>
                    <a:pt x="1941" y="5412"/>
                    <a:pt x="1787" y="5932"/>
                  </a:cubicBezTo>
                  <a:cubicBezTo>
                    <a:pt x="2254" y="6182"/>
                    <a:pt x="2768" y="6307"/>
                    <a:pt x="3282" y="6307"/>
                  </a:cubicBezTo>
                  <a:cubicBezTo>
                    <a:pt x="3796" y="6307"/>
                    <a:pt x="4310" y="6182"/>
                    <a:pt x="4778" y="5932"/>
                  </a:cubicBezTo>
                  <a:cubicBezTo>
                    <a:pt x="4623" y="5412"/>
                    <a:pt x="4465" y="4891"/>
                    <a:pt x="4335" y="4468"/>
                  </a:cubicBezTo>
                  <a:lnTo>
                    <a:pt x="4335" y="4208"/>
                  </a:lnTo>
                  <a:lnTo>
                    <a:pt x="4595" y="4208"/>
                  </a:lnTo>
                  <a:cubicBezTo>
                    <a:pt x="5018" y="4338"/>
                    <a:pt x="5538" y="4497"/>
                    <a:pt x="6058" y="4651"/>
                  </a:cubicBezTo>
                  <a:cubicBezTo>
                    <a:pt x="6564" y="3716"/>
                    <a:pt x="6564" y="2594"/>
                    <a:pt x="6058" y="1660"/>
                  </a:cubicBezTo>
                  <a:cubicBezTo>
                    <a:pt x="5538" y="1814"/>
                    <a:pt x="5018" y="1973"/>
                    <a:pt x="4595" y="2103"/>
                  </a:cubicBezTo>
                  <a:lnTo>
                    <a:pt x="4335" y="2103"/>
                  </a:lnTo>
                  <a:lnTo>
                    <a:pt x="4335" y="1838"/>
                  </a:lnTo>
                  <a:cubicBezTo>
                    <a:pt x="4465" y="1419"/>
                    <a:pt x="4623" y="899"/>
                    <a:pt x="4778" y="379"/>
                  </a:cubicBezTo>
                  <a:cubicBezTo>
                    <a:pt x="4310" y="126"/>
                    <a:pt x="3796" y="0"/>
                    <a:pt x="3282"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3"/>
            <p:cNvSpPr/>
            <p:nvPr/>
          </p:nvSpPr>
          <p:spPr>
            <a:xfrm>
              <a:off x="4249938" y="3269025"/>
              <a:ext cx="19650" cy="59125"/>
            </a:xfrm>
            <a:custGeom>
              <a:rect b="b" l="l" r="r" t="t"/>
              <a:pathLst>
                <a:path extrusionOk="0" h="2365" w="786">
                  <a:moveTo>
                    <a:pt x="391" y="0"/>
                  </a:moveTo>
                  <a:cubicBezTo>
                    <a:pt x="174" y="0"/>
                    <a:pt x="1" y="174"/>
                    <a:pt x="1" y="395"/>
                  </a:cubicBezTo>
                  <a:lnTo>
                    <a:pt x="1" y="1970"/>
                  </a:lnTo>
                  <a:cubicBezTo>
                    <a:pt x="1" y="2187"/>
                    <a:pt x="174" y="2365"/>
                    <a:pt x="391" y="2365"/>
                  </a:cubicBezTo>
                  <a:cubicBezTo>
                    <a:pt x="612" y="2365"/>
                    <a:pt x="786" y="2187"/>
                    <a:pt x="786" y="1970"/>
                  </a:cubicBezTo>
                  <a:lnTo>
                    <a:pt x="786" y="395"/>
                  </a:lnTo>
                  <a:cubicBezTo>
                    <a:pt x="786" y="174"/>
                    <a:pt x="612" y="0"/>
                    <a:pt x="391"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3"/>
            <p:cNvSpPr/>
            <p:nvPr/>
          </p:nvSpPr>
          <p:spPr>
            <a:xfrm>
              <a:off x="4249938" y="3498975"/>
              <a:ext cx="19650" cy="59125"/>
            </a:xfrm>
            <a:custGeom>
              <a:rect b="b" l="l" r="r" t="t"/>
              <a:pathLst>
                <a:path extrusionOk="0" h="2365" w="786">
                  <a:moveTo>
                    <a:pt x="391" y="0"/>
                  </a:moveTo>
                  <a:cubicBezTo>
                    <a:pt x="174" y="0"/>
                    <a:pt x="1" y="178"/>
                    <a:pt x="1" y="395"/>
                  </a:cubicBezTo>
                  <a:lnTo>
                    <a:pt x="1" y="1970"/>
                  </a:lnTo>
                  <a:cubicBezTo>
                    <a:pt x="1" y="2186"/>
                    <a:pt x="174" y="2364"/>
                    <a:pt x="391" y="2364"/>
                  </a:cubicBezTo>
                  <a:cubicBezTo>
                    <a:pt x="612" y="2364"/>
                    <a:pt x="786" y="2186"/>
                    <a:pt x="786" y="1970"/>
                  </a:cubicBezTo>
                  <a:lnTo>
                    <a:pt x="786" y="395"/>
                  </a:lnTo>
                  <a:cubicBezTo>
                    <a:pt x="786" y="178"/>
                    <a:pt x="612" y="0"/>
                    <a:pt x="391"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3"/>
            <p:cNvSpPr/>
            <p:nvPr/>
          </p:nvSpPr>
          <p:spPr>
            <a:xfrm>
              <a:off x="4115238" y="3403625"/>
              <a:ext cx="59125" cy="19750"/>
            </a:xfrm>
            <a:custGeom>
              <a:rect b="b" l="l" r="r" t="t"/>
              <a:pathLst>
                <a:path extrusionOk="0" h="790" w="2365">
                  <a:moveTo>
                    <a:pt x="390" y="0"/>
                  </a:moveTo>
                  <a:cubicBezTo>
                    <a:pt x="174" y="0"/>
                    <a:pt x="0" y="178"/>
                    <a:pt x="0" y="395"/>
                  </a:cubicBezTo>
                  <a:cubicBezTo>
                    <a:pt x="0" y="612"/>
                    <a:pt x="174" y="790"/>
                    <a:pt x="390" y="790"/>
                  </a:cubicBezTo>
                  <a:lnTo>
                    <a:pt x="1970" y="790"/>
                  </a:lnTo>
                  <a:cubicBezTo>
                    <a:pt x="2187" y="790"/>
                    <a:pt x="2365" y="612"/>
                    <a:pt x="2365" y="395"/>
                  </a:cubicBezTo>
                  <a:cubicBezTo>
                    <a:pt x="2365" y="178"/>
                    <a:pt x="2187" y="0"/>
                    <a:pt x="1970"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3"/>
            <p:cNvSpPr/>
            <p:nvPr/>
          </p:nvSpPr>
          <p:spPr>
            <a:xfrm>
              <a:off x="4345163" y="3403625"/>
              <a:ext cx="59150" cy="19750"/>
            </a:xfrm>
            <a:custGeom>
              <a:rect b="b" l="l" r="r" t="t"/>
              <a:pathLst>
                <a:path extrusionOk="0" h="790" w="2366">
                  <a:moveTo>
                    <a:pt x="396" y="0"/>
                  </a:moveTo>
                  <a:cubicBezTo>
                    <a:pt x="179" y="0"/>
                    <a:pt x="1" y="178"/>
                    <a:pt x="1" y="395"/>
                  </a:cubicBezTo>
                  <a:cubicBezTo>
                    <a:pt x="1" y="612"/>
                    <a:pt x="179" y="790"/>
                    <a:pt x="396" y="790"/>
                  </a:cubicBezTo>
                  <a:lnTo>
                    <a:pt x="1971" y="790"/>
                  </a:lnTo>
                  <a:cubicBezTo>
                    <a:pt x="2192" y="790"/>
                    <a:pt x="2365" y="612"/>
                    <a:pt x="2365" y="395"/>
                  </a:cubicBezTo>
                  <a:cubicBezTo>
                    <a:pt x="2365" y="178"/>
                    <a:pt x="2192" y="0"/>
                    <a:pt x="1971"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3"/>
            <p:cNvSpPr/>
            <p:nvPr/>
          </p:nvSpPr>
          <p:spPr>
            <a:xfrm>
              <a:off x="4188913" y="3347750"/>
              <a:ext cx="136550" cy="131525"/>
            </a:xfrm>
            <a:custGeom>
              <a:rect b="b" l="l" r="r" t="t"/>
              <a:pathLst>
                <a:path extrusionOk="0" h="5261" w="5462">
                  <a:moveTo>
                    <a:pt x="2832" y="1"/>
                  </a:moveTo>
                  <a:cubicBezTo>
                    <a:pt x="1773" y="1"/>
                    <a:pt x="814" y="641"/>
                    <a:pt x="405" y="1624"/>
                  </a:cubicBezTo>
                  <a:cubicBezTo>
                    <a:pt x="0" y="2606"/>
                    <a:pt x="222" y="3738"/>
                    <a:pt x="973" y="4489"/>
                  </a:cubicBezTo>
                  <a:cubicBezTo>
                    <a:pt x="1480" y="4992"/>
                    <a:pt x="2153" y="5260"/>
                    <a:pt x="2838" y="5260"/>
                  </a:cubicBezTo>
                  <a:cubicBezTo>
                    <a:pt x="3175" y="5260"/>
                    <a:pt x="3514" y="5195"/>
                    <a:pt x="3838" y="5062"/>
                  </a:cubicBezTo>
                  <a:cubicBezTo>
                    <a:pt x="4821" y="4653"/>
                    <a:pt x="5461" y="3694"/>
                    <a:pt x="5461" y="2630"/>
                  </a:cubicBezTo>
                  <a:cubicBezTo>
                    <a:pt x="5461" y="1181"/>
                    <a:pt x="4286" y="1"/>
                    <a:pt x="2832"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3"/>
            <p:cNvSpPr/>
            <p:nvPr/>
          </p:nvSpPr>
          <p:spPr>
            <a:xfrm>
              <a:off x="4266338" y="3362025"/>
              <a:ext cx="46000" cy="77825"/>
            </a:xfrm>
            <a:custGeom>
              <a:rect b="b" l="l" r="r" t="t"/>
              <a:pathLst>
                <a:path extrusionOk="0" h="3113" w="1840">
                  <a:moveTo>
                    <a:pt x="131" y="1"/>
                  </a:moveTo>
                  <a:cubicBezTo>
                    <a:pt x="63" y="1"/>
                    <a:pt x="0" y="59"/>
                    <a:pt x="5" y="133"/>
                  </a:cubicBezTo>
                  <a:lnTo>
                    <a:pt x="5" y="1688"/>
                  </a:lnTo>
                  <a:lnTo>
                    <a:pt x="1387" y="3075"/>
                  </a:lnTo>
                  <a:cubicBezTo>
                    <a:pt x="1412" y="3101"/>
                    <a:pt x="1446" y="3112"/>
                    <a:pt x="1479" y="3112"/>
                  </a:cubicBezTo>
                  <a:cubicBezTo>
                    <a:pt x="1527" y="3112"/>
                    <a:pt x="1576" y="3087"/>
                    <a:pt x="1599" y="3041"/>
                  </a:cubicBezTo>
                  <a:cubicBezTo>
                    <a:pt x="1757" y="2738"/>
                    <a:pt x="1839" y="2401"/>
                    <a:pt x="1839" y="2059"/>
                  </a:cubicBezTo>
                  <a:cubicBezTo>
                    <a:pt x="1839" y="1062"/>
                    <a:pt x="1136" y="200"/>
                    <a:pt x="154" y="3"/>
                  </a:cubicBezTo>
                  <a:cubicBezTo>
                    <a:pt x="146" y="1"/>
                    <a:pt x="139" y="1"/>
                    <a:pt x="131"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3"/>
            <p:cNvSpPr/>
            <p:nvPr/>
          </p:nvSpPr>
          <p:spPr>
            <a:xfrm>
              <a:off x="4225138" y="3422875"/>
              <a:ext cx="28075" cy="42225"/>
            </a:xfrm>
            <a:custGeom>
              <a:rect b="b" l="l" r="r" t="t"/>
              <a:pathLst>
                <a:path extrusionOk="0" h="1689" w="1123">
                  <a:moveTo>
                    <a:pt x="1123" y="1"/>
                  </a:moveTo>
                  <a:lnTo>
                    <a:pt x="59" y="1065"/>
                  </a:lnTo>
                  <a:cubicBezTo>
                    <a:pt x="1" y="1118"/>
                    <a:pt x="6" y="1209"/>
                    <a:pt x="63" y="1257"/>
                  </a:cubicBezTo>
                  <a:cubicBezTo>
                    <a:pt x="328" y="1469"/>
                    <a:pt x="637" y="1619"/>
                    <a:pt x="969" y="1686"/>
                  </a:cubicBezTo>
                  <a:cubicBezTo>
                    <a:pt x="977" y="1687"/>
                    <a:pt x="985" y="1688"/>
                    <a:pt x="992" y="1688"/>
                  </a:cubicBezTo>
                  <a:cubicBezTo>
                    <a:pt x="1064" y="1688"/>
                    <a:pt x="1123" y="1630"/>
                    <a:pt x="1123" y="1556"/>
                  </a:cubicBezTo>
                  <a:lnTo>
                    <a:pt x="1123"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3"/>
            <p:cNvSpPr/>
            <p:nvPr/>
          </p:nvSpPr>
          <p:spPr>
            <a:xfrm>
              <a:off x="4266313" y="3422875"/>
              <a:ext cx="28075" cy="42225"/>
            </a:xfrm>
            <a:custGeom>
              <a:rect b="b" l="l" r="r" t="t"/>
              <a:pathLst>
                <a:path extrusionOk="0" h="1689" w="1123">
                  <a:moveTo>
                    <a:pt x="1" y="1"/>
                  </a:moveTo>
                  <a:lnTo>
                    <a:pt x="6" y="1556"/>
                  </a:lnTo>
                  <a:cubicBezTo>
                    <a:pt x="1" y="1630"/>
                    <a:pt x="64" y="1688"/>
                    <a:pt x="136" y="1688"/>
                  </a:cubicBezTo>
                  <a:cubicBezTo>
                    <a:pt x="144" y="1688"/>
                    <a:pt x="152" y="1687"/>
                    <a:pt x="160" y="1686"/>
                  </a:cubicBezTo>
                  <a:cubicBezTo>
                    <a:pt x="487" y="1619"/>
                    <a:pt x="800" y="1469"/>
                    <a:pt x="1060" y="1257"/>
                  </a:cubicBezTo>
                  <a:cubicBezTo>
                    <a:pt x="1118" y="1209"/>
                    <a:pt x="1123" y="1118"/>
                    <a:pt x="1065" y="1065"/>
                  </a:cubicBezTo>
                  <a:lnTo>
                    <a:pt x="1"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3"/>
            <p:cNvSpPr/>
            <p:nvPr/>
          </p:nvSpPr>
          <p:spPr>
            <a:xfrm>
              <a:off x="4196863" y="3361950"/>
              <a:ext cx="56350" cy="77900"/>
            </a:xfrm>
            <a:custGeom>
              <a:rect b="b" l="l" r="r" t="t"/>
              <a:pathLst>
                <a:path extrusionOk="0" h="3116" w="2254">
                  <a:moveTo>
                    <a:pt x="2116" y="0"/>
                  </a:moveTo>
                  <a:cubicBezTo>
                    <a:pt x="2111" y="0"/>
                    <a:pt x="2105" y="0"/>
                    <a:pt x="2100" y="1"/>
                  </a:cubicBezTo>
                  <a:cubicBezTo>
                    <a:pt x="723" y="280"/>
                    <a:pt x="0" y="1802"/>
                    <a:pt x="655" y="3040"/>
                  </a:cubicBezTo>
                  <a:cubicBezTo>
                    <a:pt x="678" y="3089"/>
                    <a:pt x="727" y="3115"/>
                    <a:pt x="776" y="3115"/>
                  </a:cubicBezTo>
                  <a:cubicBezTo>
                    <a:pt x="809" y="3115"/>
                    <a:pt x="842" y="3103"/>
                    <a:pt x="867" y="3078"/>
                  </a:cubicBezTo>
                  <a:lnTo>
                    <a:pt x="2254" y="1691"/>
                  </a:lnTo>
                  <a:lnTo>
                    <a:pt x="2254" y="136"/>
                  </a:lnTo>
                  <a:cubicBezTo>
                    <a:pt x="2254" y="60"/>
                    <a:pt x="2191" y="0"/>
                    <a:pt x="2116"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5" name="Google Shape;5085;p63"/>
          <p:cNvGrpSpPr/>
          <p:nvPr/>
        </p:nvGrpSpPr>
        <p:grpSpPr>
          <a:xfrm>
            <a:off x="3460188" y="3286075"/>
            <a:ext cx="370700" cy="334375"/>
            <a:chOff x="3460188" y="3263200"/>
            <a:chExt cx="370700" cy="334375"/>
          </a:xfrm>
        </p:grpSpPr>
        <p:sp>
          <p:nvSpPr>
            <p:cNvPr id="5086" name="Google Shape;5086;p63"/>
            <p:cNvSpPr/>
            <p:nvPr/>
          </p:nvSpPr>
          <p:spPr>
            <a:xfrm>
              <a:off x="3648163" y="3323200"/>
              <a:ext cx="126275" cy="232425"/>
            </a:xfrm>
            <a:custGeom>
              <a:rect b="b" l="l" r="r" t="t"/>
              <a:pathLst>
                <a:path extrusionOk="0" h="9297" w="5051">
                  <a:moveTo>
                    <a:pt x="4744" y="0"/>
                  </a:moveTo>
                  <a:cubicBezTo>
                    <a:pt x="4645" y="0"/>
                    <a:pt x="4550" y="54"/>
                    <a:pt x="4506" y="150"/>
                  </a:cubicBezTo>
                  <a:lnTo>
                    <a:pt x="2137" y="4869"/>
                  </a:lnTo>
                  <a:lnTo>
                    <a:pt x="1646" y="3386"/>
                  </a:lnTo>
                  <a:cubicBezTo>
                    <a:pt x="1602" y="3259"/>
                    <a:pt x="1503" y="3205"/>
                    <a:pt x="1403" y="3205"/>
                  </a:cubicBezTo>
                  <a:cubicBezTo>
                    <a:pt x="1240" y="3205"/>
                    <a:pt x="1075" y="3348"/>
                    <a:pt x="1140" y="3554"/>
                  </a:cubicBezTo>
                  <a:lnTo>
                    <a:pt x="1795" y="5548"/>
                  </a:lnTo>
                  <a:lnTo>
                    <a:pt x="110" y="8904"/>
                  </a:lnTo>
                  <a:cubicBezTo>
                    <a:pt x="0" y="9117"/>
                    <a:pt x="181" y="9297"/>
                    <a:pt x="360" y="9297"/>
                  </a:cubicBezTo>
                  <a:cubicBezTo>
                    <a:pt x="450" y="9297"/>
                    <a:pt x="538" y="9252"/>
                    <a:pt x="591" y="9145"/>
                  </a:cubicBezTo>
                  <a:lnTo>
                    <a:pt x="2421" y="5495"/>
                  </a:lnTo>
                  <a:lnTo>
                    <a:pt x="4275" y="4874"/>
                  </a:lnTo>
                  <a:cubicBezTo>
                    <a:pt x="4586" y="4779"/>
                    <a:pt x="4479" y="4350"/>
                    <a:pt x="4206" y="4350"/>
                  </a:cubicBezTo>
                  <a:cubicBezTo>
                    <a:pt x="4175" y="4350"/>
                    <a:pt x="4142" y="4356"/>
                    <a:pt x="4107" y="4368"/>
                  </a:cubicBezTo>
                  <a:lnTo>
                    <a:pt x="2763" y="4816"/>
                  </a:lnTo>
                  <a:lnTo>
                    <a:pt x="4983" y="390"/>
                  </a:lnTo>
                  <a:cubicBezTo>
                    <a:pt x="5050" y="256"/>
                    <a:pt x="4997" y="97"/>
                    <a:pt x="4867" y="29"/>
                  </a:cubicBezTo>
                  <a:cubicBezTo>
                    <a:pt x="4828" y="9"/>
                    <a:pt x="4786" y="0"/>
                    <a:pt x="474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3"/>
            <p:cNvSpPr/>
            <p:nvPr/>
          </p:nvSpPr>
          <p:spPr>
            <a:xfrm>
              <a:off x="3654513" y="3362325"/>
              <a:ext cx="48400" cy="70575"/>
            </a:xfrm>
            <a:custGeom>
              <a:rect b="b" l="l" r="r" t="t"/>
              <a:pathLst>
                <a:path extrusionOk="0" h="2823" w="1936">
                  <a:moveTo>
                    <a:pt x="549" y="1"/>
                  </a:moveTo>
                  <a:cubicBezTo>
                    <a:pt x="490" y="1"/>
                    <a:pt x="433" y="34"/>
                    <a:pt x="409" y="92"/>
                  </a:cubicBezTo>
                  <a:cubicBezTo>
                    <a:pt x="0" y="1094"/>
                    <a:pt x="381" y="2244"/>
                    <a:pt x="1315" y="2803"/>
                  </a:cubicBezTo>
                  <a:cubicBezTo>
                    <a:pt x="1339" y="2816"/>
                    <a:pt x="1364" y="2823"/>
                    <a:pt x="1390" y="2823"/>
                  </a:cubicBezTo>
                  <a:cubicBezTo>
                    <a:pt x="1446" y="2823"/>
                    <a:pt x="1500" y="2791"/>
                    <a:pt x="1527" y="2731"/>
                  </a:cubicBezTo>
                  <a:cubicBezTo>
                    <a:pt x="1936" y="1729"/>
                    <a:pt x="1551" y="578"/>
                    <a:pt x="621" y="20"/>
                  </a:cubicBezTo>
                  <a:cubicBezTo>
                    <a:pt x="598" y="7"/>
                    <a:pt x="573" y="1"/>
                    <a:pt x="54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3"/>
            <p:cNvSpPr/>
            <p:nvPr/>
          </p:nvSpPr>
          <p:spPr>
            <a:xfrm>
              <a:off x="3733963" y="3420625"/>
              <a:ext cx="58300" cy="29550"/>
            </a:xfrm>
            <a:custGeom>
              <a:rect b="b" l="l" r="r" t="t"/>
              <a:pathLst>
                <a:path extrusionOk="0" h="1182" w="2332">
                  <a:moveTo>
                    <a:pt x="1565" y="1"/>
                  </a:moveTo>
                  <a:cubicBezTo>
                    <a:pt x="969" y="1"/>
                    <a:pt x="395" y="299"/>
                    <a:pt x="58" y="827"/>
                  </a:cubicBezTo>
                  <a:cubicBezTo>
                    <a:pt x="0" y="909"/>
                    <a:pt x="34" y="1020"/>
                    <a:pt x="126" y="1063"/>
                  </a:cubicBezTo>
                  <a:cubicBezTo>
                    <a:pt x="334" y="1143"/>
                    <a:pt x="550" y="1181"/>
                    <a:pt x="763" y="1181"/>
                  </a:cubicBezTo>
                  <a:cubicBezTo>
                    <a:pt x="1361" y="1181"/>
                    <a:pt x="1936" y="881"/>
                    <a:pt x="2273" y="355"/>
                  </a:cubicBezTo>
                  <a:cubicBezTo>
                    <a:pt x="2331" y="274"/>
                    <a:pt x="2297" y="158"/>
                    <a:pt x="2206" y="120"/>
                  </a:cubicBezTo>
                  <a:cubicBezTo>
                    <a:pt x="1996" y="39"/>
                    <a:pt x="1779" y="1"/>
                    <a:pt x="156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3"/>
            <p:cNvSpPr/>
            <p:nvPr/>
          </p:nvSpPr>
          <p:spPr>
            <a:xfrm>
              <a:off x="3460188" y="3463700"/>
              <a:ext cx="254300" cy="133875"/>
            </a:xfrm>
            <a:custGeom>
              <a:rect b="b" l="l" r="r" t="t"/>
              <a:pathLst>
                <a:path extrusionOk="0" h="5355" w="10172">
                  <a:moveTo>
                    <a:pt x="449" y="0"/>
                  </a:moveTo>
                  <a:cubicBezTo>
                    <a:pt x="203" y="0"/>
                    <a:pt x="1" y="198"/>
                    <a:pt x="1" y="448"/>
                  </a:cubicBezTo>
                  <a:lnTo>
                    <a:pt x="1" y="4016"/>
                  </a:lnTo>
                  <a:cubicBezTo>
                    <a:pt x="1" y="4262"/>
                    <a:pt x="203" y="4459"/>
                    <a:pt x="449" y="4459"/>
                  </a:cubicBezTo>
                  <a:lnTo>
                    <a:pt x="935" y="4459"/>
                  </a:lnTo>
                  <a:cubicBezTo>
                    <a:pt x="1200" y="4459"/>
                    <a:pt x="1455" y="4541"/>
                    <a:pt x="1677" y="4686"/>
                  </a:cubicBezTo>
                  <a:lnTo>
                    <a:pt x="2341" y="5129"/>
                  </a:lnTo>
                  <a:cubicBezTo>
                    <a:pt x="2558" y="5273"/>
                    <a:pt x="2818" y="5355"/>
                    <a:pt x="3083" y="5355"/>
                  </a:cubicBezTo>
                  <a:lnTo>
                    <a:pt x="5982" y="5355"/>
                  </a:lnTo>
                  <a:cubicBezTo>
                    <a:pt x="6333" y="5355"/>
                    <a:pt x="6651" y="5100"/>
                    <a:pt x="6690" y="4753"/>
                  </a:cubicBezTo>
                  <a:cubicBezTo>
                    <a:pt x="6728" y="4358"/>
                    <a:pt x="6420" y="4011"/>
                    <a:pt x="6025" y="4011"/>
                  </a:cubicBezTo>
                  <a:lnTo>
                    <a:pt x="6430" y="4011"/>
                  </a:lnTo>
                  <a:cubicBezTo>
                    <a:pt x="6781" y="4011"/>
                    <a:pt x="7099" y="3761"/>
                    <a:pt x="7133" y="3409"/>
                  </a:cubicBezTo>
                  <a:cubicBezTo>
                    <a:pt x="7176" y="3015"/>
                    <a:pt x="6868" y="2673"/>
                    <a:pt x="6468" y="2673"/>
                  </a:cubicBezTo>
                  <a:lnTo>
                    <a:pt x="8929" y="2673"/>
                  </a:lnTo>
                  <a:cubicBezTo>
                    <a:pt x="9280" y="2673"/>
                    <a:pt x="9598" y="2422"/>
                    <a:pt x="9632" y="2071"/>
                  </a:cubicBezTo>
                  <a:cubicBezTo>
                    <a:pt x="9675" y="1676"/>
                    <a:pt x="9362" y="1334"/>
                    <a:pt x="8967" y="1334"/>
                  </a:cubicBezTo>
                  <a:lnTo>
                    <a:pt x="9468" y="1334"/>
                  </a:lnTo>
                  <a:cubicBezTo>
                    <a:pt x="9853" y="1334"/>
                    <a:pt x="10171" y="1021"/>
                    <a:pt x="10171" y="636"/>
                  </a:cubicBezTo>
                  <a:cubicBezTo>
                    <a:pt x="10152" y="275"/>
                    <a:pt x="9829" y="0"/>
                    <a:pt x="9468"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3"/>
            <p:cNvSpPr/>
            <p:nvPr/>
          </p:nvSpPr>
          <p:spPr>
            <a:xfrm>
              <a:off x="3460313" y="3561800"/>
              <a:ext cx="158450" cy="35775"/>
            </a:xfrm>
            <a:custGeom>
              <a:rect b="b" l="l" r="r" t="t"/>
              <a:pathLst>
                <a:path extrusionOk="0" h="1431" w="6338">
                  <a:moveTo>
                    <a:pt x="1" y="1"/>
                  </a:moveTo>
                  <a:lnTo>
                    <a:pt x="1" y="92"/>
                  </a:lnTo>
                  <a:cubicBezTo>
                    <a:pt x="1" y="338"/>
                    <a:pt x="198" y="535"/>
                    <a:pt x="444" y="535"/>
                  </a:cubicBezTo>
                  <a:lnTo>
                    <a:pt x="930" y="535"/>
                  </a:lnTo>
                  <a:cubicBezTo>
                    <a:pt x="1195" y="535"/>
                    <a:pt x="1455" y="617"/>
                    <a:pt x="1676" y="762"/>
                  </a:cubicBezTo>
                  <a:lnTo>
                    <a:pt x="2336" y="1205"/>
                  </a:lnTo>
                  <a:cubicBezTo>
                    <a:pt x="2558" y="1349"/>
                    <a:pt x="2813" y="1431"/>
                    <a:pt x="3078" y="1431"/>
                  </a:cubicBezTo>
                  <a:lnTo>
                    <a:pt x="5991" y="1431"/>
                  </a:lnTo>
                  <a:cubicBezTo>
                    <a:pt x="6338" y="1426"/>
                    <a:pt x="6319" y="892"/>
                    <a:pt x="5972" y="892"/>
                  </a:cubicBezTo>
                  <a:lnTo>
                    <a:pt x="3078" y="892"/>
                  </a:lnTo>
                  <a:cubicBezTo>
                    <a:pt x="2813" y="892"/>
                    <a:pt x="2558" y="815"/>
                    <a:pt x="2336" y="670"/>
                  </a:cubicBezTo>
                  <a:lnTo>
                    <a:pt x="1676" y="227"/>
                  </a:lnTo>
                  <a:cubicBezTo>
                    <a:pt x="1455" y="78"/>
                    <a:pt x="1195" y="1"/>
                    <a:pt x="930"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3"/>
            <p:cNvSpPr/>
            <p:nvPr/>
          </p:nvSpPr>
          <p:spPr>
            <a:xfrm>
              <a:off x="3600688" y="3550725"/>
              <a:ext cx="26875" cy="13400"/>
            </a:xfrm>
            <a:custGeom>
              <a:rect b="b" l="l" r="r" t="t"/>
              <a:pathLst>
                <a:path extrusionOk="0" h="536" w="1075">
                  <a:moveTo>
                    <a:pt x="262" y="1"/>
                  </a:moveTo>
                  <a:cubicBezTo>
                    <a:pt x="116" y="1"/>
                    <a:pt x="1" y="119"/>
                    <a:pt x="5" y="266"/>
                  </a:cubicBezTo>
                  <a:cubicBezTo>
                    <a:pt x="5" y="415"/>
                    <a:pt x="121" y="535"/>
                    <a:pt x="270" y="535"/>
                  </a:cubicBezTo>
                  <a:lnTo>
                    <a:pt x="805" y="535"/>
                  </a:lnTo>
                  <a:cubicBezTo>
                    <a:pt x="954" y="535"/>
                    <a:pt x="1074" y="415"/>
                    <a:pt x="1074" y="266"/>
                  </a:cubicBezTo>
                  <a:cubicBezTo>
                    <a:pt x="1074" y="119"/>
                    <a:pt x="959" y="1"/>
                    <a:pt x="813" y="1"/>
                  </a:cubicBezTo>
                  <a:cubicBezTo>
                    <a:pt x="811" y="1"/>
                    <a:pt x="808" y="1"/>
                    <a:pt x="805" y="1"/>
                  </a:cubicBezTo>
                  <a:lnTo>
                    <a:pt x="270" y="1"/>
                  </a:lnTo>
                  <a:cubicBezTo>
                    <a:pt x="267" y="1"/>
                    <a:pt x="264" y="1"/>
                    <a:pt x="262"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3"/>
            <p:cNvSpPr/>
            <p:nvPr/>
          </p:nvSpPr>
          <p:spPr>
            <a:xfrm>
              <a:off x="3607438" y="3517275"/>
              <a:ext cx="80325" cy="13375"/>
            </a:xfrm>
            <a:custGeom>
              <a:rect b="b" l="l" r="r" t="t"/>
              <a:pathLst>
                <a:path extrusionOk="0" h="535" w="3213">
                  <a:moveTo>
                    <a:pt x="270" y="0"/>
                  </a:moveTo>
                  <a:cubicBezTo>
                    <a:pt x="121" y="0"/>
                    <a:pt x="0" y="120"/>
                    <a:pt x="0" y="265"/>
                  </a:cubicBezTo>
                  <a:cubicBezTo>
                    <a:pt x="0" y="414"/>
                    <a:pt x="121" y="535"/>
                    <a:pt x="270" y="535"/>
                  </a:cubicBezTo>
                  <a:lnTo>
                    <a:pt x="2943" y="535"/>
                  </a:lnTo>
                  <a:cubicBezTo>
                    <a:pt x="3092" y="535"/>
                    <a:pt x="3212" y="414"/>
                    <a:pt x="3212" y="265"/>
                  </a:cubicBezTo>
                  <a:cubicBezTo>
                    <a:pt x="3212" y="120"/>
                    <a:pt x="3092" y="0"/>
                    <a:pt x="2943"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3"/>
            <p:cNvSpPr/>
            <p:nvPr/>
          </p:nvSpPr>
          <p:spPr>
            <a:xfrm>
              <a:off x="3614163" y="3483800"/>
              <a:ext cx="86950" cy="13375"/>
            </a:xfrm>
            <a:custGeom>
              <a:rect b="b" l="l" r="r" t="t"/>
              <a:pathLst>
                <a:path extrusionOk="0" h="535" w="3478">
                  <a:moveTo>
                    <a:pt x="266" y="0"/>
                  </a:moveTo>
                  <a:cubicBezTo>
                    <a:pt x="121" y="0"/>
                    <a:pt x="1" y="121"/>
                    <a:pt x="1" y="270"/>
                  </a:cubicBezTo>
                  <a:cubicBezTo>
                    <a:pt x="1" y="414"/>
                    <a:pt x="121" y="535"/>
                    <a:pt x="266" y="535"/>
                  </a:cubicBezTo>
                  <a:lnTo>
                    <a:pt x="3213" y="535"/>
                  </a:lnTo>
                  <a:cubicBezTo>
                    <a:pt x="3357" y="535"/>
                    <a:pt x="3478" y="414"/>
                    <a:pt x="3478" y="270"/>
                  </a:cubicBezTo>
                  <a:cubicBezTo>
                    <a:pt x="3478" y="121"/>
                    <a:pt x="3357" y="0"/>
                    <a:pt x="3213"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3"/>
            <p:cNvSpPr/>
            <p:nvPr/>
          </p:nvSpPr>
          <p:spPr>
            <a:xfrm>
              <a:off x="3773088" y="3325475"/>
              <a:ext cx="57800" cy="44325"/>
            </a:xfrm>
            <a:custGeom>
              <a:rect b="b" l="l" r="r" t="t"/>
              <a:pathLst>
                <a:path extrusionOk="0" h="1773" w="2312">
                  <a:moveTo>
                    <a:pt x="347" y="1"/>
                  </a:moveTo>
                  <a:lnTo>
                    <a:pt x="0" y="752"/>
                  </a:lnTo>
                  <a:cubicBezTo>
                    <a:pt x="448" y="1176"/>
                    <a:pt x="915" y="1604"/>
                    <a:pt x="1094" y="1691"/>
                  </a:cubicBezTo>
                  <a:cubicBezTo>
                    <a:pt x="1205" y="1746"/>
                    <a:pt x="1323" y="1772"/>
                    <a:pt x="1439" y="1772"/>
                  </a:cubicBezTo>
                  <a:cubicBezTo>
                    <a:pt x="1721" y="1772"/>
                    <a:pt x="1991" y="1619"/>
                    <a:pt x="2124" y="1349"/>
                  </a:cubicBezTo>
                  <a:cubicBezTo>
                    <a:pt x="2312" y="969"/>
                    <a:pt x="2163" y="507"/>
                    <a:pt x="1782" y="314"/>
                  </a:cubicBezTo>
                  <a:cubicBezTo>
                    <a:pt x="1599" y="222"/>
                    <a:pt x="964" y="102"/>
                    <a:pt x="34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3"/>
            <p:cNvSpPr/>
            <p:nvPr/>
          </p:nvSpPr>
          <p:spPr>
            <a:xfrm>
              <a:off x="3705313" y="3327525"/>
              <a:ext cx="57200" cy="47175"/>
            </a:xfrm>
            <a:custGeom>
              <a:rect b="b" l="l" r="r" t="t"/>
              <a:pathLst>
                <a:path extrusionOk="0" h="1887" w="2288">
                  <a:moveTo>
                    <a:pt x="1806" y="1"/>
                  </a:moveTo>
                  <a:cubicBezTo>
                    <a:pt x="1219" y="174"/>
                    <a:pt x="617" y="367"/>
                    <a:pt x="448" y="473"/>
                  </a:cubicBezTo>
                  <a:cubicBezTo>
                    <a:pt x="97" y="709"/>
                    <a:pt x="0" y="1185"/>
                    <a:pt x="231" y="1542"/>
                  </a:cubicBezTo>
                  <a:cubicBezTo>
                    <a:pt x="381" y="1764"/>
                    <a:pt x="626" y="1886"/>
                    <a:pt x="877" y="1886"/>
                  </a:cubicBezTo>
                  <a:cubicBezTo>
                    <a:pt x="1022" y="1886"/>
                    <a:pt x="1170" y="1845"/>
                    <a:pt x="1301" y="1758"/>
                  </a:cubicBezTo>
                  <a:cubicBezTo>
                    <a:pt x="1469" y="1648"/>
                    <a:pt x="1893" y="1156"/>
                    <a:pt x="2288" y="675"/>
                  </a:cubicBezTo>
                  <a:lnTo>
                    <a:pt x="1806"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3"/>
            <p:cNvSpPr/>
            <p:nvPr/>
          </p:nvSpPr>
          <p:spPr>
            <a:xfrm>
              <a:off x="3744188" y="3263200"/>
              <a:ext cx="39150" cy="54375"/>
            </a:xfrm>
            <a:custGeom>
              <a:rect b="b" l="l" r="r" t="t"/>
              <a:pathLst>
                <a:path extrusionOk="0" h="2175" w="1566">
                  <a:moveTo>
                    <a:pt x="787" y="1"/>
                  </a:moveTo>
                  <a:cubicBezTo>
                    <a:pt x="772" y="1"/>
                    <a:pt x="757" y="1"/>
                    <a:pt x="742" y="2"/>
                  </a:cubicBezTo>
                  <a:cubicBezTo>
                    <a:pt x="323" y="31"/>
                    <a:pt x="1" y="387"/>
                    <a:pt x="20" y="806"/>
                  </a:cubicBezTo>
                  <a:cubicBezTo>
                    <a:pt x="30" y="1004"/>
                    <a:pt x="237" y="1601"/>
                    <a:pt x="453" y="2174"/>
                  </a:cubicBezTo>
                  <a:lnTo>
                    <a:pt x="1282" y="2155"/>
                  </a:lnTo>
                  <a:cubicBezTo>
                    <a:pt x="1431" y="1548"/>
                    <a:pt x="1566" y="917"/>
                    <a:pt x="1556" y="715"/>
                  </a:cubicBezTo>
                  <a:cubicBezTo>
                    <a:pt x="1524" y="311"/>
                    <a:pt x="1187" y="1"/>
                    <a:pt x="78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3"/>
            <p:cNvSpPr/>
            <p:nvPr/>
          </p:nvSpPr>
          <p:spPr>
            <a:xfrm>
              <a:off x="3702413" y="3288975"/>
              <a:ext cx="57825" cy="44350"/>
            </a:xfrm>
            <a:custGeom>
              <a:rect b="b" l="l" r="r" t="t"/>
              <a:pathLst>
                <a:path extrusionOk="0" h="1774" w="2313">
                  <a:moveTo>
                    <a:pt x="878" y="1"/>
                  </a:moveTo>
                  <a:cubicBezTo>
                    <a:pt x="596" y="1"/>
                    <a:pt x="326" y="156"/>
                    <a:pt x="193" y="426"/>
                  </a:cubicBezTo>
                  <a:cubicBezTo>
                    <a:pt x="1" y="806"/>
                    <a:pt x="155" y="1268"/>
                    <a:pt x="535" y="1461"/>
                  </a:cubicBezTo>
                  <a:cubicBezTo>
                    <a:pt x="713" y="1552"/>
                    <a:pt x="1354" y="1673"/>
                    <a:pt x="1965" y="1774"/>
                  </a:cubicBezTo>
                  <a:lnTo>
                    <a:pt x="2312" y="1023"/>
                  </a:lnTo>
                  <a:cubicBezTo>
                    <a:pt x="1869" y="594"/>
                    <a:pt x="1402" y="170"/>
                    <a:pt x="1224" y="84"/>
                  </a:cubicBezTo>
                  <a:cubicBezTo>
                    <a:pt x="1113" y="27"/>
                    <a:pt x="994" y="1"/>
                    <a:pt x="878"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3"/>
            <p:cNvSpPr/>
            <p:nvPr/>
          </p:nvSpPr>
          <p:spPr>
            <a:xfrm>
              <a:off x="3770913" y="3284100"/>
              <a:ext cx="57225" cy="47200"/>
            </a:xfrm>
            <a:custGeom>
              <a:rect b="b" l="l" r="r" t="t"/>
              <a:pathLst>
                <a:path extrusionOk="0" h="1888" w="2289">
                  <a:moveTo>
                    <a:pt x="1414" y="0"/>
                  </a:moveTo>
                  <a:cubicBezTo>
                    <a:pt x="1268" y="0"/>
                    <a:pt x="1120" y="42"/>
                    <a:pt x="988" y="129"/>
                  </a:cubicBezTo>
                  <a:cubicBezTo>
                    <a:pt x="819" y="240"/>
                    <a:pt x="396" y="731"/>
                    <a:pt x="1" y="1213"/>
                  </a:cubicBezTo>
                  <a:lnTo>
                    <a:pt x="482" y="1887"/>
                  </a:lnTo>
                  <a:cubicBezTo>
                    <a:pt x="1070" y="1714"/>
                    <a:pt x="1672" y="1521"/>
                    <a:pt x="1836" y="1410"/>
                  </a:cubicBezTo>
                  <a:cubicBezTo>
                    <a:pt x="2192" y="1179"/>
                    <a:pt x="2288" y="702"/>
                    <a:pt x="2052" y="346"/>
                  </a:cubicBezTo>
                  <a:cubicBezTo>
                    <a:pt x="1907" y="122"/>
                    <a:pt x="1663" y="0"/>
                    <a:pt x="1414"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3"/>
            <p:cNvSpPr/>
            <p:nvPr/>
          </p:nvSpPr>
          <p:spPr>
            <a:xfrm>
              <a:off x="3750088" y="3341250"/>
              <a:ext cx="39525" cy="54975"/>
            </a:xfrm>
            <a:custGeom>
              <a:rect b="b" l="l" r="r" t="t"/>
              <a:pathLst>
                <a:path extrusionOk="0" h="2199" w="1581">
                  <a:moveTo>
                    <a:pt x="1113" y="1"/>
                  </a:moveTo>
                  <a:lnTo>
                    <a:pt x="285" y="20"/>
                  </a:lnTo>
                  <a:cubicBezTo>
                    <a:pt x="136" y="627"/>
                    <a:pt x="1" y="1258"/>
                    <a:pt x="10" y="1460"/>
                  </a:cubicBezTo>
                  <a:cubicBezTo>
                    <a:pt x="29" y="1876"/>
                    <a:pt x="366" y="2198"/>
                    <a:pt x="772" y="2198"/>
                  </a:cubicBezTo>
                  <a:cubicBezTo>
                    <a:pt x="789" y="2198"/>
                    <a:pt x="807" y="2198"/>
                    <a:pt x="824" y="2197"/>
                  </a:cubicBezTo>
                  <a:cubicBezTo>
                    <a:pt x="1253" y="2173"/>
                    <a:pt x="1580" y="1797"/>
                    <a:pt x="1546" y="1368"/>
                  </a:cubicBezTo>
                  <a:cubicBezTo>
                    <a:pt x="1537" y="1171"/>
                    <a:pt x="1330" y="574"/>
                    <a:pt x="1113"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3"/>
            <p:cNvSpPr/>
            <p:nvPr/>
          </p:nvSpPr>
          <p:spPr>
            <a:xfrm>
              <a:off x="3749363" y="3312125"/>
              <a:ext cx="34700" cy="34700"/>
            </a:xfrm>
            <a:custGeom>
              <a:rect b="b" l="l" r="r" t="t"/>
              <a:pathLst>
                <a:path extrusionOk="0" h="1388" w="1388">
                  <a:moveTo>
                    <a:pt x="694" y="0"/>
                  </a:moveTo>
                  <a:cubicBezTo>
                    <a:pt x="314" y="0"/>
                    <a:pt x="1" y="309"/>
                    <a:pt x="1" y="694"/>
                  </a:cubicBezTo>
                  <a:cubicBezTo>
                    <a:pt x="1" y="1074"/>
                    <a:pt x="314" y="1387"/>
                    <a:pt x="694" y="1387"/>
                  </a:cubicBezTo>
                  <a:cubicBezTo>
                    <a:pt x="1075" y="1387"/>
                    <a:pt x="1388" y="1074"/>
                    <a:pt x="1388" y="694"/>
                  </a:cubicBezTo>
                  <a:cubicBezTo>
                    <a:pt x="1388" y="309"/>
                    <a:pt x="1075" y="0"/>
                    <a:pt x="694"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1" name="Google Shape;5101;p63"/>
          <p:cNvGrpSpPr/>
          <p:nvPr/>
        </p:nvGrpSpPr>
        <p:grpSpPr>
          <a:xfrm>
            <a:off x="6622088" y="2077775"/>
            <a:ext cx="197575" cy="366375"/>
            <a:chOff x="6622088" y="2077775"/>
            <a:chExt cx="197575" cy="366375"/>
          </a:xfrm>
        </p:grpSpPr>
        <p:sp>
          <p:nvSpPr>
            <p:cNvPr id="5102" name="Google Shape;5102;p63"/>
            <p:cNvSpPr/>
            <p:nvPr/>
          </p:nvSpPr>
          <p:spPr>
            <a:xfrm>
              <a:off x="6622088" y="2300500"/>
              <a:ext cx="74775" cy="74675"/>
            </a:xfrm>
            <a:custGeom>
              <a:rect b="b" l="l" r="r" t="t"/>
              <a:pathLst>
                <a:path extrusionOk="0" h="2987" w="2991">
                  <a:moveTo>
                    <a:pt x="151" y="0"/>
                  </a:moveTo>
                  <a:cubicBezTo>
                    <a:pt x="68" y="0"/>
                    <a:pt x="1" y="71"/>
                    <a:pt x="5" y="155"/>
                  </a:cubicBezTo>
                  <a:cubicBezTo>
                    <a:pt x="87" y="1681"/>
                    <a:pt x="1306" y="2904"/>
                    <a:pt x="2832" y="2986"/>
                  </a:cubicBezTo>
                  <a:cubicBezTo>
                    <a:pt x="2919" y="2986"/>
                    <a:pt x="2991" y="2914"/>
                    <a:pt x="2991" y="2827"/>
                  </a:cubicBezTo>
                  <a:cubicBezTo>
                    <a:pt x="2909" y="1301"/>
                    <a:pt x="1686" y="82"/>
                    <a:pt x="159" y="0"/>
                  </a:cubicBezTo>
                  <a:cubicBezTo>
                    <a:pt x="157" y="0"/>
                    <a:pt x="154" y="0"/>
                    <a:pt x="15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3"/>
            <p:cNvSpPr/>
            <p:nvPr/>
          </p:nvSpPr>
          <p:spPr>
            <a:xfrm>
              <a:off x="6650563" y="2262950"/>
              <a:ext cx="109400" cy="181200"/>
            </a:xfrm>
            <a:custGeom>
              <a:rect b="b" l="l" r="r" t="t"/>
              <a:pathLst>
                <a:path extrusionOk="0" h="7248" w="4376">
                  <a:moveTo>
                    <a:pt x="2603" y="0"/>
                  </a:moveTo>
                  <a:lnTo>
                    <a:pt x="2603" y="4888"/>
                  </a:lnTo>
                  <a:lnTo>
                    <a:pt x="537" y="2817"/>
                  </a:lnTo>
                  <a:cubicBezTo>
                    <a:pt x="482" y="2762"/>
                    <a:pt x="421" y="2739"/>
                    <a:pt x="361" y="2739"/>
                  </a:cubicBezTo>
                  <a:cubicBezTo>
                    <a:pt x="167" y="2739"/>
                    <a:pt x="0" y="2988"/>
                    <a:pt x="181" y="3169"/>
                  </a:cubicBezTo>
                  <a:lnTo>
                    <a:pt x="2603" y="5591"/>
                  </a:lnTo>
                  <a:lnTo>
                    <a:pt x="2603" y="6983"/>
                  </a:lnTo>
                  <a:cubicBezTo>
                    <a:pt x="2598" y="7127"/>
                    <a:pt x="2709" y="7247"/>
                    <a:pt x="2854" y="7247"/>
                  </a:cubicBezTo>
                  <a:cubicBezTo>
                    <a:pt x="2998" y="7247"/>
                    <a:pt x="3109" y="7127"/>
                    <a:pt x="3104" y="6983"/>
                  </a:cubicBezTo>
                  <a:lnTo>
                    <a:pt x="3104" y="4594"/>
                  </a:lnTo>
                  <a:lnTo>
                    <a:pt x="4279" y="3419"/>
                  </a:lnTo>
                  <a:cubicBezTo>
                    <a:pt x="4375" y="3318"/>
                    <a:pt x="4370" y="3164"/>
                    <a:pt x="4274" y="3068"/>
                  </a:cubicBezTo>
                  <a:cubicBezTo>
                    <a:pt x="4226" y="3019"/>
                    <a:pt x="4162" y="2995"/>
                    <a:pt x="4098" y="2995"/>
                  </a:cubicBezTo>
                  <a:cubicBezTo>
                    <a:pt x="4035" y="2995"/>
                    <a:pt x="3971" y="3019"/>
                    <a:pt x="3923" y="3068"/>
                  </a:cubicBezTo>
                  <a:lnTo>
                    <a:pt x="3104" y="3886"/>
                  </a:lnTo>
                  <a:lnTo>
                    <a:pt x="3104"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3"/>
            <p:cNvSpPr/>
            <p:nvPr/>
          </p:nvSpPr>
          <p:spPr>
            <a:xfrm>
              <a:off x="6746813" y="2294225"/>
              <a:ext cx="56125" cy="55900"/>
            </a:xfrm>
            <a:custGeom>
              <a:rect b="b" l="l" r="r" t="t"/>
              <a:pathLst>
                <a:path extrusionOk="0" h="2236" w="2245">
                  <a:moveTo>
                    <a:pt x="2089" y="1"/>
                  </a:moveTo>
                  <a:cubicBezTo>
                    <a:pt x="2086" y="1"/>
                    <a:pt x="2084" y="1"/>
                    <a:pt x="2081" y="1"/>
                  </a:cubicBezTo>
                  <a:cubicBezTo>
                    <a:pt x="973" y="83"/>
                    <a:pt x="87" y="964"/>
                    <a:pt x="5" y="2077"/>
                  </a:cubicBezTo>
                  <a:cubicBezTo>
                    <a:pt x="1" y="2161"/>
                    <a:pt x="68" y="2236"/>
                    <a:pt x="156" y="2236"/>
                  </a:cubicBezTo>
                  <a:cubicBezTo>
                    <a:pt x="159" y="2236"/>
                    <a:pt x="161" y="2236"/>
                    <a:pt x="164" y="2235"/>
                  </a:cubicBezTo>
                  <a:cubicBezTo>
                    <a:pt x="1277" y="2154"/>
                    <a:pt x="2158" y="1268"/>
                    <a:pt x="2240" y="155"/>
                  </a:cubicBezTo>
                  <a:cubicBezTo>
                    <a:pt x="2244" y="71"/>
                    <a:pt x="2177" y="1"/>
                    <a:pt x="208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3"/>
            <p:cNvSpPr/>
            <p:nvPr/>
          </p:nvSpPr>
          <p:spPr>
            <a:xfrm>
              <a:off x="6640138" y="2175525"/>
              <a:ext cx="81775" cy="79000"/>
            </a:xfrm>
            <a:custGeom>
              <a:rect b="b" l="l" r="r" t="t"/>
              <a:pathLst>
                <a:path extrusionOk="0" h="3160" w="3271">
                  <a:moveTo>
                    <a:pt x="2563" y="1"/>
                  </a:moveTo>
                  <a:cubicBezTo>
                    <a:pt x="1816" y="386"/>
                    <a:pt x="651" y="1012"/>
                    <a:pt x="449" y="1214"/>
                  </a:cubicBezTo>
                  <a:cubicBezTo>
                    <a:pt x="1" y="1657"/>
                    <a:pt x="1" y="2380"/>
                    <a:pt x="449" y="2828"/>
                  </a:cubicBezTo>
                  <a:cubicBezTo>
                    <a:pt x="670" y="3049"/>
                    <a:pt x="962" y="3160"/>
                    <a:pt x="1253" y="3160"/>
                  </a:cubicBezTo>
                  <a:cubicBezTo>
                    <a:pt x="1544" y="3160"/>
                    <a:pt x="1836" y="3049"/>
                    <a:pt x="2057" y="2828"/>
                  </a:cubicBezTo>
                  <a:cubicBezTo>
                    <a:pt x="2264" y="2625"/>
                    <a:pt x="2885" y="1460"/>
                    <a:pt x="3271" y="709"/>
                  </a:cubicBezTo>
                  <a:lnTo>
                    <a:pt x="2563"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3"/>
            <p:cNvSpPr/>
            <p:nvPr/>
          </p:nvSpPr>
          <p:spPr>
            <a:xfrm>
              <a:off x="6721888" y="2096675"/>
              <a:ext cx="81650" cy="79000"/>
            </a:xfrm>
            <a:custGeom>
              <a:rect b="b" l="l" r="r" t="t"/>
              <a:pathLst>
                <a:path extrusionOk="0" h="3160" w="3266">
                  <a:moveTo>
                    <a:pt x="2014" y="1"/>
                  </a:moveTo>
                  <a:cubicBezTo>
                    <a:pt x="1722" y="1"/>
                    <a:pt x="1431" y="112"/>
                    <a:pt x="1209" y="333"/>
                  </a:cubicBezTo>
                  <a:cubicBezTo>
                    <a:pt x="1007" y="540"/>
                    <a:pt x="386" y="1705"/>
                    <a:pt x="1" y="2452"/>
                  </a:cubicBezTo>
                  <a:lnTo>
                    <a:pt x="704" y="3160"/>
                  </a:lnTo>
                  <a:cubicBezTo>
                    <a:pt x="1455" y="2775"/>
                    <a:pt x="2620" y="2153"/>
                    <a:pt x="2822" y="1946"/>
                  </a:cubicBezTo>
                  <a:cubicBezTo>
                    <a:pt x="3266" y="1503"/>
                    <a:pt x="3266" y="781"/>
                    <a:pt x="2822" y="333"/>
                  </a:cubicBezTo>
                  <a:cubicBezTo>
                    <a:pt x="2599" y="112"/>
                    <a:pt x="2306" y="1"/>
                    <a:pt x="2014"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3"/>
            <p:cNvSpPr/>
            <p:nvPr/>
          </p:nvSpPr>
          <p:spPr>
            <a:xfrm>
              <a:off x="6721888" y="2175525"/>
              <a:ext cx="81650" cy="79000"/>
            </a:xfrm>
            <a:custGeom>
              <a:rect b="b" l="l" r="r" t="t"/>
              <a:pathLst>
                <a:path extrusionOk="0" h="3160" w="3266">
                  <a:moveTo>
                    <a:pt x="704" y="1"/>
                  </a:moveTo>
                  <a:lnTo>
                    <a:pt x="1" y="709"/>
                  </a:lnTo>
                  <a:cubicBezTo>
                    <a:pt x="381" y="1455"/>
                    <a:pt x="1007" y="2625"/>
                    <a:pt x="1209" y="2828"/>
                  </a:cubicBezTo>
                  <a:cubicBezTo>
                    <a:pt x="1431" y="3049"/>
                    <a:pt x="1722" y="3160"/>
                    <a:pt x="2014" y="3160"/>
                  </a:cubicBezTo>
                  <a:cubicBezTo>
                    <a:pt x="2306" y="3160"/>
                    <a:pt x="2599" y="3049"/>
                    <a:pt x="2822" y="2828"/>
                  </a:cubicBezTo>
                  <a:cubicBezTo>
                    <a:pt x="3266" y="2380"/>
                    <a:pt x="3266" y="1657"/>
                    <a:pt x="2822" y="1214"/>
                  </a:cubicBezTo>
                  <a:cubicBezTo>
                    <a:pt x="2620" y="1012"/>
                    <a:pt x="1455" y="386"/>
                    <a:pt x="704"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3"/>
            <p:cNvSpPr/>
            <p:nvPr/>
          </p:nvSpPr>
          <p:spPr>
            <a:xfrm>
              <a:off x="6640138" y="2096700"/>
              <a:ext cx="81775" cy="78975"/>
            </a:xfrm>
            <a:custGeom>
              <a:rect b="b" l="l" r="r" t="t"/>
              <a:pathLst>
                <a:path extrusionOk="0" h="3159" w="3271">
                  <a:moveTo>
                    <a:pt x="1253" y="1"/>
                  </a:moveTo>
                  <a:cubicBezTo>
                    <a:pt x="962" y="1"/>
                    <a:pt x="670" y="113"/>
                    <a:pt x="449" y="337"/>
                  </a:cubicBezTo>
                  <a:cubicBezTo>
                    <a:pt x="1" y="780"/>
                    <a:pt x="1" y="1502"/>
                    <a:pt x="449" y="1950"/>
                  </a:cubicBezTo>
                  <a:cubicBezTo>
                    <a:pt x="651" y="2152"/>
                    <a:pt x="1816" y="2774"/>
                    <a:pt x="2563" y="3159"/>
                  </a:cubicBezTo>
                  <a:lnTo>
                    <a:pt x="3271" y="2456"/>
                  </a:lnTo>
                  <a:cubicBezTo>
                    <a:pt x="2885" y="1704"/>
                    <a:pt x="2264" y="539"/>
                    <a:pt x="2057" y="337"/>
                  </a:cubicBezTo>
                  <a:cubicBezTo>
                    <a:pt x="1836" y="113"/>
                    <a:pt x="1544" y="1"/>
                    <a:pt x="1253"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3"/>
            <p:cNvSpPr/>
            <p:nvPr/>
          </p:nvSpPr>
          <p:spPr>
            <a:xfrm>
              <a:off x="6693363" y="2188050"/>
              <a:ext cx="57075" cy="85375"/>
            </a:xfrm>
            <a:custGeom>
              <a:rect b="b" l="l" r="r" t="t"/>
              <a:pathLst>
                <a:path extrusionOk="0" h="3415" w="2283">
                  <a:moveTo>
                    <a:pt x="641" y="1"/>
                  </a:moveTo>
                  <a:cubicBezTo>
                    <a:pt x="386" y="800"/>
                    <a:pt x="0" y="2067"/>
                    <a:pt x="0" y="2356"/>
                  </a:cubicBezTo>
                  <a:cubicBezTo>
                    <a:pt x="44" y="2953"/>
                    <a:pt x="540" y="3415"/>
                    <a:pt x="1142" y="3415"/>
                  </a:cubicBezTo>
                  <a:cubicBezTo>
                    <a:pt x="1739" y="3415"/>
                    <a:pt x="2235" y="2953"/>
                    <a:pt x="2283" y="2356"/>
                  </a:cubicBezTo>
                  <a:cubicBezTo>
                    <a:pt x="2283" y="2067"/>
                    <a:pt x="1898" y="805"/>
                    <a:pt x="1638"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3"/>
            <p:cNvSpPr/>
            <p:nvPr/>
          </p:nvSpPr>
          <p:spPr>
            <a:xfrm>
              <a:off x="6693363" y="2077775"/>
              <a:ext cx="57075" cy="85375"/>
            </a:xfrm>
            <a:custGeom>
              <a:rect b="b" l="l" r="r" t="t"/>
              <a:pathLst>
                <a:path extrusionOk="0" h="3415" w="2283">
                  <a:moveTo>
                    <a:pt x="1142" y="1"/>
                  </a:moveTo>
                  <a:cubicBezTo>
                    <a:pt x="540" y="1"/>
                    <a:pt x="44" y="463"/>
                    <a:pt x="0" y="1060"/>
                  </a:cubicBezTo>
                  <a:cubicBezTo>
                    <a:pt x="0" y="1349"/>
                    <a:pt x="386" y="2616"/>
                    <a:pt x="641" y="3415"/>
                  </a:cubicBezTo>
                  <a:lnTo>
                    <a:pt x="1638" y="3415"/>
                  </a:lnTo>
                  <a:cubicBezTo>
                    <a:pt x="1898" y="2616"/>
                    <a:pt x="2283" y="1349"/>
                    <a:pt x="2283" y="1060"/>
                  </a:cubicBezTo>
                  <a:cubicBezTo>
                    <a:pt x="2235" y="463"/>
                    <a:pt x="1739" y="1"/>
                    <a:pt x="1142"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3"/>
            <p:cNvSpPr/>
            <p:nvPr/>
          </p:nvSpPr>
          <p:spPr>
            <a:xfrm>
              <a:off x="6734288" y="2147125"/>
              <a:ext cx="85375" cy="56975"/>
            </a:xfrm>
            <a:custGeom>
              <a:rect b="b" l="l" r="r" t="t"/>
              <a:pathLst>
                <a:path extrusionOk="0" h="2279" w="3415">
                  <a:moveTo>
                    <a:pt x="2355" y="0"/>
                  </a:moveTo>
                  <a:cubicBezTo>
                    <a:pt x="2066" y="0"/>
                    <a:pt x="805" y="386"/>
                    <a:pt x="1" y="641"/>
                  </a:cubicBezTo>
                  <a:lnTo>
                    <a:pt x="1" y="1643"/>
                  </a:lnTo>
                  <a:cubicBezTo>
                    <a:pt x="805" y="1898"/>
                    <a:pt x="2066" y="2278"/>
                    <a:pt x="2355" y="2278"/>
                  </a:cubicBezTo>
                  <a:cubicBezTo>
                    <a:pt x="2953" y="2235"/>
                    <a:pt x="3415" y="1739"/>
                    <a:pt x="3415" y="1142"/>
                  </a:cubicBezTo>
                  <a:cubicBezTo>
                    <a:pt x="3415" y="540"/>
                    <a:pt x="2953" y="44"/>
                    <a:pt x="235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3"/>
            <p:cNvSpPr/>
            <p:nvPr/>
          </p:nvSpPr>
          <p:spPr>
            <a:xfrm>
              <a:off x="6624013" y="2147125"/>
              <a:ext cx="85375" cy="56975"/>
            </a:xfrm>
            <a:custGeom>
              <a:rect b="b" l="l" r="r" t="t"/>
              <a:pathLst>
                <a:path extrusionOk="0" h="2279" w="3415">
                  <a:moveTo>
                    <a:pt x="1065" y="0"/>
                  </a:moveTo>
                  <a:cubicBezTo>
                    <a:pt x="463" y="44"/>
                    <a:pt x="1" y="540"/>
                    <a:pt x="1" y="1142"/>
                  </a:cubicBezTo>
                  <a:cubicBezTo>
                    <a:pt x="1" y="1739"/>
                    <a:pt x="463" y="2235"/>
                    <a:pt x="1065" y="2278"/>
                  </a:cubicBezTo>
                  <a:cubicBezTo>
                    <a:pt x="1349" y="2278"/>
                    <a:pt x="2615" y="1898"/>
                    <a:pt x="3415" y="1638"/>
                  </a:cubicBezTo>
                  <a:lnTo>
                    <a:pt x="3415" y="641"/>
                  </a:lnTo>
                  <a:cubicBezTo>
                    <a:pt x="2615" y="386"/>
                    <a:pt x="1349" y="0"/>
                    <a:pt x="106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3"/>
            <p:cNvSpPr/>
            <p:nvPr/>
          </p:nvSpPr>
          <p:spPr>
            <a:xfrm>
              <a:off x="6664113" y="2119725"/>
              <a:ext cx="115600" cy="111750"/>
            </a:xfrm>
            <a:custGeom>
              <a:rect b="b" l="l" r="r" t="t"/>
              <a:pathLst>
                <a:path extrusionOk="0" h="4470" w="4624">
                  <a:moveTo>
                    <a:pt x="2310" y="1"/>
                  </a:moveTo>
                  <a:cubicBezTo>
                    <a:pt x="2189" y="1"/>
                    <a:pt x="2068" y="80"/>
                    <a:pt x="2061" y="239"/>
                  </a:cubicBezTo>
                  <a:lnTo>
                    <a:pt x="2061" y="1987"/>
                  </a:lnTo>
                  <a:lnTo>
                    <a:pt x="318" y="1987"/>
                  </a:lnTo>
                  <a:cubicBezTo>
                    <a:pt x="0" y="2002"/>
                    <a:pt x="0" y="2469"/>
                    <a:pt x="318" y="2483"/>
                  </a:cubicBezTo>
                  <a:lnTo>
                    <a:pt x="2061" y="2483"/>
                  </a:lnTo>
                  <a:lnTo>
                    <a:pt x="2061" y="4231"/>
                  </a:lnTo>
                  <a:cubicBezTo>
                    <a:pt x="2068" y="4390"/>
                    <a:pt x="2189" y="4470"/>
                    <a:pt x="2310" y="4470"/>
                  </a:cubicBezTo>
                  <a:cubicBezTo>
                    <a:pt x="2431" y="4470"/>
                    <a:pt x="2552" y="4390"/>
                    <a:pt x="2562" y="4231"/>
                  </a:cubicBezTo>
                  <a:lnTo>
                    <a:pt x="2562" y="2483"/>
                  </a:lnTo>
                  <a:lnTo>
                    <a:pt x="4305" y="2483"/>
                  </a:lnTo>
                  <a:cubicBezTo>
                    <a:pt x="4623" y="2469"/>
                    <a:pt x="4623" y="2002"/>
                    <a:pt x="4305" y="1987"/>
                  </a:cubicBezTo>
                  <a:lnTo>
                    <a:pt x="2562" y="1987"/>
                  </a:lnTo>
                  <a:lnTo>
                    <a:pt x="2562" y="239"/>
                  </a:lnTo>
                  <a:cubicBezTo>
                    <a:pt x="2552" y="80"/>
                    <a:pt x="2431" y="1"/>
                    <a:pt x="2310"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3"/>
            <p:cNvSpPr/>
            <p:nvPr/>
          </p:nvSpPr>
          <p:spPr>
            <a:xfrm>
              <a:off x="6692888" y="2147000"/>
              <a:ext cx="57550" cy="57100"/>
            </a:xfrm>
            <a:custGeom>
              <a:rect b="b" l="l" r="r" t="t"/>
              <a:pathLst>
                <a:path extrusionOk="0" h="2284" w="2302">
                  <a:moveTo>
                    <a:pt x="1148" y="1"/>
                  </a:moveTo>
                  <a:cubicBezTo>
                    <a:pt x="530" y="1"/>
                    <a:pt x="19" y="503"/>
                    <a:pt x="10" y="1127"/>
                  </a:cubicBezTo>
                  <a:cubicBezTo>
                    <a:pt x="0" y="1758"/>
                    <a:pt x="506" y="2274"/>
                    <a:pt x="1132" y="2283"/>
                  </a:cubicBezTo>
                  <a:cubicBezTo>
                    <a:pt x="1138" y="2283"/>
                    <a:pt x="1144" y="2283"/>
                    <a:pt x="1150" y="2283"/>
                  </a:cubicBezTo>
                  <a:cubicBezTo>
                    <a:pt x="1772" y="2283"/>
                    <a:pt x="2283" y="1786"/>
                    <a:pt x="2292" y="1161"/>
                  </a:cubicBezTo>
                  <a:cubicBezTo>
                    <a:pt x="2302" y="530"/>
                    <a:pt x="1796" y="10"/>
                    <a:pt x="1165" y="1"/>
                  </a:cubicBezTo>
                  <a:cubicBezTo>
                    <a:pt x="1160" y="1"/>
                    <a:pt x="1154" y="1"/>
                    <a:pt x="1148"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3"/>
            <p:cNvSpPr/>
            <p:nvPr/>
          </p:nvSpPr>
          <p:spPr>
            <a:xfrm>
              <a:off x="6703113" y="2156875"/>
              <a:ext cx="37450" cy="37475"/>
            </a:xfrm>
            <a:custGeom>
              <a:rect b="b" l="l" r="r" t="t"/>
              <a:pathLst>
                <a:path extrusionOk="0" h="1499" w="1498">
                  <a:moveTo>
                    <a:pt x="752" y="1"/>
                  </a:moveTo>
                  <a:cubicBezTo>
                    <a:pt x="337" y="1"/>
                    <a:pt x="0" y="338"/>
                    <a:pt x="0" y="747"/>
                  </a:cubicBezTo>
                  <a:cubicBezTo>
                    <a:pt x="0" y="1161"/>
                    <a:pt x="337" y="1498"/>
                    <a:pt x="752" y="1498"/>
                  </a:cubicBezTo>
                  <a:cubicBezTo>
                    <a:pt x="1161" y="1498"/>
                    <a:pt x="1498" y="1161"/>
                    <a:pt x="1498" y="747"/>
                  </a:cubicBezTo>
                  <a:cubicBezTo>
                    <a:pt x="1498" y="338"/>
                    <a:pt x="1161" y="1"/>
                    <a:pt x="752"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6" name="Google Shape;5116;p63"/>
          <p:cNvGrpSpPr/>
          <p:nvPr/>
        </p:nvGrpSpPr>
        <p:grpSpPr>
          <a:xfrm>
            <a:off x="7863663" y="2635775"/>
            <a:ext cx="163025" cy="368175"/>
            <a:chOff x="7863663" y="2635775"/>
            <a:chExt cx="163025" cy="368175"/>
          </a:xfrm>
        </p:grpSpPr>
        <p:sp>
          <p:nvSpPr>
            <p:cNvPr id="5117" name="Google Shape;5117;p63"/>
            <p:cNvSpPr/>
            <p:nvPr/>
          </p:nvSpPr>
          <p:spPr>
            <a:xfrm>
              <a:off x="7925788" y="2661175"/>
              <a:ext cx="54200" cy="12675"/>
            </a:xfrm>
            <a:custGeom>
              <a:rect b="b" l="l" r="r" t="t"/>
              <a:pathLst>
                <a:path extrusionOk="0" h="507" w="2168">
                  <a:moveTo>
                    <a:pt x="323" y="1"/>
                  </a:moveTo>
                  <a:cubicBezTo>
                    <a:pt x="0" y="15"/>
                    <a:pt x="0" y="492"/>
                    <a:pt x="323" y="506"/>
                  </a:cubicBezTo>
                  <a:lnTo>
                    <a:pt x="1844" y="506"/>
                  </a:lnTo>
                  <a:cubicBezTo>
                    <a:pt x="2167" y="492"/>
                    <a:pt x="2167" y="15"/>
                    <a:pt x="1844"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3"/>
            <p:cNvSpPr/>
            <p:nvPr/>
          </p:nvSpPr>
          <p:spPr>
            <a:xfrm>
              <a:off x="7925788" y="2642150"/>
              <a:ext cx="54200" cy="12675"/>
            </a:xfrm>
            <a:custGeom>
              <a:rect b="b" l="l" r="r" t="t"/>
              <a:pathLst>
                <a:path extrusionOk="0" h="507" w="2168">
                  <a:moveTo>
                    <a:pt x="323" y="1"/>
                  </a:moveTo>
                  <a:cubicBezTo>
                    <a:pt x="0" y="15"/>
                    <a:pt x="0" y="492"/>
                    <a:pt x="323" y="507"/>
                  </a:cubicBezTo>
                  <a:lnTo>
                    <a:pt x="1844" y="507"/>
                  </a:lnTo>
                  <a:cubicBezTo>
                    <a:pt x="2167" y="492"/>
                    <a:pt x="2167" y="15"/>
                    <a:pt x="1844"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3"/>
            <p:cNvSpPr/>
            <p:nvPr/>
          </p:nvSpPr>
          <p:spPr>
            <a:xfrm>
              <a:off x="7940213" y="2680200"/>
              <a:ext cx="25450" cy="126925"/>
            </a:xfrm>
            <a:custGeom>
              <a:rect b="b" l="l" r="r" t="t"/>
              <a:pathLst>
                <a:path extrusionOk="0" h="5077" w="1018">
                  <a:moveTo>
                    <a:pt x="1" y="1"/>
                  </a:moveTo>
                  <a:lnTo>
                    <a:pt x="1" y="5076"/>
                  </a:lnTo>
                  <a:lnTo>
                    <a:pt x="1017" y="5076"/>
                  </a:lnTo>
                  <a:lnTo>
                    <a:pt x="1017"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3"/>
            <p:cNvSpPr/>
            <p:nvPr/>
          </p:nvSpPr>
          <p:spPr>
            <a:xfrm>
              <a:off x="7863663" y="2800550"/>
              <a:ext cx="163025" cy="203400"/>
            </a:xfrm>
            <a:custGeom>
              <a:rect b="b" l="l" r="r" t="t"/>
              <a:pathLst>
                <a:path extrusionOk="0" h="8136" w="6521">
                  <a:moveTo>
                    <a:pt x="3570" y="1"/>
                  </a:moveTo>
                  <a:cubicBezTo>
                    <a:pt x="3437" y="1"/>
                    <a:pt x="3303" y="14"/>
                    <a:pt x="3169" y="41"/>
                  </a:cubicBezTo>
                  <a:cubicBezTo>
                    <a:pt x="2085" y="262"/>
                    <a:pt x="1373" y="1307"/>
                    <a:pt x="1570" y="2395"/>
                  </a:cubicBezTo>
                  <a:cubicBezTo>
                    <a:pt x="1657" y="2872"/>
                    <a:pt x="1551" y="3363"/>
                    <a:pt x="1272" y="3758"/>
                  </a:cubicBezTo>
                  <a:cubicBezTo>
                    <a:pt x="0" y="5603"/>
                    <a:pt x="1310" y="8121"/>
                    <a:pt x="3554" y="8136"/>
                  </a:cubicBezTo>
                  <a:cubicBezTo>
                    <a:pt x="3559" y="8136"/>
                    <a:pt x="3563" y="8136"/>
                    <a:pt x="3567" y="8136"/>
                  </a:cubicBezTo>
                  <a:cubicBezTo>
                    <a:pt x="4598" y="8136"/>
                    <a:pt x="5545" y="7568"/>
                    <a:pt x="6029" y="6662"/>
                  </a:cubicBezTo>
                  <a:cubicBezTo>
                    <a:pt x="6521" y="5752"/>
                    <a:pt x="6463" y="4644"/>
                    <a:pt x="5885" y="3782"/>
                  </a:cubicBezTo>
                  <a:cubicBezTo>
                    <a:pt x="5596" y="3349"/>
                    <a:pt x="5514" y="2819"/>
                    <a:pt x="5586" y="2304"/>
                  </a:cubicBezTo>
                  <a:cubicBezTo>
                    <a:pt x="5615" y="2063"/>
                    <a:pt x="5606" y="1822"/>
                    <a:pt x="5553" y="1591"/>
                  </a:cubicBezTo>
                  <a:cubicBezTo>
                    <a:pt x="5342" y="646"/>
                    <a:pt x="4503" y="1"/>
                    <a:pt x="3570"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3"/>
            <p:cNvSpPr/>
            <p:nvPr/>
          </p:nvSpPr>
          <p:spPr>
            <a:xfrm>
              <a:off x="7940213" y="2800750"/>
              <a:ext cx="25450" cy="133250"/>
            </a:xfrm>
            <a:custGeom>
              <a:rect b="b" l="l" r="r" t="t"/>
              <a:pathLst>
                <a:path extrusionOk="0" h="5330" w="1018">
                  <a:moveTo>
                    <a:pt x="520" y="0"/>
                  </a:moveTo>
                  <a:cubicBezTo>
                    <a:pt x="345" y="0"/>
                    <a:pt x="172" y="22"/>
                    <a:pt x="1" y="66"/>
                  </a:cubicBezTo>
                  <a:lnTo>
                    <a:pt x="1" y="5330"/>
                  </a:lnTo>
                  <a:lnTo>
                    <a:pt x="1017" y="5330"/>
                  </a:lnTo>
                  <a:lnTo>
                    <a:pt x="1017" y="66"/>
                  </a:lnTo>
                  <a:cubicBezTo>
                    <a:pt x="979" y="62"/>
                    <a:pt x="945" y="47"/>
                    <a:pt x="911" y="38"/>
                  </a:cubicBezTo>
                  <a:cubicBezTo>
                    <a:pt x="781" y="13"/>
                    <a:pt x="650" y="0"/>
                    <a:pt x="520"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3"/>
            <p:cNvSpPr/>
            <p:nvPr/>
          </p:nvSpPr>
          <p:spPr>
            <a:xfrm>
              <a:off x="7933838" y="2635775"/>
              <a:ext cx="38075" cy="50825"/>
            </a:xfrm>
            <a:custGeom>
              <a:rect b="b" l="l" r="r" t="t"/>
              <a:pathLst>
                <a:path extrusionOk="0" h="2033" w="1523">
                  <a:moveTo>
                    <a:pt x="511" y="1"/>
                  </a:moveTo>
                  <a:cubicBezTo>
                    <a:pt x="227" y="1"/>
                    <a:pt x="1" y="227"/>
                    <a:pt x="1" y="511"/>
                  </a:cubicBezTo>
                  <a:lnTo>
                    <a:pt x="1" y="1522"/>
                  </a:lnTo>
                  <a:cubicBezTo>
                    <a:pt x="1" y="1807"/>
                    <a:pt x="227" y="2033"/>
                    <a:pt x="511" y="2033"/>
                  </a:cubicBezTo>
                  <a:lnTo>
                    <a:pt x="1017" y="2033"/>
                  </a:lnTo>
                  <a:cubicBezTo>
                    <a:pt x="1296" y="2033"/>
                    <a:pt x="1522" y="1807"/>
                    <a:pt x="1522" y="1522"/>
                  </a:cubicBezTo>
                  <a:lnTo>
                    <a:pt x="1522" y="511"/>
                  </a:lnTo>
                  <a:cubicBezTo>
                    <a:pt x="1522" y="227"/>
                    <a:pt x="1296" y="1"/>
                    <a:pt x="1017"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3"/>
            <p:cNvSpPr/>
            <p:nvPr/>
          </p:nvSpPr>
          <p:spPr>
            <a:xfrm>
              <a:off x="7933838" y="2851525"/>
              <a:ext cx="38075" cy="38050"/>
            </a:xfrm>
            <a:custGeom>
              <a:rect b="b" l="l" r="r" t="t"/>
              <a:pathLst>
                <a:path extrusionOk="0" h="1522" w="1523">
                  <a:moveTo>
                    <a:pt x="762" y="0"/>
                  </a:moveTo>
                  <a:cubicBezTo>
                    <a:pt x="343" y="0"/>
                    <a:pt x="1" y="342"/>
                    <a:pt x="1" y="761"/>
                  </a:cubicBezTo>
                  <a:cubicBezTo>
                    <a:pt x="1" y="1180"/>
                    <a:pt x="343" y="1522"/>
                    <a:pt x="762" y="1522"/>
                  </a:cubicBezTo>
                  <a:cubicBezTo>
                    <a:pt x="1185" y="1522"/>
                    <a:pt x="1522" y="1180"/>
                    <a:pt x="1522" y="761"/>
                  </a:cubicBezTo>
                  <a:cubicBezTo>
                    <a:pt x="1522" y="342"/>
                    <a:pt x="1185" y="0"/>
                    <a:pt x="762"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3"/>
            <p:cNvSpPr/>
            <p:nvPr/>
          </p:nvSpPr>
          <p:spPr>
            <a:xfrm>
              <a:off x="7921213" y="2927600"/>
              <a:ext cx="63450" cy="25425"/>
            </a:xfrm>
            <a:custGeom>
              <a:rect b="b" l="l" r="r" t="t"/>
              <a:pathLst>
                <a:path extrusionOk="0" h="1017" w="2538">
                  <a:moveTo>
                    <a:pt x="506" y="1"/>
                  </a:moveTo>
                  <a:cubicBezTo>
                    <a:pt x="226" y="5"/>
                    <a:pt x="0" y="232"/>
                    <a:pt x="0" y="511"/>
                  </a:cubicBezTo>
                  <a:cubicBezTo>
                    <a:pt x="0" y="790"/>
                    <a:pt x="226" y="1017"/>
                    <a:pt x="506" y="1017"/>
                  </a:cubicBezTo>
                  <a:lnTo>
                    <a:pt x="2027" y="1017"/>
                  </a:lnTo>
                  <a:cubicBezTo>
                    <a:pt x="2312" y="1017"/>
                    <a:pt x="2538" y="790"/>
                    <a:pt x="2538" y="511"/>
                  </a:cubicBezTo>
                  <a:cubicBezTo>
                    <a:pt x="2538" y="232"/>
                    <a:pt x="2307" y="5"/>
                    <a:pt x="2027"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5" name="Google Shape;5125;p63"/>
          <p:cNvGrpSpPr/>
          <p:nvPr/>
        </p:nvGrpSpPr>
        <p:grpSpPr>
          <a:xfrm>
            <a:off x="7146263" y="2708975"/>
            <a:ext cx="382250" cy="294950"/>
            <a:chOff x="7146263" y="2708975"/>
            <a:chExt cx="382250" cy="294950"/>
          </a:xfrm>
        </p:grpSpPr>
        <p:sp>
          <p:nvSpPr>
            <p:cNvPr id="5126" name="Google Shape;5126;p63"/>
            <p:cNvSpPr/>
            <p:nvPr/>
          </p:nvSpPr>
          <p:spPr>
            <a:xfrm>
              <a:off x="7329263" y="2713075"/>
              <a:ext cx="199250" cy="189500"/>
            </a:xfrm>
            <a:custGeom>
              <a:rect b="b" l="l" r="r" t="t"/>
              <a:pathLst>
                <a:path extrusionOk="0" h="7580" w="7970">
                  <a:moveTo>
                    <a:pt x="4777" y="0"/>
                  </a:moveTo>
                  <a:cubicBezTo>
                    <a:pt x="4033" y="0"/>
                    <a:pt x="3289" y="284"/>
                    <a:pt x="2721" y="853"/>
                  </a:cubicBezTo>
                  <a:lnTo>
                    <a:pt x="0" y="3578"/>
                  </a:lnTo>
                  <a:lnTo>
                    <a:pt x="4218" y="7580"/>
                  </a:lnTo>
                  <a:lnTo>
                    <a:pt x="6833" y="4965"/>
                  </a:lnTo>
                  <a:cubicBezTo>
                    <a:pt x="7970" y="3829"/>
                    <a:pt x="7970" y="1989"/>
                    <a:pt x="6833" y="853"/>
                  </a:cubicBezTo>
                  <a:cubicBezTo>
                    <a:pt x="6265" y="284"/>
                    <a:pt x="5521" y="0"/>
                    <a:pt x="4777"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3"/>
            <p:cNvSpPr/>
            <p:nvPr/>
          </p:nvSpPr>
          <p:spPr>
            <a:xfrm>
              <a:off x="7373063" y="2713175"/>
              <a:ext cx="92250" cy="53550"/>
            </a:xfrm>
            <a:custGeom>
              <a:rect b="b" l="l" r="r" t="t"/>
              <a:pathLst>
                <a:path extrusionOk="0" h="2142" w="3690">
                  <a:moveTo>
                    <a:pt x="3020" y="0"/>
                  </a:moveTo>
                  <a:cubicBezTo>
                    <a:pt x="2261" y="0"/>
                    <a:pt x="1520" y="298"/>
                    <a:pt x="969" y="849"/>
                  </a:cubicBezTo>
                  <a:lnTo>
                    <a:pt x="1" y="1821"/>
                  </a:lnTo>
                  <a:lnTo>
                    <a:pt x="401" y="2028"/>
                  </a:lnTo>
                  <a:cubicBezTo>
                    <a:pt x="549" y="2104"/>
                    <a:pt x="709" y="2142"/>
                    <a:pt x="869" y="2142"/>
                  </a:cubicBezTo>
                  <a:cubicBezTo>
                    <a:pt x="1143" y="2142"/>
                    <a:pt x="1413" y="2032"/>
                    <a:pt x="1614" y="1821"/>
                  </a:cubicBezTo>
                  <a:cubicBezTo>
                    <a:pt x="2125" y="1282"/>
                    <a:pt x="2943" y="483"/>
                    <a:pt x="3690" y="78"/>
                  </a:cubicBezTo>
                  <a:cubicBezTo>
                    <a:pt x="3468" y="26"/>
                    <a:pt x="3243" y="0"/>
                    <a:pt x="3020"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3"/>
            <p:cNvSpPr/>
            <p:nvPr/>
          </p:nvSpPr>
          <p:spPr>
            <a:xfrm>
              <a:off x="7339713" y="2784975"/>
              <a:ext cx="106225" cy="101850"/>
            </a:xfrm>
            <a:custGeom>
              <a:rect b="b" l="l" r="r" t="t"/>
              <a:pathLst>
                <a:path extrusionOk="0" h="4074" w="4249">
                  <a:moveTo>
                    <a:pt x="1614" y="0"/>
                  </a:moveTo>
                  <a:cubicBezTo>
                    <a:pt x="1156" y="0"/>
                    <a:pt x="697" y="175"/>
                    <a:pt x="348" y="524"/>
                  </a:cubicBezTo>
                  <a:lnTo>
                    <a:pt x="1" y="871"/>
                  </a:lnTo>
                  <a:lnTo>
                    <a:pt x="3203" y="4073"/>
                  </a:lnTo>
                  <a:lnTo>
                    <a:pt x="3550" y="3726"/>
                  </a:lnTo>
                  <a:cubicBezTo>
                    <a:pt x="4248" y="3028"/>
                    <a:pt x="4248" y="1892"/>
                    <a:pt x="3550" y="1193"/>
                  </a:cubicBezTo>
                  <a:lnTo>
                    <a:pt x="2881" y="524"/>
                  </a:lnTo>
                  <a:cubicBezTo>
                    <a:pt x="2532" y="175"/>
                    <a:pt x="2073" y="0"/>
                    <a:pt x="1614"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3"/>
            <p:cNvSpPr/>
            <p:nvPr/>
          </p:nvSpPr>
          <p:spPr>
            <a:xfrm>
              <a:off x="7146263" y="2708975"/>
              <a:ext cx="308225" cy="294800"/>
            </a:xfrm>
            <a:custGeom>
              <a:rect b="b" l="l" r="r" t="t"/>
              <a:pathLst>
                <a:path extrusionOk="0" h="11792" w="12329">
                  <a:moveTo>
                    <a:pt x="3193" y="1"/>
                  </a:moveTo>
                  <a:cubicBezTo>
                    <a:pt x="2449" y="1"/>
                    <a:pt x="1705" y="285"/>
                    <a:pt x="1137" y="853"/>
                  </a:cubicBezTo>
                  <a:cubicBezTo>
                    <a:pt x="0" y="1989"/>
                    <a:pt x="0" y="3829"/>
                    <a:pt x="1137" y="4965"/>
                  </a:cubicBezTo>
                  <a:lnTo>
                    <a:pt x="3323" y="7152"/>
                  </a:lnTo>
                  <a:lnTo>
                    <a:pt x="3285" y="8293"/>
                  </a:lnTo>
                  <a:lnTo>
                    <a:pt x="6525" y="11529"/>
                  </a:lnTo>
                  <a:cubicBezTo>
                    <a:pt x="6694" y="11700"/>
                    <a:pt x="6923" y="11791"/>
                    <a:pt x="7151" y="11791"/>
                  </a:cubicBezTo>
                  <a:cubicBezTo>
                    <a:pt x="7333" y="11791"/>
                    <a:pt x="7514" y="11733"/>
                    <a:pt x="7662" y="11611"/>
                  </a:cubicBezTo>
                  <a:cubicBezTo>
                    <a:pt x="8042" y="11298"/>
                    <a:pt x="8071" y="10725"/>
                    <a:pt x="7725" y="10378"/>
                  </a:cubicBezTo>
                  <a:lnTo>
                    <a:pt x="7725" y="10378"/>
                  </a:lnTo>
                  <a:lnTo>
                    <a:pt x="7936" y="10590"/>
                  </a:lnTo>
                  <a:cubicBezTo>
                    <a:pt x="8108" y="10761"/>
                    <a:pt x="8337" y="10852"/>
                    <a:pt x="8564" y="10852"/>
                  </a:cubicBezTo>
                  <a:cubicBezTo>
                    <a:pt x="8745" y="10852"/>
                    <a:pt x="8925" y="10794"/>
                    <a:pt x="9073" y="10672"/>
                  </a:cubicBezTo>
                  <a:cubicBezTo>
                    <a:pt x="9453" y="10359"/>
                    <a:pt x="9482" y="9791"/>
                    <a:pt x="9136" y="9444"/>
                  </a:cubicBezTo>
                  <a:lnTo>
                    <a:pt x="9136" y="9444"/>
                  </a:lnTo>
                  <a:lnTo>
                    <a:pt x="9362" y="9665"/>
                  </a:lnTo>
                  <a:cubicBezTo>
                    <a:pt x="9530" y="9837"/>
                    <a:pt x="9760" y="9927"/>
                    <a:pt x="9987" y="9927"/>
                  </a:cubicBezTo>
                  <a:cubicBezTo>
                    <a:pt x="10170" y="9927"/>
                    <a:pt x="10351" y="9869"/>
                    <a:pt x="10498" y="9747"/>
                  </a:cubicBezTo>
                  <a:cubicBezTo>
                    <a:pt x="10879" y="9434"/>
                    <a:pt x="10908" y="8866"/>
                    <a:pt x="10561" y="8519"/>
                  </a:cubicBezTo>
                  <a:lnTo>
                    <a:pt x="10561" y="8519"/>
                  </a:lnTo>
                  <a:lnTo>
                    <a:pt x="10782" y="8741"/>
                  </a:lnTo>
                  <a:cubicBezTo>
                    <a:pt x="10954" y="8909"/>
                    <a:pt x="11183" y="9000"/>
                    <a:pt x="11409" y="9000"/>
                  </a:cubicBezTo>
                  <a:cubicBezTo>
                    <a:pt x="11591" y="9000"/>
                    <a:pt x="11771" y="8942"/>
                    <a:pt x="11919" y="8818"/>
                  </a:cubicBezTo>
                  <a:cubicBezTo>
                    <a:pt x="12299" y="8510"/>
                    <a:pt x="12328" y="7937"/>
                    <a:pt x="11981" y="7590"/>
                  </a:cubicBezTo>
                  <a:lnTo>
                    <a:pt x="8018" y="3627"/>
                  </a:lnTo>
                  <a:lnTo>
                    <a:pt x="8519" y="1864"/>
                  </a:lnTo>
                  <a:cubicBezTo>
                    <a:pt x="8109" y="1619"/>
                    <a:pt x="7624" y="1494"/>
                    <a:pt x="7150" y="1494"/>
                  </a:cubicBezTo>
                  <a:cubicBezTo>
                    <a:pt x="6785" y="1494"/>
                    <a:pt x="6426" y="1569"/>
                    <a:pt x="6111" y="1720"/>
                  </a:cubicBezTo>
                  <a:lnTo>
                    <a:pt x="5249" y="853"/>
                  </a:lnTo>
                  <a:cubicBezTo>
                    <a:pt x="4681" y="285"/>
                    <a:pt x="3937" y="1"/>
                    <a:pt x="3193"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3"/>
            <p:cNvSpPr/>
            <p:nvPr/>
          </p:nvSpPr>
          <p:spPr>
            <a:xfrm>
              <a:off x="7146263" y="2734900"/>
              <a:ext cx="194925" cy="269025"/>
            </a:xfrm>
            <a:custGeom>
              <a:rect b="b" l="l" r="r" t="t"/>
              <a:pathLst>
                <a:path extrusionOk="0" h="10761" w="7797">
                  <a:moveTo>
                    <a:pt x="1099" y="1"/>
                  </a:moveTo>
                  <a:cubicBezTo>
                    <a:pt x="1019" y="1"/>
                    <a:pt x="939" y="38"/>
                    <a:pt x="886" y="110"/>
                  </a:cubicBezTo>
                  <a:cubicBezTo>
                    <a:pt x="0" y="1265"/>
                    <a:pt x="106" y="2898"/>
                    <a:pt x="1137" y="3928"/>
                  </a:cubicBezTo>
                  <a:lnTo>
                    <a:pt x="3323" y="6115"/>
                  </a:lnTo>
                  <a:lnTo>
                    <a:pt x="3289" y="7261"/>
                  </a:lnTo>
                  <a:lnTo>
                    <a:pt x="6521" y="10492"/>
                  </a:lnTo>
                  <a:cubicBezTo>
                    <a:pt x="6691" y="10662"/>
                    <a:pt x="6923" y="10760"/>
                    <a:pt x="7155" y="10760"/>
                  </a:cubicBezTo>
                  <a:cubicBezTo>
                    <a:pt x="7278" y="10760"/>
                    <a:pt x="7400" y="10733"/>
                    <a:pt x="7513" y="10675"/>
                  </a:cubicBezTo>
                  <a:cubicBezTo>
                    <a:pt x="7623" y="10622"/>
                    <a:pt x="7720" y="10540"/>
                    <a:pt x="7797" y="10444"/>
                  </a:cubicBezTo>
                  <a:cubicBezTo>
                    <a:pt x="7614" y="10415"/>
                    <a:pt x="7445" y="10328"/>
                    <a:pt x="7315" y="10198"/>
                  </a:cubicBezTo>
                  <a:lnTo>
                    <a:pt x="4079" y="6957"/>
                  </a:lnTo>
                  <a:lnTo>
                    <a:pt x="4098" y="6254"/>
                  </a:lnTo>
                  <a:cubicBezTo>
                    <a:pt x="4108" y="5975"/>
                    <a:pt x="3997" y="5700"/>
                    <a:pt x="3800" y="5503"/>
                  </a:cubicBezTo>
                  <a:lnTo>
                    <a:pt x="1927" y="3630"/>
                  </a:lnTo>
                  <a:cubicBezTo>
                    <a:pt x="1069" y="2773"/>
                    <a:pt x="833" y="1477"/>
                    <a:pt x="1334" y="379"/>
                  </a:cubicBezTo>
                  <a:cubicBezTo>
                    <a:pt x="1382" y="269"/>
                    <a:pt x="1358" y="143"/>
                    <a:pt x="1267" y="61"/>
                  </a:cubicBezTo>
                  <a:cubicBezTo>
                    <a:pt x="1218" y="21"/>
                    <a:pt x="1158" y="1"/>
                    <a:pt x="1099"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3"/>
            <p:cNvSpPr/>
            <p:nvPr/>
          </p:nvSpPr>
          <p:spPr>
            <a:xfrm>
              <a:off x="7311188" y="2931375"/>
              <a:ext cx="61175" cy="48900"/>
            </a:xfrm>
            <a:custGeom>
              <a:rect b="b" l="l" r="r" t="t"/>
              <a:pathLst>
                <a:path extrusionOk="0" h="1956" w="2447">
                  <a:moveTo>
                    <a:pt x="513" y="0"/>
                  </a:moveTo>
                  <a:cubicBezTo>
                    <a:pt x="237" y="0"/>
                    <a:pt x="1" y="355"/>
                    <a:pt x="256" y="610"/>
                  </a:cubicBezTo>
                  <a:lnTo>
                    <a:pt x="1128" y="1482"/>
                  </a:lnTo>
                  <a:lnTo>
                    <a:pt x="1224" y="1578"/>
                  </a:lnTo>
                  <a:lnTo>
                    <a:pt x="1344" y="1699"/>
                  </a:lnTo>
                  <a:cubicBezTo>
                    <a:pt x="1512" y="1866"/>
                    <a:pt x="1739" y="1956"/>
                    <a:pt x="1965" y="1956"/>
                  </a:cubicBezTo>
                  <a:cubicBezTo>
                    <a:pt x="2135" y="1956"/>
                    <a:pt x="2304" y="1905"/>
                    <a:pt x="2447" y="1800"/>
                  </a:cubicBezTo>
                  <a:lnTo>
                    <a:pt x="762" y="110"/>
                  </a:lnTo>
                  <a:cubicBezTo>
                    <a:pt x="683" y="33"/>
                    <a:pt x="597" y="0"/>
                    <a:pt x="513"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3"/>
            <p:cNvSpPr/>
            <p:nvPr/>
          </p:nvSpPr>
          <p:spPr>
            <a:xfrm>
              <a:off x="7346588" y="2907900"/>
              <a:ext cx="61425" cy="49275"/>
            </a:xfrm>
            <a:custGeom>
              <a:rect b="b" l="l" r="r" t="t"/>
              <a:pathLst>
                <a:path extrusionOk="0" h="1971" w="2457">
                  <a:moveTo>
                    <a:pt x="503" y="1"/>
                  </a:moveTo>
                  <a:cubicBezTo>
                    <a:pt x="230" y="1"/>
                    <a:pt x="0" y="346"/>
                    <a:pt x="241" y="606"/>
                  </a:cubicBezTo>
                  <a:lnTo>
                    <a:pt x="1127" y="1487"/>
                  </a:lnTo>
                  <a:lnTo>
                    <a:pt x="1349" y="1713"/>
                  </a:lnTo>
                  <a:cubicBezTo>
                    <a:pt x="1519" y="1881"/>
                    <a:pt x="1748" y="1970"/>
                    <a:pt x="1974" y="1970"/>
                  </a:cubicBezTo>
                  <a:cubicBezTo>
                    <a:pt x="2145" y="1970"/>
                    <a:pt x="2314" y="1920"/>
                    <a:pt x="2456" y="1814"/>
                  </a:cubicBezTo>
                  <a:lnTo>
                    <a:pt x="747" y="105"/>
                  </a:lnTo>
                  <a:cubicBezTo>
                    <a:pt x="669" y="32"/>
                    <a:pt x="584" y="1"/>
                    <a:pt x="503"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3"/>
            <p:cNvSpPr/>
            <p:nvPr/>
          </p:nvSpPr>
          <p:spPr>
            <a:xfrm>
              <a:off x="7381588" y="2884125"/>
              <a:ext cx="61925" cy="49900"/>
            </a:xfrm>
            <a:custGeom>
              <a:rect b="b" l="l" r="r" t="t"/>
              <a:pathLst>
                <a:path extrusionOk="0" h="1996" w="2477">
                  <a:moveTo>
                    <a:pt x="504" y="1"/>
                  </a:moveTo>
                  <a:cubicBezTo>
                    <a:pt x="233" y="1"/>
                    <a:pt x="1" y="347"/>
                    <a:pt x="243" y="603"/>
                  </a:cubicBezTo>
                  <a:lnTo>
                    <a:pt x="1153" y="1513"/>
                  </a:lnTo>
                  <a:lnTo>
                    <a:pt x="1374" y="1735"/>
                  </a:lnTo>
                  <a:cubicBezTo>
                    <a:pt x="1542" y="1905"/>
                    <a:pt x="1768" y="1995"/>
                    <a:pt x="1994" y="1995"/>
                  </a:cubicBezTo>
                  <a:cubicBezTo>
                    <a:pt x="2164" y="1995"/>
                    <a:pt x="2334" y="1944"/>
                    <a:pt x="2477" y="1836"/>
                  </a:cubicBezTo>
                  <a:lnTo>
                    <a:pt x="743" y="102"/>
                  </a:lnTo>
                  <a:cubicBezTo>
                    <a:pt x="668" y="31"/>
                    <a:pt x="584" y="1"/>
                    <a:pt x="504"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3"/>
            <p:cNvSpPr/>
            <p:nvPr/>
          </p:nvSpPr>
          <p:spPr>
            <a:xfrm>
              <a:off x="7206463" y="2888950"/>
              <a:ext cx="53000" cy="48950"/>
            </a:xfrm>
            <a:custGeom>
              <a:rect b="b" l="l" r="r" t="t"/>
              <a:pathLst>
                <a:path extrusionOk="0" h="1958" w="2120">
                  <a:moveTo>
                    <a:pt x="1207" y="1"/>
                  </a:moveTo>
                  <a:cubicBezTo>
                    <a:pt x="995" y="1"/>
                    <a:pt x="783" y="83"/>
                    <a:pt x="621" y="246"/>
                  </a:cubicBezTo>
                  <a:lnTo>
                    <a:pt x="328" y="540"/>
                  </a:lnTo>
                  <a:cubicBezTo>
                    <a:pt x="0" y="863"/>
                    <a:pt x="0" y="1388"/>
                    <a:pt x="328" y="1715"/>
                  </a:cubicBezTo>
                  <a:cubicBezTo>
                    <a:pt x="489" y="1876"/>
                    <a:pt x="701" y="1957"/>
                    <a:pt x="913" y="1957"/>
                  </a:cubicBezTo>
                  <a:cubicBezTo>
                    <a:pt x="1126" y="1957"/>
                    <a:pt x="1339" y="1876"/>
                    <a:pt x="1503" y="1715"/>
                  </a:cubicBezTo>
                  <a:lnTo>
                    <a:pt x="1796" y="1421"/>
                  </a:lnTo>
                  <a:cubicBezTo>
                    <a:pt x="2119" y="1094"/>
                    <a:pt x="2119" y="569"/>
                    <a:pt x="1796" y="246"/>
                  </a:cubicBezTo>
                  <a:cubicBezTo>
                    <a:pt x="1633" y="83"/>
                    <a:pt x="1420" y="1"/>
                    <a:pt x="1207"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3"/>
            <p:cNvSpPr/>
            <p:nvPr/>
          </p:nvSpPr>
          <p:spPr>
            <a:xfrm>
              <a:off x="7235838" y="2925675"/>
              <a:ext cx="45650" cy="41550"/>
            </a:xfrm>
            <a:custGeom>
              <a:rect b="b" l="l" r="r" t="t"/>
              <a:pathLst>
                <a:path extrusionOk="0" h="1662" w="1826">
                  <a:moveTo>
                    <a:pt x="913" y="1"/>
                  </a:moveTo>
                  <a:cubicBezTo>
                    <a:pt x="701" y="1"/>
                    <a:pt x="489" y="82"/>
                    <a:pt x="328" y="246"/>
                  </a:cubicBezTo>
                  <a:cubicBezTo>
                    <a:pt x="0" y="569"/>
                    <a:pt x="0" y="1094"/>
                    <a:pt x="328" y="1416"/>
                  </a:cubicBezTo>
                  <a:cubicBezTo>
                    <a:pt x="489" y="1580"/>
                    <a:pt x="701" y="1662"/>
                    <a:pt x="913" y="1662"/>
                  </a:cubicBezTo>
                  <a:cubicBezTo>
                    <a:pt x="1126" y="1662"/>
                    <a:pt x="1339" y="1580"/>
                    <a:pt x="1503" y="1416"/>
                  </a:cubicBezTo>
                  <a:cubicBezTo>
                    <a:pt x="1825" y="1094"/>
                    <a:pt x="1825" y="569"/>
                    <a:pt x="1503" y="246"/>
                  </a:cubicBezTo>
                  <a:cubicBezTo>
                    <a:pt x="1339" y="82"/>
                    <a:pt x="1126" y="1"/>
                    <a:pt x="913"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3"/>
            <p:cNvSpPr/>
            <p:nvPr/>
          </p:nvSpPr>
          <p:spPr>
            <a:xfrm>
              <a:off x="7268938" y="2951325"/>
              <a:ext cx="45525" cy="41575"/>
            </a:xfrm>
            <a:custGeom>
              <a:rect b="b" l="l" r="r" t="t"/>
              <a:pathLst>
                <a:path extrusionOk="0" h="1663" w="1821">
                  <a:moveTo>
                    <a:pt x="911" y="0"/>
                  </a:moveTo>
                  <a:cubicBezTo>
                    <a:pt x="697" y="0"/>
                    <a:pt x="484" y="82"/>
                    <a:pt x="323" y="246"/>
                  </a:cubicBezTo>
                  <a:cubicBezTo>
                    <a:pt x="0" y="568"/>
                    <a:pt x="0" y="1093"/>
                    <a:pt x="323" y="1421"/>
                  </a:cubicBezTo>
                  <a:cubicBezTo>
                    <a:pt x="484" y="1582"/>
                    <a:pt x="697" y="1663"/>
                    <a:pt x="911" y="1663"/>
                  </a:cubicBezTo>
                  <a:cubicBezTo>
                    <a:pt x="1124" y="1663"/>
                    <a:pt x="1337" y="1582"/>
                    <a:pt x="1498" y="1421"/>
                  </a:cubicBezTo>
                  <a:cubicBezTo>
                    <a:pt x="1821" y="1093"/>
                    <a:pt x="1821" y="568"/>
                    <a:pt x="1498" y="246"/>
                  </a:cubicBezTo>
                  <a:cubicBezTo>
                    <a:pt x="1337" y="82"/>
                    <a:pt x="1124" y="0"/>
                    <a:pt x="911"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3"/>
            <p:cNvSpPr/>
            <p:nvPr/>
          </p:nvSpPr>
          <p:spPr>
            <a:xfrm>
              <a:off x="7206463" y="2888950"/>
              <a:ext cx="47200" cy="48875"/>
            </a:xfrm>
            <a:custGeom>
              <a:rect b="b" l="l" r="r" t="t"/>
              <a:pathLst>
                <a:path extrusionOk="0" h="1955" w="1888">
                  <a:moveTo>
                    <a:pt x="1207" y="1"/>
                  </a:moveTo>
                  <a:cubicBezTo>
                    <a:pt x="995" y="1"/>
                    <a:pt x="783" y="83"/>
                    <a:pt x="621" y="246"/>
                  </a:cubicBezTo>
                  <a:lnTo>
                    <a:pt x="328" y="540"/>
                  </a:lnTo>
                  <a:cubicBezTo>
                    <a:pt x="0" y="863"/>
                    <a:pt x="0" y="1388"/>
                    <a:pt x="328" y="1715"/>
                  </a:cubicBezTo>
                  <a:cubicBezTo>
                    <a:pt x="484" y="1872"/>
                    <a:pt x="698" y="1955"/>
                    <a:pt x="917" y="1955"/>
                  </a:cubicBezTo>
                  <a:cubicBezTo>
                    <a:pt x="968" y="1955"/>
                    <a:pt x="1019" y="1950"/>
                    <a:pt x="1069" y="1941"/>
                  </a:cubicBezTo>
                  <a:cubicBezTo>
                    <a:pt x="838" y="1609"/>
                    <a:pt x="877" y="1166"/>
                    <a:pt x="1161" y="882"/>
                  </a:cubicBezTo>
                  <a:lnTo>
                    <a:pt x="1454" y="588"/>
                  </a:lnTo>
                  <a:cubicBezTo>
                    <a:pt x="1570" y="468"/>
                    <a:pt x="1724" y="386"/>
                    <a:pt x="1888" y="357"/>
                  </a:cubicBezTo>
                  <a:cubicBezTo>
                    <a:pt x="1859" y="319"/>
                    <a:pt x="1830" y="280"/>
                    <a:pt x="1796" y="246"/>
                  </a:cubicBezTo>
                  <a:cubicBezTo>
                    <a:pt x="1633" y="83"/>
                    <a:pt x="1420" y="1"/>
                    <a:pt x="1207"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3"/>
            <p:cNvSpPr/>
            <p:nvPr/>
          </p:nvSpPr>
          <p:spPr>
            <a:xfrm>
              <a:off x="7234738" y="2925625"/>
              <a:ext cx="38800" cy="41600"/>
            </a:xfrm>
            <a:custGeom>
              <a:rect b="b" l="l" r="r" t="t"/>
              <a:pathLst>
                <a:path extrusionOk="0" h="1664" w="1552">
                  <a:moveTo>
                    <a:pt x="958" y="1"/>
                  </a:moveTo>
                  <a:cubicBezTo>
                    <a:pt x="607" y="1"/>
                    <a:pt x="264" y="221"/>
                    <a:pt x="155" y="604"/>
                  </a:cubicBezTo>
                  <a:cubicBezTo>
                    <a:pt x="0" y="1149"/>
                    <a:pt x="419" y="1664"/>
                    <a:pt x="952" y="1664"/>
                  </a:cubicBezTo>
                  <a:cubicBezTo>
                    <a:pt x="1017" y="1664"/>
                    <a:pt x="1084" y="1656"/>
                    <a:pt x="1152" y="1640"/>
                  </a:cubicBezTo>
                  <a:cubicBezTo>
                    <a:pt x="829" y="1312"/>
                    <a:pt x="834" y="792"/>
                    <a:pt x="1157" y="470"/>
                  </a:cubicBezTo>
                  <a:cubicBezTo>
                    <a:pt x="1263" y="364"/>
                    <a:pt x="1402" y="287"/>
                    <a:pt x="1551" y="253"/>
                  </a:cubicBezTo>
                  <a:lnTo>
                    <a:pt x="1547" y="248"/>
                  </a:lnTo>
                  <a:cubicBezTo>
                    <a:pt x="1379" y="79"/>
                    <a:pt x="1167" y="1"/>
                    <a:pt x="958"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3"/>
            <p:cNvSpPr/>
            <p:nvPr/>
          </p:nvSpPr>
          <p:spPr>
            <a:xfrm>
              <a:off x="7269638" y="2951425"/>
              <a:ext cx="34350" cy="41475"/>
            </a:xfrm>
            <a:custGeom>
              <a:rect b="b" l="l" r="r" t="t"/>
              <a:pathLst>
                <a:path extrusionOk="0" h="1659" w="1374">
                  <a:moveTo>
                    <a:pt x="884" y="0"/>
                  </a:moveTo>
                  <a:cubicBezTo>
                    <a:pt x="487" y="0"/>
                    <a:pt x="110" y="289"/>
                    <a:pt x="59" y="733"/>
                  </a:cubicBezTo>
                  <a:cubicBezTo>
                    <a:pt x="0" y="1250"/>
                    <a:pt x="413" y="1659"/>
                    <a:pt x="882" y="1659"/>
                  </a:cubicBezTo>
                  <a:cubicBezTo>
                    <a:pt x="990" y="1659"/>
                    <a:pt x="1101" y="1637"/>
                    <a:pt x="1210" y="1590"/>
                  </a:cubicBezTo>
                  <a:cubicBezTo>
                    <a:pt x="1176" y="1566"/>
                    <a:pt x="1143" y="1542"/>
                    <a:pt x="1114" y="1513"/>
                  </a:cubicBezTo>
                  <a:cubicBezTo>
                    <a:pt x="791" y="1186"/>
                    <a:pt x="791" y="661"/>
                    <a:pt x="1114" y="338"/>
                  </a:cubicBezTo>
                  <a:cubicBezTo>
                    <a:pt x="1191" y="261"/>
                    <a:pt x="1277" y="203"/>
                    <a:pt x="1374" y="165"/>
                  </a:cubicBezTo>
                  <a:cubicBezTo>
                    <a:pt x="1222" y="52"/>
                    <a:pt x="1051" y="0"/>
                    <a:pt x="884"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3"/>
            <p:cNvSpPr/>
            <p:nvPr/>
          </p:nvSpPr>
          <p:spPr>
            <a:xfrm>
              <a:off x="7272063" y="2755025"/>
              <a:ext cx="110675" cy="87750"/>
            </a:xfrm>
            <a:custGeom>
              <a:rect b="b" l="l" r="r" t="t"/>
              <a:pathLst>
                <a:path extrusionOk="0" h="3510" w="4427">
                  <a:moveTo>
                    <a:pt x="3282" y="1"/>
                  </a:moveTo>
                  <a:cubicBezTo>
                    <a:pt x="2746" y="1"/>
                    <a:pt x="2215" y="208"/>
                    <a:pt x="1816" y="610"/>
                  </a:cubicBezTo>
                  <a:lnTo>
                    <a:pt x="347" y="2078"/>
                  </a:lnTo>
                  <a:cubicBezTo>
                    <a:pt x="5" y="2401"/>
                    <a:pt x="1" y="2936"/>
                    <a:pt x="333" y="3268"/>
                  </a:cubicBezTo>
                  <a:cubicBezTo>
                    <a:pt x="494" y="3429"/>
                    <a:pt x="707" y="3510"/>
                    <a:pt x="919" y="3510"/>
                  </a:cubicBezTo>
                  <a:cubicBezTo>
                    <a:pt x="1138" y="3510"/>
                    <a:pt x="1356" y="3424"/>
                    <a:pt x="1518" y="3253"/>
                  </a:cubicBezTo>
                  <a:lnTo>
                    <a:pt x="4426" y="345"/>
                  </a:lnTo>
                  <a:cubicBezTo>
                    <a:pt x="4076" y="114"/>
                    <a:pt x="3678" y="1"/>
                    <a:pt x="3282"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1" name="Google Shape;5141;p63"/>
          <p:cNvGrpSpPr/>
          <p:nvPr/>
        </p:nvGrpSpPr>
        <p:grpSpPr>
          <a:xfrm>
            <a:off x="995713" y="2635775"/>
            <a:ext cx="370475" cy="368050"/>
            <a:chOff x="995713" y="2635775"/>
            <a:chExt cx="370475" cy="368050"/>
          </a:xfrm>
        </p:grpSpPr>
        <p:sp>
          <p:nvSpPr>
            <p:cNvPr id="5142" name="Google Shape;5142;p63"/>
            <p:cNvSpPr/>
            <p:nvPr/>
          </p:nvSpPr>
          <p:spPr>
            <a:xfrm>
              <a:off x="998138" y="2635775"/>
              <a:ext cx="368050" cy="368050"/>
            </a:xfrm>
            <a:custGeom>
              <a:rect b="b" l="l" r="r" t="t"/>
              <a:pathLst>
                <a:path extrusionOk="0" h="14722" w="14722">
                  <a:moveTo>
                    <a:pt x="7358" y="1"/>
                  </a:moveTo>
                  <a:cubicBezTo>
                    <a:pt x="3294" y="1"/>
                    <a:pt x="0" y="3295"/>
                    <a:pt x="0" y="7364"/>
                  </a:cubicBezTo>
                  <a:cubicBezTo>
                    <a:pt x="0" y="11428"/>
                    <a:pt x="3294" y="14722"/>
                    <a:pt x="7358" y="14722"/>
                  </a:cubicBezTo>
                  <a:cubicBezTo>
                    <a:pt x="11422" y="14722"/>
                    <a:pt x="14721" y="11428"/>
                    <a:pt x="14721" y="7364"/>
                  </a:cubicBezTo>
                  <a:cubicBezTo>
                    <a:pt x="14721" y="3295"/>
                    <a:pt x="11422" y="1"/>
                    <a:pt x="7358"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3"/>
            <p:cNvSpPr/>
            <p:nvPr/>
          </p:nvSpPr>
          <p:spPr>
            <a:xfrm>
              <a:off x="995713" y="2720575"/>
              <a:ext cx="291425" cy="283250"/>
            </a:xfrm>
            <a:custGeom>
              <a:rect b="b" l="l" r="r" t="t"/>
              <a:pathLst>
                <a:path extrusionOk="0" h="11330" w="11657">
                  <a:moveTo>
                    <a:pt x="1559" y="1"/>
                  </a:moveTo>
                  <a:cubicBezTo>
                    <a:pt x="1379" y="1"/>
                    <a:pt x="1200" y="85"/>
                    <a:pt x="1089" y="278"/>
                  </a:cubicBezTo>
                  <a:cubicBezTo>
                    <a:pt x="338" y="1569"/>
                    <a:pt x="1" y="3057"/>
                    <a:pt x="121" y="4545"/>
                  </a:cubicBezTo>
                  <a:cubicBezTo>
                    <a:pt x="391" y="8127"/>
                    <a:pt x="3299" y="11036"/>
                    <a:pt x="6882" y="11306"/>
                  </a:cubicBezTo>
                  <a:cubicBezTo>
                    <a:pt x="7079" y="11322"/>
                    <a:pt x="7275" y="11330"/>
                    <a:pt x="7471" y="11330"/>
                  </a:cubicBezTo>
                  <a:cubicBezTo>
                    <a:pt x="8756" y="11330"/>
                    <a:pt x="10024" y="10990"/>
                    <a:pt x="11144" y="10338"/>
                  </a:cubicBezTo>
                  <a:cubicBezTo>
                    <a:pt x="11657" y="10041"/>
                    <a:pt x="11409" y="9281"/>
                    <a:pt x="10867" y="9281"/>
                  </a:cubicBezTo>
                  <a:cubicBezTo>
                    <a:pt x="10829" y="9281"/>
                    <a:pt x="10790" y="9285"/>
                    <a:pt x="10749" y="9293"/>
                  </a:cubicBezTo>
                  <a:cubicBezTo>
                    <a:pt x="10298" y="9378"/>
                    <a:pt x="9839" y="9421"/>
                    <a:pt x="9381" y="9421"/>
                  </a:cubicBezTo>
                  <a:cubicBezTo>
                    <a:pt x="9169" y="9421"/>
                    <a:pt x="8957" y="9412"/>
                    <a:pt x="8746" y="9394"/>
                  </a:cubicBezTo>
                  <a:cubicBezTo>
                    <a:pt x="5197" y="9105"/>
                    <a:pt x="2327" y="6230"/>
                    <a:pt x="2028" y="2681"/>
                  </a:cubicBezTo>
                  <a:cubicBezTo>
                    <a:pt x="1975" y="2012"/>
                    <a:pt x="2009" y="1338"/>
                    <a:pt x="2134" y="678"/>
                  </a:cubicBezTo>
                  <a:cubicBezTo>
                    <a:pt x="2212" y="277"/>
                    <a:pt x="1885" y="1"/>
                    <a:pt x="1559"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3"/>
            <p:cNvSpPr/>
            <p:nvPr/>
          </p:nvSpPr>
          <p:spPr>
            <a:xfrm>
              <a:off x="1093463" y="2860675"/>
              <a:ext cx="177375" cy="81825"/>
            </a:xfrm>
            <a:custGeom>
              <a:rect b="b" l="l" r="r" t="t"/>
              <a:pathLst>
                <a:path extrusionOk="0" h="3273" w="7095">
                  <a:moveTo>
                    <a:pt x="550" y="0"/>
                  </a:moveTo>
                  <a:cubicBezTo>
                    <a:pt x="247" y="0"/>
                    <a:pt x="1" y="246"/>
                    <a:pt x="6" y="549"/>
                  </a:cubicBezTo>
                  <a:lnTo>
                    <a:pt x="6" y="1218"/>
                  </a:lnTo>
                  <a:cubicBezTo>
                    <a:pt x="1" y="1657"/>
                    <a:pt x="213" y="2071"/>
                    <a:pt x="569" y="2326"/>
                  </a:cubicBezTo>
                  <a:cubicBezTo>
                    <a:pt x="1460" y="2957"/>
                    <a:pt x="2504" y="3272"/>
                    <a:pt x="3548" y="3272"/>
                  </a:cubicBezTo>
                  <a:cubicBezTo>
                    <a:pt x="4591" y="3272"/>
                    <a:pt x="5635" y="2957"/>
                    <a:pt x="6526" y="2326"/>
                  </a:cubicBezTo>
                  <a:cubicBezTo>
                    <a:pt x="6882" y="2071"/>
                    <a:pt x="7094" y="1657"/>
                    <a:pt x="7094" y="1218"/>
                  </a:cubicBezTo>
                  <a:lnTo>
                    <a:pt x="7094" y="549"/>
                  </a:lnTo>
                  <a:cubicBezTo>
                    <a:pt x="7094" y="246"/>
                    <a:pt x="6849" y="0"/>
                    <a:pt x="6545"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3"/>
            <p:cNvSpPr/>
            <p:nvPr/>
          </p:nvSpPr>
          <p:spPr>
            <a:xfrm>
              <a:off x="1093463" y="2751725"/>
              <a:ext cx="40975" cy="61300"/>
            </a:xfrm>
            <a:custGeom>
              <a:rect b="b" l="l" r="r" t="t"/>
              <a:pathLst>
                <a:path extrusionOk="0" h="2452" w="1639">
                  <a:moveTo>
                    <a:pt x="816" y="0"/>
                  </a:moveTo>
                  <a:cubicBezTo>
                    <a:pt x="367" y="0"/>
                    <a:pt x="1" y="364"/>
                    <a:pt x="6" y="814"/>
                  </a:cubicBezTo>
                  <a:lnTo>
                    <a:pt x="6" y="1633"/>
                  </a:lnTo>
                  <a:cubicBezTo>
                    <a:pt x="1" y="2085"/>
                    <a:pt x="372" y="2451"/>
                    <a:pt x="824" y="2451"/>
                  </a:cubicBezTo>
                  <a:cubicBezTo>
                    <a:pt x="1272" y="2451"/>
                    <a:pt x="1638" y="2085"/>
                    <a:pt x="1638" y="1633"/>
                  </a:cubicBezTo>
                  <a:lnTo>
                    <a:pt x="1638" y="814"/>
                  </a:lnTo>
                  <a:cubicBezTo>
                    <a:pt x="1638" y="364"/>
                    <a:pt x="1277" y="0"/>
                    <a:pt x="833" y="0"/>
                  </a:cubicBezTo>
                  <a:cubicBezTo>
                    <a:pt x="830" y="0"/>
                    <a:pt x="827" y="0"/>
                    <a:pt x="824" y="0"/>
                  </a:cubicBezTo>
                  <a:cubicBezTo>
                    <a:pt x="821" y="0"/>
                    <a:pt x="818" y="0"/>
                    <a:pt x="816"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3"/>
            <p:cNvSpPr/>
            <p:nvPr/>
          </p:nvSpPr>
          <p:spPr>
            <a:xfrm>
              <a:off x="1229863" y="2751600"/>
              <a:ext cx="40975" cy="61425"/>
            </a:xfrm>
            <a:custGeom>
              <a:rect b="b" l="l" r="r" t="t"/>
              <a:pathLst>
                <a:path extrusionOk="0" h="2457" w="1639">
                  <a:moveTo>
                    <a:pt x="820" y="0"/>
                  </a:moveTo>
                  <a:cubicBezTo>
                    <a:pt x="367" y="0"/>
                    <a:pt x="1" y="366"/>
                    <a:pt x="1" y="819"/>
                  </a:cubicBezTo>
                  <a:lnTo>
                    <a:pt x="1" y="1638"/>
                  </a:lnTo>
                  <a:cubicBezTo>
                    <a:pt x="1" y="2090"/>
                    <a:pt x="367" y="2456"/>
                    <a:pt x="815" y="2456"/>
                  </a:cubicBezTo>
                  <a:cubicBezTo>
                    <a:pt x="1267" y="2456"/>
                    <a:pt x="1638" y="2090"/>
                    <a:pt x="1638" y="1638"/>
                  </a:cubicBezTo>
                  <a:lnTo>
                    <a:pt x="1638" y="819"/>
                  </a:lnTo>
                  <a:cubicBezTo>
                    <a:pt x="1638" y="366"/>
                    <a:pt x="1272" y="0"/>
                    <a:pt x="820"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3"/>
            <p:cNvSpPr/>
            <p:nvPr/>
          </p:nvSpPr>
          <p:spPr>
            <a:xfrm>
              <a:off x="1093463" y="2860675"/>
              <a:ext cx="177250" cy="27225"/>
            </a:xfrm>
            <a:custGeom>
              <a:rect b="b" l="l" r="r" t="t"/>
              <a:pathLst>
                <a:path extrusionOk="0" h="1089" w="7090">
                  <a:moveTo>
                    <a:pt x="550" y="0"/>
                  </a:moveTo>
                  <a:cubicBezTo>
                    <a:pt x="247" y="0"/>
                    <a:pt x="1" y="246"/>
                    <a:pt x="6" y="549"/>
                  </a:cubicBezTo>
                  <a:lnTo>
                    <a:pt x="6" y="814"/>
                  </a:lnTo>
                  <a:cubicBezTo>
                    <a:pt x="6" y="968"/>
                    <a:pt x="126" y="1088"/>
                    <a:pt x="275" y="1088"/>
                  </a:cubicBezTo>
                  <a:lnTo>
                    <a:pt x="6820" y="1088"/>
                  </a:lnTo>
                  <a:cubicBezTo>
                    <a:pt x="6964" y="1088"/>
                    <a:pt x="7085" y="968"/>
                    <a:pt x="7089" y="819"/>
                  </a:cubicBezTo>
                  <a:lnTo>
                    <a:pt x="7089" y="549"/>
                  </a:lnTo>
                  <a:cubicBezTo>
                    <a:pt x="7089" y="246"/>
                    <a:pt x="6844" y="0"/>
                    <a:pt x="65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8" name="Google Shape;5148;p63"/>
          <p:cNvGrpSpPr/>
          <p:nvPr/>
        </p:nvGrpSpPr>
        <p:grpSpPr>
          <a:xfrm>
            <a:off x="2844763" y="3291725"/>
            <a:ext cx="367950" cy="328725"/>
            <a:chOff x="2844763" y="3268850"/>
            <a:chExt cx="367950" cy="328725"/>
          </a:xfrm>
        </p:grpSpPr>
        <p:sp>
          <p:nvSpPr>
            <p:cNvPr id="5149" name="Google Shape;5149;p63"/>
            <p:cNvSpPr/>
            <p:nvPr/>
          </p:nvSpPr>
          <p:spPr>
            <a:xfrm>
              <a:off x="2844763" y="3268900"/>
              <a:ext cx="367950" cy="328675"/>
            </a:xfrm>
            <a:custGeom>
              <a:rect b="b" l="l" r="r" t="t"/>
              <a:pathLst>
                <a:path extrusionOk="0" h="13147" w="14718">
                  <a:moveTo>
                    <a:pt x="10411" y="1"/>
                  </a:moveTo>
                  <a:cubicBezTo>
                    <a:pt x="10408" y="1"/>
                    <a:pt x="10405" y="1"/>
                    <a:pt x="10402" y="1"/>
                  </a:cubicBezTo>
                  <a:cubicBezTo>
                    <a:pt x="9261" y="1"/>
                    <a:pt x="8168" y="453"/>
                    <a:pt x="7359" y="1257"/>
                  </a:cubicBezTo>
                  <a:cubicBezTo>
                    <a:pt x="6531" y="436"/>
                    <a:pt x="5431" y="1"/>
                    <a:pt x="4311" y="1"/>
                  </a:cubicBezTo>
                  <a:cubicBezTo>
                    <a:pt x="3756" y="1"/>
                    <a:pt x="3197" y="108"/>
                    <a:pt x="2664" y="328"/>
                  </a:cubicBezTo>
                  <a:cubicBezTo>
                    <a:pt x="1060" y="993"/>
                    <a:pt x="6" y="2558"/>
                    <a:pt x="1" y="4301"/>
                  </a:cubicBezTo>
                  <a:cubicBezTo>
                    <a:pt x="1" y="7585"/>
                    <a:pt x="3868" y="11534"/>
                    <a:pt x="7359" y="13147"/>
                  </a:cubicBezTo>
                  <a:cubicBezTo>
                    <a:pt x="10850" y="11539"/>
                    <a:pt x="14717" y="7585"/>
                    <a:pt x="14717" y="4301"/>
                  </a:cubicBezTo>
                  <a:cubicBezTo>
                    <a:pt x="14712" y="1925"/>
                    <a:pt x="12786" y="1"/>
                    <a:pt x="10411"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3"/>
            <p:cNvSpPr/>
            <p:nvPr/>
          </p:nvSpPr>
          <p:spPr>
            <a:xfrm>
              <a:off x="2844763" y="3268850"/>
              <a:ext cx="237200" cy="328725"/>
            </a:xfrm>
            <a:custGeom>
              <a:rect b="b" l="l" r="r" t="t"/>
              <a:pathLst>
                <a:path extrusionOk="0" h="13149" w="9488">
                  <a:moveTo>
                    <a:pt x="4309" y="1"/>
                  </a:moveTo>
                  <a:cubicBezTo>
                    <a:pt x="2041" y="1"/>
                    <a:pt x="8" y="1823"/>
                    <a:pt x="1" y="4303"/>
                  </a:cubicBezTo>
                  <a:cubicBezTo>
                    <a:pt x="1" y="7587"/>
                    <a:pt x="3868" y="11536"/>
                    <a:pt x="7359" y="13149"/>
                  </a:cubicBezTo>
                  <a:cubicBezTo>
                    <a:pt x="8105" y="12797"/>
                    <a:pt x="8818" y="12383"/>
                    <a:pt x="9487" y="11902"/>
                  </a:cubicBezTo>
                  <a:cubicBezTo>
                    <a:pt x="7046" y="10019"/>
                    <a:pt x="4696" y="6643"/>
                    <a:pt x="4696" y="3778"/>
                  </a:cubicBezTo>
                  <a:cubicBezTo>
                    <a:pt x="4696" y="2386"/>
                    <a:pt x="5226" y="1153"/>
                    <a:pt x="6044" y="369"/>
                  </a:cubicBezTo>
                  <a:cubicBezTo>
                    <a:pt x="5470" y="117"/>
                    <a:pt x="4882" y="1"/>
                    <a:pt x="430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3"/>
            <p:cNvSpPr/>
            <p:nvPr/>
          </p:nvSpPr>
          <p:spPr>
            <a:xfrm>
              <a:off x="3096013" y="3288650"/>
              <a:ext cx="96950" cy="94400"/>
            </a:xfrm>
            <a:custGeom>
              <a:rect b="b" l="l" r="r" t="t"/>
              <a:pathLst>
                <a:path extrusionOk="0" h="3776" w="3878">
                  <a:moveTo>
                    <a:pt x="352" y="0"/>
                  </a:moveTo>
                  <a:cubicBezTo>
                    <a:pt x="1" y="0"/>
                    <a:pt x="1" y="530"/>
                    <a:pt x="352" y="530"/>
                  </a:cubicBezTo>
                  <a:cubicBezTo>
                    <a:pt x="550" y="530"/>
                    <a:pt x="742" y="549"/>
                    <a:pt x="935" y="583"/>
                  </a:cubicBezTo>
                  <a:cubicBezTo>
                    <a:pt x="954" y="588"/>
                    <a:pt x="969" y="588"/>
                    <a:pt x="988" y="588"/>
                  </a:cubicBezTo>
                  <a:cubicBezTo>
                    <a:pt x="1301" y="588"/>
                    <a:pt x="1349" y="130"/>
                    <a:pt x="1041" y="68"/>
                  </a:cubicBezTo>
                  <a:cubicBezTo>
                    <a:pt x="815" y="24"/>
                    <a:pt x="583" y="0"/>
                    <a:pt x="352" y="0"/>
                  </a:cubicBezTo>
                  <a:close/>
                  <a:moveTo>
                    <a:pt x="2033" y="465"/>
                  </a:moveTo>
                  <a:cubicBezTo>
                    <a:pt x="1802" y="465"/>
                    <a:pt x="1652" y="805"/>
                    <a:pt x="1903" y="959"/>
                  </a:cubicBezTo>
                  <a:cubicBezTo>
                    <a:pt x="2803" y="1493"/>
                    <a:pt x="3357" y="2461"/>
                    <a:pt x="3352" y="3511"/>
                  </a:cubicBezTo>
                  <a:cubicBezTo>
                    <a:pt x="3352" y="3655"/>
                    <a:pt x="3473" y="3776"/>
                    <a:pt x="3617" y="3776"/>
                  </a:cubicBezTo>
                  <a:cubicBezTo>
                    <a:pt x="3762" y="3776"/>
                    <a:pt x="3877" y="3655"/>
                    <a:pt x="3877" y="3511"/>
                  </a:cubicBezTo>
                  <a:cubicBezTo>
                    <a:pt x="3873" y="2278"/>
                    <a:pt x="3227" y="1142"/>
                    <a:pt x="2173" y="506"/>
                  </a:cubicBezTo>
                  <a:cubicBezTo>
                    <a:pt x="2125" y="477"/>
                    <a:pt x="2077" y="465"/>
                    <a:pt x="2033" y="465"/>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3"/>
            <p:cNvSpPr/>
            <p:nvPr/>
          </p:nvSpPr>
          <p:spPr>
            <a:xfrm>
              <a:off x="2892563" y="3354350"/>
              <a:ext cx="272350" cy="243225"/>
            </a:xfrm>
            <a:custGeom>
              <a:rect b="b" l="l" r="r" t="t"/>
              <a:pathLst>
                <a:path extrusionOk="0" h="9729" w="10894">
                  <a:moveTo>
                    <a:pt x="3193" y="0"/>
                  </a:moveTo>
                  <a:cubicBezTo>
                    <a:pt x="2783" y="0"/>
                    <a:pt x="2369" y="80"/>
                    <a:pt x="1975" y="242"/>
                  </a:cubicBezTo>
                  <a:cubicBezTo>
                    <a:pt x="785" y="734"/>
                    <a:pt x="5" y="1894"/>
                    <a:pt x="1" y="3180"/>
                  </a:cubicBezTo>
                  <a:cubicBezTo>
                    <a:pt x="1" y="5612"/>
                    <a:pt x="2861" y="8535"/>
                    <a:pt x="5447" y="9729"/>
                  </a:cubicBezTo>
                  <a:cubicBezTo>
                    <a:pt x="8028" y="8535"/>
                    <a:pt x="10893" y="5612"/>
                    <a:pt x="10893" y="3180"/>
                  </a:cubicBezTo>
                  <a:cubicBezTo>
                    <a:pt x="10888" y="1425"/>
                    <a:pt x="9463" y="2"/>
                    <a:pt x="7709" y="2"/>
                  </a:cubicBezTo>
                  <a:cubicBezTo>
                    <a:pt x="7707" y="2"/>
                    <a:pt x="7704" y="2"/>
                    <a:pt x="7701" y="2"/>
                  </a:cubicBezTo>
                  <a:cubicBezTo>
                    <a:pt x="6853" y="2"/>
                    <a:pt x="6044" y="334"/>
                    <a:pt x="5447" y="931"/>
                  </a:cubicBezTo>
                  <a:cubicBezTo>
                    <a:pt x="4835" y="323"/>
                    <a:pt x="4021" y="0"/>
                    <a:pt x="3193"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3"/>
            <p:cNvSpPr/>
            <p:nvPr/>
          </p:nvSpPr>
          <p:spPr>
            <a:xfrm>
              <a:off x="2892563" y="3354300"/>
              <a:ext cx="175550" cy="243275"/>
            </a:xfrm>
            <a:custGeom>
              <a:rect b="b" l="l" r="r" t="t"/>
              <a:pathLst>
                <a:path extrusionOk="0" h="9731" w="7022">
                  <a:moveTo>
                    <a:pt x="3189" y="0"/>
                  </a:moveTo>
                  <a:cubicBezTo>
                    <a:pt x="1511" y="0"/>
                    <a:pt x="4" y="1349"/>
                    <a:pt x="1" y="3182"/>
                  </a:cubicBezTo>
                  <a:cubicBezTo>
                    <a:pt x="1" y="5614"/>
                    <a:pt x="2861" y="8537"/>
                    <a:pt x="5447" y="9731"/>
                  </a:cubicBezTo>
                  <a:cubicBezTo>
                    <a:pt x="5996" y="9471"/>
                    <a:pt x="6526" y="9163"/>
                    <a:pt x="7022" y="8806"/>
                  </a:cubicBezTo>
                  <a:cubicBezTo>
                    <a:pt x="5216" y="7415"/>
                    <a:pt x="3477" y="4915"/>
                    <a:pt x="3477" y="2792"/>
                  </a:cubicBezTo>
                  <a:cubicBezTo>
                    <a:pt x="3477" y="1766"/>
                    <a:pt x="3867" y="851"/>
                    <a:pt x="4474" y="273"/>
                  </a:cubicBezTo>
                  <a:cubicBezTo>
                    <a:pt x="4049" y="87"/>
                    <a:pt x="3614" y="0"/>
                    <a:pt x="318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3"/>
            <p:cNvSpPr/>
            <p:nvPr/>
          </p:nvSpPr>
          <p:spPr>
            <a:xfrm>
              <a:off x="2940363" y="3439825"/>
              <a:ext cx="176625" cy="157750"/>
            </a:xfrm>
            <a:custGeom>
              <a:rect b="b" l="l" r="r" t="t"/>
              <a:pathLst>
                <a:path extrusionOk="0" h="6310" w="7065">
                  <a:moveTo>
                    <a:pt x="2068" y="0"/>
                  </a:moveTo>
                  <a:cubicBezTo>
                    <a:pt x="1803" y="0"/>
                    <a:pt x="1535" y="51"/>
                    <a:pt x="1281" y="156"/>
                  </a:cubicBezTo>
                  <a:cubicBezTo>
                    <a:pt x="511" y="478"/>
                    <a:pt x="5" y="1230"/>
                    <a:pt x="0" y="2063"/>
                  </a:cubicBezTo>
                  <a:cubicBezTo>
                    <a:pt x="0" y="3642"/>
                    <a:pt x="1859" y="5535"/>
                    <a:pt x="3535" y="6310"/>
                  </a:cubicBezTo>
                  <a:cubicBezTo>
                    <a:pt x="5211" y="5535"/>
                    <a:pt x="7065" y="3642"/>
                    <a:pt x="7065" y="2063"/>
                  </a:cubicBezTo>
                  <a:cubicBezTo>
                    <a:pt x="7065" y="924"/>
                    <a:pt x="6140" y="2"/>
                    <a:pt x="5003" y="2"/>
                  </a:cubicBezTo>
                  <a:cubicBezTo>
                    <a:pt x="5000" y="2"/>
                    <a:pt x="4997" y="2"/>
                    <a:pt x="4994" y="2"/>
                  </a:cubicBezTo>
                  <a:cubicBezTo>
                    <a:pt x="4988" y="2"/>
                    <a:pt x="4982" y="2"/>
                    <a:pt x="4976" y="2"/>
                  </a:cubicBezTo>
                  <a:cubicBezTo>
                    <a:pt x="4438" y="2"/>
                    <a:pt x="3916" y="218"/>
                    <a:pt x="3535" y="604"/>
                  </a:cubicBezTo>
                  <a:cubicBezTo>
                    <a:pt x="3138" y="210"/>
                    <a:pt x="2607" y="0"/>
                    <a:pt x="2068"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3"/>
            <p:cNvSpPr/>
            <p:nvPr/>
          </p:nvSpPr>
          <p:spPr>
            <a:xfrm>
              <a:off x="2940363" y="3439775"/>
              <a:ext cx="113900" cy="157800"/>
            </a:xfrm>
            <a:custGeom>
              <a:rect b="b" l="l" r="r" t="t"/>
              <a:pathLst>
                <a:path extrusionOk="0" h="6312" w="4556">
                  <a:moveTo>
                    <a:pt x="2070" y="1"/>
                  </a:moveTo>
                  <a:cubicBezTo>
                    <a:pt x="981" y="1"/>
                    <a:pt x="4" y="873"/>
                    <a:pt x="0" y="2065"/>
                  </a:cubicBezTo>
                  <a:cubicBezTo>
                    <a:pt x="0" y="3639"/>
                    <a:pt x="1859" y="5537"/>
                    <a:pt x="3535" y="6312"/>
                  </a:cubicBezTo>
                  <a:cubicBezTo>
                    <a:pt x="3891" y="6143"/>
                    <a:pt x="4233" y="5941"/>
                    <a:pt x="4556" y="5710"/>
                  </a:cubicBezTo>
                  <a:cubicBezTo>
                    <a:pt x="3386" y="4810"/>
                    <a:pt x="2254" y="3187"/>
                    <a:pt x="2254" y="1814"/>
                  </a:cubicBezTo>
                  <a:cubicBezTo>
                    <a:pt x="2254" y="1145"/>
                    <a:pt x="2509" y="553"/>
                    <a:pt x="2904" y="177"/>
                  </a:cubicBezTo>
                  <a:cubicBezTo>
                    <a:pt x="2628" y="56"/>
                    <a:pt x="2345" y="1"/>
                    <a:pt x="2070"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3"/>
            <p:cNvSpPr/>
            <p:nvPr/>
          </p:nvSpPr>
          <p:spPr>
            <a:xfrm>
              <a:off x="3075938" y="3374100"/>
              <a:ext cx="69100" cy="59150"/>
            </a:xfrm>
            <a:custGeom>
              <a:rect b="b" l="l" r="r" t="t"/>
              <a:pathLst>
                <a:path extrusionOk="0" h="2366" w="2764">
                  <a:moveTo>
                    <a:pt x="347" y="1"/>
                  </a:moveTo>
                  <a:cubicBezTo>
                    <a:pt x="1" y="1"/>
                    <a:pt x="1" y="527"/>
                    <a:pt x="347" y="527"/>
                  </a:cubicBezTo>
                  <a:cubicBezTo>
                    <a:pt x="353" y="527"/>
                    <a:pt x="359" y="527"/>
                    <a:pt x="366" y="526"/>
                  </a:cubicBezTo>
                  <a:cubicBezTo>
                    <a:pt x="1300" y="526"/>
                    <a:pt x="2090" y="1215"/>
                    <a:pt x="2224" y="2139"/>
                  </a:cubicBezTo>
                  <a:cubicBezTo>
                    <a:pt x="2244" y="2269"/>
                    <a:pt x="2354" y="2366"/>
                    <a:pt x="2484" y="2366"/>
                  </a:cubicBezTo>
                  <a:lnTo>
                    <a:pt x="2523" y="2366"/>
                  </a:lnTo>
                  <a:cubicBezTo>
                    <a:pt x="2663" y="2342"/>
                    <a:pt x="2764" y="2212"/>
                    <a:pt x="2744" y="2067"/>
                  </a:cubicBezTo>
                  <a:cubicBezTo>
                    <a:pt x="2576" y="883"/>
                    <a:pt x="1560" y="1"/>
                    <a:pt x="366" y="1"/>
                  </a:cubicBezTo>
                  <a:cubicBezTo>
                    <a:pt x="359" y="1"/>
                    <a:pt x="353" y="1"/>
                    <a:pt x="347"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3"/>
            <p:cNvSpPr/>
            <p:nvPr/>
          </p:nvSpPr>
          <p:spPr>
            <a:xfrm>
              <a:off x="3045363" y="3459500"/>
              <a:ext cx="52000" cy="38400"/>
            </a:xfrm>
            <a:custGeom>
              <a:rect b="b" l="l" r="r" t="t"/>
              <a:pathLst>
                <a:path extrusionOk="0" h="1536" w="2080">
                  <a:moveTo>
                    <a:pt x="798" y="0"/>
                  </a:moveTo>
                  <a:cubicBezTo>
                    <a:pt x="626" y="0"/>
                    <a:pt x="451" y="35"/>
                    <a:pt x="279" y="110"/>
                  </a:cubicBezTo>
                  <a:cubicBezTo>
                    <a:pt x="0" y="233"/>
                    <a:pt x="125" y="617"/>
                    <a:pt x="376" y="617"/>
                  </a:cubicBezTo>
                  <a:cubicBezTo>
                    <a:pt x="412" y="617"/>
                    <a:pt x="451" y="609"/>
                    <a:pt x="491" y="592"/>
                  </a:cubicBezTo>
                  <a:cubicBezTo>
                    <a:pt x="591" y="548"/>
                    <a:pt x="695" y="528"/>
                    <a:pt x="795" y="528"/>
                  </a:cubicBezTo>
                  <a:cubicBezTo>
                    <a:pt x="1191" y="528"/>
                    <a:pt x="1547" y="842"/>
                    <a:pt x="1555" y="1276"/>
                  </a:cubicBezTo>
                  <a:cubicBezTo>
                    <a:pt x="1555" y="1420"/>
                    <a:pt x="1670" y="1536"/>
                    <a:pt x="1815" y="1536"/>
                  </a:cubicBezTo>
                  <a:cubicBezTo>
                    <a:pt x="1959" y="1536"/>
                    <a:pt x="2080" y="1420"/>
                    <a:pt x="2080" y="1276"/>
                  </a:cubicBezTo>
                  <a:cubicBezTo>
                    <a:pt x="2072" y="539"/>
                    <a:pt x="1471" y="0"/>
                    <a:pt x="798"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8" name="Google Shape;5158;p63"/>
          <p:cNvGrpSpPr/>
          <p:nvPr/>
        </p:nvGrpSpPr>
        <p:grpSpPr>
          <a:xfrm>
            <a:off x="6526388" y="2692650"/>
            <a:ext cx="388150" cy="311150"/>
            <a:chOff x="6526388" y="2692650"/>
            <a:chExt cx="388150" cy="311150"/>
          </a:xfrm>
        </p:grpSpPr>
        <p:sp>
          <p:nvSpPr>
            <p:cNvPr id="5159" name="Google Shape;5159;p63"/>
            <p:cNvSpPr/>
            <p:nvPr/>
          </p:nvSpPr>
          <p:spPr>
            <a:xfrm>
              <a:off x="6526388" y="2692650"/>
              <a:ext cx="298450" cy="260500"/>
            </a:xfrm>
            <a:custGeom>
              <a:rect b="b" l="l" r="r" t="t"/>
              <a:pathLst>
                <a:path extrusionOk="0" h="10420" w="11938">
                  <a:moveTo>
                    <a:pt x="7877" y="0"/>
                  </a:moveTo>
                  <a:cubicBezTo>
                    <a:pt x="7411" y="0"/>
                    <a:pt x="6939" y="100"/>
                    <a:pt x="6491" y="312"/>
                  </a:cubicBezTo>
                  <a:cubicBezTo>
                    <a:pt x="5707" y="682"/>
                    <a:pt x="5105" y="1352"/>
                    <a:pt x="4820" y="2170"/>
                  </a:cubicBezTo>
                  <a:cubicBezTo>
                    <a:pt x="4461" y="2039"/>
                    <a:pt x="4086" y="1974"/>
                    <a:pt x="3713" y="1974"/>
                  </a:cubicBezTo>
                  <a:cubicBezTo>
                    <a:pt x="3236" y="1974"/>
                    <a:pt x="2761" y="2080"/>
                    <a:pt x="2321" y="2291"/>
                  </a:cubicBezTo>
                  <a:cubicBezTo>
                    <a:pt x="689" y="3061"/>
                    <a:pt x="0" y="5021"/>
                    <a:pt x="780" y="6668"/>
                  </a:cubicBezTo>
                  <a:cubicBezTo>
                    <a:pt x="1854" y="8935"/>
                    <a:pt x="5770" y="10420"/>
                    <a:pt x="8684" y="10420"/>
                  </a:cubicBezTo>
                  <a:cubicBezTo>
                    <a:pt x="8698" y="10420"/>
                    <a:pt x="8712" y="10420"/>
                    <a:pt x="8726" y="10419"/>
                  </a:cubicBezTo>
                  <a:cubicBezTo>
                    <a:pt x="10585" y="8166"/>
                    <a:pt x="11938" y="4174"/>
                    <a:pt x="10854" y="1896"/>
                  </a:cubicBezTo>
                  <a:cubicBezTo>
                    <a:pt x="10292" y="701"/>
                    <a:pt x="9108" y="0"/>
                    <a:pt x="7877"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3"/>
            <p:cNvSpPr/>
            <p:nvPr/>
          </p:nvSpPr>
          <p:spPr>
            <a:xfrm>
              <a:off x="6528313" y="2752875"/>
              <a:ext cx="223825" cy="200150"/>
            </a:xfrm>
            <a:custGeom>
              <a:rect b="b" l="l" r="r" t="t"/>
              <a:pathLst>
                <a:path extrusionOk="0" h="8006" w="8953">
                  <a:moveTo>
                    <a:pt x="2200" y="0"/>
                  </a:moveTo>
                  <a:cubicBezTo>
                    <a:pt x="2074" y="0"/>
                    <a:pt x="1948" y="37"/>
                    <a:pt x="1840" y="108"/>
                  </a:cubicBezTo>
                  <a:cubicBezTo>
                    <a:pt x="482" y="1018"/>
                    <a:pt x="0" y="2781"/>
                    <a:pt x="703" y="4259"/>
                  </a:cubicBezTo>
                  <a:cubicBezTo>
                    <a:pt x="1777" y="6526"/>
                    <a:pt x="5688" y="8006"/>
                    <a:pt x="8602" y="8006"/>
                  </a:cubicBezTo>
                  <a:cubicBezTo>
                    <a:pt x="8616" y="8006"/>
                    <a:pt x="8630" y="8006"/>
                    <a:pt x="8644" y="8006"/>
                  </a:cubicBezTo>
                  <a:lnTo>
                    <a:pt x="8649" y="8006"/>
                  </a:lnTo>
                  <a:cubicBezTo>
                    <a:pt x="8952" y="7635"/>
                    <a:pt x="8832" y="7076"/>
                    <a:pt x="8403" y="6869"/>
                  </a:cubicBezTo>
                  <a:cubicBezTo>
                    <a:pt x="6270" y="5795"/>
                    <a:pt x="4262" y="4148"/>
                    <a:pt x="3366" y="2261"/>
                  </a:cubicBezTo>
                  <a:cubicBezTo>
                    <a:pt x="3116" y="1731"/>
                    <a:pt x="2942" y="1168"/>
                    <a:pt x="2865" y="585"/>
                  </a:cubicBezTo>
                  <a:cubicBezTo>
                    <a:pt x="2837" y="378"/>
                    <a:pt x="2716" y="200"/>
                    <a:pt x="2538" y="99"/>
                  </a:cubicBezTo>
                  <a:lnTo>
                    <a:pt x="2499" y="74"/>
                  </a:lnTo>
                  <a:cubicBezTo>
                    <a:pt x="2406" y="25"/>
                    <a:pt x="2303" y="0"/>
                    <a:pt x="220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3"/>
            <p:cNvSpPr/>
            <p:nvPr/>
          </p:nvSpPr>
          <p:spPr>
            <a:xfrm>
              <a:off x="6693363" y="2810800"/>
              <a:ext cx="221175" cy="193000"/>
            </a:xfrm>
            <a:custGeom>
              <a:rect b="b" l="l" r="r" t="t"/>
              <a:pathLst>
                <a:path extrusionOk="0" h="7720" w="8847">
                  <a:moveTo>
                    <a:pt x="3027" y="0"/>
                  </a:moveTo>
                  <a:cubicBezTo>
                    <a:pt x="2134" y="0"/>
                    <a:pt x="1274" y="493"/>
                    <a:pt x="848" y="1345"/>
                  </a:cubicBezTo>
                  <a:cubicBezTo>
                    <a:pt x="0" y="3016"/>
                    <a:pt x="920" y="6006"/>
                    <a:pt x="2254" y="7716"/>
                  </a:cubicBezTo>
                  <a:cubicBezTo>
                    <a:pt x="2322" y="7718"/>
                    <a:pt x="2390" y="7719"/>
                    <a:pt x="2459" y="7719"/>
                  </a:cubicBezTo>
                  <a:cubicBezTo>
                    <a:pt x="4604" y="7719"/>
                    <a:pt x="7409" y="6710"/>
                    <a:pt x="8230" y="5092"/>
                  </a:cubicBezTo>
                  <a:cubicBezTo>
                    <a:pt x="8846" y="3892"/>
                    <a:pt x="8375" y="2429"/>
                    <a:pt x="7175" y="1812"/>
                  </a:cubicBezTo>
                  <a:cubicBezTo>
                    <a:pt x="6835" y="1637"/>
                    <a:pt x="6460" y="1550"/>
                    <a:pt x="6085" y="1550"/>
                  </a:cubicBezTo>
                  <a:cubicBezTo>
                    <a:pt x="5829" y="1550"/>
                    <a:pt x="5572" y="1590"/>
                    <a:pt x="5326" y="1672"/>
                  </a:cubicBezTo>
                  <a:cubicBezTo>
                    <a:pt x="5129" y="1061"/>
                    <a:pt x="4695" y="550"/>
                    <a:pt x="4122" y="262"/>
                  </a:cubicBezTo>
                  <a:cubicBezTo>
                    <a:pt x="3771" y="84"/>
                    <a:pt x="3396" y="0"/>
                    <a:pt x="302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3"/>
            <p:cNvSpPr/>
            <p:nvPr/>
          </p:nvSpPr>
          <p:spPr>
            <a:xfrm>
              <a:off x="6693363" y="2810800"/>
              <a:ext cx="103675" cy="192925"/>
            </a:xfrm>
            <a:custGeom>
              <a:rect b="b" l="l" r="r" t="t"/>
              <a:pathLst>
                <a:path extrusionOk="0" h="7717" w="4147">
                  <a:moveTo>
                    <a:pt x="3030" y="0"/>
                  </a:moveTo>
                  <a:cubicBezTo>
                    <a:pt x="2129" y="0"/>
                    <a:pt x="1271" y="502"/>
                    <a:pt x="848" y="1345"/>
                  </a:cubicBezTo>
                  <a:cubicBezTo>
                    <a:pt x="0" y="3016"/>
                    <a:pt x="920" y="6006"/>
                    <a:pt x="2254" y="7716"/>
                  </a:cubicBezTo>
                  <a:cubicBezTo>
                    <a:pt x="2259" y="7716"/>
                    <a:pt x="2264" y="7716"/>
                    <a:pt x="2270" y="7716"/>
                  </a:cubicBezTo>
                  <a:cubicBezTo>
                    <a:pt x="2618" y="7716"/>
                    <a:pt x="2884" y="7398"/>
                    <a:pt x="2813" y="7051"/>
                  </a:cubicBezTo>
                  <a:cubicBezTo>
                    <a:pt x="2471" y="5313"/>
                    <a:pt x="2528" y="3387"/>
                    <a:pt x="3227" y="2005"/>
                  </a:cubicBezTo>
                  <a:cubicBezTo>
                    <a:pt x="3424" y="1615"/>
                    <a:pt x="3679" y="1254"/>
                    <a:pt x="3988" y="945"/>
                  </a:cubicBezTo>
                  <a:cubicBezTo>
                    <a:pt x="4094" y="835"/>
                    <a:pt x="4146" y="680"/>
                    <a:pt x="4122" y="531"/>
                  </a:cubicBezTo>
                  <a:lnTo>
                    <a:pt x="4122" y="497"/>
                  </a:lnTo>
                  <a:cubicBezTo>
                    <a:pt x="4089" y="329"/>
                    <a:pt x="3968" y="184"/>
                    <a:pt x="3805" y="127"/>
                  </a:cubicBezTo>
                  <a:cubicBezTo>
                    <a:pt x="3549" y="41"/>
                    <a:pt x="3288" y="0"/>
                    <a:pt x="3030"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3"/>
            <p:cNvSpPr/>
            <p:nvPr/>
          </p:nvSpPr>
          <p:spPr>
            <a:xfrm>
              <a:off x="6636538" y="2769900"/>
              <a:ext cx="136650" cy="131375"/>
            </a:xfrm>
            <a:custGeom>
              <a:rect b="b" l="l" r="r" t="t"/>
              <a:pathLst>
                <a:path extrusionOk="0" h="5255" w="5466">
                  <a:moveTo>
                    <a:pt x="2837" y="0"/>
                  </a:moveTo>
                  <a:cubicBezTo>
                    <a:pt x="1772" y="0"/>
                    <a:pt x="814" y="636"/>
                    <a:pt x="410" y="1618"/>
                  </a:cubicBezTo>
                  <a:cubicBezTo>
                    <a:pt x="0" y="2601"/>
                    <a:pt x="227" y="3732"/>
                    <a:pt x="978" y="4483"/>
                  </a:cubicBezTo>
                  <a:cubicBezTo>
                    <a:pt x="1481" y="4987"/>
                    <a:pt x="2156" y="5255"/>
                    <a:pt x="2842" y="5255"/>
                  </a:cubicBezTo>
                  <a:cubicBezTo>
                    <a:pt x="3179" y="5255"/>
                    <a:pt x="3519" y="5190"/>
                    <a:pt x="3843" y="5057"/>
                  </a:cubicBezTo>
                  <a:cubicBezTo>
                    <a:pt x="4826" y="4647"/>
                    <a:pt x="5466" y="3689"/>
                    <a:pt x="5466" y="2625"/>
                  </a:cubicBezTo>
                  <a:cubicBezTo>
                    <a:pt x="5466" y="1175"/>
                    <a:pt x="4291" y="0"/>
                    <a:pt x="283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3"/>
            <p:cNvSpPr/>
            <p:nvPr/>
          </p:nvSpPr>
          <p:spPr>
            <a:xfrm>
              <a:off x="6714063" y="2783375"/>
              <a:ext cx="46025" cy="80575"/>
            </a:xfrm>
            <a:custGeom>
              <a:rect b="b" l="l" r="r" t="t"/>
              <a:pathLst>
                <a:path extrusionOk="0" h="3223" w="1841">
                  <a:moveTo>
                    <a:pt x="1" y="1"/>
                  </a:moveTo>
                  <a:lnTo>
                    <a:pt x="1" y="1715"/>
                  </a:lnTo>
                  <a:lnTo>
                    <a:pt x="1503" y="3222"/>
                  </a:lnTo>
                  <a:cubicBezTo>
                    <a:pt x="1725" y="2885"/>
                    <a:pt x="1840" y="2490"/>
                    <a:pt x="1840" y="2086"/>
                  </a:cubicBezTo>
                  <a:cubicBezTo>
                    <a:pt x="1835" y="1031"/>
                    <a:pt x="1050" y="135"/>
                    <a:pt x="1"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3"/>
            <p:cNvSpPr/>
            <p:nvPr/>
          </p:nvSpPr>
          <p:spPr>
            <a:xfrm>
              <a:off x="6671688" y="2844900"/>
              <a:ext cx="29275" cy="42750"/>
            </a:xfrm>
            <a:custGeom>
              <a:rect b="b" l="l" r="r" t="t"/>
              <a:pathLst>
                <a:path extrusionOk="0" h="1710" w="1171">
                  <a:moveTo>
                    <a:pt x="1171" y="0"/>
                  </a:moveTo>
                  <a:lnTo>
                    <a:pt x="0" y="1166"/>
                  </a:lnTo>
                  <a:cubicBezTo>
                    <a:pt x="323" y="1464"/>
                    <a:pt x="732" y="1657"/>
                    <a:pt x="1171" y="1710"/>
                  </a:cubicBezTo>
                  <a:lnTo>
                    <a:pt x="1171"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3"/>
            <p:cNvSpPr/>
            <p:nvPr/>
          </p:nvSpPr>
          <p:spPr>
            <a:xfrm>
              <a:off x="6714063" y="2844900"/>
              <a:ext cx="29150" cy="42750"/>
            </a:xfrm>
            <a:custGeom>
              <a:rect b="b" l="l" r="r" t="t"/>
              <a:pathLst>
                <a:path extrusionOk="0" h="1710" w="1166">
                  <a:moveTo>
                    <a:pt x="1" y="0"/>
                  </a:moveTo>
                  <a:lnTo>
                    <a:pt x="1" y="1710"/>
                  </a:lnTo>
                  <a:cubicBezTo>
                    <a:pt x="434" y="1657"/>
                    <a:pt x="843" y="1464"/>
                    <a:pt x="1166" y="1166"/>
                  </a:cubicBezTo>
                  <a:lnTo>
                    <a:pt x="1"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3"/>
            <p:cNvSpPr/>
            <p:nvPr/>
          </p:nvSpPr>
          <p:spPr>
            <a:xfrm>
              <a:off x="6642313" y="2783375"/>
              <a:ext cx="58650" cy="80575"/>
            </a:xfrm>
            <a:custGeom>
              <a:rect b="b" l="l" r="r" t="t"/>
              <a:pathLst>
                <a:path extrusionOk="0" h="3223" w="2346">
                  <a:moveTo>
                    <a:pt x="2346" y="1"/>
                  </a:moveTo>
                  <a:cubicBezTo>
                    <a:pt x="810" y="193"/>
                    <a:pt x="1" y="1922"/>
                    <a:pt x="838" y="3222"/>
                  </a:cubicBezTo>
                  <a:lnTo>
                    <a:pt x="2346" y="1715"/>
                  </a:lnTo>
                  <a:lnTo>
                    <a:pt x="2346"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8" name="Google Shape;5168;p63"/>
          <p:cNvGrpSpPr/>
          <p:nvPr/>
        </p:nvGrpSpPr>
        <p:grpSpPr>
          <a:xfrm>
            <a:off x="5344763" y="3252400"/>
            <a:ext cx="291975" cy="368050"/>
            <a:chOff x="5344763" y="3229525"/>
            <a:chExt cx="291975" cy="368050"/>
          </a:xfrm>
        </p:grpSpPr>
        <p:sp>
          <p:nvSpPr>
            <p:cNvPr id="5169" name="Google Shape;5169;p63"/>
            <p:cNvSpPr/>
            <p:nvPr/>
          </p:nvSpPr>
          <p:spPr>
            <a:xfrm>
              <a:off x="5344763" y="3229525"/>
              <a:ext cx="291975" cy="298225"/>
            </a:xfrm>
            <a:custGeom>
              <a:rect b="b" l="l" r="r" t="t"/>
              <a:pathLst>
                <a:path extrusionOk="0" h="11929" w="11679">
                  <a:moveTo>
                    <a:pt x="5336" y="1"/>
                  </a:moveTo>
                  <a:cubicBezTo>
                    <a:pt x="3651" y="1"/>
                    <a:pt x="2288" y="1364"/>
                    <a:pt x="2288" y="3049"/>
                  </a:cubicBezTo>
                  <a:lnTo>
                    <a:pt x="2288" y="5076"/>
                  </a:lnTo>
                  <a:cubicBezTo>
                    <a:pt x="2288" y="6772"/>
                    <a:pt x="0" y="9136"/>
                    <a:pt x="1272" y="11929"/>
                  </a:cubicBezTo>
                  <a:lnTo>
                    <a:pt x="10412" y="11929"/>
                  </a:lnTo>
                  <a:cubicBezTo>
                    <a:pt x="11678" y="9136"/>
                    <a:pt x="9396" y="6767"/>
                    <a:pt x="9396" y="5076"/>
                  </a:cubicBezTo>
                  <a:lnTo>
                    <a:pt x="9396" y="2004"/>
                  </a:lnTo>
                  <a:cubicBezTo>
                    <a:pt x="9396" y="1166"/>
                    <a:pt x="8712" y="482"/>
                    <a:pt x="7874" y="482"/>
                  </a:cubicBezTo>
                  <a:lnTo>
                    <a:pt x="7821" y="482"/>
                  </a:lnTo>
                  <a:cubicBezTo>
                    <a:pt x="7705" y="194"/>
                    <a:pt x="7421" y="1"/>
                    <a:pt x="7108"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3"/>
            <p:cNvSpPr/>
            <p:nvPr/>
          </p:nvSpPr>
          <p:spPr>
            <a:xfrm>
              <a:off x="5395688" y="3369075"/>
              <a:ext cx="76100" cy="139675"/>
            </a:xfrm>
            <a:custGeom>
              <a:rect b="b" l="l" r="r" t="t"/>
              <a:pathLst>
                <a:path extrusionOk="0" h="5587" w="3044">
                  <a:moveTo>
                    <a:pt x="1012" y="0"/>
                  </a:moveTo>
                  <a:cubicBezTo>
                    <a:pt x="1012" y="766"/>
                    <a:pt x="800" y="1787"/>
                    <a:pt x="506" y="2793"/>
                  </a:cubicBezTo>
                  <a:cubicBezTo>
                    <a:pt x="0" y="4536"/>
                    <a:pt x="506" y="5586"/>
                    <a:pt x="506" y="5586"/>
                  </a:cubicBezTo>
                  <a:lnTo>
                    <a:pt x="3044" y="5586"/>
                  </a:lnTo>
                  <a:lnTo>
                    <a:pt x="3044" y="0"/>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3"/>
            <p:cNvSpPr/>
            <p:nvPr/>
          </p:nvSpPr>
          <p:spPr>
            <a:xfrm>
              <a:off x="5522463" y="3241575"/>
              <a:ext cx="114275" cy="286175"/>
            </a:xfrm>
            <a:custGeom>
              <a:rect b="b" l="l" r="r" t="t"/>
              <a:pathLst>
                <a:path extrusionOk="0" h="11447" w="4571">
                  <a:moveTo>
                    <a:pt x="713" y="0"/>
                  </a:moveTo>
                  <a:cubicBezTo>
                    <a:pt x="747" y="92"/>
                    <a:pt x="766" y="183"/>
                    <a:pt x="766" y="280"/>
                  </a:cubicBezTo>
                  <a:lnTo>
                    <a:pt x="766" y="1296"/>
                  </a:lnTo>
                  <a:cubicBezTo>
                    <a:pt x="766" y="1715"/>
                    <a:pt x="424" y="2057"/>
                    <a:pt x="0" y="2057"/>
                  </a:cubicBezTo>
                  <a:lnTo>
                    <a:pt x="1272" y="2057"/>
                  </a:lnTo>
                  <a:lnTo>
                    <a:pt x="1527" y="5355"/>
                  </a:lnTo>
                  <a:cubicBezTo>
                    <a:pt x="1527" y="6622"/>
                    <a:pt x="3304" y="8144"/>
                    <a:pt x="2538" y="10937"/>
                  </a:cubicBezTo>
                  <a:lnTo>
                    <a:pt x="3251" y="11447"/>
                  </a:lnTo>
                  <a:lnTo>
                    <a:pt x="3304" y="11447"/>
                  </a:lnTo>
                  <a:cubicBezTo>
                    <a:pt x="4570" y="8654"/>
                    <a:pt x="2288" y="6285"/>
                    <a:pt x="2288" y="4594"/>
                  </a:cubicBezTo>
                  <a:lnTo>
                    <a:pt x="2288" y="1522"/>
                  </a:lnTo>
                  <a:cubicBezTo>
                    <a:pt x="2288" y="684"/>
                    <a:pt x="1604" y="0"/>
                    <a:pt x="766"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3"/>
            <p:cNvSpPr/>
            <p:nvPr/>
          </p:nvSpPr>
          <p:spPr>
            <a:xfrm>
              <a:off x="5370163" y="3432625"/>
              <a:ext cx="241275" cy="164850"/>
            </a:xfrm>
            <a:custGeom>
              <a:rect b="b" l="l" r="r" t="t"/>
              <a:pathLst>
                <a:path extrusionOk="0" h="6594" w="9651">
                  <a:moveTo>
                    <a:pt x="3559" y="1"/>
                  </a:moveTo>
                  <a:lnTo>
                    <a:pt x="3559" y="1267"/>
                  </a:lnTo>
                  <a:cubicBezTo>
                    <a:pt x="3554" y="1580"/>
                    <a:pt x="3352" y="1859"/>
                    <a:pt x="3054" y="1951"/>
                  </a:cubicBezTo>
                  <a:lnTo>
                    <a:pt x="843" y="2741"/>
                  </a:lnTo>
                  <a:cubicBezTo>
                    <a:pt x="338" y="2919"/>
                    <a:pt x="1" y="3400"/>
                    <a:pt x="1" y="3935"/>
                  </a:cubicBezTo>
                  <a:lnTo>
                    <a:pt x="1" y="5832"/>
                  </a:lnTo>
                  <a:cubicBezTo>
                    <a:pt x="1" y="6251"/>
                    <a:pt x="342" y="6593"/>
                    <a:pt x="761" y="6593"/>
                  </a:cubicBezTo>
                  <a:lnTo>
                    <a:pt x="8885" y="6593"/>
                  </a:lnTo>
                  <a:cubicBezTo>
                    <a:pt x="9309" y="6593"/>
                    <a:pt x="9646" y="6251"/>
                    <a:pt x="9646" y="5832"/>
                  </a:cubicBezTo>
                  <a:lnTo>
                    <a:pt x="9646" y="3940"/>
                  </a:lnTo>
                  <a:cubicBezTo>
                    <a:pt x="9651" y="3400"/>
                    <a:pt x="9314" y="2924"/>
                    <a:pt x="8808" y="2746"/>
                  </a:cubicBezTo>
                  <a:lnTo>
                    <a:pt x="6598" y="1956"/>
                  </a:lnTo>
                  <a:cubicBezTo>
                    <a:pt x="6299" y="1859"/>
                    <a:pt x="6097" y="1580"/>
                    <a:pt x="6097" y="1267"/>
                  </a:cubicBezTo>
                  <a:lnTo>
                    <a:pt x="6097"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3"/>
            <p:cNvSpPr/>
            <p:nvPr/>
          </p:nvSpPr>
          <p:spPr>
            <a:xfrm>
              <a:off x="5408338" y="3546750"/>
              <a:ext cx="12650" cy="44450"/>
            </a:xfrm>
            <a:custGeom>
              <a:rect b="b" l="l" r="r" t="t"/>
              <a:pathLst>
                <a:path extrusionOk="0" h="1778" w="506">
                  <a:moveTo>
                    <a:pt x="255" y="1"/>
                  </a:moveTo>
                  <a:cubicBezTo>
                    <a:pt x="116" y="1"/>
                    <a:pt x="0" y="116"/>
                    <a:pt x="0" y="256"/>
                  </a:cubicBezTo>
                  <a:lnTo>
                    <a:pt x="0" y="1778"/>
                  </a:lnTo>
                  <a:lnTo>
                    <a:pt x="506" y="1778"/>
                  </a:lnTo>
                  <a:lnTo>
                    <a:pt x="506" y="256"/>
                  </a:lnTo>
                  <a:cubicBezTo>
                    <a:pt x="506" y="116"/>
                    <a:pt x="395" y="1"/>
                    <a:pt x="255"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3"/>
            <p:cNvSpPr/>
            <p:nvPr/>
          </p:nvSpPr>
          <p:spPr>
            <a:xfrm>
              <a:off x="5560488" y="3546750"/>
              <a:ext cx="12800" cy="44450"/>
            </a:xfrm>
            <a:custGeom>
              <a:rect b="b" l="l" r="r" t="t"/>
              <a:pathLst>
                <a:path extrusionOk="0" h="1778" w="512">
                  <a:moveTo>
                    <a:pt x="256" y="1"/>
                  </a:moveTo>
                  <a:cubicBezTo>
                    <a:pt x="117" y="1"/>
                    <a:pt x="1" y="116"/>
                    <a:pt x="1" y="256"/>
                  </a:cubicBezTo>
                  <a:lnTo>
                    <a:pt x="1" y="1778"/>
                  </a:lnTo>
                  <a:lnTo>
                    <a:pt x="511" y="1778"/>
                  </a:lnTo>
                  <a:lnTo>
                    <a:pt x="511" y="256"/>
                  </a:lnTo>
                  <a:cubicBezTo>
                    <a:pt x="511" y="116"/>
                    <a:pt x="396" y="1"/>
                    <a:pt x="25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3"/>
            <p:cNvSpPr/>
            <p:nvPr/>
          </p:nvSpPr>
          <p:spPr>
            <a:xfrm>
              <a:off x="5449388" y="3432625"/>
              <a:ext cx="82850" cy="76125"/>
            </a:xfrm>
            <a:custGeom>
              <a:rect b="b" l="l" r="r" t="t"/>
              <a:pathLst>
                <a:path extrusionOk="0" h="3045" w="3314">
                  <a:moveTo>
                    <a:pt x="390" y="1"/>
                  </a:moveTo>
                  <a:lnTo>
                    <a:pt x="390" y="1267"/>
                  </a:lnTo>
                  <a:cubicBezTo>
                    <a:pt x="390" y="1532"/>
                    <a:pt x="241" y="1778"/>
                    <a:pt x="0" y="1903"/>
                  </a:cubicBezTo>
                  <a:cubicBezTo>
                    <a:pt x="260" y="2587"/>
                    <a:pt x="920" y="3044"/>
                    <a:pt x="1657" y="3044"/>
                  </a:cubicBezTo>
                  <a:cubicBezTo>
                    <a:pt x="2394" y="3044"/>
                    <a:pt x="3053" y="2587"/>
                    <a:pt x="3313" y="1898"/>
                  </a:cubicBezTo>
                  <a:cubicBezTo>
                    <a:pt x="3073" y="1778"/>
                    <a:pt x="2923" y="1532"/>
                    <a:pt x="2928" y="1262"/>
                  </a:cubicBezTo>
                  <a:lnTo>
                    <a:pt x="2928"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3"/>
            <p:cNvSpPr/>
            <p:nvPr/>
          </p:nvSpPr>
          <p:spPr>
            <a:xfrm>
              <a:off x="5458038" y="3432500"/>
              <a:ext cx="64575" cy="37950"/>
            </a:xfrm>
            <a:custGeom>
              <a:rect b="b" l="l" r="r" t="t"/>
              <a:pathLst>
                <a:path extrusionOk="0" h="1518" w="2583">
                  <a:moveTo>
                    <a:pt x="44" y="1"/>
                  </a:moveTo>
                  <a:lnTo>
                    <a:pt x="44" y="1272"/>
                  </a:lnTo>
                  <a:cubicBezTo>
                    <a:pt x="44" y="1354"/>
                    <a:pt x="30" y="1436"/>
                    <a:pt x="1" y="1518"/>
                  </a:cubicBezTo>
                  <a:cubicBezTo>
                    <a:pt x="2101" y="1426"/>
                    <a:pt x="2582" y="1"/>
                    <a:pt x="2582"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3"/>
            <p:cNvSpPr/>
            <p:nvPr/>
          </p:nvSpPr>
          <p:spPr>
            <a:xfrm>
              <a:off x="5402063" y="3318375"/>
              <a:ext cx="177600" cy="126900"/>
            </a:xfrm>
            <a:custGeom>
              <a:rect b="b" l="l" r="r" t="t"/>
              <a:pathLst>
                <a:path extrusionOk="0" h="5076" w="7104">
                  <a:moveTo>
                    <a:pt x="762" y="1"/>
                  </a:moveTo>
                  <a:lnTo>
                    <a:pt x="762" y="771"/>
                  </a:lnTo>
                  <a:cubicBezTo>
                    <a:pt x="721" y="764"/>
                    <a:pt x="678" y="760"/>
                    <a:pt x="636" y="760"/>
                  </a:cubicBezTo>
                  <a:cubicBezTo>
                    <a:pt x="594" y="760"/>
                    <a:pt x="552" y="764"/>
                    <a:pt x="511" y="771"/>
                  </a:cubicBezTo>
                  <a:cubicBezTo>
                    <a:pt x="208" y="834"/>
                    <a:pt x="1" y="1118"/>
                    <a:pt x="1" y="1426"/>
                  </a:cubicBezTo>
                  <a:lnTo>
                    <a:pt x="1" y="1619"/>
                  </a:lnTo>
                  <a:cubicBezTo>
                    <a:pt x="1" y="1927"/>
                    <a:pt x="208" y="2211"/>
                    <a:pt x="511" y="2274"/>
                  </a:cubicBezTo>
                  <a:cubicBezTo>
                    <a:pt x="552" y="2281"/>
                    <a:pt x="594" y="2285"/>
                    <a:pt x="636" y="2285"/>
                  </a:cubicBezTo>
                  <a:cubicBezTo>
                    <a:pt x="678" y="2285"/>
                    <a:pt x="721" y="2281"/>
                    <a:pt x="762" y="2274"/>
                  </a:cubicBezTo>
                  <a:lnTo>
                    <a:pt x="762" y="2283"/>
                  </a:lnTo>
                  <a:cubicBezTo>
                    <a:pt x="762" y="3482"/>
                    <a:pt x="1513" y="4580"/>
                    <a:pt x="2659" y="4937"/>
                  </a:cubicBezTo>
                  <a:cubicBezTo>
                    <a:pt x="2963" y="5031"/>
                    <a:pt x="3263" y="5075"/>
                    <a:pt x="3553" y="5075"/>
                  </a:cubicBezTo>
                  <a:cubicBezTo>
                    <a:pt x="5094" y="5075"/>
                    <a:pt x="6343" y="3828"/>
                    <a:pt x="6343" y="2283"/>
                  </a:cubicBezTo>
                  <a:lnTo>
                    <a:pt x="6343" y="2274"/>
                  </a:lnTo>
                  <a:cubicBezTo>
                    <a:pt x="6384" y="2281"/>
                    <a:pt x="6426" y="2285"/>
                    <a:pt x="6468" y="2285"/>
                  </a:cubicBezTo>
                  <a:cubicBezTo>
                    <a:pt x="6510" y="2285"/>
                    <a:pt x="6552" y="2281"/>
                    <a:pt x="6593" y="2274"/>
                  </a:cubicBezTo>
                  <a:cubicBezTo>
                    <a:pt x="6897" y="2211"/>
                    <a:pt x="7104" y="1927"/>
                    <a:pt x="7104" y="1619"/>
                  </a:cubicBezTo>
                  <a:lnTo>
                    <a:pt x="7104" y="1426"/>
                  </a:lnTo>
                  <a:cubicBezTo>
                    <a:pt x="7104" y="1118"/>
                    <a:pt x="6897" y="834"/>
                    <a:pt x="6593" y="771"/>
                  </a:cubicBezTo>
                  <a:cubicBezTo>
                    <a:pt x="6552" y="764"/>
                    <a:pt x="6510" y="760"/>
                    <a:pt x="6468" y="760"/>
                  </a:cubicBezTo>
                  <a:cubicBezTo>
                    <a:pt x="6426" y="760"/>
                    <a:pt x="6384" y="764"/>
                    <a:pt x="6343" y="771"/>
                  </a:cubicBezTo>
                  <a:lnTo>
                    <a:pt x="6343"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3"/>
            <p:cNvSpPr/>
            <p:nvPr/>
          </p:nvSpPr>
          <p:spPr>
            <a:xfrm>
              <a:off x="5452763" y="3343725"/>
              <a:ext cx="12650" cy="19100"/>
            </a:xfrm>
            <a:custGeom>
              <a:rect b="b" l="l" r="r" t="t"/>
              <a:pathLst>
                <a:path extrusionOk="0" h="764" w="506">
                  <a:moveTo>
                    <a:pt x="253" y="0"/>
                  </a:moveTo>
                  <a:cubicBezTo>
                    <a:pt x="126" y="0"/>
                    <a:pt x="0" y="85"/>
                    <a:pt x="0" y="253"/>
                  </a:cubicBezTo>
                  <a:lnTo>
                    <a:pt x="0" y="508"/>
                  </a:lnTo>
                  <a:cubicBezTo>
                    <a:pt x="0" y="648"/>
                    <a:pt x="111" y="764"/>
                    <a:pt x="255" y="764"/>
                  </a:cubicBezTo>
                  <a:cubicBezTo>
                    <a:pt x="395" y="764"/>
                    <a:pt x="506" y="648"/>
                    <a:pt x="506" y="508"/>
                  </a:cubicBezTo>
                  <a:lnTo>
                    <a:pt x="506" y="253"/>
                  </a:lnTo>
                  <a:cubicBezTo>
                    <a:pt x="506" y="85"/>
                    <a:pt x="379" y="0"/>
                    <a:pt x="253"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3"/>
            <p:cNvSpPr/>
            <p:nvPr/>
          </p:nvSpPr>
          <p:spPr>
            <a:xfrm>
              <a:off x="5516188" y="3343725"/>
              <a:ext cx="12675" cy="19100"/>
            </a:xfrm>
            <a:custGeom>
              <a:rect b="b" l="l" r="r" t="t"/>
              <a:pathLst>
                <a:path extrusionOk="0" h="764" w="507">
                  <a:moveTo>
                    <a:pt x="254" y="0"/>
                  </a:moveTo>
                  <a:cubicBezTo>
                    <a:pt x="127" y="0"/>
                    <a:pt x="1" y="85"/>
                    <a:pt x="1" y="253"/>
                  </a:cubicBezTo>
                  <a:lnTo>
                    <a:pt x="1" y="508"/>
                  </a:lnTo>
                  <a:cubicBezTo>
                    <a:pt x="1" y="648"/>
                    <a:pt x="112" y="764"/>
                    <a:pt x="256" y="764"/>
                  </a:cubicBezTo>
                  <a:cubicBezTo>
                    <a:pt x="396" y="764"/>
                    <a:pt x="506" y="648"/>
                    <a:pt x="506" y="508"/>
                  </a:cubicBezTo>
                  <a:lnTo>
                    <a:pt x="506" y="253"/>
                  </a:lnTo>
                  <a:cubicBezTo>
                    <a:pt x="506" y="85"/>
                    <a:pt x="380" y="0"/>
                    <a:pt x="254"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3"/>
            <p:cNvSpPr/>
            <p:nvPr/>
          </p:nvSpPr>
          <p:spPr>
            <a:xfrm>
              <a:off x="5459488" y="3388200"/>
              <a:ext cx="62625" cy="25325"/>
            </a:xfrm>
            <a:custGeom>
              <a:rect b="b" l="l" r="r" t="t"/>
              <a:pathLst>
                <a:path extrusionOk="0" h="1013" w="2505">
                  <a:moveTo>
                    <a:pt x="155" y="1"/>
                  </a:moveTo>
                  <a:cubicBezTo>
                    <a:pt x="63" y="1"/>
                    <a:pt x="1" y="87"/>
                    <a:pt x="34" y="169"/>
                  </a:cubicBezTo>
                  <a:cubicBezTo>
                    <a:pt x="222" y="675"/>
                    <a:pt x="709" y="1012"/>
                    <a:pt x="1253" y="1012"/>
                  </a:cubicBezTo>
                  <a:cubicBezTo>
                    <a:pt x="1797" y="1012"/>
                    <a:pt x="2283" y="675"/>
                    <a:pt x="2471" y="169"/>
                  </a:cubicBezTo>
                  <a:cubicBezTo>
                    <a:pt x="2505" y="87"/>
                    <a:pt x="2442" y="1"/>
                    <a:pt x="23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3"/>
            <p:cNvSpPr/>
            <p:nvPr/>
          </p:nvSpPr>
          <p:spPr>
            <a:xfrm>
              <a:off x="5401938" y="3318375"/>
              <a:ext cx="158700" cy="126900"/>
            </a:xfrm>
            <a:custGeom>
              <a:rect b="b" l="l" r="r" t="t"/>
              <a:pathLst>
                <a:path extrusionOk="0" h="5076" w="6348">
                  <a:moveTo>
                    <a:pt x="762" y="1"/>
                  </a:moveTo>
                  <a:lnTo>
                    <a:pt x="762" y="771"/>
                  </a:lnTo>
                  <a:cubicBezTo>
                    <a:pt x="721" y="764"/>
                    <a:pt x="679" y="760"/>
                    <a:pt x="637" y="760"/>
                  </a:cubicBezTo>
                  <a:cubicBezTo>
                    <a:pt x="594" y="760"/>
                    <a:pt x="552" y="764"/>
                    <a:pt x="511" y="771"/>
                  </a:cubicBezTo>
                  <a:cubicBezTo>
                    <a:pt x="213" y="834"/>
                    <a:pt x="1" y="1118"/>
                    <a:pt x="1" y="1431"/>
                  </a:cubicBezTo>
                  <a:lnTo>
                    <a:pt x="1" y="1619"/>
                  </a:lnTo>
                  <a:cubicBezTo>
                    <a:pt x="1" y="1927"/>
                    <a:pt x="208" y="2216"/>
                    <a:pt x="511" y="2274"/>
                  </a:cubicBezTo>
                  <a:cubicBezTo>
                    <a:pt x="552" y="2281"/>
                    <a:pt x="594" y="2285"/>
                    <a:pt x="637" y="2285"/>
                  </a:cubicBezTo>
                  <a:cubicBezTo>
                    <a:pt x="679" y="2285"/>
                    <a:pt x="721" y="2281"/>
                    <a:pt x="762" y="2274"/>
                  </a:cubicBezTo>
                  <a:lnTo>
                    <a:pt x="762" y="2283"/>
                  </a:lnTo>
                  <a:cubicBezTo>
                    <a:pt x="762" y="3473"/>
                    <a:pt x="1503" y="4566"/>
                    <a:pt x="2635" y="4932"/>
                  </a:cubicBezTo>
                  <a:cubicBezTo>
                    <a:pt x="2930" y="5027"/>
                    <a:pt x="3236" y="5075"/>
                    <a:pt x="3543" y="5075"/>
                  </a:cubicBezTo>
                  <a:cubicBezTo>
                    <a:pt x="3718" y="5075"/>
                    <a:pt x="3892" y="5060"/>
                    <a:pt x="4065" y="5028"/>
                  </a:cubicBezTo>
                  <a:cubicBezTo>
                    <a:pt x="2741" y="4787"/>
                    <a:pt x="1778" y="3632"/>
                    <a:pt x="1778" y="2283"/>
                  </a:cubicBezTo>
                  <a:lnTo>
                    <a:pt x="1778" y="762"/>
                  </a:lnTo>
                  <a:cubicBezTo>
                    <a:pt x="1778" y="622"/>
                    <a:pt x="1893" y="511"/>
                    <a:pt x="2033" y="511"/>
                  </a:cubicBezTo>
                  <a:lnTo>
                    <a:pt x="6348" y="506"/>
                  </a:lnTo>
                  <a:lnTo>
                    <a:pt x="6348"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3"/>
            <p:cNvSpPr/>
            <p:nvPr/>
          </p:nvSpPr>
          <p:spPr>
            <a:xfrm>
              <a:off x="5427338" y="3476925"/>
              <a:ext cx="12675" cy="84675"/>
            </a:xfrm>
            <a:custGeom>
              <a:rect b="b" l="l" r="r" t="t"/>
              <a:pathLst>
                <a:path extrusionOk="0" h="3387" w="507">
                  <a:moveTo>
                    <a:pt x="256" y="1"/>
                  </a:moveTo>
                  <a:cubicBezTo>
                    <a:pt x="117" y="1"/>
                    <a:pt x="1" y="116"/>
                    <a:pt x="1" y="256"/>
                  </a:cubicBezTo>
                  <a:lnTo>
                    <a:pt x="1" y="3386"/>
                  </a:lnTo>
                  <a:lnTo>
                    <a:pt x="507" y="3386"/>
                  </a:lnTo>
                  <a:lnTo>
                    <a:pt x="507" y="256"/>
                  </a:lnTo>
                  <a:cubicBezTo>
                    <a:pt x="507" y="116"/>
                    <a:pt x="396" y="1"/>
                    <a:pt x="256"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3"/>
            <p:cNvSpPr/>
            <p:nvPr/>
          </p:nvSpPr>
          <p:spPr>
            <a:xfrm>
              <a:off x="5541588" y="3476925"/>
              <a:ext cx="12675" cy="84675"/>
            </a:xfrm>
            <a:custGeom>
              <a:rect b="b" l="l" r="r" t="t"/>
              <a:pathLst>
                <a:path extrusionOk="0" h="3387" w="507">
                  <a:moveTo>
                    <a:pt x="251" y="1"/>
                  </a:moveTo>
                  <a:cubicBezTo>
                    <a:pt x="112" y="1"/>
                    <a:pt x="1" y="116"/>
                    <a:pt x="1" y="256"/>
                  </a:cubicBezTo>
                  <a:lnTo>
                    <a:pt x="1" y="3386"/>
                  </a:lnTo>
                  <a:lnTo>
                    <a:pt x="507" y="3386"/>
                  </a:lnTo>
                  <a:lnTo>
                    <a:pt x="507" y="256"/>
                  </a:lnTo>
                  <a:cubicBezTo>
                    <a:pt x="507" y="116"/>
                    <a:pt x="391" y="1"/>
                    <a:pt x="251"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3"/>
            <p:cNvSpPr/>
            <p:nvPr/>
          </p:nvSpPr>
          <p:spPr>
            <a:xfrm>
              <a:off x="5440488" y="3470675"/>
              <a:ext cx="100825" cy="88750"/>
            </a:xfrm>
            <a:custGeom>
              <a:rect b="b" l="l" r="r" t="t"/>
              <a:pathLst>
                <a:path extrusionOk="0" h="3550" w="4033">
                  <a:moveTo>
                    <a:pt x="3758" y="0"/>
                  </a:moveTo>
                  <a:cubicBezTo>
                    <a:pt x="3644" y="0"/>
                    <a:pt x="3530" y="71"/>
                    <a:pt x="3510" y="222"/>
                  </a:cubicBezTo>
                  <a:cubicBezTo>
                    <a:pt x="3366" y="1397"/>
                    <a:pt x="2725" y="2283"/>
                    <a:pt x="2013" y="2283"/>
                  </a:cubicBezTo>
                  <a:cubicBezTo>
                    <a:pt x="1305" y="2283"/>
                    <a:pt x="679" y="1431"/>
                    <a:pt x="525" y="256"/>
                  </a:cubicBezTo>
                  <a:cubicBezTo>
                    <a:pt x="505" y="105"/>
                    <a:pt x="392" y="36"/>
                    <a:pt x="278" y="36"/>
                  </a:cubicBezTo>
                  <a:cubicBezTo>
                    <a:pt x="140" y="36"/>
                    <a:pt x="0" y="138"/>
                    <a:pt x="24" y="323"/>
                  </a:cubicBezTo>
                  <a:cubicBezTo>
                    <a:pt x="192" y="1647"/>
                    <a:pt x="891" y="2606"/>
                    <a:pt x="1758" y="2765"/>
                  </a:cubicBezTo>
                  <a:lnTo>
                    <a:pt x="1758" y="3549"/>
                  </a:lnTo>
                  <a:lnTo>
                    <a:pt x="2268" y="3549"/>
                  </a:lnTo>
                  <a:lnTo>
                    <a:pt x="2268" y="2765"/>
                  </a:lnTo>
                  <a:cubicBezTo>
                    <a:pt x="3135" y="2601"/>
                    <a:pt x="3852" y="1609"/>
                    <a:pt x="4011" y="285"/>
                  </a:cubicBezTo>
                  <a:cubicBezTo>
                    <a:pt x="4032" y="101"/>
                    <a:pt x="3895" y="0"/>
                    <a:pt x="3758"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3"/>
            <p:cNvSpPr/>
            <p:nvPr/>
          </p:nvSpPr>
          <p:spPr>
            <a:xfrm>
              <a:off x="5401938" y="3292975"/>
              <a:ext cx="177725" cy="25425"/>
            </a:xfrm>
            <a:custGeom>
              <a:rect b="b" l="l" r="r" t="t"/>
              <a:pathLst>
                <a:path extrusionOk="0" h="1017" w="7109">
                  <a:moveTo>
                    <a:pt x="49" y="1"/>
                  </a:moveTo>
                  <a:cubicBezTo>
                    <a:pt x="20" y="169"/>
                    <a:pt x="1" y="338"/>
                    <a:pt x="1" y="506"/>
                  </a:cubicBezTo>
                  <a:lnTo>
                    <a:pt x="1" y="1017"/>
                  </a:lnTo>
                  <a:lnTo>
                    <a:pt x="7109" y="1017"/>
                  </a:lnTo>
                  <a:lnTo>
                    <a:pt x="7109"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3"/>
            <p:cNvSpPr/>
            <p:nvPr/>
          </p:nvSpPr>
          <p:spPr>
            <a:xfrm>
              <a:off x="5401938" y="3292975"/>
              <a:ext cx="177725" cy="12675"/>
            </a:xfrm>
            <a:custGeom>
              <a:rect b="b" l="l" r="r" t="t"/>
              <a:pathLst>
                <a:path extrusionOk="0" h="507" w="7109">
                  <a:moveTo>
                    <a:pt x="49" y="1"/>
                  </a:moveTo>
                  <a:cubicBezTo>
                    <a:pt x="20" y="169"/>
                    <a:pt x="1" y="338"/>
                    <a:pt x="1" y="506"/>
                  </a:cubicBezTo>
                  <a:lnTo>
                    <a:pt x="7109" y="506"/>
                  </a:lnTo>
                  <a:lnTo>
                    <a:pt x="7109" y="1"/>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3"/>
            <p:cNvSpPr/>
            <p:nvPr/>
          </p:nvSpPr>
          <p:spPr>
            <a:xfrm>
              <a:off x="5408338" y="3548600"/>
              <a:ext cx="164950" cy="48975"/>
            </a:xfrm>
            <a:custGeom>
              <a:rect b="b" l="l" r="r" t="t"/>
              <a:pathLst>
                <a:path extrusionOk="0" h="1959" w="6598">
                  <a:moveTo>
                    <a:pt x="1152" y="1"/>
                  </a:moveTo>
                  <a:cubicBezTo>
                    <a:pt x="1019" y="1"/>
                    <a:pt x="890" y="53"/>
                    <a:pt x="795" y="148"/>
                  </a:cubicBezTo>
                  <a:lnTo>
                    <a:pt x="149" y="794"/>
                  </a:lnTo>
                  <a:cubicBezTo>
                    <a:pt x="53" y="890"/>
                    <a:pt x="0" y="1020"/>
                    <a:pt x="0" y="1155"/>
                  </a:cubicBezTo>
                  <a:lnTo>
                    <a:pt x="0" y="1959"/>
                  </a:lnTo>
                  <a:lnTo>
                    <a:pt x="6597" y="1959"/>
                  </a:lnTo>
                  <a:lnTo>
                    <a:pt x="6597" y="1155"/>
                  </a:lnTo>
                  <a:cubicBezTo>
                    <a:pt x="6597" y="1020"/>
                    <a:pt x="6544" y="890"/>
                    <a:pt x="6448" y="794"/>
                  </a:cubicBezTo>
                  <a:lnTo>
                    <a:pt x="5803" y="148"/>
                  </a:lnTo>
                  <a:cubicBezTo>
                    <a:pt x="5707" y="53"/>
                    <a:pt x="5578" y="1"/>
                    <a:pt x="5447" y="1"/>
                  </a:cubicBezTo>
                  <a:cubicBezTo>
                    <a:pt x="5394" y="1"/>
                    <a:pt x="5340" y="10"/>
                    <a:pt x="5288" y="28"/>
                  </a:cubicBezTo>
                  <a:lnTo>
                    <a:pt x="3299" y="692"/>
                  </a:lnTo>
                  <a:lnTo>
                    <a:pt x="1315" y="28"/>
                  </a:lnTo>
                  <a:cubicBezTo>
                    <a:pt x="1261" y="10"/>
                    <a:pt x="1206" y="1"/>
                    <a:pt x="1152"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3"/>
            <p:cNvSpPr/>
            <p:nvPr/>
          </p:nvSpPr>
          <p:spPr>
            <a:xfrm>
              <a:off x="5478163" y="3553150"/>
              <a:ext cx="25300" cy="25300"/>
            </a:xfrm>
            <a:custGeom>
              <a:rect b="b" l="l" r="r" t="t"/>
              <a:pathLst>
                <a:path extrusionOk="0" h="1012" w="1012">
                  <a:moveTo>
                    <a:pt x="506" y="0"/>
                  </a:moveTo>
                  <a:cubicBezTo>
                    <a:pt x="226" y="0"/>
                    <a:pt x="0" y="226"/>
                    <a:pt x="0" y="506"/>
                  </a:cubicBezTo>
                  <a:cubicBezTo>
                    <a:pt x="0" y="785"/>
                    <a:pt x="226" y="1011"/>
                    <a:pt x="506" y="1011"/>
                  </a:cubicBezTo>
                  <a:cubicBezTo>
                    <a:pt x="785" y="1011"/>
                    <a:pt x="1011" y="785"/>
                    <a:pt x="1011" y="506"/>
                  </a:cubicBezTo>
                  <a:cubicBezTo>
                    <a:pt x="1011" y="226"/>
                    <a:pt x="785" y="0"/>
                    <a:pt x="506"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3"/>
            <p:cNvSpPr/>
            <p:nvPr/>
          </p:nvSpPr>
          <p:spPr>
            <a:xfrm>
              <a:off x="5401938" y="3292975"/>
              <a:ext cx="57225" cy="12675"/>
            </a:xfrm>
            <a:custGeom>
              <a:rect b="b" l="l" r="r" t="t"/>
              <a:pathLst>
                <a:path extrusionOk="0" h="507" w="2289">
                  <a:moveTo>
                    <a:pt x="49" y="1"/>
                  </a:moveTo>
                  <a:cubicBezTo>
                    <a:pt x="20" y="169"/>
                    <a:pt x="1" y="338"/>
                    <a:pt x="1" y="506"/>
                  </a:cubicBezTo>
                  <a:lnTo>
                    <a:pt x="2288" y="506"/>
                  </a:lnTo>
                  <a:lnTo>
                    <a:pt x="2288"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3"/>
            <p:cNvSpPr/>
            <p:nvPr/>
          </p:nvSpPr>
          <p:spPr>
            <a:xfrm>
              <a:off x="5401938" y="3305625"/>
              <a:ext cx="57100" cy="12775"/>
            </a:xfrm>
            <a:custGeom>
              <a:rect b="b" l="l" r="r" t="t"/>
              <a:pathLst>
                <a:path extrusionOk="0" h="511" w="2284">
                  <a:moveTo>
                    <a:pt x="1" y="0"/>
                  </a:moveTo>
                  <a:lnTo>
                    <a:pt x="1" y="511"/>
                  </a:lnTo>
                  <a:lnTo>
                    <a:pt x="2283" y="511"/>
                  </a:lnTo>
                  <a:lnTo>
                    <a:pt x="2283"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1" name="Google Shape;5191;p63"/>
          <p:cNvGrpSpPr/>
          <p:nvPr/>
        </p:nvGrpSpPr>
        <p:grpSpPr>
          <a:xfrm>
            <a:off x="6646400" y="3252300"/>
            <a:ext cx="266550" cy="368150"/>
            <a:chOff x="4143288" y="3830525"/>
            <a:chExt cx="266550" cy="368150"/>
          </a:xfrm>
        </p:grpSpPr>
        <p:sp>
          <p:nvSpPr>
            <p:cNvPr id="5192" name="Google Shape;5192;p63"/>
            <p:cNvSpPr/>
            <p:nvPr/>
          </p:nvSpPr>
          <p:spPr>
            <a:xfrm>
              <a:off x="4143413" y="3830525"/>
              <a:ext cx="266325" cy="279200"/>
            </a:xfrm>
            <a:custGeom>
              <a:rect b="b" l="l" r="r" t="t"/>
              <a:pathLst>
                <a:path extrusionOk="0" h="11168" w="10653">
                  <a:moveTo>
                    <a:pt x="4565" y="0"/>
                  </a:moveTo>
                  <a:cubicBezTo>
                    <a:pt x="3019" y="0"/>
                    <a:pt x="1772" y="1247"/>
                    <a:pt x="1772" y="2788"/>
                  </a:cubicBezTo>
                  <a:lnTo>
                    <a:pt x="1772" y="5076"/>
                  </a:lnTo>
                  <a:cubicBezTo>
                    <a:pt x="1772" y="7873"/>
                    <a:pt x="0" y="9674"/>
                    <a:pt x="833" y="11167"/>
                  </a:cubicBezTo>
                  <a:lnTo>
                    <a:pt x="9819" y="11167"/>
                  </a:lnTo>
                  <a:cubicBezTo>
                    <a:pt x="10652" y="9674"/>
                    <a:pt x="8880" y="7873"/>
                    <a:pt x="8880" y="5076"/>
                  </a:cubicBezTo>
                  <a:lnTo>
                    <a:pt x="8880" y="2788"/>
                  </a:lnTo>
                  <a:cubicBezTo>
                    <a:pt x="8880" y="1247"/>
                    <a:pt x="7628" y="0"/>
                    <a:pt x="6087" y="0"/>
                  </a:cubicBezTo>
                  <a:cubicBezTo>
                    <a:pt x="5827" y="0"/>
                    <a:pt x="5572" y="43"/>
                    <a:pt x="5326" y="130"/>
                  </a:cubicBezTo>
                  <a:cubicBezTo>
                    <a:pt x="5081" y="43"/>
                    <a:pt x="4825" y="0"/>
                    <a:pt x="4565"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3"/>
            <p:cNvSpPr/>
            <p:nvPr/>
          </p:nvSpPr>
          <p:spPr>
            <a:xfrm>
              <a:off x="4276563" y="4000750"/>
              <a:ext cx="95250" cy="108975"/>
            </a:xfrm>
            <a:custGeom>
              <a:rect b="b" l="l" r="r" t="t"/>
              <a:pathLst>
                <a:path extrusionOk="0" h="4359" w="3810">
                  <a:moveTo>
                    <a:pt x="2307" y="0"/>
                  </a:moveTo>
                  <a:lnTo>
                    <a:pt x="0" y="44"/>
                  </a:lnTo>
                  <a:lnTo>
                    <a:pt x="0" y="4358"/>
                  </a:lnTo>
                  <a:lnTo>
                    <a:pt x="3809" y="4358"/>
                  </a:lnTo>
                  <a:lnTo>
                    <a:pt x="3809" y="3997"/>
                  </a:lnTo>
                  <a:cubicBezTo>
                    <a:pt x="3809" y="1926"/>
                    <a:pt x="2307" y="761"/>
                    <a:pt x="2307"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3"/>
            <p:cNvSpPr/>
            <p:nvPr/>
          </p:nvSpPr>
          <p:spPr>
            <a:xfrm>
              <a:off x="4143413" y="3830525"/>
              <a:ext cx="148575" cy="279325"/>
            </a:xfrm>
            <a:custGeom>
              <a:rect b="b" l="l" r="r" t="t"/>
              <a:pathLst>
                <a:path extrusionOk="0" h="11173" w="5943">
                  <a:moveTo>
                    <a:pt x="4565" y="0"/>
                  </a:moveTo>
                  <a:cubicBezTo>
                    <a:pt x="3019" y="0"/>
                    <a:pt x="1772" y="1252"/>
                    <a:pt x="1772" y="2793"/>
                  </a:cubicBezTo>
                  <a:lnTo>
                    <a:pt x="1772" y="5080"/>
                  </a:lnTo>
                  <a:cubicBezTo>
                    <a:pt x="1772" y="7878"/>
                    <a:pt x="0" y="9679"/>
                    <a:pt x="833" y="11172"/>
                  </a:cubicBezTo>
                  <a:lnTo>
                    <a:pt x="4055" y="11172"/>
                  </a:lnTo>
                  <a:lnTo>
                    <a:pt x="4055" y="2287"/>
                  </a:lnTo>
                  <a:cubicBezTo>
                    <a:pt x="4055" y="963"/>
                    <a:pt x="5942" y="1189"/>
                    <a:pt x="5326" y="135"/>
                  </a:cubicBezTo>
                  <a:cubicBezTo>
                    <a:pt x="5081" y="48"/>
                    <a:pt x="4825" y="0"/>
                    <a:pt x="4565"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3"/>
            <p:cNvSpPr/>
            <p:nvPr/>
          </p:nvSpPr>
          <p:spPr>
            <a:xfrm>
              <a:off x="4181338" y="4000750"/>
              <a:ext cx="95250" cy="108975"/>
            </a:xfrm>
            <a:custGeom>
              <a:rect b="b" l="l" r="r" t="t"/>
              <a:pathLst>
                <a:path extrusionOk="0" h="4359" w="3810">
                  <a:moveTo>
                    <a:pt x="1502" y="0"/>
                  </a:moveTo>
                  <a:cubicBezTo>
                    <a:pt x="1502" y="761"/>
                    <a:pt x="0" y="1926"/>
                    <a:pt x="0" y="3997"/>
                  </a:cubicBezTo>
                  <a:lnTo>
                    <a:pt x="0" y="4358"/>
                  </a:lnTo>
                  <a:lnTo>
                    <a:pt x="3809" y="4358"/>
                  </a:lnTo>
                  <a:lnTo>
                    <a:pt x="3809" y="44"/>
                  </a:lnTo>
                  <a:lnTo>
                    <a:pt x="1502"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3"/>
            <p:cNvSpPr/>
            <p:nvPr/>
          </p:nvSpPr>
          <p:spPr>
            <a:xfrm>
              <a:off x="4143288" y="4027225"/>
              <a:ext cx="266550" cy="171225"/>
            </a:xfrm>
            <a:custGeom>
              <a:rect b="b" l="l" r="r" t="t"/>
              <a:pathLst>
                <a:path extrusionOk="0" h="6849" w="10662">
                  <a:moveTo>
                    <a:pt x="3809" y="1"/>
                  </a:moveTo>
                  <a:lnTo>
                    <a:pt x="3809" y="1489"/>
                  </a:lnTo>
                  <a:cubicBezTo>
                    <a:pt x="3809" y="1811"/>
                    <a:pt x="3602" y="2105"/>
                    <a:pt x="3294" y="2211"/>
                  </a:cubicBezTo>
                  <a:cubicBezTo>
                    <a:pt x="2644" y="2432"/>
                    <a:pt x="1744" y="2731"/>
                    <a:pt x="1045" y="2957"/>
                  </a:cubicBezTo>
                  <a:cubicBezTo>
                    <a:pt x="424" y="3164"/>
                    <a:pt x="0" y="3747"/>
                    <a:pt x="0" y="4402"/>
                  </a:cubicBezTo>
                  <a:lnTo>
                    <a:pt x="0" y="6087"/>
                  </a:lnTo>
                  <a:cubicBezTo>
                    <a:pt x="0" y="6506"/>
                    <a:pt x="342" y="6848"/>
                    <a:pt x="761" y="6848"/>
                  </a:cubicBezTo>
                  <a:lnTo>
                    <a:pt x="9896" y="6848"/>
                  </a:lnTo>
                  <a:cubicBezTo>
                    <a:pt x="10320" y="6848"/>
                    <a:pt x="10662" y="6506"/>
                    <a:pt x="10662" y="6087"/>
                  </a:cubicBezTo>
                  <a:lnTo>
                    <a:pt x="10662" y="4402"/>
                  </a:lnTo>
                  <a:cubicBezTo>
                    <a:pt x="10657" y="3747"/>
                    <a:pt x="10238" y="3164"/>
                    <a:pt x="9612" y="2957"/>
                  </a:cubicBezTo>
                  <a:cubicBezTo>
                    <a:pt x="8919" y="2731"/>
                    <a:pt x="8018" y="2432"/>
                    <a:pt x="7368" y="2211"/>
                  </a:cubicBezTo>
                  <a:cubicBezTo>
                    <a:pt x="7060" y="2105"/>
                    <a:pt x="6853" y="1811"/>
                    <a:pt x="6853" y="1489"/>
                  </a:cubicBezTo>
                  <a:lnTo>
                    <a:pt x="6853"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3"/>
            <p:cNvSpPr/>
            <p:nvPr/>
          </p:nvSpPr>
          <p:spPr>
            <a:xfrm>
              <a:off x="4187713" y="4086825"/>
              <a:ext cx="177600" cy="111850"/>
            </a:xfrm>
            <a:custGeom>
              <a:rect b="b" l="l" r="r" t="t"/>
              <a:pathLst>
                <a:path extrusionOk="0" h="4474" w="7104">
                  <a:moveTo>
                    <a:pt x="1011" y="0"/>
                  </a:moveTo>
                  <a:cubicBezTo>
                    <a:pt x="694" y="106"/>
                    <a:pt x="342" y="222"/>
                    <a:pt x="0" y="333"/>
                  </a:cubicBezTo>
                  <a:lnTo>
                    <a:pt x="0" y="4474"/>
                  </a:lnTo>
                  <a:lnTo>
                    <a:pt x="7103" y="4474"/>
                  </a:lnTo>
                  <a:lnTo>
                    <a:pt x="7103" y="337"/>
                  </a:lnTo>
                  <a:cubicBezTo>
                    <a:pt x="6761" y="222"/>
                    <a:pt x="6415" y="106"/>
                    <a:pt x="6087" y="0"/>
                  </a:cubicBezTo>
                  <a:lnTo>
                    <a:pt x="6087" y="410"/>
                  </a:lnTo>
                  <a:cubicBezTo>
                    <a:pt x="6087" y="1811"/>
                    <a:pt x="4951" y="2947"/>
                    <a:pt x="3549" y="2947"/>
                  </a:cubicBezTo>
                  <a:cubicBezTo>
                    <a:pt x="2148" y="2947"/>
                    <a:pt x="1011" y="1811"/>
                    <a:pt x="1011" y="410"/>
                  </a:cubicBezTo>
                  <a:lnTo>
                    <a:pt x="1011" y="0"/>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3"/>
            <p:cNvSpPr/>
            <p:nvPr/>
          </p:nvSpPr>
          <p:spPr>
            <a:xfrm>
              <a:off x="4232738" y="4027475"/>
              <a:ext cx="81875" cy="55450"/>
            </a:xfrm>
            <a:custGeom>
              <a:rect b="b" l="l" r="r" t="t"/>
              <a:pathLst>
                <a:path extrusionOk="0" h="2218" w="3275">
                  <a:moveTo>
                    <a:pt x="231" y="0"/>
                  </a:moveTo>
                  <a:lnTo>
                    <a:pt x="231" y="1479"/>
                  </a:lnTo>
                  <a:cubicBezTo>
                    <a:pt x="227" y="1686"/>
                    <a:pt x="145" y="1878"/>
                    <a:pt x="0" y="2023"/>
                  </a:cubicBezTo>
                  <a:cubicBezTo>
                    <a:pt x="412" y="2159"/>
                    <a:pt x="778" y="2218"/>
                    <a:pt x="1101" y="2218"/>
                  </a:cubicBezTo>
                  <a:cubicBezTo>
                    <a:pt x="2731" y="2218"/>
                    <a:pt x="3275" y="719"/>
                    <a:pt x="3275" y="116"/>
                  </a:cubicBezTo>
                  <a:lnTo>
                    <a:pt x="3275"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3"/>
            <p:cNvSpPr/>
            <p:nvPr/>
          </p:nvSpPr>
          <p:spPr>
            <a:xfrm>
              <a:off x="4220788" y="4073275"/>
              <a:ext cx="111175" cy="87725"/>
            </a:xfrm>
            <a:custGeom>
              <a:rect b="b" l="l" r="r" t="t"/>
              <a:pathLst>
                <a:path extrusionOk="0" h="3509" w="4447">
                  <a:moveTo>
                    <a:pt x="4175" y="0"/>
                  </a:moveTo>
                  <a:cubicBezTo>
                    <a:pt x="4049" y="0"/>
                    <a:pt x="3939" y="92"/>
                    <a:pt x="3926" y="220"/>
                  </a:cubicBezTo>
                  <a:cubicBezTo>
                    <a:pt x="3762" y="1433"/>
                    <a:pt x="3050" y="2314"/>
                    <a:pt x="2226" y="2314"/>
                  </a:cubicBezTo>
                  <a:cubicBezTo>
                    <a:pt x="1417" y="2314"/>
                    <a:pt x="705" y="1448"/>
                    <a:pt x="536" y="253"/>
                  </a:cubicBezTo>
                  <a:cubicBezTo>
                    <a:pt x="519" y="98"/>
                    <a:pt x="404" y="27"/>
                    <a:pt x="288" y="27"/>
                  </a:cubicBezTo>
                  <a:cubicBezTo>
                    <a:pt x="145" y="27"/>
                    <a:pt x="1" y="134"/>
                    <a:pt x="35" y="326"/>
                  </a:cubicBezTo>
                  <a:cubicBezTo>
                    <a:pt x="223" y="1655"/>
                    <a:pt x="1018" y="2651"/>
                    <a:pt x="1976" y="2801"/>
                  </a:cubicBezTo>
                  <a:lnTo>
                    <a:pt x="1976" y="3509"/>
                  </a:lnTo>
                  <a:lnTo>
                    <a:pt x="2486" y="3509"/>
                  </a:lnTo>
                  <a:lnTo>
                    <a:pt x="2486" y="2801"/>
                  </a:lnTo>
                  <a:cubicBezTo>
                    <a:pt x="3449" y="2647"/>
                    <a:pt x="4249" y="1635"/>
                    <a:pt x="4427" y="287"/>
                  </a:cubicBezTo>
                  <a:cubicBezTo>
                    <a:pt x="4446" y="147"/>
                    <a:pt x="4350" y="17"/>
                    <a:pt x="4210" y="3"/>
                  </a:cubicBezTo>
                  <a:cubicBezTo>
                    <a:pt x="4198" y="1"/>
                    <a:pt x="4186" y="0"/>
                    <a:pt x="4175"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3"/>
            <p:cNvSpPr/>
            <p:nvPr/>
          </p:nvSpPr>
          <p:spPr>
            <a:xfrm>
              <a:off x="4263788" y="4154125"/>
              <a:ext cx="25425" cy="25425"/>
            </a:xfrm>
            <a:custGeom>
              <a:rect b="b" l="l" r="r" t="t"/>
              <a:pathLst>
                <a:path extrusionOk="0" h="1017" w="1017">
                  <a:moveTo>
                    <a:pt x="511" y="0"/>
                  </a:moveTo>
                  <a:cubicBezTo>
                    <a:pt x="232" y="0"/>
                    <a:pt x="1" y="226"/>
                    <a:pt x="1" y="511"/>
                  </a:cubicBezTo>
                  <a:cubicBezTo>
                    <a:pt x="1" y="790"/>
                    <a:pt x="232" y="1016"/>
                    <a:pt x="511" y="1016"/>
                  </a:cubicBezTo>
                  <a:cubicBezTo>
                    <a:pt x="790" y="1016"/>
                    <a:pt x="1017" y="790"/>
                    <a:pt x="1017" y="511"/>
                  </a:cubicBezTo>
                  <a:cubicBezTo>
                    <a:pt x="1017" y="226"/>
                    <a:pt x="790" y="0"/>
                    <a:pt x="511"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3"/>
            <p:cNvSpPr/>
            <p:nvPr/>
          </p:nvSpPr>
          <p:spPr>
            <a:xfrm>
              <a:off x="4187713" y="3919350"/>
              <a:ext cx="177700" cy="127000"/>
            </a:xfrm>
            <a:custGeom>
              <a:rect b="b" l="l" r="r" t="t"/>
              <a:pathLst>
                <a:path extrusionOk="0" h="5080" w="7108">
                  <a:moveTo>
                    <a:pt x="761" y="1"/>
                  </a:moveTo>
                  <a:lnTo>
                    <a:pt x="761" y="776"/>
                  </a:lnTo>
                  <a:cubicBezTo>
                    <a:pt x="720" y="767"/>
                    <a:pt x="678" y="762"/>
                    <a:pt x="636" y="762"/>
                  </a:cubicBezTo>
                  <a:cubicBezTo>
                    <a:pt x="594" y="762"/>
                    <a:pt x="552" y="767"/>
                    <a:pt x="511" y="776"/>
                  </a:cubicBezTo>
                  <a:cubicBezTo>
                    <a:pt x="207" y="834"/>
                    <a:pt x="0" y="1123"/>
                    <a:pt x="0" y="1431"/>
                  </a:cubicBezTo>
                  <a:lnTo>
                    <a:pt x="0" y="1619"/>
                  </a:lnTo>
                  <a:cubicBezTo>
                    <a:pt x="0" y="1927"/>
                    <a:pt x="207" y="2216"/>
                    <a:pt x="511" y="2274"/>
                  </a:cubicBezTo>
                  <a:cubicBezTo>
                    <a:pt x="552" y="2281"/>
                    <a:pt x="594" y="2285"/>
                    <a:pt x="636" y="2285"/>
                  </a:cubicBezTo>
                  <a:cubicBezTo>
                    <a:pt x="678" y="2285"/>
                    <a:pt x="720" y="2281"/>
                    <a:pt x="761" y="2274"/>
                  </a:cubicBezTo>
                  <a:lnTo>
                    <a:pt x="761" y="2288"/>
                  </a:lnTo>
                  <a:cubicBezTo>
                    <a:pt x="761" y="3487"/>
                    <a:pt x="1512" y="4585"/>
                    <a:pt x="2658" y="4942"/>
                  </a:cubicBezTo>
                  <a:cubicBezTo>
                    <a:pt x="2962" y="5036"/>
                    <a:pt x="3261" y="5080"/>
                    <a:pt x="3550" y="5080"/>
                  </a:cubicBezTo>
                  <a:cubicBezTo>
                    <a:pt x="5092" y="5080"/>
                    <a:pt x="6342" y="3829"/>
                    <a:pt x="6342" y="2288"/>
                  </a:cubicBezTo>
                  <a:lnTo>
                    <a:pt x="6342" y="2274"/>
                  </a:lnTo>
                  <a:cubicBezTo>
                    <a:pt x="6386" y="2281"/>
                    <a:pt x="6428" y="2285"/>
                    <a:pt x="6469" y="2285"/>
                  </a:cubicBezTo>
                  <a:cubicBezTo>
                    <a:pt x="6511" y="2285"/>
                    <a:pt x="6552" y="2281"/>
                    <a:pt x="6593" y="2274"/>
                  </a:cubicBezTo>
                  <a:cubicBezTo>
                    <a:pt x="6896" y="2216"/>
                    <a:pt x="7103" y="1927"/>
                    <a:pt x="7103" y="1619"/>
                  </a:cubicBezTo>
                  <a:lnTo>
                    <a:pt x="7103" y="1431"/>
                  </a:lnTo>
                  <a:cubicBezTo>
                    <a:pt x="7108" y="1118"/>
                    <a:pt x="6901" y="834"/>
                    <a:pt x="6593" y="776"/>
                  </a:cubicBezTo>
                  <a:cubicBezTo>
                    <a:pt x="6552" y="767"/>
                    <a:pt x="6511" y="762"/>
                    <a:pt x="6470" y="762"/>
                  </a:cubicBezTo>
                  <a:cubicBezTo>
                    <a:pt x="6429" y="762"/>
                    <a:pt x="6388" y="767"/>
                    <a:pt x="6347" y="776"/>
                  </a:cubicBezTo>
                  <a:lnTo>
                    <a:pt x="6347"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3"/>
            <p:cNvSpPr/>
            <p:nvPr/>
          </p:nvSpPr>
          <p:spPr>
            <a:xfrm>
              <a:off x="4187713" y="3919350"/>
              <a:ext cx="158700" cy="126925"/>
            </a:xfrm>
            <a:custGeom>
              <a:rect b="b" l="l" r="r" t="t"/>
              <a:pathLst>
                <a:path extrusionOk="0" h="5077" w="6348">
                  <a:moveTo>
                    <a:pt x="761" y="1"/>
                  </a:moveTo>
                  <a:lnTo>
                    <a:pt x="761" y="776"/>
                  </a:lnTo>
                  <a:cubicBezTo>
                    <a:pt x="720" y="767"/>
                    <a:pt x="678" y="762"/>
                    <a:pt x="636" y="762"/>
                  </a:cubicBezTo>
                  <a:cubicBezTo>
                    <a:pt x="594" y="762"/>
                    <a:pt x="552" y="767"/>
                    <a:pt x="511" y="776"/>
                  </a:cubicBezTo>
                  <a:cubicBezTo>
                    <a:pt x="207" y="834"/>
                    <a:pt x="0" y="1123"/>
                    <a:pt x="0" y="1431"/>
                  </a:cubicBezTo>
                  <a:lnTo>
                    <a:pt x="0" y="1619"/>
                  </a:lnTo>
                  <a:cubicBezTo>
                    <a:pt x="0" y="1927"/>
                    <a:pt x="207" y="2216"/>
                    <a:pt x="511" y="2274"/>
                  </a:cubicBezTo>
                  <a:cubicBezTo>
                    <a:pt x="552" y="2283"/>
                    <a:pt x="594" y="2288"/>
                    <a:pt x="636" y="2288"/>
                  </a:cubicBezTo>
                  <a:cubicBezTo>
                    <a:pt x="678" y="2288"/>
                    <a:pt x="720" y="2283"/>
                    <a:pt x="761" y="2274"/>
                  </a:cubicBezTo>
                  <a:lnTo>
                    <a:pt x="761" y="2288"/>
                  </a:lnTo>
                  <a:cubicBezTo>
                    <a:pt x="761" y="3478"/>
                    <a:pt x="1503" y="4571"/>
                    <a:pt x="2634" y="4932"/>
                  </a:cubicBezTo>
                  <a:cubicBezTo>
                    <a:pt x="2930" y="5028"/>
                    <a:pt x="3239" y="5077"/>
                    <a:pt x="3551" y="5077"/>
                  </a:cubicBezTo>
                  <a:cubicBezTo>
                    <a:pt x="3722" y="5077"/>
                    <a:pt x="3894" y="5062"/>
                    <a:pt x="4065" y="5033"/>
                  </a:cubicBezTo>
                  <a:cubicBezTo>
                    <a:pt x="2735" y="4788"/>
                    <a:pt x="1777" y="3632"/>
                    <a:pt x="1777" y="2288"/>
                  </a:cubicBezTo>
                  <a:lnTo>
                    <a:pt x="1777" y="767"/>
                  </a:lnTo>
                  <a:cubicBezTo>
                    <a:pt x="1772" y="622"/>
                    <a:pt x="1888" y="511"/>
                    <a:pt x="2028" y="511"/>
                  </a:cubicBezTo>
                  <a:lnTo>
                    <a:pt x="6347" y="511"/>
                  </a:lnTo>
                  <a:lnTo>
                    <a:pt x="6347"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3"/>
            <p:cNvSpPr/>
            <p:nvPr/>
          </p:nvSpPr>
          <p:spPr>
            <a:xfrm>
              <a:off x="4257538" y="3932125"/>
              <a:ext cx="38050" cy="31800"/>
            </a:xfrm>
            <a:custGeom>
              <a:rect b="b" l="l" r="r" t="t"/>
              <a:pathLst>
                <a:path extrusionOk="0" h="1272" w="1522">
                  <a:moveTo>
                    <a:pt x="761" y="0"/>
                  </a:moveTo>
                  <a:cubicBezTo>
                    <a:pt x="342" y="0"/>
                    <a:pt x="0" y="342"/>
                    <a:pt x="0" y="761"/>
                  </a:cubicBezTo>
                  <a:lnTo>
                    <a:pt x="0" y="1016"/>
                  </a:lnTo>
                  <a:cubicBezTo>
                    <a:pt x="7" y="1178"/>
                    <a:pt x="130" y="1258"/>
                    <a:pt x="253" y="1258"/>
                  </a:cubicBezTo>
                  <a:cubicBezTo>
                    <a:pt x="376" y="1258"/>
                    <a:pt x="499" y="1178"/>
                    <a:pt x="506" y="1016"/>
                  </a:cubicBezTo>
                  <a:lnTo>
                    <a:pt x="506" y="761"/>
                  </a:lnTo>
                  <a:cubicBezTo>
                    <a:pt x="506" y="593"/>
                    <a:pt x="633" y="508"/>
                    <a:pt x="761" y="508"/>
                  </a:cubicBezTo>
                  <a:cubicBezTo>
                    <a:pt x="889" y="508"/>
                    <a:pt x="1016" y="593"/>
                    <a:pt x="1016" y="761"/>
                  </a:cubicBezTo>
                  <a:lnTo>
                    <a:pt x="1016" y="1016"/>
                  </a:lnTo>
                  <a:cubicBezTo>
                    <a:pt x="1016" y="1156"/>
                    <a:pt x="1127" y="1272"/>
                    <a:pt x="1272" y="1272"/>
                  </a:cubicBezTo>
                  <a:cubicBezTo>
                    <a:pt x="1411" y="1272"/>
                    <a:pt x="1522" y="1156"/>
                    <a:pt x="1522" y="1016"/>
                  </a:cubicBezTo>
                  <a:lnTo>
                    <a:pt x="1522" y="761"/>
                  </a:lnTo>
                  <a:cubicBezTo>
                    <a:pt x="1522" y="342"/>
                    <a:pt x="1180" y="0"/>
                    <a:pt x="76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3"/>
            <p:cNvSpPr/>
            <p:nvPr/>
          </p:nvSpPr>
          <p:spPr>
            <a:xfrm>
              <a:off x="4210813" y="3931975"/>
              <a:ext cx="59375" cy="50850"/>
            </a:xfrm>
            <a:custGeom>
              <a:rect b="b" l="l" r="r" t="t"/>
              <a:pathLst>
                <a:path extrusionOk="0" h="2034" w="2375">
                  <a:moveTo>
                    <a:pt x="1353" y="0"/>
                  </a:moveTo>
                  <a:cubicBezTo>
                    <a:pt x="1103" y="0"/>
                    <a:pt x="849" y="93"/>
                    <a:pt x="641" y="300"/>
                  </a:cubicBezTo>
                  <a:cubicBezTo>
                    <a:pt x="1" y="941"/>
                    <a:pt x="453" y="2034"/>
                    <a:pt x="1359" y="2034"/>
                  </a:cubicBezTo>
                  <a:cubicBezTo>
                    <a:pt x="1922" y="2034"/>
                    <a:pt x="2375" y="1581"/>
                    <a:pt x="2375" y="1018"/>
                  </a:cubicBezTo>
                  <a:cubicBezTo>
                    <a:pt x="2375" y="405"/>
                    <a:pt x="1875" y="0"/>
                    <a:pt x="1353"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3"/>
            <p:cNvSpPr/>
            <p:nvPr/>
          </p:nvSpPr>
          <p:spPr>
            <a:xfrm>
              <a:off x="4223588" y="3941525"/>
              <a:ext cx="37100" cy="31800"/>
            </a:xfrm>
            <a:custGeom>
              <a:rect b="b" l="l" r="r" t="t"/>
              <a:pathLst>
                <a:path extrusionOk="0" h="1272" w="1484">
                  <a:moveTo>
                    <a:pt x="844" y="1"/>
                  </a:moveTo>
                  <a:cubicBezTo>
                    <a:pt x="688" y="1"/>
                    <a:pt x="529" y="59"/>
                    <a:pt x="400" y="188"/>
                  </a:cubicBezTo>
                  <a:cubicBezTo>
                    <a:pt x="0" y="587"/>
                    <a:pt x="284" y="1271"/>
                    <a:pt x="848" y="1271"/>
                  </a:cubicBezTo>
                  <a:cubicBezTo>
                    <a:pt x="1199" y="1271"/>
                    <a:pt x="1483" y="987"/>
                    <a:pt x="1483" y="636"/>
                  </a:cubicBezTo>
                  <a:cubicBezTo>
                    <a:pt x="1483" y="254"/>
                    <a:pt x="1170" y="1"/>
                    <a:pt x="844"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3"/>
            <p:cNvSpPr/>
            <p:nvPr/>
          </p:nvSpPr>
          <p:spPr>
            <a:xfrm>
              <a:off x="4225388" y="3942600"/>
              <a:ext cx="34325" cy="30825"/>
            </a:xfrm>
            <a:custGeom>
              <a:rect b="b" l="l" r="r" t="t"/>
              <a:pathLst>
                <a:path extrusionOk="0" h="1233" w="1373">
                  <a:moveTo>
                    <a:pt x="564" y="0"/>
                  </a:moveTo>
                  <a:lnTo>
                    <a:pt x="564" y="0"/>
                  </a:lnTo>
                  <a:cubicBezTo>
                    <a:pt x="126" y="159"/>
                    <a:pt x="0" y="718"/>
                    <a:pt x="328" y="1045"/>
                  </a:cubicBezTo>
                  <a:cubicBezTo>
                    <a:pt x="454" y="1173"/>
                    <a:pt x="613" y="1232"/>
                    <a:pt x="772" y="1232"/>
                  </a:cubicBezTo>
                  <a:cubicBezTo>
                    <a:pt x="1025" y="1232"/>
                    <a:pt x="1275" y="1079"/>
                    <a:pt x="1373" y="809"/>
                  </a:cubicBezTo>
                  <a:lnTo>
                    <a:pt x="1373" y="809"/>
                  </a:lnTo>
                  <a:cubicBezTo>
                    <a:pt x="1306" y="838"/>
                    <a:pt x="1228" y="848"/>
                    <a:pt x="1156" y="853"/>
                  </a:cubicBezTo>
                  <a:cubicBezTo>
                    <a:pt x="718" y="853"/>
                    <a:pt x="410" y="414"/>
                    <a:pt x="564"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3"/>
            <p:cNvSpPr/>
            <p:nvPr/>
          </p:nvSpPr>
          <p:spPr>
            <a:xfrm>
              <a:off x="4274263" y="3931975"/>
              <a:ext cx="59375" cy="50850"/>
            </a:xfrm>
            <a:custGeom>
              <a:rect b="b" l="l" r="r" t="t"/>
              <a:pathLst>
                <a:path extrusionOk="0" h="2034" w="2375">
                  <a:moveTo>
                    <a:pt x="1353" y="0"/>
                  </a:moveTo>
                  <a:cubicBezTo>
                    <a:pt x="1103" y="0"/>
                    <a:pt x="848" y="93"/>
                    <a:pt x="641" y="300"/>
                  </a:cubicBezTo>
                  <a:cubicBezTo>
                    <a:pt x="1" y="941"/>
                    <a:pt x="453" y="2034"/>
                    <a:pt x="1359" y="2034"/>
                  </a:cubicBezTo>
                  <a:cubicBezTo>
                    <a:pt x="1922" y="2034"/>
                    <a:pt x="2375" y="1581"/>
                    <a:pt x="2375" y="1018"/>
                  </a:cubicBezTo>
                  <a:cubicBezTo>
                    <a:pt x="2375" y="405"/>
                    <a:pt x="1875" y="0"/>
                    <a:pt x="1353"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3"/>
            <p:cNvSpPr/>
            <p:nvPr/>
          </p:nvSpPr>
          <p:spPr>
            <a:xfrm>
              <a:off x="4287038" y="3941525"/>
              <a:ext cx="37100" cy="31800"/>
            </a:xfrm>
            <a:custGeom>
              <a:rect b="b" l="l" r="r" t="t"/>
              <a:pathLst>
                <a:path extrusionOk="0" h="1272" w="1484">
                  <a:moveTo>
                    <a:pt x="844" y="1"/>
                  </a:moveTo>
                  <a:cubicBezTo>
                    <a:pt x="688" y="1"/>
                    <a:pt x="529" y="59"/>
                    <a:pt x="400" y="188"/>
                  </a:cubicBezTo>
                  <a:cubicBezTo>
                    <a:pt x="0" y="587"/>
                    <a:pt x="284" y="1271"/>
                    <a:pt x="848" y="1271"/>
                  </a:cubicBezTo>
                  <a:cubicBezTo>
                    <a:pt x="1199" y="1271"/>
                    <a:pt x="1483" y="987"/>
                    <a:pt x="1483" y="636"/>
                  </a:cubicBezTo>
                  <a:cubicBezTo>
                    <a:pt x="1483" y="254"/>
                    <a:pt x="1170" y="1"/>
                    <a:pt x="844"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3"/>
            <p:cNvSpPr/>
            <p:nvPr/>
          </p:nvSpPr>
          <p:spPr>
            <a:xfrm>
              <a:off x="4288838" y="3942600"/>
              <a:ext cx="34325" cy="30825"/>
            </a:xfrm>
            <a:custGeom>
              <a:rect b="b" l="l" r="r" t="t"/>
              <a:pathLst>
                <a:path extrusionOk="0" h="1233" w="1373">
                  <a:moveTo>
                    <a:pt x="564" y="0"/>
                  </a:moveTo>
                  <a:cubicBezTo>
                    <a:pt x="125" y="159"/>
                    <a:pt x="0" y="718"/>
                    <a:pt x="328" y="1045"/>
                  </a:cubicBezTo>
                  <a:cubicBezTo>
                    <a:pt x="453" y="1173"/>
                    <a:pt x="613" y="1232"/>
                    <a:pt x="771" y="1232"/>
                  </a:cubicBezTo>
                  <a:cubicBezTo>
                    <a:pt x="1025" y="1232"/>
                    <a:pt x="1275" y="1079"/>
                    <a:pt x="1373" y="809"/>
                  </a:cubicBezTo>
                  <a:lnTo>
                    <a:pt x="1373" y="809"/>
                  </a:lnTo>
                  <a:cubicBezTo>
                    <a:pt x="1305" y="838"/>
                    <a:pt x="1228" y="848"/>
                    <a:pt x="1156" y="853"/>
                  </a:cubicBezTo>
                  <a:cubicBezTo>
                    <a:pt x="718" y="853"/>
                    <a:pt x="410" y="414"/>
                    <a:pt x="564"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3"/>
            <p:cNvSpPr/>
            <p:nvPr/>
          </p:nvSpPr>
          <p:spPr>
            <a:xfrm>
              <a:off x="4237788" y="3989150"/>
              <a:ext cx="77425" cy="25475"/>
            </a:xfrm>
            <a:custGeom>
              <a:rect b="b" l="l" r="r" t="t"/>
              <a:pathLst>
                <a:path extrusionOk="0" h="1019" w="3097">
                  <a:moveTo>
                    <a:pt x="1142" y="1"/>
                  </a:moveTo>
                  <a:cubicBezTo>
                    <a:pt x="1131" y="1"/>
                    <a:pt x="1119" y="1"/>
                    <a:pt x="1108" y="2"/>
                  </a:cubicBezTo>
                  <a:cubicBezTo>
                    <a:pt x="694" y="2"/>
                    <a:pt x="439" y="479"/>
                    <a:pt x="97" y="580"/>
                  </a:cubicBezTo>
                  <a:cubicBezTo>
                    <a:pt x="20" y="599"/>
                    <a:pt x="0" y="710"/>
                    <a:pt x="78" y="748"/>
                  </a:cubicBezTo>
                  <a:cubicBezTo>
                    <a:pt x="300" y="878"/>
                    <a:pt x="613" y="1019"/>
                    <a:pt x="915" y="1019"/>
                  </a:cubicBezTo>
                  <a:cubicBezTo>
                    <a:pt x="1116" y="1019"/>
                    <a:pt x="1312" y="956"/>
                    <a:pt x="1474" y="787"/>
                  </a:cubicBezTo>
                  <a:cubicBezTo>
                    <a:pt x="1496" y="765"/>
                    <a:pt x="1523" y="754"/>
                    <a:pt x="1550" y="754"/>
                  </a:cubicBezTo>
                  <a:cubicBezTo>
                    <a:pt x="1578" y="754"/>
                    <a:pt x="1604" y="765"/>
                    <a:pt x="1623" y="787"/>
                  </a:cubicBezTo>
                  <a:cubicBezTo>
                    <a:pt x="1785" y="956"/>
                    <a:pt x="1982" y="1019"/>
                    <a:pt x="2183" y="1019"/>
                  </a:cubicBezTo>
                  <a:cubicBezTo>
                    <a:pt x="2486" y="1019"/>
                    <a:pt x="2799" y="878"/>
                    <a:pt x="3025" y="748"/>
                  </a:cubicBezTo>
                  <a:cubicBezTo>
                    <a:pt x="3097" y="710"/>
                    <a:pt x="3082" y="599"/>
                    <a:pt x="3001" y="580"/>
                  </a:cubicBezTo>
                  <a:cubicBezTo>
                    <a:pt x="2663" y="479"/>
                    <a:pt x="2403" y="2"/>
                    <a:pt x="1994" y="2"/>
                  </a:cubicBezTo>
                  <a:cubicBezTo>
                    <a:pt x="1982" y="1"/>
                    <a:pt x="1971" y="1"/>
                    <a:pt x="1959" y="1"/>
                  </a:cubicBezTo>
                  <a:cubicBezTo>
                    <a:pt x="1833" y="1"/>
                    <a:pt x="1716" y="48"/>
                    <a:pt x="1623" y="132"/>
                  </a:cubicBezTo>
                  <a:cubicBezTo>
                    <a:pt x="1604" y="154"/>
                    <a:pt x="1578" y="164"/>
                    <a:pt x="1550" y="164"/>
                  </a:cubicBezTo>
                  <a:cubicBezTo>
                    <a:pt x="1523" y="164"/>
                    <a:pt x="1496" y="154"/>
                    <a:pt x="1474" y="132"/>
                  </a:cubicBezTo>
                  <a:cubicBezTo>
                    <a:pt x="1386" y="48"/>
                    <a:pt x="1265" y="1"/>
                    <a:pt x="1142"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3"/>
            <p:cNvSpPr/>
            <p:nvPr/>
          </p:nvSpPr>
          <p:spPr>
            <a:xfrm>
              <a:off x="4237788" y="4027450"/>
              <a:ext cx="77675" cy="39600"/>
            </a:xfrm>
            <a:custGeom>
              <a:rect b="b" l="l" r="r" t="t"/>
              <a:pathLst>
                <a:path extrusionOk="0" h="1584" w="3107">
                  <a:moveTo>
                    <a:pt x="1552" y="0"/>
                  </a:moveTo>
                  <a:cubicBezTo>
                    <a:pt x="1522" y="0"/>
                    <a:pt x="1493" y="8"/>
                    <a:pt x="1469" y="25"/>
                  </a:cubicBezTo>
                  <a:cubicBezTo>
                    <a:pt x="1094" y="290"/>
                    <a:pt x="701" y="352"/>
                    <a:pt x="416" y="352"/>
                  </a:cubicBezTo>
                  <a:cubicBezTo>
                    <a:pt x="167" y="352"/>
                    <a:pt x="1" y="305"/>
                    <a:pt x="0" y="305"/>
                  </a:cubicBezTo>
                  <a:lnTo>
                    <a:pt x="0" y="305"/>
                  </a:lnTo>
                  <a:lnTo>
                    <a:pt x="1209" y="1446"/>
                  </a:lnTo>
                  <a:cubicBezTo>
                    <a:pt x="1306" y="1537"/>
                    <a:pt x="1430" y="1583"/>
                    <a:pt x="1554" y="1583"/>
                  </a:cubicBezTo>
                  <a:cubicBezTo>
                    <a:pt x="1678" y="1583"/>
                    <a:pt x="1802" y="1537"/>
                    <a:pt x="1898" y="1446"/>
                  </a:cubicBezTo>
                  <a:lnTo>
                    <a:pt x="3107" y="281"/>
                  </a:lnTo>
                  <a:lnTo>
                    <a:pt x="3107" y="281"/>
                  </a:lnTo>
                  <a:cubicBezTo>
                    <a:pt x="3106" y="281"/>
                    <a:pt x="2920" y="339"/>
                    <a:pt x="2646" y="339"/>
                  </a:cubicBezTo>
                  <a:cubicBezTo>
                    <a:pt x="2365" y="339"/>
                    <a:pt x="1992" y="277"/>
                    <a:pt x="1638" y="25"/>
                  </a:cubicBezTo>
                  <a:cubicBezTo>
                    <a:pt x="1611" y="8"/>
                    <a:pt x="1581" y="0"/>
                    <a:pt x="1552"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3"/>
            <p:cNvSpPr/>
            <p:nvPr/>
          </p:nvSpPr>
          <p:spPr>
            <a:xfrm>
              <a:off x="4187713" y="3887700"/>
              <a:ext cx="177600" cy="31675"/>
            </a:xfrm>
            <a:custGeom>
              <a:rect b="b" l="l" r="r" t="t"/>
              <a:pathLst>
                <a:path extrusionOk="0" h="1267" w="7104">
                  <a:moveTo>
                    <a:pt x="48" y="0"/>
                  </a:moveTo>
                  <a:cubicBezTo>
                    <a:pt x="15" y="164"/>
                    <a:pt x="0" y="337"/>
                    <a:pt x="0" y="506"/>
                  </a:cubicBezTo>
                  <a:lnTo>
                    <a:pt x="0" y="1267"/>
                  </a:lnTo>
                  <a:lnTo>
                    <a:pt x="7103" y="1267"/>
                  </a:lnTo>
                  <a:lnTo>
                    <a:pt x="7103" y="506"/>
                  </a:lnTo>
                  <a:cubicBezTo>
                    <a:pt x="7103" y="337"/>
                    <a:pt x="7084" y="164"/>
                    <a:pt x="7055"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3"/>
            <p:cNvSpPr/>
            <p:nvPr/>
          </p:nvSpPr>
          <p:spPr>
            <a:xfrm>
              <a:off x="4187713" y="3887700"/>
              <a:ext cx="177600" cy="12675"/>
            </a:xfrm>
            <a:custGeom>
              <a:rect b="b" l="l" r="r" t="t"/>
              <a:pathLst>
                <a:path extrusionOk="0" h="507" w="7104">
                  <a:moveTo>
                    <a:pt x="48" y="0"/>
                  </a:moveTo>
                  <a:cubicBezTo>
                    <a:pt x="15" y="164"/>
                    <a:pt x="0" y="337"/>
                    <a:pt x="0" y="506"/>
                  </a:cubicBezTo>
                  <a:lnTo>
                    <a:pt x="7103" y="506"/>
                  </a:lnTo>
                  <a:cubicBezTo>
                    <a:pt x="7103" y="337"/>
                    <a:pt x="7084" y="164"/>
                    <a:pt x="7055"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3"/>
            <p:cNvSpPr/>
            <p:nvPr/>
          </p:nvSpPr>
          <p:spPr>
            <a:xfrm>
              <a:off x="4187713" y="3887700"/>
              <a:ext cx="57075" cy="12675"/>
            </a:xfrm>
            <a:custGeom>
              <a:rect b="b" l="l" r="r" t="t"/>
              <a:pathLst>
                <a:path extrusionOk="0" h="507" w="2283">
                  <a:moveTo>
                    <a:pt x="48" y="0"/>
                  </a:moveTo>
                  <a:cubicBezTo>
                    <a:pt x="15" y="164"/>
                    <a:pt x="0" y="337"/>
                    <a:pt x="0" y="506"/>
                  </a:cubicBezTo>
                  <a:lnTo>
                    <a:pt x="2283" y="506"/>
                  </a:lnTo>
                  <a:lnTo>
                    <a:pt x="2283"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3"/>
            <p:cNvSpPr/>
            <p:nvPr/>
          </p:nvSpPr>
          <p:spPr>
            <a:xfrm>
              <a:off x="4187713" y="3900350"/>
              <a:ext cx="57075" cy="19025"/>
            </a:xfrm>
            <a:custGeom>
              <a:rect b="b" l="l" r="r" t="t"/>
              <a:pathLst>
                <a:path extrusionOk="0" h="761" w="2283">
                  <a:moveTo>
                    <a:pt x="0" y="0"/>
                  </a:moveTo>
                  <a:lnTo>
                    <a:pt x="0" y="761"/>
                  </a:lnTo>
                  <a:lnTo>
                    <a:pt x="2283" y="761"/>
                  </a:lnTo>
                  <a:lnTo>
                    <a:pt x="2283"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3"/>
            <p:cNvSpPr/>
            <p:nvPr/>
          </p:nvSpPr>
          <p:spPr>
            <a:xfrm>
              <a:off x="4187713" y="4147725"/>
              <a:ext cx="12775" cy="50950"/>
            </a:xfrm>
            <a:custGeom>
              <a:rect b="b" l="l" r="r" t="t"/>
              <a:pathLst>
                <a:path extrusionOk="0" h="2038" w="511">
                  <a:moveTo>
                    <a:pt x="255" y="1"/>
                  </a:moveTo>
                  <a:cubicBezTo>
                    <a:pt x="111" y="1"/>
                    <a:pt x="0" y="117"/>
                    <a:pt x="0" y="256"/>
                  </a:cubicBezTo>
                  <a:lnTo>
                    <a:pt x="0" y="2038"/>
                  </a:lnTo>
                  <a:lnTo>
                    <a:pt x="511" y="2038"/>
                  </a:lnTo>
                  <a:lnTo>
                    <a:pt x="511" y="261"/>
                  </a:lnTo>
                  <a:cubicBezTo>
                    <a:pt x="511" y="117"/>
                    <a:pt x="395" y="1"/>
                    <a:pt x="25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3"/>
            <p:cNvSpPr/>
            <p:nvPr/>
          </p:nvSpPr>
          <p:spPr>
            <a:xfrm>
              <a:off x="4352638" y="4147725"/>
              <a:ext cx="12775" cy="50950"/>
            </a:xfrm>
            <a:custGeom>
              <a:rect b="b" l="l" r="r" t="t"/>
              <a:pathLst>
                <a:path extrusionOk="0" h="2038" w="511">
                  <a:moveTo>
                    <a:pt x="256" y="1"/>
                  </a:moveTo>
                  <a:cubicBezTo>
                    <a:pt x="116" y="1"/>
                    <a:pt x="1" y="117"/>
                    <a:pt x="1" y="256"/>
                  </a:cubicBezTo>
                  <a:lnTo>
                    <a:pt x="1" y="2038"/>
                  </a:lnTo>
                  <a:lnTo>
                    <a:pt x="511" y="2038"/>
                  </a:lnTo>
                  <a:lnTo>
                    <a:pt x="511" y="261"/>
                  </a:lnTo>
                  <a:cubicBezTo>
                    <a:pt x="511" y="117"/>
                    <a:pt x="395" y="1"/>
                    <a:pt x="25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8" name="Google Shape;5218;p63"/>
          <p:cNvGrpSpPr/>
          <p:nvPr/>
        </p:nvGrpSpPr>
        <p:grpSpPr>
          <a:xfrm>
            <a:off x="998013" y="1591650"/>
            <a:ext cx="368275" cy="298000"/>
            <a:chOff x="998013" y="1591650"/>
            <a:chExt cx="368275" cy="298000"/>
          </a:xfrm>
        </p:grpSpPr>
        <p:sp>
          <p:nvSpPr>
            <p:cNvPr id="5219" name="Google Shape;5219;p63"/>
            <p:cNvSpPr/>
            <p:nvPr/>
          </p:nvSpPr>
          <p:spPr>
            <a:xfrm>
              <a:off x="1029788" y="1623325"/>
              <a:ext cx="12775" cy="31675"/>
            </a:xfrm>
            <a:custGeom>
              <a:rect b="b" l="l" r="r" t="t"/>
              <a:pathLst>
                <a:path extrusionOk="0" h="1267" w="511">
                  <a:moveTo>
                    <a:pt x="0" y="0"/>
                  </a:moveTo>
                  <a:lnTo>
                    <a:pt x="0" y="1267"/>
                  </a:lnTo>
                  <a:lnTo>
                    <a:pt x="511" y="1267"/>
                  </a:lnTo>
                  <a:lnTo>
                    <a:pt x="511" y="0"/>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3"/>
            <p:cNvSpPr/>
            <p:nvPr/>
          </p:nvSpPr>
          <p:spPr>
            <a:xfrm>
              <a:off x="1143913" y="1623325"/>
              <a:ext cx="12800" cy="31675"/>
            </a:xfrm>
            <a:custGeom>
              <a:rect b="b" l="l" r="r" t="t"/>
              <a:pathLst>
                <a:path extrusionOk="0" h="1267" w="512">
                  <a:moveTo>
                    <a:pt x="1" y="0"/>
                  </a:moveTo>
                  <a:lnTo>
                    <a:pt x="1" y="1267"/>
                  </a:lnTo>
                  <a:lnTo>
                    <a:pt x="511" y="1267"/>
                  </a:lnTo>
                  <a:lnTo>
                    <a:pt x="511" y="0"/>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3"/>
            <p:cNvSpPr/>
            <p:nvPr/>
          </p:nvSpPr>
          <p:spPr>
            <a:xfrm>
              <a:off x="1086963" y="1623325"/>
              <a:ext cx="12675" cy="31675"/>
            </a:xfrm>
            <a:custGeom>
              <a:rect b="b" l="l" r="r" t="t"/>
              <a:pathLst>
                <a:path extrusionOk="0" h="1267" w="507">
                  <a:moveTo>
                    <a:pt x="1" y="0"/>
                  </a:moveTo>
                  <a:lnTo>
                    <a:pt x="1" y="1267"/>
                  </a:lnTo>
                  <a:lnTo>
                    <a:pt x="507" y="1267"/>
                  </a:lnTo>
                  <a:lnTo>
                    <a:pt x="507" y="0"/>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3"/>
            <p:cNvSpPr/>
            <p:nvPr/>
          </p:nvSpPr>
          <p:spPr>
            <a:xfrm>
              <a:off x="998013" y="1731175"/>
              <a:ext cx="368275" cy="107900"/>
            </a:xfrm>
            <a:custGeom>
              <a:rect b="b" l="l" r="r" t="t"/>
              <a:pathLst>
                <a:path extrusionOk="0" h="4316" w="14731">
                  <a:moveTo>
                    <a:pt x="164" y="1"/>
                  </a:moveTo>
                  <a:cubicBezTo>
                    <a:pt x="48" y="1470"/>
                    <a:pt x="15" y="3020"/>
                    <a:pt x="5" y="3800"/>
                  </a:cubicBezTo>
                  <a:cubicBezTo>
                    <a:pt x="0" y="4080"/>
                    <a:pt x="231" y="4316"/>
                    <a:pt x="511" y="4316"/>
                  </a:cubicBezTo>
                  <a:lnTo>
                    <a:pt x="14471" y="4316"/>
                  </a:lnTo>
                  <a:cubicBezTo>
                    <a:pt x="14611" y="4316"/>
                    <a:pt x="14721" y="4200"/>
                    <a:pt x="14721" y="4065"/>
                  </a:cubicBezTo>
                  <a:cubicBezTo>
                    <a:pt x="14731" y="3429"/>
                    <a:pt x="14707" y="1686"/>
                    <a:pt x="14298"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3"/>
            <p:cNvSpPr/>
            <p:nvPr/>
          </p:nvSpPr>
          <p:spPr>
            <a:xfrm>
              <a:off x="998013" y="1813525"/>
              <a:ext cx="368050" cy="25550"/>
            </a:xfrm>
            <a:custGeom>
              <a:rect b="b" l="l" r="r" t="t"/>
              <a:pathLst>
                <a:path extrusionOk="0" h="1022" w="14722">
                  <a:moveTo>
                    <a:pt x="15" y="1"/>
                  </a:moveTo>
                  <a:cubicBezTo>
                    <a:pt x="10" y="193"/>
                    <a:pt x="5" y="362"/>
                    <a:pt x="5" y="506"/>
                  </a:cubicBezTo>
                  <a:cubicBezTo>
                    <a:pt x="0" y="786"/>
                    <a:pt x="231" y="1022"/>
                    <a:pt x="511" y="1022"/>
                  </a:cubicBezTo>
                  <a:lnTo>
                    <a:pt x="14471" y="1022"/>
                  </a:lnTo>
                  <a:cubicBezTo>
                    <a:pt x="14611" y="1022"/>
                    <a:pt x="14721" y="906"/>
                    <a:pt x="14721" y="766"/>
                  </a:cubicBezTo>
                  <a:cubicBezTo>
                    <a:pt x="14721" y="593"/>
                    <a:pt x="14721" y="328"/>
                    <a:pt x="14717"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3"/>
            <p:cNvSpPr/>
            <p:nvPr/>
          </p:nvSpPr>
          <p:spPr>
            <a:xfrm>
              <a:off x="1001613" y="1648725"/>
              <a:ext cx="355300" cy="88750"/>
            </a:xfrm>
            <a:custGeom>
              <a:rect b="b" l="l" r="r" t="t"/>
              <a:pathLst>
                <a:path extrusionOk="0" h="3550" w="14212">
                  <a:moveTo>
                    <a:pt x="1137" y="0"/>
                  </a:moveTo>
                  <a:cubicBezTo>
                    <a:pt x="795" y="0"/>
                    <a:pt x="497" y="227"/>
                    <a:pt x="405" y="554"/>
                  </a:cubicBezTo>
                  <a:cubicBezTo>
                    <a:pt x="208" y="1271"/>
                    <a:pt x="83" y="2403"/>
                    <a:pt x="1" y="3549"/>
                  </a:cubicBezTo>
                  <a:lnTo>
                    <a:pt x="14211" y="3549"/>
                  </a:lnTo>
                  <a:cubicBezTo>
                    <a:pt x="13951" y="2355"/>
                    <a:pt x="13499" y="1156"/>
                    <a:pt x="12733" y="376"/>
                  </a:cubicBezTo>
                  <a:cubicBezTo>
                    <a:pt x="12497" y="135"/>
                    <a:pt x="12170" y="0"/>
                    <a:pt x="11832"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3"/>
            <p:cNvSpPr/>
            <p:nvPr/>
          </p:nvSpPr>
          <p:spPr>
            <a:xfrm>
              <a:off x="1023538" y="1794625"/>
              <a:ext cx="101500" cy="44450"/>
            </a:xfrm>
            <a:custGeom>
              <a:rect b="b" l="l" r="r" t="t"/>
              <a:pathLst>
                <a:path extrusionOk="0" h="1778" w="4060">
                  <a:moveTo>
                    <a:pt x="1079" y="1"/>
                  </a:moveTo>
                  <a:cubicBezTo>
                    <a:pt x="742" y="1"/>
                    <a:pt x="443" y="227"/>
                    <a:pt x="347" y="550"/>
                  </a:cubicBezTo>
                  <a:lnTo>
                    <a:pt x="0" y="1778"/>
                  </a:lnTo>
                  <a:lnTo>
                    <a:pt x="4060" y="1778"/>
                  </a:lnTo>
                  <a:lnTo>
                    <a:pt x="3708" y="550"/>
                  </a:lnTo>
                  <a:cubicBezTo>
                    <a:pt x="3617" y="227"/>
                    <a:pt x="3318" y="1"/>
                    <a:pt x="2976"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3"/>
            <p:cNvSpPr/>
            <p:nvPr/>
          </p:nvSpPr>
          <p:spPr>
            <a:xfrm>
              <a:off x="1239138" y="1794625"/>
              <a:ext cx="101525" cy="44450"/>
            </a:xfrm>
            <a:custGeom>
              <a:rect b="b" l="l" r="r" t="t"/>
              <a:pathLst>
                <a:path extrusionOk="0" h="1778" w="4061">
                  <a:moveTo>
                    <a:pt x="1079" y="1"/>
                  </a:moveTo>
                  <a:cubicBezTo>
                    <a:pt x="742" y="1"/>
                    <a:pt x="444" y="227"/>
                    <a:pt x="347" y="550"/>
                  </a:cubicBezTo>
                  <a:lnTo>
                    <a:pt x="1" y="1778"/>
                  </a:lnTo>
                  <a:lnTo>
                    <a:pt x="4060" y="1778"/>
                  </a:lnTo>
                  <a:lnTo>
                    <a:pt x="3709" y="550"/>
                  </a:lnTo>
                  <a:cubicBezTo>
                    <a:pt x="3612" y="227"/>
                    <a:pt x="3314" y="1"/>
                    <a:pt x="2977"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3"/>
            <p:cNvSpPr/>
            <p:nvPr/>
          </p:nvSpPr>
          <p:spPr>
            <a:xfrm>
              <a:off x="1099613" y="1674000"/>
              <a:ext cx="63475" cy="38175"/>
            </a:xfrm>
            <a:custGeom>
              <a:rect b="b" l="l" r="r" t="t"/>
              <a:pathLst>
                <a:path extrusionOk="0" h="1527" w="2539">
                  <a:moveTo>
                    <a:pt x="256" y="0"/>
                  </a:moveTo>
                  <a:cubicBezTo>
                    <a:pt x="111" y="0"/>
                    <a:pt x="1" y="116"/>
                    <a:pt x="1" y="256"/>
                  </a:cubicBezTo>
                  <a:lnTo>
                    <a:pt x="1" y="1272"/>
                  </a:lnTo>
                  <a:cubicBezTo>
                    <a:pt x="1" y="1411"/>
                    <a:pt x="111" y="1527"/>
                    <a:pt x="256" y="1527"/>
                  </a:cubicBezTo>
                  <a:lnTo>
                    <a:pt x="2283" y="1527"/>
                  </a:lnTo>
                  <a:cubicBezTo>
                    <a:pt x="2423" y="1527"/>
                    <a:pt x="2538" y="1411"/>
                    <a:pt x="2538" y="1272"/>
                  </a:cubicBezTo>
                  <a:lnTo>
                    <a:pt x="2538" y="256"/>
                  </a:lnTo>
                  <a:cubicBezTo>
                    <a:pt x="2538" y="116"/>
                    <a:pt x="2423" y="0"/>
                    <a:pt x="228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3"/>
            <p:cNvSpPr/>
            <p:nvPr/>
          </p:nvSpPr>
          <p:spPr>
            <a:xfrm>
              <a:off x="1182088" y="1674000"/>
              <a:ext cx="63350" cy="38175"/>
            </a:xfrm>
            <a:custGeom>
              <a:rect b="b" l="l" r="r" t="t"/>
              <a:pathLst>
                <a:path extrusionOk="0" h="1527" w="2534">
                  <a:moveTo>
                    <a:pt x="251" y="0"/>
                  </a:moveTo>
                  <a:cubicBezTo>
                    <a:pt x="111" y="0"/>
                    <a:pt x="0" y="116"/>
                    <a:pt x="0" y="256"/>
                  </a:cubicBezTo>
                  <a:lnTo>
                    <a:pt x="0" y="1272"/>
                  </a:lnTo>
                  <a:cubicBezTo>
                    <a:pt x="0" y="1411"/>
                    <a:pt x="111" y="1527"/>
                    <a:pt x="251" y="1527"/>
                  </a:cubicBezTo>
                  <a:lnTo>
                    <a:pt x="2283" y="1527"/>
                  </a:lnTo>
                  <a:cubicBezTo>
                    <a:pt x="2422" y="1527"/>
                    <a:pt x="2533" y="1411"/>
                    <a:pt x="2533" y="1272"/>
                  </a:cubicBezTo>
                  <a:lnTo>
                    <a:pt x="2533" y="256"/>
                  </a:lnTo>
                  <a:cubicBezTo>
                    <a:pt x="2533" y="116"/>
                    <a:pt x="2422" y="0"/>
                    <a:pt x="228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3"/>
            <p:cNvSpPr/>
            <p:nvPr/>
          </p:nvSpPr>
          <p:spPr>
            <a:xfrm>
              <a:off x="1023538" y="1591650"/>
              <a:ext cx="139550" cy="38075"/>
            </a:xfrm>
            <a:custGeom>
              <a:rect b="b" l="l" r="r" t="t"/>
              <a:pathLst>
                <a:path extrusionOk="0" h="1523" w="5582">
                  <a:moveTo>
                    <a:pt x="250" y="1"/>
                  </a:moveTo>
                  <a:cubicBezTo>
                    <a:pt x="111" y="1"/>
                    <a:pt x="0" y="111"/>
                    <a:pt x="0" y="251"/>
                  </a:cubicBezTo>
                  <a:lnTo>
                    <a:pt x="0" y="1267"/>
                  </a:lnTo>
                  <a:cubicBezTo>
                    <a:pt x="0" y="1407"/>
                    <a:pt x="111" y="1522"/>
                    <a:pt x="250" y="1522"/>
                  </a:cubicBezTo>
                  <a:lnTo>
                    <a:pt x="5326" y="1522"/>
                  </a:lnTo>
                  <a:cubicBezTo>
                    <a:pt x="5466" y="1522"/>
                    <a:pt x="5581" y="1407"/>
                    <a:pt x="5581" y="1267"/>
                  </a:cubicBezTo>
                  <a:lnTo>
                    <a:pt x="5581" y="251"/>
                  </a:lnTo>
                  <a:cubicBezTo>
                    <a:pt x="5581" y="111"/>
                    <a:pt x="5466" y="1"/>
                    <a:pt x="5326"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3"/>
            <p:cNvSpPr/>
            <p:nvPr/>
          </p:nvSpPr>
          <p:spPr>
            <a:xfrm>
              <a:off x="1036038" y="1813525"/>
              <a:ext cx="76250" cy="76125"/>
            </a:xfrm>
            <a:custGeom>
              <a:rect b="b" l="l" r="r" t="t"/>
              <a:pathLst>
                <a:path extrusionOk="0" h="3045" w="3050">
                  <a:moveTo>
                    <a:pt x="1523" y="1"/>
                  </a:moveTo>
                  <a:cubicBezTo>
                    <a:pt x="685" y="5"/>
                    <a:pt x="1" y="689"/>
                    <a:pt x="6" y="1527"/>
                  </a:cubicBezTo>
                  <a:cubicBezTo>
                    <a:pt x="11" y="2367"/>
                    <a:pt x="685" y="3044"/>
                    <a:pt x="1523" y="3044"/>
                  </a:cubicBezTo>
                  <a:cubicBezTo>
                    <a:pt x="1526" y="3044"/>
                    <a:pt x="1529" y="3044"/>
                    <a:pt x="1532" y="3044"/>
                  </a:cubicBezTo>
                  <a:cubicBezTo>
                    <a:pt x="2370" y="3044"/>
                    <a:pt x="3049" y="2360"/>
                    <a:pt x="3049" y="1518"/>
                  </a:cubicBezTo>
                  <a:cubicBezTo>
                    <a:pt x="3044" y="680"/>
                    <a:pt x="2365" y="1"/>
                    <a:pt x="152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3"/>
            <p:cNvSpPr/>
            <p:nvPr/>
          </p:nvSpPr>
          <p:spPr>
            <a:xfrm>
              <a:off x="1055188" y="1832550"/>
              <a:ext cx="38075" cy="38075"/>
            </a:xfrm>
            <a:custGeom>
              <a:rect b="b" l="l" r="r" t="t"/>
              <a:pathLst>
                <a:path extrusionOk="0" h="1523" w="1523">
                  <a:moveTo>
                    <a:pt x="761" y="0"/>
                  </a:moveTo>
                  <a:cubicBezTo>
                    <a:pt x="342" y="0"/>
                    <a:pt x="1" y="342"/>
                    <a:pt x="1" y="761"/>
                  </a:cubicBezTo>
                  <a:cubicBezTo>
                    <a:pt x="1" y="1185"/>
                    <a:pt x="342" y="1522"/>
                    <a:pt x="761" y="1522"/>
                  </a:cubicBezTo>
                  <a:cubicBezTo>
                    <a:pt x="1180" y="1522"/>
                    <a:pt x="1522" y="1185"/>
                    <a:pt x="1522" y="761"/>
                  </a:cubicBezTo>
                  <a:cubicBezTo>
                    <a:pt x="1522" y="342"/>
                    <a:pt x="1180" y="0"/>
                    <a:pt x="761"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3"/>
            <p:cNvSpPr/>
            <p:nvPr/>
          </p:nvSpPr>
          <p:spPr>
            <a:xfrm>
              <a:off x="1067838" y="1845300"/>
              <a:ext cx="12775" cy="12675"/>
            </a:xfrm>
            <a:custGeom>
              <a:rect b="b" l="l" r="r" t="t"/>
              <a:pathLst>
                <a:path extrusionOk="0" h="507" w="511">
                  <a:moveTo>
                    <a:pt x="255" y="1"/>
                  </a:moveTo>
                  <a:cubicBezTo>
                    <a:pt x="116" y="1"/>
                    <a:pt x="0" y="112"/>
                    <a:pt x="0" y="251"/>
                  </a:cubicBezTo>
                  <a:cubicBezTo>
                    <a:pt x="0" y="391"/>
                    <a:pt x="116" y="507"/>
                    <a:pt x="255" y="507"/>
                  </a:cubicBezTo>
                  <a:cubicBezTo>
                    <a:pt x="395" y="507"/>
                    <a:pt x="511" y="391"/>
                    <a:pt x="511" y="251"/>
                  </a:cubicBezTo>
                  <a:cubicBezTo>
                    <a:pt x="511" y="112"/>
                    <a:pt x="395" y="1"/>
                    <a:pt x="25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3"/>
            <p:cNvSpPr/>
            <p:nvPr/>
          </p:nvSpPr>
          <p:spPr>
            <a:xfrm>
              <a:off x="1251788" y="1813525"/>
              <a:ext cx="76100" cy="76125"/>
            </a:xfrm>
            <a:custGeom>
              <a:rect b="b" l="l" r="r" t="t"/>
              <a:pathLst>
                <a:path extrusionOk="0" h="3045" w="3044">
                  <a:moveTo>
                    <a:pt x="1522" y="1"/>
                  </a:moveTo>
                  <a:cubicBezTo>
                    <a:pt x="684" y="1"/>
                    <a:pt x="0" y="684"/>
                    <a:pt x="0" y="1522"/>
                  </a:cubicBezTo>
                  <a:cubicBezTo>
                    <a:pt x="0" y="2365"/>
                    <a:pt x="684" y="3044"/>
                    <a:pt x="1522" y="3044"/>
                  </a:cubicBezTo>
                  <a:cubicBezTo>
                    <a:pt x="2365" y="3044"/>
                    <a:pt x="3044" y="2365"/>
                    <a:pt x="3044" y="1522"/>
                  </a:cubicBezTo>
                  <a:cubicBezTo>
                    <a:pt x="3044" y="684"/>
                    <a:pt x="2365" y="1"/>
                    <a:pt x="152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3"/>
            <p:cNvSpPr/>
            <p:nvPr/>
          </p:nvSpPr>
          <p:spPr>
            <a:xfrm>
              <a:off x="1270813" y="1832550"/>
              <a:ext cx="38050" cy="38075"/>
            </a:xfrm>
            <a:custGeom>
              <a:rect b="b" l="l" r="r" t="t"/>
              <a:pathLst>
                <a:path extrusionOk="0" h="1523" w="1522">
                  <a:moveTo>
                    <a:pt x="761" y="0"/>
                  </a:moveTo>
                  <a:cubicBezTo>
                    <a:pt x="342" y="0"/>
                    <a:pt x="0" y="342"/>
                    <a:pt x="0" y="761"/>
                  </a:cubicBezTo>
                  <a:cubicBezTo>
                    <a:pt x="0" y="1185"/>
                    <a:pt x="342" y="1522"/>
                    <a:pt x="761" y="1522"/>
                  </a:cubicBezTo>
                  <a:cubicBezTo>
                    <a:pt x="1180" y="1522"/>
                    <a:pt x="1522" y="1185"/>
                    <a:pt x="1522" y="761"/>
                  </a:cubicBezTo>
                  <a:cubicBezTo>
                    <a:pt x="1522" y="342"/>
                    <a:pt x="1180" y="0"/>
                    <a:pt x="761"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3"/>
            <p:cNvSpPr/>
            <p:nvPr/>
          </p:nvSpPr>
          <p:spPr>
            <a:xfrm>
              <a:off x="1283563" y="1845300"/>
              <a:ext cx="12675" cy="12675"/>
            </a:xfrm>
            <a:custGeom>
              <a:rect b="b" l="l" r="r" t="t"/>
              <a:pathLst>
                <a:path extrusionOk="0" h="507" w="507">
                  <a:moveTo>
                    <a:pt x="251" y="1"/>
                  </a:moveTo>
                  <a:cubicBezTo>
                    <a:pt x="111" y="1"/>
                    <a:pt x="1" y="112"/>
                    <a:pt x="1" y="251"/>
                  </a:cubicBezTo>
                  <a:cubicBezTo>
                    <a:pt x="1" y="391"/>
                    <a:pt x="111" y="507"/>
                    <a:pt x="251" y="507"/>
                  </a:cubicBezTo>
                  <a:cubicBezTo>
                    <a:pt x="391" y="507"/>
                    <a:pt x="506" y="391"/>
                    <a:pt x="506" y="251"/>
                  </a:cubicBezTo>
                  <a:cubicBezTo>
                    <a:pt x="506" y="112"/>
                    <a:pt x="391" y="1"/>
                    <a:pt x="25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3"/>
            <p:cNvSpPr/>
            <p:nvPr/>
          </p:nvSpPr>
          <p:spPr>
            <a:xfrm>
              <a:off x="1342913" y="1757300"/>
              <a:ext cx="21825" cy="34950"/>
            </a:xfrm>
            <a:custGeom>
              <a:rect b="b" l="l" r="r" t="t"/>
              <a:pathLst>
                <a:path extrusionOk="0" h="1398" w="873">
                  <a:moveTo>
                    <a:pt x="627" y="1"/>
                  </a:moveTo>
                  <a:cubicBezTo>
                    <a:pt x="275" y="15"/>
                    <a:pt x="1" y="338"/>
                    <a:pt x="15" y="723"/>
                  </a:cubicBezTo>
                  <a:cubicBezTo>
                    <a:pt x="29" y="1100"/>
                    <a:pt x="315" y="1398"/>
                    <a:pt x="651" y="1398"/>
                  </a:cubicBezTo>
                  <a:cubicBezTo>
                    <a:pt x="659" y="1398"/>
                    <a:pt x="667" y="1398"/>
                    <a:pt x="675" y="1397"/>
                  </a:cubicBezTo>
                  <a:cubicBezTo>
                    <a:pt x="742" y="1392"/>
                    <a:pt x="810" y="1378"/>
                    <a:pt x="872" y="1354"/>
                  </a:cubicBezTo>
                  <a:cubicBezTo>
                    <a:pt x="839" y="940"/>
                    <a:pt x="786" y="482"/>
                    <a:pt x="713" y="6"/>
                  </a:cubicBezTo>
                  <a:cubicBezTo>
                    <a:pt x="685" y="6"/>
                    <a:pt x="656" y="1"/>
                    <a:pt x="627"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3"/>
            <p:cNvSpPr/>
            <p:nvPr/>
          </p:nvSpPr>
          <p:spPr>
            <a:xfrm>
              <a:off x="1112013" y="1737450"/>
              <a:ext cx="140025" cy="82600"/>
            </a:xfrm>
            <a:custGeom>
              <a:rect b="b" l="l" r="r" t="t"/>
              <a:pathLst>
                <a:path extrusionOk="0" h="3304" w="5601">
                  <a:moveTo>
                    <a:pt x="2548" y="1628"/>
                  </a:moveTo>
                  <a:lnTo>
                    <a:pt x="2548" y="2769"/>
                  </a:lnTo>
                  <a:cubicBezTo>
                    <a:pt x="2254" y="2731"/>
                    <a:pt x="1975" y="2615"/>
                    <a:pt x="1739" y="2437"/>
                  </a:cubicBezTo>
                  <a:lnTo>
                    <a:pt x="2548" y="1628"/>
                  </a:lnTo>
                  <a:close/>
                  <a:moveTo>
                    <a:pt x="3054" y="1628"/>
                  </a:moveTo>
                  <a:lnTo>
                    <a:pt x="3863" y="2437"/>
                  </a:lnTo>
                  <a:cubicBezTo>
                    <a:pt x="3627" y="2615"/>
                    <a:pt x="3347" y="2731"/>
                    <a:pt x="3054" y="2769"/>
                  </a:cubicBezTo>
                  <a:lnTo>
                    <a:pt x="3054" y="1628"/>
                  </a:lnTo>
                  <a:close/>
                  <a:moveTo>
                    <a:pt x="761" y="0"/>
                  </a:moveTo>
                  <a:cubicBezTo>
                    <a:pt x="1" y="1517"/>
                    <a:pt x="1103" y="3304"/>
                    <a:pt x="2803" y="3304"/>
                  </a:cubicBezTo>
                  <a:cubicBezTo>
                    <a:pt x="4498" y="3304"/>
                    <a:pt x="5601" y="1517"/>
                    <a:pt x="4845" y="0"/>
                  </a:cubicBezTo>
                  <a:lnTo>
                    <a:pt x="4257" y="0"/>
                  </a:lnTo>
                  <a:cubicBezTo>
                    <a:pt x="4696" y="626"/>
                    <a:pt x="4681" y="1464"/>
                    <a:pt x="4224" y="2076"/>
                  </a:cubicBezTo>
                  <a:lnTo>
                    <a:pt x="3054" y="910"/>
                  </a:lnTo>
                  <a:lnTo>
                    <a:pt x="3054" y="0"/>
                  </a:lnTo>
                  <a:lnTo>
                    <a:pt x="2548" y="0"/>
                  </a:lnTo>
                  <a:lnTo>
                    <a:pt x="2548" y="910"/>
                  </a:lnTo>
                  <a:lnTo>
                    <a:pt x="1383" y="2076"/>
                  </a:lnTo>
                  <a:cubicBezTo>
                    <a:pt x="920" y="1464"/>
                    <a:pt x="906" y="626"/>
                    <a:pt x="1344"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3"/>
            <p:cNvSpPr/>
            <p:nvPr/>
          </p:nvSpPr>
          <p:spPr>
            <a:xfrm>
              <a:off x="1264438" y="1674000"/>
              <a:ext cx="85600" cy="38175"/>
            </a:xfrm>
            <a:custGeom>
              <a:rect b="b" l="l" r="r" t="t"/>
              <a:pathLst>
                <a:path extrusionOk="0" h="1527" w="3424">
                  <a:moveTo>
                    <a:pt x="255" y="0"/>
                  </a:moveTo>
                  <a:cubicBezTo>
                    <a:pt x="116" y="0"/>
                    <a:pt x="0" y="116"/>
                    <a:pt x="0" y="256"/>
                  </a:cubicBezTo>
                  <a:lnTo>
                    <a:pt x="0" y="1272"/>
                  </a:lnTo>
                  <a:cubicBezTo>
                    <a:pt x="0" y="1411"/>
                    <a:pt x="116" y="1522"/>
                    <a:pt x="255" y="1527"/>
                  </a:cubicBezTo>
                  <a:lnTo>
                    <a:pt x="3424" y="1527"/>
                  </a:lnTo>
                  <a:cubicBezTo>
                    <a:pt x="3255" y="988"/>
                    <a:pt x="3019" y="477"/>
                    <a:pt x="2726"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3"/>
            <p:cNvSpPr/>
            <p:nvPr/>
          </p:nvSpPr>
          <p:spPr>
            <a:xfrm>
              <a:off x="1099613" y="1674000"/>
              <a:ext cx="63475" cy="19050"/>
            </a:xfrm>
            <a:custGeom>
              <a:rect b="b" l="l" r="r" t="t"/>
              <a:pathLst>
                <a:path extrusionOk="0" h="762" w="2539">
                  <a:moveTo>
                    <a:pt x="256" y="0"/>
                  </a:moveTo>
                  <a:cubicBezTo>
                    <a:pt x="111" y="0"/>
                    <a:pt x="1" y="116"/>
                    <a:pt x="1" y="256"/>
                  </a:cubicBezTo>
                  <a:lnTo>
                    <a:pt x="1" y="761"/>
                  </a:lnTo>
                  <a:cubicBezTo>
                    <a:pt x="1" y="622"/>
                    <a:pt x="111" y="506"/>
                    <a:pt x="256" y="506"/>
                  </a:cubicBezTo>
                  <a:lnTo>
                    <a:pt x="2283" y="506"/>
                  </a:lnTo>
                  <a:cubicBezTo>
                    <a:pt x="2423" y="506"/>
                    <a:pt x="2538" y="622"/>
                    <a:pt x="2538" y="761"/>
                  </a:cubicBezTo>
                  <a:lnTo>
                    <a:pt x="2538" y="256"/>
                  </a:lnTo>
                  <a:cubicBezTo>
                    <a:pt x="2533" y="116"/>
                    <a:pt x="2423" y="0"/>
                    <a:pt x="228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3"/>
            <p:cNvSpPr/>
            <p:nvPr/>
          </p:nvSpPr>
          <p:spPr>
            <a:xfrm>
              <a:off x="1182088" y="1674000"/>
              <a:ext cx="63350" cy="19050"/>
            </a:xfrm>
            <a:custGeom>
              <a:rect b="b" l="l" r="r" t="t"/>
              <a:pathLst>
                <a:path extrusionOk="0" h="762" w="2534">
                  <a:moveTo>
                    <a:pt x="251" y="0"/>
                  </a:moveTo>
                  <a:cubicBezTo>
                    <a:pt x="111" y="0"/>
                    <a:pt x="0" y="116"/>
                    <a:pt x="0" y="256"/>
                  </a:cubicBezTo>
                  <a:lnTo>
                    <a:pt x="0" y="761"/>
                  </a:lnTo>
                  <a:cubicBezTo>
                    <a:pt x="0" y="622"/>
                    <a:pt x="111" y="506"/>
                    <a:pt x="251" y="506"/>
                  </a:cubicBezTo>
                  <a:lnTo>
                    <a:pt x="2283" y="506"/>
                  </a:lnTo>
                  <a:cubicBezTo>
                    <a:pt x="2422" y="506"/>
                    <a:pt x="2533" y="622"/>
                    <a:pt x="2533" y="761"/>
                  </a:cubicBezTo>
                  <a:lnTo>
                    <a:pt x="2533" y="256"/>
                  </a:lnTo>
                  <a:cubicBezTo>
                    <a:pt x="2533" y="116"/>
                    <a:pt x="2422" y="0"/>
                    <a:pt x="228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3"/>
            <p:cNvSpPr/>
            <p:nvPr/>
          </p:nvSpPr>
          <p:spPr>
            <a:xfrm>
              <a:off x="1264438" y="1674000"/>
              <a:ext cx="75250" cy="19050"/>
            </a:xfrm>
            <a:custGeom>
              <a:rect b="b" l="l" r="r" t="t"/>
              <a:pathLst>
                <a:path extrusionOk="0" h="762" w="3010">
                  <a:moveTo>
                    <a:pt x="255" y="0"/>
                  </a:moveTo>
                  <a:cubicBezTo>
                    <a:pt x="116" y="0"/>
                    <a:pt x="0" y="116"/>
                    <a:pt x="0" y="256"/>
                  </a:cubicBezTo>
                  <a:lnTo>
                    <a:pt x="0" y="761"/>
                  </a:lnTo>
                  <a:cubicBezTo>
                    <a:pt x="5" y="622"/>
                    <a:pt x="116" y="511"/>
                    <a:pt x="255" y="511"/>
                  </a:cubicBezTo>
                  <a:lnTo>
                    <a:pt x="3010" y="511"/>
                  </a:lnTo>
                  <a:cubicBezTo>
                    <a:pt x="2923" y="338"/>
                    <a:pt x="2827" y="164"/>
                    <a:pt x="2726"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3"/>
            <p:cNvSpPr/>
            <p:nvPr/>
          </p:nvSpPr>
          <p:spPr>
            <a:xfrm>
              <a:off x="1023538" y="1610675"/>
              <a:ext cx="139550" cy="19050"/>
            </a:xfrm>
            <a:custGeom>
              <a:rect b="b" l="l" r="r" t="t"/>
              <a:pathLst>
                <a:path extrusionOk="0" h="762" w="5582">
                  <a:moveTo>
                    <a:pt x="0" y="0"/>
                  </a:moveTo>
                  <a:lnTo>
                    <a:pt x="0" y="506"/>
                  </a:lnTo>
                  <a:cubicBezTo>
                    <a:pt x="0" y="646"/>
                    <a:pt x="111" y="761"/>
                    <a:pt x="250" y="761"/>
                  </a:cubicBezTo>
                  <a:lnTo>
                    <a:pt x="5326" y="761"/>
                  </a:lnTo>
                  <a:cubicBezTo>
                    <a:pt x="5466" y="761"/>
                    <a:pt x="5581" y="646"/>
                    <a:pt x="5581" y="506"/>
                  </a:cubicBezTo>
                  <a:lnTo>
                    <a:pt x="5581" y="0"/>
                  </a:lnTo>
                  <a:cubicBezTo>
                    <a:pt x="5581" y="140"/>
                    <a:pt x="5466" y="251"/>
                    <a:pt x="5326" y="251"/>
                  </a:cubicBezTo>
                  <a:lnTo>
                    <a:pt x="250" y="251"/>
                  </a:lnTo>
                  <a:cubicBezTo>
                    <a:pt x="111" y="251"/>
                    <a:pt x="0" y="140"/>
                    <a:pt x="0"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3" name="Google Shape;5243;p63"/>
          <p:cNvGrpSpPr/>
          <p:nvPr/>
        </p:nvGrpSpPr>
        <p:grpSpPr>
          <a:xfrm>
            <a:off x="7251713" y="3252400"/>
            <a:ext cx="169900" cy="368050"/>
            <a:chOff x="7251713" y="3229525"/>
            <a:chExt cx="169900" cy="368050"/>
          </a:xfrm>
        </p:grpSpPr>
        <p:sp>
          <p:nvSpPr>
            <p:cNvPr id="5244" name="Google Shape;5244;p63"/>
            <p:cNvSpPr/>
            <p:nvPr/>
          </p:nvSpPr>
          <p:spPr>
            <a:xfrm>
              <a:off x="7286638" y="3229525"/>
              <a:ext cx="101500" cy="101525"/>
            </a:xfrm>
            <a:custGeom>
              <a:rect b="b" l="l" r="r" t="t"/>
              <a:pathLst>
                <a:path extrusionOk="0" h="4061" w="4060">
                  <a:moveTo>
                    <a:pt x="2028" y="1"/>
                  </a:moveTo>
                  <a:cubicBezTo>
                    <a:pt x="910" y="1"/>
                    <a:pt x="0" y="911"/>
                    <a:pt x="0" y="2033"/>
                  </a:cubicBezTo>
                  <a:cubicBezTo>
                    <a:pt x="0" y="3150"/>
                    <a:pt x="910" y="4060"/>
                    <a:pt x="2028" y="4060"/>
                  </a:cubicBezTo>
                  <a:cubicBezTo>
                    <a:pt x="3150" y="4060"/>
                    <a:pt x="4060" y="3150"/>
                    <a:pt x="4060" y="2033"/>
                  </a:cubicBezTo>
                  <a:cubicBezTo>
                    <a:pt x="4060" y="911"/>
                    <a:pt x="3150" y="1"/>
                    <a:pt x="2028"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3"/>
            <p:cNvSpPr/>
            <p:nvPr/>
          </p:nvSpPr>
          <p:spPr>
            <a:xfrm>
              <a:off x="7277113" y="3229525"/>
              <a:ext cx="93950" cy="101525"/>
            </a:xfrm>
            <a:custGeom>
              <a:rect b="b" l="l" r="r" t="t"/>
              <a:pathLst>
                <a:path extrusionOk="0" h="4061" w="3758">
                  <a:moveTo>
                    <a:pt x="2336" y="1"/>
                  </a:moveTo>
                  <a:lnTo>
                    <a:pt x="2336" y="1"/>
                  </a:lnTo>
                  <a:cubicBezTo>
                    <a:pt x="930" y="54"/>
                    <a:pt x="1" y="1479"/>
                    <a:pt x="526" y="2784"/>
                  </a:cubicBezTo>
                  <a:cubicBezTo>
                    <a:pt x="852" y="3602"/>
                    <a:pt x="1623" y="4060"/>
                    <a:pt x="2414" y="4060"/>
                  </a:cubicBezTo>
                  <a:cubicBezTo>
                    <a:pt x="2885" y="4060"/>
                    <a:pt x="3363" y="3897"/>
                    <a:pt x="3757" y="3550"/>
                  </a:cubicBezTo>
                  <a:cubicBezTo>
                    <a:pt x="3728" y="3550"/>
                    <a:pt x="3704" y="3555"/>
                    <a:pt x="3680" y="3555"/>
                  </a:cubicBezTo>
                  <a:cubicBezTo>
                    <a:pt x="2837" y="3555"/>
                    <a:pt x="2076" y="3035"/>
                    <a:pt x="1778" y="2245"/>
                  </a:cubicBezTo>
                  <a:cubicBezTo>
                    <a:pt x="1479" y="1455"/>
                    <a:pt x="1701" y="559"/>
                    <a:pt x="233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3"/>
            <p:cNvSpPr/>
            <p:nvPr/>
          </p:nvSpPr>
          <p:spPr>
            <a:xfrm>
              <a:off x="7261238" y="3280225"/>
              <a:ext cx="101500" cy="101625"/>
            </a:xfrm>
            <a:custGeom>
              <a:rect b="b" l="l" r="r" t="t"/>
              <a:pathLst>
                <a:path extrusionOk="0" h="4065" w="4060">
                  <a:moveTo>
                    <a:pt x="2032" y="0"/>
                  </a:moveTo>
                  <a:cubicBezTo>
                    <a:pt x="910" y="0"/>
                    <a:pt x="0" y="910"/>
                    <a:pt x="0" y="2032"/>
                  </a:cubicBezTo>
                  <a:cubicBezTo>
                    <a:pt x="0" y="3154"/>
                    <a:pt x="910" y="4065"/>
                    <a:pt x="2032" y="4065"/>
                  </a:cubicBezTo>
                  <a:cubicBezTo>
                    <a:pt x="3150" y="4065"/>
                    <a:pt x="4060" y="3154"/>
                    <a:pt x="4060" y="2032"/>
                  </a:cubicBezTo>
                  <a:cubicBezTo>
                    <a:pt x="4060" y="910"/>
                    <a:pt x="3150" y="0"/>
                    <a:pt x="2032"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3"/>
            <p:cNvSpPr/>
            <p:nvPr/>
          </p:nvSpPr>
          <p:spPr>
            <a:xfrm>
              <a:off x="7251713" y="3280350"/>
              <a:ext cx="93925" cy="101475"/>
            </a:xfrm>
            <a:custGeom>
              <a:rect b="b" l="l" r="r" t="t"/>
              <a:pathLst>
                <a:path extrusionOk="0" h="4059" w="3757">
                  <a:moveTo>
                    <a:pt x="2336" y="0"/>
                  </a:moveTo>
                  <a:lnTo>
                    <a:pt x="2336" y="0"/>
                  </a:lnTo>
                  <a:cubicBezTo>
                    <a:pt x="930" y="48"/>
                    <a:pt x="1" y="1478"/>
                    <a:pt x="526" y="2783"/>
                  </a:cubicBezTo>
                  <a:cubicBezTo>
                    <a:pt x="851" y="3600"/>
                    <a:pt x="1623" y="4058"/>
                    <a:pt x="2413" y="4058"/>
                  </a:cubicBezTo>
                  <a:cubicBezTo>
                    <a:pt x="2885" y="4058"/>
                    <a:pt x="3364" y="3894"/>
                    <a:pt x="3757" y="3544"/>
                  </a:cubicBezTo>
                  <a:lnTo>
                    <a:pt x="3757" y="3544"/>
                  </a:lnTo>
                  <a:cubicBezTo>
                    <a:pt x="3733" y="3549"/>
                    <a:pt x="3704" y="3549"/>
                    <a:pt x="3680" y="3549"/>
                  </a:cubicBezTo>
                  <a:cubicBezTo>
                    <a:pt x="3676" y="3549"/>
                    <a:pt x="3672" y="3549"/>
                    <a:pt x="3668" y="3549"/>
                  </a:cubicBezTo>
                  <a:cubicBezTo>
                    <a:pt x="2830" y="3549"/>
                    <a:pt x="2075" y="3025"/>
                    <a:pt x="1778" y="2239"/>
                  </a:cubicBezTo>
                  <a:cubicBezTo>
                    <a:pt x="1479" y="1450"/>
                    <a:pt x="1701" y="559"/>
                    <a:pt x="2336"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3"/>
            <p:cNvSpPr/>
            <p:nvPr/>
          </p:nvSpPr>
          <p:spPr>
            <a:xfrm>
              <a:off x="7267488" y="3280325"/>
              <a:ext cx="76225" cy="50725"/>
            </a:xfrm>
            <a:custGeom>
              <a:rect b="b" l="l" r="r" t="t"/>
              <a:pathLst>
                <a:path extrusionOk="0" h="2029" w="3049">
                  <a:moveTo>
                    <a:pt x="1803" y="1"/>
                  </a:moveTo>
                  <a:cubicBezTo>
                    <a:pt x="1796" y="1"/>
                    <a:pt x="1789" y="1"/>
                    <a:pt x="1782" y="1"/>
                  </a:cubicBezTo>
                  <a:cubicBezTo>
                    <a:pt x="1041" y="1"/>
                    <a:pt x="362" y="401"/>
                    <a:pt x="5" y="1046"/>
                  </a:cubicBezTo>
                  <a:lnTo>
                    <a:pt x="5" y="1484"/>
                  </a:lnTo>
                  <a:cubicBezTo>
                    <a:pt x="1" y="1739"/>
                    <a:pt x="174" y="1961"/>
                    <a:pt x="424" y="2014"/>
                  </a:cubicBezTo>
                  <a:cubicBezTo>
                    <a:pt x="454" y="2019"/>
                    <a:pt x="483" y="2021"/>
                    <a:pt x="511" y="2021"/>
                  </a:cubicBezTo>
                  <a:cubicBezTo>
                    <a:pt x="787" y="2021"/>
                    <a:pt x="1017" y="1797"/>
                    <a:pt x="1017" y="1513"/>
                  </a:cubicBezTo>
                  <a:cubicBezTo>
                    <a:pt x="1017" y="1229"/>
                    <a:pt x="1248" y="1003"/>
                    <a:pt x="1527" y="1003"/>
                  </a:cubicBezTo>
                  <a:cubicBezTo>
                    <a:pt x="1806" y="1007"/>
                    <a:pt x="2033" y="1239"/>
                    <a:pt x="2033" y="1523"/>
                  </a:cubicBezTo>
                  <a:lnTo>
                    <a:pt x="2033" y="2028"/>
                  </a:lnTo>
                  <a:lnTo>
                    <a:pt x="3049" y="2028"/>
                  </a:lnTo>
                  <a:lnTo>
                    <a:pt x="3049" y="444"/>
                  </a:lnTo>
                  <a:cubicBezTo>
                    <a:pt x="2693" y="159"/>
                    <a:pt x="2253" y="1"/>
                    <a:pt x="1803"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3"/>
            <p:cNvSpPr/>
            <p:nvPr/>
          </p:nvSpPr>
          <p:spPr>
            <a:xfrm>
              <a:off x="7267363" y="3280450"/>
              <a:ext cx="42650" cy="50425"/>
            </a:xfrm>
            <a:custGeom>
              <a:rect b="b" l="l" r="r" t="t"/>
              <a:pathLst>
                <a:path extrusionOk="0" h="2017" w="1706">
                  <a:moveTo>
                    <a:pt x="1706" y="1"/>
                  </a:moveTo>
                  <a:cubicBezTo>
                    <a:pt x="998" y="25"/>
                    <a:pt x="352" y="420"/>
                    <a:pt x="10" y="1041"/>
                  </a:cubicBezTo>
                  <a:lnTo>
                    <a:pt x="10" y="1479"/>
                  </a:lnTo>
                  <a:cubicBezTo>
                    <a:pt x="1" y="1734"/>
                    <a:pt x="179" y="1956"/>
                    <a:pt x="429" y="2009"/>
                  </a:cubicBezTo>
                  <a:cubicBezTo>
                    <a:pt x="459" y="2014"/>
                    <a:pt x="488" y="2016"/>
                    <a:pt x="516" y="2016"/>
                  </a:cubicBezTo>
                  <a:cubicBezTo>
                    <a:pt x="793" y="2016"/>
                    <a:pt x="1027" y="1792"/>
                    <a:pt x="1027" y="1508"/>
                  </a:cubicBezTo>
                  <a:lnTo>
                    <a:pt x="1027" y="1494"/>
                  </a:lnTo>
                  <a:cubicBezTo>
                    <a:pt x="1031" y="921"/>
                    <a:pt x="1277" y="376"/>
                    <a:pt x="1706"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3"/>
            <p:cNvSpPr/>
            <p:nvPr/>
          </p:nvSpPr>
          <p:spPr>
            <a:xfrm>
              <a:off x="7312038" y="3280225"/>
              <a:ext cx="101500" cy="101625"/>
            </a:xfrm>
            <a:custGeom>
              <a:rect b="b" l="l" r="r" t="t"/>
              <a:pathLst>
                <a:path extrusionOk="0" h="4065" w="4060">
                  <a:moveTo>
                    <a:pt x="2028" y="0"/>
                  </a:moveTo>
                  <a:cubicBezTo>
                    <a:pt x="906" y="0"/>
                    <a:pt x="0" y="910"/>
                    <a:pt x="0" y="2032"/>
                  </a:cubicBezTo>
                  <a:cubicBezTo>
                    <a:pt x="0" y="3154"/>
                    <a:pt x="906" y="4065"/>
                    <a:pt x="2028" y="4065"/>
                  </a:cubicBezTo>
                  <a:cubicBezTo>
                    <a:pt x="3150" y="4065"/>
                    <a:pt x="4060" y="3154"/>
                    <a:pt x="4060" y="2032"/>
                  </a:cubicBezTo>
                  <a:cubicBezTo>
                    <a:pt x="4060" y="910"/>
                    <a:pt x="3150" y="0"/>
                    <a:pt x="202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3"/>
            <p:cNvSpPr/>
            <p:nvPr/>
          </p:nvSpPr>
          <p:spPr>
            <a:xfrm>
              <a:off x="7302513" y="3280350"/>
              <a:ext cx="93825" cy="101475"/>
            </a:xfrm>
            <a:custGeom>
              <a:rect b="b" l="l" r="r" t="t"/>
              <a:pathLst>
                <a:path extrusionOk="0" h="4059" w="3753">
                  <a:moveTo>
                    <a:pt x="2337" y="0"/>
                  </a:moveTo>
                  <a:cubicBezTo>
                    <a:pt x="930" y="48"/>
                    <a:pt x="1" y="1478"/>
                    <a:pt x="521" y="2783"/>
                  </a:cubicBezTo>
                  <a:cubicBezTo>
                    <a:pt x="849" y="3600"/>
                    <a:pt x="1621" y="4058"/>
                    <a:pt x="2409" y="4058"/>
                  </a:cubicBezTo>
                  <a:cubicBezTo>
                    <a:pt x="2881" y="4058"/>
                    <a:pt x="3359" y="3894"/>
                    <a:pt x="3752" y="3544"/>
                  </a:cubicBezTo>
                  <a:lnTo>
                    <a:pt x="3752" y="3544"/>
                  </a:lnTo>
                  <a:cubicBezTo>
                    <a:pt x="3728" y="3549"/>
                    <a:pt x="3704" y="3549"/>
                    <a:pt x="3680" y="3549"/>
                  </a:cubicBezTo>
                  <a:cubicBezTo>
                    <a:pt x="3676" y="3549"/>
                    <a:pt x="3672" y="3549"/>
                    <a:pt x="3669" y="3549"/>
                  </a:cubicBezTo>
                  <a:cubicBezTo>
                    <a:pt x="2826" y="3549"/>
                    <a:pt x="2075" y="3025"/>
                    <a:pt x="1778" y="2239"/>
                  </a:cubicBezTo>
                  <a:cubicBezTo>
                    <a:pt x="1479" y="1450"/>
                    <a:pt x="1701" y="559"/>
                    <a:pt x="233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3"/>
            <p:cNvSpPr/>
            <p:nvPr/>
          </p:nvSpPr>
          <p:spPr>
            <a:xfrm>
              <a:off x="7328238" y="3324450"/>
              <a:ext cx="24025" cy="19350"/>
            </a:xfrm>
            <a:custGeom>
              <a:rect b="b" l="l" r="r" t="t"/>
              <a:pathLst>
                <a:path extrusionOk="0" h="774" w="961">
                  <a:moveTo>
                    <a:pt x="368" y="1"/>
                  </a:moveTo>
                  <a:cubicBezTo>
                    <a:pt x="171" y="1"/>
                    <a:pt x="1" y="257"/>
                    <a:pt x="186" y="442"/>
                  </a:cubicBezTo>
                  <a:lnTo>
                    <a:pt x="441" y="697"/>
                  </a:lnTo>
                  <a:cubicBezTo>
                    <a:pt x="489" y="745"/>
                    <a:pt x="551" y="774"/>
                    <a:pt x="619" y="774"/>
                  </a:cubicBezTo>
                  <a:lnTo>
                    <a:pt x="619" y="769"/>
                  </a:lnTo>
                  <a:cubicBezTo>
                    <a:pt x="845" y="769"/>
                    <a:pt x="961" y="495"/>
                    <a:pt x="797" y="336"/>
                  </a:cubicBezTo>
                  <a:lnTo>
                    <a:pt x="547" y="80"/>
                  </a:lnTo>
                  <a:cubicBezTo>
                    <a:pt x="491" y="24"/>
                    <a:pt x="428" y="1"/>
                    <a:pt x="368"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3"/>
            <p:cNvSpPr/>
            <p:nvPr/>
          </p:nvSpPr>
          <p:spPr>
            <a:xfrm>
              <a:off x="7335163" y="3299175"/>
              <a:ext cx="24025" cy="19225"/>
            </a:xfrm>
            <a:custGeom>
              <a:rect b="b" l="l" r="r" t="t"/>
              <a:pathLst>
                <a:path extrusionOk="0" h="769" w="961">
                  <a:moveTo>
                    <a:pt x="592" y="1"/>
                  </a:moveTo>
                  <a:cubicBezTo>
                    <a:pt x="533" y="1"/>
                    <a:pt x="470" y="24"/>
                    <a:pt x="414" y="80"/>
                  </a:cubicBezTo>
                  <a:lnTo>
                    <a:pt x="164" y="335"/>
                  </a:lnTo>
                  <a:cubicBezTo>
                    <a:pt x="0" y="494"/>
                    <a:pt x="116" y="769"/>
                    <a:pt x="342" y="769"/>
                  </a:cubicBezTo>
                  <a:cubicBezTo>
                    <a:pt x="409" y="769"/>
                    <a:pt x="477" y="745"/>
                    <a:pt x="525" y="697"/>
                  </a:cubicBezTo>
                  <a:lnTo>
                    <a:pt x="775" y="441"/>
                  </a:lnTo>
                  <a:cubicBezTo>
                    <a:pt x="960" y="256"/>
                    <a:pt x="790" y="1"/>
                    <a:pt x="592"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3"/>
            <p:cNvSpPr/>
            <p:nvPr/>
          </p:nvSpPr>
          <p:spPr>
            <a:xfrm>
              <a:off x="7373188" y="3324575"/>
              <a:ext cx="24025" cy="19225"/>
            </a:xfrm>
            <a:custGeom>
              <a:rect b="b" l="l" r="r" t="t"/>
              <a:pathLst>
                <a:path extrusionOk="0" h="769" w="961">
                  <a:moveTo>
                    <a:pt x="593" y="1"/>
                  </a:moveTo>
                  <a:cubicBezTo>
                    <a:pt x="533" y="1"/>
                    <a:pt x="471" y="24"/>
                    <a:pt x="415" y="80"/>
                  </a:cubicBezTo>
                  <a:lnTo>
                    <a:pt x="164" y="335"/>
                  </a:lnTo>
                  <a:cubicBezTo>
                    <a:pt x="1" y="494"/>
                    <a:pt x="116" y="769"/>
                    <a:pt x="343" y="769"/>
                  </a:cubicBezTo>
                  <a:cubicBezTo>
                    <a:pt x="410" y="769"/>
                    <a:pt x="473" y="740"/>
                    <a:pt x="526" y="697"/>
                  </a:cubicBezTo>
                  <a:lnTo>
                    <a:pt x="776" y="441"/>
                  </a:lnTo>
                  <a:cubicBezTo>
                    <a:pt x="961" y="257"/>
                    <a:pt x="791" y="1"/>
                    <a:pt x="593"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3"/>
            <p:cNvSpPr/>
            <p:nvPr/>
          </p:nvSpPr>
          <p:spPr>
            <a:xfrm>
              <a:off x="7366288" y="3299175"/>
              <a:ext cx="24025" cy="19225"/>
            </a:xfrm>
            <a:custGeom>
              <a:rect b="b" l="l" r="r" t="t"/>
              <a:pathLst>
                <a:path extrusionOk="0" h="769" w="961">
                  <a:moveTo>
                    <a:pt x="368" y="1"/>
                  </a:moveTo>
                  <a:cubicBezTo>
                    <a:pt x="170" y="1"/>
                    <a:pt x="0" y="256"/>
                    <a:pt x="185" y="441"/>
                  </a:cubicBezTo>
                  <a:lnTo>
                    <a:pt x="440" y="692"/>
                  </a:lnTo>
                  <a:cubicBezTo>
                    <a:pt x="484" y="740"/>
                    <a:pt x="551" y="769"/>
                    <a:pt x="619" y="769"/>
                  </a:cubicBezTo>
                  <a:lnTo>
                    <a:pt x="619" y="764"/>
                  </a:lnTo>
                  <a:cubicBezTo>
                    <a:pt x="845" y="764"/>
                    <a:pt x="961" y="494"/>
                    <a:pt x="802" y="331"/>
                  </a:cubicBezTo>
                  <a:lnTo>
                    <a:pt x="546" y="80"/>
                  </a:lnTo>
                  <a:cubicBezTo>
                    <a:pt x="490" y="24"/>
                    <a:pt x="428" y="1"/>
                    <a:pt x="368"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3"/>
            <p:cNvSpPr/>
            <p:nvPr/>
          </p:nvSpPr>
          <p:spPr>
            <a:xfrm>
              <a:off x="7354088" y="3318375"/>
              <a:ext cx="15400" cy="12675"/>
            </a:xfrm>
            <a:custGeom>
              <a:rect b="b" l="l" r="r" t="t"/>
              <a:pathLst>
                <a:path extrusionOk="0" h="507" w="616">
                  <a:moveTo>
                    <a:pt x="367" y="0"/>
                  </a:moveTo>
                  <a:cubicBezTo>
                    <a:pt x="362" y="0"/>
                    <a:pt x="356" y="0"/>
                    <a:pt x="351" y="1"/>
                  </a:cubicBezTo>
                  <a:cubicBezTo>
                    <a:pt x="344" y="0"/>
                    <a:pt x="338" y="0"/>
                    <a:pt x="332" y="0"/>
                  </a:cubicBezTo>
                  <a:cubicBezTo>
                    <a:pt x="0" y="0"/>
                    <a:pt x="0" y="507"/>
                    <a:pt x="332" y="507"/>
                  </a:cubicBezTo>
                  <a:cubicBezTo>
                    <a:pt x="338" y="507"/>
                    <a:pt x="344" y="507"/>
                    <a:pt x="351" y="506"/>
                  </a:cubicBezTo>
                  <a:cubicBezTo>
                    <a:pt x="356" y="507"/>
                    <a:pt x="362" y="507"/>
                    <a:pt x="367" y="507"/>
                  </a:cubicBezTo>
                  <a:cubicBezTo>
                    <a:pt x="504" y="507"/>
                    <a:pt x="615" y="395"/>
                    <a:pt x="615" y="251"/>
                  </a:cubicBezTo>
                  <a:cubicBezTo>
                    <a:pt x="615" y="112"/>
                    <a:pt x="504" y="0"/>
                    <a:pt x="367"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3"/>
            <p:cNvSpPr/>
            <p:nvPr/>
          </p:nvSpPr>
          <p:spPr>
            <a:xfrm>
              <a:off x="7253163" y="3350050"/>
              <a:ext cx="168450" cy="247525"/>
            </a:xfrm>
            <a:custGeom>
              <a:rect b="b" l="l" r="r" t="t"/>
              <a:pathLst>
                <a:path extrusionOk="0" h="9901" w="6738">
                  <a:moveTo>
                    <a:pt x="323" y="0"/>
                  </a:moveTo>
                  <a:cubicBezTo>
                    <a:pt x="1" y="20"/>
                    <a:pt x="1" y="491"/>
                    <a:pt x="323" y="511"/>
                  </a:cubicBezTo>
                  <a:lnTo>
                    <a:pt x="607" y="511"/>
                  </a:lnTo>
                  <a:lnTo>
                    <a:pt x="1036" y="4373"/>
                  </a:lnTo>
                  <a:cubicBezTo>
                    <a:pt x="1065" y="4628"/>
                    <a:pt x="1282" y="4825"/>
                    <a:pt x="1542" y="4825"/>
                  </a:cubicBezTo>
                  <a:lnTo>
                    <a:pt x="1691" y="4825"/>
                  </a:lnTo>
                  <a:lnTo>
                    <a:pt x="2293" y="9458"/>
                  </a:lnTo>
                  <a:cubicBezTo>
                    <a:pt x="2327" y="9713"/>
                    <a:pt x="2543" y="9901"/>
                    <a:pt x="2798" y="9901"/>
                  </a:cubicBezTo>
                  <a:lnTo>
                    <a:pt x="3940" y="9901"/>
                  </a:lnTo>
                  <a:cubicBezTo>
                    <a:pt x="4195" y="9901"/>
                    <a:pt x="4412" y="9713"/>
                    <a:pt x="4441" y="9458"/>
                  </a:cubicBezTo>
                  <a:lnTo>
                    <a:pt x="5042" y="4825"/>
                  </a:lnTo>
                  <a:lnTo>
                    <a:pt x="5197" y="4825"/>
                  </a:lnTo>
                  <a:cubicBezTo>
                    <a:pt x="5457" y="4825"/>
                    <a:pt x="5673" y="4628"/>
                    <a:pt x="5702" y="4373"/>
                  </a:cubicBezTo>
                  <a:lnTo>
                    <a:pt x="6131" y="511"/>
                  </a:lnTo>
                  <a:lnTo>
                    <a:pt x="6415" y="511"/>
                  </a:lnTo>
                  <a:cubicBezTo>
                    <a:pt x="6738" y="491"/>
                    <a:pt x="6738" y="20"/>
                    <a:pt x="6415"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3"/>
            <p:cNvSpPr/>
            <p:nvPr/>
          </p:nvSpPr>
          <p:spPr>
            <a:xfrm>
              <a:off x="7253163" y="3350025"/>
              <a:ext cx="153275" cy="247550"/>
            </a:xfrm>
            <a:custGeom>
              <a:rect b="b" l="l" r="r" t="t"/>
              <a:pathLst>
                <a:path extrusionOk="0" h="9902" w="6131">
                  <a:moveTo>
                    <a:pt x="2341" y="1"/>
                  </a:moveTo>
                  <a:cubicBezTo>
                    <a:pt x="2337" y="1"/>
                    <a:pt x="2332" y="1"/>
                    <a:pt x="2328" y="1"/>
                  </a:cubicBezTo>
                  <a:lnTo>
                    <a:pt x="2355" y="1"/>
                  </a:lnTo>
                  <a:cubicBezTo>
                    <a:pt x="2351" y="1"/>
                    <a:pt x="2346" y="1"/>
                    <a:pt x="2341" y="1"/>
                  </a:cubicBezTo>
                  <a:close/>
                  <a:moveTo>
                    <a:pt x="323" y="1"/>
                  </a:moveTo>
                  <a:cubicBezTo>
                    <a:pt x="1" y="21"/>
                    <a:pt x="1" y="492"/>
                    <a:pt x="323" y="512"/>
                  </a:cubicBezTo>
                  <a:lnTo>
                    <a:pt x="607" y="512"/>
                  </a:lnTo>
                  <a:lnTo>
                    <a:pt x="1036" y="4374"/>
                  </a:lnTo>
                  <a:cubicBezTo>
                    <a:pt x="1065" y="4629"/>
                    <a:pt x="1282" y="4826"/>
                    <a:pt x="1542" y="4826"/>
                  </a:cubicBezTo>
                  <a:lnTo>
                    <a:pt x="1691" y="4826"/>
                  </a:lnTo>
                  <a:lnTo>
                    <a:pt x="2293" y="9459"/>
                  </a:lnTo>
                  <a:cubicBezTo>
                    <a:pt x="2327" y="9714"/>
                    <a:pt x="2543" y="9902"/>
                    <a:pt x="2798" y="9902"/>
                  </a:cubicBezTo>
                  <a:lnTo>
                    <a:pt x="3569" y="9902"/>
                  </a:lnTo>
                  <a:cubicBezTo>
                    <a:pt x="3429" y="9902"/>
                    <a:pt x="3314" y="9709"/>
                    <a:pt x="3294" y="9459"/>
                  </a:cubicBezTo>
                  <a:lnTo>
                    <a:pt x="3025" y="5607"/>
                  </a:lnTo>
                  <a:cubicBezTo>
                    <a:pt x="3015" y="5462"/>
                    <a:pt x="3131" y="5337"/>
                    <a:pt x="3280" y="5337"/>
                  </a:cubicBezTo>
                  <a:lnTo>
                    <a:pt x="3882" y="5337"/>
                  </a:lnTo>
                  <a:cubicBezTo>
                    <a:pt x="4219" y="5337"/>
                    <a:pt x="4219" y="4826"/>
                    <a:pt x="3882" y="4826"/>
                  </a:cubicBezTo>
                  <a:lnTo>
                    <a:pt x="2895" y="4826"/>
                  </a:lnTo>
                  <a:cubicBezTo>
                    <a:pt x="2755" y="4826"/>
                    <a:pt x="2640" y="4634"/>
                    <a:pt x="2625" y="4374"/>
                  </a:cubicBezTo>
                  <a:lnTo>
                    <a:pt x="2437" y="1292"/>
                  </a:lnTo>
                  <a:cubicBezTo>
                    <a:pt x="2428" y="1143"/>
                    <a:pt x="2543" y="1017"/>
                    <a:pt x="2688" y="1017"/>
                  </a:cubicBezTo>
                  <a:lnTo>
                    <a:pt x="6078" y="1017"/>
                  </a:lnTo>
                  <a:lnTo>
                    <a:pt x="6131" y="512"/>
                  </a:lnTo>
                  <a:lnTo>
                    <a:pt x="2355" y="512"/>
                  </a:lnTo>
                  <a:cubicBezTo>
                    <a:pt x="2351" y="512"/>
                    <a:pt x="2346" y="512"/>
                    <a:pt x="2341" y="512"/>
                  </a:cubicBezTo>
                  <a:cubicBezTo>
                    <a:pt x="2008" y="512"/>
                    <a:pt x="2004" y="15"/>
                    <a:pt x="2328"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9" name="Google Shape;5259;p63"/>
          <p:cNvGrpSpPr/>
          <p:nvPr/>
        </p:nvGrpSpPr>
        <p:grpSpPr>
          <a:xfrm>
            <a:off x="7249063" y="2075850"/>
            <a:ext cx="176525" cy="367925"/>
            <a:chOff x="7249063" y="2075850"/>
            <a:chExt cx="176525" cy="367925"/>
          </a:xfrm>
        </p:grpSpPr>
        <p:sp>
          <p:nvSpPr>
            <p:cNvPr id="5260" name="Google Shape;5260;p63"/>
            <p:cNvSpPr/>
            <p:nvPr/>
          </p:nvSpPr>
          <p:spPr>
            <a:xfrm>
              <a:off x="7249063" y="2075850"/>
              <a:ext cx="176525" cy="367925"/>
            </a:xfrm>
            <a:custGeom>
              <a:rect b="b" l="l" r="r" t="t"/>
              <a:pathLst>
                <a:path extrusionOk="0" h="14717" w="7061">
                  <a:moveTo>
                    <a:pt x="2009" y="1"/>
                  </a:moveTo>
                  <a:lnTo>
                    <a:pt x="2009" y="762"/>
                  </a:lnTo>
                  <a:cubicBezTo>
                    <a:pt x="2009" y="901"/>
                    <a:pt x="1893" y="1012"/>
                    <a:pt x="1754" y="1012"/>
                  </a:cubicBezTo>
                  <a:lnTo>
                    <a:pt x="795" y="1012"/>
                  </a:lnTo>
                  <a:cubicBezTo>
                    <a:pt x="492" y="1012"/>
                    <a:pt x="261" y="1272"/>
                    <a:pt x="290" y="1571"/>
                  </a:cubicBezTo>
                  <a:lnTo>
                    <a:pt x="954" y="8009"/>
                  </a:lnTo>
                  <a:cubicBezTo>
                    <a:pt x="978" y="8250"/>
                    <a:pt x="974" y="8495"/>
                    <a:pt x="935" y="8736"/>
                  </a:cubicBezTo>
                  <a:lnTo>
                    <a:pt x="25" y="14423"/>
                  </a:lnTo>
                  <a:cubicBezTo>
                    <a:pt x="1" y="14577"/>
                    <a:pt x="121" y="14717"/>
                    <a:pt x="275" y="14717"/>
                  </a:cubicBezTo>
                  <a:lnTo>
                    <a:pt x="2770" y="14717"/>
                  </a:lnTo>
                  <a:cubicBezTo>
                    <a:pt x="2909" y="14717"/>
                    <a:pt x="3025" y="14601"/>
                    <a:pt x="3025" y="14462"/>
                  </a:cubicBezTo>
                  <a:lnTo>
                    <a:pt x="3025" y="4590"/>
                  </a:lnTo>
                  <a:cubicBezTo>
                    <a:pt x="3020" y="4335"/>
                    <a:pt x="3198" y="4113"/>
                    <a:pt x="3449" y="4065"/>
                  </a:cubicBezTo>
                  <a:cubicBezTo>
                    <a:pt x="3478" y="4060"/>
                    <a:pt x="3507" y="4058"/>
                    <a:pt x="3536" y="4058"/>
                  </a:cubicBezTo>
                  <a:cubicBezTo>
                    <a:pt x="3808" y="4058"/>
                    <a:pt x="4041" y="4278"/>
                    <a:pt x="4041" y="4566"/>
                  </a:cubicBezTo>
                  <a:lnTo>
                    <a:pt x="4041" y="14462"/>
                  </a:lnTo>
                  <a:cubicBezTo>
                    <a:pt x="4041" y="14606"/>
                    <a:pt x="4152" y="14717"/>
                    <a:pt x="4292" y="14717"/>
                  </a:cubicBezTo>
                  <a:lnTo>
                    <a:pt x="6786" y="14717"/>
                  </a:lnTo>
                  <a:cubicBezTo>
                    <a:pt x="6945" y="14717"/>
                    <a:pt x="7060" y="14577"/>
                    <a:pt x="7036" y="14423"/>
                  </a:cubicBezTo>
                  <a:lnTo>
                    <a:pt x="6131" y="8736"/>
                  </a:lnTo>
                  <a:cubicBezTo>
                    <a:pt x="6093" y="8495"/>
                    <a:pt x="6083" y="8250"/>
                    <a:pt x="6107" y="8009"/>
                  </a:cubicBezTo>
                  <a:lnTo>
                    <a:pt x="6776" y="1575"/>
                  </a:lnTo>
                  <a:cubicBezTo>
                    <a:pt x="6805" y="1272"/>
                    <a:pt x="6569" y="1012"/>
                    <a:pt x="6271" y="1012"/>
                  </a:cubicBezTo>
                  <a:lnTo>
                    <a:pt x="5308" y="1012"/>
                  </a:lnTo>
                  <a:cubicBezTo>
                    <a:pt x="5168" y="1012"/>
                    <a:pt x="5052" y="901"/>
                    <a:pt x="5052" y="762"/>
                  </a:cubicBezTo>
                  <a:lnTo>
                    <a:pt x="5052" y="1"/>
                  </a:lnTo>
                  <a:lnTo>
                    <a:pt x="4547" y="1"/>
                  </a:lnTo>
                  <a:lnTo>
                    <a:pt x="4547" y="762"/>
                  </a:lnTo>
                  <a:cubicBezTo>
                    <a:pt x="4547" y="901"/>
                    <a:pt x="4431" y="1012"/>
                    <a:pt x="4292" y="1012"/>
                  </a:cubicBezTo>
                  <a:lnTo>
                    <a:pt x="2770" y="1012"/>
                  </a:lnTo>
                  <a:cubicBezTo>
                    <a:pt x="2630" y="1012"/>
                    <a:pt x="2515" y="901"/>
                    <a:pt x="2515" y="762"/>
                  </a:cubicBezTo>
                  <a:lnTo>
                    <a:pt x="2515"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3"/>
            <p:cNvSpPr/>
            <p:nvPr/>
          </p:nvSpPr>
          <p:spPr>
            <a:xfrm>
              <a:off x="7375488" y="2075850"/>
              <a:ext cx="38050" cy="27950"/>
            </a:xfrm>
            <a:custGeom>
              <a:rect b="b" l="l" r="r" t="t"/>
              <a:pathLst>
                <a:path extrusionOk="0" h="1118" w="1522">
                  <a:moveTo>
                    <a:pt x="1275" y="1"/>
                  </a:moveTo>
                  <a:cubicBezTo>
                    <a:pt x="1272" y="1"/>
                    <a:pt x="1270" y="1"/>
                    <a:pt x="1267" y="1"/>
                  </a:cubicBezTo>
                  <a:lnTo>
                    <a:pt x="0" y="1"/>
                  </a:lnTo>
                  <a:lnTo>
                    <a:pt x="0" y="762"/>
                  </a:lnTo>
                  <a:cubicBezTo>
                    <a:pt x="0" y="901"/>
                    <a:pt x="111" y="1012"/>
                    <a:pt x="251" y="1012"/>
                  </a:cubicBezTo>
                  <a:lnTo>
                    <a:pt x="1214" y="1012"/>
                  </a:lnTo>
                  <a:cubicBezTo>
                    <a:pt x="1324" y="1012"/>
                    <a:pt x="1435" y="1050"/>
                    <a:pt x="1522" y="1118"/>
                  </a:cubicBezTo>
                  <a:lnTo>
                    <a:pt x="1522" y="251"/>
                  </a:lnTo>
                  <a:cubicBezTo>
                    <a:pt x="1522" y="114"/>
                    <a:pt x="1411" y="1"/>
                    <a:pt x="127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3"/>
            <p:cNvSpPr/>
            <p:nvPr/>
          </p:nvSpPr>
          <p:spPr>
            <a:xfrm>
              <a:off x="7261238" y="2075850"/>
              <a:ext cx="38050" cy="28075"/>
            </a:xfrm>
            <a:custGeom>
              <a:rect b="b" l="l" r="r" t="t"/>
              <a:pathLst>
                <a:path extrusionOk="0" h="1123" w="1522">
                  <a:moveTo>
                    <a:pt x="255" y="1"/>
                  </a:moveTo>
                  <a:cubicBezTo>
                    <a:pt x="116" y="1"/>
                    <a:pt x="0" y="111"/>
                    <a:pt x="0" y="251"/>
                  </a:cubicBezTo>
                  <a:lnTo>
                    <a:pt x="0" y="1123"/>
                  </a:lnTo>
                  <a:cubicBezTo>
                    <a:pt x="87" y="1050"/>
                    <a:pt x="198" y="1012"/>
                    <a:pt x="308" y="1012"/>
                  </a:cubicBezTo>
                  <a:lnTo>
                    <a:pt x="1272" y="1012"/>
                  </a:lnTo>
                  <a:cubicBezTo>
                    <a:pt x="1411" y="1012"/>
                    <a:pt x="1522" y="901"/>
                    <a:pt x="1522" y="762"/>
                  </a:cubicBezTo>
                  <a:lnTo>
                    <a:pt x="1522"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3"/>
            <p:cNvSpPr/>
            <p:nvPr/>
          </p:nvSpPr>
          <p:spPr>
            <a:xfrm>
              <a:off x="7312038" y="2075850"/>
              <a:ext cx="50700" cy="82850"/>
            </a:xfrm>
            <a:custGeom>
              <a:rect b="b" l="l" r="r" t="t"/>
              <a:pathLst>
                <a:path extrusionOk="0" h="3314" w="2028">
                  <a:moveTo>
                    <a:pt x="0" y="1"/>
                  </a:moveTo>
                  <a:lnTo>
                    <a:pt x="0" y="762"/>
                  </a:lnTo>
                  <a:cubicBezTo>
                    <a:pt x="0" y="901"/>
                    <a:pt x="111" y="1012"/>
                    <a:pt x="251" y="1012"/>
                  </a:cubicBezTo>
                  <a:lnTo>
                    <a:pt x="761" y="1012"/>
                  </a:lnTo>
                  <a:lnTo>
                    <a:pt x="761" y="3049"/>
                  </a:lnTo>
                  <a:cubicBezTo>
                    <a:pt x="752" y="3193"/>
                    <a:pt x="867" y="3314"/>
                    <a:pt x="1012" y="3314"/>
                  </a:cubicBezTo>
                  <a:cubicBezTo>
                    <a:pt x="1161" y="3314"/>
                    <a:pt x="1277" y="3193"/>
                    <a:pt x="1267" y="3049"/>
                  </a:cubicBezTo>
                  <a:lnTo>
                    <a:pt x="1267" y="1012"/>
                  </a:lnTo>
                  <a:lnTo>
                    <a:pt x="1777" y="1012"/>
                  </a:lnTo>
                  <a:cubicBezTo>
                    <a:pt x="1917" y="1012"/>
                    <a:pt x="2028" y="901"/>
                    <a:pt x="2028" y="762"/>
                  </a:cubicBezTo>
                  <a:lnTo>
                    <a:pt x="2028"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3"/>
            <p:cNvSpPr/>
            <p:nvPr/>
          </p:nvSpPr>
          <p:spPr>
            <a:xfrm>
              <a:off x="7376788" y="2120375"/>
              <a:ext cx="38575" cy="37500"/>
            </a:xfrm>
            <a:custGeom>
              <a:rect b="b" l="l" r="r" t="t"/>
              <a:pathLst>
                <a:path extrusionOk="0" h="1500" w="1543">
                  <a:moveTo>
                    <a:pt x="318" y="1"/>
                  </a:moveTo>
                  <a:cubicBezTo>
                    <a:pt x="161" y="1"/>
                    <a:pt x="1" y="144"/>
                    <a:pt x="69" y="339"/>
                  </a:cubicBezTo>
                  <a:cubicBezTo>
                    <a:pt x="324" y="979"/>
                    <a:pt x="868" y="1412"/>
                    <a:pt x="1489" y="1499"/>
                  </a:cubicBezTo>
                  <a:lnTo>
                    <a:pt x="1542" y="993"/>
                  </a:lnTo>
                  <a:cubicBezTo>
                    <a:pt x="1104" y="926"/>
                    <a:pt x="724" y="613"/>
                    <a:pt x="541" y="151"/>
                  </a:cubicBezTo>
                  <a:cubicBezTo>
                    <a:pt x="494" y="45"/>
                    <a:pt x="406" y="1"/>
                    <a:pt x="318"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3"/>
            <p:cNvSpPr/>
            <p:nvPr/>
          </p:nvSpPr>
          <p:spPr>
            <a:xfrm>
              <a:off x="7259438" y="2120150"/>
              <a:ext cx="38850" cy="37725"/>
            </a:xfrm>
            <a:custGeom>
              <a:rect b="b" l="l" r="r" t="t"/>
              <a:pathLst>
                <a:path extrusionOk="0" h="1509" w="1554">
                  <a:moveTo>
                    <a:pt x="1230" y="0"/>
                  </a:moveTo>
                  <a:cubicBezTo>
                    <a:pt x="1138" y="0"/>
                    <a:pt x="1047" y="49"/>
                    <a:pt x="1002" y="165"/>
                  </a:cubicBezTo>
                  <a:cubicBezTo>
                    <a:pt x="819" y="622"/>
                    <a:pt x="438" y="935"/>
                    <a:pt x="0" y="1007"/>
                  </a:cubicBezTo>
                  <a:lnTo>
                    <a:pt x="53" y="1508"/>
                  </a:lnTo>
                  <a:cubicBezTo>
                    <a:pt x="674" y="1421"/>
                    <a:pt x="1218" y="988"/>
                    <a:pt x="1474" y="352"/>
                  </a:cubicBezTo>
                  <a:cubicBezTo>
                    <a:pt x="1553" y="150"/>
                    <a:pt x="1391" y="0"/>
                    <a:pt x="123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3"/>
            <p:cNvSpPr/>
            <p:nvPr/>
          </p:nvSpPr>
          <p:spPr>
            <a:xfrm>
              <a:off x="7249063" y="2162525"/>
              <a:ext cx="37600" cy="281250"/>
            </a:xfrm>
            <a:custGeom>
              <a:rect b="b" l="l" r="r" t="t"/>
              <a:pathLst>
                <a:path extrusionOk="0" h="11250" w="1504">
                  <a:moveTo>
                    <a:pt x="487" y="1"/>
                  </a:moveTo>
                  <a:lnTo>
                    <a:pt x="959" y="4542"/>
                  </a:lnTo>
                  <a:cubicBezTo>
                    <a:pt x="983" y="4783"/>
                    <a:pt x="974" y="5028"/>
                    <a:pt x="935" y="5269"/>
                  </a:cubicBezTo>
                  <a:lnTo>
                    <a:pt x="25" y="10956"/>
                  </a:lnTo>
                  <a:cubicBezTo>
                    <a:pt x="1" y="11110"/>
                    <a:pt x="121" y="11250"/>
                    <a:pt x="280" y="11250"/>
                  </a:cubicBezTo>
                  <a:lnTo>
                    <a:pt x="1503" y="11250"/>
                  </a:lnTo>
                  <a:lnTo>
                    <a:pt x="1503" y="5529"/>
                  </a:lnTo>
                  <a:cubicBezTo>
                    <a:pt x="1503" y="5115"/>
                    <a:pt x="1460" y="4701"/>
                    <a:pt x="1378" y="4296"/>
                  </a:cubicBezTo>
                  <a:lnTo>
                    <a:pt x="487"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3"/>
            <p:cNvSpPr/>
            <p:nvPr/>
          </p:nvSpPr>
          <p:spPr>
            <a:xfrm>
              <a:off x="7337438" y="2177350"/>
              <a:ext cx="31675" cy="266425"/>
            </a:xfrm>
            <a:custGeom>
              <a:rect b="b" l="l" r="r" t="t"/>
              <a:pathLst>
                <a:path extrusionOk="0" h="10657" w="1267">
                  <a:moveTo>
                    <a:pt x="1" y="0"/>
                  </a:moveTo>
                  <a:cubicBezTo>
                    <a:pt x="280" y="0"/>
                    <a:pt x="506" y="227"/>
                    <a:pt x="506" y="506"/>
                  </a:cubicBezTo>
                  <a:lnTo>
                    <a:pt x="506" y="10402"/>
                  </a:lnTo>
                  <a:cubicBezTo>
                    <a:pt x="506" y="10546"/>
                    <a:pt x="617" y="10657"/>
                    <a:pt x="761" y="10657"/>
                  </a:cubicBezTo>
                  <a:lnTo>
                    <a:pt x="1267" y="10657"/>
                  </a:lnTo>
                  <a:lnTo>
                    <a:pt x="1267" y="761"/>
                  </a:lnTo>
                  <a:cubicBezTo>
                    <a:pt x="1267" y="342"/>
                    <a:pt x="930" y="0"/>
                    <a:pt x="51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8" name="Google Shape;5268;p63"/>
          <p:cNvGrpSpPr/>
          <p:nvPr/>
        </p:nvGrpSpPr>
        <p:grpSpPr>
          <a:xfrm>
            <a:off x="3460188" y="2891250"/>
            <a:ext cx="368050" cy="112575"/>
            <a:chOff x="3460188" y="2891250"/>
            <a:chExt cx="368050" cy="112575"/>
          </a:xfrm>
        </p:grpSpPr>
        <p:sp>
          <p:nvSpPr>
            <p:cNvPr id="5269" name="Google Shape;5269;p63"/>
            <p:cNvSpPr/>
            <p:nvPr/>
          </p:nvSpPr>
          <p:spPr>
            <a:xfrm>
              <a:off x="3567588" y="2957225"/>
              <a:ext cx="31675" cy="45050"/>
            </a:xfrm>
            <a:custGeom>
              <a:rect b="b" l="l" r="r" t="t"/>
              <a:pathLst>
                <a:path extrusionOk="0" h="1802" w="1267">
                  <a:moveTo>
                    <a:pt x="973" y="0"/>
                  </a:moveTo>
                  <a:lnTo>
                    <a:pt x="289" y="24"/>
                  </a:lnTo>
                  <a:cubicBezTo>
                    <a:pt x="145" y="506"/>
                    <a:pt x="5" y="1007"/>
                    <a:pt x="5" y="1166"/>
                  </a:cubicBezTo>
                  <a:cubicBezTo>
                    <a:pt x="0" y="1517"/>
                    <a:pt x="284" y="1801"/>
                    <a:pt x="636" y="1801"/>
                  </a:cubicBezTo>
                  <a:cubicBezTo>
                    <a:pt x="988" y="1801"/>
                    <a:pt x="1267" y="1517"/>
                    <a:pt x="1267" y="1170"/>
                  </a:cubicBezTo>
                  <a:cubicBezTo>
                    <a:pt x="1267" y="1002"/>
                    <a:pt x="1122" y="491"/>
                    <a:pt x="973"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3"/>
            <p:cNvSpPr/>
            <p:nvPr/>
          </p:nvSpPr>
          <p:spPr>
            <a:xfrm>
              <a:off x="3531113" y="2912000"/>
              <a:ext cx="47700" cy="38025"/>
            </a:xfrm>
            <a:custGeom>
              <a:rect b="b" l="l" r="r" t="t"/>
              <a:pathLst>
                <a:path extrusionOk="0" h="1521" w="1908">
                  <a:moveTo>
                    <a:pt x="728" y="0"/>
                  </a:moveTo>
                  <a:cubicBezTo>
                    <a:pt x="509" y="0"/>
                    <a:pt x="296" y="113"/>
                    <a:pt x="178" y="316"/>
                  </a:cubicBezTo>
                  <a:cubicBezTo>
                    <a:pt x="0" y="625"/>
                    <a:pt x="111" y="1024"/>
                    <a:pt x="429" y="1193"/>
                  </a:cubicBezTo>
                  <a:cubicBezTo>
                    <a:pt x="573" y="1275"/>
                    <a:pt x="1089" y="1405"/>
                    <a:pt x="1589" y="1520"/>
                  </a:cubicBezTo>
                  <a:lnTo>
                    <a:pt x="1907" y="918"/>
                  </a:lnTo>
                  <a:cubicBezTo>
                    <a:pt x="1565" y="548"/>
                    <a:pt x="1204" y="177"/>
                    <a:pt x="1060" y="95"/>
                  </a:cubicBezTo>
                  <a:cubicBezTo>
                    <a:pt x="956" y="31"/>
                    <a:pt x="841" y="0"/>
                    <a:pt x="728"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3"/>
            <p:cNvSpPr/>
            <p:nvPr/>
          </p:nvSpPr>
          <p:spPr>
            <a:xfrm>
              <a:off x="3587938" y="2912250"/>
              <a:ext cx="47200" cy="37775"/>
            </a:xfrm>
            <a:custGeom>
              <a:rect b="b" l="l" r="r" t="t"/>
              <a:pathLst>
                <a:path extrusionOk="0" h="1511" w="1888">
                  <a:moveTo>
                    <a:pt x="1167" y="0"/>
                  </a:moveTo>
                  <a:cubicBezTo>
                    <a:pt x="1060" y="0"/>
                    <a:pt x="951" y="28"/>
                    <a:pt x="852" y="85"/>
                  </a:cubicBezTo>
                  <a:cubicBezTo>
                    <a:pt x="708" y="167"/>
                    <a:pt x="347" y="538"/>
                    <a:pt x="0" y="908"/>
                  </a:cubicBezTo>
                  <a:lnTo>
                    <a:pt x="323" y="1510"/>
                  </a:lnTo>
                  <a:cubicBezTo>
                    <a:pt x="824" y="1395"/>
                    <a:pt x="1339" y="1265"/>
                    <a:pt x="1483" y="1183"/>
                  </a:cubicBezTo>
                  <a:cubicBezTo>
                    <a:pt x="1787" y="1005"/>
                    <a:pt x="1888" y="619"/>
                    <a:pt x="1714" y="316"/>
                  </a:cubicBezTo>
                  <a:cubicBezTo>
                    <a:pt x="1598" y="113"/>
                    <a:pt x="1385" y="0"/>
                    <a:pt x="116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3"/>
            <p:cNvSpPr/>
            <p:nvPr/>
          </p:nvSpPr>
          <p:spPr>
            <a:xfrm>
              <a:off x="3567713" y="2892800"/>
              <a:ext cx="31550" cy="45050"/>
            </a:xfrm>
            <a:custGeom>
              <a:rect b="b" l="l" r="r" t="t"/>
              <a:pathLst>
                <a:path extrusionOk="0" h="1802" w="1262">
                  <a:moveTo>
                    <a:pt x="631" y="1"/>
                  </a:moveTo>
                  <a:cubicBezTo>
                    <a:pt x="279" y="1"/>
                    <a:pt x="0" y="285"/>
                    <a:pt x="0" y="632"/>
                  </a:cubicBezTo>
                  <a:cubicBezTo>
                    <a:pt x="0" y="800"/>
                    <a:pt x="145" y="1311"/>
                    <a:pt x="294" y="1802"/>
                  </a:cubicBezTo>
                  <a:lnTo>
                    <a:pt x="978" y="1778"/>
                  </a:lnTo>
                  <a:cubicBezTo>
                    <a:pt x="1122" y="1296"/>
                    <a:pt x="1262" y="795"/>
                    <a:pt x="1262" y="632"/>
                  </a:cubicBezTo>
                  <a:cubicBezTo>
                    <a:pt x="1262" y="285"/>
                    <a:pt x="983" y="1"/>
                    <a:pt x="631"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3"/>
            <p:cNvSpPr/>
            <p:nvPr/>
          </p:nvSpPr>
          <p:spPr>
            <a:xfrm>
              <a:off x="3588038" y="2945050"/>
              <a:ext cx="47225" cy="37775"/>
            </a:xfrm>
            <a:custGeom>
              <a:rect b="b" l="l" r="r" t="t"/>
              <a:pathLst>
                <a:path extrusionOk="0" h="1511" w="1889">
                  <a:moveTo>
                    <a:pt x="319" y="1"/>
                  </a:moveTo>
                  <a:lnTo>
                    <a:pt x="1" y="603"/>
                  </a:lnTo>
                  <a:cubicBezTo>
                    <a:pt x="343" y="974"/>
                    <a:pt x="704" y="1344"/>
                    <a:pt x="848" y="1426"/>
                  </a:cubicBezTo>
                  <a:cubicBezTo>
                    <a:pt x="949" y="1483"/>
                    <a:pt x="1058" y="1511"/>
                    <a:pt x="1165" y="1511"/>
                  </a:cubicBezTo>
                  <a:cubicBezTo>
                    <a:pt x="1383" y="1511"/>
                    <a:pt x="1594" y="1398"/>
                    <a:pt x="1710" y="1195"/>
                  </a:cubicBezTo>
                  <a:cubicBezTo>
                    <a:pt x="1889" y="892"/>
                    <a:pt x="1783" y="506"/>
                    <a:pt x="1479" y="328"/>
                  </a:cubicBezTo>
                  <a:cubicBezTo>
                    <a:pt x="1335" y="246"/>
                    <a:pt x="820" y="116"/>
                    <a:pt x="319"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3"/>
            <p:cNvSpPr/>
            <p:nvPr/>
          </p:nvSpPr>
          <p:spPr>
            <a:xfrm>
              <a:off x="3531113" y="2945050"/>
              <a:ext cx="47700" cy="38025"/>
            </a:xfrm>
            <a:custGeom>
              <a:rect b="b" l="l" r="r" t="t"/>
              <a:pathLst>
                <a:path extrusionOk="0" h="1521" w="1908">
                  <a:moveTo>
                    <a:pt x="1589" y="1"/>
                  </a:moveTo>
                  <a:cubicBezTo>
                    <a:pt x="1089" y="116"/>
                    <a:pt x="573" y="246"/>
                    <a:pt x="429" y="328"/>
                  </a:cubicBezTo>
                  <a:cubicBezTo>
                    <a:pt x="111" y="502"/>
                    <a:pt x="0" y="896"/>
                    <a:pt x="178" y="1205"/>
                  </a:cubicBezTo>
                  <a:cubicBezTo>
                    <a:pt x="296" y="1408"/>
                    <a:pt x="509" y="1521"/>
                    <a:pt x="728" y="1521"/>
                  </a:cubicBezTo>
                  <a:cubicBezTo>
                    <a:pt x="841" y="1521"/>
                    <a:pt x="956" y="1490"/>
                    <a:pt x="1060" y="1426"/>
                  </a:cubicBezTo>
                  <a:cubicBezTo>
                    <a:pt x="1204" y="1344"/>
                    <a:pt x="1565" y="974"/>
                    <a:pt x="1907" y="603"/>
                  </a:cubicBezTo>
                  <a:lnTo>
                    <a:pt x="1589"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3"/>
            <p:cNvSpPr/>
            <p:nvPr/>
          </p:nvSpPr>
          <p:spPr>
            <a:xfrm>
              <a:off x="3567338" y="2931450"/>
              <a:ext cx="32175" cy="32175"/>
            </a:xfrm>
            <a:custGeom>
              <a:rect b="b" l="l" r="r" t="t"/>
              <a:pathLst>
                <a:path extrusionOk="0" h="1287" w="1287">
                  <a:moveTo>
                    <a:pt x="641" y="1"/>
                  </a:moveTo>
                  <a:cubicBezTo>
                    <a:pt x="290" y="1"/>
                    <a:pt x="1" y="290"/>
                    <a:pt x="1" y="646"/>
                  </a:cubicBezTo>
                  <a:cubicBezTo>
                    <a:pt x="1" y="997"/>
                    <a:pt x="290" y="1286"/>
                    <a:pt x="641" y="1286"/>
                  </a:cubicBezTo>
                  <a:cubicBezTo>
                    <a:pt x="998" y="1286"/>
                    <a:pt x="1286" y="997"/>
                    <a:pt x="1286" y="646"/>
                  </a:cubicBezTo>
                  <a:cubicBezTo>
                    <a:pt x="1286" y="290"/>
                    <a:pt x="998" y="1"/>
                    <a:pt x="641"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3"/>
            <p:cNvSpPr/>
            <p:nvPr/>
          </p:nvSpPr>
          <p:spPr>
            <a:xfrm>
              <a:off x="3460188" y="2891600"/>
              <a:ext cx="69975" cy="112225"/>
            </a:xfrm>
            <a:custGeom>
              <a:rect b="b" l="l" r="r" t="t"/>
              <a:pathLst>
                <a:path extrusionOk="0" h="4489" w="2799">
                  <a:moveTo>
                    <a:pt x="307" y="1"/>
                  </a:moveTo>
                  <a:cubicBezTo>
                    <a:pt x="159" y="1"/>
                    <a:pt x="10" y="97"/>
                    <a:pt x="1" y="290"/>
                  </a:cubicBezTo>
                  <a:lnTo>
                    <a:pt x="1" y="3940"/>
                  </a:lnTo>
                  <a:cubicBezTo>
                    <a:pt x="1" y="4243"/>
                    <a:pt x="246" y="4484"/>
                    <a:pt x="550" y="4489"/>
                  </a:cubicBezTo>
                  <a:lnTo>
                    <a:pt x="2495" y="4489"/>
                  </a:lnTo>
                  <a:cubicBezTo>
                    <a:pt x="2664" y="4489"/>
                    <a:pt x="2799" y="4349"/>
                    <a:pt x="2799" y="4185"/>
                  </a:cubicBezTo>
                  <a:cubicBezTo>
                    <a:pt x="2799" y="4017"/>
                    <a:pt x="2664" y="3882"/>
                    <a:pt x="2495" y="3882"/>
                  </a:cubicBezTo>
                  <a:lnTo>
                    <a:pt x="612" y="3882"/>
                  </a:lnTo>
                  <a:lnTo>
                    <a:pt x="612" y="290"/>
                  </a:lnTo>
                  <a:cubicBezTo>
                    <a:pt x="603" y="97"/>
                    <a:pt x="455" y="1"/>
                    <a:pt x="307"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3"/>
            <p:cNvSpPr/>
            <p:nvPr/>
          </p:nvSpPr>
          <p:spPr>
            <a:xfrm>
              <a:off x="3640913" y="2891300"/>
              <a:ext cx="103900" cy="112525"/>
            </a:xfrm>
            <a:custGeom>
              <a:rect b="b" l="l" r="r" t="t"/>
              <a:pathLst>
                <a:path extrusionOk="0" h="4501" w="4156">
                  <a:moveTo>
                    <a:pt x="385" y="0"/>
                  </a:moveTo>
                  <a:cubicBezTo>
                    <a:pt x="194" y="0"/>
                    <a:pt x="0" y="173"/>
                    <a:pt x="91" y="412"/>
                  </a:cubicBezTo>
                  <a:lnTo>
                    <a:pt x="1493" y="4144"/>
                  </a:lnTo>
                  <a:cubicBezTo>
                    <a:pt x="1575" y="4356"/>
                    <a:pt x="1777" y="4496"/>
                    <a:pt x="2003" y="4501"/>
                  </a:cubicBezTo>
                  <a:lnTo>
                    <a:pt x="2153" y="4501"/>
                  </a:lnTo>
                  <a:cubicBezTo>
                    <a:pt x="2379" y="4496"/>
                    <a:pt x="2581" y="4356"/>
                    <a:pt x="2663" y="4144"/>
                  </a:cubicBezTo>
                  <a:lnTo>
                    <a:pt x="4064" y="412"/>
                  </a:lnTo>
                  <a:cubicBezTo>
                    <a:pt x="4155" y="173"/>
                    <a:pt x="3962" y="0"/>
                    <a:pt x="3771" y="0"/>
                  </a:cubicBezTo>
                  <a:cubicBezTo>
                    <a:pt x="3659" y="0"/>
                    <a:pt x="3548" y="60"/>
                    <a:pt x="3496" y="201"/>
                  </a:cubicBezTo>
                  <a:lnTo>
                    <a:pt x="2109" y="3894"/>
                  </a:lnTo>
                  <a:lnTo>
                    <a:pt x="2047" y="3894"/>
                  </a:lnTo>
                  <a:lnTo>
                    <a:pt x="660" y="201"/>
                  </a:lnTo>
                  <a:cubicBezTo>
                    <a:pt x="608" y="60"/>
                    <a:pt x="497" y="0"/>
                    <a:pt x="385"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3"/>
            <p:cNvSpPr/>
            <p:nvPr/>
          </p:nvSpPr>
          <p:spPr>
            <a:xfrm>
              <a:off x="3752138" y="2891250"/>
              <a:ext cx="76100" cy="112575"/>
            </a:xfrm>
            <a:custGeom>
              <a:rect b="b" l="l" r="r" t="t"/>
              <a:pathLst>
                <a:path extrusionOk="0" h="4503" w="3044">
                  <a:moveTo>
                    <a:pt x="550" y="0"/>
                  </a:moveTo>
                  <a:cubicBezTo>
                    <a:pt x="246" y="0"/>
                    <a:pt x="1" y="246"/>
                    <a:pt x="1" y="549"/>
                  </a:cubicBezTo>
                  <a:lnTo>
                    <a:pt x="1" y="3954"/>
                  </a:lnTo>
                  <a:cubicBezTo>
                    <a:pt x="1" y="4257"/>
                    <a:pt x="246" y="4503"/>
                    <a:pt x="550" y="4503"/>
                  </a:cubicBezTo>
                  <a:lnTo>
                    <a:pt x="2741" y="4503"/>
                  </a:lnTo>
                  <a:cubicBezTo>
                    <a:pt x="2909" y="4503"/>
                    <a:pt x="3044" y="4363"/>
                    <a:pt x="3044" y="4199"/>
                  </a:cubicBezTo>
                  <a:cubicBezTo>
                    <a:pt x="3044" y="4031"/>
                    <a:pt x="2909" y="3896"/>
                    <a:pt x="2741" y="3896"/>
                  </a:cubicBezTo>
                  <a:lnTo>
                    <a:pt x="612" y="3896"/>
                  </a:lnTo>
                  <a:lnTo>
                    <a:pt x="612" y="2557"/>
                  </a:lnTo>
                  <a:lnTo>
                    <a:pt x="1522" y="2557"/>
                  </a:lnTo>
                  <a:cubicBezTo>
                    <a:pt x="1912" y="2538"/>
                    <a:pt x="1912" y="1965"/>
                    <a:pt x="1522" y="1946"/>
                  </a:cubicBezTo>
                  <a:lnTo>
                    <a:pt x="612" y="1946"/>
                  </a:lnTo>
                  <a:lnTo>
                    <a:pt x="612" y="607"/>
                  </a:lnTo>
                  <a:lnTo>
                    <a:pt x="2741" y="607"/>
                  </a:lnTo>
                  <a:cubicBezTo>
                    <a:pt x="2909" y="607"/>
                    <a:pt x="3044" y="472"/>
                    <a:pt x="3044" y="304"/>
                  </a:cubicBezTo>
                  <a:cubicBezTo>
                    <a:pt x="3044" y="135"/>
                    <a:pt x="2909" y="0"/>
                    <a:pt x="2741"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9" name="Google Shape;5279;p63"/>
          <p:cNvGrpSpPr/>
          <p:nvPr/>
        </p:nvGrpSpPr>
        <p:grpSpPr>
          <a:xfrm>
            <a:off x="5361988" y="2075850"/>
            <a:ext cx="257650" cy="367925"/>
            <a:chOff x="5361988" y="2075850"/>
            <a:chExt cx="257650" cy="367925"/>
          </a:xfrm>
        </p:grpSpPr>
        <p:sp>
          <p:nvSpPr>
            <p:cNvPr id="5280" name="Google Shape;5280;p63"/>
            <p:cNvSpPr/>
            <p:nvPr/>
          </p:nvSpPr>
          <p:spPr>
            <a:xfrm>
              <a:off x="5384238" y="2075850"/>
              <a:ext cx="213125" cy="41800"/>
            </a:xfrm>
            <a:custGeom>
              <a:rect b="b" l="l" r="r" t="t"/>
              <a:pathLst>
                <a:path extrusionOk="0" h="1672" w="8525">
                  <a:moveTo>
                    <a:pt x="1" y="1"/>
                  </a:moveTo>
                  <a:lnTo>
                    <a:pt x="1" y="1672"/>
                  </a:lnTo>
                  <a:lnTo>
                    <a:pt x="8525" y="1672"/>
                  </a:lnTo>
                  <a:lnTo>
                    <a:pt x="8525"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3"/>
            <p:cNvSpPr/>
            <p:nvPr/>
          </p:nvSpPr>
          <p:spPr>
            <a:xfrm>
              <a:off x="5554838" y="2075850"/>
              <a:ext cx="42525" cy="41800"/>
            </a:xfrm>
            <a:custGeom>
              <a:rect b="b" l="l" r="r" t="t"/>
              <a:pathLst>
                <a:path extrusionOk="0" h="1672" w="1701">
                  <a:moveTo>
                    <a:pt x="1099" y="1"/>
                  </a:moveTo>
                  <a:lnTo>
                    <a:pt x="1" y="1672"/>
                  </a:lnTo>
                  <a:lnTo>
                    <a:pt x="1701" y="1672"/>
                  </a:lnTo>
                  <a:lnTo>
                    <a:pt x="1701"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3"/>
            <p:cNvSpPr/>
            <p:nvPr/>
          </p:nvSpPr>
          <p:spPr>
            <a:xfrm>
              <a:off x="5464188" y="2075850"/>
              <a:ext cx="155450" cy="203000"/>
            </a:xfrm>
            <a:custGeom>
              <a:rect b="b" l="l" r="r" t="t"/>
              <a:pathLst>
                <a:path extrusionOk="0" h="8120" w="6218">
                  <a:moveTo>
                    <a:pt x="5327" y="1"/>
                  </a:moveTo>
                  <a:lnTo>
                    <a:pt x="1" y="8120"/>
                  </a:lnTo>
                  <a:lnTo>
                    <a:pt x="1758" y="8120"/>
                  </a:lnTo>
                  <a:cubicBezTo>
                    <a:pt x="1927" y="8120"/>
                    <a:pt x="2090" y="8033"/>
                    <a:pt x="2182" y="7889"/>
                  </a:cubicBezTo>
                  <a:lnTo>
                    <a:pt x="6111" y="1855"/>
                  </a:lnTo>
                  <a:cubicBezTo>
                    <a:pt x="6213" y="1691"/>
                    <a:pt x="6217" y="1484"/>
                    <a:pt x="6121" y="1315"/>
                  </a:cubicBezTo>
                  <a:lnTo>
                    <a:pt x="5327"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3"/>
            <p:cNvSpPr/>
            <p:nvPr/>
          </p:nvSpPr>
          <p:spPr>
            <a:xfrm>
              <a:off x="5447688" y="2266200"/>
              <a:ext cx="88750" cy="44425"/>
            </a:xfrm>
            <a:custGeom>
              <a:rect b="b" l="l" r="r" t="t"/>
              <a:pathLst>
                <a:path extrusionOk="0" h="1777" w="3550">
                  <a:moveTo>
                    <a:pt x="762" y="0"/>
                  </a:moveTo>
                  <a:cubicBezTo>
                    <a:pt x="338" y="0"/>
                    <a:pt x="1" y="337"/>
                    <a:pt x="1" y="761"/>
                  </a:cubicBezTo>
                  <a:lnTo>
                    <a:pt x="1" y="1777"/>
                  </a:lnTo>
                  <a:lnTo>
                    <a:pt x="506" y="1777"/>
                  </a:lnTo>
                  <a:lnTo>
                    <a:pt x="506" y="761"/>
                  </a:lnTo>
                  <a:cubicBezTo>
                    <a:pt x="506" y="621"/>
                    <a:pt x="622" y="506"/>
                    <a:pt x="762" y="506"/>
                  </a:cubicBezTo>
                  <a:lnTo>
                    <a:pt x="2789" y="506"/>
                  </a:lnTo>
                  <a:cubicBezTo>
                    <a:pt x="2929" y="506"/>
                    <a:pt x="3044" y="621"/>
                    <a:pt x="3044" y="761"/>
                  </a:cubicBezTo>
                  <a:lnTo>
                    <a:pt x="3044" y="1777"/>
                  </a:lnTo>
                  <a:lnTo>
                    <a:pt x="3550" y="1777"/>
                  </a:lnTo>
                  <a:lnTo>
                    <a:pt x="3550" y="761"/>
                  </a:lnTo>
                  <a:cubicBezTo>
                    <a:pt x="3550" y="337"/>
                    <a:pt x="3213" y="0"/>
                    <a:pt x="278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3"/>
            <p:cNvSpPr/>
            <p:nvPr/>
          </p:nvSpPr>
          <p:spPr>
            <a:xfrm>
              <a:off x="5361988" y="2075850"/>
              <a:ext cx="155425" cy="203000"/>
            </a:xfrm>
            <a:custGeom>
              <a:rect b="b" l="l" r="r" t="t"/>
              <a:pathLst>
                <a:path extrusionOk="0" h="8120" w="6217">
                  <a:moveTo>
                    <a:pt x="891" y="1"/>
                  </a:moveTo>
                  <a:lnTo>
                    <a:pt x="101" y="1315"/>
                  </a:lnTo>
                  <a:cubicBezTo>
                    <a:pt x="0" y="1484"/>
                    <a:pt x="5" y="1691"/>
                    <a:pt x="111" y="1855"/>
                  </a:cubicBezTo>
                  <a:lnTo>
                    <a:pt x="4040" y="7889"/>
                  </a:lnTo>
                  <a:cubicBezTo>
                    <a:pt x="4132" y="8033"/>
                    <a:pt x="4291" y="8120"/>
                    <a:pt x="4464" y="8120"/>
                  </a:cubicBezTo>
                  <a:lnTo>
                    <a:pt x="6217" y="8120"/>
                  </a:lnTo>
                  <a:lnTo>
                    <a:pt x="891" y="1"/>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3"/>
            <p:cNvSpPr/>
            <p:nvPr/>
          </p:nvSpPr>
          <p:spPr>
            <a:xfrm>
              <a:off x="5415913" y="2291475"/>
              <a:ext cx="152325" cy="152300"/>
            </a:xfrm>
            <a:custGeom>
              <a:rect b="b" l="l" r="r" t="t"/>
              <a:pathLst>
                <a:path extrusionOk="0" h="6092" w="6093">
                  <a:moveTo>
                    <a:pt x="3049" y="0"/>
                  </a:moveTo>
                  <a:cubicBezTo>
                    <a:pt x="1363" y="0"/>
                    <a:pt x="0" y="1368"/>
                    <a:pt x="0" y="3049"/>
                  </a:cubicBezTo>
                  <a:cubicBezTo>
                    <a:pt x="0" y="4729"/>
                    <a:pt x="1363" y="6092"/>
                    <a:pt x="3049" y="6092"/>
                  </a:cubicBezTo>
                  <a:cubicBezTo>
                    <a:pt x="4729" y="6092"/>
                    <a:pt x="6092" y="4729"/>
                    <a:pt x="6092" y="3049"/>
                  </a:cubicBezTo>
                  <a:cubicBezTo>
                    <a:pt x="6092" y="1368"/>
                    <a:pt x="4729" y="0"/>
                    <a:pt x="3049"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3"/>
            <p:cNvSpPr/>
            <p:nvPr/>
          </p:nvSpPr>
          <p:spPr>
            <a:xfrm>
              <a:off x="5460338" y="2335900"/>
              <a:ext cx="63475" cy="63450"/>
            </a:xfrm>
            <a:custGeom>
              <a:rect b="b" l="l" r="r" t="t"/>
              <a:pathLst>
                <a:path extrusionOk="0" h="2538" w="2539">
                  <a:moveTo>
                    <a:pt x="1272" y="0"/>
                  </a:moveTo>
                  <a:cubicBezTo>
                    <a:pt x="569" y="0"/>
                    <a:pt x="0" y="568"/>
                    <a:pt x="0" y="1272"/>
                  </a:cubicBezTo>
                  <a:cubicBezTo>
                    <a:pt x="0" y="1970"/>
                    <a:pt x="569" y="2538"/>
                    <a:pt x="1272" y="2538"/>
                  </a:cubicBezTo>
                  <a:cubicBezTo>
                    <a:pt x="1970" y="2538"/>
                    <a:pt x="2538" y="1970"/>
                    <a:pt x="2538" y="1272"/>
                  </a:cubicBezTo>
                  <a:cubicBezTo>
                    <a:pt x="2538" y="568"/>
                    <a:pt x="1970" y="0"/>
                    <a:pt x="1272"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3"/>
            <p:cNvSpPr/>
            <p:nvPr/>
          </p:nvSpPr>
          <p:spPr>
            <a:xfrm>
              <a:off x="5430488" y="2310600"/>
              <a:ext cx="118725" cy="114225"/>
            </a:xfrm>
            <a:custGeom>
              <a:rect b="b" l="l" r="r" t="t"/>
              <a:pathLst>
                <a:path extrusionOk="0" h="4569" w="4749">
                  <a:moveTo>
                    <a:pt x="2210" y="526"/>
                  </a:moveTo>
                  <a:lnTo>
                    <a:pt x="2210" y="2178"/>
                  </a:lnTo>
                  <a:lnTo>
                    <a:pt x="1045" y="3348"/>
                  </a:lnTo>
                  <a:cubicBezTo>
                    <a:pt x="809" y="3040"/>
                    <a:pt x="689" y="2669"/>
                    <a:pt x="689" y="2284"/>
                  </a:cubicBezTo>
                  <a:cubicBezTo>
                    <a:pt x="689" y="1402"/>
                    <a:pt x="1339" y="651"/>
                    <a:pt x="2210" y="526"/>
                  </a:cubicBezTo>
                  <a:close/>
                  <a:moveTo>
                    <a:pt x="2716" y="526"/>
                  </a:moveTo>
                  <a:cubicBezTo>
                    <a:pt x="4055" y="714"/>
                    <a:pt x="4700" y="2269"/>
                    <a:pt x="3886" y="3348"/>
                  </a:cubicBezTo>
                  <a:lnTo>
                    <a:pt x="2716" y="2182"/>
                  </a:lnTo>
                  <a:lnTo>
                    <a:pt x="2716" y="526"/>
                  </a:lnTo>
                  <a:close/>
                  <a:moveTo>
                    <a:pt x="2210" y="2895"/>
                  </a:moveTo>
                  <a:lnTo>
                    <a:pt x="2210" y="4041"/>
                  </a:lnTo>
                  <a:cubicBezTo>
                    <a:pt x="1917" y="3998"/>
                    <a:pt x="1637" y="3882"/>
                    <a:pt x="1401" y="3704"/>
                  </a:cubicBezTo>
                  <a:lnTo>
                    <a:pt x="2210" y="2895"/>
                  </a:lnTo>
                  <a:close/>
                  <a:moveTo>
                    <a:pt x="2716" y="2895"/>
                  </a:moveTo>
                  <a:lnTo>
                    <a:pt x="3525" y="3704"/>
                  </a:lnTo>
                  <a:cubicBezTo>
                    <a:pt x="3289" y="3882"/>
                    <a:pt x="3010" y="3998"/>
                    <a:pt x="2716" y="4041"/>
                  </a:cubicBezTo>
                  <a:lnTo>
                    <a:pt x="2716" y="2895"/>
                  </a:lnTo>
                  <a:close/>
                  <a:moveTo>
                    <a:pt x="2466" y="1"/>
                  </a:moveTo>
                  <a:cubicBezTo>
                    <a:pt x="1541" y="1"/>
                    <a:pt x="708" y="555"/>
                    <a:pt x="352" y="1407"/>
                  </a:cubicBezTo>
                  <a:cubicBezTo>
                    <a:pt x="0" y="2264"/>
                    <a:pt x="193" y="3247"/>
                    <a:pt x="848" y="3897"/>
                  </a:cubicBezTo>
                  <a:cubicBezTo>
                    <a:pt x="1286" y="4335"/>
                    <a:pt x="1870" y="4568"/>
                    <a:pt x="2464" y="4568"/>
                  </a:cubicBezTo>
                  <a:cubicBezTo>
                    <a:pt x="2758" y="4568"/>
                    <a:pt x="3055" y="4511"/>
                    <a:pt x="3337" y="4393"/>
                  </a:cubicBezTo>
                  <a:cubicBezTo>
                    <a:pt x="4190" y="4041"/>
                    <a:pt x="4748" y="3208"/>
                    <a:pt x="4748" y="2284"/>
                  </a:cubicBezTo>
                  <a:cubicBezTo>
                    <a:pt x="4748" y="1022"/>
                    <a:pt x="3723" y="1"/>
                    <a:pt x="2466"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8" name="Google Shape;5288;p63"/>
          <p:cNvGrpSpPr/>
          <p:nvPr/>
        </p:nvGrpSpPr>
        <p:grpSpPr>
          <a:xfrm>
            <a:off x="5303988" y="2662125"/>
            <a:ext cx="372225" cy="341725"/>
            <a:chOff x="5303988" y="2662125"/>
            <a:chExt cx="372225" cy="341725"/>
          </a:xfrm>
        </p:grpSpPr>
        <p:sp>
          <p:nvSpPr>
            <p:cNvPr id="5289" name="Google Shape;5289;p63"/>
            <p:cNvSpPr/>
            <p:nvPr/>
          </p:nvSpPr>
          <p:spPr>
            <a:xfrm>
              <a:off x="5303988" y="2662125"/>
              <a:ext cx="372225" cy="341725"/>
            </a:xfrm>
            <a:custGeom>
              <a:rect b="b" l="l" r="r" t="t"/>
              <a:pathLst>
                <a:path extrusionOk="0" h="13669" w="14889">
                  <a:moveTo>
                    <a:pt x="8003" y="0"/>
                  </a:moveTo>
                  <a:cubicBezTo>
                    <a:pt x="4327" y="0"/>
                    <a:pt x="1245" y="2993"/>
                    <a:pt x="1164" y="6685"/>
                  </a:cubicBezTo>
                  <a:cubicBezTo>
                    <a:pt x="1131" y="7957"/>
                    <a:pt x="1458" y="9209"/>
                    <a:pt x="2108" y="10307"/>
                  </a:cubicBezTo>
                  <a:cubicBezTo>
                    <a:pt x="2108" y="10307"/>
                    <a:pt x="1251" y="11944"/>
                    <a:pt x="196" y="13090"/>
                  </a:cubicBezTo>
                  <a:cubicBezTo>
                    <a:pt x="1" y="13300"/>
                    <a:pt x="157" y="13635"/>
                    <a:pt x="433" y="13635"/>
                  </a:cubicBezTo>
                  <a:cubicBezTo>
                    <a:pt x="442" y="13635"/>
                    <a:pt x="452" y="13635"/>
                    <a:pt x="461" y="13634"/>
                  </a:cubicBezTo>
                  <a:cubicBezTo>
                    <a:pt x="1468" y="13557"/>
                    <a:pt x="3148" y="13326"/>
                    <a:pt x="4425" y="12671"/>
                  </a:cubicBezTo>
                  <a:cubicBezTo>
                    <a:pt x="5498" y="13323"/>
                    <a:pt x="6727" y="13669"/>
                    <a:pt x="7982" y="13669"/>
                  </a:cubicBezTo>
                  <a:cubicBezTo>
                    <a:pt x="8016" y="13669"/>
                    <a:pt x="8050" y="13668"/>
                    <a:pt x="8084" y="13668"/>
                  </a:cubicBezTo>
                  <a:cubicBezTo>
                    <a:pt x="11831" y="13620"/>
                    <a:pt x="14889" y="10470"/>
                    <a:pt x="14831" y="6729"/>
                  </a:cubicBezTo>
                  <a:cubicBezTo>
                    <a:pt x="14773" y="3040"/>
                    <a:pt x="11797" y="59"/>
                    <a:pt x="8108" y="1"/>
                  </a:cubicBezTo>
                  <a:cubicBezTo>
                    <a:pt x="8073" y="1"/>
                    <a:pt x="8038" y="0"/>
                    <a:pt x="8003"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3"/>
            <p:cNvSpPr/>
            <p:nvPr/>
          </p:nvSpPr>
          <p:spPr>
            <a:xfrm>
              <a:off x="5359338" y="2688400"/>
              <a:ext cx="289200" cy="289075"/>
            </a:xfrm>
            <a:custGeom>
              <a:rect b="b" l="l" r="r" t="t"/>
              <a:pathLst>
                <a:path extrusionOk="0" h="11563" w="11568">
                  <a:moveTo>
                    <a:pt x="5784" y="0"/>
                  </a:moveTo>
                  <a:cubicBezTo>
                    <a:pt x="2591" y="0"/>
                    <a:pt x="0" y="2586"/>
                    <a:pt x="0" y="5784"/>
                  </a:cubicBezTo>
                  <a:cubicBezTo>
                    <a:pt x="0" y="8976"/>
                    <a:pt x="2591" y="11562"/>
                    <a:pt x="5784" y="11562"/>
                  </a:cubicBezTo>
                  <a:cubicBezTo>
                    <a:pt x="8976" y="11562"/>
                    <a:pt x="11567" y="8976"/>
                    <a:pt x="11567" y="5784"/>
                  </a:cubicBezTo>
                  <a:cubicBezTo>
                    <a:pt x="11567" y="2586"/>
                    <a:pt x="8976" y="0"/>
                    <a:pt x="5784"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3"/>
            <p:cNvSpPr/>
            <p:nvPr/>
          </p:nvSpPr>
          <p:spPr>
            <a:xfrm>
              <a:off x="5415788" y="2711375"/>
              <a:ext cx="176150" cy="243225"/>
            </a:xfrm>
            <a:custGeom>
              <a:rect b="b" l="l" r="r" t="t"/>
              <a:pathLst>
                <a:path extrusionOk="0" h="9729" w="7046">
                  <a:moveTo>
                    <a:pt x="3526" y="1"/>
                  </a:moveTo>
                  <a:cubicBezTo>
                    <a:pt x="3309" y="1"/>
                    <a:pt x="3131" y="174"/>
                    <a:pt x="3131" y="396"/>
                  </a:cubicBezTo>
                  <a:lnTo>
                    <a:pt x="3131" y="4701"/>
                  </a:lnTo>
                  <a:lnTo>
                    <a:pt x="164" y="7667"/>
                  </a:lnTo>
                  <a:cubicBezTo>
                    <a:pt x="1" y="7821"/>
                    <a:pt x="1" y="8077"/>
                    <a:pt x="155" y="8231"/>
                  </a:cubicBezTo>
                  <a:cubicBezTo>
                    <a:pt x="233" y="8309"/>
                    <a:pt x="335" y="8347"/>
                    <a:pt x="436" y="8347"/>
                  </a:cubicBezTo>
                  <a:cubicBezTo>
                    <a:pt x="541" y="8347"/>
                    <a:pt x="645" y="8306"/>
                    <a:pt x="723" y="8226"/>
                  </a:cubicBezTo>
                  <a:lnTo>
                    <a:pt x="3131" y="5818"/>
                  </a:lnTo>
                  <a:lnTo>
                    <a:pt x="3131" y="9333"/>
                  </a:lnTo>
                  <a:cubicBezTo>
                    <a:pt x="3131" y="9550"/>
                    <a:pt x="3304" y="9728"/>
                    <a:pt x="3526" y="9728"/>
                  </a:cubicBezTo>
                  <a:cubicBezTo>
                    <a:pt x="3742" y="9728"/>
                    <a:pt x="3916" y="9550"/>
                    <a:pt x="3916" y="9333"/>
                  </a:cubicBezTo>
                  <a:lnTo>
                    <a:pt x="3916" y="5813"/>
                  </a:lnTo>
                  <a:lnTo>
                    <a:pt x="6323" y="8221"/>
                  </a:lnTo>
                  <a:cubicBezTo>
                    <a:pt x="6402" y="8304"/>
                    <a:pt x="6506" y="8345"/>
                    <a:pt x="6610" y="8345"/>
                  </a:cubicBezTo>
                  <a:cubicBezTo>
                    <a:pt x="6712" y="8345"/>
                    <a:pt x="6813" y="8306"/>
                    <a:pt x="6892" y="8231"/>
                  </a:cubicBezTo>
                  <a:cubicBezTo>
                    <a:pt x="7046" y="8072"/>
                    <a:pt x="7046" y="7816"/>
                    <a:pt x="6882" y="7667"/>
                  </a:cubicBezTo>
                  <a:lnTo>
                    <a:pt x="6887" y="7667"/>
                  </a:lnTo>
                  <a:lnTo>
                    <a:pt x="3921" y="4701"/>
                  </a:lnTo>
                  <a:lnTo>
                    <a:pt x="3921" y="396"/>
                  </a:lnTo>
                  <a:cubicBezTo>
                    <a:pt x="3921" y="174"/>
                    <a:pt x="3742" y="1"/>
                    <a:pt x="352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3"/>
            <p:cNvSpPr/>
            <p:nvPr/>
          </p:nvSpPr>
          <p:spPr>
            <a:xfrm>
              <a:off x="5372813" y="2711350"/>
              <a:ext cx="252850" cy="243125"/>
            </a:xfrm>
            <a:custGeom>
              <a:rect b="b" l="l" r="r" t="t"/>
              <a:pathLst>
                <a:path extrusionOk="0" h="9725" w="10114">
                  <a:moveTo>
                    <a:pt x="5233" y="792"/>
                  </a:moveTo>
                  <a:cubicBezTo>
                    <a:pt x="5237" y="792"/>
                    <a:pt x="5241" y="792"/>
                    <a:pt x="5245" y="792"/>
                  </a:cubicBezTo>
                  <a:cubicBezTo>
                    <a:pt x="7494" y="792"/>
                    <a:pt x="9319" y="2617"/>
                    <a:pt x="9319" y="4866"/>
                  </a:cubicBezTo>
                  <a:cubicBezTo>
                    <a:pt x="9319" y="6512"/>
                    <a:pt x="8327" y="7996"/>
                    <a:pt x="6805" y="8626"/>
                  </a:cubicBezTo>
                  <a:cubicBezTo>
                    <a:pt x="6300" y="8836"/>
                    <a:pt x="5770" y="8937"/>
                    <a:pt x="5245" y="8937"/>
                  </a:cubicBezTo>
                  <a:cubicBezTo>
                    <a:pt x="4185" y="8937"/>
                    <a:pt x="3144" y="8524"/>
                    <a:pt x="2365" y="7745"/>
                  </a:cubicBezTo>
                  <a:cubicBezTo>
                    <a:pt x="1200" y="6580"/>
                    <a:pt x="848" y="4827"/>
                    <a:pt x="1479" y="3305"/>
                  </a:cubicBezTo>
                  <a:cubicBezTo>
                    <a:pt x="2108" y="1787"/>
                    <a:pt x="3591" y="792"/>
                    <a:pt x="5233" y="792"/>
                  </a:cubicBezTo>
                  <a:close/>
                  <a:moveTo>
                    <a:pt x="5248" y="1"/>
                  </a:moveTo>
                  <a:cubicBezTo>
                    <a:pt x="3984" y="1"/>
                    <a:pt x="2742" y="495"/>
                    <a:pt x="1811" y="1422"/>
                  </a:cubicBezTo>
                  <a:cubicBezTo>
                    <a:pt x="419" y="2814"/>
                    <a:pt x="1" y="4904"/>
                    <a:pt x="752" y="6724"/>
                  </a:cubicBezTo>
                  <a:cubicBezTo>
                    <a:pt x="1508" y="8540"/>
                    <a:pt x="3280" y="9724"/>
                    <a:pt x="5245" y="9724"/>
                  </a:cubicBezTo>
                  <a:cubicBezTo>
                    <a:pt x="7932" y="9724"/>
                    <a:pt x="10108" y="7548"/>
                    <a:pt x="10113" y="4866"/>
                  </a:cubicBezTo>
                  <a:cubicBezTo>
                    <a:pt x="10113" y="2896"/>
                    <a:pt x="8929" y="1124"/>
                    <a:pt x="7108" y="373"/>
                  </a:cubicBezTo>
                  <a:cubicBezTo>
                    <a:pt x="6507" y="122"/>
                    <a:pt x="5875" y="1"/>
                    <a:pt x="5248"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3" name="Google Shape;5293;p63"/>
          <p:cNvGrpSpPr/>
          <p:nvPr/>
        </p:nvGrpSpPr>
        <p:grpSpPr>
          <a:xfrm>
            <a:off x="2830213" y="2635775"/>
            <a:ext cx="382500" cy="368050"/>
            <a:chOff x="2830213" y="2635775"/>
            <a:chExt cx="382500" cy="368050"/>
          </a:xfrm>
        </p:grpSpPr>
        <p:sp>
          <p:nvSpPr>
            <p:cNvPr id="5294" name="Google Shape;5294;p63"/>
            <p:cNvSpPr/>
            <p:nvPr/>
          </p:nvSpPr>
          <p:spPr>
            <a:xfrm>
              <a:off x="2830213" y="2635775"/>
              <a:ext cx="382500" cy="368050"/>
            </a:xfrm>
            <a:custGeom>
              <a:rect b="b" l="l" r="r" t="t"/>
              <a:pathLst>
                <a:path extrusionOk="0" h="14722" w="15300">
                  <a:moveTo>
                    <a:pt x="7397" y="1118"/>
                  </a:moveTo>
                  <a:lnTo>
                    <a:pt x="7397" y="6911"/>
                  </a:lnTo>
                  <a:cubicBezTo>
                    <a:pt x="7397" y="7055"/>
                    <a:pt x="7339" y="7190"/>
                    <a:pt x="7233" y="7296"/>
                  </a:cubicBezTo>
                  <a:lnTo>
                    <a:pt x="3140" y="11389"/>
                  </a:lnTo>
                  <a:cubicBezTo>
                    <a:pt x="2191" y="10263"/>
                    <a:pt x="1671" y="8832"/>
                    <a:pt x="1671" y="7364"/>
                  </a:cubicBezTo>
                  <a:cubicBezTo>
                    <a:pt x="1676" y="4113"/>
                    <a:pt x="4156" y="1402"/>
                    <a:pt x="7397" y="1118"/>
                  </a:cubicBezTo>
                  <a:close/>
                  <a:moveTo>
                    <a:pt x="8485" y="1118"/>
                  </a:moveTo>
                  <a:cubicBezTo>
                    <a:pt x="10816" y="1315"/>
                    <a:pt x="12838" y="2799"/>
                    <a:pt x="13734" y="4961"/>
                  </a:cubicBezTo>
                  <a:cubicBezTo>
                    <a:pt x="14630" y="7118"/>
                    <a:pt x="14244" y="9598"/>
                    <a:pt x="12742" y="11389"/>
                  </a:cubicBezTo>
                  <a:lnTo>
                    <a:pt x="12737" y="11389"/>
                  </a:lnTo>
                  <a:lnTo>
                    <a:pt x="8644" y="7296"/>
                  </a:lnTo>
                  <a:cubicBezTo>
                    <a:pt x="8543" y="7195"/>
                    <a:pt x="8485" y="7055"/>
                    <a:pt x="8485" y="6911"/>
                  </a:cubicBezTo>
                  <a:lnTo>
                    <a:pt x="8485" y="1118"/>
                  </a:lnTo>
                  <a:close/>
                  <a:moveTo>
                    <a:pt x="7307" y="8802"/>
                  </a:moveTo>
                  <a:cubicBezTo>
                    <a:pt x="7352" y="8802"/>
                    <a:pt x="7394" y="8834"/>
                    <a:pt x="7397" y="8885"/>
                  </a:cubicBezTo>
                  <a:lnTo>
                    <a:pt x="7397" y="13605"/>
                  </a:lnTo>
                  <a:cubicBezTo>
                    <a:pt x="6111" y="13494"/>
                    <a:pt x="4897" y="12988"/>
                    <a:pt x="3910" y="12160"/>
                  </a:cubicBezTo>
                  <a:lnTo>
                    <a:pt x="7243" y="8828"/>
                  </a:lnTo>
                  <a:cubicBezTo>
                    <a:pt x="7262" y="8810"/>
                    <a:pt x="7285" y="8802"/>
                    <a:pt x="7307" y="8802"/>
                  </a:cubicBezTo>
                  <a:close/>
                  <a:moveTo>
                    <a:pt x="8575" y="8801"/>
                  </a:moveTo>
                  <a:cubicBezTo>
                    <a:pt x="8596" y="8801"/>
                    <a:pt x="8617" y="8809"/>
                    <a:pt x="8634" y="8828"/>
                  </a:cubicBezTo>
                  <a:lnTo>
                    <a:pt x="11967" y="12160"/>
                  </a:lnTo>
                  <a:cubicBezTo>
                    <a:pt x="10984" y="12988"/>
                    <a:pt x="9766" y="13494"/>
                    <a:pt x="8485" y="13605"/>
                  </a:cubicBezTo>
                  <a:lnTo>
                    <a:pt x="8485" y="8890"/>
                  </a:lnTo>
                  <a:cubicBezTo>
                    <a:pt x="8485" y="8838"/>
                    <a:pt x="8530" y="8801"/>
                    <a:pt x="8575" y="8801"/>
                  </a:cubicBezTo>
                  <a:close/>
                  <a:moveTo>
                    <a:pt x="7941" y="1"/>
                  </a:moveTo>
                  <a:cubicBezTo>
                    <a:pt x="4965" y="1"/>
                    <a:pt x="2278" y="1797"/>
                    <a:pt x="1141" y="4547"/>
                  </a:cubicBezTo>
                  <a:cubicBezTo>
                    <a:pt x="0" y="7296"/>
                    <a:pt x="631" y="10460"/>
                    <a:pt x="2735" y="12564"/>
                  </a:cubicBezTo>
                  <a:cubicBezTo>
                    <a:pt x="4144" y="13973"/>
                    <a:pt x="6029" y="14721"/>
                    <a:pt x="7947" y="14721"/>
                  </a:cubicBezTo>
                  <a:cubicBezTo>
                    <a:pt x="8894" y="14721"/>
                    <a:pt x="9849" y="14539"/>
                    <a:pt x="10758" y="14163"/>
                  </a:cubicBezTo>
                  <a:cubicBezTo>
                    <a:pt x="13508" y="13022"/>
                    <a:pt x="15299" y="10340"/>
                    <a:pt x="15299" y="7364"/>
                  </a:cubicBezTo>
                  <a:cubicBezTo>
                    <a:pt x="15294" y="3299"/>
                    <a:pt x="12000" y="6"/>
                    <a:pt x="7941"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3"/>
            <p:cNvSpPr/>
            <p:nvPr/>
          </p:nvSpPr>
          <p:spPr>
            <a:xfrm>
              <a:off x="2844888" y="2649375"/>
              <a:ext cx="354200" cy="340825"/>
            </a:xfrm>
            <a:custGeom>
              <a:rect b="b" l="l" r="r" t="t"/>
              <a:pathLst>
                <a:path extrusionOk="0" h="13633" w="14168">
                  <a:moveTo>
                    <a:pt x="7903" y="574"/>
                  </a:moveTo>
                  <a:cubicBezTo>
                    <a:pt x="10229" y="771"/>
                    <a:pt x="12256" y="2255"/>
                    <a:pt x="13147" y="4417"/>
                  </a:cubicBezTo>
                  <a:cubicBezTo>
                    <a:pt x="14043" y="6574"/>
                    <a:pt x="13662" y="9054"/>
                    <a:pt x="12155" y="10845"/>
                  </a:cubicBezTo>
                  <a:lnTo>
                    <a:pt x="12150" y="10845"/>
                  </a:lnTo>
                  <a:lnTo>
                    <a:pt x="11962" y="10658"/>
                  </a:lnTo>
                  <a:cubicBezTo>
                    <a:pt x="11861" y="10556"/>
                    <a:pt x="11727" y="10505"/>
                    <a:pt x="11594" y="10505"/>
                  </a:cubicBezTo>
                  <a:cubicBezTo>
                    <a:pt x="11455" y="10505"/>
                    <a:pt x="11316" y="10559"/>
                    <a:pt x="11211" y="10667"/>
                  </a:cubicBezTo>
                  <a:lnTo>
                    <a:pt x="11202" y="10677"/>
                  </a:lnTo>
                  <a:cubicBezTo>
                    <a:pt x="10990" y="10879"/>
                    <a:pt x="10985" y="11216"/>
                    <a:pt x="11192" y="11428"/>
                  </a:cubicBezTo>
                  <a:lnTo>
                    <a:pt x="11380" y="11616"/>
                  </a:lnTo>
                  <a:cubicBezTo>
                    <a:pt x="10397" y="12444"/>
                    <a:pt x="9179" y="12950"/>
                    <a:pt x="7898" y="13061"/>
                  </a:cubicBezTo>
                  <a:lnTo>
                    <a:pt x="7898" y="12796"/>
                  </a:lnTo>
                  <a:cubicBezTo>
                    <a:pt x="7893" y="12503"/>
                    <a:pt x="7662" y="12271"/>
                    <a:pt x="7376" y="12271"/>
                  </a:cubicBezTo>
                  <a:cubicBezTo>
                    <a:pt x="7370" y="12271"/>
                    <a:pt x="7365" y="12271"/>
                    <a:pt x="7359" y="12271"/>
                  </a:cubicBezTo>
                  <a:lnTo>
                    <a:pt x="7344" y="12271"/>
                  </a:lnTo>
                  <a:cubicBezTo>
                    <a:pt x="7338" y="12271"/>
                    <a:pt x="7333" y="12271"/>
                    <a:pt x="7327" y="12271"/>
                  </a:cubicBezTo>
                  <a:cubicBezTo>
                    <a:pt x="7041" y="12271"/>
                    <a:pt x="6805" y="12503"/>
                    <a:pt x="6805" y="12796"/>
                  </a:cubicBezTo>
                  <a:lnTo>
                    <a:pt x="6805" y="13061"/>
                  </a:lnTo>
                  <a:cubicBezTo>
                    <a:pt x="5524" y="12950"/>
                    <a:pt x="4306" y="12444"/>
                    <a:pt x="3318" y="11616"/>
                  </a:cubicBezTo>
                  <a:lnTo>
                    <a:pt x="3506" y="11428"/>
                  </a:lnTo>
                  <a:cubicBezTo>
                    <a:pt x="3713" y="11216"/>
                    <a:pt x="3709" y="10879"/>
                    <a:pt x="3497" y="10677"/>
                  </a:cubicBezTo>
                  <a:lnTo>
                    <a:pt x="3492" y="10667"/>
                  </a:lnTo>
                  <a:cubicBezTo>
                    <a:pt x="3387" y="10559"/>
                    <a:pt x="3248" y="10505"/>
                    <a:pt x="3109" y="10505"/>
                  </a:cubicBezTo>
                  <a:cubicBezTo>
                    <a:pt x="2974" y="10505"/>
                    <a:pt x="2840" y="10556"/>
                    <a:pt x="2736" y="10658"/>
                  </a:cubicBezTo>
                  <a:lnTo>
                    <a:pt x="2548" y="10845"/>
                  </a:lnTo>
                  <a:cubicBezTo>
                    <a:pt x="1046" y="9054"/>
                    <a:pt x="660" y="6574"/>
                    <a:pt x="1556" y="4417"/>
                  </a:cubicBezTo>
                  <a:cubicBezTo>
                    <a:pt x="2452" y="2255"/>
                    <a:pt x="4479" y="771"/>
                    <a:pt x="6810" y="574"/>
                  </a:cubicBezTo>
                  <a:lnTo>
                    <a:pt x="6810" y="839"/>
                  </a:lnTo>
                  <a:cubicBezTo>
                    <a:pt x="6810" y="1130"/>
                    <a:pt x="7050" y="1364"/>
                    <a:pt x="7340" y="1364"/>
                  </a:cubicBezTo>
                  <a:cubicBezTo>
                    <a:pt x="7343" y="1364"/>
                    <a:pt x="7346" y="1364"/>
                    <a:pt x="7349" y="1364"/>
                  </a:cubicBezTo>
                  <a:lnTo>
                    <a:pt x="7359" y="1364"/>
                  </a:lnTo>
                  <a:cubicBezTo>
                    <a:pt x="7362" y="1364"/>
                    <a:pt x="7365" y="1364"/>
                    <a:pt x="7368" y="1364"/>
                  </a:cubicBezTo>
                  <a:cubicBezTo>
                    <a:pt x="7662" y="1364"/>
                    <a:pt x="7898" y="1130"/>
                    <a:pt x="7903" y="839"/>
                  </a:cubicBezTo>
                  <a:lnTo>
                    <a:pt x="7903" y="574"/>
                  </a:lnTo>
                  <a:close/>
                  <a:moveTo>
                    <a:pt x="7354" y="1"/>
                  </a:moveTo>
                  <a:cubicBezTo>
                    <a:pt x="4595" y="1"/>
                    <a:pt x="2110" y="1662"/>
                    <a:pt x="1055" y="4210"/>
                  </a:cubicBezTo>
                  <a:cubicBezTo>
                    <a:pt x="1" y="6757"/>
                    <a:pt x="583" y="9685"/>
                    <a:pt x="2534" y="11635"/>
                  </a:cubicBezTo>
                  <a:cubicBezTo>
                    <a:pt x="3838" y="12940"/>
                    <a:pt x="5582" y="13632"/>
                    <a:pt x="7355" y="13632"/>
                  </a:cubicBezTo>
                  <a:cubicBezTo>
                    <a:pt x="8233" y="13632"/>
                    <a:pt x="9117" y="13463"/>
                    <a:pt x="9959" y="13114"/>
                  </a:cubicBezTo>
                  <a:cubicBezTo>
                    <a:pt x="12507" y="12059"/>
                    <a:pt x="14168" y="9574"/>
                    <a:pt x="14168" y="6820"/>
                  </a:cubicBezTo>
                  <a:cubicBezTo>
                    <a:pt x="14168" y="3054"/>
                    <a:pt x="11115" y="1"/>
                    <a:pt x="7354"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3"/>
            <p:cNvSpPr/>
            <p:nvPr/>
          </p:nvSpPr>
          <p:spPr>
            <a:xfrm>
              <a:off x="2957213" y="2731150"/>
              <a:ext cx="142925" cy="177225"/>
            </a:xfrm>
            <a:custGeom>
              <a:rect b="b" l="l" r="r" t="t"/>
              <a:pathLst>
                <a:path extrusionOk="0" h="7089" w="5717">
                  <a:moveTo>
                    <a:pt x="2859" y="1"/>
                  </a:moveTo>
                  <a:cubicBezTo>
                    <a:pt x="2676" y="1"/>
                    <a:pt x="2493" y="16"/>
                    <a:pt x="2312" y="48"/>
                  </a:cubicBezTo>
                  <a:lnTo>
                    <a:pt x="2312" y="3096"/>
                  </a:lnTo>
                  <a:cubicBezTo>
                    <a:pt x="2312" y="3240"/>
                    <a:pt x="2259" y="3380"/>
                    <a:pt x="2153" y="3481"/>
                  </a:cubicBezTo>
                  <a:lnTo>
                    <a:pt x="0" y="5634"/>
                  </a:lnTo>
                  <a:cubicBezTo>
                    <a:pt x="217" y="5928"/>
                    <a:pt x="477" y="6188"/>
                    <a:pt x="771" y="6404"/>
                  </a:cubicBezTo>
                  <a:lnTo>
                    <a:pt x="2163" y="5013"/>
                  </a:lnTo>
                  <a:cubicBezTo>
                    <a:pt x="2182" y="4995"/>
                    <a:pt x="2205" y="4987"/>
                    <a:pt x="2227" y="4987"/>
                  </a:cubicBezTo>
                  <a:cubicBezTo>
                    <a:pt x="2271" y="4987"/>
                    <a:pt x="2312" y="5019"/>
                    <a:pt x="2312" y="5070"/>
                  </a:cubicBezTo>
                  <a:lnTo>
                    <a:pt x="2312" y="7040"/>
                  </a:lnTo>
                  <a:cubicBezTo>
                    <a:pt x="2495" y="7074"/>
                    <a:pt x="2678" y="7088"/>
                    <a:pt x="2861" y="7088"/>
                  </a:cubicBezTo>
                  <a:cubicBezTo>
                    <a:pt x="3044" y="7088"/>
                    <a:pt x="3227" y="7074"/>
                    <a:pt x="3405" y="7045"/>
                  </a:cubicBezTo>
                  <a:lnTo>
                    <a:pt x="3405" y="5075"/>
                  </a:lnTo>
                  <a:cubicBezTo>
                    <a:pt x="3405" y="5023"/>
                    <a:pt x="3450" y="4988"/>
                    <a:pt x="3495" y="4988"/>
                  </a:cubicBezTo>
                  <a:cubicBezTo>
                    <a:pt x="3516" y="4988"/>
                    <a:pt x="3537" y="4996"/>
                    <a:pt x="3554" y="5013"/>
                  </a:cubicBezTo>
                  <a:lnTo>
                    <a:pt x="4946" y="6404"/>
                  </a:lnTo>
                  <a:cubicBezTo>
                    <a:pt x="5240" y="6188"/>
                    <a:pt x="5500" y="5928"/>
                    <a:pt x="5717" y="5634"/>
                  </a:cubicBezTo>
                  <a:lnTo>
                    <a:pt x="3564" y="3481"/>
                  </a:lnTo>
                  <a:cubicBezTo>
                    <a:pt x="3463" y="3380"/>
                    <a:pt x="3405" y="3240"/>
                    <a:pt x="3405" y="3096"/>
                  </a:cubicBezTo>
                  <a:lnTo>
                    <a:pt x="3405" y="48"/>
                  </a:lnTo>
                  <a:cubicBezTo>
                    <a:pt x="3224" y="16"/>
                    <a:pt x="3041" y="1"/>
                    <a:pt x="2859"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7" name="Google Shape;5297;p63"/>
          <p:cNvGrpSpPr/>
          <p:nvPr/>
        </p:nvGrpSpPr>
        <p:grpSpPr>
          <a:xfrm>
            <a:off x="2214663" y="2635775"/>
            <a:ext cx="382500" cy="368050"/>
            <a:chOff x="2214663" y="2635775"/>
            <a:chExt cx="382500" cy="368050"/>
          </a:xfrm>
        </p:grpSpPr>
        <p:sp>
          <p:nvSpPr>
            <p:cNvPr id="5298" name="Google Shape;5298;p63"/>
            <p:cNvSpPr/>
            <p:nvPr/>
          </p:nvSpPr>
          <p:spPr>
            <a:xfrm>
              <a:off x="2469638" y="2711100"/>
              <a:ext cx="31075" cy="58950"/>
            </a:xfrm>
            <a:custGeom>
              <a:rect b="b" l="l" r="r" t="t"/>
              <a:pathLst>
                <a:path extrusionOk="0" h="2358" w="1243">
                  <a:moveTo>
                    <a:pt x="717" y="0"/>
                  </a:moveTo>
                  <a:cubicBezTo>
                    <a:pt x="652" y="0"/>
                    <a:pt x="586" y="25"/>
                    <a:pt x="525" y="84"/>
                  </a:cubicBezTo>
                  <a:lnTo>
                    <a:pt x="347" y="267"/>
                  </a:lnTo>
                  <a:cubicBezTo>
                    <a:pt x="135" y="479"/>
                    <a:pt x="135" y="826"/>
                    <a:pt x="347" y="1038"/>
                  </a:cubicBezTo>
                  <a:lnTo>
                    <a:pt x="641" y="1331"/>
                  </a:lnTo>
                  <a:lnTo>
                    <a:pt x="0" y="1977"/>
                  </a:lnTo>
                  <a:lnTo>
                    <a:pt x="386" y="2357"/>
                  </a:lnTo>
                  <a:lnTo>
                    <a:pt x="1026" y="1717"/>
                  </a:lnTo>
                  <a:cubicBezTo>
                    <a:pt x="1243" y="1505"/>
                    <a:pt x="1243" y="1163"/>
                    <a:pt x="1031" y="946"/>
                  </a:cubicBezTo>
                  <a:lnTo>
                    <a:pt x="732" y="652"/>
                  </a:lnTo>
                  <a:lnTo>
                    <a:pt x="915" y="469"/>
                  </a:lnTo>
                  <a:cubicBezTo>
                    <a:pt x="1112" y="273"/>
                    <a:pt x="929" y="0"/>
                    <a:pt x="71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3"/>
            <p:cNvSpPr/>
            <p:nvPr/>
          </p:nvSpPr>
          <p:spPr>
            <a:xfrm>
              <a:off x="2444488" y="2751650"/>
              <a:ext cx="44325" cy="43800"/>
            </a:xfrm>
            <a:custGeom>
              <a:rect b="b" l="l" r="r" t="t"/>
              <a:pathLst>
                <a:path extrusionOk="0" h="1752" w="1773">
                  <a:moveTo>
                    <a:pt x="771" y="1"/>
                  </a:moveTo>
                  <a:cubicBezTo>
                    <a:pt x="701" y="1"/>
                    <a:pt x="631" y="27"/>
                    <a:pt x="578" y="80"/>
                  </a:cubicBezTo>
                  <a:lnTo>
                    <a:pt x="0" y="658"/>
                  </a:lnTo>
                  <a:lnTo>
                    <a:pt x="1088" y="1751"/>
                  </a:lnTo>
                  <a:lnTo>
                    <a:pt x="1666" y="1168"/>
                  </a:lnTo>
                  <a:cubicBezTo>
                    <a:pt x="1772" y="1062"/>
                    <a:pt x="1772" y="889"/>
                    <a:pt x="1666" y="783"/>
                  </a:cubicBezTo>
                  <a:lnTo>
                    <a:pt x="963" y="80"/>
                  </a:lnTo>
                  <a:cubicBezTo>
                    <a:pt x="910" y="27"/>
                    <a:pt x="840" y="1"/>
                    <a:pt x="77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3"/>
            <p:cNvSpPr/>
            <p:nvPr/>
          </p:nvSpPr>
          <p:spPr>
            <a:xfrm>
              <a:off x="2324563" y="2751725"/>
              <a:ext cx="163650" cy="163500"/>
            </a:xfrm>
            <a:custGeom>
              <a:rect b="b" l="l" r="r" t="t"/>
              <a:pathLst>
                <a:path extrusionOk="0" h="6540" w="6546">
                  <a:moveTo>
                    <a:pt x="3271" y="0"/>
                  </a:moveTo>
                  <a:cubicBezTo>
                    <a:pt x="1465" y="0"/>
                    <a:pt x="1" y="1464"/>
                    <a:pt x="1" y="3270"/>
                  </a:cubicBezTo>
                  <a:cubicBezTo>
                    <a:pt x="1" y="5076"/>
                    <a:pt x="1465" y="6540"/>
                    <a:pt x="3271" y="6540"/>
                  </a:cubicBezTo>
                  <a:cubicBezTo>
                    <a:pt x="5081" y="6540"/>
                    <a:pt x="6545" y="5076"/>
                    <a:pt x="6545" y="3270"/>
                  </a:cubicBezTo>
                  <a:cubicBezTo>
                    <a:pt x="6545" y="1464"/>
                    <a:pt x="5081" y="0"/>
                    <a:pt x="327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3"/>
            <p:cNvSpPr/>
            <p:nvPr/>
          </p:nvSpPr>
          <p:spPr>
            <a:xfrm>
              <a:off x="2315063" y="2766200"/>
              <a:ext cx="127400" cy="149075"/>
            </a:xfrm>
            <a:custGeom>
              <a:rect b="b" l="l" r="r" t="t"/>
              <a:pathLst>
                <a:path extrusionOk="0" h="5963" w="5096">
                  <a:moveTo>
                    <a:pt x="1919" y="1"/>
                  </a:moveTo>
                  <a:cubicBezTo>
                    <a:pt x="1838" y="1"/>
                    <a:pt x="1753" y="26"/>
                    <a:pt x="1676" y="86"/>
                  </a:cubicBezTo>
                  <a:cubicBezTo>
                    <a:pt x="376" y="1073"/>
                    <a:pt x="0" y="2864"/>
                    <a:pt x="795" y="4290"/>
                  </a:cubicBezTo>
                  <a:cubicBezTo>
                    <a:pt x="1390" y="5350"/>
                    <a:pt x="2497" y="5963"/>
                    <a:pt x="3651" y="5963"/>
                  </a:cubicBezTo>
                  <a:cubicBezTo>
                    <a:pt x="4048" y="5963"/>
                    <a:pt x="4451" y="5891"/>
                    <a:pt x="4840" y="5739"/>
                  </a:cubicBezTo>
                  <a:cubicBezTo>
                    <a:pt x="5008" y="5667"/>
                    <a:pt x="5095" y="5474"/>
                    <a:pt x="5028" y="5306"/>
                  </a:cubicBezTo>
                  <a:cubicBezTo>
                    <a:pt x="4980" y="5195"/>
                    <a:pt x="4878" y="5118"/>
                    <a:pt x="4763" y="5103"/>
                  </a:cubicBezTo>
                  <a:cubicBezTo>
                    <a:pt x="3179" y="4843"/>
                    <a:pt x="2018" y="3476"/>
                    <a:pt x="2018" y="1872"/>
                  </a:cubicBezTo>
                  <a:cubicBezTo>
                    <a:pt x="2018" y="1420"/>
                    <a:pt x="2110" y="972"/>
                    <a:pt x="2293" y="558"/>
                  </a:cubicBezTo>
                  <a:cubicBezTo>
                    <a:pt x="2418" y="271"/>
                    <a:pt x="2183" y="1"/>
                    <a:pt x="191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3"/>
            <p:cNvSpPr/>
            <p:nvPr/>
          </p:nvSpPr>
          <p:spPr>
            <a:xfrm>
              <a:off x="2426788" y="2799400"/>
              <a:ext cx="40950" cy="40825"/>
            </a:xfrm>
            <a:custGeom>
              <a:rect b="b" l="l" r="r" t="t"/>
              <a:pathLst>
                <a:path extrusionOk="0" h="1633" w="1638">
                  <a:moveTo>
                    <a:pt x="819" y="0"/>
                  </a:moveTo>
                  <a:cubicBezTo>
                    <a:pt x="366" y="0"/>
                    <a:pt x="0" y="366"/>
                    <a:pt x="0" y="819"/>
                  </a:cubicBezTo>
                  <a:cubicBezTo>
                    <a:pt x="0" y="1266"/>
                    <a:pt x="366" y="1632"/>
                    <a:pt x="819" y="1632"/>
                  </a:cubicBezTo>
                  <a:cubicBezTo>
                    <a:pt x="1271" y="1632"/>
                    <a:pt x="1637" y="1266"/>
                    <a:pt x="1637" y="819"/>
                  </a:cubicBezTo>
                  <a:cubicBezTo>
                    <a:pt x="1637" y="366"/>
                    <a:pt x="1271" y="0"/>
                    <a:pt x="81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3"/>
            <p:cNvSpPr/>
            <p:nvPr/>
          </p:nvSpPr>
          <p:spPr>
            <a:xfrm>
              <a:off x="2214663" y="2635775"/>
              <a:ext cx="382500" cy="368050"/>
            </a:xfrm>
            <a:custGeom>
              <a:rect b="b" l="l" r="r" t="t"/>
              <a:pathLst>
                <a:path extrusionOk="0" h="14722" w="15300">
                  <a:moveTo>
                    <a:pt x="7945" y="1091"/>
                  </a:moveTo>
                  <a:cubicBezTo>
                    <a:pt x="8235" y="1091"/>
                    <a:pt x="8527" y="1111"/>
                    <a:pt x="8817" y="1152"/>
                  </a:cubicBezTo>
                  <a:cubicBezTo>
                    <a:pt x="11567" y="1527"/>
                    <a:pt x="13777" y="3733"/>
                    <a:pt x="14153" y="6487"/>
                  </a:cubicBezTo>
                  <a:cubicBezTo>
                    <a:pt x="14384" y="8139"/>
                    <a:pt x="13951" y="9815"/>
                    <a:pt x="12940" y="11144"/>
                  </a:cubicBezTo>
                  <a:cubicBezTo>
                    <a:pt x="12885" y="11217"/>
                    <a:pt x="12802" y="11255"/>
                    <a:pt x="12718" y="11255"/>
                  </a:cubicBezTo>
                  <a:cubicBezTo>
                    <a:pt x="12648" y="11255"/>
                    <a:pt x="12578" y="11228"/>
                    <a:pt x="12525" y="11173"/>
                  </a:cubicBezTo>
                  <a:lnTo>
                    <a:pt x="4132" y="2779"/>
                  </a:lnTo>
                  <a:cubicBezTo>
                    <a:pt x="4012" y="2659"/>
                    <a:pt x="4026" y="2461"/>
                    <a:pt x="4161" y="2365"/>
                  </a:cubicBezTo>
                  <a:cubicBezTo>
                    <a:pt x="5256" y="1532"/>
                    <a:pt x="6587" y="1091"/>
                    <a:pt x="7945" y="1091"/>
                  </a:cubicBezTo>
                  <a:close/>
                  <a:moveTo>
                    <a:pt x="3164" y="3472"/>
                  </a:moveTo>
                  <a:cubicBezTo>
                    <a:pt x="3233" y="3472"/>
                    <a:pt x="3302" y="3498"/>
                    <a:pt x="3357" y="3550"/>
                  </a:cubicBezTo>
                  <a:lnTo>
                    <a:pt x="11755" y="11943"/>
                  </a:lnTo>
                  <a:cubicBezTo>
                    <a:pt x="11870" y="12064"/>
                    <a:pt x="11856" y="12256"/>
                    <a:pt x="11721" y="12357"/>
                  </a:cubicBezTo>
                  <a:cubicBezTo>
                    <a:pt x="10626" y="13191"/>
                    <a:pt x="9295" y="13632"/>
                    <a:pt x="7937" y="13632"/>
                  </a:cubicBezTo>
                  <a:cubicBezTo>
                    <a:pt x="7646" y="13632"/>
                    <a:pt x="7355" y="13612"/>
                    <a:pt x="7065" y="13571"/>
                  </a:cubicBezTo>
                  <a:cubicBezTo>
                    <a:pt x="4315" y="13195"/>
                    <a:pt x="2109" y="10990"/>
                    <a:pt x="1734" y="8235"/>
                  </a:cubicBezTo>
                  <a:cubicBezTo>
                    <a:pt x="1498" y="6588"/>
                    <a:pt x="1936" y="4913"/>
                    <a:pt x="2942" y="3583"/>
                  </a:cubicBezTo>
                  <a:cubicBezTo>
                    <a:pt x="2998" y="3510"/>
                    <a:pt x="3081" y="3472"/>
                    <a:pt x="3164" y="3472"/>
                  </a:cubicBezTo>
                  <a:close/>
                  <a:moveTo>
                    <a:pt x="7941" y="1"/>
                  </a:moveTo>
                  <a:cubicBezTo>
                    <a:pt x="4965" y="1"/>
                    <a:pt x="2278" y="1792"/>
                    <a:pt x="1141" y="4547"/>
                  </a:cubicBezTo>
                  <a:cubicBezTo>
                    <a:pt x="0" y="7296"/>
                    <a:pt x="631" y="10460"/>
                    <a:pt x="2735" y="12564"/>
                  </a:cubicBezTo>
                  <a:cubicBezTo>
                    <a:pt x="4144" y="13973"/>
                    <a:pt x="6030" y="14721"/>
                    <a:pt x="7947" y="14721"/>
                  </a:cubicBezTo>
                  <a:cubicBezTo>
                    <a:pt x="8894" y="14721"/>
                    <a:pt x="9849" y="14539"/>
                    <a:pt x="10758" y="14163"/>
                  </a:cubicBezTo>
                  <a:cubicBezTo>
                    <a:pt x="13508" y="13022"/>
                    <a:pt x="15299" y="10340"/>
                    <a:pt x="15299" y="7364"/>
                  </a:cubicBezTo>
                  <a:cubicBezTo>
                    <a:pt x="15294" y="3299"/>
                    <a:pt x="12005" y="6"/>
                    <a:pt x="7941"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3"/>
            <p:cNvSpPr/>
            <p:nvPr/>
          </p:nvSpPr>
          <p:spPr>
            <a:xfrm>
              <a:off x="2229338" y="2649375"/>
              <a:ext cx="354200" cy="340825"/>
            </a:xfrm>
            <a:custGeom>
              <a:rect b="b" l="l" r="r" t="t"/>
              <a:pathLst>
                <a:path extrusionOk="0" h="13633" w="14168">
                  <a:moveTo>
                    <a:pt x="7351" y="550"/>
                  </a:moveTo>
                  <a:cubicBezTo>
                    <a:pt x="7643" y="550"/>
                    <a:pt x="7937" y="571"/>
                    <a:pt x="8230" y="612"/>
                  </a:cubicBezTo>
                  <a:cubicBezTo>
                    <a:pt x="10980" y="983"/>
                    <a:pt x="13186" y="3194"/>
                    <a:pt x="13561" y="5943"/>
                  </a:cubicBezTo>
                  <a:cubicBezTo>
                    <a:pt x="13797" y="7595"/>
                    <a:pt x="13359" y="9271"/>
                    <a:pt x="12353" y="10600"/>
                  </a:cubicBezTo>
                  <a:cubicBezTo>
                    <a:pt x="12300" y="10675"/>
                    <a:pt x="12217" y="10714"/>
                    <a:pt x="12134" y="10714"/>
                  </a:cubicBezTo>
                  <a:cubicBezTo>
                    <a:pt x="12063" y="10714"/>
                    <a:pt x="11991" y="10686"/>
                    <a:pt x="11938" y="10629"/>
                  </a:cubicBezTo>
                  <a:cubicBezTo>
                    <a:pt x="11842" y="10534"/>
                    <a:pt x="11717" y="10487"/>
                    <a:pt x="11593" y="10487"/>
                  </a:cubicBezTo>
                  <a:cubicBezTo>
                    <a:pt x="11464" y="10487"/>
                    <a:pt x="11336" y="10538"/>
                    <a:pt x="11240" y="10638"/>
                  </a:cubicBezTo>
                  <a:cubicBezTo>
                    <a:pt x="11221" y="10662"/>
                    <a:pt x="11197" y="10682"/>
                    <a:pt x="11178" y="10706"/>
                  </a:cubicBezTo>
                  <a:cubicBezTo>
                    <a:pt x="10980" y="10894"/>
                    <a:pt x="10975" y="11207"/>
                    <a:pt x="11168" y="11399"/>
                  </a:cubicBezTo>
                  <a:cubicBezTo>
                    <a:pt x="11288" y="11515"/>
                    <a:pt x="11274" y="11717"/>
                    <a:pt x="11134" y="11813"/>
                  </a:cubicBezTo>
                  <a:cubicBezTo>
                    <a:pt x="10039" y="12647"/>
                    <a:pt x="8708" y="13088"/>
                    <a:pt x="7350" y="13088"/>
                  </a:cubicBezTo>
                  <a:cubicBezTo>
                    <a:pt x="7059" y="13088"/>
                    <a:pt x="6768" y="13068"/>
                    <a:pt x="6478" y="13027"/>
                  </a:cubicBezTo>
                  <a:cubicBezTo>
                    <a:pt x="3728" y="12651"/>
                    <a:pt x="1518" y="10446"/>
                    <a:pt x="1147" y="7691"/>
                  </a:cubicBezTo>
                  <a:cubicBezTo>
                    <a:pt x="911" y="6044"/>
                    <a:pt x="1349" y="4369"/>
                    <a:pt x="2355" y="3039"/>
                  </a:cubicBezTo>
                  <a:cubicBezTo>
                    <a:pt x="2408" y="2963"/>
                    <a:pt x="2492" y="2924"/>
                    <a:pt x="2577" y="2924"/>
                  </a:cubicBezTo>
                  <a:cubicBezTo>
                    <a:pt x="2647" y="2924"/>
                    <a:pt x="2717" y="2951"/>
                    <a:pt x="2770" y="3006"/>
                  </a:cubicBezTo>
                  <a:cubicBezTo>
                    <a:pt x="2866" y="3100"/>
                    <a:pt x="2991" y="3147"/>
                    <a:pt x="3115" y="3147"/>
                  </a:cubicBezTo>
                  <a:cubicBezTo>
                    <a:pt x="3244" y="3147"/>
                    <a:pt x="3372" y="3097"/>
                    <a:pt x="3468" y="2996"/>
                  </a:cubicBezTo>
                  <a:cubicBezTo>
                    <a:pt x="3487" y="2977"/>
                    <a:pt x="3511" y="2953"/>
                    <a:pt x="3530" y="2934"/>
                  </a:cubicBezTo>
                  <a:cubicBezTo>
                    <a:pt x="3728" y="2746"/>
                    <a:pt x="3733" y="2433"/>
                    <a:pt x="3540" y="2235"/>
                  </a:cubicBezTo>
                  <a:cubicBezTo>
                    <a:pt x="3420" y="2120"/>
                    <a:pt x="3434" y="1917"/>
                    <a:pt x="3574" y="1821"/>
                  </a:cubicBezTo>
                  <a:cubicBezTo>
                    <a:pt x="4667" y="993"/>
                    <a:pt x="5995" y="550"/>
                    <a:pt x="7351" y="550"/>
                  </a:cubicBezTo>
                  <a:close/>
                  <a:moveTo>
                    <a:pt x="7354" y="1"/>
                  </a:moveTo>
                  <a:cubicBezTo>
                    <a:pt x="4599" y="1"/>
                    <a:pt x="2115" y="1662"/>
                    <a:pt x="1060" y="4210"/>
                  </a:cubicBezTo>
                  <a:cubicBezTo>
                    <a:pt x="1" y="6757"/>
                    <a:pt x="588" y="9685"/>
                    <a:pt x="2534" y="11635"/>
                  </a:cubicBezTo>
                  <a:cubicBezTo>
                    <a:pt x="3838" y="12940"/>
                    <a:pt x="5582" y="13632"/>
                    <a:pt x="7355" y="13632"/>
                  </a:cubicBezTo>
                  <a:cubicBezTo>
                    <a:pt x="8233" y="13632"/>
                    <a:pt x="9117" y="13463"/>
                    <a:pt x="9959" y="13114"/>
                  </a:cubicBezTo>
                  <a:cubicBezTo>
                    <a:pt x="12507" y="12059"/>
                    <a:pt x="14168" y="9574"/>
                    <a:pt x="14168" y="6820"/>
                  </a:cubicBezTo>
                  <a:cubicBezTo>
                    <a:pt x="14168" y="3054"/>
                    <a:pt x="11120" y="1"/>
                    <a:pt x="7354"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3"/>
            <p:cNvSpPr/>
            <p:nvPr/>
          </p:nvSpPr>
          <p:spPr>
            <a:xfrm>
              <a:off x="2341663" y="2748350"/>
              <a:ext cx="143050" cy="142925"/>
            </a:xfrm>
            <a:custGeom>
              <a:rect b="b" l="l" r="r" t="t"/>
              <a:pathLst>
                <a:path extrusionOk="0" h="5717" w="5722">
                  <a:moveTo>
                    <a:pt x="771" y="0"/>
                  </a:moveTo>
                  <a:cubicBezTo>
                    <a:pt x="477" y="217"/>
                    <a:pt x="217" y="477"/>
                    <a:pt x="1" y="771"/>
                  </a:cubicBezTo>
                  <a:lnTo>
                    <a:pt x="4951" y="5716"/>
                  </a:lnTo>
                  <a:cubicBezTo>
                    <a:pt x="5245" y="5500"/>
                    <a:pt x="5505" y="5240"/>
                    <a:pt x="5721" y="4946"/>
                  </a:cubicBezTo>
                  <a:lnTo>
                    <a:pt x="771"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6" name="Google Shape;5306;p63"/>
          <p:cNvGrpSpPr/>
          <p:nvPr/>
        </p:nvGrpSpPr>
        <p:grpSpPr>
          <a:xfrm>
            <a:off x="1613563" y="2675275"/>
            <a:ext cx="368050" cy="328525"/>
            <a:chOff x="1613563" y="2675275"/>
            <a:chExt cx="368050" cy="328525"/>
          </a:xfrm>
        </p:grpSpPr>
        <p:sp>
          <p:nvSpPr>
            <p:cNvPr id="5307" name="Google Shape;5307;p63"/>
            <p:cNvSpPr/>
            <p:nvPr/>
          </p:nvSpPr>
          <p:spPr>
            <a:xfrm>
              <a:off x="1613563" y="2675275"/>
              <a:ext cx="368050" cy="328525"/>
            </a:xfrm>
            <a:custGeom>
              <a:rect b="b" l="l" r="r" t="t"/>
              <a:pathLst>
                <a:path extrusionOk="0" h="13141" w="14722">
                  <a:moveTo>
                    <a:pt x="4558" y="1050"/>
                  </a:moveTo>
                  <a:cubicBezTo>
                    <a:pt x="5340" y="1050"/>
                    <a:pt x="6097" y="1314"/>
                    <a:pt x="6708" y="1801"/>
                  </a:cubicBezTo>
                  <a:lnTo>
                    <a:pt x="6838" y="1902"/>
                  </a:lnTo>
                  <a:lnTo>
                    <a:pt x="6838" y="5302"/>
                  </a:lnTo>
                  <a:lnTo>
                    <a:pt x="3255" y="8885"/>
                  </a:lnTo>
                  <a:cubicBezTo>
                    <a:pt x="1960" y="7455"/>
                    <a:pt x="1055" y="5846"/>
                    <a:pt x="1055" y="4479"/>
                  </a:cubicBezTo>
                  <a:cubicBezTo>
                    <a:pt x="1055" y="2586"/>
                    <a:pt x="2615" y="1050"/>
                    <a:pt x="4536" y="1050"/>
                  </a:cubicBezTo>
                  <a:cubicBezTo>
                    <a:pt x="4543" y="1050"/>
                    <a:pt x="4550" y="1050"/>
                    <a:pt x="4558" y="1050"/>
                  </a:cubicBezTo>
                  <a:close/>
                  <a:moveTo>
                    <a:pt x="10169" y="1050"/>
                  </a:moveTo>
                  <a:cubicBezTo>
                    <a:pt x="10176" y="1050"/>
                    <a:pt x="10183" y="1050"/>
                    <a:pt x="10190" y="1050"/>
                  </a:cubicBezTo>
                  <a:cubicBezTo>
                    <a:pt x="12111" y="1050"/>
                    <a:pt x="13671" y="2586"/>
                    <a:pt x="13671" y="4479"/>
                  </a:cubicBezTo>
                  <a:cubicBezTo>
                    <a:pt x="13671" y="5846"/>
                    <a:pt x="12771" y="7455"/>
                    <a:pt x="11471" y="8885"/>
                  </a:cubicBezTo>
                  <a:lnTo>
                    <a:pt x="7888" y="5302"/>
                  </a:lnTo>
                  <a:lnTo>
                    <a:pt x="7888" y="1902"/>
                  </a:lnTo>
                  <a:lnTo>
                    <a:pt x="8013" y="1801"/>
                  </a:lnTo>
                  <a:cubicBezTo>
                    <a:pt x="8629" y="1314"/>
                    <a:pt x="9386" y="1050"/>
                    <a:pt x="10169" y="1050"/>
                  </a:cubicBezTo>
                  <a:close/>
                  <a:moveTo>
                    <a:pt x="6838" y="6790"/>
                  </a:moveTo>
                  <a:lnTo>
                    <a:pt x="6838" y="11760"/>
                  </a:lnTo>
                  <a:cubicBezTo>
                    <a:pt x="5803" y="11172"/>
                    <a:pt x="4849" y="10460"/>
                    <a:pt x="3987" y="9636"/>
                  </a:cubicBezTo>
                  <a:lnTo>
                    <a:pt x="6838" y="6790"/>
                  </a:lnTo>
                  <a:close/>
                  <a:moveTo>
                    <a:pt x="7888" y="6785"/>
                  </a:moveTo>
                  <a:lnTo>
                    <a:pt x="10739" y="9636"/>
                  </a:lnTo>
                  <a:cubicBezTo>
                    <a:pt x="9877" y="10460"/>
                    <a:pt x="8923" y="11172"/>
                    <a:pt x="7888" y="11760"/>
                  </a:cubicBezTo>
                  <a:lnTo>
                    <a:pt x="7888" y="6785"/>
                  </a:lnTo>
                  <a:close/>
                  <a:moveTo>
                    <a:pt x="4573" y="0"/>
                  </a:moveTo>
                  <a:cubicBezTo>
                    <a:pt x="4559" y="0"/>
                    <a:pt x="4545" y="0"/>
                    <a:pt x="4532" y="0"/>
                  </a:cubicBezTo>
                  <a:cubicBezTo>
                    <a:pt x="2037" y="0"/>
                    <a:pt x="0" y="2008"/>
                    <a:pt x="0" y="4479"/>
                  </a:cubicBezTo>
                  <a:cubicBezTo>
                    <a:pt x="5" y="7060"/>
                    <a:pt x="2875" y="11139"/>
                    <a:pt x="7146" y="13094"/>
                  </a:cubicBezTo>
                  <a:cubicBezTo>
                    <a:pt x="7216" y="13125"/>
                    <a:pt x="7291" y="13141"/>
                    <a:pt x="7365" y="13141"/>
                  </a:cubicBezTo>
                  <a:cubicBezTo>
                    <a:pt x="7439" y="13141"/>
                    <a:pt x="7512" y="13125"/>
                    <a:pt x="7580" y="13094"/>
                  </a:cubicBezTo>
                  <a:cubicBezTo>
                    <a:pt x="11856" y="11139"/>
                    <a:pt x="14721" y="7060"/>
                    <a:pt x="14721" y="4479"/>
                  </a:cubicBezTo>
                  <a:cubicBezTo>
                    <a:pt x="14721" y="2008"/>
                    <a:pt x="12689" y="0"/>
                    <a:pt x="10190" y="0"/>
                  </a:cubicBezTo>
                  <a:cubicBezTo>
                    <a:pt x="10176" y="0"/>
                    <a:pt x="10162" y="0"/>
                    <a:pt x="10148" y="0"/>
                  </a:cubicBezTo>
                  <a:cubicBezTo>
                    <a:pt x="9137" y="0"/>
                    <a:pt x="8156" y="346"/>
                    <a:pt x="7363" y="978"/>
                  </a:cubicBezTo>
                  <a:cubicBezTo>
                    <a:pt x="6570" y="346"/>
                    <a:pt x="5589" y="0"/>
                    <a:pt x="4573"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3"/>
            <p:cNvSpPr/>
            <p:nvPr/>
          </p:nvSpPr>
          <p:spPr>
            <a:xfrm>
              <a:off x="1626788" y="2688400"/>
              <a:ext cx="341700" cy="302300"/>
            </a:xfrm>
            <a:custGeom>
              <a:rect b="b" l="l" r="r" t="t"/>
              <a:pathLst>
                <a:path extrusionOk="0" h="12092" w="13668">
                  <a:moveTo>
                    <a:pt x="9640" y="525"/>
                  </a:moveTo>
                  <a:cubicBezTo>
                    <a:pt x="9647" y="525"/>
                    <a:pt x="9654" y="525"/>
                    <a:pt x="9661" y="525"/>
                  </a:cubicBezTo>
                  <a:cubicBezTo>
                    <a:pt x="11577" y="525"/>
                    <a:pt x="13142" y="2061"/>
                    <a:pt x="13142" y="3954"/>
                  </a:cubicBezTo>
                  <a:cubicBezTo>
                    <a:pt x="13142" y="5321"/>
                    <a:pt x="12237" y="6930"/>
                    <a:pt x="10942" y="8360"/>
                  </a:cubicBezTo>
                  <a:lnTo>
                    <a:pt x="10792" y="8201"/>
                  </a:lnTo>
                  <a:cubicBezTo>
                    <a:pt x="10691" y="8099"/>
                    <a:pt x="10558" y="8048"/>
                    <a:pt x="10424" y="8048"/>
                  </a:cubicBezTo>
                  <a:cubicBezTo>
                    <a:pt x="10281" y="8048"/>
                    <a:pt x="10137" y="8108"/>
                    <a:pt x="10032" y="8225"/>
                  </a:cubicBezTo>
                  <a:lnTo>
                    <a:pt x="10027" y="8230"/>
                  </a:lnTo>
                  <a:cubicBezTo>
                    <a:pt x="9844" y="8437"/>
                    <a:pt x="9849" y="8750"/>
                    <a:pt x="10046" y="8947"/>
                  </a:cubicBezTo>
                  <a:lnTo>
                    <a:pt x="10210" y="9111"/>
                  </a:lnTo>
                  <a:cubicBezTo>
                    <a:pt x="9353" y="9935"/>
                    <a:pt x="8394" y="10647"/>
                    <a:pt x="7359" y="11235"/>
                  </a:cubicBezTo>
                  <a:lnTo>
                    <a:pt x="7359" y="10854"/>
                  </a:lnTo>
                  <a:cubicBezTo>
                    <a:pt x="7359" y="10570"/>
                    <a:pt x="7128" y="10339"/>
                    <a:pt x="6844" y="10339"/>
                  </a:cubicBezTo>
                  <a:lnTo>
                    <a:pt x="6829" y="10339"/>
                  </a:lnTo>
                  <a:cubicBezTo>
                    <a:pt x="6540" y="10344"/>
                    <a:pt x="6309" y="10575"/>
                    <a:pt x="6309" y="10859"/>
                  </a:cubicBezTo>
                  <a:lnTo>
                    <a:pt x="6309" y="11235"/>
                  </a:lnTo>
                  <a:cubicBezTo>
                    <a:pt x="5274" y="10647"/>
                    <a:pt x="4316" y="9935"/>
                    <a:pt x="3458" y="9111"/>
                  </a:cubicBezTo>
                  <a:lnTo>
                    <a:pt x="3627" y="8943"/>
                  </a:lnTo>
                  <a:cubicBezTo>
                    <a:pt x="3820" y="8745"/>
                    <a:pt x="3829" y="8432"/>
                    <a:pt x="3646" y="8230"/>
                  </a:cubicBezTo>
                  <a:lnTo>
                    <a:pt x="3641" y="8220"/>
                  </a:lnTo>
                  <a:cubicBezTo>
                    <a:pt x="3537" y="8106"/>
                    <a:pt x="3394" y="8048"/>
                    <a:pt x="3251" y="8048"/>
                  </a:cubicBezTo>
                  <a:cubicBezTo>
                    <a:pt x="3117" y="8048"/>
                    <a:pt x="2983" y="8099"/>
                    <a:pt x="2881" y="8201"/>
                  </a:cubicBezTo>
                  <a:lnTo>
                    <a:pt x="2726" y="8360"/>
                  </a:lnTo>
                  <a:cubicBezTo>
                    <a:pt x="1431" y="6930"/>
                    <a:pt x="526" y="5321"/>
                    <a:pt x="526" y="3954"/>
                  </a:cubicBezTo>
                  <a:cubicBezTo>
                    <a:pt x="526" y="2061"/>
                    <a:pt x="2086" y="525"/>
                    <a:pt x="4003" y="525"/>
                  </a:cubicBezTo>
                  <a:cubicBezTo>
                    <a:pt x="4010" y="525"/>
                    <a:pt x="4017" y="525"/>
                    <a:pt x="4024" y="525"/>
                  </a:cubicBezTo>
                  <a:cubicBezTo>
                    <a:pt x="4806" y="525"/>
                    <a:pt x="5568" y="789"/>
                    <a:pt x="6179" y="1276"/>
                  </a:cubicBezTo>
                  <a:lnTo>
                    <a:pt x="6309" y="1377"/>
                  </a:lnTo>
                  <a:lnTo>
                    <a:pt x="6309" y="1695"/>
                  </a:lnTo>
                  <a:cubicBezTo>
                    <a:pt x="6304" y="1986"/>
                    <a:pt x="6536" y="2220"/>
                    <a:pt x="6825" y="2220"/>
                  </a:cubicBezTo>
                  <a:cubicBezTo>
                    <a:pt x="6828" y="2220"/>
                    <a:pt x="6831" y="2220"/>
                    <a:pt x="6834" y="2220"/>
                  </a:cubicBezTo>
                  <a:cubicBezTo>
                    <a:pt x="7123" y="2220"/>
                    <a:pt x="7359" y="1984"/>
                    <a:pt x="7359" y="1695"/>
                  </a:cubicBezTo>
                  <a:lnTo>
                    <a:pt x="7359" y="1377"/>
                  </a:lnTo>
                  <a:lnTo>
                    <a:pt x="7484" y="1276"/>
                  </a:lnTo>
                  <a:cubicBezTo>
                    <a:pt x="8100" y="789"/>
                    <a:pt x="8857" y="525"/>
                    <a:pt x="9640" y="525"/>
                  </a:cubicBezTo>
                  <a:close/>
                  <a:moveTo>
                    <a:pt x="4029" y="0"/>
                  </a:moveTo>
                  <a:cubicBezTo>
                    <a:pt x="4022" y="0"/>
                    <a:pt x="4014" y="0"/>
                    <a:pt x="4007" y="0"/>
                  </a:cubicBezTo>
                  <a:cubicBezTo>
                    <a:pt x="1797" y="0"/>
                    <a:pt x="1" y="1772"/>
                    <a:pt x="1" y="3954"/>
                  </a:cubicBezTo>
                  <a:cubicBezTo>
                    <a:pt x="1" y="5119"/>
                    <a:pt x="694" y="6698"/>
                    <a:pt x="1855" y="8172"/>
                  </a:cubicBezTo>
                  <a:cubicBezTo>
                    <a:pt x="3189" y="9848"/>
                    <a:pt x="4893" y="11191"/>
                    <a:pt x="6834" y="12092"/>
                  </a:cubicBezTo>
                  <a:cubicBezTo>
                    <a:pt x="8775" y="11191"/>
                    <a:pt x="10479" y="9848"/>
                    <a:pt x="11813" y="8172"/>
                  </a:cubicBezTo>
                  <a:cubicBezTo>
                    <a:pt x="12974" y="6698"/>
                    <a:pt x="13667" y="5119"/>
                    <a:pt x="13667" y="3954"/>
                  </a:cubicBezTo>
                  <a:cubicBezTo>
                    <a:pt x="13667" y="1772"/>
                    <a:pt x="11876" y="0"/>
                    <a:pt x="9661" y="0"/>
                  </a:cubicBezTo>
                  <a:cubicBezTo>
                    <a:pt x="9654" y="0"/>
                    <a:pt x="9647" y="0"/>
                    <a:pt x="9640" y="0"/>
                  </a:cubicBezTo>
                  <a:cubicBezTo>
                    <a:pt x="8742" y="0"/>
                    <a:pt x="7869" y="303"/>
                    <a:pt x="7162" y="862"/>
                  </a:cubicBezTo>
                  <a:lnTo>
                    <a:pt x="6834" y="1122"/>
                  </a:lnTo>
                  <a:lnTo>
                    <a:pt x="6507" y="862"/>
                  </a:lnTo>
                  <a:cubicBezTo>
                    <a:pt x="5804" y="303"/>
                    <a:pt x="4927" y="0"/>
                    <a:pt x="402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3"/>
            <p:cNvSpPr/>
            <p:nvPr/>
          </p:nvSpPr>
          <p:spPr>
            <a:xfrm>
              <a:off x="1733088" y="2770625"/>
              <a:ext cx="129225" cy="141175"/>
            </a:xfrm>
            <a:custGeom>
              <a:rect b="b" l="l" r="r" t="t"/>
              <a:pathLst>
                <a:path extrusionOk="0" h="5647" w="5169">
                  <a:moveTo>
                    <a:pt x="2057" y="0"/>
                  </a:moveTo>
                  <a:lnTo>
                    <a:pt x="2057" y="1488"/>
                  </a:lnTo>
                  <a:lnTo>
                    <a:pt x="1" y="3549"/>
                  </a:lnTo>
                  <a:cubicBezTo>
                    <a:pt x="198" y="3838"/>
                    <a:pt x="425" y="4108"/>
                    <a:pt x="675" y="4358"/>
                  </a:cubicBezTo>
                  <a:lnTo>
                    <a:pt x="2057" y="2971"/>
                  </a:lnTo>
                  <a:lnTo>
                    <a:pt x="2057" y="5403"/>
                  </a:lnTo>
                  <a:cubicBezTo>
                    <a:pt x="2197" y="5485"/>
                    <a:pt x="2341" y="5557"/>
                    <a:pt x="2491" y="5625"/>
                  </a:cubicBezTo>
                  <a:cubicBezTo>
                    <a:pt x="2519" y="5639"/>
                    <a:pt x="2552" y="5646"/>
                    <a:pt x="2585" y="5646"/>
                  </a:cubicBezTo>
                  <a:cubicBezTo>
                    <a:pt x="2618" y="5646"/>
                    <a:pt x="2652" y="5639"/>
                    <a:pt x="2683" y="5625"/>
                  </a:cubicBezTo>
                  <a:cubicBezTo>
                    <a:pt x="2828" y="5557"/>
                    <a:pt x="2972" y="5485"/>
                    <a:pt x="3112" y="5403"/>
                  </a:cubicBezTo>
                  <a:lnTo>
                    <a:pt x="3112" y="2976"/>
                  </a:lnTo>
                  <a:lnTo>
                    <a:pt x="4494" y="4358"/>
                  </a:lnTo>
                  <a:cubicBezTo>
                    <a:pt x="4739" y="4108"/>
                    <a:pt x="4966" y="3838"/>
                    <a:pt x="5168" y="3549"/>
                  </a:cubicBezTo>
                  <a:lnTo>
                    <a:pt x="3107" y="1488"/>
                  </a:lnTo>
                  <a:lnTo>
                    <a:pt x="3107" y="0"/>
                  </a:lnTo>
                  <a:cubicBezTo>
                    <a:pt x="3006" y="39"/>
                    <a:pt x="2910" y="82"/>
                    <a:pt x="2818" y="135"/>
                  </a:cubicBezTo>
                  <a:cubicBezTo>
                    <a:pt x="2746" y="178"/>
                    <a:pt x="2664" y="200"/>
                    <a:pt x="2582" y="200"/>
                  </a:cubicBezTo>
                  <a:cubicBezTo>
                    <a:pt x="2500" y="200"/>
                    <a:pt x="2418" y="178"/>
                    <a:pt x="2346" y="135"/>
                  </a:cubicBezTo>
                  <a:cubicBezTo>
                    <a:pt x="2255" y="82"/>
                    <a:pt x="2158" y="39"/>
                    <a:pt x="205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0" name="Google Shape;5310;p63"/>
          <p:cNvGrpSpPr/>
          <p:nvPr/>
        </p:nvGrpSpPr>
        <p:grpSpPr>
          <a:xfrm>
            <a:off x="1612113" y="2243900"/>
            <a:ext cx="371650" cy="200000"/>
            <a:chOff x="1612113" y="2243900"/>
            <a:chExt cx="371650" cy="200000"/>
          </a:xfrm>
        </p:grpSpPr>
        <p:sp>
          <p:nvSpPr>
            <p:cNvPr id="5311" name="Google Shape;5311;p63"/>
            <p:cNvSpPr/>
            <p:nvPr/>
          </p:nvSpPr>
          <p:spPr>
            <a:xfrm>
              <a:off x="1791363" y="2264875"/>
              <a:ext cx="133175" cy="69225"/>
            </a:xfrm>
            <a:custGeom>
              <a:rect b="b" l="l" r="r" t="t"/>
              <a:pathLst>
                <a:path extrusionOk="0" h="2769" w="5327">
                  <a:moveTo>
                    <a:pt x="2230" y="0"/>
                  </a:moveTo>
                  <a:lnTo>
                    <a:pt x="906" y="1320"/>
                  </a:lnTo>
                  <a:lnTo>
                    <a:pt x="1" y="1320"/>
                  </a:lnTo>
                  <a:lnTo>
                    <a:pt x="1" y="1830"/>
                  </a:lnTo>
                  <a:lnTo>
                    <a:pt x="1161" y="1830"/>
                  </a:lnTo>
                  <a:lnTo>
                    <a:pt x="2105" y="2769"/>
                  </a:lnTo>
                  <a:lnTo>
                    <a:pt x="2461" y="2408"/>
                  </a:lnTo>
                  <a:lnTo>
                    <a:pt x="1879" y="1830"/>
                  </a:lnTo>
                  <a:lnTo>
                    <a:pt x="5327" y="1830"/>
                  </a:lnTo>
                  <a:lnTo>
                    <a:pt x="5327" y="1320"/>
                  </a:lnTo>
                  <a:lnTo>
                    <a:pt x="1628" y="1320"/>
                  </a:lnTo>
                  <a:lnTo>
                    <a:pt x="2587" y="356"/>
                  </a:lnTo>
                  <a:lnTo>
                    <a:pt x="2230"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3"/>
            <p:cNvSpPr/>
            <p:nvPr/>
          </p:nvSpPr>
          <p:spPr>
            <a:xfrm>
              <a:off x="1884313" y="2270275"/>
              <a:ext cx="99450" cy="86475"/>
            </a:xfrm>
            <a:custGeom>
              <a:rect b="b" l="l" r="r" t="t"/>
              <a:pathLst>
                <a:path extrusionOk="0" h="3459" w="3978">
                  <a:moveTo>
                    <a:pt x="696" y="1"/>
                  </a:moveTo>
                  <a:cubicBezTo>
                    <a:pt x="486" y="1"/>
                    <a:pt x="282" y="110"/>
                    <a:pt x="169" y="304"/>
                  </a:cubicBezTo>
                  <a:cubicBezTo>
                    <a:pt x="0" y="598"/>
                    <a:pt x="101" y="969"/>
                    <a:pt x="390" y="1137"/>
                  </a:cubicBezTo>
                  <a:cubicBezTo>
                    <a:pt x="501" y="1195"/>
                    <a:pt x="1204" y="1373"/>
                    <a:pt x="1744" y="1498"/>
                  </a:cubicBezTo>
                  <a:cubicBezTo>
                    <a:pt x="1585" y="2023"/>
                    <a:pt x="1382" y="2726"/>
                    <a:pt x="1382" y="2852"/>
                  </a:cubicBezTo>
                  <a:cubicBezTo>
                    <a:pt x="1382" y="3184"/>
                    <a:pt x="1652" y="3458"/>
                    <a:pt x="1989" y="3458"/>
                  </a:cubicBezTo>
                  <a:cubicBezTo>
                    <a:pt x="2326" y="3458"/>
                    <a:pt x="2596" y="3184"/>
                    <a:pt x="2596" y="2852"/>
                  </a:cubicBezTo>
                  <a:cubicBezTo>
                    <a:pt x="2596" y="2726"/>
                    <a:pt x="2394" y="2028"/>
                    <a:pt x="2235" y="1498"/>
                  </a:cubicBezTo>
                  <a:cubicBezTo>
                    <a:pt x="2774" y="1373"/>
                    <a:pt x="3482" y="1195"/>
                    <a:pt x="3588" y="1137"/>
                  </a:cubicBezTo>
                  <a:cubicBezTo>
                    <a:pt x="3882" y="969"/>
                    <a:pt x="3978" y="598"/>
                    <a:pt x="3814" y="304"/>
                  </a:cubicBezTo>
                  <a:cubicBezTo>
                    <a:pt x="3701" y="110"/>
                    <a:pt x="3495" y="1"/>
                    <a:pt x="3284" y="1"/>
                  </a:cubicBezTo>
                  <a:cubicBezTo>
                    <a:pt x="3181" y="1"/>
                    <a:pt x="3076" y="27"/>
                    <a:pt x="2981" y="83"/>
                  </a:cubicBezTo>
                  <a:cubicBezTo>
                    <a:pt x="2875" y="145"/>
                    <a:pt x="2370" y="675"/>
                    <a:pt x="1989" y="1075"/>
                  </a:cubicBezTo>
                  <a:cubicBezTo>
                    <a:pt x="1613" y="675"/>
                    <a:pt x="1103" y="145"/>
                    <a:pt x="997" y="83"/>
                  </a:cubicBezTo>
                  <a:cubicBezTo>
                    <a:pt x="902" y="27"/>
                    <a:pt x="798" y="1"/>
                    <a:pt x="696"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3"/>
            <p:cNvSpPr/>
            <p:nvPr/>
          </p:nvSpPr>
          <p:spPr>
            <a:xfrm>
              <a:off x="1884313" y="2251625"/>
              <a:ext cx="99450" cy="86525"/>
            </a:xfrm>
            <a:custGeom>
              <a:rect b="b" l="l" r="r" t="t"/>
              <a:pathLst>
                <a:path extrusionOk="0" h="3461" w="3978">
                  <a:moveTo>
                    <a:pt x="1989" y="0"/>
                  </a:moveTo>
                  <a:cubicBezTo>
                    <a:pt x="1657" y="0"/>
                    <a:pt x="1382" y="275"/>
                    <a:pt x="1382" y="607"/>
                  </a:cubicBezTo>
                  <a:cubicBezTo>
                    <a:pt x="1382" y="732"/>
                    <a:pt x="1585" y="1435"/>
                    <a:pt x="1744" y="1960"/>
                  </a:cubicBezTo>
                  <a:cubicBezTo>
                    <a:pt x="1209" y="2090"/>
                    <a:pt x="501" y="2264"/>
                    <a:pt x="390" y="2326"/>
                  </a:cubicBezTo>
                  <a:cubicBezTo>
                    <a:pt x="101" y="2495"/>
                    <a:pt x="0" y="2866"/>
                    <a:pt x="169" y="3155"/>
                  </a:cubicBezTo>
                  <a:cubicBezTo>
                    <a:pt x="282" y="3352"/>
                    <a:pt x="487" y="3460"/>
                    <a:pt x="697" y="3460"/>
                  </a:cubicBezTo>
                  <a:cubicBezTo>
                    <a:pt x="799" y="3460"/>
                    <a:pt x="902" y="3435"/>
                    <a:pt x="997" y="3381"/>
                  </a:cubicBezTo>
                  <a:cubicBezTo>
                    <a:pt x="1103" y="3318"/>
                    <a:pt x="1613" y="2789"/>
                    <a:pt x="1989" y="2389"/>
                  </a:cubicBezTo>
                  <a:cubicBezTo>
                    <a:pt x="2370" y="2789"/>
                    <a:pt x="2875" y="3318"/>
                    <a:pt x="2981" y="3381"/>
                  </a:cubicBezTo>
                  <a:cubicBezTo>
                    <a:pt x="3077" y="3435"/>
                    <a:pt x="3182" y="3460"/>
                    <a:pt x="3285" y="3460"/>
                  </a:cubicBezTo>
                  <a:cubicBezTo>
                    <a:pt x="3496" y="3460"/>
                    <a:pt x="3701" y="3352"/>
                    <a:pt x="3814" y="3155"/>
                  </a:cubicBezTo>
                  <a:cubicBezTo>
                    <a:pt x="3978" y="2866"/>
                    <a:pt x="3882" y="2495"/>
                    <a:pt x="3588" y="2326"/>
                  </a:cubicBezTo>
                  <a:cubicBezTo>
                    <a:pt x="3482" y="2264"/>
                    <a:pt x="2774" y="2090"/>
                    <a:pt x="2240" y="1960"/>
                  </a:cubicBezTo>
                  <a:cubicBezTo>
                    <a:pt x="2394" y="1435"/>
                    <a:pt x="2601" y="732"/>
                    <a:pt x="2601" y="607"/>
                  </a:cubicBezTo>
                  <a:cubicBezTo>
                    <a:pt x="2601" y="275"/>
                    <a:pt x="2326" y="0"/>
                    <a:pt x="1989"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3"/>
            <p:cNvSpPr/>
            <p:nvPr/>
          </p:nvSpPr>
          <p:spPr>
            <a:xfrm>
              <a:off x="1689763" y="2355300"/>
              <a:ext cx="20475" cy="31550"/>
            </a:xfrm>
            <a:custGeom>
              <a:rect b="b" l="l" r="r" t="t"/>
              <a:pathLst>
                <a:path extrusionOk="0" h="1262" w="819">
                  <a:moveTo>
                    <a:pt x="257" y="1"/>
                  </a:moveTo>
                  <a:cubicBezTo>
                    <a:pt x="132" y="1"/>
                    <a:pt x="8" y="83"/>
                    <a:pt x="0" y="245"/>
                  </a:cubicBezTo>
                  <a:cubicBezTo>
                    <a:pt x="0" y="298"/>
                    <a:pt x="15" y="582"/>
                    <a:pt x="284" y="1117"/>
                  </a:cubicBezTo>
                  <a:cubicBezTo>
                    <a:pt x="323" y="1203"/>
                    <a:pt x="414" y="1261"/>
                    <a:pt x="511" y="1261"/>
                  </a:cubicBezTo>
                  <a:cubicBezTo>
                    <a:pt x="699" y="1261"/>
                    <a:pt x="819" y="1059"/>
                    <a:pt x="737" y="890"/>
                  </a:cubicBezTo>
                  <a:cubicBezTo>
                    <a:pt x="525" y="471"/>
                    <a:pt x="511" y="250"/>
                    <a:pt x="511" y="240"/>
                  </a:cubicBezTo>
                  <a:cubicBezTo>
                    <a:pt x="501" y="80"/>
                    <a:pt x="379" y="1"/>
                    <a:pt x="257"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3"/>
            <p:cNvSpPr/>
            <p:nvPr/>
          </p:nvSpPr>
          <p:spPr>
            <a:xfrm>
              <a:off x="1670738" y="2354925"/>
              <a:ext cx="63600" cy="52975"/>
            </a:xfrm>
            <a:custGeom>
              <a:rect b="b" l="l" r="r" t="t"/>
              <a:pathLst>
                <a:path extrusionOk="0" h="2119" w="2544">
                  <a:moveTo>
                    <a:pt x="5" y="0"/>
                  </a:moveTo>
                  <a:lnTo>
                    <a:pt x="5" y="848"/>
                  </a:lnTo>
                  <a:cubicBezTo>
                    <a:pt x="0" y="1551"/>
                    <a:pt x="569" y="2119"/>
                    <a:pt x="1272" y="2119"/>
                  </a:cubicBezTo>
                  <a:cubicBezTo>
                    <a:pt x="1975" y="2119"/>
                    <a:pt x="2543" y="1551"/>
                    <a:pt x="2543" y="848"/>
                  </a:cubicBezTo>
                  <a:lnTo>
                    <a:pt x="2543" y="106"/>
                  </a:lnTo>
                  <a:lnTo>
                    <a:pt x="2033" y="106"/>
                  </a:lnTo>
                  <a:lnTo>
                    <a:pt x="2033" y="848"/>
                  </a:lnTo>
                  <a:cubicBezTo>
                    <a:pt x="2033" y="1267"/>
                    <a:pt x="1691" y="1608"/>
                    <a:pt x="1272" y="1608"/>
                  </a:cubicBezTo>
                  <a:cubicBezTo>
                    <a:pt x="848" y="1608"/>
                    <a:pt x="511" y="1267"/>
                    <a:pt x="511" y="848"/>
                  </a:cubicBezTo>
                  <a:lnTo>
                    <a:pt x="511" y="0"/>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3"/>
            <p:cNvSpPr/>
            <p:nvPr/>
          </p:nvSpPr>
          <p:spPr>
            <a:xfrm>
              <a:off x="1652588" y="2297850"/>
              <a:ext cx="38050" cy="30975"/>
            </a:xfrm>
            <a:custGeom>
              <a:rect b="b" l="l" r="r" t="t"/>
              <a:pathLst>
                <a:path extrusionOk="0" h="1239" w="1522">
                  <a:moveTo>
                    <a:pt x="328" y="0"/>
                  </a:moveTo>
                  <a:cubicBezTo>
                    <a:pt x="1" y="0"/>
                    <a:pt x="1" y="507"/>
                    <a:pt x="328" y="507"/>
                  </a:cubicBezTo>
                  <a:cubicBezTo>
                    <a:pt x="334" y="507"/>
                    <a:pt x="340" y="506"/>
                    <a:pt x="346" y="506"/>
                  </a:cubicBezTo>
                  <a:cubicBezTo>
                    <a:pt x="351" y="506"/>
                    <a:pt x="828" y="516"/>
                    <a:pt x="996" y="1060"/>
                  </a:cubicBezTo>
                  <a:cubicBezTo>
                    <a:pt x="1025" y="1166"/>
                    <a:pt x="1121" y="1238"/>
                    <a:pt x="1237" y="1238"/>
                  </a:cubicBezTo>
                  <a:cubicBezTo>
                    <a:pt x="1261" y="1238"/>
                    <a:pt x="1285" y="1233"/>
                    <a:pt x="1309" y="1228"/>
                  </a:cubicBezTo>
                  <a:cubicBezTo>
                    <a:pt x="1444" y="1185"/>
                    <a:pt x="1521" y="1045"/>
                    <a:pt x="1478" y="911"/>
                  </a:cubicBezTo>
                  <a:cubicBezTo>
                    <a:pt x="1261" y="193"/>
                    <a:pt x="645" y="1"/>
                    <a:pt x="346" y="1"/>
                  </a:cubicBezTo>
                  <a:cubicBezTo>
                    <a:pt x="340" y="0"/>
                    <a:pt x="334" y="0"/>
                    <a:pt x="328"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3"/>
            <p:cNvSpPr/>
            <p:nvPr/>
          </p:nvSpPr>
          <p:spPr>
            <a:xfrm>
              <a:off x="1652088" y="2278825"/>
              <a:ext cx="145575" cy="101525"/>
            </a:xfrm>
            <a:custGeom>
              <a:rect b="b" l="l" r="r" t="t"/>
              <a:pathLst>
                <a:path extrusionOk="0" h="4061" w="5823">
                  <a:moveTo>
                    <a:pt x="5567" y="1"/>
                  </a:moveTo>
                  <a:cubicBezTo>
                    <a:pt x="5427" y="1"/>
                    <a:pt x="5316" y="116"/>
                    <a:pt x="5316" y="256"/>
                  </a:cubicBezTo>
                  <a:lnTo>
                    <a:pt x="5316" y="506"/>
                  </a:lnTo>
                  <a:lnTo>
                    <a:pt x="1743" y="506"/>
                  </a:lnTo>
                  <a:cubicBezTo>
                    <a:pt x="1618" y="506"/>
                    <a:pt x="1512" y="603"/>
                    <a:pt x="1493" y="723"/>
                  </a:cubicBezTo>
                  <a:cubicBezTo>
                    <a:pt x="1397" y="1388"/>
                    <a:pt x="877" y="1912"/>
                    <a:pt x="212" y="2014"/>
                  </a:cubicBezTo>
                  <a:cubicBezTo>
                    <a:pt x="92" y="2033"/>
                    <a:pt x="0" y="2139"/>
                    <a:pt x="0" y="2264"/>
                  </a:cubicBezTo>
                  <a:lnTo>
                    <a:pt x="0" y="4060"/>
                  </a:lnTo>
                  <a:lnTo>
                    <a:pt x="1002" y="4060"/>
                  </a:lnTo>
                  <a:cubicBezTo>
                    <a:pt x="1002" y="3781"/>
                    <a:pt x="1228" y="3555"/>
                    <a:pt x="1507" y="3555"/>
                  </a:cubicBezTo>
                  <a:lnTo>
                    <a:pt x="3540" y="3555"/>
                  </a:lnTo>
                  <a:cubicBezTo>
                    <a:pt x="3819" y="3555"/>
                    <a:pt x="4045" y="3328"/>
                    <a:pt x="4045" y="3044"/>
                  </a:cubicBezTo>
                  <a:lnTo>
                    <a:pt x="4045" y="2033"/>
                  </a:lnTo>
                  <a:cubicBezTo>
                    <a:pt x="4045" y="1749"/>
                    <a:pt x="4271" y="1522"/>
                    <a:pt x="4556" y="1522"/>
                  </a:cubicBezTo>
                  <a:lnTo>
                    <a:pt x="5567" y="1522"/>
                  </a:lnTo>
                  <a:cubicBezTo>
                    <a:pt x="5711" y="1522"/>
                    <a:pt x="5822" y="1412"/>
                    <a:pt x="5822" y="1267"/>
                  </a:cubicBezTo>
                  <a:lnTo>
                    <a:pt x="5822" y="256"/>
                  </a:lnTo>
                  <a:cubicBezTo>
                    <a:pt x="5822" y="116"/>
                    <a:pt x="5711" y="1"/>
                    <a:pt x="5567"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3"/>
            <p:cNvSpPr/>
            <p:nvPr/>
          </p:nvSpPr>
          <p:spPr>
            <a:xfrm>
              <a:off x="1696138" y="2310600"/>
              <a:ext cx="44450" cy="38075"/>
            </a:xfrm>
            <a:custGeom>
              <a:rect b="b" l="l" r="r" t="t"/>
              <a:pathLst>
                <a:path extrusionOk="0" h="1523" w="1778">
                  <a:moveTo>
                    <a:pt x="256" y="1"/>
                  </a:moveTo>
                  <a:cubicBezTo>
                    <a:pt x="111" y="1"/>
                    <a:pt x="1" y="112"/>
                    <a:pt x="1" y="251"/>
                  </a:cubicBezTo>
                  <a:lnTo>
                    <a:pt x="1" y="1267"/>
                  </a:lnTo>
                  <a:cubicBezTo>
                    <a:pt x="1" y="1407"/>
                    <a:pt x="111" y="1523"/>
                    <a:pt x="256" y="1523"/>
                  </a:cubicBezTo>
                  <a:lnTo>
                    <a:pt x="1522" y="1523"/>
                  </a:lnTo>
                  <a:cubicBezTo>
                    <a:pt x="1662" y="1523"/>
                    <a:pt x="1778" y="1407"/>
                    <a:pt x="1778" y="1267"/>
                  </a:cubicBezTo>
                  <a:lnTo>
                    <a:pt x="1778" y="251"/>
                  </a:lnTo>
                  <a:cubicBezTo>
                    <a:pt x="1778" y="112"/>
                    <a:pt x="1662" y="1"/>
                    <a:pt x="1522"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3"/>
            <p:cNvSpPr/>
            <p:nvPr/>
          </p:nvSpPr>
          <p:spPr>
            <a:xfrm>
              <a:off x="1703963" y="2335900"/>
              <a:ext cx="28800" cy="12775"/>
            </a:xfrm>
            <a:custGeom>
              <a:rect b="b" l="l" r="r" t="t"/>
              <a:pathLst>
                <a:path extrusionOk="0" h="511" w="1152">
                  <a:moveTo>
                    <a:pt x="323" y="0"/>
                  </a:moveTo>
                  <a:cubicBezTo>
                    <a:pt x="1" y="19"/>
                    <a:pt x="1" y="491"/>
                    <a:pt x="323" y="511"/>
                  </a:cubicBezTo>
                  <a:lnTo>
                    <a:pt x="829" y="511"/>
                  </a:lnTo>
                  <a:cubicBezTo>
                    <a:pt x="1151" y="491"/>
                    <a:pt x="1151" y="19"/>
                    <a:pt x="829"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3"/>
            <p:cNvSpPr/>
            <p:nvPr/>
          </p:nvSpPr>
          <p:spPr>
            <a:xfrm>
              <a:off x="1703963" y="2310600"/>
              <a:ext cx="28800" cy="12675"/>
            </a:xfrm>
            <a:custGeom>
              <a:rect b="b" l="l" r="r" t="t"/>
              <a:pathLst>
                <a:path extrusionOk="0" h="507" w="1152">
                  <a:moveTo>
                    <a:pt x="323" y="1"/>
                  </a:moveTo>
                  <a:cubicBezTo>
                    <a:pt x="1" y="15"/>
                    <a:pt x="1" y="492"/>
                    <a:pt x="323" y="507"/>
                  </a:cubicBezTo>
                  <a:lnTo>
                    <a:pt x="829" y="507"/>
                  </a:lnTo>
                  <a:cubicBezTo>
                    <a:pt x="1151" y="492"/>
                    <a:pt x="1151" y="15"/>
                    <a:pt x="829"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3"/>
            <p:cNvSpPr/>
            <p:nvPr/>
          </p:nvSpPr>
          <p:spPr>
            <a:xfrm>
              <a:off x="1832413" y="2243900"/>
              <a:ext cx="44700" cy="44475"/>
            </a:xfrm>
            <a:custGeom>
              <a:rect b="b" l="l" r="r" t="t"/>
              <a:pathLst>
                <a:path extrusionOk="0" h="1779" w="1788">
                  <a:moveTo>
                    <a:pt x="1660" y="1"/>
                  </a:moveTo>
                  <a:cubicBezTo>
                    <a:pt x="1658" y="1"/>
                    <a:pt x="1655" y="1"/>
                    <a:pt x="1653" y="1"/>
                  </a:cubicBezTo>
                  <a:cubicBezTo>
                    <a:pt x="771" y="69"/>
                    <a:pt x="73" y="767"/>
                    <a:pt x="6" y="1653"/>
                  </a:cubicBezTo>
                  <a:cubicBezTo>
                    <a:pt x="1" y="1722"/>
                    <a:pt x="59" y="1778"/>
                    <a:pt x="127" y="1778"/>
                  </a:cubicBezTo>
                  <a:cubicBezTo>
                    <a:pt x="130" y="1778"/>
                    <a:pt x="133" y="1778"/>
                    <a:pt x="136" y="1778"/>
                  </a:cubicBezTo>
                  <a:cubicBezTo>
                    <a:pt x="1017" y="1711"/>
                    <a:pt x="1715" y="1012"/>
                    <a:pt x="1783" y="131"/>
                  </a:cubicBezTo>
                  <a:cubicBezTo>
                    <a:pt x="1787" y="62"/>
                    <a:pt x="1729" y="1"/>
                    <a:pt x="166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3"/>
            <p:cNvSpPr/>
            <p:nvPr/>
          </p:nvSpPr>
          <p:spPr>
            <a:xfrm>
              <a:off x="1839163" y="2320600"/>
              <a:ext cx="37575" cy="37225"/>
            </a:xfrm>
            <a:custGeom>
              <a:rect b="b" l="l" r="r" t="t"/>
              <a:pathLst>
                <a:path extrusionOk="0" h="1489" w="1503">
                  <a:moveTo>
                    <a:pt x="127" y="0"/>
                  </a:moveTo>
                  <a:cubicBezTo>
                    <a:pt x="58" y="0"/>
                    <a:pt x="1" y="56"/>
                    <a:pt x="5" y="126"/>
                  </a:cubicBezTo>
                  <a:cubicBezTo>
                    <a:pt x="68" y="848"/>
                    <a:pt x="646" y="1426"/>
                    <a:pt x="1368" y="1489"/>
                  </a:cubicBezTo>
                  <a:cubicBezTo>
                    <a:pt x="1371" y="1489"/>
                    <a:pt x="1373" y="1489"/>
                    <a:pt x="1376" y="1489"/>
                  </a:cubicBezTo>
                  <a:cubicBezTo>
                    <a:pt x="1445" y="1489"/>
                    <a:pt x="1503" y="1428"/>
                    <a:pt x="1498" y="1359"/>
                  </a:cubicBezTo>
                  <a:cubicBezTo>
                    <a:pt x="1431" y="636"/>
                    <a:pt x="858" y="63"/>
                    <a:pt x="135" y="1"/>
                  </a:cubicBezTo>
                  <a:cubicBezTo>
                    <a:pt x="132" y="0"/>
                    <a:pt x="130" y="0"/>
                    <a:pt x="12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3"/>
            <p:cNvSpPr/>
            <p:nvPr/>
          </p:nvSpPr>
          <p:spPr>
            <a:xfrm>
              <a:off x="1612113" y="2345925"/>
              <a:ext cx="65025" cy="97850"/>
            </a:xfrm>
            <a:custGeom>
              <a:rect b="b" l="l" r="r" t="t"/>
              <a:pathLst>
                <a:path extrusionOk="0" h="3914" w="2601">
                  <a:moveTo>
                    <a:pt x="1293" y="0"/>
                  </a:moveTo>
                  <a:cubicBezTo>
                    <a:pt x="1066" y="0"/>
                    <a:pt x="859" y="152"/>
                    <a:pt x="805" y="389"/>
                  </a:cubicBezTo>
                  <a:lnTo>
                    <a:pt x="82" y="3283"/>
                  </a:lnTo>
                  <a:cubicBezTo>
                    <a:pt x="0" y="3606"/>
                    <a:pt x="241" y="3914"/>
                    <a:pt x="573" y="3914"/>
                  </a:cubicBezTo>
                  <a:lnTo>
                    <a:pt x="2095" y="3914"/>
                  </a:lnTo>
                  <a:cubicBezTo>
                    <a:pt x="2374" y="3914"/>
                    <a:pt x="2601" y="3688"/>
                    <a:pt x="2601" y="3408"/>
                  </a:cubicBezTo>
                  <a:lnTo>
                    <a:pt x="2601" y="793"/>
                  </a:lnTo>
                  <a:cubicBezTo>
                    <a:pt x="2601" y="577"/>
                    <a:pt x="2466" y="384"/>
                    <a:pt x="2264" y="312"/>
                  </a:cubicBezTo>
                  <a:lnTo>
                    <a:pt x="1459" y="28"/>
                  </a:lnTo>
                  <a:cubicBezTo>
                    <a:pt x="1404" y="9"/>
                    <a:pt x="1348" y="0"/>
                    <a:pt x="1293"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3"/>
            <p:cNvSpPr/>
            <p:nvPr/>
          </p:nvSpPr>
          <p:spPr>
            <a:xfrm>
              <a:off x="1612113" y="2345975"/>
              <a:ext cx="43850" cy="97925"/>
            </a:xfrm>
            <a:custGeom>
              <a:rect b="b" l="l" r="r" t="t"/>
              <a:pathLst>
                <a:path extrusionOk="0" h="3917" w="1754">
                  <a:moveTo>
                    <a:pt x="1296" y="0"/>
                  </a:moveTo>
                  <a:cubicBezTo>
                    <a:pt x="1069" y="0"/>
                    <a:pt x="859" y="152"/>
                    <a:pt x="805" y="387"/>
                  </a:cubicBezTo>
                  <a:lnTo>
                    <a:pt x="82" y="3286"/>
                  </a:lnTo>
                  <a:cubicBezTo>
                    <a:pt x="0" y="3604"/>
                    <a:pt x="241" y="3917"/>
                    <a:pt x="573" y="3917"/>
                  </a:cubicBezTo>
                  <a:cubicBezTo>
                    <a:pt x="853" y="3888"/>
                    <a:pt x="1074" y="3671"/>
                    <a:pt x="1108" y="3397"/>
                  </a:cubicBezTo>
                  <a:lnTo>
                    <a:pt x="1705" y="546"/>
                  </a:lnTo>
                  <a:cubicBezTo>
                    <a:pt x="1753" y="295"/>
                    <a:pt x="1647" y="98"/>
                    <a:pt x="1455" y="26"/>
                  </a:cubicBezTo>
                  <a:cubicBezTo>
                    <a:pt x="1402" y="9"/>
                    <a:pt x="1349" y="0"/>
                    <a:pt x="1296"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3"/>
            <p:cNvSpPr/>
            <p:nvPr/>
          </p:nvSpPr>
          <p:spPr>
            <a:xfrm>
              <a:off x="1918263" y="2288350"/>
              <a:ext cx="31675" cy="31800"/>
            </a:xfrm>
            <a:custGeom>
              <a:rect b="b" l="l" r="r" t="t"/>
              <a:pathLst>
                <a:path extrusionOk="0" h="1272" w="1267">
                  <a:moveTo>
                    <a:pt x="631" y="0"/>
                  </a:moveTo>
                  <a:cubicBezTo>
                    <a:pt x="280" y="0"/>
                    <a:pt x="0" y="284"/>
                    <a:pt x="0" y="636"/>
                  </a:cubicBezTo>
                  <a:cubicBezTo>
                    <a:pt x="0" y="987"/>
                    <a:pt x="280" y="1271"/>
                    <a:pt x="631" y="1271"/>
                  </a:cubicBezTo>
                  <a:cubicBezTo>
                    <a:pt x="983" y="1271"/>
                    <a:pt x="1267" y="987"/>
                    <a:pt x="1267" y="636"/>
                  </a:cubicBezTo>
                  <a:cubicBezTo>
                    <a:pt x="1267" y="284"/>
                    <a:pt x="983" y="0"/>
                    <a:pt x="631"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6" name="Google Shape;5326;p63"/>
          <p:cNvGrpSpPr/>
          <p:nvPr/>
        </p:nvGrpSpPr>
        <p:grpSpPr>
          <a:xfrm>
            <a:off x="5907813" y="2075850"/>
            <a:ext cx="382500" cy="368000"/>
            <a:chOff x="5907813" y="2075850"/>
            <a:chExt cx="382500" cy="368000"/>
          </a:xfrm>
        </p:grpSpPr>
        <p:sp>
          <p:nvSpPr>
            <p:cNvPr id="5327" name="Google Shape;5327;p63"/>
            <p:cNvSpPr/>
            <p:nvPr/>
          </p:nvSpPr>
          <p:spPr>
            <a:xfrm>
              <a:off x="6086113" y="2253700"/>
              <a:ext cx="21450" cy="33350"/>
            </a:xfrm>
            <a:custGeom>
              <a:rect b="b" l="l" r="r" t="t"/>
              <a:pathLst>
                <a:path extrusionOk="0" h="1334" w="858">
                  <a:moveTo>
                    <a:pt x="274" y="0"/>
                  </a:moveTo>
                  <a:cubicBezTo>
                    <a:pt x="146" y="0"/>
                    <a:pt x="18" y="82"/>
                    <a:pt x="1" y="245"/>
                  </a:cubicBezTo>
                  <a:cubicBezTo>
                    <a:pt x="1" y="303"/>
                    <a:pt x="15" y="611"/>
                    <a:pt x="304" y="1184"/>
                  </a:cubicBezTo>
                  <a:cubicBezTo>
                    <a:pt x="352" y="1275"/>
                    <a:pt x="444" y="1333"/>
                    <a:pt x="550" y="1333"/>
                  </a:cubicBezTo>
                  <a:cubicBezTo>
                    <a:pt x="588" y="1333"/>
                    <a:pt x="631" y="1323"/>
                    <a:pt x="670" y="1304"/>
                  </a:cubicBezTo>
                  <a:cubicBezTo>
                    <a:pt x="800" y="1237"/>
                    <a:pt x="858" y="1073"/>
                    <a:pt x="790" y="938"/>
                  </a:cubicBezTo>
                  <a:cubicBezTo>
                    <a:pt x="564" y="490"/>
                    <a:pt x="545" y="254"/>
                    <a:pt x="545" y="240"/>
                  </a:cubicBezTo>
                  <a:cubicBezTo>
                    <a:pt x="526" y="80"/>
                    <a:pt x="400" y="0"/>
                    <a:pt x="274"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3"/>
            <p:cNvSpPr/>
            <p:nvPr/>
          </p:nvSpPr>
          <p:spPr>
            <a:xfrm>
              <a:off x="6065763" y="2252950"/>
              <a:ext cx="68175" cy="56125"/>
            </a:xfrm>
            <a:custGeom>
              <a:rect b="b" l="l" r="r" t="t"/>
              <a:pathLst>
                <a:path extrusionOk="0" h="2245" w="2727">
                  <a:moveTo>
                    <a:pt x="1" y="0"/>
                  </a:moveTo>
                  <a:lnTo>
                    <a:pt x="1" y="910"/>
                  </a:lnTo>
                  <a:cubicBezTo>
                    <a:pt x="15" y="1652"/>
                    <a:pt x="622" y="2244"/>
                    <a:pt x="1364" y="2244"/>
                  </a:cubicBezTo>
                  <a:cubicBezTo>
                    <a:pt x="2105" y="2244"/>
                    <a:pt x="2707" y="1652"/>
                    <a:pt x="2726" y="910"/>
                  </a:cubicBezTo>
                  <a:lnTo>
                    <a:pt x="2726" y="116"/>
                  </a:lnTo>
                  <a:lnTo>
                    <a:pt x="2177" y="116"/>
                  </a:lnTo>
                  <a:lnTo>
                    <a:pt x="2177" y="910"/>
                  </a:lnTo>
                  <a:cubicBezTo>
                    <a:pt x="2168" y="1353"/>
                    <a:pt x="1807" y="1705"/>
                    <a:pt x="1364" y="1705"/>
                  </a:cubicBezTo>
                  <a:cubicBezTo>
                    <a:pt x="921" y="1705"/>
                    <a:pt x="555" y="1353"/>
                    <a:pt x="545" y="910"/>
                  </a:cubicBezTo>
                  <a:lnTo>
                    <a:pt x="545" y="0"/>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3"/>
            <p:cNvSpPr/>
            <p:nvPr/>
          </p:nvSpPr>
          <p:spPr>
            <a:xfrm>
              <a:off x="6046388" y="2191675"/>
              <a:ext cx="40600" cy="33250"/>
            </a:xfrm>
            <a:custGeom>
              <a:rect b="b" l="l" r="r" t="t"/>
              <a:pathLst>
                <a:path extrusionOk="0" h="1330" w="1624">
                  <a:moveTo>
                    <a:pt x="367" y="0"/>
                  </a:moveTo>
                  <a:cubicBezTo>
                    <a:pt x="1" y="0"/>
                    <a:pt x="1" y="544"/>
                    <a:pt x="367" y="544"/>
                  </a:cubicBezTo>
                  <a:cubicBezTo>
                    <a:pt x="371" y="544"/>
                    <a:pt x="882" y="554"/>
                    <a:pt x="1060" y="1137"/>
                  </a:cubicBezTo>
                  <a:cubicBezTo>
                    <a:pt x="1094" y="1247"/>
                    <a:pt x="1200" y="1329"/>
                    <a:pt x="1320" y="1329"/>
                  </a:cubicBezTo>
                  <a:cubicBezTo>
                    <a:pt x="1344" y="1329"/>
                    <a:pt x="1373" y="1324"/>
                    <a:pt x="1397" y="1315"/>
                  </a:cubicBezTo>
                  <a:cubicBezTo>
                    <a:pt x="1541" y="1272"/>
                    <a:pt x="1623" y="1122"/>
                    <a:pt x="1580" y="978"/>
                  </a:cubicBezTo>
                  <a:cubicBezTo>
                    <a:pt x="1344" y="202"/>
                    <a:pt x="684" y="0"/>
                    <a:pt x="367"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3"/>
            <p:cNvSpPr/>
            <p:nvPr/>
          </p:nvSpPr>
          <p:spPr>
            <a:xfrm>
              <a:off x="6045538" y="2171200"/>
              <a:ext cx="156425" cy="108975"/>
            </a:xfrm>
            <a:custGeom>
              <a:rect b="b" l="l" r="r" t="t"/>
              <a:pathLst>
                <a:path extrusionOk="0" h="4359" w="6257">
                  <a:moveTo>
                    <a:pt x="5987" y="1"/>
                  </a:moveTo>
                  <a:cubicBezTo>
                    <a:pt x="5837" y="1"/>
                    <a:pt x="5712" y="121"/>
                    <a:pt x="5712" y="275"/>
                  </a:cubicBezTo>
                  <a:lnTo>
                    <a:pt x="5712" y="545"/>
                  </a:lnTo>
                  <a:lnTo>
                    <a:pt x="1879" y="545"/>
                  </a:lnTo>
                  <a:cubicBezTo>
                    <a:pt x="1744" y="545"/>
                    <a:pt x="1628" y="646"/>
                    <a:pt x="1609" y="776"/>
                  </a:cubicBezTo>
                  <a:cubicBezTo>
                    <a:pt x="1508" y="1493"/>
                    <a:pt x="949" y="2057"/>
                    <a:pt x="232" y="2163"/>
                  </a:cubicBezTo>
                  <a:cubicBezTo>
                    <a:pt x="102" y="2182"/>
                    <a:pt x="6" y="2298"/>
                    <a:pt x="1" y="2432"/>
                  </a:cubicBezTo>
                  <a:lnTo>
                    <a:pt x="1" y="4359"/>
                  </a:lnTo>
                  <a:lnTo>
                    <a:pt x="1079" y="4359"/>
                  </a:lnTo>
                  <a:cubicBezTo>
                    <a:pt x="1079" y="4060"/>
                    <a:pt x="1320" y="3814"/>
                    <a:pt x="1624" y="3814"/>
                  </a:cubicBezTo>
                  <a:lnTo>
                    <a:pt x="3805" y="3814"/>
                  </a:lnTo>
                  <a:cubicBezTo>
                    <a:pt x="4104" y="3814"/>
                    <a:pt x="4349" y="3569"/>
                    <a:pt x="4344" y="3270"/>
                  </a:cubicBezTo>
                  <a:lnTo>
                    <a:pt x="4344" y="2182"/>
                  </a:lnTo>
                  <a:cubicBezTo>
                    <a:pt x="4344" y="1879"/>
                    <a:pt x="4590" y="1638"/>
                    <a:pt x="4893" y="1638"/>
                  </a:cubicBezTo>
                  <a:lnTo>
                    <a:pt x="5982" y="1638"/>
                  </a:lnTo>
                  <a:cubicBezTo>
                    <a:pt x="6131" y="1638"/>
                    <a:pt x="6256" y="1517"/>
                    <a:pt x="6256" y="1363"/>
                  </a:cubicBezTo>
                  <a:lnTo>
                    <a:pt x="6256" y="275"/>
                  </a:lnTo>
                  <a:cubicBezTo>
                    <a:pt x="6256" y="126"/>
                    <a:pt x="6136" y="5"/>
                    <a:pt x="5987"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3"/>
            <p:cNvSpPr/>
            <p:nvPr/>
          </p:nvSpPr>
          <p:spPr>
            <a:xfrm>
              <a:off x="6092988" y="2205275"/>
              <a:ext cx="47700" cy="40950"/>
            </a:xfrm>
            <a:custGeom>
              <a:rect b="b" l="l" r="r" t="t"/>
              <a:pathLst>
                <a:path extrusionOk="0" h="1638" w="1908">
                  <a:moveTo>
                    <a:pt x="275" y="0"/>
                  </a:moveTo>
                  <a:cubicBezTo>
                    <a:pt x="121" y="0"/>
                    <a:pt x="0" y="121"/>
                    <a:pt x="0" y="275"/>
                  </a:cubicBezTo>
                  <a:lnTo>
                    <a:pt x="0" y="1363"/>
                  </a:lnTo>
                  <a:cubicBezTo>
                    <a:pt x="0" y="1512"/>
                    <a:pt x="121" y="1638"/>
                    <a:pt x="275" y="1638"/>
                  </a:cubicBezTo>
                  <a:lnTo>
                    <a:pt x="1637" y="1638"/>
                  </a:lnTo>
                  <a:cubicBezTo>
                    <a:pt x="1787" y="1638"/>
                    <a:pt x="1907" y="1512"/>
                    <a:pt x="1907" y="1363"/>
                  </a:cubicBezTo>
                  <a:lnTo>
                    <a:pt x="1907" y="275"/>
                  </a:lnTo>
                  <a:cubicBezTo>
                    <a:pt x="1907" y="121"/>
                    <a:pt x="1787" y="0"/>
                    <a:pt x="1637"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3"/>
            <p:cNvSpPr/>
            <p:nvPr/>
          </p:nvSpPr>
          <p:spPr>
            <a:xfrm>
              <a:off x="6101038" y="2232600"/>
              <a:ext cx="31700" cy="13625"/>
            </a:xfrm>
            <a:custGeom>
              <a:rect b="b" l="l" r="r" t="t"/>
              <a:pathLst>
                <a:path extrusionOk="0" h="545" w="1268">
                  <a:moveTo>
                    <a:pt x="911" y="0"/>
                  </a:moveTo>
                  <a:cubicBezTo>
                    <a:pt x="909" y="0"/>
                    <a:pt x="908" y="0"/>
                    <a:pt x="906" y="0"/>
                  </a:cubicBezTo>
                  <a:lnTo>
                    <a:pt x="367" y="0"/>
                  </a:lnTo>
                  <a:cubicBezTo>
                    <a:pt x="1" y="0"/>
                    <a:pt x="1" y="545"/>
                    <a:pt x="367" y="545"/>
                  </a:cubicBezTo>
                  <a:lnTo>
                    <a:pt x="906" y="545"/>
                  </a:lnTo>
                  <a:cubicBezTo>
                    <a:pt x="1266" y="545"/>
                    <a:pt x="1267" y="0"/>
                    <a:pt x="911"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3"/>
            <p:cNvSpPr/>
            <p:nvPr/>
          </p:nvSpPr>
          <p:spPr>
            <a:xfrm>
              <a:off x="6102488" y="2205350"/>
              <a:ext cx="28800" cy="13600"/>
            </a:xfrm>
            <a:custGeom>
              <a:rect b="b" l="l" r="r" t="t"/>
              <a:pathLst>
                <a:path extrusionOk="0" h="544" w="1152">
                  <a:moveTo>
                    <a:pt x="275" y="0"/>
                  </a:moveTo>
                  <a:cubicBezTo>
                    <a:pt x="126" y="0"/>
                    <a:pt x="1" y="119"/>
                    <a:pt x="1" y="272"/>
                  </a:cubicBezTo>
                  <a:cubicBezTo>
                    <a:pt x="1" y="424"/>
                    <a:pt x="126" y="543"/>
                    <a:pt x="275" y="543"/>
                  </a:cubicBezTo>
                  <a:cubicBezTo>
                    <a:pt x="286" y="543"/>
                    <a:pt x="298" y="543"/>
                    <a:pt x="309" y="542"/>
                  </a:cubicBezTo>
                  <a:lnTo>
                    <a:pt x="848" y="542"/>
                  </a:lnTo>
                  <a:cubicBezTo>
                    <a:pt x="859" y="543"/>
                    <a:pt x="870" y="543"/>
                    <a:pt x="881" y="543"/>
                  </a:cubicBezTo>
                  <a:cubicBezTo>
                    <a:pt x="1030" y="543"/>
                    <a:pt x="1151" y="424"/>
                    <a:pt x="1151" y="272"/>
                  </a:cubicBezTo>
                  <a:cubicBezTo>
                    <a:pt x="1151" y="119"/>
                    <a:pt x="1030" y="0"/>
                    <a:pt x="881" y="0"/>
                  </a:cubicBezTo>
                  <a:cubicBezTo>
                    <a:pt x="870" y="0"/>
                    <a:pt x="859" y="1"/>
                    <a:pt x="848" y="2"/>
                  </a:cubicBezTo>
                  <a:lnTo>
                    <a:pt x="309" y="2"/>
                  </a:lnTo>
                  <a:cubicBezTo>
                    <a:pt x="298" y="1"/>
                    <a:pt x="286" y="0"/>
                    <a:pt x="275"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3"/>
            <p:cNvSpPr/>
            <p:nvPr/>
          </p:nvSpPr>
          <p:spPr>
            <a:xfrm>
              <a:off x="6002688" y="2243275"/>
              <a:ext cx="69975" cy="105175"/>
            </a:xfrm>
            <a:custGeom>
              <a:rect b="b" l="l" r="r" t="t"/>
              <a:pathLst>
                <a:path extrusionOk="0" h="4207" w="2799">
                  <a:moveTo>
                    <a:pt x="1391" y="0"/>
                  </a:moveTo>
                  <a:cubicBezTo>
                    <a:pt x="1148" y="0"/>
                    <a:pt x="924" y="165"/>
                    <a:pt x="862" y="416"/>
                  </a:cubicBezTo>
                  <a:lnTo>
                    <a:pt x="87" y="3527"/>
                  </a:lnTo>
                  <a:cubicBezTo>
                    <a:pt x="0" y="3874"/>
                    <a:pt x="261" y="4206"/>
                    <a:pt x="612" y="4206"/>
                  </a:cubicBezTo>
                  <a:lnTo>
                    <a:pt x="2254" y="4206"/>
                  </a:lnTo>
                  <a:cubicBezTo>
                    <a:pt x="2553" y="4206"/>
                    <a:pt x="2798" y="3965"/>
                    <a:pt x="2798" y="3662"/>
                  </a:cubicBezTo>
                  <a:lnTo>
                    <a:pt x="2798" y="854"/>
                  </a:lnTo>
                  <a:cubicBezTo>
                    <a:pt x="2798" y="623"/>
                    <a:pt x="2654" y="416"/>
                    <a:pt x="2437" y="339"/>
                  </a:cubicBezTo>
                  <a:lnTo>
                    <a:pt x="1570" y="31"/>
                  </a:lnTo>
                  <a:cubicBezTo>
                    <a:pt x="1511" y="10"/>
                    <a:pt x="1450" y="0"/>
                    <a:pt x="1391"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3"/>
            <p:cNvSpPr/>
            <p:nvPr/>
          </p:nvSpPr>
          <p:spPr>
            <a:xfrm>
              <a:off x="6002688" y="2243325"/>
              <a:ext cx="47100" cy="105125"/>
            </a:xfrm>
            <a:custGeom>
              <a:rect b="b" l="l" r="r" t="t"/>
              <a:pathLst>
                <a:path extrusionOk="0" h="4205" w="1884">
                  <a:moveTo>
                    <a:pt x="1392" y="1"/>
                  </a:moveTo>
                  <a:cubicBezTo>
                    <a:pt x="1148" y="1"/>
                    <a:pt x="925" y="165"/>
                    <a:pt x="862" y="414"/>
                  </a:cubicBezTo>
                  <a:lnTo>
                    <a:pt x="87" y="3525"/>
                  </a:lnTo>
                  <a:cubicBezTo>
                    <a:pt x="0" y="3872"/>
                    <a:pt x="261" y="4204"/>
                    <a:pt x="612" y="4204"/>
                  </a:cubicBezTo>
                  <a:cubicBezTo>
                    <a:pt x="915" y="4175"/>
                    <a:pt x="1156" y="3944"/>
                    <a:pt x="1195" y="3645"/>
                  </a:cubicBezTo>
                  <a:lnTo>
                    <a:pt x="1835" y="588"/>
                  </a:lnTo>
                  <a:cubicBezTo>
                    <a:pt x="1883" y="318"/>
                    <a:pt x="1768" y="106"/>
                    <a:pt x="1566" y="29"/>
                  </a:cubicBezTo>
                  <a:cubicBezTo>
                    <a:pt x="1508" y="10"/>
                    <a:pt x="1449" y="1"/>
                    <a:pt x="1392"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3"/>
            <p:cNvSpPr/>
            <p:nvPr/>
          </p:nvSpPr>
          <p:spPr>
            <a:xfrm>
              <a:off x="5907813" y="2075850"/>
              <a:ext cx="382500" cy="368000"/>
            </a:xfrm>
            <a:custGeom>
              <a:rect b="b" l="l" r="r" t="t"/>
              <a:pathLst>
                <a:path extrusionOk="0" h="14720" w="15300">
                  <a:moveTo>
                    <a:pt x="7951" y="1086"/>
                  </a:moveTo>
                  <a:cubicBezTo>
                    <a:pt x="8239" y="1086"/>
                    <a:pt x="8529" y="1106"/>
                    <a:pt x="8818" y="1147"/>
                  </a:cubicBezTo>
                  <a:cubicBezTo>
                    <a:pt x="11568" y="1522"/>
                    <a:pt x="13773" y="3733"/>
                    <a:pt x="14149" y="6482"/>
                  </a:cubicBezTo>
                  <a:cubicBezTo>
                    <a:pt x="14385" y="8134"/>
                    <a:pt x="13947" y="9810"/>
                    <a:pt x="12935" y="11139"/>
                  </a:cubicBezTo>
                  <a:cubicBezTo>
                    <a:pt x="12883" y="11213"/>
                    <a:pt x="12799" y="11251"/>
                    <a:pt x="12716" y="11251"/>
                  </a:cubicBezTo>
                  <a:cubicBezTo>
                    <a:pt x="12647" y="11251"/>
                    <a:pt x="12578" y="11225"/>
                    <a:pt x="12526" y="11173"/>
                  </a:cubicBezTo>
                  <a:lnTo>
                    <a:pt x="4128" y="2774"/>
                  </a:lnTo>
                  <a:cubicBezTo>
                    <a:pt x="4012" y="2654"/>
                    <a:pt x="4027" y="2461"/>
                    <a:pt x="4161" y="2360"/>
                  </a:cubicBezTo>
                  <a:cubicBezTo>
                    <a:pt x="5258" y="1530"/>
                    <a:pt x="6591" y="1086"/>
                    <a:pt x="7951" y="1086"/>
                  </a:cubicBezTo>
                  <a:close/>
                  <a:moveTo>
                    <a:pt x="3165" y="3467"/>
                  </a:moveTo>
                  <a:cubicBezTo>
                    <a:pt x="3234" y="3467"/>
                    <a:pt x="3303" y="3493"/>
                    <a:pt x="3357" y="3545"/>
                  </a:cubicBezTo>
                  <a:lnTo>
                    <a:pt x="11756" y="11943"/>
                  </a:lnTo>
                  <a:cubicBezTo>
                    <a:pt x="11871" y="12059"/>
                    <a:pt x="11857" y="12256"/>
                    <a:pt x="11722" y="12357"/>
                  </a:cubicBezTo>
                  <a:cubicBezTo>
                    <a:pt x="10629" y="13185"/>
                    <a:pt x="9301" y="13629"/>
                    <a:pt x="7945" y="13629"/>
                  </a:cubicBezTo>
                  <a:cubicBezTo>
                    <a:pt x="7652" y="13629"/>
                    <a:pt x="7358" y="13608"/>
                    <a:pt x="7065" y="13566"/>
                  </a:cubicBezTo>
                  <a:cubicBezTo>
                    <a:pt x="4316" y="13190"/>
                    <a:pt x="2105" y="10985"/>
                    <a:pt x="1730" y="8235"/>
                  </a:cubicBezTo>
                  <a:cubicBezTo>
                    <a:pt x="1498" y="6584"/>
                    <a:pt x="1937" y="4908"/>
                    <a:pt x="2943" y="3579"/>
                  </a:cubicBezTo>
                  <a:cubicBezTo>
                    <a:pt x="2999" y="3505"/>
                    <a:pt x="3081" y="3467"/>
                    <a:pt x="3165" y="3467"/>
                  </a:cubicBezTo>
                  <a:close/>
                  <a:moveTo>
                    <a:pt x="7942" y="1"/>
                  </a:moveTo>
                  <a:cubicBezTo>
                    <a:pt x="4966" y="1"/>
                    <a:pt x="2279" y="1792"/>
                    <a:pt x="1142" y="4542"/>
                  </a:cubicBezTo>
                  <a:cubicBezTo>
                    <a:pt x="1" y="7291"/>
                    <a:pt x="632" y="10460"/>
                    <a:pt x="2736" y="12564"/>
                  </a:cubicBezTo>
                  <a:cubicBezTo>
                    <a:pt x="4143" y="13972"/>
                    <a:pt x="6027" y="14720"/>
                    <a:pt x="7942" y="14720"/>
                  </a:cubicBezTo>
                  <a:cubicBezTo>
                    <a:pt x="8891" y="14720"/>
                    <a:pt x="9848" y="14536"/>
                    <a:pt x="10759" y="14158"/>
                  </a:cubicBezTo>
                  <a:cubicBezTo>
                    <a:pt x="13508" y="13017"/>
                    <a:pt x="15300" y="10335"/>
                    <a:pt x="15300" y="7359"/>
                  </a:cubicBezTo>
                  <a:cubicBezTo>
                    <a:pt x="15295" y="3295"/>
                    <a:pt x="12001" y="5"/>
                    <a:pt x="7942"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3"/>
            <p:cNvSpPr/>
            <p:nvPr/>
          </p:nvSpPr>
          <p:spPr>
            <a:xfrm>
              <a:off x="5922513" y="2089450"/>
              <a:ext cx="354200" cy="340700"/>
            </a:xfrm>
            <a:custGeom>
              <a:rect b="b" l="l" r="r" t="t"/>
              <a:pathLst>
                <a:path extrusionOk="0" h="13628" w="14168">
                  <a:moveTo>
                    <a:pt x="7363" y="542"/>
                  </a:moveTo>
                  <a:cubicBezTo>
                    <a:pt x="7652" y="542"/>
                    <a:pt x="7941" y="562"/>
                    <a:pt x="8230" y="603"/>
                  </a:cubicBezTo>
                  <a:cubicBezTo>
                    <a:pt x="10980" y="978"/>
                    <a:pt x="13185" y="3189"/>
                    <a:pt x="13561" y="5938"/>
                  </a:cubicBezTo>
                  <a:cubicBezTo>
                    <a:pt x="13797" y="7590"/>
                    <a:pt x="13359" y="9266"/>
                    <a:pt x="12347" y="10595"/>
                  </a:cubicBezTo>
                  <a:cubicBezTo>
                    <a:pt x="12297" y="10671"/>
                    <a:pt x="12214" y="10710"/>
                    <a:pt x="12131" y="10710"/>
                  </a:cubicBezTo>
                  <a:cubicBezTo>
                    <a:pt x="12061" y="10710"/>
                    <a:pt x="11991" y="10683"/>
                    <a:pt x="11938" y="10629"/>
                  </a:cubicBezTo>
                  <a:cubicBezTo>
                    <a:pt x="11841" y="10534"/>
                    <a:pt x="11716" y="10487"/>
                    <a:pt x="11592" y="10487"/>
                  </a:cubicBezTo>
                  <a:cubicBezTo>
                    <a:pt x="11464" y="10487"/>
                    <a:pt x="11335" y="10538"/>
                    <a:pt x="11240" y="10638"/>
                  </a:cubicBezTo>
                  <a:cubicBezTo>
                    <a:pt x="11216" y="10658"/>
                    <a:pt x="11196" y="10682"/>
                    <a:pt x="11177" y="10701"/>
                  </a:cubicBezTo>
                  <a:cubicBezTo>
                    <a:pt x="10980" y="10894"/>
                    <a:pt x="10975" y="11207"/>
                    <a:pt x="11168" y="11399"/>
                  </a:cubicBezTo>
                  <a:cubicBezTo>
                    <a:pt x="11288" y="11515"/>
                    <a:pt x="11274" y="11717"/>
                    <a:pt x="11134" y="11813"/>
                  </a:cubicBezTo>
                  <a:cubicBezTo>
                    <a:pt x="10039" y="12647"/>
                    <a:pt x="8708" y="13088"/>
                    <a:pt x="7349" y="13088"/>
                  </a:cubicBezTo>
                  <a:cubicBezTo>
                    <a:pt x="7059" y="13088"/>
                    <a:pt x="6768" y="13068"/>
                    <a:pt x="6477" y="13027"/>
                  </a:cubicBezTo>
                  <a:cubicBezTo>
                    <a:pt x="3728" y="12651"/>
                    <a:pt x="1517" y="10441"/>
                    <a:pt x="1142" y="7691"/>
                  </a:cubicBezTo>
                  <a:cubicBezTo>
                    <a:pt x="910" y="6040"/>
                    <a:pt x="1344" y="4364"/>
                    <a:pt x="2355" y="3035"/>
                  </a:cubicBezTo>
                  <a:cubicBezTo>
                    <a:pt x="2408" y="2958"/>
                    <a:pt x="2492" y="2919"/>
                    <a:pt x="2576" y="2919"/>
                  </a:cubicBezTo>
                  <a:cubicBezTo>
                    <a:pt x="2647" y="2919"/>
                    <a:pt x="2717" y="2946"/>
                    <a:pt x="2769" y="3001"/>
                  </a:cubicBezTo>
                  <a:cubicBezTo>
                    <a:pt x="2865" y="3097"/>
                    <a:pt x="2992" y="3145"/>
                    <a:pt x="3118" y="3145"/>
                  </a:cubicBezTo>
                  <a:cubicBezTo>
                    <a:pt x="3246" y="3145"/>
                    <a:pt x="3373" y="3095"/>
                    <a:pt x="3468" y="2996"/>
                  </a:cubicBezTo>
                  <a:lnTo>
                    <a:pt x="3530" y="2929"/>
                  </a:lnTo>
                  <a:cubicBezTo>
                    <a:pt x="3728" y="2741"/>
                    <a:pt x="3732" y="2428"/>
                    <a:pt x="3540" y="2230"/>
                  </a:cubicBezTo>
                  <a:cubicBezTo>
                    <a:pt x="3415" y="2115"/>
                    <a:pt x="3434" y="1917"/>
                    <a:pt x="3573" y="1821"/>
                  </a:cubicBezTo>
                  <a:cubicBezTo>
                    <a:pt x="4666" y="987"/>
                    <a:pt x="6002" y="542"/>
                    <a:pt x="7363" y="542"/>
                  </a:cubicBezTo>
                  <a:close/>
                  <a:moveTo>
                    <a:pt x="7354" y="1"/>
                  </a:moveTo>
                  <a:cubicBezTo>
                    <a:pt x="4594" y="1"/>
                    <a:pt x="2110" y="1657"/>
                    <a:pt x="1055" y="4205"/>
                  </a:cubicBezTo>
                  <a:cubicBezTo>
                    <a:pt x="0" y="6752"/>
                    <a:pt x="583" y="9685"/>
                    <a:pt x="2533" y="11630"/>
                  </a:cubicBezTo>
                  <a:cubicBezTo>
                    <a:pt x="3838" y="12935"/>
                    <a:pt x="5580" y="13628"/>
                    <a:pt x="7353" y="13628"/>
                  </a:cubicBezTo>
                  <a:cubicBezTo>
                    <a:pt x="8230" y="13628"/>
                    <a:pt x="9115" y="13458"/>
                    <a:pt x="9959" y="13109"/>
                  </a:cubicBezTo>
                  <a:cubicBezTo>
                    <a:pt x="12506" y="12054"/>
                    <a:pt x="14168" y="9569"/>
                    <a:pt x="14168" y="6815"/>
                  </a:cubicBezTo>
                  <a:cubicBezTo>
                    <a:pt x="14168" y="3049"/>
                    <a:pt x="11115" y="1"/>
                    <a:pt x="7354"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3"/>
            <p:cNvSpPr/>
            <p:nvPr/>
          </p:nvSpPr>
          <p:spPr>
            <a:xfrm>
              <a:off x="6034963" y="2188425"/>
              <a:ext cx="142925" cy="142925"/>
            </a:xfrm>
            <a:custGeom>
              <a:rect b="b" l="l" r="r" t="t"/>
              <a:pathLst>
                <a:path extrusionOk="0" h="5717" w="5717">
                  <a:moveTo>
                    <a:pt x="771" y="0"/>
                  </a:moveTo>
                  <a:cubicBezTo>
                    <a:pt x="472" y="217"/>
                    <a:pt x="212" y="477"/>
                    <a:pt x="0" y="771"/>
                  </a:cubicBezTo>
                  <a:lnTo>
                    <a:pt x="4946" y="5716"/>
                  </a:lnTo>
                  <a:cubicBezTo>
                    <a:pt x="5239" y="5500"/>
                    <a:pt x="5499" y="5239"/>
                    <a:pt x="5716" y="4946"/>
                  </a:cubicBezTo>
                  <a:lnTo>
                    <a:pt x="771"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9" name="Google Shape;5339;p63"/>
          <p:cNvGrpSpPr/>
          <p:nvPr/>
        </p:nvGrpSpPr>
        <p:grpSpPr>
          <a:xfrm>
            <a:off x="4676838" y="3252475"/>
            <a:ext cx="382500" cy="367975"/>
            <a:chOff x="4676838" y="3229525"/>
            <a:chExt cx="382500" cy="367975"/>
          </a:xfrm>
        </p:grpSpPr>
        <p:sp>
          <p:nvSpPr>
            <p:cNvPr id="5340" name="Google Shape;5340;p63"/>
            <p:cNvSpPr/>
            <p:nvPr/>
          </p:nvSpPr>
          <p:spPr>
            <a:xfrm>
              <a:off x="4750288" y="3336850"/>
              <a:ext cx="113675" cy="160200"/>
            </a:xfrm>
            <a:custGeom>
              <a:rect b="b" l="l" r="r" t="t"/>
              <a:pathLst>
                <a:path extrusionOk="0" h="6408" w="4547">
                  <a:moveTo>
                    <a:pt x="358" y="0"/>
                  </a:moveTo>
                  <a:cubicBezTo>
                    <a:pt x="343" y="0"/>
                    <a:pt x="328" y="1"/>
                    <a:pt x="313" y="3"/>
                  </a:cubicBezTo>
                  <a:cubicBezTo>
                    <a:pt x="130" y="32"/>
                    <a:pt x="0" y="206"/>
                    <a:pt x="24" y="389"/>
                  </a:cubicBezTo>
                  <a:lnTo>
                    <a:pt x="843" y="6114"/>
                  </a:lnTo>
                  <a:cubicBezTo>
                    <a:pt x="867" y="6283"/>
                    <a:pt x="1012" y="6408"/>
                    <a:pt x="1180" y="6408"/>
                  </a:cubicBezTo>
                  <a:lnTo>
                    <a:pt x="1455" y="6408"/>
                  </a:lnTo>
                  <a:cubicBezTo>
                    <a:pt x="1623" y="6408"/>
                    <a:pt x="1768" y="6283"/>
                    <a:pt x="1792" y="6114"/>
                  </a:cubicBezTo>
                  <a:lnTo>
                    <a:pt x="2273" y="2753"/>
                  </a:lnTo>
                  <a:lnTo>
                    <a:pt x="2755" y="6114"/>
                  </a:lnTo>
                  <a:cubicBezTo>
                    <a:pt x="2779" y="6283"/>
                    <a:pt x="2923" y="6408"/>
                    <a:pt x="3092" y="6408"/>
                  </a:cubicBezTo>
                  <a:lnTo>
                    <a:pt x="3366" y="6408"/>
                  </a:lnTo>
                  <a:cubicBezTo>
                    <a:pt x="3535" y="6408"/>
                    <a:pt x="3679" y="6283"/>
                    <a:pt x="3703" y="6114"/>
                  </a:cubicBezTo>
                  <a:lnTo>
                    <a:pt x="4517" y="389"/>
                  </a:lnTo>
                  <a:cubicBezTo>
                    <a:pt x="4546" y="206"/>
                    <a:pt x="4416" y="32"/>
                    <a:pt x="4228" y="3"/>
                  </a:cubicBezTo>
                  <a:cubicBezTo>
                    <a:pt x="4214" y="1"/>
                    <a:pt x="4199" y="0"/>
                    <a:pt x="4185" y="0"/>
                  </a:cubicBezTo>
                  <a:cubicBezTo>
                    <a:pt x="4018" y="0"/>
                    <a:pt x="3870" y="124"/>
                    <a:pt x="3843" y="292"/>
                  </a:cubicBezTo>
                  <a:lnTo>
                    <a:pt x="3232" y="4612"/>
                  </a:lnTo>
                  <a:lnTo>
                    <a:pt x="2610" y="292"/>
                  </a:lnTo>
                  <a:cubicBezTo>
                    <a:pt x="2584" y="100"/>
                    <a:pt x="2430" y="3"/>
                    <a:pt x="2275" y="3"/>
                  </a:cubicBezTo>
                  <a:cubicBezTo>
                    <a:pt x="2120" y="3"/>
                    <a:pt x="1965" y="100"/>
                    <a:pt x="1936" y="292"/>
                  </a:cubicBezTo>
                  <a:lnTo>
                    <a:pt x="1320" y="4612"/>
                  </a:lnTo>
                  <a:lnTo>
                    <a:pt x="703" y="292"/>
                  </a:lnTo>
                  <a:cubicBezTo>
                    <a:pt x="677" y="124"/>
                    <a:pt x="528" y="0"/>
                    <a:pt x="358"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3"/>
            <p:cNvSpPr/>
            <p:nvPr/>
          </p:nvSpPr>
          <p:spPr>
            <a:xfrm>
              <a:off x="4852363" y="3336800"/>
              <a:ext cx="72875" cy="160475"/>
            </a:xfrm>
            <a:custGeom>
              <a:rect b="b" l="l" r="r" t="t"/>
              <a:pathLst>
                <a:path extrusionOk="0" h="6419" w="2915">
                  <a:moveTo>
                    <a:pt x="1460" y="843"/>
                  </a:moveTo>
                  <a:lnTo>
                    <a:pt x="2004" y="4638"/>
                  </a:lnTo>
                  <a:lnTo>
                    <a:pt x="921" y="4638"/>
                  </a:lnTo>
                  <a:lnTo>
                    <a:pt x="1460" y="843"/>
                  </a:lnTo>
                  <a:close/>
                  <a:moveTo>
                    <a:pt x="1190" y="1"/>
                  </a:moveTo>
                  <a:cubicBezTo>
                    <a:pt x="1022" y="5"/>
                    <a:pt x="877" y="126"/>
                    <a:pt x="853" y="294"/>
                  </a:cubicBezTo>
                  <a:lnTo>
                    <a:pt x="35" y="6020"/>
                  </a:lnTo>
                  <a:cubicBezTo>
                    <a:pt x="1" y="6208"/>
                    <a:pt x="131" y="6391"/>
                    <a:pt x="324" y="6415"/>
                  </a:cubicBezTo>
                  <a:cubicBezTo>
                    <a:pt x="341" y="6417"/>
                    <a:pt x="358" y="6419"/>
                    <a:pt x="374" y="6419"/>
                  </a:cubicBezTo>
                  <a:cubicBezTo>
                    <a:pt x="542" y="6419"/>
                    <a:pt x="691" y="6291"/>
                    <a:pt x="709" y="6116"/>
                  </a:cubicBezTo>
                  <a:lnTo>
                    <a:pt x="824" y="5317"/>
                  </a:lnTo>
                  <a:lnTo>
                    <a:pt x="2100" y="5317"/>
                  </a:lnTo>
                  <a:lnTo>
                    <a:pt x="2216" y="6116"/>
                  </a:lnTo>
                  <a:cubicBezTo>
                    <a:pt x="2240" y="6285"/>
                    <a:pt x="2385" y="6410"/>
                    <a:pt x="2553" y="6410"/>
                  </a:cubicBezTo>
                  <a:lnTo>
                    <a:pt x="2601" y="6410"/>
                  </a:lnTo>
                  <a:cubicBezTo>
                    <a:pt x="2789" y="6381"/>
                    <a:pt x="2914" y="6208"/>
                    <a:pt x="2890" y="6020"/>
                  </a:cubicBezTo>
                  <a:lnTo>
                    <a:pt x="2072" y="299"/>
                  </a:lnTo>
                  <a:cubicBezTo>
                    <a:pt x="2047" y="131"/>
                    <a:pt x="1903" y="5"/>
                    <a:pt x="1734"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3"/>
            <p:cNvSpPr/>
            <p:nvPr/>
          </p:nvSpPr>
          <p:spPr>
            <a:xfrm>
              <a:off x="4928088" y="3336800"/>
              <a:ext cx="59375" cy="160250"/>
            </a:xfrm>
            <a:custGeom>
              <a:rect b="b" l="l" r="r" t="t"/>
              <a:pathLst>
                <a:path extrusionOk="0" h="6410" w="2375">
                  <a:moveTo>
                    <a:pt x="343" y="1"/>
                  </a:moveTo>
                  <a:cubicBezTo>
                    <a:pt x="155" y="1"/>
                    <a:pt x="1" y="155"/>
                    <a:pt x="1" y="342"/>
                  </a:cubicBezTo>
                  <a:lnTo>
                    <a:pt x="1" y="6068"/>
                  </a:lnTo>
                  <a:cubicBezTo>
                    <a:pt x="1" y="6256"/>
                    <a:pt x="155" y="6410"/>
                    <a:pt x="343" y="6410"/>
                  </a:cubicBezTo>
                  <a:cubicBezTo>
                    <a:pt x="531" y="6410"/>
                    <a:pt x="680" y="6256"/>
                    <a:pt x="680" y="6068"/>
                  </a:cubicBezTo>
                  <a:lnTo>
                    <a:pt x="680" y="684"/>
                  </a:lnTo>
                  <a:lnTo>
                    <a:pt x="1161" y="684"/>
                  </a:lnTo>
                  <a:cubicBezTo>
                    <a:pt x="1421" y="684"/>
                    <a:pt x="1633" y="896"/>
                    <a:pt x="1638" y="1161"/>
                  </a:cubicBezTo>
                  <a:lnTo>
                    <a:pt x="1638" y="2798"/>
                  </a:lnTo>
                  <a:cubicBezTo>
                    <a:pt x="1638" y="3058"/>
                    <a:pt x="1421" y="3275"/>
                    <a:pt x="1161" y="3275"/>
                  </a:cubicBezTo>
                  <a:cubicBezTo>
                    <a:pt x="925" y="3275"/>
                    <a:pt x="762" y="3501"/>
                    <a:pt x="834" y="3723"/>
                  </a:cubicBezTo>
                  <a:lnTo>
                    <a:pt x="1657" y="6174"/>
                  </a:lnTo>
                  <a:cubicBezTo>
                    <a:pt x="1701" y="6314"/>
                    <a:pt x="1831" y="6410"/>
                    <a:pt x="1980" y="6410"/>
                  </a:cubicBezTo>
                  <a:cubicBezTo>
                    <a:pt x="2211" y="6405"/>
                    <a:pt x="2375" y="6179"/>
                    <a:pt x="2303" y="5962"/>
                  </a:cubicBezTo>
                  <a:lnTo>
                    <a:pt x="1604" y="3867"/>
                  </a:lnTo>
                  <a:cubicBezTo>
                    <a:pt x="2038" y="3684"/>
                    <a:pt x="2317" y="3265"/>
                    <a:pt x="2317" y="2798"/>
                  </a:cubicBezTo>
                  <a:lnTo>
                    <a:pt x="2317" y="1161"/>
                  </a:lnTo>
                  <a:cubicBezTo>
                    <a:pt x="2317" y="521"/>
                    <a:pt x="1797" y="5"/>
                    <a:pt x="1161"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3"/>
            <p:cNvSpPr/>
            <p:nvPr/>
          </p:nvSpPr>
          <p:spPr>
            <a:xfrm>
              <a:off x="4676838" y="3229525"/>
              <a:ext cx="382500" cy="367975"/>
            </a:xfrm>
            <a:custGeom>
              <a:rect b="b" l="l" r="r" t="t"/>
              <a:pathLst>
                <a:path extrusionOk="0" h="14719" w="15300">
                  <a:moveTo>
                    <a:pt x="7941" y="1086"/>
                  </a:moveTo>
                  <a:cubicBezTo>
                    <a:pt x="8231" y="1086"/>
                    <a:pt x="8523" y="1106"/>
                    <a:pt x="8813" y="1147"/>
                  </a:cubicBezTo>
                  <a:cubicBezTo>
                    <a:pt x="11563" y="1523"/>
                    <a:pt x="13773" y="3728"/>
                    <a:pt x="14149" y="6483"/>
                  </a:cubicBezTo>
                  <a:cubicBezTo>
                    <a:pt x="14380" y="8134"/>
                    <a:pt x="13947" y="9810"/>
                    <a:pt x="12935" y="11139"/>
                  </a:cubicBezTo>
                  <a:cubicBezTo>
                    <a:pt x="12880" y="11213"/>
                    <a:pt x="12797" y="11251"/>
                    <a:pt x="12714" y="11251"/>
                  </a:cubicBezTo>
                  <a:cubicBezTo>
                    <a:pt x="12645" y="11251"/>
                    <a:pt x="12576" y="11225"/>
                    <a:pt x="12521" y="11173"/>
                  </a:cubicBezTo>
                  <a:lnTo>
                    <a:pt x="4128" y="2775"/>
                  </a:lnTo>
                  <a:cubicBezTo>
                    <a:pt x="4007" y="2654"/>
                    <a:pt x="4022" y="2462"/>
                    <a:pt x="4157" y="2361"/>
                  </a:cubicBezTo>
                  <a:cubicBezTo>
                    <a:pt x="5252" y="1527"/>
                    <a:pt x="6583" y="1086"/>
                    <a:pt x="7941" y="1086"/>
                  </a:cubicBezTo>
                  <a:close/>
                  <a:moveTo>
                    <a:pt x="3162" y="3467"/>
                  </a:moveTo>
                  <a:cubicBezTo>
                    <a:pt x="3231" y="3467"/>
                    <a:pt x="3300" y="3493"/>
                    <a:pt x="3352" y="3545"/>
                  </a:cubicBezTo>
                  <a:lnTo>
                    <a:pt x="11751" y="11943"/>
                  </a:lnTo>
                  <a:cubicBezTo>
                    <a:pt x="11866" y="12059"/>
                    <a:pt x="11852" y="12256"/>
                    <a:pt x="11717" y="12358"/>
                  </a:cubicBezTo>
                  <a:cubicBezTo>
                    <a:pt x="10624" y="13185"/>
                    <a:pt x="9296" y="13629"/>
                    <a:pt x="7940" y="13629"/>
                  </a:cubicBezTo>
                  <a:cubicBezTo>
                    <a:pt x="7647" y="13629"/>
                    <a:pt x="7354" y="13608"/>
                    <a:pt x="7060" y="13566"/>
                  </a:cubicBezTo>
                  <a:cubicBezTo>
                    <a:pt x="4311" y="13195"/>
                    <a:pt x="2105" y="10990"/>
                    <a:pt x="1730" y="8235"/>
                  </a:cubicBezTo>
                  <a:cubicBezTo>
                    <a:pt x="1494" y="6584"/>
                    <a:pt x="1932" y="4908"/>
                    <a:pt x="2943" y="3579"/>
                  </a:cubicBezTo>
                  <a:cubicBezTo>
                    <a:pt x="2996" y="3505"/>
                    <a:pt x="3079" y="3467"/>
                    <a:pt x="3162" y="3467"/>
                  </a:cubicBezTo>
                  <a:close/>
                  <a:moveTo>
                    <a:pt x="7925" y="1"/>
                  </a:moveTo>
                  <a:cubicBezTo>
                    <a:pt x="4954" y="1"/>
                    <a:pt x="2277" y="1796"/>
                    <a:pt x="1137" y="4542"/>
                  </a:cubicBezTo>
                  <a:cubicBezTo>
                    <a:pt x="1" y="7292"/>
                    <a:pt x="627" y="10455"/>
                    <a:pt x="2731" y="12565"/>
                  </a:cubicBezTo>
                  <a:cubicBezTo>
                    <a:pt x="4142" y="13972"/>
                    <a:pt x="6024" y="14718"/>
                    <a:pt x="7939" y="14718"/>
                  </a:cubicBezTo>
                  <a:cubicBezTo>
                    <a:pt x="8887" y="14718"/>
                    <a:pt x="9843" y="14535"/>
                    <a:pt x="10754" y="14159"/>
                  </a:cubicBezTo>
                  <a:cubicBezTo>
                    <a:pt x="13504" y="13017"/>
                    <a:pt x="15300" y="10335"/>
                    <a:pt x="15300" y="7359"/>
                  </a:cubicBezTo>
                  <a:cubicBezTo>
                    <a:pt x="15295" y="3295"/>
                    <a:pt x="12001" y="1"/>
                    <a:pt x="7937" y="1"/>
                  </a:cubicBezTo>
                  <a:cubicBezTo>
                    <a:pt x="7933" y="1"/>
                    <a:pt x="7929" y="1"/>
                    <a:pt x="7925"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3"/>
            <p:cNvSpPr/>
            <p:nvPr/>
          </p:nvSpPr>
          <p:spPr>
            <a:xfrm>
              <a:off x="4691538" y="3243150"/>
              <a:ext cx="354075" cy="340800"/>
            </a:xfrm>
            <a:custGeom>
              <a:rect b="b" l="l" r="r" t="t"/>
              <a:pathLst>
                <a:path extrusionOk="0" h="13632" w="14163">
                  <a:moveTo>
                    <a:pt x="7346" y="544"/>
                  </a:moveTo>
                  <a:cubicBezTo>
                    <a:pt x="7639" y="544"/>
                    <a:pt x="7932" y="565"/>
                    <a:pt x="8225" y="607"/>
                  </a:cubicBezTo>
                  <a:cubicBezTo>
                    <a:pt x="10975" y="982"/>
                    <a:pt x="13185" y="3188"/>
                    <a:pt x="13561" y="5938"/>
                  </a:cubicBezTo>
                  <a:cubicBezTo>
                    <a:pt x="13792" y="7589"/>
                    <a:pt x="13359" y="9265"/>
                    <a:pt x="12347" y="10594"/>
                  </a:cubicBezTo>
                  <a:cubicBezTo>
                    <a:pt x="12294" y="10671"/>
                    <a:pt x="12209" y="10711"/>
                    <a:pt x="12124" y="10711"/>
                  </a:cubicBezTo>
                  <a:cubicBezTo>
                    <a:pt x="12055" y="10711"/>
                    <a:pt x="11985" y="10684"/>
                    <a:pt x="11933" y="10628"/>
                  </a:cubicBezTo>
                  <a:cubicBezTo>
                    <a:pt x="11839" y="10533"/>
                    <a:pt x="11714" y="10486"/>
                    <a:pt x="11589" y="10486"/>
                  </a:cubicBezTo>
                  <a:cubicBezTo>
                    <a:pt x="11460" y="10486"/>
                    <a:pt x="11331" y="10537"/>
                    <a:pt x="11235" y="10638"/>
                  </a:cubicBezTo>
                  <a:cubicBezTo>
                    <a:pt x="11216" y="10657"/>
                    <a:pt x="11192" y="10681"/>
                    <a:pt x="11172" y="10700"/>
                  </a:cubicBezTo>
                  <a:cubicBezTo>
                    <a:pt x="10975" y="10893"/>
                    <a:pt x="10970" y="11206"/>
                    <a:pt x="11163" y="11398"/>
                  </a:cubicBezTo>
                  <a:cubicBezTo>
                    <a:pt x="11288" y="11514"/>
                    <a:pt x="11269" y="11716"/>
                    <a:pt x="11129" y="11813"/>
                  </a:cubicBezTo>
                  <a:cubicBezTo>
                    <a:pt x="10034" y="12646"/>
                    <a:pt x="8703" y="13087"/>
                    <a:pt x="7344" y="13087"/>
                  </a:cubicBezTo>
                  <a:cubicBezTo>
                    <a:pt x="7054" y="13087"/>
                    <a:pt x="6763" y="13067"/>
                    <a:pt x="6472" y="13026"/>
                  </a:cubicBezTo>
                  <a:cubicBezTo>
                    <a:pt x="3723" y="12650"/>
                    <a:pt x="1517" y="10440"/>
                    <a:pt x="1142" y="7690"/>
                  </a:cubicBezTo>
                  <a:cubicBezTo>
                    <a:pt x="906" y="6039"/>
                    <a:pt x="1344" y="4363"/>
                    <a:pt x="2350" y="3034"/>
                  </a:cubicBezTo>
                  <a:cubicBezTo>
                    <a:pt x="2402" y="2958"/>
                    <a:pt x="2485" y="2919"/>
                    <a:pt x="2569" y="2919"/>
                  </a:cubicBezTo>
                  <a:cubicBezTo>
                    <a:pt x="2640" y="2919"/>
                    <a:pt x="2711" y="2947"/>
                    <a:pt x="2764" y="3005"/>
                  </a:cubicBezTo>
                  <a:cubicBezTo>
                    <a:pt x="2862" y="3098"/>
                    <a:pt x="2988" y="3145"/>
                    <a:pt x="3112" y="3145"/>
                  </a:cubicBezTo>
                  <a:cubicBezTo>
                    <a:pt x="3240" y="3145"/>
                    <a:pt x="3368" y="3095"/>
                    <a:pt x="3463" y="2995"/>
                  </a:cubicBezTo>
                  <a:cubicBezTo>
                    <a:pt x="3487" y="2971"/>
                    <a:pt x="3506" y="2952"/>
                    <a:pt x="3525" y="2928"/>
                  </a:cubicBezTo>
                  <a:cubicBezTo>
                    <a:pt x="3728" y="2740"/>
                    <a:pt x="3728" y="2427"/>
                    <a:pt x="3535" y="2234"/>
                  </a:cubicBezTo>
                  <a:cubicBezTo>
                    <a:pt x="3415" y="2114"/>
                    <a:pt x="3429" y="1917"/>
                    <a:pt x="3569" y="1820"/>
                  </a:cubicBezTo>
                  <a:cubicBezTo>
                    <a:pt x="4662" y="988"/>
                    <a:pt x="5990" y="544"/>
                    <a:pt x="7346" y="544"/>
                  </a:cubicBezTo>
                  <a:close/>
                  <a:moveTo>
                    <a:pt x="7349" y="0"/>
                  </a:moveTo>
                  <a:cubicBezTo>
                    <a:pt x="4594" y="0"/>
                    <a:pt x="2110" y="1661"/>
                    <a:pt x="1055" y="4209"/>
                  </a:cubicBezTo>
                  <a:cubicBezTo>
                    <a:pt x="0" y="6751"/>
                    <a:pt x="583" y="9684"/>
                    <a:pt x="2528" y="11634"/>
                  </a:cubicBezTo>
                  <a:cubicBezTo>
                    <a:pt x="3833" y="12939"/>
                    <a:pt x="5577" y="13632"/>
                    <a:pt x="7352" y="13632"/>
                  </a:cubicBezTo>
                  <a:cubicBezTo>
                    <a:pt x="8230" y="13632"/>
                    <a:pt x="9115" y="13462"/>
                    <a:pt x="9959" y="13113"/>
                  </a:cubicBezTo>
                  <a:cubicBezTo>
                    <a:pt x="12501" y="12058"/>
                    <a:pt x="14163" y="9573"/>
                    <a:pt x="14163" y="6814"/>
                  </a:cubicBezTo>
                  <a:cubicBezTo>
                    <a:pt x="14163" y="3053"/>
                    <a:pt x="11115" y="0"/>
                    <a:pt x="734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3"/>
            <p:cNvSpPr/>
            <p:nvPr/>
          </p:nvSpPr>
          <p:spPr>
            <a:xfrm>
              <a:off x="4803863" y="3342100"/>
              <a:ext cx="142925" cy="142925"/>
            </a:xfrm>
            <a:custGeom>
              <a:rect b="b" l="l" r="r" t="t"/>
              <a:pathLst>
                <a:path extrusionOk="0" h="5717" w="5717">
                  <a:moveTo>
                    <a:pt x="771" y="0"/>
                  </a:moveTo>
                  <a:cubicBezTo>
                    <a:pt x="472" y="212"/>
                    <a:pt x="212" y="472"/>
                    <a:pt x="0" y="771"/>
                  </a:cubicBezTo>
                  <a:lnTo>
                    <a:pt x="4946" y="5716"/>
                  </a:lnTo>
                  <a:cubicBezTo>
                    <a:pt x="5240" y="5500"/>
                    <a:pt x="5500" y="5240"/>
                    <a:pt x="5716" y="4946"/>
                  </a:cubicBezTo>
                  <a:lnTo>
                    <a:pt x="771"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6" name="Google Shape;5346;p63"/>
          <p:cNvGrpSpPr/>
          <p:nvPr/>
        </p:nvGrpSpPr>
        <p:grpSpPr>
          <a:xfrm>
            <a:off x="4718263" y="2635775"/>
            <a:ext cx="311225" cy="368050"/>
            <a:chOff x="4718263" y="2635775"/>
            <a:chExt cx="311225" cy="368050"/>
          </a:xfrm>
        </p:grpSpPr>
        <p:sp>
          <p:nvSpPr>
            <p:cNvPr id="5347" name="Google Shape;5347;p63"/>
            <p:cNvSpPr/>
            <p:nvPr/>
          </p:nvSpPr>
          <p:spPr>
            <a:xfrm>
              <a:off x="4728738" y="2675275"/>
              <a:ext cx="26375" cy="328550"/>
            </a:xfrm>
            <a:custGeom>
              <a:rect b="b" l="l" r="r" t="t"/>
              <a:pathLst>
                <a:path extrusionOk="0" h="13142" w="1055">
                  <a:moveTo>
                    <a:pt x="530" y="0"/>
                  </a:moveTo>
                  <a:cubicBezTo>
                    <a:pt x="236" y="0"/>
                    <a:pt x="0" y="236"/>
                    <a:pt x="5" y="525"/>
                  </a:cubicBezTo>
                  <a:lnTo>
                    <a:pt x="5" y="12877"/>
                  </a:lnTo>
                  <a:cubicBezTo>
                    <a:pt x="5" y="13021"/>
                    <a:pt x="121" y="13142"/>
                    <a:pt x="265" y="13142"/>
                  </a:cubicBezTo>
                  <a:lnTo>
                    <a:pt x="790" y="13142"/>
                  </a:lnTo>
                  <a:cubicBezTo>
                    <a:pt x="935" y="13142"/>
                    <a:pt x="1055" y="13021"/>
                    <a:pt x="1055" y="12877"/>
                  </a:cubicBezTo>
                  <a:lnTo>
                    <a:pt x="1055" y="525"/>
                  </a:lnTo>
                  <a:cubicBezTo>
                    <a:pt x="1055" y="236"/>
                    <a:pt x="819" y="0"/>
                    <a:pt x="530"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3"/>
            <p:cNvSpPr/>
            <p:nvPr/>
          </p:nvSpPr>
          <p:spPr>
            <a:xfrm>
              <a:off x="4728763" y="2675225"/>
              <a:ext cx="19750" cy="328600"/>
            </a:xfrm>
            <a:custGeom>
              <a:rect b="b" l="l" r="r" t="t"/>
              <a:pathLst>
                <a:path extrusionOk="0" h="13144" w="790">
                  <a:moveTo>
                    <a:pt x="526" y="1"/>
                  </a:moveTo>
                  <a:cubicBezTo>
                    <a:pt x="253" y="1"/>
                    <a:pt x="0" y="221"/>
                    <a:pt x="4" y="527"/>
                  </a:cubicBezTo>
                  <a:lnTo>
                    <a:pt x="4" y="12879"/>
                  </a:lnTo>
                  <a:cubicBezTo>
                    <a:pt x="4" y="13023"/>
                    <a:pt x="120" y="13144"/>
                    <a:pt x="264" y="13144"/>
                  </a:cubicBezTo>
                  <a:lnTo>
                    <a:pt x="789" y="13144"/>
                  </a:lnTo>
                  <a:cubicBezTo>
                    <a:pt x="645" y="13144"/>
                    <a:pt x="529" y="13023"/>
                    <a:pt x="529" y="12879"/>
                  </a:cubicBezTo>
                  <a:lnTo>
                    <a:pt x="529" y="527"/>
                  </a:lnTo>
                  <a:cubicBezTo>
                    <a:pt x="529" y="339"/>
                    <a:pt x="630" y="166"/>
                    <a:pt x="789" y="74"/>
                  </a:cubicBezTo>
                  <a:cubicBezTo>
                    <a:pt x="704" y="24"/>
                    <a:pt x="614" y="1"/>
                    <a:pt x="526"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3"/>
            <p:cNvSpPr/>
            <p:nvPr/>
          </p:nvSpPr>
          <p:spPr>
            <a:xfrm>
              <a:off x="4722238" y="2635775"/>
              <a:ext cx="39375" cy="39525"/>
            </a:xfrm>
            <a:custGeom>
              <a:rect b="b" l="l" r="r" t="t"/>
              <a:pathLst>
                <a:path extrusionOk="0" h="1581" w="1575">
                  <a:moveTo>
                    <a:pt x="790" y="1"/>
                  </a:moveTo>
                  <a:cubicBezTo>
                    <a:pt x="352" y="1"/>
                    <a:pt x="0" y="352"/>
                    <a:pt x="0" y="790"/>
                  </a:cubicBezTo>
                  <a:cubicBezTo>
                    <a:pt x="0" y="1224"/>
                    <a:pt x="352" y="1580"/>
                    <a:pt x="790" y="1580"/>
                  </a:cubicBezTo>
                  <a:cubicBezTo>
                    <a:pt x="1223" y="1580"/>
                    <a:pt x="1575" y="1224"/>
                    <a:pt x="1575" y="790"/>
                  </a:cubicBezTo>
                  <a:cubicBezTo>
                    <a:pt x="1575" y="352"/>
                    <a:pt x="1223" y="1"/>
                    <a:pt x="790"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3"/>
            <p:cNvSpPr/>
            <p:nvPr/>
          </p:nvSpPr>
          <p:spPr>
            <a:xfrm>
              <a:off x="4718263" y="2637575"/>
              <a:ext cx="41675" cy="37650"/>
            </a:xfrm>
            <a:custGeom>
              <a:rect b="b" l="l" r="r" t="t"/>
              <a:pathLst>
                <a:path extrusionOk="0" h="1506" w="1667">
                  <a:moveTo>
                    <a:pt x="626" y="1"/>
                  </a:moveTo>
                  <a:cubicBezTo>
                    <a:pt x="121" y="227"/>
                    <a:pt x="0" y="882"/>
                    <a:pt x="390" y="1272"/>
                  </a:cubicBezTo>
                  <a:cubicBezTo>
                    <a:pt x="548" y="1430"/>
                    <a:pt x="750" y="1505"/>
                    <a:pt x="949" y="1505"/>
                  </a:cubicBezTo>
                  <a:cubicBezTo>
                    <a:pt x="1242" y="1505"/>
                    <a:pt x="1529" y="1344"/>
                    <a:pt x="1667" y="1046"/>
                  </a:cubicBezTo>
                  <a:lnTo>
                    <a:pt x="1667" y="1046"/>
                  </a:lnTo>
                  <a:cubicBezTo>
                    <a:pt x="1565" y="1089"/>
                    <a:pt x="1455" y="1113"/>
                    <a:pt x="1344" y="1113"/>
                  </a:cubicBezTo>
                  <a:cubicBezTo>
                    <a:pt x="1342" y="1113"/>
                    <a:pt x="1339" y="1113"/>
                    <a:pt x="1337" y="1113"/>
                  </a:cubicBezTo>
                  <a:cubicBezTo>
                    <a:pt x="763" y="1113"/>
                    <a:pt x="382" y="519"/>
                    <a:pt x="626"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3"/>
            <p:cNvSpPr/>
            <p:nvPr/>
          </p:nvSpPr>
          <p:spPr>
            <a:xfrm>
              <a:off x="4728863" y="2708125"/>
              <a:ext cx="300625" cy="183975"/>
            </a:xfrm>
            <a:custGeom>
              <a:rect b="b" l="l" r="r" t="t"/>
              <a:pathLst>
                <a:path extrusionOk="0" h="7359" w="12025">
                  <a:moveTo>
                    <a:pt x="0" y="1"/>
                  </a:moveTo>
                  <a:lnTo>
                    <a:pt x="0" y="7359"/>
                  </a:lnTo>
                  <a:lnTo>
                    <a:pt x="11716" y="7359"/>
                  </a:lnTo>
                  <a:cubicBezTo>
                    <a:pt x="11899" y="7359"/>
                    <a:pt x="12025" y="7181"/>
                    <a:pt x="11962" y="7007"/>
                  </a:cubicBezTo>
                  <a:lnTo>
                    <a:pt x="10773" y="3680"/>
                  </a:lnTo>
                  <a:lnTo>
                    <a:pt x="11962" y="352"/>
                  </a:lnTo>
                  <a:cubicBezTo>
                    <a:pt x="12025" y="179"/>
                    <a:pt x="11899" y="1"/>
                    <a:pt x="11716"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3"/>
            <p:cNvSpPr/>
            <p:nvPr/>
          </p:nvSpPr>
          <p:spPr>
            <a:xfrm>
              <a:off x="4802413" y="2734375"/>
              <a:ext cx="137500" cy="131475"/>
            </a:xfrm>
            <a:custGeom>
              <a:rect b="b" l="l" r="r" t="t"/>
              <a:pathLst>
                <a:path extrusionOk="0" h="5259" w="5500">
                  <a:moveTo>
                    <a:pt x="2577" y="545"/>
                  </a:moveTo>
                  <a:lnTo>
                    <a:pt x="2577" y="2519"/>
                  </a:lnTo>
                  <a:lnTo>
                    <a:pt x="1180" y="3916"/>
                  </a:lnTo>
                  <a:cubicBezTo>
                    <a:pt x="891" y="3545"/>
                    <a:pt x="737" y="3092"/>
                    <a:pt x="737" y="2630"/>
                  </a:cubicBezTo>
                  <a:cubicBezTo>
                    <a:pt x="737" y="1570"/>
                    <a:pt x="1527" y="675"/>
                    <a:pt x="2577" y="545"/>
                  </a:cubicBezTo>
                  <a:close/>
                  <a:moveTo>
                    <a:pt x="3102" y="545"/>
                  </a:moveTo>
                  <a:cubicBezTo>
                    <a:pt x="4720" y="742"/>
                    <a:pt x="5500" y="2630"/>
                    <a:pt x="4498" y="3916"/>
                  </a:cubicBezTo>
                  <a:lnTo>
                    <a:pt x="3102" y="2519"/>
                  </a:lnTo>
                  <a:lnTo>
                    <a:pt x="3102" y="545"/>
                  </a:lnTo>
                  <a:close/>
                  <a:moveTo>
                    <a:pt x="2577" y="3266"/>
                  </a:moveTo>
                  <a:lnTo>
                    <a:pt x="2577" y="4715"/>
                  </a:lnTo>
                  <a:cubicBezTo>
                    <a:pt x="2201" y="4667"/>
                    <a:pt x="1850" y="4518"/>
                    <a:pt x="1551" y="4286"/>
                  </a:cubicBezTo>
                  <a:lnTo>
                    <a:pt x="2577" y="3266"/>
                  </a:lnTo>
                  <a:close/>
                  <a:moveTo>
                    <a:pt x="3102" y="3266"/>
                  </a:moveTo>
                  <a:lnTo>
                    <a:pt x="4123" y="4286"/>
                  </a:lnTo>
                  <a:cubicBezTo>
                    <a:pt x="3829" y="4518"/>
                    <a:pt x="3472" y="4667"/>
                    <a:pt x="3102" y="4715"/>
                  </a:cubicBezTo>
                  <a:lnTo>
                    <a:pt x="3102" y="3266"/>
                  </a:lnTo>
                  <a:close/>
                  <a:moveTo>
                    <a:pt x="2837" y="1"/>
                  </a:moveTo>
                  <a:cubicBezTo>
                    <a:pt x="1777" y="1"/>
                    <a:pt x="814" y="641"/>
                    <a:pt x="410" y="1623"/>
                  </a:cubicBezTo>
                  <a:cubicBezTo>
                    <a:pt x="0" y="2606"/>
                    <a:pt x="227" y="3737"/>
                    <a:pt x="978" y="4489"/>
                  </a:cubicBezTo>
                  <a:cubicBezTo>
                    <a:pt x="1480" y="4991"/>
                    <a:pt x="2152" y="5258"/>
                    <a:pt x="2836" y="5258"/>
                  </a:cubicBezTo>
                  <a:cubicBezTo>
                    <a:pt x="3175" y="5258"/>
                    <a:pt x="3518" y="5193"/>
                    <a:pt x="3843" y="5057"/>
                  </a:cubicBezTo>
                  <a:cubicBezTo>
                    <a:pt x="4826" y="4652"/>
                    <a:pt x="5466" y="3694"/>
                    <a:pt x="5466" y="2630"/>
                  </a:cubicBezTo>
                  <a:cubicBezTo>
                    <a:pt x="5466" y="1180"/>
                    <a:pt x="4291" y="1"/>
                    <a:pt x="2837"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3"/>
            <p:cNvSpPr/>
            <p:nvPr/>
          </p:nvSpPr>
          <p:spPr>
            <a:xfrm>
              <a:off x="4728863" y="2708125"/>
              <a:ext cx="32750" cy="183975"/>
            </a:xfrm>
            <a:custGeom>
              <a:rect b="b" l="l" r="r" t="t"/>
              <a:pathLst>
                <a:path extrusionOk="0" h="7359" w="1310">
                  <a:moveTo>
                    <a:pt x="0" y="1"/>
                  </a:moveTo>
                  <a:lnTo>
                    <a:pt x="0" y="7359"/>
                  </a:lnTo>
                  <a:lnTo>
                    <a:pt x="1310" y="7359"/>
                  </a:lnTo>
                  <a:lnTo>
                    <a:pt x="1310" y="1"/>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4" name="Google Shape;5354;p63"/>
          <p:cNvGrpSpPr/>
          <p:nvPr/>
        </p:nvGrpSpPr>
        <p:grpSpPr>
          <a:xfrm>
            <a:off x="3460188" y="1512450"/>
            <a:ext cx="369375" cy="368050"/>
            <a:chOff x="3460188" y="1512450"/>
            <a:chExt cx="369375" cy="368050"/>
          </a:xfrm>
        </p:grpSpPr>
        <p:sp>
          <p:nvSpPr>
            <p:cNvPr id="5355" name="Google Shape;5355;p63"/>
            <p:cNvSpPr/>
            <p:nvPr/>
          </p:nvSpPr>
          <p:spPr>
            <a:xfrm>
              <a:off x="3473313" y="1551925"/>
              <a:ext cx="26400" cy="328575"/>
            </a:xfrm>
            <a:custGeom>
              <a:rect b="b" l="l" r="r" t="t"/>
              <a:pathLst>
                <a:path extrusionOk="0" h="13143" w="1056">
                  <a:moveTo>
                    <a:pt x="522" y="0"/>
                  </a:moveTo>
                  <a:cubicBezTo>
                    <a:pt x="232" y="0"/>
                    <a:pt x="1" y="235"/>
                    <a:pt x="1" y="525"/>
                  </a:cubicBezTo>
                  <a:lnTo>
                    <a:pt x="1" y="12877"/>
                  </a:lnTo>
                  <a:cubicBezTo>
                    <a:pt x="1" y="13022"/>
                    <a:pt x="121" y="13142"/>
                    <a:pt x="266" y="13142"/>
                  </a:cubicBezTo>
                  <a:lnTo>
                    <a:pt x="790" y="13142"/>
                  </a:lnTo>
                  <a:cubicBezTo>
                    <a:pt x="935" y="13142"/>
                    <a:pt x="1055" y="13022"/>
                    <a:pt x="1055" y="12877"/>
                  </a:cubicBezTo>
                  <a:lnTo>
                    <a:pt x="1055" y="525"/>
                  </a:lnTo>
                  <a:cubicBezTo>
                    <a:pt x="1055" y="232"/>
                    <a:pt x="819" y="0"/>
                    <a:pt x="530" y="0"/>
                  </a:cubicBezTo>
                  <a:cubicBezTo>
                    <a:pt x="528" y="0"/>
                    <a:pt x="525" y="0"/>
                    <a:pt x="522"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3"/>
            <p:cNvSpPr/>
            <p:nvPr/>
          </p:nvSpPr>
          <p:spPr>
            <a:xfrm>
              <a:off x="3473313" y="1551925"/>
              <a:ext cx="19775" cy="328575"/>
            </a:xfrm>
            <a:custGeom>
              <a:rect b="b" l="l" r="r" t="t"/>
              <a:pathLst>
                <a:path extrusionOk="0" h="13143" w="791">
                  <a:moveTo>
                    <a:pt x="522" y="0"/>
                  </a:moveTo>
                  <a:cubicBezTo>
                    <a:pt x="232" y="0"/>
                    <a:pt x="1" y="235"/>
                    <a:pt x="1" y="525"/>
                  </a:cubicBezTo>
                  <a:lnTo>
                    <a:pt x="1" y="12877"/>
                  </a:lnTo>
                  <a:cubicBezTo>
                    <a:pt x="1" y="13022"/>
                    <a:pt x="121" y="13142"/>
                    <a:pt x="266" y="13142"/>
                  </a:cubicBezTo>
                  <a:lnTo>
                    <a:pt x="790" y="13142"/>
                  </a:lnTo>
                  <a:cubicBezTo>
                    <a:pt x="646" y="13142"/>
                    <a:pt x="530" y="13022"/>
                    <a:pt x="530" y="12877"/>
                  </a:cubicBezTo>
                  <a:lnTo>
                    <a:pt x="530" y="525"/>
                  </a:lnTo>
                  <a:cubicBezTo>
                    <a:pt x="530" y="338"/>
                    <a:pt x="627" y="164"/>
                    <a:pt x="790" y="73"/>
                  </a:cubicBezTo>
                  <a:cubicBezTo>
                    <a:pt x="713" y="25"/>
                    <a:pt x="622" y="0"/>
                    <a:pt x="530" y="0"/>
                  </a:cubicBezTo>
                  <a:cubicBezTo>
                    <a:pt x="528" y="0"/>
                    <a:pt x="525" y="0"/>
                    <a:pt x="522"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3"/>
            <p:cNvSpPr/>
            <p:nvPr/>
          </p:nvSpPr>
          <p:spPr>
            <a:xfrm>
              <a:off x="3460188" y="1584675"/>
              <a:ext cx="369375" cy="157725"/>
            </a:xfrm>
            <a:custGeom>
              <a:rect b="b" l="l" r="r" t="t"/>
              <a:pathLst>
                <a:path extrusionOk="0" h="6309" w="14775">
                  <a:moveTo>
                    <a:pt x="266" y="0"/>
                  </a:moveTo>
                  <a:cubicBezTo>
                    <a:pt x="121" y="0"/>
                    <a:pt x="1" y="121"/>
                    <a:pt x="1" y="265"/>
                  </a:cubicBezTo>
                  <a:lnTo>
                    <a:pt x="1" y="6049"/>
                  </a:lnTo>
                  <a:cubicBezTo>
                    <a:pt x="1" y="6193"/>
                    <a:pt x="121" y="6309"/>
                    <a:pt x="266" y="6309"/>
                  </a:cubicBezTo>
                  <a:lnTo>
                    <a:pt x="14457" y="6309"/>
                  </a:lnTo>
                  <a:cubicBezTo>
                    <a:pt x="14459" y="6309"/>
                    <a:pt x="14462" y="6309"/>
                    <a:pt x="14464" y="6309"/>
                  </a:cubicBezTo>
                  <a:cubicBezTo>
                    <a:pt x="14648" y="6309"/>
                    <a:pt x="14774" y="6119"/>
                    <a:pt x="14703" y="5947"/>
                  </a:cubicBezTo>
                  <a:lnTo>
                    <a:pt x="13542" y="3154"/>
                  </a:lnTo>
                  <a:lnTo>
                    <a:pt x="14698" y="361"/>
                  </a:lnTo>
                  <a:cubicBezTo>
                    <a:pt x="14770" y="193"/>
                    <a:pt x="14645" y="5"/>
                    <a:pt x="14457"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3"/>
            <p:cNvSpPr/>
            <p:nvPr/>
          </p:nvSpPr>
          <p:spPr>
            <a:xfrm>
              <a:off x="3466813" y="1512450"/>
              <a:ext cx="39400" cy="39500"/>
            </a:xfrm>
            <a:custGeom>
              <a:rect b="b" l="l" r="r" t="t"/>
              <a:pathLst>
                <a:path extrusionOk="0" h="1580" w="1576">
                  <a:moveTo>
                    <a:pt x="790" y="0"/>
                  </a:moveTo>
                  <a:cubicBezTo>
                    <a:pt x="352" y="0"/>
                    <a:pt x="1" y="352"/>
                    <a:pt x="1" y="790"/>
                  </a:cubicBezTo>
                  <a:cubicBezTo>
                    <a:pt x="1" y="1223"/>
                    <a:pt x="352" y="1579"/>
                    <a:pt x="790" y="1579"/>
                  </a:cubicBezTo>
                  <a:cubicBezTo>
                    <a:pt x="1224" y="1579"/>
                    <a:pt x="1575" y="1223"/>
                    <a:pt x="1575" y="790"/>
                  </a:cubicBezTo>
                  <a:cubicBezTo>
                    <a:pt x="1575" y="352"/>
                    <a:pt x="1224" y="0"/>
                    <a:pt x="790"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3"/>
            <p:cNvSpPr/>
            <p:nvPr/>
          </p:nvSpPr>
          <p:spPr>
            <a:xfrm>
              <a:off x="3460188" y="1584675"/>
              <a:ext cx="59150" cy="157725"/>
            </a:xfrm>
            <a:custGeom>
              <a:rect b="b" l="l" r="r" t="t"/>
              <a:pathLst>
                <a:path extrusionOk="0" h="6309" w="2366">
                  <a:moveTo>
                    <a:pt x="266" y="0"/>
                  </a:moveTo>
                  <a:cubicBezTo>
                    <a:pt x="116" y="0"/>
                    <a:pt x="1" y="121"/>
                    <a:pt x="1" y="265"/>
                  </a:cubicBezTo>
                  <a:lnTo>
                    <a:pt x="1" y="6049"/>
                  </a:lnTo>
                  <a:cubicBezTo>
                    <a:pt x="1" y="6193"/>
                    <a:pt x="116" y="6309"/>
                    <a:pt x="266" y="6309"/>
                  </a:cubicBezTo>
                  <a:lnTo>
                    <a:pt x="2105" y="6309"/>
                  </a:lnTo>
                  <a:cubicBezTo>
                    <a:pt x="2250" y="6309"/>
                    <a:pt x="2365" y="6193"/>
                    <a:pt x="2365" y="6049"/>
                  </a:cubicBezTo>
                  <a:lnTo>
                    <a:pt x="2365" y="265"/>
                  </a:lnTo>
                  <a:cubicBezTo>
                    <a:pt x="2365" y="121"/>
                    <a:pt x="2250" y="0"/>
                    <a:pt x="2105"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3"/>
            <p:cNvSpPr/>
            <p:nvPr/>
          </p:nvSpPr>
          <p:spPr>
            <a:xfrm>
              <a:off x="3493063" y="1617525"/>
              <a:ext cx="52525" cy="92100"/>
            </a:xfrm>
            <a:custGeom>
              <a:rect b="b" l="l" r="r" t="t"/>
              <a:pathLst>
                <a:path extrusionOk="0" h="3684" w="2101">
                  <a:moveTo>
                    <a:pt x="790" y="526"/>
                  </a:moveTo>
                  <a:cubicBezTo>
                    <a:pt x="1224" y="526"/>
                    <a:pt x="1575" y="882"/>
                    <a:pt x="1575" y="1316"/>
                  </a:cubicBezTo>
                  <a:cubicBezTo>
                    <a:pt x="1575" y="1754"/>
                    <a:pt x="1224" y="2105"/>
                    <a:pt x="790" y="2105"/>
                  </a:cubicBezTo>
                  <a:lnTo>
                    <a:pt x="525" y="2105"/>
                  </a:lnTo>
                  <a:lnTo>
                    <a:pt x="525" y="526"/>
                  </a:lnTo>
                  <a:close/>
                  <a:moveTo>
                    <a:pt x="261" y="1"/>
                  </a:moveTo>
                  <a:cubicBezTo>
                    <a:pt x="116" y="1"/>
                    <a:pt x="0" y="121"/>
                    <a:pt x="0" y="266"/>
                  </a:cubicBezTo>
                  <a:lnTo>
                    <a:pt x="0" y="3420"/>
                  </a:lnTo>
                  <a:cubicBezTo>
                    <a:pt x="0" y="3596"/>
                    <a:pt x="132" y="3684"/>
                    <a:pt x="263" y="3684"/>
                  </a:cubicBezTo>
                  <a:cubicBezTo>
                    <a:pt x="394" y="3684"/>
                    <a:pt x="525" y="3596"/>
                    <a:pt x="525" y="3420"/>
                  </a:cubicBezTo>
                  <a:lnTo>
                    <a:pt x="525" y="2630"/>
                  </a:lnTo>
                  <a:lnTo>
                    <a:pt x="790" y="2630"/>
                  </a:lnTo>
                  <a:cubicBezTo>
                    <a:pt x="1513" y="2630"/>
                    <a:pt x="2100" y="2043"/>
                    <a:pt x="2100" y="1316"/>
                  </a:cubicBezTo>
                  <a:cubicBezTo>
                    <a:pt x="2100" y="593"/>
                    <a:pt x="1513" y="1"/>
                    <a:pt x="7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3"/>
            <p:cNvSpPr/>
            <p:nvPr/>
          </p:nvSpPr>
          <p:spPr>
            <a:xfrm>
              <a:off x="3552163" y="1617525"/>
              <a:ext cx="46375" cy="92125"/>
            </a:xfrm>
            <a:custGeom>
              <a:rect b="b" l="l" r="r" t="t"/>
              <a:pathLst>
                <a:path extrusionOk="0" h="3685" w="1855">
                  <a:moveTo>
                    <a:pt x="1589" y="1"/>
                  </a:moveTo>
                  <a:cubicBezTo>
                    <a:pt x="1586" y="1"/>
                    <a:pt x="1583" y="1"/>
                    <a:pt x="1580" y="1"/>
                  </a:cubicBezTo>
                  <a:lnTo>
                    <a:pt x="266" y="1"/>
                  </a:lnTo>
                  <a:cubicBezTo>
                    <a:pt x="121" y="1"/>
                    <a:pt x="1" y="121"/>
                    <a:pt x="1" y="266"/>
                  </a:cubicBezTo>
                  <a:lnTo>
                    <a:pt x="1" y="3420"/>
                  </a:lnTo>
                  <a:cubicBezTo>
                    <a:pt x="1" y="3564"/>
                    <a:pt x="121" y="3685"/>
                    <a:pt x="266" y="3685"/>
                  </a:cubicBezTo>
                  <a:lnTo>
                    <a:pt x="1580" y="3685"/>
                  </a:lnTo>
                  <a:cubicBezTo>
                    <a:pt x="1583" y="3685"/>
                    <a:pt x="1586" y="3685"/>
                    <a:pt x="1589" y="3685"/>
                  </a:cubicBezTo>
                  <a:cubicBezTo>
                    <a:pt x="1735" y="3685"/>
                    <a:pt x="1855" y="3566"/>
                    <a:pt x="1855" y="3420"/>
                  </a:cubicBezTo>
                  <a:cubicBezTo>
                    <a:pt x="1855" y="3274"/>
                    <a:pt x="1735" y="3155"/>
                    <a:pt x="1589" y="3155"/>
                  </a:cubicBezTo>
                  <a:cubicBezTo>
                    <a:pt x="1586" y="3155"/>
                    <a:pt x="1583" y="3155"/>
                    <a:pt x="1580" y="3155"/>
                  </a:cubicBezTo>
                  <a:lnTo>
                    <a:pt x="531" y="3155"/>
                  </a:lnTo>
                  <a:lnTo>
                    <a:pt x="531" y="2105"/>
                  </a:lnTo>
                  <a:lnTo>
                    <a:pt x="1056" y="2105"/>
                  </a:lnTo>
                  <a:cubicBezTo>
                    <a:pt x="1059" y="2105"/>
                    <a:pt x="1062" y="2105"/>
                    <a:pt x="1065" y="2105"/>
                  </a:cubicBezTo>
                  <a:cubicBezTo>
                    <a:pt x="1210" y="2105"/>
                    <a:pt x="1330" y="1991"/>
                    <a:pt x="1330" y="1840"/>
                  </a:cubicBezTo>
                  <a:cubicBezTo>
                    <a:pt x="1330" y="1697"/>
                    <a:pt x="1214" y="1580"/>
                    <a:pt x="1072" y="1580"/>
                  </a:cubicBezTo>
                  <a:cubicBezTo>
                    <a:pt x="1067" y="1580"/>
                    <a:pt x="1061" y="1580"/>
                    <a:pt x="1056" y="1580"/>
                  </a:cubicBezTo>
                  <a:lnTo>
                    <a:pt x="531" y="1580"/>
                  </a:lnTo>
                  <a:lnTo>
                    <a:pt x="531" y="526"/>
                  </a:lnTo>
                  <a:lnTo>
                    <a:pt x="1580" y="526"/>
                  </a:lnTo>
                  <a:cubicBezTo>
                    <a:pt x="1586" y="526"/>
                    <a:pt x="1592" y="526"/>
                    <a:pt x="1597" y="526"/>
                  </a:cubicBezTo>
                  <a:cubicBezTo>
                    <a:pt x="1739" y="526"/>
                    <a:pt x="1855" y="409"/>
                    <a:pt x="1855" y="266"/>
                  </a:cubicBezTo>
                  <a:cubicBezTo>
                    <a:pt x="1855" y="119"/>
                    <a:pt x="1735" y="1"/>
                    <a:pt x="15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3"/>
            <p:cNvSpPr/>
            <p:nvPr/>
          </p:nvSpPr>
          <p:spPr>
            <a:xfrm>
              <a:off x="3729638" y="1617525"/>
              <a:ext cx="46375" cy="92125"/>
            </a:xfrm>
            <a:custGeom>
              <a:rect b="b" l="l" r="r" t="t"/>
              <a:pathLst>
                <a:path extrusionOk="0" h="3685" w="1855">
                  <a:moveTo>
                    <a:pt x="1588" y="1"/>
                  </a:moveTo>
                  <a:cubicBezTo>
                    <a:pt x="1585" y="1"/>
                    <a:pt x="1582" y="1"/>
                    <a:pt x="1580" y="1"/>
                  </a:cubicBezTo>
                  <a:lnTo>
                    <a:pt x="265" y="1"/>
                  </a:lnTo>
                  <a:cubicBezTo>
                    <a:pt x="120" y="1"/>
                    <a:pt x="0" y="121"/>
                    <a:pt x="0" y="266"/>
                  </a:cubicBezTo>
                  <a:lnTo>
                    <a:pt x="0" y="3420"/>
                  </a:lnTo>
                  <a:cubicBezTo>
                    <a:pt x="0" y="3564"/>
                    <a:pt x="120" y="3685"/>
                    <a:pt x="265" y="3685"/>
                  </a:cubicBezTo>
                  <a:lnTo>
                    <a:pt x="1580" y="3685"/>
                  </a:lnTo>
                  <a:cubicBezTo>
                    <a:pt x="1582" y="3685"/>
                    <a:pt x="1585" y="3685"/>
                    <a:pt x="1588" y="3685"/>
                  </a:cubicBezTo>
                  <a:cubicBezTo>
                    <a:pt x="1734" y="3685"/>
                    <a:pt x="1854" y="3566"/>
                    <a:pt x="1854" y="3420"/>
                  </a:cubicBezTo>
                  <a:cubicBezTo>
                    <a:pt x="1854" y="3274"/>
                    <a:pt x="1734" y="3155"/>
                    <a:pt x="1588" y="3155"/>
                  </a:cubicBezTo>
                  <a:cubicBezTo>
                    <a:pt x="1585" y="3155"/>
                    <a:pt x="1582" y="3155"/>
                    <a:pt x="1580" y="3155"/>
                  </a:cubicBezTo>
                  <a:lnTo>
                    <a:pt x="525" y="3155"/>
                  </a:lnTo>
                  <a:lnTo>
                    <a:pt x="525" y="2105"/>
                  </a:lnTo>
                  <a:lnTo>
                    <a:pt x="1055" y="2105"/>
                  </a:lnTo>
                  <a:cubicBezTo>
                    <a:pt x="1058" y="2105"/>
                    <a:pt x="1061" y="2105"/>
                    <a:pt x="1064" y="2105"/>
                  </a:cubicBezTo>
                  <a:cubicBezTo>
                    <a:pt x="1209" y="2105"/>
                    <a:pt x="1329" y="1991"/>
                    <a:pt x="1329" y="1840"/>
                  </a:cubicBezTo>
                  <a:cubicBezTo>
                    <a:pt x="1329" y="1697"/>
                    <a:pt x="1213" y="1580"/>
                    <a:pt x="1071" y="1580"/>
                  </a:cubicBezTo>
                  <a:cubicBezTo>
                    <a:pt x="1066" y="1580"/>
                    <a:pt x="1060" y="1580"/>
                    <a:pt x="1055" y="1580"/>
                  </a:cubicBezTo>
                  <a:lnTo>
                    <a:pt x="525" y="1580"/>
                  </a:lnTo>
                  <a:lnTo>
                    <a:pt x="525" y="526"/>
                  </a:lnTo>
                  <a:lnTo>
                    <a:pt x="1580" y="526"/>
                  </a:lnTo>
                  <a:cubicBezTo>
                    <a:pt x="1585" y="526"/>
                    <a:pt x="1591" y="526"/>
                    <a:pt x="1596" y="526"/>
                  </a:cubicBezTo>
                  <a:cubicBezTo>
                    <a:pt x="1738" y="526"/>
                    <a:pt x="1854" y="409"/>
                    <a:pt x="1854" y="266"/>
                  </a:cubicBezTo>
                  <a:cubicBezTo>
                    <a:pt x="1854" y="119"/>
                    <a:pt x="1734" y="1"/>
                    <a:pt x="15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3"/>
            <p:cNvSpPr/>
            <p:nvPr/>
          </p:nvSpPr>
          <p:spPr>
            <a:xfrm>
              <a:off x="3603938" y="1617525"/>
              <a:ext cx="60825" cy="92350"/>
            </a:xfrm>
            <a:custGeom>
              <a:rect b="b" l="l" r="r" t="t"/>
              <a:pathLst>
                <a:path extrusionOk="0" h="3694" w="2433">
                  <a:moveTo>
                    <a:pt x="1219" y="824"/>
                  </a:moveTo>
                  <a:lnTo>
                    <a:pt x="1537" y="2105"/>
                  </a:lnTo>
                  <a:lnTo>
                    <a:pt x="896" y="2105"/>
                  </a:lnTo>
                  <a:lnTo>
                    <a:pt x="1219" y="824"/>
                  </a:lnTo>
                  <a:close/>
                  <a:moveTo>
                    <a:pt x="1084" y="1"/>
                  </a:moveTo>
                  <a:cubicBezTo>
                    <a:pt x="964" y="1"/>
                    <a:pt x="863" y="83"/>
                    <a:pt x="834" y="203"/>
                  </a:cubicBezTo>
                  <a:lnTo>
                    <a:pt x="44" y="3357"/>
                  </a:lnTo>
                  <a:cubicBezTo>
                    <a:pt x="1" y="3497"/>
                    <a:pt x="87" y="3651"/>
                    <a:pt x="232" y="3685"/>
                  </a:cubicBezTo>
                  <a:cubicBezTo>
                    <a:pt x="254" y="3691"/>
                    <a:pt x="276" y="3694"/>
                    <a:pt x="298" y="3694"/>
                  </a:cubicBezTo>
                  <a:cubicBezTo>
                    <a:pt x="418" y="3694"/>
                    <a:pt x="526" y="3609"/>
                    <a:pt x="554" y="3483"/>
                  </a:cubicBezTo>
                  <a:lnTo>
                    <a:pt x="766" y="2630"/>
                  </a:lnTo>
                  <a:lnTo>
                    <a:pt x="1667" y="2630"/>
                  </a:lnTo>
                  <a:lnTo>
                    <a:pt x="1883" y="3483"/>
                  </a:lnTo>
                  <a:cubicBezTo>
                    <a:pt x="1908" y="3609"/>
                    <a:pt x="2015" y="3694"/>
                    <a:pt x="2135" y="3694"/>
                  </a:cubicBezTo>
                  <a:cubicBezTo>
                    <a:pt x="2157" y="3694"/>
                    <a:pt x="2179" y="3691"/>
                    <a:pt x="2201" y="3685"/>
                  </a:cubicBezTo>
                  <a:cubicBezTo>
                    <a:pt x="2351" y="3651"/>
                    <a:pt x="2432" y="3497"/>
                    <a:pt x="2394" y="3357"/>
                  </a:cubicBezTo>
                  <a:lnTo>
                    <a:pt x="1604" y="203"/>
                  </a:lnTo>
                  <a:cubicBezTo>
                    <a:pt x="1575" y="83"/>
                    <a:pt x="1469" y="1"/>
                    <a:pt x="13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3"/>
            <p:cNvSpPr/>
            <p:nvPr/>
          </p:nvSpPr>
          <p:spPr>
            <a:xfrm>
              <a:off x="3670263" y="1617375"/>
              <a:ext cx="53425" cy="92175"/>
            </a:xfrm>
            <a:custGeom>
              <a:rect b="b" l="l" r="r" t="t"/>
              <a:pathLst>
                <a:path extrusionOk="0" h="3687" w="2137">
                  <a:moveTo>
                    <a:pt x="1066" y="0"/>
                  </a:moveTo>
                  <a:cubicBezTo>
                    <a:pt x="1006" y="0"/>
                    <a:pt x="944" y="6"/>
                    <a:pt x="882" y="17"/>
                  </a:cubicBezTo>
                  <a:cubicBezTo>
                    <a:pt x="372" y="103"/>
                    <a:pt x="1" y="541"/>
                    <a:pt x="6" y="1062"/>
                  </a:cubicBezTo>
                  <a:lnTo>
                    <a:pt x="6" y="2636"/>
                  </a:lnTo>
                  <a:cubicBezTo>
                    <a:pt x="6" y="3147"/>
                    <a:pt x="377" y="3585"/>
                    <a:pt x="882" y="3672"/>
                  </a:cubicBezTo>
                  <a:cubicBezTo>
                    <a:pt x="942" y="3682"/>
                    <a:pt x="1001" y="3687"/>
                    <a:pt x="1060" y="3687"/>
                  </a:cubicBezTo>
                  <a:cubicBezTo>
                    <a:pt x="1496" y="3687"/>
                    <a:pt x="1900" y="3412"/>
                    <a:pt x="2052" y="2988"/>
                  </a:cubicBezTo>
                  <a:cubicBezTo>
                    <a:pt x="2137" y="2777"/>
                    <a:pt x="1963" y="2625"/>
                    <a:pt x="1795" y="2625"/>
                  </a:cubicBezTo>
                  <a:cubicBezTo>
                    <a:pt x="1695" y="2625"/>
                    <a:pt x="1596" y="2680"/>
                    <a:pt x="1556" y="2810"/>
                  </a:cubicBezTo>
                  <a:cubicBezTo>
                    <a:pt x="1480" y="3027"/>
                    <a:pt x="1279" y="3169"/>
                    <a:pt x="1057" y="3169"/>
                  </a:cubicBezTo>
                  <a:cubicBezTo>
                    <a:pt x="1028" y="3169"/>
                    <a:pt x="998" y="3166"/>
                    <a:pt x="969" y="3161"/>
                  </a:cubicBezTo>
                  <a:cubicBezTo>
                    <a:pt x="714" y="3118"/>
                    <a:pt x="526" y="2896"/>
                    <a:pt x="531" y="2636"/>
                  </a:cubicBezTo>
                  <a:lnTo>
                    <a:pt x="531" y="1062"/>
                  </a:lnTo>
                  <a:cubicBezTo>
                    <a:pt x="531" y="768"/>
                    <a:pt x="771" y="532"/>
                    <a:pt x="1060" y="532"/>
                  </a:cubicBezTo>
                  <a:cubicBezTo>
                    <a:pt x="1287" y="537"/>
                    <a:pt x="1484" y="676"/>
                    <a:pt x="1556" y="883"/>
                  </a:cubicBezTo>
                  <a:cubicBezTo>
                    <a:pt x="1598" y="1014"/>
                    <a:pt x="1699" y="1070"/>
                    <a:pt x="1800" y="1070"/>
                  </a:cubicBezTo>
                  <a:cubicBezTo>
                    <a:pt x="1967" y="1070"/>
                    <a:pt x="2136" y="920"/>
                    <a:pt x="2052" y="710"/>
                  </a:cubicBezTo>
                  <a:cubicBezTo>
                    <a:pt x="1909" y="283"/>
                    <a:pt x="1508"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3"/>
            <p:cNvSpPr/>
            <p:nvPr/>
          </p:nvSpPr>
          <p:spPr>
            <a:xfrm>
              <a:off x="3462838" y="1514250"/>
              <a:ext cx="41675" cy="37575"/>
            </a:xfrm>
            <a:custGeom>
              <a:rect b="b" l="l" r="r" t="t"/>
              <a:pathLst>
                <a:path extrusionOk="0" h="1503" w="1667">
                  <a:moveTo>
                    <a:pt x="622" y="0"/>
                  </a:moveTo>
                  <a:lnTo>
                    <a:pt x="622" y="0"/>
                  </a:lnTo>
                  <a:cubicBezTo>
                    <a:pt x="121" y="227"/>
                    <a:pt x="1" y="886"/>
                    <a:pt x="391" y="1272"/>
                  </a:cubicBezTo>
                  <a:cubicBezTo>
                    <a:pt x="548" y="1429"/>
                    <a:pt x="749" y="1503"/>
                    <a:pt x="947" y="1503"/>
                  </a:cubicBezTo>
                  <a:cubicBezTo>
                    <a:pt x="1242" y="1503"/>
                    <a:pt x="1532" y="1340"/>
                    <a:pt x="1667" y="1040"/>
                  </a:cubicBezTo>
                  <a:lnTo>
                    <a:pt x="1667" y="1040"/>
                  </a:lnTo>
                  <a:cubicBezTo>
                    <a:pt x="1566" y="1089"/>
                    <a:pt x="1455" y="1113"/>
                    <a:pt x="1344" y="1113"/>
                  </a:cubicBezTo>
                  <a:cubicBezTo>
                    <a:pt x="771" y="1113"/>
                    <a:pt x="386" y="520"/>
                    <a:pt x="622"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6" name="Google Shape;5366;p63"/>
          <p:cNvGrpSpPr/>
          <p:nvPr/>
        </p:nvGrpSpPr>
        <p:grpSpPr>
          <a:xfrm>
            <a:off x="4078038" y="2635850"/>
            <a:ext cx="358650" cy="368025"/>
            <a:chOff x="4078038" y="2635850"/>
            <a:chExt cx="358650" cy="368025"/>
          </a:xfrm>
        </p:grpSpPr>
        <p:sp>
          <p:nvSpPr>
            <p:cNvPr id="5367" name="Google Shape;5367;p63"/>
            <p:cNvSpPr/>
            <p:nvPr/>
          </p:nvSpPr>
          <p:spPr>
            <a:xfrm>
              <a:off x="4078038" y="2635850"/>
              <a:ext cx="358650" cy="368025"/>
            </a:xfrm>
            <a:custGeom>
              <a:rect b="b" l="l" r="r" t="t"/>
              <a:pathLst>
                <a:path extrusionOk="0" h="14721" w="14346">
                  <a:moveTo>
                    <a:pt x="13030" y="1"/>
                  </a:moveTo>
                  <a:cubicBezTo>
                    <a:pt x="12937" y="1"/>
                    <a:pt x="12842" y="11"/>
                    <a:pt x="12747" y="31"/>
                  </a:cubicBezTo>
                  <a:lnTo>
                    <a:pt x="5052" y="1693"/>
                  </a:lnTo>
                  <a:cubicBezTo>
                    <a:pt x="4209" y="1876"/>
                    <a:pt x="3612" y="2622"/>
                    <a:pt x="3607" y="3484"/>
                  </a:cubicBezTo>
                  <a:lnTo>
                    <a:pt x="3607" y="11228"/>
                  </a:lnTo>
                  <a:cubicBezTo>
                    <a:pt x="3311" y="11114"/>
                    <a:pt x="3000" y="11057"/>
                    <a:pt x="2689" y="11057"/>
                  </a:cubicBezTo>
                  <a:cubicBezTo>
                    <a:pt x="2443" y="11057"/>
                    <a:pt x="2198" y="11093"/>
                    <a:pt x="1960" y="11165"/>
                  </a:cubicBezTo>
                  <a:cubicBezTo>
                    <a:pt x="761" y="11502"/>
                    <a:pt x="0" y="12552"/>
                    <a:pt x="255" y="13505"/>
                  </a:cubicBezTo>
                  <a:cubicBezTo>
                    <a:pt x="460" y="14254"/>
                    <a:pt x="1235" y="14721"/>
                    <a:pt x="2139" y="14721"/>
                  </a:cubicBezTo>
                  <a:cubicBezTo>
                    <a:pt x="2386" y="14721"/>
                    <a:pt x="2642" y="14686"/>
                    <a:pt x="2899" y="14613"/>
                  </a:cubicBezTo>
                  <a:cubicBezTo>
                    <a:pt x="3949" y="14314"/>
                    <a:pt x="4667" y="13472"/>
                    <a:pt x="4652" y="12629"/>
                  </a:cubicBezTo>
                  <a:lnTo>
                    <a:pt x="4652" y="4606"/>
                  </a:lnTo>
                  <a:cubicBezTo>
                    <a:pt x="4652" y="4235"/>
                    <a:pt x="4912" y="3918"/>
                    <a:pt x="5273" y="3836"/>
                  </a:cubicBezTo>
                  <a:lnTo>
                    <a:pt x="12969" y="2170"/>
                  </a:lnTo>
                  <a:cubicBezTo>
                    <a:pt x="12987" y="2166"/>
                    <a:pt x="13005" y="2164"/>
                    <a:pt x="13022" y="2164"/>
                  </a:cubicBezTo>
                  <a:cubicBezTo>
                    <a:pt x="13164" y="2164"/>
                    <a:pt x="13282" y="2279"/>
                    <a:pt x="13286" y="2425"/>
                  </a:cubicBezTo>
                  <a:lnTo>
                    <a:pt x="13286" y="9133"/>
                  </a:lnTo>
                  <a:cubicBezTo>
                    <a:pt x="12991" y="9020"/>
                    <a:pt x="12682" y="8964"/>
                    <a:pt x="12372" y="8964"/>
                  </a:cubicBezTo>
                  <a:cubicBezTo>
                    <a:pt x="12125" y="8964"/>
                    <a:pt x="11879" y="9000"/>
                    <a:pt x="11639" y="9070"/>
                  </a:cubicBezTo>
                  <a:cubicBezTo>
                    <a:pt x="10440" y="9412"/>
                    <a:pt x="9675" y="10457"/>
                    <a:pt x="9935" y="11411"/>
                  </a:cubicBezTo>
                  <a:cubicBezTo>
                    <a:pt x="10139" y="12159"/>
                    <a:pt x="10911" y="12626"/>
                    <a:pt x="11814" y="12626"/>
                  </a:cubicBezTo>
                  <a:cubicBezTo>
                    <a:pt x="12060" y="12626"/>
                    <a:pt x="12317" y="12591"/>
                    <a:pt x="12574" y="12518"/>
                  </a:cubicBezTo>
                  <a:cubicBezTo>
                    <a:pt x="13628" y="12220"/>
                    <a:pt x="14346" y="11377"/>
                    <a:pt x="14331" y="10534"/>
                  </a:cubicBezTo>
                  <a:lnTo>
                    <a:pt x="14331" y="1308"/>
                  </a:lnTo>
                  <a:cubicBezTo>
                    <a:pt x="14331" y="568"/>
                    <a:pt x="13731" y="1"/>
                    <a:pt x="13030"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3"/>
            <p:cNvSpPr/>
            <p:nvPr/>
          </p:nvSpPr>
          <p:spPr>
            <a:xfrm>
              <a:off x="4079363" y="2920700"/>
              <a:ext cx="101200" cy="83125"/>
            </a:xfrm>
            <a:custGeom>
              <a:rect b="b" l="l" r="r" t="t"/>
              <a:pathLst>
                <a:path extrusionOk="0" h="3325" w="4048">
                  <a:moveTo>
                    <a:pt x="1414" y="1"/>
                  </a:moveTo>
                  <a:cubicBezTo>
                    <a:pt x="1363" y="1"/>
                    <a:pt x="1313" y="14"/>
                    <a:pt x="1267" y="41"/>
                  </a:cubicBezTo>
                  <a:cubicBezTo>
                    <a:pt x="453" y="513"/>
                    <a:pt x="0" y="1341"/>
                    <a:pt x="207" y="2106"/>
                  </a:cubicBezTo>
                  <a:cubicBezTo>
                    <a:pt x="412" y="2857"/>
                    <a:pt x="1187" y="3324"/>
                    <a:pt x="2093" y="3324"/>
                  </a:cubicBezTo>
                  <a:cubicBezTo>
                    <a:pt x="2338" y="3324"/>
                    <a:pt x="2591" y="3290"/>
                    <a:pt x="2846" y="3219"/>
                  </a:cubicBezTo>
                  <a:cubicBezTo>
                    <a:pt x="3236" y="3108"/>
                    <a:pt x="3593" y="2920"/>
                    <a:pt x="3896" y="2655"/>
                  </a:cubicBezTo>
                  <a:cubicBezTo>
                    <a:pt x="4047" y="2523"/>
                    <a:pt x="3948" y="2275"/>
                    <a:pt x="3748" y="2275"/>
                  </a:cubicBezTo>
                  <a:cubicBezTo>
                    <a:pt x="3745" y="2275"/>
                    <a:pt x="3741" y="2275"/>
                    <a:pt x="3737" y="2275"/>
                  </a:cubicBezTo>
                  <a:cubicBezTo>
                    <a:pt x="3710" y="2276"/>
                    <a:pt x="3683" y="2276"/>
                    <a:pt x="3656" y="2276"/>
                  </a:cubicBezTo>
                  <a:cubicBezTo>
                    <a:pt x="2751" y="2276"/>
                    <a:pt x="1978" y="1810"/>
                    <a:pt x="1777" y="1061"/>
                  </a:cubicBezTo>
                  <a:cubicBezTo>
                    <a:pt x="1719" y="850"/>
                    <a:pt x="1710" y="628"/>
                    <a:pt x="1753" y="411"/>
                  </a:cubicBezTo>
                  <a:cubicBezTo>
                    <a:pt x="1772" y="310"/>
                    <a:pt x="1743" y="209"/>
                    <a:pt x="1671" y="137"/>
                  </a:cubicBezTo>
                  <a:lnTo>
                    <a:pt x="1628" y="89"/>
                  </a:lnTo>
                  <a:cubicBezTo>
                    <a:pt x="1567" y="31"/>
                    <a:pt x="1490" y="1"/>
                    <a:pt x="141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3"/>
            <p:cNvSpPr/>
            <p:nvPr/>
          </p:nvSpPr>
          <p:spPr>
            <a:xfrm>
              <a:off x="4321213" y="2868450"/>
              <a:ext cx="101175" cy="83075"/>
            </a:xfrm>
            <a:custGeom>
              <a:rect b="b" l="l" r="r" t="t"/>
              <a:pathLst>
                <a:path extrusionOk="0" h="3323" w="4047">
                  <a:moveTo>
                    <a:pt x="1417" y="0"/>
                  </a:moveTo>
                  <a:cubicBezTo>
                    <a:pt x="1366" y="0"/>
                    <a:pt x="1314" y="14"/>
                    <a:pt x="1267" y="41"/>
                  </a:cubicBezTo>
                  <a:cubicBezTo>
                    <a:pt x="453" y="513"/>
                    <a:pt x="1" y="1341"/>
                    <a:pt x="208" y="2107"/>
                  </a:cubicBezTo>
                  <a:cubicBezTo>
                    <a:pt x="412" y="2855"/>
                    <a:pt x="1184" y="3322"/>
                    <a:pt x="2089" y="3322"/>
                  </a:cubicBezTo>
                  <a:cubicBezTo>
                    <a:pt x="2336" y="3322"/>
                    <a:pt x="2593" y="3287"/>
                    <a:pt x="2851" y="3214"/>
                  </a:cubicBezTo>
                  <a:cubicBezTo>
                    <a:pt x="3237" y="3108"/>
                    <a:pt x="3593" y="2916"/>
                    <a:pt x="3896" y="2655"/>
                  </a:cubicBezTo>
                  <a:cubicBezTo>
                    <a:pt x="4046" y="2520"/>
                    <a:pt x="3950" y="2274"/>
                    <a:pt x="3754" y="2274"/>
                  </a:cubicBezTo>
                  <a:cubicBezTo>
                    <a:pt x="3749" y="2274"/>
                    <a:pt x="3743" y="2275"/>
                    <a:pt x="3738" y="2275"/>
                  </a:cubicBezTo>
                  <a:cubicBezTo>
                    <a:pt x="3714" y="2276"/>
                    <a:pt x="3691" y="2276"/>
                    <a:pt x="3668" y="2276"/>
                  </a:cubicBezTo>
                  <a:cubicBezTo>
                    <a:pt x="2759" y="2276"/>
                    <a:pt x="1980" y="1813"/>
                    <a:pt x="1778" y="1062"/>
                  </a:cubicBezTo>
                  <a:cubicBezTo>
                    <a:pt x="1720" y="850"/>
                    <a:pt x="1710" y="623"/>
                    <a:pt x="1754" y="411"/>
                  </a:cubicBezTo>
                  <a:cubicBezTo>
                    <a:pt x="1773" y="310"/>
                    <a:pt x="1744" y="204"/>
                    <a:pt x="1676" y="132"/>
                  </a:cubicBezTo>
                  <a:lnTo>
                    <a:pt x="1628" y="84"/>
                  </a:lnTo>
                  <a:cubicBezTo>
                    <a:pt x="1571" y="29"/>
                    <a:pt x="1494" y="0"/>
                    <a:pt x="141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3"/>
            <p:cNvSpPr/>
            <p:nvPr/>
          </p:nvSpPr>
          <p:spPr>
            <a:xfrm>
              <a:off x="4194338" y="2666900"/>
              <a:ext cx="215875" cy="84125"/>
            </a:xfrm>
            <a:custGeom>
              <a:rect b="b" l="l" r="r" t="t"/>
              <a:pathLst>
                <a:path extrusionOk="0" h="3365" w="8635">
                  <a:moveTo>
                    <a:pt x="8111" y="0"/>
                  </a:moveTo>
                  <a:cubicBezTo>
                    <a:pt x="8074" y="0"/>
                    <a:pt x="8036" y="4"/>
                    <a:pt x="7999" y="13"/>
                  </a:cubicBezTo>
                  <a:lnTo>
                    <a:pt x="621" y="1621"/>
                  </a:lnTo>
                  <a:cubicBezTo>
                    <a:pt x="260" y="1698"/>
                    <a:pt x="5" y="2016"/>
                    <a:pt x="0" y="2387"/>
                  </a:cubicBezTo>
                  <a:lnTo>
                    <a:pt x="0" y="3364"/>
                  </a:lnTo>
                  <a:cubicBezTo>
                    <a:pt x="5" y="2993"/>
                    <a:pt x="260" y="2676"/>
                    <a:pt x="621" y="2594"/>
                  </a:cubicBezTo>
                  <a:lnTo>
                    <a:pt x="8317" y="932"/>
                  </a:lnTo>
                  <a:cubicBezTo>
                    <a:pt x="8335" y="928"/>
                    <a:pt x="8354" y="927"/>
                    <a:pt x="8372" y="927"/>
                  </a:cubicBezTo>
                  <a:cubicBezTo>
                    <a:pt x="8512" y="927"/>
                    <a:pt x="8630" y="1038"/>
                    <a:pt x="8634" y="1188"/>
                  </a:cubicBezTo>
                  <a:lnTo>
                    <a:pt x="8634" y="523"/>
                  </a:lnTo>
                  <a:cubicBezTo>
                    <a:pt x="8630" y="230"/>
                    <a:pt x="8389" y="0"/>
                    <a:pt x="811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1" name="Google Shape;5371;p63"/>
          <p:cNvGrpSpPr/>
          <p:nvPr/>
        </p:nvGrpSpPr>
        <p:grpSpPr>
          <a:xfrm>
            <a:off x="2842238" y="1671100"/>
            <a:ext cx="372400" cy="209400"/>
            <a:chOff x="2842238" y="1671100"/>
            <a:chExt cx="372400" cy="209400"/>
          </a:xfrm>
        </p:grpSpPr>
        <p:sp>
          <p:nvSpPr>
            <p:cNvPr id="5372" name="Google Shape;5372;p63"/>
            <p:cNvSpPr/>
            <p:nvPr/>
          </p:nvSpPr>
          <p:spPr>
            <a:xfrm>
              <a:off x="2971063" y="1798000"/>
              <a:ext cx="57675" cy="50725"/>
            </a:xfrm>
            <a:custGeom>
              <a:rect b="b" l="l" r="r" t="t"/>
              <a:pathLst>
                <a:path extrusionOk="0" h="2029" w="2307">
                  <a:moveTo>
                    <a:pt x="1546" y="0"/>
                  </a:moveTo>
                  <a:cubicBezTo>
                    <a:pt x="1219" y="0"/>
                    <a:pt x="934" y="203"/>
                    <a:pt x="829" y="511"/>
                  </a:cubicBezTo>
                  <a:cubicBezTo>
                    <a:pt x="814" y="511"/>
                    <a:pt x="800" y="506"/>
                    <a:pt x="785" y="506"/>
                  </a:cubicBezTo>
                  <a:cubicBezTo>
                    <a:pt x="777" y="506"/>
                    <a:pt x="768" y="506"/>
                    <a:pt x="759" y="506"/>
                  </a:cubicBezTo>
                  <a:cubicBezTo>
                    <a:pt x="342" y="506"/>
                    <a:pt x="0" y="847"/>
                    <a:pt x="0" y="1267"/>
                  </a:cubicBezTo>
                  <a:cubicBezTo>
                    <a:pt x="0" y="1687"/>
                    <a:pt x="342" y="2028"/>
                    <a:pt x="759" y="2028"/>
                  </a:cubicBezTo>
                  <a:cubicBezTo>
                    <a:pt x="768" y="2028"/>
                    <a:pt x="777" y="2028"/>
                    <a:pt x="785" y="2028"/>
                  </a:cubicBezTo>
                  <a:lnTo>
                    <a:pt x="2307" y="2028"/>
                  </a:lnTo>
                  <a:lnTo>
                    <a:pt x="2307" y="761"/>
                  </a:lnTo>
                  <a:cubicBezTo>
                    <a:pt x="2307" y="338"/>
                    <a:pt x="1965" y="0"/>
                    <a:pt x="1546"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3"/>
            <p:cNvSpPr/>
            <p:nvPr/>
          </p:nvSpPr>
          <p:spPr>
            <a:xfrm>
              <a:off x="2851138" y="1671100"/>
              <a:ext cx="355300" cy="177600"/>
            </a:xfrm>
            <a:custGeom>
              <a:rect b="b" l="l" r="r" t="t"/>
              <a:pathLst>
                <a:path extrusionOk="0" h="7104" w="14212">
                  <a:moveTo>
                    <a:pt x="7113" y="1"/>
                  </a:moveTo>
                  <a:cubicBezTo>
                    <a:pt x="7110" y="1"/>
                    <a:pt x="7107" y="1"/>
                    <a:pt x="7104" y="1"/>
                  </a:cubicBezTo>
                  <a:cubicBezTo>
                    <a:pt x="3179" y="1"/>
                    <a:pt x="1" y="3179"/>
                    <a:pt x="1" y="7104"/>
                  </a:cubicBezTo>
                  <a:lnTo>
                    <a:pt x="1017" y="7104"/>
                  </a:lnTo>
                  <a:cubicBezTo>
                    <a:pt x="1051" y="3762"/>
                    <a:pt x="3767" y="1070"/>
                    <a:pt x="7104" y="1070"/>
                  </a:cubicBezTo>
                  <a:cubicBezTo>
                    <a:pt x="10446" y="1070"/>
                    <a:pt x="13162" y="3762"/>
                    <a:pt x="13196" y="7104"/>
                  </a:cubicBezTo>
                  <a:lnTo>
                    <a:pt x="14212" y="7104"/>
                  </a:lnTo>
                  <a:cubicBezTo>
                    <a:pt x="14212" y="3177"/>
                    <a:pt x="11033" y="1"/>
                    <a:pt x="7113"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3"/>
            <p:cNvSpPr/>
            <p:nvPr/>
          </p:nvSpPr>
          <p:spPr>
            <a:xfrm>
              <a:off x="2876438" y="1696400"/>
              <a:ext cx="304475" cy="152300"/>
            </a:xfrm>
            <a:custGeom>
              <a:rect b="b" l="l" r="r" t="t"/>
              <a:pathLst>
                <a:path extrusionOk="0" h="6092" w="12179">
                  <a:moveTo>
                    <a:pt x="6092" y="0"/>
                  </a:moveTo>
                  <a:cubicBezTo>
                    <a:pt x="2726" y="0"/>
                    <a:pt x="0" y="2731"/>
                    <a:pt x="0" y="6092"/>
                  </a:cubicBezTo>
                  <a:lnTo>
                    <a:pt x="1016" y="6092"/>
                  </a:lnTo>
                  <a:cubicBezTo>
                    <a:pt x="1016" y="3289"/>
                    <a:pt x="3284" y="1016"/>
                    <a:pt x="6092" y="1016"/>
                  </a:cubicBezTo>
                  <a:cubicBezTo>
                    <a:pt x="8895" y="1016"/>
                    <a:pt x="11163" y="3289"/>
                    <a:pt x="11167" y="6092"/>
                  </a:cubicBezTo>
                  <a:lnTo>
                    <a:pt x="12179" y="6092"/>
                  </a:lnTo>
                  <a:cubicBezTo>
                    <a:pt x="12179" y="2731"/>
                    <a:pt x="9453" y="5"/>
                    <a:pt x="6092"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3"/>
            <p:cNvSpPr/>
            <p:nvPr/>
          </p:nvSpPr>
          <p:spPr>
            <a:xfrm>
              <a:off x="2901713" y="1721800"/>
              <a:ext cx="253925" cy="126900"/>
            </a:xfrm>
            <a:custGeom>
              <a:rect b="b" l="l" r="r" t="t"/>
              <a:pathLst>
                <a:path extrusionOk="0" h="5076" w="10157">
                  <a:moveTo>
                    <a:pt x="5081" y="0"/>
                  </a:moveTo>
                  <a:cubicBezTo>
                    <a:pt x="2278" y="0"/>
                    <a:pt x="1" y="2273"/>
                    <a:pt x="5" y="5076"/>
                  </a:cubicBezTo>
                  <a:lnTo>
                    <a:pt x="1017" y="5076"/>
                  </a:lnTo>
                  <a:cubicBezTo>
                    <a:pt x="1017" y="2832"/>
                    <a:pt x="2837" y="1016"/>
                    <a:pt x="5081" y="1016"/>
                  </a:cubicBezTo>
                  <a:cubicBezTo>
                    <a:pt x="7320" y="1016"/>
                    <a:pt x="9140" y="2832"/>
                    <a:pt x="9140" y="5076"/>
                  </a:cubicBezTo>
                  <a:lnTo>
                    <a:pt x="10156" y="5076"/>
                  </a:lnTo>
                  <a:cubicBezTo>
                    <a:pt x="10156" y="2273"/>
                    <a:pt x="7884" y="0"/>
                    <a:pt x="508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3"/>
            <p:cNvSpPr/>
            <p:nvPr/>
          </p:nvSpPr>
          <p:spPr>
            <a:xfrm>
              <a:off x="2845263" y="1823275"/>
              <a:ext cx="95250" cy="57100"/>
            </a:xfrm>
            <a:custGeom>
              <a:rect b="b" l="l" r="r" t="t"/>
              <a:pathLst>
                <a:path extrusionOk="0" h="2284" w="3810">
                  <a:moveTo>
                    <a:pt x="2001" y="0"/>
                  </a:moveTo>
                  <a:cubicBezTo>
                    <a:pt x="1993" y="0"/>
                    <a:pt x="1986" y="1"/>
                    <a:pt x="1979" y="1"/>
                  </a:cubicBezTo>
                  <a:cubicBezTo>
                    <a:pt x="1507" y="10"/>
                    <a:pt x="1108" y="347"/>
                    <a:pt x="1016" y="815"/>
                  </a:cubicBezTo>
                  <a:cubicBezTo>
                    <a:pt x="925" y="781"/>
                    <a:pt x="833" y="762"/>
                    <a:pt x="742" y="762"/>
                  </a:cubicBezTo>
                  <a:cubicBezTo>
                    <a:pt x="327" y="771"/>
                    <a:pt x="0" y="1108"/>
                    <a:pt x="0" y="1522"/>
                  </a:cubicBezTo>
                  <a:cubicBezTo>
                    <a:pt x="0" y="1937"/>
                    <a:pt x="327" y="2274"/>
                    <a:pt x="742" y="2283"/>
                  </a:cubicBezTo>
                  <a:lnTo>
                    <a:pt x="3029" y="2283"/>
                  </a:lnTo>
                  <a:cubicBezTo>
                    <a:pt x="3038" y="2284"/>
                    <a:pt x="3046" y="2284"/>
                    <a:pt x="3055" y="2284"/>
                  </a:cubicBezTo>
                  <a:cubicBezTo>
                    <a:pt x="3472" y="2284"/>
                    <a:pt x="3809" y="1942"/>
                    <a:pt x="3809" y="1522"/>
                  </a:cubicBezTo>
                  <a:cubicBezTo>
                    <a:pt x="3809" y="1102"/>
                    <a:pt x="3472" y="761"/>
                    <a:pt x="3055" y="761"/>
                  </a:cubicBezTo>
                  <a:cubicBezTo>
                    <a:pt x="3046" y="761"/>
                    <a:pt x="3038" y="761"/>
                    <a:pt x="3029" y="762"/>
                  </a:cubicBezTo>
                  <a:lnTo>
                    <a:pt x="3024" y="766"/>
                  </a:lnTo>
                  <a:lnTo>
                    <a:pt x="2990" y="766"/>
                  </a:lnTo>
                  <a:cubicBezTo>
                    <a:pt x="2872" y="311"/>
                    <a:pt x="2468" y="0"/>
                    <a:pt x="2001"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3"/>
            <p:cNvSpPr/>
            <p:nvPr/>
          </p:nvSpPr>
          <p:spPr>
            <a:xfrm>
              <a:off x="3003313" y="1804250"/>
              <a:ext cx="83225" cy="50825"/>
            </a:xfrm>
            <a:custGeom>
              <a:rect b="b" l="l" r="r" t="t"/>
              <a:pathLst>
                <a:path extrusionOk="0" h="2033" w="3329">
                  <a:moveTo>
                    <a:pt x="1776" y="1"/>
                  </a:moveTo>
                  <a:cubicBezTo>
                    <a:pt x="1431" y="1"/>
                    <a:pt x="1087" y="174"/>
                    <a:pt x="897" y="521"/>
                  </a:cubicBezTo>
                  <a:cubicBezTo>
                    <a:pt x="853" y="511"/>
                    <a:pt x="805" y="506"/>
                    <a:pt x="762" y="506"/>
                  </a:cubicBezTo>
                  <a:cubicBezTo>
                    <a:pt x="343" y="506"/>
                    <a:pt x="1" y="848"/>
                    <a:pt x="1" y="1267"/>
                  </a:cubicBezTo>
                  <a:cubicBezTo>
                    <a:pt x="1" y="1691"/>
                    <a:pt x="343" y="2033"/>
                    <a:pt x="762" y="2033"/>
                  </a:cubicBezTo>
                  <a:lnTo>
                    <a:pt x="2539" y="2033"/>
                  </a:lnTo>
                  <a:cubicBezTo>
                    <a:pt x="2933" y="2028"/>
                    <a:pt x="3266" y="1725"/>
                    <a:pt x="3295" y="1330"/>
                  </a:cubicBezTo>
                  <a:cubicBezTo>
                    <a:pt x="3328" y="935"/>
                    <a:pt x="3049" y="584"/>
                    <a:pt x="2659" y="521"/>
                  </a:cubicBezTo>
                  <a:cubicBezTo>
                    <a:pt x="2466" y="174"/>
                    <a:pt x="2121" y="1"/>
                    <a:pt x="1776"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3"/>
            <p:cNvSpPr/>
            <p:nvPr/>
          </p:nvSpPr>
          <p:spPr>
            <a:xfrm>
              <a:off x="2842238" y="1823300"/>
              <a:ext cx="73475" cy="57200"/>
            </a:xfrm>
            <a:custGeom>
              <a:rect b="b" l="l" r="r" t="t"/>
              <a:pathLst>
                <a:path extrusionOk="0" h="2288" w="2939">
                  <a:moveTo>
                    <a:pt x="2132" y="1"/>
                  </a:moveTo>
                  <a:cubicBezTo>
                    <a:pt x="1681" y="1"/>
                    <a:pt x="1239" y="297"/>
                    <a:pt x="1137" y="814"/>
                  </a:cubicBezTo>
                  <a:cubicBezTo>
                    <a:pt x="1047" y="779"/>
                    <a:pt x="954" y="762"/>
                    <a:pt x="861" y="762"/>
                  </a:cubicBezTo>
                  <a:cubicBezTo>
                    <a:pt x="745" y="762"/>
                    <a:pt x="630" y="789"/>
                    <a:pt x="526" y="842"/>
                  </a:cubicBezTo>
                  <a:cubicBezTo>
                    <a:pt x="323" y="939"/>
                    <a:pt x="174" y="1122"/>
                    <a:pt x="121" y="1338"/>
                  </a:cubicBezTo>
                  <a:cubicBezTo>
                    <a:pt x="1" y="1820"/>
                    <a:pt x="367" y="2282"/>
                    <a:pt x="858" y="2287"/>
                  </a:cubicBezTo>
                  <a:lnTo>
                    <a:pt x="911" y="2287"/>
                  </a:lnTo>
                  <a:cubicBezTo>
                    <a:pt x="810" y="2104"/>
                    <a:pt x="790" y="1892"/>
                    <a:pt x="858" y="1695"/>
                  </a:cubicBezTo>
                  <a:cubicBezTo>
                    <a:pt x="930" y="1478"/>
                    <a:pt x="1094" y="1305"/>
                    <a:pt x="1306" y="1218"/>
                  </a:cubicBezTo>
                  <a:cubicBezTo>
                    <a:pt x="1392" y="1184"/>
                    <a:pt x="1483" y="1166"/>
                    <a:pt x="1575" y="1166"/>
                  </a:cubicBezTo>
                  <a:cubicBezTo>
                    <a:pt x="1612" y="1166"/>
                    <a:pt x="1649" y="1169"/>
                    <a:pt x="1686" y="1175"/>
                  </a:cubicBezTo>
                  <a:cubicBezTo>
                    <a:pt x="1697" y="1176"/>
                    <a:pt x="1708" y="1177"/>
                    <a:pt x="1718" y="1177"/>
                  </a:cubicBezTo>
                  <a:cubicBezTo>
                    <a:pt x="1797" y="1177"/>
                    <a:pt x="1869" y="1131"/>
                    <a:pt x="1903" y="1054"/>
                  </a:cubicBezTo>
                  <a:cubicBezTo>
                    <a:pt x="2052" y="664"/>
                    <a:pt x="2428" y="404"/>
                    <a:pt x="2847" y="404"/>
                  </a:cubicBezTo>
                  <a:cubicBezTo>
                    <a:pt x="2880" y="404"/>
                    <a:pt x="2909" y="409"/>
                    <a:pt x="2938" y="409"/>
                  </a:cubicBezTo>
                  <a:cubicBezTo>
                    <a:pt x="2730" y="130"/>
                    <a:pt x="2429" y="1"/>
                    <a:pt x="213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3"/>
            <p:cNvSpPr/>
            <p:nvPr/>
          </p:nvSpPr>
          <p:spPr>
            <a:xfrm>
              <a:off x="3117938" y="1823275"/>
              <a:ext cx="96700" cy="57100"/>
            </a:xfrm>
            <a:custGeom>
              <a:rect b="b" l="l" r="r" t="t"/>
              <a:pathLst>
                <a:path extrusionOk="0" h="2284" w="3868">
                  <a:moveTo>
                    <a:pt x="1756" y="0"/>
                  </a:moveTo>
                  <a:cubicBezTo>
                    <a:pt x="1297" y="0"/>
                    <a:pt x="893" y="314"/>
                    <a:pt x="780" y="766"/>
                  </a:cubicBezTo>
                  <a:lnTo>
                    <a:pt x="747" y="766"/>
                  </a:lnTo>
                  <a:lnTo>
                    <a:pt x="742" y="762"/>
                  </a:lnTo>
                  <a:cubicBezTo>
                    <a:pt x="328" y="771"/>
                    <a:pt x="0" y="1108"/>
                    <a:pt x="0" y="1522"/>
                  </a:cubicBezTo>
                  <a:cubicBezTo>
                    <a:pt x="0" y="1937"/>
                    <a:pt x="328" y="2274"/>
                    <a:pt x="742" y="2283"/>
                  </a:cubicBezTo>
                  <a:lnTo>
                    <a:pt x="3029" y="2283"/>
                  </a:lnTo>
                  <a:cubicBezTo>
                    <a:pt x="3506" y="2283"/>
                    <a:pt x="3867" y="1850"/>
                    <a:pt x="3780" y="1383"/>
                  </a:cubicBezTo>
                  <a:cubicBezTo>
                    <a:pt x="3708" y="1012"/>
                    <a:pt x="3383" y="762"/>
                    <a:pt x="3030" y="762"/>
                  </a:cubicBezTo>
                  <a:cubicBezTo>
                    <a:pt x="2939" y="762"/>
                    <a:pt x="2846" y="779"/>
                    <a:pt x="2755" y="815"/>
                  </a:cubicBezTo>
                  <a:cubicBezTo>
                    <a:pt x="2663" y="347"/>
                    <a:pt x="2259" y="10"/>
                    <a:pt x="1787" y="1"/>
                  </a:cubicBezTo>
                  <a:cubicBezTo>
                    <a:pt x="1776" y="0"/>
                    <a:pt x="1766" y="0"/>
                    <a:pt x="1756"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3"/>
            <p:cNvSpPr/>
            <p:nvPr/>
          </p:nvSpPr>
          <p:spPr>
            <a:xfrm>
              <a:off x="3118063" y="1823275"/>
              <a:ext cx="61300" cy="57225"/>
            </a:xfrm>
            <a:custGeom>
              <a:rect b="b" l="l" r="r" t="t"/>
              <a:pathLst>
                <a:path extrusionOk="0" h="2289" w="2452">
                  <a:moveTo>
                    <a:pt x="1759" y="0"/>
                  </a:moveTo>
                  <a:cubicBezTo>
                    <a:pt x="1321" y="0"/>
                    <a:pt x="896" y="283"/>
                    <a:pt x="775" y="762"/>
                  </a:cubicBezTo>
                  <a:lnTo>
                    <a:pt x="742" y="762"/>
                  </a:lnTo>
                  <a:cubicBezTo>
                    <a:pt x="328" y="776"/>
                    <a:pt x="0" y="1113"/>
                    <a:pt x="0" y="1527"/>
                  </a:cubicBezTo>
                  <a:cubicBezTo>
                    <a:pt x="0" y="1937"/>
                    <a:pt x="328" y="2274"/>
                    <a:pt x="742" y="2288"/>
                  </a:cubicBezTo>
                  <a:lnTo>
                    <a:pt x="910" y="2288"/>
                  </a:lnTo>
                  <a:cubicBezTo>
                    <a:pt x="795" y="2148"/>
                    <a:pt x="732" y="1980"/>
                    <a:pt x="732" y="1802"/>
                  </a:cubicBezTo>
                  <a:cubicBezTo>
                    <a:pt x="732" y="1445"/>
                    <a:pt x="978" y="1137"/>
                    <a:pt x="1324" y="1055"/>
                  </a:cubicBezTo>
                  <a:cubicBezTo>
                    <a:pt x="1502" y="1012"/>
                    <a:pt x="1551" y="949"/>
                    <a:pt x="1584" y="877"/>
                  </a:cubicBezTo>
                  <a:cubicBezTo>
                    <a:pt x="1738" y="530"/>
                    <a:pt x="2071" y="304"/>
                    <a:pt x="2451" y="280"/>
                  </a:cubicBezTo>
                  <a:cubicBezTo>
                    <a:pt x="2251" y="88"/>
                    <a:pt x="2003" y="0"/>
                    <a:pt x="1759"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3"/>
            <p:cNvSpPr/>
            <p:nvPr/>
          </p:nvSpPr>
          <p:spPr>
            <a:xfrm>
              <a:off x="3003313" y="1804300"/>
              <a:ext cx="63125" cy="50775"/>
            </a:xfrm>
            <a:custGeom>
              <a:rect b="b" l="l" r="r" t="t"/>
              <a:pathLst>
                <a:path extrusionOk="0" h="2031" w="2525">
                  <a:moveTo>
                    <a:pt x="1774" y="0"/>
                  </a:moveTo>
                  <a:cubicBezTo>
                    <a:pt x="1427" y="0"/>
                    <a:pt x="1083" y="179"/>
                    <a:pt x="897" y="519"/>
                  </a:cubicBezTo>
                  <a:cubicBezTo>
                    <a:pt x="853" y="514"/>
                    <a:pt x="805" y="509"/>
                    <a:pt x="762" y="509"/>
                  </a:cubicBezTo>
                  <a:cubicBezTo>
                    <a:pt x="343" y="509"/>
                    <a:pt x="1" y="846"/>
                    <a:pt x="1" y="1270"/>
                  </a:cubicBezTo>
                  <a:cubicBezTo>
                    <a:pt x="1" y="1689"/>
                    <a:pt x="343" y="2031"/>
                    <a:pt x="762" y="2031"/>
                  </a:cubicBezTo>
                  <a:cubicBezTo>
                    <a:pt x="675" y="1906"/>
                    <a:pt x="627" y="1752"/>
                    <a:pt x="627" y="1598"/>
                  </a:cubicBezTo>
                  <a:cubicBezTo>
                    <a:pt x="622" y="1177"/>
                    <a:pt x="959" y="837"/>
                    <a:pt x="1379" y="837"/>
                  </a:cubicBezTo>
                  <a:cubicBezTo>
                    <a:pt x="1382" y="837"/>
                    <a:pt x="1385" y="837"/>
                    <a:pt x="1388" y="837"/>
                  </a:cubicBezTo>
                  <a:cubicBezTo>
                    <a:pt x="1542" y="837"/>
                    <a:pt x="1604" y="716"/>
                    <a:pt x="1657" y="659"/>
                  </a:cubicBezTo>
                  <a:cubicBezTo>
                    <a:pt x="1845" y="447"/>
                    <a:pt x="2120" y="326"/>
                    <a:pt x="2399" y="326"/>
                  </a:cubicBezTo>
                  <a:cubicBezTo>
                    <a:pt x="2442" y="326"/>
                    <a:pt x="2486" y="331"/>
                    <a:pt x="2524" y="336"/>
                  </a:cubicBezTo>
                  <a:cubicBezTo>
                    <a:pt x="2321" y="110"/>
                    <a:pt x="2047" y="0"/>
                    <a:pt x="177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2" name="Google Shape;5382;p63"/>
          <p:cNvGrpSpPr/>
          <p:nvPr/>
        </p:nvGrpSpPr>
        <p:grpSpPr>
          <a:xfrm>
            <a:off x="4691288" y="2189975"/>
            <a:ext cx="369150" cy="253800"/>
            <a:chOff x="4691288" y="2189975"/>
            <a:chExt cx="369150" cy="253800"/>
          </a:xfrm>
        </p:grpSpPr>
        <p:sp>
          <p:nvSpPr>
            <p:cNvPr id="5383" name="Google Shape;5383;p63"/>
            <p:cNvSpPr/>
            <p:nvPr/>
          </p:nvSpPr>
          <p:spPr>
            <a:xfrm>
              <a:off x="4970463" y="2360075"/>
              <a:ext cx="83575" cy="52050"/>
            </a:xfrm>
            <a:custGeom>
              <a:rect b="b" l="l" r="r" t="t"/>
              <a:pathLst>
                <a:path extrusionOk="0" h="2082" w="3343">
                  <a:moveTo>
                    <a:pt x="1595" y="1"/>
                  </a:moveTo>
                  <a:cubicBezTo>
                    <a:pt x="1100" y="1"/>
                    <a:pt x="569" y="49"/>
                    <a:pt x="92" y="49"/>
                  </a:cubicBezTo>
                  <a:lnTo>
                    <a:pt x="1" y="2081"/>
                  </a:lnTo>
                  <a:lnTo>
                    <a:pt x="1" y="2081"/>
                  </a:lnTo>
                  <a:lnTo>
                    <a:pt x="3343" y="1619"/>
                  </a:lnTo>
                  <a:lnTo>
                    <a:pt x="3343" y="839"/>
                  </a:lnTo>
                  <a:cubicBezTo>
                    <a:pt x="3133" y="134"/>
                    <a:pt x="2414" y="1"/>
                    <a:pt x="1595"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3"/>
            <p:cNvSpPr/>
            <p:nvPr/>
          </p:nvSpPr>
          <p:spPr>
            <a:xfrm>
              <a:off x="4697663" y="2189975"/>
              <a:ext cx="275125" cy="222150"/>
            </a:xfrm>
            <a:custGeom>
              <a:rect b="b" l="l" r="r" t="t"/>
              <a:pathLst>
                <a:path extrusionOk="0" h="8886" w="11005">
                  <a:moveTo>
                    <a:pt x="762" y="1"/>
                  </a:moveTo>
                  <a:cubicBezTo>
                    <a:pt x="622" y="1"/>
                    <a:pt x="507" y="116"/>
                    <a:pt x="507" y="251"/>
                  </a:cubicBezTo>
                  <a:cubicBezTo>
                    <a:pt x="468" y="2317"/>
                    <a:pt x="1" y="5962"/>
                    <a:pt x="1" y="8885"/>
                  </a:cubicBezTo>
                  <a:lnTo>
                    <a:pt x="11004" y="8630"/>
                  </a:lnTo>
                  <a:lnTo>
                    <a:pt x="11004" y="6853"/>
                  </a:lnTo>
                  <a:cubicBezTo>
                    <a:pt x="6815" y="5558"/>
                    <a:pt x="4908" y="1494"/>
                    <a:pt x="4431" y="323"/>
                  </a:cubicBezTo>
                  <a:cubicBezTo>
                    <a:pt x="4354" y="126"/>
                    <a:pt x="4166" y="1"/>
                    <a:pt x="3959"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3"/>
            <p:cNvSpPr/>
            <p:nvPr/>
          </p:nvSpPr>
          <p:spPr>
            <a:xfrm>
              <a:off x="4772063" y="2189975"/>
              <a:ext cx="200600" cy="206025"/>
            </a:xfrm>
            <a:custGeom>
              <a:rect b="b" l="l" r="r" t="t"/>
              <a:pathLst>
                <a:path extrusionOk="0" h="8241" w="8024">
                  <a:moveTo>
                    <a:pt x="1" y="1"/>
                  </a:moveTo>
                  <a:cubicBezTo>
                    <a:pt x="1248" y="3685"/>
                    <a:pt x="4051" y="6651"/>
                    <a:pt x="7990" y="8202"/>
                  </a:cubicBezTo>
                  <a:lnTo>
                    <a:pt x="8024" y="8240"/>
                  </a:lnTo>
                  <a:lnTo>
                    <a:pt x="8024" y="6858"/>
                  </a:lnTo>
                  <a:cubicBezTo>
                    <a:pt x="3839" y="5558"/>
                    <a:pt x="1932" y="1494"/>
                    <a:pt x="1455" y="323"/>
                  </a:cubicBezTo>
                  <a:cubicBezTo>
                    <a:pt x="1378" y="126"/>
                    <a:pt x="1190" y="1"/>
                    <a:pt x="983"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3"/>
            <p:cNvSpPr/>
            <p:nvPr/>
          </p:nvSpPr>
          <p:spPr>
            <a:xfrm>
              <a:off x="4793863" y="2204550"/>
              <a:ext cx="29850" cy="17250"/>
            </a:xfrm>
            <a:custGeom>
              <a:rect b="b" l="l" r="r" t="t"/>
              <a:pathLst>
                <a:path extrusionOk="0" h="690" w="1194">
                  <a:moveTo>
                    <a:pt x="832" y="0"/>
                  </a:moveTo>
                  <a:cubicBezTo>
                    <a:pt x="801" y="0"/>
                    <a:pt x="768" y="6"/>
                    <a:pt x="732" y="20"/>
                  </a:cubicBezTo>
                  <a:lnTo>
                    <a:pt x="265" y="198"/>
                  </a:lnTo>
                  <a:cubicBezTo>
                    <a:pt x="1" y="294"/>
                    <a:pt x="73" y="689"/>
                    <a:pt x="352" y="689"/>
                  </a:cubicBezTo>
                  <a:cubicBezTo>
                    <a:pt x="386" y="689"/>
                    <a:pt x="415" y="684"/>
                    <a:pt x="444" y="670"/>
                  </a:cubicBezTo>
                  <a:lnTo>
                    <a:pt x="911" y="496"/>
                  </a:lnTo>
                  <a:cubicBezTo>
                    <a:pt x="1193" y="389"/>
                    <a:pt x="1084" y="0"/>
                    <a:pt x="832"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3"/>
            <p:cNvSpPr/>
            <p:nvPr/>
          </p:nvSpPr>
          <p:spPr>
            <a:xfrm>
              <a:off x="4827213" y="2261625"/>
              <a:ext cx="30650" cy="18675"/>
            </a:xfrm>
            <a:custGeom>
              <a:rect b="b" l="l" r="r" t="t"/>
              <a:pathLst>
                <a:path extrusionOk="0" h="747" w="1226">
                  <a:moveTo>
                    <a:pt x="860" y="1"/>
                  </a:moveTo>
                  <a:cubicBezTo>
                    <a:pt x="826" y="1"/>
                    <a:pt x="790" y="8"/>
                    <a:pt x="752" y="24"/>
                  </a:cubicBezTo>
                  <a:lnTo>
                    <a:pt x="241" y="265"/>
                  </a:lnTo>
                  <a:cubicBezTo>
                    <a:pt x="0" y="380"/>
                    <a:pt x="82" y="742"/>
                    <a:pt x="347" y="746"/>
                  </a:cubicBezTo>
                  <a:cubicBezTo>
                    <a:pt x="386" y="746"/>
                    <a:pt x="419" y="742"/>
                    <a:pt x="458" y="727"/>
                  </a:cubicBezTo>
                  <a:lnTo>
                    <a:pt x="968" y="486"/>
                  </a:lnTo>
                  <a:cubicBezTo>
                    <a:pt x="1225" y="356"/>
                    <a:pt x="1099" y="1"/>
                    <a:pt x="860"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3"/>
            <p:cNvSpPr/>
            <p:nvPr/>
          </p:nvSpPr>
          <p:spPr>
            <a:xfrm>
              <a:off x="4809788" y="2234300"/>
              <a:ext cx="30500" cy="18300"/>
            </a:xfrm>
            <a:custGeom>
              <a:rect b="b" l="l" r="r" t="t"/>
              <a:pathLst>
                <a:path extrusionOk="0" h="732" w="1220">
                  <a:moveTo>
                    <a:pt x="852" y="1"/>
                  </a:moveTo>
                  <a:cubicBezTo>
                    <a:pt x="812" y="1"/>
                    <a:pt x="770" y="11"/>
                    <a:pt x="726" y="34"/>
                  </a:cubicBezTo>
                  <a:lnTo>
                    <a:pt x="250" y="250"/>
                  </a:lnTo>
                  <a:cubicBezTo>
                    <a:pt x="1" y="360"/>
                    <a:pt x="80" y="732"/>
                    <a:pt x="350" y="732"/>
                  </a:cubicBezTo>
                  <a:cubicBezTo>
                    <a:pt x="352" y="732"/>
                    <a:pt x="354" y="732"/>
                    <a:pt x="356" y="732"/>
                  </a:cubicBezTo>
                  <a:cubicBezTo>
                    <a:pt x="389" y="732"/>
                    <a:pt x="428" y="727"/>
                    <a:pt x="457" y="713"/>
                  </a:cubicBezTo>
                  <a:lnTo>
                    <a:pt x="933" y="496"/>
                  </a:lnTo>
                  <a:cubicBezTo>
                    <a:pt x="1219" y="380"/>
                    <a:pt x="1092" y="1"/>
                    <a:pt x="852"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3"/>
            <p:cNvSpPr/>
            <p:nvPr/>
          </p:nvSpPr>
          <p:spPr>
            <a:xfrm>
              <a:off x="4849963" y="2285300"/>
              <a:ext cx="27800" cy="21125"/>
            </a:xfrm>
            <a:custGeom>
              <a:rect b="b" l="l" r="r" t="t"/>
              <a:pathLst>
                <a:path extrusionOk="0" h="845" w="1112">
                  <a:moveTo>
                    <a:pt x="735" y="1"/>
                  </a:moveTo>
                  <a:cubicBezTo>
                    <a:pt x="679" y="1"/>
                    <a:pt x="620" y="23"/>
                    <a:pt x="564" y="74"/>
                  </a:cubicBezTo>
                  <a:lnTo>
                    <a:pt x="184" y="397"/>
                  </a:lnTo>
                  <a:cubicBezTo>
                    <a:pt x="1" y="551"/>
                    <a:pt x="107" y="844"/>
                    <a:pt x="347" y="844"/>
                  </a:cubicBezTo>
                  <a:cubicBezTo>
                    <a:pt x="405" y="844"/>
                    <a:pt x="463" y="825"/>
                    <a:pt x="511" y="787"/>
                  </a:cubicBezTo>
                  <a:lnTo>
                    <a:pt x="891" y="464"/>
                  </a:lnTo>
                  <a:cubicBezTo>
                    <a:pt x="1111" y="294"/>
                    <a:pt x="944" y="1"/>
                    <a:pt x="735"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3"/>
            <p:cNvSpPr/>
            <p:nvPr/>
          </p:nvSpPr>
          <p:spPr>
            <a:xfrm>
              <a:off x="4872763" y="2308025"/>
              <a:ext cx="27225" cy="22375"/>
            </a:xfrm>
            <a:custGeom>
              <a:rect b="b" l="l" r="r" t="t"/>
              <a:pathLst>
                <a:path extrusionOk="0" h="895" w="1089">
                  <a:moveTo>
                    <a:pt x="721" y="0"/>
                  </a:moveTo>
                  <a:cubicBezTo>
                    <a:pt x="661" y="0"/>
                    <a:pt x="599" y="24"/>
                    <a:pt x="543" y="80"/>
                  </a:cubicBezTo>
                  <a:lnTo>
                    <a:pt x="162" y="460"/>
                  </a:lnTo>
                  <a:cubicBezTo>
                    <a:pt x="0" y="623"/>
                    <a:pt x="112" y="894"/>
                    <a:pt x="335" y="894"/>
                  </a:cubicBezTo>
                  <a:cubicBezTo>
                    <a:pt x="337" y="894"/>
                    <a:pt x="339" y="894"/>
                    <a:pt x="341" y="894"/>
                  </a:cubicBezTo>
                  <a:cubicBezTo>
                    <a:pt x="346" y="894"/>
                    <a:pt x="350" y="894"/>
                    <a:pt x="355" y="894"/>
                  </a:cubicBezTo>
                  <a:cubicBezTo>
                    <a:pt x="418" y="894"/>
                    <a:pt x="479" y="866"/>
                    <a:pt x="524" y="821"/>
                  </a:cubicBezTo>
                  <a:lnTo>
                    <a:pt x="904" y="441"/>
                  </a:lnTo>
                  <a:cubicBezTo>
                    <a:pt x="1089" y="256"/>
                    <a:pt x="919" y="0"/>
                    <a:pt x="721"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3"/>
            <p:cNvSpPr/>
            <p:nvPr/>
          </p:nvSpPr>
          <p:spPr>
            <a:xfrm>
              <a:off x="4900763" y="2327450"/>
              <a:ext cx="23425" cy="22550"/>
            </a:xfrm>
            <a:custGeom>
              <a:rect b="b" l="l" r="r" t="t"/>
              <a:pathLst>
                <a:path extrusionOk="0" h="902" w="937">
                  <a:moveTo>
                    <a:pt x="586" y="0"/>
                  </a:moveTo>
                  <a:cubicBezTo>
                    <a:pt x="520" y="0"/>
                    <a:pt x="451" y="29"/>
                    <a:pt x="396" y="97"/>
                  </a:cubicBezTo>
                  <a:lnTo>
                    <a:pt x="87" y="492"/>
                  </a:lnTo>
                  <a:cubicBezTo>
                    <a:pt x="1" y="603"/>
                    <a:pt x="20" y="762"/>
                    <a:pt x="131" y="849"/>
                  </a:cubicBezTo>
                  <a:cubicBezTo>
                    <a:pt x="174" y="882"/>
                    <a:pt x="227" y="902"/>
                    <a:pt x="285" y="902"/>
                  </a:cubicBezTo>
                  <a:cubicBezTo>
                    <a:pt x="362" y="902"/>
                    <a:pt x="439" y="863"/>
                    <a:pt x="487" y="805"/>
                  </a:cubicBezTo>
                  <a:lnTo>
                    <a:pt x="795" y="410"/>
                  </a:lnTo>
                  <a:cubicBezTo>
                    <a:pt x="936" y="213"/>
                    <a:pt x="768" y="0"/>
                    <a:pt x="586"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3"/>
            <p:cNvSpPr/>
            <p:nvPr/>
          </p:nvSpPr>
          <p:spPr>
            <a:xfrm>
              <a:off x="4927863" y="2343050"/>
              <a:ext cx="22775" cy="24175"/>
            </a:xfrm>
            <a:custGeom>
              <a:rect b="b" l="l" r="r" t="t"/>
              <a:pathLst>
                <a:path extrusionOk="0" h="967" w="911">
                  <a:moveTo>
                    <a:pt x="570" y="1"/>
                  </a:moveTo>
                  <a:cubicBezTo>
                    <a:pt x="493" y="1"/>
                    <a:pt x="415" y="37"/>
                    <a:pt x="361" y="124"/>
                  </a:cubicBezTo>
                  <a:lnTo>
                    <a:pt x="97" y="586"/>
                  </a:lnTo>
                  <a:cubicBezTo>
                    <a:pt x="0" y="754"/>
                    <a:pt x="121" y="966"/>
                    <a:pt x="318" y="966"/>
                  </a:cubicBezTo>
                  <a:cubicBezTo>
                    <a:pt x="410" y="966"/>
                    <a:pt x="491" y="918"/>
                    <a:pt x="535" y="841"/>
                  </a:cubicBezTo>
                  <a:lnTo>
                    <a:pt x="804" y="379"/>
                  </a:lnTo>
                  <a:cubicBezTo>
                    <a:pt x="911" y="179"/>
                    <a:pt x="742" y="1"/>
                    <a:pt x="570"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3"/>
            <p:cNvSpPr/>
            <p:nvPr/>
          </p:nvSpPr>
          <p:spPr>
            <a:xfrm>
              <a:off x="4726938" y="2290150"/>
              <a:ext cx="76225" cy="76225"/>
            </a:xfrm>
            <a:custGeom>
              <a:rect b="b" l="l" r="r" t="t"/>
              <a:pathLst>
                <a:path extrusionOk="0" h="3049" w="3049">
                  <a:moveTo>
                    <a:pt x="1522" y="0"/>
                  </a:moveTo>
                  <a:cubicBezTo>
                    <a:pt x="684" y="0"/>
                    <a:pt x="0" y="684"/>
                    <a:pt x="0" y="1522"/>
                  </a:cubicBezTo>
                  <a:cubicBezTo>
                    <a:pt x="0" y="2365"/>
                    <a:pt x="684" y="3049"/>
                    <a:pt x="1522" y="3049"/>
                  </a:cubicBezTo>
                  <a:cubicBezTo>
                    <a:pt x="2365" y="3049"/>
                    <a:pt x="3048" y="2365"/>
                    <a:pt x="3048" y="1522"/>
                  </a:cubicBezTo>
                  <a:cubicBezTo>
                    <a:pt x="3048" y="684"/>
                    <a:pt x="2365" y="0"/>
                    <a:pt x="1522"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3"/>
            <p:cNvSpPr/>
            <p:nvPr/>
          </p:nvSpPr>
          <p:spPr>
            <a:xfrm>
              <a:off x="4741988" y="2291600"/>
              <a:ext cx="50825" cy="50700"/>
            </a:xfrm>
            <a:custGeom>
              <a:rect b="b" l="l" r="r" t="t"/>
              <a:pathLst>
                <a:path extrusionOk="0" h="2028" w="2033">
                  <a:moveTo>
                    <a:pt x="1016" y="0"/>
                  </a:moveTo>
                  <a:cubicBezTo>
                    <a:pt x="458" y="0"/>
                    <a:pt x="0" y="453"/>
                    <a:pt x="0" y="1011"/>
                  </a:cubicBezTo>
                  <a:cubicBezTo>
                    <a:pt x="0" y="1575"/>
                    <a:pt x="458" y="2027"/>
                    <a:pt x="1016" y="2027"/>
                  </a:cubicBezTo>
                  <a:cubicBezTo>
                    <a:pt x="1580" y="2027"/>
                    <a:pt x="2032" y="1575"/>
                    <a:pt x="2032" y="1011"/>
                  </a:cubicBezTo>
                  <a:cubicBezTo>
                    <a:pt x="2032" y="453"/>
                    <a:pt x="1580" y="0"/>
                    <a:pt x="1016"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3"/>
            <p:cNvSpPr/>
            <p:nvPr/>
          </p:nvSpPr>
          <p:spPr>
            <a:xfrm>
              <a:off x="4697663" y="2374550"/>
              <a:ext cx="171225" cy="37575"/>
            </a:xfrm>
            <a:custGeom>
              <a:rect b="b" l="l" r="r" t="t"/>
              <a:pathLst>
                <a:path extrusionOk="0" h="1503" w="6849">
                  <a:moveTo>
                    <a:pt x="35" y="0"/>
                  </a:moveTo>
                  <a:cubicBezTo>
                    <a:pt x="11" y="510"/>
                    <a:pt x="1" y="1016"/>
                    <a:pt x="1" y="1502"/>
                  </a:cubicBezTo>
                  <a:lnTo>
                    <a:pt x="6849" y="1324"/>
                  </a:lnTo>
                  <a:lnTo>
                    <a:pt x="6280" y="756"/>
                  </a:lnTo>
                  <a:cubicBezTo>
                    <a:pt x="6112" y="583"/>
                    <a:pt x="5886" y="477"/>
                    <a:pt x="5645" y="457"/>
                  </a:cubicBezTo>
                  <a:lnTo>
                    <a:pt x="35"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3"/>
            <p:cNvSpPr/>
            <p:nvPr/>
          </p:nvSpPr>
          <p:spPr>
            <a:xfrm>
              <a:off x="4691288" y="2381050"/>
              <a:ext cx="369150" cy="62725"/>
            </a:xfrm>
            <a:custGeom>
              <a:rect b="b" l="l" r="r" t="t"/>
              <a:pathLst>
                <a:path extrusionOk="0" h="2509" w="14766">
                  <a:moveTo>
                    <a:pt x="14510" y="0"/>
                  </a:moveTo>
                  <a:cubicBezTo>
                    <a:pt x="14486" y="5"/>
                    <a:pt x="12174" y="987"/>
                    <a:pt x="10243" y="987"/>
                  </a:cubicBezTo>
                  <a:lnTo>
                    <a:pt x="256" y="987"/>
                  </a:lnTo>
                  <a:cubicBezTo>
                    <a:pt x="111" y="987"/>
                    <a:pt x="1" y="1103"/>
                    <a:pt x="1" y="1242"/>
                  </a:cubicBezTo>
                  <a:lnTo>
                    <a:pt x="1" y="2003"/>
                  </a:lnTo>
                  <a:cubicBezTo>
                    <a:pt x="1" y="2283"/>
                    <a:pt x="227" y="2509"/>
                    <a:pt x="506" y="2509"/>
                  </a:cubicBezTo>
                  <a:lnTo>
                    <a:pt x="10243" y="2509"/>
                  </a:lnTo>
                  <a:cubicBezTo>
                    <a:pt x="11775" y="2509"/>
                    <a:pt x="13475" y="1738"/>
                    <a:pt x="14303" y="1589"/>
                  </a:cubicBezTo>
                  <a:cubicBezTo>
                    <a:pt x="14582" y="1541"/>
                    <a:pt x="14765" y="1271"/>
                    <a:pt x="14707" y="992"/>
                  </a:cubicBezTo>
                  <a:lnTo>
                    <a:pt x="14510" y="0"/>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7" name="Google Shape;5397;p63"/>
          <p:cNvGrpSpPr/>
          <p:nvPr/>
        </p:nvGrpSpPr>
        <p:grpSpPr>
          <a:xfrm>
            <a:off x="5992338" y="1512450"/>
            <a:ext cx="228025" cy="368050"/>
            <a:chOff x="5992338" y="1512450"/>
            <a:chExt cx="228025" cy="368050"/>
          </a:xfrm>
        </p:grpSpPr>
        <p:sp>
          <p:nvSpPr>
            <p:cNvPr id="5398" name="Google Shape;5398;p63"/>
            <p:cNvSpPr/>
            <p:nvPr/>
          </p:nvSpPr>
          <p:spPr>
            <a:xfrm>
              <a:off x="5992338" y="1512450"/>
              <a:ext cx="228025" cy="368050"/>
            </a:xfrm>
            <a:custGeom>
              <a:rect b="b" l="l" r="r" t="t"/>
              <a:pathLst>
                <a:path extrusionOk="0" h="14722" w="9121">
                  <a:moveTo>
                    <a:pt x="1512" y="0"/>
                  </a:moveTo>
                  <a:cubicBezTo>
                    <a:pt x="1373" y="0"/>
                    <a:pt x="1262" y="111"/>
                    <a:pt x="1257" y="250"/>
                  </a:cubicBezTo>
                  <a:cubicBezTo>
                    <a:pt x="1204" y="2398"/>
                    <a:pt x="419" y="4209"/>
                    <a:pt x="116" y="4840"/>
                  </a:cubicBezTo>
                  <a:cubicBezTo>
                    <a:pt x="34" y="5003"/>
                    <a:pt x="0" y="5182"/>
                    <a:pt x="20" y="5365"/>
                  </a:cubicBezTo>
                  <a:lnTo>
                    <a:pt x="472" y="10816"/>
                  </a:lnTo>
                  <a:cubicBezTo>
                    <a:pt x="492" y="11047"/>
                    <a:pt x="492" y="11283"/>
                    <a:pt x="472" y="11519"/>
                  </a:cubicBezTo>
                  <a:lnTo>
                    <a:pt x="265" y="14447"/>
                  </a:lnTo>
                  <a:cubicBezTo>
                    <a:pt x="256" y="14596"/>
                    <a:pt x="371" y="14721"/>
                    <a:pt x="520" y="14721"/>
                  </a:cubicBezTo>
                  <a:lnTo>
                    <a:pt x="8606" y="14721"/>
                  </a:lnTo>
                  <a:cubicBezTo>
                    <a:pt x="8750" y="14721"/>
                    <a:pt x="8866" y="14596"/>
                    <a:pt x="8856" y="14447"/>
                  </a:cubicBezTo>
                  <a:lnTo>
                    <a:pt x="8649" y="11519"/>
                  </a:lnTo>
                  <a:cubicBezTo>
                    <a:pt x="8630" y="11283"/>
                    <a:pt x="8635" y="11047"/>
                    <a:pt x="8654" y="10816"/>
                  </a:cubicBezTo>
                  <a:lnTo>
                    <a:pt x="9107" y="5365"/>
                  </a:lnTo>
                  <a:cubicBezTo>
                    <a:pt x="9121" y="5182"/>
                    <a:pt x="9087" y="5003"/>
                    <a:pt x="9005" y="4840"/>
                  </a:cubicBezTo>
                  <a:cubicBezTo>
                    <a:pt x="8707" y="4209"/>
                    <a:pt x="7922" y="2398"/>
                    <a:pt x="7864" y="250"/>
                  </a:cubicBezTo>
                  <a:cubicBezTo>
                    <a:pt x="7859" y="111"/>
                    <a:pt x="7749" y="0"/>
                    <a:pt x="7609" y="0"/>
                  </a:cubicBezTo>
                  <a:lnTo>
                    <a:pt x="7094" y="0"/>
                  </a:lnTo>
                  <a:cubicBezTo>
                    <a:pt x="6954" y="0"/>
                    <a:pt x="6843" y="111"/>
                    <a:pt x="6838" y="250"/>
                  </a:cubicBezTo>
                  <a:cubicBezTo>
                    <a:pt x="6766" y="2374"/>
                    <a:pt x="5774" y="4059"/>
                    <a:pt x="4561" y="4059"/>
                  </a:cubicBezTo>
                  <a:cubicBezTo>
                    <a:pt x="3347" y="4059"/>
                    <a:pt x="2350" y="2374"/>
                    <a:pt x="2278" y="250"/>
                  </a:cubicBezTo>
                  <a:cubicBezTo>
                    <a:pt x="2278" y="111"/>
                    <a:pt x="2167" y="0"/>
                    <a:pt x="2028"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3"/>
            <p:cNvSpPr/>
            <p:nvPr/>
          </p:nvSpPr>
          <p:spPr>
            <a:xfrm>
              <a:off x="6056863" y="1664725"/>
              <a:ext cx="98975" cy="126925"/>
            </a:xfrm>
            <a:custGeom>
              <a:rect b="b" l="l" r="r" t="t"/>
              <a:pathLst>
                <a:path extrusionOk="0" h="5077" w="3959">
                  <a:moveTo>
                    <a:pt x="1724" y="1"/>
                  </a:moveTo>
                  <a:lnTo>
                    <a:pt x="1724" y="2221"/>
                  </a:lnTo>
                  <a:lnTo>
                    <a:pt x="0" y="3945"/>
                  </a:lnTo>
                  <a:lnTo>
                    <a:pt x="362" y="4301"/>
                  </a:lnTo>
                  <a:lnTo>
                    <a:pt x="1724" y="2938"/>
                  </a:lnTo>
                  <a:lnTo>
                    <a:pt x="1724" y="5076"/>
                  </a:lnTo>
                  <a:lnTo>
                    <a:pt x="2235" y="5076"/>
                  </a:lnTo>
                  <a:lnTo>
                    <a:pt x="2235" y="2938"/>
                  </a:lnTo>
                  <a:lnTo>
                    <a:pt x="3598" y="4301"/>
                  </a:lnTo>
                  <a:lnTo>
                    <a:pt x="3959" y="3945"/>
                  </a:lnTo>
                  <a:lnTo>
                    <a:pt x="2235" y="2221"/>
                  </a:lnTo>
                  <a:lnTo>
                    <a:pt x="2235"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3"/>
            <p:cNvSpPr/>
            <p:nvPr/>
          </p:nvSpPr>
          <p:spPr>
            <a:xfrm>
              <a:off x="5992338" y="1616000"/>
              <a:ext cx="203125" cy="264375"/>
            </a:xfrm>
            <a:custGeom>
              <a:rect b="b" l="l" r="r" t="t"/>
              <a:pathLst>
                <a:path extrusionOk="0" h="10575" w="8125">
                  <a:moveTo>
                    <a:pt x="574" y="1"/>
                  </a:moveTo>
                  <a:cubicBezTo>
                    <a:pt x="486" y="1"/>
                    <a:pt x="398" y="47"/>
                    <a:pt x="357" y="144"/>
                  </a:cubicBezTo>
                  <a:cubicBezTo>
                    <a:pt x="265" y="375"/>
                    <a:pt x="179" y="563"/>
                    <a:pt x="111" y="698"/>
                  </a:cubicBezTo>
                  <a:cubicBezTo>
                    <a:pt x="34" y="861"/>
                    <a:pt x="0" y="1040"/>
                    <a:pt x="20" y="1223"/>
                  </a:cubicBezTo>
                  <a:lnTo>
                    <a:pt x="472" y="6674"/>
                  </a:lnTo>
                  <a:cubicBezTo>
                    <a:pt x="492" y="6905"/>
                    <a:pt x="492" y="7141"/>
                    <a:pt x="477" y="7377"/>
                  </a:cubicBezTo>
                  <a:lnTo>
                    <a:pt x="265" y="10305"/>
                  </a:lnTo>
                  <a:cubicBezTo>
                    <a:pt x="256" y="10449"/>
                    <a:pt x="371" y="10574"/>
                    <a:pt x="520" y="10574"/>
                  </a:cubicBezTo>
                  <a:lnTo>
                    <a:pt x="1296" y="10574"/>
                  </a:lnTo>
                  <a:cubicBezTo>
                    <a:pt x="1565" y="10574"/>
                    <a:pt x="1792" y="10362"/>
                    <a:pt x="1806" y="10093"/>
                  </a:cubicBezTo>
                  <a:lnTo>
                    <a:pt x="1806" y="10054"/>
                  </a:lnTo>
                  <a:cubicBezTo>
                    <a:pt x="1811" y="9919"/>
                    <a:pt x="1922" y="9813"/>
                    <a:pt x="2057" y="9813"/>
                  </a:cubicBezTo>
                  <a:lnTo>
                    <a:pt x="7855" y="9813"/>
                  </a:lnTo>
                  <a:cubicBezTo>
                    <a:pt x="7857" y="9814"/>
                    <a:pt x="7860" y="9814"/>
                    <a:pt x="7863" y="9814"/>
                  </a:cubicBezTo>
                  <a:cubicBezTo>
                    <a:pt x="8004" y="9814"/>
                    <a:pt x="8124" y="9700"/>
                    <a:pt x="8124" y="9558"/>
                  </a:cubicBezTo>
                  <a:cubicBezTo>
                    <a:pt x="8124" y="9417"/>
                    <a:pt x="8004" y="9303"/>
                    <a:pt x="7863" y="9303"/>
                  </a:cubicBezTo>
                  <a:cubicBezTo>
                    <a:pt x="7860" y="9303"/>
                    <a:pt x="7857" y="9303"/>
                    <a:pt x="7855" y="9303"/>
                  </a:cubicBezTo>
                  <a:lnTo>
                    <a:pt x="7859" y="9308"/>
                  </a:lnTo>
                  <a:lnTo>
                    <a:pt x="2114" y="9308"/>
                  </a:lnTo>
                  <a:cubicBezTo>
                    <a:pt x="1970" y="9308"/>
                    <a:pt x="1854" y="9187"/>
                    <a:pt x="1864" y="9043"/>
                  </a:cubicBezTo>
                  <a:lnTo>
                    <a:pt x="1960" y="7276"/>
                  </a:lnTo>
                  <a:cubicBezTo>
                    <a:pt x="1980" y="6876"/>
                    <a:pt x="1955" y="6476"/>
                    <a:pt x="1883" y="6086"/>
                  </a:cubicBezTo>
                  <a:lnTo>
                    <a:pt x="809" y="192"/>
                  </a:lnTo>
                  <a:cubicBezTo>
                    <a:pt x="783" y="66"/>
                    <a:pt x="679" y="1"/>
                    <a:pt x="574"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3"/>
            <p:cNvSpPr/>
            <p:nvPr/>
          </p:nvSpPr>
          <p:spPr>
            <a:xfrm>
              <a:off x="6030988" y="1658325"/>
              <a:ext cx="145200" cy="139700"/>
            </a:xfrm>
            <a:custGeom>
              <a:rect b="b" l="l" r="r" t="t"/>
              <a:pathLst>
                <a:path extrusionOk="0" h="5588" w="5808">
                  <a:moveTo>
                    <a:pt x="3003" y="512"/>
                  </a:moveTo>
                  <a:cubicBezTo>
                    <a:pt x="3007" y="512"/>
                    <a:pt x="3011" y="512"/>
                    <a:pt x="3015" y="512"/>
                  </a:cubicBezTo>
                  <a:cubicBezTo>
                    <a:pt x="4276" y="512"/>
                    <a:pt x="5297" y="1533"/>
                    <a:pt x="5297" y="2794"/>
                  </a:cubicBezTo>
                  <a:cubicBezTo>
                    <a:pt x="5297" y="3719"/>
                    <a:pt x="4743" y="4552"/>
                    <a:pt x="3886" y="4904"/>
                  </a:cubicBezTo>
                  <a:cubicBezTo>
                    <a:pt x="3604" y="5022"/>
                    <a:pt x="3307" y="5079"/>
                    <a:pt x="3013" y="5079"/>
                  </a:cubicBezTo>
                  <a:cubicBezTo>
                    <a:pt x="2419" y="5079"/>
                    <a:pt x="1835" y="4846"/>
                    <a:pt x="1397" y="4408"/>
                  </a:cubicBezTo>
                  <a:cubicBezTo>
                    <a:pt x="747" y="3758"/>
                    <a:pt x="549" y="2775"/>
                    <a:pt x="905" y="1918"/>
                  </a:cubicBezTo>
                  <a:cubicBezTo>
                    <a:pt x="1255" y="1069"/>
                    <a:pt x="2083" y="512"/>
                    <a:pt x="3003" y="512"/>
                  </a:cubicBezTo>
                  <a:close/>
                  <a:moveTo>
                    <a:pt x="3016" y="0"/>
                  </a:moveTo>
                  <a:cubicBezTo>
                    <a:pt x="2289" y="0"/>
                    <a:pt x="1575" y="285"/>
                    <a:pt x="1040" y="820"/>
                  </a:cubicBezTo>
                  <a:cubicBezTo>
                    <a:pt x="241" y="1619"/>
                    <a:pt x="0" y="2819"/>
                    <a:pt x="434" y="3863"/>
                  </a:cubicBezTo>
                  <a:cubicBezTo>
                    <a:pt x="867" y="4904"/>
                    <a:pt x="1883" y="5587"/>
                    <a:pt x="3015" y="5587"/>
                  </a:cubicBezTo>
                  <a:cubicBezTo>
                    <a:pt x="4556" y="5583"/>
                    <a:pt x="5803" y="4335"/>
                    <a:pt x="5803" y="2794"/>
                  </a:cubicBezTo>
                  <a:cubicBezTo>
                    <a:pt x="5808" y="1663"/>
                    <a:pt x="5124" y="647"/>
                    <a:pt x="4084" y="213"/>
                  </a:cubicBezTo>
                  <a:cubicBezTo>
                    <a:pt x="3738" y="70"/>
                    <a:pt x="3375" y="0"/>
                    <a:pt x="3016"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3"/>
            <p:cNvSpPr/>
            <p:nvPr/>
          </p:nvSpPr>
          <p:spPr>
            <a:xfrm>
              <a:off x="6036513" y="1512450"/>
              <a:ext cx="139550" cy="114250"/>
            </a:xfrm>
            <a:custGeom>
              <a:rect b="b" l="l" r="r" t="t"/>
              <a:pathLst>
                <a:path extrusionOk="0" h="4570" w="5582">
                  <a:moveTo>
                    <a:pt x="1" y="0"/>
                  </a:moveTo>
                  <a:cubicBezTo>
                    <a:pt x="1" y="2562"/>
                    <a:pt x="1229" y="4570"/>
                    <a:pt x="2794" y="4570"/>
                  </a:cubicBezTo>
                  <a:cubicBezTo>
                    <a:pt x="4359" y="4570"/>
                    <a:pt x="5582" y="2562"/>
                    <a:pt x="5582" y="0"/>
                  </a:cubicBezTo>
                  <a:lnTo>
                    <a:pt x="5327" y="0"/>
                  </a:lnTo>
                  <a:cubicBezTo>
                    <a:pt x="5187" y="0"/>
                    <a:pt x="5076" y="111"/>
                    <a:pt x="5071" y="250"/>
                  </a:cubicBezTo>
                  <a:cubicBezTo>
                    <a:pt x="4999" y="2374"/>
                    <a:pt x="4007" y="4059"/>
                    <a:pt x="2794" y="4059"/>
                  </a:cubicBezTo>
                  <a:cubicBezTo>
                    <a:pt x="1580" y="4059"/>
                    <a:pt x="583" y="2374"/>
                    <a:pt x="511" y="250"/>
                  </a:cubicBezTo>
                  <a:cubicBezTo>
                    <a:pt x="511" y="111"/>
                    <a:pt x="400" y="0"/>
                    <a:pt x="261"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3" name="Google Shape;5403;p63"/>
          <p:cNvGrpSpPr/>
          <p:nvPr/>
        </p:nvGrpSpPr>
        <p:grpSpPr>
          <a:xfrm>
            <a:off x="4075738" y="2123525"/>
            <a:ext cx="368050" cy="320250"/>
            <a:chOff x="4075738" y="2123525"/>
            <a:chExt cx="368050" cy="320250"/>
          </a:xfrm>
        </p:grpSpPr>
        <p:sp>
          <p:nvSpPr>
            <p:cNvPr id="5404" name="Google Shape;5404;p63"/>
            <p:cNvSpPr/>
            <p:nvPr/>
          </p:nvSpPr>
          <p:spPr>
            <a:xfrm>
              <a:off x="4205163" y="2123525"/>
              <a:ext cx="109100" cy="54575"/>
            </a:xfrm>
            <a:custGeom>
              <a:rect b="b" l="l" r="r" t="t"/>
              <a:pathLst>
                <a:path extrusionOk="0" h="2183" w="4364">
                  <a:moveTo>
                    <a:pt x="819" y="1"/>
                  </a:moveTo>
                  <a:cubicBezTo>
                    <a:pt x="371" y="1"/>
                    <a:pt x="5" y="367"/>
                    <a:pt x="0" y="819"/>
                  </a:cubicBezTo>
                  <a:lnTo>
                    <a:pt x="0" y="2182"/>
                  </a:lnTo>
                  <a:lnTo>
                    <a:pt x="549" y="2182"/>
                  </a:lnTo>
                  <a:lnTo>
                    <a:pt x="549" y="819"/>
                  </a:lnTo>
                  <a:cubicBezTo>
                    <a:pt x="549" y="665"/>
                    <a:pt x="670" y="545"/>
                    <a:pt x="819" y="545"/>
                  </a:cubicBezTo>
                  <a:lnTo>
                    <a:pt x="3545" y="545"/>
                  </a:lnTo>
                  <a:cubicBezTo>
                    <a:pt x="3699" y="545"/>
                    <a:pt x="3819" y="665"/>
                    <a:pt x="3819" y="819"/>
                  </a:cubicBezTo>
                  <a:lnTo>
                    <a:pt x="3819" y="2182"/>
                  </a:lnTo>
                  <a:lnTo>
                    <a:pt x="4363" y="2182"/>
                  </a:lnTo>
                  <a:lnTo>
                    <a:pt x="4363" y="819"/>
                  </a:lnTo>
                  <a:cubicBezTo>
                    <a:pt x="4363" y="367"/>
                    <a:pt x="3997" y="1"/>
                    <a:pt x="3545"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3"/>
            <p:cNvSpPr/>
            <p:nvPr/>
          </p:nvSpPr>
          <p:spPr>
            <a:xfrm>
              <a:off x="4205163" y="2157600"/>
              <a:ext cx="13750" cy="20500"/>
            </a:xfrm>
            <a:custGeom>
              <a:rect b="b" l="l" r="r" t="t"/>
              <a:pathLst>
                <a:path extrusionOk="0" h="820" w="550">
                  <a:moveTo>
                    <a:pt x="0" y="0"/>
                  </a:moveTo>
                  <a:lnTo>
                    <a:pt x="0" y="819"/>
                  </a:lnTo>
                  <a:lnTo>
                    <a:pt x="549" y="819"/>
                  </a:lnTo>
                  <a:lnTo>
                    <a:pt x="549"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3"/>
            <p:cNvSpPr/>
            <p:nvPr/>
          </p:nvSpPr>
          <p:spPr>
            <a:xfrm>
              <a:off x="4300638" y="2157600"/>
              <a:ext cx="13625" cy="20500"/>
            </a:xfrm>
            <a:custGeom>
              <a:rect b="b" l="l" r="r" t="t"/>
              <a:pathLst>
                <a:path extrusionOk="0" h="820" w="545">
                  <a:moveTo>
                    <a:pt x="0" y="0"/>
                  </a:moveTo>
                  <a:lnTo>
                    <a:pt x="0" y="819"/>
                  </a:lnTo>
                  <a:lnTo>
                    <a:pt x="544" y="819"/>
                  </a:lnTo>
                  <a:lnTo>
                    <a:pt x="544"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3"/>
            <p:cNvSpPr/>
            <p:nvPr/>
          </p:nvSpPr>
          <p:spPr>
            <a:xfrm>
              <a:off x="4075738" y="2171200"/>
              <a:ext cx="368050" cy="272575"/>
            </a:xfrm>
            <a:custGeom>
              <a:rect b="b" l="l" r="r" t="t"/>
              <a:pathLst>
                <a:path extrusionOk="0" h="10903" w="14722">
                  <a:moveTo>
                    <a:pt x="819" y="1"/>
                  </a:moveTo>
                  <a:cubicBezTo>
                    <a:pt x="367" y="1"/>
                    <a:pt x="1" y="367"/>
                    <a:pt x="1" y="814"/>
                  </a:cubicBezTo>
                  <a:lnTo>
                    <a:pt x="1" y="10084"/>
                  </a:lnTo>
                  <a:cubicBezTo>
                    <a:pt x="1" y="10537"/>
                    <a:pt x="367" y="10903"/>
                    <a:pt x="819" y="10903"/>
                  </a:cubicBezTo>
                  <a:lnTo>
                    <a:pt x="13903" y="10903"/>
                  </a:lnTo>
                  <a:cubicBezTo>
                    <a:pt x="14356" y="10903"/>
                    <a:pt x="14722" y="10537"/>
                    <a:pt x="14722" y="10084"/>
                  </a:cubicBezTo>
                  <a:lnTo>
                    <a:pt x="14722" y="814"/>
                  </a:lnTo>
                  <a:cubicBezTo>
                    <a:pt x="14722" y="367"/>
                    <a:pt x="14356" y="1"/>
                    <a:pt x="13903"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3"/>
            <p:cNvSpPr/>
            <p:nvPr/>
          </p:nvSpPr>
          <p:spPr>
            <a:xfrm>
              <a:off x="4089338" y="2184800"/>
              <a:ext cx="340850" cy="245375"/>
            </a:xfrm>
            <a:custGeom>
              <a:rect b="b" l="l" r="r" t="t"/>
              <a:pathLst>
                <a:path extrusionOk="0" h="9815" w="13634">
                  <a:moveTo>
                    <a:pt x="275" y="1"/>
                  </a:moveTo>
                  <a:cubicBezTo>
                    <a:pt x="126" y="1"/>
                    <a:pt x="1" y="121"/>
                    <a:pt x="1" y="270"/>
                  </a:cubicBezTo>
                  <a:lnTo>
                    <a:pt x="1" y="9540"/>
                  </a:lnTo>
                  <a:cubicBezTo>
                    <a:pt x="1" y="9694"/>
                    <a:pt x="126" y="9815"/>
                    <a:pt x="275" y="9815"/>
                  </a:cubicBezTo>
                  <a:lnTo>
                    <a:pt x="13359" y="9815"/>
                  </a:lnTo>
                  <a:cubicBezTo>
                    <a:pt x="13509" y="9815"/>
                    <a:pt x="13634" y="9694"/>
                    <a:pt x="13634" y="9540"/>
                  </a:cubicBezTo>
                  <a:lnTo>
                    <a:pt x="13634" y="270"/>
                  </a:lnTo>
                  <a:cubicBezTo>
                    <a:pt x="13634" y="121"/>
                    <a:pt x="13509" y="1"/>
                    <a:pt x="13359"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3"/>
            <p:cNvSpPr/>
            <p:nvPr/>
          </p:nvSpPr>
          <p:spPr>
            <a:xfrm>
              <a:off x="4248613" y="2266675"/>
              <a:ext cx="86225" cy="81725"/>
            </a:xfrm>
            <a:custGeom>
              <a:rect b="b" l="l" r="r" t="t"/>
              <a:pathLst>
                <a:path extrusionOk="0" h="3269" w="3449">
                  <a:moveTo>
                    <a:pt x="1795" y="544"/>
                  </a:moveTo>
                  <a:cubicBezTo>
                    <a:pt x="1799" y="544"/>
                    <a:pt x="1803" y="544"/>
                    <a:pt x="1807" y="544"/>
                  </a:cubicBezTo>
                  <a:cubicBezTo>
                    <a:pt x="2004" y="544"/>
                    <a:pt x="2192" y="597"/>
                    <a:pt x="2361" y="699"/>
                  </a:cubicBezTo>
                  <a:lnTo>
                    <a:pt x="1889" y="1170"/>
                  </a:lnTo>
                  <a:lnTo>
                    <a:pt x="824" y="1170"/>
                  </a:lnTo>
                  <a:cubicBezTo>
                    <a:pt x="1001" y="789"/>
                    <a:pt x="1380" y="544"/>
                    <a:pt x="1795" y="544"/>
                  </a:cubicBezTo>
                  <a:close/>
                  <a:moveTo>
                    <a:pt x="1344" y="1715"/>
                  </a:moveTo>
                  <a:lnTo>
                    <a:pt x="873" y="2187"/>
                  </a:lnTo>
                  <a:cubicBezTo>
                    <a:pt x="786" y="2042"/>
                    <a:pt x="738" y="1878"/>
                    <a:pt x="728" y="1715"/>
                  </a:cubicBezTo>
                  <a:close/>
                  <a:moveTo>
                    <a:pt x="2746" y="1084"/>
                  </a:moveTo>
                  <a:lnTo>
                    <a:pt x="2746" y="1084"/>
                  </a:lnTo>
                  <a:cubicBezTo>
                    <a:pt x="3001" y="1508"/>
                    <a:pt x="2934" y="2057"/>
                    <a:pt x="2577" y="2408"/>
                  </a:cubicBezTo>
                  <a:lnTo>
                    <a:pt x="2577" y="2403"/>
                  </a:lnTo>
                  <a:cubicBezTo>
                    <a:pt x="2491" y="2490"/>
                    <a:pt x="2389" y="2562"/>
                    <a:pt x="2274" y="2610"/>
                  </a:cubicBezTo>
                  <a:lnTo>
                    <a:pt x="2274" y="1556"/>
                  </a:lnTo>
                  <a:lnTo>
                    <a:pt x="2746" y="1084"/>
                  </a:lnTo>
                  <a:close/>
                  <a:moveTo>
                    <a:pt x="1730" y="2100"/>
                  </a:moveTo>
                  <a:lnTo>
                    <a:pt x="1730" y="2707"/>
                  </a:lnTo>
                  <a:cubicBezTo>
                    <a:pt x="1566" y="2697"/>
                    <a:pt x="1402" y="2649"/>
                    <a:pt x="1258" y="2567"/>
                  </a:cubicBezTo>
                  <a:lnTo>
                    <a:pt x="1730" y="2100"/>
                  </a:lnTo>
                  <a:close/>
                  <a:moveTo>
                    <a:pt x="1810" y="0"/>
                  </a:moveTo>
                  <a:cubicBezTo>
                    <a:pt x="1495" y="0"/>
                    <a:pt x="1178" y="92"/>
                    <a:pt x="901" y="280"/>
                  </a:cubicBezTo>
                  <a:cubicBezTo>
                    <a:pt x="251" y="713"/>
                    <a:pt x="1" y="1546"/>
                    <a:pt x="304" y="2264"/>
                  </a:cubicBezTo>
                  <a:cubicBezTo>
                    <a:pt x="560" y="2883"/>
                    <a:pt x="1160" y="3269"/>
                    <a:pt x="1809" y="3269"/>
                  </a:cubicBezTo>
                  <a:cubicBezTo>
                    <a:pt x="1916" y="3269"/>
                    <a:pt x="2025" y="3258"/>
                    <a:pt x="2134" y="3236"/>
                  </a:cubicBezTo>
                  <a:cubicBezTo>
                    <a:pt x="2900" y="3087"/>
                    <a:pt x="3449" y="2413"/>
                    <a:pt x="3444" y="1633"/>
                  </a:cubicBezTo>
                  <a:cubicBezTo>
                    <a:pt x="3449" y="1199"/>
                    <a:pt x="3275" y="780"/>
                    <a:pt x="2962" y="477"/>
                  </a:cubicBezTo>
                  <a:cubicBezTo>
                    <a:pt x="2649" y="163"/>
                    <a:pt x="2231" y="0"/>
                    <a:pt x="1810"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3"/>
            <p:cNvSpPr/>
            <p:nvPr/>
          </p:nvSpPr>
          <p:spPr>
            <a:xfrm>
              <a:off x="4196863" y="2218925"/>
              <a:ext cx="53950" cy="50625"/>
            </a:xfrm>
            <a:custGeom>
              <a:rect b="b" l="l" r="r" t="t"/>
              <a:pathLst>
                <a:path extrusionOk="0" h="2025" w="2158">
                  <a:moveTo>
                    <a:pt x="1337" y="1"/>
                  </a:moveTo>
                  <a:cubicBezTo>
                    <a:pt x="1173" y="1"/>
                    <a:pt x="1010" y="62"/>
                    <a:pt x="886" y="186"/>
                  </a:cubicBezTo>
                  <a:cubicBezTo>
                    <a:pt x="766" y="307"/>
                    <a:pt x="698" y="470"/>
                    <a:pt x="698" y="639"/>
                  </a:cubicBezTo>
                  <a:cubicBezTo>
                    <a:pt x="530" y="639"/>
                    <a:pt x="371" y="702"/>
                    <a:pt x="251" y="822"/>
                  </a:cubicBezTo>
                  <a:cubicBezTo>
                    <a:pt x="0" y="1077"/>
                    <a:pt x="0" y="1482"/>
                    <a:pt x="251" y="1732"/>
                  </a:cubicBezTo>
                  <a:cubicBezTo>
                    <a:pt x="457" y="1935"/>
                    <a:pt x="825" y="2025"/>
                    <a:pt x="1203" y="2025"/>
                  </a:cubicBezTo>
                  <a:cubicBezTo>
                    <a:pt x="1469" y="2025"/>
                    <a:pt x="1739" y="1980"/>
                    <a:pt x="1960" y="1901"/>
                  </a:cubicBezTo>
                  <a:cubicBezTo>
                    <a:pt x="2158" y="1361"/>
                    <a:pt x="2143" y="538"/>
                    <a:pt x="1796" y="191"/>
                  </a:cubicBezTo>
                  <a:cubicBezTo>
                    <a:pt x="1670" y="65"/>
                    <a:pt x="1503" y="1"/>
                    <a:pt x="1337"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3"/>
            <p:cNvSpPr/>
            <p:nvPr/>
          </p:nvSpPr>
          <p:spPr>
            <a:xfrm>
              <a:off x="4183863" y="2364900"/>
              <a:ext cx="28300" cy="38000"/>
            </a:xfrm>
            <a:custGeom>
              <a:rect b="b" l="l" r="r" t="t"/>
              <a:pathLst>
                <a:path extrusionOk="0" h="1520" w="1132">
                  <a:moveTo>
                    <a:pt x="573" y="1"/>
                  </a:moveTo>
                  <a:cubicBezTo>
                    <a:pt x="342" y="352"/>
                    <a:pt x="116" y="723"/>
                    <a:pt x="82" y="853"/>
                  </a:cubicBezTo>
                  <a:cubicBezTo>
                    <a:pt x="0" y="1132"/>
                    <a:pt x="164" y="1421"/>
                    <a:pt x="443" y="1498"/>
                  </a:cubicBezTo>
                  <a:cubicBezTo>
                    <a:pt x="492" y="1513"/>
                    <a:pt x="541" y="1520"/>
                    <a:pt x="589" y="1520"/>
                  </a:cubicBezTo>
                  <a:cubicBezTo>
                    <a:pt x="817" y="1520"/>
                    <a:pt x="1026" y="1368"/>
                    <a:pt x="1093" y="1137"/>
                  </a:cubicBezTo>
                  <a:cubicBezTo>
                    <a:pt x="1132" y="1007"/>
                    <a:pt x="1132" y="564"/>
                    <a:pt x="1122" y="136"/>
                  </a:cubicBezTo>
                  <a:lnTo>
                    <a:pt x="573"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3"/>
            <p:cNvSpPr/>
            <p:nvPr/>
          </p:nvSpPr>
          <p:spPr>
            <a:xfrm>
              <a:off x="4170238" y="2322300"/>
              <a:ext cx="36400" cy="35525"/>
            </a:xfrm>
            <a:custGeom>
              <a:rect b="b" l="l" r="r" t="t"/>
              <a:pathLst>
                <a:path extrusionOk="0" h="1421" w="1456">
                  <a:moveTo>
                    <a:pt x="583" y="1"/>
                  </a:moveTo>
                  <a:cubicBezTo>
                    <a:pt x="451" y="1"/>
                    <a:pt x="319" y="50"/>
                    <a:pt x="218" y="149"/>
                  </a:cubicBezTo>
                  <a:cubicBezTo>
                    <a:pt x="6" y="352"/>
                    <a:pt x="1" y="684"/>
                    <a:pt x="203" y="896"/>
                  </a:cubicBezTo>
                  <a:cubicBezTo>
                    <a:pt x="304" y="992"/>
                    <a:pt x="685" y="1214"/>
                    <a:pt x="1060" y="1421"/>
                  </a:cubicBezTo>
                  <a:lnTo>
                    <a:pt x="1455" y="1011"/>
                  </a:lnTo>
                  <a:cubicBezTo>
                    <a:pt x="1263" y="636"/>
                    <a:pt x="1056" y="260"/>
                    <a:pt x="959" y="159"/>
                  </a:cubicBezTo>
                  <a:cubicBezTo>
                    <a:pt x="856" y="54"/>
                    <a:pt x="720" y="1"/>
                    <a:pt x="583"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3"/>
            <p:cNvSpPr/>
            <p:nvPr/>
          </p:nvSpPr>
          <p:spPr>
            <a:xfrm>
              <a:off x="4213838" y="2337450"/>
              <a:ext cx="39500" cy="26575"/>
            </a:xfrm>
            <a:custGeom>
              <a:rect b="b" l="l" r="r" t="t"/>
              <a:pathLst>
                <a:path extrusionOk="0" h="1063" w="1580">
                  <a:moveTo>
                    <a:pt x="993" y="0"/>
                  </a:moveTo>
                  <a:cubicBezTo>
                    <a:pt x="951" y="0"/>
                    <a:pt x="909" y="5"/>
                    <a:pt x="867" y="15"/>
                  </a:cubicBezTo>
                  <a:cubicBezTo>
                    <a:pt x="737" y="49"/>
                    <a:pt x="361" y="266"/>
                    <a:pt x="0" y="482"/>
                  </a:cubicBezTo>
                  <a:lnTo>
                    <a:pt x="121" y="1041"/>
                  </a:lnTo>
                  <a:cubicBezTo>
                    <a:pt x="352" y="1054"/>
                    <a:pt x="587" y="1063"/>
                    <a:pt x="776" y="1063"/>
                  </a:cubicBezTo>
                  <a:cubicBezTo>
                    <a:pt x="936" y="1063"/>
                    <a:pt x="1063" y="1056"/>
                    <a:pt x="1127" y="1041"/>
                  </a:cubicBezTo>
                  <a:cubicBezTo>
                    <a:pt x="1406" y="969"/>
                    <a:pt x="1580" y="685"/>
                    <a:pt x="1507" y="401"/>
                  </a:cubicBezTo>
                  <a:cubicBezTo>
                    <a:pt x="1446" y="159"/>
                    <a:pt x="1231" y="0"/>
                    <a:pt x="99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3"/>
            <p:cNvSpPr/>
            <p:nvPr/>
          </p:nvSpPr>
          <p:spPr>
            <a:xfrm>
              <a:off x="4202513" y="2314300"/>
              <a:ext cx="28325" cy="38100"/>
            </a:xfrm>
            <a:custGeom>
              <a:rect b="b" l="l" r="r" t="t"/>
              <a:pathLst>
                <a:path extrusionOk="0" h="1524" w="1133">
                  <a:moveTo>
                    <a:pt x="543" y="0"/>
                  </a:moveTo>
                  <a:cubicBezTo>
                    <a:pt x="315" y="0"/>
                    <a:pt x="107" y="152"/>
                    <a:pt x="39" y="383"/>
                  </a:cubicBezTo>
                  <a:cubicBezTo>
                    <a:pt x="1" y="518"/>
                    <a:pt x="1" y="961"/>
                    <a:pt x="10" y="1384"/>
                  </a:cubicBezTo>
                  <a:lnTo>
                    <a:pt x="564" y="1524"/>
                  </a:lnTo>
                  <a:cubicBezTo>
                    <a:pt x="790" y="1168"/>
                    <a:pt x="1017" y="802"/>
                    <a:pt x="1055" y="672"/>
                  </a:cubicBezTo>
                  <a:cubicBezTo>
                    <a:pt x="1132" y="392"/>
                    <a:pt x="968" y="99"/>
                    <a:pt x="689" y="22"/>
                  </a:cubicBezTo>
                  <a:cubicBezTo>
                    <a:pt x="640" y="7"/>
                    <a:pt x="591" y="0"/>
                    <a:pt x="543"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3"/>
            <p:cNvSpPr/>
            <p:nvPr/>
          </p:nvSpPr>
          <p:spPr>
            <a:xfrm>
              <a:off x="4208163" y="2359500"/>
              <a:ext cx="36275" cy="35525"/>
            </a:xfrm>
            <a:custGeom>
              <a:rect b="b" l="l" r="r" t="t"/>
              <a:pathLst>
                <a:path extrusionOk="0" h="1421" w="1451">
                  <a:moveTo>
                    <a:pt x="391" y="0"/>
                  </a:moveTo>
                  <a:lnTo>
                    <a:pt x="1" y="409"/>
                  </a:lnTo>
                  <a:cubicBezTo>
                    <a:pt x="189" y="785"/>
                    <a:pt x="396" y="1161"/>
                    <a:pt x="492" y="1262"/>
                  </a:cubicBezTo>
                  <a:cubicBezTo>
                    <a:pt x="595" y="1367"/>
                    <a:pt x="732" y="1420"/>
                    <a:pt x="868" y="1420"/>
                  </a:cubicBezTo>
                  <a:cubicBezTo>
                    <a:pt x="1000" y="1420"/>
                    <a:pt x="1132" y="1371"/>
                    <a:pt x="1234" y="1271"/>
                  </a:cubicBezTo>
                  <a:cubicBezTo>
                    <a:pt x="1446" y="1069"/>
                    <a:pt x="1450" y="737"/>
                    <a:pt x="1248" y="530"/>
                  </a:cubicBezTo>
                  <a:cubicBezTo>
                    <a:pt x="1152" y="429"/>
                    <a:pt x="767" y="207"/>
                    <a:pt x="391"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3"/>
            <p:cNvSpPr/>
            <p:nvPr/>
          </p:nvSpPr>
          <p:spPr>
            <a:xfrm>
              <a:off x="4161338" y="2353225"/>
              <a:ext cx="39525" cy="26575"/>
            </a:xfrm>
            <a:custGeom>
              <a:rect b="b" l="l" r="r" t="t"/>
              <a:pathLst>
                <a:path extrusionOk="0" h="1063" w="1581">
                  <a:moveTo>
                    <a:pt x="792" y="1"/>
                  </a:moveTo>
                  <a:cubicBezTo>
                    <a:pt x="639" y="1"/>
                    <a:pt x="518" y="8"/>
                    <a:pt x="458" y="25"/>
                  </a:cubicBezTo>
                  <a:cubicBezTo>
                    <a:pt x="174" y="92"/>
                    <a:pt x="1" y="381"/>
                    <a:pt x="73" y="660"/>
                  </a:cubicBezTo>
                  <a:cubicBezTo>
                    <a:pt x="134" y="901"/>
                    <a:pt x="347" y="1062"/>
                    <a:pt x="583" y="1062"/>
                  </a:cubicBezTo>
                  <a:cubicBezTo>
                    <a:pt x="626" y="1062"/>
                    <a:pt x="670" y="1057"/>
                    <a:pt x="713" y="1046"/>
                  </a:cubicBezTo>
                  <a:cubicBezTo>
                    <a:pt x="843" y="1012"/>
                    <a:pt x="1219" y="800"/>
                    <a:pt x="1580" y="579"/>
                  </a:cubicBezTo>
                  <a:lnTo>
                    <a:pt x="1460" y="25"/>
                  </a:lnTo>
                  <a:cubicBezTo>
                    <a:pt x="1224" y="11"/>
                    <a:pt x="983" y="1"/>
                    <a:pt x="792"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3"/>
            <p:cNvSpPr/>
            <p:nvPr/>
          </p:nvSpPr>
          <p:spPr>
            <a:xfrm>
              <a:off x="4193963" y="2345175"/>
              <a:ext cx="26750" cy="26850"/>
            </a:xfrm>
            <a:custGeom>
              <a:rect b="b" l="l" r="r" t="t"/>
              <a:pathLst>
                <a:path extrusionOk="0" h="1074" w="1070">
                  <a:moveTo>
                    <a:pt x="535" y="0"/>
                  </a:moveTo>
                  <a:cubicBezTo>
                    <a:pt x="241" y="0"/>
                    <a:pt x="1" y="241"/>
                    <a:pt x="1" y="539"/>
                  </a:cubicBezTo>
                  <a:cubicBezTo>
                    <a:pt x="1" y="833"/>
                    <a:pt x="241" y="1074"/>
                    <a:pt x="535" y="1074"/>
                  </a:cubicBezTo>
                  <a:cubicBezTo>
                    <a:pt x="829" y="1074"/>
                    <a:pt x="1070" y="833"/>
                    <a:pt x="1070" y="539"/>
                  </a:cubicBezTo>
                  <a:cubicBezTo>
                    <a:pt x="1070" y="241"/>
                    <a:pt x="829"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3"/>
            <p:cNvSpPr/>
            <p:nvPr/>
          </p:nvSpPr>
          <p:spPr>
            <a:xfrm>
              <a:off x="4143888" y="2171200"/>
              <a:ext cx="27225" cy="272575"/>
            </a:xfrm>
            <a:custGeom>
              <a:rect b="b" l="l" r="r" t="t"/>
              <a:pathLst>
                <a:path extrusionOk="0" h="10903" w="1089">
                  <a:moveTo>
                    <a:pt x="0" y="1"/>
                  </a:moveTo>
                  <a:lnTo>
                    <a:pt x="0" y="10903"/>
                  </a:lnTo>
                  <a:lnTo>
                    <a:pt x="1089" y="10903"/>
                  </a:lnTo>
                  <a:lnTo>
                    <a:pt x="1089"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3"/>
            <p:cNvSpPr/>
            <p:nvPr/>
          </p:nvSpPr>
          <p:spPr>
            <a:xfrm>
              <a:off x="4143888" y="2416550"/>
              <a:ext cx="27225" cy="27225"/>
            </a:xfrm>
            <a:custGeom>
              <a:rect b="b" l="l" r="r" t="t"/>
              <a:pathLst>
                <a:path extrusionOk="0" h="1089" w="1089">
                  <a:moveTo>
                    <a:pt x="275" y="1"/>
                  </a:moveTo>
                  <a:cubicBezTo>
                    <a:pt x="121" y="1"/>
                    <a:pt x="0" y="121"/>
                    <a:pt x="0" y="270"/>
                  </a:cubicBezTo>
                  <a:lnTo>
                    <a:pt x="0" y="1089"/>
                  </a:lnTo>
                  <a:lnTo>
                    <a:pt x="1089" y="1089"/>
                  </a:lnTo>
                  <a:lnTo>
                    <a:pt x="1089" y="270"/>
                  </a:lnTo>
                  <a:cubicBezTo>
                    <a:pt x="1089" y="121"/>
                    <a:pt x="968" y="1"/>
                    <a:pt x="814"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3"/>
            <p:cNvSpPr/>
            <p:nvPr/>
          </p:nvSpPr>
          <p:spPr>
            <a:xfrm>
              <a:off x="4143888" y="2246200"/>
              <a:ext cx="27225" cy="20375"/>
            </a:xfrm>
            <a:custGeom>
              <a:rect b="b" l="l" r="r" t="t"/>
              <a:pathLst>
                <a:path extrusionOk="0" h="815" w="1089">
                  <a:moveTo>
                    <a:pt x="0" y="1"/>
                  </a:moveTo>
                  <a:lnTo>
                    <a:pt x="0" y="814"/>
                  </a:lnTo>
                  <a:lnTo>
                    <a:pt x="1089" y="814"/>
                  </a:lnTo>
                  <a:lnTo>
                    <a:pt x="1089"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3"/>
            <p:cNvSpPr/>
            <p:nvPr/>
          </p:nvSpPr>
          <p:spPr>
            <a:xfrm>
              <a:off x="4137013" y="2218875"/>
              <a:ext cx="40975" cy="34100"/>
            </a:xfrm>
            <a:custGeom>
              <a:rect b="b" l="l" r="r" t="t"/>
              <a:pathLst>
                <a:path extrusionOk="0" h="1364" w="1639">
                  <a:moveTo>
                    <a:pt x="275" y="1"/>
                  </a:moveTo>
                  <a:cubicBezTo>
                    <a:pt x="126" y="1"/>
                    <a:pt x="1" y="126"/>
                    <a:pt x="1" y="275"/>
                  </a:cubicBezTo>
                  <a:lnTo>
                    <a:pt x="1" y="1094"/>
                  </a:lnTo>
                  <a:cubicBezTo>
                    <a:pt x="1" y="1243"/>
                    <a:pt x="126" y="1363"/>
                    <a:pt x="275" y="1363"/>
                  </a:cubicBezTo>
                  <a:lnTo>
                    <a:pt x="1368" y="1363"/>
                  </a:lnTo>
                  <a:cubicBezTo>
                    <a:pt x="1518" y="1363"/>
                    <a:pt x="1638" y="1243"/>
                    <a:pt x="1638" y="1094"/>
                  </a:cubicBezTo>
                  <a:lnTo>
                    <a:pt x="1638" y="275"/>
                  </a:lnTo>
                  <a:cubicBezTo>
                    <a:pt x="1638" y="126"/>
                    <a:pt x="1518" y="1"/>
                    <a:pt x="1368"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3"/>
            <p:cNvSpPr/>
            <p:nvPr/>
          </p:nvSpPr>
          <p:spPr>
            <a:xfrm>
              <a:off x="4144013" y="2225750"/>
              <a:ext cx="27225" cy="13625"/>
            </a:xfrm>
            <a:custGeom>
              <a:rect b="b" l="l" r="r" t="t"/>
              <a:pathLst>
                <a:path extrusionOk="0" h="545" w="1089">
                  <a:moveTo>
                    <a:pt x="275" y="0"/>
                  </a:moveTo>
                  <a:cubicBezTo>
                    <a:pt x="121" y="0"/>
                    <a:pt x="0" y="120"/>
                    <a:pt x="0" y="274"/>
                  </a:cubicBezTo>
                  <a:cubicBezTo>
                    <a:pt x="0" y="424"/>
                    <a:pt x="121" y="544"/>
                    <a:pt x="275" y="544"/>
                  </a:cubicBezTo>
                  <a:lnTo>
                    <a:pt x="814" y="544"/>
                  </a:lnTo>
                  <a:cubicBezTo>
                    <a:pt x="963" y="544"/>
                    <a:pt x="1088" y="424"/>
                    <a:pt x="1088" y="274"/>
                  </a:cubicBezTo>
                  <a:cubicBezTo>
                    <a:pt x="1088" y="120"/>
                    <a:pt x="963" y="0"/>
                    <a:pt x="814"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3"/>
            <p:cNvSpPr/>
            <p:nvPr/>
          </p:nvSpPr>
          <p:spPr>
            <a:xfrm>
              <a:off x="4348313" y="2171200"/>
              <a:ext cx="27350" cy="272575"/>
            </a:xfrm>
            <a:custGeom>
              <a:rect b="b" l="l" r="r" t="t"/>
              <a:pathLst>
                <a:path extrusionOk="0" h="10903" w="1094">
                  <a:moveTo>
                    <a:pt x="0" y="1"/>
                  </a:moveTo>
                  <a:lnTo>
                    <a:pt x="0" y="10903"/>
                  </a:lnTo>
                  <a:lnTo>
                    <a:pt x="1093" y="10903"/>
                  </a:lnTo>
                  <a:lnTo>
                    <a:pt x="1093" y="1"/>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3"/>
            <p:cNvSpPr/>
            <p:nvPr/>
          </p:nvSpPr>
          <p:spPr>
            <a:xfrm>
              <a:off x="4348313" y="2416550"/>
              <a:ext cx="27350" cy="27225"/>
            </a:xfrm>
            <a:custGeom>
              <a:rect b="b" l="l" r="r" t="t"/>
              <a:pathLst>
                <a:path extrusionOk="0" h="1089" w="1094">
                  <a:moveTo>
                    <a:pt x="275" y="1"/>
                  </a:moveTo>
                  <a:cubicBezTo>
                    <a:pt x="125" y="1"/>
                    <a:pt x="0" y="121"/>
                    <a:pt x="0" y="270"/>
                  </a:cubicBezTo>
                  <a:lnTo>
                    <a:pt x="0" y="1089"/>
                  </a:lnTo>
                  <a:lnTo>
                    <a:pt x="1093" y="1089"/>
                  </a:lnTo>
                  <a:lnTo>
                    <a:pt x="1093" y="270"/>
                  </a:lnTo>
                  <a:cubicBezTo>
                    <a:pt x="1093" y="121"/>
                    <a:pt x="968" y="1"/>
                    <a:pt x="81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3"/>
            <p:cNvSpPr/>
            <p:nvPr/>
          </p:nvSpPr>
          <p:spPr>
            <a:xfrm>
              <a:off x="4348313" y="2246200"/>
              <a:ext cx="27350" cy="20375"/>
            </a:xfrm>
            <a:custGeom>
              <a:rect b="b" l="l" r="r" t="t"/>
              <a:pathLst>
                <a:path extrusionOk="0" h="815" w="1094">
                  <a:moveTo>
                    <a:pt x="0" y="1"/>
                  </a:moveTo>
                  <a:lnTo>
                    <a:pt x="0" y="814"/>
                  </a:lnTo>
                  <a:lnTo>
                    <a:pt x="1093" y="814"/>
                  </a:lnTo>
                  <a:lnTo>
                    <a:pt x="1093"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3"/>
            <p:cNvSpPr/>
            <p:nvPr/>
          </p:nvSpPr>
          <p:spPr>
            <a:xfrm>
              <a:off x="4341563" y="2218875"/>
              <a:ext cx="40825" cy="34100"/>
            </a:xfrm>
            <a:custGeom>
              <a:rect b="b" l="l" r="r" t="t"/>
              <a:pathLst>
                <a:path extrusionOk="0" h="1364" w="1633">
                  <a:moveTo>
                    <a:pt x="270" y="1"/>
                  </a:moveTo>
                  <a:cubicBezTo>
                    <a:pt x="121" y="1"/>
                    <a:pt x="0" y="126"/>
                    <a:pt x="0" y="275"/>
                  </a:cubicBezTo>
                  <a:lnTo>
                    <a:pt x="0" y="1094"/>
                  </a:lnTo>
                  <a:cubicBezTo>
                    <a:pt x="0" y="1243"/>
                    <a:pt x="121" y="1363"/>
                    <a:pt x="270" y="1363"/>
                  </a:cubicBezTo>
                  <a:lnTo>
                    <a:pt x="1363" y="1363"/>
                  </a:lnTo>
                  <a:cubicBezTo>
                    <a:pt x="1513" y="1363"/>
                    <a:pt x="1633" y="1243"/>
                    <a:pt x="1633" y="1094"/>
                  </a:cubicBezTo>
                  <a:lnTo>
                    <a:pt x="1633" y="275"/>
                  </a:lnTo>
                  <a:cubicBezTo>
                    <a:pt x="1633" y="126"/>
                    <a:pt x="1513" y="1"/>
                    <a:pt x="1363"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3"/>
            <p:cNvSpPr/>
            <p:nvPr/>
          </p:nvSpPr>
          <p:spPr>
            <a:xfrm>
              <a:off x="4348313" y="2225750"/>
              <a:ext cx="27350" cy="13625"/>
            </a:xfrm>
            <a:custGeom>
              <a:rect b="b" l="l" r="r" t="t"/>
              <a:pathLst>
                <a:path extrusionOk="0" h="545" w="1094">
                  <a:moveTo>
                    <a:pt x="275" y="0"/>
                  </a:moveTo>
                  <a:cubicBezTo>
                    <a:pt x="125" y="0"/>
                    <a:pt x="0" y="120"/>
                    <a:pt x="0" y="274"/>
                  </a:cubicBezTo>
                  <a:cubicBezTo>
                    <a:pt x="0" y="424"/>
                    <a:pt x="125" y="544"/>
                    <a:pt x="275" y="544"/>
                  </a:cubicBezTo>
                  <a:lnTo>
                    <a:pt x="819" y="544"/>
                  </a:lnTo>
                  <a:cubicBezTo>
                    <a:pt x="968" y="544"/>
                    <a:pt x="1093" y="424"/>
                    <a:pt x="1093" y="274"/>
                  </a:cubicBezTo>
                  <a:cubicBezTo>
                    <a:pt x="1093" y="120"/>
                    <a:pt x="968" y="0"/>
                    <a:pt x="819"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8" name="Google Shape;5428;p63"/>
          <p:cNvGrpSpPr/>
          <p:nvPr/>
        </p:nvGrpSpPr>
        <p:grpSpPr>
          <a:xfrm>
            <a:off x="2228263" y="2075775"/>
            <a:ext cx="369850" cy="368000"/>
            <a:chOff x="2228263" y="2075775"/>
            <a:chExt cx="369850" cy="368000"/>
          </a:xfrm>
        </p:grpSpPr>
        <p:sp>
          <p:nvSpPr>
            <p:cNvPr id="5429" name="Google Shape;5429;p63"/>
            <p:cNvSpPr/>
            <p:nvPr/>
          </p:nvSpPr>
          <p:spPr>
            <a:xfrm>
              <a:off x="2228263" y="2075775"/>
              <a:ext cx="369850" cy="368000"/>
            </a:xfrm>
            <a:custGeom>
              <a:rect b="b" l="l" r="r" t="t"/>
              <a:pathLst>
                <a:path extrusionOk="0" h="14720" w="14794">
                  <a:moveTo>
                    <a:pt x="7395" y="0"/>
                  </a:moveTo>
                  <a:cubicBezTo>
                    <a:pt x="7336" y="0"/>
                    <a:pt x="7277" y="35"/>
                    <a:pt x="7257" y="105"/>
                  </a:cubicBezTo>
                  <a:lnTo>
                    <a:pt x="6607" y="2358"/>
                  </a:lnTo>
                  <a:lnTo>
                    <a:pt x="5288" y="418"/>
                  </a:lnTo>
                  <a:cubicBezTo>
                    <a:pt x="5259" y="373"/>
                    <a:pt x="5215" y="353"/>
                    <a:pt x="5171" y="353"/>
                  </a:cubicBezTo>
                  <a:cubicBezTo>
                    <a:pt x="5097" y="353"/>
                    <a:pt x="5025" y="409"/>
                    <a:pt x="5028" y="500"/>
                  </a:cubicBezTo>
                  <a:lnTo>
                    <a:pt x="5105" y="2850"/>
                  </a:lnTo>
                  <a:lnTo>
                    <a:pt x="3246" y="1410"/>
                  </a:lnTo>
                  <a:cubicBezTo>
                    <a:pt x="3219" y="1389"/>
                    <a:pt x="3190" y="1380"/>
                    <a:pt x="3161" y="1380"/>
                  </a:cubicBezTo>
                  <a:cubicBezTo>
                    <a:pt x="3071" y="1380"/>
                    <a:pt x="2988" y="1471"/>
                    <a:pt x="3024" y="1574"/>
                  </a:cubicBezTo>
                  <a:lnTo>
                    <a:pt x="3819" y="3779"/>
                  </a:lnTo>
                  <a:lnTo>
                    <a:pt x="1614" y="2984"/>
                  </a:lnTo>
                  <a:cubicBezTo>
                    <a:pt x="1597" y="2978"/>
                    <a:pt x="1580" y="2976"/>
                    <a:pt x="1564" y="2976"/>
                  </a:cubicBezTo>
                  <a:cubicBezTo>
                    <a:pt x="1453" y="2976"/>
                    <a:pt x="1374" y="3109"/>
                    <a:pt x="1450" y="3206"/>
                  </a:cubicBezTo>
                  <a:lnTo>
                    <a:pt x="2890" y="5065"/>
                  </a:lnTo>
                  <a:lnTo>
                    <a:pt x="2890" y="5065"/>
                  </a:lnTo>
                  <a:lnTo>
                    <a:pt x="540" y="4988"/>
                  </a:lnTo>
                  <a:cubicBezTo>
                    <a:pt x="538" y="4988"/>
                    <a:pt x="536" y="4988"/>
                    <a:pt x="534" y="4988"/>
                  </a:cubicBezTo>
                  <a:cubicBezTo>
                    <a:pt x="394" y="4988"/>
                    <a:pt x="339" y="5172"/>
                    <a:pt x="458" y="5248"/>
                  </a:cubicBezTo>
                  <a:lnTo>
                    <a:pt x="2394" y="6567"/>
                  </a:lnTo>
                  <a:lnTo>
                    <a:pt x="135" y="7222"/>
                  </a:lnTo>
                  <a:cubicBezTo>
                    <a:pt x="0" y="7265"/>
                    <a:pt x="0" y="7458"/>
                    <a:pt x="135" y="7497"/>
                  </a:cubicBezTo>
                  <a:lnTo>
                    <a:pt x="2394" y="8156"/>
                  </a:lnTo>
                  <a:lnTo>
                    <a:pt x="453" y="9471"/>
                  </a:lnTo>
                  <a:cubicBezTo>
                    <a:pt x="334" y="9552"/>
                    <a:pt x="389" y="9736"/>
                    <a:pt x="529" y="9736"/>
                  </a:cubicBezTo>
                  <a:cubicBezTo>
                    <a:pt x="531" y="9736"/>
                    <a:pt x="533" y="9736"/>
                    <a:pt x="535" y="9736"/>
                  </a:cubicBezTo>
                  <a:lnTo>
                    <a:pt x="2885" y="9659"/>
                  </a:lnTo>
                  <a:lnTo>
                    <a:pt x="1445" y="11518"/>
                  </a:lnTo>
                  <a:cubicBezTo>
                    <a:pt x="1369" y="11614"/>
                    <a:pt x="1448" y="11748"/>
                    <a:pt x="1559" y="11748"/>
                  </a:cubicBezTo>
                  <a:cubicBezTo>
                    <a:pt x="1575" y="11748"/>
                    <a:pt x="1592" y="11745"/>
                    <a:pt x="1609" y="11739"/>
                  </a:cubicBezTo>
                  <a:lnTo>
                    <a:pt x="3814" y="10940"/>
                  </a:lnTo>
                  <a:lnTo>
                    <a:pt x="3020" y="13150"/>
                  </a:lnTo>
                  <a:cubicBezTo>
                    <a:pt x="2983" y="13252"/>
                    <a:pt x="3066" y="13344"/>
                    <a:pt x="3156" y="13344"/>
                  </a:cubicBezTo>
                  <a:cubicBezTo>
                    <a:pt x="3185" y="13344"/>
                    <a:pt x="3215" y="13335"/>
                    <a:pt x="3241" y="13314"/>
                  </a:cubicBezTo>
                  <a:lnTo>
                    <a:pt x="5100" y="11874"/>
                  </a:lnTo>
                  <a:lnTo>
                    <a:pt x="5100" y="11874"/>
                  </a:lnTo>
                  <a:lnTo>
                    <a:pt x="5023" y="14219"/>
                  </a:lnTo>
                  <a:cubicBezTo>
                    <a:pt x="5020" y="14311"/>
                    <a:pt x="5094" y="14369"/>
                    <a:pt x="5170" y="14369"/>
                  </a:cubicBezTo>
                  <a:cubicBezTo>
                    <a:pt x="5214" y="14369"/>
                    <a:pt x="5258" y="14350"/>
                    <a:pt x="5288" y="14306"/>
                  </a:cubicBezTo>
                  <a:lnTo>
                    <a:pt x="6602" y="12365"/>
                  </a:lnTo>
                  <a:lnTo>
                    <a:pt x="7257" y="14619"/>
                  </a:lnTo>
                  <a:cubicBezTo>
                    <a:pt x="7279" y="14686"/>
                    <a:pt x="7338" y="14720"/>
                    <a:pt x="7397" y="14720"/>
                  </a:cubicBezTo>
                  <a:cubicBezTo>
                    <a:pt x="7456" y="14720"/>
                    <a:pt x="7515" y="14686"/>
                    <a:pt x="7537" y="14619"/>
                  </a:cubicBezTo>
                  <a:lnTo>
                    <a:pt x="8192" y="12365"/>
                  </a:lnTo>
                  <a:lnTo>
                    <a:pt x="9506" y="14306"/>
                  </a:lnTo>
                  <a:cubicBezTo>
                    <a:pt x="9536" y="14350"/>
                    <a:pt x="9581" y="14370"/>
                    <a:pt x="9625" y="14370"/>
                  </a:cubicBezTo>
                  <a:cubicBezTo>
                    <a:pt x="9700" y="14370"/>
                    <a:pt x="9774" y="14312"/>
                    <a:pt x="9771" y="14224"/>
                  </a:cubicBezTo>
                  <a:lnTo>
                    <a:pt x="9694" y="11874"/>
                  </a:lnTo>
                  <a:lnTo>
                    <a:pt x="9694" y="11874"/>
                  </a:lnTo>
                  <a:lnTo>
                    <a:pt x="11548" y="13314"/>
                  </a:lnTo>
                  <a:cubicBezTo>
                    <a:pt x="11576" y="13335"/>
                    <a:pt x="11606" y="13344"/>
                    <a:pt x="11635" y="13344"/>
                  </a:cubicBezTo>
                  <a:cubicBezTo>
                    <a:pt x="11728" y="13344"/>
                    <a:pt x="11811" y="13252"/>
                    <a:pt x="11774" y="13150"/>
                  </a:cubicBezTo>
                  <a:lnTo>
                    <a:pt x="10980" y="10945"/>
                  </a:lnTo>
                  <a:lnTo>
                    <a:pt x="13185" y="11739"/>
                  </a:lnTo>
                  <a:cubicBezTo>
                    <a:pt x="13202" y="11745"/>
                    <a:pt x="13219" y="11748"/>
                    <a:pt x="13235" y="11748"/>
                  </a:cubicBezTo>
                  <a:cubicBezTo>
                    <a:pt x="13345" y="11748"/>
                    <a:pt x="13420" y="11614"/>
                    <a:pt x="13344" y="11518"/>
                  </a:cubicBezTo>
                  <a:lnTo>
                    <a:pt x="11909" y="9659"/>
                  </a:lnTo>
                  <a:lnTo>
                    <a:pt x="14254" y="9736"/>
                  </a:lnTo>
                  <a:cubicBezTo>
                    <a:pt x="14256" y="9736"/>
                    <a:pt x="14258" y="9736"/>
                    <a:pt x="14260" y="9736"/>
                  </a:cubicBezTo>
                  <a:cubicBezTo>
                    <a:pt x="14400" y="9736"/>
                    <a:pt x="14460" y="9552"/>
                    <a:pt x="14341" y="9471"/>
                  </a:cubicBezTo>
                  <a:lnTo>
                    <a:pt x="12400" y="8156"/>
                  </a:lnTo>
                  <a:lnTo>
                    <a:pt x="14654" y="7501"/>
                  </a:lnTo>
                  <a:cubicBezTo>
                    <a:pt x="14794" y="7458"/>
                    <a:pt x="14794" y="7265"/>
                    <a:pt x="14654" y="7222"/>
                  </a:cubicBezTo>
                  <a:lnTo>
                    <a:pt x="12400" y="6567"/>
                  </a:lnTo>
                  <a:lnTo>
                    <a:pt x="14341" y="5248"/>
                  </a:lnTo>
                  <a:cubicBezTo>
                    <a:pt x="14460" y="5172"/>
                    <a:pt x="14400" y="4988"/>
                    <a:pt x="14264" y="4988"/>
                  </a:cubicBezTo>
                  <a:cubicBezTo>
                    <a:pt x="14263" y="4988"/>
                    <a:pt x="14261" y="4988"/>
                    <a:pt x="14259" y="4988"/>
                  </a:cubicBezTo>
                  <a:lnTo>
                    <a:pt x="11909" y="5065"/>
                  </a:lnTo>
                  <a:lnTo>
                    <a:pt x="11909" y="5065"/>
                  </a:lnTo>
                  <a:lnTo>
                    <a:pt x="13349" y="3206"/>
                  </a:lnTo>
                  <a:cubicBezTo>
                    <a:pt x="13425" y="3109"/>
                    <a:pt x="13346" y="2976"/>
                    <a:pt x="13235" y="2976"/>
                  </a:cubicBezTo>
                  <a:cubicBezTo>
                    <a:pt x="13219" y="2976"/>
                    <a:pt x="13202" y="2978"/>
                    <a:pt x="13185" y="2984"/>
                  </a:cubicBezTo>
                  <a:lnTo>
                    <a:pt x="10980" y="3779"/>
                  </a:lnTo>
                  <a:lnTo>
                    <a:pt x="10980" y="3779"/>
                  </a:lnTo>
                  <a:lnTo>
                    <a:pt x="11774" y="1574"/>
                  </a:lnTo>
                  <a:cubicBezTo>
                    <a:pt x="11810" y="1472"/>
                    <a:pt x="11730" y="1382"/>
                    <a:pt x="11639" y="1382"/>
                  </a:cubicBezTo>
                  <a:cubicBezTo>
                    <a:pt x="11608" y="1382"/>
                    <a:pt x="11577" y="1392"/>
                    <a:pt x="11548" y="1415"/>
                  </a:cubicBezTo>
                  <a:lnTo>
                    <a:pt x="9694" y="2850"/>
                  </a:lnTo>
                  <a:lnTo>
                    <a:pt x="9694" y="2850"/>
                  </a:lnTo>
                  <a:lnTo>
                    <a:pt x="9766" y="504"/>
                  </a:lnTo>
                  <a:cubicBezTo>
                    <a:pt x="9769" y="413"/>
                    <a:pt x="9697" y="356"/>
                    <a:pt x="9623" y="356"/>
                  </a:cubicBezTo>
                  <a:cubicBezTo>
                    <a:pt x="9580" y="356"/>
                    <a:pt x="9536" y="375"/>
                    <a:pt x="9506" y="418"/>
                  </a:cubicBezTo>
                  <a:lnTo>
                    <a:pt x="8192" y="2358"/>
                  </a:lnTo>
                  <a:lnTo>
                    <a:pt x="7532" y="105"/>
                  </a:lnTo>
                  <a:cubicBezTo>
                    <a:pt x="7513" y="35"/>
                    <a:pt x="7454" y="0"/>
                    <a:pt x="7395"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3"/>
            <p:cNvSpPr/>
            <p:nvPr/>
          </p:nvSpPr>
          <p:spPr>
            <a:xfrm>
              <a:off x="2298688" y="2145325"/>
              <a:ext cx="229000" cy="229000"/>
            </a:xfrm>
            <a:custGeom>
              <a:rect b="b" l="l" r="r" t="t"/>
              <a:pathLst>
                <a:path extrusionOk="0" h="9160" w="9160">
                  <a:moveTo>
                    <a:pt x="4580" y="0"/>
                  </a:moveTo>
                  <a:cubicBezTo>
                    <a:pt x="2052" y="0"/>
                    <a:pt x="0" y="2052"/>
                    <a:pt x="0" y="4580"/>
                  </a:cubicBezTo>
                  <a:cubicBezTo>
                    <a:pt x="0" y="7108"/>
                    <a:pt x="2052" y="9159"/>
                    <a:pt x="4580" y="9159"/>
                  </a:cubicBezTo>
                  <a:cubicBezTo>
                    <a:pt x="7108" y="9159"/>
                    <a:pt x="9160" y="7108"/>
                    <a:pt x="9160" y="4580"/>
                  </a:cubicBezTo>
                  <a:cubicBezTo>
                    <a:pt x="9160" y="2052"/>
                    <a:pt x="7108" y="0"/>
                    <a:pt x="4580"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3"/>
            <p:cNvSpPr/>
            <p:nvPr/>
          </p:nvSpPr>
          <p:spPr>
            <a:xfrm>
              <a:off x="2320113" y="2166750"/>
              <a:ext cx="186150" cy="186150"/>
            </a:xfrm>
            <a:custGeom>
              <a:rect b="b" l="l" r="r" t="t"/>
              <a:pathLst>
                <a:path extrusionOk="0" h="7446" w="7446">
                  <a:moveTo>
                    <a:pt x="3723" y="0"/>
                  </a:moveTo>
                  <a:cubicBezTo>
                    <a:pt x="1667" y="0"/>
                    <a:pt x="1" y="1667"/>
                    <a:pt x="1" y="3723"/>
                  </a:cubicBezTo>
                  <a:cubicBezTo>
                    <a:pt x="1" y="5779"/>
                    <a:pt x="1667" y="7445"/>
                    <a:pt x="3723" y="7445"/>
                  </a:cubicBezTo>
                  <a:cubicBezTo>
                    <a:pt x="5779" y="7445"/>
                    <a:pt x="7445" y="5779"/>
                    <a:pt x="7445" y="3723"/>
                  </a:cubicBezTo>
                  <a:cubicBezTo>
                    <a:pt x="7445" y="1667"/>
                    <a:pt x="5779" y="0"/>
                    <a:pt x="3723"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2" name="Google Shape;5432;p63"/>
          <p:cNvGrpSpPr/>
          <p:nvPr/>
        </p:nvGrpSpPr>
        <p:grpSpPr>
          <a:xfrm>
            <a:off x="3457788" y="2304825"/>
            <a:ext cx="372150" cy="138950"/>
            <a:chOff x="3457788" y="2304825"/>
            <a:chExt cx="372150" cy="138950"/>
          </a:xfrm>
        </p:grpSpPr>
        <p:sp>
          <p:nvSpPr>
            <p:cNvPr id="5433" name="Google Shape;5433;p63"/>
            <p:cNvSpPr/>
            <p:nvPr/>
          </p:nvSpPr>
          <p:spPr>
            <a:xfrm>
              <a:off x="3618513" y="2322650"/>
              <a:ext cx="51425" cy="36150"/>
            </a:xfrm>
            <a:custGeom>
              <a:rect b="b" l="l" r="r" t="t"/>
              <a:pathLst>
                <a:path extrusionOk="0" h="1446" w="2057">
                  <a:moveTo>
                    <a:pt x="1026" y="1"/>
                  </a:moveTo>
                  <a:cubicBezTo>
                    <a:pt x="458" y="1"/>
                    <a:pt x="0" y="468"/>
                    <a:pt x="15" y="1041"/>
                  </a:cubicBezTo>
                  <a:lnTo>
                    <a:pt x="15" y="1190"/>
                  </a:lnTo>
                  <a:cubicBezTo>
                    <a:pt x="22" y="1351"/>
                    <a:pt x="145" y="1432"/>
                    <a:pt x="268" y="1432"/>
                  </a:cubicBezTo>
                  <a:cubicBezTo>
                    <a:pt x="390" y="1432"/>
                    <a:pt x="513" y="1351"/>
                    <a:pt x="520" y="1190"/>
                  </a:cubicBezTo>
                  <a:lnTo>
                    <a:pt x="520" y="1041"/>
                  </a:lnTo>
                  <a:cubicBezTo>
                    <a:pt x="530" y="766"/>
                    <a:pt x="756" y="549"/>
                    <a:pt x="1026" y="549"/>
                  </a:cubicBezTo>
                  <a:cubicBezTo>
                    <a:pt x="1300" y="549"/>
                    <a:pt x="1527" y="766"/>
                    <a:pt x="1536" y="1041"/>
                  </a:cubicBezTo>
                  <a:lnTo>
                    <a:pt x="1536" y="1190"/>
                  </a:lnTo>
                  <a:cubicBezTo>
                    <a:pt x="1536" y="1334"/>
                    <a:pt x="1647" y="1445"/>
                    <a:pt x="1792" y="1445"/>
                  </a:cubicBezTo>
                  <a:cubicBezTo>
                    <a:pt x="1931" y="1445"/>
                    <a:pt x="2042" y="1334"/>
                    <a:pt x="2042" y="1190"/>
                  </a:cubicBezTo>
                  <a:lnTo>
                    <a:pt x="2042" y="1041"/>
                  </a:lnTo>
                  <a:cubicBezTo>
                    <a:pt x="2057" y="468"/>
                    <a:pt x="1599" y="1"/>
                    <a:pt x="1026"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3"/>
            <p:cNvSpPr/>
            <p:nvPr/>
          </p:nvSpPr>
          <p:spPr>
            <a:xfrm>
              <a:off x="3457788" y="2329625"/>
              <a:ext cx="40600" cy="12675"/>
            </a:xfrm>
            <a:custGeom>
              <a:rect b="b" l="l" r="r" t="t"/>
              <a:pathLst>
                <a:path extrusionOk="0" h="507" w="1624">
                  <a:moveTo>
                    <a:pt x="334" y="0"/>
                  </a:moveTo>
                  <a:cubicBezTo>
                    <a:pt x="0" y="0"/>
                    <a:pt x="2" y="507"/>
                    <a:pt x="338" y="507"/>
                  </a:cubicBezTo>
                  <a:cubicBezTo>
                    <a:pt x="343" y="507"/>
                    <a:pt x="347" y="507"/>
                    <a:pt x="352" y="506"/>
                  </a:cubicBezTo>
                  <a:lnTo>
                    <a:pt x="1623" y="506"/>
                  </a:lnTo>
                  <a:lnTo>
                    <a:pt x="1623" y="1"/>
                  </a:lnTo>
                  <a:lnTo>
                    <a:pt x="352" y="1"/>
                  </a:lnTo>
                  <a:cubicBezTo>
                    <a:pt x="346" y="0"/>
                    <a:pt x="340" y="0"/>
                    <a:pt x="334"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3"/>
            <p:cNvSpPr/>
            <p:nvPr/>
          </p:nvSpPr>
          <p:spPr>
            <a:xfrm>
              <a:off x="3790188" y="2329625"/>
              <a:ext cx="39750" cy="12675"/>
            </a:xfrm>
            <a:custGeom>
              <a:rect b="b" l="l" r="r" t="t"/>
              <a:pathLst>
                <a:path extrusionOk="0" h="507" w="1590">
                  <a:moveTo>
                    <a:pt x="0" y="1"/>
                  </a:moveTo>
                  <a:lnTo>
                    <a:pt x="0" y="506"/>
                  </a:lnTo>
                  <a:lnTo>
                    <a:pt x="1267" y="506"/>
                  </a:lnTo>
                  <a:cubicBezTo>
                    <a:pt x="1589" y="492"/>
                    <a:pt x="1589" y="15"/>
                    <a:pt x="1267"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3"/>
            <p:cNvSpPr/>
            <p:nvPr/>
          </p:nvSpPr>
          <p:spPr>
            <a:xfrm>
              <a:off x="3479213" y="2304825"/>
              <a:ext cx="152450" cy="138950"/>
            </a:xfrm>
            <a:custGeom>
              <a:rect b="b" l="l" r="r" t="t"/>
              <a:pathLst>
                <a:path extrusionOk="0" h="5558" w="6098">
                  <a:moveTo>
                    <a:pt x="1893" y="1"/>
                  </a:moveTo>
                  <a:cubicBezTo>
                    <a:pt x="843" y="6"/>
                    <a:pt x="1" y="858"/>
                    <a:pt x="1" y="1908"/>
                  </a:cubicBezTo>
                  <a:cubicBezTo>
                    <a:pt x="1" y="3256"/>
                    <a:pt x="1522" y="4874"/>
                    <a:pt x="2938" y="5534"/>
                  </a:cubicBezTo>
                  <a:cubicBezTo>
                    <a:pt x="2972" y="5553"/>
                    <a:pt x="3010" y="5558"/>
                    <a:pt x="3049" y="5558"/>
                  </a:cubicBezTo>
                  <a:cubicBezTo>
                    <a:pt x="3083" y="5558"/>
                    <a:pt x="3121" y="5553"/>
                    <a:pt x="3155" y="5534"/>
                  </a:cubicBezTo>
                  <a:cubicBezTo>
                    <a:pt x="4575" y="4869"/>
                    <a:pt x="6092" y="3256"/>
                    <a:pt x="6092" y="1908"/>
                  </a:cubicBezTo>
                  <a:cubicBezTo>
                    <a:pt x="6097" y="858"/>
                    <a:pt x="5250" y="6"/>
                    <a:pt x="4205" y="1"/>
                  </a:cubicBezTo>
                  <a:cubicBezTo>
                    <a:pt x="3786" y="1"/>
                    <a:pt x="3376" y="140"/>
                    <a:pt x="3049" y="396"/>
                  </a:cubicBezTo>
                  <a:cubicBezTo>
                    <a:pt x="2717" y="140"/>
                    <a:pt x="2312" y="1"/>
                    <a:pt x="1893"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3"/>
            <p:cNvSpPr/>
            <p:nvPr/>
          </p:nvSpPr>
          <p:spPr>
            <a:xfrm>
              <a:off x="3491863" y="2317600"/>
              <a:ext cx="127025" cy="112825"/>
            </a:xfrm>
            <a:custGeom>
              <a:rect b="b" l="l" r="r" t="t"/>
              <a:pathLst>
                <a:path extrusionOk="0" h="4513" w="5081">
                  <a:moveTo>
                    <a:pt x="3677" y="0"/>
                  </a:moveTo>
                  <a:cubicBezTo>
                    <a:pt x="3317" y="0"/>
                    <a:pt x="2972" y="149"/>
                    <a:pt x="2716" y="405"/>
                  </a:cubicBezTo>
                  <a:cubicBezTo>
                    <a:pt x="2666" y="453"/>
                    <a:pt x="2601" y="477"/>
                    <a:pt x="2536" y="477"/>
                  </a:cubicBezTo>
                  <a:cubicBezTo>
                    <a:pt x="2471" y="477"/>
                    <a:pt x="2406" y="453"/>
                    <a:pt x="2355" y="405"/>
                  </a:cubicBezTo>
                  <a:cubicBezTo>
                    <a:pt x="2100" y="145"/>
                    <a:pt x="1753" y="0"/>
                    <a:pt x="1387" y="0"/>
                  </a:cubicBezTo>
                  <a:cubicBezTo>
                    <a:pt x="617" y="0"/>
                    <a:pt x="0" y="626"/>
                    <a:pt x="0" y="1397"/>
                  </a:cubicBezTo>
                  <a:cubicBezTo>
                    <a:pt x="0" y="2504"/>
                    <a:pt x="1320" y="3896"/>
                    <a:pt x="2538" y="4512"/>
                  </a:cubicBezTo>
                  <a:cubicBezTo>
                    <a:pt x="3761" y="3896"/>
                    <a:pt x="5076" y="2504"/>
                    <a:pt x="5076" y="1397"/>
                  </a:cubicBezTo>
                  <a:cubicBezTo>
                    <a:pt x="5081" y="626"/>
                    <a:pt x="4460" y="0"/>
                    <a:pt x="3694" y="0"/>
                  </a:cubicBezTo>
                  <a:cubicBezTo>
                    <a:pt x="3688" y="0"/>
                    <a:pt x="3682" y="0"/>
                    <a:pt x="367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3"/>
            <p:cNvSpPr/>
            <p:nvPr/>
          </p:nvSpPr>
          <p:spPr>
            <a:xfrm>
              <a:off x="3560838" y="2330225"/>
              <a:ext cx="44450" cy="74425"/>
            </a:xfrm>
            <a:custGeom>
              <a:rect b="b" l="l" r="r" t="t"/>
              <a:pathLst>
                <a:path extrusionOk="0" h="2977" w="1778">
                  <a:moveTo>
                    <a:pt x="940" y="1"/>
                  </a:moveTo>
                  <a:cubicBezTo>
                    <a:pt x="617" y="15"/>
                    <a:pt x="617" y="492"/>
                    <a:pt x="940" y="507"/>
                  </a:cubicBezTo>
                  <a:cubicBezTo>
                    <a:pt x="1060" y="507"/>
                    <a:pt x="1176" y="569"/>
                    <a:pt x="1243" y="675"/>
                  </a:cubicBezTo>
                  <a:cubicBezTo>
                    <a:pt x="1291" y="747"/>
                    <a:pt x="1368" y="791"/>
                    <a:pt x="1455" y="791"/>
                  </a:cubicBezTo>
                  <a:cubicBezTo>
                    <a:pt x="1657" y="791"/>
                    <a:pt x="1778" y="569"/>
                    <a:pt x="1667" y="401"/>
                  </a:cubicBezTo>
                  <a:cubicBezTo>
                    <a:pt x="1508" y="150"/>
                    <a:pt x="1233" y="1"/>
                    <a:pt x="940" y="1"/>
                  </a:cubicBezTo>
                  <a:close/>
                  <a:moveTo>
                    <a:pt x="1411" y="1156"/>
                  </a:moveTo>
                  <a:cubicBezTo>
                    <a:pt x="1322" y="1156"/>
                    <a:pt x="1233" y="1203"/>
                    <a:pt x="1185" y="1316"/>
                  </a:cubicBezTo>
                  <a:cubicBezTo>
                    <a:pt x="1002" y="1701"/>
                    <a:pt x="627" y="2153"/>
                    <a:pt x="179" y="2529"/>
                  </a:cubicBezTo>
                  <a:cubicBezTo>
                    <a:pt x="1" y="2683"/>
                    <a:pt x="107" y="2977"/>
                    <a:pt x="343" y="2977"/>
                  </a:cubicBezTo>
                  <a:cubicBezTo>
                    <a:pt x="400" y="2977"/>
                    <a:pt x="458" y="2958"/>
                    <a:pt x="506" y="2919"/>
                  </a:cubicBezTo>
                  <a:cubicBezTo>
                    <a:pt x="1012" y="2491"/>
                    <a:pt x="1431" y="1985"/>
                    <a:pt x="1643" y="1532"/>
                  </a:cubicBezTo>
                  <a:cubicBezTo>
                    <a:pt x="1753" y="1327"/>
                    <a:pt x="1582" y="1156"/>
                    <a:pt x="1411" y="1156"/>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3"/>
            <p:cNvSpPr/>
            <p:nvPr/>
          </p:nvSpPr>
          <p:spPr>
            <a:xfrm>
              <a:off x="3491988" y="2319400"/>
              <a:ext cx="75375" cy="111025"/>
            </a:xfrm>
            <a:custGeom>
              <a:rect b="b" l="l" r="r" t="t"/>
              <a:pathLst>
                <a:path extrusionOk="0" h="4441" w="3015">
                  <a:moveTo>
                    <a:pt x="1005" y="1"/>
                  </a:moveTo>
                  <a:cubicBezTo>
                    <a:pt x="956" y="1"/>
                    <a:pt x="905" y="10"/>
                    <a:pt x="857" y="29"/>
                  </a:cubicBezTo>
                  <a:cubicBezTo>
                    <a:pt x="337" y="251"/>
                    <a:pt x="0" y="757"/>
                    <a:pt x="0" y="1320"/>
                  </a:cubicBezTo>
                  <a:cubicBezTo>
                    <a:pt x="0" y="2428"/>
                    <a:pt x="1315" y="3824"/>
                    <a:pt x="2538" y="4440"/>
                  </a:cubicBezTo>
                  <a:lnTo>
                    <a:pt x="2548" y="4436"/>
                  </a:lnTo>
                  <a:cubicBezTo>
                    <a:pt x="2952" y="4229"/>
                    <a:pt x="3015" y="3675"/>
                    <a:pt x="2668" y="3381"/>
                  </a:cubicBezTo>
                  <a:cubicBezTo>
                    <a:pt x="1888" y="2697"/>
                    <a:pt x="1267" y="1802"/>
                    <a:pt x="1267" y="1045"/>
                  </a:cubicBezTo>
                  <a:cubicBezTo>
                    <a:pt x="1267" y="867"/>
                    <a:pt x="1300" y="689"/>
                    <a:pt x="1368" y="525"/>
                  </a:cubicBezTo>
                  <a:cubicBezTo>
                    <a:pt x="1411" y="415"/>
                    <a:pt x="1401" y="289"/>
                    <a:pt x="1339" y="188"/>
                  </a:cubicBezTo>
                  <a:cubicBezTo>
                    <a:pt x="1269" y="69"/>
                    <a:pt x="1139" y="1"/>
                    <a:pt x="1005"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3"/>
            <p:cNvSpPr/>
            <p:nvPr/>
          </p:nvSpPr>
          <p:spPr>
            <a:xfrm>
              <a:off x="3656788" y="2304825"/>
              <a:ext cx="152550" cy="138950"/>
            </a:xfrm>
            <a:custGeom>
              <a:rect b="b" l="l" r="r" t="t"/>
              <a:pathLst>
                <a:path extrusionOk="0" h="5558" w="6102">
                  <a:moveTo>
                    <a:pt x="1898" y="1"/>
                  </a:moveTo>
                  <a:cubicBezTo>
                    <a:pt x="848" y="6"/>
                    <a:pt x="1" y="858"/>
                    <a:pt x="5" y="1908"/>
                  </a:cubicBezTo>
                  <a:cubicBezTo>
                    <a:pt x="5" y="3256"/>
                    <a:pt x="1522" y="4874"/>
                    <a:pt x="2943" y="5534"/>
                  </a:cubicBezTo>
                  <a:cubicBezTo>
                    <a:pt x="2977" y="5553"/>
                    <a:pt x="3015" y="5558"/>
                    <a:pt x="3049" y="5558"/>
                  </a:cubicBezTo>
                  <a:cubicBezTo>
                    <a:pt x="3087" y="5558"/>
                    <a:pt x="3126" y="5553"/>
                    <a:pt x="3160" y="5534"/>
                  </a:cubicBezTo>
                  <a:cubicBezTo>
                    <a:pt x="4580" y="4869"/>
                    <a:pt x="6097" y="3256"/>
                    <a:pt x="6097" y="1908"/>
                  </a:cubicBezTo>
                  <a:cubicBezTo>
                    <a:pt x="6102" y="858"/>
                    <a:pt x="5254" y="6"/>
                    <a:pt x="4205" y="1"/>
                  </a:cubicBezTo>
                  <a:cubicBezTo>
                    <a:pt x="3786" y="1"/>
                    <a:pt x="3381" y="140"/>
                    <a:pt x="3049" y="396"/>
                  </a:cubicBezTo>
                  <a:cubicBezTo>
                    <a:pt x="2721" y="140"/>
                    <a:pt x="2312" y="1"/>
                    <a:pt x="1898"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3"/>
            <p:cNvSpPr/>
            <p:nvPr/>
          </p:nvSpPr>
          <p:spPr>
            <a:xfrm>
              <a:off x="3669438" y="2317600"/>
              <a:ext cx="127150" cy="112825"/>
            </a:xfrm>
            <a:custGeom>
              <a:rect b="b" l="l" r="r" t="t"/>
              <a:pathLst>
                <a:path extrusionOk="0" h="4513" w="5086">
                  <a:moveTo>
                    <a:pt x="3681" y="0"/>
                  </a:moveTo>
                  <a:cubicBezTo>
                    <a:pt x="3317" y="0"/>
                    <a:pt x="2972" y="149"/>
                    <a:pt x="2721" y="405"/>
                  </a:cubicBezTo>
                  <a:cubicBezTo>
                    <a:pt x="2670" y="453"/>
                    <a:pt x="2605" y="477"/>
                    <a:pt x="2540" y="477"/>
                  </a:cubicBezTo>
                  <a:cubicBezTo>
                    <a:pt x="2475" y="477"/>
                    <a:pt x="2410" y="453"/>
                    <a:pt x="2360" y="405"/>
                  </a:cubicBezTo>
                  <a:cubicBezTo>
                    <a:pt x="2105" y="145"/>
                    <a:pt x="1753" y="0"/>
                    <a:pt x="1392" y="0"/>
                  </a:cubicBezTo>
                  <a:cubicBezTo>
                    <a:pt x="621" y="0"/>
                    <a:pt x="0" y="626"/>
                    <a:pt x="5" y="1397"/>
                  </a:cubicBezTo>
                  <a:cubicBezTo>
                    <a:pt x="5" y="2504"/>
                    <a:pt x="1320" y="3896"/>
                    <a:pt x="2543" y="4512"/>
                  </a:cubicBezTo>
                  <a:cubicBezTo>
                    <a:pt x="3766" y="3896"/>
                    <a:pt x="5081" y="2504"/>
                    <a:pt x="5081" y="1397"/>
                  </a:cubicBezTo>
                  <a:cubicBezTo>
                    <a:pt x="5085" y="626"/>
                    <a:pt x="4464" y="0"/>
                    <a:pt x="3699" y="0"/>
                  </a:cubicBezTo>
                  <a:cubicBezTo>
                    <a:pt x="3693" y="0"/>
                    <a:pt x="3687" y="0"/>
                    <a:pt x="3681"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3"/>
            <p:cNvSpPr/>
            <p:nvPr/>
          </p:nvSpPr>
          <p:spPr>
            <a:xfrm>
              <a:off x="3738413" y="2330225"/>
              <a:ext cx="44575" cy="74425"/>
            </a:xfrm>
            <a:custGeom>
              <a:rect b="b" l="l" r="r" t="t"/>
              <a:pathLst>
                <a:path extrusionOk="0" h="2977" w="1783">
                  <a:moveTo>
                    <a:pt x="940" y="1"/>
                  </a:moveTo>
                  <a:cubicBezTo>
                    <a:pt x="617" y="15"/>
                    <a:pt x="617" y="492"/>
                    <a:pt x="940" y="507"/>
                  </a:cubicBezTo>
                  <a:cubicBezTo>
                    <a:pt x="1065" y="507"/>
                    <a:pt x="1180" y="569"/>
                    <a:pt x="1248" y="675"/>
                  </a:cubicBezTo>
                  <a:cubicBezTo>
                    <a:pt x="1291" y="747"/>
                    <a:pt x="1373" y="791"/>
                    <a:pt x="1460" y="791"/>
                  </a:cubicBezTo>
                  <a:cubicBezTo>
                    <a:pt x="1662" y="791"/>
                    <a:pt x="1782" y="569"/>
                    <a:pt x="1672" y="401"/>
                  </a:cubicBezTo>
                  <a:cubicBezTo>
                    <a:pt x="1513" y="150"/>
                    <a:pt x="1238" y="1"/>
                    <a:pt x="940" y="1"/>
                  </a:cubicBezTo>
                  <a:close/>
                  <a:moveTo>
                    <a:pt x="1414" y="1156"/>
                  </a:moveTo>
                  <a:cubicBezTo>
                    <a:pt x="1325" y="1156"/>
                    <a:pt x="1236" y="1203"/>
                    <a:pt x="1190" y="1316"/>
                  </a:cubicBezTo>
                  <a:cubicBezTo>
                    <a:pt x="1007" y="1701"/>
                    <a:pt x="631" y="2153"/>
                    <a:pt x="184" y="2529"/>
                  </a:cubicBezTo>
                  <a:cubicBezTo>
                    <a:pt x="1" y="2683"/>
                    <a:pt x="111" y="2977"/>
                    <a:pt x="347" y="2977"/>
                  </a:cubicBezTo>
                  <a:cubicBezTo>
                    <a:pt x="405" y="2977"/>
                    <a:pt x="463" y="2958"/>
                    <a:pt x="511" y="2919"/>
                  </a:cubicBezTo>
                  <a:cubicBezTo>
                    <a:pt x="1017" y="2491"/>
                    <a:pt x="1431" y="1985"/>
                    <a:pt x="1648" y="1532"/>
                  </a:cubicBezTo>
                  <a:cubicBezTo>
                    <a:pt x="1758" y="1327"/>
                    <a:pt x="1584" y="1156"/>
                    <a:pt x="1414" y="1156"/>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3"/>
            <p:cNvSpPr/>
            <p:nvPr/>
          </p:nvSpPr>
          <p:spPr>
            <a:xfrm>
              <a:off x="3669663" y="2319525"/>
              <a:ext cx="75400" cy="111025"/>
            </a:xfrm>
            <a:custGeom>
              <a:rect b="b" l="l" r="r" t="t"/>
              <a:pathLst>
                <a:path extrusionOk="0" h="4441" w="3016">
                  <a:moveTo>
                    <a:pt x="1005" y="0"/>
                  </a:moveTo>
                  <a:cubicBezTo>
                    <a:pt x="956" y="0"/>
                    <a:pt x="906" y="10"/>
                    <a:pt x="858" y="29"/>
                  </a:cubicBezTo>
                  <a:cubicBezTo>
                    <a:pt x="338" y="246"/>
                    <a:pt x="1" y="756"/>
                    <a:pt x="1" y="1320"/>
                  </a:cubicBezTo>
                  <a:cubicBezTo>
                    <a:pt x="1" y="2427"/>
                    <a:pt x="1316" y="3824"/>
                    <a:pt x="2539" y="4440"/>
                  </a:cubicBezTo>
                  <a:lnTo>
                    <a:pt x="2548" y="4435"/>
                  </a:lnTo>
                  <a:cubicBezTo>
                    <a:pt x="2953" y="4228"/>
                    <a:pt x="3015" y="3670"/>
                    <a:pt x="2669" y="3376"/>
                  </a:cubicBezTo>
                  <a:cubicBezTo>
                    <a:pt x="1884" y="2692"/>
                    <a:pt x="1267" y="1797"/>
                    <a:pt x="1267" y="1040"/>
                  </a:cubicBezTo>
                  <a:cubicBezTo>
                    <a:pt x="1267" y="862"/>
                    <a:pt x="1301" y="689"/>
                    <a:pt x="1369" y="525"/>
                  </a:cubicBezTo>
                  <a:cubicBezTo>
                    <a:pt x="1412" y="414"/>
                    <a:pt x="1402" y="289"/>
                    <a:pt x="1340" y="188"/>
                  </a:cubicBezTo>
                  <a:cubicBezTo>
                    <a:pt x="1266" y="69"/>
                    <a:pt x="1138" y="0"/>
                    <a:pt x="1005"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4" name="Google Shape;5444;p63"/>
          <p:cNvGrpSpPr/>
          <p:nvPr/>
        </p:nvGrpSpPr>
        <p:grpSpPr>
          <a:xfrm>
            <a:off x="2842963" y="2291475"/>
            <a:ext cx="370100" cy="152300"/>
            <a:chOff x="2842963" y="2291475"/>
            <a:chExt cx="370100" cy="152300"/>
          </a:xfrm>
        </p:grpSpPr>
        <p:sp>
          <p:nvSpPr>
            <p:cNvPr id="5445" name="Google Shape;5445;p63"/>
            <p:cNvSpPr/>
            <p:nvPr/>
          </p:nvSpPr>
          <p:spPr>
            <a:xfrm>
              <a:off x="2842963" y="2329625"/>
              <a:ext cx="33500" cy="12675"/>
            </a:xfrm>
            <a:custGeom>
              <a:rect b="b" l="l" r="r" t="t"/>
              <a:pathLst>
                <a:path extrusionOk="0" h="507" w="1340">
                  <a:moveTo>
                    <a:pt x="323" y="1"/>
                  </a:moveTo>
                  <a:cubicBezTo>
                    <a:pt x="1" y="15"/>
                    <a:pt x="1" y="492"/>
                    <a:pt x="323" y="506"/>
                  </a:cubicBezTo>
                  <a:lnTo>
                    <a:pt x="1339" y="506"/>
                  </a:lnTo>
                  <a:lnTo>
                    <a:pt x="1339"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3"/>
            <p:cNvSpPr/>
            <p:nvPr/>
          </p:nvSpPr>
          <p:spPr>
            <a:xfrm>
              <a:off x="3181013" y="2329625"/>
              <a:ext cx="32050" cy="12675"/>
            </a:xfrm>
            <a:custGeom>
              <a:rect b="b" l="l" r="r" t="t"/>
              <a:pathLst>
                <a:path extrusionOk="0" h="507" w="1282">
                  <a:moveTo>
                    <a:pt x="1029" y="0"/>
                  </a:moveTo>
                  <a:cubicBezTo>
                    <a:pt x="1023" y="0"/>
                    <a:pt x="1017" y="0"/>
                    <a:pt x="1012" y="1"/>
                  </a:cubicBezTo>
                  <a:lnTo>
                    <a:pt x="1" y="1"/>
                  </a:lnTo>
                  <a:lnTo>
                    <a:pt x="1" y="506"/>
                  </a:lnTo>
                  <a:lnTo>
                    <a:pt x="1012" y="506"/>
                  </a:lnTo>
                  <a:cubicBezTo>
                    <a:pt x="1015" y="507"/>
                    <a:pt x="1018" y="507"/>
                    <a:pt x="1021" y="507"/>
                  </a:cubicBezTo>
                  <a:cubicBezTo>
                    <a:pt x="1161" y="507"/>
                    <a:pt x="1282" y="393"/>
                    <a:pt x="1282" y="251"/>
                  </a:cubicBezTo>
                  <a:cubicBezTo>
                    <a:pt x="1282" y="112"/>
                    <a:pt x="1166" y="0"/>
                    <a:pt x="1029"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3"/>
            <p:cNvSpPr/>
            <p:nvPr/>
          </p:nvSpPr>
          <p:spPr>
            <a:xfrm>
              <a:off x="3049063" y="2304225"/>
              <a:ext cx="131975" cy="126900"/>
            </a:xfrm>
            <a:custGeom>
              <a:rect b="b" l="l" r="r" t="t"/>
              <a:pathLst>
                <a:path extrusionOk="0" h="5076" w="5279">
                  <a:moveTo>
                    <a:pt x="2741" y="1"/>
                  </a:moveTo>
                  <a:cubicBezTo>
                    <a:pt x="1710" y="1"/>
                    <a:pt x="786" y="617"/>
                    <a:pt x="396" y="1566"/>
                  </a:cubicBezTo>
                  <a:cubicBezTo>
                    <a:pt x="1" y="2514"/>
                    <a:pt x="217" y="3608"/>
                    <a:pt x="945" y="4335"/>
                  </a:cubicBezTo>
                  <a:cubicBezTo>
                    <a:pt x="1431" y="4818"/>
                    <a:pt x="2080" y="5075"/>
                    <a:pt x="2740" y="5075"/>
                  </a:cubicBezTo>
                  <a:cubicBezTo>
                    <a:pt x="3066" y="5075"/>
                    <a:pt x="3395" y="5013"/>
                    <a:pt x="3709" y="4884"/>
                  </a:cubicBezTo>
                  <a:cubicBezTo>
                    <a:pt x="4657" y="4489"/>
                    <a:pt x="5279" y="3564"/>
                    <a:pt x="5279" y="2539"/>
                  </a:cubicBezTo>
                  <a:cubicBezTo>
                    <a:pt x="5274" y="1137"/>
                    <a:pt x="4142" y="1"/>
                    <a:pt x="2741"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3"/>
            <p:cNvSpPr/>
            <p:nvPr/>
          </p:nvSpPr>
          <p:spPr>
            <a:xfrm>
              <a:off x="3046788" y="2329325"/>
              <a:ext cx="117325" cy="101750"/>
            </a:xfrm>
            <a:custGeom>
              <a:rect b="b" l="l" r="r" t="t"/>
              <a:pathLst>
                <a:path extrusionOk="0" h="4070" w="4693">
                  <a:moveTo>
                    <a:pt x="942" y="1"/>
                  </a:moveTo>
                  <a:cubicBezTo>
                    <a:pt x="863" y="1"/>
                    <a:pt x="782" y="37"/>
                    <a:pt x="727" y="119"/>
                  </a:cubicBezTo>
                  <a:cubicBezTo>
                    <a:pt x="0" y="1193"/>
                    <a:pt x="202" y="2642"/>
                    <a:pt x="1194" y="3475"/>
                  </a:cubicBezTo>
                  <a:cubicBezTo>
                    <a:pt x="1668" y="3873"/>
                    <a:pt x="2248" y="4069"/>
                    <a:pt x="2828" y="4069"/>
                  </a:cubicBezTo>
                  <a:cubicBezTo>
                    <a:pt x="3463" y="4069"/>
                    <a:pt x="4096" y="3833"/>
                    <a:pt x="4585" y="3364"/>
                  </a:cubicBezTo>
                  <a:cubicBezTo>
                    <a:pt x="4693" y="3252"/>
                    <a:pt x="4607" y="3078"/>
                    <a:pt x="4466" y="3078"/>
                  </a:cubicBezTo>
                  <a:cubicBezTo>
                    <a:pt x="4450" y="3078"/>
                    <a:pt x="4433" y="3080"/>
                    <a:pt x="4416" y="3085"/>
                  </a:cubicBezTo>
                  <a:cubicBezTo>
                    <a:pt x="4188" y="3151"/>
                    <a:pt x="3950" y="3184"/>
                    <a:pt x="3712" y="3184"/>
                  </a:cubicBezTo>
                  <a:cubicBezTo>
                    <a:pt x="3533" y="3184"/>
                    <a:pt x="3354" y="3166"/>
                    <a:pt x="3179" y="3128"/>
                  </a:cubicBezTo>
                  <a:cubicBezTo>
                    <a:pt x="1883" y="2844"/>
                    <a:pt x="1021" y="1612"/>
                    <a:pt x="1204" y="297"/>
                  </a:cubicBezTo>
                  <a:cubicBezTo>
                    <a:pt x="1229" y="120"/>
                    <a:pt x="1087" y="1"/>
                    <a:pt x="942"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3"/>
            <p:cNvSpPr/>
            <p:nvPr/>
          </p:nvSpPr>
          <p:spPr>
            <a:xfrm>
              <a:off x="3131013" y="2323100"/>
              <a:ext cx="37375" cy="50975"/>
            </a:xfrm>
            <a:custGeom>
              <a:rect b="b" l="l" r="r" t="t"/>
              <a:pathLst>
                <a:path extrusionOk="0" h="2039" w="1495">
                  <a:moveTo>
                    <a:pt x="373" y="0"/>
                  </a:moveTo>
                  <a:cubicBezTo>
                    <a:pt x="148" y="0"/>
                    <a:pt x="1" y="333"/>
                    <a:pt x="248" y="479"/>
                  </a:cubicBezTo>
                  <a:cubicBezTo>
                    <a:pt x="705" y="753"/>
                    <a:pt x="984" y="1249"/>
                    <a:pt x="984" y="1784"/>
                  </a:cubicBezTo>
                  <a:cubicBezTo>
                    <a:pt x="984" y="1923"/>
                    <a:pt x="1095" y="2039"/>
                    <a:pt x="1240" y="2039"/>
                  </a:cubicBezTo>
                  <a:cubicBezTo>
                    <a:pt x="1379" y="2034"/>
                    <a:pt x="1490" y="1923"/>
                    <a:pt x="1490" y="1784"/>
                  </a:cubicBezTo>
                  <a:cubicBezTo>
                    <a:pt x="1495" y="1071"/>
                    <a:pt x="1119" y="406"/>
                    <a:pt x="508" y="40"/>
                  </a:cubicBezTo>
                  <a:cubicBezTo>
                    <a:pt x="462" y="13"/>
                    <a:pt x="416" y="0"/>
                    <a:pt x="373"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3"/>
            <p:cNvSpPr/>
            <p:nvPr/>
          </p:nvSpPr>
          <p:spPr>
            <a:xfrm>
              <a:off x="2871488" y="2304225"/>
              <a:ext cx="131850" cy="126900"/>
            </a:xfrm>
            <a:custGeom>
              <a:rect b="b" l="l" r="r" t="t"/>
              <a:pathLst>
                <a:path extrusionOk="0" h="5076" w="5274">
                  <a:moveTo>
                    <a:pt x="2736" y="1"/>
                  </a:moveTo>
                  <a:cubicBezTo>
                    <a:pt x="1710" y="1"/>
                    <a:pt x="786" y="617"/>
                    <a:pt x="391" y="1566"/>
                  </a:cubicBezTo>
                  <a:cubicBezTo>
                    <a:pt x="1" y="2514"/>
                    <a:pt x="217" y="3608"/>
                    <a:pt x="940" y="4335"/>
                  </a:cubicBezTo>
                  <a:cubicBezTo>
                    <a:pt x="1427" y="4818"/>
                    <a:pt x="2077" y="5075"/>
                    <a:pt x="2739" y="5075"/>
                  </a:cubicBezTo>
                  <a:cubicBezTo>
                    <a:pt x="3066" y="5075"/>
                    <a:pt x="3395" y="5013"/>
                    <a:pt x="3709" y="4884"/>
                  </a:cubicBezTo>
                  <a:cubicBezTo>
                    <a:pt x="4657" y="4489"/>
                    <a:pt x="5274" y="3564"/>
                    <a:pt x="5274" y="2539"/>
                  </a:cubicBezTo>
                  <a:cubicBezTo>
                    <a:pt x="5274" y="1137"/>
                    <a:pt x="4137" y="1"/>
                    <a:pt x="2736"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3"/>
            <p:cNvSpPr/>
            <p:nvPr/>
          </p:nvSpPr>
          <p:spPr>
            <a:xfrm>
              <a:off x="2869213" y="2329325"/>
              <a:ext cx="117325" cy="101750"/>
            </a:xfrm>
            <a:custGeom>
              <a:rect b="b" l="l" r="r" t="t"/>
              <a:pathLst>
                <a:path extrusionOk="0" h="4070" w="4693">
                  <a:moveTo>
                    <a:pt x="938" y="1"/>
                  </a:moveTo>
                  <a:cubicBezTo>
                    <a:pt x="858" y="1"/>
                    <a:pt x="777" y="37"/>
                    <a:pt x="723" y="119"/>
                  </a:cubicBezTo>
                  <a:cubicBezTo>
                    <a:pt x="0" y="1193"/>
                    <a:pt x="198" y="2642"/>
                    <a:pt x="1190" y="3475"/>
                  </a:cubicBezTo>
                  <a:cubicBezTo>
                    <a:pt x="1663" y="3873"/>
                    <a:pt x="2244" y="4069"/>
                    <a:pt x="2823" y="4069"/>
                  </a:cubicBezTo>
                  <a:cubicBezTo>
                    <a:pt x="3458" y="4069"/>
                    <a:pt x="4091" y="3833"/>
                    <a:pt x="4580" y="3364"/>
                  </a:cubicBezTo>
                  <a:cubicBezTo>
                    <a:pt x="4692" y="3252"/>
                    <a:pt x="4603" y="3078"/>
                    <a:pt x="4465" y="3078"/>
                  </a:cubicBezTo>
                  <a:cubicBezTo>
                    <a:pt x="4450" y="3078"/>
                    <a:pt x="4433" y="3080"/>
                    <a:pt x="4416" y="3085"/>
                  </a:cubicBezTo>
                  <a:cubicBezTo>
                    <a:pt x="4185" y="3151"/>
                    <a:pt x="3948" y="3184"/>
                    <a:pt x="3710" y="3184"/>
                  </a:cubicBezTo>
                  <a:cubicBezTo>
                    <a:pt x="3532" y="3184"/>
                    <a:pt x="3354" y="3166"/>
                    <a:pt x="3179" y="3128"/>
                  </a:cubicBezTo>
                  <a:cubicBezTo>
                    <a:pt x="1878" y="2844"/>
                    <a:pt x="1016" y="1612"/>
                    <a:pt x="1204" y="297"/>
                  </a:cubicBezTo>
                  <a:cubicBezTo>
                    <a:pt x="1226" y="120"/>
                    <a:pt x="1083" y="1"/>
                    <a:pt x="938"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3"/>
            <p:cNvSpPr/>
            <p:nvPr/>
          </p:nvSpPr>
          <p:spPr>
            <a:xfrm>
              <a:off x="2886538" y="2297850"/>
              <a:ext cx="106700" cy="139550"/>
            </a:xfrm>
            <a:custGeom>
              <a:rect b="b" l="l" r="r" t="t"/>
              <a:pathLst>
                <a:path extrusionOk="0" h="5582" w="4268">
                  <a:moveTo>
                    <a:pt x="1879" y="1"/>
                  </a:moveTo>
                  <a:lnTo>
                    <a:pt x="1879" y="2688"/>
                  </a:lnTo>
                  <a:lnTo>
                    <a:pt x="1" y="4566"/>
                  </a:lnTo>
                  <a:lnTo>
                    <a:pt x="357" y="4927"/>
                  </a:lnTo>
                  <a:lnTo>
                    <a:pt x="1879" y="3405"/>
                  </a:lnTo>
                  <a:lnTo>
                    <a:pt x="1879" y="5582"/>
                  </a:lnTo>
                  <a:lnTo>
                    <a:pt x="2389" y="5582"/>
                  </a:lnTo>
                  <a:lnTo>
                    <a:pt x="2389" y="3405"/>
                  </a:lnTo>
                  <a:lnTo>
                    <a:pt x="3911" y="4927"/>
                  </a:lnTo>
                  <a:lnTo>
                    <a:pt x="4267" y="4566"/>
                  </a:lnTo>
                  <a:lnTo>
                    <a:pt x="2389" y="2688"/>
                  </a:lnTo>
                  <a:lnTo>
                    <a:pt x="2389"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3"/>
            <p:cNvSpPr/>
            <p:nvPr/>
          </p:nvSpPr>
          <p:spPr>
            <a:xfrm>
              <a:off x="3064238" y="2297850"/>
              <a:ext cx="106700" cy="139550"/>
            </a:xfrm>
            <a:custGeom>
              <a:rect b="b" l="l" r="r" t="t"/>
              <a:pathLst>
                <a:path extrusionOk="0" h="5582" w="4268">
                  <a:moveTo>
                    <a:pt x="1879" y="1"/>
                  </a:moveTo>
                  <a:lnTo>
                    <a:pt x="1879" y="2688"/>
                  </a:lnTo>
                  <a:lnTo>
                    <a:pt x="0" y="4566"/>
                  </a:lnTo>
                  <a:lnTo>
                    <a:pt x="357" y="4927"/>
                  </a:lnTo>
                  <a:lnTo>
                    <a:pt x="1879" y="3405"/>
                  </a:lnTo>
                  <a:lnTo>
                    <a:pt x="1879" y="5582"/>
                  </a:lnTo>
                  <a:lnTo>
                    <a:pt x="2384" y="5582"/>
                  </a:lnTo>
                  <a:lnTo>
                    <a:pt x="2384" y="3405"/>
                  </a:lnTo>
                  <a:lnTo>
                    <a:pt x="3906" y="4927"/>
                  </a:lnTo>
                  <a:lnTo>
                    <a:pt x="4267" y="4566"/>
                  </a:lnTo>
                  <a:lnTo>
                    <a:pt x="2384" y="2688"/>
                  </a:lnTo>
                  <a:lnTo>
                    <a:pt x="2384"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3"/>
            <p:cNvSpPr/>
            <p:nvPr/>
          </p:nvSpPr>
          <p:spPr>
            <a:xfrm>
              <a:off x="3003313" y="2323250"/>
              <a:ext cx="50825" cy="44450"/>
            </a:xfrm>
            <a:custGeom>
              <a:rect b="b" l="l" r="r" t="t"/>
              <a:pathLst>
                <a:path extrusionOk="0" h="1778" w="2033">
                  <a:moveTo>
                    <a:pt x="1017" y="1"/>
                  </a:moveTo>
                  <a:cubicBezTo>
                    <a:pt x="453" y="1"/>
                    <a:pt x="1" y="453"/>
                    <a:pt x="1" y="1017"/>
                  </a:cubicBezTo>
                  <a:lnTo>
                    <a:pt x="1" y="1778"/>
                  </a:lnTo>
                  <a:lnTo>
                    <a:pt x="506" y="1778"/>
                  </a:lnTo>
                  <a:lnTo>
                    <a:pt x="506" y="1017"/>
                  </a:lnTo>
                  <a:cubicBezTo>
                    <a:pt x="506" y="737"/>
                    <a:pt x="738" y="506"/>
                    <a:pt x="1017" y="506"/>
                  </a:cubicBezTo>
                  <a:cubicBezTo>
                    <a:pt x="1296" y="506"/>
                    <a:pt x="1523" y="737"/>
                    <a:pt x="1523" y="1017"/>
                  </a:cubicBezTo>
                  <a:lnTo>
                    <a:pt x="1523" y="1778"/>
                  </a:lnTo>
                  <a:lnTo>
                    <a:pt x="2033" y="1778"/>
                  </a:lnTo>
                  <a:lnTo>
                    <a:pt x="2033" y="1017"/>
                  </a:lnTo>
                  <a:cubicBezTo>
                    <a:pt x="2033" y="453"/>
                    <a:pt x="1576" y="1"/>
                    <a:pt x="1017"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3"/>
            <p:cNvSpPr/>
            <p:nvPr/>
          </p:nvSpPr>
          <p:spPr>
            <a:xfrm>
              <a:off x="2953438" y="2323100"/>
              <a:ext cx="37275" cy="50975"/>
            </a:xfrm>
            <a:custGeom>
              <a:rect b="b" l="l" r="r" t="t"/>
              <a:pathLst>
                <a:path extrusionOk="0" h="2039" w="1491">
                  <a:moveTo>
                    <a:pt x="369" y="0"/>
                  </a:moveTo>
                  <a:cubicBezTo>
                    <a:pt x="145" y="0"/>
                    <a:pt x="0" y="333"/>
                    <a:pt x="243" y="479"/>
                  </a:cubicBezTo>
                  <a:cubicBezTo>
                    <a:pt x="700" y="753"/>
                    <a:pt x="985" y="1249"/>
                    <a:pt x="980" y="1784"/>
                  </a:cubicBezTo>
                  <a:cubicBezTo>
                    <a:pt x="980" y="1923"/>
                    <a:pt x="1095" y="2039"/>
                    <a:pt x="1235" y="2039"/>
                  </a:cubicBezTo>
                  <a:cubicBezTo>
                    <a:pt x="1375" y="2034"/>
                    <a:pt x="1485" y="1923"/>
                    <a:pt x="1485" y="1784"/>
                  </a:cubicBezTo>
                  <a:cubicBezTo>
                    <a:pt x="1490" y="1071"/>
                    <a:pt x="1115" y="406"/>
                    <a:pt x="503" y="40"/>
                  </a:cubicBezTo>
                  <a:cubicBezTo>
                    <a:pt x="457" y="13"/>
                    <a:pt x="411" y="0"/>
                    <a:pt x="369"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3"/>
            <p:cNvSpPr/>
            <p:nvPr/>
          </p:nvSpPr>
          <p:spPr>
            <a:xfrm>
              <a:off x="2857763" y="2291475"/>
              <a:ext cx="158225" cy="152300"/>
            </a:xfrm>
            <a:custGeom>
              <a:rect b="b" l="l" r="r" t="t"/>
              <a:pathLst>
                <a:path extrusionOk="0" h="6092" w="6329">
                  <a:moveTo>
                    <a:pt x="3285" y="511"/>
                  </a:moveTo>
                  <a:cubicBezTo>
                    <a:pt x="4686" y="511"/>
                    <a:pt x="5823" y="1647"/>
                    <a:pt x="5823" y="3049"/>
                  </a:cubicBezTo>
                  <a:cubicBezTo>
                    <a:pt x="5823" y="4074"/>
                    <a:pt x="5206" y="4999"/>
                    <a:pt x="4258" y="5394"/>
                  </a:cubicBezTo>
                  <a:cubicBezTo>
                    <a:pt x="3944" y="5523"/>
                    <a:pt x="3615" y="5585"/>
                    <a:pt x="3288" y="5585"/>
                  </a:cubicBezTo>
                  <a:cubicBezTo>
                    <a:pt x="2626" y="5585"/>
                    <a:pt x="1976" y="5328"/>
                    <a:pt x="1489" y="4845"/>
                  </a:cubicBezTo>
                  <a:cubicBezTo>
                    <a:pt x="766" y="4118"/>
                    <a:pt x="550" y="3024"/>
                    <a:pt x="940" y="2076"/>
                  </a:cubicBezTo>
                  <a:cubicBezTo>
                    <a:pt x="1335" y="1127"/>
                    <a:pt x="2259" y="511"/>
                    <a:pt x="3285" y="511"/>
                  </a:cubicBezTo>
                  <a:close/>
                  <a:moveTo>
                    <a:pt x="3291" y="0"/>
                  </a:moveTo>
                  <a:cubicBezTo>
                    <a:pt x="2497" y="0"/>
                    <a:pt x="1717" y="312"/>
                    <a:pt x="1132" y="896"/>
                  </a:cubicBezTo>
                  <a:cubicBezTo>
                    <a:pt x="261" y="1763"/>
                    <a:pt x="1" y="3077"/>
                    <a:pt x="473" y="4214"/>
                  </a:cubicBezTo>
                  <a:cubicBezTo>
                    <a:pt x="940" y="5350"/>
                    <a:pt x="2052" y="6092"/>
                    <a:pt x="3285" y="6092"/>
                  </a:cubicBezTo>
                  <a:cubicBezTo>
                    <a:pt x="4966" y="6092"/>
                    <a:pt x="6328" y="4729"/>
                    <a:pt x="6328" y="3049"/>
                  </a:cubicBezTo>
                  <a:cubicBezTo>
                    <a:pt x="6328" y="1816"/>
                    <a:pt x="5587" y="703"/>
                    <a:pt x="4450" y="231"/>
                  </a:cubicBezTo>
                  <a:cubicBezTo>
                    <a:pt x="4076" y="76"/>
                    <a:pt x="3682" y="0"/>
                    <a:pt x="3291"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3"/>
            <p:cNvSpPr/>
            <p:nvPr/>
          </p:nvSpPr>
          <p:spPr>
            <a:xfrm>
              <a:off x="3035463" y="2291525"/>
              <a:ext cx="158350" cy="152250"/>
            </a:xfrm>
            <a:custGeom>
              <a:rect b="b" l="l" r="r" t="t"/>
              <a:pathLst>
                <a:path extrusionOk="0" h="6090" w="6334">
                  <a:moveTo>
                    <a:pt x="3285" y="509"/>
                  </a:moveTo>
                  <a:cubicBezTo>
                    <a:pt x="4686" y="509"/>
                    <a:pt x="5818" y="1645"/>
                    <a:pt x="5823" y="3047"/>
                  </a:cubicBezTo>
                  <a:cubicBezTo>
                    <a:pt x="5823" y="4072"/>
                    <a:pt x="5201" y="4997"/>
                    <a:pt x="4253" y="5392"/>
                  </a:cubicBezTo>
                  <a:cubicBezTo>
                    <a:pt x="3939" y="5521"/>
                    <a:pt x="3610" y="5583"/>
                    <a:pt x="3284" y="5583"/>
                  </a:cubicBezTo>
                  <a:cubicBezTo>
                    <a:pt x="2624" y="5583"/>
                    <a:pt x="1975" y="5326"/>
                    <a:pt x="1489" y="4843"/>
                  </a:cubicBezTo>
                  <a:cubicBezTo>
                    <a:pt x="761" y="4116"/>
                    <a:pt x="545" y="3022"/>
                    <a:pt x="940" y="2074"/>
                  </a:cubicBezTo>
                  <a:cubicBezTo>
                    <a:pt x="1330" y="1125"/>
                    <a:pt x="2254" y="509"/>
                    <a:pt x="3285" y="509"/>
                  </a:cubicBezTo>
                  <a:close/>
                  <a:moveTo>
                    <a:pt x="3290" y="0"/>
                  </a:moveTo>
                  <a:cubicBezTo>
                    <a:pt x="2496" y="0"/>
                    <a:pt x="1716" y="309"/>
                    <a:pt x="1132" y="889"/>
                  </a:cubicBezTo>
                  <a:cubicBezTo>
                    <a:pt x="261" y="1761"/>
                    <a:pt x="1" y="3071"/>
                    <a:pt x="473" y="4212"/>
                  </a:cubicBezTo>
                  <a:cubicBezTo>
                    <a:pt x="940" y="5348"/>
                    <a:pt x="2052" y="6090"/>
                    <a:pt x="3285" y="6090"/>
                  </a:cubicBezTo>
                  <a:cubicBezTo>
                    <a:pt x="4965" y="6090"/>
                    <a:pt x="6328" y="4727"/>
                    <a:pt x="6333" y="3047"/>
                  </a:cubicBezTo>
                  <a:cubicBezTo>
                    <a:pt x="6333" y="1814"/>
                    <a:pt x="5591" y="701"/>
                    <a:pt x="4450" y="229"/>
                  </a:cubicBezTo>
                  <a:cubicBezTo>
                    <a:pt x="4075" y="75"/>
                    <a:pt x="3681" y="0"/>
                    <a:pt x="3290"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8" name="Google Shape;5458;p63"/>
          <p:cNvGrpSpPr/>
          <p:nvPr/>
        </p:nvGrpSpPr>
        <p:grpSpPr>
          <a:xfrm>
            <a:off x="2226813" y="1575875"/>
            <a:ext cx="372150" cy="304625"/>
            <a:chOff x="2226813" y="1575875"/>
            <a:chExt cx="372150" cy="304625"/>
          </a:xfrm>
        </p:grpSpPr>
        <p:sp>
          <p:nvSpPr>
            <p:cNvPr id="5459" name="Google Shape;5459;p63"/>
            <p:cNvSpPr/>
            <p:nvPr/>
          </p:nvSpPr>
          <p:spPr>
            <a:xfrm>
              <a:off x="2292663" y="1658475"/>
              <a:ext cx="241050" cy="215625"/>
            </a:xfrm>
            <a:custGeom>
              <a:rect b="b" l="l" r="r" t="t"/>
              <a:pathLst>
                <a:path extrusionOk="0" h="8625" w="9642">
                  <a:moveTo>
                    <a:pt x="4821" y="0"/>
                  </a:moveTo>
                  <a:cubicBezTo>
                    <a:pt x="4002" y="2061"/>
                    <a:pt x="1599" y="4310"/>
                    <a:pt x="1" y="5649"/>
                  </a:cubicBezTo>
                  <a:lnTo>
                    <a:pt x="1" y="8625"/>
                  </a:lnTo>
                  <a:lnTo>
                    <a:pt x="9641" y="8625"/>
                  </a:lnTo>
                  <a:lnTo>
                    <a:pt x="9641" y="5649"/>
                  </a:lnTo>
                  <a:cubicBezTo>
                    <a:pt x="8043" y="4310"/>
                    <a:pt x="5640" y="2061"/>
                    <a:pt x="4821"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3"/>
            <p:cNvSpPr/>
            <p:nvPr/>
          </p:nvSpPr>
          <p:spPr>
            <a:xfrm>
              <a:off x="2245213" y="1651875"/>
              <a:ext cx="335325" cy="184325"/>
            </a:xfrm>
            <a:custGeom>
              <a:rect b="b" l="l" r="r" t="t"/>
              <a:pathLst>
                <a:path extrusionOk="0" h="7373" w="13413">
                  <a:moveTo>
                    <a:pt x="6719" y="1"/>
                  </a:moveTo>
                  <a:cubicBezTo>
                    <a:pt x="6621" y="1"/>
                    <a:pt x="6524" y="55"/>
                    <a:pt x="6483" y="163"/>
                  </a:cubicBezTo>
                  <a:cubicBezTo>
                    <a:pt x="5255" y="3255"/>
                    <a:pt x="276" y="6871"/>
                    <a:pt x="228" y="6905"/>
                  </a:cubicBezTo>
                  <a:cubicBezTo>
                    <a:pt x="0" y="7066"/>
                    <a:pt x="156" y="7373"/>
                    <a:pt x="369" y="7373"/>
                  </a:cubicBezTo>
                  <a:cubicBezTo>
                    <a:pt x="418" y="7373"/>
                    <a:pt x="470" y="7357"/>
                    <a:pt x="521" y="7319"/>
                  </a:cubicBezTo>
                  <a:cubicBezTo>
                    <a:pt x="719" y="7179"/>
                    <a:pt x="5159" y="3958"/>
                    <a:pt x="6719" y="876"/>
                  </a:cubicBezTo>
                  <a:cubicBezTo>
                    <a:pt x="8279" y="3958"/>
                    <a:pt x="12719" y="7175"/>
                    <a:pt x="12917" y="7319"/>
                  </a:cubicBezTo>
                  <a:cubicBezTo>
                    <a:pt x="12960" y="7348"/>
                    <a:pt x="13008" y="7362"/>
                    <a:pt x="13061" y="7367"/>
                  </a:cubicBezTo>
                  <a:cubicBezTo>
                    <a:pt x="13311" y="7362"/>
                    <a:pt x="13413" y="7049"/>
                    <a:pt x="13210" y="6905"/>
                  </a:cubicBezTo>
                  <a:cubicBezTo>
                    <a:pt x="13162" y="6866"/>
                    <a:pt x="8183" y="3255"/>
                    <a:pt x="6955" y="163"/>
                  </a:cubicBezTo>
                  <a:cubicBezTo>
                    <a:pt x="6914" y="55"/>
                    <a:pt x="6817" y="1"/>
                    <a:pt x="6719"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3"/>
            <p:cNvSpPr/>
            <p:nvPr/>
          </p:nvSpPr>
          <p:spPr>
            <a:xfrm>
              <a:off x="2413163" y="1588525"/>
              <a:ext cx="53375" cy="38175"/>
            </a:xfrm>
            <a:custGeom>
              <a:rect b="b" l="l" r="r" t="t"/>
              <a:pathLst>
                <a:path extrusionOk="0" h="1527" w="2135">
                  <a:moveTo>
                    <a:pt x="1" y="0"/>
                  </a:moveTo>
                  <a:lnTo>
                    <a:pt x="1" y="1527"/>
                  </a:lnTo>
                  <a:lnTo>
                    <a:pt x="1971" y="935"/>
                  </a:lnTo>
                  <a:cubicBezTo>
                    <a:pt x="2134" y="877"/>
                    <a:pt x="2134" y="651"/>
                    <a:pt x="1971" y="593"/>
                  </a:cubicBezTo>
                  <a:lnTo>
                    <a:pt x="1"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3"/>
            <p:cNvSpPr/>
            <p:nvPr/>
          </p:nvSpPr>
          <p:spPr>
            <a:xfrm>
              <a:off x="2343338" y="1759650"/>
              <a:ext cx="139700" cy="114450"/>
            </a:xfrm>
            <a:custGeom>
              <a:rect b="b" l="l" r="r" t="t"/>
              <a:pathLst>
                <a:path extrusionOk="0" h="4578" w="5588">
                  <a:moveTo>
                    <a:pt x="2796" y="1"/>
                  </a:moveTo>
                  <a:cubicBezTo>
                    <a:pt x="2705" y="1"/>
                    <a:pt x="2613" y="51"/>
                    <a:pt x="2572" y="152"/>
                  </a:cubicBezTo>
                  <a:cubicBezTo>
                    <a:pt x="1701" y="2454"/>
                    <a:pt x="1" y="4578"/>
                    <a:pt x="1" y="4578"/>
                  </a:cubicBezTo>
                  <a:lnTo>
                    <a:pt x="5587" y="4578"/>
                  </a:lnTo>
                  <a:cubicBezTo>
                    <a:pt x="5587" y="4578"/>
                    <a:pt x="3887" y="2454"/>
                    <a:pt x="3016" y="152"/>
                  </a:cubicBezTo>
                  <a:cubicBezTo>
                    <a:pt x="2977" y="51"/>
                    <a:pt x="2887" y="1"/>
                    <a:pt x="2796"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3"/>
            <p:cNvSpPr/>
            <p:nvPr/>
          </p:nvSpPr>
          <p:spPr>
            <a:xfrm>
              <a:off x="2406788" y="1575875"/>
              <a:ext cx="12800" cy="298225"/>
            </a:xfrm>
            <a:custGeom>
              <a:rect b="b" l="l" r="r" t="t"/>
              <a:pathLst>
                <a:path extrusionOk="0" h="11929" w="512">
                  <a:moveTo>
                    <a:pt x="256" y="1"/>
                  </a:moveTo>
                  <a:cubicBezTo>
                    <a:pt x="116" y="1"/>
                    <a:pt x="1" y="116"/>
                    <a:pt x="1" y="256"/>
                  </a:cubicBezTo>
                  <a:lnTo>
                    <a:pt x="1" y="11929"/>
                  </a:lnTo>
                  <a:lnTo>
                    <a:pt x="511" y="11929"/>
                  </a:lnTo>
                  <a:lnTo>
                    <a:pt x="511" y="256"/>
                  </a:lnTo>
                  <a:cubicBezTo>
                    <a:pt x="511" y="116"/>
                    <a:pt x="396" y="1"/>
                    <a:pt x="256"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3"/>
            <p:cNvSpPr/>
            <p:nvPr/>
          </p:nvSpPr>
          <p:spPr>
            <a:xfrm>
              <a:off x="2565463" y="1804250"/>
              <a:ext cx="12675" cy="69850"/>
            </a:xfrm>
            <a:custGeom>
              <a:rect b="b" l="l" r="r" t="t"/>
              <a:pathLst>
                <a:path extrusionOk="0" h="2794" w="507">
                  <a:moveTo>
                    <a:pt x="256" y="1"/>
                  </a:moveTo>
                  <a:cubicBezTo>
                    <a:pt x="111" y="1"/>
                    <a:pt x="1" y="116"/>
                    <a:pt x="1" y="256"/>
                  </a:cubicBezTo>
                  <a:lnTo>
                    <a:pt x="1" y="2794"/>
                  </a:lnTo>
                  <a:lnTo>
                    <a:pt x="506" y="2794"/>
                  </a:lnTo>
                  <a:lnTo>
                    <a:pt x="506" y="256"/>
                  </a:lnTo>
                  <a:cubicBezTo>
                    <a:pt x="506" y="116"/>
                    <a:pt x="396" y="1"/>
                    <a:pt x="256"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3"/>
            <p:cNvSpPr/>
            <p:nvPr/>
          </p:nvSpPr>
          <p:spPr>
            <a:xfrm>
              <a:off x="2248238" y="1804250"/>
              <a:ext cx="12675" cy="69850"/>
            </a:xfrm>
            <a:custGeom>
              <a:rect b="b" l="l" r="r" t="t"/>
              <a:pathLst>
                <a:path extrusionOk="0" h="2794" w="507">
                  <a:moveTo>
                    <a:pt x="251" y="1"/>
                  </a:moveTo>
                  <a:cubicBezTo>
                    <a:pt x="111" y="1"/>
                    <a:pt x="1" y="116"/>
                    <a:pt x="1" y="256"/>
                  </a:cubicBezTo>
                  <a:lnTo>
                    <a:pt x="1" y="2794"/>
                  </a:lnTo>
                  <a:lnTo>
                    <a:pt x="506" y="2794"/>
                  </a:lnTo>
                  <a:lnTo>
                    <a:pt x="506" y="256"/>
                  </a:lnTo>
                  <a:cubicBezTo>
                    <a:pt x="506" y="116"/>
                    <a:pt x="396" y="1"/>
                    <a:pt x="251"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3"/>
            <p:cNvSpPr/>
            <p:nvPr/>
          </p:nvSpPr>
          <p:spPr>
            <a:xfrm>
              <a:off x="2226813" y="1867700"/>
              <a:ext cx="372150" cy="12800"/>
            </a:xfrm>
            <a:custGeom>
              <a:rect b="b" l="l" r="r" t="t"/>
              <a:pathLst>
                <a:path extrusionOk="0" h="512" w="14886">
                  <a:moveTo>
                    <a:pt x="333" y="0"/>
                  </a:moveTo>
                  <a:cubicBezTo>
                    <a:pt x="0" y="0"/>
                    <a:pt x="0" y="511"/>
                    <a:pt x="333" y="511"/>
                  </a:cubicBezTo>
                  <a:cubicBezTo>
                    <a:pt x="338" y="511"/>
                    <a:pt x="343" y="511"/>
                    <a:pt x="347" y="511"/>
                  </a:cubicBezTo>
                  <a:lnTo>
                    <a:pt x="14563" y="511"/>
                  </a:lnTo>
                  <a:cubicBezTo>
                    <a:pt x="14885" y="492"/>
                    <a:pt x="14885" y="20"/>
                    <a:pt x="14563" y="1"/>
                  </a:cubicBezTo>
                  <a:lnTo>
                    <a:pt x="347" y="1"/>
                  </a:lnTo>
                  <a:cubicBezTo>
                    <a:pt x="343" y="0"/>
                    <a:pt x="338" y="0"/>
                    <a:pt x="33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7" name="Google Shape;5467;p63"/>
          <p:cNvGrpSpPr/>
          <p:nvPr/>
        </p:nvGrpSpPr>
        <p:grpSpPr>
          <a:xfrm>
            <a:off x="5359438" y="1512375"/>
            <a:ext cx="262850" cy="368000"/>
            <a:chOff x="5359438" y="1512375"/>
            <a:chExt cx="262850" cy="368000"/>
          </a:xfrm>
        </p:grpSpPr>
        <p:sp>
          <p:nvSpPr>
            <p:cNvPr id="5468" name="Google Shape;5468;p63"/>
            <p:cNvSpPr/>
            <p:nvPr/>
          </p:nvSpPr>
          <p:spPr>
            <a:xfrm>
              <a:off x="5393638" y="1512375"/>
              <a:ext cx="228650" cy="368000"/>
            </a:xfrm>
            <a:custGeom>
              <a:rect b="b" l="l" r="r" t="t"/>
              <a:pathLst>
                <a:path extrusionOk="0" h="14720" w="9146">
                  <a:moveTo>
                    <a:pt x="1515" y="0"/>
                  </a:moveTo>
                  <a:cubicBezTo>
                    <a:pt x="1403" y="0"/>
                    <a:pt x="1288" y="20"/>
                    <a:pt x="1176" y="61"/>
                  </a:cubicBezTo>
                  <a:cubicBezTo>
                    <a:pt x="660" y="249"/>
                    <a:pt x="395" y="817"/>
                    <a:pt x="583" y="1332"/>
                  </a:cubicBezTo>
                  <a:lnTo>
                    <a:pt x="2823" y="7616"/>
                  </a:lnTo>
                  <a:cubicBezTo>
                    <a:pt x="2606" y="7819"/>
                    <a:pt x="2490" y="8103"/>
                    <a:pt x="2505" y="8401"/>
                  </a:cubicBezTo>
                  <a:cubicBezTo>
                    <a:pt x="2534" y="8936"/>
                    <a:pt x="3015" y="9340"/>
                    <a:pt x="3550" y="9340"/>
                  </a:cubicBezTo>
                  <a:lnTo>
                    <a:pt x="1" y="9990"/>
                  </a:lnTo>
                  <a:lnTo>
                    <a:pt x="733" y="13183"/>
                  </a:lnTo>
                  <a:cubicBezTo>
                    <a:pt x="940" y="14084"/>
                    <a:pt x="1744" y="14719"/>
                    <a:pt x="2664" y="14719"/>
                  </a:cubicBezTo>
                  <a:lnTo>
                    <a:pt x="5336" y="14719"/>
                  </a:lnTo>
                  <a:cubicBezTo>
                    <a:pt x="6742" y="14719"/>
                    <a:pt x="7884" y="13578"/>
                    <a:pt x="7888" y="12172"/>
                  </a:cubicBezTo>
                  <a:lnTo>
                    <a:pt x="7888" y="8772"/>
                  </a:lnTo>
                  <a:cubicBezTo>
                    <a:pt x="7888" y="8103"/>
                    <a:pt x="7412" y="7520"/>
                    <a:pt x="6757" y="7385"/>
                  </a:cubicBezTo>
                  <a:lnTo>
                    <a:pt x="8958" y="1332"/>
                  </a:lnTo>
                  <a:cubicBezTo>
                    <a:pt x="9145" y="822"/>
                    <a:pt x="8880" y="249"/>
                    <a:pt x="8365" y="66"/>
                  </a:cubicBezTo>
                  <a:cubicBezTo>
                    <a:pt x="8254" y="25"/>
                    <a:pt x="8140" y="5"/>
                    <a:pt x="8027" y="5"/>
                  </a:cubicBezTo>
                  <a:cubicBezTo>
                    <a:pt x="7623" y="5"/>
                    <a:pt x="7242" y="255"/>
                    <a:pt x="7099" y="658"/>
                  </a:cubicBezTo>
                  <a:lnTo>
                    <a:pt x="4773" y="7043"/>
                  </a:lnTo>
                  <a:lnTo>
                    <a:pt x="2447" y="658"/>
                  </a:lnTo>
                  <a:cubicBezTo>
                    <a:pt x="2300" y="251"/>
                    <a:pt x="1920" y="0"/>
                    <a:pt x="1515"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3"/>
            <p:cNvSpPr/>
            <p:nvPr/>
          </p:nvSpPr>
          <p:spPr>
            <a:xfrm>
              <a:off x="5413388" y="1745875"/>
              <a:ext cx="144475" cy="111750"/>
            </a:xfrm>
            <a:custGeom>
              <a:rect b="b" l="l" r="r" t="t"/>
              <a:pathLst>
                <a:path extrusionOk="0" h="4470" w="5779">
                  <a:moveTo>
                    <a:pt x="0" y="0"/>
                  </a:moveTo>
                  <a:lnTo>
                    <a:pt x="0" y="790"/>
                  </a:lnTo>
                  <a:lnTo>
                    <a:pt x="569" y="3429"/>
                  </a:lnTo>
                  <a:cubicBezTo>
                    <a:pt x="694" y="4036"/>
                    <a:pt x="1233" y="4469"/>
                    <a:pt x="1850" y="4469"/>
                  </a:cubicBezTo>
                  <a:lnTo>
                    <a:pt x="3679" y="4469"/>
                  </a:lnTo>
                  <a:cubicBezTo>
                    <a:pt x="4840" y="4464"/>
                    <a:pt x="5779" y="3525"/>
                    <a:pt x="5779" y="2365"/>
                  </a:cubicBezTo>
                  <a:lnTo>
                    <a:pt x="5779" y="1050"/>
                  </a:lnTo>
                  <a:cubicBezTo>
                    <a:pt x="5779" y="472"/>
                    <a:pt x="5307" y="0"/>
                    <a:pt x="472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3"/>
            <p:cNvSpPr/>
            <p:nvPr/>
          </p:nvSpPr>
          <p:spPr>
            <a:xfrm>
              <a:off x="5393638" y="1745750"/>
              <a:ext cx="160975" cy="52150"/>
            </a:xfrm>
            <a:custGeom>
              <a:rect b="b" l="l" r="r" t="t"/>
              <a:pathLst>
                <a:path extrusionOk="0" h="2086" w="6439">
                  <a:moveTo>
                    <a:pt x="3444" y="0"/>
                  </a:moveTo>
                  <a:lnTo>
                    <a:pt x="1" y="655"/>
                  </a:lnTo>
                  <a:lnTo>
                    <a:pt x="323" y="2066"/>
                  </a:lnTo>
                  <a:cubicBezTo>
                    <a:pt x="395" y="2076"/>
                    <a:pt x="468" y="2081"/>
                    <a:pt x="540" y="2086"/>
                  </a:cubicBezTo>
                  <a:cubicBezTo>
                    <a:pt x="718" y="2081"/>
                    <a:pt x="891" y="2052"/>
                    <a:pt x="1060" y="1989"/>
                  </a:cubicBezTo>
                  <a:cubicBezTo>
                    <a:pt x="1282" y="1912"/>
                    <a:pt x="1484" y="1777"/>
                    <a:pt x="1648" y="1604"/>
                  </a:cubicBezTo>
                  <a:cubicBezTo>
                    <a:pt x="1683" y="1566"/>
                    <a:pt x="1730" y="1548"/>
                    <a:pt x="1779" y="1548"/>
                  </a:cubicBezTo>
                  <a:cubicBezTo>
                    <a:pt x="1811" y="1548"/>
                    <a:pt x="1844" y="1555"/>
                    <a:pt x="1874" y="1570"/>
                  </a:cubicBezTo>
                  <a:cubicBezTo>
                    <a:pt x="2077" y="1662"/>
                    <a:pt x="2289" y="1706"/>
                    <a:pt x="2498" y="1706"/>
                  </a:cubicBezTo>
                  <a:cubicBezTo>
                    <a:pt x="3118" y="1706"/>
                    <a:pt x="3705" y="1321"/>
                    <a:pt x="3925" y="694"/>
                  </a:cubicBezTo>
                  <a:cubicBezTo>
                    <a:pt x="3949" y="617"/>
                    <a:pt x="4026" y="559"/>
                    <a:pt x="4108" y="559"/>
                  </a:cubicBezTo>
                  <a:lnTo>
                    <a:pt x="6439" y="559"/>
                  </a:lnTo>
                  <a:cubicBezTo>
                    <a:pt x="6256" y="217"/>
                    <a:pt x="5904" y="5"/>
                    <a:pt x="5519" y="5"/>
                  </a:cubicBezTo>
                  <a:lnTo>
                    <a:pt x="3444"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3"/>
            <p:cNvSpPr/>
            <p:nvPr/>
          </p:nvSpPr>
          <p:spPr>
            <a:xfrm>
              <a:off x="5359438" y="1680450"/>
              <a:ext cx="74800" cy="104275"/>
            </a:xfrm>
            <a:custGeom>
              <a:rect b="b" l="l" r="r" t="t"/>
              <a:pathLst>
                <a:path extrusionOk="0" h="4171" w="2992">
                  <a:moveTo>
                    <a:pt x="1111" y="0"/>
                  </a:moveTo>
                  <a:cubicBezTo>
                    <a:pt x="978" y="0"/>
                    <a:pt x="843" y="27"/>
                    <a:pt x="714" y="84"/>
                  </a:cubicBezTo>
                  <a:cubicBezTo>
                    <a:pt x="237" y="291"/>
                    <a:pt x="1" y="840"/>
                    <a:pt x="184" y="1332"/>
                  </a:cubicBezTo>
                  <a:lnTo>
                    <a:pt x="979" y="3518"/>
                  </a:lnTo>
                  <a:cubicBezTo>
                    <a:pt x="1124" y="3917"/>
                    <a:pt x="1501" y="4170"/>
                    <a:pt x="1907" y="4170"/>
                  </a:cubicBezTo>
                  <a:cubicBezTo>
                    <a:pt x="2000" y="4170"/>
                    <a:pt x="2094" y="4157"/>
                    <a:pt x="2187" y="4129"/>
                  </a:cubicBezTo>
                  <a:cubicBezTo>
                    <a:pt x="2688" y="3980"/>
                    <a:pt x="2991" y="3470"/>
                    <a:pt x="2871" y="2959"/>
                  </a:cubicBezTo>
                  <a:lnTo>
                    <a:pt x="1995" y="542"/>
                  </a:lnTo>
                  <a:cubicBezTo>
                    <a:pt x="1819" y="200"/>
                    <a:pt x="1473" y="0"/>
                    <a:pt x="1111"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3"/>
            <p:cNvSpPr/>
            <p:nvPr/>
          </p:nvSpPr>
          <p:spPr>
            <a:xfrm>
              <a:off x="5399063" y="1646000"/>
              <a:ext cx="83700" cy="129300"/>
            </a:xfrm>
            <a:custGeom>
              <a:rect b="b" l="l" r="r" t="t"/>
              <a:pathLst>
                <a:path extrusionOk="0" h="5172" w="3348">
                  <a:moveTo>
                    <a:pt x="1121" y="1"/>
                  </a:moveTo>
                  <a:cubicBezTo>
                    <a:pt x="1008" y="1"/>
                    <a:pt x="893" y="20"/>
                    <a:pt x="780" y="61"/>
                  </a:cubicBezTo>
                  <a:cubicBezTo>
                    <a:pt x="265" y="249"/>
                    <a:pt x="0" y="817"/>
                    <a:pt x="188" y="1332"/>
                  </a:cubicBezTo>
                  <a:lnTo>
                    <a:pt x="1349" y="4515"/>
                  </a:lnTo>
                  <a:cubicBezTo>
                    <a:pt x="1492" y="4917"/>
                    <a:pt x="1872" y="5171"/>
                    <a:pt x="2282" y="5171"/>
                  </a:cubicBezTo>
                  <a:cubicBezTo>
                    <a:pt x="2368" y="5171"/>
                    <a:pt x="2456" y="5160"/>
                    <a:pt x="2543" y="5137"/>
                  </a:cubicBezTo>
                  <a:cubicBezTo>
                    <a:pt x="3039" y="4997"/>
                    <a:pt x="3347" y="4501"/>
                    <a:pt x="3256" y="3995"/>
                  </a:cubicBezTo>
                  <a:lnTo>
                    <a:pt x="3260" y="3995"/>
                  </a:lnTo>
                  <a:lnTo>
                    <a:pt x="2057" y="653"/>
                  </a:lnTo>
                  <a:cubicBezTo>
                    <a:pt x="1910" y="250"/>
                    <a:pt x="1527" y="1"/>
                    <a:pt x="1121"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3"/>
            <p:cNvSpPr/>
            <p:nvPr/>
          </p:nvSpPr>
          <p:spPr>
            <a:xfrm>
              <a:off x="5359563" y="1682900"/>
              <a:ext cx="72375" cy="101825"/>
            </a:xfrm>
            <a:custGeom>
              <a:rect b="b" l="l" r="r" t="t"/>
              <a:pathLst>
                <a:path extrusionOk="0" h="4073" w="2895">
                  <a:moveTo>
                    <a:pt x="694" y="1"/>
                  </a:moveTo>
                  <a:cubicBezTo>
                    <a:pt x="227" y="213"/>
                    <a:pt x="1" y="752"/>
                    <a:pt x="174" y="1234"/>
                  </a:cubicBezTo>
                  <a:lnTo>
                    <a:pt x="974" y="3420"/>
                  </a:lnTo>
                  <a:cubicBezTo>
                    <a:pt x="1117" y="3823"/>
                    <a:pt x="1498" y="4073"/>
                    <a:pt x="1902" y="4073"/>
                  </a:cubicBezTo>
                  <a:cubicBezTo>
                    <a:pt x="2014" y="4073"/>
                    <a:pt x="2129" y="4053"/>
                    <a:pt x="2240" y="4012"/>
                  </a:cubicBezTo>
                  <a:cubicBezTo>
                    <a:pt x="2635" y="3872"/>
                    <a:pt x="2895" y="3492"/>
                    <a:pt x="2885" y="3078"/>
                  </a:cubicBezTo>
                  <a:lnTo>
                    <a:pt x="2885" y="3078"/>
                  </a:lnTo>
                  <a:cubicBezTo>
                    <a:pt x="2866" y="3088"/>
                    <a:pt x="2842" y="3102"/>
                    <a:pt x="2818" y="3112"/>
                  </a:cubicBezTo>
                  <a:cubicBezTo>
                    <a:pt x="2706" y="3153"/>
                    <a:pt x="2590" y="3172"/>
                    <a:pt x="2477" y="3172"/>
                  </a:cubicBezTo>
                  <a:cubicBezTo>
                    <a:pt x="2071" y="3172"/>
                    <a:pt x="1690" y="2922"/>
                    <a:pt x="1547" y="2519"/>
                  </a:cubicBezTo>
                  <a:lnTo>
                    <a:pt x="752" y="333"/>
                  </a:lnTo>
                  <a:cubicBezTo>
                    <a:pt x="714" y="227"/>
                    <a:pt x="694" y="112"/>
                    <a:pt x="694"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3"/>
            <p:cNvSpPr/>
            <p:nvPr/>
          </p:nvSpPr>
          <p:spPr>
            <a:xfrm>
              <a:off x="5399913" y="1512375"/>
              <a:ext cx="86100" cy="262900"/>
            </a:xfrm>
            <a:custGeom>
              <a:rect b="b" l="l" r="r" t="t"/>
              <a:pathLst>
                <a:path extrusionOk="0" h="10516" w="3444">
                  <a:moveTo>
                    <a:pt x="1262" y="1"/>
                  </a:moveTo>
                  <a:cubicBezTo>
                    <a:pt x="623" y="1"/>
                    <a:pt x="81" y="645"/>
                    <a:pt x="332" y="1332"/>
                  </a:cubicBezTo>
                  <a:lnTo>
                    <a:pt x="2389" y="7096"/>
                  </a:lnTo>
                  <a:cubicBezTo>
                    <a:pt x="2302" y="7159"/>
                    <a:pt x="2220" y="7226"/>
                    <a:pt x="2143" y="7303"/>
                  </a:cubicBezTo>
                  <a:cubicBezTo>
                    <a:pt x="2018" y="7438"/>
                    <a:pt x="1917" y="7597"/>
                    <a:pt x="1849" y="7770"/>
                  </a:cubicBezTo>
                  <a:cubicBezTo>
                    <a:pt x="1811" y="7857"/>
                    <a:pt x="1724" y="7915"/>
                    <a:pt x="1628" y="7920"/>
                  </a:cubicBezTo>
                  <a:cubicBezTo>
                    <a:pt x="1624" y="7920"/>
                    <a:pt x="1620" y="7920"/>
                    <a:pt x="1616" y="7920"/>
                  </a:cubicBezTo>
                  <a:cubicBezTo>
                    <a:pt x="1505" y="7920"/>
                    <a:pt x="1410" y="7854"/>
                    <a:pt x="1368" y="7751"/>
                  </a:cubicBezTo>
                  <a:lnTo>
                    <a:pt x="602" y="5628"/>
                  </a:lnTo>
                  <a:cubicBezTo>
                    <a:pt x="588" y="5584"/>
                    <a:pt x="573" y="5541"/>
                    <a:pt x="568" y="5498"/>
                  </a:cubicBezTo>
                  <a:cubicBezTo>
                    <a:pt x="169" y="5748"/>
                    <a:pt x="0" y="6239"/>
                    <a:pt x="164" y="6677"/>
                  </a:cubicBezTo>
                  <a:lnTo>
                    <a:pt x="1305" y="9817"/>
                  </a:lnTo>
                  <a:cubicBezTo>
                    <a:pt x="1435" y="10243"/>
                    <a:pt x="1828" y="10516"/>
                    <a:pt x="2252" y="10516"/>
                  </a:cubicBezTo>
                  <a:cubicBezTo>
                    <a:pt x="2330" y="10516"/>
                    <a:pt x="2410" y="10506"/>
                    <a:pt x="2490" y="10486"/>
                  </a:cubicBezTo>
                  <a:cubicBezTo>
                    <a:pt x="3000" y="10361"/>
                    <a:pt x="3323" y="9856"/>
                    <a:pt x="3226" y="9340"/>
                  </a:cubicBezTo>
                  <a:lnTo>
                    <a:pt x="3188" y="9335"/>
                  </a:lnTo>
                  <a:cubicBezTo>
                    <a:pt x="2702" y="9283"/>
                    <a:pt x="2283" y="8902"/>
                    <a:pt x="2259" y="8406"/>
                  </a:cubicBezTo>
                  <a:cubicBezTo>
                    <a:pt x="2244" y="8098"/>
                    <a:pt x="2369" y="7804"/>
                    <a:pt x="2600" y="7607"/>
                  </a:cubicBezTo>
                  <a:cubicBezTo>
                    <a:pt x="2779" y="7448"/>
                    <a:pt x="3010" y="7361"/>
                    <a:pt x="3246" y="7361"/>
                  </a:cubicBezTo>
                  <a:lnTo>
                    <a:pt x="3443" y="7356"/>
                  </a:lnTo>
                  <a:lnTo>
                    <a:pt x="1286" y="1332"/>
                  </a:lnTo>
                  <a:cubicBezTo>
                    <a:pt x="1122" y="875"/>
                    <a:pt x="1315" y="364"/>
                    <a:pt x="1743" y="128"/>
                  </a:cubicBezTo>
                  <a:cubicBezTo>
                    <a:pt x="1584" y="40"/>
                    <a:pt x="1420" y="1"/>
                    <a:pt x="1262"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3"/>
            <p:cNvSpPr/>
            <p:nvPr/>
          </p:nvSpPr>
          <p:spPr>
            <a:xfrm>
              <a:off x="5512938" y="1512450"/>
              <a:ext cx="93825" cy="176025"/>
            </a:xfrm>
            <a:custGeom>
              <a:rect b="b" l="l" r="r" t="t"/>
              <a:pathLst>
                <a:path extrusionOk="0" h="7041" w="3753">
                  <a:moveTo>
                    <a:pt x="3261" y="1"/>
                  </a:moveTo>
                  <a:cubicBezTo>
                    <a:pt x="2858" y="1"/>
                    <a:pt x="2474" y="247"/>
                    <a:pt x="2327" y="655"/>
                  </a:cubicBezTo>
                  <a:lnTo>
                    <a:pt x="1" y="7040"/>
                  </a:lnTo>
                  <a:lnTo>
                    <a:pt x="328" y="7040"/>
                  </a:lnTo>
                  <a:cubicBezTo>
                    <a:pt x="723" y="7040"/>
                    <a:pt x="1075" y="6790"/>
                    <a:pt x="1210" y="6419"/>
                  </a:cubicBezTo>
                  <a:lnTo>
                    <a:pt x="3309" y="655"/>
                  </a:lnTo>
                  <a:cubicBezTo>
                    <a:pt x="3391" y="433"/>
                    <a:pt x="3545" y="250"/>
                    <a:pt x="3752" y="135"/>
                  </a:cubicBezTo>
                  <a:lnTo>
                    <a:pt x="3704" y="106"/>
                  </a:lnTo>
                  <a:cubicBezTo>
                    <a:pt x="3561" y="34"/>
                    <a:pt x="3410" y="1"/>
                    <a:pt x="3261"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6" name="Google Shape;5476;p63"/>
          <p:cNvGrpSpPr/>
          <p:nvPr/>
        </p:nvGrpSpPr>
        <p:grpSpPr>
          <a:xfrm>
            <a:off x="7768913" y="3252400"/>
            <a:ext cx="368050" cy="368050"/>
            <a:chOff x="7768913" y="3229525"/>
            <a:chExt cx="368050" cy="368050"/>
          </a:xfrm>
        </p:grpSpPr>
        <p:sp>
          <p:nvSpPr>
            <p:cNvPr id="5477" name="Google Shape;5477;p63"/>
            <p:cNvSpPr/>
            <p:nvPr/>
          </p:nvSpPr>
          <p:spPr>
            <a:xfrm>
              <a:off x="7768913" y="3229525"/>
              <a:ext cx="368050" cy="368050"/>
            </a:xfrm>
            <a:custGeom>
              <a:rect b="b" l="l" r="r" t="t"/>
              <a:pathLst>
                <a:path extrusionOk="0" h="14722" w="14722">
                  <a:moveTo>
                    <a:pt x="7359" y="1"/>
                  </a:moveTo>
                  <a:cubicBezTo>
                    <a:pt x="3294" y="1"/>
                    <a:pt x="0" y="3295"/>
                    <a:pt x="0" y="7359"/>
                  </a:cubicBezTo>
                  <a:cubicBezTo>
                    <a:pt x="0" y="11423"/>
                    <a:pt x="3294" y="14722"/>
                    <a:pt x="7359" y="14722"/>
                  </a:cubicBezTo>
                  <a:cubicBezTo>
                    <a:pt x="11423" y="14722"/>
                    <a:pt x="14722" y="11423"/>
                    <a:pt x="14722" y="7359"/>
                  </a:cubicBezTo>
                  <a:cubicBezTo>
                    <a:pt x="14722" y="3295"/>
                    <a:pt x="11423" y="1"/>
                    <a:pt x="7359"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3"/>
            <p:cNvSpPr/>
            <p:nvPr/>
          </p:nvSpPr>
          <p:spPr>
            <a:xfrm>
              <a:off x="7877988" y="3338600"/>
              <a:ext cx="149900" cy="149925"/>
            </a:xfrm>
            <a:custGeom>
              <a:rect b="b" l="l" r="r" t="t"/>
              <a:pathLst>
                <a:path extrusionOk="0" h="5997" w="5996">
                  <a:moveTo>
                    <a:pt x="2996" y="1"/>
                  </a:moveTo>
                  <a:cubicBezTo>
                    <a:pt x="1339" y="1"/>
                    <a:pt x="0" y="1339"/>
                    <a:pt x="0" y="2996"/>
                  </a:cubicBezTo>
                  <a:cubicBezTo>
                    <a:pt x="0" y="4653"/>
                    <a:pt x="1339" y="5996"/>
                    <a:pt x="2996" y="5996"/>
                  </a:cubicBezTo>
                  <a:cubicBezTo>
                    <a:pt x="4652" y="5996"/>
                    <a:pt x="5996" y="4653"/>
                    <a:pt x="5996" y="2996"/>
                  </a:cubicBezTo>
                  <a:cubicBezTo>
                    <a:pt x="5996" y="1339"/>
                    <a:pt x="4652" y="1"/>
                    <a:pt x="299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3"/>
            <p:cNvSpPr/>
            <p:nvPr/>
          </p:nvSpPr>
          <p:spPr>
            <a:xfrm>
              <a:off x="7843663" y="3406350"/>
              <a:ext cx="118375" cy="116225"/>
            </a:xfrm>
            <a:custGeom>
              <a:rect b="b" l="l" r="r" t="t"/>
              <a:pathLst>
                <a:path extrusionOk="0" h="4649" w="4735">
                  <a:moveTo>
                    <a:pt x="281" y="1"/>
                  </a:moveTo>
                  <a:cubicBezTo>
                    <a:pt x="141" y="1"/>
                    <a:pt x="1" y="96"/>
                    <a:pt x="11" y="286"/>
                  </a:cubicBezTo>
                  <a:cubicBezTo>
                    <a:pt x="11" y="2694"/>
                    <a:pt x="1961" y="4644"/>
                    <a:pt x="4369" y="4649"/>
                  </a:cubicBezTo>
                  <a:cubicBezTo>
                    <a:pt x="4735" y="4649"/>
                    <a:pt x="4735" y="4105"/>
                    <a:pt x="4369" y="4105"/>
                  </a:cubicBezTo>
                  <a:cubicBezTo>
                    <a:pt x="2264" y="4100"/>
                    <a:pt x="555" y="2395"/>
                    <a:pt x="555" y="286"/>
                  </a:cubicBezTo>
                  <a:cubicBezTo>
                    <a:pt x="562" y="96"/>
                    <a:pt x="421" y="1"/>
                    <a:pt x="281"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3"/>
            <p:cNvSpPr/>
            <p:nvPr/>
          </p:nvSpPr>
          <p:spPr>
            <a:xfrm>
              <a:off x="7943463" y="3304525"/>
              <a:ext cx="118500" cy="115850"/>
            </a:xfrm>
            <a:custGeom>
              <a:rect b="b" l="l" r="r" t="t"/>
              <a:pathLst>
                <a:path extrusionOk="0" h="4634" w="4740">
                  <a:moveTo>
                    <a:pt x="358" y="1"/>
                  </a:moveTo>
                  <a:cubicBezTo>
                    <a:pt x="1" y="1"/>
                    <a:pt x="2" y="545"/>
                    <a:pt x="363" y="545"/>
                  </a:cubicBezTo>
                  <a:cubicBezTo>
                    <a:pt x="367" y="545"/>
                    <a:pt x="372" y="545"/>
                    <a:pt x="377" y="545"/>
                  </a:cubicBezTo>
                  <a:cubicBezTo>
                    <a:pt x="2486" y="545"/>
                    <a:pt x="4191" y="2255"/>
                    <a:pt x="4195" y="4359"/>
                  </a:cubicBezTo>
                  <a:cubicBezTo>
                    <a:pt x="4195" y="4513"/>
                    <a:pt x="4316" y="4634"/>
                    <a:pt x="4465" y="4634"/>
                  </a:cubicBezTo>
                  <a:cubicBezTo>
                    <a:pt x="4619" y="4634"/>
                    <a:pt x="4739" y="4513"/>
                    <a:pt x="4739" y="4359"/>
                  </a:cubicBezTo>
                  <a:cubicBezTo>
                    <a:pt x="4735" y="1951"/>
                    <a:pt x="2784" y="1"/>
                    <a:pt x="377" y="1"/>
                  </a:cubicBezTo>
                  <a:cubicBezTo>
                    <a:pt x="370" y="1"/>
                    <a:pt x="364" y="1"/>
                    <a:pt x="35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3"/>
            <p:cNvSpPr/>
            <p:nvPr/>
          </p:nvSpPr>
          <p:spPr>
            <a:xfrm>
              <a:off x="7816713" y="3406725"/>
              <a:ext cx="145325" cy="143075"/>
            </a:xfrm>
            <a:custGeom>
              <a:rect b="b" l="l" r="r" t="t"/>
              <a:pathLst>
                <a:path extrusionOk="0" h="5723" w="5813">
                  <a:moveTo>
                    <a:pt x="272" y="0"/>
                  </a:moveTo>
                  <a:cubicBezTo>
                    <a:pt x="136" y="0"/>
                    <a:pt x="0" y="90"/>
                    <a:pt x="0" y="271"/>
                  </a:cubicBezTo>
                  <a:cubicBezTo>
                    <a:pt x="0" y="3281"/>
                    <a:pt x="2437" y="5717"/>
                    <a:pt x="5447" y="5722"/>
                  </a:cubicBezTo>
                  <a:lnTo>
                    <a:pt x="5451" y="5722"/>
                  </a:lnTo>
                  <a:cubicBezTo>
                    <a:pt x="5813" y="5722"/>
                    <a:pt x="5813" y="5178"/>
                    <a:pt x="5451" y="5178"/>
                  </a:cubicBezTo>
                  <a:cubicBezTo>
                    <a:pt x="2740" y="5173"/>
                    <a:pt x="544" y="2982"/>
                    <a:pt x="544" y="271"/>
                  </a:cubicBezTo>
                  <a:cubicBezTo>
                    <a:pt x="544" y="90"/>
                    <a:pt x="408" y="0"/>
                    <a:pt x="272"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3"/>
            <p:cNvSpPr/>
            <p:nvPr/>
          </p:nvSpPr>
          <p:spPr>
            <a:xfrm>
              <a:off x="7943838" y="3277200"/>
              <a:ext cx="145325" cy="143175"/>
            </a:xfrm>
            <a:custGeom>
              <a:rect b="b" l="l" r="r" t="t"/>
              <a:pathLst>
                <a:path extrusionOk="0" h="5727" w="5813">
                  <a:moveTo>
                    <a:pt x="362" y="1"/>
                  </a:moveTo>
                  <a:cubicBezTo>
                    <a:pt x="0" y="1"/>
                    <a:pt x="0" y="545"/>
                    <a:pt x="362" y="545"/>
                  </a:cubicBezTo>
                  <a:cubicBezTo>
                    <a:pt x="3073" y="550"/>
                    <a:pt x="5264" y="2746"/>
                    <a:pt x="5269" y="5452"/>
                  </a:cubicBezTo>
                  <a:cubicBezTo>
                    <a:pt x="5269" y="5606"/>
                    <a:pt x="5389" y="5727"/>
                    <a:pt x="5543" y="5727"/>
                  </a:cubicBezTo>
                  <a:cubicBezTo>
                    <a:pt x="5692" y="5727"/>
                    <a:pt x="5813" y="5606"/>
                    <a:pt x="5813" y="5452"/>
                  </a:cubicBezTo>
                  <a:cubicBezTo>
                    <a:pt x="5813" y="2442"/>
                    <a:pt x="3371" y="6"/>
                    <a:pt x="362"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3"/>
            <p:cNvSpPr/>
            <p:nvPr/>
          </p:nvSpPr>
          <p:spPr>
            <a:xfrm>
              <a:off x="7789388" y="3406750"/>
              <a:ext cx="171075" cy="170375"/>
            </a:xfrm>
            <a:custGeom>
              <a:rect b="b" l="l" r="r" t="t"/>
              <a:pathLst>
                <a:path extrusionOk="0" h="6815" w="6843">
                  <a:moveTo>
                    <a:pt x="272" y="0"/>
                  </a:moveTo>
                  <a:cubicBezTo>
                    <a:pt x="136" y="0"/>
                    <a:pt x="0" y="92"/>
                    <a:pt x="0" y="275"/>
                  </a:cubicBezTo>
                  <a:cubicBezTo>
                    <a:pt x="5" y="3882"/>
                    <a:pt x="2928" y="6810"/>
                    <a:pt x="6540" y="6814"/>
                  </a:cubicBezTo>
                  <a:lnTo>
                    <a:pt x="6540" y="6810"/>
                  </a:lnTo>
                  <a:cubicBezTo>
                    <a:pt x="6551" y="6811"/>
                    <a:pt x="6562" y="6811"/>
                    <a:pt x="6573" y="6811"/>
                  </a:cubicBezTo>
                  <a:cubicBezTo>
                    <a:pt x="6722" y="6811"/>
                    <a:pt x="6843" y="6692"/>
                    <a:pt x="6843" y="6540"/>
                  </a:cubicBezTo>
                  <a:cubicBezTo>
                    <a:pt x="6843" y="6387"/>
                    <a:pt x="6722" y="6268"/>
                    <a:pt x="6573" y="6268"/>
                  </a:cubicBezTo>
                  <a:cubicBezTo>
                    <a:pt x="6562" y="6268"/>
                    <a:pt x="6551" y="6269"/>
                    <a:pt x="6540" y="6270"/>
                  </a:cubicBezTo>
                  <a:cubicBezTo>
                    <a:pt x="3231" y="6265"/>
                    <a:pt x="549" y="3583"/>
                    <a:pt x="544" y="275"/>
                  </a:cubicBezTo>
                  <a:cubicBezTo>
                    <a:pt x="544" y="92"/>
                    <a:pt x="408" y="0"/>
                    <a:pt x="272"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3"/>
            <p:cNvSpPr/>
            <p:nvPr/>
          </p:nvSpPr>
          <p:spPr>
            <a:xfrm>
              <a:off x="7943838" y="3250000"/>
              <a:ext cx="172650" cy="170375"/>
            </a:xfrm>
            <a:custGeom>
              <a:rect b="b" l="l" r="r" t="t"/>
              <a:pathLst>
                <a:path extrusionOk="0" h="6815" w="6906">
                  <a:moveTo>
                    <a:pt x="362" y="1"/>
                  </a:moveTo>
                  <a:cubicBezTo>
                    <a:pt x="0" y="1"/>
                    <a:pt x="0" y="545"/>
                    <a:pt x="362" y="545"/>
                  </a:cubicBezTo>
                  <a:cubicBezTo>
                    <a:pt x="3675" y="550"/>
                    <a:pt x="6357" y="3232"/>
                    <a:pt x="6362" y="6540"/>
                  </a:cubicBezTo>
                  <a:cubicBezTo>
                    <a:pt x="6362" y="6694"/>
                    <a:pt x="6482" y="6815"/>
                    <a:pt x="6631" y="6815"/>
                  </a:cubicBezTo>
                  <a:cubicBezTo>
                    <a:pt x="6781" y="6815"/>
                    <a:pt x="6906" y="6694"/>
                    <a:pt x="6906" y="6540"/>
                  </a:cubicBezTo>
                  <a:cubicBezTo>
                    <a:pt x="6901" y="2928"/>
                    <a:pt x="3973" y="5"/>
                    <a:pt x="362"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3"/>
            <p:cNvSpPr/>
            <p:nvPr/>
          </p:nvSpPr>
          <p:spPr>
            <a:xfrm>
              <a:off x="7893263" y="3338525"/>
              <a:ext cx="119350" cy="149950"/>
            </a:xfrm>
            <a:custGeom>
              <a:rect b="b" l="l" r="r" t="t"/>
              <a:pathLst>
                <a:path extrusionOk="0" h="5998" w="4774">
                  <a:moveTo>
                    <a:pt x="2386" y="0"/>
                  </a:moveTo>
                  <a:cubicBezTo>
                    <a:pt x="2250" y="0"/>
                    <a:pt x="2113" y="11"/>
                    <a:pt x="1975" y="33"/>
                  </a:cubicBezTo>
                  <a:lnTo>
                    <a:pt x="1975" y="2830"/>
                  </a:lnTo>
                  <a:lnTo>
                    <a:pt x="1" y="4810"/>
                  </a:lnTo>
                  <a:cubicBezTo>
                    <a:pt x="165" y="5026"/>
                    <a:pt x="357" y="5224"/>
                    <a:pt x="579" y="5388"/>
                  </a:cubicBezTo>
                  <a:lnTo>
                    <a:pt x="1975" y="3986"/>
                  </a:lnTo>
                  <a:lnTo>
                    <a:pt x="1975" y="5965"/>
                  </a:lnTo>
                  <a:cubicBezTo>
                    <a:pt x="2113" y="5987"/>
                    <a:pt x="2250" y="5998"/>
                    <a:pt x="2386" y="5998"/>
                  </a:cubicBezTo>
                  <a:cubicBezTo>
                    <a:pt x="2523" y="5998"/>
                    <a:pt x="2659" y="5987"/>
                    <a:pt x="2794" y="5965"/>
                  </a:cubicBezTo>
                  <a:lnTo>
                    <a:pt x="2794" y="3986"/>
                  </a:lnTo>
                  <a:lnTo>
                    <a:pt x="4195" y="5388"/>
                  </a:lnTo>
                  <a:cubicBezTo>
                    <a:pt x="4412" y="5224"/>
                    <a:pt x="4609" y="5026"/>
                    <a:pt x="4773" y="4810"/>
                  </a:cubicBezTo>
                  <a:lnTo>
                    <a:pt x="2794" y="2830"/>
                  </a:lnTo>
                  <a:lnTo>
                    <a:pt x="2794" y="33"/>
                  </a:lnTo>
                  <a:cubicBezTo>
                    <a:pt x="2659" y="11"/>
                    <a:pt x="2523" y="0"/>
                    <a:pt x="2386"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3"/>
            <p:cNvSpPr/>
            <p:nvPr/>
          </p:nvSpPr>
          <p:spPr>
            <a:xfrm>
              <a:off x="7939013" y="3399875"/>
              <a:ext cx="27850" cy="27250"/>
            </a:xfrm>
            <a:custGeom>
              <a:rect b="b" l="l" r="r" t="t"/>
              <a:pathLst>
                <a:path extrusionOk="0" h="1090" w="1114">
                  <a:moveTo>
                    <a:pt x="553" y="1"/>
                  </a:moveTo>
                  <a:cubicBezTo>
                    <a:pt x="547" y="1"/>
                    <a:pt x="541" y="1"/>
                    <a:pt x="535" y="1"/>
                  </a:cubicBezTo>
                  <a:cubicBezTo>
                    <a:pt x="237" y="11"/>
                    <a:pt x="1" y="261"/>
                    <a:pt x="10" y="564"/>
                  </a:cubicBezTo>
                  <a:cubicBezTo>
                    <a:pt x="20" y="857"/>
                    <a:pt x="265" y="1089"/>
                    <a:pt x="556" y="1089"/>
                  </a:cubicBezTo>
                  <a:cubicBezTo>
                    <a:pt x="562" y="1089"/>
                    <a:pt x="568" y="1089"/>
                    <a:pt x="574" y="1089"/>
                  </a:cubicBezTo>
                  <a:cubicBezTo>
                    <a:pt x="877" y="1080"/>
                    <a:pt x="1113" y="829"/>
                    <a:pt x="1099" y="526"/>
                  </a:cubicBezTo>
                  <a:cubicBezTo>
                    <a:pt x="1089" y="233"/>
                    <a:pt x="849" y="1"/>
                    <a:pt x="553"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7" name="Google Shape;5487;p63"/>
          <p:cNvGrpSpPr/>
          <p:nvPr/>
        </p:nvGrpSpPr>
        <p:grpSpPr>
          <a:xfrm>
            <a:off x="7763988" y="1512450"/>
            <a:ext cx="395600" cy="368050"/>
            <a:chOff x="7763988" y="1512450"/>
            <a:chExt cx="395600" cy="368050"/>
          </a:xfrm>
        </p:grpSpPr>
        <p:sp>
          <p:nvSpPr>
            <p:cNvPr id="5488" name="Google Shape;5488;p63"/>
            <p:cNvSpPr/>
            <p:nvPr/>
          </p:nvSpPr>
          <p:spPr>
            <a:xfrm>
              <a:off x="7768913" y="1512450"/>
              <a:ext cx="367925" cy="368050"/>
            </a:xfrm>
            <a:custGeom>
              <a:rect b="b" l="l" r="r" t="t"/>
              <a:pathLst>
                <a:path extrusionOk="0" h="14722" w="14717">
                  <a:moveTo>
                    <a:pt x="7359" y="0"/>
                  </a:moveTo>
                  <a:cubicBezTo>
                    <a:pt x="3294" y="0"/>
                    <a:pt x="0" y="3294"/>
                    <a:pt x="0" y="7358"/>
                  </a:cubicBezTo>
                  <a:cubicBezTo>
                    <a:pt x="0" y="11427"/>
                    <a:pt x="3294" y="14721"/>
                    <a:pt x="7359" y="14721"/>
                  </a:cubicBezTo>
                  <a:cubicBezTo>
                    <a:pt x="11423" y="14721"/>
                    <a:pt x="14717" y="11427"/>
                    <a:pt x="14717" y="7358"/>
                  </a:cubicBezTo>
                  <a:cubicBezTo>
                    <a:pt x="14717" y="3294"/>
                    <a:pt x="11423" y="0"/>
                    <a:pt x="7359"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3"/>
            <p:cNvSpPr/>
            <p:nvPr/>
          </p:nvSpPr>
          <p:spPr>
            <a:xfrm>
              <a:off x="7763988" y="1538550"/>
              <a:ext cx="354800" cy="341925"/>
            </a:xfrm>
            <a:custGeom>
              <a:rect b="b" l="l" r="r" t="t"/>
              <a:pathLst>
                <a:path extrusionOk="0" h="13677" w="14192">
                  <a:moveTo>
                    <a:pt x="3780" y="1"/>
                  </a:moveTo>
                  <a:lnTo>
                    <a:pt x="3780" y="1"/>
                  </a:lnTo>
                  <a:cubicBezTo>
                    <a:pt x="1782" y="1195"/>
                    <a:pt x="467" y="3266"/>
                    <a:pt x="236" y="5582"/>
                  </a:cubicBezTo>
                  <a:cubicBezTo>
                    <a:pt x="0" y="7894"/>
                    <a:pt x="876" y="10186"/>
                    <a:pt x="2596" y="11756"/>
                  </a:cubicBezTo>
                  <a:cubicBezTo>
                    <a:pt x="3964" y="13002"/>
                    <a:pt x="5742" y="13677"/>
                    <a:pt x="7562" y="13677"/>
                  </a:cubicBezTo>
                  <a:cubicBezTo>
                    <a:pt x="8028" y="13677"/>
                    <a:pt x="8496" y="13633"/>
                    <a:pt x="8962" y="13542"/>
                  </a:cubicBezTo>
                  <a:cubicBezTo>
                    <a:pt x="11244" y="13094"/>
                    <a:pt x="13185" y="11597"/>
                    <a:pt x="14191" y="9497"/>
                  </a:cubicBezTo>
                  <a:lnTo>
                    <a:pt x="14191" y="9497"/>
                  </a:lnTo>
                  <a:cubicBezTo>
                    <a:pt x="13050" y="10181"/>
                    <a:pt x="11745" y="10542"/>
                    <a:pt x="10416" y="10542"/>
                  </a:cubicBezTo>
                  <a:cubicBezTo>
                    <a:pt x="7888" y="10537"/>
                    <a:pt x="5533" y="9242"/>
                    <a:pt x="4190" y="7099"/>
                  </a:cubicBezTo>
                  <a:cubicBezTo>
                    <a:pt x="2841" y="4961"/>
                    <a:pt x="2687" y="2279"/>
                    <a:pt x="378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3"/>
            <p:cNvSpPr/>
            <p:nvPr/>
          </p:nvSpPr>
          <p:spPr>
            <a:xfrm>
              <a:off x="8001738" y="1557475"/>
              <a:ext cx="15675" cy="18925"/>
            </a:xfrm>
            <a:custGeom>
              <a:rect b="b" l="l" r="r" t="t"/>
              <a:pathLst>
                <a:path extrusionOk="0" h="757" w="627">
                  <a:moveTo>
                    <a:pt x="176" y="1"/>
                  </a:moveTo>
                  <a:cubicBezTo>
                    <a:pt x="166" y="1"/>
                    <a:pt x="156" y="2"/>
                    <a:pt x="145" y="5"/>
                  </a:cubicBezTo>
                  <a:lnTo>
                    <a:pt x="102" y="14"/>
                  </a:lnTo>
                  <a:cubicBezTo>
                    <a:pt x="39" y="34"/>
                    <a:pt x="1" y="101"/>
                    <a:pt x="20" y="169"/>
                  </a:cubicBezTo>
                  <a:lnTo>
                    <a:pt x="150" y="665"/>
                  </a:lnTo>
                  <a:cubicBezTo>
                    <a:pt x="166" y="720"/>
                    <a:pt x="215" y="756"/>
                    <a:pt x="269" y="756"/>
                  </a:cubicBezTo>
                  <a:cubicBezTo>
                    <a:pt x="281" y="756"/>
                    <a:pt x="292" y="755"/>
                    <a:pt x="304" y="751"/>
                  </a:cubicBezTo>
                  <a:lnTo>
                    <a:pt x="506" y="698"/>
                  </a:lnTo>
                  <a:cubicBezTo>
                    <a:pt x="593" y="679"/>
                    <a:pt x="627" y="578"/>
                    <a:pt x="579" y="510"/>
                  </a:cubicBezTo>
                  <a:lnTo>
                    <a:pt x="280" y="58"/>
                  </a:lnTo>
                  <a:cubicBezTo>
                    <a:pt x="257" y="23"/>
                    <a:pt x="218" y="1"/>
                    <a:pt x="17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3"/>
            <p:cNvSpPr/>
            <p:nvPr/>
          </p:nvSpPr>
          <p:spPr>
            <a:xfrm>
              <a:off x="7992713" y="1573225"/>
              <a:ext cx="7125" cy="6425"/>
            </a:xfrm>
            <a:custGeom>
              <a:rect b="b" l="l" r="r" t="t"/>
              <a:pathLst>
                <a:path extrusionOk="0" h="257" w="285">
                  <a:moveTo>
                    <a:pt x="149" y="1"/>
                  </a:moveTo>
                  <a:cubicBezTo>
                    <a:pt x="138" y="1"/>
                    <a:pt x="127" y="2"/>
                    <a:pt x="116" y="6"/>
                  </a:cubicBezTo>
                  <a:lnTo>
                    <a:pt x="106" y="6"/>
                  </a:lnTo>
                  <a:cubicBezTo>
                    <a:pt x="39" y="25"/>
                    <a:pt x="1" y="92"/>
                    <a:pt x="20" y="155"/>
                  </a:cubicBezTo>
                  <a:lnTo>
                    <a:pt x="20" y="165"/>
                  </a:lnTo>
                  <a:cubicBezTo>
                    <a:pt x="32" y="220"/>
                    <a:pt x="80" y="256"/>
                    <a:pt x="134" y="256"/>
                  </a:cubicBezTo>
                  <a:cubicBezTo>
                    <a:pt x="146" y="256"/>
                    <a:pt x="157" y="255"/>
                    <a:pt x="169" y="251"/>
                  </a:cubicBezTo>
                  <a:lnTo>
                    <a:pt x="179" y="251"/>
                  </a:lnTo>
                  <a:cubicBezTo>
                    <a:pt x="241" y="237"/>
                    <a:pt x="285" y="165"/>
                    <a:pt x="265" y="102"/>
                  </a:cubicBezTo>
                  <a:lnTo>
                    <a:pt x="265" y="92"/>
                  </a:lnTo>
                  <a:cubicBezTo>
                    <a:pt x="249" y="37"/>
                    <a:pt x="201" y="1"/>
                    <a:pt x="14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3"/>
            <p:cNvSpPr/>
            <p:nvPr/>
          </p:nvSpPr>
          <p:spPr>
            <a:xfrm>
              <a:off x="7993913" y="1532525"/>
              <a:ext cx="165675" cy="238950"/>
            </a:xfrm>
            <a:custGeom>
              <a:rect b="b" l="l" r="r" t="t"/>
              <a:pathLst>
                <a:path extrusionOk="0" h="9558" w="6627">
                  <a:moveTo>
                    <a:pt x="1657" y="1"/>
                  </a:moveTo>
                  <a:cubicBezTo>
                    <a:pt x="1566" y="1"/>
                    <a:pt x="1482" y="70"/>
                    <a:pt x="1474" y="170"/>
                  </a:cubicBezTo>
                  <a:lnTo>
                    <a:pt x="1465" y="401"/>
                  </a:lnTo>
                  <a:cubicBezTo>
                    <a:pt x="1460" y="444"/>
                    <a:pt x="1436" y="492"/>
                    <a:pt x="1402" y="521"/>
                  </a:cubicBezTo>
                  <a:lnTo>
                    <a:pt x="1166" y="728"/>
                  </a:lnTo>
                  <a:cubicBezTo>
                    <a:pt x="1094" y="796"/>
                    <a:pt x="1089" y="911"/>
                    <a:pt x="1152" y="984"/>
                  </a:cubicBezTo>
                  <a:lnTo>
                    <a:pt x="1301" y="1152"/>
                  </a:lnTo>
                  <a:cubicBezTo>
                    <a:pt x="1324" y="1178"/>
                    <a:pt x="1356" y="1190"/>
                    <a:pt x="1388" y="1190"/>
                  </a:cubicBezTo>
                  <a:cubicBezTo>
                    <a:pt x="1429" y="1190"/>
                    <a:pt x="1469" y="1170"/>
                    <a:pt x="1494" y="1133"/>
                  </a:cubicBezTo>
                  <a:lnTo>
                    <a:pt x="1498" y="1118"/>
                  </a:lnTo>
                  <a:cubicBezTo>
                    <a:pt x="1534" y="1060"/>
                    <a:pt x="1594" y="1028"/>
                    <a:pt x="1656" y="1028"/>
                  </a:cubicBezTo>
                  <a:cubicBezTo>
                    <a:pt x="1685" y="1028"/>
                    <a:pt x="1716" y="1035"/>
                    <a:pt x="1744" y="1051"/>
                  </a:cubicBezTo>
                  <a:cubicBezTo>
                    <a:pt x="1773" y="1068"/>
                    <a:pt x="1804" y="1076"/>
                    <a:pt x="1834" y="1076"/>
                  </a:cubicBezTo>
                  <a:cubicBezTo>
                    <a:pt x="1897" y="1076"/>
                    <a:pt x="1957" y="1043"/>
                    <a:pt x="1990" y="988"/>
                  </a:cubicBezTo>
                  <a:lnTo>
                    <a:pt x="2081" y="834"/>
                  </a:lnTo>
                  <a:lnTo>
                    <a:pt x="2110" y="695"/>
                  </a:lnTo>
                  <a:lnTo>
                    <a:pt x="2254" y="858"/>
                  </a:lnTo>
                  <a:cubicBezTo>
                    <a:pt x="2327" y="940"/>
                    <a:pt x="2307" y="1065"/>
                    <a:pt x="2216" y="1123"/>
                  </a:cubicBezTo>
                  <a:lnTo>
                    <a:pt x="1744" y="1436"/>
                  </a:lnTo>
                  <a:cubicBezTo>
                    <a:pt x="1729" y="1446"/>
                    <a:pt x="1710" y="1455"/>
                    <a:pt x="1691" y="1460"/>
                  </a:cubicBezTo>
                  <a:lnTo>
                    <a:pt x="1301" y="1566"/>
                  </a:lnTo>
                  <a:cubicBezTo>
                    <a:pt x="1258" y="1576"/>
                    <a:pt x="1219" y="1610"/>
                    <a:pt x="1195" y="1648"/>
                  </a:cubicBezTo>
                  <a:lnTo>
                    <a:pt x="1050" y="1894"/>
                  </a:lnTo>
                  <a:lnTo>
                    <a:pt x="964" y="1918"/>
                  </a:lnTo>
                  <a:cubicBezTo>
                    <a:pt x="877" y="1942"/>
                    <a:pt x="824" y="2033"/>
                    <a:pt x="848" y="2120"/>
                  </a:cubicBezTo>
                  <a:lnTo>
                    <a:pt x="892" y="2279"/>
                  </a:lnTo>
                  <a:cubicBezTo>
                    <a:pt x="916" y="2375"/>
                    <a:pt x="858" y="2472"/>
                    <a:pt x="762" y="2496"/>
                  </a:cubicBezTo>
                  <a:lnTo>
                    <a:pt x="376" y="2602"/>
                  </a:lnTo>
                  <a:cubicBezTo>
                    <a:pt x="280" y="2626"/>
                    <a:pt x="222" y="2727"/>
                    <a:pt x="246" y="2823"/>
                  </a:cubicBezTo>
                  <a:lnTo>
                    <a:pt x="352" y="3208"/>
                  </a:lnTo>
                  <a:cubicBezTo>
                    <a:pt x="373" y="3290"/>
                    <a:pt x="448" y="3344"/>
                    <a:pt x="526" y="3344"/>
                  </a:cubicBezTo>
                  <a:cubicBezTo>
                    <a:pt x="541" y="3344"/>
                    <a:pt x="555" y="3342"/>
                    <a:pt x="569" y="3338"/>
                  </a:cubicBezTo>
                  <a:lnTo>
                    <a:pt x="1253" y="3155"/>
                  </a:lnTo>
                  <a:cubicBezTo>
                    <a:pt x="1330" y="3136"/>
                    <a:pt x="1383" y="3069"/>
                    <a:pt x="1388" y="2996"/>
                  </a:cubicBezTo>
                  <a:lnTo>
                    <a:pt x="1426" y="2322"/>
                  </a:lnTo>
                  <a:lnTo>
                    <a:pt x="1672" y="2255"/>
                  </a:lnTo>
                  <a:lnTo>
                    <a:pt x="2341" y="2481"/>
                  </a:lnTo>
                  <a:cubicBezTo>
                    <a:pt x="2353" y="2485"/>
                    <a:pt x="2365" y="2487"/>
                    <a:pt x="2377" y="2487"/>
                  </a:cubicBezTo>
                  <a:cubicBezTo>
                    <a:pt x="2446" y="2487"/>
                    <a:pt x="2506" y="2421"/>
                    <a:pt x="2486" y="2351"/>
                  </a:cubicBezTo>
                  <a:cubicBezTo>
                    <a:pt x="2476" y="2322"/>
                    <a:pt x="2457" y="2298"/>
                    <a:pt x="2433" y="2284"/>
                  </a:cubicBezTo>
                  <a:lnTo>
                    <a:pt x="2163" y="2125"/>
                  </a:lnTo>
                  <a:lnTo>
                    <a:pt x="2408" y="2057"/>
                  </a:lnTo>
                  <a:lnTo>
                    <a:pt x="2856" y="2154"/>
                  </a:lnTo>
                  <a:cubicBezTo>
                    <a:pt x="2919" y="2163"/>
                    <a:pt x="2972" y="2216"/>
                    <a:pt x="2991" y="2279"/>
                  </a:cubicBezTo>
                  <a:lnTo>
                    <a:pt x="3059" y="2539"/>
                  </a:lnTo>
                  <a:cubicBezTo>
                    <a:pt x="3075" y="2595"/>
                    <a:pt x="3128" y="2635"/>
                    <a:pt x="3185" y="2635"/>
                  </a:cubicBezTo>
                  <a:cubicBezTo>
                    <a:pt x="3196" y="2635"/>
                    <a:pt x="3207" y="2634"/>
                    <a:pt x="3217" y="2630"/>
                  </a:cubicBezTo>
                  <a:lnTo>
                    <a:pt x="3261" y="2621"/>
                  </a:lnTo>
                  <a:cubicBezTo>
                    <a:pt x="3309" y="2606"/>
                    <a:pt x="3348" y="2568"/>
                    <a:pt x="3352" y="2520"/>
                  </a:cubicBezTo>
                  <a:lnTo>
                    <a:pt x="3381" y="2395"/>
                  </a:lnTo>
                  <a:cubicBezTo>
                    <a:pt x="3399" y="2303"/>
                    <a:pt x="3479" y="2251"/>
                    <a:pt x="3559" y="2251"/>
                  </a:cubicBezTo>
                  <a:cubicBezTo>
                    <a:pt x="3606" y="2251"/>
                    <a:pt x="3654" y="2269"/>
                    <a:pt x="3689" y="2308"/>
                  </a:cubicBezTo>
                  <a:lnTo>
                    <a:pt x="3829" y="2467"/>
                  </a:lnTo>
                  <a:lnTo>
                    <a:pt x="4075" y="2399"/>
                  </a:lnTo>
                  <a:lnTo>
                    <a:pt x="4335" y="2799"/>
                  </a:lnTo>
                  <a:cubicBezTo>
                    <a:pt x="4412" y="2915"/>
                    <a:pt x="4330" y="3074"/>
                    <a:pt x="4190" y="3078"/>
                  </a:cubicBezTo>
                  <a:lnTo>
                    <a:pt x="3492" y="3088"/>
                  </a:lnTo>
                  <a:cubicBezTo>
                    <a:pt x="3478" y="3088"/>
                    <a:pt x="3463" y="3088"/>
                    <a:pt x="3449" y="3093"/>
                  </a:cubicBezTo>
                  <a:lnTo>
                    <a:pt x="3083" y="3189"/>
                  </a:lnTo>
                  <a:cubicBezTo>
                    <a:pt x="3025" y="3204"/>
                    <a:pt x="2991" y="3261"/>
                    <a:pt x="3006" y="3319"/>
                  </a:cubicBezTo>
                  <a:cubicBezTo>
                    <a:pt x="3024" y="3389"/>
                    <a:pt x="2975" y="3454"/>
                    <a:pt x="2907" y="3454"/>
                  </a:cubicBezTo>
                  <a:cubicBezTo>
                    <a:pt x="2905" y="3454"/>
                    <a:pt x="2902" y="3454"/>
                    <a:pt x="2900" y="3454"/>
                  </a:cubicBezTo>
                  <a:lnTo>
                    <a:pt x="2375" y="3420"/>
                  </a:lnTo>
                  <a:cubicBezTo>
                    <a:pt x="2298" y="3415"/>
                    <a:pt x="2230" y="3362"/>
                    <a:pt x="2211" y="3290"/>
                  </a:cubicBezTo>
                  <a:lnTo>
                    <a:pt x="2158" y="3098"/>
                  </a:lnTo>
                  <a:cubicBezTo>
                    <a:pt x="2138" y="3018"/>
                    <a:pt x="2069" y="2965"/>
                    <a:pt x="1992" y="2965"/>
                  </a:cubicBezTo>
                  <a:cubicBezTo>
                    <a:pt x="1975" y="2965"/>
                    <a:pt x="1958" y="2967"/>
                    <a:pt x="1941" y="2972"/>
                  </a:cubicBezTo>
                  <a:lnTo>
                    <a:pt x="1652" y="3049"/>
                  </a:lnTo>
                  <a:cubicBezTo>
                    <a:pt x="1633" y="3054"/>
                    <a:pt x="1614" y="3059"/>
                    <a:pt x="1599" y="3074"/>
                  </a:cubicBezTo>
                  <a:lnTo>
                    <a:pt x="978" y="3483"/>
                  </a:lnTo>
                  <a:cubicBezTo>
                    <a:pt x="964" y="3492"/>
                    <a:pt x="945" y="3502"/>
                    <a:pt x="925" y="3507"/>
                  </a:cubicBezTo>
                  <a:lnTo>
                    <a:pt x="569" y="3598"/>
                  </a:lnTo>
                  <a:cubicBezTo>
                    <a:pt x="506" y="3618"/>
                    <a:pt x="453" y="3671"/>
                    <a:pt x="439" y="3738"/>
                  </a:cubicBezTo>
                  <a:lnTo>
                    <a:pt x="362" y="4138"/>
                  </a:lnTo>
                  <a:cubicBezTo>
                    <a:pt x="352" y="4167"/>
                    <a:pt x="343" y="4200"/>
                    <a:pt x="323" y="4229"/>
                  </a:cubicBezTo>
                  <a:lnTo>
                    <a:pt x="54" y="4696"/>
                  </a:lnTo>
                  <a:cubicBezTo>
                    <a:pt x="15" y="4769"/>
                    <a:pt x="1" y="4850"/>
                    <a:pt x="25" y="4927"/>
                  </a:cubicBezTo>
                  <a:lnTo>
                    <a:pt x="222" y="5664"/>
                  </a:lnTo>
                  <a:cubicBezTo>
                    <a:pt x="241" y="5741"/>
                    <a:pt x="294" y="5809"/>
                    <a:pt x="362" y="5852"/>
                  </a:cubicBezTo>
                  <a:lnTo>
                    <a:pt x="1075" y="6261"/>
                  </a:lnTo>
                  <a:cubicBezTo>
                    <a:pt x="1123" y="6287"/>
                    <a:pt x="1175" y="6302"/>
                    <a:pt x="1229" y="6302"/>
                  </a:cubicBezTo>
                  <a:cubicBezTo>
                    <a:pt x="1256" y="6302"/>
                    <a:pt x="1283" y="6298"/>
                    <a:pt x="1311" y="6290"/>
                  </a:cubicBezTo>
                  <a:lnTo>
                    <a:pt x="2726" y="5910"/>
                  </a:lnTo>
                  <a:cubicBezTo>
                    <a:pt x="2741" y="5906"/>
                    <a:pt x="2756" y="5904"/>
                    <a:pt x="2771" y="5904"/>
                  </a:cubicBezTo>
                  <a:cubicBezTo>
                    <a:pt x="2852" y="5904"/>
                    <a:pt x="2927" y="5958"/>
                    <a:pt x="2948" y="6040"/>
                  </a:cubicBezTo>
                  <a:lnTo>
                    <a:pt x="3155" y="6806"/>
                  </a:lnTo>
                  <a:cubicBezTo>
                    <a:pt x="3160" y="6830"/>
                    <a:pt x="3174" y="6859"/>
                    <a:pt x="3193" y="6878"/>
                  </a:cubicBezTo>
                  <a:lnTo>
                    <a:pt x="3511" y="7239"/>
                  </a:lnTo>
                  <a:cubicBezTo>
                    <a:pt x="3531" y="7258"/>
                    <a:pt x="3545" y="7282"/>
                    <a:pt x="3550" y="7311"/>
                  </a:cubicBezTo>
                  <a:lnTo>
                    <a:pt x="3665" y="7740"/>
                  </a:lnTo>
                  <a:cubicBezTo>
                    <a:pt x="3670" y="7754"/>
                    <a:pt x="3675" y="7769"/>
                    <a:pt x="3685" y="7778"/>
                  </a:cubicBezTo>
                  <a:lnTo>
                    <a:pt x="4619" y="9464"/>
                  </a:lnTo>
                  <a:cubicBezTo>
                    <a:pt x="4650" y="9521"/>
                    <a:pt x="4711" y="9558"/>
                    <a:pt x="4774" y="9558"/>
                  </a:cubicBezTo>
                  <a:cubicBezTo>
                    <a:pt x="4790" y="9558"/>
                    <a:pt x="4806" y="9555"/>
                    <a:pt x="4821" y="9550"/>
                  </a:cubicBezTo>
                  <a:lnTo>
                    <a:pt x="5023" y="9497"/>
                  </a:lnTo>
                  <a:cubicBezTo>
                    <a:pt x="5081" y="9483"/>
                    <a:pt x="5124" y="9444"/>
                    <a:pt x="5144" y="9391"/>
                  </a:cubicBezTo>
                  <a:cubicBezTo>
                    <a:pt x="6627" y="5857"/>
                    <a:pt x="5144" y="1778"/>
                    <a:pt x="1739" y="20"/>
                  </a:cubicBezTo>
                  <a:cubicBezTo>
                    <a:pt x="1712" y="7"/>
                    <a:pt x="1685" y="1"/>
                    <a:pt x="1657"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3"/>
            <p:cNvSpPr/>
            <p:nvPr/>
          </p:nvSpPr>
          <p:spPr>
            <a:xfrm>
              <a:off x="7771438" y="1555300"/>
              <a:ext cx="223600" cy="307950"/>
            </a:xfrm>
            <a:custGeom>
              <a:rect b="b" l="l" r="r" t="t"/>
              <a:pathLst>
                <a:path extrusionOk="0" h="12318" w="8944">
                  <a:moveTo>
                    <a:pt x="5815" y="0"/>
                  </a:moveTo>
                  <a:cubicBezTo>
                    <a:pt x="5792" y="0"/>
                    <a:pt x="5769" y="3"/>
                    <a:pt x="5746" y="10"/>
                  </a:cubicBezTo>
                  <a:lnTo>
                    <a:pt x="4330" y="390"/>
                  </a:lnTo>
                  <a:cubicBezTo>
                    <a:pt x="4137" y="443"/>
                    <a:pt x="3964" y="549"/>
                    <a:pt x="3829" y="699"/>
                  </a:cubicBezTo>
                  <a:lnTo>
                    <a:pt x="3506" y="1069"/>
                  </a:lnTo>
                  <a:cubicBezTo>
                    <a:pt x="3493" y="1084"/>
                    <a:pt x="3475" y="1091"/>
                    <a:pt x="3458" y="1091"/>
                  </a:cubicBezTo>
                  <a:cubicBezTo>
                    <a:pt x="3432" y="1091"/>
                    <a:pt x="3406" y="1075"/>
                    <a:pt x="3400" y="1045"/>
                  </a:cubicBezTo>
                  <a:lnTo>
                    <a:pt x="3362" y="910"/>
                  </a:lnTo>
                  <a:cubicBezTo>
                    <a:pt x="3334" y="798"/>
                    <a:pt x="3232" y="723"/>
                    <a:pt x="3119" y="723"/>
                  </a:cubicBezTo>
                  <a:cubicBezTo>
                    <a:pt x="3096" y="723"/>
                    <a:pt x="3072" y="726"/>
                    <a:pt x="3049" y="732"/>
                  </a:cubicBezTo>
                  <a:lnTo>
                    <a:pt x="2664" y="833"/>
                  </a:lnTo>
                  <a:cubicBezTo>
                    <a:pt x="2596" y="853"/>
                    <a:pt x="2543" y="896"/>
                    <a:pt x="2509" y="954"/>
                  </a:cubicBezTo>
                  <a:lnTo>
                    <a:pt x="2307" y="1305"/>
                  </a:lnTo>
                  <a:cubicBezTo>
                    <a:pt x="2259" y="1387"/>
                    <a:pt x="2174" y="1434"/>
                    <a:pt x="2085" y="1434"/>
                  </a:cubicBezTo>
                  <a:cubicBezTo>
                    <a:pt x="2058" y="1434"/>
                    <a:pt x="2031" y="1430"/>
                    <a:pt x="2004" y="1421"/>
                  </a:cubicBezTo>
                  <a:lnTo>
                    <a:pt x="1570" y="1272"/>
                  </a:lnTo>
                  <a:cubicBezTo>
                    <a:pt x="1542" y="1262"/>
                    <a:pt x="1512" y="1257"/>
                    <a:pt x="1483" y="1257"/>
                  </a:cubicBezTo>
                  <a:cubicBezTo>
                    <a:pt x="1401" y="1257"/>
                    <a:pt x="1323" y="1295"/>
                    <a:pt x="1277" y="1363"/>
                  </a:cubicBezTo>
                  <a:cubicBezTo>
                    <a:pt x="622" y="2278"/>
                    <a:pt x="184" y="3333"/>
                    <a:pt x="1" y="4440"/>
                  </a:cubicBezTo>
                  <a:lnTo>
                    <a:pt x="97" y="4411"/>
                  </a:lnTo>
                  <a:lnTo>
                    <a:pt x="916" y="5774"/>
                  </a:lnTo>
                  <a:cubicBezTo>
                    <a:pt x="977" y="5878"/>
                    <a:pt x="1090" y="5941"/>
                    <a:pt x="1206" y="5941"/>
                  </a:cubicBezTo>
                  <a:cubicBezTo>
                    <a:pt x="1236" y="5941"/>
                    <a:pt x="1266" y="5937"/>
                    <a:pt x="1296" y="5928"/>
                  </a:cubicBezTo>
                  <a:cubicBezTo>
                    <a:pt x="1335" y="5918"/>
                    <a:pt x="1375" y="5914"/>
                    <a:pt x="1415" y="5914"/>
                  </a:cubicBezTo>
                  <a:cubicBezTo>
                    <a:pt x="1529" y="5914"/>
                    <a:pt x="1639" y="5954"/>
                    <a:pt x="1725" y="6029"/>
                  </a:cubicBezTo>
                  <a:lnTo>
                    <a:pt x="2148" y="6400"/>
                  </a:lnTo>
                  <a:cubicBezTo>
                    <a:pt x="2196" y="6444"/>
                    <a:pt x="2259" y="6463"/>
                    <a:pt x="2326" y="6463"/>
                  </a:cubicBezTo>
                  <a:lnTo>
                    <a:pt x="3391" y="6391"/>
                  </a:lnTo>
                  <a:cubicBezTo>
                    <a:pt x="3396" y="6390"/>
                    <a:pt x="3400" y="6390"/>
                    <a:pt x="3405" y="6390"/>
                  </a:cubicBezTo>
                  <a:cubicBezTo>
                    <a:pt x="3477" y="6390"/>
                    <a:pt x="3548" y="6423"/>
                    <a:pt x="3598" y="6477"/>
                  </a:cubicBezTo>
                  <a:lnTo>
                    <a:pt x="3786" y="6689"/>
                  </a:lnTo>
                  <a:cubicBezTo>
                    <a:pt x="3833" y="6744"/>
                    <a:pt x="3903" y="6776"/>
                    <a:pt x="3973" y="6776"/>
                  </a:cubicBezTo>
                  <a:cubicBezTo>
                    <a:pt x="3996" y="6776"/>
                    <a:pt x="4019" y="6773"/>
                    <a:pt x="4041" y="6766"/>
                  </a:cubicBezTo>
                  <a:lnTo>
                    <a:pt x="4378" y="6679"/>
                  </a:lnTo>
                  <a:cubicBezTo>
                    <a:pt x="4401" y="6673"/>
                    <a:pt x="4425" y="6670"/>
                    <a:pt x="4447" y="6670"/>
                  </a:cubicBezTo>
                  <a:cubicBezTo>
                    <a:pt x="4560" y="6670"/>
                    <a:pt x="4659" y="6745"/>
                    <a:pt x="4691" y="6858"/>
                  </a:cubicBezTo>
                  <a:lnTo>
                    <a:pt x="4729" y="7002"/>
                  </a:lnTo>
                  <a:cubicBezTo>
                    <a:pt x="4749" y="7065"/>
                    <a:pt x="4739" y="7137"/>
                    <a:pt x="4705" y="7195"/>
                  </a:cubicBezTo>
                  <a:lnTo>
                    <a:pt x="4609" y="7363"/>
                  </a:lnTo>
                  <a:cubicBezTo>
                    <a:pt x="4585" y="7397"/>
                    <a:pt x="4575" y="7436"/>
                    <a:pt x="4575" y="7474"/>
                  </a:cubicBezTo>
                  <a:lnTo>
                    <a:pt x="4537" y="8037"/>
                  </a:lnTo>
                  <a:cubicBezTo>
                    <a:pt x="4532" y="8143"/>
                    <a:pt x="4595" y="8245"/>
                    <a:pt x="4691" y="8288"/>
                  </a:cubicBezTo>
                  <a:lnTo>
                    <a:pt x="5909" y="8822"/>
                  </a:lnTo>
                  <a:cubicBezTo>
                    <a:pt x="5977" y="8851"/>
                    <a:pt x="6030" y="8914"/>
                    <a:pt x="6054" y="8986"/>
                  </a:cubicBezTo>
                  <a:lnTo>
                    <a:pt x="6593" y="11018"/>
                  </a:lnTo>
                  <a:cubicBezTo>
                    <a:pt x="6603" y="11057"/>
                    <a:pt x="6622" y="11090"/>
                    <a:pt x="6651" y="11119"/>
                  </a:cubicBezTo>
                  <a:lnTo>
                    <a:pt x="7633" y="12232"/>
                  </a:lnTo>
                  <a:cubicBezTo>
                    <a:pt x="7681" y="12287"/>
                    <a:pt x="7752" y="12317"/>
                    <a:pt x="7824" y="12317"/>
                  </a:cubicBezTo>
                  <a:cubicBezTo>
                    <a:pt x="7845" y="12317"/>
                    <a:pt x="7867" y="12314"/>
                    <a:pt x="7888" y="12309"/>
                  </a:cubicBezTo>
                  <a:lnTo>
                    <a:pt x="7941" y="12294"/>
                  </a:lnTo>
                  <a:cubicBezTo>
                    <a:pt x="8091" y="12256"/>
                    <a:pt x="8168" y="12087"/>
                    <a:pt x="8105" y="11943"/>
                  </a:cubicBezTo>
                  <a:lnTo>
                    <a:pt x="7648" y="10932"/>
                  </a:lnTo>
                  <a:cubicBezTo>
                    <a:pt x="7614" y="10855"/>
                    <a:pt x="7619" y="10768"/>
                    <a:pt x="7657" y="10700"/>
                  </a:cubicBezTo>
                  <a:lnTo>
                    <a:pt x="8259" y="9660"/>
                  </a:lnTo>
                  <a:cubicBezTo>
                    <a:pt x="8293" y="9602"/>
                    <a:pt x="8303" y="9530"/>
                    <a:pt x="8288" y="9468"/>
                  </a:cubicBezTo>
                  <a:lnTo>
                    <a:pt x="8182" y="9078"/>
                  </a:lnTo>
                  <a:cubicBezTo>
                    <a:pt x="8148" y="8943"/>
                    <a:pt x="8226" y="8803"/>
                    <a:pt x="8365" y="8769"/>
                  </a:cubicBezTo>
                  <a:lnTo>
                    <a:pt x="8678" y="8683"/>
                  </a:lnTo>
                  <a:cubicBezTo>
                    <a:pt x="8784" y="8654"/>
                    <a:pt x="8856" y="8562"/>
                    <a:pt x="8866" y="8452"/>
                  </a:cubicBezTo>
                  <a:lnTo>
                    <a:pt x="8938" y="7228"/>
                  </a:lnTo>
                  <a:cubicBezTo>
                    <a:pt x="8943" y="7113"/>
                    <a:pt x="8876" y="7007"/>
                    <a:pt x="8765" y="6973"/>
                  </a:cubicBezTo>
                  <a:lnTo>
                    <a:pt x="8153" y="6766"/>
                  </a:lnTo>
                  <a:cubicBezTo>
                    <a:pt x="8130" y="6756"/>
                    <a:pt x="8104" y="6751"/>
                    <a:pt x="8078" y="6751"/>
                  </a:cubicBezTo>
                  <a:cubicBezTo>
                    <a:pt x="8055" y="6751"/>
                    <a:pt x="8031" y="6755"/>
                    <a:pt x="8009" y="6761"/>
                  </a:cubicBezTo>
                  <a:lnTo>
                    <a:pt x="7527" y="6891"/>
                  </a:lnTo>
                  <a:cubicBezTo>
                    <a:pt x="7503" y="6899"/>
                    <a:pt x="7478" y="6903"/>
                    <a:pt x="7454" y="6903"/>
                  </a:cubicBezTo>
                  <a:cubicBezTo>
                    <a:pt x="7370" y="6903"/>
                    <a:pt x="7288" y="6860"/>
                    <a:pt x="7243" y="6785"/>
                  </a:cubicBezTo>
                  <a:lnTo>
                    <a:pt x="7002" y="6419"/>
                  </a:lnTo>
                  <a:cubicBezTo>
                    <a:pt x="6953" y="6347"/>
                    <a:pt x="6873" y="6305"/>
                    <a:pt x="6789" y="6305"/>
                  </a:cubicBezTo>
                  <a:cubicBezTo>
                    <a:pt x="6767" y="6305"/>
                    <a:pt x="6745" y="6308"/>
                    <a:pt x="6723" y="6313"/>
                  </a:cubicBezTo>
                  <a:lnTo>
                    <a:pt x="6511" y="6371"/>
                  </a:lnTo>
                  <a:cubicBezTo>
                    <a:pt x="6488" y="6378"/>
                    <a:pt x="6465" y="6381"/>
                    <a:pt x="6442" y="6381"/>
                  </a:cubicBezTo>
                  <a:cubicBezTo>
                    <a:pt x="6399" y="6381"/>
                    <a:pt x="6357" y="6369"/>
                    <a:pt x="6319" y="6347"/>
                  </a:cubicBezTo>
                  <a:lnTo>
                    <a:pt x="5880" y="6092"/>
                  </a:lnTo>
                  <a:cubicBezTo>
                    <a:pt x="5842" y="6070"/>
                    <a:pt x="5798" y="6058"/>
                    <a:pt x="5755" y="6058"/>
                  </a:cubicBezTo>
                  <a:cubicBezTo>
                    <a:pt x="5732" y="6058"/>
                    <a:pt x="5709" y="6061"/>
                    <a:pt x="5688" y="6068"/>
                  </a:cubicBezTo>
                  <a:lnTo>
                    <a:pt x="5399" y="6145"/>
                  </a:lnTo>
                  <a:cubicBezTo>
                    <a:pt x="5376" y="6152"/>
                    <a:pt x="5353" y="6155"/>
                    <a:pt x="5330" y="6155"/>
                  </a:cubicBezTo>
                  <a:cubicBezTo>
                    <a:pt x="5286" y="6155"/>
                    <a:pt x="5244" y="6143"/>
                    <a:pt x="5206" y="6121"/>
                  </a:cubicBezTo>
                  <a:lnTo>
                    <a:pt x="5144" y="6082"/>
                  </a:lnTo>
                  <a:cubicBezTo>
                    <a:pt x="5107" y="6061"/>
                    <a:pt x="5065" y="6051"/>
                    <a:pt x="5023" y="6051"/>
                  </a:cubicBezTo>
                  <a:cubicBezTo>
                    <a:pt x="4961" y="6051"/>
                    <a:pt x="4899" y="6073"/>
                    <a:pt x="4850" y="6116"/>
                  </a:cubicBezTo>
                  <a:lnTo>
                    <a:pt x="4609" y="6328"/>
                  </a:lnTo>
                  <a:cubicBezTo>
                    <a:pt x="4580" y="6357"/>
                    <a:pt x="4546" y="6376"/>
                    <a:pt x="4508" y="6386"/>
                  </a:cubicBezTo>
                  <a:lnTo>
                    <a:pt x="4253" y="6453"/>
                  </a:lnTo>
                  <a:cubicBezTo>
                    <a:pt x="4231" y="6459"/>
                    <a:pt x="4209" y="6462"/>
                    <a:pt x="4187" y="6462"/>
                  </a:cubicBezTo>
                  <a:cubicBezTo>
                    <a:pt x="4103" y="6462"/>
                    <a:pt x="4023" y="6420"/>
                    <a:pt x="3973" y="6347"/>
                  </a:cubicBezTo>
                  <a:lnTo>
                    <a:pt x="3709" y="5948"/>
                  </a:lnTo>
                  <a:cubicBezTo>
                    <a:pt x="3660" y="5875"/>
                    <a:pt x="3579" y="5832"/>
                    <a:pt x="3492" y="5832"/>
                  </a:cubicBezTo>
                  <a:lnTo>
                    <a:pt x="2948" y="5842"/>
                  </a:lnTo>
                  <a:cubicBezTo>
                    <a:pt x="2945" y="5842"/>
                    <a:pt x="2943" y="5842"/>
                    <a:pt x="2940" y="5842"/>
                  </a:cubicBezTo>
                  <a:cubicBezTo>
                    <a:pt x="2766" y="5842"/>
                    <a:pt x="2645" y="5671"/>
                    <a:pt x="2702" y="5504"/>
                  </a:cubicBezTo>
                  <a:lnTo>
                    <a:pt x="2837" y="5110"/>
                  </a:lnTo>
                  <a:cubicBezTo>
                    <a:pt x="2866" y="5028"/>
                    <a:pt x="2928" y="4970"/>
                    <a:pt x="3010" y="4946"/>
                  </a:cubicBezTo>
                  <a:lnTo>
                    <a:pt x="3463" y="4825"/>
                  </a:lnTo>
                  <a:cubicBezTo>
                    <a:pt x="3485" y="4820"/>
                    <a:pt x="3508" y="4817"/>
                    <a:pt x="3530" y="4817"/>
                  </a:cubicBezTo>
                  <a:cubicBezTo>
                    <a:pt x="3602" y="4817"/>
                    <a:pt x="3670" y="4847"/>
                    <a:pt x="3718" y="4903"/>
                  </a:cubicBezTo>
                  <a:lnTo>
                    <a:pt x="3930" y="5139"/>
                  </a:lnTo>
                  <a:cubicBezTo>
                    <a:pt x="3960" y="5172"/>
                    <a:pt x="4002" y="5191"/>
                    <a:pt x="4046" y="5191"/>
                  </a:cubicBezTo>
                  <a:cubicBezTo>
                    <a:pt x="4059" y="5191"/>
                    <a:pt x="4071" y="5190"/>
                    <a:pt x="4084" y="5187"/>
                  </a:cubicBezTo>
                  <a:cubicBezTo>
                    <a:pt x="4171" y="5163"/>
                    <a:pt x="4219" y="5076"/>
                    <a:pt x="4195" y="4994"/>
                  </a:cubicBezTo>
                  <a:lnTo>
                    <a:pt x="4070" y="4522"/>
                  </a:lnTo>
                  <a:cubicBezTo>
                    <a:pt x="4050" y="4450"/>
                    <a:pt x="4065" y="4373"/>
                    <a:pt x="4103" y="4315"/>
                  </a:cubicBezTo>
                  <a:lnTo>
                    <a:pt x="5490" y="2249"/>
                  </a:lnTo>
                  <a:cubicBezTo>
                    <a:pt x="5524" y="2196"/>
                    <a:pt x="5572" y="2158"/>
                    <a:pt x="5635" y="2143"/>
                  </a:cubicBezTo>
                  <a:lnTo>
                    <a:pt x="6184" y="1999"/>
                  </a:lnTo>
                  <a:cubicBezTo>
                    <a:pt x="6347" y="1951"/>
                    <a:pt x="6425" y="1758"/>
                    <a:pt x="6328" y="1614"/>
                  </a:cubicBezTo>
                  <a:lnTo>
                    <a:pt x="6136" y="1325"/>
                  </a:lnTo>
                  <a:cubicBezTo>
                    <a:pt x="6102" y="1267"/>
                    <a:pt x="6044" y="1228"/>
                    <a:pt x="5977" y="1214"/>
                  </a:cubicBezTo>
                  <a:lnTo>
                    <a:pt x="5177" y="1050"/>
                  </a:lnTo>
                  <a:cubicBezTo>
                    <a:pt x="5160" y="1047"/>
                    <a:pt x="5143" y="1045"/>
                    <a:pt x="5126" y="1045"/>
                  </a:cubicBezTo>
                  <a:cubicBezTo>
                    <a:pt x="5024" y="1045"/>
                    <a:pt x="4930" y="1105"/>
                    <a:pt x="4888" y="1204"/>
                  </a:cubicBezTo>
                  <a:lnTo>
                    <a:pt x="4585" y="1965"/>
                  </a:lnTo>
                  <a:cubicBezTo>
                    <a:pt x="4547" y="2061"/>
                    <a:pt x="4451" y="2123"/>
                    <a:pt x="4348" y="2123"/>
                  </a:cubicBezTo>
                  <a:cubicBezTo>
                    <a:pt x="4321" y="2123"/>
                    <a:pt x="4294" y="2118"/>
                    <a:pt x="4267" y="2110"/>
                  </a:cubicBezTo>
                  <a:lnTo>
                    <a:pt x="3969" y="2008"/>
                  </a:lnTo>
                  <a:cubicBezTo>
                    <a:pt x="3800" y="1951"/>
                    <a:pt x="3737" y="1748"/>
                    <a:pt x="3848" y="1609"/>
                  </a:cubicBezTo>
                  <a:lnTo>
                    <a:pt x="4354" y="963"/>
                  </a:lnTo>
                  <a:cubicBezTo>
                    <a:pt x="4388" y="915"/>
                    <a:pt x="4436" y="886"/>
                    <a:pt x="4489" y="872"/>
                  </a:cubicBezTo>
                  <a:lnTo>
                    <a:pt x="5264" y="665"/>
                  </a:lnTo>
                  <a:cubicBezTo>
                    <a:pt x="5275" y="662"/>
                    <a:pt x="5286" y="660"/>
                    <a:pt x="5297" y="660"/>
                  </a:cubicBezTo>
                  <a:cubicBezTo>
                    <a:pt x="5353" y="660"/>
                    <a:pt x="5407" y="700"/>
                    <a:pt x="5423" y="756"/>
                  </a:cubicBezTo>
                  <a:cubicBezTo>
                    <a:pt x="5435" y="812"/>
                    <a:pt x="5486" y="848"/>
                    <a:pt x="5542" y="848"/>
                  </a:cubicBezTo>
                  <a:cubicBezTo>
                    <a:pt x="5553" y="848"/>
                    <a:pt x="5565" y="846"/>
                    <a:pt x="5577" y="843"/>
                  </a:cubicBezTo>
                  <a:lnTo>
                    <a:pt x="5943" y="747"/>
                  </a:lnTo>
                  <a:cubicBezTo>
                    <a:pt x="6078" y="708"/>
                    <a:pt x="6160" y="569"/>
                    <a:pt x="6126" y="434"/>
                  </a:cubicBezTo>
                  <a:lnTo>
                    <a:pt x="6059" y="188"/>
                  </a:lnTo>
                  <a:cubicBezTo>
                    <a:pt x="6030" y="76"/>
                    <a:pt x="5929" y="0"/>
                    <a:pt x="5815"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3"/>
            <p:cNvSpPr/>
            <p:nvPr/>
          </p:nvSpPr>
          <p:spPr>
            <a:xfrm>
              <a:off x="7771563" y="1574200"/>
              <a:ext cx="101875" cy="150600"/>
            </a:xfrm>
            <a:custGeom>
              <a:rect b="b" l="l" r="r" t="t"/>
              <a:pathLst>
                <a:path extrusionOk="0" h="6024" w="4075">
                  <a:moveTo>
                    <a:pt x="2952" y="0"/>
                  </a:moveTo>
                  <a:lnTo>
                    <a:pt x="2659" y="77"/>
                  </a:lnTo>
                  <a:cubicBezTo>
                    <a:pt x="2591" y="97"/>
                    <a:pt x="2538" y="140"/>
                    <a:pt x="2504" y="198"/>
                  </a:cubicBezTo>
                  <a:lnTo>
                    <a:pt x="2302" y="549"/>
                  </a:lnTo>
                  <a:cubicBezTo>
                    <a:pt x="2254" y="631"/>
                    <a:pt x="2169" y="678"/>
                    <a:pt x="2080" y="678"/>
                  </a:cubicBezTo>
                  <a:cubicBezTo>
                    <a:pt x="2053" y="678"/>
                    <a:pt x="2026" y="674"/>
                    <a:pt x="1999" y="665"/>
                  </a:cubicBezTo>
                  <a:lnTo>
                    <a:pt x="1565" y="516"/>
                  </a:lnTo>
                  <a:cubicBezTo>
                    <a:pt x="1538" y="505"/>
                    <a:pt x="1509" y="501"/>
                    <a:pt x="1481" y="501"/>
                  </a:cubicBezTo>
                  <a:cubicBezTo>
                    <a:pt x="1402" y="501"/>
                    <a:pt x="1326" y="538"/>
                    <a:pt x="1277" y="602"/>
                  </a:cubicBezTo>
                  <a:cubicBezTo>
                    <a:pt x="1180" y="732"/>
                    <a:pt x="1094" y="867"/>
                    <a:pt x="1007" y="1007"/>
                  </a:cubicBezTo>
                  <a:cubicBezTo>
                    <a:pt x="978" y="1055"/>
                    <a:pt x="949" y="1103"/>
                    <a:pt x="920" y="1151"/>
                  </a:cubicBezTo>
                  <a:cubicBezTo>
                    <a:pt x="862" y="1252"/>
                    <a:pt x="805" y="1354"/>
                    <a:pt x="747" y="1459"/>
                  </a:cubicBezTo>
                  <a:cubicBezTo>
                    <a:pt x="718" y="1517"/>
                    <a:pt x="689" y="1570"/>
                    <a:pt x="660" y="1628"/>
                  </a:cubicBezTo>
                  <a:cubicBezTo>
                    <a:pt x="593" y="1768"/>
                    <a:pt x="525" y="1907"/>
                    <a:pt x="467" y="2052"/>
                  </a:cubicBezTo>
                  <a:cubicBezTo>
                    <a:pt x="443" y="2105"/>
                    <a:pt x="424" y="2158"/>
                    <a:pt x="405" y="2211"/>
                  </a:cubicBezTo>
                  <a:cubicBezTo>
                    <a:pt x="362" y="2321"/>
                    <a:pt x="323" y="2432"/>
                    <a:pt x="284" y="2548"/>
                  </a:cubicBezTo>
                  <a:cubicBezTo>
                    <a:pt x="260" y="2615"/>
                    <a:pt x="236" y="2683"/>
                    <a:pt x="217" y="2755"/>
                  </a:cubicBezTo>
                  <a:cubicBezTo>
                    <a:pt x="188" y="2856"/>
                    <a:pt x="154" y="2957"/>
                    <a:pt x="130" y="3053"/>
                  </a:cubicBezTo>
                  <a:cubicBezTo>
                    <a:pt x="116" y="3121"/>
                    <a:pt x="97" y="3188"/>
                    <a:pt x="82" y="3256"/>
                  </a:cubicBezTo>
                  <a:cubicBezTo>
                    <a:pt x="49" y="3395"/>
                    <a:pt x="20" y="3540"/>
                    <a:pt x="0" y="3675"/>
                  </a:cubicBezTo>
                  <a:lnTo>
                    <a:pt x="97" y="3651"/>
                  </a:lnTo>
                  <a:lnTo>
                    <a:pt x="911" y="5013"/>
                  </a:lnTo>
                  <a:cubicBezTo>
                    <a:pt x="972" y="5117"/>
                    <a:pt x="1085" y="5181"/>
                    <a:pt x="1204" y="5181"/>
                  </a:cubicBezTo>
                  <a:cubicBezTo>
                    <a:pt x="1234" y="5181"/>
                    <a:pt x="1265" y="5176"/>
                    <a:pt x="1296" y="5167"/>
                  </a:cubicBezTo>
                  <a:cubicBezTo>
                    <a:pt x="1334" y="5158"/>
                    <a:pt x="1373" y="5153"/>
                    <a:pt x="1411" y="5153"/>
                  </a:cubicBezTo>
                  <a:cubicBezTo>
                    <a:pt x="1524" y="5153"/>
                    <a:pt x="1634" y="5193"/>
                    <a:pt x="1720" y="5269"/>
                  </a:cubicBezTo>
                  <a:lnTo>
                    <a:pt x="2143" y="5639"/>
                  </a:lnTo>
                  <a:cubicBezTo>
                    <a:pt x="2187" y="5683"/>
                    <a:pt x="2248" y="5707"/>
                    <a:pt x="2309" y="5707"/>
                  </a:cubicBezTo>
                  <a:cubicBezTo>
                    <a:pt x="2315" y="5707"/>
                    <a:pt x="2321" y="5707"/>
                    <a:pt x="2326" y="5707"/>
                  </a:cubicBezTo>
                  <a:lnTo>
                    <a:pt x="3386" y="5639"/>
                  </a:lnTo>
                  <a:cubicBezTo>
                    <a:pt x="3391" y="5639"/>
                    <a:pt x="3397" y="5639"/>
                    <a:pt x="3402" y="5639"/>
                  </a:cubicBezTo>
                  <a:cubicBezTo>
                    <a:pt x="3474" y="5639"/>
                    <a:pt x="3544" y="5668"/>
                    <a:pt x="3593" y="5721"/>
                  </a:cubicBezTo>
                  <a:lnTo>
                    <a:pt x="3785" y="5938"/>
                  </a:lnTo>
                  <a:cubicBezTo>
                    <a:pt x="3833" y="5993"/>
                    <a:pt x="3901" y="6023"/>
                    <a:pt x="3974" y="6023"/>
                  </a:cubicBezTo>
                  <a:cubicBezTo>
                    <a:pt x="3996" y="6023"/>
                    <a:pt x="4018" y="6021"/>
                    <a:pt x="4041" y="6015"/>
                  </a:cubicBezTo>
                  <a:lnTo>
                    <a:pt x="4074" y="6005"/>
                  </a:lnTo>
                  <a:cubicBezTo>
                    <a:pt x="3867" y="5712"/>
                    <a:pt x="3684" y="5403"/>
                    <a:pt x="3521" y="5081"/>
                  </a:cubicBezTo>
                  <a:cubicBezTo>
                    <a:pt x="3511" y="5081"/>
                    <a:pt x="3496" y="5076"/>
                    <a:pt x="3487" y="5076"/>
                  </a:cubicBezTo>
                  <a:lnTo>
                    <a:pt x="2938" y="5086"/>
                  </a:lnTo>
                  <a:cubicBezTo>
                    <a:pt x="2936" y="5086"/>
                    <a:pt x="2933" y="5086"/>
                    <a:pt x="2931" y="5086"/>
                  </a:cubicBezTo>
                  <a:cubicBezTo>
                    <a:pt x="2761" y="5086"/>
                    <a:pt x="2640" y="4915"/>
                    <a:pt x="2692" y="4753"/>
                  </a:cubicBezTo>
                  <a:lnTo>
                    <a:pt x="2827" y="4354"/>
                  </a:lnTo>
                  <a:cubicBezTo>
                    <a:pt x="2856" y="4272"/>
                    <a:pt x="2919" y="4214"/>
                    <a:pt x="3000" y="4190"/>
                  </a:cubicBezTo>
                  <a:lnTo>
                    <a:pt x="3135" y="4156"/>
                  </a:lnTo>
                  <a:cubicBezTo>
                    <a:pt x="3082" y="3997"/>
                    <a:pt x="3029" y="3834"/>
                    <a:pt x="2986" y="3670"/>
                  </a:cubicBezTo>
                  <a:cubicBezTo>
                    <a:pt x="2663" y="2471"/>
                    <a:pt x="2649" y="1204"/>
                    <a:pt x="295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3"/>
            <p:cNvSpPr/>
            <p:nvPr/>
          </p:nvSpPr>
          <p:spPr>
            <a:xfrm>
              <a:off x="7884838" y="1740450"/>
              <a:ext cx="93100" cy="122800"/>
            </a:xfrm>
            <a:custGeom>
              <a:rect b="b" l="l" r="r" t="t"/>
              <a:pathLst>
                <a:path extrusionOk="0" h="4912" w="3724">
                  <a:moveTo>
                    <a:pt x="59" y="1"/>
                  </a:moveTo>
                  <a:cubicBezTo>
                    <a:pt x="49" y="25"/>
                    <a:pt x="44" y="44"/>
                    <a:pt x="39" y="68"/>
                  </a:cubicBezTo>
                  <a:lnTo>
                    <a:pt x="6" y="631"/>
                  </a:lnTo>
                  <a:cubicBezTo>
                    <a:pt x="1" y="737"/>
                    <a:pt x="59" y="839"/>
                    <a:pt x="155" y="882"/>
                  </a:cubicBezTo>
                  <a:lnTo>
                    <a:pt x="1373" y="1416"/>
                  </a:lnTo>
                  <a:cubicBezTo>
                    <a:pt x="1441" y="1445"/>
                    <a:pt x="1494" y="1508"/>
                    <a:pt x="1518" y="1580"/>
                  </a:cubicBezTo>
                  <a:lnTo>
                    <a:pt x="2057" y="3612"/>
                  </a:lnTo>
                  <a:cubicBezTo>
                    <a:pt x="2067" y="3651"/>
                    <a:pt x="2086" y="3684"/>
                    <a:pt x="2115" y="3713"/>
                  </a:cubicBezTo>
                  <a:lnTo>
                    <a:pt x="3097" y="4826"/>
                  </a:lnTo>
                  <a:cubicBezTo>
                    <a:pt x="3145" y="4881"/>
                    <a:pt x="3216" y="4911"/>
                    <a:pt x="3288" y="4911"/>
                  </a:cubicBezTo>
                  <a:cubicBezTo>
                    <a:pt x="3309" y="4911"/>
                    <a:pt x="3331" y="4908"/>
                    <a:pt x="3352" y="4903"/>
                  </a:cubicBezTo>
                  <a:lnTo>
                    <a:pt x="3405" y="4888"/>
                  </a:lnTo>
                  <a:cubicBezTo>
                    <a:pt x="3555" y="4850"/>
                    <a:pt x="3632" y="4681"/>
                    <a:pt x="3569" y="4537"/>
                  </a:cubicBezTo>
                  <a:lnTo>
                    <a:pt x="3112" y="3526"/>
                  </a:lnTo>
                  <a:cubicBezTo>
                    <a:pt x="3078" y="3449"/>
                    <a:pt x="3083" y="3362"/>
                    <a:pt x="3121" y="3294"/>
                  </a:cubicBezTo>
                  <a:lnTo>
                    <a:pt x="3723" y="2254"/>
                  </a:lnTo>
                  <a:cubicBezTo>
                    <a:pt x="3723" y="2249"/>
                    <a:pt x="3723" y="2245"/>
                    <a:pt x="3723" y="2240"/>
                  </a:cubicBezTo>
                  <a:cubicBezTo>
                    <a:pt x="2307" y="1874"/>
                    <a:pt x="1031" y="1094"/>
                    <a:pt x="5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3"/>
            <p:cNvSpPr/>
            <p:nvPr/>
          </p:nvSpPr>
          <p:spPr>
            <a:xfrm>
              <a:off x="7858613" y="1621500"/>
              <a:ext cx="188550" cy="170375"/>
            </a:xfrm>
            <a:custGeom>
              <a:rect b="b" l="l" r="r" t="t"/>
              <a:pathLst>
                <a:path extrusionOk="0" h="6815" w="7542">
                  <a:moveTo>
                    <a:pt x="2210" y="1"/>
                  </a:moveTo>
                  <a:cubicBezTo>
                    <a:pt x="987" y="6"/>
                    <a:pt x="0" y="1003"/>
                    <a:pt x="5" y="2226"/>
                  </a:cubicBezTo>
                  <a:cubicBezTo>
                    <a:pt x="5" y="3930"/>
                    <a:pt x="1984" y="5977"/>
                    <a:pt x="3771" y="6815"/>
                  </a:cubicBezTo>
                  <a:cubicBezTo>
                    <a:pt x="5557" y="5977"/>
                    <a:pt x="7536" y="3930"/>
                    <a:pt x="7536" y="2226"/>
                  </a:cubicBezTo>
                  <a:cubicBezTo>
                    <a:pt x="7541" y="1003"/>
                    <a:pt x="6554" y="6"/>
                    <a:pt x="5326" y="1"/>
                  </a:cubicBezTo>
                  <a:cubicBezTo>
                    <a:pt x="4743" y="1"/>
                    <a:pt x="4180" y="232"/>
                    <a:pt x="3771" y="651"/>
                  </a:cubicBezTo>
                  <a:cubicBezTo>
                    <a:pt x="3356" y="232"/>
                    <a:pt x="2798" y="1"/>
                    <a:pt x="2210"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3"/>
            <p:cNvSpPr/>
            <p:nvPr/>
          </p:nvSpPr>
          <p:spPr>
            <a:xfrm>
              <a:off x="7858613" y="1621625"/>
              <a:ext cx="121475" cy="170375"/>
            </a:xfrm>
            <a:custGeom>
              <a:rect b="b" l="l" r="r" t="t"/>
              <a:pathLst>
                <a:path extrusionOk="0" h="6815" w="4859">
                  <a:moveTo>
                    <a:pt x="2210" y="1"/>
                  </a:moveTo>
                  <a:cubicBezTo>
                    <a:pt x="987" y="6"/>
                    <a:pt x="0" y="1002"/>
                    <a:pt x="5" y="2225"/>
                  </a:cubicBezTo>
                  <a:cubicBezTo>
                    <a:pt x="5" y="3930"/>
                    <a:pt x="1984" y="5977"/>
                    <a:pt x="3771" y="6815"/>
                  </a:cubicBezTo>
                  <a:cubicBezTo>
                    <a:pt x="4151" y="6632"/>
                    <a:pt x="4517" y="6415"/>
                    <a:pt x="4859" y="6165"/>
                  </a:cubicBezTo>
                  <a:cubicBezTo>
                    <a:pt x="3607" y="5187"/>
                    <a:pt x="2408" y="3439"/>
                    <a:pt x="2408" y="1956"/>
                  </a:cubicBezTo>
                  <a:cubicBezTo>
                    <a:pt x="2408" y="1233"/>
                    <a:pt x="2677" y="593"/>
                    <a:pt x="3096" y="188"/>
                  </a:cubicBezTo>
                  <a:cubicBezTo>
                    <a:pt x="2817" y="63"/>
                    <a:pt x="2519" y="1"/>
                    <a:pt x="2210"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8" name="Google Shape;5498;p63"/>
          <p:cNvGrpSpPr/>
          <p:nvPr/>
        </p:nvGrpSpPr>
        <p:grpSpPr>
          <a:xfrm>
            <a:off x="984413" y="2075850"/>
            <a:ext cx="380075" cy="367950"/>
            <a:chOff x="984413" y="2075850"/>
            <a:chExt cx="380075" cy="367950"/>
          </a:xfrm>
        </p:grpSpPr>
        <p:sp>
          <p:nvSpPr>
            <p:cNvPr id="5499" name="Google Shape;5499;p63"/>
            <p:cNvSpPr/>
            <p:nvPr/>
          </p:nvSpPr>
          <p:spPr>
            <a:xfrm>
              <a:off x="1090113" y="2075850"/>
              <a:ext cx="274375" cy="367925"/>
            </a:xfrm>
            <a:custGeom>
              <a:rect b="b" l="l" r="r" t="t"/>
              <a:pathLst>
                <a:path extrusionOk="0" h="14717" w="10975">
                  <a:moveTo>
                    <a:pt x="3679" y="1"/>
                  </a:moveTo>
                  <a:cubicBezTo>
                    <a:pt x="1647" y="1"/>
                    <a:pt x="0" y="1648"/>
                    <a:pt x="0" y="3680"/>
                  </a:cubicBezTo>
                  <a:cubicBezTo>
                    <a:pt x="0" y="5712"/>
                    <a:pt x="1647" y="7359"/>
                    <a:pt x="3679" y="7359"/>
                  </a:cubicBezTo>
                  <a:cubicBezTo>
                    <a:pt x="5697" y="7383"/>
                    <a:pt x="7315" y="9025"/>
                    <a:pt x="7315" y="11038"/>
                  </a:cubicBezTo>
                  <a:cubicBezTo>
                    <a:pt x="7315" y="13051"/>
                    <a:pt x="5697" y="14693"/>
                    <a:pt x="3679" y="14717"/>
                  </a:cubicBezTo>
                  <a:cubicBezTo>
                    <a:pt x="7719" y="14683"/>
                    <a:pt x="10975" y="11399"/>
                    <a:pt x="10975" y="7359"/>
                  </a:cubicBezTo>
                  <a:cubicBezTo>
                    <a:pt x="10975" y="3319"/>
                    <a:pt x="7719" y="34"/>
                    <a:pt x="3679"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3"/>
            <p:cNvSpPr/>
            <p:nvPr/>
          </p:nvSpPr>
          <p:spPr>
            <a:xfrm>
              <a:off x="1165338" y="2178075"/>
              <a:ext cx="33500" cy="47700"/>
            </a:xfrm>
            <a:custGeom>
              <a:rect b="b" l="l" r="r" t="t"/>
              <a:pathLst>
                <a:path extrusionOk="0" h="1908" w="1340">
                  <a:moveTo>
                    <a:pt x="1027" y="0"/>
                  </a:moveTo>
                  <a:lnTo>
                    <a:pt x="304" y="24"/>
                  </a:lnTo>
                  <a:cubicBezTo>
                    <a:pt x="150" y="535"/>
                    <a:pt x="1" y="1064"/>
                    <a:pt x="1" y="1238"/>
                  </a:cubicBezTo>
                  <a:cubicBezTo>
                    <a:pt x="1" y="1608"/>
                    <a:pt x="304" y="1907"/>
                    <a:pt x="670" y="1907"/>
                  </a:cubicBezTo>
                  <a:cubicBezTo>
                    <a:pt x="1041" y="1907"/>
                    <a:pt x="1340" y="1608"/>
                    <a:pt x="1340" y="1238"/>
                  </a:cubicBezTo>
                  <a:cubicBezTo>
                    <a:pt x="1340" y="1059"/>
                    <a:pt x="1190" y="520"/>
                    <a:pt x="102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3"/>
            <p:cNvSpPr/>
            <p:nvPr/>
          </p:nvSpPr>
          <p:spPr>
            <a:xfrm>
              <a:off x="1126938" y="2130275"/>
              <a:ext cx="50350" cy="40225"/>
            </a:xfrm>
            <a:custGeom>
              <a:rect b="b" l="l" r="r" t="t"/>
              <a:pathLst>
                <a:path extrusionOk="0" h="1609" w="2014">
                  <a:moveTo>
                    <a:pt x="770" y="0"/>
                  </a:moveTo>
                  <a:cubicBezTo>
                    <a:pt x="538" y="0"/>
                    <a:pt x="313" y="119"/>
                    <a:pt x="188" y="333"/>
                  </a:cubicBezTo>
                  <a:cubicBezTo>
                    <a:pt x="1" y="660"/>
                    <a:pt x="116" y="1079"/>
                    <a:pt x="448" y="1257"/>
                  </a:cubicBezTo>
                  <a:cubicBezTo>
                    <a:pt x="598" y="1349"/>
                    <a:pt x="1147" y="1483"/>
                    <a:pt x="1676" y="1609"/>
                  </a:cubicBezTo>
                  <a:lnTo>
                    <a:pt x="2014" y="968"/>
                  </a:lnTo>
                  <a:cubicBezTo>
                    <a:pt x="1652" y="578"/>
                    <a:pt x="1267" y="188"/>
                    <a:pt x="1118" y="97"/>
                  </a:cubicBezTo>
                  <a:cubicBezTo>
                    <a:pt x="1009" y="31"/>
                    <a:pt x="889" y="0"/>
                    <a:pt x="770"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3"/>
            <p:cNvSpPr/>
            <p:nvPr/>
          </p:nvSpPr>
          <p:spPr>
            <a:xfrm>
              <a:off x="1187013" y="2130625"/>
              <a:ext cx="49500" cy="39875"/>
            </a:xfrm>
            <a:custGeom>
              <a:rect b="b" l="l" r="r" t="t"/>
              <a:pathLst>
                <a:path extrusionOk="0" h="1595" w="1980">
                  <a:moveTo>
                    <a:pt x="1216" y="1"/>
                  </a:moveTo>
                  <a:cubicBezTo>
                    <a:pt x="1107" y="1"/>
                    <a:pt x="998" y="27"/>
                    <a:pt x="896" y="83"/>
                  </a:cubicBezTo>
                  <a:cubicBezTo>
                    <a:pt x="747" y="169"/>
                    <a:pt x="362" y="564"/>
                    <a:pt x="1" y="954"/>
                  </a:cubicBezTo>
                  <a:lnTo>
                    <a:pt x="338" y="1595"/>
                  </a:lnTo>
                  <a:cubicBezTo>
                    <a:pt x="867" y="1474"/>
                    <a:pt x="1412" y="1335"/>
                    <a:pt x="1566" y="1243"/>
                  </a:cubicBezTo>
                  <a:cubicBezTo>
                    <a:pt x="1879" y="1055"/>
                    <a:pt x="1980" y="651"/>
                    <a:pt x="1797" y="338"/>
                  </a:cubicBezTo>
                  <a:cubicBezTo>
                    <a:pt x="1672" y="121"/>
                    <a:pt x="1447" y="1"/>
                    <a:pt x="121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3"/>
            <p:cNvSpPr/>
            <p:nvPr/>
          </p:nvSpPr>
          <p:spPr>
            <a:xfrm>
              <a:off x="996438" y="2075850"/>
              <a:ext cx="276550" cy="367950"/>
            </a:xfrm>
            <a:custGeom>
              <a:rect b="b" l="l" r="r" t="t"/>
              <a:pathLst>
                <a:path extrusionOk="0" h="14718" w="11062">
                  <a:moveTo>
                    <a:pt x="7355" y="0"/>
                  </a:moveTo>
                  <a:cubicBezTo>
                    <a:pt x="3299" y="0"/>
                    <a:pt x="1" y="3289"/>
                    <a:pt x="1" y="7359"/>
                  </a:cubicBezTo>
                  <a:cubicBezTo>
                    <a:pt x="1" y="11424"/>
                    <a:pt x="3299" y="14717"/>
                    <a:pt x="7355" y="14717"/>
                  </a:cubicBezTo>
                  <a:cubicBezTo>
                    <a:pt x="7379" y="14717"/>
                    <a:pt x="7403" y="14717"/>
                    <a:pt x="7426" y="14717"/>
                  </a:cubicBezTo>
                  <a:cubicBezTo>
                    <a:pt x="9444" y="14693"/>
                    <a:pt x="11062" y="13051"/>
                    <a:pt x="11062" y="11038"/>
                  </a:cubicBezTo>
                  <a:cubicBezTo>
                    <a:pt x="11062" y="9025"/>
                    <a:pt x="9444" y="7383"/>
                    <a:pt x="7426" y="7359"/>
                  </a:cubicBezTo>
                  <a:cubicBezTo>
                    <a:pt x="5394" y="7359"/>
                    <a:pt x="3747" y="5712"/>
                    <a:pt x="3747" y="3680"/>
                  </a:cubicBezTo>
                  <a:cubicBezTo>
                    <a:pt x="3747" y="1648"/>
                    <a:pt x="5394" y="1"/>
                    <a:pt x="7426" y="1"/>
                  </a:cubicBezTo>
                  <a:cubicBezTo>
                    <a:pt x="7403" y="0"/>
                    <a:pt x="7379" y="0"/>
                    <a:pt x="7355"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3"/>
            <p:cNvSpPr/>
            <p:nvPr/>
          </p:nvSpPr>
          <p:spPr>
            <a:xfrm>
              <a:off x="984413" y="2130800"/>
              <a:ext cx="288350" cy="312975"/>
            </a:xfrm>
            <a:custGeom>
              <a:rect b="b" l="l" r="r" t="t"/>
              <a:pathLst>
                <a:path extrusionOk="0" h="12519" w="11534">
                  <a:moveTo>
                    <a:pt x="2891" y="0"/>
                  </a:moveTo>
                  <a:cubicBezTo>
                    <a:pt x="2752" y="0"/>
                    <a:pt x="2609" y="55"/>
                    <a:pt x="2494" y="182"/>
                  </a:cubicBezTo>
                  <a:cubicBezTo>
                    <a:pt x="515" y="2329"/>
                    <a:pt x="0" y="5445"/>
                    <a:pt x="1170" y="8118"/>
                  </a:cubicBezTo>
                  <a:cubicBezTo>
                    <a:pt x="2345" y="10790"/>
                    <a:pt x="4989" y="12519"/>
                    <a:pt x="7912" y="12519"/>
                  </a:cubicBezTo>
                  <a:cubicBezTo>
                    <a:pt x="9699" y="12519"/>
                    <a:pt x="11230" y="11228"/>
                    <a:pt x="11533" y="9466"/>
                  </a:cubicBezTo>
                  <a:lnTo>
                    <a:pt x="11533" y="9466"/>
                  </a:lnTo>
                  <a:cubicBezTo>
                    <a:pt x="11224" y="9504"/>
                    <a:pt x="10919" y="9522"/>
                    <a:pt x="10617" y="9522"/>
                  </a:cubicBezTo>
                  <a:cubicBezTo>
                    <a:pt x="6040" y="9522"/>
                    <a:pt x="2466" y="5290"/>
                    <a:pt x="3429" y="663"/>
                  </a:cubicBezTo>
                  <a:cubicBezTo>
                    <a:pt x="3509" y="285"/>
                    <a:pt x="3208" y="0"/>
                    <a:pt x="2891"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3"/>
            <p:cNvSpPr/>
            <p:nvPr/>
          </p:nvSpPr>
          <p:spPr>
            <a:xfrm>
              <a:off x="1165338" y="2361775"/>
              <a:ext cx="33625" cy="47825"/>
            </a:xfrm>
            <a:custGeom>
              <a:rect b="b" l="l" r="r" t="t"/>
              <a:pathLst>
                <a:path extrusionOk="0" h="1913" w="1345">
                  <a:moveTo>
                    <a:pt x="1027" y="1"/>
                  </a:moveTo>
                  <a:lnTo>
                    <a:pt x="304" y="25"/>
                  </a:lnTo>
                  <a:cubicBezTo>
                    <a:pt x="150" y="540"/>
                    <a:pt x="1" y="1065"/>
                    <a:pt x="1" y="1238"/>
                  </a:cubicBezTo>
                  <a:cubicBezTo>
                    <a:pt x="1" y="1614"/>
                    <a:pt x="299" y="1912"/>
                    <a:pt x="670" y="1912"/>
                  </a:cubicBezTo>
                  <a:cubicBezTo>
                    <a:pt x="1041" y="1912"/>
                    <a:pt x="1344" y="1609"/>
                    <a:pt x="1340" y="1243"/>
                  </a:cubicBezTo>
                  <a:cubicBezTo>
                    <a:pt x="1340" y="1065"/>
                    <a:pt x="1190" y="521"/>
                    <a:pt x="1027"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3"/>
            <p:cNvSpPr/>
            <p:nvPr/>
          </p:nvSpPr>
          <p:spPr>
            <a:xfrm>
              <a:off x="1127788" y="2314500"/>
              <a:ext cx="49500" cy="39825"/>
            </a:xfrm>
            <a:custGeom>
              <a:rect b="b" l="l" r="r" t="t"/>
              <a:pathLst>
                <a:path extrusionOk="0" h="1593" w="1980">
                  <a:moveTo>
                    <a:pt x="765" y="0"/>
                  </a:moveTo>
                  <a:cubicBezTo>
                    <a:pt x="531" y="0"/>
                    <a:pt x="305" y="122"/>
                    <a:pt x="183" y="336"/>
                  </a:cubicBezTo>
                  <a:cubicBezTo>
                    <a:pt x="0" y="649"/>
                    <a:pt x="101" y="1054"/>
                    <a:pt x="414" y="1241"/>
                  </a:cubicBezTo>
                  <a:cubicBezTo>
                    <a:pt x="564" y="1333"/>
                    <a:pt x="1113" y="1473"/>
                    <a:pt x="1642" y="1593"/>
                  </a:cubicBezTo>
                  <a:lnTo>
                    <a:pt x="1980" y="953"/>
                  </a:lnTo>
                  <a:cubicBezTo>
                    <a:pt x="1618" y="562"/>
                    <a:pt x="1233" y="172"/>
                    <a:pt x="1084" y="81"/>
                  </a:cubicBezTo>
                  <a:cubicBezTo>
                    <a:pt x="982" y="26"/>
                    <a:pt x="872" y="0"/>
                    <a:pt x="765"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3"/>
            <p:cNvSpPr/>
            <p:nvPr/>
          </p:nvSpPr>
          <p:spPr>
            <a:xfrm>
              <a:off x="1187013" y="2314500"/>
              <a:ext cx="49500" cy="39825"/>
            </a:xfrm>
            <a:custGeom>
              <a:rect b="b" l="l" r="r" t="t"/>
              <a:pathLst>
                <a:path extrusionOk="0" h="1593" w="1980">
                  <a:moveTo>
                    <a:pt x="1212" y="0"/>
                  </a:moveTo>
                  <a:cubicBezTo>
                    <a:pt x="1105" y="0"/>
                    <a:pt x="997" y="26"/>
                    <a:pt x="896" y="81"/>
                  </a:cubicBezTo>
                  <a:cubicBezTo>
                    <a:pt x="747" y="172"/>
                    <a:pt x="362" y="562"/>
                    <a:pt x="1" y="953"/>
                  </a:cubicBezTo>
                  <a:lnTo>
                    <a:pt x="338" y="1593"/>
                  </a:lnTo>
                  <a:cubicBezTo>
                    <a:pt x="867" y="1473"/>
                    <a:pt x="1412" y="1333"/>
                    <a:pt x="1566" y="1241"/>
                  </a:cubicBezTo>
                  <a:cubicBezTo>
                    <a:pt x="1879" y="1054"/>
                    <a:pt x="1980" y="649"/>
                    <a:pt x="1797" y="336"/>
                  </a:cubicBezTo>
                  <a:cubicBezTo>
                    <a:pt x="1672" y="122"/>
                    <a:pt x="1445" y="0"/>
                    <a:pt x="1212"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3"/>
            <p:cNvSpPr/>
            <p:nvPr/>
          </p:nvSpPr>
          <p:spPr>
            <a:xfrm>
              <a:off x="1182088" y="2356150"/>
              <a:ext cx="150625" cy="87625"/>
            </a:xfrm>
            <a:custGeom>
              <a:rect b="b" l="l" r="r" t="t"/>
              <a:pathLst>
                <a:path extrusionOk="0" h="3505" w="6025">
                  <a:moveTo>
                    <a:pt x="5491" y="1"/>
                  </a:moveTo>
                  <a:cubicBezTo>
                    <a:pt x="5444" y="1"/>
                    <a:pt x="5395" y="9"/>
                    <a:pt x="5345" y="28"/>
                  </a:cubicBezTo>
                  <a:cubicBezTo>
                    <a:pt x="4792" y="235"/>
                    <a:pt x="4214" y="380"/>
                    <a:pt x="3626" y="452"/>
                  </a:cubicBezTo>
                  <a:cubicBezTo>
                    <a:pt x="3323" y="2180"/>
                    <a:pt x="1843" y="3456"/>
                    <a:pt x="91" y="3504"/>
                  </a:cubicBezTo>
                  <a:lnTo>
                    <a:pt x="91" y="3504"/>
                  </a:lnTo>
                  <a:cubicBezTo>
                    <a:pt x="3070" y="3444"/>
                    <a:pt x="4873" y="1846"/>
                    <a:pt x="5803" y="659"/>
                  </a:cubicBezTo>
                  <a:cubicBezTo>
                    <a:pt x="6025" y="383"/>
                    <a:pt x="5803" y="1"/>
                    <a:pt x="5491" y="1"/>
                  </a:cubicBezTo>
                  <a:close/>
                  <a:moveTo>
                    <a:pt x="91" y="3504"/>
                  </a:moveTo>
                  <a:lnTo>
                    <a:pt x="91" y="3504"/>
                  </a:lnTo>
                  <a:cubicBezTo>
                    <a:pt x="61" y="3504"/>
                    <a:pt x="30" y="3505"/>
                    <a:pt x="0" y="3505"/>
                  </a:cubicBezTo>
                  <a:cubicBezTo>
                    <a:pt x="30" y="3505"/>
                    <a:pt x="60" y="3504"/>
                    <a:pt x="91" y="3504"/>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3"/>
            <p:cNvSpPr/>
            <p:nvPr/>
          </p:nvSpPr>
          <p:spPr>
            <a:xfrm>
              <a:off x="1165338" y="2293875"/>
              <a:ext cx="33500" cy="47700"/>
            </a:xfrm>
            <a:custGeom>
              <a:rect b="b" l="l" r="r" t="t"/>
              <a:pathLst>
                <a:path extrusionOk="0" h="1908" w="1340">
                  <a:moveTo>
                    <a:pt x="670" y="1"/>
                  </a:moveTo>
                  <a:cubicBezTo>
                    <a:pt x="304" y="1"/>
                    <a:pt x="1" y="299"/>
                    <a:pt x="1" y="670"/>
                  </a:cubicBezTo>
                  <a:cubicBezTo>
                    <a:pt x="1" y="848"/>
                    <a:pt x="155" y="1392"/>
                    <a:pt x="314" y="1908"/>
                  </a:cubicBezTo>
                  <a:lnTo>
                    <a:pt x="1036" y="1883"/>
                  </a:lnTo>
                  <a:cubicBezTo>
                    <a:pt x="1195" y="1373"/>
                    <a:pt x="1340" y="843"/>
                    <a:pt x="1340" y="670"/>
                  </a:cubicBezTo>
                  <a:cubicBezTo>
                    <a:pt x="1340" y="299"/>
                    <a:pt x="1041" y="1"/>
                    <a:pt x="670"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3"/>
            <p:cNvSpPr/>
            <p:nvPr/>
          </p:nvSpPr>
          <p:spPr>
            <a:xfrm>
              <a:off x="1187013" y="2349125"/>
              <a:ext cx="49875" cy="40000"/>
            </a:xfrm>
            <a:custGeom>
              <a:rect b="b" l="l" r="r" t="t"/>
              <a:pathLst>
                <a:path extrusionOk="0" h="1600" w="1995">
                  <a:moveTo>
                    <a:pt x="338" y="1"/>
                  </a:moveTo>
                  <a:lnTo>
                    <a:pt x="1" y="637"/>
                  </a:lnTo>
                  <a:cubicBezTo>
                    <a:pt x="362" y="1031"/>
                    <a:pt x="747" y="1422"/>
                    <a:pt x="896" y="1508"/>
                  </a:cubicBezTo>
                  <a:cubicBezTo>
                    <a:pt x="1001" y="1570"/>
                    <a:pt x="1117" y="1600"/>
                    <a:pt x="1231" y="1600"/>
                  </a:cubicBezTo>
                  <a:cubicBezTo>
                    <a:pt x="1463" y="1600"/>
                    <a:pt x="1689" y="1479"/>
                    <a:pt x="1811" y="1263"/>
                  </a:cubicBezTo>
                  <a:cubicBezTo>
                    <a:pt x="1994" y="945"/>
                    <a:pt x="1888" y="535"/>
                    <a:pt x="1566" y="348"/>
                  </a:cubicBezTo>
                  <a:lnTo>
                    <a:pt x="1566" y="352"/>
                  </a:lnTo>
                  <a:cubicBezTo>
                    <a:pt x="1416" y="261"/>
                    <a:pt x="867" y="121"/>
                    <a:pt x="338"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3"/>
            <p:cNvSpPr/>
            <p:nvPr/>
          </p:nvSpPr>
          <p:spPr>
            <a:xfrm>
              <a:off x="1127313" y="2349125"/>
              <a:ext cx="49975" cy="40000"/>
            </a:xfrm>
            <a:custGeom>
              <a:rect b="b" l="l" r="r" t="t"/>
              <a:pathLst>
                <a:path extrusionOk="0" h="1600" w="1999">
                  <a:moveTo>
                    <a:pt x="1661" y="1"/>
                  </a:moveTo>
                  <a:cubicBezTo>
                    <a:pt x="1132" y="121"/>
                    <a:pt x="583" y="261"/>
                    <a:pt x="433" y="348"/>
                  </a:cubicBezTo>
                  <a:cubicBezTo>
                    <a:pt x="111" y="535"/>
                    <a:pt x="0" y="945"/>
                    <a:pt x="188" y="1263"/>
                  </a:cubicBezTo>
                  <a:cubicBezTo>
                    <a:pt x="310" y="1479"/>
                    <a:pt x="534" y="1600"/>
                    <a:pt x="766" y="1600"/>
                  </a:cubicBezTo>
                  <a:cubicBezTo>
                    <a:pt x="880" y="1600"/>
                    <a:pt x="996" y="1570"/>
                    <a:pt x="1103" y="1508"/>
                  </a:cubicBezTo>
                  <a:cubicBezTo>
                    <a:pt x="1252" y="1422"/>
                    <a:pt x="1637" y="1027"/>
                    <a:pt x="1999" y="637"/>
                  </a:cubicBezTo>
                  <a:lnTo>
                    <a:pt x="1661"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3"/>
            <p:cNvSpPr/>
            <p:nvPr/>
          </p:nvSpPr>
          <p:spPr>
            <a:xfrm>
              <a:off x="1165338" y="2109925"/>
              <a:ext cx="33625" cy="47700"/>
            </a:xfrm>
            <a:custGeom>
              <a:rect b="b" l="l" r="r" t="t"/>
              <a:pathLst>
                <a:path extrusionOk="0" h="1908" w="1345">
                  <a:moveTo>
                    <a:pt x="679" y="0"/>
                  </a:moveTo>
                  <a:cubicBezTo>
                    <a:pt x="676" y="0"/>
                    <a:pt x="673" y="0"/>
                    <a:pt x="670" y="0"/>
                  </a:cubicBezTo>
                  <a:cubicBezTo>
                    <a:pt x="667" y="0"/>
                    <a:pt x="664" y="0"/>
                    <a:pt x="662" y="0"/>
                  </a:cubicBezTo>
                  <a:cubicBezTo>
                    <a:pt x="299" y="0"/>
                    <a:pt x="1" y="302"/>
                    <a:pt x="1" y="670"/>
                  </a:cubicBezTo>
                  <a:cubicBezTo>
                    <a:pt x="1" y="843"/>
                    <a:pt x="155" y="1387"/>
                    <a:pt x="314" y="1907"/>
                  </a:cubicBezTo>
                  <a:lnTo>
                    <a:pt x="1036" y="1883"/>
                  </a:lnTo>
                  <a:cubicBezTo>
                    <a:pt x="1195" y="1368"/>
                    <a:pt x="1340" y="843"/>
                    <a:pt x="1340" y="665"/>
                  </a:cubicBezTo>
                  <a:cubicBezTo>
                    <a:pt x="1344" y="302"/>
                    <a:pt x="1046" y="0"/>
                    <a:pt x="67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3"/>
            <p:cNvSpPr/>
            <p:nvPr/>
          </p:nvSpPr>
          <p:spPr>
            <a:xfrm>
              <a:off x="1187013" y="2165175"/>
              <a:ext cx="49500" cy="39750"/>
            </a:xfrm>
            <a:custGeom>
              <a:rect b="b" l="l" r="r" t="t"/>
              <a:pathLst>
                <a:path extrusionOk="0" h="1590" w="1980">
                  <a:moveTo>
                    <a:pt x="338" y="1"/>
                  </a:moveTo>
                  <a:lnTo>
                    <a:pt x="1" y="636"/>
                  </a:lnTo>
                  <a:cubicBezTo>
                    <a:pt x="362" y="1031"/>
                    <a:pt x="747" y="1421"/>
                    <a:pt x="896" y="1508"/>
                  </a:cubicBezTo>
                  <a:cubicBezTo>
                    <a:pt x="998" y="1564"/>
                    <a:pt x="1108" y="1590"/>
                    <a:pt x="1217" y="1590"/>
                  </a:cubicBezTo>
                  <a:cubicBezTo>
                    <a:pt x="1448" y="1590"/>
                    <a:pt x="1672" y="1471"/>
                    <a:pt x="1797" y="1258"/>
                  </a:cubicBezTo>
                  <a:cubicBezTo>
                    <a:pt x="1980" y="940"/>
                    <a:pt x="1879" y="540"/>
                    <a:pt x="1566" y="348"/>
                  </a:cubicBezTo>
                  <a:cubicBezTo>
                    <a:pt x="1412" y="261"/>
                    <a:pt x="867" y="121"/>
                    <a:pt x="338"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3"/>
            <p:cNvSpPr/>
            <p:nvPr/>
          </p:nvSpPr>
          <p:spPr>
            <a:xfrm>
              <a:off x="1126938" y="2165175"/>
              <a:ext cx="50350" cy="40200"/>
            </a:xfrm>
            <a:custGeom>
              <a:rect b="b" l="l" r="r" t="t"/>
              <a:pathLst>
                <a:path extrusionOk="0" h="1608" w="2014">
                  <a:moveTo>
                    <a:pt x="1676" y="1"/>
                  </a:moveTo>
                  <a:cubicBezTo>
                    <a:pt x="1147" y="121"/>
                    <a:pt x="598" y="261"/>
                    <a:pt x="448" y="348"/>
                  </a:cubicBezTo>
                  <a:cubicBezTo>
                    <a:pt x="116" y="531"/>
                    <a:pt x="1" y="945"/>
                    <a:pt x="188" y="1272"/>
                  </a:cubicBezTo>
                  <a:cubicBezTo>
                    <a:pt x="312" y="1488"/>
                    <a:pt x="536" y="1607"/>
                    <a:pt x="767" y="1607"/>
                  </a:cubicBezTo>
                  <a:cubicBezTo>
                    <a:pt x="887" y="1607"/>
                    <a:pt x="1008" y="1575"/>
                    <a:pt x="1118" y="1508"/>
                  </a:cubicBezTo>
                  <a:cubicBezTo>
                    <a:pt x="1267" y="1421"/>
                    <a:pt x="1652" y="1027"/>
                    <a:pt x="2014" y="636"/>
                  </a:cubicBezTo>
                  <a:lnTo>
                    <a:pt x="1676"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3"/>
            <p:cNvSpPr/>
            <p:nvPr/>
          </p:nvSpPr>
          <p:spPr>
            <a:xfrm>
              <a:off x="1164863" y="2334800"/>
              <a:ext cx="34575" cy="34000"/>
            </a:xfrm>
            <a:custGeom>
              <a:rect b="b" l="l" r="r" t="t"/>
              <a:pathLst>
                <a:path extrusionOk="0" h="1360" w="1383">
                  <a:moveTo>
                    <a:pt x="693" y="1"/>
                  </a:moveTo>
                  <a:cubicBezTo>
                    <a:pt x="687" y="1"/>
                    <a:pt x="681" y="1"/>
                    <a:pt x="675" y="1"/>
                  </a:cubicBezTo>
                  <a:cubicBezTo>
                    <a:pt x="299" y="11"/>
                    <a:pt x="1" y="324"/>
                    <a:pt x="10" y="699"/>
                  </a:cubicBezTo>
                  <a:cubicBezTo>
                    <a:pt x="20" y="1069"/>
                    <a:pt x="323" y="1359"/>
                    <a:pt x="690" y="1359"/>
                  </a:cubicBezTo>
                  <a:cubicBezTo>
                    <a:pt x="696" y="1359"/>
                    <a:pt x="702" y="1359"/>
                    <a:pt x="708" y="1359"/>
                  </a:cubicBezTo>
                  <a:cubicBezTo>
                    <a:pt x="1089" y="1349"/>
                    <a:pt x="1383" y="1036"/>
                    <a:pt x="1373" y="661"/>
                  </a:cubicBezTo>
                  <a:cubicBezTo>
                    <a:pt x="1363" y="291"/>
                    <a:pt x="1060" y="1"/>
                    <a:pt x="6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3"/>
            <p:cNvSpPr/>
            <p:nvPr/>
          </p:nvSpPr>
          <p:spPr>
            <a:xfrm>
              <a:off x="1164738" y="2150725"/>
              <a:ext cx="34700" cy="34125"/>
            </a:xfrm>
            <a:custGeom>
              <a:rect b="b" l="l" r="r" t="t"/>
              <a:pathLst>
                <a:path extrusionOk="0" h="1365" w="1388">
                  <a:moveTo>
                    <a:pt x="693" y="1"/>
                  </a:moveTo>
                  <a:cubicBezTo>
                    <a:pt x="687" y="1"/>
                    <a:pt x="681" y="1"/>
                    <a:pt x="675" y="1"/>
                  </a:cubicBezTo>
                  <a:cubicBezTo>
                    <a:pt x="294" y="15"/>
                    <a:pt x="1" y="328"/>
                    <a:pt x="15" y="704"/>
                  </a:cubicBezTo>
                  <a:cubicBezTo>
                    <a:pt x="25" y="1071"/>
                    <a:pt x="323" y="1364"/>
                    <a:pt x="687" y="1364"/>
                  </a:cubicBezTo>
                  <a:cubicBezTo>
                    <a:pt x="696" y="1364"/>
                    <a:pt x="705" y="1364"/>
                    <a:pt x="713" y="1364"/>
                  </a:cubicBezTo>
                  <a:cubicBezTo>
                    <a:pt x="1089" y="1354"/>
                    <a:pt x="1388" y="1041"/>
                    <a:pt x="1373" y="665"/>
                  </a:cubicBezTo>
                  <a:cubicBezTo>
                    <a:pt x="1364" y="291"/>
                    <a:pt x="1060" y="1"/>
                    <a:pt x="6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20" name="Shape 5520"/>
        <p:cNvGrpSpPr/>
        <p:nvPr/>
      </p:nvGrpSpPr>
      <p:grpSpPr>
        <a:xfrm>
          <a:off x="0" y="0"/>
          <a:ext cx="0" cy="0"/>
          <a:chOff x="0" y="0"/>
          <a:chExt cx="0" cy="0"/>
        </a:xfrm>
      </p:grpSpPr>
      <p:sp>
        <p:nvSpPr>
          <p:cNvPr id="5521" name="Google Shape;5521;p64"/>
          <p:cNvSpPr txBox="1"/>
          <p:nvPr>
            <p:ph type="ctrTitle"/>
          </p:nvPr>
        </p:nvSpPr>
        <p:spPr>
          <a:xfrm flipH="1">
            <a:off x="5821777" y="370175"/>
            <a:ext cx="2608800" cy="900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Boho icons</a:t>
            </a:r>
            <a:endParaRPr/>
          </a:p>
        </p:txBody>
      </p:sp>
      <p:grpSp>
        <p:nvGrpSpPr>
          <p:cNvPr id="5522" name="Google Shape;5522;p64"/>
          <p:cNvGrpSpPr/>
          <p:nvPr/>
        </p:nvGrpSpPr>
        <p:grpSpPr>
          <a:xfrm>
            <a:off x="5936475" y="2638750"/>
            <a:ext cx="367475" cy="367675"/>
            <a:chOff x="5936475" y="2638750"/>
            <a:chExt cx="367475" cy="367675"/>
          </a:xfrm>
        </p:grpSpPr>
        <p:sp>
          <p:nvSpPr>
            <p:cNvPr id="5523" name="Google Shape;5523;p64"/>
            <p:cNvSpPr/>
            <p:nvPr/>
          </p:nvSpPr>
          <p:spPr>
            <a:xfrm>
              <a:off x="6105225" y="2683625"/>
              <a:ext cx="30350" cy="108750"/>
            </a:xfrm>
            <a:custGeom>
              <a:rect b="b" l="l" r="r" t="t"/>
              <a:pathLst>
                <a:path extrusionOk="0" h="4350" w="1214">
                  <a:moveTo>
                    <a:pt x="607" y="1"/>
                  </a:moveTo>
                  <a:cubicBezTo>
                    <a:pt x="272" y="9"/>
                    <a:pt x="9" y="280"/>
                    <a:pt x="9" y="607"/>
                  </a:cubicBezTo>
                  <a:lnTo>
                    <a:pt x="9" y="3743"/>
                  </a:lnTo>
                  <a:cubicBezTo>
                    <a:pt x="1" y="4078"/>
                    <a:pt x="272" y="4350"/>
                    <a:pt x="607" y="4350"/>
                  </a:cubicBezTo>
                  <a:cubicBezTo>
                    <a:pt x="942" y="4350"/>
                    <a:pt x="1213" y="4078"/>
                    <a:pt x="1213" y="3743"/>
                  </a:cubicBezTo>
                  <a:lnTo>
                    <a:pt x="1213" y="607"/>
                  </a:lnTo>
                  <a:cubicBezTo>
                    <a:pt x="1213" y="272"/>
                    <a:pt x="942" y="1"/>
                    <a:pt x="607"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4"/>
            <p:cNvSpPr/>
            <p:nvPr/>
          </p:nvSpPr>
          <p:spPr>
            <a:xfrm>
              <a:off x="6105425" y="2638750"/>
              <a:ext cx="29950" cy="30150"/>
            </a:xfrm>
            <a:custGeom>
              <a:rect b="b" l="l" r="r" t="t"/>
              <a:pathLst>
                <a:path extrusionOk="0" h="1206" w="1198">
                  <a:moveTo>
                    <a:pt x="599" y="1"/>
                  </a:moveTo>
                  <a:cubicBezTo>
                    <a:pt x="264" y="1"/>
                    <a:pt x="1" y="272"/>
                    <a:pt x="1" y="599"/>
                  </a:cubicBezTo>
                  <a:cubicBezTo>
                    <a:pt x="1" y="934"/>
                    <a:pt x="264" y="1206"/>
                    <a:pt x="599" y="1206"/>
                  </a:cubicBezTo>
                  <a:cubicBezTo>
                    <a:pt x="926" y="1206"/>
                    <a:pt x="1197" y="934"/>
                    <a:pt x="1197" y="599"/>
                  </a:cubicBezTo>
                  <a:cubicBezTo>
                    <a:pt x="1197" y="264"/>
                    <a:pt x="926" y="1"/>
                    <a:pt x="599"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4"/>
            <p:cNvSpPr/>
            <p:nvPr/>
          </p:nvSpPr>
          <p:spPr>
            <a:xfrm>
              <a:off x="5981750" y="2807525"/>
              <a:ext cx="108350" cy="30150"/>
            </a:xfrm>
            <a:custGeom>
              <a:rect b="b" l="l" r="r" t="t"/>
              <a:pathLst>
                <a:path extrusionOk="0" h="1206" w="4334">
                  <a:moveTo>
                    <a:pt x="607" y="0"/>
                  </a:moveTo>
                  <a:cubicBezTo>
                    <a:pt x="272" y="0"/>
                    <a:pt x="0" y="271"/>
                    <a:pt x="0" y="599"/>
                  </a:cubicBezTo>
                  <a:cubicBezTo>
                    <a:pt x="0" y="934"/>
                    <a:pt x="272" y="1205"/>
                    <a:pt x="607" y="1205"/>
                  </a:cubicBezTo>
                  <a:lnTo>
                    <a:pt x="3735" y="1205"/>
                  </a:lnTo>
                  <a:cubicBezTo>
                    <a:pt x="4062" y="1205"/>
                    <a:pt x="4333" y="934"/>
                    <a:pt x="4333" y="599"/>
                  </a:cubicBezTo>
                  <a:cubicBezTo>
                    <a:pt x="4333" y="271"/>
                    <a:pt x="4062" y="0"/>
                    <a:pt x="3735"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4"/>
            <p:cNvSpPr/>
            <p:nvPr/>
          </p:nvSpPr>
          <p:spPr>
            <a:xfrm>
              <a:off x="5936475" y="2807525"/>
              <a:ext cx="30725" cy="30725"/>
            </a:xfrm>
            <a:custGeom>
              <a:rect b="b" l="l" r="r" t="t"/>
              <a:pathLst>
                <a:path extrusionOk="0" h="1229" w="1229">
                  <a:moveTo>
                    <a:pt x="614" y="0"/>
                  </a:moveTo>
                  <a:cubicBezTo>
                    <a:pt x="279" y="0"/>
                    <a:pt x="8" y="271"/>
                    <a:pt x="8" y="599"/>
                  </a:cubicBezTo>
                  <a:cubicBezTo>
                    <a:pt x="0" y="942"/>
                    <a:pt x="271" y="1229"/>
                    <a:pt x="614" y="1229"/>
                  </a:cubicBezTo>
                  <a:cubicBezTo>
                    <a:pt x="958" y="1229"/>
                    <a:pt x="1229" y="942"/>
                    <a:pt x="1221" y="599"/>
                  </a:cubicBezTo>
                  <a:cubicBezTo>
                    <a:pt x="1221" y="271"/>
                    <a:pt x="950" y="0"/>
                    <a:pt x="614"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4"/>
            <p:cNvSpPr/>
            <p:nvPr/>
          </p:nvSpPr>
          <p:spPr>
            <a:xfrm>
              <a:off x="6105225" y="2852800"/>
              <a:ext cx="30350" cy="108550"/>
            </a:xfrm>
            <a:custGeom>
              <a:rect b="b" l="l" r="r" t="t"/>
              <a:pathLst>
                <a:path extrusionOk="0" h="4342" w="1214">
                  <a:moveTo>
                    <a:pt x="607" y="0"/>
                  </a:moveTo>
                  <a:cubicBezTo>
                    <a:pt x="272" y="0"/>
                    <a:pt x="9" y="272"/>
                    <a:pt x="9" y="599"/>
                  </a:cubicBezTo>
                  <a:lnTo>
                    <a:pt x="9" y="3743"/>
                  </a:lnTo>
                  <a:cubicBezTo>
                    <a:pt x="1" y="4070"/>
                    <a:pt x="272" y="4341"/>
                    <a:pt x="607" y="4341"/>
                  </a:cubicBezTo>
                  <a:cubicBezTo>
                    <a:pt x="942" y="4341"/>
                    <a:pt x="1213" y="4070"/>
                    <a:pt x="1213" y="3743"/>
                  </a:cubicBezTo>
                  <a:lnTo>
                    <a:pt x="1213" y="599"/>
                  </a:lnTo>
                  <a:cubicBezTo>
                    <a:pt x="1213" y="264"/>
                    <a:pt x="942" y="0"/>
                    <a:pt x="60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4"/>
            <p:cNvSpPr/>
            <p:nvPr/>
          </p:nvSpPr>
          <p:spPr>
            <a:xfrm>
              <a:off x="6100850" y="2976275"/>
              <a:ext cx="33925" cy="30150"/>
            </a:xfrm>
            <a:custGeom>
              <a:rect b="b" l="l" r="r" t="t"/>
              <a:pathLst>
                <a:path extrusionOk="0" h="1206" w="1357">
                  <a:moveTo>
                    <a:pt x="782" y="1"/>
                  </a:moveTo>
                  <a:cubicBezTo>
                    <a:pt x="0" y="33"/>
                    <a:pt x="0" y="1174"/>
                    <a:pt x="782" y="1206"/>
                  </a:cubicBezTo>
                  <a:cubicBezTo>
                    <a:pt x="1101" y="1198"/>
                    <a:pt x="1357" y="926"/>
                    <a:pt x="1357" y="599"/>
                  </a:cubicBezTo>
                  <a:cubicBezTo>
                    <a:pt x="1357" y="280"/>
                    <a:pt x="1101" y="9"/>
                    <a:pt x="782"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4"/>
            <p:cNvSpPr/>
            <p:nvPr/>
          </p:nvSpPr>
          <p:spPr>
            <a:xfrm>
              <a:off x="6146125" y="2807525"/>
              <a:ext cx="112125" cy="30150"/>
            </a:xfrm>
            <a:custGeom>
              <a:rect b="b" l="l" r="r" t="t"/>
              <a:pathLst>
                <a:path extrusionOk="0" h="1206" w="4485">
                  <a:moveTo>
                    <a:pt x="774" y="0"/>
                  </a:moveTo>
                  <a:cubicBezTo>
                    <a:pt x="0" y="24"/>
                    <a:pt x="0" y="1173"/>
                    <a:pt x="774" y="1205"/>
                  </a:cubicBezTo>
                  <a:lnTo>
                    <a:pt x="3910" y="1205"/>
                  </a:lnTo>
                  <a:cubicBezTo>
                    <a:pt x="4229" y="1189"/>
                    <a:pt x="4485" y="926"/>
                    <a:pt x="4485" y="599"/>
                  </a:cubicBezTo>
                  <a:cubicBezTo>
                    <a:pt x="4485" y="279"/>
                    <a:pt x="4229" y="8"/>
                    <a:pt x="3910"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4"/>
            <p:cNvSpPr/>
            <p:nvPr/>
          </p:nvSpPr>
          <p:spPr>
            <a:xfrm>
              <a:off x="6268475" y="2807525"/>
              <a:ext cx="35475" cy="30225"/>
            </a:xfrm>
            <a:custGeom>
              <a:rect b="b" l="l" r="r" t="t"/>
              <a:pathLst>
                <a:path extrusionOk="0" h="1209" w="1419">
                  <a:moveTo>
                    <a:pt x="802" y="0"/>
                  </a:moveTo>
                  <a:cubicBezTo>
                    <a:pt x="266" y="0"/>
                    <a:pt x="0" y="649"/>
                    <a:pt x="381" y="1030"/>
                  </a:cubicBezTo>
                  <a:cubicBezTo>
                    <a:pt x="505" y="1153"/>
                    <a:pt x="657" y="1209"/>
                    <a:pt x="806" y="1209"/>
                  </a:cubicBezTo>
                  <a:cubicBezTo>
                    <a:pt x="1118" y="1209"/>
                    <a:pt x="1418" y="966"/>
                    <a:pt x="1418" y="599"/>
                  </a:cubicBezTo>
                  <a:cubicBezTo>
                    <a:pt x="1418" y="271"/>
                    <a:pt x="1147" y="0"/>
                    <a:pt x="812" y="0"/>
                  </a:cubicBezTo>
                  <a:cubicBezTo>
                    <a:pt x="808" y="0"/>
                    <a:pt x="805" y="0"/>
                    <a:pt x="802"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4"/>
            <p:cNvSpPr/>
            <p:nvPr/>
          </p:nvSpPr>
          <p:spPr>
            <a:xfrm>
              <a:off x="6105225" y="2708975"/>
              <a:ext cx="30350" cy="83400"/>
            </a:xfrm>
            <a:custGeom>
              <a:rect b="b" l="l" r="r" t="t"/>
              <a:pathLst>
                <a:path extrusionOk="0" h="3336" w="1214">
                  <a:moveTo>
                    <a:pt x="607" y="0"/>
                  </a:moveTo>
                  <a:cubicBezTo>
                    <a:pt x="400" y="0"/>
                    <a:pt x="200" y="8"/>
                    <a:pt x="9" y="40"/>
                  </a:cubicBezTo>
                  <a:lnTo>
                    <a:pt x="9" y="2729"/>
                  </a:lnTo>
                  <a:cubicBezTo>
                    <a:pt x="1" y="3064"/>
                    <a:pt x="272" y="3336"/>
                    <a:pt x="607" y="3336"/>
                  </a:cubicBezTo>
                  <a:cubicBezTo>
                    <a:pt x="942" y="3336"/>
                    <a:pt x="1213" y="3064"/>
                    <a:pt x="1213" y="2729"/>
                  </a:cubicBezTo>
                  <a:lnTo>
                    <a:pt x="1213" y="40"/>
                  </a:lnTo>
                  <a:cubicBezTo>
                    <a:pt x="1006" y="8"/>
                    <a:pt x="806" y="0"/>
                    <a:pt x="607"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4"/>
            <p:cNvSpPr/>
            <p:nvPr/>
          </p:nvSpPr>
          <p:spPr>
            <a:xfrm>
              <a:off x="6006875" y="2807325"/>
              <a:ext cx="82825" cy="30350"/>
            </a:xfrm>
            <a:custGeom>
              <a:rect b="b" l="l" r="r" t="t"/>
              <a:pathLst>
                <a:path extrusionOk="0" h="1214" w="3313">
                  <a:moveTo>
                    <a:pt x="41" y="0"/>
                  </a:moveTo>
                  <a:cubicBezTo>
                    <a:pt x="17" y="208"/>
                    <a:pt x="1" y="407"/>
                    <a:pt x="1" y="607"/>
                  </a:cubicBezTo>
                  <a:cubicBezTo>
                    <a:pt x="1" y="814"/>
                    <a:pt x="17" y="1014"/>
                    <a:pt x="41" y="1213"/>
                  </a:cubicBezTo>
                  <a:lnTo>
                    <a:pt x="2730" y="1213"/>
                  </a:lnTo>
                  <a:cubicBezTo>
                    <a:pt x="3057" y="1197"/>
                    <a:pt x="3312" y="934"/>
                    <a:pt x="3312" y="607"/>
                  </a:cubicBezTo>
                  <a:cubicBezTo>
                    <a:pt x="3312" y="287"/>
                    <a:pt x="3057" y="16"/>
                    <a:pt x="2730"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4"/>
            <p:cNvSpPr/>
            <p:nvPr/>
          </p:nvSpPr>
          <p:spPr>
            <a:xfrm>
              <a:off x="6105225" y="2852800"/>
              <a:ext cx="30150" cy="83400"/>
            </a:xfrm>
            <a:custGeom>
              <a:rect b="b" l="l" r="r" t="t"/>
              <a:pathLst>
                <a:path extrusionOk="0" h="3336" w="1206">
                  <a:moveTo>
                    <a:pt x="607" y="0"/>
                  </a:moveTo>
                  <a:cubicBezTo>
                    <a:pt x="272" y="0"/>
                    <a:pt x="1" y="272"/>
                    <a:pt x="1" y="607"/>
                  </a:cubicBezTo>
                  <a:lnTo>
                    <a:pt x="1" y="3296"/>
                  </a:lnTo>
                  <a:cubicBezTo>
                    <a:pt x="200" y="3320"/>
                    <a:pt x="400" y="3336"/>
                    <a:pt x="607" y="3336"/>
                  </a:cubicBezTo>
                  <a:cubicBezTo>
                    <a:pt x="806" y="3336"/>
                    <a:pt x="1006" y="3320"/>
                    <a:pt x="1205" y="3296"/>
                  </a:cubicBezTo>
                  <a:lnTo>
                    <a:pt x="1205" y="607"/>
                  </a:lnTo>
                  <a:cubicBezTo>
                    <a:pt x="1205" y="272"/>
                    <a:pt x="934" y="0"/>
                    <a:pt x="607"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4"/>
            <p:cNvSpPr/>
            <p:nvPr/>
          </p:nvSpPr>
          <p:spPr>
            <a:xfrm>
              <a:off x="6146125" y="2807325"/>
              <a:ext cx="87600" cy="30350"/>
            </a:xfrm>
            <a:custGeom>
              <a:rect b="b" l="l" r="r" t="t"/>
              <a:pathLst>
                <a:path extrusionOk="0" h="1214" w="3504">
                  <a:moveTo>
                    <a:pt x="774" y="0"/>
                  </a:moveTo>
                  <a:cubicBezTo>
                    <a:pt x="0" y="32"/>
                    <a:pt x="0" y="1181"/>
                    <a:pt x="774" y="1213"/>
                  </a:cubicBezTo>
                  <a:lnTo>
                    <a:pt x="3463" y="1213"/>
                  </a:lnTo>
                  <a:cubicBezTo>
                    <a:pt x="3487" y="1014"/>
                    <a:pt x="3503" y="814"/>
                    <a:pt x="3503" y="607"/>
                  </a:cubicBezTo>
                  <a:cubicBezTo>
                    <a:pt x="3503" y="407"/>
                    <a:pt x="3487" y="208"/>
                    <a:pt x="3463"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4"/>
            <p:cNvSpPr/>
            <p:nvPr/>
          </p:nvSpPr>
          <p:spPr>
            <a:xfrm>
              <a:off x="5980200" y="2688175"/>
              <a:ext cx="124850" cy="117325"/>
            </a:xfrm>
            <a:custGeom>
              <a:rect b="b" l="l" r="r" t="t"/>
              <a:pathLst>
                <a:path extrusionOk="0" h="4693" w="4994">
                  <a:moveTo>
                    <a:pt x="858" y="0"/>
                  </a:moveTo>
                  <a:cubicBezTo>
                    <a:pt x="393" y="0"/>
                    <a:pt x="0" y="588"/>
                    <a:pt x="413" y="1032"/>
                  </a:cubicBezTo>
                  <a:lnTo>
                    <a:pt x="3900" y="4519"/>
                  </a:lnTo>
                  <a:cubicBezTo>
                    <a:pt x="4020" y="4635"/>
                    <a:pt x="4176" y="4692"/>
                    <a:pt x="4330" y="4692"/>
                  </a:cubicBezTo>
                  <a:cubicBezTo>
                    <a:pt x="4485" y="4692"/>
                    <a:pt x="4639" y="4635"/>
                    <a:pt x="4754" y="4519"/>
                  </a:cubicBezTo>
                  <a:cubicBezTo>
                    <a:pt x="4994" y="4279"/>
                    <a:pt x="4994" y="3896"/>
                    <a:pt x="4754" y="3665"/>
                  </a:cubicBezTo>
                  <a:lnTo>
                    <a:pt x="1267" y="170"/>
                  </a:lnTo>
                  <a:cubicBezTo>
                    <a:pt x="1137" y="51"/>
                    <a:pt x="994" y="0"/>
                    <a:pt x="85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4"/>
            <p:cNvSpPr/>
            <p:nvPr/>
          </p:nvSpPr>
          <p:spPr>
            <a:xfrm>
              <a:off x="5984550" y="2839475"/>
              <a:ext cx="120300" cy="117575"/>
            </a:xfrm>
            <a:custGeom>
              <a:rect b="b" l="l" r="r" t="t"/>
              <a:pathLst>
                <a:path extrusionOk="0" h="4703" w="4812">
                  <a:moveTo>
                    <a:pt x="4150" y="1"/>
                  </a:moveTo>
                  <a:cubicBezTo>
                    <a:pt x="3996" y="1"/>
                    <a:pt x="3842" y="59"/>
                    <a:pt x="3726" y="174"/>
                  </a:cubicBezTo>
                  <a:lnTo>
                    <a:pt x="231" y="3669"/>
                  </a:lnTo>
                  <a:cubicBezTo>
                    <a:pt x="0" y="3909"/>
                    <a:pt x="0" y="4284"/>
                    <a:pt x="231" y="4523"/>
                  </a:cubicBezTo>
                  <a:cubicBezTo>
                    <a:pt x="351" y="4643"/>
                    <a:pt x="507" y="4703"/>
                    <a:pt x="661" y="4703"/>
                  </a:cubicBezTo>
                  <a:cubicBezTo>
                    <a:pt x="816" y="4703"/>
                    <a:pt x="970" y="4643"/>
                    <a:pt x="1085" y="4523"/>
                  </a:cubicBezTo>
                  <a:lnTo>
                    <a:pt x="4572" y="1036"/>
                  </a:lnTo>
                  <a:cubicBezTo>
                    <a:pt x="4812" y="797"/>
                    <a:pt x="4812" y="414"/>
                    <a:pt x="4572" y="174"/>
                  </a:cubicBezTo>
                  <a:lnTo>
                    <a:pt x="4580" y="174"/>
                  </a:lnTo>
                  <a:cubicBezTo>
                    <a:pt x="4461" y="59"/>
                    <a:pt x="4305" y="1"/>
                    <a:pt x="415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4"/>
            <p:cNvSpPr/>
            <p:nvPr/>
          </p:nvSpPr>
          <p:spPr>
            <a:xfrm>
              <a:off x="6135750" y="2839475"/>
              <a:ext cx="125500" cy="117825"/>
            </a:xfrm>
            <a:custGeom>
              <a:rect b="b" l="l" r="r" t="t"/>
              <a:pathLst>
                <a:path extrusionOk="0" h="4713" w="5020">
                  <a:moveTo>
                    <a:pt x="662" y="1"/>
                  </a:moveTo>
                  <a:cubicBezTo>
                    <a:pt x="507" y="1"/>
                    <a:pt x="352" y="59"/>
                    <a:pt x="232" y="174"/>
                  </a:cubicBezTo>
                  <a:cubicBezTo>
                    <a:pt x="0" y="414"/>
                    <a:pt x="0" y="797"/>
                    <a:pt x="232" y="1036"/>
                  </a:cubicBezTo>
                  <a:lnTo>
                    <a:pt x="3719" y="4523"/>
                  </a:lnTo>
                  <a:cubicBezTo>
                    <a:pt x="3852" y="4657"/>
                    <a:pt x="4002" y="4713"/>
                    <a:pt x="4145" y="4713"/>
                  </a:cubicBezTo>
                  <a:cubicBezTo>
                    <a:pt x="4616" y="4713"/>
                    <a:pt x="5020" y="4104"/>
                    <a:pt x="4573" y="3669"/>
                  </a:cubicBezTo>
                  <a:lnTo>
                    <a:pt x="1086" y="174"/>
                  </a:lnTo>
                  <a:cubicBezTo>
                    <a:pt x="970" y="59"/>
                    <a:pt x="816" y="1"/>
                    <a:pt x="66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4"/>
            <p:cNvSpPr/>
            <p:nvPr/>
          </p:nvSpPr>
          <p:spPr>
            <a:xfrm>
              <a:off x="6131375" y="2688075"/>
              <a:ext cx="124675" cy="117425"/>
            </a:xfrm>
            <a:custGeom>
              <a:rect b="b" l="l" r="r" t="t"/>
              <a:pathLst>
                <a:path extrusionOk="0" h="4697" w="4987">
                  <a:moveTo>
                    <a:pt x="4324" y="1"/>
                  </a:moveTo>
                  <a:cubicBezTo>
                    <a:pt x="4169" y="1"/>
                    <a:pt x="4014" y="58"/>
                    <a:pt x="3894" y="174"/>
                  </a:cubicBezTo>
                  <a:lnTo>
                    <a:pt x="407" y="3669"/>
                  </a:lnTo>
                  <a:cubicBezTo>
                    <a:pt x="0" y="4106"/>
                    <a:pt x="393" y="4696"/>
                    <a:pt x="853" y="4696"/>
                  </a:cubicBezTo>
                  <a:cubicBezTo>
                    <a:pt x="990" y="4696"/>
                    <a:pt x="1131" y="4645"/>
                    <a:pt x="1261" y="4523"/>
                  </a:cubicBezTo>
                  <a:lnTo>
                    <a:pt x="4748" y="1036"/>
                  </a:lnTo>
                  <a:cubicBezTo>
                    <a:pt x="4987" y="796"/>
                    <a:pt x="4987" y="413"/>
                    <a:pt x="4748" y="174"/>
                  </a:cubicBezTo>
                  <a:cubicBezTo>
                    <a:pt x="4632" y="58"/>
                    <a:pt x="4478" y="1"/>
                    <a:pt x="432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4"/>
            <p:cNvSpPr/>
            <p:nvPr/>
          </p:nvSpPr>
          <p:spPr>
            <a:xfrm>
              <a:off x="6030225" y="2732300"/>
              <a:ext cx="74625" cy="73350"/>
            </a:xfrm>
            <a:custGeom>
              <a:rect b="b" l="l" r="r" t="t"/>
              <a:pathLst>
                <a:path extrusionOk="0" h="2934" w="2985">
                  <a:moveTo>
                    <a:pt x="854" y="1"/>
                  </a:moveTo>
                  <a:cubicBezTo>
                    <a:pt x="527" y="240"/>
                    <a:pt x="240" y="536"/>
                    <a:pt x="0" y="855"/>
                  </a:cubicBezTo>
                  <a:lnTo>
                    <a:pt x="1891" y="2754"/>
                  </a:lnTo>
                  <a:cubicBezTo>
                    <a:pt x="2011" y="2874"/>
                    <a:pt x="2167" y="2933"/>
                    <a:pt x="2321" y="2933"/>
                  </a:cubicBezTo>
                  <a:cubicBezTo>
                    <a:pt x="2476" y="2933"/>
                    <a:pt x="2630" y="2874"/>
                    <a:pt x="2745" y="2754"/>
                  </a:cubicBezTo>
                  <a:cubicBezTo>
                    <a:pt x="2985" y="2522"/>
                    <a:pt x="2985" y="2139"/>
                    <a:pt x="2745" y="1900"/>
                  </a:cubicBezTo>
                  <a:lnTo>
                    <a:pt x="854"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4"/>
            <p:cNvSpPr/>
            <p:nvPr/>
          </p:nvSpPr>
          <p:spPr>
            <a:xfrm>
              <a:off x="6030225" y="2839475"/>
              <a:ext cx="74625" cy="73400"/>
            </a:xfrm>
            <a:custGeom>
              <a:rect b="b" l="l" r="r" t="t"/>
              <a:pathLst>
                <a:path extrusionOk="0" h="2936" w="2985">
                  <a:moveTo>
                    <a:pt x="2321" y="1"/>
                  </a:moveTo>
                  <a:cubicBezTo>
                    <a:pt x="2167" y="1"/>
                    <a:pt x="2011" y="59"/>
                    <a:pt x="1891" y="174"/>
                  </a:cubicBezTo>
                  <a:lnTo>
                    <a:pt x="0" y="2081"/>
                  </a:lnTo>
                  <a:cubicBezTo>
                    <a:pt x="240" y="2401"/>
                    <a:pt x="527" y="2688"/>
                    <a:pt x="854" y="2935"/>
                  </a:cubicBezTo>
                  <a:lnTo>
                    <a:pt x="2745" y="1036"/>
                  </a:lnTo>
                  <a:cubicBezTo>
                    <a:pt x="2985" y="797"/>
                    <a:pt x="2985" y="414"/>
                    <a:pt x="2745" y="174"/>
                  </a:cubicBezTo>
                  <a:cubicBezTo>
                    <a:pt x="2630" y="59"/>
                    <a:pt x="2476" y="1"/>
                    <a:pt x="232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4"/>
            <p:cNvSpPr/>
            <p:nvPr/>
          </p:nvSpPr>
          <p:spPr>
            <a:xfrm>
              <a:off x="6135750" y="2839475"/>
              <a:ext cx="74625" cy="73400"/>
            </a:xfrm>
            <a:custGeom>
              <a:rect b="b" l="l" r="r" t="t"/>
              <a:pathLst>
                <a:path extrusionOk="0" h="2936" w="2985">
                  <a:moveTo>
                    <a:pt x="664" y="1"/>
                  </a:moveTo>
                  <a:cubicBezTo>
                    <a:pt x="509" y="1"/>
                    <a:pt x="356" y="59"/>
                    <a:pt x="240" y="174"/>
                  </a:cubicBezTo>
                  <a:cubicBezTo>
                    <a:pt x="0" y="414"/>
                    <a:pt x="0" y="797"/>
                    <a:pt x="240" y="1036"/>
                  </a:cubicBezTo>
                  <a:lnTo>
                    <a:pt x="2131" y="2935"/>
                  </a:lnTo>
                  <a:cubicBezTo>
                    <a:pt x="2458" y="2688"/>
                    <a:pt x="2745" y="2401"/>
                    <a:pt x="2985" y="2081"/>
                  </a:cubicBezTo>
                  <a:lnTo>
                    <a:pt x="1094" y="174"/>
                  </a:lnTo>
                  <a:cubicBezTo>
                    <a:pt x="974" y="59"/>
                    <a:pt x="818" y="1"/>
                    <a:pt x="66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4"/>
            <p:cNvSpPr/>
            <p:nvPr/>
          </p:nvSpPr>
          <p:spPr>
            <a:xfrm>
              <a:off x="6135750" y="2732300"/>
              <a:ext cx="74625" cy="73350"/>
            </a:xfrm>
            <a:custGeom>
              <a:rect b="b" l="l" r="r" t="t"/>
              <a:pathLst>
                <a:path extrusionOk="0" h="2934" w="2985">
                  <a:moveTo>
                    <a:pt x="2131" y="1"/>
                  </a:moveTo>
                  <a:lnTo>
                    <a:pt x="240" y="1900"/>
                  </a:lnTo>
                  <a:cubicBezTo>
                    <a:pt x="0" y="2139"/>
                    <a:pt x="0" y="2522"/>
                    <a:pt x="240" y="2754"/>
                  </a:cubicBezTo>
                  <a:cubicBezTo>
                    <a:pt x="356" y="2874"/>
                    <a:pt x="509" y="2933"/>
                    <a:pt x="664" y="2933"/>
                  </a:cubicBezTo>
                  <a:cubicBezTo>
                    <a:pt x="818" y="2933"/>
                    <a:pt x="974" y="2874"/>
                    <a:pt x="1094" y="2754"/>
                  </a:cubicBezTo>
                  <a:lnTo>
                    <a:pt x="2985" y="855"/>
                  </a:lnTo>
                  <a:cubicBezTo>
                    <a:pt x="2745" y="536"/>
                    <a:pt x="2458" y="240"/>
                    <a:pt x="213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4"/>
            <p:cNvSpPr/>
            <p:nvPr/>
          </p:nvSpPr>
          <p:spPr>
            <a:xfrm>
              <a:off x="6032625" y="2734700"/>
              <a:ext cx="175350" cy="175575"/>
            </a:xfrm>
            <a:custGeom>
              <a:rect b="b" l="l" r="r" t="t"/>
              <a:pathLst>
                <a:path extrusionOk="0" h="7023" w="7014">
                  <a:moveTo>
                    <a:pt x="3503" y="1"/>
                  </a:moveTo>
                  <a:cubicBezTo>
                    <a:pt x="1572" y="1"/>
                    <a:pt x="0" y="1573"/>
                    <a:pt x="0" y="3512"/>
                  </a:cubicBezTo>
                  <a:cubicBezTo>
                    <a:pt x="0" y="5451"/>
                    <a:pt x="1572" y="7023"/>
                    <a:pt x="3503" y="7023"/>
                  </a:cubicBezTo>
                  <a:cubicBezTo>
                    <a:pt x="5442" y="7023"/>
                    <a:pt x="7014" y="5451"/>
                    <a:pt x="7014" y="3512"/>
                  </a:cubicBezTo>
                  <a:cubicBezTo>
                    <a:pt x="7014" y="1573"/>
                    <a:pt x="5442" y="1"/>
                    <a:pt x="3503"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4"/>
            <p:cNvSpPr/>
            <p:nvPr/>
          </p:nvSpPr>
          <p:spPr>
            <a:xfrm>
              <a:off x="6032425" y="2734625"/>
              <a:ext cx="131675" cy="175925"/>
            </a:xfrm>
            <a:custGeom>
              <a:rect b="b" l="l" r="r" t="t"/>
              <a:pathLst>
                <a:path extrusionOk="0" h="7037" w="5267">
                  <a:moveTo>
                    <a:pt x="3521" y="1"/>
                  </a:moveTo>
                  <a:cubicBezTo>
                    <a:pt x="1686" y="1"/>
                    <a:pt x="0" y="1468"/>
                    <a:pt x="0" y="3515"/>
                  </a:cubicBezTo>
                  <a:cubicBezTo>
                    <a:pt x="0" y="5567"/>
                    <a:pt x="1686" y="7036"/>
                    <a:pt x="3521" y="7036"/>
                  </a:cubicBezTo>
                  <a:cubicBezTo>
                    <a:pt x="4104" y="7036"/>
                    <a:pt x="4703" y="6888"/>
                    <a:pt x="5266" y="6563"/>
                  </a:cubicBezTo>
                  <a:cubicBezTo>
                    <a:pt x="4181" y="5932"/>
                    <a:pt x="3511" y="4775"/>
                    <a:pt x="3519" y="3515"/>
                  </a:cubicBezTo>
                  <a:cubicBezTo>
                    <a:pt x="3511" y="2262"/>
                    <a:pt x="4181" y="1105"/>
                    <a:pt x="5266" y="474"/>
                  </a:cubicBezTo>
                  <a:cubicBezTo>
                    <a:pt x="4702" y="149"/>
                    <a:pt x="4104" y="1"/>
                    <a:pt x="3521"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4"/>
            <p:cNvSpPr/>
            <p:nvPr/>
          </p:nvSpPr>
          <p:spPr>
            <a:xfrm>
              <a:off x="6040200" y="2762700"/>
              <a:ext cx="140050" cy="119850"/>
            </a:xfrm>
            <a:custGeom>
              <a:rect b="b" l="l" r="r" t="t"/>
              <a:pathLst>
                <a:path extrusionOk="0" h="4794" w="5602">
                  <a:moveTo>
                    <a:pt x="3189" y="1"/>
                  </a:moveTo>
                  <a:cubicBezTo>
                    <a:pt x="2599" y="1"/>
                    <a:pt x="1997" y="219"/>
                    <a:pt x="1508" y="708"/>
                  </a:cubicBezTo>
                  <a:cubicBezTo>
                    <a:pt x="0" y="2208"/>
                    <a:pt x="1070" y="4793"/>
                    <a:pt x="3208" y="4793"/>
                  </a:cubicBezTo>
                  <a:cubicBezTo>
                    <a:pt x="4525" y="4793"/>
                    <a:pt x="5602" y="3716"/>
                    <a:pt x="5602" y="2400"/>
                  </a:cubicBezTo>
                  <a:cubicBezTo>
                    <a:pt x="5602" y="954"/>
                    <a:pt x="4420" y="1"/>
                    <a:pt x="3189"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4"/>
            <p:cNvSpPr/>
            <p:nvPr/>
          </p:nvSpPr>
          <p:spPr>
            <a:xfrm>
              <a:off x="6060550" y="2762675"/>
              <a:ext cx="80200" cy="119825"/>
            </a:xfrm>
            <a:custGeom>
              <a:rect b="b" l="l" r="r" t="t"/>
              <a:pathLst>
                <a:path extrusionOk="0" h="4793" w="3208">
                  <a:moveTo>
                    <a:pt x="2396" y="0"/>
                  </a:moveTo>
                  <a:cubicBezTo>
                    <a:pt x="1123" y="0"/>
                    <a:pt x="0" y="1027"/>
                    <a:pt x="0" y="2393"/>
                  </a:cubicBezTo>
                  <a:cubicBezTo>
                    <a:pt x="0" y="3765"/>
                    <a:pt x="1123" y="4793"/>
                    <a:pt x="2396" y="4793"/>
                  </a:cubicBezTo>
                  <a:cubicBezTo>
                    <a:pt x="2663" y="4793"/>
                    <a:pt x="2937" y="4748"/>
                    <a:pt x="3208" y="4651"/>
                  </a:cubicBezTo>
                  <a:cubicBezTo>
                    <a:pt x="2115" y="3342"/>
                    <a:pt x="2115" y="1451"/>
                    <a:pt x="3208" y="142"/>
                  </a:cubicBezTo>
                  <a:cubicBezTo>
                    <a:pt x="2937" y="46"/>
                    <a:pt x="2663" y="0"/>
                    <a:pt x="2396"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4"/>
            <p:cNvSpPr/>
            <p:nvPr/>
          </p:nvSpPr>
          <p:spPr>
            <a:xfrm>
              <a:off x="6060550" y="2762625"/>
              <a:ext cx="119500" cy="119925"/>
            </a:xfrm>
            <a:custGeom>
              <a:rect b="b" l="l" r="r" t="t"/>
              <a:pathLst>
                <a:path extrusionOk="0" h="4797" w="4780">
                  <a:moveTo>
                    <a:pt x="2394" y="1"/>
                  </a:moveTo>
                  <a:lnTo>
                    <a:pt x="0" y="2395"/>
                  </a:lnTo>
                  <a:lnTo>
                    <a:pt x="2394" y="4796"/>
                  </a:lnTo>
                  <a:lnTo>
                    <a:pt x="4780" y="2395"/>
                  </a:lnTo>
                  <a:lnTo>
                    <a:pt x="2394"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4"/>
            <p:cNvSpPr/>
            <p:nvPr/>
          </p:nvSpPr>
          <p:spPr>
            <a:xfrm>
              <a:off x="6060550" y="2762625"/>
              <a:ext cx="73225" cy="119725"/>
            </a:xfrm>
            <a:custGeom>
              <a:rect b="b" l="l" r="r" t="t"/>
              <a:pathLst>
                <a:path extrusionOk="0" h="4789" w="2929">
                  <a:moveTo>
                    <a:pt x="2394" y="1"/>
                  </a:moveTo>
                  <a:lnTo>
                    <a:pt x="0" y="2395"/>
                  </a:lnTo>
                  <a:lnTo>
                    <a:pt x="2394" y="4788"/>
                  </a:lnTo>
                  <a:lnTo>
                    <a:pt x="2929" y="4254"/>
                  </a:lnTo>
                  <a:cubicBezTo>
                    <a:pt x="2210" y="3113"/>
                    <a:pt x="2210" y="1669"/>
                    <a:pt x="2929" y="535"/>
                  </a:cubicBezTo>
                  <a:lnTo>
                    <a:pt x="2394"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4"/>
            <p:cNvSpPr/>
            <p:nvPr/>
          </p:nvSpPr>
          <p:spPr>
            <a:xfrm>
              <a:off x="6098250" y="2800525"/>
              <a:ext cx="44100" cy="44125"/>
            </a:xfrm>
            <a:custGeom>
              <a:rect b="b" l="l" r="r" t="t"/>
              <a:pathLst>
                <a:path extrusionOk="0" h="1765" w="1764">
                  <a:moveTo>
                    <a:pt x="878" y="1"/>
                  </a:moveTo>
                  <a:cubicBezTo>
                    <a:pt x="399" y="1"/>
                    <a:pt x="0" y="392"/>
                    <a:pt x="0" y="879"/>
                  </a:cubicBezTo>
                  <a:cubicBezTo>
                    <a:pt x="0" y="1365"/>
                    <a:pt x="399" y="1764"/>
                    <a:pt x="878" y="1764"/>
                  </a:cubicBezTo>
                  <a:cubicBezTo>
                    <a:pt x="1365" y="1764"/>
                    <a:pt x="1764" y="1365"/>
                    <a:pt x="1764" y="879"/>
                  </a:cubicBezTo>
                  <a:cubicBezTo>
                    <a:pt x="1764" y="392"/>
                    <a:pt x="1365" y="1"/>
                    <a:pt x="878"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4"/>
            <p:cNvSpPr/>
            <p:nvPr/>
          </p:nvSpPr>
          <p:spPr>
            <a:xfrm>
              <a:off x="6099050" y="2800525"/>
              <a:ext cx="23950" cy="44125"/>
            </a:xfrm>
            <a:custGeom>
              <a:rect b="b" l="l" r="r" t="t"/>
              <a:pathLst>
                <a:path extrusionOk="0" h="1765" w="958">
                  <a:moveTo>
                    <a:pt x="854" y="1"/>
                  </a:moveTo>
                  <a:cubicBezTo>
                    <a:pt x="375" y="17"/>
                    <a:pt x="0" y="408"/>
                    <a:pt x="0" y="879"/>
                  </a:cubicBezTo>
                  <a:cubicBezTo>
                    <a:pt x="0" y="1357"/>
                    <a:pt x="375" y="1748"/>
                    <a:pt x="854" y="1764"/>
                  </a:cubicBezTo>
                  <a:cubicBezTo>
                    <a:pt x="886" y="1764"/>
                    <a:pt x="926" y="1756"/>
                    <a:pt x="958" y="1756"/>
                  </a:cubicBezTo>
                  <a:cubicBezTo>
                    <a:pt x="814" y="1182"/>
                    <a:pt x="814" y="583"/>
                    <a:pt x="958" y="9"/>
                  </a:cubicBezTo>
                  <a:cubicBezTo>
                    <a:pt x="926" y="1"/>
                    <a:pt x="886" y="1"/>
                    <a:pt x="854"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1" name="Google Shape;5551;p64"/>
          <p:cNvGrpSpPr/>
          <p:nvPr/>
        </p:nvGrpSpPr>
        <p:grpSpPr>
          <a:xfrm>
            <a:off x="6675150" y="2076600"/>
            <a:ext cx="123100" cy="367925"/>
            <a:chOff x="6675150" y="2076600"/>
            <a:chExt cx="123100" cy="367925"/>
          </a:xfrm>
        </p:grpSpPr>
        <p:sp>
          <p:nvSpPr>
            <p:cNvPr id="5552" name="Google Shape;5552;p64"/>
            <p:cNvSpPr/>
            <p:nvPr/>
          </p:nvSpPr>
          <p:spPr>
            <a:xfrm>
              <a:off x="6690725" y="2195100"/>
              <a:ext cx="89575" cy="249425"/>
            </a:xfrm>
            <a:custGeom>
              <a:rect b="b" l="l" r="r" t="t"/>
              <a:pathLst>
                <a:path extrusionOk="0" h="9977" w="3583">
                  <a:moveTo>
                    <a:pt x="96" y="1"/>
                  </a:moveTo>
                  <a:cubicBezTo>
                    <a:pt x="311" y="1365"/>
                    <a:pt x="0" y="1413"/>
                    <a:pt x="216" y="2769"/>
                  </a:cubicBezTo>
                  <a:cubicBezTo>
                    <a:pt x="431" y="4126"/>
                    <a:pt x="742" y="4078"/>
                    <a:pt x="958" y="5435"/>
                  </a:cubicBezTo>
                  <a:cubicBezTo>
                    <a:pt x="1173" y="6799"/>
                    <a:pt x="862" y="6847"/>
                    <a:pt x="1077" y="8203"/>
                  </a:cubicBezTo>
                  <a:cubicBezTo>
                    <a:pt x="1221" y="9089"/>
                    <a:pt x="1404" y="9376"/>
                    <a:pt x="1572" y="9847"/>
                  </a:cubicBezTo>
                  <a:cubicBezTo>
                    <a:pt x="1600" y="9936"/>
                    <a:pt x="1671" y="9977"/>
                    <a:pt x="1744" y="9977"/>
                  </a:cubicBezTo>
                  <a:cubicBezTo>
                    <a:pt x="1839" y="9977"/>
                    <a:pt x="1936" y="9906"/>
                    <a:pt x="1931" y="9783"/>
                  </a:cubicBezTo>
                  <a:cubicBezTo>
                    <a:pt x="1931" y="9703"/>
                    <a:pt x="1923" y="9616"/>
                    <a:pt x="1915" y="9528"/>
                  </a:cubicBezTo>
                  <a:cubicBezTo>
                    <a:pt x="1867" y="9049"/>
                    <a:pt x="1891" y="8570"/>
                    <a:pt x="1979" y="8108"/>
                  </a:cubicBezTo>
                  <a:cubicBezTo>
                    <a:pt x="2194" y="6751"/>
                    <a:pt x="2498" y="6799"/>
                    <a:pt x="2721" y="5435"/>
                  </a:cubicBezTo>
                  <a:cubicBezTo>
                    <a:pt x="2937" y="4078"/>
                    <a:pt x="2625" y="4030"/>
                    <a:pt x="2841" y="2674"/>
                  </a:cubicBezTo>
                  <a:cubicBezTo>
                    <a:pt x="3064" y="1317"/>
                    <a:pt x="3367" y="1365"/>
                    <a:pt x="3583" y="9"/>
                  </a:cubicBezTo>
                  <a:lnTo>
                    <a:pt x="9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4"/>
            <p:cNvSpPr/>
            <p:nvPr/>
          </p:nvSpPr>
          <p:spPr>
            <a:xfrm>
              <a:off x="6728425" y="2195300"/>
              <a:ext cx="51875" cy="249175"/>
            </a:xfrm>
            <a:custGeom>
              <a:rect b="b" l="l" r="r" t="t"/>
              <a:pathLst>
                <a:path extrusionOk="0" h="9967" w="2075">
                  <a:moveTo>
                    <a:pt x="319" y="1"/>
                  </a:moveTo>
                  <a:cubicBezTo>
                    <a:pt x="295" y="1237"/>
                    <a:pt x="8" y="1285"/>
                    <a:pt x="8" y="2610"/>
                  </a:cubicBezTo>
                  <a:cubicBezTo>
                    <a:pt x="8" y="3982"/>
                    <a:pt x="311" y="3982"/>
                    <a:pt x="311" y="5363"/>
                  </a:cubicBezTo>
                  <a:cubicBezTo>
                    <a:pt x="311" y="6735"/>
                    <a:pt x="0" y="6735"/>
                    <a:pt x="0" y="8108"/>
                  </a:cubicBezTo>
                  <a:cubicBezTo>
                    <a:pt x="0" y="9097"/>
                    <a:pt x="160" y="9384"/>
                    <a:pt x="248" y="9967"/>
                  </a:cubicBezTo>
                  <a:cubicBezTo>
                    <a:pt x="351" y="9959"/>
                    <a:pt x="431" y="9879"/>
                    <a:pt x="423" y="9775"/>
                  </a:cubicBezTo>
                  <a:cubicBezTo>
                    <a:pt x="423" y="9695"/>
                    <a:pt x="415" y="9608"/>
                    <a:pt x="407" y="9520"/>
                  </a:cubicBezTo>
                  <a:cubicBezTo>
                    <a:pt x="359" y="9041"/>
                    <a:pt x="383" y="8562"/>
                    <a:pt x="471" y="8100"/>
                  </a:cubicBezTo>
                  <a:cubicBezTo>
                    <a:pt x="686" y="6743"/>
                    <a:pt x="990" y="6791"/>
                    <a:pt x="1213" y="5427"/>
                  </a:cubicBezTo>
                  <a:cubicBezTo>
                    <a:pt x="1429" y="4070"/>
                    <a:pt x="1117" y="4022"/>
                    <a:pt x="1333" y="2666"/>
                  </a:cubicBezTo>
                  <a:cubicBezTo>
                    <a:pt x="1556" y="1309"/>
                    <a:pt x="1859" y="1357"/>
                    <a:pt x="20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4"/>
            <p:cNvSpPr/>
            <p:nvPr/>
          </p:nvSpPr>
          <p:spPr>
            <a:xfrm>
              <a:off x="6693100" y="2195100"/>
              <a:ext cx="87200" cy="37525"/>
            </a:xfrm>
            <a:custGeom>
              <a:rect b="b" l="l" r="r" t="t"/>
              <a:pathLst>
                <a:path extrusionOk="0" h="1501" w="3488">
                  <a:moveTo>
                    <a:pt x="1" y="1"/>
                  </a:moveTo>
                  <a:cubicBezTo>
                    <a:pt x="81" y="495"/>
                    <a:pt x="105" y="998"/>
                    <a:pt x="57" y="1501"/>
                  </a:cubicBezTo>
                  <a:lnTo>
                    <a:pt x="3057" y="1501"/>
                  </a:lnTo>
                  <a:cubicBezTo>
                    <a:pt x="3264" y="1022"/>
                    <a:pt x="3416" y="519"/>
                    <a:pt x="34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4"/>
            <p:cNvSpPr/>
            <p:nvPr/>
          </p:nvSpPr>
          <p:spPr>
            <a:xfrm>
              <a:off x="6731000" y="2195100"/>
              <a:ext cx="49300" cy="37525"/>
            </a:xfrm>
            <a:custGeom>
              <a:rect b="b" l="l" r="r" t="t"/>
              <a:pathLst>
                <a:path extrusionOk="0" h="1501" w="1972">
                  <a:moveTo>
                    <a:pt x="216" y="1"/>
                  </a:moveTo>
                  <a:cubicBezTo>
                    <a:pt x="200" y="759"/>
                    <a:pt x="89" y="1070"/>
                    <a:pt x="1" y="1501"/>
                  </a:cubicBezTo>
                  <a:lnTo>
                    <a:pt x="1541" y="1501"/>
                  </a:lnTo>
                  <a:cubicBezTo>
                    <a:pt x="1748" y="1022"/>
                    <a:pt x="1900" y="519"/>
                    <a:pt x="19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4"/>
            <p:cNvSpPr/>
            <p:nvPr/>
          </p:nvSpPr>
          <p:spPr>
            <a:xfrm>
              <a:off x="6707475" y="2076600"/>
              <a:ext cx="80225" cy="118725"/>
            </a:xfrm>
            <a:custGeom>
              <a:rect b="b" l="l" r="r" t="t"/>
              <a:pathLst>
                <a:path extrusionOk="0" h="4749" w="3209">
                  <a:moveTo>
                    <a:pt x="1916" y="1"/>
                  </a:moveTo>
                  <a:cubicBezTo>
                    <a:pt x="1400" y="1"/>
                    <a:pt x="926" y="317"/>
                    <a:pt x="726" y="807"/>
                  </a:cubicBezTo>
                  <a:cubicBezTo>
                    <a:pt x="487" y="1325"/>
                    <a:pt x="0" y="2722"/>
                    <a:pt x="519" y="4749"/>
                  </a:cubicBezTo>
                  <a:lnTo>
                    <a:pt x="1915" y="4749"/>
                  </a:lnTo>
                  <a:cubicBezTo>
                    <a:pt x="1915" y="3328"/>
                    <a:pt x="2961" y="2052"/>
                    <a:pt x="2961" y="2052"/>
                  </a:cubicBezTo>
                  <a:cubicBezTo>
                    <a:pt x="2961" y="2052"/>
                    <a:pt x="3208" y="1804"/>
                    <a:pt x="3208" y="1293"/>
                  </a:cubicBezTo>
                  <a:cubicBezTo>
                    <a:pt x="3208" y="671"/>
                    <a:pt x="2769" y="144"/>
                    <a:pt x="2163" y="25"/>
                  </a:cubicBezTo>
                  <a:cubicBezTo>
                    <a:pt x="2080" y="8"/>
                    <a:pt x="1998" y="1"/>
                    <a:pt x="1916"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4"/>
            <p:cNvSpPr/>
            <p:nvPr/>
          </p:nvSpPr>
          <p:spPr>
            <a:xfrm>
              <a:off x="6707475" y="2076675"/>
              <a:ext cx="72425" cy="118650"/>
            </a:xfrm>
            <a:custGeom>
              <a:rect b="b" l="l" r="r" t="t"/>
              <a:pathLst>
                <a:path extrusionOk="0" h="4746" w="2897">
                  <a:moveTo>
                    <a:pt x="1919" y="1"/>
                  </a:moveTo>
                  <a:cubicBezTo>
                    <a:pt x="1424" y="1"/>
                    <a:pt x="936" y="283"/>
                    <a:pt x="726" y="804"/>
                  </a:cubicBezTo>
                  <a:cubicBezTo>
                    <a:pt x="487" y="1322"/>
                    <a:pt x="0" y="2719"/>
                    <a:pt x="519" y="4746"/>
                  </a:cubicBezTo>
                  <a:lnTo>
                    <a:pt x="1181" y="4746"/>
                  </a:lnTo>
                  <a:cubicBezTo>
                    <a:pt x="1078" y="2711"/>
                    <a:pt x="1796" y="1458"/>
                    <a:pt x="2123" y="1003"/>
                  </a:cubicBezTo>
                  <a:cubicBezTo>
                    <a:pt x="2298" y="724"/>
                    <a:pt x="2578" y="532"/>
                    <a:pt x="2897" y="453"/>
                  </a:cubicBezTo>
                  <a:cubicBezTo>
                    <a:pt x="2634" y="146"/>
                    <a:pt x="2274" y="1"/>
                    <a:pt x="1919"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4"/>
            <p:cNvSpPr/>
            <p:nvPr/>
          </p:nvSpPr>
          <p:spPr>
            <a:xfrm>
              <a:off x="6717450" y="2076600"/>
              <a:ext cx="70050" cy="73450"/>
            </a:xfrm>
            <a:custGeom>
              <a:rect b="b" l="l" r="r" t="t"/>
              <a:pathLst>
                <a:path extrusionOk="0" h="2938" w="2802">
                  <a:moveTo>
                    <a:pt x="1516" y="1"/>
                  </a:moveTo>
                  <a:cubicBezTo>
                    <a:pt x="990" y="1"/>
                    <a:pt x="519" y="320"/>
                    <a:pt x="320" y="807"/>
                  </a:cubicBezTo>
                  <a:cubicBezTo>
                    <a:pt x="176" y="1134"/>
                    <a:pt x="64" y="1477"/>
                    <a:pt x="0" y="1820"/>
                  </a:cubicBezTo>
                  <a:cubicBezTo>
                    <a:pt x="296" y="2498"/>
                    <a:pt x="966" y="2937"/>
                    <a:pt x="1708" y="2937"/>
                  </a:cubicBezTo>
                  <a:cubicBezTo>
                    <a:pt x="1812" y="2937"/>
                    <a:pt x="1915" y="2929"/>
                    <a:pt x="2011" y="2913"/>
                  </a:cubicBezTo>
                  <a:cubicBezTo>
                    <a:pt x="2171" y="2610"/>
                    <a:pt x="2346" y="2315"/>
                    <a:pt x="2554" y="2052"/>
                  </a:cubicBezTo>
                  <a:cubicBezTo>
                    <a:pt x="2554" y="2052"/>
                    <a:pt x="2801" y="1804"/>
                    <a:pt x="2801" y="1293"/>
                  </a:cubicBezTo>
                  <a:cubicBezTo>
                    <a:pt x="2801" y="583"/>
                    <a:pt x="2227" y="9"/>
                    <a:pt x="151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4"/>
            <p:cNvSpPr/>
            <p:nvPr/>
          </p:nvSpPr>
          <p:spPr>
            <a:xfrm>
              <a:off x="6717450" y="2076675"/>
              <a:ext cx="62450" cy="69175"/>
            </a:xfrm>
            <a:custGeom>
              <a:rect b="b" l="l" r="r" t="t"/>
              <a:pathLst>
                <a:path extrusionOk="0" h="2767" w="2498">
                  <a:moveTo>
                    <a:pt x="1520" y="1"/>
                  </a:moveTo>
                  <a:cubicBezTo>
                    <a:pt x="1025" y="1"/>
                    <a:pt x="537" y="283"/>
                    <a:pt x="327" y="804"/>
                  </a:cubicBezTo>
                  <a:cubicBezTo>
                    <a:pt x="184" y="1131"/>
                    <a:pt x="72" y="1474"/>
                    <a:pt x="0" y="1817"/>
                  </a:cubicBezTo>
                  <a:cubicBezTo>
                    <a:pt x="192" y="2240"/>
                    <a:pt x="527" y="2583"/>
                    <a:pt x="950" y="2767"/>
                  </a:cubicBezTo>
                  <a:cubicBezTo>
                    <a:pt x="1094" y="2136"/>
                    <a:pt x="1357" y="1538"/>
                    <a:pt x="1724" y="1003"/>
                  </a:cubicBezTo>
                  <a:cubicBezTo>
                    <a:pt x="1899" y="724"/>
                    <a:pt x="2179" y="532"/>
                    <a:pt x="2498" y="453"/>
                  </a:cubicBezTo>
                  <a:cubicBezTo>
                    <a:pt x="2235" y="146"/>
                    <a:pt x="1875" y="1"/>
                    <a:pt x="1520"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4"/>
            <p:cNvSpPr/>
            <p:nvPr/>
          </p:nvSpPr>
          <p:spPr>
            <a:xfrm>
              <a:off x="6723825" y="2076600"/>
              <a:ext cx="63875" cy="59475"/>
            </a:xfrm>
            <a:custGeom>
              <a:rect b="b" l="l" r="r" t="t"/>
              <a:pathLst>
                <a:path extrusionOk="0" h="2379" w="2555">
                  <a:moveTo>
                    <a:pt x="1261" y="1"/>
                  </a:moveTo>
                  <a:cubicBezTo>
                    <a:pt x="894" y="1"/>
                    <a:pt x="543" y="160"/>
                    <a:pt x="296" y="440"/>
                  </a:cubicBezTo>
                  <a:cubicBezTo>
                    <a:pt x="1" y="990"/>
                    <a:pt x="136" y="1669"/>
                    <a:pt x="615" y="2067"/>
                  </a:cubicBezTo>
                  <a:cubicBezTo>
                    <a:pt x="859" y="2275"/>
                    <a:pt x="1159" y="2379"/>
                    <a:pt x="1460" y="2379"/>
                  </a:cubicBezTo>
                  <a:cubicBezTo>
                    <a:pt x="1748" y="2379"/>
                    <a:pt x="2036" y="2283"/>
                    <a:pt x="2275" y="2091"/>
                  </a:cubicBezTo>
                  <a:lnTo>
                    <a:pt x="2307" y="2052"/>
                  </a:lnTo>
                  <a:cubicBezTo>
                    <a:pt x="2307" y="2052"/>
                    <a:pt x="2554" y="1804"/>
                    <a:pt x="2554" y="1293"/>
                  </a:cubicBezTo>
                  <a:cubicBezTo>
                    <a:pt x="2554" y="583"/>
                    <a:pt x="1972" y="1"/>
                    <a:pt x="126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4"/>
            <p:cNvSpPr/>
            <p:nvPr/>
          </p:nvSpPr>
          <p:spPr>
            <a:xfrm>
              <a:off x="6722625" y="2076625"/>
              <a:ext cx="57275" cy="55675"/>
            </a:xfrm>
            <a:custGeom>
              <a:rect b="b" l="l" r="r" t="t"/>
              <a:pathLst>
                <a:path extrusionOk="0" h="2227" w="2291">
                  <a:moveTo>
                    <a:pt x="1311" y="1"/>
                  </a:moveTo>
                  <a:cubicBezTo>
                    <a:pt x="957" y="1"/>
                    <a:pt x="605" y="146"/>
                    <a:pt x="352" y="439"/>
                  </a:cubicBezTo>
                  <a:cubicBezTo>
                    <a:pt x="1" y="1085"/>
                    <a:pt x="248" y="1891"/>
                    <a:pt x="902" y="2226"/>
                  </a:cubicBezTo>
                  <a:cubicBezTo>
                    <a:pt x="1046" y="1795"/>
                    <a:pt x="1254" y="1380"/>
                    <a:pt x="1517" y="1005"/>
                  </a:cubicBezTo>
                  <a:cubicBezTo>
                    <a:pt x="1692" y="726"/>
                    <a:pt x="1972" y="534"/>
                    <a:pt x="2291" y="455"/>
                  </a:cubicBezTo>
                  <a:cubicBezTo>
                    <a:pt x="2033" y="152"/>
                    <a:pt x="1671" y="1"/>
                    <a:pt x="131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4"/>
            <p:cNvSpPr/>
            <p:nvPr/>
          </p:nvSpPr>
          <p:spPr>
            <a:xfrm>
              <a:off x="6750750" y="2093575"/>
              <a:ext cx="18975" cy="18975"/>
            </a:xfrm>
            <a:custGeom>
              <a:rect b="b" l="l" r="r" t="t"/>
              <a:pathLst>
                <a:path extrusionOk="0" h="759" w="759">
                  <a:moveTo>
                    <a:pt x="384" y="0"/>
                  </a:moveTo>
                  <a:cubicBezTo>
                    <a:pt x="168" y="0"/>
                    <a:pt x="1" y="168"/>
                    <a:pt x="1" y="383"/>
                  </a:cubicBezTo>
                  <a:cubicBezTo>
                    <a:pt x="1" y="591"/>
                    <a:pt x="168" y="758"/>
                    <a:pt x="384" y="758"/>
                  </a:cubicBezTo>
                  <a:cubicBezTo>
                    <a:pt x="591" y="758"/>
                    <a:pt x="759" y="591"/>
                    <a:pt x="759" y="383"/>
                  </a:cubicBezTo>
                  <a:cubicBezTo>
                    <a:pt x="759" y="168"/>
                    <a:pt x="591" y="0"/>
                    <a:pt x="384"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4"/>
            <p:cNvSpPr/>
            <p:nvPr/>
          </p:nvSpPr>
          <p:spPr>
            <a:xfrm>
              <a:off x="6747375" y="2093575"/>
              <a:ext cx="18575" cy="17175"/>
            </a:xfrm>
            <a:custGeom>
              <a:rect b="b" l="l" r="r" t="t"/>
              <a:pathLst>
                <a:path extrusionOk="0" h="687" w="743">
                  <a:moveTo>
                    <a:pt x="519" y="0"/>
                  </a:moveTo>
                  <a:cubicBezTo>
                    <a:pt x="152" y="0"/>
                    <a:pt x="0" y="479"/>
                    <a:pt x="295" y="686"/>
                  </a:cubicBezTo>
                  <a:cubicBezTo>
                    <a:pt x="367" y="567"/>
                    <a:pt x="447" y="447"/>
                    <a:pt x="527" y="327"/>
                  </a:cubicBezTo>
                  <a:cubicBezTo>
                    <a:pt x="583" y="231"/>
                    <a:pt x="655" y="152"/>
                    <a:pt x="742" y="72"/>
                  </a:cubicBezTo>
                  <a:cubicBezTo>
                    <a:pt x="671" y="24"/>
                    <a:pt x="599" y="0"/>
                    <a:pt x="519"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4"/>
            <p:cNvSpPr/>
            <p:nvPr/>
          </p:nvSpPr>
          <p:spPr>
            <a:xfrm>
              <a:off x="6730025" y="2156600"/>
              <a:ext cx="14175" cy="11800"/>
            </a:xfrm>
            <a:custGeom>
              <a:rect b="b" l="l" r="r" t="t"/>
              <a:pathLst>
                <a:path extrusionOk="0" h="472" w="567">
                  <a:moveTo>
                    <a:pt x="269" y="1"/>
                  </a:moveTo>
                  <a:cubicBezTo>
                    <a:pt x="230" y="1"/>
                    <a:pt x="189" y="11"/>
                    <a:pt x="152" y="32"/>
                  </a:cubicBezTo>
                  <a:cubicBezTo>
                    <a:pt x="40" y="96"/>
                    <a:pt x="0" y="240"/>
                    <a:pt x="64" y="352"/>
                  </a:cubicBezTo>
                  <a:cubicBezTo>
                    <a:pt x="96" y="408"/>
                    <a:pt x="144" y="447"/>
                    <a:pt x="200" y="463"/>
                  </a:cubicBezTo>
                  <a:cubicBezTo>
                    <a:pt x="222" y="469"/>
                    <a:pt x="245" y="472"/>
                    <a:pt x="267" y="472"/>
                  </a:cubicBezTo>
                  <a:cubicBezTo>
                    <a:pt x="308" y="472"/>
                    <a:pt x="347" y="463"/>
                    <a:pt x="383" y="447"/>
                  </a:cubicBezTo>
                  <a:cubicBezTo>
                    <a:pt x="567" y="344"/>
                    <a:pt x="527" y="64"/>
                    <a:pt x="327" y="9"/>
                  </a:cubicBezTo>
                  <a:cubicBezTo>
                    <a:pt x="309" y="3"/>
                    <a:pt x="289" y="1"/>
                    <a:pt x="26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4"/>
            <p:cNvSpPr/>
            <p:nvPr/>
          </p:nvSpPr>
          <p:spPr>
            <a:xfrm>
              <a:off x="6675150" y="2178750"/>
              <a:ext cx="123100" cy="31725"/>
            </a:xfrm>
            <a:custGeom>
              <a:rect b="b" l="l" r="r" t="t"/>
              <a:pathLst>
                <a:path extrusionOk="0" h="1269" w="4924">
                  <a:moveTo>
                    <a:pt x="631" y="0"/>
                  </a:moveTo>
                  <a:cubicBezTo>
                    <a:pt x="280" y="0"/>
                    <a:pt x="1" y="288"/>
                    <a:pt x="1" y="631"/>
                  </a:cubicBezTo>
                  <a:cubicBezTo>
                    <a:pt x="1" y="982"/>
                    <a:pt x="280" y="1261"/>
                    <a:pt x="631" y="1269"/>
                  </a:cubicBezTo>
                  <a:lnTo>
                    <a:pt x="4294" y="1269"/>
                  </a:lnTo>
                  <a:cubicBezTo>
                    <a:pt x="4637" y="1261"/>
                    <a:pt x="4924" y="982"/>
                    <a:pt x="4924" y="631"/>
                  </a:cubicBezTo>
                  <a:cubicBezTo>
                    <a:pt x="4924" y="288"/>
                    <a:pt x="4637" y="0"/>
                    <a:pt x="4294"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4"/>
            <p:cNvSpPr/>
            <p:nvPr/>
          </p:nvSpPr>
          <p:spPr>
            <a:xfrm>
              <a:off x="6675150" y="2178750"/>
              <a:ext cx="36525" cy="31725"/>
            </a:xfrm>
            <a:custGeom>
              <a:rect b="b" l="l" r="r" t="t"/>
              <a:pathLst>
                <a:path extrusionOk="0" h="1269" w="1461">
                  <a:moveTo>
                    <a:pt x="631" y="0"/>
                  </a:moveTo>
                  <a:cubicBezTo>
                    <a:pt x="280" y="0"/>
                    <a:pt x="1" y="288"/>
                    <a:pt x="1" y="631"/>
                  </a:cubicBezTo>
                  <a:cubicBezTo>
                    <a:pt x="1" y="982"/>
                    <a:pt x="280" y="1261"/>
                    <a:pt x="631" y="1269"/>
                  </a:cubicBezTo>
                  <a:lnTo>
                    <a:pt x="1461" y="1269"/>
                  </a:lnTo>
                  <a:cubicBezTo>
                    <a:pt x="1118" y="1261"/>
                    <a:pt x="831" y="982"/>
                    <a:pt x="831" y="631"/>
                  </a:cubicBezTo>
                  <a:cubicBezTo>
                    <a:pt x="831" y="288"/>
                    <a:pt x="1118" y="0"/>
                    <a:pt x="1461"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4"/>
            <p:cNvSpPr/>
            <p:nvPr/>
          </p:nvSpPr>
          <p:spPr>
            <a:xfrm>
              <a:off x="6721025" y="2281075"/>
              <a:ext cx="18975" cy="18975"/>
            </a:xfrm>
            <a:custGeom>
              <a:rect b="b" l="l" r="r" t="t"/>
              <a:pathLst>
                <a:path extrusionOk="0" h="759" w="759">
                  <a:moveTo>
                    <a:pt x="384" y="1"/>
                  </a:moveTo>
                  <a:cubicBezTo>
                    <a:pt x="177" y="1"/>
                    <a:pt x="1" y="168"/>
                    <a:pt x="1" y="384"/>
                  </a:cubicBezTo>
                  <a:cubicBezTo>
                    <a:pt x="1" y="591"/>
                    <a:pt x="177" y="759"/>
                    <a:pt x="384" y="759"/>
                  </a:cubicBezTo>
                  <a:cubicBezTo>
                    <a:pt x="591" y="759"/>
                    <a:pt x="759" y="591"/>
                    <a:pt x="759" y="384"/>
                  </a:cubicBezTo>
                  <a:cubicBezTo>
                    <a:pt x="759" y="168"/>
                    <a:pt x="591" y="1"/>
                    <a:pt x="38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4"/>
            <p:cNvSpPr/>
            <p:nvPr/>
          </p:nvSpPr>
          <p:spPr>
            <a:xfrm>
              <a:off x="6719850" y="2281050"/>
              <a:ext cx="14975" cy="19000"/>
            </a:xfrm>
            <a:custGeom>
              <a:rect b="b" l="l" r="r" t="t"/>
              <a:pathLst>
                <a:path extrusionOk="0" h="760" w="599">
                  <a:moveTo>
                    <a:pt x="431" y="1"/>
                  </a:moveTo>
                  <a:cubicBezTo>
                    <a:pt x="263" y="1"/>
                    <a:pt x="104" y="116"/>
                    <a:pt x="56" y="289"/>
                  </a:cubicBezTo>
                  <a:cubicBezTo>
                    <a:pt x="0" y="528"/>
                    <a:pt x="184" y="760"/>
                    <a:pt x="423" y="760"/>
                  </a:cubicBezTo>
                  <a:cubicBezTo>
                    <a:pt x="487" y="760"/>
                    <a:pt x="543" y="744"/>
                    <a:pt x="599" y="720"/>
                  </a:cubicBezTo>
                  <a:cubicBezTo>
                    <a:pt x="479" y="648"/>
                    <a:pt x="399" y="520"/>
                    <a:pt x="399" y="385"/>
                  </a:cubicBezTo>
                  <a:cubicBezTo>
                    <a:pt x="399" y="241"/>
                    <a:pt x="479" y="113"/>
                    <a:pt x="599" y="42"/>
                  </a:cubicBezTo>
                  <a:cubicBezTo>
                    <a:pt x="544" y="14"/>
                    <a:pt x="487" y="1"/>
                    <a:pt x="43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4"/>
            <p:cNvSpPr/>
            <p:nvPr/>
          </p:nvSpPr>
          <p:spPr>
            <a:xfrm>
              <a:off x="6713250" y="2225825"/>
              <a:ext cx="34750" cy="34725"/>
            </a:xfrm>
            <a:custGeom>
              <a:rect b="b" l="l" r="r" t="t"/>
              <a:pathLst>
                <a:path extrusionOk="0" h="1389" w="1390">
                  <a:moveTo>
                    <a:pt x="695" y="0"/>
                  </a:moveTo>
                  <a:cubicBezTo>
                    <a:pt x="312" y="0"/>
                    <a:pt x="1" y="312"/>
                    <a:pt x="1" y="695"/>
                  </a:cubicBezTo>
                  <a:cubicBezTo>
                    <a:pt x="1" y="1078"/>
                    <a:pt x="312" y="1389"/>
                    <a:pt x="695" y="1389"/>
                  </a:cubicBezTo>
                  <a:cubicBezTo>
                    <a:pt x="1078" y="1389"/>
                    <a:pt x="1389" y="1078"/>
                    <a:pt x="1389" y="695"/>
                  </a:cubicBezTo>
                  <a:cubicBezTo>
                    <a:pt x="1389" y="312"/>
                    <a:pt x="1078" y="0"/>
                    <a:pt x="695"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4"/>
            <p:cNvSpPr/>
            <p:nvPr/>
          </p:nvSpPr>
          <p:spPr>
            <a:xfrm>
              <a:off x="6713050" y="2225825"/>
              <a:ext cx="26175" cy="34925"/>
            </a:xfrm>
            <a:custGeom>
              <a:rect b="b" l="l" r="r" t="t"/>
              <a:pathLst>
                <a:path extrusionOk="0" h="1397" w="1047">
                  <a:moveTo>
                    <a:pt x="703" y="0"/>
                  </a:moveTo>
                  <a:cubicBezTo>
                    <a:pt x="320" y="0"/>
                    <a:pt x="1" y="312"/>
                    <a:pt x="1" y="703"/>
                  </a:cubicBezTo>
                  <a:cubicBezTo>
                    <a:pt x="1" y="1086"/>
                    <a:pt x="320" y="1397"/>
                    <a:pt x="703" y="1397"/>
                  </a:cubicBezTo>
                  <a:cubicBezTo>
                    <a:pt x="823" y="1397"/>
                    <a:pt x="942" y="1365"/>
                    <a:pt x="1046" y="1301"/>
                  </a:cubicBezTo>
                  <a:cubicBezTo>
                    <a:pt x="831" y="1181"/>
                    <a:pt x="703" y="942"/>
                    <a:pt x="703" y="695"/>
                  </a:cubicBezTo>
                  <a:cubicBezTo>
                    <a:pt x="703" y="447"/>
                    <a:pt x="839" y="216"/>
                    <a:pt x="1046" y="96"/>
                  </a:cubicBezTo>
                  <a:cubicBezTo>
                    <a:pt x="942" y="32"/>
                    <a:pt x="823" y="0"/>
                    <a:pt x="703"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1" name="Google Shape;5571;p64"/>
          <p:cNvGrpSpPr/>
          <p:nvPr/>
        </p:nvGrpSpPr>
        <p:grpSpPr>
          <a:xfrm>
            <a:off x="4773675" y="1514675"/>
            <a:ext cx="204675" cy="367850"/>
            <a:chOff x="4773675" y="1514675"/>
            <a:chExt cx="204675" cy="367850"/>
          </a:xfrm>
        </p:grpSpPr>
        <p:sp>
          <p:nvSpPr>
            <p:cNvPr id="5572" name="Google Shape;5572;p64"/>
            <p:cNvSpPr/>
            <p:nvPr/>
          </p:nvSpPr>
          <p:spPr>
            <a:xfrm>
              <a:off x="4773675" y="1569325"/>
              <a:ext cx="204675" cy="313200"/>
            </a:xfrm>
            <a:custGeom>
              <a:rect b="b" l="l" r="r" t="t"/>
              <a:pathLst>
                <a:path extrusionOk="0" h="12528" w="8187">
                  <a:moveTo>
                    <a:pt x="2522" y="0"/>
                  </a:moveTo>
                  <a:lnTo>
                    <a:pt x="718" y="1644"/>
                  </a:lnTo>
                  <a:cubicBezTo>
                    <a:pt x="263" y="2059"/>
                    <a:pt x="0" y="2642"/>
                    <a:pt x="8" y="3256"/>
                  </a:cubicBezTo>
                  <a:lnTo>
                    <a:pt x="8" y="11515"/>
                  </a:lnTo>
                  <a:cubicBezTo>
                    <a:pt x="0" y="12073"/>
                    <a:pt x="455" y="12528"/>
                    <a:pt x="1021" y="12528"/>
                  </a:cubicBezTo>
                  <a:lnTo>
                    <a:pt x="7174" y="12528"/>
                  </a:lnTo>
                  <a:cubicBezTo>
                    <a:pt x="7732" y="12528"/>
                    <a:pt x="8187" y="12073"/>
                    <a:pt x="8187" y="11515"/>
                  </a:cubicBezTo>
                  <a:lnTo>
                    <a:pt x="8187" y="3256"/>
                  </a:lnTo>
                  <a:cubicBezTo>
                    <a:pt x="8187" y="2642"/>
                    <a:pt x="7932" y="2059"/>
                    <a:pt x="7477" y="1644"/>
                  </a:cubicBezTo>
                  <a:lnTo>
                    <a:pt x="5673" y="0"/>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4"/>
            <p:cNvSpPr/>
            <p:nvPr/>
          </p:nvSpPr>
          <p:spPr>
            <a:xfrm>
              <a:off x="4773875" y="1569325"/>
              <a:ext cx="130475" cy="313200"/>
            </a:xfrm>
            <a:custGeom>
              <a:rect b="b" l="l" r="r" t="t"/>
              <a:pathLst>
                <a:path extrusionOk="0" h="12528" w="5219">
                  <a:moveTo>
                    <a:pt x="2514" y="0"/>
                  </a:moveTo>
                  <a:lnTo>
                    <a:pt x="710" y="1644"/>
                  </a:lnTo>
                  <a:cubicBezTo>
                    <a:pt x="255" y="2059"/>
                    <a:pt x="0" y="2642"/>
                    <a:pt x="0" y="3256"/>
                  </a:cubicBezTo>
                  <a:lnTo>
                    <a:pt x="0" y="11515"/>
                  </a:lnTo>
                  <a:cubicBezTo>
                    <a:pt x="0" y="12073"/>
                    <a:pt x="455" y="12528"/>
                    <a:pt x="1013" y="12528"/>
                  </a:cubicBezTo>
                  <a:lnTo>
                    <a:pt x="3719" y="12528"/>
                  </a:lnTo>
                  <a:cubicBezTo>
                    <a:pt x="3152" y="12528"/>
                    <a:pt x="2697" y="12073"/>
                    <a:pt x="2697" y="11515"/>
                  </a:cubicBezTo>
                  <a:lnTo>
                    <a:pt x="2697" y="3256"/>
                  </a:lnTo>
                  <a:cubicBezTo>
                    <a:pt x="2697" y="2642"/>
                    <a:pt x="2960" y="2059"/>
                    <a:pt x="3415" y="1644"/>
                  </a:cubicBezTo>
                  <a:lnTo>
                    <a:pt x="5219"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4"/>
            <p:cNvSpPr/>
            <p:nvPr/>
          </p:nvSpPr>
          <p:spPr>
            <a:xfrm>
              <a:off x="4814750" y="1549575"/>
              <a:ext cx="122725" cy="33725"/>
            </a:xfrm>
            <a:custGeom>
              <a:rect b="b" l="l" r="r" t="t"/>
              <a:pathLst>
                <a:path extrusionOk="0" h="1349" w="4909">
                  <a:moveTo>
                    <a:pt x="647" y="0"/>
                  </a:moveTo>
                  <a:cubicBezTo>
                    <a:pt x="288" y="16"/>
                    <a:pt x="1" y="312"/>
                    <a:pt x="1" y="671"/>
                  </a:cubicBezTo>
                  <a:cubicBezTo>
                    <a:pt x="1" y="1038"/>
                    <a:pt x="288" y="1333"/>
                    <a:pt x="647" y="1349"/>
                  </a:cubicBezTo>
                  <a:lnTo>
                    <a:pt x="4262" y="1349"/>
                  </a:lnTo>
                  <a:cubicBezTo>
                    <a:pt x="4621" y="1333"/>
                    <a:pt x="4908" y="1038"/>
                    <a:pt x="4908" y="671"/>
                  </a:cubicBezTo>
                  <a:cubicBezTo>
                    <a:pt x="4908" y="312"/>
                    <a:pt x="4621" y="16"/>
                    <a:pt x="4262"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4"/>
            <p:cNvSpPr/>
            <p:nvPr/>
          </p:nvSpPr>
          <p:spPr>
            <a:xfrm>
              <a:off x="4814150" y="1549575"/>
              <a:ext cx="64475" cy="33725"/>
            </a:xfrm>
            <a:custGeom>
              <a:rect b="b" l="l" r="r" t="t"/>
              <a:pathLst>
                <a:path extrusionOk="0" h="1349" w="2579">
                  <a:moveTo>
                    <a:pt x="671" y="0"/>
                  </a:moveTo>
                  <a:cubicBezTo>
                    <a:pt x="296" y="0"/>
                    <a:pt x="1" y="304"/>
                    <a:pt x="1" y="671"/>
                  </a:cubicBezTo>
                  <a:cubicBezTo>
                    <a:pt x="1" y="1046"/>
                    <a:pt x="296" y="1349"/>
                    <a:pt x="671" y="1349"/>
                  </a:cubicBezTo>
                  <a:lnTo>
                    <a:pt x="2578" y="1349"/>
                  </a:lnTo>
                  <a:cubicBezTo>
                    <a:pt x="2203" y="1341"/>
                    <a:pt x="1908" y="1046"/>
                    <a:pt x="1908" y="671"/>
                  </a:cubicBezTo>
                  <a:cubicBezTo>
                    <a:pt x="1908" y="304"/>
                    <a:pt x="2203" y="0"/>
                    <a:pt x="257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4"/>
            <p:cNvSpPr/>
            <p:nvPr/>
          </p:nvSpPr>
          <p:spPr>
            <a:xfrm>
              <a:off x="4834300" y="1514675"/>
              <a:ext cx="83625" cy="103550"/>
            </a:xfrm>
            <a:custGeom>
              <a:rect b="b" l="l" r="r" t="t"/>
              <a:pathLst>
                <a:path extrusionOk="0" h="4142" w="3345">
                  <a:moveTo>
                    <a:pt x="679" y="0"/>
                  </a:moveTo>
                  <a:cubicBezTo>
                    <a:pt x="304" y="0"/>
                    <a:pt x="1" y="303"/>
                    <a:pt x="1" y="670"/>
                  </a:cubicBezTo>
                  <a:lnTo>
                    <a:pt x="1" y="3463"/>
                  </a:lnTo>
                  <a:cubicBezTo>
                    <a:pt x="1" y="3838"/>
                    <a:pt x="304" y="4141"/>
                    <a:pt x="679" y="4141"/>
                  </a:cubicBezTo>
                  <a:lnTo>
                    <a:pt x="2674" y="4141"/>
                  </a:lnTo>
                  <a:cubicBezTo>
                    <a:pt x="3041" y="4141"/>
                    <a:pt x="3344" y="3838"/>
                    <a:pt x="3344" y="3463"/>
                  </a:cubicBezTo>
                  <a:lnTo>
                    <a:pt x="3344" y="670"/>
                  </a:lnTo>
                  <a:cubicBezTo>
                    <a:pt x="3344" y="303"/>
                    <a:pt x="3041" y="0"/>
                    <a:pt x="2674"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4"/>
            <p:cNvSpPr/>
            <p:nvPr/>
          </p:nvSpPr>
          <p:spPr>
            <a:xfrm>
              <a:off x="4834300" y="1514675"/>
              <a:ext cx="56500" cy="103550"/>
            </a:xfrm>
            <a:custGeom>
              <a:rect b="b" l="l" r="r" t="t"/>
              <a:pathLst>
                <a:path extrusionOk="0" h="4142" w="2260">
                  <a:moveTo>
                    <a:pt x="671" y="0"/>
                  </a:moveTo>
                  <a:cubicBezTo>
                    <a:pt x="304" y="0"/>
                    <a:pt x="1" y="303"/>
                    <a:pt x="1" y="670"/>
                  </a:cubicBezTo>
                  <a:lnTo>
                    <a:pt x="1" y="3463"/>
                  </a:lnTo>
                  <a:cubicBezTo>
                    <a:pt x="1" y="3838"/>
                    <a:pt x="304" y="4141"/>
                    <a:pt x="671" y="4141"/>
                  </a:cubicBezTo>
                  <a:lnTo>
                    <a:pt x="2259" y="4141"/>
                  </a:lnTo>
                  <a:cubicBezTo>
                    <a:pt x="1892" y="4141"/>
                    <a:pt x="1589" y="3838"/>
                    <a:pt x="1589" y="3463"/>
                  </a:cubicBezTo>
                  <a:lnTo>
                    <a:pt x="1589" y="670"/>
                  </a:lnTo>
                  <a:cubicBezTo>
                    <a:pt x="1589" y="303"/>
                    <a:pt x="1892" y="0"/>
                    <a:pt x="2259"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4"/>
            <p:cNvSpPr/>
            <p:nvPr/>
          </p:nvSpPr>
          <p:spPr>
            <a:xfrm>
              <a:off x="4834300" y="1549575"/>
              <a:ext cx="83625" cy="68650"/>
            </a:xfrm>
            <a:custGeom>
              <a:rect b="b" l="l" r="r" t="t"/>
              <a:pathLst>
                <a:path extrusionOk="0" h="2746" w="3345">
                  <a:moveTo>
                    <a:pt x="1" y="0"/>
                  </a:moveTo>
                  <a:lnTo>
                    <a:pt x="1" y="2067"/>
                  </a:lnTo>
                  <a:cubicBezTo>
                    <a:pt x="1" y="2442"/>
                    <a:pt x="304" y="2745"/>
                    <a:pt x="671" y="2745"/>
                  </a:cubicBezTo>
                  <a:lnTo>
                    <a:pt x="2666" y="2745"/>
                  </a:lnTo>
                  <a:cubicBezTo>
                    <a:pt x="3041" y="2737"/>
                    <a:pt x="3336" y="2442"/>
                    <a:pt x="3344" y="2067"/>
                  </a:cubicBezTo>
                  <a:lnTo>
                    <a:pt x="3344"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4"/>
            <p:cNvSpPr/>
            <p:nvPr/>
          </p:nvSpPr>
          <p:spPr>
            <a:xfrm>
              <a:off x="4834300" y="1549575"/>
              <a:ext cx="56500" cy="68650"/>
            </a:xfrm>
            <a:custGeom>
              <a:rect b="b" l="l" r="r" t="t"/>
              <a:pathLst>
                <a:path extrusionOk="0" h="2746" w="2260">
                  <a:moveTo>
                    <a:pt x="1" y="0"/>
                  </a:moveTo>
                  <a:lnTo>
                    <a:pt x="1" y="2067"/>
                  </a:lnTo>
                  <a:cubicBezTo>
                    <a:pt x="1" y="2442"/>
                    <a:pt x="304" y="2737"/>
                    <a:pt x="671" y="2745"/>
                  </a:cubicBezTo>
                  <a:lnTo>
                    <a:pt x="2259" y="2745"/>
                  </a:lnTo>
                  <a:cubicBezTo>
                    <a:pt x="1892" y="2737"/>
                    <a:pt x="1589" y="2442"/>
                    <a:pt x="1589" y="2067"/>
                  </a:cubicBezTo>
                  <a:lnTo>
                    <a:pt x="1589"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4"/>
            <p:cNvSpPr/>
            <p:nvPr/>
          </p:nvSpPr>
          <p:spPr>
            <a:xfrm>
              <a:off x="4834300" y="1583275"/>
              <a:ext cx="83625" cy="34950"/>
            </a:xfrm>
            <a:custGeom>
              <a:rect b="b" l="l" r="r" t="t"/>
              <a:pathLst>
                <a:path extrusionOk="0" h="1398" w="3345">
                  <a:moveTo>
                    <a:pt x="1" y="1"/>
                  </a:moveTo>
                  <a:lnTo>
                    <a:pt x="1" y="719"/>
                  </a:lnTo>
                  <a:cubicBezTo>
                    <a:pt x="1" y="1094"/>
                    <a:pt x="304" y="1389"/>
                    <a:pt x="671" y="1397"/>
                  </a:cubicBezTo>
                  <a:lnTo>
                    <a:pt x="2666" y="1397"/>
                  </a:lnTo>
                  <a:cubicBezTo>
                    <a:pt x="3041" y="1389"/>
                    <a:pt x="3336" y="1094"/>
                    <a:pt x="3344" y="719"/>
                  </a:cubicBezTo>
                  <a:lnTo>
                    <a:pt x="3344"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4"/>
            <p:cNvSpPr/>
            <p:nvPr/>
          </p:nvSpPr>
          <p:spPr>
            <a:xfrm>
              <a:off x="4834300" y="1583275"/>
              <a:ext cx="56500" cy="34950"/>
            </a:xfrm>
            <a:custGeom>
              <a:rect b="b" l="l" r="r" t="t"/>
              <a:pathLst>
                <a:path extrusionOk="0" h="1398" w="2260">
                  <a:moveTo>
                    <a:pt x="1" y="1"/>
                  </a:moveTo>
                  <a:lnTo>
                    <a:pt x="1" y="719"/>
                  </a:lnTo>
                  <a:cubicBezTo>
                    <a:pt x="1" y="1094"/>
                    <a:pt x="304" y="1389"/>
                    <a:pt x="671" y="1397"/>
                  </a:cubicBezTo>
                  <a:lnTo>
                    <a:pt x="2259" y="1397"/>
                  </a:lnTo>
                  <a:cubicBezTo>
                    <a:pt x="1892" y="1389"/>
                    <a:pt x="1589" y="1094"/>
                    <a:pt x="1589" y="719"/>
                  </a:cubicBezTo>
                  <a:lnTo>
                    <a:pt x="1589"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4"/>
            <p:cNvSpPr/>
            <p:nvPr/>
          </p:nvSpPr>
          <p:spPr>
            <a:xfrm>
              <a:off x="4793625" y="1646775"/>
              <a:ext cx="108725" cy="75050"/>
            </a:xfrm>
            <a:custGeom>
              <a:rect b="b" l="l" r="r" t="t"/>
              <a:pathLst>
                <a:path extrusionOk="0" h="3002" w="4349">
                  <a:moveTo>
                    <a:pt x="2917" y="0"/>
                  </a:moveTo>
                  <a:cubicBezTo>
                    <a:pt x="2757" y="0"/>
                    <a:pt x="2597" y="47"/>
                    <a:pt x="2458" y="126"/>
                  </a:cubicBezTo>
                  <a:lnTo>
                    <a:pt x="830" y="1115"/>
                  </a:lnTo>
                  <a:cubicBezTo>
                    <a:pt x="662" y="1219"/>
                    <a:pt x="535" y="1371"/>
                    <a:pt x="463" y="1546"/>
                  </a:cubicBezTo>
                  <a:lnTo>
                    <a:pt x="64" y="2536"/>
                  </a:lnTo>
                  <a:cubicBezTo>
                    <a:pt x="0" y="2703"/>
                    <a:pt x="104" y="2879"/>
                    <a:pt x="279" y="2903"/>
                  </a:cubicBezTo>
                  <a:lnTo>
                    <a:pt x="1341" y="2999"/>
                  </a:lnTo>
                  <a:cubicBezTo>
                    <a:pt x="1365" y="3001"/>
                    <a:pt x="1389" y="3002"/>
                    <a:pt x="1414" y="3002"/>
                  </a:cubicBezTo>
                  <a:cubicBezTo>
                    <a:pt x="1580" y="3002"/>
                    <a:pt x="1745" y="2954"/>
                    <a:pt x="1891" y="2871"/>
                  </a:cubicBezTo>
                  <a:lnTo>
                    <a:pt x="3519" y="1881"/>
                  </a:lnTo>
                  <a:cubicBezTo>
                    <a:pt x="3687" y="1778"/>
                    <a:pt x="3814" y="1626"/>
                    <a:pt x="3886" y="1451"/>
                  </a:cubicBezTo>
                  <a:lnTo>
                    <a:pt x="4285" y="461"/>
                  </a:lnTo>
                  <a:cubicBezTo>
                    <a:pt x="4349" y="302"/>
                    <a:pt x="4245" y="126"/>
                    <a:pt x="4078" y="102"/>
                  </a:cubicBezTo>
                  <a:lnTo>
                    <a:pt x="3016" y="6"/>
                  </a:lnTo>
                  <a:cubicBezTo>
                    <a:pt x="2983" y="2"/>
                    <a:pt x="2950" y="0"/>
                    <a:pt x="2917"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4"/>
            <p:cNvSpPr/>
            <p:nvPr/>
          </p:nvSpPr>
          <p:spPr>
            <a:xfrm>
              <a:off x="4809575" y="1647325"/>
              <a:ext cx="77025" cy="73625"/>
            </a:xfrm>
            <a:custGeom>
              <a:rect b="b" l="l" r="r" t="t"/>
              <a:pathLst>
                <a:path extrusionOk="0" h="2945" w="3081">
                  <a:moveTo>
                    <a:pt x="2051" y="0"/>
                  </a:moveTo>
                  <a:cubicBezTo>
                    <a:pt x="1971" y="24"/>
                    <a:pt x="1892" y="56"/>
                    <a:pt x="1820" y="96"/>
                  </a:cubicBezTo>
                  <a:lnTo>
                    <a:pt x="192" y="1085"/>
                  </a:lnTo>
                  <a:cubicBezTo>
                    <a:pt x="120" y="1133"/>
                    <a:pt x="56" y="1181"/>
                    <a:pt x="0" y="1245"/>
                  </a:cubicBezTo>
                  <a:lnTo>
                    <a:pt x="1022" y="2945"/>
                  </a:lnTo>
                  <a:cubicBezTo>
                    <a:pt x="1102" y="2921"/>
                    <a:pt x="1181" y="2889"/>
                    <a:pt x="1253" y="2841"/>
                  </a:cubicBezTo>
                  <a:lnTo>
                    <a:pt x="2881" y="1851"/>
                  </a:lnTo>
                  <a:cubicBezTo>
                    <a:pt x="2953" y="1812"/>
                    <a:pt x="3025" y="1756"/>
                    <a:pt x="3080" y="1692"/>
                  </a:cubicBezTo>
                  <a:lnTo>
                    <a:pt x="2051"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4"/>
            <p:cNvSpPr/>
            <p:nvPr/>
          </p:nvSpPr>
          <p:spPr>
            <a:xfrm>
              <a:off x="4867825" y="1649725"/>
              <a:ext cx="33925" cy="28950"/>
            </a:xfrm>
            <a:custGeom>
              <a:rect b="b" l="l" r="r" t="t"/>
              <a:pathLst>
                <a:path extrusionOk="0" h="1158" w="1357">
                  <a:moveTo>
                    <a:pt x="1173" y="0"/>
                  </a:moveTo>
                  <a:lnTo>
                    <a:pt x="0" y="359"/>
                  </a:lnTo>
                  <a:lnTo>
                    <a:pt x="479" y="1157"/>
                  </a:lnTo>
                  <a:lnTo>
                    <a:pt x="1341" y="279"/>
                  </a:lnTo>
                  <a:cubicBezTo>
                    <a:pt x="1357" y="160"/>
                    <a:pt x="1285" y="40"/>
                    <a:pt x="1173"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4"/>
            <p:cNvSpPr/>
            <p:nvPr/>
          </p:nvSpPr>
          <p:spPr>
            <a:xfrm>
              <a:off x="4794225" y="1689800"/>
              <a:ext cx="34125" cy="28950"/>
            </a:xfrm>
            <a:custGeom>
              <a:rect b="b" l="l" r="r" t="t"/>
              <a:pathLst>
                <a:path extrusionOk="0" h="1158" w="1365">
                  <a:moveTo>
                    <a:pt x="886" y="1"/>
                  </a:moveTo>
                  <a:lnTo>
                    <a:pt x="16" y="879"/>
                  </a:lnTo>
                  <a:cubicBezTo>
                    <a:pt x="0" y="998"/>
                    <a:pt x="72" y="1118"/>
                    <a:pt x="192" y="1158"/>
                  </a:cubicBezTo>
                  <a:lnTo>
                    <a:pt x="1364" y="799"/>
                  </a:lnTo>
                  <a:lnTo>
                    <a:pt x="886"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4"/>
            <p:cNvSpPr/>
            <p:nvPr/>
          </p:nvSpPr>
          <p:spPr>
            <a:xfrm>
              <a:off x="4816350" y="1658700"/>
              <a:ext cx="63475" cy="50875"/>
            </a:xfrm>
            <a:custGeom>
              <a:rect b="b" l="l" r="r" t="t"/>
              <a:pathLst>
                <a:path extrusionOk="0" h="2035" w="2539">
                  <a:moveTo>
                    <a:pt x="2059" y="0"/>
                  </a:moveTo>
                  <a:lnTo>
                    <a:pt x="1" y="1245"/>
                  </a:lnTo>
                  <a:lnTo>
                    <a:pt x="479" y="2035"/>
                  </a:lnTo>
                  <a:lnTo>
                    <a:pt x="2538" y="790"/>
                  </a:lnTo>
                  <a:lnTo>
                    <a:pt x="2059"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4"/>
            <p:cNvSpPr/>
            <p:nvPr/>
          </p:nvSpPr>
          <p:spPr>
            <a:xfrm>
              <a:off x="4888975" y="1695000"/>
              <a:ext cx="67650" cy="116625"/>
            </a:xfrm>
            <a:custGeom>
              <a:rect b="b" l="l" r="r" t="t"/>
              <a:pathLst>
                <a:path extrusionOk="0" h="4665" w="2706">
                  <a:moveTo>
                    <a:pt x="2083" y="0"/>
                  </a:moveTo>
                  <a:cubicBezTo>
                    <a:pt x="2032" y="0"/>
                    <a:pt x="1979" y="15"/>
                    <a:pt x="1931" y="48"/>
                  </a:cubicBezTo>
                  <a:lnTo>
                    <a:pt x="1046" y="647"/>
                  </a:lnTo>
                  <a:cubicBezTo>
                    <a:pt x="886" y="750"/>
                    <a:pt x="766" y="910"/>
                    <a:pt x="702" y="1094"/>
                  </a:cubicBezTo>
                  <a:lnTo>
                    <a:pt x="64" y="2889"/>
                  </a:lnTo>
                  <a:cubicBezTo>
                    <a:pt x="0" y="3072"/>
                    <a:pt x="0" y="3272"/>
                    <a:pt x="56" y="3463"/>
                  </a:cubicBezTo>
                  <a:lnTo>
                    <a:pt x="375" y="4477"/>
                  </a:lnTo>
                  <a:cubicBezTo>
                    <a:pt x="408" y="4597"/>
                    <a:pt x="512" y="4665"/>
                    <a:pt x="623" y="4665"/>
                  </a:cubicBezTo>
                  <a:cubicBezTo>
                    <a:pt x="674" y="4665"/>
                    <a:pt x="726" y="4651"/>
                    <a:pt x="774" y="4620"/>
                  </a:cubicBezTo>
                  <a:lnTo>
                    <a:pt x="1660" y="4022"/>
                  </a:lnTo>
                  <a:cubicBezTo>
                    <a:pt x="1820" y="3910"/>
                    <a:pt x="1939" y="3751"/>
                    <a:pt x="2003" y="3575"/>
                  </a:cubicBezTo>
                  <a:lnTo>
                    <a:pt x="2641" y="1780"/>
                  </a:lnTo>
                  <a:cubicBezTo>
                    <a:pt x="2705" y="1596"/>
                    <a:pt x="2705" y="1397"/>
                    <a:pt x="2649" y="1205"/>
                  </a:cubicBezTo>
                  <a:lnTo>
                    <a:pt x="2330" y="192"/>
                  </a:lnTo>
                  <a:cubicBezTo>
                    <a:pt x="2297" y="72"/>
                    <a:pt x="2194" y="0"/>
                    <a:pt x="2083"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4"/>
            <p:cNvSpPr/>
            <p:nvPr/>
          </p:nvSpPr>
          <p:spPr>
            <a:xfrm>
              <a:off x="4889375" y="1716750"/>
              <a:ext cx="66850" cy="73225"/>
            </a:xfrm>
            <a:custGeom>
              <a:rect b="b" l="l" r="r" t="t"/>
              <a:pathLst>
                <a:path extrusionOk="0" h="2929" w="2674">
                  <a:moveTo>
                    <a:pt x="798" y="0"/>
                  </a:moveTo>
                  <a:cubicBezTo>
                    <a:pt x="750" y="64"/>
                    <a:pt x="710" y="144"/>
                    <a:pt x="686" y="224"/>
                  </a:cubicBezTo>
                  <a:lnTo>
                    <a:pt x="48" y="2019"/>
                  </a:lnTo>
                  <a:cubicBezTo>
                    <a:pt x="24" y="2099"/>
                    <a:pt x="8" y="2178"/>
                    <a:pt x="0" y="2266"/>
                  </a:cubicBezTo>
                  <a:lnTo>
                    <a:pt x="1867" y="2929"/>
                  </a:lnTo>
                  <a:cubicBezTo>
                    <a:pt x="1915" y="2857"/>
                    <a:pt x="1955" y="2777"/>
                    <a:pt x="1987" y="2705"/>
                  </a:cubicBezTo>
                  <a:lnTo>
                    <a:pt x="2617" y="910"/>
                  </a:lnTo>
                  <a:cubicBezTo>
                    <a:pt x="2649" y="822"/>
                    <a:pt x="2665" y="742"/>
                    <a:pt x="2673" y="662"/>
                  </a:cubicBezTo>
                  <a:lnTo>
                    <a:pt x="798"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4"/>
            <p:cNvSpPr/>
            <p:nvPr/>
          </p:nvSpPr>
          <p:spPr>
            <a:xfrm>
              <a:off x="4921875" y="1695050"/>
              <a:ext cx="24575" cy="33875"/>
            </a:xfrm>
            <a:custGeom>
              <a:rect b="b" l="l" r="r" t="t"/>
              <a:pathLst>
                <a:path extrusionOk="0" h="1355" w="983">
                  <a:moveTo>
                    <a:pt x="760" y="0"/>
                  </a:moveTo>
                  <a:cubicBezTo>
                    <a:pt x="733" y="0"/>
                    <a:pt x="706" y="5"/>
                    <a:pt x="679" y="14"/>
                  </a:cubicBezTo>
                  <a:lnTo>
                    <a:pt x="1" y="1044"/>
                  </a:lnTo>
                  <a:lnTo>
                    <a:pt x="871" y="1355"/>
                  </a:lnTo>
                  <a:lnTo>
                    <a:pt x="982" y="126"/>
                  </a:lnTo>
                  <a:cubicBezTo>
                    <a:pt x="934" y="47"/>
                    <a:pt x="848" y="0"/>
                    <a:pt x="760"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4"/>
            <p:cNvSpPr/>
            <p:nvPr/>
          </p:nvSpPr>
          <p:spPr>
            <a:xfrm>
              <a:off x="4898950" y="1777775"/>
              <a:ext cx="24750" cy="33900"/>
            </a:xfrm>
            <a:custGeom>
              <a:rect b="b" l="l" r="r" t="t"/>
              <a:pathLst>
                <a:path extrusionOk="0" h="1356" w="990">
                  <a:moveTo>
                    <a:pt x="120" y="1"/>
                  </a:moveTo>
                  <a:lnTo>
                    <a:pt x="0" y="1230"/>
                  </a:lnTo>
                  <a:cubicBezTo>
                    <a:pt x="49" y="1309"/>
                    <a:pt x="135" y="1355"/>
                    <a:pt x="226" y="1355"/>
                  </a:cubicBezTo>
                  <a:cubicBezTo>
                    <a:pt x="254" y="1355"/>
                    <a:pt x="283" y="1351"/>
                    <a:pt x="311" y="1341"/>
                  </a:cubicBezTo>
                  <a:lnTo>
                    <a:pt x="990" y="312"/>
                  </a:lnTo>
                  <a:lnTo>
                    <a:pt x="120"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4"/>
            <p:cNvSpPr/>
            <p:nvPr/>
          </p:nvSpPr>
          <p:spPr>
            <a:xfrm>
              <a:off x="4901925" y="1721125"/>
              <a:ext cx="41725" cy="64450"/>
            </a:xfrm>
            <a:custGeom>
              <a:rect b="b" l="l" r="r" t="t"/>
              <a:pathLst>
                <a:path extrusionOk="0" h="2578" w="1669">
                  <a:moveTo>
                    <a:pt x="799" y="1"/>
                  </a:moveTo>
                  <a:lnTo>
                    <a:pt x="1" y="2267"/>
                  </a:lnTo>
                  <a:lnTo>
                    <a:pt x="871" y="2578"/>
                  </a:lnTo>
                  <a:lnTo>
                    <a:pt x="1669" y="312"/>
                  </a:lnTo>
                  <a:lnTo>
                    <a:pt x="799"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4"/>
            <p:cNvSpPr/>
            <p:nvPr/>
          </p:nvSpPr>
          <p:spPr>
            <a:xfrm>
              <a:off x="4814150" y="1745450"/>
              <a:ext cx="67850" cy="116625"/>
            </a:xfrm>
            <a:custGeom>
              <a:rect b="b" l="l" r="r" t="t"/>
              <a:pathLst>
                <a:path extrusionOk="0" h="4665" w="2714">
                  <a:moveTo>
                    <a:pt x="619" y="1"/>
                  </a:moveTo>
                  <a:cubicBezTo>
                    <a:pt x="512" y="1"/>
                    <a:pt x="409" y="70"/>
                    <a:pt x="376" y="185"/>
                  </a:cubicBezTo>
                  <a:lnTo>
                    <a:pt x="57" y="1206"/>
                  </a:lnTo>
                  <a:cubicBezTo>
                    <a:pt x="1" y="1390"/>
                    <a:pt x="9" y="1589"/>
                    <a:pt x="73" y="1773"/>
                  </a:cubicBezTo>
                  <a:lnTo>
                    <a:pt x="703" y="3568"/>
                  </a:lnTo>
                  <a:cubicBezTo>
                    <a:pt x="775" y="3751"/>
                    <a:pt x="895" y="3911"/>
                    <a:pt x="1054" y="4023"/>
                  </a:cubicBezTo>
                  <a:lnTo>
                    <a:pt x="1940" y="4621"/>
                  </a:lnTo>
                  <a:cubicBezTo>
                    <a:pt x="1986" y="4650"/>
                    <a:pt x="2037" y="4664"/>
                    <a:pt x="2087" y="4664"/>
                  </a:cubicBezTo>
                  <a:cubicBezTo>
                    <a:pt x="2199" y="4664"/>
                    <a:pt x="2306" y="4594"/>
                    <a:pt x="2339" y="4478"/>
                  </a:cubicBezTo>
                  <a:lnTo>
                    <a:pt x="2658" y="3456"/>
                  </a:lnTo>
                  <a:cubicBezTo>
                    <a:pt x="2714" y="3273"/>
                    <a:pt x="2706" y="3073"/>
                    <a:pt x="2642" y="2890"/>
                  </a:cubicBezTo>
                  <a:lnTo>
                    <a:pt x="2004" y="1094"/>
                  </a:lnTo>
                  <a:cubicBezTo>
                    <a:pt x="1940" y="911"/>
                    <a:pt x="1820" y="751"/>
                    <a:pt x="1661" y="647"/>
                  </a:cubicBezTo>
                  <a:lnTo>
                    <a:pt x="767" y="49"/>
                  </a:lnTo>
                  <a:cubicBezTo>
                    <a:pt x="721" y="16"/>
                    <a:pt x="670" y="1"/>
                    <a:pt x="61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4"/>
            <p:cNvSpPr/>
            <p:nvPr/>
          </p:nvSpPr>
          <p:spPr>
            <a:xfrm>
              <a:off x="4814550" y="1767000"/>
              <a:ext cx="66850" cy="73250"/>
            </a:xfrm>
            <a:custGeom>
              <a:rect b="b" l="l" r="r" t="t"/>
              <a:pathLst>
                <a:path extrusionOk="0" h="2930" w="2674">
                  <a:moveTo>
                    <a:pt x="1868" y="1"/>
                  </a:moveTo>
                  <a:lnTo>
                    <a:pt x="1" y="663"/>
                  </a:lnTo>
                  <a:cubicBezTo>
                    <a:pt x="9" y="751"/>
                    <a:pt x="25" y="831"/>
                    <a:pt x="57" y="911"/>
                  </a:cubicBezTo>
                  <a:lnTo>
                    <a:pt x="695" y="2706"/>
                  </a:lnTo>
                  <a:cubicBezTo>
                    <a:pt x="719" y="2786"/>
                    <a:pt x="759" y="2865"/>
                    <a:pt x="807" y="2929"/>
                  </a:cubicBezTo>
                  <a:lnTo>
                    <a:pt x="2674" y="2267"/>
                  </a:lnTo>
                  <a:cubicBezTo>
                    <a:pt x="2674" y="2187"/>
                    <a:pt x="2650" y="2099"/>
                    <a:pt x="2626" y="2020"/>
                  </a:cubicBezTo>
                  <a:lnTo>
                    <a:pt x="1988" y="224"/>
                  </a:lnTo>
                  <a:cubicBezTo>
                    <a:pt x="1956" y="145"/>
                    <a:pt x="1916" y="73"/>
                    <a:pt x="1868"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4"/>
            <p:cNvSpPr/>
            <p:nvPr/>
          </p:nvSpPr>
          <p:spPr>
            <a:xfrm>
              <a:off x="4824325" y="1745525"/>
              <a:ext cx="24575" cy="33675"/>
            </a:xfrm>
            <a:custGeom>
              <a:rect b="b" l="l" r="r" t="t"/>
              <a:pathLst>
                <a:path extrusionOk="0" h="1347" w="983">
                  <a:moveTo>
                    <a:pt x="226" y="0"/>
                  </a:moveTo>
                  <a:cubicBezTo>
                    <a:pt x="135" y="0"/>
                    <a:pt x="50" y="47"/>
                    <a:pt x="1" y="126"/>
                  </a:cubicBezTo>
                  <a:lnTo>
                    <a:pt x="113" y="1347"/>
                  </a:lnTo>
                  <a:lnTo>
                    <a:pt x="982" y="1035"/>
                  </a:lnTo>
                  <a:lnTo>
                    <a:pt x="312" y="14"/>
                  </a:lnTo>
                  <a:cubicBezTo>
                    <a:pt x="284" y="5"/>
                    <a:pt x="255" y="0"/>
                    <a:pt x="226"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4"/>
            <p:cNvSpPr/>
            <p:nvPr/>
          </p:nvSpPr>
          <p:spPr>
            <a:xfrm>
              <a:off x="4847275" y="1828250"/>
              <a:ext cx="24750" cy="33700"/>
            </a:xfrm>
            <a:custGeom>
              <a:rect b="b" l="l" r="r" t="t"/>
              <a:pathLst>
                <a:path extrusionOk="0" h="1348" w="990">
                  <a:moveTo>
                    <a:pt x="870" y="1"/>
                  </a:moveTo>
                  <a:lnTo>
                    <a:pt x="1" y="312"/>
                  </a:lnTo>
                  <a:lnTo>
                    <a:pt x="679" y="1333"/>
                  </a:lnTo>
                  <a:cubicBezTo>
                    <a:pt x="705" y="1343"/>
                    <a:pt x="733" y="1347"/>
                    <a:pt x="760" y="1347"/>
                  </a:cubicBezTo>
                  <a:cubicBezTo>
                    <a:pt x="848" y="1347"/>
                    <a:pt x="935" y="1300"/>
                    <a:pt x="990" y="1221"/>
                  </a:cubicBezTo>
                  <a:lnTo>
                    <a:pt x="870"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4"/>
            <p:cNvSpPr/>
            <p:nvPr/>
          </p:nvSpPr>
          <p:spPr>
            <a:xfrm>
              <a:off x="4827125" y="1771400"/>
              <a:ext cx="41925" cy="64650"/>
            </a:xfrm>
            <a:custGeom>
              <a:rect b="b" l="l" r="r" t="t"/>
              <a:pathLst>
                <a:path extrusionOk="0" h="2586" w="1677">
                  <a:moveTo>
                    <a:pt x="870" y="0"/>
                  </a:moveTo>
                  <a:lnTo>
                    <a:pt x="1" y="312"/>
                  </a:lnTo>
                  <a:lnTo>
                    <a:pt x="807" y="2586"/>
                  </a:lnTo>
                  <a:lnTo>
                    <a:pt x="1676" y="2275"/>
                  </a:lnTo>
                  <a:lnTo>
                    <a:pt x="870"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7" name="Google Shape;5597;p64"/>
          <p:cNvGrpSpPr/>
          <p:nvPr/>
        </p:nvGrpSpPr>
        <p:grpSpPr>
          <a:xfrm>
            <a:off x="1115125" y="2076650"/>
            <a:ext cx="155625" cy="367925"/>
            <a:chOff x="1115125" y="2076650"/>
            <a:chExt cx="155625" cy="367925"/>
          </a:xfrm>
        </p:grpSpPr>
        <p:sp>
          <p:nvSpPr>
            <p:cNvPr id="5598" name="Google Shape;5598;p64"/>
            <p:cNvSpPr/>
            <p:nvPr/>
          </p:nvSpPr>
          <p:spPr>
            <a:xfrm>
              <a:off x="1115125" y="2173650"/>
              <a:ext cx="155625" cy="270925"/>
            </a:xfrm>
            <a:custGeom>
              <a:rect b="b" l="l" r="r" t="t"/>
              <a:pathLst>
                <a:path extrusionOk="0" h="10837" w="6225">
                  <a:moveTo>
                    <a:pt x="3112" y="1"/>
                  </a:moveTo>
                  <a:cubicBezTo>
                    <a:pt x="2962" y="1"/>
                    <a:pt x="2813" y="77"/>
                    <a:pt x="2729" y="228"/>
                  </a:cubicBezTo>
                  <a:lnTo>
                    <a:pt x="176" y="4904"/>
                  </a:lnTo>
                  <a:cubicBezTo>
                    <a:pt x="0" y="5223"/>
                    <a:pt x="0" y="5614"/>
                    <a:pt x="176" y="5933"/>
                  </a:cubicBezTo>
                  <a:lnTo>
                    <a:pt x="2729" y="10609"/>
                  </a:lnTo>
                  <a:cubicBezTo>
                    <a:pt x="2813" y="10761"/>
                    <a:pt x="2962" y="10837"/>
                    <a:pt x="3112" y="10837"/>
                  </a:cubicBezTo>
                  <a:cubicBezTo>
                    <a:pt x="3262" y="10837"/>
                    <a:pt x="3411" y="10761"/>
                    <a:pt x="3495" y="10609"/>
                  </a:cubicBezTo>
                  <a:lnTo>
                    <a:pt x="6048" y="5933"/>
                  </a:lnTo>
                  <a:cubicBezTo>
                    <a:pt x="6224" y="5614"/>
                    <a:pt x="6224" y="5223"/>
                    <a:pt x="6048" y="4904"/>
                  </a:cubicBezTo>
                  <a:lnTo>
                    <a:pt x="3495" y="228"/>
                  </a:lnTo>
                  <a:cubicBezTo>
                    <a:pt x="3411" y="77"/>
                    <a:pt x="3262" y="1"/>
                    <a:pt x="3112"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4"/>
            <p:cNvSpPr/>
            <p:nvPr/>
          </p:nvSpPr>
          <p:spPr>
            <a:xfrm>
              <a:off x="1116300" y="2309000"/>
              <a:ext cx="153250" cy="135575"/>
            </a:xfrm>
            <a:custGeom>
              <a:rect b="b" l="l" r="r" t="t"/>
              <a:pathLst>
                <a:path extrusionOk="0" h="5423" w="6130">
                  <a:moveTo>
                    <a:pt x="1" y="1"/>
                  </a:moveTo>
                  <a:cubicBezTo>
                    <a:pt x="1" y="184"/>
                    <a:pt x="41" y="360"/>
                    <a:pt x="129" y="519"/>
                  </a:cubicBezTo>
                  <a:lnTo>
                    <a:pt x="2682" y="5195"/>
                  </a:lnTo>
                  <a:cubicBezTo>
                    <a:pt x="2766" y="5347"/>
                    <a:pt x="2915" y="5423"/>
                    <a:pt x="3065" y="5423"/>
                  </a:cubicBezTo>
                  <a:cubicBezTo>
                    <a:pt x="3215" y="5423"/>
                    <a:pt x="3364" y="5347"/>
                    <a:pt x="3448" y="5195"/>
                  </a:cubicBezTo>
                  <a:lnTo>
                    <a:pt x="6001" y="519"/>
                  </a:lnTo>
                  <a:cubicBezTo>
                    <a:pt x="6081" y="360"/>
                    <a:pt x="6129" y="184"/>
                    <a:pt x="6129"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4"/>
            <p:cNvSpPr/>
            <p:nvPr/>
          </p:nvSpPr>
          <p:spPr>
            <a:xfrm>
              <a:off x="1164575" y="2173750"/>
              <a:ext cx="56900" cy="135475"/>
            </a:xfrm>
            <a:custGeom>
              <a:rect b="b" l="l" r="r" t="t"/>
              <a:pathLst>
                <a:path extrusionOk="0" h="5419" w="2276">
                  <a:moveTo>
                    <a:pt x="1138" y="1"/>
                  </a:moveTo>
                  <a:cubicBezTo>
                    <a:pt x="1056" y="1"/>
                    <a:pt x="974" y="25"/>
                    <a:pt x="903" y="73"/>
                  </a:cubicBezTo>
                  <a:lnTo>
                    <a:pt x="1" y="5419"/>
                  </a:lnTo>
                  <a:lnTo>
                    <a:pt x="2275" y="5419"/>
                  </a:lnTo>
                  <a:lnTo>
                    <a:pt x="1373" y="73"/>
                  </a:lnTo>
                  <a:cubicBezTo>
                    <a:pt x="1302" y="25"/>
                    <a:pt x="1220" y="1"/>
                    <a:pt x="1138"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4"/>
            <p:cNvSpPr/>
            <p:nvPr/>
          </p:nvSpPr>
          <p:spPr>
            <a:xfrm>
              <a:off x="1138850" y="2175350"/>
              <a:ext cx="48300" cy="133675"/>
            </a:xfrm>
            <a:custGeom>
              <a:rect b="b" l="l" r="r" t="t"/>
              <a:pathLst>
                <a:path extrusionOk="0" h="5347" w="1932">
                  <a:moveTo>
                    <a:pt x="1932" y="1"/>
                  </a:moveTo>
                  <a:lnTo>
                    <a:pt x="1" y="5347"/>
                  </a:lnTo>
                  <a:lnTo>
                    <a:pt x="1030" y="5347"/>
                  </a:lnTo>
                  <a:lnTo>
                    <a:pt x="1932"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4"/>
            <p:cNvSpPr/>
            <p:nvPr/>
          </p:nvSpPr>
          <p:spPr>
            <a:xfrm>
              <a:off x="1198900" y="2175350"/>
              <a:ext cx="48100" cy="133675"/>
            </a:xfrm>
            <a:custGeom>
              <a:rect b="b" l="l" r="r" t="t"/>
              <a:pathLst>
                <a:path extrusionOk="0" h="5347" w="1924">
                  <a:moveTo>
                    <a:pt x="0" y="1"/>
                  </a:moveTo>
                  <a:lnTo>
                    <a:pt x="894" y="5347"/>
                  </a:lnTo>
                  <a:lnTo>
                    <a:pt x="1923" y="5347"/>
                  </a:lnTo>
                  <a:lnTo>
                    <a:pt x="0"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4"/>
            <p:cNvSpPr/>
            <p:nvPr/>
          </p:nvSpPr>
          <p:spPr>
            <a:xfrm>
              <a:off x="1164575" y="2309000"/>
              <a:ext cx="56900" cy="135475"/>
            </a:xfrm>
            <a:custGeom>
              <a:rect b="b" l="l" r="r" t="t"/>
              <a:pathLst>
                <a:path extrusionOk="0" h="5419" w="2276">
                  <a:moveTo>
                    <a:pt x="1" y="1"/>
                  </a:moveTo>
                  <a:lnTo>
                    <a:pt x="903" y="5347"/>
                  </a:lnTo>
                  <a:cubicBezTo>
                    <a:pt x="974" y="5395"/>
                    <a:pt x="1056" y="5419"/>
                    <a:pt x="1138" y="5419"/>
                  </a:cubicBezTo>
                  <a:cubicBezTo>
                    <a:pt x="1220" y="5419"/>
                    <a:pt x="1302" y="5395"/>
                    <a:pt x="1373" y="5347"/>
                  </a:cubicBezTo>
                  <a:lnTo>
                    <a:pt x="2275"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4"/>
            <p:cNvSpPr/>
            <p:nvPr/>
          </p:nvSpPr>
          <p:spPr>
            <a:xfrm>
              <a:off x="1138850" y="2309000"/>
              <a:ext cx="48300" cy="133675"/>
            </a:xfrm>
            <a:custGeom>
              <a:rect b="b" l="l" r="r" t="t"/>
              <a:pathLst>
                <a:path extrusionOk="0" h="5347" w="1932">
                  <a:moveTo>
                    <a:pt x="1" y="1"/>
                  </a:moveTo>
                  <a:lnTo>
                    <a:pt x="1932" y="5347"/>
                  </a:lnTo>
                  <a:lnTo>
                    <a:pt x="1030"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4"/>
            <p:cNvSpPr/>
            <p:nvPr/>
          </p:nvSpPr>
          <p:spPr>
            <a:xfrm>
              <a:off x="1198900" y="2309000"/>
              <a:ext cx="48100" cy="133875"/>
            </a:xfrm>
            <a:custGeom>
              <a:rect b="b" l="l" r="r" t="t"/>
              <a:pathLst>
                <a:path extrusionOk="0" h="5355" w="1924">
                  <a:moveTo>
                    <a:pt x="1923" y="1"/>
                  </a:moveTo>
                  <a:lnTo>
                    <a:pt x="894" y="9"/>
                  </a:lnTo>
                  <a:lnTo>
                    <a:pt x="0" y="5355"/>
                  </a:lnTo>
                  <a:lnTo>
                    <a:pt x="0" y="5355"/>
                  </a:lnTo>
                  <a:lnTo>
                    <a:pt x="1923"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4"/>
            <p:cNvSpPr/>
            <p:nvPr/>
          </p:nvSpPr>
          <p:spPr>
            <a:xfrm>
              <a:off x="1180550" y="2260075"/>
              <a:ext cx="24950" cy="48950"/>
            </a:xfrm>
            <a:custGeom>
              <a:rect b="b" l="l" r="r" t="t"/>
              <a:pathLst>
                <a:path extrusionOk="0" h="1958" w="998">
                  <a:moveTo>
                    <a:pt x="496" y="1"/>
                  </a:moveTo>
                  <a:cubicBezTo>
                    <a:pt x="437" y="1"/>
                    <a:pt x="379" y="39"/>
                    <a:pt x="383" y="115"/>
                  </a:cubicBezTo>
                  <a:lnTo>
                    <a:pt x="0" y="1958"/>
                  </a:lnTo>
                  <a:lnTo>
                    <a:pt x="998" y="1958"/>
                  </a:lnTo>
                  <a:lnTo>
                    <a:pt x="615" y="115"/>
                  </a:lnTo>
                  <a:cubicBezTo>
                    <a:pt x="615" y="39"/>
                    <a:pt x="555" y="1"/>
                    <a:pt x="496"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4"/>
            <p:cNvSpPr/>
            <p:nvPr/>
          </p:nvSpPr>
          <p:spPr>
            <a:xfrm>
              <a:off x="1180550" y="2309000"/>
              <a:ext cx="24950" cy="49100"/>
            </a:xfrm>
            <a:custGeom>
              <a:rect b="b" l="l" r="r" t="t"/>
              <a:pathLst>
                <a:path extrusionOk="0" h="1964" w="998">
                  <a:moveTo>
                    <a:pt x="0" y="1"/>
                  </a:moveTo>
                  <a:lnTo>
                    <a:pt x="383" y="1844"/>
                  </a:lnTo>
                  <a:cubicBezTo>
                    <a:pt x="379" y="1924"/>
                    <a:pt x="437" y="1964"/>
                    <a:pt x="496" y="1964"/>
                  </a:cubicBezTo>
                  <a:cubicBezTo>
                    <a:pt x="555" y="1964"/>
                    <a:pt x="615" y="1924"/>
                    <a:pt x="615" y="1844"/>
                  </a:cubicBezTo>
                  <a:lnTo>
                    <a:pt x="998"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4"/>
            <p:cNvSpPr/>
            <p:nvPr/>
          </p:nvSpPr>
          <p:spPr>
            <a:xfrm>
              <a:off x="1186925" y="2229600"/>
              <a:ext cx="12800" cy="11800"/>
            </a:xfrm>
            <a:custGeom>
              <a:rect b="b" l="l" r="r" t="t"/>
              <a:pathLst>
                <a:path extrusionOk="0" h="472" w="512">
                  <a:moveTo>
                    <a:pt x="241" y="1"/>
                  </a:moveTo>
                  <a:cubicBezTo>
                    <a:pt x="199" y="1"/>
                    <a:pt x="160" y="12"/>
                    <a:pt x="128" y="33"/>
                  </a:cubicBezTo>
                  <a:cubicBezTo>
                    <a:pt x="72" y="65"/>
                    <a:pt x="33" y="113"/>
                    <a:pt x="17" y="177"/>
                  </a:cubicBezTo>
                  <a:cubicBezTo>
                    <a:pt x="1" y="232"/>
                    <a:pt x="9" y="296"/>
                    <a:pt x="33" y="352"/>
                  </a:cubicBezTo>
                  <a:cubicBezTo>
                    <a:pt x="64" y="408"/>
                    <a:pt x="120" y="448"/>
                    <a:pt x="184" y="464"/>
                  </a:cubicBezTo>
                  <a:cubicBezTo>
                    <a:pt x="203" y="469"/>
                    <a:pt x="222" y="472"/>
                    <a:pt x="242" y="472"/>
                  </a:cubicBezTo>
                  <a:cubicBezTo>
                    <a:pt x="282" y="472"/>
                    <a:pt x="322" y="461"/>
                    <a:pt x="360" y="440"/>
                  </a:cubicBezTo>
                  <a:cubicBezTo>
                    <a:pt x="471" y="376"/>
                    <a:pt x="511" y="232"/>
                    <a:pt x="448" y="121"/>
                  </a:cubicBezTo>
                  <a:cubicBezTo>
                    <a:pt x="416" y="65"/>
                    <a:pt x="368" y="25"/>
                    <a:pt x="304" y="9"/>
                  </a:cubicBezTo>
                  <a:cubicBezTo>
                    <a:pt x="283" y="4"/>
                    <a:pt x="261" y="1"/>
                    <a:pt x="241"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4"/>
            <p:cNvSpPr/>
            <p:nvPr/>
          </p:nvSpPr>
          <p:spPr>
            <a:xfrm>
              <a:off x="1185425" y="2376600"/>
              <a:ext cx="13700" cy="11875"/>
            </a:xfrm>
            <a:custGeom>
              <a:rect b="b" l="l" r="r" t="t"/>
              <a:pathLst>
                <a:path extrusionOk="0" h="475" w="548">
                  <a:moveTo>
                    <a:pt x="299" y="1"/>
                  </a:moveTo>
                  <a:cubicBezTo>
                    <a:pt x="129" y="1"/>
                    <a:pt x="0" y="189"/>
                    <a:pt x="93" y="353"/>
                  </a:cubicBezTo>
                  <a:cubicBezTo>
                    <a:pt x="139" y="435"/>
                    <a:pt x="219" y="474"/>
                    <a:pt x="299" y="474"/>
                  </a:cubicBezTo>
                  <a:cubicBezTo>
                    <a:pt x="398" y="474"/>
                    <a:pt x="496" y="415"/>
                    <a:pt x="531" y="305"/>
                  </a:cubicBezTo>
                  <a:cubicBezTo>
                    <a:pt x="547" y="241"/>
                    <a:pt x="539" y="177"/>
                    <a:pt x="508" y="121"/>
                  </a:cubicBezTo>
                  <a:cubicBezTo>
                    <a:pt x="476" y="66"/>
                    <a:pt x="428" y="26"/>
                    <a:pt x="364" y="10"/>
                  </a:cubicBezTo>
                  <a:cubicBezTo>
                    <a:pt x="342" y="4"/>
                    <a:pt x="320" y="1"/>
                    <a:pt x="299"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4"/>
            <p:cNvSpPr/>
            <p:nvPr/>
          </p:nvSpPr>
          <p:spPr>
            <a:xfrm>
              <a:off x="1175150" y="2076650"/>
              <a:ext cx="35550" cy="70700"/>
            </a:xfrm>
            <a:custGeom>
              <a:rect b="b" l="l" r="r" t="t"/>
              <a:pathLst>
                <a:path extrusionOk="0" h="2828" w="1422">
                  <a:moveTo>
                    <a:pt x="711" y="1"/>
                  </a:moveTo>
                  <a:cubicBezTo>
                    <a:pt x="621" y="1"/>
                    <a:pt x="532" y="43"/>
                    <a:pt x="480" y="127"/>
                  </a:cubicBezTo>
                  <a:cubicBezTo>
                    <a:pt x="1" y="916"/>
                    <a:pt x="1" y="1906"/>
                    <a:pt x="480" y="2696"/>
                  </a:cubicBezTo>
                  <a:cubicBezTo>
                    <a:pt x="532" y="2784"/>
                    <a:pt x="621" y="2828"/>
                    <a:pt x="711" y="2828"/>
                  </a:cubicBezTo>
                  <a:cubicBezTo>
                    <a:pt x="801" y="2828"/>
                    <a:pt x="891" y="2784"/>
                    <a:pt x="942" y="2696"/>
                  </a:cubicBezTo>
                  <a:cubicBezTo>
                    <a:pt x="1421" y="1906"/>
                    <a:pt x="1421" y="916"/>
                    <a:pt x="942" y="127"/>
                  </a:cubicBezTo>
                  <a:cubicBezTo>
                    <a:pt x="891" y="43"/>
                    <a:pt x="801" y="1"/>
                    <a:pt x="711"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4"/>
            <p:cNvSpPr/>
            <p:nvPr/>
          </p:nvSpPr>
          <p:spPr>
            <a:xfrm>
              <a:off x="1175150" y="2076650"/>
              <a:ext cx="25175" cy="70700"/>
            </a:xfrm>
            <a:custGeom>
              <a:rect b="b" l="l" r="r" t="t"/>
              <a:pathLst>
                <a:path extrusionOk="0" h="2828" w="1007">
                  <a:moveTo>
                    <a:pt x="711" y="1"/>
                  </a:moveTo>
                  <a:cubicBezTo>
                    <a:pt x="621" y="1"/>
                    <a:pt x="532" y="43"/>
                    <a:pt x="480" y="127"/>
                  </a:cubicBezTo>
                  <a:cubicBezTo>
                    <a:pt x="1" y="916"/>
                    <a:pt x="1" y="1906"/>
                    <a:pt x="480" y="2696"/>
                  </a:cubicBezTo>
                  <a:cubicBezTo>
                    <a:pt x="532" y="2784"/>
                    <a:pt x="621" y="2828"/>
                    <a:pt x="711" y="2828"/>
                  </a:cubicBezTo>
                  <a:cubicBezTo>
                    <a:pt x="801" y="2828"/>
                    <a:pt x="891" y="2784"/>
                    <a:pt x="942" y="2696"/>
                  </a:cubicBezTo>
                  <a:cubicBezTo>
                    <a:pt x="966" y="2664"/>
                    <a:pt x="982" y="2624"/>
                    <a:pt x="1006" y="2584"/>
                  </a:cubicBezTo>
                  <a:cubicBezTo>
                    <a:pt x="615" y="1850"/>
                    <a:pt x="615" y="972"/>
                    <a:pt x="1006" y="246"/>
                  </a:cubicBezTo>
                  <a:cubicBezTo>
                    <a:pt x="982" y="206"/>
                    <a:pt x="966" y="166"/>
                    <a:pt x="942" y="127"/>
                  </a:cubicBezTo>
                  <a:cubicBezTo>
                    <a:pt x="891" y="43"/>
                    <a:pt x="801" y="1"/>
                    <a:pt x="711"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4"/>
            <p:cNvSpPr/>
            <p:nvPr/>
          </p:nvSpPr>
          <p:spPr>
            <a:xfrm>
              <a:off x="1215050" y="2147225"/>
              <a:ext cx="21775" cy="21975"/>
            </a:xfrm>
            <a:custGeom>
              <a:rect b="b" l="l" r="r" t="t"/>
              <a:pathLst>
                <a:path extrusionOk="0" h="879" w="871">
                  <a:moveTo>
                    <a:pt x="432" y="1"/>
                  </a:moveTo>
                  <a:cubicBezTo>
                    <a:pt x="192" y="1"/>
                    <a:pt x="1" y="200"/>
                    <a:pt x="1" y="439"/>
                  </a:cubicBezTo>
                  <a:cubicBezTo>
                    <a:pt x="1" y="679"/>
                    <a:pt x="192" y="878"/>
                    <a:pt x="432" y="878"/>
                  </a:cubicBezTo>
                  <a:cubicBezTo>
                    <a:pt x="671" y="878"/>
                    <a:pt x="871" y="679"/>
                    <a:pt x="871" y="439"/>
                  </a:cubicBezTo>
                  <a:cubicBezTo>
                    <a:pt x="871" y="200"/>
                    <a:pt x="671" y="1"/>
                    <a:pt x="43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4"/>
            <p:cNvSpPr/>
            <p:nvPr/>
          </p:nvSpPr>
          <p:spPr>
            <a:xfrm>
              <a:off x="1149225" y="2147225"/>
              <a:ext cx="21775" cy="21975"/>
            </a:xfrm>
            <a:custGeom>
              <a:rect b="b" l="l" r="r" t="t"/>
              <a:pathLst>
                <a:path extrusionOk="0" h="879" w="871">
                  <a:moveTo>
                    <a:pt x="431" y="1"/>
                  </a:moveTo>
                  <a:cubicBezTo>
                    <a:pt x="192" y="1"/>
                    <a:pt x="1" y="200"/>
                    <a:pt x="1" y="439"/>
                  </a:cubicBezTo>
                  <a:cubicBezTo>
                    <a:pt x="1" y="679"/>
                    <a:pt x="192" y="878"/>
                    <a:pt x="431" y="878"/>
                  </a:cubicBezTo>
                  <a:cubicBezTo>
                    <a:pt x="671" y="878"/>
                    <a:pt x="870" y="679"/>
                    <a:pt x="870" y="439"/>
                  </a:cubicBezTo>
                  <a:cubicBezTo>
                    <a:pt x="870" y="200"/>
                    <a:pt x="671" y="1"/>
                    <a:pt x="43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4"/>
            <p:cNvSpPr/>
            <p:nvPr/>
          </p:nvSpPr>
          <p:spPr>
            <a:xfrm>
              <a:off x="1149025" y="2147250"/>
              <a:ext cx="16375" cy="21925"/>
            </a:xfrm>
            <a:custGeom>
              <a:rect b="b" l="l" r="r" t="t"/>
              <a:pathLst>
                <a:path extrusionOk="0" h="877" w="655">
                  <a:moveTo>
                    <a:pt x="436" y="1"/>
                  </a:moveTo>
                  <a:cubicBezTo>
                    <a:pt x="210" y="1"/>
                    <a:pt x="1" y="185"/>
                    <a:pt x="1" y="438"/>
                  </a:cubicBezTo>
                  <a:cubicBezTo>
                    <a:pt x="1" y="691"/>
                    <a:pt x="210" y="876"/>
                    <a:pt x="436" y="876"/>
                  </a:cubicBezTo>
                  <a:cubicBezTo>
                    <a:pt x="509" y="876"/>
                    <a:pt x="584" y="856"/>
                    <a:pt x="655" y="813"/>
                  </a:cubicBezTo>
                  <a:cubicBezTo>
                    <a:pt x="519" y="742"/>
                    <a:pt x="439" y="598"/>
                    <a:pt x="439" y="438"/>
                  </a:cubicBezTo>
                  <a:cubicBezTo>
                    <a:pt x="439" y="287"/>
                    <a:pt x="519" y="143"/>
                    <a:pt x="655" y="63"/>
                  </a:cubicBezTo>
                  <a:cubicBezTo>
                    <a:pt x="584" y="20"/>
                    <a:pt x="509" y="1"/>
                    <a:pt x="43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4"/>
            <p:cNvSpPr/>
            <p:nvPr/>
          </p:nvSpPr>
          <p:spPr>
            <a:xfrm>
              <a:off x="1214850" y="2147250"/>
              <a:ext cx="16600" cy="21925"/>
            </a:xfrm>
            <a:custGeom>
              <a:rect b="b" l="l" r="r" t="t"/>
              <a:pathLst>
                <a:path extrusionOk="0" h="877" w="664">
                  <a:moveTo>
                    <a:pt x="439" y="1"/>
                  </a:moveTo>
                  <a:cubicBezTo>
                    <a:pt x="210" y="1"/>
                    <a:pt x="1" y="185"/>
                    <a:pt x="1" y="438"/>
                  </a:cubicBezTo>
                  <a:cubicBezTo>
                    <a:pt x="1" y="691"/>
                    <a:pt x="210" y="876"/>
                    <a:pt x="439" y="876"/>
                  </a:cubicBezTo>
                  <a:cubicBezTo>
                    <a:pt x="514" y="876"/>
                    <a:pt x="591" y="856"/>
                    <a:pt x="663" y="813"/>
                  </a:cubicBezTo>
                  <a:cubicBezTo>
                    <a:pt x="527" y="742"/>
                    <a:pt x="440" y="598"/>
                    <a:pt x="440" y="438"/>
                  </a:cubicBezTo>
                  <a:cubicBezTo>
                    <a:pt x="440" y="287"/>
                    <a:pt x="527" y="143"/>
                    <a:pt x="663" y="63"/>
                  </a:cubicBezTo>
                  <a:cubicBezTo>
                    <a:pt x="591" y="20"/>
                    <a:pt x="514" y="1"/>
                    <a:pt x="43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6" name="Google Shape;5616;p64"/>
          <p:cNvGrpSpPr/>
          <p:nvPr/>
        </p:nvGrpSpPr>
        <p:grpSpPr>
          <a:xfrm>
            <a:off x="5321450" y="2076725"/>
            <a:ext cx="362700" cy="367750"/>
            <a:chOff x="5321450" y="2076725"/>
            <a:chExt cx="362700" cy="367750"/>
          </a:xfrm>
        </p:grpSpPr>
        <p:sp>
          <p:nvSpPr>
            <p:cNvPr id="5617" name="Google Shape;5617;p64"/>
            <p:cNvSpPr/>
            <p:nvPr/>
          </p:nvSpPr>
          <p:spPr>
            <a:xfrm>
              <a:off x="5363900" y="2253050"/>
              <a:ext cx="87225" cy="191425"/>
            </a:xfrm>
            <a:custGeom>
              <a:rect b="b" l="l" r="r" t="t"/>
              <a:pathLst>
                <a:path extrusionOk="0" h="7657" w="3489">
                  <a:moveTo>
                    <a:pt x="376" y="1"/>
                  </a:moveTo>
                  <a:cubicBezTo>
                    <a:pt x="192" y="1"/>
                    <a:pt x="1" y="177"/>
                    <a:pt x="122" y="404"/>
                  </a:cubicBezTo>
                  <a:lnTo>
                    <a:pt x="2915" y="7481"/>
                  </a:lnTo>
                  <a:cubicBezTo>
                    <a:pt x="2954" y="7584"/>
                    <a:pt x="3056" y="7655"/>
                    <a:pt x="3166" y="7657"/>
                  </a:cubicBezTo>
                  <a:lnTo>
                    <a:pt x="3166" y="7657"/>
                  </a:lnTo>
                  <a:cubicBezTo>
                    <a:pt x="3355" y="7654"/>
                    <a:pt x="3489" y="7456"/>
                    <a:pt x="3417" y="7282"/>
                  </a:cubicBezTo>
                  <a:lnTo>
                    <a:pt x="625" y="204"/>
                  </a:lnTo>
                  <a:cubicBezTo>
                    <a:pt x="586" y="60"/>
                    <a:pt x="482" y="1"/>
                    <a:pt x="376" y="1"/>
                  </a:cubicBezTo>
                  <a:close/>
                  <a:moveTo>
                    <a:pt x="3166" y="7657"/>
                  </a:moveTo>
                  <a:lnTo>
                    <a:pt x="3166" y="7657"/>
                  </a:lnTo>
                  <a:cubicBezTo>
                    <a:pt x="3165" y="7657"/>
                    <a:pt x="3163" y="7657"/>
                    <a:pt x="3162" y="7657"/>
                  </a:cubicBezTo>
                  <a:lnTo>
                    <a:pt x="3170" y="7657"/>
                  </a:lnTo>
                  <a:cubicBezTo>
                    <a:pt x="3169" y="7657"/>
                    <a:pt x="3167" y="7657"/>
                    <a:pt x="3166" y="7657"/>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4"/>
            <p:cNvSpPr/>
            <p:nvPr/>
          </p:nvSpPr>
          <p:spPr>
            <a:xfrm>
              <a:off x="5321450" y="2226800"/>
              <a:ext cx="89000" cy="67475"/>
            </a:xfrm>
            <a:custGeom>
              <a:rect b="b" l="l" r="r" t="t"/>
              <a:pathLst>
                <a:path extrusionOk="0" h="2699" w="3560">
                  <a:moveTo>
                    <a:pt x="1539" y="1"/>
                  </a:moveTo>
                  <a:cubicBezTo>
                    <a:pt x="1529" y="1"/>
                    <a:pt x="1519" y="1"/>
                    <a:pt x="1509" y="1"/>
                  </a:cubicBezTo>
                  <a:lnTo>
                    <a:pt x="232" y="1"/>
                  </a:lnTo>
                  <a:cubicBezTo>
                    <a:pt x="80" y="1"/>
                    <a:pt x="1" y="185"/>
                    <a:pt x="104" y="297"/>
                  </a:cubicBezTo>
                  <a:lnTo>
                    <a:pt x="1054" y="1350"/>
                  </a:lnTo>
                  <a:lnTo>
                    <a:pt x="104" y="2395"/>
                  </a:lnTo>
                  <a:cubicBezTo>
                    <a:pt x="1" y="2515"/>
                    <a:pt x="80" y="2690"/>
                    <a:pt x="232" y="2698"/>
                  </a:cubicBezTo>
                  <a:lnTo>
                    <a:pt x="1509" y="2698"/>
                  </a:lnTo>
                  <a:cubicBezTo>
                    <a:pt x="1852" y="2698"/>
                    <a:pt x="2187" y="2571"/>
                    <a:pt x="2442" y="2339"/>
                  </a:cubicBezTo>
                  <a:lnTo>
                    <a:pt x="3559" y="1342"/>
                  </a:lnTo>
                  <a:lnTo>
                    <a:pt x="2442" y="344"/>
                  </a:lnTo>
                  <a:cubicBezTo>
                    <a:pt x="2187" y="128"/>
                    <a:pt x="1871" y="1"/>
                    <a:pt x="1539"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4"/>
            <p:cNvSpPr/>
            <p:nvPr/>
          </p:nvSpPr>
          <p:spPr>
            <a:xfrm>
              <a:off x="5321450" y="2226825"/>
              <a:ext cx="89000" cy="33725"/>
            </a:xfrm>
            <a:custGeom>
              <a:rect b="b" l="l" r="r" t="t"/>
              <a:pathLst>
                <a:path extrusionOk="0" h="1349" w="3560">
                  <a:moveTo>
                    <a:pt x="232" y="0"/>
                  </a:moveTo>
                  <a:cubicBezTo>
                    <a:pt x="80" y="0"/>
                    <a:pt x="1" y="184"/>
                    <a:pt x="104" y="296"/>
                  </a:cubicBezTo>
                  <a:lnTo>
                    <a:pt x="1054" y="1349"/>
                  </a:lnTo>
                  <a:lnTo>
                    <a:pt x="3559" y="1349"/>
                  </a:lnTo>
                  <a:lnTo>
                    <a:pt x="2442" y="351"/>
                  </a:lnTo>
                  <a:cubicBezTo>
                    <a:pt x="2179" y="120"/>
                    <a:pt x="1852" y="0"/>
                    <a:pt x="1509"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4"/>
            <p:cNvSpPr/>
            <p:nvPr/>
          </p:nvSpPr>
          <p:spPr>
            <a:xfrm>
              <a:off x="5365725" y="2077425"/>
              <a:ext cx="86275" cy="189600"/>
            </a:xfrm>
            <a:custGeom>
              <a:rect b="b" l="l" r="r" t="t"/>
              <a:pathLst>
                <a:path extrusionOk="0" h="7584" w="3451">
                  <a:moveTo>
                    <a:pt x="3047" y="0"/>
                  </a:moveTo>
                  <a:cubicBezTo>
                    <a:pt x="2955" y="0"/>
                    <a:pt x="2874" y="42"/>
                    <a:pt x="2850" y="143"/>
                  </a:cubicBezTo>
                  <a:lnTo>
                    <a:pt x="57" y="7229"/>
                  </a:lnTo>
                  <a:cubicBezTo>
                    <a:pt x="1" y="7365"/>
                    <a:pt x="65" y="7524"/>
                    <a:pt x="208" y="7580"/>
                  </a:cubicBezTo>
                  <a:cubicBezTo>
                    <a:pt x="215" y="7582"/>
                    <a:pt x="231" y="7584"/>
                    <a:pt x="253" y="7584"/>
                  </a:cubicBezTo>
                  <a:cubicBezTo>
                    <a:pt x="332" y="7584"/>
                    <a:pt x="489" y="7560"/>
                    <a:pt x="552" y="7429"/>
                  </a:cubicBezTo>
                  <a:lnTo>
                    <a:pt x="3344" y="343"/>
                  </a:lnTo>
                  <a:cubicBezTo>
                    <a:pt x="3450" y="163"/>
                    <a:pt x="3229" y="0"/>
                    <a:pt x="304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4"/>
            <p:cNvSpPr/>
            <p:nvPr/>
          </p:nvSpPr>
          <p:spPr>
            <a:xfrm>
              <a:off x="5364350" y="2253750"/>
              <a:ext cx="293450" cy="13600"/>
            </a:xfrm>
            <a:custGeom>
              <a:rect b="b" l="l" r="r" t="t"/>
              <a:pathLst>
                <a:path extrusionOk="0" h="544" w="11738">
                  <a:moveTo>
                    <a:pt x="359" y="0"/>
                  </a:moveTo>
                  <a:cubicBezTo>
                    <a:pt x="0" y="0"/>
                    <a:pt x="0" y="543"/>
                    <a:pt x="359" y="543"/>
                  </a:cubicBezTo>
                  <a:lnTo>
                    <a:pt x="11379" y="543"/>
                  </a:lnTo>
                  <a:cubicBezTo>
                    <a:pt x="11738" y="543"/>
                    <a:pt x="11738" y="0"/>
                    <a:pt x="11379"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4"/>
            <p:cNvSpPr/>
            <p:nvPr/>
          </p:nvSpPr>
          <p:spPr>
            <a:xfrm>
              <a:off x="5545275" y="2221625"/>
              <a:ext cx="28950" cy="77825"/>
            </a:xfrm>
            <a:custGeom>
              <a:rect b="b" l="l" r="r" t="t"/>
              <a:pathLst>
                <a:path extrusionOk="0" h="3113" w="1158">
                  <a:moveTo>
                    <a:pt x="0" y="1"/>
                  </a:moveTo>
                  <a:lnTo>
                    <a:pt x="0" y="3113"/>
                  </a:lnTo>
                  <a:lnTo>
                    <a:pt x="1157" y="3113"/>
                  </a:lnTo>
                  <a:lnTo>
                    <a:pt x="1157"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4"/>
            <p:cNvSpPr/>
            <p:nvPr/>
          </p:nvSpPr>
          <p:spPr>
            <a:xfrm>
              <a:off x="5545275" y="2221625"/>
              <a:ext cx="16975" cy="77825"/>
            </a:xfrm>
            <a:custGeom>
              <a:rect b="b" l="l" r="r" t="t"/>
              <a:pathLst>
                <a:path extrusionOk="0" h="3113" w="679">
                  <a:moveTo>
                    <a:pt x="0" y="1"/>
                  </a:moveTo>
                  <a:lnTo>
                    <a:pt x="0" y="3113"/>
                  </a:lnTo>
                  <a:lnTo>
                    <a:pt x="679" y="3113"/>
                  </a:lnTo>
                  <a:lnTo>
                    <a:pt x="679"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4"/>
            <p:cNvSpPr/>
            <p:nvPr/>
          </p:nvSpPr>
          <p:spPr>
            <a:xfrm>
              <a:off x="5434400" y="2076725"/>
              <a:ext cx="149200" cy="159100"/>
            </a:xfrm>
            <a:custGeom>
              <a:rect b="b" l="l" r="r" t="t"/>
              <a:pathLst>
                <a:path extrusionOk="0" h="6364" w="5968">
                  <a:moveTo>
                    <a:pt x="302" y="1"/>
                  </a:moveTo>
                  <a:cubicBezTo>
                    <a:pt x="128" y="1"/>
                    <a:pt x="0" y="221"/>
                    <a:pt x="150" y="371"/>
                  </a:cubicBezTo>
                  <a:lnTo>
                    <a:pt x="3270" y="3475"/>
                  </a:lnTo>
                  <a:cubicBezTo>
                    <a:pt x="3606" y="3810"/>
                    <a:pt x="3821" y="4249"/>
                    <a:pt x="3877" y="4720"/>
                  </a:cubicBezTo>
                  <a:lnTo>
                    <a:pt x="4052" y="6108"/>
                  </a:lnTo>
                  <a:cubicBezTo>
                    <a:pt x="4068" y="6252"/>
                    <a:pt x="4196" y="6363"/>
                    <a:pt x="4340" y="6363"/>
                  </a:cubicBezTo>
                  <a:lnTo>
                    <a:pt x="5656" y="6363"/>
                  </a:lnTo>
                  <a:cubicBezTo>
                    <a:pt x="5832" y="6363"/>
                    <a:pt x="5967" y="6196"/>
                    <a:pt x="5936" y="6020"/>
                  </a:cubicBezTo>
                  <a:lnTo>
                    <a:pt x="5696" y="4760"/>
                  </a:lnTo>
                  <a:cubicBezTo>
                    <a:pt x="5505" y="3786"/>
                    <a:pt x="4930" y="2932"/>
                    <a:pt x="4100" y="2398"/>
                  </a:cubicBezTo>
                  <a:lnTo>
                    <a:pt x="422" y="36"/>
                  </a:lnTo>
                  <a:cubicBezTo>
                    <a:pt x="381" y="11"/>
                    <a:pt x="341" y="1"/>
                    <a:pt x="302"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4"/>
            <p:cNvSpPr/>
            <p:nvPr/>
          </p:nvSpPr>
          <p:spPr>
            <a:xfrm>
              <a:off x="5434375" y="2076750"/>
              <a:ext cx="127875" cy="159275"/>
            </a:xfrm>
            <a:custGeom>
              <a:rect b="b" l="l" r="r" t="t"/>
              <a:pathLst>
                <a:path extrusionOk="0" h="6371" w="5115">
                  <a:moveTo>
                    <a:pt x="306" y="0"/>
                  </a:moveTo>
                  <a:cubicBezTo>
                    <a:pt x="130" y="0"/>
                    <a:pt x="0" y="227"/>
                    <a:pt x="151" y="378"/>
                  </a:cubicBezTo>
                  <a:lnTo>
                    <a:pt x="3271" y="3482"/>
                  </a:lnTo>
                  <a:cubicBezTo>
                    <a:pt x="3607" y="3817"/>
                    <a:pt x="3822" y="4256"/>
                    <a:pt x="3878" y="4727"/>
                  </a:cubicBezTo>
                  <a:lnTo>
                    <a:pt x="4053" y="6115"/>
                  </a:lnTo>
                  <a:cubicBezTo>
                    <a:pt x="4069" y="6259"/>
                    <a:pt x="4197" y="6370"/>
                    <a:pt x="4341" y="6370"/>
                  </a:cubicBezTo>
                  <a:lnTo>
                    <a:pt x="5115" y="6370"/>
                  </a:lnTo>
                  <a:cubicBezTo>
                    <a:pt x="5099" y="6338"/>
                    <a:pt x="5099" y="6314"/>
                    <a:pt x="5091" y="6291"/>
                  </a:cubicBezTo>
                  <a:lnTo>
                    <a:pt x="4907" y="4814"/>
                  </a:lnTo>
                  <a:cubicBezTo>
                    <a:pt x="4843" y="4312"/>
                    <a:pt x="4620" y="3849"/>
                    <a:pt x="4261" y="3490"/>
                  </a:cubicBezTo>
                  <a:lnTo>
                    <a:pt x="1452" y="697"/>
                  </a:lnTo>
                  <a:lnTo>
                    <a:pt x="423" y="35"/>
                  </a:lnTo>
                  <a:cubicBezTo>
                    <a:pt x="383" y="11"/>
                    <a:pt x="343" y="0"/>
                    <a:pt x="306"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4"/>
            <p:cNvSpPr/>
            <p:nvPr/>
          </p:nvSpPr>
          <p:spPr>
            <a:xfrm>
              <a:off x="5524925" y="2196475"/>
              <a:ext cx="61075" cy="21825"/>
            </a:xfrm>
            <a:custGeom>
              <a:rect b="b" l="l" r="r" t="t"/>
              <a:pathLst>
                <a:path extrusionOk="0" h="873" w="2443">
                  <a:moveTo>
                    <a:pt x="2081" y="0"/>
                  </a:moveTo>
                  <a:cubicBezTo>
                    <a:pt x="2071" y="0"/>
                    <a:pt x="2061" y="1"/>
                    <a:pt x="2051" y="1"/>
                  </a:cubicBezTo>
                  <a:lnTo>
                    <a:pt x="328" y="185"/>
                  </a:lnTo>
                  <a:cubicBezTo>
                    <a:pt x="136" y="209"/>
                    <a:pt x="1" y="376"/>
                    <a:pt x="16" y="560"/>
                  </a:cubicBezTo>
                  <a:cubicBezTo>
                    <a:pt x="39" y="741"/>
                    <a:pt x="190" y="872"/>
                    <a:pt x="369" y="872"/>
                  </a:cubicBezTo>
                  <a:cubicBezTo>
                    <a:pt x="379" y="872"/>
                    <a:pt x="389" y="872"/>
                    <a:pt x="399" y="871"/>
                  </a:cubicBezTo>
                  <a:lnTo>
                    <a:pt x="2115" y="688"/>
                  </a:lnTo>
                  <a:cubicBezTo>
                    <a:pt x="2307" y="664"/>
                    <a:pt x="2442" y="496"/>
                    <a:pt x="2426" y="313"/>
                  </a:cubicBezTo>
                  <a:cubicBezTo>
                    <a:pt x="2404" y="131"/>
                    <a:pt x="2252" y="0"/>
                    <a:pt x="2081"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4"/>
            <p:cNvSpPr/>
            <p:nvPr/>
          </p:nvSpPr>
          <p:spPr>
            <a:xfrm>
              <a:off x="5524925" y="2198700"/>
              <a:ext cx="34525" cy="19600"/>
            </a:xfrm>
            <a:custGeom>
              <a:rect b="b" l="l" r="r" t="t"/>
              <a:pathLst>
                <a:path extrusionOk="0" h="784" w="1381">
                  <a:moveTo>
                    <a:pt x="1293" y="0"/>
                  </a:moveTo>
                  <a:lnTo>
                    <a:pt x="328" y="96"/>
                  </a:lnTo>
                  <a:cubicBezTo>
                    <a:pt x="136" y="120"/>
                    <a:pt x="1" y="287"/>
                    <a:pt x="16" y="471"/>
                  </a:cubicBezTo>
                  <a:cubicBezTo>
                    <a:pt x="39" y="652"/>
                    <a:pt x="190" y="783"/>
                    <a:pt x="369" y="783"/>
                  </a:cubicBezTo>
                  <a:cubicBezTo>
                    <a:pt x="379" y="783"/>
                    <a:pt x="389" y="783"/>
                    <a:pt x="399" y="782"/>
                  </a:cubicBezTo>
                  <a:lnTo>
                    <a:pt x="1381" y="678"/>
                  </a:lnTo>
                  <a:lnTo>
                    <a:pt x="1293"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4"/>
            <p:cNvSpPr/>
            <p:nvPr/>
          </p:nvSpPr>
          <p:spPr>
            <a:xfrm>
              <a:off x="5523125" y="2179475"/>
              <a:ext cx="61075" cy="21675"/>
            </a:xfrm>
            <a:custGeom>
              <a:rect b="b" l="l" r="r" t="t"/>
              <a:pathLst>
                <a:path extrusionOk="0" h="867" w="2443">
                  <a:moveTo>
                    <a:pt x="2093" y="0"/>
                  </a:moveTo>
                  <a:cubicBezTo>
                    <a:pt x="2080" y="0"/>
                    <a:pt x="2066" y="1"/>
                    <a:pt x="2051" y="3"/>
                  </a:cubicBezTo>
                  <a:lnTo>
                    <a:pt x="328" y="179"/>
                  </a:lnTo>
                  <a:cubicBezTo>
                    <a:pt x="136" y="203"/>
                    <a:pt x="1" y="370"/>
                    <a:pt x="17" y="562"/>
                  </a:cubicBezTo>
                  <a:cubicBezTo>
                    <a:pt x="39" y="735"/>
                    <a:pt x="191" y="866"/>
                    <a:pt x="369" y="866"/>
                  </a:cubicBezTo>
                  <a:cubicBezTo>
                    <a:pt x="379" y="866"/>
                    <a:pt x="389" y="866"/>
                    <a:pt x="400" y="865"/>
                  </a:cubicBezTo>
                  <a:lnTo>
                    <a:pt x="2123" y="681"/>
                  </a:lnTo>
                  <a:cubicBezTo>
                    <a:pt x="2307" y="665"/>
                    <a:pt x="2442" y="498"/>
                    <a:pt x="2426" y="306"/>
                  </a:cubicBezTo>
                  <a:cubicBezTo>
                    <a:pt x="2404" y="130"/>
                    <a:pt x="2260" y="0"/>
                    <a:pt x="209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4"/>
            <p:cNvSpPr/>
            <p:nvPr/>
          </p:nvSpPr>
          <p:spPr>
            <a:xfrm>
              <a:off x="5523125" y="2181725"/>
              <a:ext cx="34150" cy="19425"/>
            </a:xfrm>
            <a:custGeom>
              <a:rect b="b" l="l" r="r" t="t"/>
              <a:pathLst>
                <a:path extrusionOk="0" h="777" w="1366">
                  <a:moveTo>
                    <a:pt x="1190" y="1"/>
                  </a:moveTo>
                  <a:lnTo>
                    <a:pt x="328" y="89"/>
                  </a:lnTo>
                  <a:cubicBezTo>
                    <a:pt x="136" y="113"/>
                    <a:pt x="1" y="280"/>
                    <a:pt x="17" y="472"/>
                  </a:cubicBezTo>
                  <a:cubicBezTo>
                    <a:pt x="39" y="645"/>
                    <a:pt x="191" y="776"/>
                    <a:pt x="369" y="776"/>
                  </a:cubicBezTo>
                  <a:cubicBezTo>
                    <a:pt x="379" y="776"/>
                    <a:pt x="389" y="776"/>
                    <a:pt x="400" y="775"/>
                  </a:cubicBezTo>
                  <a:lnTo>
                    <a:pt x="1365" y="679"/>
                  </a:lnTo>
                  <a:lnTo>
                    <a:pt x="1357" y="615"/>
                  </a:lnTo>
                  <a:cubicBezTo>
                    <a:pt x="1333" y="408"/>
                    <a:pt x="1277" y="200"/>
                    <a:pt x="119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4"/>
            <p:cNvSpPr/>
            <p:nvPr/>
          </p:nvSpPr>
          <p:spPr>
            <a:xfrm>
              <a:off x="5534100" y="2156200"/>
              <a:ext cx="15775" cy="15975"/>
            </a:xfrm>
            <a:custGeom>
              <a:rect b="b" l="l" r="r" t="t"/>
              <a:pathLst>
                <a:path extrusionOk="0" h="639" w="631">
                  <a:moveTo>
                    <a:pt x="320" y="1"/>
                  </a:moveTo>
                  <a:cubicBezTo>
                    <a:pt x="144" y="1"/>
                    <a:pt x="1" y="144"/>
                    <a:pt x="1" y="320"/>
                  </a:cubicBezTo>
                  <a:cubicBezTo>
                    <a:pt x="1" y="495"/>
                    <a:pt x="144" y="639"/>
                    <a:pt x="320" y="639"/>
                  </a:cubicBezTo>
                  <a:cubicBezTo>
                    <a:pt x="495" y="639"/>
                    <a:pt x="631" y="495"/>
                    <a:pt x="631" y="320"/>
                  </a:cubicBezTo>
                  <a:cubicBezTo>
                    <a:pt x="631" y="144"/>
                    <a:pt x="495" y="1"/>
                    <a:pt x="320"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4"/>
            <p:cNvSpPr/>
            <p:nvPr/>
          </p:nvSpPr>
          <p:spPr>
            <a:xfrm>
              <a:off x="5531075" y="2159200"/>
              <a:ext cx="15425" cy="13050"/>
            </a:xfrm>
            <a:custGeom>
              <a:rect b="b" l="l" r="r" t="t"/>
              <a:pathLst>
                <a:path extrusionOk="0" h="522" w="617">
                  <a:moveTo>
                    <a:pt x="193" y="0"/>
                  </a:moveTo>
                  <a:lnTo>
                    <a:pt x="193" y="0"/>
                  </a:lnTo>
                  <a:cubicBezTo>
                    <a:pt x="1" y="225"/>
                    <a:pt x="195" y="521"/>
                    <a:pt x="436" y="521"/>
                  </a:cubicBezTo>
                  <a:cubicBezTo>
                    <a:pt x="495" y="521"/>
                    <a:pt x="557" y="504"/>
                    <a:pt x="616" y="463"/>
                  </a:cubicBezTo>
                  <a:cubicBezTo>
                    <a:pt x="552" y="367"/>
                    <a:pt x="473" y="280"/>
                    <a:pt x="393" y="192"/>
                  </a:cubicBezTo>
                  <a:lnTo>
                    <a:pt x="193"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4"/>
            <p:cNvSpPr/>
            <p:nvPr/>
          </p:nvSpPr>
          <p:spPr>
            <a:xfrm>
              <a:off x="5434550" y="2285275"/>
              <a:ext cx="149050" cy="159100"/>
            </a:xfrm>
            <a:custGeom>
              <a:rect b="b" l="l" r="r" t="t"/>
              <a:pathLst>
                <a:path extrusionOk="0" h="6364" w="5962">
                  <a:moveTo>
                    <a:pt x="4334" y="0"/>
                  </a:moveTo>
                  <a:cubicBezTo>
                    <a:pt x="4190" y="0"/>
                    <a:pt x="4070" y="112"/>
                    <a:pt x="4046" y="256"/>
                  </a:cubicBezTo>
                  <a:lnTo>
                    <a:pt x="3871" y="1644"/>
                  </a:lnTo>
                  <a:cubicBezTo>
                    <a:pt x="3815" y="2115"/>
                    <a:pt x="3600" y="2554"/>
                    <a:pt x="3264" y="2889"/>
                  </a:cubicBezTo>
                  <a:lnTo>
                    <a:pt x="144" y="5993"/>
                  </a:lnTo>
                  <a:cubicBezTo>
                    <a:pt x="1" y="6143"/>
                    <a:pt x="125" y="6363"/>
                    <a:pt x="297" y="6363"/>
                  </a:cubicBezTo>
                  <a:cubicBezTo>
                    <a:pt x="335" y="6363"/>
                    <a:pt x="375" y="6352"/>
                    <a:pt x="416" y="6328"/>
                  </a:cubicBezTo>
                  <a:lnTo>
                    <a:pt x="4094" y="3966"/>
                  </a:lnTo>
                  <a:cubicBezTo>
                    <a:pt x="4924" y="3431"/>
                    <a:pt x="5499" y="2578"/>
                    <a:pt x="5690" y="1604"/>
                  </a:cubicBezTo>
                  <a:lnTo>
                    <a:pt x="5930" y="343"/>
                  </a:lnTo>
                  <a:cubicBezTo>
                    <a:pt x="5961" y="168"/>
                    <a:pt x="5826" y="0"/>
                    <a:pt x="5650"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4"/>
            <p:cNvSpPr/>
            <p:nvPr/>
          </p:nvSpPr>
          <p:spPr>
            <a:xfrm>
              <a:off x="5434400" y="2285275"/>
              <a:ext cx="127850" cy="159150"/>
            </a:xfrm>
            <a:custGeom>
              <a:rect b="b" l="l" r="r" t="t"/>
              <a:pathLst>
                <a:path extrusionOk="0" h="6366" w="5114">
                  <a:moveTo>
                    <a:pt x="4340" y="0"/>
                  </a:moveTo>
                  <a:cubicBezTo>
                    <a:pt x="4196" y="0"/>
                    <a:pt x="4076" y="112"/>
                    <a:pt x="4052" y="256"/>
                  </a:cubicBezTo>
                  <a:lnTo>
                    <a:pt x="3877" y="1644"/>
                  </a:lnTo>
                  <a:cubicBezTo>
                    <a:pt x="3821" y="2115"/>
                    <a:pt x="3606" y="2554"/>
                    <a:pt x="3270" y="2889"/>
                  </a:cubicBezTo>
                  <a:lnTo>
                    <a:pt x="150" y="5993"/>
                  </a:lnTo>
                  <a:cubicBezTo>
                    <a:pt x="1" y="6142"/>
                    <a:pt x="127" y="6366"/>
                    <a:pt x="300" y="6366"/>
                  </a:cubicBezTo>
                  <a:cubicBezTo>
                    <a:pt x="339" y="6366"/>
                    <a:pt x="380" y="6354"/>
                    <a:pt x="422" y="6328"/>
                  </a:cubicBezTo>
                  <a:lnTo>
                    <a:pt x="1451" y="5666"/>
                  </a:lnTo>
                  <a:lnTo>
                    <a:pt x="4260" y="2873"/>
                  </a:lnTo>
                  <a:cubicBezTo>
                    <a:pt x="4619" y="2514"/>
                    <a:pt x="4842" y="2051"/>
                    <a:pt x="4906" y="1548"/>
                  </a:cubicBezTo>
                  <a:lnTo>
                    <a:pt x="5090" y="80"/>
                  </a:lnTo>
                  <a:cubicBezTo>
                    <a:pt x="5098" y="56"/>
                    <a:pt x="5098" y="24"/>
                    <a:pt x="5114"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4"/>
            <p:cNvSpPr/>
            <p:nvPr/>
          </p:nvSpPr>
          <p:spPr>
            <a:xfrm>
              <a:off x="5524925" y="2302950"/>
              <a:ext cx="61075" cy="21675"/>
            </a:xfrm>
            <a:custGeom>
              <a:rect b="b" l="l" r="r" t="t"/>
              <a:pathLst>
                <a:path extrusionOk="0" h="867" w="2443">
                  <a:moveTo>
                    <a:pt x="356" y="1"/>
                  </a:moveTo>
                  <a:cubicBezTo>
                    <a:pt x="183" y="1"/>
                    <a:pt x="39" y="130"/>
                    <a:pt x="16" y="307"/>
                  </a:cubicBezTo>
                  <a:cubicBezTo>
                    <a:pt x="1" y="490"/>
                    <a:pt x="136" y="666"/>
                    <a:pt x="328" y="682"/>
                  </a:cubicBezTo>
                  <a:lnTo>
                    <a:pt x="2051" y="865"/>
                  </a:lnTo>
                  <a:cubicBezTo>
                    <a:pt x="2061" y="866"/>
                    <a:pt x="2071" y="866"/>
                    <a:pt x="2081" y="866"/>
                  </a:cubicBezTo>
                  <a:cubicBezTo>
                    <a:pt x="2252" y="866"/>
                    <a:pt x="2404" y="736"/>
                    <a:pt x="2426" y="562"/>
                  </a:cubicBezTo>
                  <a:cubicBezTo>
                    <a:pt x="2442" y="370"/>
                    <a:pt x="2307" y="203"/>
                    <a:pt x="2115" y="179"/>
                  </a:cubicBezTo>
                  <a:lnTo>
                    <a:pt x="399" y="3"/>
                  </a:lnTo>
                  <a:cubicBezTo>
                    <a:pt x="385" y="2"/>
                    <a:pt x="370" y="1"/>
                    <a:pt x="35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4"/>
            <p:cNvSpPr/>
            <p:nvPr/>
          </p:nvSpPr>
          <p:spPr>
            <a:xfrm>
              <a:off x="5524925" y="2303000"/>
              <a:ext cx="34525" cy="19600"/>
            </a:xfrm>
            <a:custGeom>
              <a:rect b="b" l="l" r="r" t="t"/>
              <a:pathLst>
                <a:path extrusionOk="0" h="784" w="1381">
                  <a:moveTo>
                    <a:pt x="369" y="0"/>
                  </a:moveTo>
                  <a:cubicBezTo>
                    <a:pt x="190" y="0"/>
                    <a:pt x="39" y="131"/>
                    <a:pt x="16" y="305"/>
                  </a:cubicBezTo>
                  <a:cubicBezTo>
                    <a:pt x="1" y="496"/>
                    <a:pt x="136" y="664"/>
                    <a:pt x="328" y="688"/>
                  </a:cubicBezTo>
                  <a:lnTo>
                    <a:pt x="1293" y="783"/>
                  </a:lnTo>
                  <a:lnTo>
                    <a:pt x="1381" y="97"/>
                  </a:lnTo>
                  <a:lnTo>
                    <a:pt x="399" y="1"/>
                  </a:lnTo>
                  <a:cubicBezTo>
                    <a:pt x="389" y="1"/>
                    <a:pt x="379" y="0"/>
                    <a:pt x="369"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4"/>
            <p:cNvSpPr/>
            <p:nvPr/>
          </p:nvSpPr>
          <p:spPr>
            <a:xfrm>
              <a:off x="5523125" y="2320100"/>
              <a:ext cx="61075" cy="21675"/>
            </a:xfrm>
            <a:custGeom>
              <a:rect b="b" l="l" r="r" t="t"/>
              <a:pathLst>
                <a:path extrusionOk="0" h="867" w="2443">
                  <a:moveTo>
                    <a:pt x="356" y="1"/>
                  </a:moveTo>
                  <a:cubicBezTo>
                    <a:pt x="183" y="1"/>
                    <a:pt x="39" y="130"/>
                    <a:pt x="17" y="307"/>
                  </a:cubicBezTo>
                  <a:cubicBezTo>
                    <a:pt x="1" y="490"/>
                    <a:pt x="136" y="666"/>
                    <a:pt x="328" y="682"/>
                  </a:cubicBezTo>
                  <a:lnTo>
                    <a:pt x="2043" y="865"/>
                  </a:lnTo>
                  <a:cubicBezTo>
                    <a:pt x="2054" y="866"/>
                    <a:pt x="2064" y="867"/>
                    <a:pt x="2074" y="867"/>
                  </a:cubicBezTo>
                  <a:cubicBezTo>
                    <a:pt x="2252" y="867"/>
                    <a:pt x="2404" y="736"/>
                    <a:pt x="2426" y="562"/>
                  </a:cubicBezTo>
                  <a:cubicBezTo>
                    <a:pt x="2442" y="371"/>
                    <a:pt x="2307" y="203"/>
                    <a:pt x="2123" y="179"/>
                  </a:cubicBezTo>
                  <a:lnTo>
                    <a:pt x="400" y="4"/>
                  </a:lnTo>
                  <a:cubicBezTo>
                    <a:pt x="385" y="2"/>
                    <a:pt x="370" y="1"/>
                    <a:pt x="35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4"/>
            <p:cNvSpPr/>
            <p:nvPr/>
          </p:nvSpPr>
          <p:spPr>
            <a:xfrm>
              <a:off x="5523125" y="2319950"/>
              <a:ext cx="34150" cy="19400"/>
            </a:xfrm>
            <a:custGeom>
              <a:rect b="b" l="l" r="r" t="t"/>
              <a:pathLst>
                <a:path extrusionOk="0" h="776" w="1366">
                  <a:moveTo>
                    <a:pt x="369" y="0"/>
                  </a:moveTo>
                  <a:cubicBezTo>
                    <a:pt x="191" y="0"/>
                    <a:pt x="39" y="132"/>
                    <a:pt x="17" y="313"/>
                  </a:cubicBezTo>
                  <a:cubicBezTo>
                    <a:pt x="1" y="496"/>
                    <a:pt x="136" y="664"/>
                    <a:pt x="328" y="688"/>
                  </a:cubicBezTo>
                  <a:lnTo>
                    <a:pt x="1190" y="776"/>
                  </a:lnTo>
                  <a:cubicBezTo>
                    <a:pt x="1277" y="584"/>
                    <a:pt x="1333" y="377"/>
                    <a:pt x="1357" y="161"/>
                  </a:cubicBezTo>
                  <a:lnTo>
                    <a:pt x="1365" y="105"/>
                  </a:lnTo>
                  <a:lnTo>
                    <a:pt x="400" y="2"/>
                  </a:lnTo>
                  <a:cubicBezTo>
                    <a:pt x="389" y="1"/>
                    <a:pt x="379" y="0"/>
                    <a:pt x="369"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4"/>
            <p:cNvSpPr/>
            <p:nvPr/>
          </p:nvSpPr>
          <p:spPr>
            <a:xfrm>
              <a:off x="5534100" y="2349100"/>
              <a:ext cx="15775" cy="15775"/>
            </a:xfrm>
            <a:custGeom>
              <a:rect b="b" l="l" r="r" t="t"/>
              <a:pathLst>
                <a:path extrusionOk="0" h="631" w="631">
                  <a:moveTo>
                    <a:pt x="320" y="1"/>
                  </a:moveTo>
                  <a:cubicBezTo>
                    <a:pt x="144" y="1"/>
                    <a:pt x="1" y="136"/>
                    <a:pt x="1" y="312"/>
                  </a:cubicBezTo>
                  <a:cubicBezTo>
                    <a:pt x="1" y="487"/>
                    <a:pt x="144" y="631"/>
                    <a:pt x="320" y="631"/>
                  </a:cubicBezTo>
                  <a:cubicBezTo>
                    <a:pt x="495" y="631"/>
                    <a:pt x="631" y="487"/>
                    <a:pt x="631" y="312"/>
                  </a:cubicBezTo>
                  <a:cubicBezTo>
                    <a:pt x="631" y="136"/>
                    <a:pt x="495" y="1"/>
                    <a:pt x="320"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4"/>
            <p:cNvSpPr/>
            <p:nvPr/>
          </p:nvSpPr>
          <p:spPr>
            <a:xfrm>
              <a:off x="5531125" y="2348950"/>
              <a:ext cx="15375" cy="13150"/>
            </a:xfrm>
            <a:custGeom>
              <a:rect b="b" l="l" r="r" t="t"/>
              <a:pathLst>
                <a:path extrusionOk="0" h="526" w="615">
                  <a:moveTo>
                    <a:pt x="430" y="0"/>
                  </a:moveTo>
                  <a:cubicBezTo>
                    <a:pt x="191" y="0"/>
                    <a:pt x="0" y="296"/>
                    <a:pt x="191" y="525"/>
                  </a:cubicBezTo>
                  <a:lnTo>
                    <a:pt x="391" y="326"/>
                  </a:lnTo>
                  <a:cubicBezTo>
                    <a:pt x="471" y="246"/>
                    <a:pt x="550" y="150"/>
                    <a:pt x="614" y="62"/>
                  </a:cubicBezTo>
                  <a:cubicBezTo>
                    <a:pt x="553" y="19"/>
                    <a:pt x="490" y="0"/>
                    <a:pt x="430"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4"/>
            <p:cNvSpPr/>
            <p:nvPr/>
          </p:nvSpPr>
          <p:spPr>
            <a:xfrm>
              <a:off x="5636800" y="2226300"/>
              <a:ext cx="47350" cy="68475"/>
            </a:xfrm>
            <a:custGeom>
              <a:rect b="b" l="l" r="r" t="t"/>
              <a:pathLst>
                <a:path extrusionOk="0" h="2739" w="1894">
                  <a:moveTo>
                    <a:pt x="218" y="1"/>
                  </a:moveTo>
                  <a:cubicBezTo>
                    <a:pt x="105" y="1"/>
                    <a:pt x="1" y="96"/>
                    <a:pt x="18" y="229"/>
                  </a:cubicBezTo>
                  <a:lnTo>
                    <a:pt x="130" y="1370"/>
                  </a:lnTo>
                  <a:lnTo>
                    <a:pt x="18" y="2511"/>
                  </a:lnTo>
                  <a:cubicBezTo>
                    <a:pt x="1" y="2644"/>
                    <a:pt x="105" y="2739"/>
                    <a:pt x="218" y="2739"/>
                  </a:cubicBezTo>
                  <a:cubicBezTo>
                    <a:pt x="261" y="2739"/>
                    <a:pt x="305" y="2725"/>
                    <a:pt x="345" y="2694"/>
                  </a:cubicBezTo>
                  <a:lnTo>
                    <a:pt x="1757" y="1585"/>
                  </a:lnTo>
                  <a:cubicBezTo>
                    <a:pt x="1893" y="1474"/>
                    <a:pt x="1893" y="1266"/>
                    <a:pt x="1757" y="1162"/>
                  </a:cubicBezTo>
                  <a:lnTo>
                    <a:pt x="345" y="45"/>
                  </a:lnTo>
                  <a:cubicBezTo>
                    <a:pt x="305" y="14"/>
                    <a:pt x="261" y="1"/>
                    <a:pt x="218"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4"/>
            <p:cNvSpPr/>
            <p:nvPr/>
          </p:nvSpPr>
          <p:spPr>
            <a:xfrm>
              <a:off x="5636800" y="2226300"/>
              <a:ext cx="46550" cy="34250"/>
            </a:xfrm>
            <a:custGeom>
              <a:rect b="b" l="l" r="r" t="t"/>
              <a:pathLst>
                <a:path extrusionOk="0" h="1370" w="1862">
                  <a:moveTo>
                    <a:pt x="218" y="1"/>
                  </a:moveTo>
                  <a:cubicBezTo>
                    <a:pt x="105" y="1"/>
                    <a:pt x="1" y="96"/>
                    <a:pt x="18" y="229"/>
                  </a:cubicBezTo>
                  <a:lnTo>
                    <a:pt x="130" y="1370"/>
                  </a:lnTo>
                  <a:lnTo>
                    <a:pt x="1861" y="1370"/>
                  </a:lnTo>
                  <a:cubicBezTo>
                    <a:pt x="1861" y="1290"/>
                    <a:pt x="1821" y="1210"/>
                    <a:pt x="1757" y="1162"/>
                  </a:cubicBezTo>
                  <a:lnTo>
                    <a:pt x="345" y="45"/>
                  </a:lnTo>
                  <a:cubicBezTo>
                    <a:pt x="305" y="14"/>
                    <a:pt x="261" y="1"/>
                    <a:pt x="218"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4"/>
            <p:cNvSpPr/>
            <p:nvPr/>
          </p:nvSpPr>
          <p:spPr>
            <a:xfrm>
              <a:off x="5636825" y="2226825"/>
              <a:ext cx="23375" cy="67450"/>
            </a:xfrm>
            <a:custGeom>
              <a:rect b="b" l="l" r="r" t="t"/>
              <a:pathLst>
                <a:path extrusionOk="0" h="2698" w="935">
                  <a:moveTo>
                    <a:pt x="145" y="0"/>
                  </a:moveTo>
                  <a:cubicBezTo>
                    <a:pt x="57" y="32"/>
                    <a:pt x="1" y="112"/>
                    <a:pt x="17" y="208"/>
                  </a:cubicBezTo>
                  <a:lnTo>
                    <a:pt x="129" y="1349"/>
                  </a:lnTo>
                  <a:lnTo>
                    <a:pt x="17" y="2490"/>
                  </a:lnTo>
                  <a:cubicBezTo>
                    <a:pt x="1" y="2586"/>
                    <a:pt x="57" y="2673"/>
                    <a:pt x="145" y="2697"/>
                  </a:cubicBezTo>
                  <a:lnTo>
                    <a:pt x="935" y="1349"/>
                  </a:lnTo>
                  <a:lnTo>
                    <a:pt x="145"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4"/>
            <p:cNvSpPr/>
            <p:nvPr/>
          </p:nvSpPr>
          <p:spPr>
            <a:xfrm>
              <a:off x="5637025" y="2226825"/>
              <a:ext cx="23175" cy="33725"/>
            </a:xfrm>
            <a:custGeom>
              <a:rect b="b" l="l" r="r" t="t"/>
              <a:pathLst>
                <a:path extrusionOk="0" h="1349" w="927">
                  <a:moveTo>
                    <a:pt x="137" y="0"/>
                  </a:moveTo>
                  <a:cubicBezTo>
                    <a:pt x="57" y="32"/>
                    <a:pt x="1" y="112"/>
                    <a:pt x="9" y="208"/>
                  </a:cubicBezTo>
                  <a:lnTo>
                    <a:pt x="121" y="1349"/>
                  </a:lnTo>
                  <a:lnTo>
                    <a:pt x="927" y="1349"/>
                  </a:lnTo>
                  <a:lnTo>
                    <a:pt x="137" y="0"/>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4" name="Google Shape;5644;p64"/>
          <p:cNvGrpSpPr/>
          <p:nvPr/>
        </p:nvGrpSpPr>
        <p:grpSpPr>
          <a:xfrm>
            <a:off x="4072875" y="2853800"/>
            <a:ext cx="372275" cy="152625"/>
            <a:chOff x="4072875" y="2853800"/>
            <a:chExt cx="372275" cy="152625"/>
          </a:xfrm>
        </p:grpSpPr>
        <p:sp>
          <p:nvSpPr>
            <p:cNvPr id="5645" name="Google Shape;5645;p64"/>
            <p:cNvSpPr/>
            <p:nvPr/>
          </p:nvSpPr>
          <p:spPr>
            <a:xfrm>
              <a:off x="4377300" y="2887875"/>
              <a:ext cx="43100" cy="66350"/>
            </a:xfrm>
            <a:custGeom>
              <a:rect b="b" l="l" r="r" t="t"/>
              <a:pathLst>
                <a:path extrusionOk="0" h="2654" w="1724">
                  <a:moveTo>
                    <a:pt x="978" y="1"/>
                  </a:moveTo>
                  <a:cubicBezTo>
                    <a:pt x="529" y="1"/>
                    <a:pt x="63" y="1309"/>
                    <a:pt x="32" y="1757"/>
                  </a:cubicBezTo>
                  <a:cubicBezTo>
                    <a:pt x="0" y="2212"/>
                    <a:pt x="343" y="2611"/>
                    <a:pt x="798" y="2651"/>
                  </a:cubicBezTo>
                  <a:cubicBezTo>
                    <a:pt x="818" y="2652"/>
                    <a:pt x="838" y="2653"/>
                    <a:pt x="858" y="2653"/>
                  </a:cubicBezTo>
                  <a:cubicBezTo>
                    <a:pt x="1295" y="2653"/>
                    <a:pt x="1661" y="2320"/>
                    <a:pt x="1692" y="1885"/>
                  </a:cubicBezTo>
                  <a:cubicBezTo>
                    <a:pt x="1724" y="1430"/>
                    <a:pt x="1452" y="42"/>
                    <a:pt x="998" y="2"/>
                  </a:cubicBezTo>
                  <a:cubicBezTo>
                    <a:pt x="991" y="1"/>
                    <a:pt x="984" y="1"/>
                    <a:pt x="97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4"/>
            <p:cNvSpPr/>
            <p:nvPr/>
          </p:nvSpPr>
          <p:spPr>
            <a:xfrm>
              <a:off x="4377300" y="2888075"/>
              <a:ext cx="25150" cy="66275"/>
            </a:xfrm>
            <a:custGeom>
              <a:rect b="b" l="l" r="r" t="t"/>
              <a:pathLst>
                <a:path extrusionOk="0" h="2651" w="1006">
                  <a:moveTo>
                    <a:pt x="985" y="1"/>
                  </a:moveTo>
                  <a:cubicBezTo>
                    <a:pt x="529" y="1"/>
                    <a:pt x="64" y="1301"/>
                    <a:pt x="40" y="1749"/>
                  </a:cubicBezTo>
                  <a:cubicBezTo>
                    <a:pt x="0" y="2212"/>
                    <a:pt x="343" y="2611"/>
                    <a:pt x="806" y="2651"/>
                  </a:cubicBezTo>
                  <a:lnTo>
                    <a:pt x="1005" y="2"/>
                  </a:lnTo>
                  <a:cubicBezTo>
                    <a:pt x="999" y="1"/>
                    <a:pt x="992" y="1"/>
                    <a:pt x="985"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4"/>
            <p:cNvSpPr/>
            <p:nvPr/>
          </p:nvSpPr>
          <p:spPr>
            <a:xfrm>
              <a:off x="4385675" y="2898875"/>
              <a:ext cx="59475" cy="59150"/>
            </a:xfrm>
            <a:custGeom>
              <a:rect b="b" l="l" r="r" t="t"/>
              <a:pathLst>
                <a:path extrusionOk="0" h="2366" w="2379">
                  <a:moveTo>
                    <a:pt x="1833" y="0"/>
                  </a:moveTo>
                  <a:cubicBezTo>
                    <a:pt x="1373" y="0"/>
                    <a:pt x="509" y="718"/>
                    <a:pt x="272" y="1046"/>
                  </a:cubicBezTo>
                  <a:cubicBezTo>
                    <a:pt x="0" y="1421"/>
                    <a:pt x="88" y="1940"/>
                    <a:pt x="463" y="2211"/>
                  </a:cubicBezTo>
                  <a:cubicBezTo>
                    <a:pt x="611" y="2315"/>
                    <a:pt x="781" y="2365"/>
                    <a:pt x="950" y="2365"/>
                  </a:cubicBezTo>
                  <a:cubicBezTo>
                    <a:pt x="1209" y="2365"/>
                    <a:pt x="1464" y="2247"/>
                    <a:pt x="1628" y="2019"/>
                  </a:cubicBezTo>
                  <a:cubicBezTo>
                    <a:pt x="1899" y="1644"/>
                    <a:pt x="2378" y="320"/>
                    <a:pt x="2003" y="49"/>
                  </a:cubicBezTo>
                  <a:cubicBezTo>
                    <a:pt x="1957" y="15"/>
                    <a:pt x="1899" y="0"/>
                    <a:pt x="1833"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4"/>
            <p:cNvSpPr/>
            <p:nvPr/>
          </p:nvSpPr>
          <p:spPr>
            <a:xfrm>
              <a:off x="4385875" y="2898875"/>
              <a:ext cx="49900" cy="55275"/>
            </a:xfrm>
            <a:custGeom>
              <a:rect b="b" l="l" r="r" t="t"/>
              <a:pathLst>
                <a:path extrusionOk="0" h="2211" w="1996">
                  <a:moveTo>
                    <a:pt x="1825" y="0"/>
                  </a:moveTo>
                  <a:cubicBezTo>
                    <a:pt x="1365" y="0"/>
                    <a:pt x="501" y="718"/>
                    <a:pt x="264" y="1046"/>
                  </a:cubicBezTo>
                  <a:cubicBezTo>
                    <a:pt x="0" y="1421"/>
                    <a:pt x="80" y="1940"/>
                    <a:pt x="455" y="2211"/>
                  </a:cubicBezTo>
                  <a:lnTo>
                    <a:pt x="1995" y="49"/>
                  </a:lnTo>
                  <a:cubicBezTo>
                    <a:pt x="1949" y="15"/>
                    <a:pt x="1891" y="0"/>
                    <a:pt x="1825"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4"/>
            <p:cNvSpPr/>
            <p:nvPr/>
          </p:nvSpPr>
          <p:spPr>
            <a:xfrm>
              <a:off x="4151075" y="2854000"/>
              <a:ext cx="253375" cy="122700"/>
            </a:xfrm>
            <a:custGeom>
              <a:rect b="b" l="l" r="r" t="t"/>
              <a:pathLst>
                <a:path extrusionOk="0" h="4908" w="10135">
                  <a:moveTo>
                    <a:pt x="4382" y="0"/>
                  </a:moveTo>
                  <a:cubicBezTo>
                    <a:pt x="3505" y="0"/>
                    <a:pt x="2693" y="454"/>
                    <a:pt x="2227" y="1189"/>
                  </a:cubicBezTo>
                  <a:lnTo>
                    <a:pt x="0" y="4628"/>
                  </a:lnTo>
                  <a:lnTo>
                    <a:pt x="10134" y="4908"/>
                  </a:lnTo>
                  <a:lnTo>
                    <a:pt x="9432" y="1564"/>
                  </a:lnTo>
                  <a:cubicBezTo>
                    <a:pt x="9249" y="655"/>
                    <a:pt x="8443" y="0"/>
                    <a:pt x="7509" y="0"/>
                  </a:cubicBezTo>
                  <a:lnTo>
                    <a:pt x="4405" y="0"/>
                  </a:lnTo>
                  <a:cubicBezTo>
                    <a:pt x="4397" y="0"/>
                    <a:pt x="4390" y="0"/>
                    <a:pt x="4382"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4"/>
            <p:cNvSpPr/>
            <p:nvPr/>
          </p:nvSpPr>
          <p:spPr>
            <a:xfrm>
              <a:off x="4151075" y="2853800"/>
              <a:ext cx="129700" cy="118525"/>
            </a:xfrm>
            <a:custGeom>
              <a:rect b="b" l="l" r="r" t="t"/>
              <a:pathLst>
                <a:path extrusionOk="0" h="4741" w="5188">
                  <a:moveTo>
                    <a:pt x="4405" y="0"/>
                  </a:moveTo>
                  <a:cubicBezTo>
                    <a:pt x="3519" y="0"/>
                    <a:pt x="2697" y="455"/>
                    <a:pt x="2227" y="1197"/>
                  </a:cubicBezTo>
                  <a:lnTo>
                    <a:pt x="0" y="4644"/>
                  </a:lnTo>
                  <a:lnTo>
                    <a:pt x="3424" y="4740"/>
                  </a:lnTo>
                  <a:cubicBezTo>
                    <a:pt x="2705" y="1915"/>
                    <a:pt x="5187" y="0"/>
                    <a:pt x="5187"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4"/>
            <p:cNvSpPr/>
            <p:nvPr/>
          </p:nvSpPr>
          <p:spPr>
            <a:xfrm>
              <a:off x="4261200" y="2853800"/>
              <a:ext cx="77625" cy="18225"/>
            </a:xfrm>
            <a:custGeom>
              <a:rect b="b" l="l" r="r" t="t"/>
              <a:pathLst>
                <a:path extrusionOk="0" h="729" w="3105">
                  <a:moveTo>
                    <a:pt x="0" y="0"/>
                  </a:moveTo>
                  <a:lnTo>
                    <a:pt x="1205" y="615"/>
                  </a:lnTo>
                  <a:cubicBezTo>
                    <a:pt x="1385" y="691"/>
                    <a:pt x="1575" y="728"/>
                    <a:pt x="1763" y="728"/>
                  </a:cubicBezTo>
                  <a:cubicBezTo>
                    <a:pt x="2109" y="728"/>
                    <a:pt x="2450" y="602"/>
                    <a:pt x="2713" y="359"/>
                  </a:cubicBezTo>
                  <a:lnTo>
                    <a:pt x="3104"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4"/>
            <p:cNvSpPr/>
            <p:nvPr/>
          </p:nvSpPr>
          <p:spPr>
            <a:xfrm>
              <a:off x="4151075" y="2909450"/>
              <a:ext cx="253175" cy="67250"/>
            </a:xfrm>
            <a:custGeom>
              <a:rect b="b" l="l" r="r" t="t"/>
              <a:pathLst>
                <a:path extrusionOk="0" h="2690" w="10127">
                  <a:moveTo>
                    <a:pt x="9568" y="1"/>
                  </a:moveTo>
                  <a:cubicBezTo>
                    <a:pt x="8108" y="120"/>
                    <a:pt x="6639" y="184"/>
                    <a:pt x="5171" y="184"/>
                  </a:cubicBezTo>
                  <a:cubicBezTo>
                    <a:pt x="3950" y="184"/>
                    <a:pt x="2737" y="136"/>
                    <a:pt x="1525" y="56"/>
                  </a:cubicBezTo>
                  <a:lnTo>
                    <a:pt x="0" y="2410"/>
                  </a:lnTo>
                  <a:lnTo>
                    <a:pt x="10126" y="2690"/>
                  </a:lnTo>
                  <a:lnTo>
                    <a:pt x="9568"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4"/>
            <p:cNvSpPr/>
            <p:nvPr/>
          </p:nvSpPr>
          <p:spPr>
            <a:xfrm>
              <a:off x="4150875" y="2910850"/>
              <a:ext cx="88000" cy="61275"/>
            </a:xfrm>
            <a:custGeom>
              <a:rect b="b" l="l" r="r" t="t"/>
              <a:pathLst>
                <a:path extrusionOk="0" h="2451" w="3520">
                  <a:moveTo>
                    <a:pt x="1525" y="0"/>
                  </a:moveTo>
                  <a:lnTo>
                    <a:pt x="0" y="2362"/>
                  </a:lnTo>
                  <a:lnTo>
                    <a:pt x="3432" y="2450"/>
                  </a:lnTo>
                  <a:cubicBezTo>
                    <a:pt x="3224" y="1676"/>
                    <a:pt x="3256" y="854"/>
                    <a:pt x="3519" y="96"/>
                  </a:cubicBezTo>
                  <a:cubicBezTo>
                    <a:pt x="2857" y="80"/>
                    <a:pt x="2195" y="48"/>
                    <a:pt x="1525"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4"/>
            <p:cNvSpPr/>
            <p:nvPr/>
          </p:nvSpPr>
          <p:spPr>
            <a:xfrm>
              <a:off x="4188975" y="2910850"/>
              <a:ext cx="132475" cy="48700"/>
            </a:xfrm>
            <a:custGeom>
              <a:rect b="b" l="l" r="r" t="t"/>
              <a:pathLst>
                <a:path extrusionOk="0" h="1948" w="5299">
                  <a:moveTo>
                    <a:pt x="1" y="0"/>
                  </a:moveTo>
                  <a:lnTo>
                    <a:pt x="1150" y="1892"/>
                  </a:lnTo>
                  <a:lnTo>
                    <a:pt x="2583" y="116"/>
                  </a:lnTo>
                  <a:lnTo>
                    <a:pt x="2583" y="116"/>
                  </a:lnTo>
                  <a:cubicBezTo>
                    <a:pt x="2585" y="116"/>
                    <a:pt x="2587" y="116"/>
                    <a:pt x="2589" y="116"/>
                  </a:cubicBezTo>
                  <a:lnTo>
                    <a:pt x="2589" y="116"/>
                  </a:lnTo>
                  <a:lnTo>
                    <a:pt x="2586" y="112"/>
                  </a:lnTo>
                  <a:lnTo>
                    <a:pt x="2583" y="116"/>
                  </a:lnTo>
                  <a:lnTo>
                    <a:pt x="2583" y="116"/>
                  </a:lnTo>
                  <a:cubicBezTo>
                    <a:pt x="1722" y="97"/>
                    <a:pt x="859" y="57"/>
                    <a:pt x="1" y="0"/>
                  </a:cubicBezTo>
                  <a:close/>
                  <a:moveTo>
                    <a:pt x="5299" y="96"/>
                  </a:moveTo>
                  <a:cubicBezTo>
                    <a:pt x="4748" y="120"/>
                    <a:pt x="4198" y="128"/>
                    <a:pt x="3647" y="128"/>
                  </a:cubicBezTo>
                  <a:cubicBezTo>
                    <a:pt x="3295" y="128"/>
                    <a:pt x="2942" y="124"/>
                    <a:pt x="2589" y="116"/>
                  </a:cubicBezTo>
                  <a:lnTo>
                    <a:pt x="2589" y="116"/>
                  </a:lnTo>
                  <a:lnTo>
                    <a:pt x="4022" y="1947"/>
                  </a:lnTo>
                  <a:lnTo>
                    <a:pt x="5299" y="96"/>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4"/>
            <p:cNvSpPr/>
            <p:nvPr/>
          </p:nvSpPr>
          <p:spPr>
            <a:xfrm>
              <a:off x="4321425" y="2909250"/>
              <a:ext cx="68850" cy="45100"/>
            </a:xfrm>
            <a:custGeom>
              <a:rect b="b" l="l" r="r" t="t"/>
              <a:pathLst>
                <a:path extrusionOk="0" h="1804" w="2754">
                  <a:moveTo>
                    <a:pt x="2754" y="1"/>
                  </a:moveTo>
                  <a:cubicBezTo>
                    <a:pt x="1836" y="80"/>
                    <a:pt x="918" y="136"/>
                    <a:pt x="1" y="160"/>
                  </a:cubicBezTo>
                  <a:lnTo>
                    <a:pt x="1557" y="1804"/>
                  </a:lnTo>
                  <a:lnTo>
                    <a:pt x="2754"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4"/>
            <p:cNvSpPr/>
            <p:nvPr/>
          </p:nvSpPr>
          <p:spPr>
            <a:xfrm>
              <a:off x="4189175" y="2910850"/>
              <a:ext cx="49700" cy="47300"/>
            </a:xfrm>
            <a:custGeom>
              <a:rect b="b" l="l" r="r" t="t"/>
              <a:pathLst>
                <a:path extrusionOk="0" h="1892" w="1988">
                  <a:moveTo>
                    <a:pt x="1" y="0"/>
                  </a:moveTo>
                  <a:lnTo>
                    <a:pt x="1142" y="1892"/>
                  </a:lnTo>
                  <a:lnTo>
                    <a:pt x="1780" y="1102"/>
                  </a:lnTo>
                  <a:cubicBezTo>
                    <a:pt x="1812" y="759"/>
                    <a:pt x="1876" y="423"/>
                    <a:pt x="1987" y="96"/>
                  </a:cubicBezTo>
                  <a:cubicBezTo>
                    <a:pt x="1325" y="80"/>
                    <a:pt x="663" y="40"/>
                    <a:pt x="1"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4"/>
            <p:cNvSpPr/>
            <p:nvPr/>
          </p:nvSpPr>
          <p:spPr>
            <a:xfrm>
              <a:off x="4213200" y="2922550"/>
              <a:ext cx="14100" cy="11850"/>
            </a:xfrm>
            <a:custGeom>
              <a:rect b="b" l="l" r="r" t="t"/>
              <a:pathLst>
                <a:path extrusionOk="0" h="474" w="564">
                  <a:moveTo>
                    <a:pt x="265" y="1"/>
                  </a:moveTo>
                  <a:cubicBezTo>
                    <a:pt x="162" y="1"/>
                    <a:pt x="71" y="72"/>
                    <a:pt x="45" y="171"/>
                  </a:cubicBezTo>
                  <a:cubicBezTo>
                    <a:pt x="1" y="335"/>
                    <a:pt x="126" y="474"/>
                    <a:pt x="271" y="474"/>
                  </a:cubicBezTo>
                  <a:cubicBezTo>
                    <a:pt x="310" y="474"/>
                    <a:pt x="349" y="464"/>
                    <a:pt x="388" y="442"/>
                  </a:cubicBezTo>
                  <a:cubicBezTo>
                    <a:pt x="564" y="338"/>
                    <a:pt x="532" y="67"/>
                    <a:pt x="332" y="11"/>
                  </a:cubicBezTo>
                  <a:cubicBezTo>
                    <a:pt x="310" y="4"/>
                    <a:pt x="287" y="1"/>
                    <a:pt x="265"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4"/>
            <p:cNvSpPr/>
            <p:nvPr/>
          </p:nvSpPr>
          <p:spPr>
            <a:xfrm>
              <a:off x="4283725" y="2922600"/>
              <a:ext cx="13600" cy="11825"/>
            </a:xfrm>
            <a:custGeom>
              <a:rect b="b" l="l" r="r" t="t"/>
              <a:pathLst>
                <a:path extrusionOk="0" h="473" w="544">
                  <a:moveTo>
                    <a:pt x="242" y="1"/>
                  </a:moveTo>
                  <a:cubicBezTo>
                    <a:pt x="204" y="1"/>
                    <a:pt x="164" y="10"/>
                    <a:pt x="128" y="25"/>
                  </a:cubicBezTo>
                  <a:cubicBezTo>
                    <a:pt x="73" y="57"/>
                    <a:pt x="33" y="113"/>
                    <a:pt x="17" y="169"/>
                  </a:cubicBezTo>
                  <a:cubicBezTo>
                    <a:pt x="1" y="233"/>
                    <a:pt x="9" y="296"/>
                    <a:pt x="41" y="352"/>
                  </a:cubicBezTo>
                  <a:cubicBezTo>
                    <a:pt x="73" y="400"/>
                    <a:pt x="120" y="440"/>
                    <a:pt x="184" y="464"/>
                  </a:cubicBezTo>
                  <a:cubicBezTo>
                    <a:pt x="203" y="469"/>
                    <a:pt x="222" y="472"/>
                    <a:pt x="242" y="472"/>
                  </a:cubicBezTo>
                  <a:cubicBezTo>
                    <a:pt x="282" y="472"/>
                    <a:pt x="323" y="461"/>
                    <a:pt x="360" y="440"/>
                  </a:cubicBezTo>
                  <a:cubicBezTo>
                    <a:pt x="543" y="336"/>
                    <a:pt x="511" y="65"/>
                    <a:pt x="304" y="9"/>
                  </a:cubicBezTo>
                  <a:cubicBezTo>
                    <a:pt x="284" y="4"/>
                    <a:pt x="263" y="1"/>
                    <a:pt x="242"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4"/>
            <p:cNvSpPr/>
            <p:nvPr/>
          </p:nvSpPr>
          <p:spPr>
            <a:xfrm>
              <a:off x="4247825" y="2937125"/>
              <a:ext cx="13600" cy="11800"/>
            </a:xfrm>
            <a:custGeom>
              <a:rect b="b" l="l" r="r" t="t"/>
              <a:pathLst>
                <a:path extrusionOk="0" h="472" w="544">
                  <a:moveTo>
                    <a:pt x="231" y="0"/>
                  </a:moveTo>
                  <a:cubicBezTo>
                    <a:pt x="196" y="0"/>
                    <a:pt x="161" y="8"/>
                    <a:pt x="128" y="27"/>
                  </a:cubicBezTo>
                  <a:cubicBezTo>
                    <a:pt x="72" y="59"/>
                    <a:pt x="32" y="114"/>
                    <a:pt x="16" y="170"/>
                  </a:cubicBezTo>
                  <a:cubicBezTo>
                    <a:pt x="0" y="234"/>
                    <a:pt x="8" y="298"/>
                    <a:pt x="40" y="346"/>
                  </a:cubicBezTo>
                  <a:cubicBezTo>
                    <a:pt x="84" y="427"/>
                    <a:pt x="164" y="472"/>
                    <a:pt x="246" y="472"/>
                  </a:cubicBezTo>
                  <a:cubicBezTo>
                    <a:pt x="285" y="472"/>
                    <a:pt x="324" y="462"/>
                    <a:pt x="360" y="442"/>
                  </a:cubicBezTo>
                  <a:cubicBezTo>
                    <a:pt x="543" y="338"/>
                    <a:pt x="511" y="67"/>
                    <a:pt x="304" y="11"/>
                  </a:cubicBezTo>
                  <a:cubicBezTo>
                    <a:pt x="281" y="4"/>
                    <a:pt x="256" y="0"/>
                    <a:pt x="231"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4"/>
            <p:cNvSpPr/>
            <p:nvPr/>
          </p:nvSpPr>
          <p:spPr>
            <a:xfrm>
              <a:off x="4315450" y="2937100"/>
              <a:ext cx="12800" cy="11825"/>
            </a:xfrm>
            <a:custGeom>
              <a:rect b="b" l="l" r="r" t="t"/>
              <a:pathLst>
                <a:path extrusionOk="0" h="473" w="512">
                  <a:moveTo>
                    <a:pt x="240" y="1"/>
                  </a:moveTo>
                  <a:cubicBezTo>
                    <a:pt x="139" y="1"/>
                    <a:pt x="49" y="68"/>
                    <a:pt x="16" y="171"/>
                  </a:cubicBezTo>
                  <a:cubicBezTo>
                    <a:pt x="0" y="235"/>
                    <a:pt x="8" y="299"/>
                    <a:pt x="40" y="347"/>
                  </a:cubicBezTo>
                  <a:cubicBezTo>
                    <a:pt x="72" y="403"/>
                    <a:pt x="120" y="443"/>
                    <a:pt x="184" y="459"/>
                  </a:cubicBezTo>
                  <a:cubicBezTo>
                    <a:pt x="206" y="468"/>
                    <a:pt x="231" y="472"/>
                    <a:pt x="255" y="472"/>
                  </a:cubicBezTo>
                  <a:cubicBezTo>
                    <a:pt x="293" y="472"/>
                    <a:pt x="331" y="462"/>
                    <a:pt x="360" y="443"/>
                  </a:cubicBezTo>
                  <a:cubicBezTo>
                    <a:pt x="479" y="379"/>
                    <a:pt x="511" y="235"/>
                    <a:pt x="455" y="115"/>
                  </a:cubicBezTo>
                  <a:cubicBezTo>
                    <a:pt x="423" y="68"/>
                    <a:pt x="368" y="28"/>
                    <a:pt x="312" y="12"/>
                  </a:cubicBezTo>
                  <a:cubicBezTo>
                    <a:pt x="288" y="4"/>
                    <a:pt x="264" y="1"/>
                    <a:pt x="240"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4"/>
            <p:cNvSpPr/>
            <p:nvPr/>
          </p:nvSpPr>
          <p:spPr>
            <a:xfrm>
              <a:off x="4072875" y="2950000"/>
              <a:ext cx="369075" cy="56425"/>
            </a:xfrm>
            <a:custGeom>
              <a:rect b="b" l="l" r="r" t="t"/>
              <a:pathLst>
                <a:path extrusionOk="0" h="2257" w="14763">
                  <a:moveTo>
                    <a:pt x="975" y="1"/>
                  </a:moveTo>
                  <a:cubicBezTo>
                    <a:pt x="514" y="1"/>
                    <a:pt x="116" y="344"/>
                    <a:pt x="64" y="812"/>
                  </a:cubicBezTo>
                  <a:cubicBezTo>
                    <a:pt x="1" y="1315"/>
                    <a:pt x="344" y="1770"/>
                    <a:pt x="846" y="1850"/>
                  </a:cubicBezTo>
                  <a:cubicBezTo>
                    <a:pt x="3017" y="2121"/>
                    <a:pt x="5195" y="2257"/>
                    <a:pt x="7381" y="2257"/>
                  </a:cubicBezTo>
                  <a:cubicBezTo>
                    <a:pt x="9560" y="2257"/>
                    <a:pt x="11746" y="2121"/>
                    <a:pt x="13909" y="1850"/>
                  </a:cubicBezTo>
                  <a:cubicBezTo>
                    <a:pt x="14411" y="1770"/>
                    <a:pt x="14762" y="1315"/>
                    <a:pt x="14699" y="812"/>
                  </a:cubicBezTo>
                  <a:cubicBezTo>
                    <a:pt x="14639" y="344"/>
                    <a:pt x="14241" y="1"/>
                    <a:pt x="13780" y="1"/>
                  </a:cubicBezTo>
                  <a:cubicBezTo>
                    <a:pt x="13746" y="1"/>
                    <a:pt x="13712" y="3"/>
                    <a:pt x="13677" y="6"/>
                  </a:cubicBezTo>
                  <a:cubicBezTo>
                    <a:pt x="11587" y="270"/>
                    <a:pt x="9482" y="401"/>
                    <a:pt x="7377" y="401"/>
                  </a:cubicBezTo>
                  <a:cubicBezTo>
                    <a:pt x="5273" y="401"/>
                    <a:pt x="3168" y="270"/>
                    <a:pt x="1078" y="6"/>
                  </a:cubicBezTo>
                  <a:cubicBezTo>
                    <a:pt x="1043" y="3"/>
                    <a:pt x="1009" y="1"/>
                    <a:pt x="975"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4"/>
            <p:cNvSpPr/>
            <p:nvPr/>
          </p:nvSpPr>
          <p:spPr>
            <a:xfrm>
              <a:off x="4072875" y="2950000"/>
              <a:ext cx="256750" cy="56425"/>
            </a:xfrm>
            <a:custGeom>
              <a:rect b="b" l="l" r="r" t="t"/>
              <a:pathLst>
                <a:path extrusionOk="0" h="2257" w="10270">
                  <a:moveTo>
                    <a:pt x="975" y="1"/>
                  </a:moveTo>
                  <a:cubicBezTo>
                    <a:pt x="514" y="1"/>
                    <a:pt x="116" y="344"/>
                    <a:pt x="64" y="812"/>
                  </a:cubicBezTo>
                  <a:cubicBezTo>
                    <a:pt x="1" y="1315"/>
                    <a:pt x="344" y="1770"/>
                    <a:pt x="846" y="1850"/>
                  </a:cubicBezTo>
                  <a:cubicBezTo>
                    <a:pt x="3017" y="2121"/>
                    <a:pt x="5195" y="2257"/>
                    <a:pt x="7381" y="2257"/>
                  </a:cubicBezTo>
                  <a:cubicBezTo>
                    <a:pt x="8339" y="2257"/>
                    <a:pt x="9304" y="2233"/>
                    <a:pt x="10270" y="2177"/>
                  </a:cubicBezTo>
                  <a:cubicBezTo>
                    <a:pt x="8666" y="2129"/>
                    <a:pt x="7062" y="2001"/>
                    <a:pt x="5466" y="1794"/>
                  </a:cubicBezTo>
                  <a:cubicBezTo>
                    <a:pt x="4956" y="1730"/>
                    <a:pt x="4589" y="1267"/>
                    <a:pt x="4660" y="756"/>
                  </a:cubicBezTo>
                  <a:cubicBezTo>
                    <a:pt x="4676" y="605"/>
                    <a:pt x="4732" y="461"/>
                    <a:pt x="4820" y="334"/>
                  </a:cubicBezTo>
                  <a:cubicBezTo>
                    <a:pt x="3567" y="270"/>
                    <a:pt x="2323" y="158"/>
                    <a:pt x="1078" y="6"/>
                  </a:cubicBezTo>
                  <a:cubicBezTo>
                    <a:pt x="1043" y="3"/>
                    <a:pt x="1009" y="1"/>
                    <a:pt x="975"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4"/>
            <p:cNvSpPr/>
            <p:nvPr/>
          </p:nvSpPr>
          <p:spPr>
            <a:xfrm>
              <a:off x="4351450" y="2920150"/>
              <a:ext cx="14300" cy="11850"/>
            </a:xfrm>
            <a:custGeom>
              <a:rect b="b" l="l" r="r" t="t"/>
              <a:pathLst>
                <a:path extrusionOk="0" h="474" w="572">
                  <a:moveTo>
                    <a:pt x="269" y="0"/>
                  </a:moveTo>
                  <a:cubicBezTo>
                    <a:pt x="167" y="0"/>
                    <a:pt x="77" y="67"/>
                    <a:pt x="45" y="171"/>
                  </a:cubicBezTo>
                  <a:cubicBezTo>
                    <a:pt x="0" y="330"/>
                    <a:pt x="127" y="473"/>
                    <a:pt x="274" y="473"/>
                  </a:cubicBezTo>
                  <a:cubicBezTo>
                    <a:pt x="311" y="473"/>
                    <a:pt x="350" y="464"/>
                    <a:pt x="388" y="442"/>
                  </a:cubicBezTo>
                  <a:cubicBezTo>
                    <a:pt x="571" y="339"/>
                    <a:pt x="539" y="67"/>
                    <a:pt x="340" y="11"/>
                  </a:cubicBezTo>
                  <a:cubicBezTo>
                    <a:pt x="316" y="4"/>
                    <a:pt x="292" y="0"/>
                    <a:pt x="269"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4" name="Google Shape;5664;p64"/>
          <p:cNvGrpSpPr/>
          <p:nvPr/>
        </p:nvGrpSpPr>
        <p:grpSpPr>
          <a:xfrm>
            <a:off x="991225" y="3228325"/>
            <a:ext cx="403575" cy="367825"/>
            <a:chOff x="991225" y="3228325"/>
            <a:chExt cx="403575" cy="367825"/>
          </a:xfrm>
        </p:grpSpPr>
        <p:sp>
          <p:nvSpPr>
            <p:cNvPr id="5665" name="Google Shape;5665;p64"/>
            <p:cNvSpPr/>
            <p:nvPr/>
          </p:nvSpPr>
          <p:spPr>
            <a:xfrm>
              <a:off x="1193325" y="3263925"/>
              <a:ext cx="192775" cy="148050"/>
            </a:xfrm>
            <a:custGeom>
              <a:rect b="b" l="l" r="r" t="t"/>
              <a:pathLst>
                <a:path extrusionOk="0" h="5922" w="7711">
                  <a:moveTo>
                    <a:pt x="3520" y="0"/>
                  </a:moveTo>
                  <a:cubicBezTo>
                    <a:pt x="2518" y="0"/>
                    <a:pt x="1457" y="756"/>
                    <a:pt x="902" y="2834"/>
                  </a:cubicBezTo>
                  <a:lnTo>
                    <a:pt x="0" y="5922"/>
                  </a:lnTo>
                  <a:lnTo>
                    <a:pt x="3080" y="5020"/>
                  </a:lnTo>
                  <a:cubicBezTo>
                    <a:pt x="7710" y="3774"/>
                    <a:pt x="5761" y="0"/>
                    <a:pt x="352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4"/>
            <p:cNvSpPr/>
            <p:nvPr/>
          </p:nvSpPr>
          <p:spPr>
            <a:xfrm>
              <a:off x="1293250" y="3291875"/>
              <a:ext cx="19775" cy="19750"/>
            </a:xfrm>
            <a:custGeom>
              <a:rect b="b" l="l" r="r" t="t"/>
              <a:pathLst>
                <a:path extrusionOk="0" h="790" w="791">
                  <a:moveTo>
                    <a:pt x="400" y="0"/>
                  </a:moveTo>
                  <a:cubicBezTo>
                    <a:pt x="176" y="0"/>
                    <a:pt x="1" y="176"/>
                    <a:pt x="1" y="399"/>
                  </a:cubicBezTo>
                  <a:cubicBezTo>
                    <a:pt x="1" y="614"/>
                    <a:pt x="176" y="790"/>
                    <a:pt x="400" y="790"/>
                  </a:cubicBezTo>
                  <a:cubicBezTo>
                    <a:pt x="615" y="790"/>
                    <a:pt x="791" y="614"/>
                    <a:pt x="791" y="399"/>
                  </a:cubicBezTo>
                  <a:cubicBezTo>
                    <a:pt x="791" y="176"/>
                    <a:pt x="615" y="0"/>
                    <a:pt x="40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4"/>
            <p:cNvSpPr/>
            <p:nvPr/>
          </p:nvSpPr>
          <p:spPr>
            <a:xfrm>
              <a:off x="1290750" y="3292750"/>
              <a:ext cx="21875" cy="18500"/>
            </a:xfrm>
            <a:custGeom>
              <a:rect b="b" l="l" r="r" t="t"/>
              <a:pathLst>
                <a:path extrusionOk="0" h="740" w="875">
                  <a:moveTo>
                    <a:pt x="537" y="0"/>
                  </a:moveTo>
                  <a:cubicBezTo>
                    <a:pt x="241" y="0"/>
                    <a:pt x="0" y="354"/>
                    <a:pt x="220" y="643"/>
                  </a:cubicBezTo>
                  <a:cubicBezTo>
                    <a:pt x="268" y="691"/>
                    <a:pt x="332" y="723"/>
                    <a:pt x="396" y="739"/>
                  </a:cubicBezTo>
                  <a:cubicBezTo>
                    <a:pt x="356" y="603"/>
                    <a:pt x="396" y="460"/>
                    <a:pt x="500" y="364"/>
                  </a:cubicBezTo>
                  <a:cubicBezTo>
                    <a:pt x="571" y="287"/>
                    <a:pt x="668" y="245"/>
                    <a:pt x="770" y="245"/>
                  </a:cubicBezTo>
                  <a:cubicBezTo>
                    <a:pt x="805" y="245"/>
                    <a:pt x="840" y="250"/>
                    <a:pt x="875" y="260"/>
                  </a:cubicBezTo>
                  <a:cubicBezTo>
                    <a:pt x="859" y="196"/>
                    <a:pt x="827" y="133"/>
                    <a:pt x="779" y="85"/>
                  </a:cubicBezTo>
                  <a:cubicBezTo>
                    <a:pt x="700" y="26"/>
                    <a:pt x="616" y="0"/>
                    <a:pt x="537"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4"/>
            <p:cNvSpPr/>
            <p:nvPr/>
          </p:nvSpPr>
          <p:spPr>
            <a:xfrm>
              <a:off x="1000000" y="3412550"/>
              <a:ext cx="192750" cy="147900"/>
            </a:xfrm>
            <a:custGeom>
              <a:rect b="b" l="l" r="r" t="t"/>
              <a:pathLst>
                <a:path extrusionOk="0" h="5916" w="7710">
                  <a:moveTo>
                    <a:pt x="7709" y="1"/>
                  </a:moveTo>
                  <a:lnTo>
                    <a:pt x="4629" y="902"/>
                  </a:lnTo>
                  <a:cubicBezTo>
                    <a:pt x="0" y="2148"/>
                    <a:pt x="1943" y="5916"/>
                    <a:pt x="4180" y="5916"/>
                  </a:cubicBezTo>
                  <a:cubicBezTo>
                    <a:pt x="5183" y="5916"/>
                    <a:pt x="6244" y="5159"/>
                    <a:pt x="6799" y="3081"/>
                  </a:cubicBezTo>
                  <a:lnTo>
                    <a:pt x="7709"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4"/>
            <p:cNvSpPr/>
            <p:nvPr/>
          </p:nvSpPr>
          <p:spPr>
            <a:xfrm>
              <a:off x="1072825" y="3512700"/>
              <a:ext cx="19775" cy="19775"/>
            </a:xfrm>
            <a:custGeom>
              <a:rect b="b" l="l" r="r" t="t"/>
              <a:pathLst>
                <a:path extrusionOk="0" h="791" w="791">
                  <a:moveTo>
                    <a:pt x="399" y="0"/>
                  </a:moveTo>
                  <a:cubicBezTo>
                    <a:pt x="176" y="0"/>
                    <a:pt x="0" y="176"/>
                    <a:pt x="0" y="399"/>
                  </a:cubicBezTo>
                  <a:cubicBezTo>
                    <a:pt x="0" y="615"/>
                    <a:pt x="176" y="790"/>
                    <a:pt x="399" y="790"/>
                  </a:cubicBezTo>
                  <a:cubicBezTo>
                    <a:pt x="615" y="790"/>
                    <a:pt x="790" y="615"/>
                    <a:pt x="790" y="399"/>
                  </a:cubicBezTo>
                  <a:cubicBezTo>
                    <a:pt x="790" y="176"/>
                    <a:pt x="615" y="0"/>
                    <a:pt x="399"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4"/>
            <p:cNvSpPr/>
            <p:nvPr/>
          </p:nvSpPr>
          <p:spPr>
            <a:xfrm>
              <a:off x="1070450" y="3513650"/>
              <a:ext cx="21750" cy="18625"/>
            </a:xfrm>
            <a:custGeom>
              <a:rect b="b" l="l" r="r" t="t"/>
              <a:pathLst>
                <a:path extrusionOk="0" h="745" w="870">
                  <a:moveTo>
                    <a:pt x="538" y="0"/>
                  </a:moveTo>
                  <a:cubicBezTo>
                    <a:pt x="245" y="0"/>
                    <a:pt x="1" y="350"/>
                    <a:pt x="215" y="640"/>
                  </a:cubicBezTo>
                  <a:cubicBezTo>
                    <a:pt x="263" y="688"/>
                    <a:pt x="327" y="720"/>
                    <a:pt x="391" y="744"/>
                  </a:cubicBezTo>
                  <a:cubicBezTo>
                    <a:pt x="359" y="601"/>
                    <a:pt x="391" y="457"/>
                    <a:pt x="494" y="361"/>
                  </a:cubicBezTo>
                  <a:cubicBezTo>
                    <a:pt x="566" y="284"/>
                    <a:pt x="663" y="242"/>
                    <a:pt x="764" y="242"/>
                  </a:cubicBezTo>
                  <a:cubicBezTo>
                    <a:pt x="799" y="242"/>
                    <a:pt x="835" y="247"/>
                    <a:pt x="869" y="257"/>
                  </a:cubicBezTo>
                  <a:cubicBezTo>
                    <a:pt x="853" y="194"/>
                    <a:pt x="822" y="130"/>
                    <a:pt x="774" y="82"/>
                  </a:cubicBezTo>
                  <a:cubicBezTo>
                    <a:pt x="697" y="25"/>
                    <a:pt x="616" y="0"/>
                    <a:pt x="538"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4"/>
            <p:cNvSpPr/>
            <p:nvPr/>
          </p:nvSpPr>
          <p:spPr>
            <a:xfrm>
              <a:off x="1193325" y="3412550"/>
              <a:ext cx="192725" cy="147900"/>
            </a:xfrm>
            <a:custGeom>
              <a:rect b="b" l="l" r="r" t="t"/>
              <a:pathLst>
                <a:path extrusionOk="0" h="5916" w="7709">
                  <a:moveTo>
                    <a:pt x="0" y="1"/>
                  </a:moveTo>
                  <a:lnTo>
                    <a:pt x="902" y="3081"/>
                  </a:lnTo>
                  <a:cubicBezTo>
                    <a:pt x="1457" y="5159"/>
                    <a:pt x="2519" y="5916"/>
                    <a:pt x="3523" y="5916"/>
                  </a:cubicBezTo>
                  <a:cubicBezTo>
                    <a:pt x="5762" y="5916"/>
                    <a:pt x="7709" y="2148"/>
                    <a:pt x="3080" y="902"/>
                  </a:cubicBezTo>
                  <a:lnTo>
                    <a:pt x="0"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4"/>
            <p:cNvSpPr/>
            <p:nvPr/>
          </p:nvSpPr>
          <p:spPr>
            <a:xfrm>
              <a:off x="1293250" y="3512700"/>
              <a:ext cx="19775" cy="19775"/>
            </a:xfrm>
            <a:custGeom>
              <a:rect b="b" l="l" r="r" t="t"/>
              <a:pathLst>
                <a:path extrusionOk="0" h="791" w="791">
                  <a:moveTo>
                    <a:pt x="400" y="0"/>
                  </a:moveTo>
                  <a:cubicBezTo>
                    <a:pt x="176" y="0"/>
                    <a:pt x="1" y="176"/>
                    <a:pt x="1" y="399"/>
                  </a:cubicBezTo>
                  <a:cubicBezTo>
                    <a:pt x="1" y="615"/>
                    <a:pt x="176" y="790"/>
                    <a:pt x="400" y="790"/>
                  </a:cubicBezTo>
                  <a:cubicBezTo>
                    <a:pt x="615" y="790"/>
                    <a:pt x="791" y="615"/>
                    <a:pt x="791" y="399"/>
                  </a:cubicBezTo>
                  <a:cubicBezTo>
                    <a:pt x="791" y="176"/>
                    <a:pt x="615" y="0"/>
                    <a:pt x="40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4"/>
            <p:cNvSpPr/>
            <p:nvPr/>
          </p:nvSpPr>
          <p:spPr>
            <a:xfrm>
              <a:off x="1293650" y="3513575"/>
              <a:ext cx="21900" cy="18700"/>
            </a:xfrm>
            <a:custGeom>
              <a:rect b="b" l="l" r="r" t="t"/>
              <a:pathLst>
                <a:path extrusionOk="0" h="748" w="876">
                  <a:moveTo>
                    <a:pt x="338" y="0"/>
                  </a:moveTo>
                  <a:cubicBezTo>
                    <a:pt x="259" y="0"/>
                    <a:pt x="176" y="26"/>
                    <a:pt x="96" y="85"/>
                  </a:cubicBezTo>
                  <a:cubicBezTo>
                    <a:pt x="49" y="133"/>
                    <a:pt x="17" y="197"/>
                    <a:pt x="1" y="260"/>
                  </a:cubicBezTo>
                  <a:cubicBezTo>
                    <a:pt x="35" y="250"/>
                    <a:pt x="71" y="245"/>
                    <a:pt x="106" y="245"/>
                  </a:cubicBezTo>
                  <a:cubicBezTo>
                    <a:pt x="207" y="245"/>
                    <a:pt x="307" y="287"/>
                    <a:pt x="384" y="364"/>
                  </a:cubicBezTo>
                  <a:cubicBezTo>
                    <a:pt x="479" y="460"/>
                    <a:pt x="519" y="604"/>
                    <a:pt x="479" y="747"/>
                  </a:cubicBezTo>
                  <a:cubicBezTo>
                    <a:pt x="543" y="723"/>
                    <a:pt x="607" y="691"/>
                    <a:pt x="655" y="643"/>
                  </a:cubicBezTo>
                  <a:cubicBezTo>
                    <a:pt x="875" y="354"/>
                    <a:pt x="634" y="0"/>
                    <a:pt x="338"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4"/>
            <p:cNvSpPr/>
            <p:nvPr/>
          </p:nvSpPr>
          <p:spPr>
            <a:xfrm>
              <a:off x="999900" y="3263925"/>
              <a:ext cx="192850" cy="148050"/>
            </a:xfrm>
            <a:custGeom>
              <a:rect b="b" l="l" r="r" t="t"/>
              <a:pathLst>
                <a:path extrusionOk="0" h="5922" w="7714">
                  <a:moveTo>
                    <a:pt x="4186" y="0"/>
                  </a:moveTo>
                  <a:cubicBezTo>
                    <a:pt x="1948" y="0"/>
                    <a:pt x="0" y="3774"/>
                    <a:pt x="4625" y="5020"/>
                  </a:cubicBezTo>
                  <a:lnTo>
                    <a:pt x="7713" y="5922"/>
                  </a:lnTo>
                  <a:lnTo>
                    <a:pt x="6803" y="2834"/>
                  </a:lnTo>
                  <a:cubicBezTo>
                    <a:pt x="6248" y="756"/>
                    <a:pt x="5188" y="0"/>
                    <a:pt x="4186"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4"/>
            <p:cNvSpPr/>
            <p:nvPr/>
          </p:nvSpPr>
          <p:spPr>
            <a:xfrm>
              <a:off x="1193325" y="3306125"/>
              <a:ext cx="137750" cy="105850"/>
            </a:xfrm>
            <a:custGeom>
              <a:rect b="b" l="l" r="r" t="t"/>
              <a:pathLst>
                <a:path extrusionOk="0" h="4234" w="5510">
                  <a:moveTo>
                    <a:pt x="2519" y="0"/>
                  </a:moveTo>
                  <a:cubicBezTo>
                    <a:pt x="1802" y="0"/>
                    <a:pt x="1044" y="540"/>
                    <a:pt x="646" y="2023"/>
                  </a:cubicBezTo>
                  <a:lnTo>
                    <a:pt x="0" y="4234"/>
                  </a:lnTo>
                  <a:lnTo>
                    <a:pt x="0" y="4234"/>
                  </a:lnTo>
                  <a:lnTo>
                    <a:pt x="2202" y="3579"/>
                  </a:lnTo>
                  <a:cubicBezTo>
                    <a:pt x="5509" y="2692"/>
                    <a:pt x="4118" y="0"/>
                    <a:pt x="251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4"/>
            <p:cNvSpPr/>
            <p:nvPr/>
          </p:nvSpPr>
          <p:spPr>
            <a:xfrm>
              <a:off x="1054850" y="3412550"/>
              <a:ext cx="137900" cy="105750"/>
            </a:xfrm>
            <a:custGeom>
              <a:rect b="b" l="l" r="r" t="t"/>
              <a:pathLst>
                <a:path extrusionOk="0" h="4230" w="5516">
                  <a:moveTo>
                    <a:pt x="5515" y="1"/>
                  </a:moveTo>
                  <a:lnTo>
                    <a:pt x="3313" y="647"/>
                  </a:lnTo>
                  <a:cubicBezTo>
                    <a:pt x="1" y="1534"/>
                    <a:pt x="1393" y="4229"/>
                    <a:pt x="2995" y="4229"/>
                  </a:cubicBezTo>
                  <a:cubicBezTo>
                    <a:pt x="3712" y="4229"/>
                    <a:pt x="4471" y="3689"/>
                    <a:pt x="4869" y="2203"/>
                  </a:cubicBezTo>
                  <a:lnTo>
                    <a:pt x="5515"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4"/>
            <p:cNvSpPr/>
            <p:nvPr/>
          </p:nvSpPr>
          <p:spPr>
            <a:xfrm>
              <a:off x="1193325" y="3412550"/>
              <a:ext cx="137725" cy="105750"/>
            </a:xfrm>
            <a:custGeom>
              <a:rect b="b" l="l" r="r" t="t"/>
              <a:pathLst>
                <a:path extrusionOk="0" h="4230" w="5509">
                  <a:moveTo>
                    <a:pt x="0" y="1"/>
                  </a:moveTo>
                  <a:lnTo>
                    <a:pt x="646" y="2203"/>
                  </a:lnTo>
                  <a:cubicBezTo>
                    <a:pt x="1044" y="3689"/>
                    <a:pt x="1802" y="4229"/>
                    <a:pt x="2519" y="4229"/>
                  </a:cubicBezTo>
                  <a:cubicBezTo>
                    <a:pt x="4119" y="4229"/>
                    <a:pt x="5509" y="1534"/>
                    <a:pt x="2202" y="647"/>
                  </a:cubicBezTo>
                  <a:lnTo>
                    <a:pt x="0"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4"/>
            <p:cNvSpPr/>
            <p:nvPr/>
          </p:nvSpPr>
          <p:spPr>
            <a:xfrm>
              <a:off x="1054850" y="3306125"/>
              <a:ext cx="137900" cy="105850"/>
            </a:xfrm>
            <a:custGeom>
              <a:rect b="b" l="l" r="r" t="t"/>
              <a:pathLst>
                <a:path extrusionOk="0" h="4234" w="5516">
                  <a:moveTo>
                    <a:pt x="2995" y="0"/>
                  </a:moveTo>
                  <a:cubicBezTo>
                    <a:pt x="1393" y="0"/>
                    <a:pt x="0" y="2692"/>
                    <a:pt x="3313" y="3579"/>
                  </a:cubicBezTo>
                  <a:lnTo>
                    <a:pt x="5515" y="4234"/>
                  </a:lnTo>
                  <a:lnTo>
                    <a:pt x="5515" y="4234"/>
                  </a:lnTo>
                  <a:lnTo>
                    <a:pt x="4869" y="2023"/>
                  </a:lnTo>
                  <a:cubicBezTo>
                    <a:pt x="4471" y="540"/>
                    <a:pt x="3712" y="0"/>
                    <a:pt x="2995"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4"/>
            <p:cNvSpPr/>
            <p:nvPr/>
          </p:nvSpPr>
          <p:spPr>
            <a:xfrm>
              <a:off x="1193325" y="3321575"/>
              <a:ext cx="90175" cy="90400"/>
            </a:xfrm>
            <a:custGeom>
              <a:rect b="b" l="l" r="r" t="t"/>
              <a:pathLst>
                <a:path extrusionOk="0" h="3616" w="3607">
                  <a:moveTo>
                    <a:pt x="1317" y="1"/>
                  </a:moveTo>
                  <a:cubicBezTo>
                    <a:pt x="1045" y="320"/>
                    <a:pt x="814" y="775"/>
                    <a:pt x="646" y="1405"/>
                  </a:cubicBezTo>
                  <a:lnTo>
                    <a:pt x="0" y="3616"/>
                  </a:lnTo>
                  <a:lnTo>
                    <a:pt x="0" y="3616"/>
                  </a:lnTo>
                  <a:lnTo>
                    <a:pt x="2202" y="2961"/>
                  </a:lnTo>
                  <a:cubicBezTo>
                    <a:pt x="2825" y="2794"/>
                    <a:pt x="3288" y="2562"/>
                    <a:pt x="3607" y="2291"/>
                  </a:cubicBezTo>
                  <a:cubicBezTo>
                    <a:pt x="3216" y="1230"/>
                    <a:pt x="2378" y="392"/>
                    <a:pt x="1317"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4"/>
            <p:cNvSpPr/>
            <p:nvPr/>
          </p:nvSpPr>
          <p:spPr>
            <a:xfrm>
              <a:off x="1193325" y="3412550"/>
              <a:ext cx="90175" cy="90400"/>
            </a:xfrm>
            <a:custGeom>
              <a:rect b="b" l="l" r="r" t="t"/>
              <a:pathLst>
                <a:path extrusionOk="0" h="3616" w="3607">
                  <a:moveTo>
                    <a:pt x="0" y="1"/>
                  </a:moveTo>
                  <a:lnTo>
                    <a:pt x="646" y="2203"/>
                  </a:lnTo>
                  <a:cubicBezTo>
                    <a:pt x="814" y="2833"/>
                    <a:pt x="1045" y="3288"/>
                    <a:pt x="1317" y="3615"/>
                  </a:cubicBezTo>
                  <a:cubicBezTo>
                    <a:pt x="2378" y="3216"/>
                    <a:pt x="3216" y="2378"/>
                    <a:pt x="3607" y="1317"/>
                  </a:cubicBezTo>
                  <a:cubicBezTo>
                    <a:pt x="3288" y="1046"/>
                    <a:pt x="2825" y="814"/>
                    <a:pt x="2202" y="647"/>
                  </a:cubicBezTo>
                  <a:lnTo>
                    <a:pt x="0"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4"/>
            <p:cNvSpPr/>
            <p:nvPr/>
          </p:nvSpPr>
          <p:spPr>
            <a:xfrm>
              <a:off x="1102350" y="3412550"/>
              <a:ext cx="90400" cy="90400"/>
            </a:xfrm>
            <a:custGeom>
              <a:rect b="b" l="l" r="r" t="t"/>
              <a:pathLst>
                <a:path extrusionOk="0" h="3616" w="3616">
                  <a:moveTo>
                    <a:pt x="3615" y="1"/>
                  </a:moveTo>
                  <a:lnTo>
                    <a:pt x="1413" y="647"/>
                  </a:lnTo>
                  <a:cubicBezTo>
                    <a:pt x="782" y="814"/>
                    <a:pt x="320" y="1046"/>
                    <a:pt x="0" y="1317"/>
                  </a:cubicBezTo>
                  <a:cubicBezTo>
                    <a:pt x="399" y="2378"/>
                    <a:pt x="1237" y="3216"/>
                    <a:pt x="2298" y="3615"/>
                  </a:cubicBezTo>
                  <a:cubicBezTo>
                    <a:pt x="2562" y="3296"/>
                    <a:pt x="2793" y="2833"/>
                    <a:pt x="2969" y="2203"/>
                  </a:cubicBezTo>
                  <a:lnTo>
                    <a:pt x="3615"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4"/>
            <p:cNvSpPr/>
            <p:nvPr/>
          </p:nvSpPr>
          <p:spPr>
            <a:xfrm>
              <a:off x="1102350" y="3321575"/>
              <a:ext cx="90400" cy="90400"/>
            </a:xfrm>
            <a:custGeom>
              <a:rect b="b" l="l" r="r" t="t"/>
              <a:pathLst>
                <a:path extrusionOk="0" h="3616" w="3616">
                  <a:moveTo>
                    <a:pt x="2298" y="1"/>
                  </a:moveTo>
                  <a:cubicBezTo>
                    <a:pt x="1237" y="392"/>
                    <a:pt x="399" y="1230"/>
                    <a:pt x="0" y="2291"/>
                  </a:cubicBezTo>
                  <a:cubicBezTo>
                    <a:pt x="328" y="2562"/>
                    <a:pt x="782" y="2794"/>
                    <a:pt x="1413" y="2961"/>
                  </a:cubicBezTo>
                  <a:lnTo>
                    <a:pt x="3615" y="3616"/>
                  </a:lnTo>
                  <a:lnTo>
                    <a:pt x="3615" y="3616"/>
                  </a:lnTo>
                  <a:lnTo>
                    <a:pt x="2969" y="1405"/>
                  </a:lnTo>
                  <a:cubicBezTo>
                    <a:pt x="2793" y="775"/>
                    <a:pt x="2570" y="320"/>
                    <a:pt x="2298"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4"/>
            <p:cNvSpPr/>
            <p:nvPr/>
          </p:nvSpPr>
          <p:spPr>
            <a:xfrm>
              <a:off x="1072825" y="3291875"/>
              <a:ext cx="19775" cy="19750"/>
            </a:xfrm>
            <a:custGeom>
              <a:rect b="b" l="l" r="r" t="t"/>
              <a:pathLst>
                <a:path extrusionOk="0" h="790" w="791">
                  <a:moveTo>
                    <a:pt x="399" y="0"/>
                  </a:moveTo>
                  <a:cubicBezTo>
                    <a:pt x="176" y="0"/>
                    <a:pt x="0" y="176"/>
                    <a:pt x="0" y="399"/>
                  </a:cubicBezTo>
                  <a:cubicBezTo>
                    <a:pt x="0" y="614"/>
                    <a:pt x="176" y="790"/>
                    <a:pt x="399" y="790"/>
                  </a:cubicBezTo>
                  <a:cubicBezTo>
                    <a:pt x="615" y="790"/>
                    <a:pt x="790" y="614"/>
                    <a:pt x="790" y="399"/>
                  </a:cubicBezTo>
                  <a:cubicBezTo>
                    <a:pt x="790" y="176"/>
                    <a:pt x="615" y="0"/>
                    <a:pt x="399"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4"/>
            <p:cNvSpPr/>
            <p:nvPr/>
          </p:nvSpPr>
          <p:spPr>
            <a:xfrm>
              <a:off x="1073225" y="3291650"/>
              <a:ext cx="22175" cy="19800"/>
            </a:xfrm>
            <a:custGeom>
              <a:rect b="b" l="l" r="r" t="t"/>
              <a:pathLst>
                <a:path extrusionOk="0" h="792" w="887">
                  <a:moveTo>
                    <a:pt x="385" y="1"/>
                  </a:moveTo>
                  <a:cubicBezTo>
                    <a:pt x="212" y="1"/>
                    <a:pt x="46" y="113"/>
                    <a:pt x="0" y="304"/>
                  </a:cubicBezTo>
                  <a:cubicBezTo>
                    <a:pt x="35" y="294"/>
                    <a:pt x="71" y="289"/>
                    <a:pt x="106" y="289"/>
                  </a:cubicBezTo>
                  <a:cubicBezTo>
                    <a:pt x="207" y="289"/>
                    <a:pt x="306" y="331"/>
                    <a:pt x="383" y="408"/>
                  </a:cubicBezTo>
                  <a:cubicBezTo>
                    <a:pt x="479" y="504"/>
                    <a:pt x="519" y="655"/>
                    <a:pt x="487" y="791"/>
                  </a:cubicBezTo>
                  <a:cubicBezTo>
                    <a:pt x="782" y="711"/>
                    <a:pt x="886" y="336"/>
                    <a:pt x="671" y="121"/>
                  </a:cubicBezTo>
                  <a:cubicBezTo>
                    <a:pt x="588" y="39"/>
                    <a:pt x="486" y="1"/>
                    <a:pt x="385"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4"/>
            <p:cNvSpPr/>
            <p:nvPr/>
          </p:nvSpPr>
          <p:spPr>
            <a:xfrm>
              <a:off x="1111125" y="3228325"/>
              <a:ext cx="163700" cy="183450"/>
            </a:xfrm>
            <a:custGeom>
              <a:rect b="b" l="l" r="r" t="t"/>
              <a:pathLst>
                <a:path extrusionOk="0" h="7338" w="6548">
                  <a:moveTo>
                    <a:pt x="3275" y="1"/>
                  </a:moveTo>
                  <a:cubicBezTo>
                    <a:pt x="1638" y="1"/>
                    <a:pt x="0" y="1505"/>
                    <a:pt x="1732" y="4513"/>
                  </a:cubicBezTo>
                  <a:lnTo>
                    <a:pt x="3272" y="7338"/>
                  </a:lnTo>
                  <a:lnTo>
                    <a:pt x="4812" y="4513"/>
                  </a:lnTo>
                  <a:cubicBezTo>
                    <a:pt x="6548" y="1505"/>
                    <a:pt x="4912" y="1"/>
                    <a:pt x="3275"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4"/>
            <p:cNvSpPr/>
            <p:nvPr/>
          </p:nvSpPr>
          <p:spPr>
            <a:xfrm>
              <a:off x="1147225" y="3315600"/>
              <a:ext cx="91400" cy="96175"/>
            </a:xfrm>
            <a:custGeom>
              <a:rect b="b" l="l" r="r" t="t"/>
              <a:pathLst>
                <a:path extrusionOk="0" h="3847" w="3656">
                  <a:moveTo>
                    <a:pt x="1828" y="1"/>
                  </a:moveTo>
                  <a:cubicBezTo>
                    <a:pt x="1190" y="1"/>
                    <a:pt x="559" y="160"/>
                    <a:pt x="1" y="463"/>
                  </a:cubicBezTo>
                  <a:cubicBezTo>
                    <a:pt x="81" y="647"/>
                    <a:pt x="176" y="830"/>
                    <a:pt x="288" y="1022"/>
                  </a:cubicBezTo>
                  <a:lnTo>
                    <a:pt x="1828" y="3847"/>
                  </a:lnTo>
                  <a:lnTo>
                    <a:pt x="3368" y="1022"/>
                  </a:lnTo>
                  <a:cubicBezTo>
                    <a:pt x="3472" y="830"/>
                    <a:pt x="3576" y="647"/>
                    <a:pt x="3655" y="463"/>
                  </a:cubicBezTo>
                  <a:cubicBezTo>
                    <a:pt x="3097" y="160"/>
                    <a:pt x="2466" y="1"/>
                    <a:pt x="1828"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4"/>
            <p:cNvSpPr/>
            <p:nvPr/>
          </p:nvSpPr>
          <p:spPr>
            <a:xfrm>
              <a:off x="1134475" y="3280650"/>
              <a:ext cx="116925" cy="131125"/>
            </a:xfrm>
            <a:custGeom>
              <a:rect b="b" l="l" r="r" t="t"/>
              <a:pathLst>
                <a:path extrusionOk="0" h="5245" w="4677">
                  <a:moveTo>
                    <a:pt x="2340" y="0"/>
                  </a:moveTo>
                  <a:cubicBezTo>
                    <a:pt x="1171" y="0"/>
                    <a:pt x="0" y="1075"/>
                    <a:pt x="1237" y="3226"/>
                  </a:cubicBezTo>
                  <a:lnTo>
                    <a:pt x="2338" y="5245"/>
                  </a:lnTo>
                  <a:lnTo>
                    <a:pt x="3431" y="3226"/>
                  </a:lnTo>
                  <a:cubicBezTo>
                    <a:pt x="4676" y="1075"/>
                    <a:pt x="3509" y="0"/>
                    <a:pt x="2340"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4"/>
            <p:cNvSpPr/>
            <p:nvPr/>
          </p:nvSpPr>
          <p:spPr>
            <a:xfrm>
              <a:off x="1152425" y="3315600"/>
              <a:ext cx="81000" cy="96175"/>
            </a:xfrm>
            <a:custGeom>
              <a:rect b="b" l="l" r="r" t="t"/>
              <a:pathLst>
                <a:path extrusionOk="0" h="3847" w="3240">
                  <a:moveTo>
                    <a:pt x="1620" y="1"/>
                  </a:moveTo>
                  <a:cubicBezTo>
                    <a:pt x="1061" y="1"/>
                    <a:pt x="511" y="120"/>
                    <a:pt x="0" y="360"/>
                  </a:cubicBezTo>
                  <a:cubicBezTo>
                    <a:pt x="40" y="775"/>
                    <a:pt x="200" y="1269"/>
                    <a:pt x="519" y="1828"/>
                  </a:cubicBezTo>
                  <a:lnTo>
                    <a:pt x="1620" y="3847"/>
                  </a:lnTo>
                  <a:lnTo>
                    <a:pt x="2713" y="1828"/>
                  </a:lnTo>
                  <a:cubicBezTo>
                    <a:pt x="3040" y="1269"/>
                    <a:pt x="3200" y="775"/>
                    <a:pt x="3240" y="360"/>
                  </a:cubicBezTo>
                  <a:cubicBezTo>
                    <a:pt x="2729" y="120"/>
                    <a:pt x="2179" y="1"/>
                    <a:pt x="1620"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4"/>
            <p:cNvSpPr/>
            <p:nvPr/>
          </p:nvSpPr>
          <p:spPr>
            <a:xfrm>
              <a:off x="1173375" y="3307025"/>
              <a:ext cx="39125" cy="39125"/>
            </a:xfrm>
            <a:custGeom>
              <a:rect b="b" l="l" r="r" t="t"/>
              <a:pathLst>
                <a:path extrusionOk="0" h="1565" w="1565">
                  <a:moveTo>
                    <a:pt x="782" y="0"/>
                  </a:moveTo>
                  <a:cubicBezTo>
                    <a:pt x="351" y="0"/>
                    <a:pt x="0" y="352"/>
                    <a:pt x="0" y="782"/>
                  </a:cubicBezTo>
                  <a:cubicBezTo>
                    <a:pt x="0" y="1213"/>
                    <a:pt x="351" y="1564"/>
                    <a:pt x="782" y="1564"/>
                  </a:cubicBezTo>
                  <a:cubicBezTo>
                    <a:pt x="1213" y="1564"/>
                    <a:pt x="1564" y="1213"/>
                    <a:pt x="1564" y="782"/>
                  </a:cubicBezTo>
                  <a:cubicBezTo>
                    <a:pt x="1564" y="352"/>
                    <a:pt x="1213" y="0"/>
                    <a:pt x="78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4"/>
            <p:cNvSpPr/>
            <p:nvPr/>
          </p:nvSpPr>
          <p:spPr>
            <a:xfrm>
              <a:off x="1171175" y="3307025"/>
              <a:ext cx="30350" cy="39225"/>
            </a:xfrm>
            <a:custGeom>
              <a:rect b="b" l="l" r="r" t="t"/>
              <a:pathLst>
                <a:path extrusionOk="0" h="1569" w="1214">
                  <a:moveTo>
                    <a:pt x="878" y="0"/>
                  </a:moveTo>
                  <a:cubicBezTo>
                    <a:pt x="375" y="0"/>
                    <a:pt x="0" y="463"/>
                    <a:pt x="112" y="950"/>
                  </a:cubicBezTo>
                  <a:cubicBezTo>
                    <a:pt x="197" y="1326"/>
                    <a:pt x="526" y="1568"/>
                    <a:pt x="879" y="1568"/>
                  </a:cubicBezTo>
                  <a:cubicBezTo>
                    <a:pt x="990" y="1568"/>
                    <a:pt x="1104" y="1544"/>
                    <a:pt x="1213" y="1493"/>
                  </a:cubicBezTo>
                  <a:cubicBezTo>
                    <a:pt x="934" y="1365"/>
                    <a:pt x="758" y="1086"/>
                    <a:pt x="758" y="782"/>
                  </a:cubicBezTo>
                  <a:cubicBezTo>
                    <a:pt x="758" y="479"/>
                    <a:pt x="934" y="200"/>
                    <a:pt x="1213" y="72"/>
                  </a:cubicBezTo>
                  <a:cubicBezTo>
                    <a:pt x="1101" y="24"/>
                    <a:pt x="990" y="0"/>
                    <a:pt x="87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4"/>
            <p:cNvSpPr/>
            <p:nvPr/>
          </p:nvSpPr>
          <p:spPr>
            <a:xfrm>
              <a:off x="1183150" y="3246175"/>
              <a:ext cx="19775" cy="19775"/>
            </a:xfrm>
            <a:custGeom>
              <a:rect b="b" l="l" r="r" t="t"/>
              <a:pathLst>
                <a:path extrusionOk="0" h="791" w="791">
                  <a:moveTo>
                    <a:pt x="391" y="1"/>
                  </a:moveTo>
                  <a:cubicBezTo>
                    <a:pt x="176" y="1"/>
                    <a:pt x="0" y="176"/>
                    <a:pt x="0" y="392"/>
                  </a:cubicBezTo>
                  <a:cubicBezTo>
                    <a:pt x="0" y="615"/>
                    <a:pt x="176" y="791"/>
                    <a:pt x="391" y="791"/>
                  </a:cubicBezTo>
                  <a:cubicBezTo>
                    <a:pt x="606" y="791"/>
                    <a:pt x="790" y="615"/>
                    <a:pt x="790" y="392"/>
                  </a:cubicBezTo>
                  <a:cubicBezTo>
                    <a:pt x="790" y="176"/>
                    <a:pt x="606" y="1"/>
                    <a:pt x="391"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4"/>
            <p:cNvSpPr/>
            <p:nvPr/>
          </p:nvSpPr>
          <p:spPr>
            <a:xfrm>
              <a:off x="1182750" y="3246150"/>
              <a:ext cx="15175" cy="19850"/>
            </a:xfrm>
            <a:custGeom>
              <a:rect b="b" l="l" r="r" t="t"/>
              <a:pathLst>
                <a:path extrusionOk="0" h="794" w="607">
                  <a:moveTo>
                    <a:pt x="402" y="0"/>
                  </a:moveTo>
                  <a:cubicBezTo>
                    <a:pt x="194" y="0"/>
                    <a:pt x="0" y="165"/>
                    <a:pt x="0" y="393"/>
                  </a:cubicBezTo>
                  <a:cubicBezTo>
                    <a:pt x="0" y="627"/>
                    <a:pt x="194" y="793"/>
                    <a:pt x="403" y="793"/>
                  </a:cubicBezTo>
                  <a:cubicBezTo>
                    <a:pt x="471" y="793"/>
                    <a:pt x="541" y="775"/>
                    <a:pt x="607" y="736"/>
                  </a:cubicBezTo>
                  <a:cubicBezTo>
                    <a:pt x="487" y="664"/>
                    <a:pt x="407" y="536"/>
                    <a:pt x="407" y="393"/>
                  </a:cubicBezTo>
                  <a:cubicBezTo>
                    <a:pt x="407" y="257"/>
                    <a:pt x="487" y="121"/>
                    <a:pt x="607" y="58"/>
                  </a:cubicBezTo>
                  <a:cubicBezTo>
                    <a:pt x="541" y="18"/>
                    <a:pt x="471" y="0"/>
                    <a:pt x="402"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4"/>
            <p:cNvSpPr/>
            <p:nvPr/>
          </p:nvSpPr>
          <p:spPr>
            <a:xfrm>
              <a:off x="1111125" y="3412550"/>
              <a:ext cx="163700" cy="183600"/>
            </a:xfrm>
            <a:custGeom>
              <a:rect b="b" l="l" r="r" t="t"/>
              <a:pathLst>
                <a:path extrusionOk="0" h="7344" w="6548">
                  <a:moveTo>
                    <a:pt x="3272" y="1"/>
                  </a:moveTo>
                  <a:lnTo>
                    <a:pt x="1732" y="2825"/>
                  </a:lnTo>
                  <a:cubicBezTo>
                    <a:pt x="0" y="5837"/>
                    <a:pt x="1638" y="7344"/>
                    <a:pt x="3275" y="7344"/>
                  </a:cubicBezTo>
                  <a:cubicBezTo>
                    <a:pt x="4912" y="7344"/>
                    <a:pt x="6548" y="5837"/>
                    <a:pt x="4812" y="2825"/>
                  </a:cubicBezTo>
                  <a:lnTo>
                    <a:pt x="3272" y="1"/>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4"/>
            <p:cNvSpPr/>
            <p:nvPr/>
          </p:nvSpPr>
          <p:spPr>
            <a:xfrm>
              <a:off x="1147225" y="3412550"/>
              <a:ext cx="91600" cy="96175"/>
            </a:xfrm>
            <a:custGeom>
              <a:rect b="b" l="l" r="r" t="t"/>
              <a:pathLst>
                <a:path extrusionOk="0" h="3847" w="3664">
                  <a:moveTo>
                    <a:pt x="1828" y="1"/>
                  </a:moveTo>
                  <a:lnTo>
                    <a:pt x="288" y="2825"/>
                  </a:lnTo>
                  <a:cubicBezTo>
                    <a:pt x="176" y="3017"/>
                    <a:pt x="81" y="3208"/>
                    <a:pt x="1" y="3384"/>
                  </a:cubicBezTo>
                  <a:cubicBezTo>
                    <a:pt x="559" y="3687"/>
                    <a:pt x="1190" y="3847"/>
                    <a:pt x="1828" y="3847"/>
                  </a:cubicBezTo>
                  <a:cubicBezTo>
                    <a:pt x="2466" y="3847"/>
                    <a:pt x="3097" y="3687"/>
                    <a:pt x="3663" y="3384"/>
                  </a:cubicBezTo>
                  <a:cubicBezTo>
                    <a:pt x="3576" y="3208"/>
                    <a:pt x="3480" y="3017"/>
                    <a:pt x="3368" y="2825"/>
                  </a:cubicBezTo>
                  <a:lnTo>
                    <a:pt x="1828" y="1"/>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4"/>
            <p:cNvSpPr/>
            <p:nvPr/>
          </p:nvSpPr>
          <p:spPr>
            <a:xfrm>
              <a:off x="1134475" y="3412550"/>
              <a:ext cx="116925" cy="131125"/>
            </a:xfrm>
            <a:custGeom>
              <a:rect b="b" l="l" r="r" t="t"/>
              <a:pathLst>
                <a:path extrusionOk="0" h="5245" w="4677">
                  <a:moveTo>
                    <a:pt x="2338" y="1"/>
                  </a:moveTo>
                  <a:lnTo>
                    <a:pt x="1237" y="2019"/>
                  </a:lnTo>
                  <a:cubicBezTo>
                    <a:pt x="0" y="4170"/>
                    <a:pt x="1171" y="5245"/>
                    <a:pt x="2340" y="5245"/>
                  </a:cubicBezTo>
                  <a:cubicBezTo>
                    <a:pt x="3509" y="5245"/>
                    <a:pt x="4676" y="4170"/>
                    <a:pt x="3431" y="2019"/>
                  </a:cubicBezTo>
                  <a:lnTo>
                    <a:pt x="2338"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4"/>
            <p:cNvSpPr/>
            <p:nvPr/>
          </p:nvSpPr>
          <p:spPr>
            <a:xfrm>
              <a:off x="1173375" y="3478175"/>
              <a:ext cx="39125" cy="39325"/>
            </a:xfrm>
            <a:custGeom>
              <a:rect b="b" l="l" r="r" t="t"/>
              <a:pathLst>
                <a:path extrusionOk="0" h="1573" w="1565">
                  <a:moveTo>
                    <a:pt x="782" y="1"/>
                  </a:moveTo>
                  <a:cubicBezTo>
                    <a:pt x="351" y="1"/>
                    <a:pt x="0" y="352"/>
                    <a:pt x="0" y="783"/>
                  </a:cubicBezTo>
                  <a:cubicBezTo>
                    <a:pt x="0" y="1222"/>
                    <a:pt x="351" y="1573"/>
                    <a:pt x="782" y="1573"/>
                  </a:cubicBezTo>
                  <a:cubicBezTo>
                    <a:pt x="1213" y="1573"/>
                    <a:pt x="1564" y="1222"/>
                    <a:pt x="1564" y="783"/>
                  </a:cubicBezTo>
                  <a:cubicBezTo>
                    <a:pt x="1564" y="352"/>
                    <a:pt x="1213" y="1"/>
                    <a:pt x="78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4"/>
            <p:cNvSpPr/>
            <p:nvPr/>
          </p:nvSpPr>
          <p:spPr>
            <a:xfrm>
              <a:off x="1171175" y="3478175"/>
              <a:ext cx="30350" cy="39325"/>
            </a:xfrm>
            <a:custGeom>
              <a:rect b="b" l="l" r="r" t="t"/>
              <a:pathLst>
                <a:path extrusionOk="0" h="1573" w="1214">
                  <a:moveTo>
                    <a:pt x="882" y="0"/>
                  </a:moveTo>
                  <a:cubicBezTo>
                    <a:pt x="528" y="0"/>
                    <a:pt x="197" y="238"/>
                    <a:pt x="112" y="615"/>
                  </a:cubicBezTo>
                  <a:cubicBezTo>
                    <a:pt x="0" y="1102"/>
                    <a:pt x="375" y="1565"/>
                    <a:pt x="878" y="1573"/>
                  </a:cubicBezTo>
                  <a:cubicBezTo>
                    <a:pt x="990" y="1573"/>
                    <a:pt x="1101" y="1541"/>
                    <a:pt x="1213" y="1493"/>
                  </a:cubicBezTo>
                  <a:cubicBezTo>
                    <a:pt x="934" y="1365"/>
                    <a:pt x="758" y="1086"/>
                    <a:pt x="758" y="783"/>
                  </a:cubicBezTo>
                  <a:cubicBezTo>
                    <a:pt x="758" y="480"/>
                    <a:pt x="934" y="200"/>
                    <a:pt x="1213" y="73"/>
                  </a:cubicBezTo>
                  <a:cubicBezTo>
                    <a:pt x="1105" y="23"/>
                    <a:pt x="992" y="0"/>
                    <a:pt x="88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4"/>
            <p:cNvSpPr/>
            <p:nvPr/>
          </p:nvSpPr>
          <p:spPr>
            <a:xfrm>
              <a:off x="1183150" y="3558375"/>
              <a:ext cx="19775" cy="19775"/>
            </a:xfrm>
            <a:custGeom>
              <a:rect b="b" l="l" r="r" t="t"/>
              <a:pathLst>
                <a:path extrusionOk="0" h="791" w="791">
                  <a:moveTo>
                    <a:pt x="391" y="0"/>
                  </a:moveTo>
                  <a:cubicBezTo>
                    <a:pt x="176" y="0"/>
                    <a:pt x="0" y="184"/>
                    <a:pt x="0" y="399"/>
                  </a:cubicBezTo>
                  <a:cubicBezTo>
                    <a:pt x="0" y="615"/>
                    <a:pt x="176" y="790"/>
                    <a:pt x="391" y="790"/>
                  </a:cubicBezTo>
                  <a:cubicBezTo>
                    <a:pt x="606" y="790"/>
                    <a:pt x="790" y="615"/>
                    <a:pt x="790" y="399"/>
                  </a:cubicBezTo>
                  <a:cubicBezTo>
                    <a:pt x="790" y="184"/>
                    <a:pt x="606" y="0"/>
                    <a:pt x="391"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4"/>
            <p:cNvSpPr/>
            <p:nvPr/>
          </p:nvSpPr>
          <p:spPr>
            <a:xfrm>
              <a:off x="1182750" y="3558325"/>
              <a:ext cx="15175" cy="20075"/>
            </a:xfrm>
            <a:custGeom>
              <a:rect b="b" l="l" r="r" t="t"/>
              <a:pathLst>
                <a:path extrusionOk="0" h="803" w="607">
                  <a:moveTo>
                    <a:pt x="403" y="1"/>
                  </a:moveTo>
                  <a:cubicBezTo>
                    <a:pt x="194" y="1"/>
                    <a:pt x="0" y="167"/>
                    <a:pt x="0" y="401"/>
                  </a:cubicBezTo>
                  <a:cubicBezTo>
                    <a:pt x="0" y="636"/>
                    <a:pt x="194" y="802"/>
                    <a:pt x="403" y="802"/>
                  </a:cubicBezTo>
                  <a:cubicBezTo>
                    <a:pt x="471" y="802"/>
                    <a:pt x="541" y="784"/>
                    <a:pt x="607" y="745"/>
                  </a:cubicBezTo>
                  <a:cubicBezTo>
                    <a:pt x="487" y="673"/>
                    <a:pt x="407" y="545"/>
                    <a:pt x="407" y="401"/>
                  </a:cubicBezTo>
                  <a:cubicBezTo>
                    <a:pt x="407" y="258"/>
                    <a:pt x="487" y="130"/>
                    <a:pt x="607" y="58"/>
                  </a:cubicBezTo>
                  <a:cubicBezTo>
                    <a:pt x="541" y="19"/>
                    <a:pt x="471" y="1"/>
                    <a:pt x="403"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4"/>
            <p:cNvSpPr/>
            <p:nvPr/>
          </p:nvSpPr>
          <p:spPr>
            <a:xfrm>
              <a:off x="1193325" y="3355050"/>
              <a:ext cx="201475" cy="114250"/>
            </a:xfrm>
            <a:custGeom>
              <a:rect b="b" l="l" r="r" t="t"/>
              <a:pathLst>
                <a:path extrusionOk="0" h="4570" w="8059">
                  <a:moveTo>
                    <a:pt x="5139" y="0"/>
                  </a:moveTo>
                  <a:cubicBezTo>
                    <a:pt x="4504" y="0"/>
                    <a:pt x="3729" y="217"/>
                    <a:pt x="2817" y="745"/>
                  </a:cubicBezTo>
                  <a:lnTo>
                    <a:pt x="0" y="2293"/>
                  </a:lnTo>
                  <a:lnTo>
                    <a:pt x="2817" y="3825"/>
                  </a:lnTo>
                  <a:cubicBezTo>
                    <a:pt x="3729" y="4352"/>
                    <a:pt x="4504" y="4569"/>
                    <a:pt x="5139" y="4569"/>
                  </a:cubicBezTo>
                  <a:cubicBezTo>
                    <a:pt x="8059" y="4569"/>
                    <a:pt x="8059" y="0"/>
                    <a:pt x="5139"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4"/>
            <p:cNvSpPr/>
            <p:nvPr/>
          </p:nvSpPr>
          <p:spPr>
            <a:xfrm>
              <a:off x="1193325" y="3366475"/>
              <a:ext cx="95975" cy="91575"/>
            </a:xfrm>
            <a:custGeom>
              <a:rect b="b" l="l" r="r" t="t"/>
              <a:pathLst>
                <a:path extrusionOk="0" h="3663" w="3839">
                  <a:moveTo>
                    <a:pt x="3375" y="0"/>
                  </a:moveTo>
                  <a:cubicBezTo>
                    <a:pt x="3200" y="80"/>
                    <a:pt x="3016" y="176"/>
                    <a:pt x="2817" y="288"/>
                  </a:cubicBezTo>
                  <a:lnTo>
                    <a:pt x="0" y="1836"/>
                  </a:lnTo>
                  <a:lnTo>
                    <a:pt x="2817" y="3368"/>
                  </a:lnTo>
                  <a:cubicBezTo>
                    <a:pt x="3008" y="3479"/>
                    <a:pt x="3192" y="3575"/>
                    <a:pt x="3375" y="3663"/>
                  </a:cubicBezTo>
                  <a:cubicBezTo>
                    <a:pt x="3678" y="3104"/>
                    <a:pt x="3838" y="2474"/>
                    <a:pt x="3838" y="1836"/>
                  </a:cubicBezTo>
                  <a:cubicBezTo>
                    <a:pt x="3838" y="1189"/>
                    <a:pt x="3678" y="559"/>
                    <a:pt x="3375"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4"/>
            <p:cNvSpPr/>
            <p:nvPr/>
          </p:nvSpPr>
          <p:spPr>
            <a:xfrm>
              <a:off x="1193500" y="3371375"/>
              <a:ext cx="143825" cy="81675"/>
            </a:xfrm>
            <a:custGeom>
              <a:rect b="b" l="l" r="r" t="t"/>
              <a:pathLst>
                <a:path extrusionOk="0" h="3267" w="5753">
                  <a:moveTo>
                    <a:pt x="3667" y="0"/>
                  </a:moveTo>
                  <a:cubicBezTo>
                    <a:pt x="3214" y="0"/>
                    <a:pt x="2662" y="155"/>
                    <a:pt x="2012" y="530"/>
                  </a:cubicBezTo>
                  <a:lnTo>
                    <a:pt x="1" y="1632"/>
                  </a:lnTo>
                  <a:lnTo>
                    <a:pt x="2012" y="2733"/>
                  </a:lnTo>
                  <a:cubicBezTo>
                    <a:pt x="2664" y="3111"/>
                    <a:pt x="3217" y="3266"/>
                    <a:pt x="3671" y="3266"/>
                  </a:cubicBezTo>
                  <a:cubicBezTo>
                    <a:pt x="5753" y="3266"/>
                    <a:pt x="5752" y="0"/>
                    <a:pt x="3667"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4"/>
            <p:cNvSpPr/>
            <p:nvPr/>
          </p:nvSpPr>
          <p:spPr>
            <a:xfrm>
              <a:off x="1193325" y="3371650"/>
              <a:ext cx="95975" cy="81225"/>
            </a:xfrm>
            <a:custGeom>
              <a:rect b="b" l="l" r="r" t="t"/>
              <a:pathLst>
                <a:path extrusionOk="0" h="3249" w="3839">
                  <a:moveTo>
                    <a:pt x="3479" y="1"/>
                  </a:moveTo>
                  <a:cubicBezTo>
                    <a:pt x="3064" y="41"/>
                    <a:pt x="2577" y="200"/>
                    <a:pt x="2019" y="527"/>
                  </a:cubicBezTo>
                  <a:lnTo>
                    <a:pt x="0" y="1621"/>
                  </a:lnTo>
                  <a:lnTo>
                    <a:pt x="2019" y="2722"/>
                  </a:lnTo>
                  <a:cubicBezTo>
                    <a:pt x="2585" y="3049"/>
                    <a:pt x="3072" y="3208"/>
                    <a:pt x="3487" y="3248"/>
                  </a:cubicBezTo>
                  <a:cubicBezTo>
                    <a:pt x="3718" y="2738"/>
                    <a:pt x="3838" y="2187"/>
                    <a:pt x="3838" y="1629"/>
                  </a:cubicBezTo>
                  <a:cubicBezTo>
                    <a:pt x="3838" y="1062"/>
                    <a:pt x="3718" y="511"/>
                    <a:pt x="3479"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4"/>
            <p:cNvSpPr/>
            <p:nvPr/>
          </p:nvSpPr>
          <p:spPr>
            <a:xfrm>
              <a:off x="1258750" y="3392600"/>
              <a:ext cx="39325" cy="39125"/>
            </a:xfrm>
            <a:custGeom>
              <a:rect b="b" l="l" r="r" t="t"/>
              <a:pathLst>
                <a:path extrusionOk="0" h="1565" w="1573">
                  <a:moveTo>
                    <a:pt x="782" y="1"/>
                  </a:moveTo>
                  <a:cubicBezTo>
                    <a:pt x="351" y="1"/>
                    <a:pt x="0" y="352"/>
                    <a:pt x="0" y="783"/>
                  </a:cubicBezTo>
                  <a:cubicBezTo>
                    <a:pt x="0" y="1213"/>
                    <a:pt x="351" y="1565"/>
                    <a:pt x="782" y="1565"/>
                  </a:cubicBezTo>
                  <a:cubicBezTo>
                    <a:pt x="1221" y="1565"/>
                    <a:pt x="1572" y="1213"/>
                    <a:pt x="1572" y="783"/>
                  </a:cubicBezTo>
                  <a:cubicBezTo>
                    <a:pt x="1572" y="352"/>
                    <a:pt x="1221" y="1"/>
                    <a:pt x="78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4"/>
            <p:cNvSpPr/>
            <p:nvPr/>
          </p:nvSpPr>
          <p:spPr>
            <a:xfrm>
              <a:off x="1254550" y="3392600"/>
              <a:ext cx="47700" cy="27950"/>
            </a:xfrm>
            <a:custGeom>
              <a:rect b="b" l="l" r="r" t="t"/>
              <a:pathLst>
                <a:path extrusionOk="0" h="1118" w="1908">
                  <a:moveTo>
                    <a:pt x="950" y="1"/>
                  </a:moveTo>
                  <a:cubicBezTo>
                    <a:pt x="376" y="1"/>
                    <a:pt x="1" y="599"/>
                    <a:pt x="248" y="1118"/>
                  </a:cubicBezTo>
                  <a:cubicBezTo>
                    <a:pt x="376" y="846"/>
                    <a:pt x="647" y="671"/>
                    <a:pt x="950" y="671"/>
                  </a:cubicBezTo>
                  <a:cubicBezTo>
                    <a:pt x="1253" y="671"/>
                    <a:pt x="1533" y="846"/>
                    <a:pt x="1660" y="1118"/>
                  </a:cubicBezTo>
                  <a:cubicBezTo>
                    <a:pt x="1908" y="599"/>
                    <a:pt x="1533" y="1"/>
                    <a:pt x="95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4"/>
            <p:cNvSpPr/>
            <p:nvPr/>
          </p:nvSpPr>
          <p:spPr>
            <a:xfrm>
              <a:off x="1338925" y="3402375"/>
              <a:ext cx="19775" cy="19775"/>
            </a:xfrm>
            <a:custGeom>
              <a:rect b="b" l="l" r="r" t="t"/>
              <a:pathLst>
                <a:path extrusionOk="0" h="791" w="791">
                  <a:moveTo>
                    <a:pt x="392" y="1"/>
                  </a:moveTo>
                  <a:cubicBezTo>
                    <a:pt x="177" y="1"/>
                    <a:pt x="1" y="176"/>
                    <a:pt x="1" y="392"/>
                  </a:cubicBezTo>
                  <a:cubicBezTo>
                    <a:pt x="1" y="607"/>
                    <a:pt x="177" y="791"/>
                    <a:pt x="392" y="791"/>
                  </a:cubicBezTo>
                  <a:cubicBezTo>
                    <a:pt x="615" y="791"/>
                    <a:pt x="791" y="607"/>
                    <a:pt x="791" y="392"/>
                  </a:cubicBezTo>
                  <a:cubicBezTo>
                    <a:pt x="791" y="176"/>
                    <a:pt x="615" y="1"/>
                    <a:pt x="392"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4"/>
            <p:cNvSpPr/>
            <p:nvPr/>
          </p:nvSpPr>
          <p:spPr>
            <a:xfrm>
              <a:off x="1337950" y="3400775"/>
              <a:ext cx="21550" cy="16600"/>
            </a:xfrm>
            <a:custGeom>
              <a:rect b="b" l="l" r="r" t="t"/>
              <a:pathLst>
                <a:path extrusionOk="0" h="664" w="862">
                  <a:moveTo>
                    <a:pt x="431" y="1"/>
                  </a:moveTo>
                  <a:cubicBezTo>
                    <a:pt x="192" y="1"/>
                    <a:pt x="0" y="216"/>
                    <a:pt x="40" y="464"/>
                  </a:cubicBezTo>
                  <a:cubicBezTo>
                    <a:pt x="40" y="527"/>
                    <a:pt x="56" y="599"/>
                    <a:pt x="96" y="663"/>
                  </a:cubicBezTo>
                  <a:cubicBezTo>
                    <a:pt x="160" y="535"/>
                    <a:pt x="295" y="464"/>
                    <a:pt x="431" y="464"/>
                  </a:cubicBezTo>
                  <a:cubicBezTo>
                    <a:pt x="575" y="464"/>
                    <a:pt x="702" y="535"/>
                    <a:pt x="774" y="663"/>
                  </a:cubicBezTo>
                  <a:cubicBezTo>
                    <a:pt x="814" y="599"/>
                    <a:pt x="830" y="527"/>
                    <a:pt x="830" y="464"/>
                  </a:cubicBezTo>
                  <a:cubicBezTo>
                    <a:pt x="862" y="216"/>
                    <a:pt x="678" y="1"/>
                    <a:pt x="431"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4"/>
            <p:cNvSpPr/>
            <p:nvPr/>
          </p:nvSpPr>
          <p:spPr>
            <a:xfrm>
              <a:off x="991225" y="3355050"/>
              <a:ext cx="201325" cy="114250"/>
            </a:xfrm>
            <a:custGeom>
              <a:rect b="b" l="l" r="r" t="t"/>
              <a:pathLst>
                <a:path extrusionOk="0" h="4570" w="8053">
                  <a:moveTo>
                    <a:pt x="2916" y="0"/>
                  </a:moveTo>
                  <a:cubicBezTo>
                    <a:pt x="0" y="0"/>
                    <a:pt x="0" y="4569"/>
                    <a:pt x="2916" y="4569"/>
                  </a:cubicBezTo>
                  <a:cubicBezTo>
                    <a:pt x="3551" y="4569"/>
                    <a:pt x="4324" y="4352"/>
                    <a:pt x="5235" y="3825"/>
                  </a:cubicBezTo>
                  <a:lnTo>
                    <a:pt x="8052" y="2293"/>
                  </a:lnTo>
                  <a:lnTo>
                    <a:pt x="5235" y="745"/>
                  </a:lnTo>
                  <a:cubicBezTo>
                    <a:pt x="4324" y="217"/>
                    <a:pt x="3551" y="0"/>
                    <a:pt x="2916"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4"/>
            <p:cNvSpPr/>
            <p:nvPr/>
          </p:nvSpPr>
          <p:spPr>
            <a:xfrm>
              <a:off x="1096550" y="3366275"/>
              <a:ext cx="96000" cy="91775"/>
            </a:xfrm>
            <a:custGeom>
              <a:rect b="b" l="l" r="r" t="t"/>
              <a:pathLst>
                <a:path extrusionOk="0" h="3671" w="3840">
                  <a:moveTo>
                    <a:pt x="464" y="0"/>
                  </a:moveTo>
                  <a:cubicBezTo>
                    <a:pt x="161" y="567"/>
                    <a:pt x="1" y="1197"/>
                    <a:pt x="9" y="1844"/>
                  </a:cubicBezTo>
                  <a:cubicBezTo>
                    <a:pt x="1" y="2482"/>
                    <a:pt x="161" y="3112"/>
                    <a:pt x="472" y="3671"/>
                  </a:cubicBezTo>
                  <a:cubicBezTo>
                    <a:pt x="647" y="3591"/>
                    <a:pt x="831" y="3495"/>
                    <a:pt x="1022" y="3384"/>
                  </a:cubicBezTo>
                  <a:lnTo>
                    <a:pt x="3839" y="1844"/>
                  </a:lnTo>
                  <a:lnTo>
                    <a:pt x="1022" y="296"/>
                  </a:lnTo>
                  <a:cubicBezTo>
                    <a:pt x="831" y="184"/>
                    <a:pt x="639" y="88"/>
                    <a:pt x="464"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4"/>
            <p:cNvSpPr/>
            <p:nvPr/>
          </p:nvSpPr>
          <p:spPr>
            <a:xfrm>
              <a:off x="1048550" y="3371375"/>
              <a:ext cx="144000" cy="81550"/>
            </a:xfrm>
            <a:custGeom>
              <a:rect b="b" l="l" r="r" t="t"/>
              <a:pathLst>
                <a:path extrusionOk="0" h="3262" w="5760">
                  <a:moveTo>
                    <a:pt x="2090" y="0"/>
                  </a:moveTo>
                  <a:cubicBezTo>
                    <a:pt x="3" y="0"/>
                    <a:pt x="0" y="3261"/>
                    <a:pt x="2082" y="3261"/>
                  </a:cubicBezTo>
                  <a:cubicBezTo>
                    <a:pt x="2538" y="3261"/>
                    <a:pt x="3093" y="3105"/>
                    <a:pt x="3748" y="2725"/>
                  </a:cubicBezTo>
                  <a:lnTo>
                    <a:pt x="5759" y="1632"/>
                  </a:lnTo>
                  <a:lnTo>
                    <a:pt x="3748" y="530"/>
                  </a:lnTo>
                  <a:cubicBezTo>
                    <a:pt x="3097" y="155"/>
                    <a:pt x="2544" y="0"/>
                    <a:pt x="2090"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4"/>
            <p:cNvSpPr/>
            <p:nvPr/>
          </p:nvSpPr>
          <p:spPr>
            <a:xfrm>
              <a:off x="1096550" y="3371850"/>
              <a:ext cx="96200" cy="81025"/>
            </a:xfrm>
            <a:custGeom>
              <a:rect b="b" l="l" r="r" t="t"/>
              <a:pathLst>
                <a:path extrusionOk="0" h="3241" w="3848">
                  <a:moveTo>
                    <a:pt x="360" y="1"/>
                  </a:moveTo>
                  <a:cubicBezTo>
                    <a:pt x="129" y="503"/>
                    <a:pt x="9" y="1062"/>
                    <a:pt x="9" y="1621"/>
                  </a:cubicBezTo>
                  <a:cubicBezTo>
                    <a:pt x="1" y="2179"/>
                    <a:pt x="129" y="2730"/>
                    <a:pt x="360" y="3240"/>
                  </a:cubicBezTo>
                  <a:cubicBezTo>
                    <a:pt x="775" y="3200"/>
                    <a:pt x="1270" y="3041"/>
                    <a:pt x="1828" y="2722"/>
                  </a:cubicBezTo>
                  <a:lnTo>
                    <a:pt x="3847" y="1621"/>
                  </a:lnTo>
                  <a:lnTo>
                    <a:pt x="1828" y="527"/>
                  </a:lnTo>
                  <a:cubicBezTo>
                    <a:pt x="1270" y="200"/>
                    <a:pt x="775" y="41"/>
                    <a:pt x="360"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4"/>
            <p:cNvSpPr/>
            <p:nvPr/>
          </p:nvSpPr>
          <p:spPr>
            <a:xfrm>
              <a:off x="1087975" y="3392600"/>
              <a:ext cx="39125" cy="39125"/>
            </a:xfrm>
            <a:custGeom>
              <a:rect b="b" l="l" r="r" t="t"/>
              <a:pathLst>
                <a:path extrusionOk="0" h="1565" w="1565">
                  <a:moveTo>
                    <a:pt x="783" y="1"/>
                  </a:moveTo>
                  <a:cubicBezTo>
                    <a:pt x="352" y="1"/>
                    <a:pt x="1" y="352"/>
                    <a:pt x="1" y="783"/>
                  </a:cubicBezTo>
                  <a:cubicBezTo>
                    <a:pt x="1" y="1213"/>
                    <a:pt x="352" y="1565"/>
                    <a:pt x="783" y="1565"/>
                  </a:cubicBezTo>
                  <a:cubicBezTo>
                    <a:pt x="1214" y="1565"/>
                    <a:pt x="1565" y="1213"/>
                    <a:pt x="1565" y="783"/>
                  </a:cubicBezTo>
                  <a:cubicBezTo>
                    <a:pt x="1565" y="352"/>
                    <a:pt x="1214" y="1"/>
                    <a:pt x="783"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4"/>
            <p:cNvSpPr/>
            <p:nvPr/>
          </p:nvSpPr>
          <p:spPr>
            <a:xfrm>
              <a:off x="1083600" y="3392600"/>
              <a:ext cx="47700" cy="27950"/>
            </a:xfrm>
            <a:custGeom>
              <a:rect b="b" l="l" r="r" t="t"/>
              <a:pathLst>
                <a:path extrusionOk="0" h="1118" w="1908">
                  <a:moveTo>
                    <a:pt x="958" y="1"/>
                  </a:moveTo>
                  <a:cubicBezTo>
                    <a:pt x="383" y="1"/>
                    <a:pt x="0" y="599"/>
                    <a:pt x="248" y="1118"/>
                  </a:cubicBezTo>
                  <a:cubicBezTo>
                    <a:pt x="375" y="846"/>
                    <a:pt x="655" y="671"/>
                    <a:pt x="958" y="671"/>
                  </a:cubicBezTo>
                  <a:cubicBezTo>
                    <a:pt x="1261" y="671"/>
                    <a:pt x="1532" y="846"/>
                    <a:pt x="1668" y="1118"/>
                  </a:cubicBezTo>
                  <a:cubicBezTo>
                    <a:pt x="1907" y="599"/>
                    <a:pt x="1532" y="1"/>
                    <a:pt x="958"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4"/>
            <p:cNvSpPr/>
            <p:nvPr/>
          </p:nvSpPr>
          <p:spPr>
            <a:xfrm>
              <a:off x="1027150" y="3402375"/>
              <a:ext cx="19775" cy="19775"/>
            </a:xfrm>
            <a:custGeom>
              <a:rect b="b" l="l" r="r" t="t"/>
              <a:pathLst>
                <a:path extrusionOk="0" h="791" w="791">
                  <a:moveTo>
                    <a:pt x="399" y="1"/>
                  </a:moveTo>
                  <a:cubicBezTo>
                    <a:pt x="184" y="1"/>
                    <a:pt x="0" y="176"/>
                    <a:pt x="0" y="392"/>
                  </a:cubicBezTo>
                  <a:cubicBezTo>
                    <a:pt x="0" y="607"/>
                    <a:pt x="184" y="791"/>
                    <a:pt x="399" y="791"/>
                  </a:cubicBezTo>
                  <a:cubicBezTo>
                    <a:pt x="615" y="791"/>
                    <a:pt x="790" y="607"/>
                    <a:pt x="790" y="392"/>
                  </a:cubicBezTo>
                  <a:cubicBezTo>
                    <a:pt x="790" y="176"/>
                    <a:pt x="615" y="1"/>
                    <a:pt x="399"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4"/>
            <p:cNvSpPr/>
            <p:nvPr/>
          </p:nvSpPr>
          <p:spPr>
            <a:xfrm>
              <a:off x="1026350" y="3400775"/>
              <a:ext cx="21575" cy="16600"/>
            </a:xfrm>
            <a:custGeom>
              <a:rect b="b" l="l" r="r" t="t"/>
              <a:pathLst>
                <a:path extrusionOk="0" h="664" w="863">
                  <a:moveTo>
                    <a:pt x="431" y="1"/>
                  </a:moveTo>
                  <a:cubicBezTo>
                    <a:pt x="184" y="1"/>
                    <a:pt x="0" y="216"/>
                    <a:pt x="32" y="464"/>
                  </a:cubicBezTo>
                  <a:cubicBezTo>
                    <a:pt x="32" y="527"/>
                    <a:pt x="56" y="599"/>
                    <a:pt x="88" y="663"/>
                  </a:cubicBezTo>
                  <a:cubicBezTo>
                    <a:pt x="160" y="535"/>
                    <a:pt x="288" y="464"/>
                    <a:pt x="431" y="464"/>
                  </a:cubicBezTo>
                  <a:cubicBezTo>
                    <a:pt x="575" y="464"/>
                    <a:pt x="702" y="535"/>
                    <a:pt x="774" y="663"/>
                  </a:cubicBezTo>
                  <a:cubicBezTo>
                    <a:pt x="806" y="599"/>
                    <a:pt x="822" y="527"/>
                    <a:pt x="822" y="464"/>
                  </a:cubicBezTo>
                  <a:cubicBezTo>
                    <a:pt x="862" y="216"/>
                    <a:pt x="671" y="1"/>
                    <a:pt x="431"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4"/>
            <p:cNvSpPr/>
            <p:nvPr/>
          </p:nvSpPr>
          <p:spPr>
            <a:xfrm>
              <a:off x="1133475" y="3352500"/>
              <a:ext cx="118900" cy="119325"/>
            </a:xfrm>
            <a:custGeom>
              <a:rect b="b" l="l" r="r" t="t"/>
              <a:pathLst>
                <a:path extrusionOk="0" h="4773" w="4756">
                  <a:moveTo>
                    <a:pt x="2378" y="1"/>
                  </a:moveTo>
                  <a:cubicBezTo>
                    <a:pt x="1069" y="1"/>
                    <a:pt x="0" y="1070"/>
                    <a:pt x="0" y="2387"/>
                  </a:cubicBezTo>
                  <a:cubicBezTo>
                    <a:pt x="0" y="3703"/>
                    <a:pt x="1069" y="4772"/>
                    <a:pt x="2378" y="4772"/>
                  </a:cubicBezTo>
                  <a:cubicBezTo>
                    <a:pt x="3695" y="4772"/>
                    <a:pt x="4756" y="3703"/>
                    <a:pt x="4756" y="2387"/>
                  </a:cubicBezTo>
                  <a:cubicBezTo>
                    <a:pt x="4756" y="1070"/>
                    <a:pt x="3695" y="1"/>
                    <a:pt x="2378"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4"/>
            <p:cNvSpPr/>
            <p:nvPr/>
          </p:nvSpPr>
          <p:spPr>
            <a:xfrm>
              <a:off x="1142850" y="3374775"/>
              <a:ext cx="87600" cy="74900"/>
            </a:xfrm>
            <a:custGeom>
              <a:rect b="b" l="l" r="r" t="t"/>
              <a:pathLst>
                <a:path extrusionOk="0" h="2996" w="3504">
                  <a:moveTo>
                    <a:pt x="1998" y="1"/>
                  </a:moveTo>
                  <a:cubicBezTo>
                    <a:pt x="1630" y="1"/>
                    <a:pt x="1255" y="137"/>
                    <a:pt x="950" y="442"/>
                  </a:cubicBezTo>
                  <a:cubicBezTo>
                    <a:pt x="0" y="1384"/>
                    <a:pt x="670" y="2996"/>
                    <a:pt x="2003" y="2996"/>
                  </a:cubicBezTo>
                  <a:cubicBezTo>
                    <a:pt x="2833" y="2996"/>
                    <a:pt x="3503" y="2325"/>
                    <a:pt x="3503" y="1504"/>
                  </a:cubicBezTo>
                  <a:cubicBezTo>
                    <a:pt x="3503" y="597"/>
                    <a:pt x="2766" y="1"/>
                    <a:pt x="1998"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8" name="Google Shape;5718;p64"/>
          <p:cNvGrpSpPr/>
          <p:nvPr/>
        </p:nvGrpSpPr>
        <p:grpSpPr>
          <a:xfrm>
            <a:off x="1628200" y="3344625"/>
            <a:ext cx="368850" cy="251575"/>
            <a:chOff x="1628200" y="3344625"/>
            <a:chExt cx="368850" cy="251575"/>
          </a:xfrm>
        </p:grpSpPr>
        <p:sp>
          <p:nvSpPr>
            <p:cNvPr id="5719" name="Google Shape;5719;p64"/>
            <p:cNvSpPr/>
            <p:nvPr/>
          </p:nvSpPr>
          <p:spPr>
            <a:xfrm>
              <a:off x="1954950" y="3453600"/>
              <a:ext cx="42100" cy="46150"/>
            </a:xfrm>
            <a:custGeom>
              <a:rect b="b" l="l" r="r" t="t"/>
              <a:pathLst>
                <a:path extrusionOk="0" h="1846" w="1684">
                  <a:moveTo>
                    <a:pt x="199" y="1"/>
                  </a:moveTo>
                  <a:cubicBezTo>
                    <a:pt x="97" y="1"/>
                    <a:pt x="0" y="81"/>
                    <a:pt x="0" y="202"/>
                  </a:cubicBezTo>
                  <a:lnTo>
                    <a:pt x="0" y="1646"/>
                  </a:lnTo>
                  <a:cubicBezTo>
                    <a:pt x="0" y="1762"/>
                    <a:pt x="99" y="1846"/>
                    <a:pt x="203" y="1846"/>
                  </a:cubicBezTo>
                  <a:cubicBezTo>
                    <a:pt x="234" y="1846"/>
                    <a:pt x="266" y="1838"/>
                    <a:pt x="296" y="1822"/>
                  </a:cubicBezTo>
                  <a:lnTo>
                    <a:pt x="1548" y="1095"/>
                  </a:lnTo>
                  <a:cubicBezTo>
                    <a:pt x="1684" y="1016"/>
                    <a:pt x="1684" y="824"/>
                    <a:pt x="1548" y="752"/>
                  </a:cubicBezTo>
                  <a:lnTo>
                    <a:pt x="296" y="26"/>
                  </a:lnTo>
                  <a:cubicBezTo>
                    <a:pt x="265" y="9"/>
                    <a:pt x="232" y="1"/>
                    <a:pt x="199"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4"/>
            <p:cNvSpPr/>
            <p:nvPr/>
          </p:nvSpPr>
          <p:spPr>
            <a:xfrm>
              <a:off x="1628400" y="3447250"/>
              <a:ext cx="42050" cy="46225"/>
            </a:xfrm>
            <a:custGeom>
              <a:rect b="b" l="l" r="r" t="t"/>
              <a:pathLst>
                <a:path extrusionOk="0" h="1849" w="1682">
                  <a:moveTo>
                    <a:pt x="1473" y="1"/>
                  </a:moveTo>
                  <a:cubicBezTo>
                    <a:pt x="1442" y="1"/>
                    <a:pt x="1410" y="8"/>
                    <a:pt x="1380" y="25"/>
                  </a:cubicBezTo>
                  <a:lnTo>
                    <a:pt x="128" y="751"/>
                  </a:lnTo>
                  <a:cubicBezTo>
                    <a:pt x="0" y="831"/>
                    <a:pt x="0" y="1014"/>
                    <a:pt x="128" y="1094"/>
                  </a:cubicBezTo>
                  <a:lnTo>
                    <a:pt x="1380" y="1820"/>
                  </a:lnTo>
                  <a:cubicBezTo>
                    <a:pt x="1414" y="1840"/>
                    <a:pt x="1449" y="1849"/>
                    <a:pt x="1484" y="1849"/>
                  </a:cubicBezTo>
                  <a:cubicBezTo>
                    <a:pt x="1588" y="1849"/>
                    <a:pt x="1682" y="1765"/>
                    <a:pt x="1676" y="1645"/>
                  </a:cubicBezTo>
                  <a:lnTo>
                    <a:pt x="1676" y="200"/>
                  </a:lnTo>
                  <a:cubicBezTo>
                    <a:pt x="1676" y="84"/>
                    <a:pt x="1577" y="1"/>
                    <a:pt x="1473"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4"/>
            <p:cNvSpPr/>
            <p:nvPr/>
          </p:nvSpPr>
          <p:spPr>
            <a:xfrm>
              <a:off x="1628200" y="3447350"/>
              <a:ext cx="42100" cy="35050"/>
            </a:xfrm>
            <a:custGeom>
              <a:rect b="b" l="l" r="r" t="t"/>
              <a:pathLst>
                <a:path extrusionOk="0" h="1402" w="1684">
                  <a:moveTo>
                    <a:pt x="1483" y="0"/>
                  </a:moveTo>
                  <a:cubicBezTo>
                    <a:pt x="1449" y="0"/>
                    <a:pt x="1414" y="9"/>
                    <a:pt x="1381" y="29"/>
                  </a:cubicBezTo>
                  <a:lnTo>
                    <a:pt x="128" y="747"/>
                  </a:lnTo>
                  <a:cubicBezTo>
                    <a:pt x="0" y="827"/>
                    <a:pt x="0" y="1018"/>
                    <a:pt x="128" y="1098"/>
                  </a:cubicBezTo>
                  <a:lnTo>
                    <a:pt x="654" y="1401"/>
                  </a:lnTo>
                  <a:lnTo>
                    <a:pt x="1684" y="811"/>
                  </a:lnTo>
                  <a:lnTo>
                    <a:pt x="1684" y="196"/>
                  </a:lnTo>
                  <a:cubicBezTo>
                    <a:pt x="1678" y="82"/>
                    <a:pt x="1586" y="0"/>
                    <a:pt x="148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4"/>
            <p:cNvSpPr/>
            <p:nvPr/>
          </p:nvSpPr>
          <p:spPr>
            <a:xfrm>
              <a:off x="1954950" y="3453600"/>
              <a:ext cx="42100" cy="34975"/>
            </a:xfrm>
            <a:custGeom>
              <a:rect b="b" l="l" r="r" t="t"/>
              <a:pathLst>
                <a:path extrusionOk="0" h="1399" w="1684">
                  <a:moveTo>
                    <a:pt x="203" y="1"/>
                  </a:moveTo>
                  <a:cubicBezTo>
                    <a:pt x="97" y="1"/>
                    <a:pt x="0" y="81"/>
                    <a:pt x="0" y="202"/>
                  </a:cubicBezTo>
                  <a:lnTo>
                    <a:pt x="0" y="808"/>
                  </a:lnTo>
                  <a:lnTo>
                    <a:pt x="1030" y="1399"/>
                  </a:lnTo>
                  <a:lnTo>
                    <a:pt x="1556" y="1095"/>
                  </a:lnTo>
                  <a:cubicBezTo>
                    <a:pt x="1684" y="1016"/>
                    <a:pt x="1684" y="832"/>
                    <a:pt x="1556" y="752"/>
                  </a:cubicBezTo>
                  <a:lnTo>
                    <a:pt x="304" y="26"/>
                  </a:lnTo>
                  <a:cubicBezTo>
                    <a:pt x="271" y="9"/>
                    <a:pt x="236" y="1"/>
                    <a:pt x="203"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4"/>
            <p:cNvSpPr/>
            <p:nvPr/>
          </p:nvSpPr>
          <p:spPr>
            <a:xfrm>
              <a:off x="1819300" y="3344625"/>
              <a:ext cx="118525" cy="251575"/>
            </a:xfrm>
            <a:custGeom>
              <a:rect b="b" l="l" r="r" t="t"/>
              <a:pathLst>
                <a:path extrusionOk="0" h="10063" w="4741">
                  <a:moveTo>
                    <a:pt x="2374" y="1"/>
                  </a:moveTo>
                  <a:cubicBezTo>
                    <a:pt x="2276" y="1"/>
                    <a:pt x="2179" y="52"/>
                    <a:pt x="2131" y="156"/>
                  </a:cubicBezTo>
                  <a:lnTo>
                    <a:pt x="192" y="4401"/>
                  </a:lnTo>
                  <a:cubicBezTo>
                    <a:pt x="0" y="4800"/>
                    <a:pt x="0" y="5271"/>
                    <a:pt x="192" y="5670"/>
                  </a:cubicBezTo>
                  <a:lnTo>
                    <a:pt x="2131" y="9907"/>
                  </a:lnTo>
                  <a:cubicBezTo>
                    <a:pt x="2179" y="10011"/>
                    <a:pt x="2274" y="10063"/>
                    <a:pt x="2370" y="10063"/>
                  </a:cubicBezTo>
                  <a:cubicBezTo>
                    <a:pt x="2466" y="10063"/>
                    <a:pt x="2562" y="10011"/>
                    <a:pt x="2610" y="9907"/>
                  </a:cubicBezTo>
                  <a:lnTo>
                    <a:pt x="4557" y="5670"/>
                  </a:lnTo>
                  <a:cubicBezTo>
                    <a:pt x="4740" y="5271"/>
                    <a:pt x="4740" y="4800"/>
                    <a:pt x="4557" y="4401"/>
                  </a:cubicBezTo>
                  <a:lnTo>
                    <a:pt x="2618" y="156"/>
                  </a:lnTo>
                  <a:cubicBezTo>
                    <a:pt x="2570" y="52"/>
                    <a:pt x="2472" y="1"/>
                    <a:pt x="237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4"/>
            <p:cNvSpPr/>
            <p:nvPr/>
          </p:nvSpPr>
          <p:spPr>
            <a:xfrm>
              <a:off x="1819300" y="3385825"/>
              <a:ext cx="71025" cy="169175"/>
            </a:xfrm>
            <a:custGeom>
              <a:rect b="b" l="l" r="r" t="t"/>
              <a:pathLst>
                <a:path extrusionOk="0" h="6767" w="2841">
                  <a:moveTo>
                    <a:pt x="1445" y="0"/>
                  </a:moveTo>
                  <a:lnTo>
                    <a:pt x="192" y="2753"/>
                  </a:lnTo>
                  <a:cubicBezTo>
                    <a:pt x="0" y="3152"/>
                    <a:pt x="0" y="3615"/>
                    <a:pt x="192" y="4022"/>
                  </a:cubicBezTo>
                  <a:lnTo>
                    <a:pt x="1445" y="6767"/>
                  </a:lnTo>
                  <a:lnTo>
                    <a:pt x="2562" y="4325"/>
                  </a:lnTo>
                  <a:cubicBezTo>
                    <a:pt x="2841" y="3727"/>
                    <a:pt x="2841" y="3040"/>
                    <a:pt x="2562" y="2442"/>
                  </a:cubicBezTo>
                  <a:lnTo>
                    <a:pt x="1445"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4"/>
            <p:cNvSpPr/>
            <p:nvPr/>
          </p:nvSpPr>
          <p:spPr>
            <a:xfrm>
              <a:off x="1842225" y="3393950"/>
              <a:ext cx="72650" cy="153125"/>
            </a:xfrm>
            <a:custGeom>
              <a:rect b="b" l="l" r="r" t="t"/>
              <a:pathLst>
                <a:path extrusionOk="0" h="6125" w="2906">
                  <a:moveTo>
                    <a:pt x="1453" y="0"/>
                  </a:moveTo>
                  <a:cubicBezTo>
                    <a:pt x="1399" y="0"/>
                    <a:pt x="1345" y="30"/>
                    <a:pt x="1318" y="90"/>
                  </a:cubicBezTo>
                  <a:lnTo>
                    <a:pt x="81" y="2803"/>
                  </a:lnTo>
                  <a:cubicBezTo>
                    <a:pt x="1" y="2963"/>
                    <a:pt x="1" y="3162"/>
                    <a:pt x="81" y="3330"/>
                  </a:cubicBezTo>
                  <a:lnTo>
                    <a:pt x="1318" y="6035"/>
                  </a:lnTo>
                  <a:cubicBezTo>
                    <a:pt x="1345" y="6095"/>
                    <a:pt x="1399" y="6125"/>
                    <a:pt x="1453" y="6125"/>
                  </a:cubicBezTo>
                  <a:cubicBezTo>
                    <a:pt x="1507" y="6125"/>
                    <a:pt x="1561" y="6095"/>
                    <a:pt x="1589" y="6035"/>
                  </a:cubicBezTo>
                  <a:lnTo>
                    <a:pt x="2834" y="3330"/>
                  </a:lnTo>
                  <a:cubicBezTo>
                    <a:pt x="2905" y="3162"/>
                    <a:pt x="2905" y="2963"/>
                    <a:pt x="2834" y="2803"/>
                  </a:cubicBezTo>
                  <a:lnTo>
                    <a:pt x="1589" y="90"/>
                  </a:lnTo>
                  <a:cubicBezTo>
                    <a:pt x="1561" y="30"/>
                    <a:pt x="1507" y="0"/>
                    <a:pt x="1453"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4"/>
            <p:cNvSpPr/>
            <p:nvPr/>
          </p:nvSpPr>
          <p:spPr>
            <a:xfrm>
              <a:off x="1842225" y="3412550"/>
              <a:ext cx="48100" cy="115725"/>
            </a:xfrm>
            <a:custGeom>
              <a:rect b="b" l="l" r="r" t="t"/>
              <a:pathLst>
                <a:path extrusionOk="0" h="4629" w="1924">
                  <a:moveTo>
                    <a:pt x="1022" y="1"/>
                  </a:moveTo>
                  <a:lnTo>
                    <a:pt x="81" y="2059"/>
                  </a:lnTo>
                  <a:cubicBezTo>
                    <a:pt x="1" y="2219"/>
                    <a:pt x="1" y="2418"/>
                    <a:pt x="81" y="2586"/>
                  </a:cubicBezTo>
                  <a:lnTo>
                    <a:pt x="1022" y="4629"/>
                  </a:lnTo>
                  <a:lnTo>
                    <a:pt x="1645" y="3256"/>
                  </a:lnTo>
                  <a:cubicBezTo>
                    <a:pt x="1924" y="2658"/>
                    <a:pt x="1924" y="1971"/>
                    <a:pt x="1645" y="1373"/>
                  </a:cubicBezTo>
                  <a:lnTo>
                    <a:pt x="1022"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4"/>
            <p:cNvSpPr/>
            <p:nvPr/>
          </p:nvSpPr>
          <p:spPr>
            <a:xfrm>
              <a:off x="1686450" y="3344725"/>
              <a:ext cx="118300" cy="251475"/>
            </a:xfrm>
            <a:custGeom>
              <a:rect b="b" l="l" r="r" t="t"/>
              <a:pathLst>
                <a:path extrusionOk="0" h="10059" w="4732">
                  <a:moveTo>
                    <a:pt x="2359" y="1"/>
                  </a:moveTo>
                  <a:cubicBezTo>
                    <a:pt x="2264" y="1"/>
                    <a:pt x="2170" y="50"/>
                    <a:pt x="2123" y="152"/>
                  </a:cubicBezTo>
                  <a:lnTo>
                    <a:pt x="184" y="4397"/>
                  </a:lnTo>
                  <a:cubicBezTo>
                    <a:pt x="0" y="4796"/>
                    <a:pt x="0" y="5267"/>
                    <a:pt x="184" y="5666"/>
                  </a:cubicBezTo>
                  <a:lnTo>
                    <a:pt x="2123" y="9903"/>
                  </a:lnTo>
                  <a:cubicBezTo>
                    <a:pt x="2170" y="10007"/>
                    <a:pt x="2268" y="10059"/>
                    <a:pt x="2365" y="10059"/>
                  </a:cubicBezTo>
                  <a:cubicBezTo>
                    <a:pt x="2462" y="10059"/>
                    <a:pt x="2557" y="10007"/>
                    <a:pt x="2601" y="9903"/>
                  </a:cubicBezTo>
                  <a:lnTo>
                    <a:pt x="4548" y="5666"/>
                  </a:lnTo>
                  <a:cubicBezTo>
                    <a:pt x="4732" y="5267"/>
                    <a:pt x="4732" y="4796"/>
                    <a:pt x="4548" y="4397"/>
                  </a:cubicBezTo>
                  <a:lnTo>
                    <a:pt x="2601" y="160"/>
                  </a:lnTo>
                  <a:cubicBezTo>
                    <a:pt x="2557" y="54"/>
                    <a:pt x="2458" y="1"/>
                    <a:pt x="235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4"/>
            <p:cNvSpPr/>
            <p:nvPr/>
          </p:nvSpPr>
          <p:spPr>
            <a:xfrm>
              <a:off x="1709175" y="3393950"/>
              <a:ext cx="72650" cy="152975"/>
            </a:xfrm>
            <a:custGeom>
              <a:rect b="b" l="l" r="r" t="t"/>
              <a:pathLst>
                <a:path extrusionOk="0" h="6119" w="2906">
                  <a:moveTo>
                    <a:pt x="1457" y="0"/>
                  </a:moveTo>
                  <a:cubicBezTo>
                    <a:pt x="1403" y="0"/>
                    <a:pt x="1349" y="30"/>
                    <a:pt x="1325" y="90"/>
                  </a:cubicBezTo>
                  <a:lnTo>
                    <a:pt x="81" y="2803"/>
                  </a:lnTo>
                  <a:cubicBezTo>
                    <a:pt x="1" y="2963"/>
                    <a:pt x="1" y="3162"/>
                    <a:pt x="81" y="3330"/>
                  </a:cubicBezTo>
                  <a:lnTo>
                    <a:pt x="1317" y="6035"/>
                  </a:lnTo>
                  <a:cubicBezTo>
                    <a:pt x="1345" y="6091"/>
                    <a:pt x="1399" y="6119"/>
                    <a:pt x="1453" y="6119"/>
                  </a:cubicBezTo>
                  <a:cubicBezTo>
                    <a:pt x="1507" y="6119"/>
                    <a:pt x="1561" y="6091"/>
                    <a:pt x="1589" y="6035"/>
                  </a:cubicBezTo>
                  <a:lnTo>
                    <a:pt x="2833" y="3322"/>
                  </a:lnTo>
                  <a:cubicBezTo>
                    <a:pt x="2905" y="3154"/>
                    <a:pt x="2905" y="2963"/>
                    <a:pt x="2833" y="2795"/>
                  </a:cubicBezTo>
                  <a:lnTo>
                    <a:pt x="1589" y="90"/>
                  </a:lnTo>
                  <a:cubicBezTo>
                    <a:pt x="1565" y="30"/>
                    <a:pt x="1511" y="0"/>
                    <a:pt x="1457"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4"/>
            <p:cNvSpPr/>
            <p:nvPr/>
          </p:nvSpPr>
          <p:spPr>
            <a:xfrm>
              <a:off x="1733925" y="3385825"/>
              <a:ext cx="70825" cy="169175"/>
            </a:xfrm>
            <a:custGeom>
              <a:rect b="b" l="l" r="r" t="t"/>
              <a:pathLst>
                <a:path extrusionOk="0" h="6767" w="2833">
                  <a:moveTo>
                    <a:pt x="1389" y="0"/>
                  </a:moveTo>
                  <a:lnTo>
                    <a:pt x="271" y="2442"/>
                  </a:lnTo>
                  <a:cubicBezTo>
                    <a:pt x="0" y="3040"/>
                    <a:pt x="0" y="3727"/>
                    <a:pt x="271" y="4325"/>
                  </a:cubicBezTo>
                  <a:lnTo>
                    <a:pt x="1389" y="6767"/>
                  </a:lnTo>
                  <a:lnTo>
                    <a:pt x="2649" y="4022"/>
                  </a:lnTo>
                  <a:cubicBezTo>
                    <a:pt x="2833" y="3615"/>
                    <a:pt x="2833" y="3152"/>
                    <a:pt x="2649" y="2753"/>
                  </a:cubicBezTo>
                  <a:lnTo>
                    <a:pt x="1389"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4"/>
            <p:cNvSpPr/>
            <p:nvPr/>
          </p:nvSpPr>
          <p:spPr>
            <a:xfrm>
              <a:off x="1733925" y="3412550"/>
              <a:ext cx="47900" cy="115725"/>
            </a:xfrm>
            <a:custGeom>
              <a:rect b="b" l="l" r="r" t="t"/>
              <a:pathLst>
                <a:path extrusionOk="0" h="4629" w="1916">
                  <a:moveTo>
                    <a:pt x="902" y="1"/>
                  </a:moveTo>
                  <a:lnTo>
                    <a:pt x="271" y="1373"/>
                  </a:lnTo>
                  <a:cubicBezTo>
                    <a:pt x="0" y="1971"/>
                    <a:pt x="0" y="2658"/>
                    <a:pt x="271" y="3256"/>
                  </a:cubicBezTo>
                  <a:lnTo>
                    <a:pt x="902" y="4629"/>
                  </a:lnTo>
                  <a:lnTo>
                    <a:pt x="1843" y="2586"/>
                  </a:lnTo>
                  <a:cubicBezTo>
                    <a:pt x="1915" y="2418"/>
                    <a:pt x="1915" y="2219"/>
                    <a:pt x="1843" y="2059"/>
                  </a:cubicBezTo>
                  <a:lnTo>
                    <a:pt x="902"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4"/>
            <p:cNvSpPr/>
            <p:nvPr/>
          </p:nvSpPr>
          <p:spPr>
            <a:xfrm>
              <a:off x="1727725" y="3452650"/>
              <a:ext cx="35750" cy="35525"/>
            </a:xfrm>
            <a:custGeom>
              <a:rect b="b" l="l" r="r" t="t"/>
              <a:pathLst>
                <a:path extrusionOk="0" h="1421" w="1430">
                  <a:moveTo>
                    <a:pt x="711" y="0"/>
                  </a:moveTo>
                  <a:cubicBezTo>
                    <a:pt x="320" y="0"/>
                    <a:pt x="1" y="320"/>
                    <a:pt x="1" y="711"/>
                  </a:cubicBezTo>
                  <a:cubicBezTo>
                    <a:pt x="1" y="1102"/>
                    <a:pt x="320" y="1421"/>
                    <a:pt x="711" y="1421"/>
                  </a:cubicBezTo>
                  <a:cubicBezTo>
                    <a:pt x="1110" y="1421"/>
                    <a:pt x="1429" y="1102"/>
                    <a:pt x="1429" y="711"/>
                  </a:cubicBezTo>
                  <a:cubicBezTo>
                    <a:pt x="1429" y="320"/>
                    <a:pt x="1110" y="0"/>
                    <a:pt x="711"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4"/>
            <p:cNvSpPr/>
            <p:nvPr/>
          </p:nvSpPr>
          <p:spPr>
            <a:xfrm>
              <a:off x="1860800" y="3452650"/>
              <a:ext cx="35525" cy="35525"/>
            </a:xfrm>
            <a:custGeom>
              <a:rect b="b" l="l" r="r" t="t"/>
              <a:pathLst>
                <a:path extrusionOk="0" h="1421" w="1421">
                  <a:moveTo>
                    <a:pt x="710" y="0"/>
                  </a:moveTo>
                  <a:cubicBezTo>
                    <a:pt x="319" y="0"/>
                    <a:pt x="0" y="320"/>
                    <a:pt x="0" y="711"/>
                  </a:cubicBezTo>
                  <a:cubicBezTo>
                    <a:pt x="0" y="1102"/>
                    <a:pt x="319" y="1421"/>
                    <a:pt x="710" y="1421"/>
                  </a:cubicBezTo>
                  <a:cubicBezTo>
                    <a:pt x="1101" y="1421"/>
                    <a:pt x="1420" y="1102"/>
                    <a:pt x="1420" y="711"/>
                  </a:cubicBezTo>
                  <a:cubicBezTo>
                    <a:pt x="1420" y="320"/>
                    <a:pt x="1101" y="0"/>
                    <a:pt x="71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4"/>
            <p:cNvSpPr/>
            <p:nvPr/>
          </p:nvSpPr>
          <p:spPr>
            <a:xfrm>
              <a:off x="1734925" y="3452650"/>
              <a:ext cx="30525" cy="35600"/>
            </a:xfrm>
            <a:custGeom>
              <a:rect b="b" l="l" r="r" t="t"/>
              <a:pathLst>
                <a:path extrusionOk="0" h="1424" w="1221">
                  <a:moveTo>
                    <a:pt x="423" y="0"/>
                  </a:moveTo>
                  <a:cubicBezTo>
                    <a:pt x="319" y="0"/>
                    <a:pt x="215" y="24"/>
                    <a:pt x="120" y="64"/>
                  </a:cubicBezTo>
                  <a:cubicBezTo>
                    <a:pt x="0" y="487"/>
                    <a:pt x="0" y="934"/>
                    <a:pt x="120" y="1357"/>
                  </a:cubicBezTo>
                  <a:cubicBezTo>
                    <a:pt x="218" y="1402"/>
                    <a:pt x="321" y="1424"/>
                    <a:pt x="421" y="1424"/>
                  </a:cubicBezTo>
                  <a:cubicBezTo>
                    <a:pt x="744" y="1424"/>
                    <a:pt x="1044" y="1205"/>
                    <a:pt x="1117" y="870"/>
                  </a:cubicBezTo>
                  <a:cubicBezTo>
                    <a:pt x="1221" y="423"/>
                    <a:pt x="886" y="0"/>
                    <a:pt x="42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4"/>
            <p:cNvSpPr/>
            <p:nvPr/>
          </p:nvSpPr>
          <p:spPr>
            <a:xfrm>
              <a:off x="1858600" y="3452650"/>
              <a:ext cx="30750" cy="35600"/>
            </a:xfrm>
            <a:custGeom>
              <a:rect b="b" l="l" r="r" t="t"/>
              <a:pathLst>
                <a:path extrusionOk="0" h="1424" w="1230">
                  <a:moveTo>
                    <a:pt x="798" y="0"/>
                  </a:moveTo>
                  <a:cubicBezTo>
                    <a:pt x="343" y="0"/>
                    <a:pt x="0" y="423"/>
                    <a:pt x="104" y="870"/>
                  </a:cubicBezTo>
                  <a:cubicBezTo>
                    <a:pt x="183" y="1205"/>
                    <a:pt x="485" y="1424"/>
                    <a:pt x="804" y="1424"/>
                  </a:cubicBezTo>
                  <a:cubicBezTo>
                    <a:pt x="904" y="1424"/>
                    <a:pt x="1005" y="1402"/>
                    <a:pt x="1101" y="1357"/>
                  </a:cubicBezTo>
                  <a:cubicBezTo>
                    <a:pt x="1229" y="934"/>
                    <a:pt x="1229" y="487"/>
                    <a:pt x="1101" y="64"/>
                  </a:cubicBezTo>
                  <a:cubicBezTo>
                    <a:pt x="1006" y="24"/>
                    <a:pt x="902" y="0"/>
                    <a:pt x="798"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4"/>
            <p:cNvSpPr/>
            <p:nvPr/>
          </p:nvSpPr>
          <p:spPr>
            <a:xfrm>
              <a:off x="1752875" y="3344800"/>
              <a:ext cx="118300" cy="251400"/>
            </a:xfrm>
            <a:custGeom>
              <a:rect b="b" l="l" r="r" t="t"/>
              <a:pathLst>
                <a:path extrusionOk="0" h="10056" w="4732">
                  <a:moveTo>
                    <a:pt x="2367" y="1"/>
                  </a:moveTo>
                  <a:cubicBezTo>
                    <a:pt x="2272" y="1"/>
                    <a:pt x="2178" y="50"/>
                    <a:pt x="2131" y="149"/>
                  </a:cubicBezTo>
                  <a:lnTo>
                    <a:pt x="184" y="4394"/>
                  </a:lnTo>
                  <a:cubicBezTo>
                    <a:pt x="0" y="4793"/>
                    <a:pt x="0" y="5264"/>
                    <a:pt x="184" y="5663"/>
                  </a:cubicBezTo>
                  <a:lnTo>
                    <a:pt x="2131" y="9900"/>
                  </a:lnTo>
                  <a:cubicBezTo>
                    <a:pt x="2175" y="10004"/>
                    <a:pt x="2270" y="10056"/>
                    <a:pt x="2367" y="10056"/>
                  </a:cubicBezTo>
                  <a:cubicBezTo>
                    <a:pt x="2464" y="10056"/>
                    <a:pt x="2562" y="10004"/>
                    <a:pt x="2609" y="9900"/>
                  </a:cubicBezTo>
                  <a:lnTo>
                    <a:pt x="4548" y="5663"/>
                  </a:lnTo>
                  <a:cubicBezTo>
                    <a:pt x="4732" y="5264"/>
                    <a:pt x="4732" y="4793"/>
                    <a:pt x="4548" y="4394"/>
                  </a:cubicBezTo>
                  <a:lnTo>
                    <a:pt x="2609" y="157"/>
                  </a:lnTo>
                  <a:cubicBezTo>
                    <a:pt x="2561" y="52"/>
                    <a:pt x="2464" y="1"/>
                    <a:pt x="2367"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4"/>
            <p:cNvSpPr/>
            <p:nvPr/>
          </p:nvSpPr>
          <p:spPr>
            <a:xfrm>
              <a:off x="1752875" y="3344825"/>
              <a:ext cx="86000" cy="251375"/>
            </a:xfrm>
            <a:custGeom>
              <a:rect b="b" l="l" r="r" t="t"/>
              <a:pathLst>
                <a:path extrusionOk="0" h="10055" w="3440">
                  <a:moveTo>
                    <a:pt x="2370" y="1"/>
                  </a:moveTo>
                  <a:cubicBezTo>
                    <a:pt x="2274" y="1"/>
                    <a:pt x="2179" y="52"/>
                    <a:pt x="2131" y="156"/>
                  </a:cubicBezTo>
                  <a:lnTo>
                    <a:pt x="184" y="4393"/>
                  </a:lnTo>
                  <a:cubicBezTo>
                    <a:pt x="0" y="4792"/>
                    <a:pt x="0" y="5263"/>
                    <a:pt x="184" y="5662"/>
                  </a:cubicBezTo>
                  <a:lnTo>
                    <a:pt x="2131" y="9899"/>
                  </a:lnTo>
                  <a:cubicBezTo>
                    <a:pt x="2175" y="10003"/>
                    <a:pt x="2270" y="10055"/>
                    <a:pt x="2367" y="10055"/>
                  </a:cubicBezTo>
                  <a:cubicBezTo>
                    <a:pt x="2464" y="10055"/>
                    <a:pt x="2562" y="10003"/>
                    <a:pt x="2609" y="9899"/>
                  </a:cubicBezTo>
                  <a:lnTo>
                    <a:pt x="3439" y="8088"/>
                  </a:lnTo>
                  <a:lnTo>
                    <a:pt x="2330" y="5662"/>
                  </a:lnTo>
                  <a:cubicBezTo>
                    <a:pt x="2139" y="5255"/>
                    <a:pt x="2147" y="4792"/>
                    <a:pt x="2330" y="4393"/>
                  </a:cubicBezTo>
                  <a:lnTo>
                    <a:pt x="3439" y="1967"/>
                  </a:lnTo>
                  <a:lnTo>
                    <a:pt x="2609" y="156"/>
                  </a:lnTo>
                  <a:cubicBezTo>
                    <a:pt x="2562" y="52"/>
                    <a:pt x="2466" y="1"/>
                    <a:pt x="2370"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4"/>
            <p:cNvSpPr/>
            <p:nvPr/>
          </p:nvSpPr>
          <p:spPr>
            <a:xfrm>
              <a:off x="1775800" y="3393950"/>
              <a:ext cx="72650" cy="153125"/>
            </a:xfrm>
            <a:custGeom>
              <a:rect b="b" l="l" r="r" t="t"/>
              <a:pathLst>
                <a:path extrusionOk="0" h="6125" w="2906">
                  <a:moveTo>
                    <a:pt x="1450" y="0"/>
                  </a:moveTo>
                  <a:cubicBezTo>
                    <a:pt x="1395" y="0"/>
                    <a:pt x="1341" y="30"/>
                    <a:pt x="1317" y="90"/>
                  </a:cubicBezTo>
                  <a:lnTo>
                    <a:pt x="73" y="2803"/>
                  </a:lnTo>
                  <a:cubicBezTo>
                    <a:pt x="1" y="2963"/>
                    <a:pt x="1" y="3162"/>
                    <a:pt x="73" y="3330"/>
                  </a:cubicBezTo>
                  <a:lnTo>
                    <a:pt x="1317" y="6035"/>
                  </a:lnTo>
                  <a:cubicBezTo>
                    <a:pt x="1341" y="6095"/>
                    <a:pt x="1395" y="6125"/>
                    <a:pt x="1450" y="6125"/>
                  </a:cubicBezTo>
                  <a:cubicBezTo>
                    <a:pt x="1505" y="6125"/>
                    <a:pt x="1561" y="6095"/>
                    <a:pt x="1589" y="6035"/>
                  </a:cubicBezTo>
                  <a:lnTo>
                    <a:pt x="2826" y="3330"/>
                  </a:lnTo>
                  <a:cubicBezTo>
                    <a:pt x="2905" y="3162"/>
                    <a:pt x="2905" y="2963"/>
                    <a:pt x="2826" y="2803"/>
                  </a:cubicBezTo>
                  <a:lnTo>
                    <a:pt x="1589" y="90"/>
                  </a:lnTo>
                  <a:cubicBezTo>
                    <a:pt x="1561" y="30"/>
                    <a:pt x="1505" y="0"/>
                    <a:pt x="1450"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4"/>
            <p:cNvSpPr/>
            <p:nvPr/>
          </p:nvSpPr>
          <p:spPr>
            <a:xfrm>
              <a:off x="1775800" y="3393950"/>
              <a:ext cx="50900" cy="152975"/>
            </a:xfrm>
            <a:custGeom>
              <a:rect b="b" l="l" r="r" t="t"/>
              <a:pathLst>
                <a:path extrusionOk="0" h="6119" w="2036">
                  <a:moveTo>
                    <a:pt x="1453" y="0"/>
                  </a:moveTo>
                  <a:cubicBezTo>
                    <a:pt x="1399" y="0"/>
                    <a:pt x="1345" y="30"/>
                    <a:pt x="1317" y="90"/>
                  </a:cubicBezTo>
                  <a:lnTo>
                    <a:pt x="73" y="2795"/>
                  </a:lnTo>
                  <a:cubicBezTo>
                    <a:pt x="1" y="2963"/>
                    <a:pt x="1" y="3154"/>
                    <a:pt x="73" y="3322"/>
                  </a:cubicBezTo>
                  <a:lnTo>
                    <a:pt x="1317" y="6035"/>
                  </a:lnTo>
                  <a:cubicBezTo>
                    <a:pt x="1345" y="6091"/>
                    <a:pt x="1399" y="6119"/>
                    <a:pt x="1453" y="6119"/>
                  </a:cubicBezTo>
                  <a:cubicBezTo>
                    <a:pt x="1507" y="6119"/>
                    <a:pt x="1561" y="6091"/>
                    <a:pt x="1589" y="6035"/>
                  </a:cubicBezTo>
                  <a:lnTo>
                    <a:pt x="2036" y="5053"/>
                  </a:lnTo>
                  <a:lnTo>
                    <a:pt x="1413" y="3697"/>
                  </a:lnTo>
                  <a:cubicBezTo>
                    <a:pt x="1230" y="3290"/>
                    <a:pt x="1230" y="2827"/>
                    <a:pt x="1413" y="2428"/>
                  </a:cubicBezTo>
                  <a:lnTo>
                    <a:pt x="2036" y="1072"/>
                  </a:lnTo>
                  <a:lnTo>
                    <a:pt x="1589" y="90"/>
                  </a:lnTo>
                  <a:cubicBezTo>
                    <a:pt x="1561" y="30"/>
                    <a:pt x="1507" y="0"/>
                    <a:pt x="145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4"/>
            <p:cNvSpPr/>
            <p:nvPr/>
          </p:nvSpPr>
          <p:spPr>
            <a:xfrm>
              <a:off x="1794350" y="3452650"/>
              <a:ext cx="35550" cy="35525"/>
            </a:xfrm>
            <a:custGeom>
              <a:rect b="b" l="l" r="r" t="t"/>
              <a:pathLst>
                <a:path extrusionOk="0" h="1421" w="1422">
                  <a:moveTo>
                    <a:pt x="711" y="0"/>
                  </a:moveTo>
                  <a:cubicBezTo>
                    <a:pt x="320" y="0"/>
                    <a:pt x="1" y="320"/>
                    <a:pt x="1" y="711"/>
                  </a:cubicBezTo>
                  <a:cubicBezTo>
                    <a:pt x="1" y="1102"/>
                    <a:pt x="320" y="1421"/>
                    <a:pt x="711" y="1421"/>
                  </a:cubicBezTo>
                  <a:cubicBezTo>
                    <a:pt x="1102" y="1421"/>
                    <a:pt x="1421" y="1102"/>
                    <a:pt x="1421" y="711"/>
                  </a:cubicBezTo>
                  <a:cubicBezTo>
                    <a:pt x="1421" y="320"/>
                    <a:pt x="1102" y="0"/>
                    <a:pt x="711"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4"/>
            <p:cNvSpPr/>
            <p:nvPr/>
          </p:nvSpPr>
          <p:spPr>
            <a:xfrm>
              <a:off x="1794150" y="3452650"/>
              <a:ext cx="17800" cy="35725"/>
            </a:xfrm>
            <a:custGeom>
              <a:rect b="b" l="l" r="r" t="t"/>
              <a:pathLst>
                <a:path extrusionOk="0" h="1429" w="712">
                  <a:moveTo>
                    <a:pt x="711" y="0"/>
                  </a:moveTo>
                  <a:cubicBezTo>
                    <a:pt x="320" y="0"/>
                    <a:pt x="1" y="320"/>
                    <a:pt x="1" y="719"/>
                  </a:cubicBezTo>
                  <a:cubicBezTo>
                    <a:pt x="1" y="1110"/>
                    <a:pt x="320" y="1429"/>
                    <a:pt x="711" y="1429"/>
                  </a:cubicBezTo>
                  <a:lnTo>
                    <a:pt x="679" y="1349"/>
                  </a:lnTo>
                  <a:cubicBezTo>
                    <a:pt x="496" y="950"/>
                    <a:pt x="496" y="479"/>
                    <a:pt x="679" y="80"/>
                  </a:cubicBezTo>
                  <a:lnTo>
                    <a:pt x="711"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4"/>
            <p:cNvSpPr/>
            <p:nvPr/>
          </p:nvSpPr>
          <p:spPr>
            <a:xfrm>
              <a:off x="1805925" y="3422050"/>
              <a:ext cx="12800" cy="11825"/>
            </a:xfrm>
            <a:custGeom>
              <a:rect b="b" l="l" r="r" t="t"/>
              <a:pathLst>
                <a:path extrusionOk="0" h="473" w="512">
                  <a:moveTo>
                    <a:pt x="241" y="1"/>
                  </a:moveTo>
                  <a:cubicBezTo>
                    <a:pt x="139" y="1"/>
                    <a:pt x="49" y="67"/>
                    <a:pt x="17" y="171"/>
                  </a:cubicBezTo>
                  <a:cubicBezTo>
                    <a:pt x="1" y="235"/>
                    <a:pt x="9" y="299"/>
                    <a:pt x="41" y="355"/>
                  </a:cubicBezTo>
                  <a:cubicBezTo>
                    <a:pt x="84" y="430"/>
                    <a:pt x="163" y="473"/>
                    <a:pt x="245" y="473"/>
                  </a:cubicBezTo>
                  <a:cubicBezTo>
                    <a:pt x="284" y="473"/>
                    <a:pt x="324" y="463"/>
                    <a:pt x="360" y="442"/>
                  </a:cubicBezTo>
                  <a:cubicBezTo>
                    <a:pt x="416" y="411"/>
                    <a:pt x="456" y="355"/>
                    <a:pt x="471" y="299"/>
                  </a:cubicBezTo>
                  <a:cubicBezTo>
                    <a:pt x="511" y="171"/>
                    <a:pt x="432" y="43"/>
                    <a:pt x="312" y="12"/>
                  </a:cubicBezTo>
                  <a:cubicBezTo>
                    <a:pt x="288" y="4"/>
                    <a:pt x="264" y="1"/>
                    <a:pt x="24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4"/>
            <p:cNvSpPr/>
            <p:nvPr/>
          </p:nvSpPr>
          <p:spPr>
            <a:xfrm>
              <a:off x="1806525" y="3507050"/>
              <a:ext cx="12200" cy="11850"/>
            </a:xfrm>
            <a:custGeom>
              <a:rect b="b" l="l" r="r" t="t"/>
              <a:pathLst>
                <a:path extrusionOk="0" h="474" w="488">
                  <a:moveTo>
                    <a:pt x="239" y="0"/>
                  </a:moveTo>
                  <a:cubicBezTo>
                    <a:pt x="139" y="0"/>
                    <a:pt x="43" y="72"/>
                    <a:pt x="17" y="170"/>
                  </a:cubicBezTo>
                  <a:cubicBezTo>
                    <a:pt x="1" y="234"/>
                    <a:pt x="9" y="298"/>
                    <a:pt x="41" y="354"/>
                  </a:cubicBezTo>
                  <a:cubicBezTo>
                    <a:pt x="72" y="402"/>
                    <a:pt x="120" y="442"/>
                    <a:pt x="184" y="466"/>
                  </a:cubicBezTo>
                  <a:cubicBezTo>
                    <a:pt x="203" y="471"/>
                    <a:pt x="222" y="474"/>
                    <a:pt x="242" y="474"/>
                  </a:cubicBezTo>
                  <a:cubicBezTo>
                    <a:pt x="282" y="474"/>
                    <a:pt x="322" y="463"/>
                    <a:pt x="360" y="442"/>
                  </a:cubicBezTo>
                  <a:cubicBezTo>
                    <a:pt x="416" y="410"/>
                    <a:pt x="455" y="362"/>
                    <a:pt x="471" y="298"/>
                  </a:cubicBezTo>
                  <a:cubicBezTo>
                    <a:pt x="487" y="234"/>
                    <a:pt x="479" y="170"/>
                    <a:pt x="447" y="122"/>
                  </a:cubicBezTo>
                  <a:cubicBezTo>
                    <a:pt x="416" y="67"/>
                    <a:pt x="368" y="27"/>
                    <a:pt x="304" y="11"/>
                  </a:cubicBezTo>
                  <a:cubicBezTo>
                    <a:pt x="283" y="4"/>
                    <a:pt x="261" y="0"/>
                    <a:pt x="239"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3" name="Google Shape;5743;p64"/>
          <p:cNvGrpSpPr/>
          <p:nvPr/>
        </p:nvGrpSpPr>
        <p:grpSpPr>
          <a:xfrm>
            <a:off x="2862200" y="2076600"/>
            <a:ext cx="347325" cy="367875"/>
            <a:chOff x="2862200" y="2076600"/>
            <a:chExt cx="347325" cy="367875"/>
          </a:xfrm>
        </p:grpSpPr>
        <p:sp>
          <p:nvSpPr>
            <p:cNvPr id="5744" name="Google Shape;5744;p64"/>
            <p:cNvSpPr/>
            <p:nvPr/>
          </p:nvSpPr>
          <p:spPr>
            <a:xfrm>
              <a:off x="3169200" y="2294250"/>
              <a:ext cx="14800" cy="94575"/>
            </a:xfrm>
            <a:custGeom>
              <a:rect b="b" l="l" r="r" t="t"/>
              <a:pathLst>
                <a:path extrusionOk="0" h="3783" w="592">
                  <a:moveTo>
                    <a:pt x="1" y="0"/>
                  </a:moveTo>
                  <a:lnTo>
                    <a:pt x="1" y="3783"/>
                  </a:lnTo>
                  <a:lnTo>
                    <a:pt x="591" y="3783"/>
                  </a:lnTo>
                  <a:lnTo>
                    <a:pt x="591"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4"/>
            <p:cNvSpPr/>
            <p:nvPr/>
          </p:nvSpPr>
          <p:spPr>
            <a:xfrm>
              <a:off x="2887525" y="2289250"/>
              <a:ext cx="15000" cy="91000"/>
            </a:xfrm>
            <a:custGeom>
              <a:rect b="b" l="l" r="r" t="t"/>
              <a:pathLst>
                <a:path extrusionOk="0" h="3640" w="600">
                  <a:moveTo>
                    <a:pt x="1" y="1"/>
                  </a:moveTo>
                  <a:lnTo>
                    <a:pt x="1" y="3639"/>
                  </a:lnTo>
                  <a:lnTo>
                    <a:pt x="599" y="3639"/>
                  </a:lnTo>
                  <a:lnTo>
                    <a:pt x="599"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4"/>
            <p:cNvSpPr/>
            <p:nvPr/>
          </p:nvSpPr>
          <p:spPr>
            <a:xfrm>
              <a:off x="3152050" y="2357475"/>
              <a:ext cx="49300" cy="87000"/>
            </a:xfrm>
            <a:custGeom>
              <a:rect b="b" l="l" r="r" t="t"/>
              <a:pathLst>
                <a:path extrusionOk="0" h="3480" w="1972">
                  <a:moveTo>
                    <a:pt x="982" y="1"/>
                  </a:moveTo>
                  <a:cubicBezTo>
                    <a:pt x="440" y="1"/>
                    <a:pt x="1" y="440"/>
                    <a:pt x="1" y="982"/>
                  </a:cubicBezTo>
                  <a:cubicBezTo>
                    <a:pt x="1" y="1525"/>
                    <a:pt x="440" y="3480"/>
                    <a:pt x="982" y="3480"/>
                  </a:cubicBezTo>
                  <a:cubicBezTo>
                    <a:pt x="1525" y="3480"/>
                    <a:pt x="1972" y="1525"/>
                    <a:pt x="1972" y="982"/>
                  </a:cubicBezTo>
                  <a:cubicBezTo>
                    <a:pt x="1972" y="440"/>
                    <a:pt x="1525" y="1"/>
                    <a:pt x="98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4"/>
            <p:cNvSpPr/>
            <p:nvPr/>
          </p:nvSpPr>
          <p:spPr>
            <a:xfrm>
              <a:off x="3152050" y="2357475"/>
              <a:ext cx="24575" cy="87000"/>
            </a:xfrm>
            <a:custGeom>
              <a:rect b="b" l="l" r="r" t="t"/>
              <a:pathLst>
                <a:path extrusionOk="0" h="3480" w="983">
                  <a:moveTo>
                    <a:pt x="982" y="1"/>
                  </a:moveTo>
                  <a:cubicBezTo>
                    <a:pt x="440" y="1"/>
                    <a:pt x="1" y="440"/>
                    <a:pt x="1" y="982"/>
                  </a:cubicBezTo>
                  <a:cubicBezTo>
                    <a:pt x="1" y="1525"/>
                    <a:pt x="440" y="3480"/>
                    <a:pt x="982" y="3480"/>
                  </a:cubicBezTo>
                  <a:lnTo>
                    <a:pt x="982"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4"/>
            <p:cNvSpPr/>
            <p:nvPr/>
          </p:nvSpPr>
          <p:spPr>
            <a:xfrm>
              <a:off x="2869975" y="2356675"/>
              <a:ext cx="50100" cy="87800"/>
            </a:xfrm>
            <a:custGeom>
              <a:rect b="b" l="l" r="r" t="t"/>
              <a:pathLst>
                <a:path extrusionOk="0" h="3512" w="2004">
                  <a:moveTo>
                    <a:pt x="1006" y="1"/>
                  </a:moveTo>
                  <a:cubicBezTo>
                    <a:pt x="448" y="1"/>
                    <a:pt x="1" y="464"/>
                    <a:pt x="25" y="1014"/>
                  </a:cubicBezTo>
                  <a:cubicBezTo>
                    <a:pt x="25" y="1557"/>
                    <a:pt x="464" y="3512"/>
                    <a:pt x="1006" y="3512"/>
                  </a:cubicBezTo>
                  <a:cubicBezTo>
                    <a:pt x="1549" y="3512"/>
                    <a:pt x="1988" y="1557"/>
                    <a:pt x="1988" y="1014"/>
                  </a:cubicBezTo>
                  <a:cubicBezTo>
                    <a:pt x="2004" y="464"/>
                    <a:pt x="1557" y="1"/>
                    <a:pt x="100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4"/>
            <p:cNvSpPr/>
            <p:nvPr/>
          </p:nvSpPr>
          <p:spPr>
            <a:xfrm>
              <a:off x="2870575" y="2357475"/>
              <a:ext cx="24575" cy="87000"/>
            </a:xfrm>
            <a:custGeom>
              <a:rect b="b" l="l" r="r" t="t"/>
              <a:pathLst>
                <a:path extrusionOk="0" h="3480" w="983">
                  <a:moveTo>
                    <a:pt x="982" y="1"/>
                  </a:moveTo>
                  <a:cubicBezTo>
                    <a:pt x="440" y="1"/>
                    <a:pt x="1" y="440"/>
                    <a:pt x="1" y="982"/>
                  </a:cubicBezTo>
                  <a:cubicBezTo>
                    <a:pt x="1" y="1525"/>
                    <a:pt x="440" y="3480"/>
                    <a:pt x="982" y="3480"/>
                  </a:cubicBezTo>
                  <a:lnTo>
                    <a:pt x="982"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4"/>
            <p:cNvSpPr/>
            <p:nvPr/>
          </p:nvSpPr>
          <p:spPr>
            <a:xfrm>
              <a:off x="3095400" y="2076700"/>
              <a:ext cx="60675" cy="152350"/>
            </a:xfrm>
            <a:custGeom>
              <a:rect b="b" l="l" r="r" t="t"/>
              <a:pathLst>
                <a:path extrusionOk="0" h="6094" w="2427">
                  <a:moveTo>
                    <a:pt x="1154" y="1"/>
                  </a:moveTo>
                  <a:cubicBezTo>
                    <a:pt x="1055" y="1"/>
                    <a:pt x="956" y="43"/>
                    <a:pt x="886" y="125"/>
                  </a:cubicBezTo>
                  <a:lnTo>
                    <a:pt x="112" y="1026"/>
                  </a:lnTo>
                  <a:cubicBezTo>
                    <a:pt x="40" y="1106"/>
                    <a:pt x="1" y="1210"/>
                    <a:pt x="1" y="1321"/>
                  </a:cubicBezTo>
                  <a:lnTo>
                    <a:pt x="24" y="2622"/>
                  </a:lnTo>
                  <a:cubicBezTo>
                    <a:pt x="32" y="2750"/>
                    <a:pt x="88" y="2869"/>
                    <a:pt x="192" y="2949"/>
                  </a:cubicBezTo>
                  <a:lnTo>
                    <a:pt x="735" y="3396"/>
                  </a:lnTo>
                  <a:lnTo>
                    <a:pt x="216" y="3819"/>
                  </a:lnTo>
                  <a:cubicBezTo>
                    <a:pt x="112" y="3907"/>
                    <a:pt x="48" y="4034"/>
                    <a:pt x="56" y="4170"/>
                  </a:cubicBezTo>
                  <a:lnTo>
                    <a:pt x="88" y="6093"/>
                  </a:lnTo>
                  <a:lnTo>
                    <a:pt x="2426" y="6053"/>
                  </a:lnTo>
                  <a:lnTo>
                    <a:pt x="2386" y="4130"/>
                  </a:lnTo>
                  <a:cubicBezTo>
                    <a:pt x="2386" y="3994"/>
                    <a:pt x="2323" y="3867"/>
                    <a:pt x="2211" y="3787"/>
                  </a:cubicBezTo>
                  <a:lnTo>
                    <a:pt x="1676" y="3372"/>
                  </a:lnTo>
                  <a:lnTo>
                    <a:pt x="2211" y="2909"/>
                  </a:lnTo>
                  <a:cubicBezTo>
                    <a:pt x="2307" y="2822"/>
                    <a:pt x="2362" y="2694"/>
                    <a:pt x="2362" y="2566"/>
                  </a:cubicBezTo>
                  <a:lnTo>
                    <a:pt x="2338" y="1274"/>
                  </a:lnTo>
                  <a:cubicBezTo>
                    <a:pt x="2338" y="1162"/>
                    <a:pt x="2291" y="1058"/>
                    <a:pt x="2219" y="978"/>
                  </a:cubicBezTo>
                  <a:lnTo>
                    <a:pt x="1413" y="117"/>
                  </a:lnTo>
                  <a:cubicBezTo>
                    <a:pt x="1343" y="39"/>
                    <a:pt x="1248" y="1"/>
                    <a:pt x="115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4"/>
            <p:cNvSpPr/>
            <p:nvPr/>
          </p:nvSpPr>
          <p:spPr>
            <a:xfrm>
              <a:off x="3095400" y="2076600"/>
              <a:ext cx="31350" cy="152250"/>
            </a:xfrm>
            <a:custGeom>
              <a:rect b="b" l="l" r="r" t="t"/>
              <a:pathLst>
                <a:path extrusionOk="0" h="6090" w="1254">
                  <a:moveTo>
                    <a:pt x="1150" y="1"/>
                  </a:moveTo>
                  <a:cubicBezTo>
                    <a:pt x="1046" y="1"/>
                    <a:pt x="950" y="49"/>
                    <a:pt x="886" y="129"/>
                  </a:cubicBezTo>
                  <a:lnTo>
                    <a:pt x="112" y="1022"/>
                  </a:lnTo>
                  <a:cubicBezTo>
                    <a:pt x="40" y="1102"/>
                    <a:pt x="1" y="1214"/>
                    <a:pt x="1" y="1317"/>
                  </a:cubicBezTo>
                  <a:lnTo>
                    <a:pt x="24" y="2618"/>
                  </a:lnTo>
                  <a:cubicBezTo>
                    <a:pt x="32" y="2746"/>
                    <a:pt x="88" y="2865"/>
                    <a:pt x="192" y="2945"/>
                  </a:cubicBezTo>
                  <a:lnTo>
                    <a:pt x="735" y="3392"/>
                  </a:lnTo>
                  <a:lnTo>
                    <a:pt x="216" y="3815"/>
                  </a:lnTo>
                  <a:cubicBezTo>
                    <a:pt x="112" y="3903"/>
                    <a:pt x="48" y="4030"/>
                    <a:pt x="56" y="4166"/>
                  </a:cubicBezTo>
                  <a:lnTo>
                    <a:pt x="88" y="6089"/>
                  </a:lnTo>
                  <a:lnTo>
                    <a:pt x="1253" y="6073"/>
                  </a:lnTo>
                  <a:lnTo>
                    <a:pt x="1150"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4"/>
            <p:cNvSpPr/>
            <p:nvPr/>
          </p:nvSpPr>
          <p:spPr>
            <a:xfrm>
              <a:off x="3095600" y="2117500"/>
              <a:ext cx="58875" cy="53500"/>
            </a:xfrm>
            <a:custGeom>
              <a:rect b="b" l="l" r="r" t="t"/>
              <a:pathLst>
                <a:path extrusionOk="0" h="2140" w="2355">
                  <a:moveTo>
                    <a:pt x="2338" y="1"/>
                  </a:moveTo>
                  <a:lnTo>
                    <a:pt x="1181" y="846"/>
                  </a:lnTo>
                  <a:lnTo>
                    <a:pt x="0" y="40"/>
                  </a:lnTo>
                  <a:lnTo>
                    <a:pt x="16" y="974"/>
                  </a:lnTo>
                  <a:cubicBezTo>
                    <a:pt x="24" y="1110"/>
                    <a:pt x="80" y="1229"/>
                    <a:pt x="184" y="1309"/>
                  </a:cubicBezTo>
                  <a:lnTo>
                    <a:pt x="1205" y="2139"/>
                  </a:lnTo>
                  <a:lnTo>
                    <a:pt x="2203" y="1269"/>
                  </a:lnTo>
                  <a:cubicBezTo>
                    <a:pt x="2299" y="1190"/>
                    <a:pt x="2354" y="1062"/>
                    <a:pt x="2354" y="934"/>
                  </a:cubicBezTo>
                  <a:lnTo>
                    <a:pt x="2338"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4"/>
            <p:cNvSpPr/>
            <p:nvPr/>
          </p:nvSpPr>
          <p:spPr>
            <a:xfrm>
              <a:off x="3113950" y="2096550"/>
              <a:ext cx="21375" cy="21575"/>
            </a:xfrm>
            <a:custGeom>
              <a:rect b="b" l="l" r="r" t="t"/>
              <a:pathLst>
                <a:path extrusionOk="0" h="863" w="855">
                  <a:moveTo>
                    <a:pt x="431" y="1"/>
                  </a:moveTo>
                  <a:cubicBezTo>
                    <a:pt x="192" y="1"/>
                    <a:pt x="1" y="192"/>
                    <a:pt x="1" y="432"/>
                  </a:cubicBezTo>
                  <a:cubicBezTo>
                    <a:pt x="1" y="671"/>
                    <a:pt x="192" y="863"/>
                    <a:pt x="431" y="863"/>
                  </a:cubicBezTo>
                  <a:cubicBezTo>
                    <a:pt x="663" y="863"/>
                    <a:pt x="854" y="671"/>
                    <a:pt x="854" y="432"/>
                  </a:cubicBezTo>
                  <a:cubicBezTo>
                    <a:pt x="854" y="192"/>
                    <a:pt x="663" y="1"/>
                    <a:pt x="431"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4"/>
            <p:cNvSpPr/>
            <p:nvPr/>
          </p:nvSpPr>
          <p:spPr>
            <a:xfrm>
              <a:off x="3112350" y="2096550"/>
              <a:ext cx="17775" cy="21500"/>
            </a:xfrm>
            <a:custGeom>
              <a:rect b="b" l="l" r="r" t="t"/>
              <a:pathLst>
                <a:path extrusionOk="0" h="860" w="711">
                  <a:moveTo>
                    <a:pt x="487" y="1"/>
                  </a:moveTo>
                  <a:cubicBezTo>
                    <a:pt x="200" y="9"/>
                    <a:pt x="1" y="280"/>
                    <a:pt x="81" y="551"/>
                  </a:cubicBezTo>
                  <a:cubicBezTo>
                    <a:pt x="137" y="744"/>
                    <a:pt x="310" y="860"/>
                    <a:pt x="491" y="860"/>
                  </a:cubicBezTo>
                  <a:cubicBezTo>
                    <a:pt x="566" y="860"/>
                    <a:pt x="641" y="840"/>
                    <a:pt x="711" y="799"/>
                  </a:cubicBezTo>
                  <a:cubicBezTo>
                    <a:pt x="575" y="727"/>
                    <a:pt x="495" y="583"/>
                    <a:pt x="495" y="432"/>
                  </a:cubicBezTo>
                  <a:cubicBezTo>
                    <a:pt x="487" y="280"/>
                    <a:pt x="567" y="136"/>
                    <a:pt x="695" y="57"/>
                  </a:cubicBezTo>
                  <a:cubicBezTo>
                    <a:pt x="631" y="17"/>
                    <a:pt x="559" y="1"/>
                    <a:pt x="487"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4"/>
            <p:cNvSpPr/>
            <p:nvPr/>
          </p:nvSpPr>
          <p:spPr>
            <a:xfrm>
              <a:off x="3095600" y="2118500"/>
              <a:ext cx="30150" cy="52500"/>
            </a:xfrm>
            <a:custGeom>
              <a:rect b="b" l="l" r="r" t="t"/>
              <a:pathLst>
                <a:path extrusionOk="0" h="2100" w="1206">
                  <a:moveTo>
                    <a:pt x="0" y="0"/>
                  </a:moveTo>
                  <a:lnTo>
                    <a:pt x="16" y="942"/>
                  </a:lnTo>
                  <a:cubicBezTo>
                    <a:pt x="24" y="1070"/>
                    <a:pt x="80" y="1189"/>
                    <a:pt x="184" y="1269"/>
                  </a:cubicBezTo>
                  <a:lnTo>
                    <a:pt x="1205" y="2099"/>
                  </a:lnTo>
                  <a:lnTo>
                    <a:pt x="1181" y="806"/>
                  </a:lnTo>
                  <a:lnTo>
                    <a:pt x="0"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4"/>
            <p:cNvSpPr/>
            <p:nvPr/>
          </p:nvSpPr>
          <p:spPr>
            <a:xfrm>
              <a:off x="3105175" y="2092125"/>
              <a:ext cx="93975" cy="153475"/>
            </a:xfrm>
            <a:custGeom>
              <a:rect b="b" l="l" r="r" t="t"/>
              <a:pathLst>
                <a:path extrusionOk="0" h="6139" w="3759">
                  <a:moveTo>
                    <a:pt x="2916" y="0"/>
                  </a:moveTo>
                  <a:cubicBezTo>
                    <a:pt x="2858" y="0"/>
                    <a:pt x="2800" y="14"/>
                    <a:pt x="2745" y="42"/>
                  </a:cubicBezTo>
                  <a:lnTo>
                    <a:pt x="1716" y="625"/>
                  </a:lnTo>
                  <a:cubicBezTo>
                    <a:pt x="1620" y="680"/>
                    <a:pt x="1556" y="768"/>
                    <a:pt x="1517" y="864"/>
                  </a:cubicBezTo>
                  <a:lnTo>
                    <a:pt x="1110" y="2101"/>
                  </a:lnTo>
                  <a:cubicBezTo>
                    <a:pt x="1062" y="2220"/>
                    <a:pt x="1078" y="2356"/>
                    <a:pt x="1150" y="2468"/>
                  </a:cubicBezTo>
                  <a:lnTo>
                    <a:pt x="1517" y="3074"/>
                  </a:lnTo>
                  <a:lnTo>
                    <a:pt x="886" y="3290"/>
                  </a:lnTo>
                  <a:cubicBezTo>
                    <a:pt x="759" y="3338"/>
                    <a:pt x="655" y="3441"/>
                    <a:pt x="615" y="3569"/>
                  </a:cubicBezTo>
                  <a:lnTo>
                    <a:pt x="0" y="5396"/>
                  </a:lnTo>
                  <a:lnTo>
                    <a:pt x="2211" y="6138"/>
                  </a:lnTo>
                  <a:lnTo>
                    <a:pt x="2825" y="4311"/>
                  </a:lnTo>
                  <a:cubicBezTo>
                    <a:pt x="2865" y="4183"/>
                    <a:pt x="2849" y="4040"/>
                    <a:pt x="2777" y="3928"/>
                  </a:cubicBezTo>
                  <a:lnTo>
                    <a:pt x="2402" y="3370"/>
                  </a:lnTo>
                  <a:lnTo>
                    <a:pt x="3065" y="3114"/>
                  </a:lnTo>
                  <a:cubicBezTo>
                    <a:pt x="3184" y="3066"/>
                    <a:pt x="3272" y="2963"/>
                    <a:pt x="3312" y="2843"/>
                  </a:cubicBezTo>
                  <a:lnTo>
                    <a:pt x="3727" y="1614"/>
                  </a:lnTo>
                  <a:cubicBezTo>
                    <a:pt x="3759" y="1510"/>
                    <a:pt x="3759" y="1399"/>
                    <a:pt x="3711" y="1303"/>
                  </a:cubicBezTo>
                  <a:lnTo>
                    <a:pt x="3248" y="218"/>
                  </a:lnTo>
                  <a:cubicBezTo>
                    <a:pt x="3186" y="77"/>
                    <a:pt x="3053" y="0"/>
                    <a:pt x="2916"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4"/>
            <p:cNvSpPr/>
            <p:nvPr/>
          </p:nvSpPr>
          <p:spPr>
            <a:xfrm>
              <a:off x="3105175" y="2092100"/>
              <a:ext cx="75825" cy="144125"/>
            </a:xfrm>
            <a:custGeom>
              <a:rect b="b" l="l" r="r" t="t"/>
              <a:pathLst>
                <a:path extrusionOk="0" h="5765" w="3033">
                  <a:moveTo>
                    <a:pt x="2915" y="0"/>
                  </a:moveTo>
                  <a:cubicBezTo>
                    <a:pt x="2856" y="0"/>
                    <a:pt x="2798" y="14"/>
                    <a:pt x="2745" y="43"/>
                  </a:cubicBezTo>
                  <a:lnTo>
                    <a:pt x="1716" y="626"/>
                  </a:lnTo>
                  <a:cubicBezTo>
                    <a:pt x="1620" y="681"/>
                    <a:pt x="1556" y="769"/>
                    <a:pt x="1517" y="865"/>
                  </a:cubicBezTo>
                  <a:lnTo>
                    <a:pt x="1110" y="2102"/>
                  </a:lnTo>
                  <a:cubicBezTo>
                    <a:pt x="1062" y="2221"/>
                    <a:pt x="1078" y="2357"/>
                    <a:pt x="1150" y="2469"/>
                  </a:cubicBezTo>
                  <a:lnTo>
                    <a:pt x="1517" y="3075"/>
                  </a:lnTo>
                  <a:lnTo>
                    <a:pt x="886" y="3291"/>
                  </a:lnTo>
                  <a:cubicBezTo>
                    <a:pt x="759" y="3339"/>
                    <a:pt x="655" y="3442"/>
                    <a:pt x="615" y="3570"/>
                  </a:cubicBezTo>
                  <a:lnTo>
                    <a:pt x="0" y="5397"/>
                  </a:lnTo>
                  <a:lnTo>
                    <a:pt x="1102" y="5764"/>
                  </a:lnTo>
                  <a:lnTo>
                    <a:pt x="3033" y="19"/>
                  </a:lnTo>
                  <a:cubicBezTo>
                    <a:pt x="2994" y="6"/>
                    <a:pt x="2955" y="0"/>
                    <a:pt x="2915"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4"/>
            <p:cNvSpPr/>
            <p:nvPr/>
          </p:nvSpPr>
          <p:spPr>
            <a:xfrm>
              <a:off x="3131700" y="2122500"/>
              <a:ext cx="63875" cy="59450"/>
            </a:xfrm>
            <a:custGeom>
              <a:rect b="b" l="l" r="r" t="t"/>
              <a:pathLst>
                <a:path extrusionOk="0" h="2378" w="2555">
                  <a:moveTo>
                    <a:pt x="344" y="0"/>
                  </a:moveTo>
                  <a:lnTo>
                    <a:pt x="41" y="886"/>
                  </a:lnTo>
                  <a:cubicBezTo>
                    <a:pt x="1" y="1005"/>
                    <a:pt x="17" y="1141"/>
                    <a:pt x="81" y="1253"/>
                  </a:cubicBezTo>
                  <a:lnTo>
                    <a:pt x="767" y="2378"/>
                  </a:lnTo>
                  <a:lnTo>
                    <a:pt x="2004" y="1899"/>
                  </a:lnTo>
                  <a:cubicBezTo>
                    <a:pt x="2123" y="1851"/>
                    <a:pt x="2211" y="1748"/>
                    <a:pt x="2251" y="1628"/>
                  </a:cubicBezTo>
                  <a:lnTo>
                    <a:pt x="2554" y="742"/>
                  </a:lnTo>
                  <a:lnTo>
                    <a:pt x="1190" y="1149"/>
                  </a:lnTo>
                  <a:lnTo>
                    <a:pt x="344" y="0"/>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4"/>
            <p:cNvSpPr/>
            <p:nvPr/>
          </p:nvSpPr>
          <p:spPr>
            <a:xfrm>
              <a:off x="3160425" y="2110925"/>
              <a:ext cx="21575" cy="21375"/>
            </a:xfrm>
            <a:custGeom>
              <a:rect b="b" l="l" r="r" t="t"/>
              <a:pathLst>
                <a:path extrusionOk="0" h="855" w="863">
                  <a:moveTo>
                    <a:pt x="432" y="0"/>
                  </a:moveTo>
                  <a:cubicBezTo>
                    <a:pt x="200" y="0"/>
                    <a:pt x="1" y="192"/>
                    <a:pt x="1" y="423"/>
                  </a:cubicBezTo>
                  <a:cubicBezTo>
                    <a:pt x="1" y="663"/>
                    <a:pt x="200" y="854"/>
                    <a:pt x="432" y="854"/>
                  </a:cubicBezTo>
                  <a:cubicBezTo>
                    <a:pt x="671" y="854"/>
                    <a:pt x="863" y="663"/>
                    <a:pt x="863" y="423"/>
                  </a:cubicBezTo>
                  <a:cubicBezTo>
                    <a:pt x="863" y="192"/>
                    <a:pt x="671" y="0"/>
                    <a:pt x="432"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4"/>
            <p:cNvSpPr/>
            <p:nvPr/>
          </p:nvSpPr>
          <p:spPr>
            <a:xfrm>
              <a:off x="3160275" y="2110975"/>
              <a:ext cx="19125" cy="21325"/>
            </a:xfrm>
            <a:custGeom>
              <a:rect b="b" l="l" r="r" t="t"/>
              <a:pathLst>
                <a:path extrusionOk="0" h="853" w="765">
                  <a:moveTo>
                    <a:pt x="443" y="0"/>
                  </a:moveTo>
                  <a:cubicBezTo>
                    <a:pt x="222" y="0"/>
                    <a:pt x="28" y="166"/>
                    <a:pt x="15" y="397"/>
                  </a:cubicBezTo>
                  <a:cubicBezTo>
                    <a:pt x="0" y="647"/>
                    <a:pt x="204" y="853"/>
                    <a:pt x="441" y="853"/>
                  </a:cubicBezTo>
                  <a:cubicBezTo>
                    <a:pt x="469" y="853"/>
                    <a:pt x="497" y="850"/>
                    <a:pt x="525" y="844"/>
                  </a:cubicBezTo>
                  <a:cubicBezTo>
                    <a:pt x="422" y="732"/>
                    <a:pt x="390" y="573"/>
                    <a:pt x="446" y="429"/>
                  </a:cubicBezTo>
                  <a:cubicBezTo>
                    <a:pt x="494" y="278"/>
                    <a:pt x="613" y="174"/>
                    <a:pt x="765" y="142"/>
                  </a:cubicBezTo>
                  <a:cubicBezTo>
                    <a:pt x="709" y="86"/>
                    <a:pt x="653" y="46"/>
                    <a:pt x="581" y="22"/>
                  </a:cubicBezTo>
                  <a:cubicBezTo>
                    <a:pt x="535" y="7"/>
                    <a:pt x="488" y="0"/>
                    <a:pt x="443"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4"/>
            <p:cNvSpPr/>
            <p:nvPr/>
          </p:nvSpPr>
          <p:spPr>
            <a:xfrm>
              <a:off x="3131700" y="2122500"/>
              <a:ext cx="29750" cy="59450"/>
            </a:xfrm>
            <a:custGeom>
              <a:rect b="b" l="l" r="r" t="t"/>
              <a:pathLst>
                <a:path extrusionOk="0" h="2378" w="1190">
                  <a:moveTo>
                    <a:pt x="336" y="0"/>
                  </a:moveTo>
                  <a:lnTo>
                    <a:pt x="41" y="886"/>
                  </a:lnTo>
                  <a:cubicBezTo>
                    <a:pt x="1" y="1005"/>
                    <a:pt x="9" y="1141"/>
                    <a:pt x="81" y="1253"/>
                  </a:cubicBezTo>
                  <a:lnTo>
                    <a:pt x="767" y="2378"/>
                  </a:lnTo>
                  <a:lnTo>
                    <a:pt x="1190" y="1149"/>
                  </a:lnTo>
                  <a:lnTo>
                    <a:pt x="336" y="0"/>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4"/>
            <p:cNvSpPr/>
            <p:nvPr/>
          </p:nvSpPr>
          <p:spPr>
            <a:xfrm>
              <a:off x="3133200" y="2206450"/>
              <a:ext cx="13700" cy="11850"/>
            </a:xfrm>
            <a:custGeom>
              <a:rect b="b" l="l" r="r" t="t"/>
              <a:pathLst>
                <a:path extrusionOk="0" h="474" w="548">
                  <a:moveTo>
                    <a:pt x="299" y="0"/>
                  </a:moveTo>
                  <a:cubicBezTo>
                    <a:pt x="129" y="0"/>
                    <a:pt x="0" y="189"/>
                    <a:pt x="92" y="352"/>
                  </a:cubicBezTo>
                  <a:cubicBezTo>
                    <a:pt x="139" y="435"/>
                    <a:pt x="221" y="474"/>
                    <a:pt x="302" y="474"/>
                  </a:cubicBezTo>
                  <a:cubicBezTo>
                    <a:pt x="402" y="474"/>
                    <a:pt x="500" y="415"/>
                    <a:pt x="531" y="305"/>
                  </a:cubicBezTo>
                  <a:cubicBezTo>
                    <a:pt x="547" y="241"/>
                    <a:pt x="539" y="177"/>
                    <a:pt x="507" y="121"/>
                  </a:cubicBezTo>
                  <a:cubicBezTo>
                    <a:pt x="475" y="73"/>
                    <a:pt x="427" y="33"/>
                    <a:pt x="364" y="9"/>
                  </a:cubicBezTo>
                  <a:cubicBezTo>
                    <a:pt x="342" y="3"/>
                    <a:pt x="320" y="0"/>
                    <a:pt x="299"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4"/>
            <p:cNvSpPr/>
            <p:nvPr/>
          </p:nvSpPr>
          <p:spPr>
            <a:xfrm>
              <a:off x="3143675" y="2224025"/>
              <a:ext cx="65850" cy="86800"/>
            </a:xfrm>
            <a:custGeom>
              <a:rect b="b" l="l" r="r" t="t"/>
              <a:pathLst>
                <a:path extrusionOk="0" h="3472" w="2634">
                  <a:moveTo>
                    <a:pt x="1317" y="1"/>
                  </a:moveTo>
                  <a:cubicBezTo>
                    <a:pt x="591" y="1"/>
                    <a:pt x="1" y="775"/>
                    <a:pt x="1" y="1732"/>
                  </a:cubicBezTo>
                  <a:cubicBezTo>
                    <a:pt x="1" y="2690"/>
                    <a:pt x="591" y="3472"/>
                    <a:pt x="1317" y="3472"/>
                  </a:cubicBezTo>
                  <a:cubicBezTo>
                    <a:pt x="2043" y="3472"/>
                    <a:pt x="2634" y="2690"/>
                    <a:pt x="2634" y="1732"/>
                  </a:cubicBezTo>
                  <a:cubicBezTo>
                    <a:pt x="2634" y="775"/>
                    <a:pt x="2043" y="1"/>
                    <a:pt x="1317"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4"/>
            <p:cNvSpPr/>
            <p:nvPr/>
          </p:nvSpPr>
          <p:spPr>
            <a:xfrm>
              <a:off x="3166025" y="2246175"/>
              <a:ext cx="21350" cy="42300"/>
            </a:xfrm>
            <a:custGeom>
              <a:rect b="b" l="l" r="r" t="t"/>
              <a:pathLst>
                <a:path extrusionOk="0" h="1692" w="854">
                  <a:moveTo>
                    <a:pt x="423" y="0"/>
                  </a:moveTo>
                  <a:cubicBezTo>
                    <a:pt x="272" y="0"/>
                    <a:pt x="0" y="327"/>
                    <a:pt x="0" y="846"/>
                  </a:cubicBezTo>
                  <a:cubicBezTo>
                    <a:pt x="0" y="1373"/>
                    <a:pt x="272" y="1692"/>
                    <a:pt x="423" y="1692"/>
                  </a:cubicBezTo>
                  <a:cubicBezTo>
                    <a:pt x="575" y="1692"/>
                    <a:pt x="854" y="1373"/>
                    <a:pt x="854" y="846"/>
                  </a:cubicBezTo>
                  <a:cubicBezTo>
                    <a:pt x="854" y="327"/>
                    <a:pt x="575" y="0"/>
                    <a:pt x="423"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4"/>
            <p:cNvSpPr/>
            <p:nvPr/>
          </p:nvSpPr>
          <p:spPr>
            <a:xfrm>
              <a:off x="2862200" y="2224025"/>
              <a:ext cx="65650" cy="86800"/>
            </a:xfrm>
            <a:custGeom>
              <a:rect b="b" l="l" r="r" t="t"/>
              <a:pathLst>
                <a:path extrusionOk="0" h="3472" w="2626">
                  <a:moveTo>
                    <a:pt x="1317" y="1"/>
                  </a:moveTo>
                  <a:cubicBezTo>
                    <a:pt x="591" y="1"/>
                    <a:pt x="1" y="775"/>
                    <a:pt x="1" y="1732"/>
                  </a:cubicBezTo>
                  <a:cubicBezTo>
                    <a:pt x="1" y="2690"/>
                    <a:pt x="591" y="3472"/>
                    <a:pt x="1317" y="3472"/>
                  </a:cubicBezTo>
                  <a:cubicBezTo>
                    <a:pt x="2043" y="3472"/>
                    <a:pt x="2626" y="2690"/>
                    <a:pt x="2626" y="1732"/>
                  </a:cubicBezTo>
                  <a:cubicBezTo>
                    <a:pt x="2626" y="775"/>
                    <a:pt x="2043" y="1"/>
                    <a:pt x="1317"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4"/>
            <p:cNvSpPr/>
            <p:nvPr/>
          </p:nvSpPr>
          <p:spPr>
            <a:xfrm>
              <a:off x="2884350" y="2246175"/>
              <a:ext cx="21375" cy="42300"/>
            </a:xfrm>
            <a:custGeom>
              <a:rect b="b" l="l" r="r" t="t"/>
              <a:pathLst>
                <a:path extrusionOk="0" h="1692" w="855">
                  <a:moveTo>
                    <a:pt x="431" y="0"/>
                  </a:moveTo>
                  <a:cubicBezTo>
                    <a:pt x="280" y="0"/>
                    <a:pt x="0" y="327"/>
                    <a:pt x="0" y="846"/>
                  </a:cubicBezTo>
                  <a:cubicBezTo>
                    <a:pt x="0" y="1373"/>
                    <a:pt x="280" y="1692"/>
                    <a:pt x="431" y="1692"/>
                  </a:cubicBezTo>
                  <a:cubicBezTo>
                    <a:pt x="583" y="1692"/>
                    <a:pt x="854" y="1373"/>
                    <a:pt x="854" y="846"/>
                  </a:cubicBezTo>
                  <a:cubicBezTo>
                    <a:pt x="854" y="327"/>
                    <a:pt x="583" y="0"/>
                    <a:pt x="431"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4"/>
            <p:cNvSpPr/>
            <p:nvPr/>
          </p:nvSpPr>
          <p:spPr>
            <a:xfrm>
              <a:off x="2869775" y="2224025"/>
              <a:ext cx="58075" cy="61875"/>
            </a:xfrm>
            <a:custGeom>
              <a:rect b="b" l="l" r="r" t="t"/>
              <a:pathLst>
                <a:path extrusionOk="0" h="2475" w="2323">
                  <a:moveTo>
                    <a:pt x="1014" y="1"/>
                  </a:moveTo>
                  <a:cubicBezTo>
                    <a:pt x="607" y="1"/>
                    <a:pt x="240" y="248"/>
                    <a:pt x="1" y="631"/>
                  </a:cubicBezTo>
                  <a:cubicBezTo>
                    <a:pt x="1" y="663"/>
                    <a:pt x="25" y="2474"/>
                    <a:pt x="1740" y="2474"/>
                  </a:cubicBezTo>
                  <a:lnTo>
                    <a:pt x="2203" y="2474"/>
                  </a:lnTo>
                  <a:cubicBezTo>
                    <a:pt x="2283" y="2235"/>
                    <a:pt x="2323" y="1987"/>
                    <a:pt x="2323" y="1732"/>
                  </a:cubicBezTo>
                  <a:cubicBezTo>
                    <a:pt x="2323" y="775"/>
                    <a:pt x="1740" y="1"/>
                    <a:pt x="1014"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4"/>
            <p:cNvSpPr/>
            <p:nvPr/>
          </p:nvSpPr>
          <p:spPr>
            <a:xfrm>
              <a:off x="2884350" y="2246175"/>
              <a:ext cx="21575" cy="38325"/>
            </a:xfrm>
            <a:custGeom>
              <a:rect b="b" l="l" r="r" t="t"/>
              <a:pathLst>
                <a:path extrusionOk="0" h="1533" w="863">
                  <a:moveTo>
                    <a:pt x="431" y="0"/>
                  </a:moveTo>
                  <a:cubicBezTo>
                    <a:pt x="280" y="0"/>
                    <a:pt x="0" y="327"/>
                    <a:pt x="0" y="846"/>
                  </a:cubicBezTo>
                  <a:cubicBezTo>
                    <a:pt x="0" y="974"/>
                    <a:pt x="16" y="1101"/>
                    <a:pt x="56" y="1221"/>
                  </a:cubicBezTo>
                  <a:cubicBezTo>
                    <a:pt x="232" y="1373"/>
                    <a:pt x="431" y="1476"/>
                    <a:pt x="655" y="1532"/>
                  </a:cubicBezTo>
                  <a:cubicBezTo>
                    <a:pt x="790" y="1333"/>
                    <a:pt x="862" y="1093"/>
                    <a:pt x="854" y="846"/>
                  </a:cubicBezTo>
                  <a:cubicBezTo>
                    <a:pt x="854" y="327"/>
                    <a:pt x="583" y="0"/>
                    <a:pt x="431"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4"/>
            <p:cNvSpPr/>
            <p:nvPr/>
          </p:nvSpPr>
          <p:spPr>
            <a:xfrm>
              <a:off x="3143675" y="2224025"/>
              <a:ext cx="58275" cy="61875"/>
            </a:xfrm>
            <a:custGeom>
              <a:rect b="b" l="l" r="r" t="t"/>
              <a:pathLst>
                <a:path extrusionOk="0" h="2475" w="2331">
                  <a:moveTo>
                    <a:pt x="1317" y="1"/>
                  </a:moveTo>
                  <a:cubicBezTo>
                    <a:pt x="591" y="1"/>
                    <a:pt x="8" y="775"/>
                    <a:pt x="1" y="1732"/>
                  </a:cubicBezTo>
                  <a:cubicBezTo>
                    <a:pt x="1" y="1987"/>
                    <a:pt x="48" y="2235"/>
                    <a:pt x="128" y="2474"/>
                  </a:cubicBezTo>
                  <a:lnTo>
                    <a:pt x="591" y="2474"/>
                  </a:lnTo>
                  <a:cubicBezTo>
                    <a:pt x="2307" y="2474"/>
                    <a:pt x="2330" y="663"/>
                    <a:pt x="2330" y="631"/>
                  </a:cubicBezTo>
                  <a:cubicBezTo>
                    <a:pt x="2091" y="248"/>
                    <a:pt x="1724" y="1"/>
                    <a:pt x="1317"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4"/>
            <p:cNvSpPr/>
            <p:nvPr/>
          </p:nvSpPr>
          <p:spPr>
            <a:xfrm>
              <a:off x="3165625" y="2246175"/>
              <a:ext cx="21750" cy="38325"/>
            </a:xfrm>
            <a:custGeom>
              <a:rect b="b" l="l" r="r" t="t"/>
              <a:pathLst>
                <a:path extrusionOk="0" h="1533" w="870">
                  <a:moveTo>
                    <a:pt x="439" y="0"/>
                  </a:moveTo>
                  <a:cubicBezTo>
                    <a:pt x="288" y="0"/>
                    <a:pt x="16" y="327"/>
                    <a:pt x="8" y="846"/>
                  </a:cubicBezTo>
                  <a:cubicBezTo>
                    <a:pt x="0" y="1093"/>
                    <a:pt x="72" y="1333"/>
                    <a:pt x="208" y="1532"/>
                  </a:cubicBezTo>
                  <a:cubicBezTo>
                    <a:pt x="431" y="1476"/>
                    <a:pt x="639" y="1373"/>
                    <a:pt x="814" y="1221"/>
                  </a:cubicBezTo>
                  <a:cubicBezTo>
                    <a:pt x="846" y="1101"/>
                    <a:pt x="870" y="974"/>
                    <a:pt x="870" y="846"/>
                  </a:cubicBezTo>
                  <a:cubicBezTo>
                    <a:pt x="870" y="327"/>
                    <a:pt x="591" y="0"/>
                    <a:pt x="439"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4"/>
            <p:cNvSpPr/>
            <p:nvPr/>
          </p:nvSpPr>
          <p:spPr>
            <a:xfrm>
              <a:off x="2888125" y="2216850"/>
              <a:ext cx="296475" cy="50500"/>
            </a:xfrm>
            <a:custGeom>
              <a:rect b="b" l="l" r="r" t="t"/>
              <a:pathLst>
                <a:path extrusionOk="0" h="2020" w="11859">
                  <a:moveTo>
                    <a:pt x="1006" y="0"/>
                  </a:moveTo>
                  <a:cubicBezTo>
                    <a:pt x="448" y="0"/>
                    <a:pt x="1" y="455"/>
                    <a:pt x="1" y="1014"/>
                  </a:cubicBezTo>
                  <a:cubicBezTo>
                    <a:pt x="1" y="1572"/>
                    <a:pt x="448" y="2019"/>
                    <a:pt x="1006" y="2019"/>
                  </a:cubicBezTo>
                  <a:lnTo>
                    <a:pt x="10853" y="2019"/>
                  </a:lnTo>
                  <a:cubicBezTo>
                    <a:pt x="11403" y="2019"/>
                    <a:pt x="11858" y="1564"/>
                    <a:pt x="11858" y="1014"/>
                  </a:cubicBezTo>
                  <a:cubicBezTo>
                    <a:pt x="11858" y="455"/>
                    <a:pt x="11403" y="8"/>
                    <a:pt x="10853"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4"/>
            <p:cNvSpPr/>
            <p:nvPr/>
          </p:nvSpPr>
          <p:spPr>
            <a:xfrm>
              <a:off x="2888725" y="2216850"/>
              <a:ext cx="98975" cy="50500"/>
            </a:xfrm>
            <a:custGeom>
              <a:rect b="b" l="l" r="r" t="t"/>
              <a:pathLst>
                <a:path extrusionOk="0" h="2020" w="3959">
                  <a:moveTo>
                    <a:pt x="982" y="0"/>
                  </a:moveTo>
                  <a:cubicBezTo>
                    <a:pt x="440" y="16"/>
                    <a:pt x="1" y="463"/>
                    <a:pt x="1" y="1014"/>
                  </a:cubicBezTo>
                  <a:cubicBezTo>
                    <a:pt x="1" y="1556"/>
                    <a:pt x="440" y="2003"/>
                    <a:pt x="982" y="2019"/>
                  </a:cubicBezTo>
                  <a:lnTo>
                    <a:pt x="3959" y="2019"/>
                  </a:lnTo>
                  <a:cubicBezTo>
                    <a:pt x="3400" y="2019"/>
                    <a:pt x="2953" y="1564"/>
                    <a:pt x="2953" y="1014"/>
                  </a:cubicBezTo>
                  <a:cubicBezTo>
                    <a:pt x="2953" y="455"/>
                    <a:pt x="3400" y="0"/>
                    <a:pt x="3959"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3" name="Google Shape;5773;p64"/>
          <p:cNvGrpSpPr/>
          <p:nvPr/>
        </p:nvGrpSpPr>
        <p:grpSpPr>
          <a:xfrm>
            <a:off x="5311875" y="2714725"/>
            <a:ext cx="375050" cy="291700"/>
            <a:chOff x="5311875" y="2714725"/>
            <a:chExt cx="375050" cy="291700"/>
          </a:xfrm>
        </p:grpSpPr>
        <p:sp>
          <p:nvSpPr>
            <p:cNvPr id="5774" name="Google Shape;5774;p64"/>
            <p:cNvSpPr/>
            <p:nvPr/>
          </p:nvSpPr>
          <p:spPr>
            <a:xfrm>
              <a:off x="5311875" y="2823275"/>
              <a:ext cx="158425" cy="91600"/>
            </a:xfrm>
            <a:custGeom>
              <a:rect b="b" l="l" r="r" t="t"/>
              <a:pathLst>
                <a:path extrusionOk="0" h="3664" w="6337">
                  <a:moveTo>
                    <a:pt x="759" y="1"/>
                  </a:moveTo>
                  <a:cubicBezTo>
                    <a:pt x="280" y="9"/>
                    <a:pt x="1" y="543"/>
                    <a:pt x="272" y="942"/>
                  </a:cubicBezTo>
                  <a:lnTo>
                    <a:pt x="1668" y="2921"/>
                  </a:lnTo>
                  <a:cubicBezTo>
                    <a:pt x="1995" y="3384"/>
                    <a:pt x="2522" y="3663"/>
                    <a:pt x="3097" y="3663"/>
                  </a:cubicBezTo>
                  <a:lnTo>
                    <a:pt x="6336" y="3663"/>
                  </a:lnTo>
                  <a:lnTo>
                    <a:pt x="6328"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4"/>
            <p:cNvSpPr/>
            <p:nvPr/>
          </p:nvSpPr>
          <p:spPr>
            <a:xfrm>
              <a:off x="5321850" y="2823275"/>
              <a:ext cx="148250" cy="45300"/>
            </a:xfrm>
            <a:custGeom>
              <a:rect b="b" l="l" r="r" t="t"/>
              <a:pathLst>
                <a:path extrusionOk="0" h="1812" w="5930">
                  <a:moveTo>
                    <a:pt x="360" y="1"/>
                  </a:moveTo>
                  <a:cubicBezTo>
                    <a:pt x="224" y="1"/>
                    <a:pt x="104" y="40"/>
                    <a:pt x="0" y="120"/>
                  </a:cubicBezTo>
                  <a:lnTo>
                    <a:pt x="615" y="854"/>
                  </a:lnTo>
                  <a:cubicBezTo>
                    <a:pt x="1110" y="1461"/>
                    <a:pt x="1852" y="1812"/>
                    <a:pt x="2642" y="1812"/>
                  </a:cubicBezTo>
                  <a:lnTo>
                    <a:pt x="5929" y="1812"/>
                  </a:lnTo>
                  <a:lnTo>
                    <a:pt x="5929"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4"/>
            <p:cNvSpPr/>
            <p:nvPr/>
          </p:nvSpPr>
          <p:spPr>
            <a:xfrm>
              <a:off x="5336600" y="2823275"/>
              <a:ext cx="133500" cy="91600"/>
            </a:xfrm>
            <a:custGeom>
              <a:rect b="b" l="l" r="r" t="t"/>
              <a:pathLst>
                <a:path extrusionOk="0" h="3664" w="5340">
                  <a:moveTo>
                    <a:pt x="1469" y="1"/>
                  </a:moveTo>
                  <a:lnTo>
                    <a:pt x="1" y="1971"/>
                  </a:lnTo>
                  <a:lnTo>
                    <a:pt x="671" y="2921"/>
                  </a:lnTo>
                  <a:cubicBezTo>
                    <a:pt x="998" y="3384"/>
                    <a:pt x="1525" y="3663"/>
                    <a:pt x="2100" y="3663"/>
                  </a:cubicBezTo>
                  <a:lnTo>
                    <a:pt x="5339" y="3663"/>
                  </a:lnTo>
                  <a:lnTo>
                    <a:pt x="5339"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4"/>
            <p:cNvSpPr/>
            <p:nvPr/>
          </p:nvSpPr>
          <p:spPr>
            <a:xfrm>
              <a:off x="5374925" y="2823275"/>
              <a:ext cx="95175" cy="91600"/>
            </a:xfrm>
            <a:custGeom>
              <a:rect b="b" l="l" r="r" t="t"/>
              <a:pathLst>
                <a:path extrusionOk="0" h="3664" w="3807">
                  <a:moveTo>
                    <a:pt x="1165" y="1"/>
                  </a:moveTo>
                  <a:lnTo>
                    <a:pt x="0" y="3567"/>
                  </a:lnTo>
                  <a:cubicBezTo>
                    <a:pt x="184" y="3631"/>
                    <a:pt x="375" y="3663"/>
                    <a:pt x="567" y="3663"/>
                  </a:cubicBezTo>
                  <a:lnTo>
                    <a:pt x="3806" y="3663"/>
                  </a:lnTo>
                  <a:lnTo>
                    <a:pt x="3806"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4"/>
            <p:cNvSpPr/>
            <p:nvPr/>
          </p:nvSpPr>
          <p:spPr>
            <a:xfrm>
              <a:off x="5429175" y="2823275"/>
              <a:ext cx="40925" cy="91600"/>
            </a:xfrm>
            <a:custGeom>
              <a:rect b="b" l="l" r="r" t="t"/>
              <a:pathLst>
                <a:path extrusionOk="0" h="3664" w="1637">
                  <a:moveTo>
                    <a:pt x="240" y="1"/>
                  </a:moveTo>
                  <a:lnTo>
                    <a:pt x="0" y="3663"/>
                  </a:lnTo>
                  <a:lnTo>
                    <a:pt x="1636" y="3663"/>
                  </a:lnTo>
                  <a:lnTo>
                    <a:pt x="1636"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4"/>
            <p:cNvSpPr/>
            <p:nvPr/>
          </p:nvSpPr>
          <p:spPr>
            <a:xfrm>
              <a:off x="5349175" y="2823275"/>
              <a:ext cx="120925" cy="45100"/>
            </a:xfrm>
            <a:custGeom>
              <a:rect b="b" l="l" r="r" t="t"/>
              <a:pathLst>
                <a:path extrusionOk="0" h="1804" w="4837">
                  <a:moveTo>
                    <a:pt x="966" y="1"/>
                  </a:moveTo>
                  <a:lnTo>
                    <a:pt x="1" y="1301"/>
                  </a:lnTo>
                  <a:cubicBezTo>
                    <a:pt x="448" y="1628"/>
                    <a:pt x="990" y="1804"/>
                    <a:pt x="1549" y="1804"/>
                  </a:cubicBezTo>
                  <a:lnTo>
                    <a:pt x="4836" y="1804"/>
                  </a:lnTo>
                  <a:lnTo>
                    <a:pt x="4836"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4"/>
            <p:cNvSpPr/>
            <p:nvPr/>
          </p:nvSpPr>
          <p:spPr>
            <a:xfrm>
              <a:off x="5389275" y="2823275"/>
              <a:ext cx="80825" cy="45100"/>
            </a:xfrm>
            <a:custGeom>
              <a:rect b="b" l="l" r="r" t="t"/>
              <a:pathLst>
                <a:path extrusionOk="0" h="1804" w="3233">
                  <a:moveTo>
                    <a:pt x="591" y="1"/>
                  </a:moveTo>
                  <a:lnTo>
                    <a:pt x="1" y="1804"/>
                  </a:lnTo>
                  <a:lnTo>
                    <a:pt x="3232" y="1804"/>
                  </a:lnTo>
                  <a:lnTo>
                    <a:pt x="3232"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4"/>
            <p:cNvSpPr/>
            <p:nvPr/>
          </p:nvSpPr>
          <p:spPr>
            <a:xfrm>
              <a:off x="5432175" y="2823275"/>
              <a:ext cx="37925" cy="45100"/>
            </a:xfrm>
            <a:custGeom>
              <a:rect b="b" l="l" r="r" t="t"/>
              <a:pathLst>
                <a:path extrusionOk="0" h="1804" w="1517">
                  <a:moveTo>
                    <a:pt x="120" y="1"/>
                  </a:moveTo>
                  <a:lnTo>
                    <a:pt x="0" y="1804"/>
                  </a:lnTo>
                  <a:lnTo>
                    <a:pt x="1516" y="1804"/>
                  </a:lnTo>
                  <a:lnTo>
                    <a:pt x="1516"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4"/>
            <p:cNvSpPr/>
            <p:nvPr/>
          </p:nvSpPr>
          <p:spPr>
            <a:xfrm>
              <a:off x="5348375" y="2823275"/>
              <a:ext cx="121725" cy="22975"/>
            </a:xfrm>
            <a:custGeom>
              <a:rect b="b" l="l" r="r" t="t"/>
              <a:pathLst>
                <a:path extrusionOk="0" h="919" w="4869">
                  <a:moveTo>
                    <a:pt x="1" y="1"/>
                  </a:moveTo>
                  <a:lnTo>
                    <a:pt x="232" y="288"/>
                  </a:lnTo>
                  <a:cubicBezTo>
                    <a:pt x="567" y="687"/>
                    <a:pt x="1062" y="918"/>
                    <a:pt x="1581" y="918"/>
                  </a:cubicBezTo>
                  <a:lnTo>
                    <a:pt x="4868" y="918"/>
                  </a:lnTo>
                  <a:lnTo>
                    <a:pt x="4868"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4"/>
            <p:cNvSpPr/>
            <p:nvPr/>
          </p:nvSpPr>
          <p:spPr>
            <a:xfrm>
              <a:off x="5528525" y="2823275"/>
              <a:ext cx="158400" cy="91600"/>
            </a:xfrm>
            <a:custGeom>
              <a:rect b="b" l="l" r="r" t="t"/>
              <a:pathLst>
                <a:path extrusionOk="0" h="3664" w="6336">
                  <a:moveTo>
                    <a:pt x="0" y="1"/>
                  </a:moveTo>
                  <a:lnTo>
                    <a:pt x="0" y="3663"/>
                  </a:lnTo>
                  <a:lnTo>
                    <a:pt x="3240" y="3663"/>
                  </a:lnTo>
                  <a:cubicBezTo>
                    <a:pt x="3806" y="3663"/>
                    <a:pt x="4341" y="3384"/>
                    <a:pt x="4668" y="2921"/>
                  </a:cubicBezTo>
                  <a:lnTo>
                    <a:pt x="6064" y="942"/>
                  </a:lnTo>
                  <a:cubicBezTo>
                    <a:pt x="6336" y="543"/>
                    <a:pt x="6057" y="9"/>
                    <a:pt x="5578"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4"/>
            <p:cNvSpPr/>
            <p:nvPr/>
          </p:nvSpPr>
          <p:spPr>
            <a:xfrm>
              <a:off x="5528525" y="2823275"/>
              <a:ext cx="133475" cy="91600"/>
            </a:xfrm>
            <a:custGeom>
              <a:rect b="b" l="l" r="r" t="t"/>
              <a:pathLst>
                <a:path extrusionOk="0" h="3664" w="5339">
                  <a:moveTo>
                    <a:pt x="0" y="1"/>
                  </a:moveTo>
                  <a:lnTo>
                    <a:pt x="0" y="3663"/>
                  </a:lnTo>
                  <a:lnTo>
                    <a:pt x="3240" y="3663"/>
                  </a:lnTo>
                  <a:cubicBezTo>
                    <a:pt x="3814" y="3663"/>
                    <a:pt x="4349" y="3384"/>
                    <a:pt x="4676" y="2921"/>
                  </a:cubicBezTo>
                  <a:lnTo>
                    <a:pt x="5338" y="1971"/>
                  </a:lnTo>
                  <a:lnTo>
                    <a:pt x="3870"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4"/>
            <p:cNvSpPr/>
            <p:nvPr/>
          </p:nvSpPr>
          <p:spPr>
            <a:xfrm>
              <a:off x="5528525" y="2823275"/>
              <a:ext cx="95175" cy="91600"/>
            </a:xfrm>
            <a:custGeom>
              <a:rect b="b" l="l" r="r" t="t"/>
              <a:pathLst>
                <a:path extrusionOk="0" h="3664" w="3807">
                  <a:moveTo>
                    <a:pt x="0" y="1"/>
                  </a:moveTo>
                  <a:lnTo>
                    <a:pt x="0" y="3663"/>
                  </a:lnTo>
                  <a:lnTo>
                    <a:pt x="3240" y="3663"/>
                  </a:lnTo>
                  <a:cubicBezTo>
                    <a:pt x="3431" y="3663"/>
                    <a:pt x="3623" y="3631"/>
                    <a:pt x="3806" y="3567"/>
                  </a:cubicBezTo>
                  <a:lnTo>
                    <a:pt x="2641"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4"/>
            <p:cNvSpPr/>
            <p:nvPr/>
          </p:nvSpPr>
          <p:spPr>
            <a:xfrm>
              <a:off x="5528525" y="2823275"/>
              <a:ext cx="40900" cy="91600"/>
            </a:xfrm>
            <a:custGeom>
              <a:rect b="b" l="l" r="r" t="t"/>
              <a:pathLst>
                <a:path extrusionOk="0" h="3664" w="1636">
                  <a:moveTo>
                    <a:pt x="0" y="1"/>
                  </a:moveTo>
                  <a:lnTo>
                    <a:pt x="0" y="3663"/>
                  </a:lnTo>
                  <a:lnTo>
                    <a:pt x="1636" y="3663"/>
                  </a:lnTo>
                  <a:lnTo>
                    <a:pt x="1397"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4"/>
            <p:cNvSpPr/>
            <p:nvPr/>
          </p:nvSpPr>
          <p:spPr>
            <a:xfrm>
              <a:off x="5528525" y="2823275"/>
              <a:ext cx="148225" cy="45100"/>
            </a:xfrm>
            <a:custGeom>
              <a:rect b="b" l="l" r="r" t="t"/>
              <a:pathLst>
                <a:path extrusionOk="0" h="1804" w="5929">
                  <a:moveTo>
                    <a:pt x="0" y="1"/>
                  </a:moveTo>
                  <a:lnTo>
                    <a:pt x="0" y="1804"/>
                  </a:lnTo>
                  <a:lnTo>
                    <a:pt x="3296" y="1804"/>
                  </a:lnTo>
                  <a:cubicBezTo>
                    <a:pt x="4078" y="1804"/>
                    <a:pt x="4820" y="1461"/>
                    <a:pt x="5322" y="854"/>
                  </a:cubicBezTo>
                  <a:lnTo>
                    <a:pt x="5929" y="112"/>
                  </a:lnTo>
                  <a:cubicBezTo>
                    <a:pt x="5825" y="40"/>
                    <a:pt x="5705" y="1"/>
                    <a:pt x="5578"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4"/>
            <p:cNvSpPr/>
            <p:nvPr/>
          </p:nvSpPr>
          <p:spPr>
            <a:xfrm>
              <a:off x="5528525" y="2823475"/>
              <a:ext cx="121100" cy="44900"/>
            </a:xfrm>
            <a:custGeom>
              <a:rect b="b" l="l" r="r" t="t"/>
              <a:pathLst>
                <a:path extrusionOk="0" h="1796" w="4844">
                  <a:moveTo>
                    <a:pt x="0" y="1"/>
                  </a:moveTo>
                  <a:lnTo>
                    <a:pt x="0" y="1796"/>
                  </a:lnTo>
                  <a:lnTo>
                    <a:pt x="3288" y="1796"/>
                  </a:lnTo>
                  <a:cubicBezTo>
                    <a:pt x="3846" y="1796"/>
                    <a:pt x="4389" y="1620"/>
                    <a:pt x="4844" y="1293"/>
                  </a:cubicBezTo>
                  <a:lnTo>
                    <a:pt x="3870"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4"/>
            <p:cNvSpPr/>
            <p:nvPr/>
          </p:nvSpPr>
          <p:spPr>
            <a:xfrm>
              <a:off x="5528525" y="2823275"/>
              <a:ext cx="80800" cy="45100"/>
            </a:xfrm>
            <a:custGeom>
              <a:rect b="b" l="l" r="r" t="t"/>
              <a:pathLst>
                <a:path extrusionOk="0" h="1804" w="3232">
                  <a:moveTo>
                    <a:pt x="0" y="1"/>
                  </a:moveTo>
                  <a:lnTo>
                    <a:pt x="0" y="1804"/>
                  </a:lnTo>
                  <a:lnTo>
                    <a:pt x="3232" y="1804"/>
                  </a:lnTo>
                  <a:lnTo>
                    <a:pt x="2641"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4"/>
            <p:cNvSpPr/>
            <p:nvPr/>
          </p:nvSpPr>
          <p:spPr>
            <a:xfrm>
              <a:off x="5528525" y="2823275"/>
              <a:ext cx="37925" cy="45100"/>
            </a:xfrm>
            <a:custGeom>
              <a:rect b="b" l="l" r="r" t="t"/>
              <a:pathLst>
                <a:path extrusionOk="0" h="1804" w="1517">
                  <a:moveTo>
                    <a:pt x="0" y="1"/>
                  </a:moveTo>
                  <a:lnTo>
                    <a:pt x="0" y="1804"/>
                  </a:lnTo>
                  <a:lnTo>
                    <a:pt x="1516" y="1804"/>
                  </a:lnTo>
                  <a:lnTo>
                    <a:pt x="1397"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4"/>
            <p:cNvSpPr/>
            <p:nvPr/>
          </p:nvSpPr>
          <p:spPr>
            <a:xfrm>
              <a:off x="5528525" y="2823275"/>
              <a:ext cx="121700" cy="22975"/>
            </a:xfrm>
            <a:custGeom>
              <a:rect b="b" l="l" r="r" t="t"/>
              <a:pathLst>
                <a:path extrusionOk="0" h="919" w="4868">
                  <a:moveTo>
                    <a:pt x="0" y="1"/>
                  </a:moveTo>
                  <a:lnTo>
                    <a:pt x="0" y="918"/>
                  </a:lnTo>
                  <a:lnTo>
                    <a:pt x="3288" y="918"/>
                  </a:lnTo>
                  <a:cubicBezTo>
                    <a:pt x="3814" y="918"/>
                    <a:pt x="4301" y="687"/>
                    <a:pt x="4636" y="288"/>
                  </a:cubicBezTo>
                  <a:lnTo>
                    <a:pt x="4868"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4"/>
            <p:cNvSpPr/>
            <p:nvPr/>
          </p:nvSpPr>
          <p:spPr>
            <a:xfrm>
              <a:off x="5453575" y="2714725"/>
              <a:ext cx="37075" cy="32975"/>
            </a:xfrm>
            <a:custGeom>
              <a:rect b="b" l="l" r="r" t="t"/>
              <a:pathLst>
                <a:path extrusionOk="0" h="1319" w="1483">
                  <a:moveTo>
                    <a:pt x="319" y="0"/>
                  </a:moveTo>
                  <a:cubicBezTo>
                    <a:pt x="155" y="0"/>
                    <a:pt x="0" y="132"/>
                    <a:pt x="6" y="321"/>
                  </a:cubicBezTo>
                  <a:lnTo>
                    <a:pt x="6" y="1318"/>
                  </a:lnTo>
                  <a:lnTo>
                    <a:pt x="1482" y="816"/>
                  </a:lnTo>
                  <a:lnTo>
                    <a:pt x="509" y="66"/>
                  </a:lnTo>
                  <a:cubicBezTo>
                    <a:pt x="450" y="21"/>
                    <a:pt x="384" y="0"/>
                    <a:pt x="31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4"/>
            <p:cNvSpPr/>
            <p:nvPr/>
          </p:nvSpPr>
          <p:spPr>
            <a:xfrm>
              <a:off x="5453575" y="2714925"/>
              <a:ext cx="16125" cy="32775"/>
            </a:xfrm>
            <a:custGeom>
              <a:rect b="b" l="l" r="r" t="t"/>
              <a:pathLst>
                <a:path extrusionOk="0" h="1311" w="645">
                  <a:moveTo>
                    <a:pt x="319" y="0"/>
                  </a:moveTo>
                  <a:cubicBezTo>
                    <a:pt x="154" y="0"/>
                    <a:pt x="0" y="130"/>
                    <a:pt x="6" y="313"/>
                  </a:cubicBezTo>
                  <a:lnTo>
                    <a:pt x="6" y="1310"/>
                  </a:lnTo>
                  <a:lnTo>
                    <a:pt x="604" y="1111"/>
                  </a:lnTo>
                  <a:lnTo>
                    <a:pt x="604" y="321"/>
                  </a:lnTo>
                  <a:cubicBezTo>
                    <a:pt x="596" y="265"/>
                    <a:pt x="612" y="217"/>
                    <a:pt x="644" y="169"/>
                  </a:cubicBezTo>
                  <a:lnTo>
                    <a:pt x="509" y="66"/>
                  </a:lnTo>
                  <a:cubicBezTo>
                    <a:pt x="450" y="20"/>
                    <a:pt x="383" y="0"/>
                    <a:pt x="319"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4"/>
            <p:cNvSpPr/>
            <p:nvPr/>
          </p:nvSpPr>
          <p:spPr>
            <a:xfrm>
              <a:off x="5507975" y="2714725"/>
              <a:ext cx="37125" cy="32975"/>
            </a:xfrm>
            <a:custGeom>
              <a:rect b="b" l="l" r="r" t="t"/>
              <a:pathLst>
                <a:path extrusionOk="0" h="1319" w="1485">
                  <a:moveTo>
                    <a:pt x="1163" y="0"/>
                  </a:moveTo>
                  <a:cubicBezTo>
                    <a:pt x="1098" y="0"/>
                    <a:pt x="1032" y="21"/>
                    <a:pt x="974" y="66"/>
                  </a:cubicBezTo>
                  <a:lnTo>
                    <a:pt x="0" y="816"/>
                  </a:lnTo>
                  <a:lnTo>
                    <a:pt x="1484" y="1318"/>
                  </a:lnTo>
                  <a:lnTo>
                    <a:pt x="1484" y="321"/>
                  </a:lnTo>
                  <a:cubicBezTo>
                    <a:pt x="1484" y="132"/>
                    <a:pt x="1328" y="0"/>
                    <a:pt x="1163"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4"/>
            <p:cNvSpPr/>
            <p:nvPr/>
          </p:nvSpPr>
          <p:spPr>
            <a:xfrm>
              <a:off x="5507975" y="2714875"/>
              <a:ext cx="37125" cy="26050"/>
            </a:xfrm>
            <a:custGeom>
              <a:rect b="b" l="l" r="r" t="t"/>
              <a:pathLst>
                <a:path extrusionOk="0" h="1042" w="1485">
                  <a:moveTo>
                    <a:pt x="1168" y="1"/>
                  </a:moveTo>
                  <a:cubicBezTo>
                    <a:pt x="1101" y="1"/>
                    <a:pt x="1034" y="22"/>
                    <a:pt x="974" y="68"/>
                  </a:cubicBezTo>
                  <a:lnTo>
                    <a:pt x="0" y="810"/>
                  </a:lnTo>
                  <a:lnTo>
                    <a:pt x="671" y="1041"/>
                  </a:lnTo>
                  <a:lnTo>
                    <a:pt x="1484" y="411"/>
                  </a:lnTo>
                  <a:lnTo>
                    <a:pt x="1484" y="315"/>
                  </a:lnTo>
                  <a:cubicBezTo>
                    <a:pt x="1484" y="128"/>
                    <a:pt x="1331" y="1"/>
                    <a:pt x="1168"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4"/>
            <p:cNvSpPr/>
            <p:nvPr/>
          </p:nvSpPr>
          <p:spPr>
            <a:xfrm>
              <a:off x="5453500" y="2731725"/>
              <a:ext cx="91600" cy="91575"/>
            </a:xfrm>
            <a:custGeom>
              <a:rect b="b" l="l" r="r" t="t"/>
              <a:pathLst>
                <a:path extrusionOk="0" h="3663" w="3664">
                  <a:moveTo>
                    <a:pt x="639" y="0"/>
                  </a:moveTo>
                  <a:cubicBezTo>
                    <a:pt x="288" y="0"/>
                    <a:pt x="1" y="287"/>
                    <a:pt x="1" y="638"/>
                  </a:cubicBezTo>
                  <a:lnTo>
                    <a:pt x="1" y="3032"/>
                  </a:lnTo>
                  <a:cubicBezTo>
                    <a:pt x="1" y="3375"/>
                    <a:pt x="288" y="3663"/>
                    <a:pt x="639" y="3663"/>
                  </a:cubicBezTo>
                  <a:lnTo>
                    <a:pt x="3033" y="3663"/>
                  </a:lnTo>
                  <a:cubicBezTo>
                    <a:pt x="3376" y="3663"/>
                    <a:pt x="3663" y="3375"/>
                    <a:pt x="3663" y="3032"/>
                  </a:cubicBezTo>
                  <a:lnTo>
                    <a:pt x="3663" y="638"/>
                  </a:lnTo>
                  <a:cubicBezTo>
                    <a:pt x="3663" y="287"/>
                    <a:pt x="3376" y="0"/>
                    <a:pt x="3033"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4"/>
            <p:cNvSpPr/>
            <p:nvPr/>
          </p:nvSpPr>
          <p:spPr>
            <a:xfrm>
              <a:off x="5453700" y="2731925"/>
              <a:ext cx="38525" cy="91375"/>
            </a:xfrm>
            <a:custGeom>
              <a:rect b="b" l="l" r="r" t="t"/>
              <a:pathLst>
                <a:path extrusionOk="0" h="3655" w="1541">
                  <a:moveTo>
                    <a:pt x="631" y="0"/>
                  </a:moveTo>
                  <a:cubicBezTo>
                    <a:pt x="280" y="0"/>
                    <a:pt x="1" y="279"/>
                    <a:pt x="1" y="630"/>
                  </a:cubicBezTo>
                  <a:lnTo>
                    <a:pt x="1" y="3024"/>
                  </a:lnTo>
                  <a:cubicBezTo>
                    <a:pt x="1" y="3375"/>
                    <a:pt x="280" y="3655"/>
                    <a:pt x="631" y="3655"/>
                  </a:cubicBezTo>
                  <a:lnTo>
                    <a:pt x="1541" y="3655"/>
                  </a:lnTo>
                  <a:cubicBezTo>
                    <a:pt x="1190" y="3655"/>
                    <a:pt x="911" y="3375"/>
                    <a:pt x="911" y="3024"/>
                  </a:cubicBezTo>
                  <a:lnTo>
                    <a:pt x="911" y="630"/>
                  </a:lnTo>
                  <a:cubicBezTo>
                    <a:pt x="911" y="279"/>
                    <a:pt x="1190" y="0"/>
                    <a:pt x="1541"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4"/>
            <p:cNvSpPr/>
            <p:nvPr/>
          </p:nvSpPr>
          <p:spPr>
            <a:xfrm>
              <a:off x="5453500" y="2823275"/>
              <a:ext cx="91600" cy="91600"/>
            </a:xfrm>
            <a:custGeom>
              <a:rect b="b" l="l" r="r" t="t"/>
              <a:pathLst>
                <a:path extrusionOk="0" h="3664" w="3664">
                  <a:moveTo>
                    <a:pt x="639" y="1"/>
                  </a:moveTo>
                  <a:cubicBezTo>
                    <a:pt x="288" y="1"/>
                    <a:pt x="1" y="288"/>
                    <a:pt x="1" y="639"/>
                  </a:cubicBezTo>
                  <a:lnTo>
                    <a:pt x="1" y="3033"/>
                  </a:lnTo>
                  <a:cubicBezTo>
                    <a:pt x="1" y="3376"/>
                    <a:pt x="288" y="3663"/>
                    <a:pt x="639" y="3663"/>
                  </a:cubicBezTo>
                  <a:lnTo>
                    <a:pt x="3033" y="3663"/>
                  </a:lnTo>
                  <a:cubicBezTo>
                    <a:pt x="3376" y="3663"/>
                    <a:pt x="3663" y="3376"/>
                    <a:pt x="3663" y="3033"/>
                  </a:cubicBezTo>
                  <a:lnTo>
                    <a:pt x="3663" y="639"/>
                  </a:lnTo>
                  <a:cubicBezTo>
                    <a:pt x="3663" y="288"/>
                    <a:pt x="3376" y="1"/>
                    <a:pt x="3033"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4"/>
            <p:cNvSpPr/>
            <p:nvPr/>
          </p:nvSpPr>
          <p:spPr>
            <a:xfrm>
              <a:off x="5453700" y="2823475"/>
              <a:ext cx="38525" cy="91400"/>
            </a:xfrm>
            <a:custGeom>
              <a:rect b="b" l="l" r="r" t="t"/>
              <a:pathLst>
                <a:path extrusionOk="0" h="3656" w="1541">
                  <a:moveTo>
                    <a:pt x="631" y="1"/>
                  </a:moveTo>
                  <a:cubicBezTo>
                    <a:pt x="280" y="1"/>
                    <a:pt x="1" y="280"/>
                    <a:pt x="1" y="631"/>
                  </a:cubicBezTo>
                  <a:lnTo>
                    <a:pt x="1" y="3025"/>
                  </a:lnTo>
                  <a:cubicBezTo>
                    <a:pt x="1" y="3376"/>
                    <a:pt x="280" y="3655"/>
                    <a:pt x="631" y="3655"/>
                  </a:cubicBezTo>
                  <a:lnTo>
                    <a:pt x="1541" y="3655"/>
                  </a:lnTo>
                  <a:cubicBezTo>
                    <a:pt x="1190" y="3655"/>
                    <a:pt x="911" y="3376"/>
                    <a:pt x="911" y="3025"/>
                  </a:cubicBezTo>
                  <a:lnTo>
                    <a:pt x="911" y="631"/>
                  </a:lnTo>
                  <a:cubicBezTo>
                    <a:pt x="911" y="280"/>
                    <a:pt x="1190" y="1"/>
                    <a:pt x="1541"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4"/>
            <p:cNvSpPr/>
            <p:nvPr/>
          </p:nvSpPr>
          <p:spPr>
            <a:xfrm>
              <a:off x="5453500" y="2914850"/>
              <a:ext cx="91600" cy="91575"/>
            </a:xfrm>
            <a:custGeom>
              <a:rect b="b" l="l" r="r" t="t"/>
              <a:pathLst>
                <a:path extrusionOk="0" h="3663" w="3664">
                  <a:moveTo>
                    <a:pt x="639" y="0"/>
                  </a:moveTo>
                  <a:cubicBezTo>
                    <a:pt x="288" y="0"/>
                    <a:pt x="1" y="287"/>
                    <a:pt x="1" y="638"/>
                  </a:cubicBezTo>
                  <a:lnTo>
                    <a:pt x="1" y="3032"/>
                  </a:lnTo>
                  <a:cubicBezTo>
                    <a:pt x="9" y="3375"/>
                    <a:pt x="288" y="3663"/>
                    <a:pt x="639" y="3663"/>
                  </a:cubicBezTo>
                  <a:lnTo>
                    <a:pt x="3033" y="3663"/>
                  </a:lnTo>
                  <a:cubicBezTo>
                    <a:pt x="3376" y="3663"/>
                    <a:pt x="3655" y="3375"/>
                    <a:pt x="3663" y="3032"/>
                  </a:cubicBezTo>
                  <a:lnTo>
                    <a:pt x="3663" y="638"/>
                  </a:lnTo>
                  <a:cubicBezTo>
                    <a:pt x="3663" y="287"/>
                    <a:pt x="3376" y="0"/>
                    <a:pt x="3033"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4"/>
            <p:cNvSpPr/>
            <p:nvPr/>
          </p:nvSpPr>
          <p:spPr>
            <a:xfrm>
              <a:off x="5453700" y="2915050"/>
              <a:ext cx="38525" cy="91375"/>
            </a:xfrm>
            <a:custGeom>
              <a:rect b="b" l="l" r="r" t="t"/>
              <a:pathLst>
                <a:path extrusionOk="0" h="3655" w="1541">
                  <a:moveTo>
                    <a:pt x="631" y="0"/>
                  </a:moveTo>
                  <a:cubicBezTo>
                    <a:pt x="280" y="0"/>
                    <a:pt x="1" y="279"/>
                    <a:pt x="1" y="630"/>
                  </a:cubicBezTo>
                  <a:lnTo>
                    <a:pt x="1" y="3024"/>
                  </a:lnTo>
                  <a:cubicBezTo>
                    <a:pt x="1" y="3375"/>
                    <a:pt x="280" y="3655"/>
                    <a:pt x="631" y="3655"/>
                  </a:cubicBezTo>
                  <a:lnTo>
                    <a:pt x="1541" y="3655"/>
                  </a:lnTo>
                  <a:cubicBezTo>
                    <a:pt x="1190" y="3655"/>
                    <a:pt x="911" y="3375"/>
                    <a:pt x="911" y="3024"/>
                  </a:cubicBezTo>
                  <a:lnTo>
                    <a:pt x="911" y="630"/>
                  </a:lnTo>
                  <a:cubicBezTo>
                    <a:pt x="911" y="279"/>
                    <a:pt x="1190" y="0"/>
                    <a:pt x="1541"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4"/>
            <p:cNvSpPr/>
            <p:nvPr/>
          </p:nvSpPr>
          <p:spPr>
            <a:xfrm>
              <a:off x="5484825" y="2768625"/>
              <a:ext cx="28950" cy="48250"/>
            </a:xfrm>
            <a:custGeom>
              <a:rect b="b" l="l" r="r" t="t"/>
              <a:pathLst>
                <a:path extrusionOk="0" h="1930" w="1158">
                  <a:moveTo>
                    <a:pt x="579" y="0"/>
                  </a:moveTo>
                  <a:cubicBezTo>
                    <a:pt x="527" y="0"/>
                    <a:pt x="475" y="24"/>
                    <a:pt x="440" y="72"/>
                  </a:cubicBezTo>
                  <a:lnTo>
                    <a:pt x="120" y="535"/>
                  </a:lnTo>
                  <a:cubicBezTo>
                    <a:pt x="25" y="670"/>
                    <a:pt x="1" y="846"/>
                    <a:pt x="72" y="1006"/>
                  </a:cubicBezTo>
                  <a:lnTo>
                    <a:pt x="424" y="1827"/>
                  </a:lnTo>
                  <a:cubicBezTo>
                    <a:pt x="455" y="1895"/>
                    <a:pt x="519" y="1929"/>
                    <a:pt x="582" y="1929"/>
                  </a:cubicBezTo>
                  <a:cubicBezTo>
                    <a:pt x="645" y="1929"/>
                    <a:pt x="707" y="1895"/>
                    <a:pt x="735" y="1827"/>
                  </a:cubicBezTo>
                  <a:lnTo>
                    <a:pt x="1086" y="1006"/>
                  </a:lnTo>
                  <a:cubicBezTo>
                    <a:pt x="1158" y="846"/>
                    <a:pt x="1134" y="670"/>
                    <a:pt x="1038" y="535"/>
                  </a:cubicBezTo>
                  <a:lnTo>
                    <a:pt x="719" y="72"/>
                  </a:lnTo>
                  <a:cubicBezTo>
                    <a:pt x="683" y="24"/>
                    <a:pt x="631" y="0"/>
                    <a:pt x="57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4"/>
            <p:cNvSpPr/>
            <p:nvPr/>
          </p:nvSpPr>
          <p:spPr>
            <a:xfrm>
              <a:off x="5484825" y="2768625"/>
              <a:ext cx="21575" cy="48250"/>
            </a:xfrm>
            <a:custGeom>
              <a:rect b="b" l="l" r="r" t="t"/>
              <a:pathLst>
                <a:path extrusionOk="0" h="1930" w="863">
                  <a:moveTo>
                    <a:pt x="579" y="0"/>
                  </a:moveTo>
                  <a:cubicBezTo>
                    <a:pt x="527" y="0"/>
                    <a:pt x="475" y="24"/>
                    <a:pt x="440" y="72"/>
                  </a:cubicBezTo>
                  <a:lnTo>
                    <a:pt x="120" y="535"/>
                  </a:lnTo>
                  <a:cubicBezTo>
                    <a:pt x="25" y="670"/>
                    <a:pt x="1" y="854"/>
                    <a:pt x="72" y="1006"/>
                  </a:cubicBezTo>
                  <a:lnTo>
                    <a:pt x="424" y="1827"/>
                  </a:lnTo>
                  <a:cubicBezTo>
                    <a:pt x="455" y="1895"/>
                    <a:pt x="519" y="1929"/>
                    <a:pt x="582" y="1929"/>
                  </a:cubicBezTo>
                  <a:cubicBezTo>
                    <a:pt x="645" y="1929"/>
                    <a:pt x="707" y="1895"/>
                    <a:pt x="735" y="1827"/>
                  </a:cubicBezTo>
                  <a:lnTo>
                    <a:pt x="799" y="1676"/>
                  </a:lnTo>
                  <a:lnTo>
                    <a:pt x="559" y="1109"/>
                  </a:lnTo>
                  <a:cubicBezTo>
                    <a:pt x="487" y="958"/>
                    <a:pt x="503" y="774"/>
                    <a:pt x="607" y="639"/>
                  </a:cubicBezTo>
                  <a:lnTo>
                    <a:pt x="862" y="272"/>
                  </a:lnTo>
                  <a:lnTo>
                    <a:pt x="719" y="72"/>
                  </a:lnTo>
                  <a:cubicBezTo>
                    <a:pt x="683" y="24"/>
                    <a:pt x="631" y="0"/>
                    <a:pt x="579"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4"/>
            <p:cNvSpPr/>
            <p:nvPr/>
          </p:nvSpPr>
          <p:spPr>
            <a:xfrm>
              <a:off x="5453700" y="2823275"/>
              <a:ext cx="91400" cy="91600"/>
            </a:xfrm>
            <a:custGeom>
              <a:rect b="b" l="l" r="r" t="t"/>
              <a:pathLst>
                <a:path extrusionOk="0" h="3664" w="3656">
                  <a:moveTo>
                    <a:pt x="1828" y="1"/>
                  </a:moveTo>
                  <a:lnTo>
                    <a:pt x="1" y="1836"/>
                  </a:lnTo>
                  <a:lnTo>
                    <a:pt x="1828" y="3663"/>
                  </a:lnTo>
                  <a:lnTo>
                    <a:pt x="3655" y="1836"/>
                  </a:lnTo>
                  <a:lnTo>
                    <a:pt x="1828"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4"/>
            <p:cNvSpPr/>
            <p:nvPr/>
          </p:nvSpPr>
          <p:spPr>
            <a:xfrm>
              <a:off x="5453700" y="2823275"/>
              <a:ext cx="57075" cy="91600"/>
            </a:xfrm>
            <a:custGeom>
              <a:rect b="b" l="l" r="r" t="t"/>
              <a:pathLst>
                <a:path extrusionOk="0" h="3664" w="2283">
                  <a:moveTo>
                    <a:pt x="1828" y="1"/>
                  </a:moveTo>
                  <a:lnTo>
                    <a:pt x="1" y="1836"/>
                  </a:lnTo>
                  <a:lnTo>
                    <a:pt x="1828" y="3663"/>
                  </a:lnTo>
                  <a:lnTo>
                    <a:pt x="2283" y="3208"/>
                  </a:lnTo>
                  <a:lnTo>
                    <a:pt x="911" y="1836"/>
                  </a:lnTo>
                  <a:lnTo>
                    <a:pt x="2283" y="463"/>
                  </a:lnTo>
                  <a:lnTo>
                    <a:pt x="1828"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4"/>
            <p:cNvSpPr/>
            <p:nvPr/>
          </p:nvSpPr>
          <p:spPr>
            <a:xfrm>
              <a:off x="5476450" y="2846225"/>
              <a:ext cx="45700" cy="45700"/>
            </a:xfrm>
            <a:custGeom>
              <a:rect b="b" l="l" r="r" t="t"/>
              <a:pathLst>
                <a:path extrusionOk="0" h="1828" w="1828">
                  <a:moveTo>
                    <a:pt x="1" y="0"/>
                  </a:moveTo>
                  <a:lnTo>
                    <a:pt x="1" y="1827"/>
                  </a:lnTo>
                  <a:lnTo>
                    <a:pt x="1828" y="1827"/>
                  </a:lnTo>
                  <a:lnTo>
                    <a:pt x="1828"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4"/>
            <p:cNvSpPr/>
            <p:nvPr/>
          </p:nvSpPr>
          <p:spPr>
            <a:xfrm>
              <a:off x="5476450" y="2869150"/>
              <a:ext cx="22975" cy="22975"/>
            </a:xfrm>
            <a:custGeom>
              <a:rect b="b" l="l" r="r" t="t"/>
              <a:pathLst>
                <a:path extrusionOk="0" h="919" w="919">
                  <a:moveTo>
                    <a:pt x="1" y="1"/>
                  </a:moveTo>
                  <a:lnTo>
                    <a:pt x="1" y="918"/>
                  </a:lnTo>
                  <a:lnTo>
                    <a:pt x="918" y="918"/>
                  </a:lnTo>
                  <a:lnTo>
                    <a:pt x="1"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4"/>
            <p:cNvSpPr/>
            <p:nvPr/>
          </p:nvSpPr>
          <p:spPr>
            <a:xfrm>
              <a:off x="5476450" y="2846225"/>
              <a:ext cx="22975" cy="22950"/>
            </a:xfrm>
            <a:custGeom>
              <a:rect b="b" l="l" r="r" t="t"/>
              <a:pathLst>
                <a:path extrusionOk="0" h="918" w="919">
                  <a:moveTo>
                    <a:pt x="1" y="0"/>
                  </a:moveTo>
                  <a:lnTo>
                    <a:pt x="1" y="918"/>
                  </a:lnTo>
                  <a:lnTo>
                    <a:pt x="918"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4"/>
            <p:cNvSpPr/>
            <p:nvPr/>
          </p:nvSpPr>
          <p:spPr>
            <a:xfrm>
              <a:off x="5487225" y="2857000"/>
              <a:ext cx="24150" cy="24350"/>
            </a:xfrm>
            <a:custGeom>
              <a:rect b="b" l="l" r="r" t="t"/>
              <a:pathLst>
                <a:path extrusionOk="0" h="974" w="966">
                  <a:moveTo>
                    <a:pt x="479" y="0"/>
                  </a:moveTo>
                  <a:cubicBezTo>
                    <a:pt x="216" y="0"/>
                    <a:pt x="0" y="215"/>
                    <a:pt x="0" y="487"/>
                  </a:cubicBezTo>
                  <a:cubicBezTo>
                    <a:pt x="0" y="750"/>
                    <a:pt x="216" y="974"/>
                    <a:pt x="479" y="974"/>
                  </a:cubicBezTo>
                  <a:cubicBezTo>
                    <a:pt x="750" y="974"/>
                    <a:pt x="966" y="750"/>
                    <a:pt x="966" y="487"/>
                  </a:cubicBezTo>
                  <a:cubicBezTo>
                    <a:pt x="966" y="215"/>
                    <a:pt x="750" y="0"/>
                    <a:pt x="479"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4"/>
            <p:cNvSpPr/>
            <p:nvPr/>
          </p:nvSpPr>
          <p:spPr>
            <a:xfrm>
              <a:off x="5487025" y="2857075"/>
              <a:ext cx="18375" cy="24375"/>
            </a:xfrm>
            <a:custGeom>
              <a:rect b="b" l="l" r="r" t="t"/>
              <a:pathLst>
                <a:path extrusionOk="0" h="975" w="735">
                  <a:moveTo>
                    <a:pt x="485" y="0"/>
                  </a:moveTo>
                  <a:cubicBezTo>
                    <a:pt x="232" y="0"/>
                    <a:pt x="0" y="201"/>
                    <a:pt x="0" y="484"/>
                  </a:cubicBezTo>
                  <a:cubicBezTo>
                    <a:pt x="0" y="768"/>
                    <a:pt x="234" y="974"/>
                    <a:pt x="490" y="974"/>
                  </a:cubicBezTo>
                  <a:cubicBezTo>
                    <a:pt x="571" y="974"/>
                    <a:pt x="655" y="953"/>
                    <a:pt x="735" y="907"/>
                  </a:cubicBezTo>
                  <a:cubicBezTo>
                    <a:pt x="583" y="819"/>
                    <a:pt x="487" y="659"/>
                    <a:pt x="495" y="484"/>
                  </a:cubicBezTo>
                  <a:cubicBezTo>
                    <a:pt x="495" y="308"/>
                    <a:pt x="583" y="149"/>
                    <a:pt x="735" y="69"/>
                  </a:cubicBezTo>
                  <a:cubicBezTo>
                    <a:pt x="654" y="22"/>
                    <a:pt x="568" y="0"/>
                    <a:pt x="485"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4"/>
            <p:cNvSpPr/>
            <p:nvPr/>
          </p:nvSpPr>
          <p:spPr>
            <a:xfrm>
              <a:off x="5457100" y="2914850"/>
              <a:ext cx="42325" cy="33925"/>
            </a:xfrm>
            <a:custGeom>
              <a:rect b="b" l="l" r="r" t="t"/>
              <a:pathLst>
                <a:path extrusionOk="0" h="1357" w="1693">
                  <a:moveTo>
                    <a:pt x="495" y="0"/>
                  </a:moveTo>
                  <a:cubicBezTo>
                    <a:pt x="296" y="0"/>
                    <a:pt x="120" y="88"/>
                    <a:pt x="1" y="239"/>
                  </a:cubicBezTo>
                  <a:lnTo>
                    <a:pt x="575" y="1237"/>
                  </a:lnTo>
                  <a:cubicBezTo>
                    <a:pt x="619" y="1317"/>
                    <a:pt x="697" y="1357"/>
                    <a:pt x="775" y="1357"/>
                  </a:cubicBezTo>
                  <a:cubicBezTo>
                    <a:pt x="852" y="1357"/>
                    <a:pt x="930" y="1317"/>
                    <a:pt x="974" y="1237"/>
                  </a:cubicBezTo>
                  <a:lnTo>
                    <a:pt x="1692"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4"/>
            <p:cNvSpPr/>
            <p:nvPr/>
          </p:nvSpPr>
          <p:spPr>
            <a:xfrm>
              <a:off x="5457100" y="2914850"/>
              <a:ext cx="35125" cy="33925"/>
            </a:xfrm>
            <a:custGeom>
              <a:rect b="b" l="l" r="r" t="t"/>
              <a:pathLst>
                <a:path extrusionOk="0" h="1357" w="1405">
                  <a:moveTo>
                    <a:pt x="495" y="0"/>
                  </a:moveTo>
                  <a:cubicBezTo>
                    <a:pt x="296" y="0"/>
                    <a:pt x="120" y="88"/>
                    <a:pt x="1" y="239"/>
                  </a:cubicBezTo>
                  <a:lnTo>
                    <a:pt x="575" y="1237"/>
                  </a:lnTo>
                  <a:cubicBezTo>
                    <a:pt x="615" y="1309"/>
                    <a:pt x="695" y="1357"/>
                    <a:pt x="775" y="1357"/>
                  </a:cubicBezTo>
                  <a:lnTo>
                    <a:pt x="775" y="630"/>
                  </a:lnTo>
                  <a:cubicBezTo>
                    <a:pt x="775" y="287"/>
                    <a:pt x="1054" y="0"/>
                    <a:pt x="1405"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4"/>
            <p:cNvSpPr/>
            <p:nvPr/>
          </p:nvSpPr>
          <p:spPr>
            <a:xfrm>
              <a:off x="5499400" y="2915050"/>
              <a:ext cx="42100" cy="33850"/>
            </a:xfrm>
            <a:custGeom>
              <a:rect b="b" l="l" r="r" t="t"/>
              <a:pathLst>
                <a:path extrusionOk="0" h="1354" w="1684">
                  <a:moveTo>
                    <a:pt x="0" y="0"/>
                  </a:moveTo>
                  <a:lnTo>
                    <a:pt x="710" y="1237"/>
                  </a:lnTo>
                  <a:cubicBezTo>
                    <a:pt x="754" y="1316"/>
                    <a:pt x="830" y="1354"/>
                    <a:pt x="907" y="1354"/>
                  </a:cubicBezTo>
                  <a:cubicBezTo>
                    <a:pt x="986" y="1354"/>
                    <a:pt x="1065" y="1314"/>
                    <a:pt x="1109" y="1237"/>
                  </a:cubicBezTo>
                  <a:lnTo>
                    <a:pt x="1684" y="239"/>
                  </a:lnTo>
                  <a:cubicBezTo>
                    <a:pt x="1564" y="88"/>
                    <a:pt x="1389" y="0"/>
                    <a:pt x="119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4"/>
            <p:cNvSpPr/>
            <p:nvPr/>
          </p:nvSpPr>
          <p:spPr>
            <a:xfrm>
              <a:off x="5485025" y="2943575"/>
              <a:ext cx="28550" cy="28350"/>
            </a:xfrm>
            <a:custGeom>
              <a:rect b="b" l="l" r="r" t="t"/>
              <a:pathLst>
                <a:path extrusionOk="0" h="1134" w="1142">
                  <a:moveTo>
                    <a:pt x="567" y="0"/>
                  </a:moveTo>
                  <a:cubicBezTo>
                    <a:pt x="256" y="0"/>
                    <a:pt x="1" y="247"/>
                    <a:pt x="1" y="567"/>
                  </a:cubicBezTo>
                  <a:cubicBezTo>
                    <a:pt x="1" y="878"/>
                    <a:pt x="256" y="1133"/>
                    <a:pt x="567" y="1133"/>
                  </a:cubicBezTo>
                  <a:cubicBezTo>
                    <a:pt x="886" y="1133"/>
                    <a:pt x="1142" y="878"/>
                    <a:pt x="1142" y="567"/>
                  </a:cubicBezTo>
                  <a:cubicBezTo>
                    <a:pt x="1142" y="247"/>
                    <a:pt x="886" y="0"/>
                    <a:pt x="56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4"/>
            <p:cNvSpPr/>
            <p:nvPr/>
          </p:nvSpPr>
          <p:spPr>
            <a:xfrm>
              <a:off x="5485025" y="2943400"/>
              <a:ext cx="21375" cy="28600"/>
            </a:xfrm>
            <a:custGeom>
              <a:rect b="b" l="l" r="r" t="t"/>
              <a:pathLst>
                <a:path extrusionOk="0" h="1144" w="855">
                  <a:moveTo>
                    <a:pt x="572" y="0"/>
                  </a:moveTo>
                  <a:cubicBezTo>
                    <a:pt x="276" y="0"/>
                    <a:pt x="1" y="241"/>
                    <a:pt x="1" y="574"/>
                  </a:cubicBezTo>
                  <a:cubicBezTo>
                    <a:pt x="1" y="907"/>
                    <a:pt x="277" y="1144"/>
                    <a:pt x="574" y="1144"/>
                  </a:cubicBezTo>
                  <a:cubicBezTo>
                    <a:pt x="668" y="1144"/>
                    <a:pt x="764" y="1120"/>
                    <a:pt x="854" y="1068"/>
                  </a:cubicBezTo>
                  <a:cubicBezTo>
                    <a:pt x="679" y="965"/>
                    <a:pt x="567" y="773"/>
                    <a:pt x="575" y="574"/>
                  </a:cubicBezTo>
                  <a:cubicBezTo>
                    <a:pt x="567" y="366"/>
                    <a:pt x="679" y="183"/>
                    <a:pt x="854" y="79"/>
                  </a:cubicBezTo>
                  <a:cubicBezTo>
                    <a:pt x="764" y="25"/>
                    <a:pt x="667" y="0"/>
                    <a:pt x="572"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4"/>
            <p:cNvSpPr/>
            <p:nvPr/>
          </p:nvSpPr>
          <p:spPr>
            <a:xfrm>
              <a:off x="5467775" y="2759850"/>
              <a:ext cx="12900" cy="11775"/>
            </a:xfrm>
            <a:custGeom>
              <a:rect b="b" l="l" r="r" t="t"/>
              <a:pathLst>
                <a:path extrusionOk="0" h="471" w="516">
                  <a:moveTo>
                    <a:pt x="274" y="0"/>
                  </a:moveTo>
                  <a:cubicBezTo>
                    <a:pt x="234" y="0"/>
                    <a:pt x="193" y="11"/>
                    <a:pt x="156" y="32"/>
                  </a:cubicBezTo>
                  <a:cubicBezTo>
                    <a:pt x="100" y="64"/>
                    <a:pt x="60" y="112"/>
                    <a:pt x="44" y="176"/>
                  </a:cubicBezTo>
                  <a:cubicBezTo>
                    <a:pt x="0" y="333"/>
                    <a:pt x="125" y="471"/>
                    <a:pt x="270" y="471"/>
                  </a:cubicBezTo>
                  <a:cubicBezTo>
                    <a:pt x="309" y="471"/>
                    <a:pt x="349" y="461"/>
                    <a:pt x="387" y="439"/>
                  </a:cubicBezTo>
                  <a:cubicBezTo>
                    <a:pt x="443" y="407"/>
                    <a:pt x="483" y="359"/>
                    <a:pt x="499" y="295"/>
                  </a:cubicBezTo>
                  <a:cubicBezTo>
                    <a:pt x="515" y="239"/>
                    <a:pt x="507" y="176"/>
                    <a:pt x="475" y="120"/>
                  </a:cubicBezTo>
                  <a:cubicBezTo>
                    <a:pt x="443" y="64"/>
                    <a:pt x="395" y="24"/>
                    <a:pt x="332" y="8"/>
                  </a:cubicBezTo>
                  <a:cubicBezTo>
                    <a:pt x="313" y="3"/>
                    <a:pt x="293" y="0"/>
                    <a:pt x="274"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4"/>
            <p:cNvSpPr/>
            <p:nvPr/>
          </p:nvSpPr>
          <p:spPr>
            <a:xfrm>
              <a:off x="5517250" y="2759850"/>
              <a:ext cx="13275" cy="11775"/>
            </a:xfrm>
            <a:custGeom>
              <a:rect b="b" l="l" r="r" t="t"/>
              <a:pathLst>
                <a:path extrusionOk="0" h="471" w="531">
                  <a:moveTo>
                    <a:pt x="271" y="1"/>
                  </a:moveTo>
                  <a:cubicBezTo>
                    <a:pt x="165" y="1"/>
                    <a:pt x="71" y="68"/>
                    <a:pt x="44" y="176"/>
                  </a:cubicBezTo>
                  <a:cubicBezTo>
                    <a:pt x="0" y="333"/>
                    <a:pt x="125" y="471"/>
                    <a:pt x="270" y="471"/>
                  </a:cubicBezTo>
                  <a:cubicBezTo>
                    <a:pt x="309" y="471"/>
                    <a:pt x="349" y="461"/>
                    <a:pt x="387" y="439"/>
                  </a:cubicBezTo>
                  <a:cubicBezTo>
                    <a:pt x="435" y="407"/>
                    <a:pt x="475" y="359"/>
                    <a:pt x="491" y="295"/>
                  </a:cubicBezTo>
                  <a:cubicBezTo>
                    <a:pt x="531" y="176"/>
                    <a:pt x="459" y="40"/>
                    <a:pt x="331" y="8"/>
                  </a:cubicBezTo>
                  <a:cubicBezTo>
                    <a:pt x="311" y="3"/>
                    <a:pt x="291" y="1"/>
                    <a:pt x="271"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4"/>
            <p:cNvSpPr/>
            <p:nvPr/>
          </p:nvSpPr>
          <p:spPr>
            <a:xfrm>
              <a:off x="5492400" y="2982875"/>
              <a:ext cx="13400" cy="11650"/>
            </a:xfrm>
            <a:custGeom>
              <a:rect b="b" l="l" r="r" t="t"/>
              <a:pathLst>
                <a:path extrusionOk="0" h="466" w="536">
                  <a:moveTo>
                    <a:pt x="278" y="0"/>
                  </a:moveTo>
                  <a:cubicBezTo>
                    <a:pt x="238" y="0"/>
                    <a:pt x="198" y="11"/>
                    <a:pt x="160" y="32"/>
                  </a:cubicBezTo>
                  <a:cubicBezTo>
                    <a:pt x="17" y="112"/>
                    <a:pt x="1" y="311"/>
                    <a:pt x="129" y="415"/>
                  </a:cubicBezTo>
                  <a:cubicBezTo>
                    <a:pt x="174" y="450"/>
                    <a:pt x="225" y="465"/>
                    <a:pt x="275" y="465"/>
                  </a:cubicBezTo>
                  <a:cubicBezTo>
                    <a:pt x="376" y="465"/>
                    <a:pt x="472" y="402"/>
                    <a:pt x="504" y="295"/>
                  </a:cubicBezTo>
                  <a:cubicBezTo>
                    <a:pt x="535" y="168"/>
                    <a:pt x="464" y="40"/>
                    <a:pt x="336" y="8"/>
                  </a:cubicBezTo>
                  <a:cubicBezTo>
                    <a:pt x="317" y="3"/>
                    <a:pt x="298" y="0"/>
                    <a:pt x="278"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9" name="Google Shape;5819;p64"/>
          <p:cNvGrpSpPr/>
          <p:nvPr/>
        </p:nvGrpSpPr>
        <p:grpSpPr>
          <a:xfrm>
            <a:off x="2877200" y="3228425"/>
            <a:ext cx="323550" cy="368075"/>
            <a:chOff x="2877200" y="3228425"/>
            <a:chExt cx="323550" cy="368075"/>
          </a:xfrm>
        </p:grpSpPr>
        <p:sp>
          <p:nvSpPr>
            <p:cNvPr id="5820" name="Google Shape;5820;p64"/>
            <p:cNvSpPr/>
            <p:nvPr/>
          </p:nvSpPr>
          <p:spPr>
            <a:xfrm>
              <a:off x="2886750" y="3228425"/>
              <a:ext cx="305025" cy="191725"/>
            </a:xfrm>
            <a:custGeom>
              <a:rect b="b" l="l" r="r" t="t"/>
              <a:pathLst>
                <a:path extrusionOk="0" h="7669" w="12201">
                  <a:moveTo>
                    <a:pt x="6136" y="1"/>
                  </a:moveTo>
                  <a:cubicBezTo>
                    <a:pt x="622" y="1"/>
                    <a:pt x="48" y="6767"/>
                    <a:pt x="0" y="7669"/>
                  </a:cubicBezTo>
                  <a:lnTo>
                    <a:pt x="431" y="7661"/>
                  </a:lnTo>
                  <a:cubicBezTo>
                    <a:pt x="519" y="6416"/>
                    <a:pt x="798" y="5203"/>
                    <a:pt x="1253" y="4046"/>
                  </a:cubicBezTo>
                  <a:cubicBezTo>
                    <a:pt x="1684" y="2985"/>
                    <a:pt x="2258" y="2139"/>
                    <a:pt x="2960" y="1541"/>
                  </a:cubicBezTo>
                  <a:cubicBezTo>
                    <a:pt x="3367" y="1198"/>
                    <a:pt x="3822" y="926"/>
                    <a:pt x="4325" y="743"/>
                  </a:cubicBezTo>
                  <a:cubicBezTo>
                    <a:pt x="4907" y="539"/>
                    <a:pt x="5516" y="437"/>
                    <a:pt x="6124" y="437"/>
                  </a:cubicBezTo>
                  <a:cubicBezTo>
                    <a:pt x="6733" y="437"/>
                    <a:pt x="7341" y="539"/>
                    <a:pt x="7924" y="743"/>
                  </a:cubicBezTo>
                  <a:cubicBezTo>
                    <a:pt x="8418" y="926"/>
                    <a:pt x="8873" y="1198"/>
                    <a:pt x="9272" y="1541"/>
                  </a:cubicBezTo>
                  <a:cubicBezTo>
                    <a:pt x="9974" y="2139"/>
                    <a:pt x="10541" y="2969"/>
                    <a:pt x="10964" y="4030"/>
                  </a:cubicBezTo>
                  <a:cubicBezTo>
                    <a:pt x="11610" y="5626"/>
                    <a:pt x="11738" y="7238"/>
                    <a:pt x="11762" y="7669"/>
                  </a:cubicBezTo>
                  <a:lnTo>
                    <a:pt x="12201" y="7669"/>
                  </a:lnTo>
                  <a:cubicBezTo>
                    <a:pt x="12161" y="6767"/>
                    <a:pt x="11642" y="1"/>
                    <a:pt x="6136"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4"/>
            <p:cNvSpPr/>
            <p:nvPr/>
          </p:nvSpPr>
          <p:spPr>
            <a:xfrm>
              <a:off x="3169800" y="3378650"/>
              <a:ext cx="23575" cy="23750"/>
            </a:xfrm>
            <a:custGeom>
              <a:rect b="b" l="l" r="r" t="t"/>
              <a:pathLst>
                <a:path extrusionOk="0" h="950" w="943">
                  <a:moveTo>
                    <a:pt x="472" y="0"/>
                  </a:moveTo>
                  <a:cubicBezTo>
                    <a:pt x="208" y="0"/>
                    <a:pt x="1" y="216"/>
                    <a:pt x="1" y="479"/>
                  </a:cubicBezTo>
                  <a:cubicBezTo>
                    <a:pt x="1" y="734"/>
                    <a:pt x="208" y="950"/>
                    <a:pt x="472" y="950"/>
                  </a:cubicBezTo>
                  <a:cubicBezTo>
                    <a:pt x="735" y="950"/>
                    <a:pt x="942" y="734"/>
                    <a:pt x="942" y="479"/>
                  </a:cubicBezTo>
                  <a:cubicBezTo>
                    <a:pt x="942" y="216"/>
                    <a:pt x="735" y="0"/>
                    <a:pt x="47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4"/>
            <p:cNvSpPr/>
            <p:nvPr/>
          </p:nvSpPr>
          <p:spPr>
            <a:xfrm>
              <a:off x="3166625" y="3394600"/>
              <a:ext cx="34125" cy="34325"/>
            </a:xfrm>
            <a:custGeom>
              <a:rect b="b" l="l" r="r" t="t"/>
              <a:pathLst>
                <a:path extrusionOk="0" h="1373" w="1365">
                  <a:moveTo>
                    <a:pt x="686" y="0"/>
                  </a:moveTo>
                  <a:cubicBezTo>
                    <a:pt x="303" y="0"/>
                    <a:pt x="0" y="312"/>
                    <a:pt x="0" y="687"/>
                  </a:cubicBezTo>
                  <a:cubicBezTo>
                    <a:pt x="0" y="1070"/>
                    <a:pt x="303" y="1373"/>
                    <a:pt x="686" y="1373"/>
                  </a:cubicBezTo>
                  <a:cubicBezTo>
                    <a:pt x="1061" y="1373"/>
                    <a:pt x="1365" y="1070"/>
                    <a:pt x="1365" y="687"/>
                  </a:cubicBezTo>
                  <a:cubicBezTo>
                    <a:pt x="1365" y="312"/>
                    <a:pt x="1061" y="0"/>
                    <a:pt x="686"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4"/>
            <p:cNvSpPr/>
            <p:nvPr/>
          </p:nvSpPr>
          <p:spPr>
            <a:xfrm>
              <a:off x="2884950" y="3378650"/>
              <a:ext cx="23550" cy="23750"/>
            </a:xfrm>
            <a:custGeom>
              <a:rect b="b" l="l" r="r" t="t"/>
              <a:pathLst>
                <a:path extrusionOk="0" h="950" w="942">
                  <a:moveTo>
                    <a:pt x="471" y="0"/>
                  </a:moveTo>
                  <a:cubicBezTo>
                    <a:pt x="208" y="0"/>
                    <a:pt x="0" y="216"/>
                    <a:pt x="0" y="479"/>
                  </a:cubicBezTo>
                  <a:cubicBezTo>
                    <a:pt x="0" y="734"/>
                    <a:pt x="208" y="950"/>
                    <a:pt x="471" y="950"/>
                  </a:cubicBezTo>
                  <a:cubicBezTo>
                    <a:pt x="734" y="950"/>
                    <a:pt x="942" y="734"/>
                    <a:pt x="942" y="479"/>
                  </a:cubicBezTo>
                  <a:cubicBezTo>
                    <a:pt x="942" y="216"/>
                    <a:pt x="734" y="0"/>
                    <a:pt x="47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4"/>
            <p:cNvSpPr/>
            <p:nvPr/>
          </p:nvSpPr>
          <p:spPr>
            <a:xfrm>
              <a:off x="2880950" y="3378650"/>
              <a:ext cx="21775" cy="23750"/>
            </a:xfrm>
            <a:custGeom>
              <a:rect b="b" l="l" r="r" t="t"/>
              <a:pathLst>
                <a:path extrusionOk="0" h="950" w="871">
                  <a:moveTo>
                    <a:pt x="631" y="0"/>
                  </a:moveTo>
                  <a:cubicBezTo>
                    <a:pt x="1" y="0"/>
                    <a:pt x="1" y="950"/>
                    <a:pt x="631" y="950"/>
                  </a:cubicBezTo>
                  <a:cubicBezTo>
                    <a:pt x="711" y="950"/>
                    <a:pt x="799" y="926"/>
                    <a:pt x="870" y="886"/>
                  </a:cubicBezTo>
                  <a:cubicBezTo>
                    <a:pt x="719" y="798"/>
                    <a:pt x="631" y="646"/>
                    <a:pt x="631" y="479"/>
                  </a:cubicBezTo>
                  <a:cubicBezTo>
                    <a:pt x="631" y="303"/>
                    <a:pt x="719" y="152"/>
                    <a:pt x="870" y="64"/>
                  </a:cubicBezTo>
                  <a:cubicBezTo>
                    <a:pt x="799" y="24"/>
                    <a:pt x="711" y="0"/>
                    <a:pt x="63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4"/>
            <p:cNvSpPr/>
            <p:nvPr/>
          </p:nvSpPr>
          <p:spPr>
            <a:xfrm>
              <a:off x="3165825" y="3378650"/>
              <a:ext cx="21750" cy="23750"/>
            </a:xfrm>
            <a:custGeom>
              <a:rect b="b" l="l" r="r" t="t"/>
              <a:pathLst>
                <a:path extrusionOk="0" h="950" w="870">
                  <a:moveTo>
                    <a:pt x="631" y="0"/>
                  </a:moveTo>
                  <a:cubicBezTo>
                    <a:pt x="0" y="0"/>
                    <a:pt x="0" y="950"/>
                    <a:pt x="631" y="950"/>
                  </a:cubicBezTo>
                  <a:cubicBezTo>
                    <a:pt x="710" y="950"/>
                    <a:pt x="798" y="926"/>
                    <a:pt x="870" y="886"/>
                  </a:cubicBezTo>
                  <a:cubicBezTo>
                    <a:pt x="718" y="798"/>
                    <a:pt x="631" y="646"/>
                    <a:pt x="631" y="479"/>
                  </a:cubicBezTo>
                  <a:cubicBezTo>
                    <a:pt x="631" y="303"/>
                    <a:pt x="718" y="152"/>
                    <a:pt x="870" y="64"/>
                  </a:cubicBezTo>
                  <a:cubicBezTo>
                    <a:pt x="798" y="24"/>
                    <a:pt x="710" y="0"/>
                    <a:pt x="63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4"/>
            <p:cNvSpPr/>
            <p:nvPr/>
          </p:nvSpPr>
          <p:spPr>
            <a:xfrm>
              <a:off x="2877375" y="3394600"/>
              <a:ext cx="34325" cy="34325"/>
            </a:xfrm>
            <a:custGeom>
              <a:rect b="b" l="l" r="r" t="t"/>
              <a:pathLst>
                <a:path extrusionOk="0" h="1373" w="1373">
                  <a:moveTo>
                    <a:pt x="686" y="0"/>
                  </a:moveTo>
                  <a:cubicBezTo>
                    <a:pt x="311" y="0"/>
                    <a:pt x="0" y="312"/>
                    <a:pt x="0" y="687"/>
                  </a:cubicBezTo>
                  <a:cubicBezTo>
                    <a:pt x="0" y="1070"/>
                    <a:pt x="311" y="1373"/>
                    <a:pt x="686" y="1373"/>
                  </a:cubicBezTo>
                  <a:cubicBezTo>
                    <a:pt x="1061" y="1373"/>
                    <a:pt x="1372" y="1070"/>
                    <a:pt x="1372" y="687"/>
                  </a:cubicBezTo>
                  <a:cubicBezTo>
                    <a:pt x="1372" y="312"/>
                    <a:pt x="1061" y="0"/>
                    <a:pt x="686"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4"/>
            <p:cNvSpPr/>
            <p:nvPr/>
          </p:nvSpPr>
          <p:spPr>
            <a:xfrm>
              <a:off x="2877200" y="3394725"/>
              <a:ext cx="26125" cy="34200"/>
            </a:xfrm>
            <a:custGeom>
              <a:rect b="b" l="l" r="r" t="t"/>
              <a:pathLst>
                <a:path extrusionOk="0" h="1368" w="1045">
                  <a:moveTo>
                    <a:pt x="692" y="0"/>
                  </a:moveTo>
                  <a:cubicBezTo>
                    <a:pt x="338" y="0"/>
                    <a:pt x="13" y="279"/>
                    <a:pt x="7" y="674"/>
                  </a:cubicBezTo>
                  <a:cubicBezTo>
                    <a:pt x="1" y="1077"/>
                    <a:pt x="331" y="1367"/>
                    <a:pt x="694" y="1367"/>
                  </a:cubicBezTo>
                  <a:cubicBezTo>
                    <a:pt x="805" y="1367"/>
                    <a:pt x="920" y="1340"/>
                    <a:pt x="1028" y="1280"/>
                  </a:cubicBezTo>
                  <a:cubicBezTo>
                    <a:pt x="821" y="1160"/>
                    <a:pt x="693" y="937"/>
                    <a:pt x="693" y="698"/>
                  </a:cubicBezTo>
                  <a:cubicBezTo>
                    <a:pt x="693" y="442"/>
                    <a:pt x="829" y="219"/>
                    <a:pt x="1044" y="99"/>
                  </a:cubicBezTo>
                  <a:cubicBezTo>
                    <a:pt x="931" y="31"/>
                    <a:pt x="809" y="0"/>
                    <a:pt x="692"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4"/>
            <p:cNvSpPr/>
            <p:nvPr/>
          </p:nvSpPr>
          <p:spPr>
            <a:xfrm>
              <a:off x="3166475" y="3394725"/>
              <a:ext cx="26100" cy="34200"/>
            </a:xfrm>
            <a:custGeom>
              <a:rect b="b" l="l" r="r" t="t"/>
              <a:pathLst>
                <a:path extrusionOk="0" h="1368" w="1044">
                  <a:moveTo>
                    <a:pt x="691" y="0"/>
                  </a:moveTo>
                  <a:cubicBezTo>
                    <a:pt x="337" y="0"/>
                    <a:pt x="12" y="279"/>
                    <a:pt x="6" y="674"/>
                  </a:cubicBezTo>
                  <a:cubicBezTo>
                    <a:pt x="0" y="1077"/>
                    <a:pt x="330" y="1367"/>
                    <a:pt x="693" y="1367"/>
                  </a:cubicBezTo>
                  <a:cubicBezTo>
                    <a:pt x="804" y="1367"/>
                    <a:pt x="919" y="1340"/>
                    <a:pt x="1028" y="1280"/>
                  </a:cubicBezTo>
                  <a:cubicBezTo>
                    <a:pt x="820" y="1160"/>
                    <a:pt x="692" y="937"/>
                    <a:pt x="692" y="698"/>
                  </a:cubicBezTo>
                  <a:cubicBezTo>
                    <a:pt x="692" y="442"/>
                    <a:pt x="828" y="219"/>
                    <a:pt x="1043" y="99"/>
                  </a:cubicBezTo>
                  <a:cubicBezTo>
                    <a:pt x="930" y="31"/>
                    <a:pt x="809" y="0"/>
                    <a:pt x="691"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4"/>
            <p:cNvSpPr/>
            <p:nvPr/>
          </p:nvSpPr>
          <p:spPr>
            <a:xfrm>
              <a:off x="2884350" y="3412100"/>
              <a:ext cx="310025" cy="184400"/>
            </a:xfrm>
            <a:custGeom>
              <a:rect b="b" l="l" r="r" t="t"/>
              <a:pathLst>
                <a:path extrusionOk="0" h="7376" w="12401">
                  <a:moveTo>
                    <a:pt x="455" y="0"/>
                  </a:moveTo>
                  <a:cubicBezTo>
                    <a:pt x="266" y="0"/>
                    <a:pt x="79" y="126"/>
                    <a:pt x="48" y="354"/>
                  </a:cubicBezTo>
                  <a:cubicBezTo>
                    <a:pt x="16" y="641"/>
                    <a:pt x="0" y="928"/>
                    <a:pt x="0" y="1215"/>
                  </a:cubicBezTo>
                  <a:cubicBezTo>
                    <a:pt x="16" y="4624"/>
                    <a:pt x="2777" y="7376"/>
                    <a:pt x="6180" y="7376"/>
                  </a:cubicBezTo>
                  <a:cubicBezTo>
                    <a:pt x="6195" y="7376"/>
                    <a:pt x="6209" y="7376"/>
                    <a:pt x="6224" y="7376"/>
                  </a:cubicBezTo>
                  <a:cubicBezTo>
                    <a:pt x="9639" y="7360"/>
                    <a:pt x="12400" y="4575"/>
                    <a:pt x="12384" y="1160"/>
                  </a:cubicBezTo>
                  <a:cubicBezTo>
                    <a:pt x="12384" y="888"/>
                    <a:pt x="12368" y="617"/>
                    <a:pt x="12336" y="354"/>
                  </a:cubicBezTo>
                  <a:cubicBezTo>
                    <a:pt x="12301" y="126"/>
                    <a:pt x="12114" y="0"/>
                    <a:pt x="11927" y="0"/>
                  </a:cubicBezTo>
                  <a:cubicBezTo>
                    <a:pt x="11780" y="0"/>
                    <a:pt x="11632" y="77"/>
                    <a:pt x="11554" y="242"/>
                  </a:cubicBezTo>
                  <a:cubicBezTo>
                    <a:pt x="10581" y="2325"/>
                    <a:pt x="8490" y="3657"/>
                    <a:pt x="6192" y="3657"/>
                  </a:cubicBezTo>
                  <a:cubicBezTo>
                    <a:pt x="3894" y="3657"/>
                    <a:pt x="1796" y="2325"/>
                    <a:pt x="830" y="242"/>
                  </a:cubicBezTo>
                  <a:cubicBezTo>
                    <a:pt x="753" y="77"/>
                    <a:pt x="604" y="0"/>
                    <a:pt x="455"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4"/>
            <p:cNvSpPr/>
            <p:nvPr/>
          </p:nvSpPr>
          <p:spPr>
            <a:xfrm>
              <a:off x="2884350" y="3412100"/>
              <a:ext cx="128100" cy="181800"/>
            </a:xfrm>
            <a:custGeom>
              <a:rect b="b" l="l" r="r" t="t"/>
              <a:pathLst>
                <a:path extrusionOk="0" h="7272" w="5124">
                  <a:moveTo>
                    <a:pt x="455" y="0"/>
                  </a:moveTo>
                  <a:cubicBezTo>
                    <a:pt x="266" y="0"/>
                    <a:pt x="79" y="126"/>
                    <a:pt x="48" y="354"/>
                  </a:cubicBezTo>
                  <a:cubicBezTo>
                    <a:pt x="16" y="641"/>
                    <a:pt x="0" y="928"/>
                    <a:pt x="0" y="1215"/>
                  </a:cubicBezTo>
                  <a:cubicBezTo>
                    <a:pt x="16" y="4208"/>
                    <a:pt x="2179" y="6753"/>
                    <a:pt x="5123" y="7272"/>
                  </a:cubicBezTo>
                  <a:cubicBezTo>
                    <a:pt x="3830" y="6123"/>
                    <a:pt x="3072" y="4479"/>
                    <a:pt x="3040" y="2747"/>
                  </a:cubicBezTo>
                  <a:cubicBezTo>
                    <a:pt x="2075" y="2141"/>
                    <a:pt x="1309" y="1271"/>
                    <a:pt x="830" y="242"/>
                  </a:cubicBezTo>
                  <a:cubicBezTo>
                    <a:pt x="753" y="77"/>
                    <a:pt x="604" y="0"/>
                    <a:pt x="455"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4"/>
            <p:cNvSpPr/>
            <p:nvPr/>
          </p:nvSpPr>
          <p:spPr>
            <a:xfrm>
              <a:off x="2884350" y="3412100"/>
              <a:ext cx="58675" cy="92825"/>
            </a:xfrm>
            <a:custGeom>
              <a:rect b="b" l="l" r="r" t="t"/>
              <a:pathLst>
                <a:path extrusionOk="0" h="3713" w="2347">
                  <a:moveTo>
                    <a:pt x="457" y="1"/>
                  </a:moveTo>
                  <a:cubicBezTo>
                    <a:pt x="268" y="1"/>
                    <a:pt x="80" y="128"/>
                    <a:pt x="48" y="362"/>
                  </a:cubicBezTo>
                  <a:cubicBezTo>
                    <a:pt x="16" y="641"/>
                    <a:pt x="0" y="928"/>
                    <a:pt x="0" y="1223"/>
                  </a:cubicBezTo>
                  <a:cubicBezTo>
                    <a:pt x="8" y="2077"/>
                    <a:pt x="192" y="2931"/>
                    <a:pt x="543" y="3713"/>
                  </a:cubicBezTo>
                  <a:lnTo>
                    <a:pt x="2346" y="2245"/>
                  </a:lnTo>
                  <a:lnTo>
                    <a:pt x="2346" y="2237"/>
                  </a:lnTo>
                  <a:cubicBezTo>
                    <a:pt x="1708" y="1686"/>
                    <a:pt x="1189" y="1008"/>
                    <a:pt x="830" y="242"/>
                  </a:cubicBezTo>
                  <a:cubicBezTo>
                    <a:pt x="753" y="78"/>
                    <a:pt x="605" y="1"/>
                    <a:pt x="457"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4"/>
            <p:cNvSpPr/>
            <p:nvPr/>
          </p:nvSpPr>
          <p:spPr>
            <a:xfrm>
              <a:off x="3135300" y="3412100"/>
              <a:ext cx="58675" cy="92825"/>
            </a:xfrm>
            <a:custGeom>
              <a:rect b="b" l="l" r="r" t="t"/>
              <a:pathLst>
                <a:path extrusionOk="0" h="3713" w="2347">
                  <a:moveTo>
                    <a:pt x="1889" y="1"/>
                  </a:moveTo>
                  <a:cubicBezTo>
                    <a:pt x="1742" y="1"/>
                    <a:pt x="1593" y="78"/>
                    <a:pt x="1516" y="242"/>
                  </a:cubicBezTo>
                  <a:cubicBezTo>
                    <a:pt x="1157" y="1008"/>
                    <a:pt x="639" y="1686"/>
                    <a:pt x="0" y="2237"/>
                  </a:cubicBezTo>
                  <a:lnTo>
                    <a:pt x="0" y="2245"/>
                  </a:lnTo>
                  <a:lnTo>
                    <a:pt x="1804" y="3713"/>
                  </a:lnTo>
                  <a:cubicBezTo>
                    <a:pt x="2155" y="2931"/>
                    <a:pt x="2338" y="2077"/>
                    <a:pt x="2346" y="1223"/>
                  </a:cubicBezTo>
                  <a:cubicBezTo>
                    <a:pt x="2346" y="928"/>
                    <a:pt x="2330" y="641"/>
                    <a:pt x="2298" y="362"/>
                  </a:cubicBezTo>
                  <a:cubicBezTo>
                    <a:pt x="2267" y="128"/>
                    <a:pt x="2079" y="1"/>
                    <a:pt x="1889"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4"/>
            <p:cNvSpPr/>
            <p:nvPr/>
          </p:nvSpPr>
          <p:spPr>
            <a:xfrm>
              <a:off x="2969325" y="3494950"/>
              <a:ext cx="139675" cy="101200"/>
            </a:xfrm>
            <a:custGeom>
              <a:rect b="b" l="l" r="r" t="t"/>
              <a:pathLst>
                <a:path extrusionOk="0" h="4048" w="5587">
                  <a:moveTo>
                    <a:pt x="814" y="0"/>
                  </a:moveTo>
                  <a:lnTo>
                    <a:pt x="1" y="3383"/>
                  </a:lnTo>
                  <a:cubicBezTo>
                    <a:pt x="878" y="3826"/>
                    <a:pt x="1836" y="4048"/>
                    <a:pt x="2793" y="4048"/>
                  </a:cubicBezTo>
                  <a:cubicBezTo>
                    <a:pt x="3751" y="4048"/>
                    <a:pt x="4708" y="3826"/>
                    <a:pt x="5586" y="3383"/>
                  </a:cubicBezTo>
                  <a:lnTo>
                    <a:pt x="4772" y="0"/>
                  </a:lnTo>
                  <a:cubicBezTo>
                    <a:pt x="4134" y="227"/>
                    <a:pt x="3466" y="341"/>
                    <a:pt x="2796" y="341"/>
                  </a:cubicBezTo>
                  <a:cubicBezTo>
                    <a:pt x="2127" y="341"/>
                    <a:pt x="1457" y="227"/>
                    <a:pt x="814"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4"/>
            <p:cNvSpPr/>
            <p:nvPr/>
          </p:nvSpPr>
          <p:spPr>
            <a:xfrm>
              <a:off x="2969325" y="3547800"/>
              <a:ext cx="43125" cy="46100"/>
            </a:xfrm>
            <a:custGeom>
              <a:rect b="b" l="l" r="r" t="t"/>
              <a:pathLst>
                <a:path extrusionOk="0" h="1844" w="1725">
                  <a:moveTo>
                    <a:pt x="304" y="1"/>
                  </a:moveTo>
                  <a:lnTo>
                    <a:pt x="1" y="1269"/>
                  </a:lnTo>
                  <a:cubicBezTo>
                    <a:pt x="543" y="1549"/>
                    <a:pt x="1126" y="1740"/>
                    <a:pt x="1724" y="1844"/>
                  </a:cubicBezTo>
                  <a:cubicBezTo>
                    <a:pt x="1142" y="1317"/>
                    <a:pt x="663" y="695"/>
                    <a:pt x="304"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4"/>
            <p:cNvSpPr/>
            <p:nvPr/>
          </p:nvSpPr>
          <p:spPr>
            <a:xfrm>
              <a:off x="2899500" y="3429700"/>
              <a:ext cx="63675" cy="60550"/>
            </a:xfrm>
            <a:custGeom>
              <a:rect b="b" l="l" r="r" t="t"/>
              <a:pathLst>
                <a:path extrusionOk="0" h="2422" w="2547">
                  <a:moveTo>
                    <a:pt x="464" y="1"/>
                  </a:moveTo>
                  <a:cubicBezTo>
                    <a:pt x="1" y="591"/>
                    <a:pt x="41" y="1437"/>
                    <a:pt x="575" y="1972"/>
                  </a:cubicBezTo>
                  <a:cubicBezTo>
                    <a:pt x="865" y="2270"/>
                    <a:pt x="1251" y="2421"/>
                    <a:pt x="1639" y="2421"/>
                  </a:cubicBezTo>
                  <a:cubicBezTo>
                    <a:pt x="1957" y="2421"/>
                    <a:pt x="2277" y="2320"/>
                    <a:pt x="2546" y="2115"/>
                  </a:cubicBezTo>
                  <a:cubicBezTo>
                    <a:pt x="1684" y="1597"/>
                    <a:pt x="966" y="871"/>
                    <a:pt x="464"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4"/>
            <p:cNvSpPr/>
            <p:nvPr/>
          </p:nvSpPr>
          <p:spPr>
            <a:xfrm>
              <a:off x="2921650" y="3468000"/>
              <a:ext cx="101750" cy="77450"/>
            </a:xfrm>
            <a:custGeom>
              <a:rect b="b" l="l" r="r" t="t"/>
              <a:pathLst>
                <a:path extrusionOk="0" h="3098" w="4070">
                  <a:moveTo>
                    <a:pt x="854" y="1"/>
                  </a:moveTo>
                  <a:cubicBezTo>
                    <a:pt x="0" y="934"/>
                    <a:pt x="320" y="2442"/>
                    <a:pt x="1493" y="2945"/>
                  </a:cubicBezTo>
                  <a:cubicBezTo>
                    <a:pt x="1734" y="3049"/>
                    <a:pt x="1981" y="3098"/>
                    <a:pt x="2223" y="3098"/>
                  </a:cubicBezTo>
                  <a:cubicBezTo>
                    <a:pt x="3148" y="3098"/>
                    <a:pt x="3988" y="2389"/>
                    <a:pt x="4070" y="1389"/>
                  </a:cubicBezTo>
                  <a:cubicBezTo>
                    <a:pt x="2881" y="1262"/>
                    <a:pt x="1764" y="775"/>
                    <a:pt x="85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4"/>
            <p:cNvSpPr/>
            <p:nvPr/>
          </p:nvSpPr>
          <p:spPr>
            <a:xfrm>
              <a:off x="2916650" y="3468000"/>
              <a:ext cx="59075" cy="77225"/>
            </a:xfrm>
            <a:custGeom>
              <a:rect b="b" l="l" r="r" t="t"/>
              <a:pathLst>
                <a:path extrusionOk="0" h="3089" w="2363">
                  <a:moveTo>
                    <a:pt x="1054" y="1"/>
                  </a:moveTo>
                  <a:cubicBezTo>
                    <a:pt x="1" y="1166"/>
                    <a:pt x="791" y="3041"/>
                    <a:pt x="2363" y="3089"/>
                  </a:cubicBezTo>
                  <a:cubicBezTo>
                    <a:pt x="1980" y="2283"/>
                    <a:pt x="1764" y="1405"/>
                    <a:pt x="1748" y="511"/>
                  </a:cubicBezTo>
                  <a:cubicBezTo>
                    <a:pt x="1509" y="360"/>
                    <a:pt x="1278" y="184"/>
                    <a:pt x="105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4"/>
            <p:cNvSpPr/>
            <p:nvPr/>
          </p:nvSpPr>
          <p:spPr>
            <a:xfrm>
              <a:off x="3115150" y="3429700"/>
              <a:ext cx="63450" cy="60300"/>
            </a:xfrm>
            <a:custGeom>
              <a:rect b="b" l="l" r="r" t="t"/>
              <a:pathLst>
                <a:path extrusionOk="0" h="2412" w="2538">
                  <a:moveTo>
                    <a:pt x="2083" y="1"/>
                  </a:moveTo>
                  <a:lnTo>
                    <a:pt x="2083" y="1"/>
                  </a:lnTo>
                  <a:cubicBezTo>
                    <a:pt x="1580" y="871"/>
                    <a:pt x="862" y="1597"/>
                    <a:pt x="0" y="2115"/>
                  </a:cubicBezTo>
                  <a:cubicBezTo>
                    <a:pt x="267" y="2314"/>
                    <a:pt x="581" y="2412"/>
                    <a:pt x="894" y="2412"/>
                  </a:cubicBezTo>
                  <a:cubicBezTo>
                    <a:pt x="1283" y="2412"/>
                    <a:pt x="1671" y="2260"/>
                    <a:pt x="1963" y="1964"/>
                  </a:cubicBezTo>
                  <a:cubicBezTo>
                    <a:pt x="2490" y="1429"/>
                    <a:pt x="2538" y="591"/>
                    <a:pt x="2083"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4"/>
            <p:cNvSpPr/>
            <p:nvPr/>
          </p:nvSpPr>
          <p:spPr>
            <a:xfrm>
              <a:off x="3054900" y="3468000"/>
              <a:ext cx="101575" cy="77275"/>
            </a:xfrm>
            <a:custGeom>
              <a:rect b="b" l="l" r="r" t="t"/>
              <a:pathLst>
                <a:path extrusionOk="0" h="3091" w="4063">
                  <a:moveTo>
                    <a:pt x="3216" y="1"/>
                  </a:moveTo>
                  <a:cubicBezTo>
                    <a:pt x="2307" y="775"/>
                    <a:pt x="1190" y="1262"/>
                    <a:pt x="1" y="1389"/>
                  </a:cubicBezTo>
                  <a:cubicBezTo>
                    <a:pt x="83" y="2387"/>
                    <a:pt x="920" y="3091"/>
                    <a:pt x="1844" y="3091"/>
                  </a:cubicBezTo>
                  <a:cubicBezTo>
                    <a:pt x="2087" y="3091"/>
                    <a:pt x="2335" y="3042"/>
                    <a:pt x="2578" y="2937"/>
                  </a:cubicBezTo>
                  <a:cubicBezTo>
                    <a:pt x="3743" y="2435"/>
                    <a:pt x="4062" y="934"/>
                    <a:pt x="321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4"/>
            <p:cNvSpPr/>
            <p:nvPr/>
          </p:nvSpPr>
          <p:spPr>
            <a:xfrm>
              <a:off x="2980300" y="3494950"/>
              <a:ext cx="110525" cy="67050"/>
            </a:xfrm>
            <a:custGeom>
              <a:rect b="b" l="l" r="r" t="t"/>
              <a:pathLst>
                <a:path extrusionOk="0" h="2682" w="4421">
                  <a:moveTo>
                    <a:pt x="4333" y="0"/>
                  </a:moveTo>
                  <a:cubicBezTo>
                    <a:pt x="3695" y="227"/>
                    <a:pt x="3025" y="341"/>
                    <a:pt x="2354" y="341"/>
                  </a:cubicBezTo>
                  <a:cubicBezTo>
                    <a:pt x="1684" y="341"/>
                    <a:pt x="1014" y="227"/>
                    <a:pt x="375" y="0"/>
                  </a:cubicBezTo>
                  <a:lnTo>
                    <a:pt x="375" y="0"/>
                  </a:lnTo>
                  <a:cubicBezTo>
                    <a:pt x="0" y="1213"/>
                    <a:pt x="790" y="2474"/>
                    <a:pt x="2043" y="2657"/>
                  </a:cubicBezTo>
                  <a:cubicBezTo>
                    <a:pt x="2149" y="2673"/>
                    <a:pt x="2255" y="2681"/>
                    <a:pt x="2359" y="2681"/>
                  </a:cubicBezTo>
                  <a:cubicBezTo>
                    <a:pt x="3479" y="2681"/>
                    <a:pt x="4421" y="1768"/>
                    <a:pt x="4421" y="614"/>
                  </a:cubicBezTo>
                  <a:cubicBezTo>
                    <a:pt x="4421" y="407"/>
                    <a:pt x="4397" y="200"/>
                    <a:pt x="433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4"/>
            <p:cNvSpPr/>
            <p:nvPr/>
          </p:nvSpPr>
          <p:spPr>
            <a:xfrm>
              <a:off x="3026775" y="3520675"/>
              <a:ext cx="24775" cy="24750"/>
            </a:xfrm>
            <a:custGeom>
              <a:rect b="b" l="l" r="r" t="t"/>
              <a:pathLst>
                <a:path extrusionOk="0" h="990" w="991">
                  <a:moveTo>
                    <a:pt x="495" y="0"/>
                  </a:moveTo>
                  <a:cubicBezTo>
                    <a:pt x="224" y="0"/>
                    <a:pt x="1" y="224"/>
                    <a:pt x="1" y="495"/>
                  </a:cubicBezTo>
                  <a:cubicBezTo>
                    <a:pt x="1" y="766"/>
                    <a:pt x="224" y="990"/>
                    <a:pt x="495" y="990"/>
                  </a:cubicBezTo>
                  <a:cubicBezTo>
                    <a:pt x="767" y="990"/>
                    <a:pt x="990" y="766"/>
                    <a:pt x="990" y="495"/>
                  </a:cubicBezTo>
                  <a:cubicBezTo>
                    <a:pt x="990" y="224"/>
                    <a:pt x="767" y="0"/>
                    <a:pt x="495"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4"/>
            <p:cNvSpPr/>
            <p:nvPr/>
          </p:nvSpPr>
          <p:spPr>
            <a:xfrm>
              <a:off x="3026375" y="3520475"/>
              <a:ext cx="18975" cy="25050"/>
            </a:xfrm>
            <a:custGeom>
              <a:rect b="b" l="l" r="r" t="t"/>
              <a:pathLst>
                <a:path extrusionOk="0" h="1002" w="759">
                  <a:moveTo>
                    <a:pt x="502" y="0"/>
                  </a:moveTo>
                  <a:cubicBezTo>
                    <a:pt x="240" y="0"/>
                    <a:pt x="1" y="209"/>
                    <a:pt x="1" y="503"/>
                  </a:cubicBezTo>
                  <a:cubicBezTo>
                    <a:pt x="1" y="794"/>
                    <a:pt x="244" y="1001"/>
                    <a:pt x="508" y="1001"/>
                  </a:cubicBezTo>
                  <a:cubicBezTo>
                    <a:pt x="592" y="1001"/>
                    <a:pt x="678" y="980"/>
                    <a:pt x="759" y="934"/>
                  </a:cubicBezTo>
                  <a:cubicBezTo>
                    <a:pt x="607" y="838"/>
                    <a:pt x="511" y="679"/>
                    <a:pt x="511" y="503"/>
                  </a:cubicBezTo>
                  <a:cubicBezTo>
                    <a:pt x="511" y="328"/>
                    <a:pt x="607" y="160"/>
                    <a:pt x="759" y="72"/>
                  </a:cubicBezTo>
                  <a:cubicBezTo>
                    <a:pt x="676" y="23"/>
                    <a:pt x="588" y="0"/>
                    <a:pt x="502"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4"/>
            <p:cNvSpPr/>
            <p:nvPr/>
          </p:nvSpPr>
          <p:spPr>
            <a:xfrm>
              <a:off x="2955750" y="3504125"/>
              <a:ext cx="15400" cy="14450"/>
            </a:xfrm>
            <a:custGeom>
              <a:rect b="b" l="l" r="r" t="t"/>
              <a:pathLst>
                <a:path extrusionOk="0" h="578" w="616">
                  <a:moveTo>
                    <a:pt x="306" y="0"/>
                  </a:moveTo>
                  <a:cubicBezTo>
                    <a:pt x="255" y="0"/>
                    <a:pt x="204" y="13"/>
                    <a:pt x="161" y="40"/>
                  </a:cubicBezTo>
                  <a:cubicBezTo>
                    <a:pt x="89" y="72"/>
                    <a:pt x="33" y="136"/>
                    <a:pt x="17" y="216"/>
                  </a:cubicBezTo>
                  <a:cubicBezTo>
                    <a:pt x="1" y="287"/>
                    <a:pt x="9" y="367"/>
                    <a:pt x="49" y="431"/>
                  </a:cubicBezTo>
                  <a:cubicBezTo>
                    <a:pt x="102" y="530"/>
                    <a:pt x="198" y="578"/>
                    <a:pt x="295" y="578"/>
                  </a:cubicBezTo>
                  <a:cubicBezTo>
                    <a:pt x="415" y="578"/>
                    <a:pt x="536" y="504"/>
                    <a:pt x="575" y="367"/>
                  </a:cubicBezTo>
                  <a:cubicBezTo>
                    <a:pt x="615" y="216"/>
                    <a:pt x="528" y="56"/>
                    <a:pt x="376" y="8"/>
                  </a:cubicBezTo>
                  <a:cubicBezTo>
                    <a:pt x="353" y="3"/>
                    <a:pt x="330" y="0"/>
                    <a:pt x="306"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4"/>
            <p:cNvSpPr/>
            <p:nvPr/>
          </p:nvSpPr>
          <p:spPr>
            <a:xfrm>
              <a:off x="2954975" y="3504125"/>
              <a:ext cx="10775" cy="14450"/>
            </a:xfrm>
            <a:custGeom>
              <a:rect b="b" l="l" r="r" t="t"/>
              <a:pathLst>
                <a:path extrusionOk="0" h="578" w="431">
                  <a:moveTo>
                    <a:pt x="303" y="0"/>
                  </a:moveTo>
                  <a:cubicBezTo>
                    <a:pt x="263" y="0"/>
                    <a:pt x="223" y="16"/>
                    <a:pt x="184" y="40"/>
                  </a:cubicBezTo>
                  <a:cubicBezTo>
                    <a:pt x="112" y="72"/>
                    <a:pt x="64" y="144"/>
                    <a:pt x="48" y="216"/>
                  </a:cubicBezTo>
                  <a:cubicBezTo>
                    <a:pt x="0" y="367"/>
                    <a:pt x="96" y="527"/>
                    <a:pt x="247" y="575"/>
                  </a:cubicBezTo>
                  <a:lnTo>
                    <a:pt x="247" y="567"/>
                  </a:lnTo>
                  <a:cubicBezTo>
                    <a:pt x="272" y="574"/>
                    <a:pt x="299" y="578"/>
                    <a:pt x="327" y="578"/>
                  </a:cubicBezTo>
                  <a:cubicBezTo>
                    <a:pt x="361" y="578"/>
                    <a:pt x="396" y="572"/>
                    <a:pt x="431" y="559"/>
                  </a:cubicBezTo>
                  <a:cubicBezTo>
                    <a:pt x="383" y="375"/>
                    <a:pt x="343" y="192"/>
                    <a:pt x="303"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4"/>
            <p:cNvSpPr/>
            <p:nvPr/>
          </p:nvSpPr>
          <p:spPr>
            <a:xfrm>
              <a:off x="3107775" y="3504125"/>
              <a:ext cx="15575" cy="14450"/>
            </a:xfrm>
            <a:custGeom>
              <a:rect b="b" l="l" r="r" t="t"/>
              <a:pathLst>
                <a:path extrusionOk="0" h="578" w="623">
                  <a:moveTo>
                    <a:pt x="308" y="0"/>
                  </a:moveTo>
                  <a:cubicBezTo>
                    <a:pt x="255" y="0"/>
                    <a:pt x="203" y="13"/>
                    <a:pt x="160" y="40"/>
                  </a:cubicBezTo>
                  <a:cubicBezTo>
                    <a:pt x="96" y="72"/>
                    <a:pt x="40" y="136"/>
                    <a:pt x="24" y="208"/>
                  </a:cubicBezTo>
                  <a:cubicBezTo>
                    <a:pt x="0" y="287"/>
                    <a:pt x="8" y="367"/>
                    <a:pt x="48" y="431"/>
                  </a:cubicBezTo>
                  <a:cubicBezTo>
                    <a:pt x="105" y="530"/>
                    <a:pt x="203" y="578"/>
                    <a:pt x="300" y="578"/>
                  </a:cubicBezTo>
                  <a:cubicBezTo>
                    <a:pt x="422" y="578"/>
                    <a:pt x="543" y="504"/>
                    <a:pt x="583" y="367"/>
                  </a:cubicBezTo>
                  <a:cubicBezTo>
                    <a:pt x="623" y="216"/>
                    <a:pt x="535" y="56"/>
                    <a:pt x="383" y="8"/>
                  </a:cubicBezTo>
                  <a:cubicBezTo>
                    <a:pt x="358" y="3"/>
                    <a:pt x="333" y="0"/>
                    <a:pt x="308"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6" name="Google Shape;5846;p64"/>
          <p:cNvGrpSpPr/>
          <p:nvPr/>
        </p:nvGrpSpPr>
        <p:grpSpPr>
          <a:xfrm>
            <a:off x="5387275" y="1514675"/>
            <a:ext cx="203700" cy="367850"/>
            <a:chOff x="5387275" y="1514675"/>
            <a:chExt cx="203700" cy="367850"/>
          </a:xfrm>
        </p:grpSpPr>
        <p:sp>
          <p:nvSpPr>
            <p:cNvPr id="5847" name="Google Shape;5847;p64"/>
            <p:cNvSpPr/>
            <p:nvPr/>
          </p:nvSpPr>
          <p:spPr>
            <a:xfrm>
              <a:off x="5417200" y="1754050"/>
              <a:ext cx="143850" cy="128475"/>
            </a:xfrm>
            <a:custGeom>
              <a:rect b="b" l="l" r="r" t="t"/>
              <a:pathLst>
                <a:path extrusionOk="0" h="5139" w="5754">
                  <a:moveTo>
                    <a:pt x="1" y="0"/>
                  </a:moveTo>
                  <a:lnTo>
                    <a:pt x="9" y="4006"/>
                  </a:lnTo>
                  <a:cubicBezTo>
                    <a:pt x="1" y="4628"/>
                    <a:pt x="503" y="5131"/>
                    <a:pt x="1134" y="5139"/>
                  </a:cubicBezTo>
                  <a:lnTo>
                    <a:pt x="4621" y="5139"/>
                  </a:lnTo>
                  <a:cubicBezTo>
                    <a:pt x="5243" y="5139"/>
                    <a:pt x="5754" y="4628"/>
                    <a:pt x="5754" y="4006"/>
                  </a:cubicBezTo>
                  <a:lnTo>
                    <a:pt x="5754"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4"/>
            <p:cNvSpPr/>
            <p:nvPr/>
          </p:nvSpPr>
          <p:spPr>
            <a:xfrm>
              <a:off x="5417200" y="1754050"/>
              <a:ext cx="65050" cy="128475"/>
            </a:xfrm>
            <a:custGeom>
              <a:rect b="b" l="l" r="r" t="t"/>
              <a:pathLst>
                <a:path extrusionOk="0" h="5139" w="2602">
                  <a:moveTo>
                    <a:pt x="9" y="0"/>
                  </a:moveTo>
                  <a:lnTo>
                    <a:pt x="9" y="4006"/>
                  </a:lnTo>
                  <a:cubicBezTo>
                    <a:pt x="1" y="4628"/>
                    <a:pt x="503" y="5131"/>
                    <a:pt x="1134" y="5139"/>
                  </a:cubicBezTo>
                  <a:lnTo>
                    <a:pt x="2602" y="5139"/>
                  </a:lnTo>
                  <a:cubicBezTo>
                    <a:pt x="1980" y="5131"/>
                    <a:pt x="1477" y="4628"/>
                    <a:pt x="1477" y="4006"/>
                  </a:cubicBezTo>
                  <a:lnTo>
                    <a:pt x="1477"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4"/>
            <p:cNvSpPr/>
            <p:nvPr/>
          </p:nvSpPr>
          <p:spPr>
            <a:xfrm>
              <a:off x="5417200" y="1754050"/>
              <a:ext cx="143850" cy="58675"/>
            </a:xfrm>
            <a:custGeom>
              <a:rect b="b" l="l" r="r" t="t"/>
              <a:pathLst>
                <a:path extrusionOk="0" h="2347" w="5754">
                  <a:moveTo>
                    <a:pt x="1" y="0"/>
                  </a:moveTo>
                  <a:lnTo>
                    <a:pt x="1" y="2346"/>
                  </a:lnTo>
                  <a:lnTo>
                    <a:pt x="5754" y="2346"/>
                  </a:lnTo>
                  <a:lnTo>
                    <a:pt x="5754"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4"/>
            <p:cNvSpPr/>
            <p:nvPr/>
          </p:nvSpPr>
          <p:spPr>
            <a:xfrm>
              <a:off x="5465475" y="1514675"/>
              <a:ext cx="47300" cy="78800"/>
            </a:xfrm>
            <a:custGeom>
              <a:rect b="b" l="l" r="r" t="t"/>
              <a:pathLst>
                <a:path extrusionOk="0" h="3152" w="1892">
                  <a:moveTo>
                    <a:pt x="942" y="0"/>
                  </a:moveTo>
                  <a:cubicBezTo>
                    <a:pt x="424" y="0"/>
                    <a:pt x="1" y="1684"/>
                    <a:pt x="1" y="2202"/>
                  </a:cubicBezTo>
                  <a:cubicBezTo>
                    <a:pt x="1" y="2729"/>
                    <a:pt x="424" y="3152"/>
                    <a:pt x="942" y="3152"/>
                  </a:cubicBezTo>
                  <a:cubicBezTo>
                    <a:pt x="1469" y="3152"/>
                    <a:pt x="1892" y="2729"/>
                    <a:pt x="1892" y="2202"/>
                  </a:cubicBezTo>
                  <a:cubicBezTo>
                    <a:pt x="1892" y="1684"/>
                    <a:pt x="1469" y="0"/>
                    <a:pt x="942"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4"/>
            <p:cNvSpPr/>
            <p:nvPr/>
          </p:nvSpPr>
          <p:spPr>
            <a:xfrm>
              <a:off x="5465475" y="1514675"/>
              <a:ext cx="33550" cy="78800"/>
            </a:xfrm>
            <a:custGeom>
              <a:rect b="b" l="l" r="r" t="t"/>
              <a:pathLst>
                <a:path extrusionOk="0" h="3152" w="1342">
                  <a:moveTo>
                    <a:pt x="950" y="0"/>
                  </a:moveTo>
                  <a:cubicBezTo>
                    <a:pt x="424" y="0"/>
                    <a:pt x="1" y="1684"/>
                    <a:pt x="1" y="2202"/>
                  </a:cubicBezTo>
                  <a:cubicBezTo>
                    <a:pt x="1" y="2752"/>
                    <a:pt x="446" y="3152"/>
                    <a:pt x="944" y="3152"/>
                  </a:cubicBezTo>
                  <a:cubicBezTo>
                    <a:pt x="1075" y="3152"/>
                    <a:pt x="1210" y="3124"/>
                    <a:pt x="1341" y="3064"/>
                  </a:cubicBezTo>
                  <a:cubicBezTo>
                    <a:pt x="1006" y="2912"/>
                    <a:pt x="791" y="2577"/>
                    <a:pt x="791" y="2202"/>
                  </a:cubicBezTo>
                  <a:cubicBezTo>
                    <a:pt x="791" y="1819"/>
                    <a:pt x="1014" y="822"/>
                    <a:pt x="1341" y="311"/>
                  </a:cubicBezTo>
                  <a:cubicBezTo>
                    <a:pt x="1222" y="120"/>
                    <a:pt x="1086" y="0"/>
                    <a:pt x="950"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4"/>
            <p:cNvSpPr/>
            <p:nvPr/>
          </p:nvSpPr>
          <p:spPr>
            <a:xfrm>
              <a:off x="5465875" y="1558150"/>
              <a:ext cx="42925" cy="35375"/>
            </a:xfrm>
            <a:custGeom>
              <a:rect b="b" l="l" r="r" t="t"/>
              <a:pathLst>
                <a:path extrusionOk="0" h="1415" w="1717">
                  <a:moveTo>
                    <a:pt x="934" y="1"/>
                  </a:moveTo>
                  <a:cubicBezTo>
                    <a:pt x="384" y="1"/>
                    <a:pt x="1" y="543"/>
                    <a:pt x="192" y="1062"/>
                  </a:cubicBezTo>
                  <a:cubicBezTo>
                    <a:pt x="384" y="1297"/>
                    <a:pt x="659" y="1415"/>
                    <a:pt x="933" y="1415"/>
                  </a:cubicBezTo>
                  <a:cubicBezTo>
                    <a:pt x="1208" y="1415"/>
                    <a:pt x="1481" y="1297"/>
                    <a:pt x="1668" y="1062"/>
                  </a:cubicBezTo>
                  <a:cubicBezTo>
                    <a:pt x="1700" y="974"/>
                    <a:pt x="1716" y="878"/>
                    <a:pt x="1716" y="782"/>
                  </a:cubicBezTo>
                  <a:cubicBezTo>
                    <a:pt x="1716" y="352"/>
                    <a:pt x="1365" y="1"/>
                    <a:pt x="934"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4"/>
            <p:cNvSpPr/>
            <p:nvPr/>
          </p:nvSpPr>
          <p:spPr>
            <a:xfrm>
              <a:off x="5469475" y="1558350"/>
              <a:ext cx="29550" cy="35125"/>
            </a:xfrm>
            <a:custGeom>
              <a:rect b="b" l="l" r="r" t="t"/>
              <a:pathLst>
                <a:path extrusionOk="0" h="1405" w="1182">
                  <a:moveTo>
                    <a:pt x="678" y="0"/>
                  </a:moveTo>
                  <a:cubicBezTo>
                    <a:pt x="288" y="48"/>
                    <a:pt x="0" y="383"/>
                    <a:pt x="0" y="774"/>
                  </a:cubicBezTo>
                  <a:cubicBezTo>
                    <a:pt x="0" y="870"/>
                    <a:pt x="16" y="966"/>
                    <a:pt x="48" y="1054"/>
                  </a:cubicBezTo>
                  <a:cubicBezTo>
                    <a:pt x="232" y="1280"/>
                    <a:pt x="503" y="1405"/>
                    <a:pt x="783" y="1405"/>
                  </a:cubicBezTo>
                  <a:cubicBezTo>
                    <a:pt x="916" y="1405"/>
                    <a:pt x="1052" y="1376"/>
                    <a:pt x="1181" y="1317"/>
                  </a:cubicBezTo>
                  <a:cubicBezTo>
                    <a:pt x="846" y="1165"/>
                    <a:pt x="631" y="830"/>
                    <a:pt x="631" y="455"/>
                  </a:cubicBezTo>
                  <a:cubicBezTo>
                    <a:pt x="631" y="304"/>
                    <a:pt x="647" y="152"/>
                    <a:pt x="678"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4"/>
            <p:cNvSpPr/>
            <p:nvPr/>
          </p:nvSpPr>
          <p:spPr>
            <a:xfrm>
              <a:off x="5426375" y="1585475"/>
              <a:ext cx="125500" cy="167800"/>
            </a:xfrm>
            <a:custGeom>
              <a:rect b="b" l="l" r="r" t="t"/>
              <a:pathLst>
                <a:path extrusionOk="0" h="6712" w="5020">
                  <a:moveTo>
                    <a:pt x="823" y="1"/>
                  </a:moveTo>
                  <a:cubicBezTo>
                    <a:pt x="368" y="1"/>
                    <a:pt x="1" y="368"/>
                    <a:pt x="1" y="823"/>
                  </a:cubicBezTo>
                  <a:lnTo>
                    <a:pt x="1" y="6711"/>
                  </a:lnTo>
                  <a:lnTo>
                    <a:pt x="5020" y="6711"/>
                  </a:lnTo>
                  <a:lnTo>
                    <a:pt x="5020" y="823"/>
                  </a:lnTo>
                  <a:cubicBezTo>
                    <a:pt x="5020" y="368"/>
                    <a:pt x="4653" y="1"/>
                    <a:pt x="4198"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4"/>
            <p:cNvSpPr/>
            <p:nvPr/>
          </p:nvSpPr>
          <p:spPr>
            <a:xfrm>
              <a:off x="5426375" y="1585475"/>
              <a:ext cx="61275" cy="167800"/>
            </a:xfrm>
            <a:custGeom>
              <a:rect b="b" l="l" r="r" t="t"/>
              <a:pathLst>
                <a:path extrusionOk="0" h="6712" w="2451">
                  <a:moveTo>
                    <a:pt x="823" y="1"/>
                  </a:moveTo>
                  <a:cubicBezTo>
                    <a:pt x="368" y="1"/>
                    <a:pt x="1" y="368"/>
                    <a:pt x="1" y="823"/>
                  </a:cubicBezTo>
                  <a:lnTo>
                    <a:pt x="1" y="6711"/>
                  </a:lnTo>
                  <a:lnTo>
                    <a:pt x="1628" y="6711"/>
                  </a:lnTo>
                  <a:lnTo>
                    <a:pt x="1628" y="823"/>
                  </a:lnTo>
                  <a:cubicBezTo>
                    <a:pt x="1628" y="368"/>
                    <a:pt x="1996" y="1"/>
                    <a:pt x="245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4"/>
            <p:cNvSpPr/>
            <p:nvPr/>
          </p:nvSpPr>
          <p:spPr>
            <a:xfrm>
              <a:off x="5426375" y="1652300"/>
              <a:ext cx="125500" cy="100775"/>
            </a:xfrm>
            <a:custGeom>
              <a:rect b="b" l="l" r="r" t="t"/>
              <a:pathLst>
                <a:path extrusionOk="0" h="4031" w="5020">
                  <a:moveTo>
                    <a:pt x="2510" y="1"/>
                  </a:moveTo>
                  <a:cubicBezTo>
                    <a:pt x="1601" y="1"/>
                    <a:pt x="691" y="352"/>
                    <a:pt x="1" y="1054"/>
                  </a:cubicBezTo>
                  <a:lnTo>
                    <a:pt x="1" y="4030"/>
                  </a:lnTo>
                  <a:lnTo>
                    <a:pt x="5020" y="4030"/>
                  </a:lnTo>
                  <a:lnTo>
                    <a:pt x="5020" y="1054"/>
                  </a:lnTo>
                  <a:cubicBezTo>
                    <a:pt x="4330" y="352"/>
                    <a:pt x="3420" y="1"/>
                    <a:pt x="251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4"/>
            <p:cNvSpPr/>
            <p:nvPr/>
          </p:nvSpPr>
          <p:spPr>
            <a:xfrm>
              <a:off x="5426375" y="1655100"/>
              <a:ext cx="40725" cy="97975"/>
            </a:xfrm>
            <a:custGeom>
              <a:rect b="b" l="l" r="r" t="t"/>
              <a:pathLst>
                <a:path extrusionOk="0" h="3919" w="1629">
                  <a:moveTo>
                    <a:pt x="1628" y="0"/>
                  </a:moveTo>
                  <a:cubicBezTo>
                    <a:pt x="1014" y="160"/>
                    <a:pt x="448" y="487"/>
                    <a:pt x="1" y="942"/>
                  </a:cubicBezTo>
                  <a:lnTo>
                    <a:pt x="1" y="3918"/>
                  </a:lnTo>
                  <a:lnTo>
                    <a:pt x="1628" y="3918"/>
                  </a:lnTo>
                  <a:lnTo>
                    <a:pt x="1628"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4"/>
            <p:cNvSpPr/>
            <p:nvPr/>
          </p:nvSpPr>
          <p:spPr>
            <a:xfrm>
              <a:off x="5426775" y="1678050"/>
              <a:ext cx="124700" cy="75025"/>
            </a:xfrm>
            <a:custGeom>
              <a:rect b="b" l="l" r="r" t="t"/>
              <a:pathLst>
                <a:path extrusionOk="0" h="3001" w="4988">
                  <a:moveTo>
                    <a:pt x="2498" y="0"/>
                  </a:moveTo>
                  <a:cubicBezTo>
                    <a:pt x="1118" y="0"/>
                    <a:pt x="1" y="1125"/>
                    <a:pt x="1" y="2498"/>
                  </a:cubicBezTo>
                  <a:cubicBezTo>
                    <a:pt x="1" y="2665"/>
                    <a:pt x="17" y="2833"/>
                    <a:pt x="49" y="3000"/>
                  </a:cubicBezTo>
                  <a:lnTo>
                    <a:pt x="4940" y="3000"/>
                  </a:lnTo>
                  <a:cubicBezTo>
                    <a:pt x="4972" y="2833"/>
                    <a:pt x="4988" y="2665"/>
                    <a:pt x="4988" y="2498"/>
                  </a:cubicBezTo>
                  <a:cubicBezTo>
                    <a:pt x="4988" y="1117"/>
                    <a:pt x="3871" y="0"/>
                    <a:pt x="249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4"/>
            <p:cNvSpPr/>
            <p:nvPr/>
          </p:nvSpPr>
          <p:spPr>
            <a:xfrm>
              <a:off x="5426775" y="1682025"/>
              <a:ext cx="40325" cy="71050"/>
            </a:xfrm>
            <a:custGeom>
              <a:rect b="b" l="l" r="r" t="t"/>
              <a:pathLst>
                <a:path extrusionOk="0" h="2842" w="1613">
                  <a:moveTo>
                    <a:pt x="1612" y="1"/>
                  </a:moveTo>
                  <a:cubicBezTo>
                    <a:pt x="639" y="368"/>
                    <a:pt x="1" y="1301"/>
                    <a:pt x="1" y="2339"/>
                  </a:cubicBezTo>
                  <a:cubicBezTo>
                    <a:pt x="1" y="2506"/>
                    <a:pt x="17" y="2674"/>
                    <a:pt x="49" y="2841"/>
                  </a:cubicBezTo>
                  <a:lnTo>
                    <a:pt x="1612" y="2841"/>
                  </a:lnTo>
                  <a:lnTo>
                    <a:pt x="1612"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4"/>
            <p:cNvSpPr/>
            <p:nvPr/>
          </p:nvSpPr>
          <p:spPr>
            <a:xfrm>
              <a:off x="5445925" y="1703775"/>
              <a:ext cx="86400" cy="49300"/>
            </a:xfrm>
            <a:custGeom>
              <a:rect b="b" l="l" r="r" t="t"/>
              <a:pathLst>
                <a:path extrusionOk="0" h="1972" w="3456">
                  <a:moveTo>
                    <a:pt x="1732" y="0"/>
                  </a:moveTo>
                  <a:cubicBezTo>
                    <a:pt x="711" y="0"/>
                    <a:pt x="1" y="1014"/>
                    <a:pt x="344" y="1971"/>
                  </a:cubicBezTo>
                  <a:lnTo>
                    <a:pt x="3113" y="1971"/>
                  </a:lnTo>
                  <a:cubicBezTo>
                    <a:pt x="3456" y="1014"/>
                    <a:pt x="2746" y="0"/>
                    <a:pt x="1732"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4"/>
            <p:cNvSpPr/>
            <p:nvPr/>
          </p:nvSpPr>
          <p:spPr>
            <a:xfrm>
              <a:off x="5452325" y="1710950"/>
              <a:ext cx="14775" cy="42125"/>
            </a:xfrm>
            <a:custGeom>
              <a:rect b="b" l="l" r="r" t="t"/>
              <a:pathLst>
                <a:path extrusionOk="0" h="1685" w="591">
                  <a:moveTo>
                    <a:pt x="590" y="1"/>
                  </a:moveTo>
                  <a:cubicBezTo>
                    <a:pt x="215" y="280"/>
                    <a:pt x="0" y="719"/>
                    <a:pt x="0" y="1182"/>
                  </a:cubicBezTo>
                  <a:cubicBezTo>
                    <a:pt x="0" y="1357"/>
                    <a:pt x="32" y="1525"/>
                    <a:pt x="88" y="1684"/>
                  </a:cubicBezTo>
                  <a:lnTo>
                    <a:pt x="590" y="1684"/>
                  </a:lnTo>
                  <a:lnTo>
                    <a:pt x="590"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4"/>
            <p:cNvSpPr/>
            <p:nvPr/>
          </p:nvSpPr>
          <p:spPr>
            <a:xfrm>
              <a:off x="5476050" y="1613000"/>
              <a:ext cx="26350" cy="52500"/>
            </a:xfrm>
            <a:custGeom>
              <a:rect b="b" l="l" r="r" t="t"/>
              <a:pathLst>
                <a:path extrusionOk="0" h="2100" w="1054">
                  <a:moveTo>
                    <a:pt x="523" y="1"/>
                  </a:moveTo>
                  <a:cubicBezTo>
                    <a:pt x="457" y="1"/>
                    <a:pt x="392" y="33"/>
                    <a:pt x="352" y="97"/>
                  </a:cubicBezTo>
                  <a:cubicBezTo>
                    <a:pt x="1" y="679"/>
                    <a:pt x="1" y="1421"/>
                    <a:pt x="352" y="2004"/>
                  </a:cubicBezTo>
                  <a:cubicBezTo>
                    <a:pt x="392" y="2067"/>
                    <a:pt x="457" y="2099"/>
                    <a:pt x="523" y="2099"/>
                  </a:cubicBezTo>
                  <a:cubicBezTo>
                    <a:pt x="589" y="2099"/>
                    <a:pt x="655" y="2067"/>
                    <a:pt x="695" y="2004"/>
                  </a:cubicBezTo>
                  <a:cubicBezTo>
                    <a:pt x="1054" y="1421"/>
                    <a:pt x="1054" y="679"/>
                    <a:pt x="695" y="97"/>
                  </a:cubicBezTo>
                  <a:cubicBezTo>
                    <a:pt x="655" y="33"/>
                    <a:pt x="589" y="1"/>
                    <a:pt x="523"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4"/>
            <p:cNvSpPr/>
            <p:nvPr/>
          </p:nvSpPr>
          <p:spPr>
            <a:xfrm>
              <a:off x="5387275" y="1739675"/>
              <a:ext cx="203700" cy="44125"/>
            </a:xfrm>
            <a:custGeom>
              <a:rect b="b" l="l" r="r" t="t"/>
              <a:pathLst>
                <a:path extrusionOk="0" h="1765" w="8148">
                  <a:moveTo>
                    <a:pt x="878" y="1"/>
                  </a:moveTo>
                  <a:cubicBezTo>
                    <a:pt x="392" y="1"/>
                    <a:pt x="1" y="400"/>
                    <a:pt x="1" y="886"/>
                  </a:cubicBezTo>
                  <a:cubicBezTo>
                    <a:pt x="1" y="1373"/>
                    <a:pt x="392" y="1764"/>
                    <a:pt x="878" y="1764"/>
                  </a:cubicBezTo>
                  <a:lnTo>
                    <a:pt x="7262" y="1764"/>
                  </a:lnTo>
                  <a:cubicBezTo>
                    <a:pt x="7749" y="1764"/>
                    <a:pt x="8148" y="1373"/>
                    <a:pt x="8148" y="886"/>
                  </a:cubicBezTo>
                  <a:cubicBezTo>
                    <a:pt x="8140" y="400"/>
                    <a:pt x="7749" y="1"/>
                    <a:pt x="7262"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4"/>
            <p:cNvSpPr/>
            <p:nvPr/>
          </p:nvSpPr>
          <p:spPr>
            <a:xfrm>
              <a:off x="5387475" y="1739675"/>
              <a:ext cx="67650" cy="44125"/>
            </a:xfrm>
            <a:custGeom>
              <a:rect b="b" l="l" r="r" t="t"/>
              <a:pathLst>
                <a:path extrusionOk="0" h="1765" w="2706">
                  <a:moveTo>
                    <a:pt x="878" y="1"/>
                  </a:moveTo>
                  <a:cubicBezTo>
                    <a:pt x="392" y="1"/>
                    <a:pt x="1" y="400"/>
                    <a:pt x="1" y="886"/>
                  </a:cubicBezTo>
                  <a:cubicBezTo>
                    <a:pt x="1" y="1373"/>
                    <a:pt x="392" y="1764"/>
                    <a:pt x="878" y="1764"/>
                  </a:cubicBezTo>
                  <a:lnTo>
                    <a:pt x="2706" y="1764"/>
                  </a:lnTo>
                  <a:cubicBezTo>
                    <a:pt x="2219" y="1764"/>
                    <a:pt x="1828" y="1373"/>
                    <a:pt x="1828" y="886"/>
                  </a:cubicBezTo>
                  <a:cubicBezTo>
                    <a:pt x="1828" y="400"/>
                    <a:pt x="2227" y="1"/>
                    <a:pt x="2706"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4"/>
            <p:cNvSpPr/>
            <p:nvPr/>
          </p:nvSpPr>
          <p:spPr>
            <a:xfrm>
              <a:off x="5447525" y="1749275"/>
              <a:ext cx="16250" cy="13625"/>
            </a:xfrm>
            <a:custGeom>
              <a:rect b="b" l="l" r="r" t="t"/>
              <a:pathLst>
                <a:path extrusionOk="0" h="545" w="650">
                  <a:moveTo>
                    <a:pt x="312" y="1"/>
                  </a:moveTo>
                  <a:cubicBezTo>
                    <a:pt x="266" y="1"/>
                    <a:pt x="219" y="13"/>
                    <a:pt x="176" y="40"/>
                  </a:cubicBezTo>
                  <a:cubicBezTo>
                    <a:pt x="40" y="111"/>
                    <a:pt x="1" y="279"/>
                    <a:pt x="72" y="407"/>
                  </a:cubicBezTo>
                  <a:cubicBezTo>
                    <a:pt x="104" y="471"/>
                    <a:pt x="168" y="518"/>
                    <a:pt x="232" y="534"/>
                  </a:cubicBezTo>
                  <a:cubicBezTo>
                    <a:pt x="258" y="541"/>
                    <a:pt x="284" y="545"/>
                    <a:pt x="308" y="545"/>
                  </a:cubicBezTo>
                  <a:cubicBezTo>
                    <a:pt x="509" y="545"/>
                    <a:pt x="650" y="327"/>
                    <a:pt x="543" y="135"/>
                  </a:cubicBezTo>
                  <a:cubicBezTo>
                    <a:pt x="495" y="50"/>
                    <a:pt x="405" y="1"/>
                    <a:pt x="31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4"/>
            <p:cNvSpPr/>
            <p:nvPr/>
          </p:nvSpPr>
          <p:spPr>
            <a:xfrm>
              <a:off x="5515950" y="1749250"/>
              <a:ext cx="15800" cy="13700"/>
            </a:xfrm>
            <a:custGeom>
              <a:rect b="b" l="l" r="r" t="t"/>
              <a:pathLst>
                <a:path extrusionOk="0" h="548" w="632">
                  <a:moveTo>
                    <a:pt x="288" y="1"/>
                  </a:moveTo>
                  <a:cubicBezTo>
                    <a:pt x="241" y="1"/>
                    <a:pt x="195" y="11"/>
                    <a:pt x="152" y="33"/>
                  </a:cubicBezTo>
                  <a:cubicBezTo>
                    <a:pt x="88" y="73"/>
                    <a:pt x="40" y="128"/>
                    <a:pt x="24" y="200"/>
                  </a:cubicBezTo>
                  <a:cubicBezTo>
                    <a:pt x="0" y="272"/>
                    <a:pt x="8" y="344"/>
                    <a:pt x="48" y="408"/>
                  </a:cubicBezTo>
                  <a:cubicBezTo>
                    <a:pt x="80" y="472"/>
                    <a:pt x="144" y="519"/>
                    <a:pt x="208" y="535"/>
                  </a:cubicBezTo>
                  <a:cubicBezTo>
                    <a:pt x="236" y="544"/>
                    <a:pt x="264" y="548"/>
                    <a:pt x="290" y="548"/>
                  </a:cubicBezTo>
                  <a:cubicBezTo>
                    <a:pt x="490" y="548"/>
                    <a:pt x="632" y="326"/>
                    <a:pt x="519" y="136"/>
                  </a:cubicBezTo>
                  <a:cubicBezTo>
                    <a:pt x="487" y="73"/>
                    <a:pt x="423" y="25"/>
                    <a:pt x="360" y="9"/>
                  </a:cubicBezTo>
                  <a:cubicBezTo>
                    <a:pt x="336" y="3"/>
                    <a:pt x="312" y="1"/>
                    <a:pt x="288"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4"/>
            <p:cNvSpPr/>
            <p:nvPr/>
          </p:nvSpPr>
          <p:spPr>
            <a:xfrm>
              <a:off x="5455300" y="1739675"/>
              <a:ext cx="67850" cy="44125"/>
            </a:xfrm>
            <a:custGeom>
              <a:rect b="b" l="l" r="r" t="t"/>
              <a:pathLst>
                <a:path extrusionOk="0" h="1765" w="2714">
                  <a:moveTo>
                    <a:pt x="1357" y="1"/>
                  </a:moveTo>
                  <a:lnTo>
                    <a:pt x="1" y="1764"/>
                  </a:lnTo>
                  <a:lnTo>
                    <a:pt x="2714" y="1764"/>
                  </a:lnTo>
                  <a:lnTo>
                    <a:pt x="1357"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4"/>
            <p:cNvSpPr/>
            <p:nvPr/>
          </p:nvSpPr>
          <p:spPr>
            <a:xfrm>
              <a:off x="5393075" y="1739875"/>
              <a:ext cx="62250" cy="44125"/>
            </a:xfrm>
            <a:custGeom>
              <a:rect b="b" l="l" r="r" t="t"/>
              <a:pathLst>
                <a:path extrusionOk="0" h="1765" w="2490">
                  <a:moveTo>
                    <a:pt x="1133" y="1"/>
                  </a:moveTo>
                  <a:lnTo>
                    <a:pt x="0" y="1469"/>
                  </a:lnTo>
                  <a:cubicBezTo>
                    <a:pt x="168" y="1652"/>
                    <a:pt x="407" y="1764"/>
                    <a:pt x="654" y="1764"/>
                  </a:cubicBezTo>
                  <a:lnTo>
                    <a:pt x="2490" y="1764"/>
                  </a:lnTo>
                  <a:lnTo>
                    <a:pt x="1133"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4"/>
            <p:cNvSpPr/>
            <p:nvPr/>
          </p:nvSpPr>
          <p:spPr>
            <a:xfrm>
              <a:off x="5393075" y="1739875"/>
              <a:ext cx="62050" cy="44125"/>
            </a:xfrm>
            <a:custGeom>
              <a:rect b="b" l="l" r="r" t="t"/>
              <a:pathLst>
                <a:path extrusionOk="0" h="1765" w="2482">
                  <a:moveTo>
                    <a:pt x="1133" y="1"/>
                  </a:moveTo>
                  <a:lnTo>
                    <a:pt x="0" y="1469"/>
                  </a:lnTo>
                  <a:cubicBezTo>
                    <a:pt x="168" y="1652"/>
                    <a:pt x="407" y="1764"/>
                    <a:pt x="654" y="1764"/>
                  </a:cubicBezTo>
                  <a:lnTo>
                    <a:pt x="2482" y="1764"/>
                  </a:lnTo>
                  <a:cubicBezTo>
                    <a:pt x="2003" y="1764"/>
                    <a:pt x="1604" y="1365"/>
                    <a:pt x="1604" y="878"/>
                  </a:cubicBezTo>
                  <a:cubicBezTo>
                    <a:pt x="1604" y="807"/>
                    <a:pt x="1612" y="727"/>
                    <a:pt x="1636" y="655"/>
                  </a:cubicBezTo>
                  <a:lnTo>
                    <a:pt x="1133"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4"/>
            <p:cNvSpPr/>
            <p:nvPr/>
          </p:nvSpPr>
          <p:spPr>
            <a:xfrm>
              <a:off x="5523125" y="1739675"/>
              <a:ext cx="62075" cy="44125"/>
            </a:xfrm>
            <a:custGeom>
              <a:rect b="b" l="l" r="r" t="t"/>
              <a:pathLst>
                <a:path extrusionOk="0" h="1765" w="2483">
                  <a:moveTo>
                    <a:pt x="1357" y="1"/>
                  </a:moveTo>
                  <a:lnTo>
                    <a:pt x="1" y="1764"/>
                  </a:lnTo>
                  <a:lnTo>
                    <a:pt x="1828" y="1764"/>
                  </a:lnTo>
                  <a:cubicBezTo>
                    <a:pt x="2083" y="1764"/>
                    <a:pt x="2315" y="1660"/>
                    <a:pt x="2482" y="1477"/>
                  </a:cubicBezTo>
                  <a:lnTo>
                    <a:pt x="1357"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4"/>
            <p:cNvSpPr/>
            <p:nvPr/>
          </p:nvSpPr>
          <p:spPr>
            <a:xfrm>
              <a:off x="5481450" y="1761725"/>
              <a:ext cx="14775" cy="13700"/>
            </a:xfrm>
            <a:custGeom>
              <a:rect b="b" l="l" r="r" t="t"/>
              <a:pathLst>
                <a:path extrusionOk="0" h="548" w="591">
                  <a:moveTo>
                    <a:pt x="312" y="1"/>
                  </a:moveTo>
                  <a:cubicBezTo>
                    <a:pt x="264" y="1"/>
                    <a:pt x="218" y="15"/>
                    <a:pt x="176" y="36"/>
                  </a:cubicBezTo>
                  <a:cubicBezTo>
                    <a:pt x="40" y="108"/>
                    <a:pt x="0" y="276"/>
                    <a:pt x="72" y="411"/>
                  </a:cubicBezTo>
                  <a:cubicBezTo>
                    <a:pt x="104" y="475"/>
                    <a:pt x="168" y="515"/>
                    <a:pt x="231" y="539"/>
                  </a:cubicBezTo>
                  <a:cubicBezTo>
                    <a:pt x="255" y="544"/>
                    <a:pt x="279" y="547"/>
                    <a:pt x="303" y="547"/>
                  </a:cubicBezTo>
                  <a:cubicBezTo>
                    <a:pt x="350" y="547"/>
                    <a:pt x="396" y="536"/>
                    <a:pt x="439" y="515"/>
                  </a:cubicBezTo>
                  <a:cubicBezTo>
                    <a:pt x="503" y="475"/>
                    <a:pt x="551" y="419"/>
                    <a:pt x="575" y="348"/>
                  </a:cubicBezTo>
                  <a:cubicBezTo>
                    <a:pt x="590" y="276"/>
                    <a:pt x="583" y="204"/>
                    <a:pt x="543" y="140"/>
                  </a:cubicBezTo>
                  <a:cubicBezTo>
                    <a:pt x="511" y="76"/>
                    <a:pt x="447" y="28"/>
                    <a:pt x="383" y="12"/>
                  </a:cubicBezTo>
                  <a:cubicBezTo>
                    <a:pt x="359" y="4"/>
                    <a:pt x="335" y="1"/>
                    <a:pt x="312"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4"/>
            <p:cNvSpPr/>
            <p:nvPr/>
          </p:nvSpPr>
          <p:spPr>
            <a:xfrm>
              <a:off x="5413625" y="1761850"/>
              <a:ext cx="14775" cy="13575"/>
            </a:xfrm>
            <a:custGeom>
              <a:rect b="b" l="l" r="r" t="t"/>
              <a:pathLst>
                <a:path extrusionOk="0" h="543" w="591">
                  <a:moveTo>
                    <a:pt x="317" y="0"/>
                  </a:moveTo>
                  <a:cubicBezTo>
                    <a:pt x="270" y="0"/>
                    <a:pt x="221" y="13"/>
                    <a:pt x="176" y="39"/>
                  </a:cubicBezTo>
                  <a:cubicBezTo>
                    <a:pt x="48" y="111"/>
                    <a:pt x="0" y="279"/>
                    <a:pt x="80" y="406"/>
                  </a:cubicBezTo>
                  <a:cubicBezTo>
                    <a:pt x="112" y="470"/>
                    <a:pt x="168" y="510"/>
                    <a:pt x="239" y="534"/>
                  </a:cubicBezTo>
                  <a:cubicBezTo>
                    <a:pt x="263" y="539"/>
                    <a:pt x="287" y="542"/>
                    <a:pt x="311" y="542"/>
                  </a:cubicBezTo>
                  <a:cubicBezTo>
                    <a:pt x="358" y="542"/>
                    <a:pt x="404" y="531"/>
                    <a:pt x="447" y="510"/>
                  </a:cubicBezTo>
                  <a:cubicBezTo>
                    <a:pt x="511" y="470"/>
                    <a:pt x="559" y="414"/>
                    <a:pt x="575" y="343"/>
                  </a:cubicBezTo>
                  <a:cubicBezTo>
                    <a:pt x="590" y="271"/>
                    <a:pt x="583" y="199"/>
                    <a:pt x="551" y="135"/>
                  </a:cubicBezTo>
                  <a:cubicBezTo>
                    <a:pt x="503" y="50"/>
                    <a:pt x="412" y="0"/>
                    <a:pt x="317"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4"/>
            <p:cNvSpPr/>
            <p:nvPr/>
          </p:nvSpPr>
          <p:spPr>
            <a:xfrm>
              <a:off x="5549650" y="1761575"/>
              <a:ext cx="15000" cy="13725"/>
            </a:xfrm>
            <a:custGeom>
              <a:rect b="b" l="l" r="r" t="t"/>
              <a:pathLst>
                <a:path extrusionOk="0" h="549" w="600">
                  <a:moveTo>
                    <a:pt x="287" y="1"/>
                  </a:moveTo>
                  <a:cubicBezTo>
                    <a:pt x="164" y="1"/>
                    <a:pt x="58" y="82"/>
                    <a:pt x="25" y="202"/>
                  </a:cubicBezTo>
                  <a:cubicBezTo>
                    <a:pt x="1" y="274"/>
                    <a:pt x="17" y="354"/>
                    <a:pt x="49" y="417"/>
                  </a:cubicBezTo>
                  <a:cubicBezTo>
                    <a:pt x="102" y="502"/>
                    <a:pt x="191" y="549"/>
                    <a:pt x="284" y="549"/>
                  </a:cubicBezTo>
                  <a:cubicBezTo>
                    <a:pt x="331" y="549"/>
                    <a:pt x="379" y="537"/>
                    <a:pt x="424" y="513"/>
                  </a:cubicBezTo>
                  <a:cubicBezTo>
                    <a:pt x="552" y="441"/>
                    <a:pt x="599" y="274"/>
                    <a:pt x="520" y="146"/>
                  </a:cubicBezTo>
                  <a:cubicBezTo>
                    <a:pt x="488" y="82"/>
                    <a:pt x="424" y="34"/>
                    <a:pt x="360" y="10"/>
                  </a:cubicBezTo>
                  <a:cubicBezTo>
                    <a:pt x="335" y="4"/>
                    <a:pt x="311" y="1"/>
                    <a:pt x="287"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4" name="Google Shape;5874;p64"/>
          <p:cNvGrpSpPr/>
          <p:nvPr/>
        </p:nvGrpSpPr>
        <p:grpSpPr>
          <a:xfrm>
            <a:off x="4724200" y="3228325"/>
            <a:ext cx="309425" cy="367775"/>
            <a:chOff x="4724200" y="3228325"/>
            <a:chExt cx="309425" cy="367775"/>
          </a:xfrm>
        </p:grpSpPr>
        <p:sp>
          <p:nvSpPr>
            <p:cNvPr id="5875" name="Google Shape;5875;p64"/>
            <p:cNvSpPr/>
            <p:nvPr/>
          </p:nvSpPr>
          <p:spPr>
            <a:xfrm>
              <a:off x="4724200" y="3228325"/>
              <a:ext cx="309425" cy="325850"/>
            </a:xfrm>
            <a:custGeom>
              <a:rect b="b" l="l" r="r" t="t"/>
              <a:pathLst>
                <a:path extrusionOk="0" h="13034" w="12377">
                  <a:moveTo>
                    <a:pt x="6188" y="1"/>
                  </a:moveTo>
                  <a:cubicBezTo>
                    <a:pt x="6009" y="1"/>
                    <a:pt x="5829" y="84"/>
                    <a:pt x="5721" y="252"/>
                  </a:cubicBezTo>
                  <a:lnTo>
                    <a:pt x="4812" y="1696"/>
                  </a:lnTo>
                  <a:lnTo>
                    <a:pt x="3583" y="986"/>
                  </a:lnTo>
                  <a:cubicBezTo>
                    <a:pt x="3494" y="934"/>
                    <a:pt x="3401" y="910"/>
                    <a:pt x="3309" y="910"/>
                  </a:cubicBezTo>
                  <a:cubicBezTo>
                    <a:pt x="3023" y="910"/>
                    <a:pt x="2761" y="1144"/>
                    <a:pt x="2761" y="1465"/>
                  </a:cubicBezTo>
                  <a:lnTo>
                    <a:pt x="2761" y="2933"/>
                  </a:lnTo>
                  <a:lnTo>
                    <a:pt x="1293" y="2997"/>
                  </a:lnTo>
                  <a:cubicBezTo>
                    <a:pt x="846" y="3021"/>
                    <a:pt x="607" y="3531"/>
                    <a:pt x="878" y="3883"/>
                  </a:cubicBezTo>
                  <a:lnTo>
                    <a:pt x="1883" y="5199"/>
                  </a:lnTo>
                  <a:lnTo>
                    <a:pt x="383" y="6037"/>
                  </a:lnTo>
                  <a:cubicBezTo>
                    <a:pt x="48" y="6221"/>
                    <a:pt x="0" y="6683"/>
                    <a:pt x="288" y="6931"/>
                  </a:cubicBezTo>
                  <a:lnTo>
                    <a:pt x="1700" y="8167"/>
                  </a:lnTo>
                  <a:lnTo>
                    <a:pt x="351" y="9452"/>
                  </a:lnTo>
                  <a:cubicBezTo>
                    <a:pt x="88" y="9700"/>
                    <a:pt x="128" y="10130"/>
                    <a:pt x="439" y="10322"/>
                  </a:cubicBezTo>
                  <a:lnTo>
                    <a:pt x="1772" y="11136"/>
                  </a:lnTo>
                  <a:lnTo>
                    <a:pt x="1572" y="12389"/>
                  </a:lnTo>
                  <a:cubicBezTo>
                    <a:pt x="1513" y="12728"/>
                    <a:pt x="1782" y="13033"/>
                    <a:pt x="2112" y="13033"/>
                  </a:cubicBezTo>
                  <a:cubicBezTo>
                    <a:pt x="2139" y="13033"/>
                    <a:pt x="2167" y="13031"/>
                    <a:pt x="2195" y="13027"/>
                  </a:cubicBezTo>
                  <a:lnTo>
                    <a:pt x="6192" y="12452"/>
                  </a:lnTo>
                  <a:lnTo>
                    <a:pt x="10190" y="13027"/>
                  </a:lnTo>
                  <a:cubicBezTo>
                    <a:pt x="10218" y="13031"/>
                    <a:pt x="10246" y="13033"/>
                    <a:pt x="10274" y="13033"/>
                  </a:cubicBezTo>
                  <a:cubicBezTo>
                    <a:pt x="10610" y="13033"/>
                    <a:pt x="10871" y="12728"/>
                    <a:pt x="10812" y="12389"/>
                  </a:cubicBezTo>
                  <a:lnTo>
                    <a:pt x="10613" y="11136"/>
                  </a:lnTo>
                  <a:lnTo>
                    <a:pt x="11937" y="10322"/>
                  </a:lnTo>
                  <a:cubicBezTo>
                    <a:pt x="12249" y="10130"/>
                    <a:pt x="12296" y="9700"/>
                    <a:pt x="12033" y="9452"/>
                  </a:cubicBezTo>
                  <a:lnTo>
                    <a:pt x="10685" y="8167"/>
                  </a:lnTo>
                  <a:lnTo>
                    <a:pt x="12097" y="6931"/>
                  </a:lnTo>
                  <a:cubicBezTo>
                    <a:pt x="12376" y="6683"/>
                    <a:pt x="12328" y="6221"/>
                    <a:pt x="12001" y="6037"/>
                  </a:cubicBezTo>
                  <a:lnTo>
                    <a:pt x="10501" y="5199"/>
                  </a:lnTo>
                  <a:lnTo>
                    <a:pt x="11499" y="3883"/>
                  </a:lnTo>
                  <a:cubicBezTo>
                    <a:pt x="11770" y="3531"/>
                    <a:pt x="11530" y="3021"/>
                    <a:pt x="11092" y="2997"/>
                  </a:cubicBezTo>
                  <a:lnTo>
                    <a:pt x="9623" y="2933"/>
                  </a:lnTo>
                  <a:lnTo>
                    <a:pt x="9623" y="1465"/>
                  </a:lnTo>
                  <a:cubicBezTo>
                    <a:pt x="9623" y="1144"/>
                    <a:pt x="9357" y="910"/>
                    <a:pt x="9068" y="910"/>
                  </a:cubicBezTo>
                  <a:cubicBezTo>
                    <a:pt x="8976" y="910"/>
                    <a:pt x="8882" y="934"/>
                    <a:pt x="8794" y="986"/>
                  </a:cubicBezTo>
                  <a:lnTo>
                    <a:pt x="7573" y="1696"/>
                  </a:lnTo>
                  <a:lnTo>
                    <a:pt x="6655" y="252"/>
                  </a:lnTo>
                  <a:cubicBezTo>
                    <a:pt x="6547" y="84"/>
                    <a:pt x="6368" y="1"/>
                    <a:pt x="6188"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4"/>
            <p:cNvSpPr/>
            <p:nvPr/>
          </p:nvSpPr>
          <p:spPr>
            <a:xfrm>
              <a:off x="4760500" y="3247575"/>
              <a:ext cx="236825" cy="305250"/>
            </a:xfrm>
            <a:custGeom>
              <a:rect b="b" l="l" r="r" t="t"/>
              <a:pathLst>
                <a:path extrusionOk="0" h="12210" w="9473">
                  <a:moveTo>
                    <a:pt x="4736" y="1"/>
                  </a:moveTo>
                  <a:cubicBezTo>
                    <a:pt x="4445" y="1"/>
                    <a:pt x="4154" y="41"/>
                    <a:pt x="3870" y="120"/>
                  </a:cubicBezTo>
                  <a:lnTo>
                    <a:pt x="3352" y="926"/>
                  </a:lnTo>
                  <a:lnTo>
                    <a:pt x="2801" y="599"/>
                  </a:lnTo>
                  <a:cubicBezTo>
                    <a:pt x="2753" y="639"/>
                    <a:pt x="2698" y="671"/>
                    <a:pt x="2658" y="703"/>
                  </a:cubicBezTo>
                  <a:cubicBezTo>
                    <a:pt x="2059" y="1134"/>
                    <a:pt x="1548" y="1748"/>
                    <a:pt x="1126" y="2522"/>
                  </a:cubicBezTo>
                  <a:cubicBezTo>
                    <a:pt x="806" y="3113"/>
                    <a:pt x="559" y="3735"/>
                    <a:pt x="391" y="4381"/>
                  </a:cubicBezTo>
                  <a:lnTo>
                    <a:pt x="423" y="4429"/>
                  </a:lnTo>
                  <a:lnTo>
                    <a:pt x="368" y="4461"/>
                  </a:lnTo>
                  <a:cubicBezTo>
                    <a:pt x="136" y="5347"/>
                    <a:pt x="16" y="6264"/>
                    <a:pt x="0" y="7182"/>
                  </a:cubicBezTo>
                  <a:lnTo>
                    <a:pt x="248" y="7397"/>
                  </a:lnTo>
                  <a:lnTo>
                    <a:pt x="0" y="7629"/>
                  </a:lnTo>
                  <a:cubicBezTo>
                    <a:pt x="32" y="9336"/>
                    <a:pt x="407" y="10948"/>
                    <a:pt x="1070" y="12209"/>
                  </a:cubicBezTo>
                  <a:lnTo>
                    <a:pt x="4740" y="11682"/>
                  </a:lnTo>
                  <a:lnTo>
                    <a:pt x="8403" y="12209"/>
                  </a:lnTo>
                  <a:cubicBezTo>
                    <a:pt x="9065" y="10948"/>
                    <a:pt x="9440" y="9336"/>
                    <a:pt x="9472" y="7637"/>
                  </a:cubicBezTo>
                  <a:lnTo>
                    <a:pt x="9233" y="7397"/>
                  </a:lnTo>
                  <a:lnTo>
                    <a:pt x="9472" y="7190"/>
                  </a:lnTo>
                  <a:cubicBezTo>
                    <a:pt x="9456" y="6264"/>
                    <a:pt x="9336" y="5347"/>
                    <a:pt x="9105" y="4461"/>
                  </a:cubicBezTo>
                  <a:lnTo>
                    <a:pt x="9049" y="4429"/>
                  </a:lnTo>
                  <a:lnTo>
                    <a:pt x="9081" y="4381"/>
                  </a:lnTo>
                  <a:cubicBezTo>
                    <a:pt x="8913" y="3735"/>
                    <a:pt x="8666" y="3113"/>
                    <a:pt x="8347" y="2522"/>
                  </a:cubicBezTo>
                  <a:cubicBezTo>
                    <a:pt x="7924" y="1748"/>
                    <a:pt x="7413" y="1134"/>
                    <a:pt x="6815" y="703"/>
                  </a:cubicBezTo>
                  <a:cubicBezTo>
                    <a:pt x="6767" y="671"/>
                    <a:pt x="6719" y="639"/>
                    <a:pt x="6671" y="599"/>
                  </a:cubicBezTo>
                  <a:lnTo>
                    <a:pt x="6121" y="926"/>
                  </a:lnTo>
                  <a:lnTo>
                    <a:pt x="5602" y="120"/>
                  </a:lnTo>
                  <a:cubicBezTo>
                    <a:pt x="5319" y="41"/>
                    <a:pt x="5028" y="1"/>
                    <a:pt x="4736"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4"/>
            <p:cNvSpPr/>
            <p:nvPr/>
          </p:nvSpPr>
          <p:spPr>
            <a:xfrm>
              <a:off x="4782650" y="3269925"/>
              <a:ext cx="192525" cy="326175"/>
            </a:xfrm>
            <a:custGeom>
              <a:rect b="b" l="l" r="r" t="t"/>
              <a:pathLst>
                <a:path extrusionOk="0" h="13047" w="7701">
                  <a:moveTo>
                    <a:pt x="3854" y="0"/>
                  </a:moveTo>
                  <a:cubicBezTo>
                    <a:pt x="2745" y="0"/>
                    <a:pt x="1740" y="726"/>
                    <a:pt x="1014" y="2059"/>
                  </a:cubicBezTo>
                  <a:cubicBezTo>
                    <a:pt x="359" y="3256"/>
                    <a:pt x="0" y="4852"/>
                    <a:pt x="0" y="6519"/>
                  </a:cubicBezTo>
                  <a:cubicBezTo>
                    <a:pt x="0" y="8195"/>
                    <a:pt x="359" y="9783"/>
                    <a:pt x="1014" y="10988"/>
                  </a:cubicBezTo>
                  <a:cubicBezTo>
                    <a:pt x="1740" y="12312"/>
                    <a:pt x="2745" y="13047"/>
                    <a:pt x="3854" y="13047"/>
                  </a:cubicBezTo>
                  <a:cubicBezTo>
                    <a:pt x="4955" y="13047"/>
                    <a:pt x="5969" y="12312"/>
                    <a:pt x="6687" y="10988"/>
                  </a:cubicBezTo>
                  <a:cubicBezTo>
                    <a:pt x="7341" y="9783"/>
                    <a:pt x="7700" y="8195"/>
                    <a:pt x="7700" y="6519"/>
                  </a:cubicBezTo>
                  <a:cubicBezTo>
                    <a:pt x="7700" y="4852"/>
                    <a:pt x="7341" y="3256"/>
                    <a:pt x="6687" y="2059"/>
                  </a:cubicBezTo>
                  <a:cubicBezTo>
                    <a:pt x="5961" y="726"/>
                    <a:pt x="4955" y="0"/>
                    <a:pt x="3854"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4"/>
            <p:cNvSpPr/>
            <p:nvPr/>
          </p:nvSpPr>
          <p:spPr>
            <a:xfrm>
              <a:off x="4782650" y="3269900"/>
              <a:ext cx="111525" cy="326200"/>
            </a:xfrm>
            <a:custGeom>
              <a:rect b="b" l="l" r="r" t="t"/>
              <a:pathLst>
                <a:path extrusionOk="0" h="13048" w="4461">
                  <a:moveTo>
                    <a:pt x="3916" y="0"/>
                  </a:moveTo>
                  <a:cubicBezTo>
                    <a:pt x="3896" y="0"/>
                    <a:pt x="3875" y="0"/>
                    <a:pt x="3854" y="1"/>
                  </a:cubicBezTo>
                  <a:cubicBezTo>
                    <a:pt x="2745" y="1"/>
                    <a:pt x="1740" y="727"/>
                    <a:pt x="1014" y="2060"/>
                  </a:cubicBezTo>
                  <a:cubicBezTo>
                    <a:pt x="359" y="3257"/>
                    <a:pt x="0" y="4853"/>
                    <a:pt x="0" y="6520"/>
                  </a:cubicBezTo>
                  <a:cubicBezTo>
                    <a:pt x="0" y="8196"/>
                    <a:pt x="359" y="9784"/>
                    <a:pt x="1014" y="10989"/>
                  </a:cubicBezTo>
                  <a:cubicBezTo>
                    <a:pt x="1740" y="12313"/>
                    <a:pt x="2745" y="13048"/>
                    <a:pt x="3854" y="13048"/>
                  </a:cubicBezTo>
                  <a:cubicBezTo>
                    <a:pt x="4054" y="13048"/>
                    <a:pt x="4261" y="13024"/>
                    <a:pt x="4461" y="12968"/>
                  </a:cubicBezTo>
                  <a:cubicBezTo>
                    <a:pt x="3599" y="12752"/>
                    <a:pt x="2825" y="12066"/>
                    <a:pt x="2242" y="10989"/>
                  </a:cubicBezTo>
                  <a:cubicBezTo>
                    <a:pt x="1580" y="9784"/>
                    <a:pt x="1221" y="8196"/>
                    <a:pt x="1221" y="6520"/>
                  </a:cubicBezTo>
                  <a:cubicBezTo>
                    <a:pt x="1221" y="4853"/>
                    <a:pt x="1580" y="3257"/>
                    <a:pt x="2242" y="2060"/>
                  </a:cubicBezTo>
                  <a:cubicBezTo>
                    <a:pt x="2825" y="983"/>
                    <a:pt x="3599" y="297"/>
                    <a:pt x="4461" y="73"/>
                  </a:cubicBezTo>
                  <a:cubicBezTo>
                    <a:pt x="4282" y="30"/>
                    <a:pt x="4096" y="0"/>
                    <a:pt x="3916"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4"/>
            <p:cNvSpPr/>
            <p:nvPr/>
          </p:nvSpPr>
          <p:spPr>
            <a:xfrm>
              <a:off x="4798800" y="3286075"/>
              <a:ext cx="160200" cy="293875"/>
            </a:xfrm>
            <a:custGeom>
              <a:rect b="b" l="l" r="r" t="t"/>
              <a:pathLst>
                <a:path extrusionOk="0" h="11755" w="6408">
                  <a:moveTo>
                    <a:pt x="3208" y="1"/>
                  </a:moveTo>
                  <a:cubicBezTo>
                    <a:pt x="1437" y="1"/>
                    <a:pt x="1" y="2634"/>
                    <a:pt x="1" y="5873"/>
                  </a:cubicBezTo>
                  <a:cubicBezTo>
                    <a:pt x="1" y="9121"/>
                    <a:pt x="1437" y="11754"/>
                    <a:pt x="3208" y="11754"/>
                  </a:cubicBezTo>
                  <a:cubicBezTo>
                    <a:pt x="4972" y="11754"/>
                    <a:pt x="6408" y="9121"/>
                    <a:pt x="6408" y="5873"/>
                  </a:cubicBezTo>
                  <a:cubicBezTo>
                    <a:pt x="6408" y="2634"/>
                    <a:pt x="4972" y="1"/>
                    <a:pt x="3208"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4"/>
            <p:cNvSpPr/>
            <p:nvPr/>
          </p:nvSpPr>
          <p:spPr>
            <a:xfrm>
              <a:off x="4798800" y="3288875"/>
              <a:ext cx="64850" cy="288475"/>
            </a:xfrm>
            <a:custGeom>
              <a:rect b="b" l="l" r="r" t="t"/>
              <a:pathLst>
                <a:path extrusionOk="0" h="11539" w="2594">
                  <a:moveTo>
                    <a:pt x="2594" y="0"/>
                  </a:moveTo>
                  <a:lnTo>
                    <a:pt x="2594" y="0"/>
                  </a:lnTo>
                  <a:cubicBezTo>
                    <a:pt x="1118" y="527"/>
                    <a:pt x="1" y="2913"/>
                    <a:pt x="1" y="5769"/>
                  </a:cubicBezTo>
                  <a:cubicBezTo>
                    <a:pt x="1" y="8626"/>
                    <a:pt x="1110" y="11012"/>
                    <a:pt x="2594" y="11538"/>
                  </a:cubicBezTo>
                  <a:cubicBezTo>
                    <a:pt x="2187" y="11155"/>
                    <a:pt x="1852" y="10717"/>
                    <a:pt x="1596" y="10230"/>
                  </a:cubicBezTo>
                  <a:cubicBezTo>
                    <a:pt x="934" y="9025"/>
                    <a:pt x="575" y="7437"/>
                    <a:pt x="575" y="5761"/>
                  </a:cubicBezTo>
                  <a:cubicBezTo>
                    <a:pt x="575" y="4094"/>
                    <a:pt x="934" y="2498"/>
                    <a:pt x="1596" y="1301"/>
                  </a:cubicBezTo>
                  <a:cubicBezTo>
                    <a:pt x="1852" y="814"/>
                    <a:pt x="2187" y="375"/>
                    <a:pt x="2594"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4"/>
            <p:cNvSpPr/>
            <p:nvPr/>
          </p:nvSpPr>
          <p:spPr>
            <a:xfrm>
              <a:off x="4858250" y="3386625"/>
              <a:ext cx="41325" cy="106150"/>
            </a:xfrm>
            <a:custGeom>
              <a:rect b="b" l="l" r="r" t="t"/>
              <a:pathLst>
                <a:path extrusionOk="0" h="4246" w="1653">
                  <a:moveTo>
                    <a:pt x="830" y="0"/>
                  </a:moveTo>
                  <a:cubicBezTo>
                    <a:pt x="367" y="0"/>
                    <a:pt x="0" y="2961"/>
                    <a:pt x="0" y="3423"/>
                  </a:cubicBezTo>
                  <a:cubicBezTo>
                    <a:pt x="0" y="3878"/>
                    <a:pt x="367" y="4245"/>
                    <a:pt x="830" y="4245"/>
                  </a:cubicBezTo>
                  <a:cubicBezTo>
                    <a:pt x="1285" y="4245"/>
                    <a:pt x="1652" y="3878"/>
                    <a:pt x="1652" y="3423"/>
                  </a:cubicBezTo>
                  <a:cubicBezTo>
                    <a:pt x="1652" y="2961"/>
                    <a:pt x="1285" y="0"/>
                    <a:pt x="830"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4"/>
            <p:cNvSpPr/>
            <p:nvPr/>
          </p:nvSpPr>
          <p:spPr>
            <a:xfrm>
              <a:off x="4858250" y="3386625"/>
              <a:ext cx="30950" cy="106150"/>
            </a:xfrm>
            <a:custGeom>
              <a:rect b="b" l="l" r="r" t="t"/>
              <a:pathLst>
                <a:path extrusionOk="0" h="4246" w="1238">
                  <a:moveTo>
                    <a:pt x="830" y="0"/>
                  </a:moveTo>
                  <a:cubicBezTo>
                    <a:pt x="367" y="0"/>
                    <a:pt x="0" y="2961"/>
                    <a:pt x="0" y="3415"/>
                  </a:cubicBezTo>
                  <a:cubicBezTo>
                    <a:pt x="0" y="3878"/>
                    <a:pt x="367" y="4245"/>
                    <a:pt x="830" y="4245"/>
                  </a:cubicBezTo>
                  <a:cubicBezTo>
                    <a:pt x="974" y="4245"/>
                    <a:pt x="1118" y="4213"/>
                    <a:pt x="1237" y="4134"/>
                  </a:cubicBezTo>
                  <a:cubicBezTo>
                    <a:pt x="982" y="3990"/>
                    <a:pt x="822" y="3719"/>
                    <a:pt x="830" y="3423"/>
                  </a:cubicBezTo>
                  <a:cubicBezTo>
                    <a:pt x="886" y="2530"/>
                    <a:pt x="1022" y="1636"/>
                    <a:pt x="1237" y="766"/>
                  </a:cubicBezTo>
                  <a:cubicBezTo>
                    <a:pt x="1118" y="319"/>
                    <a:pt x="974" y="0"/>
                    <a:pt x="830"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4"/>
            <p:cNvSpPr/>
            <p:nvPr/>
          </p:nvSpPr>
          <p:spPr>
            <a:xfrm>
              <a:off x="4823925" y="3357700"/>
              <a:ext cx="30950" cy="28950"/>
            </a:xfrm>
            <a:custGeom>
              <a:rect b="b" l="l" r="r" t="t"/>
              <a:pathLst>
                <a:path extrusionOk="0" h="1158" w="1238">
                  <a:moveTo>
                    <a:pt x="616" y="0"/>
                  </a:moveTo>
                  <a:cubicBezTo>
                    <a:pt x="502" y="0"/>
                    <a:pt x="388" y="64"/>
                    <a:pt x="344" y="192"/>
                  </a:cubicBezTo>
                  <a:lnTo>
                    <a:pt x="1" y="1157"/>
                  </a:lnTo>
                  <a:lnTo>
                    <a:pt x="1238" y="1157"/>
                  </a:lnTo>
                  <a:lnTo>
                    <a:pt x="895" y="192"/>
                  </a:lnTo>
                  <a:cubicBezTo>
                    <a:pt x="847" y="64"/>
                    <a:pt x="731" y="0"/>
                    <a:pt x="616"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4"/>
            <p:cNvSpPr/>
            <p:nvPr/>
          </p:nvSpPr>
          <p:spPr>
            <a:xfrm>
              <a:off x="4823925" y="3357700"/>
              <a:ext cx="23575" cy="28950"/>
            </a:xfrm>
            <a:custGeom>
              <a:rect b="b" l="l" r="r" t="t"/>
              <a:pathLst>
                <a:path extrusionOk="0" h="1158" w="943">
                  <a:moveTo>
                    <a:pt x="616" y="0"/>
                  </a:moveTo>
                  <a:cubicBezTo>
                    <a:pt x="502" y="0"/>
                    <a:pt x="388" y="64"/>
                    <a:pt x="344" y="192"/>
                  </a:cubicBezTo>
                  <a:lnTo>
                    <a:pt x="1" y="1157"/>
                  </a:lnTo>
                  <a:lnTo>
                    <a:pt x="639" y="1157"/>
                  </a:lnTo>
                  <a:lnTo>
                    <a:pt x="943" y="319"/>
                  </a:lnTo>
                  <a:lnTo>
                    <a:pt x="895" y="192"/>
                  </a:lnTo>
                  <a:cubicBezTo>
                    <a:pt x="847" y="64"/>
                    <a:pt x="731" y="0"/>
                    <a:pt x="616"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4"/>
            <p:cNvSpPr/>
            <p:nvPr/>
          </p:nvSpPr>
          <p:spPr>
            <a:xfrm>
              <a:off x="4823925" y="3407975"/>
              <a:ext cx="30950" cy="28900"/>
            </a:xfrm>
            <a:custGeom>
              <a:rect b="b" l="l" r="r" t="t"/>
              <a:pathLst>
                <a:path extrusionOk="0" h="1156" w="1238">
                  <a:moveTo>
                    <a:pt x="1" y="0"/>
                  </a:moveTo>
                  <a:lnTo>
                    <a:pt x="344" y="958"/>
                  </a:lnTo>
                  <a:cubicBezTo>
                    <a:pt x="388" y="1089"/>
                    <a:pt x="502" y="1155"/>
                    <a:pt x="616" y="1155"/>
                  </a:cubicBezTo>
                  <a:cubicBezTo>
                    <a:pt x="731" y="1155"/>
                    <a:pt x="847" y="1089"/>
                    <a:pt x="895" y="958"/>
                  </a:cubicBezTo>
                  <a:lnTo>
                    <a:pt x="1238"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4"/>
            <p:cNvSpPr/>
            <p:nvPr/>
          </p:nvSpPr>
          <p:spPr>
            <a:xfrm>
              <a:off x="4823925" y="3407975"/>
              <a:ext cx="23575" cy="28900"/>
            </a:xfrm>
            <a:custGeom>
              <a:rect b="b" l="l" r="r" t="t"/>
              <a:pathLst>
                <a:path extrusionOk="0" h="1156" w="943">
                  <a:moveTo>
                    <a:pt x="1" y="0"/>
                  </a:moveTo>
                  <a:lnTo>
                    <a:pt x="344" y="958"/>
                  </a:lnTo>
                  <a:cubicBezTo>
                    <a:pt x="388" y="1089"/>
                    <a:pt x="502" y="1155"/>
                    <a:pt x="616" y="1155"/>
                  </a:cubicBezTo>
                  <a:cubicBezTo>
                    <a:pt x="731" y="1155"/>
                    <a:pt x="847" y="1089"/>
                    <a:pt x="895" y="958"/>
                  </a:cubicBezTo>
                  <a:lnTo>
                    <a:pt x="943" y="838"/>
                  </a:lnTo>
                  <a:lnTo>
                    <a:pt x="639"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4"/>
            <p:cNvSpPr/>
            <p:nvPr/>
          </p:nvSpPr>
          <p:spPr>
            <a:xfrm>
              <a:off x="4822150" y="3373050"/>
              <a:ext cx="34525" cy="49300"/>
            </a:xfrm>
            <a:custGeom>
              <a:rect b="b" l="l" r="r" t="t"/>
              <a:pathLst>
                <a:path extrusionOk="0" h="1972" w="1381">
                  <a:moveTo>
                    <a:pt x="686" y="1"/>
                  </a:moveTo>
                  <a:cubicBezTo>
                    <a:pt x="311" y="1"/>
                    <a:pt x="0" y="447"/>
                    <a:pt x="0" y="990"/>
                  </a:cubicBezTo>
                  <a:cubicBezTo>
                    <a:pt x="0" y="1533"/>
                    <a:pt x="311" y="1972"/>
                    <a:pt x="686" y="1972"/>
                  </a:cubicBezTo>
                  <a:cubicBezTo>
                    <a:pt x="1069" y="1972"/>
                    <a:pt x="1381" y="1533"/>
                    <a:pt x="1381" y="990"/>
                  </a:cubicBezTo>
                  <a:cubicBezTo>
                    <a:pt x="1381" y="447"/>
                    <a:pt x="1069" y="1"/>
                    <a:pt x="686"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4"/>
            <p:cNvSpPr/>
            <p:nvPr/>
          </p:nvSpPr>
          <p:spPr>
            <a:xfrm>
              <a:off x="4822150" y="3373250"/>
              <a:ext cx="24950" cy="49300"/>
            </a:xfrm>
            <a:custGeom>
              <a:rect b="b" l="l" r="r" t="t"/>
              <a:pathLst>
                <a:path extrusionOk="0" h="1972" w="998">
                  <a:moveTo>
                    <a:pt x="686" y="1"/>
                  </a:moveTo>
                  <a:cubicBezTo>
                    <a:pt x="311" y="1"/>
                    <a:pt x="0" y="439"/>
                    <a:pt x="0" y="982"/>
                  </a:cubicBezTo>
                  <a:cubicBezTo>
                    <a:pt x="0" y="1533"/>
                    <a:pt x="311" y="1972"/>
                    <a:pt x="686" y="1972"/>
                  </a:cubicBezTo>
                  <a:cubicBezTo>
                    <a:pt x="798" y="1972"/>
                    <a:pt x="910" y="1932"/>
                    <a:pt x="998" y="1868"/>
                  </a:cubicBezTo>
                  <a:cubicBezTo>
                    <a:pt x="774" y="1700"/>
                    <a:pt x="615" y="1365"/>
                    <a:pt x="615" y="982"/>
                  </a:cubicBezTo>
                  <a:cubicBezTo>
                    <a:pt x="615" y="599"/>
                    <a:pt x="774" y="264"/>
                    <a:pt x="998" y="96"/>
                  </a:cubicBezTo>
                  <a:cubicBezTo>
                    <a:pt x="910" y="33"/>
                    <a:pt x="798" y="1"/>
                    <a:pt x="686"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4"/>
            <p:cNvSpPr/>
            <p:nvPr/>
          </p:nvSpPr>
          <p:spPr>
            <a:xfrm>
              <a:off x="4827050" y="3392175"/>
              <a:ext cx="23650" cy="11225"/>
            </a:xfrm>
            <a:custGeom>
              <a:rect b="b" l="l" r="r" t="t"/>
              <a:pathLst>
                <a:path extrusionOk="0" h="449" w="946">
                  <a:moveTo>
                    <a:pt x="292" y="1"/>
                  </a:moveTo>
                  <a:cubicBezTo>
                    <a:pt x="1" y="1"/>
                    <a:pt x="3" y="449"/>
                    <a:pt x="300" y="449"/>
                  </a:cubicBezTo>
                  <a:cubicBezTo>
                    <a:pt x="305" y="449"/>
                    <a:pt x="310" y="449"/>
                    <a:pt x="315" y="449"/>
                  </a:cubicBezTo>
                  <a:lnTo>
                    <a:pt x="674" y="449"/>
                  </a:lnTo>
                  <a:cubicBezTo>
                    <a:pt x="945" y="425"/>
                    <a:pt x="945" y="18"/>
                    <a:pt x="674" y="2"/>
                  </a:cubicBezTo>
                  <a:lnTo>
                    <a:pt x="315" y="2"/>
                  </a:lnTo>
                  <a:cubicBezTo>
                    <a:pt x="307" y="1"/>
                    <a:pt x="300" y="1"/>
                    <a:pt x="29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4"/>
            <p:cNvSpPr/>
            <p:nvPr/>
          </p:nvSpPr>
          <p:spPr>
            <a:xfrm>
              <a:off x="4903125" y="3358150"/>
              <a:ext cx="30750" cy="28900"/>
            </a:xfrm>
            <a:custGeom>
              <a:rect b="b" l="l" r="r" t="t"/>
              <a:pathLst>
                <a:path extrusionOk="0" h="1156" w="1230">
                  <a:moveTo>
                    <a:pt x="614" y="0"/>
                  </a:moveTo>
                  <a:cubicBezTo>
                    <a:pt x="499" y="0"/>
                    <a:pt x="384" y="66"/>
                    <a:pt x="336" y="198"/>
                  </a:cubicBezTo>
                  <a:lnTo>
                    <a:pt x="1" y="1155"/>
                  </a:lnTo>
                  <a:lnTo>
                    <a:pt x="1230" y="1155"/>
                  </a:lnTo>
                  <a:lnTo>
                    <a:pt x="886" y="198"/>
                  </a:lnTo>
                  <a:cubicBezTo>
                    <a:pt x="843" y="66"/>
                    <a:pt x="729" y="0"/>
                    <a:pt x="614"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4"/>
            <p:cNvSpPr/>
            <p:nvPr/>
          </p:nvSpPr>
          <p:spPr>
            <a:xfrm>
              <a:off x="4903125" y="3358150"/>
              <a:ext cx="23375" cy="28900"/>
            </a:xfrm>
            <a:custGeom>
              <a:rect b="b" l="l" r="r" t="t"/>
              <a:pathLst>
                <a:path extrusionOk="0" h="1156" w="935">
                  <a:moveTo>
                    <a:pt x="614" y="0"/>
                  </a:moveTo>
                  <a:cubicBezTo>
                    <a:pt x="499" y="0"/>
                    <a:pt x="384" y="66"/>
                    <a:pt x="336" y="198"/>
                  </a:cubicBezTo>
                  <a:lnTo>
                    <a:pt x="1" y="1155"/>
                  </a:lnTo>
                  <a:lnTo>
                    <a:pt x="631" y="1155"/>
                  </a:lnTo>
                  <a:lnTo>
                    <a:pt x="934" y="317"/>
                  </a:lnTo>
                  <a:lnTo>
                    <a:pt x="886" y="198"/>
                  </a:lnTo>
                  <a:cubicBezTo>
                    <a:pt x="843" y="66"/>
                    <a:pt x="729" y="0"/>
                    <a:pt x="614"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4"/>
            <p:cNvSpPr/>
            <p:nvPr/>
          </p:nvSpPr>
          <p:spPr>
            <a:xfrm>
              <a:off x="4903125" y="3408550"/>
              <a:ext cx="30750" cy="28900"/>
            </a:xfrm>
            <a:custGeom>
              <a:rect b="b" l="l" r="r" t="t"/>
              <a:pathLst>
                <a:path extrusionOk="0" h="1156" w="1230">
                  <a:moveTo>
                    <a:pt x="1" y="1"/>
                  </a:moveTo>
                  <a:lnTo>
                    <a:pt x="336" y="958"/>
                  </a:lnTo>
                  <a:cubicBezTo>
                    <a:pt x="384" y="1090"/>
                    <a:pt x="499" y="1156"/>
                    <a:pt x="614" y="1156"/>
                  </a:cubicBezTo>
                  <a:cubicBezTo>
                    <a:pt x="729" y="1156"/>
                    <a:pt x="843" y="1090"/>
                    <a:pt x="886" y="958"/>
                  </a:cubicBezTo>
                  <a:lnTo>
                    <a:pt x="1230"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4"/>
            <p:cNvSpPr/>
            <p:nvPr/>
          </p:nvSpPr>
          <p:spPr>
            <a:xfrm>
              <a:off x="4903125" y="3408550"/>
              <a:ext cx="23375" cy="28900"/>
            </a:xfrm>
            <a:custGeom>
              <a:rect b="b" l="l" r="r" t="t"/>
              <a:pathLst>
                <a:path extrusionOk="0" h="1156" w="935">
                  <a:moveTo>
                    <a:pt x="1" y="1"/>
                  </a:moveTo>
                  <a:lnTo>
                    <a:pt x="336" y="958"/>
                  </a:lnTo>
                  <a:cubicBezTo>
                    <a:pt x="384" y="1090"/>
                    <a:pt x="499" y="1156"/>
                    <a:pt x="614" y="1156"/>
                  </a:cubicBezTo>
                  <a:cubicBezTo>
                    <a:pt x="729" y="1156"/>
                    <a:pt x="843" y="1090"/>
                    <a:pt x="886" y="958"/>
                  </a:cubicBezTo>
                  <a:lnTo>
                    <a:pt x="934" y="839"/>
                  </a:lnTo>
                  <a:lnTo>
                    <a:pt x="631"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4"/>
            <p:cNvSpPr/>
            <p:nvPr/>
          </p:nvSpPr>
          <p:spPr>
            <a:xfrm>
              <a:off x="4901125" y="3373650"/>
              <a:ext cx="34550" cy="49300"/>
            </a:xfrm>
            <a:custGeom>
              <a:rect b="b" l="l" r="r" t="t"/>
              <a:pathLst>
                <a:path extrusionOk="0" h="1972" w="1382">
                  <a:moveTo>
                    <a:pt x="695" y="1"/>
                  </a:moveTo>
                  <a:cubicBezTo>
                    <a:pt x="312" y="1"/>
                    <a:pt x="1" y="439"/>
                    <a:pt x="1" y="990"/>
                  </a:cubicBezTo>
                  <a:cubicBezTo>
                    <a:pt x="1" y="1533"/>
                    <a:pt x="312" y="1971"/>
                    <a:pt x="695" y="1971"/>
                  </a:cubicBezTo>
                  <a:cubicBezTo>
                    <a:pt x="1070" y="1971"/>
                    <a:pt x="1381" y="1533"/>
                    <a:pt x="1381" y="990"/>
                  </a:cubicBezTo>
                  <a:cubicBezTo>
                    <a:pt x="1381" y="439"/>
                    <a:pt x="1070" y="1"/>
                    <a:pt x="69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4"/>
            <p:cNvSpPr/>
            <p:nvPr/>
          </p:nvSpPr>
          <p:spPr>
            <a:xfrm>
              <a:off x="4901125" y="3373650"/>
              <a:ext cx="24975" cy="49300"/>
            </a:xfrm>
            <a:custGeom>
              <a:rect b="b" l="l" r="r" t="t"/>
              <a:pathLst>
                <a:path extrusionOk="0" h="1972" w="999">
                  <a:moveTo>
                    <a:pt x="695" y="1"/>
                  </a:moveTo>
                  <a:cubicBezTo>
                    <a:pt x="312" y="1"/>
                    <a:pt x="1" y="447"/>
                    <a:pt x="1" y="990"/>
                  </a:cubicBezTo>
                  <a:cubicBezTo>
                    <a:pt x="1" y="1533"/>
                    <a:pt x="312" y="1971"/>
                    <a:pt x="695" y="1971"/>
                  </a:cubicBezTo>
                  <a:cubicBezTo>
                    <a:pt x="799" y="1971"/>
                    <a:pt x="911" y="1940"/>
                    <a:pt x="998" y="1876"/>
                  </a:cubicBezTo>
                  <a:cubicBezTo>
                    <a:pt x="775" y="1708"/>
                    <a:pt x="615" y="1373"/>
                    <a:pt x="615" y="990"/>
                  </a:cubicBezTo>
                  <a:cubicBezTo>
                    <a:pt x="615" y="599"/>
                    <a:pt x="775" y="264"/>
                    <a:pt x="998" y="104"/>
                  </a:cubicBezTo>
                  <a:cubicBezTo>
                    <a:pt x="911" y="40"/>
                    <a:pt x="799" y="1"/>
                    <a:pt x="69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4"/>
            <p:cNvSpPr/>
            <p:nvPr/>
          </p:nvSpPr>
          <p:spPr>
            <a:xfrm>
              <a:off x="4907125" y="3392775"/>
              <a:ext cx="23575" cy="11050"/>
            </a:xfrm>
            <a:custGeom>
              <a:rect b="b" l="l" r="r" t="t"/>
              <a:pathLst>
                <a:path extrusionOk="0" h="442" w="943">
                  <a:moveTo>
                    <a:pt x="653" y="1"/>
                  </a:moveTo>
                  <a:cubicBezTo>
                    <a:pt x="646" y="1"/>
                    <a:pt x="638" y="1"/>
                    <a:pt x="631" y="2"/>
                  </a:cubicBezTo>
                  <a:lnTo>
                    <a:pt x="272" y="2"/>
                  </a:lnTo>
                  <a:cubicBezTo>
                    <a:pt x="0" y="18"/>
                    <a:pt x="0" y="425"/>
                    <a:pt x="272" y="440"/>
                  </a:cubicBezTo>
                  <a:lnTo>
                    <a:pt x="631" y="440"/>
                  </a:lnTo>
                  <a:cubicBezTo>
                    <a:pt x="638" y="441"/>
                    <a:pt x="646" y="441"/>
                    <a:pt x="653" y="441"/>
                  </a:cubicBezTo>
                  <a:cubicBezTo>
                    <a:pt x="942" y="441"/>
                    <a:pt x="942" y="1"/>
                    <a:pt x="65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4"/>
            <p:cNvSpPr/>
            <p:nvPr/>
          </p:nvSpPr>
          <p:spPr>
            <a:xfrm>
              <a:off x="4857850" y="3510700"/>
              <a:ext cx="42125" cy="42300"/>
            </a:xfrm>
            <a:custGeom>
              <a:rect b="b" l="l" r="r" t="t"/>
              <a:pathLst>
                <a:path extrusionOk="0" h="1692" w="1685">
                  <a:moveTo>
                    <a:pt x="846" y="0"/>
                  </a:moveTo>
                  <a:cubicBezTo>
                    <a:pt x="375" y="0"/>
                    <a:pt x="0" y="383"/>
                    <a:pt x="0" y="846"/>
                  </a:cubicBezTo>
                  <a:cubicBezTo>
                    <a:pt x="0" y="1317"/>
                    <a:pt x="375" y="1692"/>
                    <a:pt x="846" y="1692"/>
                  </a:cubicBezTo>
                  <a:cubicBezTo>
                    <a:pt x="1309" y="1692"/>
                    <a:pt x="1684" y="1317"/>
                    <a:pt x="1684" y="846"/>
                  </a:cubicBezTo>
                  <a:cubicBezTo>
                    <a:pt x="1684" y="383"/>
                    <a:pt x="1309" y="0"/>
                    <a:pt x="846"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4"/>
            <p:cNvSpPr/>
            <p:nvPr/>
          </p:nvSpPr>
          <p:spPr>
            <a:xfrm>
              <a:off x="4827925" y="3451450"/>
              <a:ext cx="22775" cy="22775"/>
            </a:xfrm>
            <a:custGeom>
              <a:rect b="b" l="l" r="r" t="t"/>
              <a:pathLst>
                <a:path extrusionOk="0" h="911" w="911">
                  <a:moveTo>
                    <a:pt x="455" y="1"/>
                  </a:moveTo>
                  <a:cubicBezTo>
                    <a:pt x="208" y="1"/>
                    <a:pt x="1" y="208"/>
                    <a:pt x="1" y="455"/>
                  </a:cubicBezTo>
                  <a:cubicBezTo>
                    <a:pt x="1" y="711"/>
                    <a:pt x="208" y="910"/>
                    <a:pt x="455" y="910"/>
                  </a:cubicBezTo>
                  <a:cubicBezTo>
                    <a:pt x="711" y="910"/>
                    <a:pt x="910" y="711"/>
                    <a:pt x="910" y="455"/>
                  </a:cubicBezTo>
                  <a:cubicBezTo>
                    <a:pt x="910" y="208"/>
                    <a:pt x="711" y="1"/>
                    <a:pt x="45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4"/>
            <p:cNvSpPr/>
            <p:nvPr/>
          </p:nvSpPr>
          <p:spPr>
            <a:xfrm>
              <a:off x="4830525" y="3486350"/>
              <a:ext cx="17775" cy="18000"/>
            </a:xfrm>
            <a:custGeom>
              <a:rect b="b" l="l" r="r" t="t"/>
              <a:pathLst>
                <a:path extrusionOk="0" h="720" w="711">
                  <a:moveTo>
                    <a:pt x="351" y="1"/>
                  </a:moveTo>
                  <a:cubicBezTo>
                    <a:pt x="160" y="1"/>
                    <a:pt x="0" y="160"/>
                    <a:pt x="0" y="360"/>
                  </a:cubicBezTo>
                  <a:cubicBezTo>
                    <a:pt x="0" y="559"/>
                    <a:pt x="160" y="719"/>
                    <a:pt x="351" y="719"/>
                  </a:cubicBezTo>
                  <a:cubicBezTo>
                    <a:pt x="551" y="719"/>
                    <a:pt x="710" y="559"/>
                    <a:pt x="710" y="360"/>
                  </a:cubicBezTo>
                  <a:cubicBezTo>
                    <a:pt x="710" y="160"/>
                    <a:pt x="551" y="1"/>
                    <a:pt x="351"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4"/>
            <p:cNvSpPr/>
            <p:nvPr/>
          </p:nvSpPr>
          <p:spPr>
            <a:xfrm>
              <a:off x="4907125" y="3451450"/>
              <a:ext cx="22750" cy="22775"/>
            </a:xfrm>
            <a:custGeom>
              <a:rect b="b" l="l" r="r" t="t"/>
              <a:pathLst>
                <a:path extrusionOk="0" h="911" w="910">
                  <a:moveTo>
                    <a:pt x="455" y="1"/>
                  </a:moveTo>
                  <a:cubicBezTo>
                    <a:pt x="200" y="1"/>
                    <a:pt x="0" y="208"/>
                    <a:pt x="0" y="455"/>
                  </a:cubicBezTo>
                  <a:cubicBezTo>
                    <a:pt x="0" y="711"/>
                    <a:pt x="200" y="910"/>
                    <a:pt x="455" y="910"/>
                  </a:cubicBezTo>
                  <a:cubicBezTo>
                    <a:pt x="703" y="910"/>
                    <a:pt x="910" y="711"/>
                    <a:pt x="910" y="455"/>
                  </a:cubicBezTo>
                  <a:cubicBezTo>
                    <a:pt x="910" y="208"/>
                    <a:pt x="703" y="1"/>
                    <a:pt x="45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4"/>
            <p:cNvSpPr/>
            <p:nvPr/>
          </p:nvSpPr>
          <p:spPr>
            <a:xfrm>
              <a:off x="4909525" y="3486350"/>
              <a:ext cx="17775" cy="18000"/>
            </a:xfrm>
            <a:custGeom>
              <a:rect b="b" l="l" r="r" t="t"/>
              <a:pathLst>
                <a:path extrusionOk="0" h="720" w="711">
                  <a:moveTo>
                    <a:pt x="359" y="1"/>
                  </a:moveTo>
                  <a:cubicBezTo>
                    <a:pt x="160" y="1"/>
                    <a:pt x="0" y="160"/>
                    <a:pt x="0" y="360"/>
                  </a:cubicBezTo>
                  <a:cubicBezTo>
                    <a:pt x="0" y="559"/>
                    <a:pt x="160" y="719"/>
                    <a:pt x="359" y="719"/>
                  </a:cubicBezTo>
                  <a:cubicBezTo>
                    <a:pt x="551" y="719"/>
                    <a:pt x="710" y="559"/>
                    <a:pt x="710" y="360"/>
                  </a:cubicBezTo>
                  <a:cubicBezTo>
                    <a:pt x="710" y="160"/>
                    <a:pt x="551" y="1"/>
                    <a:pt x="359"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4"/>
            <p:cNvSpPr/>
            <p:nvPr/>
          </p:nvSpPr>
          <p:spPr>
            <a:xfrm>
              <a:off x="4860450" y="3335900"/>
              <a:ext cx="36925" cy="36425"/>
            </a:xfrm>
            <a:custGeom>
              <a:rect b="b" l="l" r="r" t="t"/>
              <a:pathLst>
                <a:path extrusionOk="0" h="1457" w="1477">
                  <a:moveTo>
                    <a:pt x="738" y="0"/>
                  </a:moveTo>
                  <a:cubicBezTo>
                    <a:pt x="700" y="0"/>
                    <a:pt x="662" y="14"/>
                    <a:pt x="631" y="42"/>
                  </a:cubicBezTo>
                  <a:lnTo>
                    <a:pt x="56" y="625"/>
                  </a:lnTo>
                  <a:cubicBezTo>
                    <a:pt x="0" y="681"/>
                    <a:pt x="0" y="776"/>
                    <a:pt x="56" y="832"/>
                  </a:cubicBezTo>
                  <a:lnTo>
                    <a:pt x="631" y="1415"/>
                  </a:lnTo>
                  <a:cubicBezTo>
                    <a:pt x="662" y="1443"/>
                    <a:pt x="700" y="1457"/>
                    <a:pt x="738" y="1457"/>
                  </a:cubicBezTo>
                  <a:cubicBezTo>
                    <a:pt x="776" y="1457"/>
                    <a:pt x="814" y="1443"/>
                    <a:pt x="846" y="1415"/>
                  </a:cubicBezTo>
                  <a:lnTo>
                    <a:pt x="1420" y="832"/>
                  </a:lnTo>
                  <a:cubicBezTo>
                    <a:pt x="1476" y="776"/>
                    <a:pt x="1476" y="681"/>
                    <a:pt x="1420" y="625"/>
                  </a:cubicBezTo>
                  <a:lnTo>
                    <a:pt x="846" y="42"/>
                  </a:lnTo>
                  <a:cubicBezTo>
                    <a:pt x="814" y="14"/>
                    <a:pt x="776" y="0"/>
                    <a:pt x="73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4"/>
            <p:cNvSpPr/>
            <p:nvPr/>
          </p:nvSpPr>
          <p:spPr>
            <a:xfrm>
              <a:off x="4860450" y="3299400"/>
              <a:ext cx="36925" cy="36225"/>
            </a:xfrm>
            <a:custGeom>
              <a:rect b="b" l="l" r="r" t="t"/>
              <a:pathLst>
                <a:path extrusionOk="0" h="1449" w="1477">
                  <a:moveTo>
                    <a:pt x="738" y="0"/>
                  </a:moveTo>
                  <a:cubicBezTo>
                    <a:pt x="700" y="0"/>
                    <a:pt x="662" y="14"/>
                    <a:pt x="631" y="42"/>
                  </a:cubicBezTo>
                  <a:lnTo>
                    <a:pt x="56" y="617"/>
                  </a:lnTo>
                  <a:cubicBezTo>
                    <a:pt x="0" y="681"/>
                    <a:pt x="0" y="768"/>
                    <a:pt x="56" y="832"/>
                  </a:cubicBezTo>
                  <a:lnTo>
                    <a:pt x="631" y="1407"/>
                  </a:lnTo>
                  <a:cubicBezTo>
                    <a:pt x="662" y="1435"/>
                    <a:pt x="700" y="1449"/>
                    <a:pt x="738" y="1449"/>
                  </a:cubicBezTo>
                  <a:cubicBezTo>
                    <a:pt x="776" y="1449"/>
                    <a:pt x="814" y="1435"/>
                    <a:pt x="846" y="1407"/>
                  </a:cubicBezTo>
                  <a:lnTo>
                    <a:pt x="1420" y="832"/>
                  </a:lnTo>
                  <a:cubicBezTo>
                    <a:pt x="1476" y="768"/>
                    <a:pt x="1476" y="681"/>
                    <a:pt x="1420" y="617"/>
                  </a:cubicBezTo>
                  <a:lnTo>
                    <a:pt x="846" y="42"/>
                  </a:lnTo>
                  <a:cubicBezTo>
                    <a:pt x="814" y="14"/>
                    <a:pt x="776" y="0"/>
                    <a:pt x="73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4"/>
            <p:cNvSpPr/>
            <p:nvPr/>
          </p:nvSpPr>
          <p:spPr>
            <a:xfrm>
              <a:off x="4860450" y="3299250"/>
              <a:ext cx="27550" cy="36575"/>
            </a:xfrm>
            <a:custGeom>
              <a:rect b="b" l="l" r="r" t="t"/>
              <a:pathLst>
                <a:path extrusionOk="0" h="1463" w="1102">
                  <a:moveTo>
                    <a:pt x="738" y="0"/>
                  </a:moveTo>
                  <a:cubicBezTo>
                    <a:pt x="700" y="0"/>
                    <a:pt x="662" y="16"/>
                    <a:pt x="631" y="48"/>
                  </a:cubicBezTo>
                  <a:lnTo>
                    <a:pt x="64" y="631"/>
                  </a:lnTo>
                  <a:cubicBezTo>
                    <a:pt x="0" y="687"/>
                    <a:pt x="0" y="782"/>
                    <a:pt x="64" y="838"/>
                  </a:cubicBezTo>
                  <a:lnTo>
                    <a:pt x="639" y="1421"/>
                  </a:lnTo>
                  <a:cubicBezTo>
                    <a:pt x="666" y="1449"/>
                    <a:pt x="704" y="1462"/>
                    <a:pt x="742" y="1462"/>
                  </a:cubicBezTo>
                  <a:cubicBezTo>
                    <a:pt x="780" y="1462"/>
                    <a:pt x="818" y="1449"/>
                    <a:pt x="846" y="1421"/>
                  </a:cubicBezTo>
                  <a:lnTo>
                    <a:pt x="1101" y="1165"/>
                  </a:lnTo>
                  <a:lnTo>
                    <a:pt x="782" y="846"/>
                  </a:lnTo>
                  <a:cubicBezTo>
                    <a:pt x="726" y="790"/>
                    <a:pt x="718" y="694"/>
                    <a:pt x="782" y="631"/>
                  </a:cubicBezTo>
                  <a:lnTo>
                    <a:pt x="1101" y="311"/>
                  </a:lnTo>
                  <a:lnTo>
                    <a:pt x="846" y="48"/>
                  </a:lnTo>
                  <a:cubicBezTo>
                    <a:pt x="814" y="16"/>
                    <a:pt x="776" y="0"/>
                    <a:pt x="73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4"/>
            <p:cNvSpPr/>
            <p:nvPr/>
          </p:nvSpPr>
          <p:spPr>
            <a:xfrm>
              <a:off x="4860450" y="3335900"/>
              <a:ext cx="27550" cy="36425"/>
            </a:xfrm>
            <a:custGeom>
              <a:rect b="b" l="l" r="r" t="t"/>
              <a:pathLst>
                <a:path extrusionOk="0" h="1457" w="1102">
                  <a:moveTo>
                    <a:pt x="738" y="0"/>
                  </a:moveTo>
                  <a:cubicBezTo>
                    <a:pt x="700" y="0"/>
                    <a:pt x="662" y="14"/>
                    <a:pt x="631" y="42"/>
                  </a:cubicBezTo>
                  <a:lnTo>
                    <a:pt x="56" y="625"/>
                  </a:lnTo>
                  <a:cubicBezTo>
                    <a:pt x="0" y="681"/>
                    <a:pt x="0" y="776"/>
                    <a:pt x="56" y="832"/>
                  </a:cubicBezTo>
                  <a:lnTo>
                    <a:pt x="631" y="1415"/>
                  </a:lnTo>
                  <a:cubicBezTo>
                    <a:pt x="662" y="1443"/>
                    <a:pt x="700" y="1457"/>
                    <a:pt x="738" y="1457"/>
                  </a:cubicBezTo>
                  <a:cubicBezTo>
                    <a:pt x="776" y="1457"/>
                    <a:pt x="814" y="1443"/>
                    <a:pt x="846" y="1415"/>
                  </a:cubicBezTo>
                  <a:lnTo>
                    <a:pt x="1101" y="1159"/>
                  </a:lnTo>
                  <a:lnTo>
                    <a:pt x="782" y="840"/>
                  </a:lnTo>
                  <a:cubicBezTo>
                    <a:pt x="726" y="784"/>
                    <a:pt x="726" y="689"/>
                    <a:pt x="782" y="633"/>
                  </a:cubicBezTo>
                  <a:lnTo>
                    <a:pt x="1101" y="306"/>
                  </a:lnTo>
                  <a:lnTo>
                    <a:pt x="846" y="42"/>
                  </a:lnTo>
                  <a:cubicBezTo>
                    <a:pt x="814" y="14"/>
                    <a:pt x="776" y="0"/>
                    <a:pt x="73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4"/>
            <p:cNvSpPr/>
            <p:nvPr/>
          </p:nvSpPr>
          <p:spPr>
            <a:xfrm>
              <a:off x="4860450" y="3317600"/>
              <a:ext cx="36925" cy="36375"/>
            </a:xfrm>
            <a:custGeom>
              <a:rect b="b" l="l" r="r" t="t"/>
              <a:pathLst>
                <a:path extrusionOk="0" h="1455" w="1477">
                  <a:moveTo>
                    <a:pt x="738" y="0"/>
                  </a:moveTo>
                  <a:cubicBezTo>
                    <a:pt x="700" y="0"/>
                    <a:pt x="662" y="16"/>
                    <a:pt x="631" y="48"/>
                  </a:cubicBezTo>
                  <a:lnTo>
                    <a:pt x="56" y="623"/>
                  </a:lnTo>
                  <a:cubicBezTo>
                    <a:pt x="0" y="679"/>
                    <a:pt x="0" y="774"/>
                    <a:pt x="56" y="830"/>
                  </a:cubicBezTo>
                  <a:lnTo>
                    <a:pt x="631" y="1413"/>
                  </a:lnTo>
                  <a:cubicBezTo>
                    <a:pt x="662" y="1441"/>
                    <a:pt x="700" y="1455"/>
                    <a:pt x="738" y="1455"/>
                  </a:cubicBezTo>
                  <a:cubicBezTo>
                    <a:pt x="776" y="1455"/>
                    <a:pt x="814" y="1441"/>
                    <a:pt x="846" y="1413"/>
                  </a:cubicBezTo>
                  <a:lnTo>
                    <a:pt x="1420" y="830"/>
                  </a:lnTo>
                  <a:cubicBezTo>
                    <a:pt x="1476" y="774"/>
                    <a:pt x="1476" y="679"/>
                    <a:pt x="1420" y="623"/>
                  </a:cubicBezTo>
                  <a:lnTo>
                    <a:pt x="846" y="48"/>
                  </a:lnTo>
                  <a:cubicBezTo>
                    <a:pt x="814" y="16"/>
                    <a:pt x="776" y="0"/>
                    <a:pt x="738"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4"/>
            <p:cNvSpPr/>
            <p:nvPr/>
          </p:nvSpPr>
          <p:spPr>
            <a:xfrm>
              <a:off x="4860450" y="3317600"/>
              <a:ext cx="27550" cy="36375"/>
            </a:xfrm>
            <a:custGeom>
              <a:rect b="b" l="l" r="r" t="t"/>
              <a:pathLst>
                <a:path extrusionOk="0" h="1455" w="1102">
                  <a:moveTo>
                    <a:pt x="738" y="0"/>
                  </a:moveTo>
                  <a:cubicBezTo>
                    <a:pt x="700" y="0"/>
                    <a:pt x="662" y="16"/>
                    <a:pt x="631" y="48"/>
                  </a:cubicBezTo>
                  <a:lnTo>
                    <a:pt x="56" y="623"/>
                  </a:lnTo>
                  <a:cubicBezTo>
                    <a:pt x="0" y="679"/>
                    <a:pt x="0" y="774"/>
                    <a:pt x="56" y="830"/>
                  </a:cubicBezTo>
                  <a:lnTo>
                    <a:pt x="631" y="1413"/>
                  </a:lnTo>
                  <a:cubicBezTo>
                    <a:pt x="662" y="1441"/>
                    <a:pt x="700" y="1455"/>
                    <a:pt x="738" y="1455"/>
                  </a:cubicBezTo>
                  <a:cubicBezTo>
                    <a:pt x="776" y="1455"/>
                    <a:pt x="814" y="1441"/>
                    <a:pt x="846" y="1413"/>
                  </a:cubicBezTo>
                  <a:lnTo>
                    <a:pt x="1101" y="1157"/>
                  </a:lnTo>
                  <a:lnTo>
                    <a:pt x="782" y="838"/>
                  </a:lnTo>
                  <a:cubicBezTo>
                    <a:pt x="726" y="782"/>
                    <a:pt x="726" y="687"/>
                    <a:pt x="782" y="631"/>
                  </a:cubicBezTo>
                  <a:lnTo>
                    <a:pt x="1101" y="304"/>
                  </a:lnTo>
                  <a:lnTo>
                    <a:pt x="846" y="48"/>
                  </a:lnTo>
                  <a:cubicBezTo>
                    <a:pt x="814" y="16"/>
                    <a:pt x="776" y="0"/>
                    <a:pt x="738"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4"/>
            <p:cNvSpPr/>
            <p:nvPr/>
          </p:nvSpPr>
          <p:spPr>
            <a:xfrm>
              <a:off x="4872800" y="3526075"/>
              <a:ext cx="12600" cy="11725"/>
            </a:xfrm>
            <a:custGeom>
              <a:rect b="b" l="l" r="r" t="t"/>
              <a:pathLst>
                <a:path extrusionOk="0" h="469" w="504">
                  <a:moveTo>
                    <a:pt x="246" y="0"/>
                  </a:moveTo>
                  <a:cubicBezTo>
                    <a:pt x="143" y="0"/>
                    <a:pt x="44" y="67"/>
                    <a:pt x="17" y="167"/>
                  </a:cubicBezTo>
                  <a:cubicBezTo>
                    <a:pt x="1" y="231"/>
                    <a:pt x="9" y="295"/>
                    <a:pt x="41" y="351"/>
                  </a:cubicBezTo>
                  <a:cubicBezTo>
                    <a:pt x="86" y="431"/>
                    <a:pt x="164" y="469"/>
                    <a:pt x="241" y="469"/>
                  </a:cubicBezTo>
                  <a:cubicBezTo>
                    <a:pt x="341" y="469"/>
                    <a:pt x="440" y="407"/>
                    <a:pt x="472" y="295"/>
                  </a:cubicBezTo>
                  <a:cubicBezTo>
                    <a:pt x="504" y="175"/>
                    <a:pt x="432" y="40"/>
                    <a:pt x="304" y="8"/>
                  </a:cubicBezTo>
                  <a:cubicBezTo>
                    <a:pt x="285" y="3"/>
                    <a:pt x="265" y="0"/>
                    <a:pt x="246"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9" name="Google Shape;5909;p64"/>
          <p:cNvGrpSpPr/>
          <p:nvPr/>
        </p:nvGrpSpPr>
        <p:grpSpPr>
          <a:xfrm>
            <a:off x="6009675" y="1514625"/>
            <a:ext cx="185150" cy="367900"/>
            <a:chOff x="6009675" y="1514625"/>
            <a:chExt cx="185150" cy="367900"/>
          </a:xfrm>
        </p:grpSpPr>
        <p:sp>
          <p:nvSpPr>
            <p:cNvPr id="5910" name="Google Shape;5910;p64"/>
            <p:cNvSpPr/>
            <p:nvPr/>
          </p:nvSpPr>
          <p:spPr>
            <a:xfrm>
              <a:off x="6091075" y="1514625"/>
              <a:ext cx="22350" cy="57525"/>
            </a:xfrm>
            <a:custGeom>
              <a:rect b="b" l="l" r="r" t="t"/>
              <a:pathLst>
                <a:path extrusionOk="0" h="2301" w="894">
                  <a:moveTo>
                    <a:pt x="447" y="0"/>
                  </a:moveTo>
                  <a:cubicBezTo>
                    <a:pt x="223" y="0"/>
                    <a:pt x="0" y="150"/>
                    <a:pt x="0" y="449"/>
                  </a:cubicBezTo>
                  <a:cubicBezTo>
                    <a:pt x="0" y="704"/>
                    <a:pt x="200" y="2300"/>
                    <a:pt x="447" y="2300"/>
                  </a:cubicBezTo>
                  <a:cubicBezTo>
                    <a:pt x="694" y="2300"/>
                    <a:pt x="894" y="696"/>
                    <a:pt x="894" y="449"/>
                  </a:cubicBezTo>
                  <a:cubicBezTo>
                    <a:pt x="894" y="150"/>
                    <a:pt x="670" y="0"/>
                    <a:pt x="44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4"/>
            <p:cNvSpPr/>
            <p:nvPr/>
          </p:nvSpPr>
          <p:spPr>
            <a:xfrm>
              <a:off x="6009675" y="1549775"/>
              <a:ext cx="185150" cy="332700"/>
            </a:xfrm>
            <a:custGeom>
              <a:rect b="b" l="l" r="r" t="t"/>
              <a:pathLst>
                <a:path extrusionOk="0" h="13308" w="7406">
                  <a:moveTo>
                    <a:pt x="3703" y="0"/>
                  </a:moveTo>
                  <a:cubicBezTo>
                    <a:pt x="2139" y="1245"/>
                    <a:pt x="998" y="2745"/>
                    <a:pt x="423" y="4397"/>
                  </a:cubicBezTo>
                  <a:cubicBezTo>
                    <a:pt x="344" y="4612"/>
                    <a:pt x="439" y="4860"/>
                    <a:pt x="647" y="4972"/>
                  </a:cubicBezTo>
                  <a:lnTo>
                    <a:pt x="2610" y="6017"/>
                  </a:lnTo>
                  <a:lnTo>
                    <a:pt x="336" y="6759"/>
                  </a:lnTo>
                  <a:cubicBezTo>
                    <a:pt x="136" y="6823"/>
                    <a:pt x="0" y="7022"/>
                    <a:pt x="16" y="7230"/>
                  </a:cubicBezTo>
                  <a:cubicBezTo>
                    <a:pt x="56" y="7956"/>
                    <a:pt x="200" y="8674"/>
                    <a:pt x="447" y="9360"/>
                  </a:cubicBezTo>
                  <a:cubicBezTo>
                    <a:pt x="516" y="9548"/>
                    <a:pt x="703" y="9667"/>
                    <a:pt x="896" y="9667"/>
                  </a:cubicBezTo>
                  <a:cubicBezTo>
                    <a:pt x="949" y="9667"/>
                    <a:pt x="1002" y="9658"/>
                    <a:pt x="1054" y="9639"/>
                  </a:cubicBezTo>
                  <a:lnTo>
                    <a:pt x="2450" y="9121"/>
                  </a:lnTo>
                  <a:lnTo>
                    <a:pt x="1532" y="10964"/>
                  </a:lnTo>
                  <a:cubicBezTo>
                    <a:pt x="1445" y="11124"/>
                    <a:pt x="1461" y="11315"/>
                    <a:pt x="1572" y="11467"/>
                  </a:cubicBezTo>
                  <a:cubicBezTo>
                    <a:pt x="1963" y="12017"/>
                    <a:pt x="2418" y="12528"/>
                    <a:pt x="2913" y="12991"/>
                  </a:cubicBezTo>
                  <a:cubicBezTo>
                    <a:pt x="3136" y="13202"/>
                    <a:pt x="3422" y="13308"/>
                    <a:pt x="3706" y="13308"/>
                  </a:cubicBezTo>
                  <a:cubicBezTo>
                    <a:pt x="3990" y="13308"/>
                    <a:pt x="4273" y="13202"/>
                    <a:pt x="4493" y="12991"/>
                  </a:cubicBezTo>
                  <a:cubicBezTo>
                    <a:pt x="4988" y="12528"/>
                    <a:pt x="5442" y="12017"/>
                    <a:pt x="5833" y="11467"/>
                  </a:cubicBezTo>
                  <a:cubicBezTo>
                    <a:pt x="5937" y="11323"/>
                    <a:pt x="5953" y="11132"/>
                    <a:pt x="5873" y="10972"/>
                  </a:cubicBezTo>
                  <a:lnTo>
                    <a:pt x="4956" y="9121"/>
                  </a:lnTo>
                  <a:lnTo>
                    <a:pt x="4956" y="9121"/>
                  </a:lnTo>
                  <a:lnTo>
                    <a:pt x="6352" y="9639"/>
                  </a:lnTo>
                  <a:cubicBezTo>
                    <a:pt x="6408" y="9661"/>
                    <a:pt x="6465" y="9671"/>
                    <a:pt x="6521" y="9671"/>
                  </a:cubicBezTo>
                  <a:cubicBezTo>
                    <a:pt x="6713" y="9671"/>
                    <a:pt x="6891" y="9552"/>
                    <a:pt x="6958" y="9360"/>
                  </a:cubicBezTo>
                  <a:cubicBezTo>
                    <a:pt x="7214" y="8658"/>
                    <a:pt x="7357" y="7924"/>
                    <a:pt x="7397" y="7182"/>
                  </a:cubicBezTo>
                  <a:cubicBezTo>
                    <a:pt x="7405" y="6974"/>
                    <a:pt x="7270" y="6783"/>
                    <a:pt x="7070" y="6711"/>
                  </a:cubicBezTo>
                  <a:lnTo>
                    <a:pt x="4956" y="6017"/>
                  </a:lnTo>
                  <a:lnTo>
                    <a:pt x="6791" y="5043"/>
                  </a:lnTo>
                  <a:cubicBezTo>
                    <a:pt x="6990" y="4932"/>
                    <a:pt x="7086" y="4692"/>
                    <a:pt x="7014" y="4469"/>
                  </a:cubicBezTo>
                  <a:cubicBezTo>
                    <a:pt x="6448" y="2793"/>
                    <a:pt x="5291" y="1269"/>
                    <a:pt x="370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4"/>
            <p:cNvSpPr/>
            <p:nvPr/>
          </p:nvSpPr>
          <p:spPr>
            <a:xfrm>
              <a:off x="6009675" y="1549775"/>
              <a:ext cx="92575" cy="332750"/>
            </a:xfrm>
            <a:custGeom>
              <a:rect b="b" l="l" r="r" t="t"/>
              <a:pathLst>
                <a:path extrusionOk="0" h="13310" w="3703">
                  <a:moveTo>
                    <a:pt x="3703" y="0"/>
                  </a:moveTo>
                  <a:cubicBezTo>
                    <a:pt x="2139" y="1253"/>
                    <a:pt x="990" y="2753"/>
                    <a:pt x="415" y="4405"/>
                  </a:cubicBezTo>
                  <a:cubicBezTo>
                    <a:pt x="344" y="4620"/>
                    <a:pt x="439" y="4868"/>
                    <a:pt x="639" y="4972"/>
                  </a:cubicBezTo>
                  <a:lnTo>
                    <a:pt x="2602" y="6025"/>
                  </a:lnTo>
                  <a:lnTo>
                    <a:pt x="336" y="6767"/>
                  </a:lnTo>
                  <a:cubicBezTo>
                    <a:pt x="136" y="6831"/>
                    <a:pt x="0" y="7022"/>
                    <a:pt x="8" y="7238"/>
                  </a:cubicBezTo>
                  <a:cubicBezTo>
                    <a:pt x="48" y="7964"/>
                    <a:pt x="200" y="8682"/>
                    <a:pt x="447" y="9360"/>
                  </a:cubicBezTo>
                  <a:cubicBezTo>
                    <a:pt x="516" y="9555"/>
                    <a:pt x="699" y="9675"/>
                    <a:pt x="894" y="9675"/>
                  </a:cubicBezTo>
                  <a:cubicBezTo>
                    <a:pt x="947" y="9675"/>
                    <a:pt x="1001" y="9666"/>
                    <a:pt x="1054" y="9647"/>
                  </a:cubicBezTo>
                  <a:lnTo>
                    <a:pt x="2450" y="9121"/>
                  </a:lnTo>
                  <a:lnTo>
                    <a:pt x="1525" y="10972"/>
                  </a:lnTo>
                  <a:cubicBezTo>
                    <a:pt x="1445" y="11132"/>
                    <a:pt x="1461" y="11315"/>
                    <a:pt x="1564" y="11459"/>
                  </a:cubicBezTo>
                  <a:cubicBezTo>
                    <a:pt x="1963" y="12009"/>
                    <a:pt x="2418" y="12528"/>
                    <a:pt x="2913" y="12991"/>
                  </a:cubicBezTo>
                  <a:cubicBezTo>
                    <a:pt x="3128" y="13198"/>
                    <a:pt x="3408" y="13310"/>
                    <a:pt x="3703" y="13310"/>
                  </a:cubicBezTo>
                  <a:lnTo>
                    <a:pt x="3703"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4"/>
            <p:cNvSpPr/>
            <p:nvPr/>
          </p:nvSpPr>
          <p:spPr>
            <a:xfrm>
              <a:off x="6070375" y="1712150"/>
              <a:ext cx="63600" cy="37425"/>
            </a:xfrm>
            <a:custGeom>
              <a:rect b="b" l="l" r="r" t="t"/>
              <a:pathLst>
                <a:path extrusionOk="0" h="1497" w="2544">
                  <a:moveTo>
                    <a:pt x="420" y="0"/>
                  </a:moveTo>
                  <a:cubicBezTo>
                    <a:pt x="146" y="0"/>
                    <a:pt x="0" y="338"/>
                    <a:pt x="190" y="543"/>
                  </a:cubicBezTo>
                  <a:lnTo>
                    <a:pt x="924" y="1341"/>
                  </a:lnTo>
                  <a:cubicBezTo>
                    <a:pt x="1020" y="1445"/>
                    <a:pt x="1147" y="1497"/>
                    <a:pt x="1275" y="1497"/>
                  </a:cubicBezTo>
                  <a:cubicBezTo>
                    <a:pt x="1403" y="1497"/>
                    <a:pt x="1530" y="1445"/>
                    <a:pt x="1626" y="1341"/>
                  </a:cubicBezTo>
                  <a:lnTo>
                    <a:pt x="2352" y="543"/>
                  </a:lnTo>
                  <a:cubicBezTo>
                    <a:pt x="2544" y="336"/>
                    <a:pt x="2400" y="1"/>
                    <a:pt x="2113" y="1"/>
                  </a:cubicBezTo>
                  <a:lnTo>
                    <a:pt x="429" y="1"/>
                  </a:lnTo>
                  <a:cubicBezTo>
                    <a:pt x="426" y="0"/>
                    <a:pt x="423" y="0"/>
                    <a:pt x="420"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4"/>
            <p:cNvSpPr/>
            <p:nvPr/>
          </p:nvSpPr>
          <p:spPr>
            <a:xfrm>
              <a:off x="6070325" y="1712150"/>
              <a:ext cx="31925" cy="37325"/>
            </a:xfrm>
            <a:custGeom>
              <a:rect b="b" l="l" r="r" t="t"/>
              <a:pathLst>
                <a:path extrusionOk="0" h="1493" w="1277">
                  <a:moveTo>
                    <a:pt x="431" y="1"/>
                  </a:moveTo>
                  <a:cubicBezTo>
                    <a:pt x="152" y="1"/>
                    <a:pt x="0" y="336"/>
                    <a:pt x="192" y="543"/>
                  </a:cubicBezTo>
                  <a:lnTo>
                    <a:pt x="926" y="1341"/>
                  </a:lnTo>
                  <a:cubicBezTo>
                    <a:pt x="1014" y="1437"/>
                    <a:pt x="1141" y="1493"/>
                    <a:pt x="1277" y="1493"/>
                  </a:cubicBezTo>
                  <a:lnTo>
                    <a:pt x="1277"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4"/>
            <p:cNvSpPr/>
            <p:nvPr/>
          </p:nvSpPr>
          <p:spPr>
            <a:xfrm>
              <a:off x="6066925" y="1591925"/>
              <a:ext cx="70450" cy="69325"/>
            </a:xfrm>
            <a:custGeom>
              <a:rect b="b" l="l" r="r" t="t"/>
              <a:pathLst>
                <a:path extrusionOk="0" h="2773" w="2818">
                  <a:moveTo>
                    <a:pt x="1409" y="0"/>
                  </a:moveTo>
                  <a:cubicBezTo>
                    <a:pt x="1341" y="0"/>
                    <a:pt x="1273" y="26"/>
                    <a:pt x="1221" y="78"/>
                  </a:cubicBezTo>
                  <a:lnTo>
                    <a:pt x="104" y="1195"/>
                  </a:lnTo>
                  <a:cubicBezTo>
                    <a:pt x="1" y="1299"/>
                    <a:pt x="1" y="1474"/>
                    <a:pt x="104" y="1578"/>
                  </a:cubicBezTo>
                  <a:lnTo>
                    <a:pt x="1221" y="2695"/>
                  </a:lnTo>
                  <a:cubicBezTo>
                    <a:pt x="1273" y="2747"/>
                    <a:pt x="1341" y="2773"/>
                    <a:pt x="1409" y="2773"/>
                  </a:cubicBezTo>
                  <a:cubicBezTo>
                    <a:pt x="1477" y="2773"/>
                    <a:pt x="1545" y="2747"/>
                    <a:pt x="1596" y="2695"/>
                  </a:cubicBezTo>
                  <a:lnTo>
                    <a:pt x="2714" y="1578"/>
                  </a:lnTo>
                  <a:cubicBezTo>
                    <a:pt x="2817" y="1474"/>
                    <a:pt x="2817" y="1307"/>
                    <a:pt x="2714" y="1203"/>
                  </a:cubicBezTo>
                  <a:lnTo>
                    <a:pt x="1596" y="78"/>
                  </a:lnTo>
                  <a:cubicBezTo>
                    <a:pt x="1545" y="26"/>
                    <a:pt x="1477" y="0"/>
                    <a:pt x="1409"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4"/>
            <p:cNvSpPr/>
            <p:nvPr/>
          </p:nvSpPr>
          <p:spPr>
            <a:xfrm>
              <a:off x="6066925" y="1592050"/>
              <a:ext cx="35325" cy="69250"/>
            </a:xfrm>
            <a:custGeom>
              <a:rect b="b" l="l" r="r" t="t"/>
              <a:pathLst>
                <a:path extrusionOk="0" h="2770" w="1413">
                  <a:moveTo>
                    <a:pt x="1413" y="1"/>
                  </a:moveTo>
                  <a:cubicBezTo>
                    <a:pt x="1341" y="1"/>
                    <a:pt x="1269" y="25"/>
                    <a:pt x="1221" y="73"/>
                  </a:cubicBezTo>
                  <a:lnTo>
                    <a:pt x="104" y="1198"/>
                  </a:lnTo>
                  <a:cubicBezTo>
                    <a:pt x="1" y="1302"/>
                    <a:pt x="1" y="1469"/>
                    <a:pt x="104" y="1573"/>
                  </a:cubicBezTo>
                  <a:lnTo>
                    <a:pt x="1221" y="2690"/>
                  </a:lnTo>
                  <a:cubicBezTo>
                    <a:pt x="1269" y="2738"/>
                    <a:pt x="1341" y="2770"/>
                    <a:pt x="1413" y="2770"/>
                  </a:cubicBezTo>
                  <a:lnTo>
                    <a:pt x="1413"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4"/>
            <p:cNvSpPr/>
            <p:nvPr/>
          </p:nvSpPr>
          <p:spPr>
            <a:xfrm>
              <a:off x="6066925" y="1621625"/>
              <a:ext cx="70450" cy="69350"/>
            </a:xfrm>
            <a:custGeom>
              <a:rect b="b" l="l" r="r" t="t"/>
              <a:pathLst>
                <a:path extrusionOk="0" h="2774" w="2818">
                  <a:moveTo>
                    <a:pt x="1409" y="1"/>
                  </a:moveTo>
                  <a:cubicBezTo>
                    <a:pt x="1341" y="1"/>
                    <a:pt x="1273" y="27"/>
                    <a:pt x="1221" y="79"/>
                  </a:cubicBezTo>
                  <a:lnTo>
                    <a:pt x="104" y="1196"/>
                  </a:lnTo>
                  <a:cubicBezTo>
                    <a:pt x="1" y="1300"/>
                    <a:pt x="1" y="1467"/>
                    <a:pt x="104" y="1579"/>
                  </a:cubicBezTo>
                  <a:lnTo>
                    <a:pt x="1221" y="2696"/>
                  </a:lnTo>
                  <a:cubicBezTo>
                    <a:pt x="1273" y="2748"/>
                    <a:pt x="1341" y="2774"/>
                    <a:pt x="1409" y="2774"/>
                  </a:cubicBezTo>
                  <a:cubicBezTo>
                    <a:pt x="1477" y="2774"/>
                    <a:pt x="1545" y="2748"/>
                    <a:pt x="1596" y="2696"/>
                  </a:cubicBezTo>
                  <a:lnTo>
                    <a:pt x="2714" y="1579"/>
                  </a:lnTo>
                  <a:cubicBezTo>
                    <a:pt x="2817" y="1467"/>
                    <a:pt x="2817" y="1300"/>
                    <a:pt x="2714" y="1196"/>
                  </a:cubicBezTo>
                  <a:lnTo>
                    <a:pt x="1596" y="79"/>
                  </a:lnTo>
                  <a:cubicBezTo>
                    <a:pt x="1545" y="27"/>
                    <a:pt x="1477" y="1"/>
                    <a:pt x="1409"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4"/>
            <p:cNvSpPr/>
            <p:nvPr/>
          </p:nvSpPr>
          <p:spPr>
            <a:xfrm>
              <a:off x="6066925" y="1621575"/>
              <a:ext cx="35325" cy="69450"/>
            </a:xfrm>
            <a:custGeom>
              <a:rect b="b" l="l" r="r" t="t"/>
              <a:pathLst>
                <a:path extrusionOk="0" h="2778" w="1413">
                  <a:moveTo>
                    <a:pt x="1413" y="1"/>
                  </a:moveTo>
                  <a:cubicBezTo>
                    <a:pt x="1341" y="1"/>
                    <a:pt x="1269" y="33"/>
                    <a:pt x="1221" y="81"/>
                  </a:cubicBezTo>
                  <a:lnTo>
                    <a:pt x="104" y="1198"/>
                  </a:lnTo>
                  <a:cubicBezTo>
                    <a:pt x="1" y="1302"/>
                    <a:pt x="1" y="1469"/>
                    <a:pt x="104" y="1581"/>
                  </a:cubicBezTo>
                  <a:lnTo>
                    <a:pt x="1221" y="2698"/>
                  </a:lnTo>
                  <a:cubicBezTo>
                    <a:pt x="1269" y="2746"/>
                    <a:pt x="1341" y="2778"/>
                    <a:pt x="1413" y="2778"/>
                  </a:cubicBezTo>
                  <a:lnTo>
                    <a:pt x="1413"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4"/>
            <p:cNvSpPr/>
            <p:nvPr/>
          </p:nvSpPr>
          <p:spPr>
            <a:xfrm>
              <a:off x="6066925" y="1621625"/>
              <a:ext cx="70450" cy="50650"/>
            </a:xfrm>
            <a:custGeom>
              <a:rect b="b" l="l" r="r" t="t"/>
              <a:pathLst>
                <a:path extrusionOk="0" h="2026" w="2818">
                  <a:moveTo>
                    <a:pt x="1409" y="1"/>
                  </a:moveTo>
                  <a:cubicBezTo>
                    <a:pt x="1341" y="1"/>
                    <a:pt x="1273" y="27"/>
                    <a:pt x="1221" y="79"/>
                  </a:cubicBezTo>
                  <a:lnTo>
                    <a:pt x="104" y="1196"/>
                  </a:lnTo>
                  <a:cubicBezTo>
                    <a:pt x="1" y="1300"/>
                    <a:pt x="1" y="1467"/>
                    <a:pt x="104" y="1579"/>
                  </a:cubicBezTo>
                  <a:lnTo>
                    <a:pt x="551" y="2026"/>
                  </a:lnTo>
                  <a:lnTo>
                    <a:pt x="1221" y="1347"/>
                  </a:lnTo>
                  <a:cubicBezTo>
                    <a:pt x="1273" y="1296"/>
                    <a:pt x="1341" y="1270"/>
                    <a:pt x="1409" y="1270"/>
                  </a:cubicBezTo>
                  <a:cubicBezTo>
                    <a:pt x="1477" y="1270"/>
                    <a:pt x="1545" y="1296"/>
                    <a:pt x="1596" y="1347"/>
                  </a:cubicBezTo>
                  <a:lnTo>
                    <a:pt x="2275" y="2026"/>
                  </a:lnTo>
                  <a:lnTo>
                    <a:pt x="2714" y="1579"/>
                  </a:lnTo>
                  <a:cubicBezTo>
                    <a:pt x="2817" y="1467"/>
                    <a:pt x="2817" y="1300"/>
                    <a:pt x="2714" y="1196"/>
                  </a:cubicBezTo>
                  <a:lnTo>
                    <a:pt x="1596" y="79"/>
                  </a:lnTo>
                  <a:cubicBezTo>
                    <a:pt x="1545" y="27"/>
                    <a:pt x="1477" y="1"/>
                    <a:pt x="1409"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4"/>
            <p:cNvSpPr/>
            <p:nvPr/>
          </p:nvSpPr>
          <p:spPr>
            <a:xfrm>
              <a:off x="6066925" y="1621575"/>
              <a:ext cx="35325" cy="50700"/>
            </a:xfrm>
            <a:custGeom>
              <a:rect b="b" l="l" r="r" t="t"/>
              <a:pathLst>
                <a:path extrusionOk="0" h="2028" w="1413">
                  <a:moveTo>
                    <a:pt x="1413" y="1"/>
                  </a:moveTo>
                  <a:cubicBezTo>
                    <a:pt x="1341" y="1"/>
                    <a:pt x="1269" y="33"/>
                    <a:pt x="1221" y="81"/>
                  </a:cubicBezTo>
                  <a:lnTo>
                    <a:pt x="104" y="1198"/>
                  </a:lnTo>
                  <a:cubicBezTo>
                    <a:pt x="1" y="1302"/>
                    <a:pt x="1" y="1469"/>
                    <a:pt x="104" y="1581"/>
                  </a:cubicBezTo>
                  <a:lnTo>
                    <a:pt x="551" y="2028"/>
                  </a:lnTo>
                  <a:lnTo>
                    <a:pt x="1221" y="1349"/>
                  </a:lnTo>
                  <a:cubicBezTo>
                    <a:pt x="1269" y="1302"/>
                    <a:pt x="1341" y="1270"/>
                    <a:pt x="1413" y="1270"/>
                  </a:cubicBezTo>
                  <a:lnTo>
                    <a:pt x="1413" y="1"/>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4"/>
            <p:cNvSpPr/>
            <p:nvPr/>
          </p:nvSpPr>
          <p:spPr>
            <a:xfrm>
              <a:off x="6086475" y="1765625"/>
              <a:ext cx="31550" cy="31525"/>
            </a:xfrm>
            <a:custGeom>
              <a:rect b="b" l="l" r="r" t="t"/>
              <a:pathLst>
                <a:path extrusionOk="0" h="1261" w="1262">
                  <a:moveTo>
                    <a:pt x="631" y="0"/>
                  </a:moveTo>
                  <a:cubicBezTo>
                    <a:pt x="280" y="0"/>
                    <a:pt x="1" y="287"/>
                    <a:pt x="1" y="630"/>
                  </a:cubicBezTo>
                  <a:cubicBezTo>
                    <a:pt x="1" y="981"/>
                    <a:pt x="280" y="1261"/>
                    <a:pt x="631" y="1261"/>
                  </a:cubicBezTo>
                  <a:cubicBezTo>
                    <a:pt x="974" y="1261"/>
                    <a:pt x="1261" y="981"/>
                    <a:pt x="1261" y="630"/>
                  </a:cubicBezTo>
                  <a:cubicBezTo>
                    <a:pt x="1261" y="287"/>
                    <a:pt x="974" y="0"/>
                    <a:pt x="631"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4"/>
            <p:cNvSpPr/>
            <p:nvPr/>
          </p:nvSpPr>
          <p:spPr>
            <a:xfrm>
              <a:off x="6086475" y="1765625"/>
              <a:ext cx="15775" cy="31525"/>
            </a:xfrm>
            <a:custGeom>
              <a:rect b="b" l="l" r="r" t="t"/>
              <a:pathLst>
                <a:path extrusionOk="0" h="1261" w="631">
                  <a:moveTo>
                    <a:pt x="631" y="0"/>
                  </a:moveTo>
                  <a:cubicBezTo>
                    <a:pt x="280" y="0"/>
                    <a:pt x="1" y="287"/>
                    <a:pt x="1" y="630"/>
                  </a:cubicBezTo>
                  <a:cubicBezTo>
                    <a:pt x="1" y="981"/>
                    <a:pt x="280" y="1261"/>
                    <a:pt x="631" y="1261"/>
                  </a:cubicBezTo>
                  <a:lnTo>
                    <a:pt x="631"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4"/>
            <p:cNvSpPr/>
            <p:nvPr/>
          </p:nvSpPr>
          <p:spPr>
            <a:xfrm>
              <a:off x="6095475" y="1815100"/>
              <a:ext cx="13375" cy="11550"/>
            </a:xfrm>
            <a:custGeom>
              <a:rect b="b" l="l" r="r" t="t"/>
              <a:pathLst>
                <a:path extrusionOk="0" h="462" w="535">
                  <a:moveTo>
                    <a:pt x="274" y="0"/>
                  </a:moveTo>
                  <a:cubicBezTo>
                    <a:pt x="168" y="0"/>
                    <a:pt x="73" y="68"/>
                    <a:pt x="39" y="175"/>
                  </a:cubicBezTo>
                  <a:cubicBezTo>
                    <a:pt x="1" y="349"/>
                    <a:pt x="140" y="462"/>
                    <a:pt x="278" y="462"/>
                  </a:cubicBezTo>
                  <a:cubicBezTo>
                    <a:pt x="367" y="462"/>
                    <a:pt x="456" y="414"/>
                    <a:pt x="494" y="303"/>
                  </a:cubicBezTo>
                  <a:cubicBezTo>
                    <a:pt x="534" y="175"/>
                    <a:pt x="454" y="40"/>
                    <a:pt x="335" y="8"/>
                  </a:cubicBezTo>
                  <a:cubicBezTo>
                    <a:pt x="314" y="3"/>
                    <a:pt x="294" y="0"/>
                    <a:pt x="274"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4"/>
            <p:cNvSpPr/>
            <p:nvPr/>
          </p:nvSpPr>
          <p:spPr>
            <a:xfrm>
              <a:off x="6094650" y="1815075"/>
              <a:ext cx="7600" cy="11800"/>
            </a:xfrm>
            <a:custGeom>
              <a:rect b="b" l="l" r="r" t="t"/>
              <a:pathLst>
                <a:path extrusionOk="0" h="472" w="304">
                  <a:moveTo>
                    <a:pt x="304" y="1"/>
                  </a:moveTo>
                  <a:cubicBezTo>
                    <a:pt x="264" y="1"/>
                    <a:pt x="224" y="9"/>
                    <a:pt x="184" y="33"/>
                  </a:cubicBezTo>
                  <a:cubicBezTo>
                    <a:pt x="1" y="137"/>
                    <a:pt x="41" y="408"/>
                    <a:pt x="240" y="464"/>
                  </a:cubicBezTo>
                  <a:cubicBezTo>
                    <a:pt x="256" y="472"/>
                    <a:pt x="280" y="472"/>
                    <a:pt x="304" y="472"/>
                  </a:cubicBezTo>
                  <a:lnTo>
                    <a:pt x="304" y="1"/>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5" name="Google Shape;5925;p64"/>
          <p:cNvGrpSpPr/>
          <p:nvPr/>
        </p:nvGrpSpPr>
        <p:grpSpPr>
          <a:xfrm>
            <a:off x="6631275" y="1514675"/>
            <a:ext cx="173175" cy="367850"/>
            <a:chOff x="6631275" y="1514675"/>
            <a:chExt cx="173175" cy="367850"/>
          </a:xfrm>
        </p:grpSpPr>
        <p:sp>
          <p:nvSpPr>
            <p:cNvPr id="5926" name="Google Shape;5926;p64"/>
            <p:cNvSpPr/>
            <p:nvPr/>
          </p:nvSpPr>
          <p:spPr>
            <a:xfrm>
              <a:off x="6631275" y="1514675"/>
              <a:ext cx="173175" cy="142825"/>
            </a:xfrm>
            <a:custGeom>
              <a:rect b="b" l="l" r="r" t="t"/>
              <a:pathLst>
                <a:path extrusionOk="0" h="5713" w="6927">
                  <a:moveTo>
                    <a:pt x="833" y="0"/>
                  </a:moveTo>
                  <a:cubicBezTo>
                    <a:pt x="390" y="0"/>
                    <a:pt x="0" y="355"/>
                    <a:pt x="0" y="838"/>
                  </a:cubicBezTo>
                  <a:lnTo>
                    <a:pt x="0" y="4875"/>
                  </a:lnTo>
                  <a:cubicBezTo>
                    <a:pt x="0" y="5353"/>
                    <a:pt x="391" y="5712"/>
                    <a:pt x="836" y="5712"/>
                  </a:cubicBezTo>
                  <a:cubicBezTo>
                    <a:pt x="934" y="5712"/>
                    <a:pt x="1034" y="5695"/>
                    <a:pt x="1133" y="5657"/>
                  </a:cubicBezTo>
                  <a:lnTo>
                    <a:pt x="6120" y="3742"/>
                  </a:lnTo>
                  <a:cubicBezTo>
                    <a:pt x="6926" y="3431"/>
                    <a:pt x="6926" y="2282"/>
                    <a:pt x="6120" y="1971"/>
                  </a:cubicBezTo>
                  <a:lnTo>
                    <a:pt x="1133" y="56"/>
                  </a:lnTo>
                  <a:cubicBezTo>
                    <a:pt x="1033" y="18"/>
                    <a:pt x="931" y="0"/>
                    <a:pt x="833"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4"/>
            <p:cNvSpPr/>
            <p:nvPr/>
          </p:nvSpPr>
          <p:spPr>
            <a:xfrm>
              <a:off x="6631275" y="1514675"/>
              <a:ext cx="173175" cy="103950"/>
            </a:xfrm>
            <a:custGeom>
              <a:rect b="b" l="l" r="r" t="t"/>
              <a:pathLst>
                <a:path extrusionOk="0" h="4158" w="6927">
                  <a:moveTo>
                    <a:pt x="833" y="0"/>
                  </a:moveTo>
                  <a:cubicBezTo>
                    <a:pt x="390" y="0"/>
                    <a:pt x="0" y="355"/>
                    <a:pt x="0" y="838"/>
                  </a:cubicBezTo>
                  <a:lnTo>
                    <a:pt x="0" y="2282"/>
                  </a:lnTo>
                  <a:cubicBezTo>
                    <a:pt x="96" y="2282"/>
                    <a:pt x="200" y="2298"/>
                    <a:pt x="295" y="2338"/>
                  </a:cubicBezTo>
                  <a:lnTo>
                    <a:pt x="5035" y="4157"/>
                  </a:lnTo>
                  <a:lnTo>
                    <a:pt x="6112" y="3742"/>
                  </a:lnTo>
                  <a:cubicBezTo>
                    <a:pt x="6918" y="3431"/>
                    <a:pt x="6926" y="2282"/>
                    <a:pt x="6112" y="1971"/>
                  </a:cubicBezTo>
                  <a:lnTo>
                    <a:pt x="1133" y="56"/>
                  </a:lnTo>
                  <a:cubicBezTo>
                    <a:pt x="1033" y="18"/>
                    <a:pt x="931" y="0"/>
                    <a:pt x="833"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4"/>
            <p:cNvSpPr/>
            <p:nvPr/>
          </p:nvSpPr>
          <p:spPr>
            <a:xfrm>
              <a:off x="6715250" y="1514675"/>
              <a:ext cx="52300" cy="367850"/>
            </a:xfrm>
            <a:custGeom>
              <a:rect b="b" l="l" r="r" t="t"/>
              <a:pathLst>
                <a:path extrusionOk="0" h="14714" w="2092">
                  <a:moveTo>
                    <a:pt x="1046" y="0"/>
                  </a:moveTo>
                  <a:cubicBezTo>
                    <a:pt x="471" y="0"/>
                    <a:pt x="1" y="471"/>
                    <a:pt x="1" y="1045"/>
                  </a:cubicBezTo>
                  <a:lnTo>
                    <a:pt x="1" y="13669"/>
                  </a:lnTo>
                  <a:cubicBezTo>
                    <a:pt x="1" y="14243"/>
                    <a:pt x="471" y="14706"/>
                    <a:pt x="1046" y="14714"/>
                  </a:cubicBezTo>
                  <a:cubicBezTo>
                    <a:pt x="1620" y="14706"/>
                    <a:pt x="2091" y="14243"/>
                    <a:pt x="2091" y="13669"/>
                  </a:cubicBezTo>
                  <a:lnTo>
                    <a:pt x="2091" y="1045"/>
                  </a:lnTo>
                  <a:cubicBezTo>
                    <a:pt x="2091" y="471"/>
                    <a:pt x="1620" y="0"/>
                    <a:pt x="1046"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4"/>
            <p:cNvSpPr/>
            <p:nvPr/>
          </p:nvSpPr>
          <p:spPr>
            <a:xfrm>
              <a:off x="6715250" y="1514675"/>
              <a:ext cx="39325" cy="367850"/>
            </a:xfrm>
            <a:custGeom>
              <a:rect b="b" l="l" r="r" t="t"/>
              <a:pathLst>
                <a:path extrusionOk="0" h="14714" w="1573">
                  <a:moveTo>
                    <a:pt x="1046" y="0"/>
                  </a:moveTo>
                  <a:cubicBezTo>
                    <a:pt x="471" y="0"/>
                    <a:pt x="1" y="471"/>
                    <a:pt x="1" y="1045"/>
                  </a:cubicBezTo>
                  <a:lnTo>
                    <a:pt x="1" y="13669"/>
                  </a:lnTo>
                  <a:cubicBezTo>
                    <a:pt x="1" y="14243"/>
                    <a:pt x="471" y="14706"/>
                    <a:pt x="1046" y="14714"/>
                  </a:cubicBezTo>
                  <a:cubicBezTo>
                    <a:pt x="1229" y="14714"/>
                    <a:pt x="1413" y="14666"/>
                    <a:pt x="1572" y="14570"/>
                  </a:cubicBezTo>
                  <a:cubicBezTo>
                    <a:pt x="1245" y="14387"/>
                    <a:pt x="1046" y="14036"/>
                    <a:pt x="1046" y="13669"/>
                  </a:cubicBezTo>
                  <a:lnTo>
                    <a:pt x="1046" y="1045"/>
                  </a:lnTo>
                  <a:cubicBezTo>
                    <a:pt x="1046" y="670"/>
                    <a:pt x="1245" y="327"/>
                    <a:pt x="1572" y="144"/>
                  </a:cubicBezTo>
                  <a:cubicBezTo>
                    <a:pt x="1413" y="48"/>
                    <a:pt x="1229" y="0"/>
                    <a:pt x="1046"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4"/>
            <p:cNvSpPr/>
            <p:nvPr/>
          </p:nvSpPr>
          <p:spPr>
            <a:xfrm>
              <a:off x="6715250" y="1749650"/>
              <a:ext cx="52300" cy="52300"/>
            </a:xfrm>
            <a:custGeom>
              <a:rect b="b" l="l" r="r" t="t"/>
              <a:pathLst>
                <a:path extrusionOk="0" h="2092" w="2092">
                  <a:moveTo>
                    <a:pt x="1" y="1"/>
                  </a:moveTo>
                  <a:lnTo>
                    <a:pt x="1" y="2091"/>
                  </a:lnTo>
                  <a:lnTo>
                    <a:pt x="2091" y="2091"/>
                  </a:lnTo>
                  <a:lnTo>
                    <a:pt x="2091"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4"/>
            <p:cNvSpPr/>
            <p:nvPr/>
          </p:nvSpPr>
          <p:spPr>
            <a:xfrm>
              <a:off x="6715250" y="1749650"/>
              <a:ext cx="26150" cy="52300"/>
            </a:xfrm>
            <a:custGeom>
              <a:rect b="b" l="l" r="r" t="t"/>
              <a:pathLst>
                <a:path extrusionOk="0" h="2092" w="1046">
                  <a:moveTo>
                    <a:pt x="1" y="1"/>
                  </a:moveTo>
                  <a:lnTo>
                    <a:pt x="1" y="2091"/>
                  </a:lnTo>
                  <a:lnTo>
                    <a:pt x="1046" y="2091"/>
                  </a:lnTo>
                  <a:lnTo>
                    <a:pt x="1046"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4"/>
            <p:cNvSpPr/>
            <p:nvPr/>
          </p:nvSpPr>
          <p:spPr>
            <a:xfrm>
              <a:off x="6715250" y="1749650"/>
              <a:ext cx="52300" cy="52300"/>
            </a:xfrm>
            <a:custGeom>
              <a:rect b="b" l="l" r="r" t="t"/>
              <a:pathLst>
                <a:path extrusionOk="0" h="2092" w="2092">
                  <a:moveTo>
                    <a:pt x="1046" y="1"/>
                  </a:moveTo>
                  <a:lnTo>
                    <a:pt x="1" y="1046"/>
                  </a:lnTo>
                  <a:lnTo>
                    <a:pt x="1046" y="2091"/>
                  </a:lnTo>
                  <a:lnTo>
                    <a:pt x="2091" y="1046"/>
                  </a:lnTo>
                  <a:lnTo>
                    <a:pt x="1046"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4"/>
            <p:cNvSpPr/>
            <p:nvPr/>
          </p:nvSpPr>
          <p:spPr>
            <a:xfrm>
              <a:off x="6715250" y="1749650"/>
              <a:ext cx="26150" cy="52300"/>
            </a:xfrm>
            <a:custGeom>
              <a:rect b="b" l="l" r="r" t="t"/>
              <a:pathLst>
                <a:path extrusionOk="0" h="2092" w="1046">
                  <a:moveTo>
                    <a:pt x="1046" y="1"/>
                  </a:moveTo>
                  <a:lnTo>
                    <a:pt x="1" y="1046"/>
                  </a:lnTo>
                  <a:lnTo>
                    <a:pt x="1046" y="2091"/>
                  </a:lnTo>
                  <a:lnTo>
                    <a:pt x="1046"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4"/>
            <p:cNvSpPr/>
            <p:nvPr/>
          </p:nvSpPr>
          <p:spPr>
            <a:xfrm>
              <a:off x="6731400" y="1765625"/>
              <a:ext cx="19975" cy="20150"/>
            </a:xfrm>
            <a:custGeom>
              <a:rect b="b" l="l" r="r" t="t"/>
              <a:pathLst>
                <a:path extrusionOk="0" h="806" w="799">
                  <a:moveTo>
                    <a:pt x="400" y="0"/>
                  </a:moveTo>
                  <a:cubicBezTo>
                    <a:pt x="176" y="0"/>
                    <a:pt x="1" y="184"/>
                    <a:pt x="1" y="407"/>
                  </a:cubicBezTo>
                  <a:cubicBezTo>
                    <a:pt x="1" y="630"/>
                    <a:pt x="176" y="806"/>
                    <a:pt x="400" y="806"/>
                  </a:cubicBezTo>
                  <a:cubicBezTo>
                    <a:pt x="623" y="806"/>
                    <a:pt x="799" y="630"/>
                    <a:pt x="799" y="407"/>
                  </a:cubicBezTo>
                  <a:cubicBezTo>
                    <a:pt x="799" y="184"/>
                    <a:pt x="623" y="0"/>
                    <a:pt x="400"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4"/>
            <p:cNvSpPr/>
            <p:nvPr/>
          </p:nvSpPr>
          <p:spPr>
            <a:xfrm>
              <a:off x="6731200" y="1765625"/>
              <a:ext cx="10200" cy="20150"/>
            </a:xfrm>
            <a:custGeom>
              <a:rect b="b" l="l" r="r" t="t"/>
              <a:pathLst>
                <a:path extrusionOk="0" h="806" w="408">
                  <a:moveTo>
                    <a:pt x="408" y="0"/>
                  </a:moveTo>
                  <a:cubicBezTo>
                    <a:pt x="184" y="0"/>
                    <a:pt x="1" y="184"/>
                    <a:pt x="9" y="407"/>
                  </a:cubicBezTo>
                  <a:cubicBezTo>
                    <a:pt x="9" y="630"/>
                    <a:pt x="184" y="806"/>
                    <a:pt x="408" y="806"/>
                  </a:cubicBezTo>
                  <a:lnTo>
                    <a:pt x="408"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4"/>
            <p:cNvSpPr/>
            <p:nvPr/>
          </p:nvSpPr>
          <p:spPr>
            <a:xfrm>
              <a:off x="6701100" y="1730500"/>
              <a:ext cx="80600" cy="19175"/>
            </a:xfrm>
            <a:custGeom>
              <a:rect b="b" l="l" r="r" t="t"/>
              <a:pathLst>
                <a:path extrusionOk="0" h="767" w="3224">
                  <a:moveTo>
                    <a:pt x="511" y="1"/>
                  </a:moveTo>
                  <a:cubicBezTo>
                    <a:pt x="0" y="1"/>
                    <a:pt x="0" y="767"/>
                    <a:pt x="511" y="767"/>
                  </a:cubicBezTo>
                  <a:lnTo>
                    <a:pt x="2713" y="767"/>
                  </a:lnTo>
                  <a:cubicBezTo>
                    <a:pt x="3224" y="767"/>
                    <a:pt x="3224" y="1"/>
                    <a:pt x="2713"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4"/>
            <p:cNvSpPr/>
            <p:nvPr/>
          </p:nvSpPr>
          <p:spPr>
            <a:xfrm>
              <a:off x="6701100" y="1730500"/>
              <a:ext cx="49875" cy="19175"/>
            </a:xfrm>
            <a:custGeom>
              <a:rect b="b" l="l" r="r" t="t"/>
              <a:pathLst>
                <a:path extrusionOk="0" h="767" w="1995">
                  <a:moveTo>
                    <a:pt x="511" y="1"/>
                  </a:moveTo>
                  <a:cubicBezTo>
                    <a:pt x="0" y="1"/>
                    <a:pt x="0" y="767"/>
                    <a:pt x="511" y="767"/>
                  </a:cubicBezTo>
                  <a:lnTo>
                    <a:pt x="1995" y="767"/>
                  </a:lnTo>
                  <a:cubicBezTo>
                    <a:pt x="1779" y="767"/>
                    <a:pt x="1612" y="591"/>
                    <a:pt x="1612" y="384"/>
                  </a:cubicBezTo>
                  <a:cubicBezTo>
                    <a:pt x="1612" y="176"/>
                    <a:pt x="1779" y="1"/>
                    <a:pt x="1995"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4"/>
            <p:cNvSpPr/>
            <p:nvPr/>
          </p:nvSpPr>
          <p:spPr>
            <a:xfrm>
              <a:off x="6701100" y="1653500"/>
              <a:ext cx="80600" cy="18975"/>
            </a:xfrm>
            <a:custGeom>
              <a:rect b="b" l="l" r="r" t="t"/>
              <a:pathLst>
                <a:path extrusionOk="0" h="759" w="3224">
                  <a:moveTo>
                    <a:pt x="2721" y="1"/>
                  </a:moveTo>
                  <a:cubicBezTo>
                    <a:pt x="2718" y="1"/>
                    <a:pt x="2716" y="1"/>
                    <a:pt x="2713" y="1"/>
                  </a:cubicBezTo>
                  <a:lnTo>
                    <a:pt x="511" y="1"/>
                  </a:lnTo>
                  <a:cubicBezTo>
                    <a:pt x="0" y="1"/>
                    <a:pt x="0" y="759"/>
                    <a:pt x="511" y="759"/>
                  </a:cubicBezTo>
                  <a:lnTo>
                    <a:pt x="2713" y="759"/>
                  </a:lnTo>
                  <a:cubicBezTo>
                    <a:pt x="3221" y="759"/>
                    <a:pt x="3224" y="1"/>
                    <a:pt x="2721"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4"/>
            <p:cNvSpPr/>
            <p:nvPr/>
          </p:nvSpPr>
          <p:spPr>
            <a:xfrm>
              <a:off x="6701100" y="1801925"/>
              <a:ext cx="80600" cy="19175"/>
            </a:xfrm>
            <a:custGeom>
              <a:rect b="b" l="l" r="r" t="t"/>
              <a:pathLst>
                <a:path extrusionOk="0" h="767" w="3224">
                  <a:moveTo>
                    <a:pt x="511" y="0"/>
                  </a:moveTo>
                  <a:cubicBezTo>
                    <a:pt x="0" y="0"/>
                    <a:pt x="0" y="766"/>
                    <a:pt x="511" y="766"/>
                  </a:cubicBezTo>
                  <a:lnTo>
                    <a:pt x="2713" y="766"/>
                  </a:lnTo>
                  <a:cubicBezTo>
                    <a:pt x="3224" y="766"/>
                    <a:pt x="3224" y="0"/>
                    <a:pt x="2713"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4"/>
            <p:cNvSpPr/>
            <p:nvPr/>
          </p:nvSpPr>
          <p:spPr>
            <a:xfrm>
              <a:off x="6701100" y="1801925"/>
              <a:ext cx="49875" cy="18975"/>
            </a:xfrm>
            <a:custGeom>
              <a:rect b="b" l="l" r="r" t="t"/>
              <a:pathLst>
                <a:path extrusionOk="0" h="759" w="1995">
                  <a:moveTo>
                    <a:pt x="511" y="0"/>
                  </a:moveTo>
                  <a:cubicBezTo>
                    <a:pt x="0" y="0"/>
                    <a:pt x="0" y="758"/>
                    <a:pt x="511" y="758"/>
                  </a:cubicBezTo>
                  <a:lnTo>
                    <a:pt x="1995" y="758"/>
                  </a:lnTo>
                  <a:cubicBezTo>
                    <a:pt x="1779" y="758"/>
                    <a:pt x="1612" y="591"/>
                    <a:pt x="1612" y="383"/>
                  </a:cubicBezTo>
                  <a:cubicBezTo>
                    <a:pt x="1612" y="168"/>
                    <a:pt x="1779" y="0"/>
                    <a:pt x="1995"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4"/>
            <p:cNvSpPr/>
            <p:nvPr/>
          </p:nvSpPr>
          <p:spPr>
            <a:xfrm>
              <a:off x="6704275" y="1672450"/>
              <a:ext cx="74250" cy="18975"/>
            </a:xfrm>
            <a:custGeom>
              <a:rect b="b" l="l" r="r" t="t"/>
              <a:pathLst>
                <a:path extrusionOk="0" h="759" w="2970">
                  <a:moveTo>
                    <a:pt x="384" y="1"/>
                  </a:moveTo>
                  <a:cubicBezTo>
                    <a:pt x="168" y="1"/>
                    <a:pt x="1" y="168"/>
                    <a:pt x="1" y="384"/>
                  </a:cubicBezTo>
                  <a:cubicBezTo>
                    <a:pt x="1" y="591"/>
                    <a:pt x="168" y="759"/>
                    <a:pt x="384" y="759"/>
                  </a:cubicBezTo>
                  <a:lnTo>
                    <a:pt x="2586" y="759"/>
                  </a:lnTo>
                  <a:cubicBezTo>
                    <a:pt x="2801" y="759"/>
                    <a:pt x="2969" y="591"/>
                    <a:pt x="2969" y="384"/>
                  </a:cubicBezTo>
                  <a:cubicBezTo>
                    <a:pt x="2969" y="168"/>
                    <a:pt x="2801" y="1"/>
                    <a:pt x="258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4"/>
            <p:cNvSpPr/>
            <p:nvPr/>
          </p:nvSpPr>
          <p:spPr>
            <a:xfrm>
              <a:off x="6701100" y="1653500"/>
              <a:ext cx="49875" cy="18975"/>
            </a:xfrm>
            <a:custGeom>
              <a:rect b="b" l="l" r="r" t="t"/>
              <a:pathLst>
                <a:path extrusionOk="0" h="759" w="1995">
                  <a:moveTo>
                    <a:pt x="511" y="1"/>
                  </a:moveTo>
                  <a:cubicBezTo>
                    <a:pt x="0" y="1"/>
                    <a:pt x="0" y="759"/>
                    <a:pt x="511" y="759"/>
                  </a:cubicBezTo>
                  <a:lnTo>
                    <a:pt x="1995" y="759"/>
                  </a:lnTo>
                  <a:cubicBezTo>
                    <a:pt x="1779" y="759"/>
                    <a:pt x="1612" y="591"/>
                    <a:pt x="1612" y="376"/>
                  </a:cubicBezTo>
                  <a:cubicBezTo>
                    <a:pt x="1612" y="168"/>
                    <a:pt x="1779" y="1"/>
                    <a:pt x="1995"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4"/>
            <p:cNvSpPr/>
            <p:nvPr/>
          </p:nvSpPr>
          <p:spPr>
            <a:xfrm>
              <a:off x="6701100" y="1672450"/>
              <a:ext cx="49875" cy="18975"/>
            </a:xfrm>
            <a:custGeom>
              <a:rect b="b" l="l" r="r" t="t"/>
              <a:pathLst>
                <a:path extrusionOk="0" h="759" w="1995">
                  <a:moveTo>
                    <a:pt x="511" y="1"/>
                  </a:moveTo>
                  <a:cubicBezTo>
                    <a:pt x="3" y="1"/>
                    <a:pt x="0" y="759"/>
                    <a:pt x="503" y="759"/>
                  </a:cubicBezTo>
                  <a:cubicBezTo>
                    <a:pt x="505" y="759"/>
                    <a:pt x="508" y="759"/>
                    <a:pt x="511" y="759"/>
                  </a:cubicBezTo>
                  <a:lnTo>
                    <a:pt x="1995" y="759"/>
                  </a:lnTo>
                  <a:cubicBezTo>
                    <a:pt x="1779" y="759"/>
                    <a:pt x="1612" y="591"/>
                    <a:pt x="1612" y="384"/>
                  </a:cubicBezTo>
                  <a:cubicBezTo>
                    <a:pt x="1612" y="168"/>
                    <a:pt x="1779" y="1"/>
                    <a:pt x="199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4"/>
            <p:cNvSpPr/>
            <p:nvPr/>
          </p:nvSpPr>
          <p:spPr>
            <a:xfrm>
              <a:off x="6707700" y="1531850"/>
              <a:ext cx="66225" cy="88100"/>
            </a:xfrm>
            <a:custGeom>
              <a:rect b="b" l="l" r="r" t="t"/>
              <a:pathLst>
                <a:path extrusionOk="0" h="3524" w="2649">
                  <a:moveTo>
                    <a:pt x="306" y="0"/>
                  </a:moveTo>
                  <a:cubicBezTo>
                    <a:pt x="149" y="0"/>
                    <a:pt x="1" y="175"/>
                    <a:pt x="119" y="350"/>
                  </a:cubicBezTo>
                  <a:lnTo>
                    <a:pt x="2210" y="3430"/>
                  </a:lnTo>
                  <a:cubicBezTo>
                    <a:pt x="2256" y="3492"/>
                    <a:pt x="2329" y="3524"/>
                    <a:pt x="2402" y="3524"/>
                  </a:cubicBezTo>
                  <a:cubicBezTo>
                    <a:pt x="2443" y="3524"/>
                    <a:pt x="2484" y="3514"/>
                    <a:pt x="2521" y="3494"/>
                  </a:cubicBezTo>
                  <a:cubicBezTo>
                    <a:pt x="2625" y="3422"/>
                    <a:pt x="2648" y="3287"/>
                    <a:pt x="2577" y="3183"/>
                  </a:cubicBezTo>
                  <a:lnTo>
                    <a:pt x="486" y="103"/>
                  </a:lnTo>
                  <a:cubicBezTo>
                    <a:pt x="437" y="31"/>
                    <a:pt x="371" y="0"/>
                    <a:pt x="306"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4"/>
            <p:cNvSpPr/>
            <p:nvPr/>
          </p:nvSpPr>
          <p:spPr>
            <a:xfrm>
              <a:off x="6708875" y="1551925"/>
              <a:ext cx="66300" cy="88000"/>
            </a:xfrm>
            <a:custGeom>
              <a:rect b="b" l="l" r="r" t="t"/>
              <a:pathLst>
                <a:path extrusionOk="0" h="3520" w="2652">
                  <a:moveTo>
                    <a:pt x="2345" y="1"/>
                  </a:moveTo>
                  <a:cubicBezTo>
                    <a:pt x="2283" y="1"/>
                    <a:pt x="2219" y="29"/>
                    <a:pt x="2171" y="98"/>
                  </a:cubicBezTo>
                  <a:lnTo>
                    <a:pt x="72" y="3186"/>
                  </a:lnTo>
                  <a:cubicBezTo>
                    <a:pt x="0" y="3282"/>
                    <a:pt x="32" y="3425"/>
                    <a:pt x="136" y="3489"/>
                  </a:cubicBezTo>
                  <a:cubicBezTo>
                    <a:pt x="171" y="3509"/>
                    <a:pt x="210" y="3519"/>
                    <a:pt x="249" y="3519"/>
                  </a:cubicBezTo>
                  <a:cubicBezTo>
                    <a:pt x="318" y="3519"/>
                    <a:pt x="388" y="3489"/>
                    <a:pt x="439" y="3433"/>
                  </a:cubicBezTo>
                  <a:lnTo>
                    <a:pt x="2538" y="353"/>
                  </a:lnTo>
                  <a:cubicBezTo>
                    <a:pt x="2651" y="177"/>
                    <a:pt x="2502" y="1"/>
                    <a:pt x="2345"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6" name="Google Shape;5946;p64"/>
          <p:cNvGrpSpPr/>
          <p:nvPr/>
        </p:nvGrpSpPr>
        <p:grpSpPr>
          <a:xfrm>
            <a:off x="2240000" y="2076600"/>
            <a:ext cx="358100" cy="367975"/>
            <a:chOff x="2240000" y="2076600"/>
            <a:chExt cx="358100" cy="367975"/>
          </a:xfrm>
        </p:grpSpPr>
        <p:sp>
          <p:nvSpPr>
            <p:cNvPr id="5947" name="Google Shape;5947;p64"/>
            <p:cNvSpPr/>
            <p:nvPr/>
          </p:nvSpPr>
          <p:spPr>
            <a:xfrm>
              <a:off x="2378650" y="2359675"/>
              <a:ext cx="80825" cy="84900"/>
            </a:xfrm>
            <a:custGeom>
              <a:rect b="b" l="l" r="r" t="t"/>
              <a:pathLst>
                <a:path extrusionOk="0" h="3396" w="3233">
                  <a:moveTo>
                    <a:pt x="1" y="1"/>
                  </a:moveTo>
                  <a:cubicBezTo>
                    <a:pt x="9" y="1173"/>
                    <a:pt x="423" y="2299"/>
                    <a:pt x="1181" y="3192"/>
                  </a:cubicBezTo>
                  <a:cubicBezTo>
                    <a:pt x="1293" y="3328"/>
                    <a:pt x="1453" y="3396"/>
                    <a:pt x="1612" y="3396"/>
                  </a:cubicBezTo>
                  <a:cubicBezTo>
                    <a:pt x="1772" y="3396"/>
                    <a:pt x="1932" y="3328"/>
                    <a:pt x="2043" y="3192"/>
                  </a:cubicBezTo>
                  <a:cubicBezTo>
                    <a:pt x="2801" y="2299"/>
                    <a:pt x="3224" y="1173"/>
                    <a:pt x="3232"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4"/>
            <p:cNvSpPr/>
            <p:nvPr/>
          </p:nvSpPr>
          <p:spPr>
            <a:xfrm>
              <a:off x="2394400" y="2374450"/>
              <a:ext cx="49300" cy="54875"/>
            </a:xfrm>
            <a:custGeom>
              <a:rect b="b" l="l" r="r" t="t"/>
              <a:pathLst>
                <a:path extrusionOk="0" h="2195" w="1972">
                  <a:moveTo>
                    <a:pt x="1" y="0"/>
                  </a:moveTo>
                  <a:cubicBezTo>
                    <a:pt x="129" y="806"/>
                    <a:pt x="464" y="1564"/>
                    <a:pt x="982" y="2194"/>
                  </a:cubicBezTo>
                  <a:cubicBezTo>
                    <a:pt x="1509" y="1564"/>
                    <a:pt x="1844" y="806"/>
                    <a:pt x="197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4"/>
            <p:cNvSpPr/>
            <p:nvPr/>
          </p:nvSpPr>
          <p:spPr>
            <a:xfrm>
              <a:off x="2310225" y="2334350"/>
              <a:ext cx="85600" cy="93275"/>
            </a:xfrm>
            <a:custGeom>
              <a:rect b="b" l="l" r="r" t="t"/>
              <a:pathLst>
                <a:path extrusionOk="0" h="3731" w="3424">
                  <a:moveTo>
                    <a:pt x="336" y="0"/>
                  </a:moveTo>
                  <a:lnTo>
                    <a:pt x="336" y="0"/>
                  </a:lnTo>
                  <a:cubicBezTo>
                    <a:pt x="1" y="1117"/>
                    <a:pt x="72" y="2314"/>
                    <a:pt x="535" y="3391"/>
                  </a:cubicBezTo>
                  <a:cubicBezTo>
                    <a:pt x="621" y="3606"/>
                    <a:pt x="830" y="3731"/>
                    <a:pt x="1047" y="3731"/>
                  </a:cubicBezTo>
                  <a:cubicBezTo>
                    <a:pt x="1153" y="3731"/>
                    <a:pt x="1261" y="3701"/>
                    <a:pt x="1357" y="3639"/>
                  </a:cubicBezTo>
                  <a:cubicBezTo>
                    <a:pt x="2339" y="3008"/>
                    <a:pt x="3073" y="2059"/>
                    <a:pt x="3424" y="942"/>
                  </a:cubicBezTo>
                  <a:lnTo>
                    <a:pt x="336"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4"/>
            <p:cNvSpPr/>
            <p:nvPr/>
          </p:nvSpPr>
          <p:spPr>
            <a:xfrm>
              <a:off x="2326375" y="2353100"/>
              <a:ext cx="49900" cy="59475"/>
            </a:xfrm>
            <a:custGeom>
              <a:rect b="b" l="l" r="r" t="t"/>
              <a:pathLst>
                <a:path extrusionOk="0" h="2379" w="1996">
                  <a:moveTo>
                    <a:pt x="121" y="0"/>
                  </a:moveTo>
                  <a:lnTo>
                    <a:pt x="121" y="0"/>
                  </a:lnTo>
                  <a:cubicBezTo>
                    <a:pt x="1" y="806"/>
                    <a:pt x="105" y="1628"/>
                    <a:pt x="416" y="2378"/>
                  </a:cubicBezTo>
                  <a:cubicBezTo>
                    <a:pt x="1094" y="1931"/>
                    <a:pt x="1645" y="1309"/>
                    <a:pt x="1996" y="575"/>
                  </a:cubicBezTo>
                  <a:lnTo>
                    <a:pt x="121"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4"/>
            <p:cNvSpPr/>
            <p:nvPr/>
          </p:nvSpPr>
          <p:spPr>
            <a:xfrm>
              <a:off x="2248825" y="2288250"/>
              <a:ext cx="93150" cy="92850"/>
            </a:xfrm>
            <a:custGeom>
              <a:rect b="b" l="l" r="r" t="t"/>
              <a:pathLst>
                <a:path extrusionOk="0" h="3714" w="3726">
                  <a:moveTo>
                    <a:pt x="1419" y="1"/>
                  </a:moveTo>
                  <a:cubicBezTo>
                    <a:pt x="605" y="839"/>
                    <a:pt x="119" y="1940"/>
                    <a:pt x="31" y="3105"/>
                  </a:cubicBezTo>
                  <a:cubicBezTo>
                    <a:pt x="1" y="3431"/>
                    <a:pt x="266" y="3714"/>
                    <a:pt x="593" y="3714"/>
                  </a:cubicBezTo>
                  <a:cubicBezTo>
                    <a:pt x="610" y="3714"/>
                    <a:pt x="628" y="3713"/>
                    <a:pt x="645" y="3711"/>
                  </a:cubicBezTo>
                  <a:cubicBezTo>
                    <a:pt x="1810" y="3608"/>
                    <a:pt x="2895" y="3097"/>
                    <a:pt x="3725" y="2275"/>
                  </a:cubicBezTo>
                  <a:lnTo>
                    <a:pt x="1419"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4"/>
            <p:cNvSpPr/>
            <p:nvPr/>
          </p:nvSpPr>
          <p:spPr>
            <a:xfrm>
              <a:off x="2264350" y="2309800"/>
              <a:ext cx="55875" cy="56275"/>
            </a:xfrm>
            <a:custGeom>
              <a:rect b="b" l="l" r="r" t="t"/>
              <a:pathLst>
                <a:path extrusionOk="0" h="2251" w="2235">
                  <a:moveTo>
                    <a:pt x="838" y="1"/>
                  </a:moveTo>
                  <a:cubicBezTo>
                    <a:pt x="359" y="663"/>
                    <a:pt x="72" y="1437"/>
                    <a:pt x="0" y="2251"/>
                  </a:cubicBezTo>
                  <a:cubicBezTo>
                    <a:pt x="814" y="2171"/>
                    <a:pt x="1580" y="1868"/>
                    <a:pt x="2235" y="1381"/>
                  </a:cubicBezTo>
                  <a:lnTo>
                    <a:pt x="838"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4"/>
            <p:cNvSpPr/>
            <p:nvPr/>
          </p:nvSpPr>
          <p:spPr>
            <a:xfrm>
              <a:off x="2442275" y="2334350"/>
              <a:ext cx="85625" cy="93275"/>
            </a:xfrm>
            <a:custGeom>
              <a:rect b="b" l="l" r="r" t="t"/>
              <a:pathLst>
                <a:path extrusionOk="0" h="3731" w="3425">
                  <a:moveTo>
                    <a:pt x="3097" y="0"/>
                  </a:moveTo>
                  <a:lnTo>
                    <a:pt x="1" y="942"/>
                  </a:lnTo>
                  <a:cubicBezTo>
                    <a:pt x="352" y="2051"/>
                    <a:pt x="1086" y="3008"/>
                    <a:pt x="2068" y="3639"/>
                  </a:cubicBezTo>
                  <a:cubicBezTo>
                    <a:pt x="2164" y="3701"/>
                    <a:pt x="2272" y="3731"/>
                    <a:pt x="2378" y="3731"/>
                  </a:cubicBezTo>
                  <a:cubicBezTo>
                    <a:pt x="2596" y="3731"/>
                    <a:pt x="2806" y="3606"/>
                    <a:pt x="2897" y="3391"/>
                  </a:cubicBezTo>
                  <a:cubicBezTo>
                    <a:pt x="3352" y="2314"/>
                    <a:pt x="3424" y="1117"/>
                    <a:pt x="3097"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4"/>
            <p:cNvSpPr/>
            <p:nvPr/>
          </p:nvSpPr>
          <p:spPr>
            <a:xfrm>
              <a:off x="2461825" y="2353100"/>
              <a:ext cx="49900" cy="59475"/>
            </a:xfrm>
            <a:custGeom>
              <a:rect b="b" l="l" r="r" t="t"/>
              <a:pathLst>
                <a:path extrusionOk="0" h="2379" w="1996">
                  <a:moveTo>
                    <a:pt x="1876" y="0"/>
                  </a:moveTo>
                  <a:lnTo>
                    <a:pt x="1" y="575"/>
                  </a:lnTo>
                  <a:cubicBezTo>
                    <a:pt x="352" y="1309"/>
                    <a:pt x="895" y="1931"/>
                    <a:pt x="1581" y="2378"/>
                  </a:cubicBezTo>
                  <a:cubicBezTo>
                    <a:pt x="1892" y="1628"/>
                    <a:pt x="1996" y="806"/>
                    <a:pt x="1876"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4"/>
            <p:cNvSpPr/>
            <p:nvPr/>
          </p:nvSpPr>
          <p:spPr>
            <a:xfrm>
              <a:off x="2496150" y="2288250"/>
              <a:ext cx="92950" cy="92850"/>
            </a:xfrm>
            <a:custGeom>
              <a:rect b="b" l="l" r="r" t="t"/>
              <a:pathLst>
                <a:path extrusionOk="0" h="3714" w="3718">
                  <a:moveTo>
                    <a:pt x="2306" y="1"/>
                  </a:moveTo>
                  <a:lnTo>
                    <a:pt x="0" y="2275"/>
                  </a:lnTo>
                  <a:cubicBezTo>
                    <a:pt x="830" y="3097"/>
                    <a:pt x="1915" y="3608"/>
                    <a:pt x="3080" y="3711"/>
                  </a:cubicBezTo>
                  <a:cubicBezTo>
                    <a:pt x="3098" y="3713"/>
                    <a:pt x="3115" y="3714"/>
                    <a:pt x="3131" y="3714"/>
                  </a:cubicBezTo>
                  <a:cubicBezTo>
                    <a:pt x="3452" y="3714"/>
                    <a:pt x="3718" y="3431"/>
                    <a:pt x="3695" y="3105"/>
                  </a:cubicBezTo>
                  <a:cubicBezTo>
                    <a:pt x="3607" y="1940"/>
                    <a:pt x="3120" y="839"/>
                    <a:pt x="2306"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4"/>
            <p:cNvSpPr/>
            <p:nvPr/>
          </p:nvSpPr>
          <p:spPr>
            <a:xfrm>
              <a:off x="2517900" y="2309800"/>
              <a:ext cx="55675" cy="56275"/>
            </a:xfrm>
            <a:custGeom>
              <a:rect b="b" l="l" r="r" t="t"/>
              <a:pathLst>
                <a:path extrusionOk="0" h="2251" w="2227">
                  <a:moveTo>
                    <a:pt x="1397" y="1"/>
                  </a:moveTo>
                  <a:lnTo>
                    <a:pt x="0" y="1381"/>
                  </a:lnTo>
                  <a:cubicBezTo>
                    <a:pt x="646" y="1868"/>
                    <a:pt x="1420" y="2171"/>
                    <a:pt x="2226" y="2251"/>
                  </a:cubicBezTo>
                  <a:cubicBezTo>
                    <a:pt x="2163" y="1437"/>
                    <a:pt x="1875" y="663"/>
                    <a:pt x="1397"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4"/>
            <p:cNvSpPr/>
            <p:nvPr/>
          </p:nvSpPr>
          <p:spPr>
            <a:xfrm>
              <a:off x="2240000" y="2205075"/>
              <a:ext cx="358100" cy="182150"/>
            </a:xfrm>
            <a:custGeom>
              <a:rect b="b" l="l" r="r" t="t"/>
              <a:pathLst>
                <a:path extrusionOk="0" h="7286" w="14324">
                  <a:moveTo>
                    <a:pt x="7158" y="1"/>
                  </a:moveTo>
                  <a:cubicBezTo>
                    <a:pt x="3073" y="1"/>
                    <a:pt x="1142" y="2251"/>
                    <a:pt x="344" y="3631"/>
                  </a:cubicBezTo>
                  <a:cubicBezTo>
                    <a:pt x="1" y="4230"/>
                    <a:pt x="168" y="4988"/>
                    <a:pt x="735" y="5371"/>
                  </a:cubicBezTo>
                  <a:cubicBezTo>
                    <a:pt x="3568" y="7286"/>
                    <a:pt x="7158" y="7286"/>
                    <a:pt x="7158" y="7286"/>
                  </a:cubicBezTo>
                  <a:cubicBezTo>
                    <a:pt x="7158" y="7286"/>
                    <a:pt x="10749" y="7286"/>
                    <a:pt x="13582" y="5371"/>
                  </a:cubicBezTo>
                  <a:cubicBezTo>
                    <a:pt x="14148" y="4988"/>
                    <a:pt x="14324" y="4230"/>
                    <a:pt x="13981" y="3631"/>
                  </a:cubicBezTo>
                  <a:cubicBezTo>
                    <a:pt x="13183" y="2251"/>
                    <a:pt x="11252" y="1"/>
                    <a:pt x="7158"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4"/>
            <p:cNvSpPr/>
            <p:nvPr/>
          </p:nvSpPr>
          <p:spPr>
            <a:xfrm>
              <a:off x="2241600" y="2205075"/>
              <a:ext cx="354925" cy="128900"/>
            </a:xfrm>
            <a:custGeom>
              <a:rect b="b" l="l" r="r" t="t"/>
              <a:pathLst>
                <a:path extrusionOk="0" h="5156" w="14197">
                  <a:moveTo>
                    <a:pt x="7094" y="1"/>
                  </a:moveTo>
                  <a:cubicBezTo>
                    <a:pt x="3009" y="1"/>
                    <a:pt x="1086" y="2251"/>
                    <a:pt x="288" y="3631"/>
                  </a:cubicBezTo>
                  <a:cubicBezTo>
                    <a:pt x="1" y="4118"/>
                    <a:pt x="65" y="4732"/>
                    <a:pt x="432" y="5155"/>
                  </a:cubicBezTo>
                  <a:cubicBezTo>
                    <a:pt x="1309" y="3767"/>
                    <a:pt x="3240" y="1764"/>
                    <a:pt x="7094" y="1764"/>
                  </a:cubicBezTo>
                  <a:cubicBezTo>
                    <a:pt x="10948" y="1764"/>
                    <a:pt x="12887" y="3767"/>
                    <a:pt x="13765" y="5155"/>
                  </a:cubicBezTo>
                  <a:cubicBezTo>
                    <a:pt x="14140" y="4732"/>
                    <a:pt x="14196" y="4118"/>
                    <a:pt x="13917" y="3631"/>
                  </a:cubicBezTo>
                  <a:cubicBezTo>
                    <a:pt x="13119" y="2251"/>
                    <a:pt x="11188" y="1"/>
                    <a:pt x="709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4"/>
            <p:cNvSpPr/>
            <p:nvPr/>
          </p:nvSpPr>
          <p:spPr>
            <a:xfrm>
              <a:off x="2308225" y="2205075"/>
              <a:ext cx="209100" cy="145150"/>
            </a:xfrm>
            <a:custGeom>
              <a:rect b="b" l="l" r="r" t="t"/>
              <a:pathLst>
                <a:path extrusionOk="0" h="5806" w="8364">
                  <a:moveTo>
                    <a:pt x="4429" y="1"/>
                  </a:moveTo>
                  <a:cubicBezTo>
                    <a:pt x="2873" y="1"/>
                    <a:pt x="1629" y="328"/>
                    <a:pt x="639" y="814"/>
                  </a:cubicBezTo>
                  <a:cubicBezTo>
                    <a:pt x="1" y="3105"/>
                    <a:pt x="1533" y="5442"/>
                    <a:pt x="3895" y="5770"/>
                  </a:cubicBezTo>
                  <a:cubicBezTo>
                    <a:pt x="4075" y="5794"/>
                    <a:pt x="4253" y="5806"/>
                    <a:pt x="4430" y="5806"/>
                  </a:cubicBezTo>
                  <a:cubicBezTo>
                    <a:pt x="6566" y="5806"/>
                    <a:pt x="8363" y="4072"/>
                    <a:pt x="8363" y="1868"/>
                  </a:cubicBezTo>
                  <a:lnTo>
                    <a:pt x="8363" y="1860"/>
                  </a:lnTo>
                  <a:cubicBezTo>
                    <a:pt x="8363" y="1509"/>
                    <a:pt x="8315" y="1150"/>
                    <a:pt x="8220" y="814"/>
                  </a:cubicBezTo>
                  <a:cubicBezTo>
                    <a:pt x="7230" y="328"/>
                    <a:pt x="5985" y="1"/>
                    <a:pt x="4429"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4"/>
            <p:cNvSpPr/>
            <p:nvPr/>
          </p:nvSpPr>
          <p:spPr>
            <a:xfrm>
              <a:off x="2320600" y="2205075"/>
              <a:ext cx="196725" cy="65450"/>
            </a:xfrm>
            <a:custGeom>
              <a:rect b="b" l="l" r="r" t="t"/>
              <a:pathLst>
                <a:path extrusionOk="0" h="2618" w="7869">
                  <a:moveTo>
                    <a:pt x="3934" y="1"/>
                  </a:moveTo>
                  <a:cubicBezTo>
                    <a:pt x="2378" y="1"/>
                    <a:pt x="1134" y="328"/>
                    <a:pt x="144" y="814"/>
                  </a:cubicBezTo>
                  <a:cubicBezTo>
                    <a:pt x="48" y="1158"/>
                    <a:pt x="1" y="1509"/>
                    <a:pt x="1" y="1868"/>
                  </a:cubicBezTo>
                  <a:cubicBezTo>
                    <a:pt x="1" y="2115"/>
                    <a:pt x="24" y="2370"/>
                    <a:pt x="72" y="2618"/>
                  </a:cubicBezTo>
                  <a:cubicBezTo>
                    <a:pt x="1070" y="2115"/>
                    <a:pt x="2339" y="1772"/>
                    <a:pt x="3934" y="1772"/>
                  </a:cubicBezTo>
                  <a:cubicBezTo>
                    <a:pt x="5530" y="1772"/>
                    <a:pt x="6799" y="2107"/>
                    <a:pt x="7796" y="2610"/>
                  </a:cubicBezTo>
                  <a:cubicBezTo>
                    <a:pt x="7844" y="2362"/>
                    <a:pt x="7868" y="2107"/>
                    <a:pt x="7868" y="1860"/>
                  </a:cubicBezTo>
                  <a:cubicBezTo>
                    <a:pt x="7868" y="1501"/>
                    <a:pt x="7820" y="1150"/>
                    <a:pt x="7725" y="814"/>
                  </a:cubicBezTo>
                  <a:cubicBezTo>
                    <a:pt x="6735" y="328"/>
                    <a:pt x="5490" y="1"/>
                    <a:pt x="3934"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4"/>
            <p:cNvSpPr/>
            <p:nvPr/>
          </p:nvSpPr>
          <p:spPr>
            <a:xfrm>
              <a:off x="2358100" y="2205075"/>
              <a:ext cx="112550" cy="98175"/>
            </a:xfrm>
            <a:custGeom>
              <a:rect b="b" l="l" r="r" t="t"/>
              <a:pathLst>
                <a:path extrusionOk="0" h="3927" w="4502">
                  <a:moveTo>
                    <a:pt x="2434" y="1"/>
                  </a:moveTo>
                  <a:cubicBezTo>
                    <a:pt x="2099" y="1"/>
                    <a:pt x="1772" y="16"/>
                    <a:pt x="1461" y="40"/>
                  </a:cubicBezTo>
                  <a:cubicBezTo>
                    <a:pt x="49" y="798"/>
                    <a:pt x="1" y="2809"/>
                    <a:pt x="1381" y="3631"/>
                  </a:cubicBezTo>
                  <a:cubicBezTo>
                    <a:pt x="1720" y="3834"/>
                    <a:pt x="2082" y="3927"/>
                    <a:pt x="2435" y="3927"/>
                  </a:cubicBezTo>
                  <a:cubicBezTo>
                    <a:pt x="3510" y="3927"/>
                    <a:pt x="4501" y="3067"/>
                    <a:pt x="4501" y="1860"/>
                  </a:cubicBezTo>
                  <a:cubicBezTo>
                    <a:pt x="4501" y="1102"/>
                    <a:pt x="4078" y="400"/>
                    <a:pt x="3408" y="40"/>
                  </a:cubicBezTo>
                  <a:cubicBezTo>
                    <a:pt x="3097" y="16"/>
                    <a:pt x="2770" y="1"/>
                    <a:pt x="2434"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4"/>
            <p:cNvSpPr/>
            <p:nvPr/>
          </p:nvSpPr>
          <p:spPr>
            <a:xfrm>
              <a:off x="2367475" y="2205075"/>
              <a:ext cx="102975" cy="49500"/>
            </a:xfrm>
            <a:custGeom>
              <a:rect b="b" l="l" r="r" t="t"/>
              <a:pathLst>
                <a:path extrusionOk="0" h="1980" w="4119">
                  <a:moveTo>
                    <a:pt x="2059" y="1"/>
                  </a:moveTo>
                  <a:cubicBezTo>
                    <a:pt x="1724" y="1"/>
                    <a:pt x="1397" y="16"/>
                    <a:pt x="1086" y="40"/>
                  </a:cubicBezTo>
                  <a:cubicBezTo>
                    <a:pt x="416" y="400"/>
                    <a:pt x="1" y="1102"/>
                    <a:pt x="1" y="1860"/>
                  </a:cubicBezTo>
                  <a:lnTo>
                    <a:pt x="1" y="1979"/>
                  </a:lnTo>
                  <a:cubicBezTo>
                    <a:pt x="679" y="1836"/>
                    <a:pt x="1367" y="1764"/>
                    <a:pt x="2055" y="1764"/>
                  </a:cubicBezTo>
                  <a:cubicBezTo>
                    <a:pt x="2744" y="1764"/>
                    <a:pt x="3432" y="1836"/>
                    <a:pt x="4110" y="1979"/>
                  </a:cubicBezTo>
                  <a:lnTo>
                    <a:pt x="4118" y="1979"/>
                  </a:lnTo>
                  <a:lnTo>
                    <a:pt x="4118" y="1860"/>
                  </a:lnTo>
                  <a:cubicBezTo>
                    <a:pt x="4118" y="1102"/>
                    <a:pt x="3703" y="400"/>
                    <a:pt x="3033" y="40"/>
                  </a:cubicBezTo>
                  <a:cubicBezTo>
                    <a:pt x="2722" y="16"/>
                    <a:pt x="2395" y="1"/>
                    <a:pt x="2059"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4"/>
            <p:cNvSpPr/>
            <p:nvPr/>
          </p:nvSpPr>
          <p:spPr>
            <a:xfrm>
              <a:off x="2376850" y="2076600"/>
              <a:ext cx="78825" cy="101775"/>
            </a:xfrm>
            <a:custGeom>
              <a:rect b="b" l="l" r="r" t="t"/>
              <a:pathLst>
                <a:path extrusionOk="0" h="4071" w="3153">
                  <a:moveTo>
                    <a:pt x="2044" y="0"/>
                  </a:moveTo>
                  <a:cubicBezTo>
                    <a:pt x="2028" y="0"/>
                    <a:pt x="2012" y="0"/>
                    <a:pt x="1996" y="1"/>
                  </a:cubicBezTo>
                  <a:cubicBezTo>
                    <a:pt x="878" y="41"/>
                    <a:pt x="1" y="958"/>
                    <a:pt x="25" y="2075"/>
                  </a:cubicBezTo>
                  <a:cubicBezTo>
                    <a:pt x="41" y="3180"/>
                    <a:pt x="950" y="4070"/>
                    <a:pt x="2053" y="4070"/>
                  </a:cubicBezTo>
                  <a:cubicBezTo>
                    <a:pt x="2058" y="4070"/>
                    <a:pt x="2062" y="4070"/>
                    <a:pt x="2067" y="4070"/>
                  </a:cubicBezTo>
                  <a:cubicBezTo>
                    <a:pt x="2411" y="4070"/>
                    <a:pt x="2746" y="3983"/>
                    <a:pt x="3041" y="3815"/>
                  </a:cubicBezTo>
                  <a:cubicBezTo>
                    <a:pt x="3153" y="3751"/>
                    <a:pt x="3129" y="3592"/>
                    <a:pt x="3017" y="3560"/>
                  </a:cubicBezTo>
                  <a:cubicBezTo>
                    <a:pt x="2347" y="3352"/>
                    <a:pt x="1892" y="2730"/>
                    <a:pt x="1892" y="2036"/>
                  </a:cubicBezTo>
                  <a:cubicBezTo>
                    <a:pt x="1892" y="1333"/>
                    <a:pt x="2347" y="719"/>
                    <a:pt x="3017" y="512"/>
                  </a:cubicBezTo>
                  <a:cubicBezTo>
                    <a:pt x="3129" y="472"/>
                    <a:pt x="3153" y="312"/>
                    <a:pt x="3041" y="256"/>
                  </a:cubicBezTo>
                  <a:cubicBezTo>
                    <a:pt x="2736" y="81"/>
                    <a:pt x="2388" y="0"/>
                    <a:pt x="2044"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4"/>
            <p:cNvSpPr/>
            <p:nvPr/>
          </p:nvSpPr>
          <p:spPr>
            <a:xfrm>
              <a:off x="2312425" y="2139650"/>
              <a:ext cx="44700" cy="44700"/>
            </a:xfrm>
            <a:custGeom>
              <a:rect b="b" l="l" r="r" t="t"/>
              <a:pathLst>
                <a:path extrusionOk="0" h="1788" w="1788">
                  <a:moveTo>
                    <a:pt x="894" y="0"/>
                  </a:moveTo>
                  <a:cubicBezTo>
                    <a:pt x="407" y="0"/>
                    <a:pt x="0" y="399"/>
                    <a:pt x="0" y="894"/>
                  </a:cubicBezTo>
                  <a:cubicBezTo>
                    <a:pt x="0" y="1389"/>
                    <a:pt x="407" y="1788"/>
                    <a:pt x="894" y="1788"/>
                  </a:cubicBezTo>
                  <a:cubicBezTo>
                    <a:pt x="1389" y="1788"/>
                    <a:pt x="1788" y="1389"/>
                    <a:pt x="1788" y="894"/>
                  </a:cubicBezTo>
                  <a:cubicBezTo>
                    <a:pt x="1788" y="399"/>
                    <a:pt x="1389" y="0"/>
                    <a:pt x="89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4"/>
            <p:cNvSpPr/>
            <p:nvPr/>
          </p:nvSpPr>
          <p:spPr>
            <a:xfrm>
              <a:off x="2475400" y="2139650"/>
              <a:ext cx="44700" cy="44700"/>
            </a:xfrm>
            <a:custGeom>
              <a:rect b="b" l="l" r="r" t="t"/>
              <a:pathLst>
                <a:path extrusionOk="0" h="1788" w="1788">
                  <a:moveTo>
                    <a:pt x="894" y="0"/>
                  </a:moveTo>
                  <a:cubicBezTo>
                    <a:pt x="400" y="0"/>
                    <a:pt x="1" y="399"/>
                    <a:pt x="1" y="894"/>
                  </a:cubicBezTo>
                  <a:cubicBezTo>
                    <a:pt x="1" y="1389"/>
                    <a:pt x="400" y="1788"/>
                    <a:pt x="894" y="1788"/>
                  </a:cubicBezTo>
                  <a:cubicBezTo>
                    <a:pt x="1389" y="1788"/>
                    <a:pt x="1788" y="1389"/>
                    <a:pt x="1788" y="894"/>
                  </a:cubicBezTo>
                  <a:cubicBezTo>
                    <a:pt x="1788" y="399"/>
                    <a:pt x="1389" y="0"/>
                    <a:pt x="89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4"/>
            <p:cNvSpPr/>
            <p:nvPr/>
          </p:nvSpPr>
          <p:spPr>
            <a:xfrm>
              <a:off x="2265550" y="2191300"/>
              <a:ext cx="23750" cy="23575"/>
            </a:xfrm>
            <a:custGeom>
              <a:rect b="b" l="l" r="r" t="t"/>
              <a:pathLst>
                <a:path extrusionOk="0" h="943" w="950">
                  <a:moveTo>
                    <a:pt x="479" y="1"/>
                  </a:moveTo>
                  <a:cubicBezTo>
                    <a:pt x="216" y="1"/>
                    <a:pt x="0" y="208"/>
                    <a:pt x="0" y="472"/>
                  </a:cubicBezTo>
                  <a:cubicBezTo>
                    <a:pt x="0" y="735"/>
                    <a:pt x="216" y="943"/>
                    <a:pt x="479" y="943"/>
                  </a:cubicBezTo>
                  <a:cubicBezTo>
                    <a:pt x="734" y="943"/>
                    <a:pt x="950" y="735"/>
                    <a:pt x="950" y="472"/>
                  </a:cubicBezTo>
                  <a:cubicBezTo>
                    <a:pt x="950" y="208"/>
                    <a:pt x="734" y="1"/>
                    <a:pt x="479"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4"/>
            <p:cNvSpPr/>
            <p:nvPr/>
          </p:nvSpPr>
          <p:spPr>
            <a:xfrm>
              <a:off x="2543425" y="2191300"/>
              <a:ext cx="23575" cy="23575"/>
            </a:xfrm>
            <a:custGeom>
              <a:rect b="b" l="l" r="r" t="t"/>
              <a:pathLst>
                <a:path extrusionOk="0" h="943" w="943">
                  <a:moveTo>
                    <a:pt x="471" y="1"/>
                  </a:moveTo>
                  <a:cubicBezTo>
                    <a:pt x="208" y="1"/>
                    <a:pt x="1" y="208"/>
                    <a:pt x="1" y="472"/>
                  </a:cubicBezTo>
                  <a:cubicBezTo>
                    <a:pt x="1" y="735"/>
                    <a:pt x="208" y="943"/>
                    <a:pt x="471" y="943"/>
                  </a:cubicBezTo>
                  <a:cubicBezTo>
                    <a:pt x="727" y="943"/>
                    <a:pt x="942" y="735"/>
                    <a:pt x="942" y="472"/>
                  </a:cubicBezTo>
                  <a:cubicBezTo>
                    <a:pt x="942" y="208"/>
                    <a:pt x="727" y="1"/>
                    <a:pt x="471"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8" name="Google Shape;5968;p64"/>
          <p:cNvGrpSpPr/>
          <p:nvPr/>
        </p:nvGrpSpPr>
        <p:grpSpPr>
          <a:xfrm>
            <a:off x="4109175" y="3227425"/>
            <a:ext cx="312825" cy="368675"/>
            <a:chOff x="4109175" y="3227425"/>
            <a:chExt cx="312825" cy="368675"/>
          </a:xfrm>
        </p:grpSpPr>
        <p:sp>
          <p:nvSpPr>
            <p:cNvPr id="5969" name="Google Shape;5969;p64"/>
            <p:cNvSpPr/>
            <p:nvPr/>
          </p:nvSpPr>
          <p:spPr>
            <a:xfrm>
              <a:off x="4109175" y="3228425"/>
              <a:ext cx="312825" cy="367675"/>
            </a:xfrm>
            <a:custGeom>
              <a:rect b="b" l="l" r="r" t="t"/>
              <a:pathLst>
                <a:path extrusionOk="0" h="14707" w="12513">
                  <a:moveTo>
                    <a:pt x="6257" y="1"/>
                  </a:moveTo>
                  <a:cubicBezTo>
                    <a:pt x="5610" y="1"/>
                    <a:pt x="5092" y="527"/>
                    <a:pt x="5092" y="1174"/>
                  </a:cubicBezTo>
                  <a:lnTo>
                    <a:pt x="5092" y="2969"/>
                  </a:lnTo>
                  <a:cubicBezTo>
                    <a:pt x="5084" y="2323"/>
                    <a:pt x="4565" y="1796"/>
                    <a:pt x="3919" y="1796"/>
                  </a:cubicBezTo>
                  <a:cubicBezTo>
                    <a:pt x="3272" y="1796"/>
                    <a:pt x="2754" y="2323"/>
                    <a:pt x="2746" y="2969"/>
                  </a:cubicBezTo>
                  <a:lnTo>
                    <a:pt x="2746" y="6528"/>
                  </a:lnTo>
                  <a:cubicBezTo>
                    <a:pt x="2746" y="6528"/>
                    <a:pt x="2194" y="5636"/>
                    <a:pt x="1159" y="5636"/>
                  </a:cubicBezTo>
                  <a:cubicBezTo>
                    <a:pt x="936" y="5636"/>
                    <a:pt x="691" y="5677"/>
                    <a:pt x="424" y="5778"/>
                  </a:cubicBezTo>
                  <a:cubicBezTo>
                    <a:pt x="120" y="5889"/>
                    <a:pt x="1" y="6248"/>
                    <a:pt x="176" y="6512"/>
                  </a:cubicBezTo>
                  <a:cubicBezTo>
                    <a:pt x="679" y="7334"/>
                    <a:pt x="942" y="8283"/>
                    <a:pt x="934" y="9241"/>
                  </a:cubicBezTo>
                  <a:cubicBezTo>
                    <a:pt x="934" y="11379"/>
                    <a:pt x="1732" y="14707"/>
                    <a:pt x="6257" y="14707"/>
                  </a:cubicBezTo>
                  <a:cubicBezTo>
                    <a:pt x="10789" y="14707"/>
                    <a:pt x="11587" y="11379"/>
                    <a:pt x="11587" y="9241"/>
                  </a:cubicBezTo>
                  <a:cubicBezTo>
                    <a:pt x="11571" y="8283"/>
                    <a:pt x="11834" y="7334"/>
                    <a:pt x="12345" y="6512"/>
                  </a:cubicBezTo>
                  <a:cubicBezTo>
                    <a:pt x="12512" y="6248"/>
                    <a:pt x="12393" y="5889"/>
                    <a:pt x="12098" y="5778"/>
                  </a:cubicBezTo>
                  <a:cubicBezTo>
                    <a:pt x="11831" y="5677"/>
                    <a:pt x="11585" y="5636"/>
                    <a:pt x="11362" y="5636"/>
                  </a:cubicBezTo>
                  <a:cubicBezTo>
                    <a:pt x="10324" y="5636"/>
                    <a:pt x="9768" y="6528"/>
                    <a:pt x="9768" y="6528"/>
                  </a:cubicBezTo>
                  <a:lnTo>
                    <a:pt x="9768" y="2969"/>
                  </a:lnTo>
                  <a:cubicBezTo>
                    <a:pt x="9768" y="2323"/>
                    <a:pt x="9249" y="1796"/>
                    <a:pt x="8603" y="1796"/>
                  </a:cubicBezTo>
                  <a:cubicBezTo>
                    <a:pt x="7956" y="1796"/>
                    <a:pt x="7430" y="2323"/>
                    <a:pt x="7430" y="2969"/>
                  </a:cubicBezTo>
                  <a:lnTo>
                    <a:pt x="7430" y="1174"/>
                  </a:lnTo>
                  <a:cubicBezTo>
                    <a:pt x="7430" y="519"/>
                    <a:pt x="6903" y="1"/>
                    <a:pt x="6257"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4"/>
            <p:cNvSpPr/>
            <p:nvPr/>
          </p:nvSpPr>
          <p:spPr>
            <a:xfrm>
              <a:off x="4279350" y="3375250"/>
              <a:ext cx="141850" cy="220450"/>
            </a:xfrm>
            <a:custGeom>
              <a:rect b="b" l="l" r="r" t="t"/>
              <a:pathLst>
                <a:path extrusionOk="0" h="8818" w="5674">
                  <a:moveTo>
                    <a:pt x="5450" y="0"/>
                  </a:moveTo>
                  <a:lnTo>
                    <a:pt x="3870" y="1796"/>
                  </a:lnTo>
                  <a:cubicBezTo>
                    <a:pt x="3272" y="2474"/>
                    <a:pt x="2841" y="3288"/>
                    <a:pt x="2609" y="4158"/>
                  </a:cubicBezTo>
                  <a:lnTo>
                    <a:pt x="2019" y="6336"/>
                  </a:lnTo>
                  <a:cubicBezTo>
                    <a:pt x="1875" y="6879"/>
                    <a:pt x="1572" y="7365"/>
                    <a:pt x="1165" y="7748"/>
                  </a:cubicBezTo>
                  <a:lnTo>
                    <a:pt x="0" y="8818"/>
                  </a:lnTo>
                  <a:cubicBezTo>
                    <a:pt x="4046" y="8562"/>
                    <a:pt x="4780" y="5426"/>
                    <a:pt x="4780" y="3376"/>
                  </a:cubicBezTo>
                  <a:cubicBezTo>
                    <a:pt x="4764" y="2410"/>
                    <a:pt x="5027" y="1461"/>
                    <a:pt x="5538" y="647"/>
                  </a:cubicBezTo>
                  <a:cubicBezTo>
                    <a:pt x="5674" y="439"/>
                    <a:pt x="5634" y="160"/>
                    <a:pt x="545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4"/>
            <p:cNvSpPr/>
            <p:nvPr/>
          </p:nvSpPr>
          <p:spPr>
            <a:xfrm>
              <a:off x="4110175" y="3375250"/>
              <a:ext cx="141875" cy="220450"/>
            </a:xfrm>
            <a:custGeom>
              <a:rect b="b" l="l" r="r" t="t"/>
              <a:pathLst>
                <a:path extrusionOk="0" h="8818" w="5675">
                  <a:moveTo>
                    <a:pt x="224" y="0"/>
                  </a:moveTo>
                  <a:cubicBezTo>
                    <a:pt x="41" y="160"/>
                    <a:pt x="1" y="439"/>
                    <a:pt x="136" y="647"/>
                  </a:cubicBezTo>
                  <a:cubicBezTo>
                    <a:pt x="639" y="1461"/>
                    <a:pt x="902" y="2410"/>
                    <a:pt x="894" y="3376"/>
                  </a:cubicBezTo>
                  <a:cubicBezTo>
                    <a:pt x="894" y="5426"/>
                    <a:pt x="1620" y="8562"/>
                    <a:pt x="5674" y="8818"/>
                  </a:cubicBezTo>
                  <a:lnTo>
                    <a:pt x="4509" y="7748"/>
                  </a:lnTo>
                  <a:cubicBezTo>
                    <a:pt x="4094" y="7365"/>
                    <a:pt x="3799" y="6879"/>
                    <a:pt x="3655" y="6336"/>
                  </a:cubicBezTo>
                  <a:lnTo>
                    <a:pt x="3065" y="4158"/>
                  </a:lnTo>
                  <a:cubicBezTo>
                    <a:pt x="2833" y="3288"/>
                    <a:pt x="2394" y="2474"/>
                    <a:pt x="1804" y="1796"/>
                  </a:cubicBezTo>
                  <a:lnTo>
                    <a:pt x="224"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4"/>
            <p:cNvSpPr/>
            <p:nvPr/>
          </p:nvSpPr>
          <p:spPr>
            <a:xfrm>
              <a:off x="4177800" y="3273300"/>
              <a:ext cx="29475" cy="162675"/>
            </a:xfrm>
            <a:custGeom>
              <a:rect b="b" l="l" r="r" t="t"/>
              <a:pathLst>
                <a:path extrusionOk="0" h="6507" w="1179">
                  <a:moveTo>
                    <a:pt x="1174" y="1"/>
                  </a:moveTo>
                  <a:cubicBezTo>
                    <a:pt x="527" y="1"/>
                    <a:pt x="9" y="528"/>
                    <a:pt x="1" y="1174"/>
                  </a:cubicBezTo>
                  <a:lnTo>
                    <a:pt x="1" y="4733"/>
                  </a:lnTo>
                  <a:cubicBezTo>
                    <a:pt x="400" y="5243"/>
                    <a:pt x="719" y="5818"/>
                    <a:pt x="950" y="6432"/>
                  </a:cubicBezTo>
                  <a:cubicBezTo>
                    <a:pt x="967" y="6483"/>
                    <a:pt x="1011" y="6506"/>
                    <a:pt x="1056" y="6506"/>
                  </a:cubicBezTo>
                  <a:cubicBezTo>
                    <a:pt x="1116" y="6506"/>
                    <a:pt x="1178" y="6463"/>
                    <a:pt x="1174" y="6384"/>
                  </a:cubicBezTo>
                  <a:lnTo>
                    <a:pt x="1174"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4"/>
            <p:cNvSpPr/>
            <p:nvPr/>
          </p:nvSpPr>
          <p:spPr>
            <a:xfrm>
              <a:off x="4235850" y="3228225"/>
              <a:ext cx="59475" cy="255175"/>
            </a:xfrm>
            <a:custGeom>
              <a:rect b="b" l="l" r="r" t="t"/>
              <a:pathLst>
                <a:path extrusionOk="0" h="10207" w="2379">
                  <a:moveTo>
                    <a:pt x="1190" y="1"/>
                  </a:moveTo>
                  <a:cubicBezTo>
                    <a:pt x="543" y="9"/>
                    <a:pt x="25" y="527"/>
                    <a:pt x="25" y="1182"/>
                  </a:cubicBezTo>
                  <a:lnTo>
                    <a:pt x="25" y="9001"/>
                  </a:lnTo>
                  <a:cubicBezTo>
                    <a:pt x="1" y="9656"/>
                    <a:pt x="535" y="10206"/>
                    <a:pt x="1190" y="10206"/>
                  </a:cubicBezTo>
                  <a:cubicBezTo>
                    <a:pt x="1852" y="10206"/>
                    <a:pt x="2379" y="9656"/>
                    <a:pt x="2363" y="9001"/>
                  </a:cubicBezTo>
                  <a:lnTo>
                    <a:pt x="2363" y="1182"/>
                  </a:lnTo>
                  <a:cubicBezTo>
                    <a:pt x="2363" y="527"/>
                    <a:pt x="1836" y="9"/>
                    <a:pt x="119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4"/>
            <p:cNvSpPr/>
            <p:nvPr/>
          </p:nvSpPr>
          <p:spPr>
            <a:xfrm>
              <a:off x="4236300" y="3228400"/>
              <a:ext cx="44075" cy="254225"/>
            </a:xfrm>
            <a:custGeom>
              <a:rect b="b" l="l" r="r" t="t"/>
              <a:pathLst>
                <a:path extrusionOk="0" h="10169" w="1763">
                  <a:moveTo>
                    <a:pt x="1211" y="1"/>
                  </a:moveTo>
                  <a:cubicBezTo>
                    <a:pt x="1198" y="1"/>
                    <a:pt x="1185" y="1"/>
                    <a:pt x="1172" y="2"/>
                  </a:cubicBezTo>
                  <a:cubicBezTo>
                    <a:pt x="525" y="2"/>
                    <a:pt x="7" y="528"/>
                    <a:pt x="7" y="1175"/>
                  </a:cubicBezTo>
                  <a:lnTo>
                    <a:pt x="7" y="8994"/>
                  </a:lnTo>
                  <a:cubicBezTo>
                    <a:pt x="1" y="9677"/>
                    <a:pt x="562" y="10168"/>
                    <a:pt x="1175" y="10168"/>
                  </a:cubicBezTo>
                  <a:cubicBezTo>
                    <a:pt x="1371" y="10168"/>
                    <a:pt x="1573" y="10118"/>
                    <a:pt x="1762" y="10008"/>
                  </a:cubicBezTo>
                  <a:cubicBezTo>
                    <a:pt x="1395" y="9792"/>
                    <a:pt x="1172" y="9409"/>
                    <a:pt x="1172" y="8994"/>
                  </a:cubicBezTo>
                  <a:lnTo>
                    <a:pt x="1172" y="1175"/>
                  </a:lnTo>
                  <a:cubicBezTo>
                    <a:pt x="1172" y="752"/>
                    <a:pt x="1395" y="369"/>
                    <a:pt x="1762" y="153"/>
                  </a:cubicBezTo>
                  <a:cubicBezTo>
                    <a:pt x="1590" y="56"/>
                    <a:pt x="1404" y="1"/>
                    <a:pt x="121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4"/>
            <p:cNvSpPr/>
            <p:nvPr/>
          </p:nvSpPr>
          <p:spPr>
            <a:xfrm>
              <a:off x="4177800" y="3273300"/>
              <a:ext cx="58675" cy="59475"/>
            </a:xfrm>
            <a:custGeom>
              <a:rect b="b" l="l" r="r" t="t"/>
              <a:pathLst>
                <a:path extrusionOk="0" h="2379" w="2347">
                  <a:moveTo>
                    <a:pt x="1174" y="1"/>
                  </a:moveTo>
                  <a:cubicBezTo>
                    <a:pt x="527" y="1"/>
                    <a:pt x="1" y="528"/>
                    <a:pt x="1" y="1174"/>
                  </a:cubicBezTo>
                  <a:lnTo>
                    <a:pt x="1" y="2379"/>
                  </a:lnTo>
                  <a:cubicBezTo>
                    <a:pt x="9" y="1732"/>
                    <a:pt x="527" y="1206"/>
                    <a:pt x="1174" y="1206"/>
                  </a:cubicBezTo>
                  <a:cubicBezTo>
                    <a:pt x="1820" y="1206"/>
                    <a:pt x="2339" y="1732"/>
                    <a:pt x="2347" y="2379"/>
                  </a:cubicBezTo>
                  <a:lnTo>
                    <a:pt x="2347" y="1174"/>
                  </a:lnTo>
                  <a:cubicBezTo>
                    <a:pt x="2347" y="528"/>
                    <a:pt x="1820" y="1"/>
                    <a:pt x="117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4"/>
            <p:cNvSpPr/>
            <p:nvPr/>
          </p:nvSpPr>
          <p:spPr>
            <a:xfrm>
              <a:off x="4294900" y="3273300"/>
              <a:ext cx="58475" cy="59475"/>
            </a:xfrm>
            <a:custGeom>
              <a:rect b="b" l="l" r="r" t="t"/>
              <a:pathLst>
                <a:path extrusionOk="0" h="2379" w="2339">
                  <a:moveTo>
                    <a:pt x="1174" y="1"/>
                  </a:moveTo>
                  <a:cubicBezTo>
                    <a:pt x="527" y="1"/>
                    <a:pt x="1" y="528"/>
                    <a:pt x="1" y="1174"/>
                  </a:cubicBezTo>
                  <a:lnTo>
                    <a:pt x="1" y="2379"/>
                  </a:lnTo>
                  <a:cubicBezTo>
                    <a:pt x="1" y="1732"/>
                    <a:pt x="527" y="1206"/>
                    <a:pt x="1174" y="1206"/>
                  </a:cubicBezTo>
                  <a:cubicBezTo>
                    <a:pt x="1820" y="1206"/>
                    <a:pt x="2339" y="1732"/>
                    <a:pt x="2339" y="2379"/>
                  </a:cubicBezTo>
                  <a:lnTo>
                    <a:pt x="2339" y="1174"/>
                  </a:lnTo>
                  <a:cubicBezTo>
                    <a:pt x="2339" y="528"/>
                    <a:pt x="1820" y="1"/>
                    <a:pt x="117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4"/>
            <p:cNvSpPr/>
            <p:nvPr/>
          </p:nvSpPr>
          <p:spPr>
            <a:xfrm>
              <a:off x="4235850" y="3227425"/>
              <a:ext cx="59475" cy="60475"/>
            </a:xfrm>
            <a:custGeom>
              <a:rect b="b" l="l" r="r" t="t"/>
              <a:pathLst>
                <a:path extrusionOk="0" h="2419" w="2379">
                  <a:moveTo>
                    <a:pt x="1190" y="1"/>
                  </a:moveTo>
                  <a:cubicBezTo>
                    <a:pt x="535" y="1"/>
                    <a:pt x="1" y="551"/>
                    <a:pt x="25" y="1214"/>
                  </a:cubicBezTo>
                  <a:lnTo>
                    <a:pt x="25" y="2418"/>
                  </a:lnTo>
                  <a:cubicBezTo>
                    <a:pt x="25" y="1772"/>
                    <a:pt x="543" y="1245"/>
                    <a:pt x="1190" y="1245"/>
                  </a:cubicBezTo>
                  <a:cubicBezTo>
                    <a:pt x="1836" y="1245"/>
                    <a:pt x="2363" y="1772"/>
                    <a:pt x="2363" y="2418"/>
                  </a:cubicBezTo>
                  <a:lnTo>
                    <a:pt x="2363" y="1214"/>
                  </a:lnTo>
                  <a:cubicBezTo>
                    <a:pt x="2379" y="551"/>
                    <a:pt x="1852" y="1"/>
                    <a:pt x="119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4"/>
            <p:cNvSpPr/>
            <p:nvPr/>
          </p:nvSpPr>
          <p:spPr>
            <a:xfrm>
              <a:off x="4236450" y="3228225"/>
              <a:ext cx="43925" cy="59675"/>
            </a:xfrm>
            <a:custGeom>
              <a:rect b="b" l="l" r="r" t="t"/>
              <a:pathLst>
                <a:path extrusionOk="0" h="2387" w="1757">
                  <a:moveTo>
                    <a:pt x="1166" y="1"/>
                  </a:moveTo>
                  <a:cubicBezTo>
                    <a:pt x="519" y="9"/>
                    <a:pt x="1" y="527"/>
                    <a:pt x="1" y="1182"/>
                  </a:cubicBezTo>
                  <a:lnTo>
                    <a:pt x="1" y="2386"/>
                  </a:lnTo>
                  <a:cubicBezTo>
                    <a:pt x="1" y="1740"/>
                    <a:pt x="519" y="1213"/>
                    <a:pt x="1166" y="1213"/>
                  </a:cubicBezTo>
                  <a:lnTo>
                    <a:pt x="1166" y="1182"/>
                  </a:lnTo>
                  <a:cubicBezTo>
                    <a:pt x="1166" y="759"/>
                    <a:pt x="1389" y="368"/>
                    <a:pt x="1756" y="160"/>
                  </a:cubicBezTo>
                  <a:cubicBezTo>
                    <a:pt x="1573" y="56"/>
                    <a:pt x="1373" y="1"/>
                    <a:pt x="1166"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4"/>
            <p:cNvSpPr/>
            <p:nvPr/>
          </p:nvSpPr>
          <p:spPr>
            <a:xfrm>
              <a:off x="4177800" y="3273300"/>
              <a:ext cx="29350" cy="59475"/>
            </a:xfrm>
            <a:custGeom>
              <a:rect b="b" l="l" r="r" t="t"/>
              <a:pathLst>
                <a:path extrusionOk="0" h="2379" w="1174">
                  <a:moveTo>
                    <a:pt x="1174" y="1"/>
                  </a:moveTo>
                  <a:cubicBezTo>
                    <a:pt x="527" y="1"/>
                    <a:pt x="9" y="528"/>
                    <a:pt x="1" y="1174"/>
                  </a:cubicBezTo>
                  <a:lnTo>
                    <a:pt x="1" y="2379"/>
                  </a:lnTo>
                  <a:cubicBezTo>
                    <a:pt x="9" y="1732"/>
                    <a:pt x="527" y="1206"/>
                    <a:pt x="1174" y="1206"/>
                  </a:cubicBezTo>
                  <a:lnTo>
                    <a:pt x="1174"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4"/>
            <p:cNvSpPr/>
            <p:nvPr/>
          </p:nvSpPr>
          <p:spPr>
            <a:xfrm>
              <a:off x="4324025" y="3273300"/>
              <a:ext cx="29350" cy="162675"/>
            </a:xfrm>
            <a:custGeom>
              <a:rect b="b" l="l" r="r" t="t"/>
              <a:pathLst>
                <a:path extrusionOk="0" h="6507" w="1174">
                  <a:moveTo>
                    <a:pt x="1" y="1"/>
                  </a:moveTo>
                  <a:lnTo>
                    <a:pt x="1" y="6384"/>
                  </a:lnTo>
                  <a:cubicBezTo>
                    <a:pt x="1" y="6463"/>
                    <a:pt x="62" y="6506"/>
                    <a:pt x="123" y="6506"/>
                  </a:cubicBezTo>
                  <a:cubicBezTo>
                    <a:pt x="167" y="6506"/>
                    <a:pt x="212" y="6483"/>
                    <a:pt x="232" y="6432"/>
                  </a:cubicBezTo>
                  <a:cubicBezTo>
                    <a:pt x="455" y="5818"/>
                    <a:pt x="775" y="5243"/>
                    <a:pt x="1174" y="4733"/>
                  </a:cubicBezTo>
                  <a:lnTo>
                    <a:pt x="1174" y="1174"/>
                  </a:lnTo>
                  <a:cubicBezTo>
                    <a:pt x="1174" y="528"/>
                    <a:pt x="647" y="1"/>
                    <a:pt x="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4"/>
            <p:cNvSpPr/>
            <p:nvPr/>
          </p:nvSpPr>
          <p:spPr>
            <a:xfrm>
              <a:off x="4324025" y="3273300"/>
              <a:ext cx="29350" cy="59475"/>
            </a:xfrm>
            <a:custGeom>
              <a:rect b="b" l="l" r="r" t="t"/>
              <a:pathLst>
                <a:path extrusionOk="0" h="2379" w="1174">
                  <a:moveTo>
                    <a:pt x="1" y="1"/>
                  </a:moveTo>
                  <a:lnTo>
                    <a:pt x="1" y="1214"/>
                  </a:lnTo>
                  <a:lnTo>
                    <a:pt x="9" y="1206"/>
                  </a:lnTo>
                  <a:cubicBezTo>
                    <a:pt x="655" y="1206"/>
                    <a:pt x="1174" y="1732"/>
                    <a:pt x="1174" y="2379"/>
                  </a:cubicBezTo>
                  <a:lnTo>
                    <a:pt x="1174" y="1174"/>
                  </a:lnTo>
                  <a:cubicBezTo>
                    <a:pt x="1174" y="528"/>
                    <a:pt x="647" y="1"/>
                    <a:pt x="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4"/>
            <p:cNvSpPr/>
            <p:nvPr/>
          </p:nvSpPr>
          <p:spPr>
            <a:xfrm>
              <a:off x="4249825" y="3287275"/>
              <a:ext cx="31525" cy="31550"/>
            </a:xfrm>
            <a:custGeom>
              <a:rect b="b" l="l" r="r" t="t"/>
              <a:pathLst>
                <a:path extrusionOk="0" h="1262" w="1261">
                  <a:moveTo>
                    <a:pt x="631" y="1"/>
                  </a:moveTo>
                  <a:cubicBezTo>
                    <a:pt x="288" y="1"/>
                    <a:pt x="0" y="280"/>
                    <a:pt x="0" y="631"/>
                  </a:cubicBezTo>
                  <a:cubicBezTo>
                    <a:pt x="0" y="982"/>
                    <a:pt x="288" y="1261"/>
                    <a:pt x="631" y="1261"/>
                  </a:cubicBezTo>
                  <a:cubicBezTo>
                    <a:pt x="982" y="1261"/>
                    <a:pt x="1261" y="982"/>
                    <a:pt x="1261" y="631"/>
                  </a:cubicBezTo>
                  <a:cubicBezTo>
                    <a:pt x="1261" y="280"/>
                    <a:pt x="982" y="1"/>
                    <a:pt x="631"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4"/>
            <p:cNvSpPr/>
            <p:nvPr/>
          </p:nvSpPr>
          <p:spPr>
            <a:xfrm>
              <a:off x="4249825" y="3287275"/>
              <a:ext cx="15775" cy="31550"/>
            </a:xfrm>
            <a:custGeom>
              <a:rect b="b" l="l" r="r" t="t"/>
              <a:pathLst>
                <a:path extrusionOk="0" h="1262" w="631">
                  <a:moveTo>
                    <a:pt x="631" y="1"/>
                  </a:moveTo>
                  <a:cubicBezTo>
                    <a:pt x="288" y="1"/>
                    <a:pt x="0" y="288"/>
                    <a:pt x="8" y="631"/>
                  </a:cubicBezTo>
                  <a:cubicBezTo>
                    <a:pt x="0" y="982"/>
                    <a:pt x="288" y="1261"/>
                    <a:pt x="631" y="1261"/>
                  </a:cubicBezTo>
                  <a:lnTo>
                    <a:pt x="631"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4"/>
            <p:cNvSpPr/>
            <p:nvPr/>
          </p:nvSpPr>
          <p:spPr>
            <a:xfrm>
              <a:off x="4254400" y="3334950"/>
              <a:ext cx="22575" cy="22575"/>
            </a:xfrm>
            <a:custGeom>
              <a:rect b="b" l="l" r="r" t="t"/>
              <a:pathLst>
                <a:path extrusionOk="0" h="903" w="903">
                  <a:moveTo>
                    <a:pt x="448" y="1"/>
                  </a:moveTo>
                  <a:cubicBezTo>
                    <a:pt x="200" y="1"/>
                    <a:pt x="1" y="208"/>
                    <a:pt x="1" y="455"/>
                  </a:cubicBezTo>
                  <a:cubicBezTo>
                    <a:pt x="1" y="703"/>
                    <a:pt x="200" y="902"/>
                    <a:pt x="448" y="902"/>
                  </a:cubicBezTo>
                  <a:cubicBezTo>
                    <a:pt x="695" y="902"/>
                    <a:pt x="902" y="703"/>
                    <a:pt x="902" y="455"/>
                  </a:cubicBezTo>
                  <a:cubicBezTo>
                    <a:pt x="902" y="208"/>
                    <a:pt x="695" y="1"/>
                    <a:pt x="448"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4"/>
            <p:cNvSpPr/>
            <p:nvPr/>
          </p:nvSpPr>
          <p:spPr>
            <a:xfrm>
              <a:off x="4254400" y="3335150"/>
              <a:ext cx="11200" cy="22575"/>
            </a:xfrm>
            <a:custGeom>
              <a:rect b="b" l="l" r="r" t="t"/>
              <a:pathLst>
                <a:path extrusionOk="0" h="903" w="448">
                  <a:moveTo>
                    <a:pt x="448" y="1"/>
                  </a:moveTo>
                  <a:cubicBezTo>
                    <a:pt x="200" y="1"/>
                    <a:pt x="1" y="200"/>
                    <a:pt x="1" y="447"/>
                  </a:cubicBezTo>
                  <a:cubicBezTo>
                    <a:pt x="1" y="695"/>
                    <a:pt x="200" y="902"/>
                    <a:pt x="448" y="902"/>
                  </a:cubicBezTo>
                  <a:lnTo>
                    <a:pt x="448"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4"/>
            <p:cNvSpPr/>
            <p:nvPr/>
          </p:nvSpPr>
          <p:spPr>
            <a:xfrm>
              <a:off x="4259200" y="3375250"/>
              <a:ext cx="12575" cy="11800"/>
            </a:xfrm>
            <a:custGeom>
              <a:rect b="b" l="l" r="r" t="t"/>
              <a:pathLst>
                <a:path extrusionOk="0" h="472" w="503">
                  <a:moveTo>
                    <a:pt x="262" y="0"/>
                  </a:moveTo>
                  <a:cubicBezTo>
                    <a:pt x="222" y="0"/>
                    <a:pt x="181" y="11"/>
                    <a:pt x="144" y="32"/>
                  </a:cubicBezTo>
                  <a:cubicBezTo>
                    <a:pt x="88" y="64"/>
                    <a:pt x="48" y="112"/>
                    <a:pt x="32" y="176"/>
                  </a:cubicBezTo>
                  <a:cubicBezTo>
                    <a:pt x="0" y="296"/>
                    <a:pt x="72" y="431"/>
                    <a:pt x="192" y="463"/>
                  </a:cubicBezTo>
                  <a:cubicBezTo>
                    <a:pt x="213" y="469"/>
                    <a:pt x="234" y="471"/>
                    <a:pt x="255" y="471"/>
                  </a:cubicBezTo>
                  <a:cubicBezTo>
                    <a:pt x="297" y="471"/>
                    <a:pt x="338" y="461"/>
                    <a:pt x="375" y="439"/>
                  </a:cubicBezTo>
                  <a:cubicBezTo>
                    <a:pt x="431" y="407"/>
                    <a:pt x="471" y="359"/>
                    <a:pt x="487" y="296"/>
                  </a:cubicBezTo>
                  <a:cubicBezTo>
                    <a:pt x="503" y="240"/>
                    <a:pt x="495" y="176"/>
                    <a:pt x="463" y="120"/>
                  </a:cubicBezTo>
                  <a:cubicBezTo>
                    <a:pt x="431" y="64"/>
                    <a:pt x="383" y="24"/>
                    <a:pt x="319" y="8"/>
                  </a:cubicBezTo>
                  <a:cubicBezTo>
                    <a:pt x="301" y="3"/>
                    <a:pt x="281" y="0"/>
                    <a:pt x="262"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4"/>
            <p:cNvSpPr/>
            <p:nvPr/>
          </p:nvSpPr>
          <p:spPr>
            <a:xfrm>
              <a:off x="4259600" y="3375250"/>
              <a:ext cx="6000" cy="11800"/>
            </a:xfrm>
            <a:custGeom>
              <a:rect b="b" l="l" r="r" t="t"/>
              <a:pathLst>
                <a:path extrusionOk="0" h="472" w="240">
                  <a:moveTo>
                    <a:pt x="240" y="0"/>
                  </a:moveTo>
                  <a:cubicBezTo>
                    <a:pt x="200" y="0"/>
                    <a:pt x="160" y="8"/>
                    <a:pt x="128" y="32"/>
                  </a:cubicBezTo>
                  <a:cubicBezTo>
                    <a:pt x="72" y="64"/>
                    <a:pt x="32" y="112"/>
                    <a:pt x="16" y="176"/>
                  </a:cubicBezTo>
                  <a:cubicBezTo>
                    <a:pt x="0" y="232"/>
                    <a:pt x="8" y="296"/>
                    <a:pt x="40" y="352"/>
                  </a:cubicBezTo>
                  <a:cubicBezTo>
                    <a:pt x="64" y="407"/>
                    <a:pt x="120" y="447"/>
                    <a:pt x="176" y="463"/>
                  </a:cubicBezTo>
                  <a:cubicBezTo>
                    <a:pt x="200" y="471"/>
                    <a:pt x="224" y="471"/>
                    <a:pt x="240" y="471"/>
                  </a:cubicBezTo>
                  <a:lnTo>
                    <a:pt x="240"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4"/>
            <p:cNvSpPr/>
            <p:nvPr/>
          </p:nvSpPr>
          <p:spPr>
            <a:xfrm>
              <a:off x="4191375" y="3331350"/>
              <a:ext cx="31550" cy="31550"/>
            </a:xfrm>
            <a:custGeom>
              <a:rect b="b" l="l" r="r" t="t"/>
              <a:pathLst>
                <a:path extrusionOk="0" h="1262" w="1262">
                  <a:moveTo>
                    <a:pt x="631" y="1"/>
                  </a:moveTo>
                  <a:cubicBezTo>
                    <a:pt x="280" y="1"/>
                    <a:pt x="0" y="280"/>
                    <a:pt x="0" y="631"/>
                  </a:cubicBezTo>
                  <a:cubicBezTo>
                    <a:pt x="0" y="974"/>
                    <a:pt x="280" y="1262"/>
                    <a:pt x="631" y="1262"/>
                  </a:cubicBezTo>
                  <a:cubicBezTo>
                    <a:pt x="982" y="1262"/>
                    <a:pt x="1261" y="974"/>
                    <a:pt x="1261" y="631"/>
                  </a:cubicBezTo>
                  <a:cubicBezTo>
                    <a:pt x="1261" y="280"/>
                    <a:pt x="982" y="1"/>
                    <a:pt x="631"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4"/>
            <p:cNvSpPr/>
            <p:nvPr/>
          </p:nvSpPr>
          <p:spPr>
            <a:xfrm>
              <a:off x="4195950" y="3379050"/>
              <a:ext cx="22375" cy="22550"/>
            </a:xfrm>
            <a:custGeom>
              <a:rect b="b" l="l" r="r" t="t"/>
              <a:pathLst>
                <a:path extrusionOk="0" h="902" w="895">
                  <a:moveTo>
                    <a:pt x="448" y="0"/>
                  </a:moveTo>
                  <a:cubicBezTo>
                    <a:pt x="200" y="0"/>
                    <a:pt x="1" y="200"/>
                    <a:pt x="1" y="447"/>
                  </a:cubicBezTo>
                  <a:cubicBezTo>
                    <a:pt x="1" y="702"/>
                    <a:pt x="200" y="902"/>
                    <a:pt x="448" y="902"/>
                  </a:cubicBezTo>
                  <a:cubicBezTo>
                    <a:pt x="695" y="902"/>
                    <a:pt x="895" y="702"/>
                    <a:pt x="895" y="447"/>
                  </a:cubicBezTo>
                  <a:cubicBezTo>
                    <a:pt x="895" y="200"/>
                    <a:pt x="695" y="0"/>
                    <a:pt x="448"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4"/>
            <p:cNvSpPr/>
            <p:nvPr/>
          </p:nvSpPr>
          <p:spPr>
            <a:xfrm>
              <a:off x="4201150" y="3419125"/>
              <a:ext cx="12000" cy="11875"/>
            </a:xfrm>
            <a:custGeom>
              <a:rect b="b" l="l" r="r" t="t"/>
              <a:pathLst>
                <a:path extrusionOk="0" h="475" w="480">
                  <a:moveTo>
                    <a:pt x="240" y="1"/>
                  </a:moveTo>
                  <a:cubicBezTo>
                    <a:pt x="199" y="1"/>
                    <a:pt x="160" y="12"/>
                    <a:pt x="128" y="33"/>
                  </a:cubicBezTo>
                  <a:cubicBezTo>
                    <a:pt x="72" y="65"/>
                    <a:pt x="32" y="113"/>
                    <a:pt x="16" y="176"/>
                  </a:cubicBezTo>
                  <a:cubicBezTo>
                    <a:pt x="0" y="240"/>
                    <a:pt x="0" y="304"/>
                    <a:pt x="32" y="352"/>
                  </a:cubicBezTo>
                  <a:cubicBezTo>
                    <a:pt x="64" y="408"/>
                    <a:pt x="120" y="448"/>
                    <a:pt x="176" y="464"/>
                  </a:cubicBezTo>
                  <a:cubicBezTo>
                    <a:pt x="198" y="471"/>
                    <a:pt x="221" y="474"/>
                    <a:pt x="243" y="474"/>
                  </a:cubicBezTo>
                  <a:cubicBezTo>
                    <a:pt x="346" y="474"/>
                    <a:pt x="437" y="403"/>
                    <a:pt x="463" y="304"/>
                  </a:cubicBezTo>
                  <a:cubicBezTo>
                    <a:pt x="479" y="240"/>
                    <a:pt x="479" y="176"/>
                    <a:pt x="447" y="121"/>
                  </a:cubicBezTo>
                  <a:cubicBezTo>
                    <a:pt x="415" y="73"/>
                    <a:pt x="359" y="33"/>
                    <a:pt x="303" y="9"/>
                  </a:cubicBezTo>
                  <a:cubicBezTo>
                    <a:pt x="282" y="4"/>
                    <a:pt x="261" y="1"/>
                    <a:pt x="240"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4"/>
            <p:cNvSpPr/>
            <p:nvPr/>
          </p:nvSpPr>
          <p:spPr>
            <a:xfrm>
              <a:off x="4308475" y="3331350"/>
              <a:ext cx="31325" cy="31550"/>
            </a:xfrm>
            <a:custGeom>
              <a:rect b="b" l="l" r="r" t="t"/>
              <a:pathLst>
                <a:path extrusionOk="0" h="1262" w="1253">
                  <a:moveTo>
                    <a:pt x="631" y="1"/>
                  </a:moveTo>
                  <a:cubicBezTo>
                    <a:pt x="279" y="1"/>
                    <a:pt x="0" y="280"/>
                    <a:pt x="0" y="631"/>
                  </a:cubicBezTo>
                  <a:cubicBezTo>
                    <a:pt x="0" y="974"/>
                    <a:pt x="279" y="1262"/>
                    <a:pt x="631" y="1262"/>
                  </a:cubicBezTo>
                  <a:cubicBezTo>
                    <a:pt x="974" y="1262"/>
                    <a:pt x="1253" y="974"/>
                    <a:pt x="1253" y="631"/>
                  </a:cubicBezTo>
                  <a:cubicBezTo>
                    <a:pt x="1253" y="280"/>
                    <a:pt x="974" y="1"/>
                    <a:pt x="631"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4"/>
            <p:cNvSpPr/>
            <p:nvPr/>
          </p:nvSpPr>
          <p:spPr>
            <a:xfrm>
              <a:off x="4312850" y="3379050"/>
              <a:ext cx="22575" cy="22550"/>
            </a:xfrm>
            <a:custGeom>
              <a:rect b="b" l="l" r="r" t="t"/>
              <a:pathLst>
                <a:path extrusionOk="0" h="902" w="903">
                  <a:moveTo>
                    <a:pt x="456" y="0"/>
                  </a:moveTo>
                  <a:cubicBezTo>
                    <a:pt x="200" y="0"/>
                    <a:pt x="1" y="200"/>
                    <a:pt x="1" y="447"/>
                  </a:cubicBezTo>
                  <a:cubicBezTo>
                    <a:pt x="1" y="702"/>
                    <a:pt x="200" y="902"/>
                    <a:pt x="456" y="902"/>
                  </a:cubicBezTo>
                  <a:cubicBezTo>
                    <a:pt x="703" y="902"/>
                    <a:pt x="902" y="702"/>
                    <a:pt x="902" y="447"/>
                  </a:cubicBezTo>
                  <a:cubicBezTo>
                    <a:pt x="902" y="200"/>
                    <a:pt x="703" y="0"/>
                    <a:pt x="456"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4"/>
            <p:cNvSpPr/>
            <p:nvPr/>
          </p:nvSpPr>
          <p:spPr>
            <a:xfrm>
              <a:off x="4254400" y="3531850"/>
              <a:ext cx="22575" cy="22550"/>
            </a:xfrm>
            <a:custGeom>
              <a:rect b="b" l="l" r="r" t="t"/>
              <a:pathLst>
                <a:path extrusionOk="0" h="902" w="903">
                  <a:moveTo>
                    <a:pt x="448" y="0"/>
                  </a:moveTo>
                  <a:cubicBezTo>
                    <a:pt x="200" y="0"/>
                    <a:pt x="1" y="208"/>
                    <a:pt x="1" y="455"/>
                  </a:cubicBezTo>
                  <a:cubicBezTo>
                    <a:pt x="1" y="702"/>
                    <a:pt x="200" y="902"/>
                    <a:pt x="448" y="902"/>
                  </a:cubicBezTo>
                  <a:cubicBezTo>
                    <a:pt x="695" y="902"/>
                    <a:pt x="902" y="702"/>
                    <a:pt x="902" y="455"/>
                  </a:cubicBezTo>
                  <a:cubicBezTo>
                    <a:pt x="902" y="208"/>
                    <a:pt x="695" y="0"/>
                    <a:pt x="448"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4"/>
            <p:cNvSpPr/>
            <p:nvPr/>
          </p:nvSpPr>
          <p:spPr>
            <a:xfrm>
              <a:off x="4318050" y="3419175"/>
              <a:ext cx="12175" cy="11900"/>
            </a:xfrm>
            <a:custGeom>
              <a:rect b="b" l="l" r="r" t="t"/>
              <a:pathLst>
                <a:path extrusionOk="0" h="476" w="487">
                  <a:moveTo>
                    <a:pt x="243" y="0"/>
                  </a:moveTo>
                  <a:cubicBezTo>
                    <a:pt x="204" y="0"/>
                    <a:pt x="164" y="10"/>
                    <a:pt x="128" y="31"/>
                  </a:cubicBezTo>
                  <a:cubicBezTo>
                    <a:pt x="72" y="63"/>
                    <a:pt x="32" y="111"/>
                    <a:pt x="16" y="174"/>
                  </a:cubicBezTo>
                  <a:cubicBezTo>
                    <a:pt x="0" y="238"/>
                    <a:pt x="8" y="302"/>
                    <a:pt x="40" y="350"/>
                  </a:cubicBezTo>
                  <a:cubicBezTo>
                    <a:pt x="84" y="431"/>
                    <a:pt x="164" y="476"/>
                    <a:pt x="246" y="476"/>
                  </a:cubicBezTo>
                  <a:cubicBezTo>
                    <a:pt x="285" y="476"/>
                    <a:pt x="324" y="466"/>
                    <a:pt x="359" y="446"/>
                  </a:cubicBezTo>
                  <a:cubicBezTo>
                    <a:pt x="415" y="414"/>
                    <a:pt x="455" y="358"/>
                    <a:pt x="471" y="302"/>
                  </a:cubicBezTo>
                  <a:cubicBezTo>
                    <a:pt x="487" y="238"/>
                    <a:pt x="479" y="174"/>
                    <a:pt x="447" y="119"/>
                  </a:cubicBezTo>
                  <a:cubicBezTo>
                    <a:pt x="404" y="43"/>
                    <a:pt x="324" y="0"/>
                    <a:pt x="243"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4"/>
            <p:cNvSpPr/>
            <p:nvPr/>
          </p:nvSpPr>
          <p:spPr>
            <a:xfrm>
              <a:off x="4259600" y="3569350"/>
              <a:ext cx="12175" cy="11750"/>
            </a:xfrm>
            <a:custGeom>
              <a:rect b="b" l="l" r="r" t="t"/>
              <a:pathLst>
                <a:path extrusionOk="0" h="470" w="487">
                  <a:moveTo>
                    <a:pt x="246" y="0"/>
                  </a:moveTo>
                  <a:cubicBezTo>
                    <a:pt x="206" y="0"/>
                    <a:pt x="165" y="11"/>
                    <a:pt x="128" y="32"/>
                  </a:cubicBezTo>
                  <a:cubicBezTo>
                    <a:pt x="72" y="64"/>
                    <a:pt x="32" y="112"/>
                    <a:pt x="16" y="176"/>
                  </a:cubicBezTo>
                  <a:cubicBezTo>
                    <a:pt x="0" y="232"/>
                    <a:pt x="8" y="296"/>
                    <a:pt x="40" y="351"/>
                  </a:cubicBezTo>
                  <a:cubicBezTo>
                    <a:pt x="83" y="427"/>
                    <a:pt x="163" y="470"/>
                    <a:pt x="245" y="470"/>
                  </a:cubicBezTo>
                  <a:cubicBezTo>
                    <a:pt x="284" y="470"/>
                    <a:pt x="323" y="460"/>
                    <a:pt x="359" y="439"/>
                  </a:cubicBezTo>
                  <a:cubicBezTo>
                    <a:pt x="415" y="407"/>
                    <a:pt x="455" y="359"/>
                    <a:pt x="471" y="304"/>
                  </a:cubicBezTo>
                  <a:cubicBezTo>
                    <a:pt x="487" y="240"/>
                    <a:pt x="479" y="176"/>
                    <a:pt x="447" y="120"/>
                  </a:cubicBezTo>
                  <a:cubicBezTo>
                    <a:pt x="415" y="64"/>
                    <a:pt x="367" y="24"/>
                    <a:pt x="303" y="8"/>
                  </a:cubicBezTo>
                  <a:cubicBezTo>
                    <a:pt x="285" y="3"/>
                    <a:pt x="265" y="0"/>
                    <a:pt x="246"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4"/>
            <p:cNvSpPr/>
            <p:nvPr/>
          </p:nvSpPr>
          <p:spPr>
            <a:xfrm>
              <a:off x="4210125" y="3446075"/>
              <a:ext cx="111125" cy="65450"/>
            </a:xfrm>
            <a:custGeom>
              <a:rect b="b" l="l" r="r" t="t"/>
              <a:pathLst>
                <a:path extrusionOk="0" h="2618" w="4445">
                  <a:moveTo>
                    <a:pt x="2219" y="0"/>
                  </a:moveTo>
                  <a:cubicBezTo>
                    <a:pt x="1437" y="0"/>
                    <a:pt x="718" y="399"/>
                    <a:pt x="128" y="1053"/>
                  </a:cubicBezTo>
                  <a:cubicBezTo>
                    <a:pt x="0" y="1197"/>
                    <a:pt x="0" y="1412"/>
                    <a:pt x="128" y="1564"/>
                  </a:cubicBezTo>
                  <a:cubicBezTo>
                    <a:pt x="718" y="2226"/>
                    <a:pt x="1437" y="2617"/>
                    <a:pt x="2219" y="2617"/>
                  </a:cubicBezTo>
                  <a:cubicBezTo>
                    <a:pt x="3001" y="2617"/>
                    <a:pt x="3735" y="2226"/>
                    <a:pt x="4317" y="1564"/>
                  </a:cubicBezTo>
                  <a:cubicBezTo>
                    <a:pt x="4445" y="1412"/>
                    <a:pt x="4445" y="1197"/>
                    <a:pt x="4317" y="1053"/>
                  </a:cubicBezTo>
                  <a:cubicBezTo>
                    <a:pt x="3727" y="391"/>
                    <a:pt x="3001" y="0"/>
                    <a:pt x="2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4"/>
            <p:cNvSpPr/>
            <p:nvPr/>
          </p:nvSpPr>
          <p:spPr>
            <a:xfrm>
              <a:off x="4232875" y="3446075"/>
              <a:ext cx="65450" cy="65450"/>
            </a:xfrm>
            <a:custGeom>
              <a:rect b="b" l="l" r="r" t="t"/>
              <a:pathLst>
                <a:path extrusionOk="0" h="2618" w="2618">
                  <a:moveTo>
                    <a:pt x="1309" y="0"/>
                  </a:moveTo>
                  <a:cubicBezTo>
                    <a:pt x="590" y="0"/>
                    <a:pt x="0" y="583"/>
                    <a:pt x="0" y="1309"/>
                  </a:cubicBezTo>
                  <a:cubicBezTo>
                    <a:pt x="0" y="2035"/>
                    <a:pt x="590" y="2617"/>
                    <a:pt x="1309" y="2617"/>
                  </a:cubicBezTo>
                  <a:cubicBezTo>
                    <a:pt x="2035" y="2617"/>
                    <a:pt x="2617" y="2035"/>
                    <a:pt x="2617" y="1309"/>
                  </a:cubicBezTo>
                  <a:cubicBezTo>
                    <a:pt x="2617" y="583"/>
                    <a:pt x="2035" y="0"/>
                    <a:pt x="130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4"/>
            <p:cNvSpPr/>
            <p:nvPr/>
          </p:nvSpPr>
          <p:spPr>
            <a:xfrm>
              <a:off x="4233650" y="3446000"/>
              <a:ext cx="38725" cy="65525"/>
            </a:xfrm>
            <a:custGeom>
              <a:rect b="b" l="l" r="r" t="t"/>
              <a:pathLst>
                <a:path extrusionOk="0" h="2621" w="1549">
                  <a:moveTo>
                    <a:pt x="1330" y="1"/>
                  </a:moveTo>
                  <a:cubicBezTo>
                    <a:pt x="1312" y="1"/>
                    <a:pt x="1295" y="2"/>
                    <a:pt x="1278" y="3"/>
                  </a:cubicBezTo>
                  <a:cubicBezTo>
                    <a:pt x="567" y="19"/>
                    <a:pt x="1" y="602"/>
                    <a:pt x="1" y="1312"/>
                  </a:cubicBezTo>
                  <a:cubicBezTo>
                    <a:pt x="1" y="2022"/>
                    <a:pt x="567" y="2604"/>
                    <a:pt x="1278" y="2620"/>
                  </a:cubicBezTo>
                  <a:cubicBezTo>
                    <a:pt x="1373" y="2620"/>
                    <a:pt x="1461" y="2612"/>
                    <a:pt x="1549" y="2596"/>
                  </a:cubicBezTo>
                  <a:cubicBezTo>
                    <a:pt x="950" y="2461"/>
                    <a:pt x="512" y="1926"/>
                    <a:pt x="520" y="1312"/>
                  </a:cubicBezTo>
                  <a:cubicBezTo>
                    <a:pt x="512" y="689"/>
                    <a:pt x="950" y="155"/>
                    <a:pt x="1549" y="27"/>
                  </a:cubicBezTo>
                  <a:cubicBezTo>
                    <a:pt x="1477" y="14"/>
                    <a:pt x="1406" y="1"/>
                    <a:pt x="1330"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4"/>
            <p:cNvSpPr/>
            <p:nvPr/>
          </p:nvSpPr>
          <p:spPr>
            <a:xfrm>
              <a:off x="4252400" y="3465625"/>
              <a:ext cx="26375" cy="26350"/>
            </a:xfrm>
            <a:custGeom>
              <a:rect b="b" l="l" r="r" t="t"/>
              <a:pathLst>
                <a:path extrusionOk="0" h="1054" w="1055">
                  <a:moveTo>
                    <a:pt x="528" y="0"/>
                  </a:moveTo>
                  <a:cubicBezTo>
                    <a:pt x="240" y="0"/>
                    <a:pt x="1" y="231"/>
                    <a:pt x="1" y="527"/>
                  </a:cubicBezTo>
                  <a:cubicBezTo>
                    <a:pt x="1" y="814"/>
                    <a:pt x="240" y="1053"/>
                    <a:pt x="528" y="1053"/>
                  </a:cubicBezTo>
                  <a:cubicBezTo>
                    <a:pt x="823" y="1053"/>
                    <a:pt x="1054" y="814"/>
                    <a:pt x="1054" y="527"/>
                  </a:cubicBezTo>
                  <a:cubicBezTo>
                    <a:pt x="1054" y="231"/>
                    <a:pt x="823" y="0"/>
                    <a:pt x="528"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4"/>
            <p:cNvSpPr/>
            <p:nvPr/>
          </p:nvSpPr>
          <p:spPr>
            <a:xfrm>
              <a:off x="4252400" y="3465575"/>
              <a:ext cx="19775" cy="26450"/>
            </a:xfrm>
            <a:custGeom>
              <a:rect b="b" l="l" r="r" t="t"/>
              <a:pathLst>
                <a:path extrusionOk="0" h="1058" w="791">
                  <a:moveTo>
                    <a:pt x="526" y="0"/>
                  </a:moveTo>
                  <a:cubicBezTo>
                    <a:pt x="252" y="0"/>
                    <a:pt x="1" y="221"/>
                    <a:pt x="1" y="529"/>
                  </a:cubicBezTo>
                  <a:cubicBezTo>
                    <a:pt x="1" y="836"/>
                    <a:pt x="252" y="1057"/>
                    <a:pt x="526" y="1057"/>
                  </a:cubicBezTo>
                  <a:cubicBezTo>
                    <a:pt x="614" y="1057"/>
                    <a:pt x="705" y="1034"/>
                    <a:pt x="791" y="984"/>
                  </a:cubicBezTo>
                  <a:cubicBezTo>
                    <a:pt x="631" y="888"/>
                    <a:pt x="528" y="712"/>
                    <a:pt x="528" y="529"/>
                  </a:cubicBezTo>
                  <a:cubicBezTo>
                    <a:pt x="528" y="337"/>
                    <a:pt x="631" y="170"/>
                    <a:pt x="791" y="74"/>
                  </a:cubicBezTo>
                  <a:cubicBezTo>
                    <a:pt x="705" y="23"/>
                    <a:pt x="614" y="0"/>
                    <a:pt x="526"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4"/>
            <p:cNvSpPr/>
            <p:nvPr/>
          </p:nvSpPr>
          <p:spPr>
            <a:xfrm>
              <a:off x="4195950" y="3379050"/>
              <a:ext cx="11200" cy="22550"/>
            </a:xfrm>
            <a:custGeom>
              <a:rect b="b" l="l" r="r" t="t"/>
              <a:pathLst>
                <a:path extrusionOk="0" h="902" w="448">
                  <a:moveTo>
                    <a:pt x="448" y="0"/>
                  </a:moveTo>
                  <a:cubicBezTo>
                    <a:pt x="200" y="0"/>
                    <a:pt x="1" y="200"/>
                    <a:pt x="1" y="447"/>
                  </a:cubicBezTo>
                  <a:cubicBezTo>
                    <a:pt x="1" y="702"/>
                    <a:pt x="200" y="902"/>
                    <a:pt x="448" y="902"/>
                  </a:cubicBezTo>
                  <a:lnTo>
                    <a:pt x="448"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4"/>
            <p:cNvSpPr/>
            <p:nvPr/>
          </p:nvSpPr>
          <p:spPr>
            <a:xfrm>
              <a:off x="4186975" y="3331350"/>
              <a:ext cx="20175" cy="31550"/>
            </a:xfrm>
            <a:custGeom>
              <a:rect b="b" l="l" r="r" t="t"/>
              <a:pathLst>
                <a:path extrusionOk="0" h="1262" w="807">
                  <a:moveTo>
                    <a:pt x="807" y="1"/>
                  </a:moveTo>
                  <a:cubicBezTo>
                    <a:pt x="1" y="33"/>
                    <a:pt x="1" y="1230"/>
                    <a:pt x="807" y="1262"/>
                  </a:cubicBezTo>
                  <a:lnTo>
                    <a:pt x="807"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4"/>
            <p:cNvSpPr/>
            <p:nvPr/>
          </p:nvSpPr>
          <p:spPr>
            <a:xfrm>
              <a:off x="4324225" y="3419125"/>
              <a:ext cx="7400" cy="11800"/>
            </a:xfrm>
            <a:custGeom>
              <a:rect b="b" l="l" r="r" t="t"/>
              <a:pathLst>
                <a:path extrusionOk="0" h="472" w="296">
                  <a:moveTo>
                    <a:pt x="1" y="1"/>
                  </a:moveTo>
                  <a:lnTo>
                    <a:pt x="1" y="472"/>
                  </a:lnTo>
                  <a:cubicBezTo>
                    <a:pt x="24" y="472"/>
                    <a:pt x="40" y="472"/>
                    <a:pt x="64" y="464"/>
                  </a:cubicBezTo>
                  <a:cubicBezTo>
                    <a:pt x="128" y="448"/>
                    <a:pt x="176" y="408"/>
                    <a:pt x="208" y="352"/>
                  </a:cubicBezTo>
                  <a:cubicBezTo>
                    <a:pt x="296" y="200"/>
                    <a:pt x="176" y="1"/>
                    <a:pt x="1"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4"/>
            <p:cNvSpPr/>
            <p:nvPr/>
          </p:nvSpPr>
          <p:spPr>
            <a:xfrm>
              <a:off x="4324225" y="3379050"/>
              <a:ext cx="11200" cy="22550"/>
            </a:xfrm>
            <a:custGeom>
              <a:rect b="b" l="l" r="r" t="t"/>
              <a:pathLst>
                <a:path extrusionOk="0" h="902" w="448">
                  <a:moveTo>
                    <a:pt x="1" y="0"/>
                  </a:moveTo>
                  <a:lnTo>
                    <a:pt x="1" y="902"/>
                  </a:lnTo>
                  <a:cubicBezTo>
                    <a:pt x="248" y="902"/>
                    <a:pt x="447" y="702"/>
                    <a:pt x="447" y="447"/>
                  </a:cubicBezTo>
                  <a:cubicBezTo>
                    <a:pt x="447" y="200"/>
                    <a:pt x="248" y="0"/>
                    <a:pt x="1"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4"/>
            <p:cNvSpPr/>
            <p:nvPr/>
          </p:nvSpPr>
          <p:spPr>
            <a:xfrm>
              <a:off x="4324025" y="3331350"/>
              <a:ext cx="15200" cy="31550"/>
            </a:xfrm>
            <a:custGeom>
              <a:rect b="b" l="l" r="r" t="t"/>
              <a:pathLst>
                <a:path extrusionOk="0" h="1262" w="608">
                  <a:moveTo>
                    <a:pt x="1" y="1"/>
                  </a:moveTo>
                  <a:lnTo>
                    <a:pt x="1" y="1262"/>
                  </a:lnTo>
                  <a:cubicBezTo>
                    <a:pt x="344" y="1246"/>
                    <a:pt x="607" y="966"/>
                    <a:pt x="607" y="631"/>
                  </a:cubicBezTo>
                  <a:cubicBezTo>
                    <a:pt x="607" y="288"/>
                    <a:pt x="344" y="9"/>
                    <a:pt x="1"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4"/>
            <p:cNvSpPr/>
            <p:nvPr/>
          </p:nvSpPr>
          <p:spPr>
            <a:xfrm>
              <a:off x="4200950" y="3419125"/>
              <a:ext cx="6200" cy="11800"/>
            </a:xfrm>
            <a:custGeom>
              <a:rect b="b" l="l" r="r" t="t"/>
              <a:pathLst>
                <a:path extrusionOk="0" h="472" w="248">
                  <a:moveTo>
                    <a:pt x="248" y="1"/>
                  </a:moveTo>
                  <a:cubicBezTo>
                    <a:pt x="208" y="1"/>
                    <a:pt x="168" y="17"/>
                    <a:pt x="128" y="33"/>
                  </a:cubicBezTo>
                  <a:cubicBezTo>
                    <a:pt x="80" y="65"/>
                    <a:pt x="40" y="113"/>
                    <a:pt x="24" y="176"/>
                  </a:cubicBezTo>
                  <a:cubicBezTo>
                    <a:pt x="0" y="232"/>
                    <a:pt x="8" y="304"/>
                    <a:pt x="40" y="352"/>
                  </a:cubicBezTo>
                  <a:cubicBezTo>
                    <a:pt x="72" y="408"/>
                    <a:pt x="128" y="448"/>
                    <a:pt x="184" y="464"/>
                  </a:cubicBezTo>
                  <a:cubicBezTo>
                    <a:pt x="208" y="472"/>
                    <a:pt x="232" y="472"/>
                    <a:pt x="248" y="472"/>
                  </a:cubicBezTo>
                  <a:lnTo>
                    <a:pt x="248"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7" name="Google Shape;6007;p64"/>
          <p:cNvGrpSpPr/>
          <p:nvPr/>
        </p:nvGrpSpPr>
        <p:grpSpPr>
          <a:xfrm>
            <a:off x="4156925" y="3827075"/>
            <a:ext cx="183875" cy="367850"/>
            <a:chOff x="4156925" y="3827075"/>
            <a:chExt cx="183875" cy="367850"/>
          </a:xfrm>
        </p:grpSpPr>
        <p:sp>
          <p:nvSpPr>
            <p:cNvPr id="6008" name="Google Shape;6008;p64"/>
            <p:cNvSpPr/>
            <p:nvPr/>
          </p:nvSpPr>
          <p:spPr>
            <a:xfrm>
              <a:off x="4230275" y="3827075"/>
              <a:ext cx="47700" cy="187550"/>
            </a:xfrm>
            <a:custGeom>
              <a:rect b="b" l="l" r="r" t="t"/>
              <a:pathLst>
                <a:path extrusionOk="0" h="7502" w="1908">
                  <a:moveTo>
                    <a:pt x="972" y="439"/>
                  </a:moveTo>
                  <a:cubicBezTo>
                    <a:pt x="1253" y="439"/>
                    <a:pt x="1476" y="676"/>
                    <a:pt x="1468" y="958"/>
                  </a:cubicBezTo>
                  <a:cubicBezTo>
                    <a:pt x="1468" y="1190"/>
                    <a:pt x="1381" y="2602"/>
                    <a:pt x="1229" y="4054"/>
                  </a:cubicBezTo>
                  <a:cubicBezTo>
                    <a:pt x="1125" y="5020"/>
                    <a:pt x="1038" y="5690"/>
                    <a:pt x="958" y="6153"/>
                  </a:cubicBezTo>
                  <a:cubicBezTo>
                    <a:pt x="878" y="5682"/>
                    <a:pt x="782" y="5012"/>
                    <a:pt x="679" y="4054"/>
                  </a:cubicBezTo>
                  <a:cubicBezTo>
                    <a:pt x="535" y="2602"/>
                    <a:pt x="439" y="1190"/>
                    <a:pt x="439" y="958"/>
                  </a:cubicBezTo>
                  <a:cubicBezTo>
                    <a:pt x="439" y="671"/>
                    <a:pt x="671" y="440"/>
                    <a:pt x="958" y="440"/>
                  </a:cubicBezTo>
                  <a:cubicBezTo>
                    <a:pt x="962" y="439"/>
                    <a:pt x="967" y="439"/>
                    <a:pt x="972" y="439"/>
                  </a:cubicBezTo>
                  <a:close/>
                  <a:moveTo>
                    <a:pt x="958" y="1"/>
                  </a:moveTo>
                  <a:cubicBezTo>
                    <a:pt x="431" y="1"/>
                    <a:pt x="0" y="432"/>
                    <a:pt x="0" y="958"/>
                  </a:cubicBezTo>
                  <a:cubicBezTo>
                    <a:pt x="0" y="1485"/>
                    <a:pt x="431" y="7501"/>
                    <a:pt x="958" y="7501"/>
                  </a:cubicBezTo>
                  <a:cubicBezTo>
                    <a:pt x="1484" y="7501"/>
                    <a:pt x="1907" y="1485"/>
                    <a:pt x="1907" y="958"/>
                  </a:cubicBezTo>
                  <a:cubicBezTo>
                    <a:pt x="1907" y="432"/>
                    <a:pt x="1476" y="1"/>
                    <a:pt x="958"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4"/>
            <p:cNvSpPr/>
            <p:nvPr/>
          </p:nvSpPr>
          <p:spPr>
            <a:xfrm>
              <a:off x="4229350" y="3838050"/>
              <a:ext cx="24875" cy="167000"/>
            </a:xfrm>
            <a:custGeom>
              <a:rect b="b" l="l" r="r" t="t"/>
              <a:pathLst>
                <a:path extrusionOk="0" h="6680" w="995">
                  <a:moveTo>
                    <a:pt x="988" y="0"/>
                  </a:moveTo>
                  <a:cubicBezTo>
                    <a:pt x="901" y="0"/>
                    <a:pt x="0" y="22"/>
                    <a:pt x="61" y="926"/>
                  </a:cubicBezTo>
                  <a:cubicBezTo>
                    <a:pt x="125" y="2139"/>
                    <a:pt x="404" y="5522"/>
                    <a:pt x="755" y="6679"/>
                  </a:cubicBezTo>
                  <a:lnTo>
                    <a:pt x="995" y="5714"/>
                  </a:lnTo>
                  <a:cubicBezTo>
                    <a:pt x="915" y="5251"/>
                    <a:pt x="819" y="4581"/>
                    <a:pt x="716" y="3615"/>
                  </a:cubicBezTo>
                  <a:cubicBezTo>
                    <a:pt x="572" y="2171"/>
                    <a:pt x="476" y="751"/>
                    <a:pt x="476" y="519"/>
                  </a:cubicBezTo>
                  <a:cubicBezTo>
                    <a:pt x="476" y="232"/>
                    <a:pt x="708" y="1"/>
                    <a:pt x="995" y="1"/>
                  </a:cubicBezTo>
                  <a:cubicBezTo>
                    <a:pt x="995" y="1"/>
                    <a:pt x="992" y="0"/>
                    <a:pt x="988"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4"/>
            <p:cNvSpPr/>
            <p:nvPr/>
          </p:nvSpPr>
          <p:spPr>
            <a:xfrm>
              <a:off x="4156925" y="4021575"/>
              <a:ext cx="183875" cy="173350"/>
            </a:xfrm>
            <a:custGeom>
              <a:rect b="b" l="l" r="r" t="t"/>
              <a:pathLst>
                <a:path extrusionOk="0" h="6934" w="7355">
                  <a:moveTo>
                    <a:pt x="3857" y="174"/>
                  </a:moveTo>
                  <a:cubicBezTo>
                    <a:pt x="5349" y="174"/>
                    <a:pt x="6780" y="1332"/>
                    <a:pt x="6780" y="3081"/>
                  </a:cubicBezTo>
                  <a:cubicBezTo>
                    <a:pt x="6780" y="4684"/>
                    <a:pt x="5488" y="5977"/>
                    <a:pt x="3892" y="5985"/>
                  </a:cubicBezTo>
                  <a:cubicBezTo>
                    <a:pt x="3888" y="5985"/>
                    <a:pt x="3885" y="5985"/>
                    <a:pt x="3882" y="5985"/>
                  </a:cubicBezTo>
                  <a:cubicBezTo>
                    <a:pt x="1295" y="5985"/>
                    <a:pt x="0" y="2863"/>
                    <a:pt x="1825" y="1030"/>
                  </a:cubicBezTo>
                  <a:cubicBezTo>
                    <a:pt x="2416" y="439"/>
                    <a:pt x="3143" y="174"/>
                    <a:pt x="3857" y="174"/>
                  </a:cubicBezTo>
                  <a:close/>
                  <a:moveTo>
                    <a:pt x="3872" y="0"/>
                  </a:moveTo>
                  <a:cubicBezTo>
                    <a:pt x="2476" y="0"/>
                    <a:pt x="1216" y="844"/>
                    <a:pt x="676" y="2139"/>
                  </a:cubicBezTo>
                  <a:cubicBezTo>
                    <a:pt x="141" y="3432"/>
                    <a:pt x="437" y="4924"/>
                    <a:pt x="1426" y="5913"/>
                  </a:cubicBezTo>
                  <a:cubicBezTo>
                    <a:pt x="2089" y="6581"/>
                    <a:pt x="2976" y="6934"/>
                    <a:pt x="3881" y="6934"/>
                  </a:cubicBezTo>
                  <a:cubicBezTo>
                    <a:pt x="4328" y="6934"/>
                    <a:pt x="4779" y="6848"/>
                    <a:pt x="5208" y="6671"/>
                  </a:cubicBezTo>
                  <a:cubicBezTo>
                    <a:pt x="6501" y="6137"/>
                    <a:pt x="7347" y="4868"/>
                    <a:pt x="7347" y="3464"/>
                  </a:cubicBezTo>
                  <a:cubicBezTo>
                    <a:pt x="7355" y="1556"/>
                    <a:pt x="5799" y="1"/>
                    <a:pt x="3892" y="1"/>
                  </a:cubicBezTo>
                  <a:cubicBezTo>
                    <a:pt x="3885" y="0"/>
                    <a:pt x="3879" y="0"/>
                    <a:pt x="3872"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4"/>
            <p:cNvSpPr/>
            <p:nvPr/>
          </p:nvSpPr>
          <p:spPr>
            <a:xfrm>
              <a:off x="4157250" y="4021575"/>
              <a:ext cx="132900" cy="173275"/>
            </a:xfrm>
            <a:custGeom>
              <a:rect b="b" l="l" r="r" t="t"/>
              <a:pathLst>
                <a:path extrusionOk="0" h="6931" w="5316">
                  <a:moveTo>
                    <a:pt x="3751" y="1"/>
                  </a:moveTo>
                  <a:cubicBezTo>
                    <a:pt x="1565" y="72"/>
                    <a:pt x="1" y="2131"/>
                    <a:pt x="504" y="4261"/>
                  </a:cubicBezTo>
                  <a:cubicBezTo>
                    <a:pt x="887" y="5882"/>
                    <a:pt x="2332" y="6931"/>
                    <a:pt x="3879" y="6931"/>
                  </a:cubicBezTo>
                  <a:cubicBezTo>
                    <a:pt x="4357" y="6931"/>
                    <a:pt x="4845" y="6830"/>
                    <a:pt x="5315" y="6615"/>
                  </a:cubicBezTo>
                  <a:lnTo>
                    <a:pt x="5195" y="6615"/>
                  </a:lnTo>
                  <a:cubicBezTo>
                    <a:pt x="4405" y="6615"/>
                    <a:pt x="3631" y="6344"/>
                    <a:pt x="3017" y="5849"/>
                  </a:cubicBezTo>
                  <a:cubicBezTo>
                    <a:pt x="1748" y="5450"/>
                    <a:pt x="910" y="4246"/>
                    <a:pt x="982" y="2913"/>
                  </a:cubicBezTo>
                  <a:cubicBezTo>
                    <a:pt x="1062" y="1580"/>
                    <a:pt x="2028" y="471"/>
                    <a:pt x="3336" y="224"/>
                  </a:cubicBezTo>
                  <a:cubicBezTo>
                    <a:pt x="3472" y="136"/>
                    <a:pt x="3607" y="64"/>
                    <a:pt x="3751"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4"/>
            <p:cNvSpPr/>
            <p:nvPr/>
          </p:nvSpPr>
          <p:spPr>
            <a:xfrm>
              <a:off x="4186775" y="4021575"/>
              <a:ext cx="134875" cy="135075"/>
            </a:xfrm>
            <a:custGeom>
              <a:rect b="b" l="l" r="r" t="t"/>
              <a:pathLst>
                <a:path extrusionOk="0" h="5403" w="5395">
                  <a:moveTo>
                    <a:pt x="2698" y="1"/>
                  </a:moveTo>
                  <a:cubicBezTo>
                    <a:pt x="1206" y="1"/>
                    <a:pt x="1" y="1213"/>
                    <a:pt x="1" y="2706"/>
                  </a:cubicBezTo>
                  <a:cubicBezTo>
                    <a:pt x="1" y="4198"/>
                    <a:pt x="1206" y="5403"/>
                    <a:pt x="2698" y="5403"/>
                  </a:cubicBezTo>
                  <a:cubicBezTo>
                    <a:pt x="4182" y="5403"/>
                    <a:pt x="5395" y="4198"/>
                    <a:pt x="5395" y="2706"/>
                  </a:cubicBezTo>
                  <a:cubicBezTo>
                    <a:pt x="5395" y="1213"/>
                    <a:pt x="4182" y="1"/>
                    <a:pt x="2698"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4"/>
            <p:cNvSpPr/>
            <p:nvPr/>
          </p:nvSpPr>
          <p:spPr>
            <a:xfrm>
              <a:off x="4196350" y="4031550"/>
              <a:ext cx="115125" cy="115125"/>
            </a:xfrm>
            <a:custGeom>
              <a:rect b="b" l="l" r="r" t="t"/>
              <a:pathLst>
                <a:path extrusionOk="0" h="4605" w="4605">
                  <a:moveTo>
                    <a:pt x="2307" y="0"/>
                  </a:moveTo>
                  <a:cubicBezTo>
                    <a:pt x="2028" y="328"/>
                    <a:pt x="1884" y="735"/>
                    <a:pt x="1884" y="1150"/>
                  </a:cubicBezTo>
                  <a:cubicBezTo>
                    <a:pt x="1884" y="1197"/>
                    <a:pt x="1884" y="1245"/>
                    <a:pt x="1892" y="1293"/>
                  </a:cubicBezTo>
                  <a:cubicBezTo>
                    <a:pt x="1860" y="1261"/>
                    <a:pt x="1828" y="1221"/>
                    <a:pt x="1788" y="1189"/>
                  </a:cubicBezTo>
                  <a:cubicBezTo>
                    <a:pt x="1493" y="894"/>
                    <a:pt x="1102" y="711"/>
                    <a:pt x="679" y="679"/>
                  </a:cubicBezTo>
                  <a:lnTo>
                    <a:pt x="679" y="679"/>
                  </a:lnTo>
                  <a:cubicBezTo>
                    <a:pt x="711" y="1094"/>
                    <a:pt x="894" y="1493"/>
                    <a:pt x="1190" y="1788"/>
                  </a:cubicBezTo>
                  <a:cubicBezTo>
                    <a:pt x="1230" y="1820"/>
                    <a:pt x="1262" y="1852"/>
                    <a:pt x="1293" y="1884"/>
                  </a:cubicBezTo>
                  <a:lnTo>
                    <a:pt x="1150" y="1884"/>
                  </a:lnTo>
                  <a:cubicBezTo>
                    <a:pt x="727" y="1884"/>
                    <a:pt x="320" y="2027"/>
                    <a:pt x="1" y="2307"/>
                  </a:cubicBezTo>
                  <a:cubicBezTo>
                    <a:pt x="320" y="2578"/>
                    <a:pt x="727" y="2729"/>
                    <a:pt x="1150" y="2729"/>
                  </a:cubicBezTo>
                  <a:cubicBezTo>
                    <a:pt x="1198" y="2729"/>
                    <a:pt x="1254" y="2729"/>
                    <a:pt x="1293" y="2721"/>
                  </a:cubicBezTo>
                  <a:lnTo>
                    <a:pt x="1293" y="2721"/>
                  </a:lnTo>
                  <a:cubicBezTo>
                    <a:pt x="1254" y="2753"/>
                    <a:pt x="1222" y="2785"/>
                    <a:pt x="1190" y="2817"/>
                  </a:cubicBezTo>
                  <a:cubicBezTo>
                    <a:pt x="894" y="3120"/>
                    <a:pt x="711" y="3511"/>
                    <a:pt x="679" y="3934"/>
                  </a:cubicBezTo>
                  <a:cubicBezTo>
                    <a:pt x="1102" y="3894"/>
                    <a:pt x="1493" y="3711"/>
                    <a:pt x="1788" y="3416"/>
                  </a:cubicBezTo>
                  <a:cubicBezTo>
                    <a:pt x="1820" y="3384"/>
                    <a:pt x="1852" y="3344"/>
                    <a:pt x="1892" y="3320"/>
                  </a:cubicBezTo>
                  <a:lnTo>
                    <a:pt x="1892" y="3320"/>
                  </a:lnTo>
                  <a:cubicBezTo>
                    <a:pt x="1892" y="3368"/>
                    <a:pt x="1884" y="3416"/>
                    <a:pt x="1884" y="3464"/>
                  </a:cubicBezTo>
                  <a:cubicBezTo>
                    <a:pt x="1884" y="3878"/>
                    <a:pt x="2028" y="4285"/>
                    <a:pt x="2307" y="4605"/>
                  </a:cubicBezTo>
                  <a:cubicBezTo>
                    <a:pt x="2578" y="4285"/>
                    <a:pt x="2722" y="3878"/>
                    <a:pt x="2722" y="3464"/>
                  </a:cubicBezTo>
                  <a:cubicBezTo>
                    <a:pt x="2722" y="3416"/>
                    <a:pt x="2722" y="3360"/>
                    <a:pt x="2722" y="3320"/>
                  </a:cubicBezTo>
                  <a:cubicBezTo>
                    <a:pt x="2754" y="3352"/>
                    <a:pt x="2786" y="3392"/>
                    <a:pt x="2817" y="3416"/>
                  </a:cubicBezTo>
                  <a:cubicBezTo>
                    <a:pt x="3113" y="3711"/>
                    <a:pt x="3512" y="3894"/>
                    <a:pt x="3927" y="3934"/>
                  </a:cubicBezTo>
                  <a:cubicBezTo>
                    <a:pt x="3895" y="3511"/>
                    <a:pt x="3711" y="3120"/>
                    <a:pt x="3416" y="2817"/>
                  </a:cubicBezTo>
                  <a:cubicBezTo>
                    <a:pt x="3384" y="2785"/>
                    <a:pt x="3352" y="2753"/>
                    <a:pt x="3312" y="2721"/>
                  </a:cubicBezTo>
                  <a:cubicBezTo>
                    <a:pt x="3360" y="2721"/>
                    <a:pt x="3416" y="2729"/>
                    <a:pt x="3456" y="2729"/>
                  </a:cubicBezTo>
                  <a:cubicBezTo>
                    <a:pt x="3879" y="2729"/>
                    <a:pt x="4286" y="2578"/>
                    <a:pt x="4605" y="2307"/>
                  </a:cubicBezTo>
                  <a:cubicBezTo>
                    <a:pt x="4286" y="2027"/>
                    <a:pt x="3879" y="1884"/>
                    <a:pt x="3456" y="1884"/>
                  </a:cubicBezTo>
                  <a:lnTo>
                    <a:pt x="3312" y="1884"/>
                  </a:lnTo>
                  <a:cubicBezTo>
                    <a:pt x="3352" y="1852"/>
                    <a:pt x="3384" y="1820"/>
                    <a:pt x="3416" y="1788"/>
                  </a:cubicBezTo>
                  <a:cubicBezTo>
                    <a:pt x="3711" y="1493"/>
                    <a:pt x="3895" y="1094"/>
                    <a:pt x="3927" y="679"/>
                  </a:cubicBezTo>
                  <a:lnTo>
                    <a:pt x="3927" y="679"/>
                  </a:lnTo>
                  <a:cubicBezTo>
                    <a:pt x="3512" y="711"/>
                    <a:pt x="3113" y="894"/>
                    <a:pt x="2817" y="1189"/>
                  </a:cubicBezTo>
                  <a:cubicBezTo>
                    <a:pt x="2786" y="1221"/>
                    <a:pt x="2754" y="1261"/>
                    <a:pt x="2722" y="1293"/>
                  </a:cubicBezTo>
                  <a:cubicBezTo>
                    <a:pt x="2722" y="1245"/>
                    <a:pt x="2722" y="1197"/>
                    <a:pt x="2722" y="1150"/>
                  </a:cubicBezTo>
                  <a:cubicBezTo>
                    <a:pt x="2722" y="735"/>
                    <a:pt x="2578" y="328"/>
                    <a:pt x="230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4"/>
            <p:cNvSpPr/>
            <p:nvPr/>
          </p:nvSpPr>
          <p:spPr>
            <a:xfrm>
              <a:off x="4215100" y="4050700"/>
              <a:ext cx="77825" cy="76975"/>
            </a:xfrm>
            <a:custGeom>
              <a:rect b="b" l="l" r="r" t="t"/>
              <a:pathLst>
                <a:path extrusionOk="0" h="3079" w="3113">
                  <a:moveTo>
                    <a:pt x="1553" y="0"/>
                  </a:moveTo>
                  <a:cubicBezTo>
                    <a:pt x="1423" y="0"/>
                    <a:pt x="1293" y="16"/>
                    <a:pt x="1166" y="48"/>
                  </a:cubicBezTo>
                  <a:cubicBezTo>
                    <a:pt x="1142" y="160"/>
                    <a:pt x="1134" y="272"/>
                    <a:pt x="1134" y="384"/>
                  </a:cubicBezTo>
                  <a:cubicBezTo>
                    <a:pt x="1134" y="431"/>
                    <a:pt x="1134" y="487"/>
                    <a:pt x="1142" y="527"/>
                  </a:cubicBezTo>
                  <a:cubicBezTo>
                    <a:pt x="1110" y="495"/>
                    <a:pt x="1078" y="455"/>
                    <a:pt x="1038" y="423"/>
                  </a:cubicBezTo>
                  <a:cubicBezTo>
                    <a:pt x="958" y="344"/>
                    <a:pt x="871" y="272"/>
                    <a:pt x="783" y="208"/>
                  </a:cubicBezTo>
                  <a:cubicBezTo>
                    <a:pt x="551" y="344"/>
                    <a:pt x="360" y="535"/>
                    <a:pt x="232" y="767"/>
                  </a:cubicBezTo>
                  <a:cubicBezTo>
                    <a:pt x="288" y="854"/>
                    <a:pt x="360" y="942"/>
                    <a:pt x="440" y="1022"/>
                  </a:cubicBezTo>
                  <a:cubicBezTo>
                    <a:pt x="480" y="1054"/>
                    <a:pt x="512" y="1086"/>
                    <a:pt x="543" y="1118"/>
                  </a:cubicBezTo>
                  <a:lnTo>
                    <a:pt x="400" y="1118"/>
                  </a:lnTo>
                  <a:cubicBezTo>
                    <a:pt x="288" y="1118"/>
                    <a:pt x="176" y="1126"/>
                    <a:pt x="65" y="1150"/>
                  </a:cubicBezTo>
                  <a:cubicBezTo>
                    <a:pt x="1" y="1405"/>
                    <a:pt x="1" y="1668"/>
                    <a:pt x="65" y="1924"/>
                  </a:cubicBezTo>
                  <a:cubicBezTo>
                    <a:pt x="157" y="1943"/>
                    <a:pt x="249" y="1958"/>
                    <a:pt x="340" y="1958"/>
                  </a:cubicBezTo>
                  <a:cubicBezTo>
                    <a:pt x="360" y="1958"/>
                    <a:pt x="380" y="1957"/>
                    <a:pt x="400" y="1955"/>
                  </a:cubicBezTo>
                  <a:lnTo>
                    <a:pt x="543" y="1955"/>
                  </a:lnTo>
                  <a:cubicBezTo>
                    <a:pt x="504" y="1987"/>
                    <a:pt x="472" y="2019"/>
                    <a:pt x="440" y="2051"/>
                  </a:cubicBezTo>
                  <a:cubicBezTo>
                    <a:pt x="360" y="2131"/>
                    <a:pt x="288" y="2219"/>
                    <a:pt x="232" y="2315"/>
                  </a:cubicBezTo>
                  <a:cubicBezTo>
                    <a:pt x="360" y="2538"/>
                    <a:pt x="551" y="2729"/>
                    <a:pt x="783" y="2865"/>
                  </a:cubicBezTo>
                  <a:cubicBezTo>
                    <a:pt x="871" y="2801"/>
                    <a:pt x="958" y="2729"/>
                    <a:pt x="1038" y="2650"/>
                  </a:cubicBezTo>
                  <a:cubicBezTo>
                    <a:pt x="1070" y="2618"/>
                    <a:pt x="1102" y="2578"/>
                    <a:pt x="1142" y="2554"/>
                  </a:cubicBezTo>
                  <a:lnTo>
                    <a:pt x="1142" y="2554"/>
                  </a:lnTo>
                  <a:cubicBezTo>
                    <a:pt x="1142" y="2594"/>
                    <a:pt x="1134" y="2650"/>
                    <a:pt x="1134" y="2690"/>
                  </a:cubicBezTo>
                  <a:cubicBezTo>
                    <a:pt x="1134" y="2809"/>
                    <a:pt x="1142" y="2921"/>
                    <a:pt x="1166" y="3025"/>
                  </a:cubicBezTo>
                  <a:cubicBezTo>
                    <a:pt x="1293" y="3061"/>
                    <a:pt x="1423" y="3079"/>
                    <a:pt x="1553" y="3079"/>
                  </a:cubicBezTo>
                  <a:cubicBezTo>
                    <a:pt x="1682" y="3079"/>
                    <a:pt x="1812" y="3061"/>
                    <a:pt x="1940" y="3025"/>
                  </a:cubicBezTo>
                  <a:cubicBezTo>
                    <a:pt x="1964" y="2921"/>
                    <a:pt x="1972" y="2809"/>
                    <a:pt x="1972" y="2690"/>
                  </a:cubicBezTo>
                  <a:cubicBezTo>
                    <a:pt x="1972" y="2642"/>
                    <a:pt x="1972" y="2594"/>
                    <a:pt x="1972" y="2554"/>
                  </a:cubicBezTo>
                  <a:cubicBezTo>
                    <a:pt x="2004" y="2586"/>
                    <a:pt x="2036" y="2618"/>
                    <a:pt x="2067" y="2650"/>
                  </a:cubicBezTo>
                  <a:cubicBezTo>
                    <a:pt x="2147" y="2729"/>
                    <a:pt x="2235" y="2801"/>
                    <a:pt x="2331" y="2865"/>
                  </a:cubicBezTo>
                  <a:cubicBezTo>
                    <a:pt x="2554" y="2729"/>
                    <a:pt x="2746" y="2538"/>
                    <a:pt x="2881" y="2315"/>
                  </a:cubicBezTo>
                  <a:cubicBezTo>
                    <a:pt x="2818" y="2219"/>
                    <a:pt x="2746" y="2131"/>
                    <a:pt x="2666" y="2051"/>
                  </a:cubicBezTo>
                  <a:cubicBezTo>
                    <a:pt x="2634" y="2019"/>
                    <a:pt x="2594" y="1987"/>
                    <a:pt x="2562" y="1955"/>
                  </a:cubicBezTo>
                  <a:lnTo>
                    <a:pt x="2706" y="1955"/>
                  </a:lnTo>
                  <a:cubicBezTo>
                    <a:pt x="2818" y="1955"/>
                    <a:pt x="2929" y="1947"/>
                    <a:pt x="3041" y="1924"/>
                  </a:cubicBezTo>
                  <a:cubicBezTo>
                    <a:pt x="3113" y="1668"/>
                    <a:pt x="3113" y="1405"/>
                    <a:pt x="3041" y="1150"/>
                  </a:cubicBezTo>
                  <a:cubicBezTo>
                    <a:pt x="2929" y="1126"/>
                    <a:pt x="2818" y="1118"/>
                    <a:pt x="2706" y="1118"/>
                  </a:cubicBezTo>
                  <a:lnTo>
                    <a:pt x="2562" y="1118"/>
                  </a:lnTo>
                  <a:cubicBezTo>
                    <a:pt x="2602" y="1094"/>
                    <a:pt x="2634" y="1054"/>
                    <a:pt x="2666" y="1022"/>
                  </a:cubicBezTo>
                  <a:cubicBezTo>
                    <a:pt x="2746" y="942"/>
                    <a:pt x="2818" y="854"/>
                    <a:pt x="2881" y="767"/>
                  </a:cubicBezTo>
                  <a:cubicBezTo>
                    <a:pt x="2746" y="535"/>
                    <a:pt x="2554" y="344"/>
                    <a:pt x="2331" y="208"/>
                  </a:cubicBezTo>
                  <a:cubicBezTo>
                    <a:pt x="2235" y="272"/>
                    <a:pt x="2147" y="344"/>
                    <a:pt x="2067" y="423"/>
                  </a:cubicBezTo>
                  <a:cubicBezTo>
                    <a:pt x="2036" y="455"/>
                    <a:pt x="2004" y="495"/>
                    <a:pt x="1972" y="527"/>
                  </a:cubicBezTo>
                  <a:cubicBezTo>
                    <a:pt x="1972" y="479"/>
                    <a:pt x="1972" y="431"/>
                    <a:pt x="1972" y="384"/>
                  </a:cubicBezTo>
                  <a:cubicBezTo>
                    <a:pt x="1972" y="272"/>
                    <a:pt x="1964" y="160"/>
                    <a:pt x="1940" y="48"/>
                  </a:cubicBezTo>
                  <a:cubicBezTo>
                    <a:pt x="1812" y="16"/>
                    <a:pt x="1682" y="0"/>
                    <a:pt x="155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4"/>
            <p:cNvSpPr/>
            <p:nvPr/>
          </p:nvSpPr>
          <p:spPr>
            <a:xfrm>
              <a:off x="4234050" y="4069050"/>
              <a:ext cx="40125" cy="40125"/>
            </a:xfrm>
            <a:custGeom>
              <a:rect b="b" l="l" r="r" t="t"/>
              <a:pathLst>
                <a:path extrusionOk="0" h="1605" w="1605">
                  <a:moveTo>
                    <a:pt x="807" y="1"/>
                  </a:moveTo>
                  <a:cubicBezTo>
                    <a:pt x="360" y="1"/>
                    <a:pt x="1" y="360"/>
                    <a:pt x="1" y="807"/>
                  </a:cubicBezTo>
                  <a:cubicBezTo>
                    <a:pt x="1" y="1245"/>
                    <a:pt x="360" y="1604"/>
                    <a:pt x="807" y="1604"/>
                  </a:cubicBezTo>
                  <a:cubicBezTo>
                    <a:pt x="1246" y="1604"/>
                    <a:pt x="1605" y="1245"/>
                    <a:pt x="1605" y="807"/>
                  </a:cubicBezTo>
                  <a:cubicBezTo>
                    <a:pt x="1605" y="360"/>
                    <a:pt x="1246" y="1"/>
                    <a:pt x="807"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4"/>
            <p:cNvSpPr/>
            <p:nvPr/>
          </p:nvSpPr>
          <p:spPr>
            <a:xfrm>
              <a:off x="4242050" y="4001425"/>
              <a:ext cx="24350" cy="24375"/>
            </a:xfrm>
            <a:custGeom>
              <a:rect b="b" l="l" r="r" t="t"/>
              <a:pathLst>
                <a:path extrusionOk="0" h="975" w="974">
                  <a:moveTo>
                    <a:pt x="487" y="1"/>
                  </a:moveTo>
                  <a:cubicBezTo>
                    <a:pt x="215" y="1"/>
                    <a:pt x="0" y="216"/>
                    <a:pt x="0" y="487"/>
                  </a:cubicBezTo>
                  <a:cubicBezTo>
                    <a:pt x="0" y="759"/>
                    <a:pt x="215" y="974"/>
                    <a:pt x="487" y="974"/>
                  </a:cubicBezTo>
                  <a:cubicBezTo>
                    <a:pt x="750" y="974"/>
                    <a:pt x="974" y="759"/>
                    <a:pt x="974" y="487"/>
                  </a:cubicBezTo>
                  <a:cubicBezTo>
                    <a:pt x="974" y="216"/>
                    <a:pt x="750" y="1"/>
                    <a:pt x="487"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4"/>
            <p:cNvSpPr/>
            <p:nvPr/>
          </p:nvSpPr>
          <p:spPr>
            <a:xfrm>
              <a:off x="4240275" y="4001425"/>
              <a:ext cx="19950" cy="24400"/>
            </a:xfrm>
            <a:custGeom>
              <a:rect b="b" l="l" r="r" t="t"/>
              <a:pathLst>
                <a:path extrusionOk="0" h="976" w="798">
                  <a:moveTo>
                    <a:pt x="545" y="0"/>
                  </a:moveTo>
                  <a:cubicBezTo>
                    <a:pt x="225" y="0"/>
                    <a:pt x="0" y="308"/>
                    <a:pt x="79" y="615"/>
                  </a:cubicBezTo>
                  <a:cubicBezTo>
                    <a:pt x="136" y="839"/>
                    <a:pt x="338" y="976"/>
                    <a:pt x="551" y="976"/>
                  </a:cubicBezTo>
                  <a:cubicBezTo>
                    <a:pt x="634" y="976"/>
                    <a:pt x="719" y="955"/>
                    <a:pt x="797" y="910"/>
                  </a:cubicBezTo>
                  <a:cubicBezTo>
                    <a:pt x="646" y="822"/>
                    <a:pt x="558" y="663"/>
                    <a:pt x="558" y="487"/>
                  </a:cubicBezTo>
                  <a:cubicBezTo>
                    <a:pt x="558" y="312"/>
                    <a:pt x="646" y="152"/>
                    <a:pt x="797" y="64"/>
                  </a:cubicBezTo>
                  <a:cubicBezTo>
                    <a:pt x="725" y="25"/>
                    <a:pt x="638" y="1"/>
                    <a:pt x="558" y="1"/>
                  </a:cubicBezTo>
                  <a:cubicBezTo>
                    <a:pt x="554" y="0"/>
                    <a:pt x="550" y="0"/>
                    <a:pt x="545"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4"/>
            <p:cNvSpPr/>
            <p:nvPr/>
          </p:nvSpPr>
          <p:spPr>
            <a:xfrm>
              <a:off x="4246825" y="4083400"/>
              <a:ext cx="14700" cy="11450"/>
            </a:xfrm>
            <a:custGeom>
              <a:rect b="b" l="l" r="r" t="t"/>
              <a:pathLst>
                <a:path extrusionOk="0" h="458" w="588">
                  <a:moveTo>
                    <a:pt x="290" y="1"/>
                  </a:moveTo>
                  <a:cubicBezTo>
                    <a:pt x="252" y="1"/>
                    <a:pt x="212" y="10"/>
                    <a:pt x="176" y="25"/>
                  </a:cubicBezTo>
                  <a:cubicBezTo>
                    <a:pt x="1" y="129"/>
                    <a:pt x="32" y="392"/>
                    <a:pt x="232" y="448"/>
                  </a:cubicBezTo>
                  <a:cubicBezTo>
                    <a:pt x="255" y="454"/>
                    <a:pt x="277" y="457"/>
                    <a:pt x="298" y="457"/>
                  </a:cubicBezTo>
                  <a:cubicBezTo>
                    <a:pt x="466" y="457"/>
                    <a:pt x="587" y="276"/>
                    <a:pt x="495" y="113"/>
                  </a:cubicBezTo>
                  <a:cubicBezTo>
                    <a:pt x="463" y="65"/>
                    <a:pt x="415" y="25"/>
                    <a:pt x="352" y="9"/>
                  </a:cubicBezTo>
                  <a:cubicBezTo>
                    <a:pt x="332" y="3"/>
                    <a:pt x="311" y="1"/>
                    <a:pt x="290"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4"/>
            <p:cNvSpPr/>
            <p:nvPr/>
          </p:nvSpPr>
          <p:spPr>
            <a:xfrm>
              <a:off x="4199050" y="4063225"/>
              <a:ext cx="13900" cy="11625"/>
            </a:xfrm>
            <a:custGeom>
              <a:rect b="b" l="l" r="r" t="t"/>
              <a:pathLst>
                <a:path extrusionOk="0" h="465" w="556">
                  <a:moveTo>
                    <a:pt x="290" y="1"/>
                  </a:moveTo>
                  <a:cubicBezTo>
                    <a:pt x="122" y="1"/>
                    <a:pt x="0" y="183"/>
                    <a:pt x="92" y="345"/>
                  </a:cubicBezTo>
                  <a:cubicBezTo>
                    <a:pt x="124" y="401"/>
                    <a:pt x="172" y="441"/>
                    <a:pt x="228" y="457"/>
                  </a:cubicBezTo>
                  <a:cubicBezTo>
                    <a:pt x="249" y="462"/>
                    <a:pt x="270" y="465"/>
                    <a:pt x="291" y="465"/>
                  </a:cubicBezTo>
                  <a:cubicBezTo>
                    <a:pt x="333" y="465"/>
                    <a:pt x="372" y="454"/>
                    <a:pt x="403" y="433"/>
                  </a:cubicBezTo>
                  <a:cubicBezTo>
                    <a:pt x="515" y="369"/>
                    <a:pt x="555" y="226"/>
                    <a:pt x="491" y="114"/>
                  </a:cubicBezTo>
                  <a:cubicBezTo>
                    <a:pt x="467" y="66"/>
                    <a:pt x="411" y="26"/>
                    <a:pt x="356" y="10"/>
                  </a:cubicBezTo>
                  <a:cubicBezTo>
                    <a:pt x="333" y="4"/>
                    <a:pt x="311" y="1"/>
                    <a:pt x="290"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4"/>
            <p:cNvSpPr/>
            <p:nvPr/>
          </p:nvSpPr>
          <p:spPr>
            <a:xfrm>
              <a:off x="4199550" y="4102975"/>
              <a:ext cx="13000" cy="11575"/>
            </a:xfrm>
            <a:custGeom>
              <a:rect b="b" l="l" r="r" t="t"/>
              <a:pathLst>
                <a:path extrusionOk="0" h="463" w="520">
                  <a:moveTo>
                    <a:pt x="264" y="0"/>
                  </a:moveTo>
                  <a:cubicBezTo>
                    <a:pt x="223" y="0"/>
                    <a:pt x="184" y="11"/>
                    <a:pt x="152" y="32"/>
                  </a:cubicBezTo>
                  <a:cubicBezTo>
                    <a:pt x="40" y="96"/>
                    <a:pt x="0" y="231"/>
                    <a:pt x="64" y="343"/>
                  </a:cubicBezTo>
                  <a:cubicBezTo>
                    <a:pt x="96" y="399"/>
                    <a:pt x="144" y="439"/>
                    <a:pt x="200" y="455"/>
                  </a:cubicBezTo>
                  <a:cubicBezTo>
                    <a:pt x="220" y="460"/>
                    <a:pt x="241" y="462"/>
                    <a:pt x="261" y="462"/>
                  </a:cubicBezTo>
                  <a:cubicBezTo>
                    <a:pt x="366" y="462"/>
                    <a:pt x="460" y="396"/>
                    <a:pt x="487" y="295"/>
                  </a:cubicBezTo>
                  <a:cubicBezTo>
                    <a:pt x="519" y="168"/>
                    <a:pt x="447" y="40"/>
                    <a:pt x="328" y="8"/>
                  </a:cubicBezTo>
                  <a:cubicBezTo>
                    <a:pt x="306" y="3"/>
                    <a:pt x="285" y="0"/>
                    <a:pt x="264"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4"/>
            <p:cNvSpPr/>
            <p:nvPr/>
          </p:nvSpPr>
          <p:spPr>
            <a:xfrm>
              <a:off x="4228275" y="4131100"/>
              <a:ext cx="12400" cy="11675"/>
            </a:xfrm>
            <a:custGeom>
              <a:rect b="b" l="l" r="r" t="t"/>
              <a:pathLst>
                <a:path extrusionOk="0" h="467" w="496">
                  <a:moveTo>
                    <a:pt x="238" y="1"/>
                  </a:moveTo>
                  <a:cubicBezTo>
                    <a:pt x="138" y="1"/>
                    <a:pt x="43" y="68"/>
                    <a:pt x="16" y="176"/>
                  </a:cubicBezTo>
                  <a:cubicBezTo>
                    <a:pt x="0" y="232"/>
                    <a:pt x="0" y="295"/>
                    <a:pt x="32" y="351"/>
                  </a:cubicBezTo>
                  <a:cubicBezTo>
                    <a:pt x="64" y="399"/>
                    <a:pt x="112" y="439"/>
                    <a:pt x="176" y="455"/>
                  </a:cubicBezTo>
                  <a:cubicBezTo>
                    <a:pt x="198" y="462"/>
                    <a:pt x="221" y="466"/>
                    <a:pt x="244" y="466"/>
                  </a:cubicBezTo>
                  <a:cubicBezTo>
                    <a:pt x="340" y="466"/>
                    <a:pt x="431" y="399"/>
                    <a:pt x="463" y="295"/>
                  </a:cubicBezTo>
                  <a:cubicBezTo>
                    <a:pt x="495" y="176"/>
                    <a:pt x="423" y="48"/>
                    <a:pt x="296" y="8"/>
                  </a:cubicBezTo>
                  <a:cubicBezTo>
                    <a:pt x="277" y="3"/>
                    <a:pt x="257" y="1"/>
                    <a:pt x="238"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4"/>
            <p:cNvSpPr/>
            <p:nvPr/>
          </p:nvSpPr>
          <p:spPr>
            <a:xfrm>
              <a:off x="4295500" y="4103400"/>
              <a:ext cx="12400" cy="11750"/>
            </a:xfrm>
            <a:custGeom>
              <a:rect b="b" l="l" r="r" t="t"/>
              <a:pathLst>
                <a:path extrusionOk="0" h="470" w="496">
                  <a:moveTo>
                    <a:pt x="257" y="0"/>
                  </a:moveTo>
                  <a:cubicBezTo>
                    <a:pt x="219" y="0"/>
                    <a:pt x="180" y="10"/>
                    <a:pt x="144" y="31"/>
                  </a:cubicBezTo>
                  <a:cubicBezTo>
                    <a:pt x="88" y="63"/>
                    <a:pt x="48" y="111"/>
                    <a:pt x="32" y="175"/>
                  </a:cubicBezTo>
                  <a:cubicBezTo>
                    <a:pt x="1" y="294"/>
                    <a:pt x="72" y="422"/>
                    <a:pt x="192" y="462"/>
                  </a:cubicBezTo>
                  <a:cubicBezTo>
                    <a:pt x="213" y="467"/>
                    <a:pt x="235" y="470"/>
                    <a:pt x="255" y="470"/>
                  </a:cubicBezTo>
                  <a:cubicBezTo>
                    <a:pt x="297" y="470"/>
                    <a:pt x="336" y="459"/>
                    <a:pt x="368" y="438"/>
                  </a:cubicBezTo>
                  <a:cubicBezTo>
                    <a:pt x="423" y="406"/>
                    <a:pt x="463" y="358"/>
                    <a:pt x="479" y="294"/>
                  </a:cubicBezTo>
                  <a:cubicBezTo>
                    <a:pt x="495" y="238"/>
                    <a:pt x="487" y="175"/>
                    <a:pt x="455" y="119"/>
                  </a:cubicBezTo>
                  <a:cubicBezTo>
                    <a:pt x="412" y="43"/>
                    <a:pt x="336" y="0"/>
                    <a:pt x="25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4"/>
            <p:cNvSpPr/>
            <p:nvPr/>
          </p:nvSpPr>
          <p:spPr>
            <a:xfrm>
              <a:off x="4267175" y="4131325"/>
              <a:ext cx="13200" cy="11725"/>
            </a:xfrm>
            <a:custGeom>
              <a:rect b="b" l="l" r="r" t="t"/>
              <a:pathLst>
                <a:path extrusionOk="0" h="469" w="528">
                  <a:moveTo>
                    <a:pt x="261" y="1"/>
                  </a:moveTo>
                  <a:cubicBezTo>
                    <a:pt x="223" y="1"/>
                    <a:pt x="186" y="10"/>
                    <a:pt x="152" y="31"/>
                  </a:cubicBezTo>
                  <a:cubicBezTo>
                    <a:pt x="32" y="95"/>
                    <a:pt x="0" y="239"/>
                    <a:pt x="64" y="350"/>
                  </a:cubicBezTo>
                  <a:cubicBezTo>
                    <a:pt x="102" y="426"/>
                    <a:pt x="180" y="468"/>
                    <a:pt x="261" y="468"/>
                  </a:cubicBezTo>
                  <a:cubicBezTo>
                    <a:pt x="300" y="468"/>
                    <a:pt x="339" y="459"/>
                    <a:pt x="375" y="438"/>
                  </a:cubicBezTo>
                  <a:cubicBezTo>
                    <a:pt x="487" y="374"/>
                    <a:pt x="527" y="231"/>
                    <a:pt x="463" y="119"/>
                  </a:cubicBezTo>
                  <a:cubicBezTo>
                    <a:pt x="420" y="43"/>
                    <a:pt x="340" y="1"/>
                    <a:pt x="261"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4"/>
            <p:cNvSpPr/>
            <p:nvPr/>
          </p:nvSpPr>
          <p:spPr>
            <a:xfrm>
              <a:off x="4295500" y="4063675"/>
              <a:ext cx="13000" cy="11625"/>
            </a:xfrm>
            <a:custGeom>
              <a:rect b="b" l="l" r="r" t="t"/>
              <a:pathLst>
                <a:path extrusionOk="0" h="465" w="520">
                  <a:moveTo>
                    <a:pt x="266" y="0"/>
                  </a:moveTo>
                  <a:cubicBezTo>
                    <a:pt x="227" y="0"/>
                    <a:pt x="189" y="11"/>
                    <a:pt x="152" y="32"/>
                  </a:cubicBezTo>
                  <a:cubicBezTo>
                    <a:pt x="40" y="96"/>
                    <a:pt x="1" y="240"/>
                    <a:pt x="64" y="343"/>
                  </a:cubicBezTo>
                  <a:cubicBezTo>
                    <a:pt x="109" y="421"/>
                    <a:pt x="188" y="464"/>
                    <a:pt x="270" y="464"/>
                  </a:cubicBezTo>
                  <a:cubicBezTo>
                    <a:pt x="306" y="464"/>
                    <a:pt x="342" y="456"/>
                    <a:pt x="376" y="439"/>
                  </a:cubicBezTo>
                  <a:cubicBezTo>
                    <a:pt x="431" y="407"/>
                    <a:pt x="471" y="351"/>
                    <a:pt x="487" y="295"/>
                  </a:cubicBezTo>
                  <a:cubicBezTo>
                    <a:pt x="519" y="176"/>
                    <a:pt x="447" y="48"/>
                    <a:pt x="328" y="8"/>
                  </a:cubicBezTo>
                  <a:cubicBezTo>
                    <a:pt x="306" y="3"/>
                    <a:pt x="286" y="0"/>
                    <a:pt x="266"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4"/>
            <p:cNvSpPr/>
            <p:nvPr/>
          </p:nvSpPr>
          <p:spPr>
            <a:xfrm>
              <a:off x="4267575" y="4035375"/>
              <a:ext cx="12600" cy="11725"/>
            </a:xfrm>
            <a:custGeom>
              <a:rect b="b" l="l" r="r" t="t"/>
              <a:pathLst>
                <a:path extrusionOk="0" h="469" w="504">
                  <a:moveTo>
                    <a:pt x="267" y="1"/>
                  </a:moveTo>
                  <a:cubicBezTo>
                    <a:pt x="228" y="1"/>
                    <a:pt x="188" y="10"/>
                    <a:pt x="152" y="31"/>
                  </a:cubicBezTo>
                  <a:cubicBezTo>
                    <a:pt x="40" y="95"/>
                    <a:pt x="0" y="238"/>
                    <a:pt x="64" y="350"/>
                  </a:cubicBezTo>
                  <a:cubicBezTo>
                    <a:pt x="107" y="426"/>
                    <a:pt x="187" y="468"/>
                    <a:pt x="269" y="468"/>
                  </a:cubicBezTo>
                  <a:cubicBezTo>
                    <a:pt x="308" y="468"/>
                    <a:pt x="347" y="459"/>
                    <a:pt x="383" y="438"/>
                  </a:cubicBezTo>
                  <a:cubicBezTo>
                    <a:pt x="431" y="406"/>
                    <a:pt x="471" y="358"/>
                    <a:pt x="487" y="294"/>
                  </a:cubicBezTo>
                  <a:cubicBezTo>
                    <a:pt x="503" y="238"/>
                    <a:pt x="495" y="175"/>
                    <a:pt x="471" y="119"/>
                  </a:cubicBezTo>
                  <a:cubicBezTo>
                    <a:pt x="428" y="43"/>
                    <a:pt x="348" y="1"/>
                    <a:pt x="267"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4"/>
            <p:cNvSpPr/>
            <p:nvPr/>
          </p:nvSpPr>
          <p:spPr>
            <a:xfrm>
              <a:off x="4227475" y="4035200"/>
              <a:ext cx="13000" cy="11550"/>
            </a:xfrm>
            <a:custGeom>
              <a:rect b="b" l="l" r="r" t="t"/>
              <a:pathLst>
                <a:path extrusionOk="0" h="462" w="520">
                  <a:moveTo>
                    <a:pt x="283" y="1"/>
                  </a:moveTo>
                  <a:cubicBezTo>
                    <a:pt x="216" y="1"/>
                    <a:pt x="149" y="31"/>
                    <a:pt x="104" y="94"/>
                  </a:cubicBezTo>
                  <a:cubicBezTo>
                    <a:pt x="1" y="222"/>
                    <a:pt x="64" y="413"/>
                    <a:pt x="224" y="453"/>
                  </a:cubicBezTo>
                  <a:cubicBezTo>
                    <a:pt x="244" y="459"/>
                    <a:pt x="265" y="461"/>
                    <a:pt x="286" y="461"/>
                  </a:cubicBezTo>
                  <a:cubicBezTo>
                    <a:pt x="324" y="461"/>
                    <a:pt x="363" y="452"/>
                    <a:pt x="400" y="437"/>
                  </a:cubicBezTo>
                  <a:cubicBezTo>
                    <a:pt x="447" y="405"/>
                    <a:pt x="487" y="357"/>
                    <a:pt x="503" y="293"/>
                  </a:cubicBezTo>
                  <a:cubicBezTo>
                    <a:pt x="519" y="237"/>
                    <a:pt x="511" y="174"/>
                    <a:pt x="487" y="118"/>
                  </a:cubicBezTo>
                  <a:cubicBezTo>
                    <a:pt x="440" y="41"/>
                    <a:pt x="361" y="1"/>
                    <a:pt x="283"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7" name="Google Shape;6027;p64"/>
          <p:cNvGrpSpPr/>
          <p:nvPr/>
        </p:nvGrpSpPr>
        <p:grpSpPr>
          <a:xfrm>
            <a:off x="1620075" y="2075900"/>
            <a:ext cx="362425" cy="368625"/>
            <a:chOff x="1620075" y="2075900"/>
            <a:chExt cx="362425" cy="368625"/>
          </a:xfrm>
        </p:grpSpPr>
        <p:sp>
          <p:nvSpPr>
            <p:cNvPr id="6028" name="Google Shape;6028;p64"/>
            <p:cNvSpPr/>
            <p:nvPr/>
          </p:nvSpPr>
          <p:spPr>
            <a:xfrm>
              <a:off x="1819500" y="2175025"/>
              <a:ext cx="114925" cy="193275"/>
            </a:xfrm>
            <a:custGeom>
              <a:rect b="b" l="l" r="r" t="t"/>
              <a:pathLst>
                <a:path extrusionOk="0" h="7731" w="4597">
                  <a:moveTo>
                    <a:pt x="3563" y="1"/>
                  </a:moveTo>
                  <a:cubicBezTo>
                    <a:pt x="3410" y="1"/>
                    <a:pt x="3254" y="134"/>
                    <a:pt x="3312" y="333"/>
                  </a:cubicBezTo>
                  <a:cubicBezTo>
                    <a:pt x="4469" y="4243"/>
                    <a:pt x="4102" y="5934"/>
                    <a:pt x="3591" y="6668"/>
                  </a:cubicBezTo>
                  <a:cubicBezTo>
                    <a:pt x="3240" y="7163"/>
                    <a:pt x="2809" y="7211"/>
                    <a:pt x="2753" y="7211"/>
                  </a:cubicBezTo>
                  <a:cubicBezTo>
                    <a:pt x="2742" y="7211"/>
                    <a:pt x="2730" y="7211"/>
                    <a:pt x="2719" y="7211"/>
                  </a:cubicBezTo>
                  <a:cubicBezTo>
                    <a:pt x="2224" y="7211"/>
                    <a:pt x="1829" y="7043"/>
                    <a:pt x="1524" y="6700"/>
                  </a:cubicBezTo>
                  <a:cubicBezTo>
                    <a:pt x="543" y="5583"/>
                    <a:pt x="862" y="3086"/>
                    <a:pt x="862" y="3054"/>
                  </a:cubicBezTo>
                  <a:cubicBezTo>
                    <a:pt x="897" y="2862"/>
                    <a:pt x="753" y="2753"/>
                    <a:pt x="610" y="2753"/>
                  </a:cubicBezTo>
                  <a:cubicBezTo>
                    <a:pt x="491" y="2753"/>
                    <a:pt x="374" y="2827"/>
                    <a:pt x="359" y="2990"/>
                  </a:cubicBezTo>
                  <a:cubicBezTo>
                    <a:pt x="343" y="3102"/>
                    <a:pt x="0" y="5751"/>
                    <a:pt x="1141" y="7035"/>
                  </a:cubicBezTo>
                  <a:cubicBezTo>
                    <a:pt x="1529" y="7477"/>
                    <a:pt x="2096" y="7730"/>
                    <a:pt x="2684" y="7730"/>
                  </a:cubicBezTo>
                  <a:cubicBezTo>
                    <a:pt x="2701" y="7730"/>
                    <a:pt x="2719" y="7730"/>
                    <a:pt x="2737" y="7730"/>
                  </a:cubicBezTo>
                  <a:lnTo>
                    <a:pt x="2729" y="7722"/>
                  </a:lnTo>
                  <a:lnTo>
                    <a:pt x="2905" y="7722"/>
                  </a:lnTo>
                  <a:lnTo>
                    <a:pt x="2913" y="7706"/>
                  </a:lnTo>
                  <a:cubicBezTo>
                    <a:pt x="3368" y="7610"/>
                    <a:pt x="3759" y="7347"/>
                    <a:pt x="4014" y="6964"/>
                  </a:cubicBezTo>
                  <a:cubicBezTo>
                    <a:pt x="4381" y="6437"/>
                    <a:pt x="4573" y="5687"/>
                    <a:pt x="4588" y="4729"/>
                  </a:cubicBezTo>
                  <a:cubicBezTo>
                    <a:pt x="4596" y="3533"/>
                    <a:pt x="4341" y="2000"/>
                    <a:pt x="3799" y="189"/>
                  </a:cubicBezTo>
                  <a:cubicBezTo>
                    <a:pt x="3761" y="57"/>
                    <a:pt x="3662" y="1"/>
                    <a:pt x="3563"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4"/>
            <p:cNvSpPr/>
            <p:nvPr/>
          </p:nvSpPr>
          <p:spPr>
            <a:xfrm>
              <a:off x="1913050" y="2233600"/>
              <a:ext cx="22775" cy="22775"/>
            </a:xfrm>
            <a:custGeom>
              <a:rect b="b" l="l" r="r" t="t"/>
              <a:pathLst>
                <a:path extrusionOk="0" h="911" w="911">
                  <a:moveTo>
                    <a:pt x="455" y="1"/>
                  </a:moveTo>
                  <a:cubicBezTo>
                    <a:pt x="208" y="1"/>
                    <a:pt x="1" y="208"/>
                    <a:pt x="1" y="455"/>
                  </a:cubicBezTo>
                  <a:cubicBezTo>
                    <a:pt x="1" y="711"/>
                    <a:pt x="208" y="910"/>
                    <a:pt x="455" y="910"/>
                  </a:cubicBezTo>
                  <a:cubicBezTo>
                    <a:pt x="711" y="910"/>
                    <a:pt x="910" y="711"/>
                    <a:pt x="910" y="455"/>
                  </a:cubicBezTo>
                  <a:cubicBezTo>
                    <a:pt x="910" y="208"/>
                    <a:pt x="711" y="1"/>
                    <a:pt x="455"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4"/>
            <p:cNvSpPr/>
            <p:nvPr/>
          </p:nvSpPr>
          <p:spPr>
            <a:xfrm>
              <a:off x="1912450" y="2233675"/>
              <a:ext cx="19975" cy="22900"/>
            </a:xfrm>
            <a:custGeom>
              <a:rect b="b" l="l" r="r" t="t"/>
              <a:pathLst>
                <a:path extrusionOk="0" h="916" w="799">
                  <a:moveTo>
                    <a:pt x="483" y="1"/>
                  </a:moveTo>
                  <a:cubicBezTo>
                    <a:pt x="255" y="1"/>
                    <a:pt x="60" y="170"/>
                    <a:pt x="33" y="405"/>
                  </a:cubicBezTo>
                  <a:cubicBezTo>
                    <a:pt x="1" y="676"/>
                    <a:pt x="208" y="907"/>
                    <a:pt x="479" y="915"/>
                  </a:cubicBezTo>
                  <a:cubicBezTo>
                    <a:pt x="599" y="907"/>
                    <a:pt x="719" y="867"/>
                    <a:pt x="799" y="780"/>
                  </a:cubicBezTo>
                  <a:cubicBezTo>
                    <a:pt x="599" y="732"/>
                    <a:pt x="456" y="548"/>
                    <a:pt x="456" y="341"/>
                  </a:cubicBezTo>
                  <a:cubicBezTo>
                    <a:pt x="456" y="213"/>
                    <a:pt x="503" y="101"/>
                    <a:pt x="591" y="14"/>
                  </a:cubicBezTo>
                  <a:cubicBezTo>
                    <a:pt x="555" y="5"/>
                    <a:pt x="518" y="1"/>
                    <a:pt x="483"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4"/>
            <p:cNvSpPr/>
            <p:nvPr/>
          </p:nvSpPr>
          <p:spPr>
            <a:xfrm>
              <a:off x="1905675" y="2214050"/>
              <a:ext cx="29350" cy="29550"/>
            </a:xfrm>
            <a:custGeom>
              <a:rect b="b" l="l" r="r" t="t"/>
              <a:pathLst>
                <a:path extrusionOk="0" h="1182" w="1174">
                  <a:moveTo>
                    <a:pt x="591" y="1"/>
                  </a:moveTo>
                  <a:cubicBezTo>
                    <a:pt x="264" y="1"/>
                    <a:pt x="0" y="264"/>
                    <a:pt x="0" y="591"/>
                  </a:cubicBezTo>
                  <a:cubicBezTo>
                    <a:pt x="0" y="918"/>
                    <a:pt x="264" y="1182"/>
                    <a:pt x="591" y="1182"/>
                  </a:cubicBezTo>
                  <a:cubicBezTo>
                    <a:pt x="910" y="1182"/>
                    <a:pt x="1173" y="918"/>
                    <a:pt x="1173" y="591"/>
                  </a:cubicBezTo>
                  <a:cubicBezTo>
                    <a:pt x="1173" y="264"/>
                    <a:pt x="910" y="1"/>
                    <a:pt x="591"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4"/>
            <p:cNvSpPr/>
            <p:nvPr/>
          </p:nvSpPr>
          <p:spPr>
            <a:xfrm>
              <a:off x="1904575" y="2214000"/>
              <a:ext cx="25050" cy="29575"/>
            </a:xfrm>
            <a:custGeom>
              <a:rect b="b" l="l" r="r" t="t"/>
              <a:pathLst>
                <a:path extrusionOk="0" h="1183" w="1002">
                  <a:moveTo>
                    <a:pt x="632" y="1"/>
                  </a:moveTo>
                  <a:cubicBezTo>
                    <a:pt x="286" y="1"/>
                    <a:pt x="1" y="310"/>
                    <a:pt x="44" y="665"/>
                  </a:cubicBezTo>
                  <a:cubicBezTo>
                    <a:pt x="88" y="974"/>
                    <a:pt x="347" y="1183"/>
                    <a:pt x="632" y="1183"/>
                  </a:cubicBezTo>
                  <a:cubicBezTo>
                    <a:pt x="715" y="1183"/>
                    <a:pt x="800" y="1165"/>
                    <a:pt x="882" y="1128"/>
                  </a:cubicBezTo>
                  <a:cubicBezTo>
                    <a:pt x="922" y="1112"/>
                    <a:pt x="962" y="1080"/>
                    <a:pt x="1002" y="1056"/>
                  </a:cubicBezTo>
                  <a:cubicBezTo>
                    <a:pt x="810" y="1016"/>
                    <a:pt x="651" y="896"/>
                    <a:pt x="571" y="721"/>
                  </a:cubicBezTo>
                  <a:cubicBezTo>
                    <a:pt x="459" y="473"/>
                    <a:pt x="531" y="186"/>
                    <a:pt x="739" y="11"/>
                  </a:cubicBezTo>
                  <a:cubicBezTo>
                    <a:pt x="703" y="4"/>
                    <a:pt x="667" y="1"/>
                    <a:pt x="632"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4"/>
            <p:cNvSpPr/>
            <p:nvPr/>
          </p:nvSpPr>
          <p:spPr>
            <a:xfrm>
              <a:off x="1678850" y="2211475"/>
              <a:ext cx="153850" cy="162000"/>
            </a:xfrm>
            <a:custGeom>
              <a:rect b="b" l="l" r="r" t="t"/>
              <a:pathLst>
                <a:path extrusionOk="0" h="6480" w="6154">
                  <a:moveTo>
                    <a:pt x="909" y="1"/>
                  </a:moveTo>
                  <a:cubicBezTo>
                    <a:pt x="816" y="1"/>
                    <a:pt x="724" y="50"/>
                    <a:pt x="679" y="167"/>
                  </a:cubicBezTo>
                  <a:cubicBezTo>
                    <a:pt x="368" y="925"/>
                    <a:pt x="184" y="1723"/>
                    <a:pt x="121" y="2545"/>
                  </a:cubicBezTo>
                  <a:cubicBezTo>
                    <a:pt x="1" y="4269"/>
                    <a:pt x="631" y="5538"/>
                    <a:pt x="1948" y="6208"/>
                  </a:cubicBezTo>
                  <a:cubicBezTo>
                    <a:pt x="1980" y="6224"/>
                    <a:pt x="2012" y="6240"/>
                    <a:pt x="2052" y="6256"/>
                  </a:cubicBezTo>
                  <a:cubicBezTo>
                    <a:pt x="2131" y="6288"/>
                    <a:pt x="2211" y="6320"/>
                    <a:pt x="2291" y="6343"/>
                  </a:cubicBezTo>
                  <a:cubicBezTo>
                    <a:pt x="2554" y="6423"/>
                    <a:pt x="2834" y="6471"/>
                    <a:pt x="3113" y="6479"/>
                  </a:cubicBezTo>
                  <a:lnTo>
                    <a:pt x="3185" y="6479"/>
                  </a:lnTo>
                  <a:cubicBezTo>
                    <a:pt x="3194" y="6479"/>
                    <a:pt x="3203" y="6479"/>
                    <a:pt x="3212" y="6479"/>
                  </a:cubicBezTo>
                  <a:cubicBezTo>
                    <a:pt x="3904" y="6479"/>
                    <a:pt x="4563" y="6177"/>
                    <a:pt x="5012" y="5649"/>
                  </a:cubicBezTo>
                  <a:cubicBezTo>
                    <a:pt x="5666" y="4907"/>
                    <a:pt x="6041" y="3670"/>
                    <a:pt x="6137" y="1979"/>
                  </a:cubicBezTo>
                  <a:cubicBezTo>
                    <a:pt x="6153" y="1797"/>
                    <a:pt x="6019" y="1703"/>
                    <a:pt x="5883" y="1703"/>
                  </a:cubicBezTo>
                  <a:cubicBezTo>
                    <a:pt x="5757" y="1703"/>
                    <a:pt x="5630" y="1785"/>
                    <a:pt x="5626" y="1955"/>
                  </a:cubicBezTo>
                  <a:cubicBezTo>
                    <a:pt x="5562" y="3048"/>
                    <a:pt x="5371" y="3942"/>
                    <a:pt x="5076" y="4604"/>
                  </a:cubicBezTo>
                  <a:cubicBezTo>
                    <a:pt x="4828" y="5131"/>
                    <a:pt x="4509" y="5506"/>
                    <a:pt x="4126" y="5729"/>
                  </a:cubicBezTo>
                  <a:cubicBezTo>
                    <a:pt x="3811" y="5910"/>
                    <a:pt x="3483" y="5969"/>
                    <a:pt x="3188" y="5969"/>
                  </a:cubicBezTo>
                  <a:cubicBezTo>
                    <a:pt x="2677" y="5969"/>
                    <a:pt x="2266" y="5791"/>
                    <a:pt x="2195" y="5761"/>
                  </a:cubicBezTo>
                  <a:lnTo>
                    <a:pt x="2179" y="5753"/>
                  </a:lnTo>
                  <a:cubicBezTo>
                    <a:pt x="1046" y="5178"/>
                    <a:pt x="527" y="4109"/>
                    <a:pt x="623" y="2585"/>
                  </a:cubicBezTo>
                  <a:cubicBezTo>
                    <a:pt x="687" y="1827"/>
                    <a:pt x="863" y="1085"/>
                    <a:pt x="1150" y="375"/>
                  </a:cubicBezTo>
                  <a:cubicBezTo>
                    <a:pt x="1259" y="168"/>
                    <a:pt x="1082" y="1"/>
                    <a:pt x="909"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4"/>
            <p:cNvSpPr/>
            <p:nvPr/>
          </p:nvSpPr>
          <p:spPr>
            <a:xfrm>
              <a:off x="1755050" y="2354500"/>
              <a:ext cx="24575" cy="24550"/>
            </a:xfrm>
            <a:custGeom>
              <a:rect b="b" l="l" r="r" t="t"/>
              <a:pathLst>
                <a:path extrusionOk="0" h="982" w="983">
                  <a:moveTo>
                    <a:pt x="488" y="0"/>
                  </a:moveTo>
                  <a:cubicBezTo>
                    <a:pt x="216" y="0"/>
                    <a:pt x="1" y="216"/>
                    <a:pt x="1" y="495"/>
                  </a:cubicBezTo>
                  <a:cubicBezTo>
                    <a:pt x="1" y="766"/>
                    <a:pt x="216" y="982"/>
                    <a:pt x="488" y="982"/>
                  </a:cubicBezTo>
                  <a:cubicBezTo>
                    <a:pt x="767" y="982"/>
                    <a:pt x="982" y="766"/>
                    <a:pt x="982" y="495"/>
                  </a:cubicBezTo>
                  <a:cubicBezTo>
                    <a:pt x="982" y="216"/>
                    <a:pt x="767" y="0"/>
                    <a:pt x="488"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4"/>
            <p:cNvSpPr/>
            <p:nvPr/>
          </p:nvSpPr>
          <p:spPr>
            <a:xfrm>
              <a:off x="1753675" y="2354450"/>
              <a:ext cx="23350" cy="24725"/>
            </a:xfrm>
            <a:custGeom>
              <a:rect b="b" l="l" r="r" t="t"/>
              <a:pathLst>
                <a:path extrusionOk="0" h="989" w="934">
                  <a:moveTo>
                    <a:pt x="551" y="0"/>
                  </a:moveTo>
                  <a:cubicBezTo>
                    <a:pt x="329" y="0"/>
                    <a:pt x="113" y="147"/>
                    <a:pt x="64" y="401"/>
                  </a:cubicBezTo>
                  <a:cubicBezTo>
                    <a:pt x="1" y="722"/>
                    <a:pt x="256" y="989"/>
                    <a:pt x="547" y="989"/>
                  </a:cubicBezTo>
                  <a:cubicBezTo>
                    <a:pt x="625" y="989"/>
                    <a:pt x="705" y="970"/>
                    <a:pt x="782" y="928"/>
                  </a:cubicBezTo>
                  <a:cubicBezTo>
                    <a:pt x="591" y="688"/>
                    <a:pt x="662" y="329"/>
                    <a:pt x="934" y="186"/>
                  </a:cubicBezTo>
                  <a:cubicBezTo>
                    <a:pt x="832" y="59"/>
                    <a:pt x="690" y="0"/>
                    <a:pt x="551"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4"/>
            <p:cNvSpPr/>
            <p:nvPr/>
          </p:nvSpPr>
          <p:spPr>
            <a:xfrm>
              <a:off x="1713375" y="2345125"/>
              <a:ext cx="24550" cy="24750"/>
            </a:xfrm>
            <a:custGeom>
              <a:rect b="b" l="l" r="r" t="t"/>
              <a:pathLst>
                <a:path extrusionOk="0" h="990" w="982">
                  <a:moveTo>
                    <a:pt x="487" y="0"/>
                  </a:moveTo>
                  <a:cubicBezTo>
                    <a:pt x="216" y="0"/>
                    <a:pt x="0" y="223"/>
                    <a:pt x="0" y="495"/>
                  </a:cubicBezTo>
                  <a:cubicBezTo>
                    <a:pt x="0" y="766"/>
                    <a:pt x="216" y="989"/>
                    <a:pt x="487" y="989"/>
                  </a:cubicBezTo>
                  <a:cubicBezTo>
                    <a:pt x="758" y="989"/>
                    <a:pt x="982" y="766"/>
                    <a:pt x="982" y="495"/>
                  </a:cubicBezTo>
                  <a:cubicBezTo>
                    <a:pt x="982" y="223"/>
                    <a:pt x="758" y="0"/>
                    <a:pt x="48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4"/>
            <p:cNvSpPr/>
            <p:nvPr/>
          </p:nvSpPr>
          <p:spPr>
            <a:xfrm>
              <a:off x="1717350" y="2345225"/>
              <a:ext cx="25225" cy="24525"/>
            </a:xfrm>
            <a:custGeom>
              <a:rect b="b" l="l" r="r" t="t"/>
              <a:pathLst>
                <a:path extrusionOk="0" h="981" w="1009">
                  <a:moveTo>
                    <a:pt x="331" y="0"/>
                  </a:moveTo>
                  <a:cubicBezTo>
                    <a:pt x="222" y="0"/>
                    <a:pt x="115" y="36"/>
                    <a:pt x="25" y="108"/>
                  </a:cubicBezTo>
                  <a:cubicBezTo>
                    <a:pt x="256" y="307"/>
                    <a:pt x="240" y="666"/>
                    <a:pt x="1" y="858"/>
                  </a:cubicBezTo>
                  <a:cubicBezTo>
                    <a:pt x="65" y="914"/>
                    <a:pt x="137" y="954"/>
                    <a:pt x="224" y="970"/>
                  </a:cubicBezTo>
                  <a:cubicBezTo>
                    <a:pt x="262" y="977"/>
                    <a:pt x="298" y="980"/>
                    <a:pt x="333" y="980"/>
                  </a:cubicBezTo>
                  <a:cubicBezTo>
                    <a:pt x="861" y="980"/>
                    <a:pt x="1009" y="169"/>
                    <a:pt x="440" y="12"/>
                  </a:cubicBezTo>
                  <a:cubicBezTo>
                    <a:pt x="404" y="4"/>
                    <a:pt x="367" y="0"/>
                    <a:pt x="331"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4"/>
            <p:cNvSpPr/>
            <p:nvPr/>
          </p:nvSpPr>
          <p:spPr>
            <a:xfrm>
              <a:off x="1728325" y="2346700"/>
              <a:ext cx="35150" cy="35150"/>
            </a:xfrm>
            <a:custGeom>
              <a:rect b="b" l="l" r="r" t="t"/>
              <a:pathLst>
                <a:path extrusionOk="0" h="1406" w="1406">
                  <a:moveTo>
                    <a:pt x="703" y="1"/>
                  </a:moveTo>
                  <a:cubicBezTo>
                    <a:pt x="312" y="1"/>
                    <a:pt x="1" y="312"/>
                    <a:pt x="1" y="703"/>
                  </a:cubicBezTo>
                  <a:cubicBezTo>
                    <a:pt x="1" y="1094"/>
                    <a:pt x="312" y="1405"/>
                    <a:pt x="703" y="1405"/>
                  </a:cubicBezTo>
                  <a:cubicBezTo>
                    <a:pt x="1086" y="1405"/>
                    <a:pt x="1405" y="1094"/>
                    <a:pt x="1405" y="703"/>
                  </a:cubicBezTo>
                  <a:cubicBezTo>
                    <a:pt x="1405" y="312"/>
                    <a:pt x="1086" y="1"/>
                    <a:pt x="703"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4"/>
            <p:cNvSpPr/>
            <p:nvPr/>
          </p:nvSpPr>
          <p:spPr>
            <a:xfrm>
              <a:off x="1726500" y="2346575"/>
              <a:ext cx="30575" cy="35325"/>
            </a:xfrm>
            <a:custGeom>
              <a:rect b="b" l="l" r="r" t="t"/>
              <a:pathLst>
                <a:path extrusionOk="0" h="1413" w="1223">
                  <a:moveTo>
                    <a:pt x="772" y="0"/>
                  </a:moveTo>
                  <a:cubicBezTo>
                    <a:pt x="445" y="0"/>
                    <a:pt x="133" y="229"/>
                    <a:pt x="74" y="596"/>
                  </a:cubicBezTo>
                  <a:cubicBezTo>
                    <a:pt x="1" y="1040"/>
                    <a:pt x="356" y="1412"/>
                    <a:pt x="771" y="1412"/>
                  </a:cubicBezTo>
                  <a:cubicBezTo>
                    <a:pt x="857" y="1412"/>
                    <a:pt x="944" y="1396"/>
                    <a:pt x="1031" y="1362"/>
                  </a:cubicBezTo>
                  <a:cubicBezTo>
                    <a:pt x="864" y="1227"/>
                    <a:pt x="776" y="1027"/>
                    <a:pt x="776" y="820"/>
                  </a:cubicBezTo>
                  <a:cubicBezTo>
                    <a:pt x="776" y="533"/>
                    <a:pt x="951" y="269"/>
                    <a:pt x="1223" y="165"/>
                  </a:cubicBezTo>
                  <a:cubicBezTo>
                    <a:pt x="1086" y="52"/>
                    <a:pt x="927" y="0"/>
                    <a:pt x="772"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4"/>
            <p:cNvSpPr/>
            <p:nvPr/>
          </p:nvSpPr>
          <p:spPr>
            <a:xfrm>
              <a:off x="1911450" y="2154450"/>
              <a:ext cx="71050" cy="27325"/>
            </a:xfrm>
            <a:custGeom>
              <a:rect b="b" l="l" r="r" t="t"/>
              <a:pathLst>
                <a:path extrusionOk="0" h="1093" w="2842">
                  <a:moveTo>
                    <a:pt x="1502" y="1"/>
                  </a:moveTo>
                  <a:cubicBezTo>
                    <a:pt x="1024" y="1"/>
                    <a:pt x="548" y="139"/>
                    <a:pt x="136" y="414"/>
                  </a:cubicBezTo>
                  <a:cubicBezTo>
                    <a:pt x="1" y="501"/>
                    <a:pt x="9" y="701"/>
                    <a:pt x="152" y="781"/>
                  </a:cubicBezTo>
                  <a:cubicBezTo>
                    <a:pt x="523" y="988"/>
                    <a:pt x="936" y="1093"/>
                    <a:pt x="1348" y="1093"/>
                  </a:cubicBezTo>
                  <a:cubicBezTo>
                    <a:pt x="1824" y="1093"/>
                    <a:pt x="2300" y="955"/>
                    <a:pt x="2714" y="677"/>
                  </a:cubicBezTo>
                  <a:cubicBezTo>
                    <a:pt x="2841" y="589"/>
                    <a:pt x="2833" y="390"/>
                    <a:pt x="2698" y="310"/>
                  </a:cubicBezTo>
                  <a:cubicBezTo>
                    <a:pt x="2325" y="103"/>
                    <a:pt x="1913" y="1"/>
                    <a:pt x="150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4"/>
            <p:cNvSpPr/>
            <p:nvPr/>
          </p:nvSpPr>
          <p:spPr>
            <a:xfrm>
              <a:off x="1912450" y="2166375"/>
              <a:ext cx="69450" cy="15425"/>
            </a:xfrm>
            <a:custGeom>
              <a:rect b="b" l="l" r="r" t="t"/>
              <a:pathLst>
                <a:path extrusionOk="0" h="617" w="2778">
                  <a:moveTo>
                    <a:pt x="2770" y="1"/>
                  </a:moveTo>
                  <a:lnTo>
                    <a:pt x="1" y="120"/>
                  </a:lnTo>
                  <a:cubicBezTo>
                    <a:pt x="9" y="200"/>
                    <a:pt x="49" y="264"/>
                    <a:pt x="112" y="304"/>
                  </a:cubicBezTo>
                  <a:cubicBezTo>
                    <a:pt x="477" y="512"/>
                    <a:pt x="891" y="617"/>
                    <a:pt x="1314" y="617"/>
                  </a:cubicBezTo>
                  <a:cubicBezTo>
                    <a:pt x="1344" y="617"/>
                    <a:pt x="1375" y="616"/>
                    <a:pt x="1405" y="615"/>
                  </a:cubicBezTo>
                  <a:cubicBezTo>
                    <a:pt x="1852" y="599"/>
                    <a:pt x="2291" y="455"/>
                    <a:pt x="2666" y="200"/>
                  </a:cubicBezTo>
                  <a:cubicBezTo>
                    <a:pt x="2738" y="160"/>
                    <a:pt x="2778" y="88"/>
                    <a:pt x="277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4"/>
            <p:cNvSpPr/>
            <p:nvPr/>
          </p:nvSpPr>
          <p:spPr>
            <a:xfrm>
              <a:off x="1799550" y="2106800"/>
              <a:ext cx="67850" cy="33875"/>
            </a:xfrm>
            <a:custGeom>
              <a:rect b="b" l="l" r="r" t="t"/>
              <a:pathLst>
                <a:path extrusionOk="0" h="1355" w="2714">
                  <a:moveTo>
                    <a:pt x="660" y="0"/>
                  </a:moveTo>
                  <a:cubicBezTo>
                    <a:pt x="518" y="0"/>
                    <a:pt x="375" y="13"/>
                    <a:pt x="232" y="38"/>
                  </a:cubicBezTo>
                  <a:cubicBezTo>
                    <a:pt x="72" y="62"/>
                    <a:pt x="0" y="253"/>
                    <a:pt x="96" y="381"/>
                  </a:cubicBezTo>
                  <a:cubicBezTo>
                    <a:pt x="565" y="997"/>
                    <a:pt x="1287" y="1354"/>
                    <a:pt x="2044" y="1354"/>
                  </a:cubicBezTo>
                  <a:cubicBezTo>
                    <a:pt x="2189" y="1354"/>
                    <a:pt x="2336" y="1341"/>
                    <a:pt x="2482" y="1314"/>
                  </a:cubicBezTo>
                  <a:cubicBezTo>
                    <a:pt x="2642" y="1290"/>
                    <a:pt x="2713" y="1107"/>
                    <a:pt x="2618" y="971"/>
                  </a:cubicBezTo>
                  <a:cubicBezTo>
                    <a:pt x="2147" y="353"/>
                    <a:pt x="1421" y="0"/>
                    <a:pt x="66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4"/>
            <p:cNvSpPr/>
            <p:nvPr/>
          </p:nvSpPr>
          <p:spPr>
            <a:xfrm>
              <a:off x="1801150" y="2106750"/>
              <a:ext cx="65250" cy="29525"/>
            </a:xfrm>
            <a:custGeom>
              <a:rect b="b" l="l" r="r" t="t"/>
              <a:pathLst>
                <a:path extrusionOk="0" h="1181" w="2610">
                  <a:moveTo>
                    <a:pt x="611" y="0"/>
                  </a:moveTo>
                  <a:cubicBezTo>
                    <a:pt x="463" y="0"/>
                    <a:pt x="315" y="13"/>
                    <a:pt x="168" y="40"/>
                  </a:cubicBezTo>
                  <a:cubicBezTo>
                    <a:pt x="88" y="48"/>
                    <a:pt x="24" y="103"/>
                    <a:pt x="0" y="183"/>
                  </a:cubicBezTo>
                  <a:lnTo>
                    <a:pt x="2586" y="1181"/>
                  </a:lnTo>
                  <a:cubicBezTo>
                    <a:pt x="2609" y="1117"/>
                    <a:pt x="2601" y="1037"/>
                    <a:pt x="2554" y="973"/>
                  </a:cubicBezTo>
                  <a:cubicBezTo>
                    <a:pt x="2282" y="614"/>
                    <a:pt x="1915" y="335"/>
                    <a:pt x="1492" y="167"/>
                  </a:cubicBezTo>
                  <a:cubicBezTo>
                    <a:pt x="1209" y="55"/>
                    <a:pt x="911" y="0"/>
                    <a:pt x="61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4"/>
            <p:cNvSpPr/>
            <p:nvPr/>
          </p:nvSpPr>
          <p:spPr>
            <a:xfrm>
              <a:off x="1767225" y="2159625"/>
              <a:ext cx="40125" cy="65275"/>
            </a:xfrm>
            <a:custGeom>
              <a:rect b="b" l="l" r="r" t="t"/>
              <a:pathLst>
                <a:path extrusionOk="0" h="2611" w="1605">
                  <a:moveTo>
                    <a:pt x="1240" y="0"/>
                  </a:moveTo>
                  <a:cubicBezTo>
                    <a:pt x="1195" y="0"/>
                    <a:pt x="1149" y="15"/>
                    <a:pt x="1110" y="47"/>
                  </a:cubicBezTo>
                  <a:cubicBezTo>
                    <a:pt x="368" y="598"/>
                    <a:pt x="1" y="1515"/>
                    <a:pt x="160" y="2433"/>
                  </a:cubicBezTo>
                  <a:cubicBezTo>
                    <a:pt x="177" y="2539"/>
                    <a:pt x="276" y="2610"/>
                    <a:pt x="378" y="2610"/>
                  </a:cubicBezTo>
                  <a:cubicBezTo>
                    <a:pt x="421" y="2610"/>
                    <a:pt x="465" y="2597"/>
                    <a:pt x="503" y="2569"/>
                  </a:cubicBezTo>
                  <a:cubicBezTo>
                    <a:pt x="1238" y="2010"/>
                    <a:pt x="1605" y="1092"/>
                    <a:pt x="1453" y="183"/>
                  </a:cubicBezTo>
                  <a:cubicBezTo>
                    <a:pt x="1436" y="73"/>
                    <a:pt x="1340" y="0"/>
                    <a:pt x="124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4"/>
            <p:cNvSpPr/>
            <p:nvPr/>
          </p:nvSpPr>
          <p:spPr>
            <a:xfrm>
              <a:off x="1774600" y="2160000"/>
              <a:ext cx="30950" cy="64875"/>
            </a:xfrm>
            <a:custGeom>
              <a:rect b="b" l="l" r="r" t="t"/>
              <a:pathLst>
                <a:path extrusionOk="0" h="2595" w="1238">
                  <a:moveTo>
                    <a:pt x="1014" y="0"/>
                  </a:moveTo>
                  <a:lnTo>
                    <a:pt x="1" y="2578"/>
                  </a:lnTo>
                  <a:cubicBezTo>
                    <a:pt x="24" y="2589"/>
                    <a:pt x="50" y="2595"/>
                    <a:pt x="76" y="2595"/>
                  </a:cubicBezTo>
                  <a:cubicBezTo>
                    <a:pt x="121" y="2595"/>
                    <a:pt x="168" y="2579"/>
                    <a:pt x="208" y="2554"/>
                  </a:cubicBezTo>
                  <a:cubicBezTo>
                    <a:pt x="567" y="2282"/>
                    <a:pt x="847" y="1915"/>
                    <a:pt x="1014" y="1492"/>
                  </a:cubicBezTo>
                  <a:cubicBezTo>
                    <a:pt x="1182" y="1069"/>
                    <a:pt x="1238" y="615"/>
                    <a:pt x="1158" y="168"/>
                  </a:cubicBezTo>
                  <a:cubicBezTo>
                    <a:pt x="1142" y="88"/>
                    <a:pt x="1094" y="24"/>
                    <a:pt x="101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4"/>
            <p:cNvSpPr/>
            <p:nvPr/>
          </p:nvSpPr>
          <p:spPr>
            <a:xfrm>
              <a:off x="1621600" y="2200175"/>
              <a:ext cx="64875" cy="38725"/>
            </a:xfrm>
            <a:custGeom>
              <a:rect b="b" l="l" r="r" t="t"/>
              <a:pathLst>
                <a:path extrusionOk="0" h="1549" w="2595">
                  <a:moveTo>
                    <a:pt x="2190" y="1"/>
                  </a:moveTo>
                  <a:cubicBezTo>
                    <a:pt x="1321" y="1"/>
                    <a:pt x="519" y="463"/>
                    <a:pt x="81" y="1218"/>
                  </a:cubicBezTo>
                  <a:cubicBezTo>
                    <a:pt x="1" y="1362"/>
                    <a:pt x="97" y="1537"/>
                    <a:pt x="256" y="1545"/>
                  </a:cubicBezTo>
                  <a:cubicBezTo>
                    <a:pt x="299" y="1547"/>
                    <a:pt x="343" y="1548"/>
                    <a:pt x="386" y="1548"/>
                  </a:cubicBezTo>
                  <a:cubicBezTo>
                    <a:pt x="1255" y="1548"/>
                    <a:pt x="2066" y="1092"/>
                    <a:pt x="2514" y="332"/>
                  </a:cubicBezTo>
                  <a:cubicBezTo>
                    <a:pt x="2594" y="189"/>
                    <a:pt x="2498" y="13"/>
                    <a:pt x="2339" y="5"/>
                  </a:cubicBezTo>
                  <a:cubicBezTo>
                    <a:pt x="2289" y="2"/>
                    <a:pt x="2240" y="1"/>
                    <a:pt x="219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4"/>
            <p:cNvSpPr/>
            <p:nvPr/>
          </p:nvSpPr>
          <p:spPr>
            <a:xfrm>
              <a:off x="1622600" y="2200200"/>
              <a:ext cx="61875" cy="36025"/>
            </a:xfrm>
            <a:custGeom>
              <a:rect b="b" l="l" r="r" t="t"/>
              <a:pathLst>
                <a:path extrusionOk="0" h="1441" w="2475">
                  <a:moveTo>
                    <a:pt x="2163" y="0"/>
                  </a:moveTo>
                  <a:cubicBezTo>
                    <a:pt x="1755" y="0"/>
                    <a:pt x="1357" y="97"/>
                    <a:pt x="998" y="291"/>
                  </a:cubicBezTo>
                  <a:cubicBezTo>
                    <a:pt x="599" y="507"/>
                    <a:pt x="264" y="826"/>
                    <a:pt x="41" y="1217"/>
                  </a:cubicBezTo>
                  <a:cubicBezTo>
                    <a:pt x="1" y="1289"/>
                    <a:pt x="1" y="1369"/>
                    <a:pt x="41" y="1440"/>
                  </a:cubicBezTo>
                  <a:lnTo>
                    <a:pt x="2474" y="116"/>
                  </a:lnTo>
                  <a:cubicBezTo>
                    <a:pt x="2434" y="52"/>
                    <a:pt x="2371" y="4"/>
                    <a:pt x="2299" y="4"/>
                  </a:cubicBezTo>
                  <a:cubicBezTo>
                    <a:pt x="2253" y="2"/>
                    <a:pt x="2208" y="0"/>
                    <a:pt x="216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4"/>
            <p:cNvSpPr/>
            <p:nvPr/>
          </p:nvSpPr>
          <p:spPr>
            <a:xfrm>
              <a:off x="1858000" y="2123300"/>
              <a:ext cx="99900" cy="96375"/>
            </a:xfrm>
            <a:custGeom>
              <a:rect b="b" l="l" r="r" t="t"/>
              <a:pathLst>
                <a:path extrusionOk="0" h="3855" w="3996">
                  <a:moveTo>
                    <a:pt x="3310" y="1"/>
                  </a:moveTo>
                  <a:cubicBezTo>
                    <a:pt x="3133" y="1"/>
                    <a:pt x="2958" y="92"/>
                    <a:pt x="2865" y="311"/>
                  </a:cubicBezTo>
                  <a:cubicBezTo>
                    <a:pt x="2067" y="2035"/>
                    <a:pt x="503" y="2865"/>
                    <a:pt x="479" y="2881"/>
                  </a:cubicBezTo>
                  <a:cubicBezTo>
                    <a:pt x="0" y="3128"/>
                    <a:pt x="176" y="3846"/>
                    <a:pt x="711" y="3854"/>
                  </a:cubicBezTo>
                  <a:cubicBezTo>
                    <a:pt x="798" y="3846"/>
                    <a:pt x="878" y="3830"/>
                    <a:pt x="950" y="3790"/>
                  </a:cubicBezTo>
                  <a:cubicBezTo>
                    <a:pt x="1022" y="3750"/>
                    <a:pt x="2841" y="2801"/>
                    <a:pt x="3791" y="750"/>
                  </a:cubicBezTo>
                  <a:cubicBezTo>
                    <a:pt x="3995" y="336"/>
                    <a:pt x="3648" y="1"/>
                    <a:pt x="3310"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4"/>
            <p:cNvSpPr/>
            <p:nvPr/>
          </p:nvSpPr>
          <p:spPr>
            <a:xfrm>
              <a:off x="1858000" y="2163175"/>
              <a:ext cx="53075" cy="56500"/>
            </a:xfrm>
            <a:custGeom>
              <a:rect b="b" l="l" r="r" t="t"/>
              <a:pathLst>
                <a:path extrusionOk="0" h="2260" w="2123">
                  <a:moveTo>
                    <a:pt x="2027" y="1"/>
                  </a:moveTo>
                  <a:cubicBezTo>
                    <a:pt x="1588" y="512"/>
                    <a:pt x="1062" y="950"/>
                    <a:pt x="479" y="1294"/>
                  </a:cubicBezTo>
                  <a:cubicBezTo>
                    <a:pt x="0" y="1541"/>
                    <a:pt x="176" y="2259"/>
                    <a:pt x="711" y="2259"/>
                  </a:cubicBezTo>
                  <a:cubicBezTo>
                    <a:pt x="798" y="2259"/>
                    <a:pt x="878" y="2243"/>
                    <a:pt x="950" y="2203"/>
                  </a:cubicBezTo>
                  <a:cubicBezTo>
                    <a:pt x="1365" y="1972"/>
                    <a:pt x="1756" y="1692"/>
                    <a:pt x="2107" y="1373"/>
                  </a:cubicBezTo>
                  <a:cubicBezTo>
                    <a:pt x="2123" y="911"/>
                    <a:pt x="2091" y="456"/>
                    <a:pt x="2027"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4"/>
            <p:cNvSpPr/>
            <p:nvPr/>
          </p:nvSpPr>
          <p:spPr>
            <a:xfrm>
              <a:off x="1842025" y="2075900"/>
              <a:ext cx="48125" cy="235500"/>
            </a:xfrm>
            <a:custGeom>
              <a:rect b="b" l="l" r="r" t="t"/>
              <a:pathLst>
                <a:path extrusionOk="0" h="9420" w="1925">
                  <a:moveTo>
                    <a:pt x="578" y="0"/>
                  </a:moveTo>
                  <a:cubicBezTo>
                    <a:pt x="541" y="0"/>
                    <a:pt x="502" y="4"/>
                    <a:pt x="464" y="13"/>
                  </a:cubicBezTo>
                  <a:cubicBezTo>
                    <a:pt x="177" y="85"/>
                    <a:pt x="1" y="372"/>
                    <a:pt x="89" y="659"/>
                  </a:cubicBezTo>
                  <a:lnTo>
                    <a:pt x="679" y="3221"/>
                  </a:lnTo>
                  <a:cubicBezTo>
                    <a:pt x="871" y="4050"/>
                    <a:pt x="895" y="4920"/>
                    <a:pt x="743" y="5758"/>
                  </a:cubicBezTo>
                  <a:lnTo>
                    <a:pt x="200" y="8814"/>
                  </a:lnTo>
                  <a:cubicBezTo>
                    <a:pt x="145" y="9093"/>
                    <a:pt x="336" y="9357"/>
                    <a:pt x="615" y="9413"/>
                  </a:cubicBezTo>
                  <a:cubicBezTo>
                    <a:pt x="622" y="9413"/>
                    <a:pt x="659" y="9420"/>
                    <a:pt x="713" y="9420"/>
                  </a:cubicBezTo>
                  <a:cubicBezTo>
                    <a:pt x="856" y="9420"/>
                    <a:pt x="1113" y="9369"/>
                    <a:pt x="1206" y="8998"/>
                  </a:cubicBezTo>
                  <a:lnTo>
                    <a:pt x="1748" y="5942"/>
                  </a:lnTo>
                  <a:cubicBezTo>
                    <a:pt x="1924" y="4960"/>
                    <a:pt x="1900" y="3955"/>
                    <a:pt x="1677" y="2989"/>
                  </a:cubicBezTo>
                  <a:lnTo>
                    <a:pt x="1086" y="428"/>
                  </a:lnTo>
                  <a:cubicBezTo>
                    <a:pt x="1038" y="172"/>
                    <a:pt x="822" y="0"/>
                    <a:pt x="578"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4"/>
            <p:cNvSpPr/>
            <p:nvPr/>
          </p:nvSpPr>
          <p:spPr>
            <a:xfrm>
              <a:off x="1845625" y="2240575"/>
              <a:ext cx="33150" cy="70875"/>
            </a:xfrm>
            <a:custGeom>
              <a:rect b="b" l="l" r="r" t="t"/>
              <a:pathLst>
                <a:path extrusionOk="0" h="2835" w="1326">
                  <a:moveTo>
                    <a:pt x="455" y="1"/>
                  </a:moveTo>
                  <a:lnTo>
                    <a:pt x="56" y="2227"/>
                  </a:lnTo>
                  <a:cubicBezTo>
                    <a:pt x="1" y="2506"/>
                    <a:pt x="184" y="2778"/>
                    <a:pt x="463" y="2826"/>
                  </a:cubicBezTo>
                  <a:cubicBezTo>
                    <a:pt x="473" y="2826"/>
                    <a:pt x="515" y="2834"/>
                    <a:pt x="574" y="2834"/>
                  </a:cubicBezTo>
                  <a:cubicBezTo>
                    <a:pt x="721" y="2834"/>
                    <a:pt x="971" y="2781"/>
                    <a:pt x="1062" y="2411"/>
                  </a:cubicBezTo>
                  <a:lnTo>
                    <a:pt x="1325" y="966"/>
                  </a:lnTo>
                  <a:cubicBezTo>
                    <a:pt x="1062" y="623"/>
                    <a:pt x="767" y="296"/>
                    <a:pt x="455"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4"/>
            <p:cNvSpPr/>
            <p:nvPr/>
          </p:nvSpPr>
          <p:spPr>
            <a:xfrm>
              <a:off x="1620075" y="2167900"/>
              <a:ext cx="176100" cy="69725"/>
            </a:xfrm>
            <a:custGeom>
              <a:rect b="b" l="l" r="r" t="t"/>
              <a:pathLst>
                <a:path extrusionOk="0" h="2789" w="7044">
                  <a:moveTo>
                    <a:pt x="751" y="0"/>
                  </a:moveTo>
                  <a:cubicBezTo>
                    <a:pt x="325" y="0"/>
                    <a:pt x="1" y="594"/>
                    <a:pt x="445" y="929"/>
                  </a:cubicBezTo>
                  <a:cubicBezTo>
                    <a:pt x="2767" y="2716"/>
                    <a:pt x="6222" y="2788"/>
                    <a:pt x="6373" y="2788"/>
                  </a:cubicBezTo>
                  <a:lnTo>
                    <a:pt x="6381" y="2788"/>
                  </a:lnTo>
                  <a:cubicBezTo>
                    <a:pt x="7036" y="2764"/>
                    <a:pt x="7044" y="1799"/>
                    <a:pt x="6389" y="1759"/>
                  </a:cubicBezTo>
                  <a:cubicBezTo>
                    <a:pt x="6350" y="1759"/>
                    <a:pt x="3118" y="1695"/>
                    <a:pt x="1067" y="115"/>
                  </a:cubicBezTo>
                  <a:cubicBezTo>
                    <a:pt x="962" y="35"/>
                    <a:pt x="854" y="0"/>
                    <a:pt x="751"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4"/>
            <p:cNvSpPr/>
            <p:nvPr/>
          </p:nvSpPr>
          <p:spPr>
            <a:xfrm>
              <a:off x="1691825" y="2194900"/>
              <a:ext cx="104350" cy="42725"/>
            </a:xfrm>
            <a:custGeom>
              <a:rect b="b" l="l" r="r" t="t"/>
              <a:pathLst>
                <a:path extrusionOk="0" h="1709" w="4174">
                  <a:moveTo>
                    <a:pt x="1" y="1"/>
                  </a:moveTo>
                  <a:cubicBezTo>
                    <a:pt x="368" y="495"/>
                    <a:pt x="814" y="934"/>
                    <a:pt x="1309" y="1301"/>
                  </a:cubicBezTo>
                  <a:lnTo>
                    <a:pt x="1556" y="1485"/>
                  </a:lnTo>
                  <a:cubicBezTo>
                    <a:pt x="2195" y="1612"/>
                    <a:pt x="2849" y="1684"/>
                    <a:pt x="3503" y="1708"/>
                  </a:cubicBezTo>
                  <a:lnTo>
                    <a:pt x="3511" y="1708"/>
                  </a:lnTo>
                  <a:cubicBezTo>
                    <a:pt x="4166" y="1684"/>
                    <a:pt x="4174" y="719"/>
                    <a:pt x="3519" y="679"/>
                  </a:cubicBezTo>
                  <a:cubicBezTo>
                    <a:pt x="2315" y="631"/>
                    <a:pt x="1134" y="400"/>
                    <a:pt x="1"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4"/>
            <p:cNvSpPr/>
            <p:nvPr/>
          </p:nvSpPr>
          <p:spPr>
            <a:xfrm>
              <a:off x="1670275" y="2076275"/>
              <a:ext cx="260550" cy="368200"/>
            </a:xfrm>
            <a:custGeom>
              <a:rect b="b" l="l" r="r" t="t"/>
              <a:pathLst>
                <a:path extrusionOk="0" h="14728" w="10422">
                  <a:moveTo>
                    <a:pt x="637" y="1"/>
                  </a:moveTo>
                  <a:cubicBezTo>
                    <a:pt x="321" y="1"/>
                    <a:pt x="1" y="274"/>
                    <a:pt x="136" y="676"/>
                  </a:cubicBezTo>
                  <a:lnTo>
                    <a:pt x="671" y="2440"/>
                  </a:lnTo>
                  <a:cubicBezTo>
                    <a:pt x="1022" y="3597"/>
                    <a:pt x="1732" y="4610"/>
                    <a:pt x="2706" y="5336"/>
                  </a:cubicBezTo>
                  <a:lnTo>
                    <a:pt x="5578" y="7475"/>
                  </a:lnTo>
                  <a:cubicBezTo>
                    <a:pt x="6512" y="8169"/>
                    <a:pt x="7230" y="9110"/>
                    <a:pt x="7669" y="10188"/>
                  </a:cubicBezTo>
                  <a:lnTo>
                    <a:pt x="9377" y="14409"/>
                  </a:lnTo>
                  <a:cubicBezTo>
                    <a:pt x="9467" y="14667"/>
                    <a:pt x="9665" y="14727"/>
                    <a:pt x="9822" y="14727"/>
                  </a:cubicBezTo>
                  <a:cubicBezTo>
                    <a:pt x="9926" y="14727"/>
                    <a:pt x="10013" y="14701"/>
                    <a:pt x="10039" y="14688"/>
                  </a:cubicBezTo>
                  <a:cubicBezTo>
                    <a:pt x="10294" y="14584"/>
                    <a:pt x="10422" y="14281"/>
                    <a:pt x="10318" y="14026"/>
                  </a:cubicBezTo>
                  <a:lnTo>
                    <a:pt x="8610" y="9797"/>
                  </a:lnTo>
                  <a:cubicBezTo>
                    <a:pt x="8108" y="8544"/>
                    <a:pt x="7270" y="7459"/>
                    <a:pt x="6185" y="6653"/>
                  </a:cubicBezTo>
                  <a:lnTo>
                    <a:pt x="3312" y="4506"/>
                  </a:lnTo>
                  <a:cubicBezTo>
                    <a:pt x="2514" y="3916"/>
                    <a:pt x="1932" y="3086"/>
                    <a:pt x="1644" y="2144"/>
                  </a:cubicBezTo>
                  <a:lnTo>
                    <a:pt x="1118" y="381"/>
                  </a:lnTo>
                  <a:cubicBezTo>
                    <a:pt x="1043" y="115"/>
                    <a:pt x="841" y="1"/>
                    <a:pt x="637"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4"/>
            <p:cNvSpPr/>
            <p:nvPr/>
          </p:nvSpPr>
          <p:spPr>
            <a:xfrm>
              <a:off x="1671475" y="2076600"/>
              <a:ext cx="254575" cy="367925"/>
            </a:xfrm>
            <a:custGeom>
              <a:rect b="b" l="l" r="r" t="t"/>
              <a:pathLst>
                <a:path extrusionOk="0" h="14717" w="10183">
                  <a:moveTo>
                    <a:pt x="570" y="1"/>
                  </a:moveTo>
                  <a:cubicBezTo>
                    <a:pt x="520" y="1"/>
                    <a:pt x="470" y="9"/>
                    <a:pt x="424" y="25"/>
                  </a:cubicBezTo>
                  <a:cubicBezTo>
                    <a:pt x="152" y="105"/>
                    <a:pt x="1" y="392"/>
                    <a:pt x="88" y="663"/>
                  </a:cubicBezTo>
                  <a:lnTo>
                    <a:pt x="623" y="2427"/>
                  </a:lnTo>
                  <a:cubicBezTo>
                    <a:pt x="974" y="3584"/>
                    <a:pt x="1684" y="4597"/>
                    <a:pt x="2650" y="5323"/>
                  </a:cubicBezTo>
                  <a:lnTo>
                    <a:pt x="5530" y="7462"/>
                  </a:lnTo>
                  <a:cubicBezTo>
                    <a:pt x="6456" y="8156"/>
                    <a:pt x="7182" y="9089"/>
                    <a:pt x="7613" y="10167"/>
                  </a:cubicBezTo>
                  <a:lnTo>
                    <a:pt x="9329" y="14396"/>
                  </a:lnTo>
                  <a:cubicBezTo>
                    <a:pt x="9421" y="14658"/>
                    <a:pt x="9623" y="14716"/>
                    <a:pt x="9781" y="14716"/>
                  </a:cubicBezTo>
                  <a:cubicBezTo>
                    <a:pt x="9882" y="14716"/>
                    <a:pt x="9966" y="14692"/>
                    <a:pt x="9991" y="14683"/>
                  </a:cubicBezTo>
                  <a:cubicBezTo>
                    <a:pt x="10063" y="14651"/>
                    <a:pt x="10126" y="14603"/>
                    <a:pt x="10182" y="14547"/>
                  </a:cubicBezTo>
                  <a:cubicBezTo>
                    <a:pt x="9991" y="14539"/>
                    <a:pt x="9831" y="14412"/>
                    <a:pt x="9775" y="14228"/>
                  </a:cubicBezTo>
                  <a:lnTo>
                    <a:pt x="8076" y="10007"/>
                  </a:lnTo>
                  <a:cubicBezTo>
                    <a:pt x="7637" y="8930"/>
                    <a:pt x="6919" y="7988"/>
                    <a:pt x="5985" y="7294"/>
                  </a:cubicBezTo>
                  <a:lnTo>
                    <a:pt x="3105" y="5155"/>
                  </a:lnTo>
                  <a:cubicBezTo>
                    <a:pt x="2139" y="4429"/>
                    <a:pt x="1429" y="3416"/>
                    <a:pt x="1078" y="2259"/>
                  </a:cubicBezTo>
                  <a:lnTo>
                    <a:pt x="543" y="496"/>
                  </a:lnTo>
                  <a:cubicBezTo>
                    <a:pt x="487" y="328"/>
                    <a:pt x="527" y="136"/>
                    <a:pt x="655" y="9"/>
                  </a:cubicBezTo>
                  <a:cubicBezTo>
                    <a:pt x="627" y="3"/>
                    <a:pt x="598" y="1"/>
                    <a:pt x="570"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4"/>
            <p:cNvSpPr/>
            <p:nvPr/>
          </p:nvSpPr>
          <p:spPr>
            <a:xfrm>
              <a:off x="1693425" y="2193075"/>
              <a:ext cx="19275" cy="38150"/>
            </a:xfrm>
            <a:custGeom>
              <a:rect b="b" l="l" r="r" t="t"/>
              <a:pathLst>
                <a:path extrusionOk="0" h="1526" w="771">
                  <a:moveTo>
                    <a:pt x="476" y="1"/>
                  </a:moveTo>
                  <a:cubicBezTo>
                    <a:pt x="365" y="1"/>
                    <a:pt x="255" y="65"/>
                    <a:pt x="224" y="209"/>
                  </a:cubicBezTo>
                  <a:lnTo>
                    <a:pt x="32" y="1223"/>
                  </a:lnTo>
                  <a:cubicBezTo>
                    <a:pt x="0" y="1382"/>
                    <a:pt x="120" y="1526"/>
                    <a:pt x="288" y="1526"/>
                  </a:cubicBezTo>
                  <a:cubicBezTo>
                    <a:pt x="407" y="1526"/>
                    <a:pt x="503" y="1438"/>
                    <a:pt x="535" y="1326"/>
                  </a:cubicBezTo>
                  <a:lnTo>
                    <a:pt x="734" y="305"/>
                  </a:lnTo>
                  <a:cubicBezTo>
                    <a:pt x="771" y="114"/>
                    <a:pt x="623" y="1"/>
                    <a:pt x="476"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4"/>
            <p:cNvSpPr/>
            <p:nvPr/>
          </p:nvSpPr>
          <p:spPr>
            <a:xfrm>
              <a:off x="1809325" y="2243925"/>
              <a:ext cx="34750" cy="32200"/>
            </a:xfrm>
            <a:custGeom>
              <a:rect b="b" l="l" r="r" t="t"/>
              <a:pathLst>
                <a:path extrusionOk="0" h="1288" w="1390">
                  <a:moveTo>
                    <a:pt x="1016" y="0"/>
                  </a:moveTo>
                  <a:cubicBezTo>
                    <a:pt x="952" y="0"/>
                    <a:pt x="886" y="27"/>
                    <a:pt x="830" y="90"/>
                  </a:cubicBezTo>
                  <a:lnTo>
                    <a:pt x="152" y="864"/>
                  </a:lnTo>
                  <a:cubicBezTo>
                    <a:pt x="0" y="1032"/>
                    <a:pt x="120" y="1287"/>
                    <a:pt x="343" y="1287"/>
                  </a:cubicBezTo>
                  <a:cubicBezTo>
                    <a:pt x="415" y="1287"/>
                    <a:pt x="487" y="1255"/>
                    <a:pt x="535" y="1199"/>
                  </a:cubicBezTo>
                  <a:lnTo>
                    <a:pt x="1221" y="433"/>
                  </a:lnTo>
                  <a:cubicBezTo>
                    <a:pt x="1389" y="242"/>
                    <a:pt x="1210" y="0"/>
                    <a:pt x="1016"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4"/>
            <p:cNvSpPr/>
            <p:nvPr/>
          </p:nvSpPr>
          <p:spPr>
            <a:xfrm>
              <a:off x="1892225" y="2165100"/>
              <a:ext cx="28825" cy="35425"/>
            </a:xfrm>
            <a:custGeom>
              <a:rect b="b" l="l" r="r" t="t"/>
              <a:pathLst>
                <a:path extrusionOk="0" h="1417" w="1153">
                  <a:moveTo>
                    <a:pt x="346" y="0"/>
                  </a:moveTo>
                  <a:cubicBezTo>
                    <a:pt x="171" y="0"/>
                    <a:pt x="1" y="184"/>
                    <a:pt x="116" y="387"/>
                  </a:cubicBezTo>
                  <a:lnTo>
                    <a:pt x="634" y="1288"/>
                  </a:lnTo>
                  <a:cubicBezTo>
                    <a:pt x="682" y="1360"/>
                    <a:pt x="770" y="1416"/>
                    <a:pt x="858" y="1416"/>
                  </a:cubicBezTo>
                  <a:cubicBezTo>
                    <a:pt x="905" y="1416"/>
                    <a:pt x="945" y="1400"/>
                    <a:pt x="985" y="1376"/>
                  </a:cubicBezTo>
                  <a:cubicBezTo>
                    <a:pt x="1105" y="1304"/>
                    <a:pt x="1153" y="1153"/>
                    <a:pt x="1081" y="1025"/>
                  </a:cubicBezTo>
                  <a:lnTo>
                    <a:pt x="562" y="131"/>
                  </a:lnTo>
                  <a:cubicBezTo>
                    <a:pt x="507" y="39"/>
                    <a:pt x="426" y="0"/>
                    <a:pt x="346"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9" name="Google Shape;6059;p64"/>
          <p:cNvGrpSpPr/>
          <p:nvPr/>
        </p:nvGrpSpPr>
        <p:grpSpPr>
          <a:xfrm>
            <a:off x="5321850" y="3228225"/>
            <a:ext cx="312425" cy="367875"/>
            <a:chOff x="5321850" y="3228225"/>
            <a:chExt cx="312425" cy="367875"/>
          </a:xfrm>
        </p:grpSpPr>
        <p:sp>
          <p:nvSpPr>
            <p:cNvPr id="6060" name="Google Shape;6060;p64"/>
            <p:cNvSpPr/>
            <p:nvPr/>
          </p:nvSpPr>
          <p:spPr>
            <a:xfrm>
              <a:off x="5414600" y="3467800"/>
              <a:ext cx="155225" cy="128300"/>
            </a:xfrm>
            <a:custGeom>
              <a:rect b="b" l="l" r="r" t="t"/>
              <a:pathLst>
                <a:path extrusionOk="0" h="5132" w="6209">
                  <a:moveTo>
                    <a:pt x="1820" y="1"/>
                  </a:moveTo>
                  <a:cubicBezTo>
                    <a:pt x="815" y="9"/>
                    <a:pt x="1" y="823"/>
                    <a:pt x="1" y="1828"/>
                  </a:cubicBezTo>
                  <a:lnTo>
                    <a:pt x="1" y="3304"/>
                  </a:lnTo>
                  <a:cubicBezTo>
                    <a:pt x="1" y="4310"/>
                    <a:pt x="815" y="5132"/>
                    <a:pt x="1820" y="5132"/>
                  </a:cubicBezTo>
                  <a:lnTo>
                    <a:pt x="4382" y="5132"/>
                  </a:lnTo>
                  <a:cubicBezTo>
                    <a:pt x="5387" y="5132"/>
                    <a:pt x="6201" y="4310"/>
                    <a:pt x="6209" y="3304"/>
                  </a:cubicBezTo>
                  <a:lnTo>
                    <a:pt x="6209" y="1828"/>
                  </a:lnTo>
                  <a:cubicBezTo>
                    <a:pt x="6201" y="823"/>
                    <a:pt x="5387" y="9"/>
                    <a:pt x="438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4"/>
            <p:cNvSpPr/>
            <p:nvPr/>
          </p:nvSpPr>
          <p:spPr>
            <a:xfrm>
              <a:off x="5414600" y="3467800"/>
              <a:ext cx="80625" cy="128300"/>
            </a:xfrm>
            <a:custGeom>
              <a:rect b="b" l="l" r="r" t="t"/>
              <a:pathLst>
                <a:path extrusionOk="0" h="5132" w="3225">
                  <a:moveTo>
                    <a:pt x="1828" y="1"/>
                  </a:moveTo>
                  <a:cubicBezTo>
                    <a:pt x="823" y="9"/>
                    <a:pt x="1" y="823"/>
                    <a:pt x="1" y="1828"/>
                  </a:cubicBezTo>
                  <a:lnTo>
                    <a:pt x="1" y="3304"/>
                  </a:lnTo>
                  <a:cubicBezTo>
                    <a:pt x="1" y="4310"/>
                    <a:pt x="823" y="5132"/>
                    <a:pt x="1828" y="5132"/>
                  </a:cubicBezTo>
                  <a:lnTo>
                    <a:pt x="3225" y="5132"/>
                  </a:lnTo>
                  <a:cubicBezTo>
                    <a:pt x="2219" y="5132"/>
                    <a:pt x="1397" y="4310"/>
                    <a:pt x="1397" y="3304"/>
                  </a:cubicBezTo>
                  <a:lnTo>
                    <a:pt x="1397" y="1828"/>
                  </a:lnTo>
                  <a:cubicBezTo>
                    <a:pt x="1397" y="823"/>
                    <a:pt x="2219" y="9"/>
                    <a:pt x="3225"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4"/>
            <p:cNvSpPr/>
            <p:nvPr/>
          </p:nvSpPr>
          <p:spPr>
            <a:xfrm>
              <a:off x="5321850" y="3228725"/>
              <a:ext cx="312425" cy="316900"/>
            </a:xfrm>
            <a:custGeom>
              <a:rect b="b" l="l" r="r" t="t"/>
              <a:pathLst>
                <a:path extrusionOk="0" h="12676" w="12497">
                  <a:moveTo>
                    <a:pt x="6828" y="1"/>
                  </a:moveTo>
                  <a:cubicBezTo>
                    <a:pt x="6315" y="1"/>
                    <a:pt x="5791" y="71"/>
                    <a:pt x="5267" y="220"/>
                  </a:cubicBezTo>
                  <a:cubicBezTo>
                    <a:pt x="1636" y="1241"/>
                    <a:pt x="0" y="5446"/>
                    <a:pt x="1963" y="8662"/>
                  </a:cubicBezTo>
                  <a:cubicBezTo>
                    <a:pt x="1541" y="9468"/>
                    <a:pt x="1700" y="10465"/>
                    <a:pt x="2362" y="11104"/>
                  </a:cubicBezTo>
                  <a:cubicBezTo>
                    <a:pt x="2756" y="11483"/>
                    <a:pt x="3273" y="11680"/>
                    <a:pt x="3797" y="11680"/>
                  </a:cubicBezTo>
                  <a:cubicBezTo>
                    <a:pt x="4144" y="11680"/>
                    <a:pt x="4494" y="11593"/>
                    <a:pt x="4812" y="11415"/>
                  </a:cubicBezTo>
                  <a:cubicBezTo>
                    <a:pt x="5035" y="12165"/>
                    <a:pt x="5730" y="12676"/>
                    <a:pt x="6504" y="12676"/>
                  </a:cubicBezTo>
                  <a:lnTo>
                    <a:pt x="7118" y="12676"/>
                  </a:lnTo>
                  <a:cubicBezTo>
                    <a:pt x="7892" y="12676"/>
                    <a:pt x="8578" y="12165"/>
                    <a:pt x="8810" y="11415"/>
                  </a:cubicBezTo>
                  <a:cubicBezTo>
                    <a:pt x="9127" y="11593"/>
                    <a:pt x="9476" y="11680"/>
                    <a:pt x="9822" y="11680"/>
                  </a:cubicBezTo>
                  <a:cubicBezTo>
                    <a:pt x="10347" y="11680"/>
                    <a:pt x="10865" y="11480"/>
                    <a:pt x="11259" y="11096"/>
                  </a:cubicBezTo>
                  <a:cubicBezTo>
                    <a:pt x="11914" y="10465"/>
                    <a:pt x="12073" y="9468"/>
                    <a:pt x="11658" y="8662"/>
                  </a:cubicBezTo>
                  <a:cubicBezTo>
                    <a:pt x="12209" y="7768"/>
                    <a:pt x="12496" y="6731"/>
                    <a:pt x="12496" y="5678"/>
                  </a:cubicBezTo>
                  <a:cubicBezTo>
                    <a:pt x="12489" y="2457"/>
                    <a:pt x="9856" y="1"/>
                    <a:pt x="6828"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4"/>
            <p:cNvSpPr/>
            <p:nvPr/>
          </p:nvSpPr>
          <p:spPr>
            <a:xfrm>
              <a:off x="5330225" y="3249975"/>
              <a:ext cx="209100" cy="295650"/>
            </a:xfrm>
            <a:custGeom>
              <a:rect b="b" l="l" r="r" t="t"/>
              <a:pathLst>
                <a:path extrusionOk="0" h="11826" w="8364">
                  <a:moveTo>
                    <a:pt x="3456" y="0"/>
                  </a:moveTo>
                  <a:lnTo>
                    <a:pt x="3456" y="0"/>
                  </a:lnTo>
                  <a:cubicBezTo>
                    <a:pt x="815" y="1660"/>
                    <a:pt x="1" y="5139"/>
                    <a:pt x="1628" y="7804"/>
                  </a:cubicBezTo>
                  <a:cubicBezTo>
                    <a:pt x="1206" y="8618"/>
                    <a:pt x="1365" y="9608"/>
                    <a:pt x="2027" y="10246"/>
                  </a:cubicBezTo>
                  <a:cubicBezTo>
                    <a:pt x="2422" y="10630"/>
                    <a:pt x="2940" y="10830"/>
                    <a:pt x="3465" y="10830"/>
                  </a:cubicBezTo>
                  <a:cubicBezTo>
                    <a:pt x="3811" y="10830"/>
                    <a:pt x="4160" y="10743"/>
                    <a:pt x="4477" y="10565"/>
                  </a:cubicBezTo>
                  <a:cubicBezTo>
                    <a:pt x="4700" y="11307"/>
                    <a:pt x="5395" y="11818"/>
                    <a:pt x="6169" y="11826"/>
                  </a:cubicBezTo>
                  <a:lnTo>
                    <a:pt x="6775" y="11826"/>
                  </a:lnTo>
                  <a:cubicBezTo>
                    <a:pt x="7453" y="11818"/>
                    <a:pt x="8068" y="11443"/>
                    <a:pt x="8363" y="10836"/>
                  </a:cubicBezTo>
                  <a:lnTo>
                    <a:pt x="8363" y="10836"/>
                  </a:lnTo>
                  <a:cubicBezTo>
                    <a:pt x="8211" y="10876"/>
                    <a:pt x="8060" y="10900"/>
                    <a:pt x="7900" y="10900"/>
                  </a:cubicBezTo>
                  <a:lnTo>
                    <a:pt x="7294" y="10908"/>
                  </a:lnTo>
                  <a:cubicBezTo>
                    <a:pt x="6711" y="10900"/>
                    <a:pt x="6177" y="10621"/>
                    <a:pt x="5842" y="10150"/>
                  </a:cubicBezTo>
                  <a:cubicBezTo>
                    <a:pt x="5704" y="9947"/>
                    <a:pt x="5469" y="9830"/>
                    <a:pt x="5231" y="9830"/>
                  </a:cubicBezTo>
                  <a:cubicBezTo>
                    <a:pt x="5179" y="9830"/>
                    <a:pt x="5127" y="9835"/>
                    <a:pt x="5076" y="9847"/>
                  </a:cubicBezTo>
                  <a:cubicBezTo>
                    <a:pt x="4906" y="9888"/>
                    <a:pt x="4739" y="9907"/>
                    <a:pt x="4576" y="9907"/>
                  </a:cubicBezTo>
                  <a:cubicBezTo>
                    <a:pt x="3221" y="9907"/>
                    <a:pt x="2170" y="8564"/>
                    <a:pt x="2626" y="7190"/>
                  </a:cubicBezTo>
                  <a:cubicBezTo>
                    <a:pt x="2690" y="6990"/>
                    <a:pt x="2682" y="6775"/>
                    <a:pt x="2578" y="6591"/>
                  </a:cubicBezTo>
                  <a:cubicBezTo>
                    <a:pt x="1429" y="4429"/>
                    <a:pt x="1788" y="1780"/>
                    <a:pt x="3456"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4"/>
            <p:cNvSpPr/>
            <p:nvPr/>
          </p:nvSpPr>
          <p:spPr>
            <a:xfrm>
              <a:off x="5485925" y="3524400"/>
              <a:ext cx="12600" cy="34400"/>
            </a:xfrm>
            <a:custGeom>
              <a:rect b="b" l="l" r="r" t="t"/>
              <a:pathLst>
                <a:path extrusionOk="0" h="1376" w="504">
                  <a:moveTo>
                    <a:pt x="252" y="1"/>
                  </a:moveTo>
                  <a:cubicBezTo>
                    <a:pt x="126" y="1"/>
                    <a:pt x="1" y="87"/>
                    <a:pt x="13" y="258"/>
                  </a:cubicBezTo>
                  <a:lnTo>
                    <a:pt x="13" y="1136"/>
                  </a:lnTo>
                  <a:cubicBezTo>
                    <a:pt x="13" y="1272"/>
                    <a:pt x="116" y="1375"/>
                    <a:pt x="252" y="1375"/>
                  </a:cubicBezTo>
                  <a:cubicBezTo>
                    <a:pt x="380" y="1375"/>
                    <a:pt x="491" y="1272"/>
                    <a:pt x="491" y="1136"/>
                  </a:cubicBezTo>
                  <a:lnTo>
                    <a:pt x="491" y="258"/>
                  </a:lnTo>
                  <a:cubicBezTo>
                    <a:pt x="503" y="87"/>
                    <a:pt x="378" y="1"/>
                    <a:pt x="25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4"/>
            <p:cNvSpPr/>
            <p:nvPr/>
          </p:nvSpPr>
          <p:spPr>
            <a:xfrm>
              <a:off x="5456800" y="3524400"/>
              <a:ext cx="12600" cy="34400"/>
            </a:xfrm>
            <a:custGeom>
              <a:rect b="b" l="l" r="r" t="t"/>
              <a:pathLst>
                <a:path extrusionOk="0" h="1376" w="504">
                  <a:moveTo>
                    <a:pt x="252" y="1"/>
                  </a:moveTo>
                  <a:cubicBezTo>
                    <a:pt x="126" y="1"/>
                    <a:pt x="1" y="87"/>
                    <a:pt x="13" y="258"/>
                  </a:cubicBezTo>
                  <a:lnTo>
                    <a:pt x="13" y="1136"/>
                  </a:lnTo>
                  <a:cubicBezTo>
                    <a:pt x="13" y="1272"/>
                    <a:pt x="124" y="1375"/>
                    <a:pt x="252" y="1375"/>
                  </a:cubicBezTo>
                  <a:cubicBezTo>
                    <a:pt x="388" y="1375"/>
                    <a:pt x="491" y="1272"/>
                    <a:pt x="491" y="1136"/>
                  </a:cubicBezTo>
                  <a:lnTo>
                    <a:pt x="491" y="258"/>
                  </a:lnTo>
                  <a:cubicBezTo>
                    <a:pt x="503" y="87"/>
                    <a:pt x="378" y="1"/>
                    <a:pt x="25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4"/>
            <p:cNvSpPr/>
            <p:nvPr/>
          </p:nvSpPr>
          <p:spPr>
            <a:xfrm>
              <a:off x="5514850" y="3524400"/>
              <a:ext cx="12600" cy="34400"/>
            </a:xfrm>
            <a:custGeom>
              <a:rect b="b" l="l" r="r" t="t"/>
              <a:pathLst>
                <a:path extrusionOk="0" h="1376" w="504">
                  <a:moveTo>
                    <a:pt x="252" y="1"/>
                  </a:moveTo>
                  <a:cubicBezTo>
                    <a:pt x="126" y="1"/>
                    <a:pt x="1" y="87"/>
                    <a:pt x="13" y="258"/>
                  </a:cubicBezTo>
                  <a:lnTo>
                    <a:pt x="13" y="1136"/>
                  </a:lnTo>
                  <a:cubicBezTo>
                    <a:pt x="13" y="1272"/>
                    <a:pt x="116" y="1375"/>
                    <a:pt x="252" y="1375"/>
                  </a:cubicBezTo>
                  <a:cubicBezTo>
                    <a:pt x="388" y="1375"/>
                    <a:pt x="491" y="1272"/>
                    <a:pt x="491" y="1136"/>
                  </a:cubicBezTo>
                  <a:lnTo>
                    <a:pt x="491" y="258"/>
                  </a:lnTo>
                  <a:cubicBezTo>
                    <a:pt x="503" y="87"/>
                    <a:pt x="378" y="1"/>
                    <a:pt x="25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4"/>
            <p:cNvSpPr/>
            <p:nvPr/>
          </p:nvSpPr>
          <p:spPr>
            <a:xfrm>
              <a:off x="5485925" y="3545600"/>
              <a:ext cx="12600" cy="13650"/>
            </a:xfrm>
            <a:custGeom>
              <a:rect b="b" l="l" r="r" t="t"/>
              <a:pathLst>
                <a:path extrusionOk="0" h="546" w="504">
                  <a:moveTo>
                    <a:pt x="13" y="1"/>
                  </a:moveTo>
                  <a:lnTo>
                    <a:pt x="13" y="288"/>
                  </a:lnTo>
                  <a:cubicBezTo>
                    <a:pt x="1" y="460"/>
                    <a:pt x="126" y="545"/>
                    <a:pt x="252" y="545"/>
                  </a:cubicBezTo>
                  <a:cubicBezTo>
                    <a:pt x="378" y="545"/>
                    <a:pt x="503" y="460"/>
                    <a:pt x="491" y="288"/>
                  </a:cubicBezTo>
                  <a:lnTo>
                    <a:pt x="491" y="1"/>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4"/>
            <p:cNvSpPr/>
            <p:nvPr/>
          </p:nvSpPr>
          <p:spPr>
            <a:xfrm>
              <a:off x="5456800" y="3536025"/>
              <a:ext cx="12600" cy="23225"/>
            </a:xfrm>
            <a:custGeom>
              <a:rect b="b" l="l" r="r" t="t"/>
              <a:pathLst>
                <a:path extrusionOk="0" h="929" w="504">
                  <a:moveTo>
                    <a:pt x="13" y="1"/>
                  </a:moveTo>
                  <a:lnTo>
                    <a:pt x="13" y="671"/>
                  </a:lnTo>
                  <a:cubicBezTo>
                    <a:pt x="1" y="843"/>
                    <a:pt x="126" y="928"/>
                    <a:pt x="252" y="928"/>
                  </a:cubicBezTo>
                  <a:cubicBezTo>
                    <a:pt x="378" y="928"/>
                    <a:pt x="503" y="843"/>
                    <a:pt x="491" y="671"/>
                  </a:cubicBezTo>
                  <a:lnTo>
                    <a:pt x="491" y="272"/>
                  </a:lnTo>
                  <a:cubicBezTo>
                    <a:pt x="324" y="208"/>
                    <a:pt x="156" y="112"/>
                    <a:pt x="13"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4"/>
            <p:cNvSpPr/>
            <p:nvPr/>
          </p:nvSpPr>
          <p:spPr>
            <a:xfrm>
              <a:off x="5515050" y="3536025"/>
              <a:ext cx="12500" cy="23225"/>
            </a:xfrm>
            <a:custGeom>
              <a:rect b="b" l="l" r="r" t="t"/>
              <a:pathLst>
                <a:path extrusionOk="0" h="929" w="500">
                  <a:moveTo>
                    <a:pt x="491" y="1"/>
                  </a:moveTo>
                  <a:cubicBezTo>
                    <a:pt x="340" y="112"/>
                    <a:pt x="180" y="208"/>
                    <a:pt x="13" y="272"/>
                  </a:cubicBezTo>
                  <a:lnTo>
                    <a:pt x="13" y="671"/>
                  </a:lnTo>
                  <a:cubicBezTo>
                    <a:pt x="1" y="843"/>
                    <a:pt x="124" y="928"/>
                    <a:pt x="249" y="928"/>
                  </a:cubicBezTo>
                  <a:cubicBezTo>
                    <a:pt x="374" y="928"/>
                    <a:pt x="499" y="843"/>
                    <a:pt x="491" y="671"/>
                  </a:cubicBezTo>
                  <a:lnTo>
                    <a:pt x="491" y="1"/>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4"/>
            <p:cNvSpPr/>
            <p:nvPr/>
          </p:nvSpPr>
          <p:spPr>
            <a:xfrm>
              <a:off x="5388275" y="3396250"/>
              <a:ext cx="89600" cy="71375"/>
            </a:xfrm>
            <a:custGeom>
              <a:rect b="b" l="l" r="r" t="t"/>
              <a:pathLst>
                <a:path extrusionOk="0" h="2855" w="3584">
                  <a:moveTo>
                    <a:pt x="1861" y="0"/>
                  </a:moveTo>
                  <a:cubicBezTo>
                    <a:pt x="1543" y="0"/>
                    <a:pt x="1228" y="63"/>
                    <a:pt x="982" y="182"/>
                  </a:cubicBezTo>
                  <a:cubicBezTo>
                    <a:pt x="288" y="525"/>
                    <a:pt x="1" y="1355"/>
                    <a:pt x="328" y="2049"/>
                  </a:cubicBezTo>
                  <a:cubicBezTo>
                    <a:pt x="572" y="2556"/>
                    <a:pt x="1077" y="2854"/>
                    <a:pt x="1604" y="2854"/>
                  </a:cubicBezTo>
                  <a:cubicBezTo>
                    <a:pt x="1799" y="2854"/>
                    <a:pt x="1997" y="2813"/>
                    <a:pt x="2187" y="2727"/>
                  </a:cubicBezTo>
                  <a:cubicBezTo>
                    <a:pt x="2889" y="2392"/>
                    <a:pt x="3583" y="1363"/>
                    <a:pt x="3248" y="661"/>
                  </a:cubicBezTo>
                  <a:cubicBezTo>
                    <a:pt x="3032" y="207"/>
                    <a:pt x="2440" y="0"/>
                    <a:pt x="186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4"/>
            <p:cNvSpPr/>
            <p:nvPr/>
          </p:nvSpPr>
          <p:spPr>
            <a:xfrm>
              <a:off x="5385675" y="3396250"/>
              <a:ext cx="86025" cy="66000"/>
            </a:xfrm>
            <a:custGeom>
              <a:rect b="b" l="l" r="r" t="t"/>
              <a:pathLst>
                <a:path extrusionOk="0" h="2640" w="3441">
                  <a:moveTo>
                    <a:pt x="1971" y="0"/>
                  </a:moveTo>
                  <a:cubicBezTo>
                    <a:pt x="1652" y="0"/>
                    <a:pt x="1335" y="63"/>
                    <a:pt x="1086" y="182"/>
                  </a:cubicBezTo>
                  <a:cubicBezTo>
                    <a:pt x="97" y="661"/>
                    <a:pt x="1" y="2033"/>
                    <a:pt x="927" y="2639"/>
                  </a:cubicBezTo>
                  <a:cubicBezTo>
                    <a:pt x="751" y="1977"/>
                    <a:pt x="1070" y="1299"/>
                    <a:pt x="1677" y="1004"/>
                  </a:cubicBezTo>
                  <a:cubicBezTo>
                    <a:pt x="1960" y="884"/>
                    <a:pt x="2261" y="824"/>
                    <a:pt x="2561" y="824"/>
                  </a:cubicBezTo>
                  <a:cubicBezTo>
                    <a:pt x="2862" y="824"/>
                    <a:pt x="3161" y="884"/>
                    <a:pt x="3440" y="1004"/>
                  </a:cubicBezTo>
                  <a:cubicBezTo>
                    <a:pt x="3432" y="884"/>
                    <a:pt x="3408" y="772"/>
                    <a:pt x="3360" y="661"/>
                  </a:cubicBezTo>
                  <a:cubicBezTo>
                    <a:pt x="3144" y="207"/>
                    <a:pt x="2552" y="0"/>
                    <a:pt x="1971"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4"/>
            <p:cNvSpPr/>
            <p:nvPr/>
          </p:nvSpPr>
          <p:spPr>
            <a:xfrm>
              <a:off x="5506375" y="3396250"/>
              <a:ext cx="89600" cy="71375"/>
            </a:xfrm>
            <a:custGeom>
              <a:rect b="b" l="l" r="r" t="t"/>
              <a:pathLst>
                <a:path extrusionOk="0" h="2855" w="3584">
                  <a:moveTo>
                    <a:pt x="1725" y="0"/>
                  </a:moveTo>
                  <a:cubicBezTo>
                    <a:pt x="1143" y="0"/>
                    <a:pt x="552" y="207"/>
                    <a:pt x="336" y="661"/>
                  </a:cubicBezTo>
                  <a:cubicBezTo>
                    <a:pt x="0" y="1363"/>
                    <a:pt x="695" y="2392"/>
                    <a:pt x="1397" y="2727"/>
                  </a:cubicBezTo>
                  <a:cubicBezTo>
                    <a:pt x="1586" y="2813"/>
                    <a:pt x="1785" y="2854"/>
                    <a:pt x="1981" y="2854"/>
                  </a:cubicBezTo>
                  <a:cubicBezTo>
                    <a:pt x="2510" y="2854"/>
                    <a:pt x="3017" y="2556"/>
                    <a:pt x="3256" y="2049"/>
                  </a:cubicBezTo>
                  <a:cubicBezTo>
                    <a:pt x="3583" y="1355"/>
                    <a:pt x="3296" y="525"/>
                    <a:pt x="2610" y="182"/>
                  </a:cubicBezTo>
                  <a:cubicBezTo>
                    <a:pt x="2361" y="63"/>
                    <a:pt x="2044" y="0"/>
                    <a:pt x="172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4"/>
            <p:cNvSpPr/>
            <p:nvPr/>
          </p:nvSpPr>
          <p:spPr>
            <a:xfrm>
              <a:off x="5512550" y="3396250"/>
              <a:ext cx="86200" cy="66000"/>
            </a:xfrm>
            <a:custGeom>
              <a:rect b="b" l="l" r="r" t="t"/>
              <a:pathLst>
                <a:path extrusionOk="0" h="2640" w="3448">
                  <a:moveTo>
                    <a:pt x="1475" y="0"/>
                  </a:moveTo>
                  <a:cubicBezTo>
                    <a:pt x="896" y="0"/>
                    <a:pt x="305" y="207"/>
                    <a:pt x="89" y="661"/>
                  </a:cubicBezTo>
                  <a:cubicBezTo>
                    <a:pt x="41" y="772"/>
                    <a:pt x="9" y="884"/>
                    <a:pt x="1" y="1004"/>
                  </a:cubicBezTo>
                  <a:cubicBezTo>
                    <a:pt x="284" y="884"/>
                    <a:pt x="585" y="824"/>
                    <a:pt x="886" y="824"/>
                  </a:cubicBezTo>
                  <a:cubicBezTo>
                    <a:pt x="1186" y="824"/>
                    <a:pt x="1485" y="884"/>
                    <a:pt x="1764" y="1004"/>
                  </a:cubicBezTo>
                  <a:cubicBezTo>
                    <a:pt x="2379" y="1299"/>
                    <a:pt x="2690" y="1985"/>
                    <a:pt x="2522" y="2639"/>
                  </a:cubicBezTo>
                  <a:cubicBezTo>
                    <a:pt x="3448" y="2041"/>
                    <a:pt x="3352" y="653"/>
                    <a:pt x="2355" y="182"/>
                  </a:cubicBezTo>
                  <a:cubicBezTo>
                    <a:pt x="2108" y="63"/>
                    <a:pt x="1794" y="0"/>
                    <a:pt x="1475"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4"/>
            <p:cNvSpPr/>
            <p:nvPr/>
          </p:nvSpPr>
          <p:spPr>
            <a:xfrm>
              <a:off x="5474650" y="3452650"/>
              <a:ext cx="35150" cy="43300"/>
            </a:xfrm>
            <a:custGeom>
              <a:rect b="b" l="l" r="r" t="t"/>
              <a:pathLst>
                <a:path extrusionOk="0" h="1732" w="1406">
                  <a:moveTo>
                    <a:pt x="703" y="0"/>
                  </a:moveTo>
                  <a:cubicBezTo>
                    <a:pt x="320" y="0"/>
                    <a:pt x="1" y="926"/>
                    <a:pt x="1" y="1317"/>
                  </a:cubicBezTo>
                  <a:cubicBezTo>
                    <a:pt x="1" y="1700"/>
                    <a:pt x="312" y="1732"/>
                    <a:pt x="703" y="1732"/>
                  </a:cubicBezTo>
                  <a:cubicBezTo>
                    <a:pt x="1086" y="1732"/>
                    <a:pt x="1405" y="1700"/>
                    <a:pt x="1405" y="1317"/>
                  </a:cubicBezTo>
                  <a:cubicBezTo>
                    <a:pt x="1405" y="926"/>
                    <a:pt x="1086" y="0"/>
                    <a:pt x="70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4"/>
            <p:cNvSpPr/>
            <p:nvPr/>
          </p:nvSpPr>
          <p:spPr>
            <a:xfrm>
              <a:off x="5474650" y="3452650"/>
              <a:ext cx="25175" cy="43300"/>
            </a:xfrm>
            <a:custGeom>
              <a:rect b="b" l="l" r="r" t="t"/>
              <a:pathLst>
                <a:path extrusionOk="0" h="1732" w="1007">
                  <a:moveTo>
                    <a:pt x="703" y="0"/>
                  </a:moveTo>
                  <a:cubicBezTo>
                    <a:pt x="312" y="0"/>
                    <a:pt x="1" y="926"/>
                    <a:pt x="1" y="1317"/>
                  </a:cubicBezTo>
                  <a:cubicBezTo>
                    <a:pt x="1" y="1708"/>
                    <a:pt x="320" y="1732"/>
                    <a:pt x="703" y="1732"/>
                  </a:cubicBezTo>
                  <a:cubicBezTo>
                    <a:pt x="799" y="1732"/>
                    <a:pt x="902" y="1724"/>
                    <a:pt x="1006" y="1716"/>
                  </a:cubicBezTo>
                  <a:cubicBezTo>
                    <a:pt x="767" y="1684"/>
                    <a:pt x="607" y="1596"/>
                    <a:pt x="607" y="1317"/>
                  </a:cubicBezTo>
                  <a:cubicBezTo>
                    <a:pt x="631" y="910"/>
                    <a:pt x="775" y="519"/>
                    <a:pt x="1006" y="184"/>
                  </a:cubicBezTo>
                  <a:cubicBezTo>
                    <a:pt x="934" y="80"/>
                    <a:pt x="823" y="16"/>
                    <a:pt x="703"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4"/>
            <p:cNvSpPr/>
            <p:nvPr/>
          </p:nvSpPr>
          <p:spPr>
            <a:xfrm>
              <a:off x="5462275" y="3312600"/>
              <a:ext cx="59675" cy="64925"/>
            </a:xfrm>
            <a:custGeom>
              <a:rect b="b" l="l" r="r" t="t"/>
              <a:pathLst>
                <a:path extrusionOk="0" h="2597" w="2387">
                  <a:moveTo>
                    <a:pt x="81" y="1"/>
                  </a:moveTo>
                  <a:cubicBezTo>
                    <a:pt x="81" y="1"/>
                    <a:pt x="1" y="1541"/>
                    <a:pt x="1030" y="2530"/>
                  </a:cubicBezTo>
                  <a:cubicBezTo>
                    <a:pt x="1074" y="2574"/>
                    <a:pt x="1134" y="2596"/>
                    <a:pt x="1195" y="2596"/>
                  </a:cubicBezTo>
                  <a:cubicBezTo>
                    <a:pt x="1256" y="2596"/>
                    <a:pt x="1318" y="2574"/>
                    <a:pt x="1365" y="2530"/>
                  </a:cubicBezTo>
                  <a:cubicBezTo>
                    <a:pt x="2387" y="1541"/>
                    <a:pt x="2315" y="1"/>
                    <a:pt x="2315"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4"/>
            <p:cNvSpPr/>
            <p:nvPr/>
          </p:nvSpPr>
          <p:spPr>
            <a:xfrm>
              <a:off x="5393475" y="3253175"/>
              <a:ext cx="70225" cy="64250"/>
            </a:xfrm>
            <a:custGeom>
              <a:rect b="b" l="l" r="r" t="t"/>
              <a:pathLst>
                <a:path extrusionOk="0" h="2570" w="2809">
                  <a:moveTo>
                    <a:pt x="1492" y="0"/>
                  </a:moveTo>
                  <a:cubicBezTo>
                    <a:pt x="1492" y="0"/>
                    <a:pt x="208" y="846"/>
                    <a:pt x="16" y="2266"/>
                  </a:cubicBezTo>
                  <a:cubicBezTo>
                    <a:pt x="0" y="2394"/>
                    <a:pt x="88" y="2514"/>
                    <a:pt x="216" y="2530"/>
                  </a:cubicBezTo>
                  <a:cubicBezTo>
                    <a:pt x="374" y="2557"/>
                    <a:pt x="529" y="2570"/>
                    <a:pt x="681" y="2570"/>
                  </a:cubicBezTo>
                  <a:cubicBezTo>
                    <a:pt x="1873" y="2570"/>
                    <a:pt x="2809" y="1803"/>
                    <a:pt x="2809" y="1803"/>
                  </a:cubicBezTo>
                  <a:lnTo>
                    <a:pt x="1492"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4"/>
            <p:cNvSpPr/>
            <p:nvPr/>
          </p:nvSpPr>
          <p:spPr>
            <a:xfrm>
              <a:off x="5520525" y="3253175"/>
              <a:ext cx="70450" cy="64250"/>
            </a:xfrm>
            <a:custGeom>
              <a:rect b="b" l="l" r="r" t="t"/>
              <a:pathLst>
                <a:path extrusionOk="0" h="2570" w="2818">
                  <a:moveTo>
                    <a:pt x="1326" y="0"/>
                  </a:moveTo>
                  <a:lnTo>
                    <a:pt x="1" y="1803"/>
                  </a:lnTo>
                  <a:cubicBezTo>
                    <a:pt x="1" y="1803"/>
                    <a:pt x="943" y="2570"/>
                    <a:pt x="2137" y="2570"/>
                  </a:cubicBezTo>
                  <a:cubicBezTo>
                    <a:pt x="2288" y="2570"/>
                    <a:pt x="2444" y="2557"/>
                    <a:pt x="2602" y="2530"/>
                  </a:cubicBezTo>
                  <a:cubicBezTo>
                    <a:pt x="2730" y="2514"/>
                    <a:pt x="2818" y="2394"/>
                    <a:pt x="2802" y="2266"/>
                  </a:cubicBezTo>
                  <a:cubicBezTo>
                    <a:pt x="2610" y="846"/>
                    <a:pt x="1326" y="0"/>
                    <a:pt x="1326"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4"/>
            <p:cNvSpPr/>
            <p:nvPr/>
          </p:nvSpPr>
          <p:spPr>
            <a:xfrm>
              <a:off x="5464075" y="3312600"/>
              <a:ext cx="56275" cy="43125"/>
            </a:xfrm>
            <a:custGeom>
              <a:rect b="b" l="l" r="r" t="t"/>
              <a:pathLst>
                <a:path extrusionOk="0" h="1725" w="2251">
                  <a:moveTo>
                    <a:pt x="9" y="1"/>
                  </a:moveTo>
                  <a:cubicBezTo>
                    <a:pt x="1" y="591"/>
                    <a:pt x="128" y="1182"/>
                    <a:pt x="376" y="1724"/>
                  </a:cubicBezTo>
                  <a:cubicBezTo>
                    <a:pt x="639" y="1685"/>
                    <a:pt x="894" y="1597"/>
                    <a:pt x="1126" y="1477"/>
                  </a:cubicBezTo>
                  <a:cubicBezTo>
                    <a:pt x="1357" y="1597"/>
                    <a:pt x="1605" y="1685"/>
                    <a:pt x="1868" y="1724"/>
                  </a:cubicBezTo>
                  <a:cubicBezTo>
                    <a:pt x="2123" y="1182"/>
                    <a:pt x="2251" y="591"/>
                    <a:pt x="2243"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4"/>
            <p:cNvSpPr/>
            <p:nvPr/>
          </p:nvSpPr>
          <p:spPr>
            <a:xfrm>
              <a:off x="5520525" y="3253175"/>
              <a:ext cx="66475" cy="64250"/>
            </a:xfrm>
            <a:custGeom>
              <a:rect b="b" l="l" r="r" t="t"/>
              <a:pathLst>
                <a:path extrusionOk="0" h="2570" w="2659">
                  <a:moveTo>
                    <a:pt x="1326" y="0"/>
                  </a:moveTo>
                  <a:lnTo>
                    <a:pt x="1" y="1803"/>
                  </a:lnTo>
                  <a:cubicBezTo>
                    <a:pt x="1" y="1803"/>
                    <a:pt x="887" y="2530"/>
                    <a:pt x="2036" y="2569"/>
                  </a:cubicBezTo>
                  <a:cubicBezTo>
                    <a:pt x="2100" y="2354"/>
                    <a:pt x="2131" y="2131"/>
                    <a:pt x="2131" y="1907"/>
                  </a:cubicBezTo>
                  <a:lnTo>
                    <a:pt x="2131" y="1883"/>
                  </a:lnTo>
                  <a:cubicBezTo>
                    <a:pt x="2315" y="1843"/>
                    <a:pt x="2491" y="1779"/>
                    <a:pt x="2658" y="1700"/>
                  </a:cubicBezTo>
                  <a:cubicBezTo>
                    <a:pt x="2267" y="622"/>
                    <a:pt x="1326" y="0"/>
                    <a:pt x="1326"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4"/>
            <p:cNvSpPr/>
            <p:nvPr/>
          </p:nvSpPr>
          <p:spPr>
            <a:xfrm>
              <a:off x="5397250" y="3253175"/>
              <a:ext cx="66450" cy="64250"/>
            </a:xfrm>
            <a:custGeom>
              <a:rect b="b" l="l" r="r" t="t"/>
              <a:pathLst>
                <a:path extrusionOk="0" h="2570" w="2658">
                  <a:moveTo>
                    <a:pt x="1341" y="0"/>
                  </a:moveTo>
                  <a:cubicBezTo>
                    <a:pt x="1341" y="0"/>
                    <a:pt x="392" y="622"/>
                    <a:pt x="1" y="1700"/>
                  </a:cubicBezTo>
                  <a:cubicBezTo>
                    <a:pt x="168" y="1779"/>
                    <a:pt x="344" y="1843"/>
                    <a:pt x="527" y="1883"/>
                  </a:cubicBezTo>
                  <a:lnTo>
                    <a:pt x="527" y="1907"/>
                  </a:lnTo>
                  <a:cubicBezTo>
                    <a:pt x="527" y="2131"/>
                    <a:pt x="559" y="2354"/>
                    <a:pt x="623" y="2569"/>
                  </a:cubicBezTo>
                  <a:cubicBezTo>
                    <a:pt x="1772" y="2522"/>
                    <a:pt x="2658" y="1803"/>
                    <a:pt x="2658" y="1803"/>
                  </a:cubicBezTo>
                  <a:lnTo>
                    <a:pt x="1341"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4"/>
            <p:cNvSpPr/>
            <p:nvPr/>
          </p:nvSpPr>
          <p:spPr>
            <a:xfrm>
              <a:off x="5393075" y="3232825"/>
              <a:ext cx="198300" cy="105000"/>
            </a:xfrm>
            <a:custGeom>
              <a:rect b="b" l="l" r="r" t="t"/>
              <a:pathLst>
                <a:path extrusionOk="0" h="4200" w="7932">
                  <a:moveTo>
                    <a:pt x="2530" y="0"/>
                  </a:moveTo>
                  <a:lnTo>
                    <a:pt x="2530" y="0"/>
                  </a:lnTo>
                  <a:cubicBezTo>
                    <a:pt x="1580" y="248"/>
                    <a:pt x="702" y="742"/>
                    <a:pt x="0" y="1436"/>
                  </a:cubicBezTo>
                  <a:cubicBezTo>
                    <a:pt x="280" y="1802"/>
                    <a:pt x="712" y="2004"/>
                    <a:pt x="1155" y="2004"/>
                  </a:cubicBezTo>
                  <a:cubicBezTo>
                    <a:pt x="1330" y="2004"/>
                    <a:pt x="1506" y="1973"/>
                    <a:pt x="1676" y="1907"/>
                  </a:cubicBezTo>
                  <a:lnTo>
                    <a:pt x="1676" y="1907"/>
                  </a:lnTo>
                  <a:cubicBezTo>
                    <a:pt x="1253" y="2546"/>
                    <a:pt x="1389" y="3399"/>
                    <a:pt x="1979" y="3878"/>
                  </a:cubicBezTo>
                  <a:cubicBezTo>
                    <a:pt x="2249" y="4094"/>
                    <a:pt x="2573" y="4200"/>
                    <a:pt x="2896" y="4200"/>
                  </a:cubicBezTo>
                  <a:cubicBezTo>
                    <a:pt x="3288" y="4200"/>
                    <a:pt x="3677" y="4044"/>
                    <a:pt x="3966" y="3742"/>
                  </a:cubicBezTo>
                  <a:cubicBezTo>
                    <a:pt x="4252" y="4037"/>
                    <a:pt x="4636" y="4188"/>
                    <a:pt x="5023" y="4188"/>
                  </a:cubicBezTo>
                  <a:cubicBezTo>
                    <a:pt x="5348" y="4188"/>
                    <a:pt x="5675" y="4081"/>
                    <a:pt x="5945" y="3862"/>
                  </a:cubicBezTo>
                  <a:cubicBezTo>
                    <a:pt x="6535" y="3391"/>
                    <a:pt x="6671" y="2546"/>
                    <a:pt x="6256" y="1907"/>
                  </a:cubicBezTo>
                  <a:lnTo>
                    <a:pt x="6256" y="1907"/>
                  </a:lnTo>
                  <a:cubicBezTo>
                    <a:pt x="6426" y="1973"/>
                    <a:pt x="6602" y="2004"/>
                    <a:pt x="6777" y="2004"/>
                  </a:cubicBezTo>
                  <a:cubicBezTo>
                    <a:pt x="7220" y="2004"/>
                    <a:pt x="7651" y="1802"/>
                    <a:pt x="7932" y="1436"/>
                  </a:cubicBezTo>
                  <a:cubicBezTo>
                    <a:pt x="7221" y="742"/>
                    <a:pt x="6352" y="248"/>
                    <a:pt x="5394" y="0"/>
                  </a:cubicBezTo>
                  <a:lnTo>
                    <a:pt x="5394" y="0"/>
                  </a:lnTo>
                  <a:cubicBezTo>
                    <a:pt x="5227" y="447"/>
                    <a:pt x="5283" y="950"/>
                    <a:pt x="5546" y="1341"/>
                  </a:cubicBezTo>
                  <a:cubicBezTo>
                    <a:pt x="5376" y="1278"/>
                    <a:pt x="5201" y="1247"/>
                    <a:pt x="5029" y="1247"/>
                  </a:cubicBezTo>
                  <a:cubicBezTo>
                    <a:pt x="4633" y="1247"/>
                    <a:pt x="4249" y="1408"/>
                    <a:pt x="3966" y="1708"/>
                  </a:cubicBezTo>
                  <a:cubicBezTo>
                    <a:pt x="3683" y="1408"/>
                    <a:pt x="3295" y="1247"/>
                    <a:pt x="2900" y="1247"/>
                  </a:cubicBezTo>
                  <a:cubicBezTo>
                    <a:pt x="2727" y="1247"/>
                    <a:pt x="2553" y="1278"/>
                    <a:pt x="2386" y="1341"/>
                  </a:cubicBezTo>
                  <a:cubicBezTo>
                    <a:pt x="2649" y="950"/>
                    <a:pt x="2697" y="447"/>
                    <a:pt x="253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4"/>
            <p:cNvSpPr/>
            <p:nvPr/>
          </p:nvSpPr>
          <p:spPr>
            <a:xfrm>
              <a:off x="5408825" y="3232825"/>
              <a:ext cx="166800" cy="103350"/>
            </a:xfrm>
            <a:custGeom>
              <a:rect b="b" l="l" r="r" t="t"/>
              <a:pathLst>
                <a:path extrusionOk="0" h="4134" w="6672">
                  <a:moveTo>
                    <a:pt x="1900" y="0"/>
                  </a:moveTo>
                  <a:lnTo>
                    <a:pt x="1900" y="0"/>
                  </a:lnTo>
                  <a:cubicBezTo>
                    <a:pt x="1213" y="184"/>
                    <a:pt x="567" y="487"/>
                    <a:pt x="1" y="902"/>
                  </a:cubicBezTo>
                  <a:cubicBezTo>
                    <a:pt x="88" y="1285"/>
                    <a:pt x="224" y="1652"/>
                    <a:pt x="407" y="2003"/>
                  </a:cubicBezTo>
                  <a:lnTo>
                    <a:pt x="527" y="2003"/>
                  </a:lnTo>
                  <a:cubicBezTo>
                    <a:pt x="703" y="2003"/>
                    <a:pt x="878" y="1971"/>
                    <a:pt x="1046" y="1915"/>
                  </a:cubicBezTo>
                  <a:lnTo>
                    <a:pt x="1046" y="1915"/>
                  </a:lnTo>
                  <a:cubicBezTo>
                    <a:pt x="902" y="2131"/>
                    <a:pt x="822" y="2378"/>
                    <a:pt x="806" y="2633"/>
                  </a:cubicBezTo>
                  <a:cubicBezTo>
                    <a:pt x="1293" y="3288"/>
                    <a:pt x="1940" y="3806"/>
                    <a:pt x="2690" y="4133"/>
                  </a:cubicBezTo>
                  <a:cubicBezTo>
                    <a:pt x="2937" y="4062"/>
                    <a:pt x="3160" y="3926"/>
                    <a:pt x="3336" y="3742"/>
                  </a:cubicBezTo>
                  <a:cubicBezTo>
                    <a:pt x="3511" y="3926"/>
                    <a:pt x="3727" y="4062"/>
                    <a:pt x="3974" y="4133"/>
                  </a:cubicBezTo>
                  <a:cubicBezTo>
                    <a:pt x="4724" y="3806"/>
                    <a:pt x="5379" y="3288"/>
                    <a:pt x="5865" y="2633"/>
                  </a:cubicBezTo>
                  <a:cubicBezTo>
                    <a:pt x="5849" y="2378"/>
                    <a:pt x="5762" y="2131"/>
                    <a:pt x="5618" y="1915"/>
                  </a:cubicBezTo>
                  <a:lnTo>
                    <a:pt x="5618" y="1915"/>
                  </a:lnTo>
                  <a:cubicBezTo>
                    <a:pt x="5786" y="1971"/>
                    <a:pt x="5961" y="2003"/>
                    <a:pt x="6137" y="2003"/>
                  </a:cubicBezTo>
                  <a:lnTo>
                    <a:pt x="6256" y="2003"/>
                  </a:lnTo>
                  <a:cubicBezTo>
                    <a:pt x="6440" y="1652"/>
                    <a:pt x="6576" y="1285"/>
                    <a:pt x="6671" y="902"/>
                  </a:cubicBezTo>
                  <a:cubicBezTo>
                    <a:pt x="6097" y="487"/>
                    <a:pt x="5450" y="184"/>
                    <a:pt x="4764" y="0"/>
                  </a:cubicBezTo>
                  <a:lnTo>
                    <a:pt x="4764" y="0"/>
                  </a:lnTo>
                  <a:cubicBezTo>
                    <a:pt x="4597" y="447"/>
                    <a:pt x="4653" y="950"/>
                    <a:pt x="4916" y="1341"/>
                  </a:cubicBezTo>
                  <a:cubicBezTo>
                    <a:pt x="4746" y="1278"/>
                    <a:pt x="4571" y="1247"/>
                    <a:pt x="4399" y="1247"/>
                  </a:cubicBezTo>
                  <a:cubicBezTo>
                    <a:pt x="4003" y="1247"/>
                    <a:pt x="3619" y="1408"/>
                    <a:pt x="3336" y="1708"/>
                  </a:cubicBezTo>
                  <a:cubicBezTo>
                    <a:pt x="3053" y="1408"/>
                    <a:pt x="2665" y="1247"/>
                    <a:pt x="2270" y="1247"/>
                  </a:cubicBezTo>
                  <a:cubicBezTo>
                    <a:pt x="2097" y="1247"/>
                    <a:pt x="1923" y="1278"/>
                    <a:pt x="1756" y="1341"/>
                  </a:cubicBezTo>
                  <a:cubicBezTo>
                    <a:pt x="2019" y="950"/>
                    <a:pt x="2067" y="447"/>
                    <a:pt x="190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4"/>
            <p:cNvSpPr/>
            <p:nvPr/>
          </p:nvSpPr>
          <p:spPr>
            <a:xfrm>
              <a:off x="5422000" y="3228225"/>
              <a:ext cx="140250" cy="98375"/>
            </a:xfrm>
            <a:custGeom>
              <a:rect b="b" l="l" r="r" t="t"/>
              <a:pathLst>
                <a:path extrusionOk="0" h="3935" w="5610">
                  <a:moveTo>
                    <a:pt x="2805" y="1"/>
                  </a:moveTo>
                  <a:cubicBezTo>
                    <a:pt x="1837" y="1"/>
                    <a:pt x="870" y="248"/>
                    <a:pt x="0" y="743"/>
                  </a:cubicBezTo>
                  <a:cubicBezTo>
                    <a:pt x="80" y="1182"/>
                    <a:pt x="527" y="3152"/>
                    <a:pt x="2809" y="3934"/>
                  </a:cubicBezTo>
                  <a:cubicBezTo>
                    <a:pt x="5083" y="3144"/>
                    <a:pt x="5538" y="1182"/>
                    <a:pt x="5610" y="743"/>
                  </a:cubicBezTo>
                  <a:cubicBezTo>
                    <a:pt x="4740" y="248"/>
                    <a:pt x="3772" y="1"/>
                    <a:pt x="2805"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4"/>
            <p:cNvSpPr/>
            <p:nvPr/>
          </p:nvSpPr>
          <p:spPr>
            <a:xfrm>
              <a:off x="5567225" y="3345075"/>
              <a:ext cx="38525" cy="37825"/>
            </a:xfrm>
            <a:custGeom>
              <a:rect b="b" l="l" r="r" t="t"/>
              <a:pathLst>
                <a:path extrusionOk="0" h="1513" w="1541">
                  <a:moveTo>
                    <a:pt x="767" y="1"/>
                  </a:moveTo>
                  <a:cubicBezTo>
                    <a:pt x="728" y="1"/>
                    <a:pt x="690" y="14"/>
                    <a:pt x="662" y="42"/>
                  </a:cubicBezTo>
                  <a:lnTo>
                    <a:pt x="56" y="649"/>
                  </a:lnTo>
                  <a:cubicBezTo>
                    <a:pt x="0" y="705"/>
                    <a:pt x="0" y="800"/>
                    <a:pt x="56" y="856"/>
                  </a:cubicBezTo>
                  <a:lnTo>
                    <a:pt x="662" y="1471"/>
                  </a:lnTo>
                  <a:cubicBezTo>
                    <a:pt x="690" y="1499"/>
                    <a:pt x="728" y="1513"/>
                    <a:pt x="767" y="1513"/>
                  </a:cubicBezTo>
                  <a:cubicBezTo>
                    <a:pt x="806" y="1513"/>
                    <a:pt x="846" y="1499"/>
                    <a:pt x="878" y="1471"/>
                  </a:cubicBezTo>
                  <a:lnTo>
                    <a:pt x="1476" y="856"/>
                  </a:lnTo>
                  <a:cubicBezTo>
                    <a:pt x="1540" y="800"/>
                    <a:pt x="1540" y="705"/>
                    <a:pt x="1476" y="649"/>
                  </a:cubicBezTo>
                  <a:lnTo>
                    <a:pt x="878" y="42"/>
                  </a:lnTo>
                  <a:cubicBezTo>
                    <a:pt x="846" y="14"/>
                    <a:pt x="806" y="1"/>
                    <a:pt x="767"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4"/>
            <p:cNvSpPr/>
            <p:nvPr/>
          </p:nvSpPr>
          <p:spPr>
            <a:xfrm>
              <a:off x="5548275" y="3345075"/>
              <a:ext cx="38525" cy="37825"/>
            </a:xfrm>
            <a:custGeom>
              <a:rect b="b" l="l" r="r" t="t"/>
              <a:pathLst>
                <a:path extrusionOk="0" h="1513" w="1541">
                  <a:moveTo>
                    <a:pt x="774" y="1"/>
                  </a:moveTo>
                  <a:cubicBezTo>
                    <a:pt x="736" y="1"/>
                    <a:pt x="698" y="14"/>
                    <a:pt x="670" y="42"/>
                  </a:cubicBezTo>
                  <a:lnTo>
                    <a:pt x="64" y="649"/>
                  </a:lnTo>
                  <a:cubicBezTo>
                    <a:pt x="0" y="705"/>
                    <a:pt x="0" y="800"/>
                    <a:pt x="64" y="856"/>
                  </a:cubicBezTo>
                  <a:lnTo>
                    <a:pt x="670" y="1471"/>
                  </a:lnTo>
                  <a:cubicBezTo>
                    <a:pt x="698" y="1499"/>
                    <a:pt x="736" y="1513"/>
                    <a:pt x="774" y="1513"/>
                  </a:cubicBezTo>
                  <a:cubicBezTo>
                    <a:pt x="812" y="1513"/>
                    <a:pt x="850" y="1499"/>
                    <a:pt x="878" y="1471"/>
                  </a:cubicBezTo>
                  <a:lnTo>
                    <a:pt x="1484" y="856"/>
                  </a:lnTo>
                  <a:cubicBezTo>
                    <a:pt x="1540" y="800"/>
                    <a:pt x="1540" y="705"/>
                    <a:pt x="1484" y="649"/>
                  </a:cubicBezTo>
                  <a:lnTo>
                    <a:pt x="878" y="42"/>
                  </a:lnTo>
                  <a:cubicBezTo>
                    <a:pt x="850" y="14"/>
                    <a:pt x="812" y="1"/>
                    <a:pt x="774"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4"/>
            <p:cNvSpPr/>
            <p:nvPr/>
          </p:nvSpPr>
          <p:spPr>
            <a:xfrm>
              <a:off x="5560025" y="3345075"/>
              <a:ext cx="26575" cy="37575"/>
            </a:xfrm>
            <a:custGeom>
              <a:rect b="b" l="l" r="r" t="t"/>
              <a:pathLst>
                <a:path extrusionOk="0" h="1503" w="1063">
                  <a:moveTo>
                    <a:pt x="304" y="1"/>
                  </a:moveTo>
                  <a:cubicBezTo>
                    <a:pt x="266" y="1"/>
                    <a:pt x="228" y="14"/>
                    <a:pt x="200" y="42"/>
                  </a:cubicBezTo>
                  <a:lnTo>
                    <a:pt x="1" y="242"/>
                  </a:lnTo>
                  <a:lnTo>
                    <a:pt x="400" y="649"/>
                  </a:lnTo>
                  <a:cubicBezTo>
                    <a:pt x="456" y="705"/>
                    <a:pt x="456" y="800"/>
                    <a:pt x="400" y="856"/>
                  </a:cubicBezTo>
                  <a:lnTo>
                    <a:pt x="1" y="1255"/>
                  </a:lnTo>
                  <a:lnTo>
                    <a:pt x="200" y="1455"/>
                  </a:lnTo>
                  <a:cubicBezTo>
                    <a:pt x="228" y="1487"/>
                    <a:pt x="266" y="1503"/>
                    <a:pt x="304" y="1503"/>
                  </a:cubicBezTo>
                  <a:cubicBezTo>
                    <a:pt x="342" y="1503"/>
                    <a:pt x="380" y="1487"/>
                    <a:pt x="408" y="1455"/>
                  </a:cubicBezTo>
                  <a:lnTo>
                    <a:pt x="1014" y="848"/>
                  </a:lnTo>
                  <a:cubicBezTo>
                    <a:pt x="1062" y="792"/>
                    <a:pt x="1062" y="705"/>
                    <a:pt x="1014" y="649"/>
                  </a:cubicBezTo>
                  <a:lnTo>
                    <a:pt x="408" y="42"/>
                  </a:lnTo>
                  <a:cubicBezTo>
                    <a:pt x="380" y="14"/>
                    <a:pt x="342" y="1"/>
                    <a:pt x="30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4"/>
            <p:cNvSpPr/>
            <p:nvPr/>
          </p:nvSpPr>
          <p:spPr>
            <a:xfrm>
              <a:off x="5378700" y="3345075"/>
              <a:ext cx="38525" cy="37825"/>
            </a:xfrm>
            <a:custGeom>
              <a:rect b="b" l="l" r="r" t="t"/>
              <a:pathLst>
                <a:path extrusionOk="0" h="1513" w="1541">
                  <a:moveTo>
                    <a:pt x="771" y="1"/>
                  </a:moveTo>
                  <a:cubicBezTo>
                    <a:pt x="733" y="1"/>
                    <a:pt x="695" y="14"/>
                    <a:pt x="663" y="42"/>
                  </a:cubicBezTo>
                  <a:lnTo>
                    <a:pt x="56" y="649"/>
                  </a:lnTo>
                  <a:cubicBezTo>
                    <a:pt x="1" y="705"/>
                    <a:pt x="1" y="800"/>
                    <a:pt x="56" y="856"/>
                  </a:cubicBezTo>
                  <a:lnTo>
                    <a:pt x="663" y="1471"/>
                  </a:lnTo>
                  <a:cubicBezTo>
                    <a:pt x="695" y="1499"/>
                    <a:pt x="733" y="1513"/>
                    <a:pt x="771" y="1513"/>
                  </a:cubicBezTo>
                  <a:cubicBezTo>
                    <a:pt x="809" y="1513"/>
                    <a:pt x="846" y="1499"/>
                    <a:pt x="878" y="1471"/>
                  </a:cubicBezTo>
                  <a:lnTo>
                    <a:pt x="1485" y="856"/>
                  </a:lnTo>
                  <a:cubicBezTo>
                    <a:pt x="1541" y="800"/>
                    <a:pt x="1541" y="705"/>
                    <a:pt x="1485" y="649"/>
                  </a:cubicBezTo>
                  <a:lnTo>
                    <a:pt x="878" y="42"/>
                  </a:lnTo>
                  <a:cubicBezTo>
                    <a:pt x="846" y="14"/>
                    <a:pt x="809" y="1"/>
                    <a:pt x="771"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4"/>
            <p:cNvSpPr/>
            <p:nvPr/>
          </p:nvSpPr>
          <p:spPr>
            <a:xfrm>
              <a:off x="5397450" y="3345075"/>
              <a:ext cx="38525" cy="37825"/>
            </a:xfrm>
            <a:custGeom>
              <a:rect b="b" l="l" r="r" t="t"/>
              <a:pathLst>
                <a:path extrusionOk="0" h="1513" w="1541">
                  <a:moveTo>
                    <a:pt x="772" y="1"/>
                  </a:moveTo>
                  <a:cubicBezTo>
                    <a:pt x="735" y="1"/>
                    <a:pt x="699" y="14"/>
                    <a:pt x="671" y="42"/>
                  </a:cubicBezTo>
                  <a:lnTo>
                    <a:pt x="57" y="649"/>
                  </a:lnTo>
                  <a:cubicBezTo>
                    <a:pt x="1" y="705"/>
                    <a:pt x="1" y="800"/>
                    <a:pt x="57" y="856"/>
                  </a:cubicBezTo>
                  <a:lnTo>
                    <a:pt x="671" y="1471"/>
                  </a:lnTo>
                  <a:cubicBezTo>
                    <a:pt x="699" y="1499"/>
                    <a:pt x="735" y="1513"/>
                    <a:pt x="772" y="1513"/>
                  </a:cubicBezTo>
                  <a:cubicBezTo>
                    <a:pt x="809" y="1513"/>
                    <a:pt x="847" y="1499"/>
                    <a:pt x="878" y="1471"/>
                  </a:cubicBezTo>
                  <a:lnTo>
                    <a:pt x="1485" y="856"/>
                  </a:lnTo>
                  <a:cubicBezTo>
                    <a:pt x="1541" y="800"/>
                    <a:pt x="1541" y="705"/>
                    <a:pt x="1485" y="649"/>
                  </a:cubicBezTo>
                  <a:lnTo>
                    <a:pt x="878" y="42"/>
                  </a:lnTo>
                  <a:cubicBezTo>
                    <a:pt x="847" y="14"/>
                    <a:pt x="809" y="1"/>
                    <a:pt x="772"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4"/>
            <p:cNvSpPr/>
            <p:nvPr/>
          </p:nvSpPr>
          <p:spPr>
            <a:xfrm>
              <a:off x="5397650" y="3345075"/>
              <a:ext cx="26750" cy="37575"/>
            </a:xfrm>
            <a:custGeom>
              <a:rect b="b" l="l" r="r" t="t"/>
              <a:pathLst>
                <a:path extrusionOk="0" h="1503" w="1070">
                  <a:moveTo>
                    <a:pt x="763" y="1"/>
                  </a:moveTo>
                  <a:cubicBezTo>
                    <a:pt x="725" y="1"/>
                    <a:pt x="687" y="14"/>
                    <a:pt x="655" y="42"/>
                  </a:cubicBezTo>
                  <a:lnTo>
                    <a:pt x="49" y="649"/>
                  </a:lnTo>
                  <a:cubicBezTo>
                    <a:pt x="1" y="705"/>
                    <a:pt x="1" y="792"/>
                    <a:pt x="49" y="848"/>
                  </a:cubicBezTo>
                  <a:lnTo>
                    <a:pt x="655" y="1455"/>
                  </a:lnTo>
                  <a:cubicBezTo>
                    <a:pt x="687" y="1487"/>
                    <a:pt x="725" y="1503"/>
                    <a:pt x="763" y="1503"/>
                  </a:cubicBezTo>
                  <a:cubicBezTo>
                    <a:pt x="801" y="1503"/>
                    <a:pt x="839" y="1487"/>
                    <a:pt x="870" y="1455"/>
                  </a:cubicBezTo>
                  <a:lnTo>
                    <a:pt x="1070" y="1255"/>
                  </a:lnTo>
                  <a:lnTo>
                    <a:pt x="671" y="856"/>
                  </a:lnTo>
                  <a:cubicBezTo>
                    <a:pt x="607" y="800"/>
                    <a:pt x="607" y="705"/>
                    <a:pt x="671" y="649"/>
                  </a:cubicBezTo>
                  <a:lnTo>
                    <a:pt x="1070" y="242"/>
                  </a:lnTo>
                  <a:lnTo>
                    <a:pt x="870" y="42"/>
                  </a:lnTo>
                  <a:cubicBezTo>
                    <a:pt x="839" y="14"/>
                    <a:pt x="801" y="1"/>
                    <a:pt x="763"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4"/>
            <p:cNvSpPr/>
            <p:nvPr/>
          </p:nvSpPr>
          <p:spPr>
            <a:xfrm>
              <a:off x="5448525" y="3228225"/>
              <a:ext cx="87400" cy="66850"/>
            </a:xfrm>
            <a:custGeom>
              <a:rect b="b" l="l" r="r" t="t"/>
              <a:pathLst>
                <a:path extrusionOk="0" h="2674" w="3496">
                  <a:moveTo>
                    <a:pt x="1748" y="1"/>
                  </a:moveTo>
                  <a:cubicBezTo>
                    <a:pt x="1149" y="1"/>
                    <a:pt x="559" y="96"/>
                    <a:pt x="0" y="280"/>
                  </a:cubicBezTo>
                  <a:cubicBezTo>
                    <a:pt x="48" y="886"/>
                    <a:pt x="232" y="2155"/>
                    <a:pt x="1748" y="2674"/>
                  </a:cubicBezTo>
                  <a:cubicBezTo>
                    <a:pt x="3256" y="2155"/>
                    <a:pt x="3440" y="886"/>
                    <a:pt x="3495" y="280"/>
                  </a:cubicBezTo>
                  <a:cubicBezTo>
                    <a:pt x="2929" y="96"/>
                    <a:pt x="2338" y="1"/>
                    <a:pt x="1748"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4"/>
            <p:cNvSpPr/>
            <p:nvPr/>
          </p:nvSpPr>
          <p:spPr>
            <a:xfrm>
              <a:off x="5486025" y="3344975"/>
              <a:ext cx="12800" cy="11800"/>
            </a:xfrm>
            <a:custGeom>
              <a:rect b="b" l="l" r="r" t="t"/>
              <a:pathLst>
                <a:path extrusionOk="0" h="472" w="512">
                  <a:moveTo>
                    <a:pt x="253" y="1"/>
                  </a:moveTo>
                  <a:cubicBezTo>
                    <a:pt x="229" y="1"/>
                    <a:pt x="206" y="5"/>
                    <a:pt x="184" y="15"/>
                  </a:cubicBezTo>
                  <a:cubicBezTo>
                    <a:pt x="120" y="30"/>
                    <a:pt x="72" y="70"/>
                    <a:pt x="40" y="118"/>
                  </a:cubicBezTo>
                  <a:cubicBezTo>
                    <a:pt x="9" y="174"/>
                    <a:pt x="1" y="238"/>
                    <a:pt x="16" y="302"/>
                  </a:cubicBezTo>
                  <a:cubicBezTo>
                    <a:pt x="32" y="358"/>
                    <a:pt x="72" y="413"/>
                    <a:pt x="128" y="445"/>
                  </a:cubicBezTo>
                  <a:cubicBezTo>
                    <a:pt x="161" y="464"/>
                    <a:pt x="196" y="472"/>
                    <a:pt x="233" y="472"/>
                  </a:cubicBezTo>
                  <a:cubicBezTo>
                    <a:pt x="259" y="472"/>
                    <a:pt x="285" y="468"/>
                    <a:pt x="312" y="461"/>
                  </a:cubicBezTo>
                  <a:cubicBezTo>
                    <a:pt x="368" y="445"/>
                    <a:pt x="415" y="405"/>
                    <a:pt x="447" y="358"/>
                  </a:cubicBezTo>
                  <a:cubicBezTo>
                    <a:pt x="511" y="238"/>
                    <a:pt x="471" y="94"/>
                    <a:pt x="360" y="30"/>
                  </a:cubicBezTo>
                  <a:cubicBezTo>
                    <a:pt x="326" y="11"/>
                    <a:pt x="289" y="1"/>
                    <a:pt x="253"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4"/>
            <p:cNvSpPr/>
            <p:nvPr/>
          </p:nvSpPr>
          <p:spPr>
            <a:xfrm>
              <a:off x="5564225" y="3293900"/>
              <a:ext cx="13400" cy="11950"/>
            </a:xfrm>
            <a:custGeom>
              <a:rect b="b" l="l" r="r" t="t"/>
              <a:pathLst>
                <a:path extrusionOk="0" h="478" w="536">
                  <a:moveTo>
                    <a:pt x="275" y="1"/>
                  </a:moveTo>
                  <a:cubicBezTo>
                    <a:pt x="250" y="1"/>
                    <a:pt x="225" y="5"/>
                    <a:pt x="200" y="15"/>
                  </a:cubicBezTo>
                  <a:cubicBezTo>
                    <a:pt x="80" y="47"/>
                    <a:pt x="0" y="174"/>
                    <a:pt x="40" y="302"/>
                  </a:cubicBezTo>
                  <a:cubicBezTo>
                    <a:pt x="56" y="358"/>
                    <a:pt x="96" y="414"/>
                    <a:pt x="152" y="446"/>
                  </a:cubicBezTo>
                  <a:cubicBezTo>
                    <a:pt x="184" y="467"/>
                    <a:pt x="223" y="478"/>
                    <a:pt x="264" y="478"/>
                  </a:cubicBezTo>
                  <a:cubicBezTo>
                    <a:pt x="285" y="478"/>
                    <a:pt x="306" y="475"/>
                    <a:pt x="328" y="470"/>
                  </a:cubicBezTo>
                  <a:cubicBezTo>
                    <a:pt x="391" y="446"/>
                    <a:pt x="439" y="406"/>
                    <a:pt x="471" y="358"/>
                  </a:cubicBezTo>
                  <a:cubicBezTo>
                    <a:pt x="535" y="238"/>
                    <a:pt x="495" y="95"/>
                    <a:pt x="383" y="31"/>
                  </a:cubicBezTo>
                  <a:cubicBezTo>
                    <a:pt x="350" y="11"/>
                    <a:pt x="313" y="1"/>
                    <a:pt x="275"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4"/>
            <p:cNvSpPr/>
            <p:nvPr/>
          </p:nvSpPr>
          <p:spPr>
            <a:xfrm>
              <a:off x="5406825" y="3294050"/>
              <a:ext cx="13400" cy="11800"/>
            </a:xfrm>
            <a:custGeom>
              <a:rect b="b" l="l" r="r" t="t"/>
              <a:pathLst>
                <a:path extrusionOk="0" h="472" w="536">
                  <a:moveTo>
                    <a:pt x="264" y="1"/>
                  </a:moveTo>
                  <a:cubicBezTo>
                    <a:pt x="243" y="1"/>
                    <a:pt x="221" y="3"/>
                    <a:pt x="200" y="9"/>
                  </a:cubicBezTo>
                  <a:cubicBezTo>
                    <a:pt x="73" y="41"/>
                    <a:pt x="1" y="168"/>
                    <a:pt x="41" y="296"/>
                  </a:cubicBezTo>
                  <a:cubicBezTo>
                    <a:pt x="57" y="360"/>
                    <a:pt x="96" y="408"/>
                    <a:pt x="152" y="440"/>
                  </a:cubicBezTo>
                  <a:cubicBezTo>
                    <a:pt x="184" y="461"/>
                    <a:pt x="227" y="472"/>
                    <a:pt x="268" y="472"/>
                  </a:cubicBezTo>
                  <a:cubicBezTo>
                    <a:pt x="289" y="472"/>
                    <a:pt x="309" y="469"/>
                    <a:pt x="328" y="464"/>
                  </a:cubicBezTo>
                  <a:cubicBezTo>
                    <a:pt x="392" y="440"/>
                    <a:pt x="440" y="400"/>
                    <a:pt x="472" y="352"/>
                  </a:cubicBezTo>
                  <a:cubicBezTo>
                    <a:pt x="535" y="240"/>
                    <a:pt x="495" y="97"/>
                    <a:pt x="384" y="33"/>
                  </a:cubicBezTo>
                  <a:cubicBezTo>
                    <a:pt x="346" y="11"/>
                    <a:pt x="306" y="1"/>
                    <a:pt x="264"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4"/>
            <p:cNvSpPr/>
            <p:nvPr/>
          </p:nvSpPr>
          <p:spPr>
            <a:xfrm>
              <a:off x="5477050" y="3241800"/>
              <a:ext cx="30150" cy="30150"/>
            </a:xfrm>
            <a:custGeom>
              <a:rect b="b" l="l" r="r" t="t"/>
              <a:pathLst>
                <a:path extrusionOk="0" h="1206" w="1206">
                  <a:moveTo>
                    <a:pt x="607" y="0"/>
                  </a:moveTo>
                  <a:cubicBezTo>
                    <a:pt x="272" y="0"/>
                    <a:pt x="0" y="264"/>
                    <a:pt x="0" y="599"/>
                  </a:cubicBezTo>
                  <a:cubicBezTo>
                    <a:pt x="0" y="934"/>
                    <a:pt x="272" y="1205"/>
                    <a:pt x="607" y="1205"/>
                  </a:cubicBezTo>
                  <a:cubicBezTo>
                    <a:pt x="934" y="1205"/>
                    <a:pt x="1205" y="934"/>
                    <a:pt x="1205" y="599"/>
                  </a:cubicBezTo>
                  <a:cubicBezTo>
                    <a:pt x="1205" y="264"/>
                    <a:pt x="934" y="0"/>
                    <a:pt x="607"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4"/>
            <p:cNvSpPr/>
            <p:nvPr/>
          </p:nvSpPr>
          <p:spPr>
            <a:xfrm>
              <a:off x="5475450" y="3241800"/>
              <a:ext cx="24175" cy="29875"/>
            </a:xfrm>
            <a:custGeom>
              <a:rect b="b" l="l" r="r" t="t"/>
              <a:pathLst>
                <a:path extrusionOk="0" h="1195" w="967">
                  <a:moveTo>
                    <a:pt x="671" y="0"/>
                  </a:moveTo>
                  <a:cubicBezTo>
                    <a:pt x="280" y="8"/>
                    <a:pt x="1" y="375"/>
                    <a:pt x="104" y="750"/>
                  </a:cubicBezTo>
                  <a:cubicBezTo>
                    <a:pt x="174" y="1023"/>
                    <a:pt x="416" y="1194"/>
                    <a:pt x="675" y="1194"/>
                  </a:cubicBezTo>
                  <a:cubicBezTo>
                    <a:pt x="772" y="1194"/>
                    <a:pt x="872" y="1170"/>
                    <a:pt x="966" y="1117"/>
                  </a:cubicBezTo>
                  <a:cubicBezTo>
                    <a:pt x="783" y="1014"/>
                    <a:pt x="671" y="814"/>
                    <a:pt x="671" y="599"/>
                  </a:cubicBezTo>
                  <a:cubicBezTo>
                    <a:pt x="671" y="383"/>
                    <a:pt x="783" y="184"/>
                    <a:pt x="966" y="80"/>
                  </a:cubicBezTo>
                  <a:cubicBezTo>
                    <a:pt x="878" y="24"/>
                    <a:pt x="775" y="0"/>
                    <a:pt x="671"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7" name="Google Shape;6097;p64"/>
          <p:cNvGrpSpPr/>
          <p:nvPr/>
        </p:nvGrpSpPr>
        <p:grpSpPr>
          <a:xfrm>
            <a:off x="4157050" y="1514675"/>
            <a:ext cx="211675" cy="367900"/>
            <a:chOff x="4157050" y="1514675"/>
            <a:chExt cx="211675" cy="367900"/>
          </a:xfrm>
        </p:grpSpPr>
        <p:sp>
          <p:nvSpPr>
            <p:cNvPr id="6098" name="Google Shape;6098;p64"/>
            <p:cNvSpPr/>
            <p:nvPr/>
          </p:nvSpPr>
          <p:spPr>
            <a:xfrm>
              <a:off x="4238250" y="1782175"/>
              <a:ext cx="49900" cy="100400"/>
            </a:xfrm>
            <a:custGeom>
              <a:rect b="b" l="l" r="r" t="t"/>
              <a:pathLst>
                <a:path extrusionOk="0" h="4016" w="1996">
                  <a:moveTo>
                    <a:pt x="974" y="0"/>
                  </a:moveTo>
                  <a:cubicBezTo>
                    <a:pt x="104" y="1109"/>
                    <a:pt x="0" y="2633"/>
                    <a:pt x="711" y="3846"/>
                  </a:cubicBezTo>
                  <a:cubicBezTo>
                    <a:pt x="777" y="3960"/>
                    <a:pt x="892" y="4016"/>
                    <a:pt x="1007" y="4016"/>
                  </a:cubicBezTo>
                  <a:cubicBezTo>
                    <a:pt x="1126" y="4016"/>
                    <a:pt x="1244" y="3956"/>
                    <a:pt x="1309" y="3838"/>
                  </a:cubicBezTo>
                  <a:cubicBezTo>
                    <a:pt x="1995" y="2618"/>
                    <a:pt x="1868" y="1093"/>
                    <a:pt x="974"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4"/>
            <p:cNvSpPr/>
            <p:nvPr/>
          </p:nvSpPr>
          <p:spPr>
            <a:xfrm>
              <a:off x="4244025" y="1782175"/>
              <a:ext cx="43725" cy="90175"/>
            </a:xfrm>
            <a:custGeom>
              <a:rect b="b" l="l" r="r" t="t"/>
              <a:pathLst>
                <a:path extrusionOk="0" h="3607" w="1749">
                  <a:moveTo>
                    <a:pt x="743" y="0"/>
                  </a:moveTo>
                  <a:cubicBezTo>
                    <a:pt x="256" y="607"/>
                    <a:pt x="1" y="1365"/>
                    <a:pt x="9" y="2147"/>
                  </a:cubicBezTo>
                  <a:cubicBezTo>
                    <a:pt x="9" y="2633"/>
                    <a:pt x="121" y="3120"/>
                    <a:pt x="328" y="3567"/>
                  </a:cubicBezTo>
                  <a:cubicBezTo>
                    <a:pt x="480" y="3415"/>
                    <a:pt x="615" y="3256"/>
                    <a:pt x="735" y="3088"/>
                  </a:cubicBezTo>
                  <a:cubicBezTo>
                    <a:pt x="871" y="3272"/>
                    <a:pt x="1022" y="3447"/>
                    <a:pt x="1190" y="3607"/>
                  </a:cubicBezTo>
                  <a:cubicBezTo>
                    <a:pt x="1748" y="2418"/>
                    <a:pt x="1573" y="1014"/>
                    <a:pt x="743"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4"/>
            <p:cNvSpPr/>
            <p:nvPr/>
          </p:nvSpPr>
          <p:spPr>
            <a:xfrm>
              <a:off x="4209525" y="1782175"/>
              <a:ext cx="59475" cy="89650"/>
            </a:xfrm>
            <a:custGeom>
              <a:rect b="b" l="l" r="r" t="t"/>
              <a:pathLst>
                <a:path extrusionOk="0" h="3586" w="2379">
                  <a:moveTo>
                    <a:pt x="2115" y="0"/>
                  </a:moveTo>
                  <a:lnTo>
                    <a:pt x="2115" y="0"/>
                  </a:lnTo>
                  <a:cubicBezTo>
                    <a:pt x="822" y="559"/>
                    <a:pt x="0" y="1844"/>
                    <a:pt x="48" y="3248"/>
                  </a:cubicBezTo>
                  <a:cubicBezTo>
                    <a:pt x="60" y="3450"/>
                    <a:pt x="223" y="3586"/>
                    <a:pt x="397" y="3586"/>
                  </a:cubicBezTo>
                  <a:cubicBezTo>
                    <a:pt x="457" y="3586"/>
                    <a:pt x="518" y="3570"/>
                    <a:pt x="575" y="3535"/>
                  </a:cubicBezTo>
                  <a:cubicBezTo>
                    <a:pt x="1772" y="2785"/>
                    <a:pt x="2378" y="1381"/>
                    <a:pt x="2115"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4"/>
            <p:cNvSpPr/>
            <p:nvPr/>
          </p:nvSpPr>
          <p:spPr>
            <a:xfrm>
              <a:off x="4209525" y="1782175"/>
              <a:ext cx="54275" cy="89650"/>
            </a:xfrm>
            <a:custGeom>
              <a:rect b="b" l="l" r="r" t="t"/>
              <a:pathLst>
                <a:path extrusionOk="0" h="3586" w="2171">
                  <a:moveTo>
                    <a:pt x="2115" y="0"/>
                  </a:moveTo>
                  <a:cubicBezTo>
                    <a:pt x="822" y="559"/>
                    <a:pt x="0" y="1844"/>
                    <a:pt x="48" y="3248"/>
                  </a:cubicBezTo>
                  <a:cubicBezTo>
                    <a:pt x="54" y="3450"/>
                    <a:pt x="220" y="3586"/>
                    <a:pt x="396" y="3586"/>
                  </a:cubicBezTo>
                  <a:cubicBezTo>
                    <a:pt x="456" y="3586"/>
                    <a:pt x="518" y="3570"/>
                    <a:pt x="575" y="3535"/>
                  </a:cubicBezTo>
                  <a:cubicBezTo>
                    <a:pt x="615" y="3511"/>
                    <a:pt x="647" y="3487"/>
                    <a:pt x="687" y="3463"/>
                  </a:cubicBezTo>
                  <a:cubicBezTo>
                    <a:pt x="663" y="2865"/>
                    <a:pt x="798" y="2274"/>
                    <a:pt x="1086" y="1748"/>
                  </a:cubicBezTo>
                  <a:cubicBezTo>
                    <a:pt x="1341" y="1261"/>
                    <a:pt x="1716" y="846"/>
                    <a:pt x="2171" y="535"/>
                  </a:cubicBezTo>
                  <a:cubicBezTo>
                    <a:pt x="2163" y="351"/>
                    <a:pt x="2147" y="176"/>
                    <a:pt x="2115"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4"/>
            <p:cNvSpPr/>
            <p:nvPr/>
          </p:nvSpPr>
          <p:spPr>
            <a:xfrm>
              <a:off x="4255800" y="1782175"/>
              <a:ext cx="59475" cy="89650"/>
            </a:xfrm>
            <a:custGeom>
              <a:rect b="b" l="l" r="r" t="t"/>
              <a:pathLst>
                <a:path extrusionOk="0" h="3586" w="2379">
                  <a:moveTo>
                    <a:pt x="272" y="0"/>
                  </a:moveTo>
                  <a:lnTo>
                    <a:pt x="272" y="0"/>
                  </a:lnTo>
                  <a:cubicBezTo>
                    <a:pt x="1" y="1381"/>
                    <a:pt x="615" y="2785"/>
                    <a:pt x="1804" y="3535"/>
                  </a:cubicBezTo>
                  <a:cubicBezTo>
                    <a:pt x="1861" y="3570"/>
                    <a:pt x="1923" y="3586"/>
                    <a:pt x="1983" y="3586"/>
                  </a:cubicBezTo>
                  <a:cubicBezTo>
                    <a:pt x="2159" y="3586"/>
                    <a:pt x="2325" y="3450"/>
                    <a:pt x="2331" y="3248"/>
                  </a:cubicBezTo>
                  <a:cubicBezTo>
                    <a:pt x="2378" y="1844"/>
                    <a:pt x="1565" y="559"/>
                    <a:pt x="272"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4"/>
            <p:cNvSpPr/>
            <p:nvPr/>
          </p:nvSpPr>
          <p:spPr>
            <a:xfrm>
              <a:off x="4255800" y="1782175"/>
              <a:ext cx="58275" cy="89650"/>
            </a:xfrm>
            <a:custGeom>
              <a:rect b="b" l="l" r="r" t="t"/>
              <a:pathLst>
                <a:path extrusionOk="0" h="3586" w="2331">
                  <a:moveTo>
                    <a:pt x="272" y="0"/>
                  </a:moveTo>
                  <a:lnTo>
                    <a:pt x="272" y="0"/>
                  </a:lnTo>
                  <a:cubicBezTo>
                    <a:pt x="1" y="1381"/>
                    <a:pt x="615" y="2785"/>
                    <a:pt x="1804" y="3535"/>
                  </a:cubicBezTo>
                  <a:cubicBezTo>
                    <a:pt x="1861" y="3570"/>
                    <a:pt x="1923" y="3586"/>
                    <a:pt x="1983" y="3586"/>
                  </a:cubicBezTo>
                  <a:cubicBezTo>
                    <a:pt x="2159" y="3586"/>
                    <a:pt x="2325" y="3450"/>
                    <a:pt x="2331" y="3248"/>
                  </a:cubicBezTo>
                  <a:lnTo>
                    <a:pt x="2331" y="3072"/>
                  </a:lnTo>
                  <a:cubicBezTo>
                    <a:pt x="1844" y="2753"/>
                    <a:pt x="1445" y="2322"/>
                    <a:pt x="1174" y="1812"/>
                  </a:cubicBezTo>
                  <a:cubicBezTo>
                    <a:pt x="926" y="1333"/>
                    <a:pt x="791" y="806"/>
                    <a:pt x="775" y="272"/>
                  </a:cubicBezTo>
                  <a:cubicBezTo>
                    <a:pt x="615" y="168"/>
                    <a:pt x="447" y="80"/>
                    <a:pt x="272"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4"/>
            <p:cNvSpPr/>
            <p:nvPr/>
          </p:nvSpPr>
          <p:spPr>
            <a:xfrm>
              <a:off x="4167625" y="1672450"/>
              <a:ext cx="160425" cy="71675"/>
            </a:xfrm>
            <a:custGeom>
              <a:rect b="b" l="l" r="r" t="t"/>
              <a:pathLst>
                <a:path extrusionOk="0" h="2867" w="6417">
                  <a:moveTo>
                    <a:pt x="1" y="1"/>
                  </a:moveTo>
                  <a:lnTo>
                    <a:pt x="96" y="1485"/>
                  </a:lnTo>
                  <a:cubicBezTo>
                    <a:pt x="96" y="1485"/>
                    <a:pt x="2347" y="2866"/>
                    <a:pt x="6044" y="2866"/>
                  </a:cubicBezTo>
                  <a:cubicBezTo>
                    <a:pt x="6096" y="2866"/>
                    <a:pt x="6148" y="2866"/>
                    <a:pt x="6201" y="2865"/>
                  </a:cubicBezTo>
                  <a:cubicBezTo>
                    <a:pt x="6344" y="2865"/>
                    <a:pt x="6416" y="2682"/>
                    <a:pt x="6304" y="2586"/>
                  </a:cubicBezTo>
                  <a:lnTo>
                    <a:pt x="5802" y="2179"/>
                  </a:lnTo>
                  <a:lnTo>
                    <a:pt x="6304" y="1756"/>
                  </a:lnTo>
                  <a:cubicBezTo>
                    <a:pt x="6416" y="1660"/>
                    <a:pt x="6352" y="1485"/>
                    <a:pt x="6209" y="1485"/>
                  </a:cubicBezTo>
                  <a:cubicBezTo>
                    <a:pt x="5139" y="1453"/>
                    <a:pt x="2227" y="1269"/>
                    <a:pt x="1"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4"/>
            <p:cNvSpPr/>
            <p:nvPr/>
          </p:nvSpPr>
          <p:spPr>
            <a:xfrm>
              <a:off x="4167425" y="1672250"/>
              <a:ext cx="101175" cy="54900"/>
            </a:xfrm>
            <a:custGeom>
              <a:rect b="b" l="l" r="r" t="t"/>
              <a:pathLst>
                <a:path extrusionOk="0" h="2196" w="4047">
                  <a:moveTo>
                    <a:pt x="1" y="1"/>
                  </a:moveTo>
                  <a:lnTo>
                    <a:pt x="104" y="1493"/>
                  </a:lnTo>
                  <a:cubicBezTo>
                    <a:pt x="623" y="1780"/>
                    <a:pt x="1166" y="2019"/>
                    <a:pt x="1740" y="2195"/>
                  </a:cubicBezTo>
                  <a:cubicBezTo>
                    <a:pt x="2546" y="1988"/>
                    <a:pt x="3312" y="1652"/>
                    <a:pt x="4046" y="1301"/>
                  </a:cubicBezTo>
                  <a:cubicBezTo>
                    <a:pt x="2786" y="1110"/>
                    <a:pt x="1285" y="735"/>
                    <a:pt x="1"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4"/>
            <p:cNvSpPr/>
            <p:nvPr/>
          </p:nvSpPr>
          <p:spPr>
            <a:xfrm>
              <a:off x="4199150" y="1578275"/>
              <a:ext cx="160400" cy="71650"/>
            </a:xfrm>
            <a:custGeom>
              <a:rect b="b" l="l" r="r" t="t"/>
              <a:pathLst>
                <a:path extrusionOk="0" h="2866" w="6416">
                  <a:moveTo>
                    <a:pt x="366" y="1"/>
                  </a:moveTo>
                  <a:cubicBezTo>
                    <a:pt x="313" y="1"/>
                    <a:pt x="261" y="1"/>
                    <a:pt x="208" y="1"/>
                  </a:cubicBezTo>
                  <a:cubicBezTo>
                    <a:pt x="205" y="1"/>
                    <a:pt x="202" y="1"/>
                    <a:pt x="199" y="1"/>
                  </a:cubicBezTo>
                  <a:cubicBezTo>
                    <a:pt x="62" y="1"/>
                    <a:pt x="3" y="179"/>
                    <a:pt x="112" y="273"/>
                  </a:cubicBezTo>
                  <a:lnTo>
                    <a:pt x="615" y="688"/>
                  </a:lnTo>
                  <a:lnTo>
                    <a:pt x="112" y="1103"/>
                  </a:lnTo>
                  <a:cubicBezTo>
                    <a:pt x="0" y="1198"/>
                    <a:pt x="64" y="1382"/>
                    <a:pt x="208" y="1382"/>
                  </a:cubicBezTo>
                  <a:cubicBezTo>
                    <a:pt x="1277" y="1406"/>
                    <a:pt x="4190" y="1597"/>
                    <a:pt x="6416" y="2866"/>
                  </a:cubicBezTo>
                  <a:lnTo>
                    <a:pt x="6320" y="1374"/>
                  </a:lnTo>
                  <a:cubicBezTo>
                    <a:pt x="6320" y="1374"/>
                    <a:pt x="4070" y="1"/>
                    <a:pt x="366"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4"/>
            <p:cNvSpPr/>
            <p:nvPr/>
          </p:nvSpPr>
          <p:spPr>
            <a:xfrm>
              <a:off x="4257200" y="1594650"/>
              <a:ext cx="102150" cy="55100"/>
            </a:xfrm>
            <a:custGeom>
              <a:rect b="b" l="l" r="r" t="t"/>
              <a:pathLst>
                <a:path extrusionOk="0" h="2204" w="4086">
                  <a:moveTo>
                    <a:pt x="2322" y="1"/>
                  </a:moveTo>
                  <a:cubicBezTo>
                    <a:pt x="1501" y="216"/>
                    <a:pt x="743" y="559"/>
                    <a:pt x="0" y="910"/>
                  </a:cubicBezTo>
                  <a:cubicBezTo>
                    <a:pt x="1261" y="1094"/>
                    <a:pt x="2793" y="1469"/>
                    <a:pt x="4086" y="2203"/>
                  </a:cubicBezTo>
                  <a:lnTo>
                    <a:pt x="3998" y="719"/>
                  </a:lnTo>
                  <a:cubicBezTo>
                    <a:pt x="3464" y="424"/>
                    <a:pt x="2905" y="184"/>
                    <a:pt x="2322"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4"/>
            <p:cNvSpPr/>
            <p:nvPr/>
          </p:nvSpPr>
          <p:spPr>
            <a:xfrm>
              <a:off x="4253200" y="1550975"/>
              <a:ext cx="18375" cy="234025"/>
            </a:xfrm>
            <a:custGeom>
              <a:rect b="b" l="l" r="r" t="t"/>
              <a:pathLst>
                <a:path extrusionOk="0" h="9361" w="735">
                  <a:moveTo>
                    <a:pt x="1" y="0"/>
                  </a:moveTo>
                  <a:lnTo>
                    <a:pt x="1" y="9360"/>
                  </a:lnTo>
                  <a:lnTo>
                    <a:pt x="735" y="9360"/>
                  </a:lnTo>
                  <a:lnTo>
                    <a:pt x="735"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4"/>
            <p:cNvSpPr/>
            <p:nvPr/>
          </p:nvSpPr>
          <p:spPr>
            <a:xfrm>
              <a:off x="4253200" y="1610625"/>
              <a:ext cx="18575" cy="101150"/>
            </a:xfrm>
            <a:custGeom>
              <a:rect b="b" l="l" r="r" t="t"/>
              <a:pathLst>
                <a:path extrusionOk="0" h="4046" w="743">
                  <a:moveTo>
                    <a:pt x="743" y="0"/>
                  </a:moveTo>
                  <a:cubicBezTo>
                    <a:pt x="488" y="112"/>
                    <a:pt x="240" y="231"/>
                    <a:pt x="1" y="343"/>
                  </a:cubicBezTo>
                  <a:lnTo>
                    <a:pt x="1" y="4046"/>
                  </a:lnTo>
                  <a:cubicBezTo>
                    <a:pt x="248" y="3934"/>
                    <a:pt x="496" y="3822"/>
                    <a:pt x="743" y="3702"/>
                  </a:cubicBezTo>
                  <a:lnTo>
                    <a:pt x="743"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4"/>
            <p:cNvSpPr/>
            <p:nvPr/>
          </p:nvSpPr>
          <p:spPr>
            <a:xfrm>
              <a:off x="4157050" y="1611400"/>
              <a:ext cx="211675" cy="99175"/>
            </a:xfrm>
            <a:custGeom>
              <a:rect b="b" l="l" r="r" t="t"/>
              <a:pathLst>
                <a:path extrusionOk="0" h="3967" w="8467">
                  <a:moveTo>
                    <a:pt x="7829" y="1"/>
                  </a:moveTo>
                  <a:cubicBezTo>
                    <a:pt x="7824" y="1"/>
                    <a:pt x="7818" y="1"/>
                    <a:pt x="7813" y="1"/>
                  </a:cubicBezTo>
                  <a:cubicBezTo>
                    <a:pt x="5124" y="105"/>
                    <a:pt x="3041" y="2243"/>
                    <a:pt x="376" y="2427"/>
                  </a:cubicBezTo>
                  <a:cubicBezTo>
                    <a:pt x="152" y="2443"/>
                    <a:pt x="1" y="2658"/>
                    <a:pt x="73" y="2874"/>
                  </a:cubicBezTo>
                  <a:lnTo>
                    <a:pt x="320" y="3719"/>
                  </a:lnTo>
                  <a:cubicBezTo>
                    <a:pt x="368" y="3871"/>
                    <a:pt x="512" y="3967"/>
                    <a:pt x="671" y="3967"/>
                  </a:cubicBezTo>
                  <a:cubicBezTo>
                    <a:pt x="3360" y="3863"/>
                    <a:pt x="5435" y="1725"/>
                    <a:pt x="8100" y="1541"/>
                  </a:cubicBezTo>
                  <a:cubicBezTo>
                    <a:pt x="8315" y="1525"/>
                    <a:pt x="8467" y="1310"/>
                    <a:pt x="8403" y="1094"/>
                  </a:cubicBezTo>
                  <a:lnTo>
                    <a:pt x="8156" y="248"/>
                  </a:lnTo>
                  <a:cubicBezTo>
                    <a:pt x="8110" y="102"/>
                    <a:pt x="7975" y="1"/>
                    <a:pt x="7829"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4"/>
            <p:cNvSpPr/>
            <p:nvPr/>
          </p:nvSpPr>
          <p:spPr>
            <a:xfrm>
              <a:off x="4249625" y="1750250"/>
              <a:ext cx="25550" cy="25750"/>
            </a:xfrm>
            <a:custGeom>
              <a:rect b="b" l="l" r="r" t="t"/>
              <a:pathLst>
                <a:path extrusionOk="0" h="1030" w="1022">
                  <a:moveTo>
                    <a:pt x="511" y="1"/>
                  </a:moveTo>
                  <a:cubicBezTo>
                    <a:pt x="232" y="1"/>
                    <a:pt x="0" y="232"/>
                    <a:pt x="0" y="519"/>
                  </a:cubicBezTo>
                  <a:cubicBezTo>
                    <a:pt x="0" y="799"/>
                    <a:pt x="232" y="1030"/>
                    <a:pt x="511" y="1030"/>
                  </a:cubicBezTo>
                  <a:cubicBezTo>
                    <a:pt x="798" y="1030"/>
                    <a:pt x="1022" y="799"/>
                    <a:pt x="1022" y="519"/>
                  </a:cubicBezTo>
                  <a:cubicBezTo>
                    <a:pt x="1022" y="232"/>
                    <a:pt x="798" y="1"/>
                    <a:pt x="511"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4"/>
            <p:cNvSpPr/>
            <p:nvPr/>
          </p:nvSpPr>
          <p:spPr>
            <a:xfrm>
              <a:off x="4249425" y="1750275"/>
              <a:ext cx="19375" cy="25875"/>
            </a:xfrm>
            <a:custGeom>
              <a:rect b="b" l="l" r="r" t="t"/>
              <a:pathLst>
                <a:path extrusionOk="0" h="1035" w="775">
                  <a:moveTo>
                    <a:pt x="516" y="1"/>
                  </a:moveTo>
                  <a:cubicBezTo>
                    <a:pt x="247" y="1"/>
                    <a:pt x="0" y="216"/>
                    <a:pt x="0" y="518"/>
                  </a:cubicBezTo>
                  <a:cubicBezTo>
                    <a:pt x="0" y="816"/>
                    <a:pt x="250" y="1035"/>
                    <a:pt x="520" y="1035"/>
                  </a:cubicBezTo>
                  <a:cubicBezTo>
                    <a:pt x="605" y="1035"/>
                    <a:pt x="692" y="1013"/>
                    <a:pt x="774" y="965"/>
                  </a:cubicBezTo>
                  <a:cubicBezTo>
                    <a:pt x="615" y="869"/>
                    <a:pt x="519" y="702"/>
                    <a:pt x="519" y="518"/>
                  </a:cubicBezTo>
                  <a:cubicBezTo>
                    <a:pt x="519" y="335"/>
                    <a:pt x="615" y="159"/>
                    <a:pt x="774" y="71"/>
                  </a:cubicBezTo>
                  <a:cubicBezTo>
                    <a:pt x="691" y="23"/>
                    <a:pt x="603" y="1"/>
                    <a:pt x="516"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4"/>
            <p:cNvSpPr/>
            <p:nvPr/>
          </p:nvSpPr>
          <p:spPr>
            <a:xfrm>
              <a:off x="4245025" y="1767000"/>
              <a:ext cx="34750" cy="34750"/>
            </a:xfrm>
            <a:custGeom>
              <a:rect b="b" l="l" r="r" t="t"/>
              <a:pathLst>
                <a:path extrusionOk="0" h="1390" w="1390">
                  <a:moveTo>
                    <a:pt x="695" y="1"/>
                  </a:moveTo>
                  <a:cubicBezTo>
                    <a:pt x="312" y="1"/>
                    <a:pt x="1" y="312"/>
                    <a:pt x="1" y="695"/>
                  </a:cubicBezTo>
                  <a:cubicBezTo>
                    <a:pt x="1" y="1078"/>
                    <a:pt x="312" y="1389"/>
                    <a:pt x="695" y="1389"/>
                  </a:cubicBezTo>
                  <a:cubicBezTo>
                    <a:pt x="1078" y="1389"/>
                    <a:pt x="1389" y="1078"/>
                    <a:pt x="1389" y="695"/>
                  </a:cubicBezTo>
                  <a:cubicBezTo>
                    <a:pt x="1389" y="312"/>
                    <a:pt x="1078" y="1"/>
                    <a:pt x="69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4"/>
            <p:cNvSpPr/>
            <p:nvPr/>
          </p:nvSpPr>
          <p:spPr>
            <a:xfrm>
              <a:off x="4244825" y="1767000"/>
              <a:ext cx="26375" cy="34950"/>
            </a:xfrm>
            <a:custGeom>
              <a:rect b="b" l="l" r="r" t="t"/>
              <a:pathLst>
                <a:path extrusionOk="0" h="1398" w="1055">
                  <a:moveTo>
                    <a:pt x="701" y="1"/>
                  </a:moveTo>
                  <a:cubicBezTo>
                    <a:pt x="334" y="1"/>
                    <a:pt x="1" y="292"/>
                    <a:pt x="1" y="703"/>
                  </a:cubicBezTo>
                  <a:cubicBezTo>
                    <a:pt x="1" y="1107"/>
                    <a:pt x="334" y="1398"/>
                    <a:pt x="700" y="1398"/>
                  </a:cubicBezTo>
                  <a:cubicBezTo>
                    <a:pt x="818" y="1398"/>
                    <a:pt x="939" y="1368"/>
                    <a:pt x="1054" y="1302"/>
                  </a:cubicBezTo>
                  <a:cubicBezTo>
                    <a:pt x="839" y="1174"/>
                    <a:pt x="703" y="942"/>
                    <a:pt x="703" y="695"/>
                  </a:cubicBezTo>
                  <a:cubicBezTo>
                    <a:pt x="703" y="448"/>
                    <a:pt x="839" y="224"/>
                    <a:pt x="1054" y="97"/>
                  </a:cubicBezTo>
                  <a:cubicBezTo>
                    <a:pt x="940" y="31"/>
                    <a:pt x="819" y="1"/>
                    <a:pt x="70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4"/>
            <p:cNvSpPr/>
            <p:nvPr/>
          </p:nvSpPr>
          <p:spPr>
            <a:xfrm>
              <a:off x="4221600" y="1514675"/>
              <a:ext cx="81600" cy="53100"/>
            </a:xfrm>
            <a:custGeom>
              <a:rect b="b" l="l" r="r" t="t"/>
              <a:pathLst>
                <a:path extrusionOk="0" h="2124" w="3264">
                  <a:moveTo>
                    <a:pt x="1633" y="0"/>
                  </a:moveTo>
                  <a:cubicBezTo>
                    <a:pt x="1542" y="0"/>
                    <a:pt x="1452" y="40"/>
                    <a:pt x="1393" y="120"/>
                  </a:cubicBezTo>
                  <a:lnTo>
                    <a:pt x="116" y="1747"/>
                  </a:lnTo>
                  <a:cubicBezTo>
                    <a:pt x="0" y="1902"/>
                    <a:pt x="108" y="2123"/>
                    <a:pt x="296" y="2123"/>
                  </a:cubicBezTo>
                  <a:cubicBezTo>
                    <a:pt x="302" y="2123"/>
                    <a:pt x="309" y="2123"/>
                    <a:pt x="315" y="2123"/>
                  </a:cubicBezTo>
                  <a:lnTo>
                    <a:pt x="1632" y="1995"/>
                  </a:lnTo>
                  <a:lnTo>
                    <a:pt x="2949" y="2123"/>
                  </a:lnTo>
                  <a:cubicBezTo>
                    <a:pt x="2955" y="2123"/>
                    <a:pt x="2962" y="2123"/>
                    <a:pt x="2968" y="2123"/>
                  </a:cubicBezTo>
                  <a:cubicBezTo>
                    <a:pt x="3156" y="2123"/>
                    <a:pt x="3264" y="1902"/>
                    <a:pt x="3148" y="1747"/>
                  </a:cubicBezTo>
                  <a:lnTo>
                    <a:pt x="1879" y="120"/>
                  </a:lnTo>
                  <a:cubicBezTo>
                    <a:pt x="1815" y="40"/>
                    <a:pt x="1724" y="0"/>
                    <a:pt x="1633"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4"/>
            <p:cNvSpPr/>
            <p:nvPr/>
          </p:nvSpPr>
          <p:spPr>
            <a:xfrm>
              <a:off x="4221600" y="1514675"/>
              <a:ext cx="40800" cy="53100"/>
            </a:xfrm>
            <a:custGeom>
              <a:rect b="b" l="l" r="r" t="t"/>
              <a:pathLst>
                <a:path extrusionOk="0" h="2124" w="1632">
                  <a:moveTo>
                    <a:pt x="1632" y="0"/>
                  </a:moveTo>
                  <a:cubicBezTo>
                    <a:pt x="1536" y="0"/>
                    <a:pt x="1448" y="48"/>
                    <a:pt x="1393" y="120"/>
                  </a:cubicBezTo>
                  <a:lnTo>
                    <a:pt x="116" y="1747"/>
                  </a:lnTo>
                  <a:cubicBezTo>
                    <a:pt x="0" y="1902"/>
                    <a:pt x="108" y="2123"/>
                    <a:pt x="296" y="2123"/>
                  </a:cubicBezTo>
                  <a:cubicBezTo>
                    <a:pt x="302" y="2123"/>
                    <a:pt x="309" y="2123"/>
                    <a:pt x="315" y="2123"/>
                  </a:cubicBezTo>
                  <a:lnTo>
                    <a:pt x="1632" y="1995"/>
                  </a:lnTo>
                  <a:lnTo>
                    <a:pt x="1632"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4"/>
            <p:cNvSpPr/>
            <p:nvPr/>
          </p:nvSpPr>
          <p:spPr>
            <a:xfrm>
              <a:off x="4223675" y="1541200"/>
              <a:ext cx="77625" cy="26575"/>
            </a:xfrm>
            <a:custGeom>
              <a:rect b="b" l="l" r="r" t="t"/>
              <a:pathLst>
                <a:path extrusionOk="0" h="1063" w="3105">
                  <a:moveTo>
                    <a:pt x="1549" y="0"/>
                  </a:moveTo>
                  <a:lnTo>
                    <a:pt x="1" y="910"/>
                  </a:lnTo>
                  <a:cubicBezTo>
                    <a:pt x="31" y="1000"/>
                    <a:pt x="118" y="1062"/>
                    <a:pt x="215" y="1062"/>
                  </a:cubicBezTo>
                  <a:cubicBezTo>
                    <a:pt x="221" y="1062"/>
                    <a:pt x="226" y="1062"/>
                    <a:pt x="232" y="1062"/>
                  </a:cubicBezTo>
                  <a:lnTo>
                    <a:pt x="1549" y="934"/>
                  </a:lnTo>
                  <a:lnTo>
                    <a:pt x="2866" y="1062"/>
                  </a:lnTo>
                  <a:cubicBezTo>
                    <a:pt x="2872" y="1062"/>
                    <a:pt x="2879" y="1062"/>
                    <a:pt x="2885" y="1062"/>
                  </a:cubicBezTo>
                  <a:cubicBezTo>
                    <a:pt x="2981" y="1062"/>
                    <a:pt x="3068" y="1007"/>
                    <a:pt x="3105" y="910"/>
                  </a:cubicBezTo>
                  <a:lnTo>
                    <a:pt x="1549"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4"/>
            <p:cNvSpPr/>
            <p:nvPr/>
          </p:nvSpPr>
          <p:spPr>
            <a:xfrm>
              <a:off x="4223675" y="1541200"/>
              <a:ext cx="38725" cy="26575"/>
            </a:xfrm>
            <a:custGeom>
              <a:rect b="b" l="l" r="r" t="t"/>
              <a:pathLst>
                <a:path extrusionOk="0" h="1063" w="1549">
                  <a:moveTo>
                    <a:pt x="1549" y="0"/>
                  </a:moveTo>
                  <a:lnTo>
                    <a:pt x="1" y="910"/>
                  </a:lnTo>
                  <a:cubicBezTo>
                    <a:pt x="31" y="1007"/>
                    <a:pt x="117" y="1062"/>
                    <a:pt x="219" y="1062"/>
                  </a:cubicBezTo>
                  <a:cubicBezTo>
                    <a:pt x="226" y="1062"/>
                    <a:pt x="233" y="1062"/>
                    <a:pt x="240" y="1062"/>
                  </a:cubicBezTo>
                  <a:lnTo>
                    <a:pt x="1549" y="934"/>
                  </a:lnTo>
                  <a:lnTo>
                    <a:pt x="1549"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9" name="Google Shape;6119;p64"/>
          <p:cNvGrpSpPr/>
          <p:nvPr/>
        </p:nvGrpSpPr>
        <p:grpSpPr>
          <a:xfrm>
            <a:off x="3490175" y="3228225"/>
            <a:ext cx="324400" cy="367875"/>
            <a:chOff x="3490175" y="3228225"/>
            <a:chExt cx="324400" cy="367875"/>
          </a:xfrm>
        </p:grpSpPr>
        <p:sp>
          <p:nvSpPr>
            <p:cNvPr id="6120" name="Google Shape;6120;p64"/>
            <p:cNvSpPr/>
            <p:nvPr/>
          </p:nvSpPr>
          <p:spPr>
            <a:xfrm>
              <a:off x="3742525" y="3341175"/>
              <a:ext cx="72050" cy="141425"/>
            </a:xfrm>
            <a:custGeom>
              <a:rect b="b" l="l" r="r" t="t"/>
              <a:pathLst>
                <a:path extrusionOk="0" h="5657" w="2882">
                  <a:moveTo>
                    <a:pt x="408" y="1"/>
                  </a:moveTo>
                  <a:cubicBezTo>
                    <a:pt x="362" y="1"/>
                    <a:pt x="316" y="19"/>
                    <a:pt x="280" y="55"/>
                  </a:cubicBezTo>
                  <a:lnTo>
                    <a:pt x="64" y="270"/>
                  </a:lnTo>
                  <a:cubicBezTo>
                    <a:pt x="1" y="334"/>
                    <a:pt x="1" y="446"/>
                    <a:pt x="64" y="518"/>
                  </a:cubicBezTo>
                  <a:lnTo>
                    <a:pt x="2107" y="2560"/>
                  </a:lnTo>
                  <a:cubicBezTo>
                    <a:pt x="2187" y="2640"/>
                    <a:pt x="2227" y="2744"/>
                    <a:pt x="2219" y="2848"/>
                  </a:cubicBezTo>
                  <a:cubicBezTo>
                    <a:pt x="2219" y="2959"/>
                    <a:pt x="2171" y="3055"/>
                    <a:pt x="2099" y="3127"/>
                  </a:cubicBezTo>
                  <a:lnTo>
                    <a:pt x="88" y="5138"/>
                  </a:lnTo>
                  <a:cubicBezTo>
                    <a:pt x="25" y="5209"/>
                    <a:pt x="25" y="5321"/>
                    <a:pt x="88" y="5393"/>
                  </a:cubicBezTo>
                  <a:lnTo>
                    <a:pt x="304" y="5608"/>
                  </a:lnTo>
                  <a:cubicBezTo>
                    <a:pt x="340" y="5640"/>
                    <a:pt x="386" y="5656"/>
                    <a:pt x="432" y="5656"/>
                  </a:cubicBezTo>
                  <a:cubicBezTo>
                    <a:pt x="477" y="5656"/>
                    <a:pt x="523" y="5640"/>
                    <a:pt x="559" y="5608"/>
                  </a:cubicBezTo>
                  <a:lnTo>
                    <a:pt x="2570" y="3590"/>
                  </a:lnTo>
                  <a:cubicBezTo>
                    <a:pt x="2777" y="3382"/>
                    <a:pt x="2881" y="3111"/>
                    <a:pt x="2881" y="2824"/>
                  </a:cubicBezTo>
                  <a:cubicBezTo>
                    <a:pt x="2873" y="2544"/>
                    <a:pt x="2754" y="2281"/>
                    <a:pt x="2554" y="2082"/>
                  </a:cubicBezTo>
                  <a:lnTo>
                    <a:pt x="535" y="55"/>
                  </a:lnTo>
                  <a:cubicBezTo>
                    <a:pt x="499" y="19"/>
                    <a:pt x="453" y="1"/>
                    <a:pt x="408"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4"/>
            <p:cNvSpPr/>
            <p:nvPr/>
          </p:nvSpPr>
          <p:spPr>
            <a:xfrm>
              <a:off x="3490175" y="3341175"/>
              <a:ext cx="72250" cy="141375"/>
            </a:xfrm>
            <a:custGeom>
              <a:rect b="b" l="l" r="r" t="t"/>
              <a:pathLst>
                <a:path extrusionOk="0" h="5655" w="2890">
                  <a:moveTo>
                    <a:pt x="2475" y="1"/>
                  </a:moveTo>
                  <a:cubicBezTo>
                    <a:pt x="2430" y="1"/>
                    <a:pt x="2387" y="19"/>
                    <a:pt x="2355" y="55"/>
                  </a:cubicBezTo>
                  <a:lnTo>
                    <a:pt x="312" y="2098"/>
                  </a:lnTo>
                  <a:cubicBezTo>
                    <a:pt x="112" y="2297"/>
                    <a:pt x="1" y="2576"/>
                    <a:pt x="9" y="2856"/>
                  </a:cubicBezTo>
                  <a:cubicBezTo>
                    <a:pt x="9" y="3135"/>
                    <a:pt x="128" y="3398"/>
                    <a:pt x="328" y="3598"/>
                  </a:cubicBezTo>
                  <a:lnTo>
                    <a:pt x="2331" y="5600"/>
                  </a:lnTo>
                  <a:cubicBezTo>
                    <a:pt x="2363" y="5636"/>
                    <a:pt x="2407" y="5654"/>
                    <a:pt x="2451" y="5654"/>
                  </a:cubicBezTo>
                  <a:cubicBezTo>
                    <a:pt x="2496" y="5654"/>
                    <a:pt x="2542" y="5636"/>
                    <a:pt x="2578" y="5600"/>
                  </a:cubicBezTo>
                  <a:lnTo>
                    <a:pt x="2794" y="5393"/>
                  </a:lnTo>
                  <a:cubicBezTo>
                    <a:pt x="2865" y="5321"/>
                    <a:pt x="2865" y="5209"/>
                    <a:pt x="2794" y="5138"/>
                  </a:cubicBezTo>
                  <a:lnTo>
                    <a:pt x="775" y="3119"/>
                  </a:lnTo>
                  <a:cubicBezTo>
                    <a:pt x="703" y="3039"/>
                    <a:pt x="655" y="2935"/>
                    <a:pt x="663" y="2832"/>
                  </a:cubicBezTo>
                  <a:cubicBezTo>
                    <a:pt x="663" y="2720"/>
                    <a:pt x="711" y="2624"/>
                    <a:pt x="783" y="2552"/>
                  </a:cubicBezTo>
                  <a:lnTo>
                    <a:pt x="2817" y="518"/>
                  </a:lnTo>
                  <a:cubicBezTo>
                    <a:pt x="2889" y="446"/>
                    <a:pt x="2889" y="334"/>
                    <a:pt x="2817" y="262"/>
                  </a:cubicBezTo>
                  <a:lnTo>
                    <a:pt x="2602" y="55"/>
                  </a:lnTo>
                  <a:cubicBezTo>
                    <a:pt x="2566" y="19"/>
                    <a:pt x="2520" y="1"/>
                    <a:pt x="2475"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4"/>
            <p:cNvSpPr/>
            <p:nvPr/>
          </p:nvSpPr>
          <p:spPr>
            <a:xfrm>
              <a:off x="3495575" y="3341175"/>
              <a:ext cx="66850" cy="141575"/>
            </a:xfrm>
            <a:custGeom>
              <a:rect b="b" l="l" r="r" t="t"/>
              <a:pathLst>
                <a:path extrusionOk="0" h="5663" w="2674">
                  <a:moveTo>
                    <a:pt x="2266" y="1"/>
                  </a:moveTo>
                  <a:cubicBezTo>
                    <a:pt x="2220" y="1"/>
                    <a:pt x="2175" y="19"/>
                    <a:pt x="2139" y="55"/>
                  </a:cubicBezTo>
                  <a:lnTo>
                    <a:pt x="2043" y="151"/>
                  </a:lnTo>
                  <a:lnTo>
                    <a:pt x="2155" y="270"/>
                  </a:lnTo>
                  <a:cubicBezTo>
                    <a:pt x="2226" y="334"/>
                    <a:pt x="2226" y="446"/>
                    <a:pt x="2155" y="518"/>
                  </a:cubicBezTo>
                  <a:lnTo>
                    <a:pt x="128" y="2552"/>
                  </a:lnTo>
                  <a:cubicBezTo>
                    <a:pt x="48" y="2624"/>
                    <a:pt x="8" y="2728"/>
                    <a:pt x="0" y="2832"/>
                  </a:cubicBezTo>
                  <a:cubicBezTo>
                    <a:pt x="0" y="2943"/>
                    <a:pt x="40" y="3047"/>
                    <a:pt x="120" y="3119"/>
                  </a:cubicBezTo>
                  <a:lnTo>
                    <a:pt x="2131" y="5138"/>
                  </a:lnTo>
                  <a:cubicBezTo>
                    <a:pt x="2202" y="5209"/>
                    <a:pt x="2202" y="5321"/>
                    <a:pt x="2131" y="5393"/>
                  </a:cubicBezTo>
                  <a:lnTo>
                    <a:pt x="2019" y="5505"/>
                  </a:lnTo>
                  <a:lnTo>
                    <a:pt x="2115" y="5608"/>
                  </a:lnTo>
                  <a:cubicBezTo>
                    <a:pt x="2151" y="5644"/>
                    <a:pt x="2196" y="5662"/>
                    <a:pt x="2242" y="5662"/>
                  </a:cubicBezTo>
                  <a:cubicBezTo>
                    <a:pt x="2288" y="5662"/>
                    <a:pt x="2334" y="5644"/>
                    <a:pt x="2370" y="5608"/>
                  </a:cubicBezTo>
                  <a:lnTo>
                    <a:pt x="2578" y="5393"/>
                  </a:lnTo>
                  <a:cubicBezTo>
                    <a:pt x="2649" y="5321"/>
                    <a:pt x="2649" y="5209"/>
                    <a:pt x="2578" y="5146"/>
                  </a:cubicBezTo>
                  <a:lnTo>
                    <a:pt x="559" y="3119"/>
                  </a:lnTo>
                  <a:cubicBezTo>
                    <a:pt x="487" y="3047"/>
                    <a:pt x="439" y="2935"/>
                    <a:pt x="447" y="2832"/>
                  </a:cubicBezTo>
                  <a:cubicBezTo>
                    <a:pt x="447" y="2728"/>
                    <a:pt x="495" y="2624"/>
                    <a:pt x="567" y="2552"/>
                  </a:cubicBezTo>
                  <a:lnTo>
                    <a:pt x="2601" y="518"/>
                  </a:lnTo>
                  <a:cubicBezTo>
                    <a:pt x="2673" y="446"/>
                    <a:pt x="2673" y="334"/>
                    <a:pt x="2601" y="270"/>
                  </a:cubicBezTo>
                  <a:lnTo>
                    <a:pt x="2394" y="55"/>
                  </a:lnTo>
                  <a:cubicBezTo>
                    <a:pt x="2358" y="19"/>
                    <a:pt x="2312" y="1"/>
                    <a:pt x="2266"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4"/>
            <p:cNvSpPr/>
            <p:nvPr/>
          </p:nvSpPr>
          <p:spPr>
            <a:xfrm>
              <a:off x="3742525" y="3341175"/>
              <a:ext cx="66850" cy="141575"/>
            </a:xfrm>
            <a:custGeom>
              <a:rect b="b" l="l" r="r" t="t"/>
              <a:pathLst>
                <a:path extrusionOk="0" h="5663" w="2674">
                  <a:moveTo>
                    <a:pt x="408" y="1"/>
                  </a:moveTo>
                  <a:cubicBezTo>
                    <a:pt x="362" y="1"/>
                    <a:pt x="316" y="19"/>
                    <a:pt x="280" y="55"/>
                  </a:cubicBezTo>
                  <a:lnTo>
                    <a:pt x="64" y="270"/>
                  </a:lnTo>
                  <a:cubicBezTo>
                    <a:pt x="1" y="334"/>
                    <a:pt x="1" y="446"/>
                    <a:pt x="64" y="518"/>
                  </a:cubicBezTo>
                  <a:lnTo>
                    <a:pt x="2099" y="2552"/>
                  </a:lnTo>
                  <a:cubicBezTo>
                    <a:pt x="2171" y="2624"/>
                    <a:pt x="2219" y="2728"/>
                    <a:pt x="2219" y="2832"/>
                  </a:cubicBezTo>
                  <a:cubicBezTo>
                    <a:pt x="2227" y="2935"/>
                    <a:pt x="2187" y="3047"/>
                    <a:pt x="2107" y="3119"/>
                  </a:cubicBezTo>
                  <a:lnTo>
                    <a:pt x="88" y="5146"/>
                  </a:lnTo>
                  <a:cubicBezTo>
                    <a:pt x="17" y="5209"/>
                    <a:pt x="17" y="5321"/>
                    <a:pt x="88" y="5393"/>
                  </a:cubicBezTo>
                  <a:lnTo>
                    <a:pt x="304" y="5608"/>
                  </a:lnTo>
                  <a:cubicBezTo>
                    <a:pt x="336" y="5644"/>
                    <a:pt x="380" y="5662"/>
                    <a:pt x="425" y="5662"/>
                  </a:cubicBezTo>
                  <a:cubicBezTo>
                    <a:pt x="469" y="5662"/>
                    <a:pt x="515" y="5644"/>
                    <a:pt x="551" y="5608"/>
                  </a:cubicBezTo>
                  <a:lnTo>
                    <a:pt x="655" y="5505"/>
                  </a:lnTo>
                  <a:lnTo>
                    <a:pt x="535" y="5393"/>
                  </a:lnTo>
                  <a:cubicBezTo>
                    <a:pt x="463" y="5321"/>
                    <a:pt x="463" y="5209"/>
                    <a:pt x="535" y="5138"/>
                  </a:cubicBezTo>
                  <a:lnTo>
                    <a:pt x="2554" y="3127"/>
                  </a:lnTo>
                  <a:cubicBezTo>
                    <a:pt x="2634" y="3047"/>
                    <a:pt x="2674" y="2943"/>
                    <a:pt x="2674" y="2832"/>
                  </a:cubicBezTo>
                  <a:cubicBezTo>
                    <a:pt x="2666" y="2728"/>
                    <a:pt x="2618" y="2632"/>
                    <a:pt x="2546" y="2552"/>
                  </a:cubicBezTo>
                  <a:lnTo>
                    <a:pt x="511" y="518"/>
                  </a:lnTo>
                  <a:cubicBezTo>
                    <a:pt x="447" y="454"/>
                    <a:pt x="447" y="342"/>
                    <a:pt x="511" y="270"/>
                  </a:cubicBezTo>
                  <a:lnTo>
                    <a:pt x="631" y="151"/>
                  </a:lnTo>
                  <a:lnTo>
                    <a:pt x="535" y="55"/>
                  </a:lnTo>
                  <a:cubicBezTo>
                    <a:pt x="499" y="19"/>
                    <a:pt x="453" y="1"/>
                    <a:pt x="408"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4"/>
            <p:cNvSpPr/>
            <p:nvPr/>
          </p:nvSpPr>
          <p:spPr>
            <a:xfrm>
              <a:off x="3641400" y="3228225"/>
              <a:ext cx="24150" cy="24175"/>
            </a:xfrm>
            <a:custGeom>
              <a:rect b="b" l="l" r="r" t="t"/>
              <a:pathLst>
                <a:path extrusionOk="0" h="967" w="966">
                  <a:moveTo>
                    <a:pt x="479" y="1"/>
                  </a:moveTo>
                  <a:cubicBezTo>
                    <a:pt x="216" y="1"/>
                    <a:pt x="0" y="216"/>
                    <a:pt x="0" y="487"/>
                  </a:cubicBezTo>
                  <a:cubicBezTo>
                    <a:pt x="0" y="751"/>
                    <a:pt x="216" y="966"/>
                    <a:pt x="479" y="966"/>
                  </a:cubicBezTo>
                  <a:cubicBezTo>
                    <a:pt x="750" y="966"/>
                    <a:pt x="966" y="751"/>
                    <a:pt x="966" y="487"/>
                  </a:cubicBezTo>
                  <a:cubicBezTo>
                    <a:pt x="966" y="216"/>
                    <a:pt x="750" y="1"/>
                    <a:pt x="479"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4"/>
            <p:cNvSpPr/>
            <p:nvPr/>
          </p:nvSpPr>
          <p:spPr>
            <a:xfrm>
              <a:off x="3639200" y="3571950"/>
              <a:ext cx="24150" cy="24150"/>
            </a:xfrm>
            <a:custGeom>
              <a:rect b="b" l="l" r="r" t="t"/>
              <a:pathLst>
                <a:path extrusionOk="0" h="966" w="966">
                  <a:moveTo>
                    <a:pt x="487" y="0"/>
                  </a:moveTo>
                  <a:cubicBezTo>
                    <a:pt x="216" y="0"/>
                    <a:pt x="0" y="215"/>
                    <a:pt x="0" y="487"/>
                  </a:cubicBezTo>
                  <a:cubicBezTo>
                    <a:pt x="0" y="750"/>
                    <a:pt x="216" y="966"/>
                    <a:pt x="487" y="966"/>
                  </a:cubicBezTo>
                  <a:cubicBezTo>
                    <a:pt x="750" y="966"/>
                    <a:pt x="966" y="750"/>
                    <a:pt x="966" y="487"/>
                  </a:cubicBezTo>
                  <a:cubicBezTo>
                    <a:pt x="966" y="215"/>
                    <a:pt x="750" y="0"/>
                    <a:pt x="487"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4"/>
            <p:cNvSpPr/>
            <p:nvPr/>
          </p:nvSpPr>
          <p:spPr>
            <a:xfrm>
              <a:off x="3544650" y="3305825"/>
              <a:ext cx="215650" cy="212875"/>
            </a:xfrm>
            <a:custGeom>
              <a:rect b="b" l="l" r="r" t="t"/>
              <a:pathLst>
                <a:path extrusionOk="0" h="8515" w="8626">
                  <a:moveTo>
                    <a:pt x="4310" y="1"/>
                  </a:moveTo>
                  <a:cubicBezTo>
                    <a:pt x="4143" y="1"/>
                    <a:pt x="3978" y="64"/>
                    <a:pt x="3854" y="192"/>
                  </a:cubicBezTo>
                  <a:lnTo>
                    <a:pt x="255" y="3791"/>
                  </a:lnTo>
                  <a:cubicBezTo>
                    <a:pt x="0" y="4046"/>
                    <a:pt x="0" y="4461"/>
                    <a:pt x="247" y="4716"/>
                  </a:cubicBezTo>
                  <a:lnTo>
                    <a:pt x="3854" y="8323"/>
                  </a:lnTo>
                  <a:cubicBezTo>
                    <a:pt x="3978" y="8451"/>
                    <a:pt x="4143" y="8515"/>
                    <a:pt x="4310" y="8515"/>
                  </a:cubicBezTo>
                  <a:cubicBezTo>
                    <a:pt x="4477" y="8515"/>
                    <a:pt x="4644" y="8451"/>
                    <a:pt x="4772" y="8323"/>
                  </a:cubicBezTo>
                  <a:lnTo>
                    <a:pt x="8370" y="4716"/>
                  </a:lnTo>
                  <a:cubicBezTo>
                    <a:pt x="8626" y="4461"/>
                    <a:pt x="8626" y="4046"/>
                    <a:pt x="8370" y="3791"/>
                  </a:cubicBezTo>
                  <a:lnTo>
                    <a:pt x="4772" y="192"/>
                  </a:lnTo>
                  <a:cubicBezTo>
                    <a:pt x="4644" y="64"/>
                    <a:pt x="4477" y="1"/>
                    <a:pt x="4310"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4"/>
            <p:cNvSpPr/>
            <p:nvPr/>
          </p:nvSpPr>
          <p:spPr>
            <a:xfrm>
              <a:off x="3574950" y="3305825"/>
              <a:ext cx="155025" cy="212875"/>
            </a:xfrm>
            <a:custGeom>
              <a:rect b="b" l="l" r="r" t="t"/>
              <a:pathLst>
                <a:path extrusionOk="0" h="8515" w="6201">
                  <a:moveTo>
                    <a:pt x="3098" y="1"/>
                  </a:moveTo>
                  <a:cubicBezTo>
                    <a:pt x="2931" y="1"/>
                    <a:pt x="2766" y="64"/>
                    <a:pt x="2642" y="192"/>
                  </a:cubicBezTo>
                  <a:lnTo>
                    <a:pt x="49" y="2785"/>
                  </a:lnTo>
                  <a:lnTo>
                    <a:pt x="1469" y="4214"/>
                  </a:lnTo>
                  <a:lnTo>
                    <a:pt x="1" y="5682"/>
                  </a:lnTo>
                  <a:lnTo>
                    <a:pt x="2642" y="8323"/>
                  </a:lnTo>
                  <a:cubicBezTo>
                    <a:pt x="2770" y="8451"/>
                    <a:pt x="2935" y="8515"/>
                    <a:pt x="3101" y="8515"/>
                  </a:cubicBezTo>
                  <a:cubicBezTo>
                    <a:pt x="3267" y="8515"/>
                    <a:pt x="3432" y="8451"/>
                    <a:pt x="3560" y="8323"/>
                  </a:cubicBezTo>
                  <a:lnTo>
                    <a:pt x="6153" y="5722"/>
                  </a:lnTo>
                  <a:lnTo>
                    <a:pt x="4733" y="4301"/>
                  </a:lnTo>
                  <a:lnTo>
                    <a:pt x="6201" y="2833"/>
                  </a:lnTo>
                  <a:lnTo>
                    <a:pt x="3560" y="192"/>
                  </a:lnTo>
                  <a:cubicBezTo>
                    <a:pt x="3432" y="64"/>
                    <a:pt x="3265" y="1"/>
                    <a:pt x="3098"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4"/>
            <p:cNvSpPr/>
            <p:nvPr/>
          </p:nvSpPr>
          <p:spPr>
            <a:xfrm>
              <a:off x="3576550" y="3337050"/>
              <a:ext cx="151650" cy="150225"/>
            </a:xfrm>
            <a:custGeom>
              <a:rect b="b" l="l" r="r" t="t"/>
              <a:pathLst>
                <a:path extrusionOk="0" h="6009" w="6066">
                  <a:moveTo>
                    <a:pt x="3030" y="0"/>
                  </a:moveTo>
                  <a:cubicBezTo>
                    <a:pt x="2955" y="0"/>
                    <a:pt x="2881" y="28"/>
                    <a:pt x="2826" y="84"/>
                  </a:cubicBezTo>
                  <a:lnTo>
                    <a:pt x="113" y="2797"/>
                  </a:lnTo>
                  <a:cubicBezTo>
                    <a:pt x="1" y="2909"/>
                    <a:pt x="1" y="3100"/>
                    <a:pt x="113" y="3212"/>
                  </a:cubicBezTo>
                  <a:lnTo>
                    <a:pt x="2826" y="5925"/>
                  </a:lnTo>
                  <a:cubicBezTo>
                    <a:pt x="2881" y="5981"/>
                    <a:pt x="2955" y="6009"/>
                    <a:pt x="3030" y="6009"/>
                  </a:cubicBezTo>
                  <a:cubicBezTo>
                    <a:pt x="3105" y="6009"/>
                    <a:pt x="3181" y="5981"/>
                    <a:pt x="3240" y="5925"/>
                  </a:cubicBezTo>
                  <a:lnTo>
                    <a:pt x="5945" y="3212"/>
                  </a:lnTo>
                  <a:cubicBezTo>
                    <a:pt x="6065" y="3100"/>
                    <a:pt x="6065" y="2909"/>
                    <a:pt x="5945" y="2797"/>
                  </a:cubicBezTo>
                  <a:lnTo>
                    <a:pt x="3240" y="84"/>
                  </a:lnTo>
                  <a:cubicBezTo>
                    <a:pt x="3181" y="28"/>
                    <a:pt x="3105" y="0"/>
                    <a:pt x="3030"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4"/>
            <p:cNvSpPr/>
            <p:nvPr/>
          </p:nvSpPr>
          <p:spPr>
            <a:xfrm>
              <a:off x="3592325" y="3337050"/>
              <a:ext cx="120100" cy="150225"/>
            </a:xfrm>
            <a:custGeom>
              <a:rect b="b" l="l" r="r" t="t"/>
              <a:pathLst>
                <a:path extrusionOk="0" h="6009" w="4804">
                  <a:moveTo>
                    <a:pt x="2399" y="0"/>
                  </a:moveTo>
                  <a:cubicBezTo>
                    <a:pt x="2324" y="0"/>
                    <a:pt x="2250" y="28"/>
                    <a:pt x="2195" y="84"/>
                  </a:cubicBezTo>
                  <a:lnTo>
                    <a:pt x="40" y="2239"/>
                  </a:lnTo>
                  <a:lnTo>
                    <a:pt x="766" y="2965"/>
                  </a:lnTo>
                  <a:lnTo>
                    <a:pt x="0" y="3731"/>
                  </a:lnTo>
                  <a:lnTo>
                    <a:pt x="2195" y="5925"/>
                  </a:lnTo>
                  <a:cubicBezTo>
                    <a:pt x="2254" y="5981"/>
                    <a:pt x="2330" y="6009"/>
                    <a:pt x="2405" y="6009"/>
                  </a:cubicBezTo>
                  <a:cubicBezTo>
                    <a:pt x="2480" y="6009"/>
                    <a:pt x="2554" y="5981"/>
                    <a:pt x="2609" y="5925"/>
                  </a:cubicBezTo>
                  <a:lnTo>
                    <a:pt x="4764" y="3771"/>
                  </a:lnTo>
                  <a:lnTo>
                    <a:pt x="4038" y="3052"/>
                  </a:lnTo>
                  <a:lnTo>
                    <a:pt x="4804" y="2278"/>
                  </a:lnTo>
                  <a:lnTo>
                    <a:pt x="2609" y="84"/>
                  </a:lnTo>
                  <a:cubicBezTo>
                    <a:pt x="2550" y="28"/>
                    <a:pt x="2474" y="0"/>
                    <a:pt x="2399"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4"/>
            <p:cNvSpPr/>
            <p:nvPr/>
          </p:nvSpPr>
          <p:spPr>
            <a:xfrm>
              <a:off x="3578550" y="3266575"/>
              <a:ext cx="149850" cy="145750"/>
            </a:xfrm>
            <a:custGeom>
              <a:rect b="b" l="l" r="r" t="t"/>
              <a:pathLst>
                <a:path extrusionOk="0" h="5830" w="5994">
                  <a:moveTo>
                    <a:pt x="2998" y="1"/>
                  </a:moveTo>
                  <a:cubicBezTo>
                    <a:pt x="2763" y="1"/>
                    <a:pt x="2530" y="90"/>
                    <a:pt x="2355" y="270"/>
                  </a:cubicBezTo>
                  <a:lnTo>
                    <a:pt x="360" y="2265"/>
                  </a:lnTo>
                  <a:cubicBezTo>
                    <a:pt x="1" y="2624"/>
                    <a:pt x="1" y="3206"/>
                    <a:pt x="360" y="3565"/>
                  </a:cubicBezTo>
                  <a:lnTo>
                    <a:pt x="2355" y="5560"/>
                  </a:lnTo>
                  <a:cubicBezTo>
                    <a:pt x="2530" y="5740"/>
                    <a:pt x="2763" y="5830"/>
                    <a:pt x="2998" y="5830"/>
                  </a:cubicBezTo>
                  <a:cubicBezTo>
                    <a:pt x="3232" y="5830"/>
                    <a:pt x="3468" y="5740"/>
                    <a:pt x="3647" y="5560"/>
                  </a:cubicBezTo>
                  <a:lnTo>
                    <a:pt x="5634" y="3565"/>
                  </a:lnTo>
                  <a:cubicBezTo>
                    <a:pt x="5993" y="3206"/>
                    <a:pt x="5993" y="2624"/>
                    <a:pt x="5634" y="2265"/>
                  </a:cubicBezTo>
                  <a:lnTo>
                    <a:pt x="3647" y="270"/>
                  </a:lnTo>
                  <a:cubicBezTo>
                    <a:pt x="3468" y="90"/>
                    <a:pt x="3232" y="1"/>
                    <a:pt x="2998"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4"/>
            <p:cNvSpPr/>
            <p:nvPr/>
          </p:nvSpPr>
          <p:spPr>
            <a:xfrm>
              <a:off x="3578550" y="3266575"/>
              <a:ext cx="95375" cy="145750"/>
            </a:xfrm>
            <a:custGeom>
              <a:rect b="b" l="l" r="r" t="t"/>
              <a:pathLst>
                <a:path extrusionOk="0" h="5830" w="3815">
                  <a:moveTo>
                    <a:pt x="2997" y="1"/>
                  </a:moveTo>
                  <a:cubicBezTo>
                    <a:pt x="2761" y="1"/>
                    <a:pt x="2526" y="90"/>
                    <a:pt x="2347" y="270"/>
                  </a:cubicBezTo>
                  <a:lnTo>
                    <a:pt x="360" y="2265"/>
                  </a:lnTo>
                  <a:cubicBezTo>
                    <a:pt x="1" y="2624"/>
                    <a:pt x="1" y="3206"/>
                    <a:pt x="360" y="3565"/>
                  </a:cubicBezTo>
                  <a:lnTo>
                    <a:pt x="2347" y="5560"/>
                  </a:lnTo>
                  <a:cubicBezTo>
                    <a:pt x="2526" y="5740"/>
                    <a:pt x="2761" y="5830"/>
                    <a:pt x="2997" y="5830"/>
                  </a:cubicBezTo>
                  <a:cubicBezTo>
                    <a:pt x="3232" y="5830"/>
                    <a:pt x="3468" y="5740"/>
                    <a:pt x="3647" y="5560"/>
                  </a:cubicBezTo>
                  <a:lnTo>
                    <a:pt x="3815" y="5393"/>
                  </a:lnTo>
                  <a:lnTo>
                    <a:pt x="2003" y="3573"/>
                  </a:lnTo>
                  <a:cubicBezTo>
                    <a:pt x="1636" y="3206"/>
                    <a:pt x="1636" y="2624"/>
                    <a:pt x="2003" y="2257"/>
                  </a:cubicBezTo>
                  <a:lnTo>
                    <a:pt x="3815" y="446"/>
                  </a:lnTo>
                  <a:lnTo>
                    <a:pt x="3647" y="270"/>
                  </a:lnTo>
                  <a:cubicBezTo>
                    <a:pt x="3468" y="90"/>
                    <a:pt x="3232" y="1"/>
                    <a:pt x="2997"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4"/>
            <p:cNvSpPr/>
            <p:nvPr/>
          </p:nvSpPr>
          <p:spPr>
            <a:xfrm>
              <a:off x="3619050" y="3266575"/>
              <a:ext cx="68850" cy="53400"/>
            </a:xfrm>
            <a:custGeom>
              <a:rect b="b" l="l" r="r" t="t"/>
              <a:pathLst>
                <a:path extrusionOk="0" h="2136" w="2754">
                  <a:moveTo>
                    <a:pt x="1377" y="1"/>
                  </a:moveTo>
                  <a:cubicBezTo>
                    <a:pt x="1141" y="1"/>
                    <a:pt x="906" y="90"/>
                    <a:pt x="727" y="270"/>
                  </a:cubicBezTo>
                  <a:lnTo>
                    <a:pt x="0" y="996"/>
                  </a:lnTo>
                  <a:lnTo>
                    <a:pt x="958" y="1962"/>
                  </a:lnTo>
                  <a:cubicBezTo>
                    <a:pt x="1074" y="2077"/>
                    <a:pt x="1225" y="2135"/>
                    <a:pt x="1377" y="2135"/>
                  </a:cubicBezTo>
                  <a:cubicBezTo>
                    <a:pt x="1528" y="2135"/>
                    <a:pt x="1680" y="2077"/>
                    <a:pt x="1796" y="1962"/>
                  </a:cubicBezTo>
                  <a:lnTo>
                    <a:pt x="2753" y="996"/>
                  </a:lnTo>
                  <a:lnTo>
                    <a:pt x="2027" y="270"/>
                  </a:lnTo>
                  <a:cubicBezTo>
                    <a:pt x="1848" y="90"/>
                    <a:pt x="1612" y="1"/>
                    <a:pt x="1377"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4"/>
            <p:cNvSpPr/>
            <p:nvPr/>
          </p:nvSpPr>
          <p:spPr>
            <a:xfrm>
              <a:off x="3619050" y="3266575"/>
              <a:ext cx="54875" cy="45450"/>
            </a:xfrm>
            <a:custGeom>
              <a:rect b="b" l="l" r="r" t="t"/>
              <a:pathLst>
                <a:path extrusionOk="0" h="1818" w="2195">
                  <a:moveTo>
                    <a:pt x="1378" y="1"/>
                  </a:moveTo>
                  <a:cubicBezTo>
                    <a:pt x="1143" y="1"/>
                    <a:pt x="910" y="90"/>
                    <a:pt x="735" y="270"/>
                  </a:cubicBezTo>
                  <a:lnTo>
                    <a:pt x="0" y="996"/>
                  </a:lnTo>
                  <a:lnTo>
                    <a:pt x="822" y="1818"/>
                  </a:lnTo>
                  <a:lnTo>
                    <a:pt x="2195" y="446"/>
                  </a:lnTo>
                  <a:lnTo>
                    <a:pt x="2027" y="270"/>
                  </a:lnTo>
                  <a:cubicBezTo>
                    <a:pt x="1848" y="90"/>
                    <a:pt x="1612" y="1"/>
                    <a:pt x="1378"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4"/>
            <p:cNvSpPr/>
            <p:nvPr/>
          </p:nvSpPr>
          <p:spPr>
            <a:xfrm>
              <a:off x="3576350" y="3412200"/>
              <a:ext cx="149850" cy="145750"/>
            </a:xfrm>
            <a:custGeom>
              <a:rect b="b" l="l" r="r" t="t"/>
              <a:pathLst>
                <a:path extrusionOk="0" h="5830" w="5994">
                  <a:moveTo>
                    <a:pt x="2998" y="1"/>
                  </a:moveTo>
                  <a:cubicBezTo>
                    <a:pt x="2764" y="1"/>
                    <a:pt x="2530" y="90"/>
                    <a:pt x="2355" y="270"/>
                  </a:cubicBezTo>
                  <a:lnTo>
                    <a:pt x="360" y="2265"/>
                  </a:lnTo>
                  <a:cubicBezTo>
                    <a:pt x="1" y="2624"/>
                    <a:pt x="1" y="3206"/>
                    <a:pt x="360" y="3565"/>
                  </a:cubicBezTo>
                  <a:lnTo>
                    <a:pt x="2355" y="5560"/>
                  </a:lnTo>
                  <a:cubicBezTo>
                    <a:pt x="2530" y="5740"/>
                    <a:pt x="2764" y="5830"/>
                    <a:pt x="2998" y="5830"/>
                  </a:cubicBezTo>
                  <a:cubicBezTo>
                    <a:pt x="3232" y="5830"/>
                    <a:pt x="3468" y="5740"/>
                    <a:pt x="3647" y="5560"/>
                  </a:cubicBezTo>
                  <a:lnTo>
                    <a:pt x="5634" y="3565"/>
                  </a:lnTo>
                  <a:cubicBezTo>
                    <a:pt x="5993" y="3206"/>
                    <a:pt x="5993" y="2624"/>
                    <a:pt x="5634" y="2265"/>
                  </a:cubicBezTo>
                  <a:lnTo>
                    <a:pt x="3647" y="270"/>
                  </a:lnTo>
                  <a:cubicBezTo>
                    <a:pt x="3468" y="90"/>
                    <a:pt x="3232" y="1"/>
                    <a:pt x="2998"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4"/>
            <p:cNvSpPr/>
            <p:nvPr/>
          </p:nvSpPr>
          <p:spPr>
            <a:xfrm>
              <a:off x="3578550" y="3312000"/>
              <a:ext cx="149850" cy="100125"/>
            </a:xfrm>
            <a:custGeom>
              <a:rect b="b" l="l" r="r" t="t"/>
              <a:pathLst>
                <a:path extrusionOk="0" h="4005" w="5994">
                  <a:moveTo>
                    <a:pt x="799" y="1"/>
                  </a:moveTo>
                  <a:lnTo>
                    <a:pt x="360" y="440"/>
                  </a:lnTo>
                  <a:cubicBezTo>
                    <a:pt x="1" y="799"/>
                    <a:pt x="1" y="1381"/>
                    <a:pt x="360" y="1740"/>
                  </a:cubicBezTo>
                  <a:lnTo>
                    <a:pt x="2347" y="3735"/>
                  </a:lnTo>
                  <a:cubicBezTo>
                    <a:pt x="2526" y="3915"/>
                    <a:pt x="2761" y="4005"/>
                    <a:pt x="2997" y="4005"/>
                  </a:cubicBezTo>
                  <a:cubicBezTo>
                    <a:pt x="3232" y="4005"/>
                    <a:pt x="3468" y="3915"/>
                    <a:pt x="3647" y="3735"/>
                  </a:cubicBezTo>
                  <a:lnTo>
                    <a:pt x="5634" y="1740"/>
                  </a:lnTo>
                  <a:cubicBezTo>
                    <a:pt x="5993" y="1381"/>
                    <a:pt x="5993" y="799"/>
                    <a:pt x="5634" y="440"/>
                  </a:cubicBezTo>
                  <a:lnTo>
                    <a:pt x="5195" y="1"/>
                  </a:lnTo>
                  <a:lnTo>
                    <a:pt x="3416" y="1788"/>
                  </a:lnTo>
                  <a:cubicBezTo>
                    <a:pt x="3300" y="1904"/>
                    <a:pt x="3148" y="1962"/>
                    <a:pt x="2997" y="1962"/>
                  </a:cubicBezTo>
                  <a:cubicBezTo>
                    <a:pt x="2845" y="1962"/>
                    <a:pt x="2694" y="1904"/>
                    <a:pt x="2578" y="1788"/>
                  </a:cubicBezTo>
                  <a:lnTo>
                    <a:pt x="799"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4"/>
            <p:cNvSpPr/>
            <p:nvPr/>
          </p:nvSpPr>
          <p:spPr>
            <a:xfrm>
              <a:off x="3578550" y="3312000"/>
              <a:ext cx="95375" cy="100175"/>
            </a:xfrm>
            <a:custGeom>
              <a:rect b="b" l="l" r="r" t="t"/>
              <a:pathLst>
                <a:path extrusionOk="0" h="4007" w="3815">
                  <a:moveTo>
                    <a:pt x="799" y="1"/>
                  </a:moveTo>
                  <a:lnTo>
                    <a:pt x="360" y="440"/>
                  </a:lnTo>
                  <a:cubicBezTo>
                    <a:pt x="1" y="807"/>
                    <a:pt x="1" y="1389"/>
                    <a:pt x="360" y="1748"/>
                  </a:cubicBezTo>
                  <a:lnTo>
                    <a:pt x="2347" y="3743"/>
                  </a:lnTo>
                  <a:cubicBezTo>
                    <a:pt x="2526" y="3919"/>
                    <a:pt x="2761" y="4007"/>
                    <a:pt x="2996" y="4007"/>
                  </a:cubicBezTo>
                  <a:cubicBezTo>
                    <a:pt x="3230" y="4007"/>
                    <a:pt x="3464" y="3919"/>
                    <a:pt x="3639" y="3743"/>
                  </a:cubicBezTo>
                  <a:lnTo>
                    <a:pt x="3815" y="3568"/>
                  </a:lnTo>
                  <a:lnTo>
                    <a:pt x="1995" y="1748"/>
                  </a:lnTo>
                  <a:cubicBezTo>
                    <a:pt x="1788" y="1541"/>
                    <a:pt x="1692" y="1246"/>
                    <a:pt x="1748" y="951"/>
                  </a:cubicBezTo>
                  <a:lnTo>
                    <a:pt x="799"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4"/>
            <p:cNvSpPr/>
            <p:nvPr/>
          </p:nvSpPr>
          <p:spPr>
            <a:xfrm>
              <a:off x="3576550" y="3412200"/>
              <a:ext cx="95375" cy="145750"/>
            </a:xfrm>
            <a:custGeom>
              <a:rect b="b" l="l" r="r" t="t"/>
              <a:pathLst>
                <a:path extrusionOk="0" h="5830" w="3815">
                  <a:moveTo>
                    <a:pt x="2993" y="1"/>
                  </a:moveTo>
                  <a:cubicBezTo>
                    <a:pt x="2760" y="1"/>
                    <a:pt x="2526" y="90"/>
                    <a:pt x="2347" y="270"/>
                  </a:cubicBezTo>
                  <a:lnTo>
                    <a:pt x="360" y="2265"/>
                  </a:lnTo>
                  <a:cubicBezTo>
                    <a:pt x="1" y="2624"/>
                    <a:pt x="1" y="3206"/>
                    <a:pt x="360" y="3565"/>
                  </a:cubicBezTo>
                  <a:lnTo>
                    <a:pt x="2347" y="5560"/>
                  </a:lnTo>
                  <a:cubicBezTo>
                    <a:pt x="2526" y="5740"/>
                    <a:pt x="2760" y="5830"/>
                    <a:pt x="2993" y="5830"/>
                  </a:cubicBezTo>
                  <a:cubicBezTo>
                    <a:pt x="3226" y="5830"/>
                    <a:pt x="3460" y="5740"/>
                    <a:pt x="3639" y="5560"/>
                  </a:cubicBezTo>
                  <a:lnTo>
                    <a:pt x="3815" y="5393"/>
                  </a:lnTo>
                  <a:lnTo>
                    <a:pt x="1996" y="3565"/>
                  </a:lnTo>
                  <a:cubicBezTo>
                    <a:pt x="1637" y="3206"/>
                    <a:pt x="1637" y="2624"/>
                    <a:pt x="1996" y="2257"/>
                  </a:cubicBezTo>
                  <a:lnTo>
                    <a:pt x="3815" y="437"/>
                  </a:lnTo>
                  <a:lnTo>
                    <a:pt x="3639" y="270"/>
                  </a:lnTo>
                  <a:cubicBezTo>
                    <a:pt x="3460" y="90"/>
                    <a:pt x="3226" y="1"/>
                    <a:pt x="2993"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4"/>
            <p:cNvSpPr/>
            <p:nvPr/>
          </p:nvSpPr>
          <p:spPr>
            <a:xfrm>
              <a:off x="3576350" y="3412200"/>
              <a:ext cx="149850" cy="100125"/>
            </a:xfrm>
            <a:custGeom>
              <a:rect b="b" l="l" r="r" t="t"/>
              <a:pathLst>
                <a:path extrusionOk="0" h="4005" w="5994">
                  <a:moveTo>
                    <a:pt x="2997" y="1"/>
                  </a:moveTo>
                  <a:cubicBezTo>
                    <a:pt x="2762" y="1"/>
                    <a:pt x="2526" y="90"/>
                    <a:pt x="2347" y="270"/>
                  </a:cubicBezTo>
                  <a:lnTo>
                    <a:pt x="360" y="2265"/>
                  </a:lnTo>
                  <a:cubicBezTo>
                    <a:pt x="1" y="2624"/>
                    <a:pt x="1" y="3206"/>
                    <a:pt x="360" y="3565"/>
                  </a:cubicBezTo>
                  <a:lnTo>
                    <a:pt x="799" y="4004"/>
                  </a:lnTo>
                  <a:lnTo>
                    <a:pt x="2578" y="2225"/>
                  </a:lnTo>
                  <a:cubicBezTo>
                    <a:pt x="2694" y="2109"/>
                    <a:pt x="2845" y="2051"/>
                    <a:pt x="2997" y="2051"/>
                  </a:cubicBezTo>
                  <a:cubicBezTo>
                    <a:pt x="3149" y="2051"/>
                    <a:pt x="3300" y="2109"/>
                    <a:pt x="3416" y="2225"/>
                  </a:cubicBezTo>
                  <a:lnTo>
                    <a:pt x="5195" y="4004"/>
                  </a:lnTo>
                  <a:lnTo>
                    <a:pt x="5634" y="3565"/>
                  </a:lnTo>
                  <a:cubicBezTo>
                    <a:pt x="5993" y="3206"/>
                    <a:pt x="5993" y="2624"/>
                    <a:pt x="5634" y="2265"/>
                  </a:cubicBezTo>
                  <a:lnTo>
                    <a:pt x="3647" y="270"/>
                  </a:lnTo>
                  <a:cubicBezTo>
                    <a:pt x="3468" y="90"/>
                    <a:pt x="3232" y="1"/>
                    <a:pt x="2997"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4"/>
            <p:cNvSpPr/>
            <p:nvPr/>
          </p:nvSpPr>
          <p:spPr>
            <a:xfrm>
              <a:off x="3576350" y="3412200"/>
              <a:ext cx="95375" cy="100125"/>
            </a:xfrm>
            <a:custGeom>
              <a:rect b="b" l="l" r="r" t="t"/>
              <a:pathLst>
                <a:path extrusionOk="0" h="4005" w="3815">
                  <a:moveTo>
                    <a:pt x="2997" y="1"/>
                  </a:moveTo>
                  <a:cubicBezTo>
                    <a:pt x="2762" y="1"/>
                    <a:pt x="2526" y="90"/>
                    <a:pt x="2347" y="270"/>
                  </a:cubicBezTo>
                  <a:lnTo>
                    <a:pt x="360" y="2265"/>
                  </a:lnTo>
                  <a:cubicBezTo>
                    <a:pt x="1" y="2624"/>
                    <a:pt x="1" y="3206"/>
                    <a:pt x="360" y="3565"/>
                  </a:cubicBezTo>
                  <a:lnTo>
                    <a:pt x="799" y="4004"/>
                  </a:lnTo>
                  <a:lnTo>
                    <a:pt x="1748" y="3055"/>
                  </a:lnTo>
                  <a:cubicBezTo>
                    <a:pt x="1700" y="2767"/>
                    <a:pt x="1796" y="2472"/>
                    <a:pt x="2004" y="2257"/>
                  </a:cubicBezTo>
                  <a:lnTo>
                    <a:pt x="3815" y="437"/>
                  </a:lnTo>
                  <a:lnTo>
                    <a:pt x="3647" y="270"/>
                  </a:lnTo>
                  <a:cubicBezTo>
                    <a:pt x="3468" y="90"/>
                    <a:pt x="3232" y="1"/>
                    <a:pt x="2997"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4"/>
            <p:cNvSpPr/>
            <p:nvPr/>
          </p:nvSpPr>
          <p:spPr>
            <a:xfrm>
              <a:off x="3616850" y="3504575"/>
              <a:ext cx="69050" cy="53375"/>
            </a:xfrm>
            <a:custGeom>
              <a:rect b="b" l="l" r="r" t="t"/>
              <a:pathLst>
                <a:path extrusionOk="0" h="2135" w="2762">
                  <a:moveTo>
                    <a:pt x="1381" y="0"/>
                  </a:moveTo>
                  <a:cubicBezTo>
                    <a:pt x="1231" y="0"/>
                    <a:pt x="1082" y="58"/>
                    <a:pt x="966" y="174"/>
                  </a:cubicBezTo>
                  <a:lnTo>
                    <a:pt x="1" y="1131"/>
                  </a:lnTo>
                  <a:lnTo>
                    <a:pt x="735" y="1865"/>
                  </a:lnTo>
                  <a:cubicBezTo>
                    <a:pt x="910" y="2045"/>
                    <a:pt x="1146" y="2135"/>
                    <a:pt x="1382" y="2135"/>
                  </a:cubicBezTo>
                  <a:cubicBezTo>
                    <a:pt x="1618" y="2135"/>
                    <a:pt x="1856" y="2045"/>
                    <a:pt x="2035" y="1865"/>
                  </a:cubicBezTo>
                  <a:lnTo>
                    <a:pt x="2762" y="1131"/>
                  </a:lnTo>
                  <a:lnTo>
                    <a:pt x="1796" y="174"/>
                  </a:lnTo>
                  <a:cubicBezTo>
                    <a:pt x="1680" y="58"/>
                    <a:pt x="1531" y="0"/>
                    <a:pt x="1381"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4"/>
            <p:cNvSpPr/>
            <p:nvPr/>
          </p:nvSpPr>
          <p:spPr>
            <a:xfrm>
              <a:off x="3616850" y="3512300"/>
              <a:ext cx="55075" cy="45500"/>
            </a:xfrm>
            <a:custGeom>
              <a:rect b="b" l="l" r="r" t="t"/>
              <a:pathLst>
                <a:path extrusionOk="0" h="1820" w="2203">
                  <a:moveTo>
                    <a:pt x="823" y="0"/>
                  </a:moveTo>
                  <a:lnTo>
                    <a:pt x="1" y="822"/>
                  </a:lnTo>
                  <a:lnTo>
                    <a:pt x="735" y="1556"/>
                  </a:lnTo>
                  <a:cubicBezTo>
                    <a:pt x="910" y="1732"/>
                    <a:pt x="1144" y="1820"/>
                    <a:pt x="1378" y="1820"/>
                  </a:cubicBezTo>
                  <a:cubicBezTo>
                    <a:pt x="1612" y="1820"/>
                    <a:pt x="1848" y="1732"/>
                    <a:pt x="2027" y="1556"/>
                  </a:cubicBezTo>
                  <a:lnTo>
                    <a:pt x="2203" y="1389"/>
                  </a:lnTo>
                  <a:lnTo>
                    <a:pt x="823"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2" name="Google Shape;6142;p64"/>
          <p:cNvGrpSpPr/>
          <p:nvPr/>
        </p:nvGrpSpPr>
        <p:grpSpPr>
          <a:xfrm>
            <a:off x="6569625" y="3228325"/>
            <a:ext cx="297650" cy="367750"/>
            <a:chOff x="6569625" y="3228325"/>
            <a:chExt cx="297650" cy="367750"/>
          </a:xfrm>
        </p:grpSpPr>
        <p:sp>
          <p:nvSpPr>
            <p:cNvPr id="6143" name="Google Shape;6143;p64"/>
            <p:cNvSpPr/>
            <p:nvPr/>
          </p:nvSpPr>
          <p:spPr>
            <a:xfrm>
              <a:off x="6678950" y="3435500"/>
              <a:ext cx="11000" cy="83600"/>
            </a:xfrm>
            <a:custGeom>
              <a:rect b="b" l="l" r="r" t="t"/>
              <a:pathLst>
                <a:path extrusionOk="0" h="3344" w="440">
                  <a:moveTo>
                    <a:pt x="0" y="0"/>
                  </a:moveTo>
                  <a:lnTo>
                    <a:pt x="0" y="3344"/>
                  </a:lnTo>
                  <a:lnTo>
                    <a:pt x="439" y="3344"/>
                  </a:lnTo>
                  <a:lnTo>
                    <a:pt x="439" y="0"/>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4"/>
            <p:cNvSpPr/>
            <p:nvPr/>
          </p:nvSpPr>
          <p:spPr>
            <a:xfrm>
              <a:off x="6667975" y="3495525"/>
              <a:ext cx="32950" cy="53300"/>
            </a:xfrm>
            <a:custGeom>
              <a:rect b="b" l="l" r="r" t="t"/>
              <a:pathLst>
                <a:path extrusionOk="0" h="2132" w="1318">
                  <a:moveTo>
                    <a:pt x="663" y="1"/>
                  </a:moveTo>
                  <a:cubicBezTo>
                    <a:pt x="296" y="1"/>
                    <a:pt x="0" y="304"/>
                    <a:pt x="16" y="671"/>
                  </a:cubicBezTo>
                  <a:cubicBezTo>
                    <a:pt x="16" y="1030"/>
                    <a:pt x="304" y="2131"/>
                    <a:pt x="663" y="2131"/>
                  </a:cubicBezTo>
                  <a:cubicBezTo>
                    <a:pt x="1014" y="2131"/>
                    <a:pt x="1301" y="1030"/>
                    <a:pt x="1301" y="671"/>
                  </a:cubicBezTo>
                  <a:cubicBezTo>
                    <a:pt x="1317" y="304"/>
                    <a:pt x="1030" y="1"/>
                    <a:pt x="663"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4"/>
            <p:cNvSpPr/>
            <p:nvPr/>
          </p:nvSpPr>
          <p:spPr>
            <a:xfrm>
              <a:off x="6668375" y="3496125"/>
              <a:ext cx="16175" cy="52700"/>
            </a:xfrm>
            <a:custGeom>
              <a:rect b="b" l="l" r="r" t="t"/>
              <a:pathLst>
                <a:path extrusionOk="0" h="2108" w="647">
                  <a:moveTo>
                    <a:pt x="647" y="1"/>
                  </a:moveTo>
                  <a:cubicBezTo>
                    <a:pt x="288" y="1"/>
                    <a:pt x="0" y="288"/>
                    <a:pt x="0" y="647"/>
                  </a:cubicBezTo>
                  <a:cubicBezTo>
                    <a:pt x="0" y="1006"/>
                    <a:pt x="288" y="2107"/>
                    <a:pt x="647" y="2107"/>
                  </a:cubicBezTo>
                  <a:lnTo>
                    <a:pt x="647"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4"/>
            <p:cNvSpPr/>
            <p:nvPr/>
          </p:nvSpPr>
          <p:spPr>
            <a:xfrm>
              <a:off x="6591375" y="3228325"/>
              <a:ext cx="230225" cy="140175"/>
            </a:xfrm>
            <a:custGeom>
              <a:rect b="b" l="l" r="r" t="t"/>
              <a:pathLst>
                <a:path extrusionOk="0" h="5607" w="9209">
                  <a:moveTo>
                    <a:pt x="7921" y="0"/>
                  </a:moveTo>
                  <a:cubicBezTo>
                    <a:pt x="7795" y="0"/>
                    <a:pt x="7669" y="33"/>
                    <a:pt x="7557" y="92"/>
                  </a:cubicBezTo>
                  <a:lnTo>
                    <a:pt x="0" y="4026"/>
                  </a:lnTo>
                  <a:lnTo>
                    <a:pt x="950" y="5606"/>
                  </a:lnTo>
                  <a:lnTo>
                    <a:pt x="8403" y="1720"/>
                  </a:lnTo>
                  <a:cubicBezTo>
                    <a:pt x="8554" y="1640"/>
                    <a:pt x="8674" y="1505"/>
                    <a:pt x="8754" y="1353"/>
                  </a:cubicBezTo>
                  <a:lnTo>
                    <a:pt x="9137" y="523"/>
                  </a:lnTo>
                  <a:cubicBezTo>
                    <a:pt x="9209" y="372"/>
                    <a:pt x="9121" y="196"/>
                    <a:pt x="8953" y="164"/>
                  </a:cubicBezTo>
                  <a:lnTo>
                    <a:pt x="8052" y="13"/>
                  </a:lnTo>
                  <a:cubicBezTo>
                    <a:pt x="8008" y="4"/>
                    <a:pt x="7964" y="0"/>
                    <a:pt x="7921"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4"/>
            <p:cNvSpPr/>
            <p:nvPr/>
          </p:nvSpPr>
          <p:spPr>
            <a:xfrm>
              <a:off x="6591375" y="3228325"/>
              <a:ext cx="228425" cy="120225"/>
            </a:xfrm>
            <a:custGeom>
              <a:rect b="b" l="l" r="r" t="t"/>
              <a:pathLst>
                <a:path extrusionOk="0" h="4809" w="9137">
                  <a:moveTo>
                    <a:pt x="7921" y="0"/>
                  </a:moveTo>
                  <a:cubicBezTo>
                    <a:pt x="7795" y="0"/>
                    <a:pt x="7669" y="33"/>
                    <a:pt x="7557" y="92"/>
                  </a:cubicBezTo>
                  <a:lnTo>
                    <a:pt x="0" y="4026"/>
                  </a:lnTo>
                  <a:lnTo>
                    <a:pt x="479" y="4808"/>
                  </a:lnTo>
                  <a:lnTo>
                    <a:pt x="9137" y="300"/>
                  </a:lnTo>
                  <a:cubicBezTo>
                    <a:pt x="9097" y="228"/>
                    <a:pt x="9025" y="180"/>
                    <a:pt x="8953" y="164"/>
                  </a:cubicBezTo>
                  <a:lnTo>
                    <a:pt x="8052" y="13"/>
                  </a:lnTo>
                  <a:cubicBezTo>
                    <a:pt x="8008" y="4"/>
                    <a:pt x="7964" y="0"/>
                    <a:pt x="792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4"/>
            <p:cNvSpPr/>
            <p:nvPr/>
          </p:nvSpPr>
          <p:spPr>
            <a:xfrm>
              <a:off x="6737200" y="3228325"/>
              <a:ext cx="84400" cy="65350"/>
            </a:xfrm>
            <a:custGeom>
              <a:rect b="b" l="l" r="r" t="t"/>
              <a:pathLst>
                <a:path extrusionOk="0" h="2614" w="3376">
                  <a:moveTo>
                    <a:pt x="2088" y="0"/>
                  </a:moveTo>
                  <a:cubicBezTo>
                    <a:pt x="1962" y="0"/>
                    <a:pt x="1836" y="33"/>
                    <a:pt x="1724" y="92"/>
                  </a:cubicBezTo>
                  <a:lnTo>
                    <a:pt x="0" y="986"/>
                  </a:lnTo>
                  <a:cubicBezTo>
                    <a:pt x="121" y="926"/>
                    <a:pt x="250" y="897"/>
                    <a:pt x="379" y="897"/>
                  </a:cubicBezTo>
                  <a:cubicBezTo>
                    <a:pt x="420" y="897"/>
                    <a:pt x="462" y="900"/>
                    <a:pt x="503" y="906"/>
                  </a:cubicBezTo>
                  <a:lnTo>
                    <a:pt x="1397" y="1066"/>
                  </a:lnTo>
                  <a:cubicBezTo>
                    <a:pt x="1564" y="1090"/>
                    <a:pt x="1660" y="1273"/>
                    <a:pt x="1588" y="1425"/>
                  </a:cubicBezTo>
                  <a:lnTo>
                    <a:pt x="1197" y="2247"/>
                  </a:lnTo>
                  <a:cubicBezTo>
                    <a:pt x="1125" y="2406"/>
                    <a:pt x="998" y="2534"/>
                    <a:pt x="846" y="2614"/>
                  </a:cubicBezTo>
                  <a:lnTo>
                    <a:pt x="2562" y="1720"/>
                  </a:lnTo>
                  <a:cubicBezTo>
                    <a:pt x="2721" y="1640"/>
                    <a:pt x="2841" y="1505"/>
                    <a:pt x="2913" y="1353"/>
                  </a:cubicBezTo>
                  <a:lnTo>
                    <a:pt x="3304" y="523"/>
                  </a:lnTo>
                  <a:cubicBezTo>
                    <a:pt x="3376" y="372"/>
                    <a:pt x="3280" y="196"/>
                    <a:pt x="3120" y="164"/>
                  </a:cubicBezTo>
                  <a:lnTo>
                    <a:pt x="2219" y="13"/>
                  </a:lnTo>
                  <a:cubicBezTo>
                    <a:pt x="2175" y="4"/>
                    <a:pt x="2131" y="0"/>
                    <a:pt x="208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4"/>
            <p:cNvSpPr/>
            <p:nvPr/>
          </p:nvSpPr>
          <p:spPr>
            <a:xfrm>
              <a:off x="6737200" y="3228325"/>
              <a:ext cx="82600" cy="29850"/>
            </a:xfrm>
            <a:custGeom>
              <a:rect b="b" l="l" r="r" t="t"/>
              <a:pathLst>
                <a:path extrusionOk="0" h="1194" w="3304">
                  <a:moveTo>
                    <a:pt x="2088" y="0"/>
                  </a:moveTo>
                  <a:cubicBezTo>
                    <a:pt x="1962" y="0"/>
                    <a:pt x="1836" y="33"/>
                    <a:pt x="1724" y="92"/>
                  </a:cubicBezTo>
                  <a:lnTo>
                    <a:pt x="0" y="986"/>
                  </a:lnTo>
                  <a:cubicBezTo>
                    <a:pt x="121" y="926"/>
                    <a:pt x="250" y="897"/>
                    <a:pt x="379" y="897"/>
                  </a:cubicBezTo>
                  <a:cubicBezTo>
                    <a:pt x="420" y="897"/>
                    <a:pt x="462" y="900"/>
                    <a:pt x="503" y="906"/>
                  </a:cubicBezTo>
                  <a:lnTo>
                    <a:pt x="1397" y="1066"/>
                  </a:lnTo>
                  <a:cubicBezTo>
                    <a:pt x="1476" y="1074"/>
                    <a:pt x="1548" y="1122"/>
                    <a:pt x="1580" y="1194"/>
                  </a:cubicBezTo>
                  <a:lnTo>
                    <a:pt x="3304" y="300"/>
                  </a:lnTo>
                  <a:cubicBezTo>
                    <a:pt x="3264" y="228"/>
                    <a:pt x="3192" y="180"/>
                    <a:pt x="3120" y="164"/>
                  </a:cubicBezTo>
                  <a:lnTo>
                    <a:pt x="2219" y="13"/>
                  </a:lnTo>
                  <a:cubicBezTo>
                    <a:pt x="2175" y="4"/>
                    <a:pt x="2131" y="0"/>
                    <a:pt x="208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4"/>
            <p:cNvSpPr/>
            <p:nvPr/>
          </p:nvSpPr>
          <p:spPr>
            <a:xfrm>
              <a:off x="6647225" y="3282600"/>
              <a:ext cx="212075" cy="58350"/>
            </a:xfrm>
            <a:custGeom>
              <a:rect b="b" l="l" r="r" t="t"/>
              <a:pathLst>
                <a:path extrusionOk="0" h="2334" w="8483">
                  <a:moveTo>
                    <a:pt x="7142" y="1"/>
                  </a:moveTo>
                  <a:cubicBezTo>
                    <a:pt x="7121" y="1"/>
                    <a:pt x="7100" y="2"/>
                    <a:pt x="7078" y="4"/>
                  </a:cubicBezTo>
                  <a:lnTo>
                    <a:pt x="1" y="499"/>
                  </a:lnTo>
                  <a:lnTo>
                    <a:pt x="128" y="2334"/>
                  </a:lnTo>
                  <a:lnTo>
                    <a:pt x="7206" y="1831"/>
                  </a:lnTo>
                  <a:cubicBezTo>
                    <a:pt x="7382" y="1823"/>
                    <a:pt x="7541" y="1751"/>
                    <a:pt x="7669" y="1632"/>
                  </a:cubicBezTo>
                  <a:lnTo>
                    <a:pt x="8355" y="1033"/>
                  </a:lnTo>
                  <a:cubicBezTo>
                    <a:pt x="8483" y="922"/>
                    <a:pt x="8467" y="722"/>
                    <a:pt x="8331" y="626"/>
                  </a:cubicBezTo>
                  <a:lnTo>
                    <a:pt x="7565" y="132"/>
                  </a:lnTo>
                  <a:cubicBezTo>
                    <a:pt x="7440" y="48"/>
                    <a:pt x="7290" y="1"/>
                    <a:pt x="714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4"/>
            <p:cNvSpPr/>
            <p:nvPr/>
          </p:nvSpPr>
          <p:spPr>
            <a:xfrm>
              <a:off x="6647225" y="3282400"/>
              <a:ext cx="211075" cy="35425"/>
            </a:xfrm>
            <a:custGeom>
              <a:rect b="b" l="l" r="r" t="t"/>
              <a:pathLst>
                <a:path extrusionOk="0" h="1417" w="8443">
                  <a:moveTo>
                    <a:pt x="7142" y="1"/>
                  </a:moveTo>
                  <a:cubicBezTo>
                    <a:pt x="7121" y="1"/>
                    <a:pt x="7100" y="2"/>
                    <a:pt x="7078" y="4"/>
                  </a:cubicBezTo>
                  <a:lnTo>
                    <a:pt x="1" y="507"/>
                  </a:lnTo>
                  <a:lnTo>
                    <a:pt x="64" y="1416"/>
                  </a:lnTo>
                  <a:lnTo>
                    <a:pt x="8443" y="834"/>
                  </a:lnTo>
                  <a:cubicBezTo>
                    <a:pt x="8435" y="746"/>
                    <a:pt x="8395" y="674"/>
                    <a:pt x="8331" y="634"/>
                  </a:cubicBezTo>
                  <a:lnTo>
                    <a:pt x="7565" y="132"/>
                  </a:lnTo>
                  <a:cubicBezTo>
                    <a:pt x="7440" y="48"/>
                    <a:pt x="7290" y="1"/>
                    <a:pt x="7142"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4"/>
            <p:cNvSpPr/>
            <p:nvPr/>
          </p:nvSpPr>
          <p:spPr>
            <a:xfrm>
              <a:off x="6775700" y="3282600"/>
              <a:ext cx="83600" cy="49375"/>
            </a:xfrm>
            <a:custGeom>
              <a:rect b="b" l="l" r="r" t="t"/>
              <a:pathLst>
                <a:path extrusionOk="0" h="1975" w="3344">
                  <a:moveTo>
                    <a:pt x="2003" y="1"/>
                  </a:moveTo>
                  <a:cubicBezTo>
                    <a:pt x="1982" y="1"/>
                    <a:pt x="1961" y="2"/>
                    <a:pt x="1939" y="4"/>
                  </a:cubicBezTo>
                  <a:lnTo>
                    <a:pt x="0" y="140"/>
                  </a:lnTo>
                  <a:cubicBezTo>
                    <a:pt x="15" y="139"/>
                    <a:pt x="29" y="139"/>
                    <a:pt x="44" y="139"/>
                  </a:cubicBezTo>
                  <a:cubicBezTo>
                    <a:pt x="205" y="139"/>
                    <a:pt x="363" y="179"/>
                    <a:pt x="495" y="267"/>
                  </a:cubicBezTo>
                  <a:lnTo>
                    <a:pt x="1261" y="770"/>
                  </a:lnTo>
                  <a:cubicBezTo>
                    <a:pt x="1397" y="858"/>
                    <a:pt x="1413" y="1057"/>
                    <a:pt x="1285" y="1177"/>
                  </a:cubicBezTo>
                  <a:lnTo>
                    <a:pt x="607" y="1775"/>
                  </a:lnTo>
                  <a:cubicBezTo>
                    <a:pt x="471" y="1887"/>
                    <a:pt x="312" y="1959"/>
                    <a:pt x="136" y="1975"/>
                  </a:cubicBezTo>
                  <a:lnTo>
                    <a:pt x="2067" y="1831"/>
                  </a:lnTo>
                  <a:cubicBezTo>
                    <a:pt x="2243" y="1823"/>
                    <a:pt x="2402" y="1751"/>
                    <a:pt x="2538" y="1632"/>
                  </a:cubicBezTo>
                  <a:lnTo>
                    <a:pt x="3216" y="1033"/>
                  </a:lnTo>
                  <a:cubicBezTo>
                    <a:pt x="3344" y="922"/>
                    <a:pt x="3328" y="722"/>
                    <a:pt x="3192" y="634"/>
                  </a:cubicBezTo>
                  <a:lnTo>
                    <a:pt x="2426" y="132"/>
                  </a:lnTo>
                  <a:cubicBezTo>
                    <a:pt x="2301" y="48"/>
                    <a:pt x="2151" y="1"/>
                    <a:pt x="2003"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4"/>
            <p:cNvSpPr/>
            <p:nvPr/>
          </p:nvSpPr>
          <p:spPr>
            <a:xfrm>
              <a:off x="6775700" y="3282600"/>
              <a:ext cx="82600" cy="24050"/>
            </a:xfrm>
            <a:custGeom>
              <a:rect b="b" l="l" r="r" t="t"/>
              <a:pathLst>
                <a:path extrusionOk="0" h="962" w="3304">
                  <a:moveTo>
                    <a:pt x="31" y="138"/>
                  </a:moveTo>
                  <a:cubicBezTo>
                    <a:pt x="21" y="138"/>
                    <a:pt x="10" y="139"/>
                    <a:pt x="0" y="140"/>
                  </a:cubicBezTo>
                  <a:lnTo>
                    <a:pt x="31" y="138"/>
                  </a:lnTo>
                  <a:close/>
                  <a:moveTo>
                    <a:pt x="2003" y="1"/>
                  </a:moveTo>
                  <a:cubicBezTo>
                    <a:pt x="1982" y="1"/>
                    <a:pt x="1961" y="2"/>
                    <a:pt x="1939" y="4"/>
                  </a:cubicBezTo>
                  <a:lnTo>
                    <a:pt x="31" y="138"/>
                  </a:lnTo>
                  <a:lnTo>
                    <a:pt x="31" y="138"/>
                  </a:lnTo>
                  <a:cubicBezTo>
                    <a:pt x="43" y="137"/>
                    <a:pt x="55" y="137"/>
                    <a:pt x="67" y="137"/>
                  </a:cubicBezTo>
                  <a:cubicBezTo>
                    <a:pt x="220" y="137"/>
                    <a:pt x="370" y="184"/>
                    <a:pt x="495" y="267"/>
                  </a:cubicBezTo>
                  <a:lnTo>
                    <a:pt x="1261" y="762"/>
                  </a:lnTo>
                  <a:cubicBezTo>
                    <a:pt x="1325" y="810"/>
                    <a:pt x="1365" y="882"/>
                    <a:pt x="1373" y="962"/>
                  </a:cubicBezTo>
                  <a:lnTo>
                    <a:pt x="3304" y="826"/>
                  </a:lnTo>
                  <a:cubicBezTo>
                    <a:pt x="3296" y="746"/>
                    <a:pt x="3256" y="674"/>
                    <a:pt x="3192" y="626"/>
                  </a:cubicBezTo>
                  <a:lnTo>
                    <a:pt x="2426" y="132"/>
                  </a:lnTo>
                  <a:cubicBezTo>
                    <a:pt x="2301" y="48"/>
                    <a:pt x="2151" y="1"/>
                    <a:pt x="2003"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4"/>
            <p:cNvSpPr/>
            <p:nvPr/>
          </p:nvSpPr>
          <p:spPr>
            <a:xfrm>
              <a:off x="6645425" y="3290275"/>
              <a:ext cx="221850" cy="103425"/>
            </a:xfrm>
            <a:custGeom>
              <a:rect b="b" l="l" r="r" t="t"/>
              <a:pathLst>
                <a:path extrusionOk="0" h="4137" w="8874">
                  <a:moveTo>
                    <a:pt x="647" y="0"/>
                  </a:moveTo>
                  <a:lnTo>
                    <a:pt x="1" y="1724"/>
                  </a:lnTo>
                  <a:lnTo>
                    <a:pt x="7278" y="4102"/>
                  </a:lnTo>
                  <a:cubicBezTo>
                    <a:pt x="7359" y="4125"/>
                    <a:pt x="7443" y="4137"/>
                    <a:pt x="7526" y="4137"/>
                  </a:cubicBezTo>
                  <a:cubicBezTo>
                    <a:pt x="7616" y="4137"/>
                    <a:pt x="7706" y="4123"/>
                    <a:pt x="7789" y="4094"/>
                  </a:cubicBezTo>
                  <a:lnTo>
                    <a:pt x="8650" y="3790"/>
                  </a:lnTo>
                  <a:cubicBezTo>
                    <a:pt x="8810" y="3735"/>
                    <a:pt x="8874" y="3543"/>
                    <a:pt x="8770" y="3399"/>
                  </a:cubicBezTo>
                  <a:lnTo>
                    <a:pt x="8251" y="2649"/>
                  </a:lnTo>
                  <a:cubicBezTo>
                    <a:pt x="8156" y="2514"/>
                    <a:pt x="8012" y="2402"/>
                    <a:pt x="7845" y="2354"/>
                  </a:cubicBezTo>
                  <a:lnTo>
                    <a:pt x="647" y="0"/>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4"/>
            <p:cNvSpPr/>
            <p:nvPr/>
          </p:nvSpPr>
          <p:spPr>
            <a:xfrm>
              <a:off x="6653600" y="3290275"/>
              <a:ext cx="212475" cy="90575"/>
            </a:xfrm>
            <a:custGeom>
              <a:rect b="b" l="l" r="r" t="t"/>
              <a:pathLst>
                <a:path extrusionOk="0" h="3623" w="8499">
                  <a:moveTo>
                    <a:pt x="320" y="0"/>
                  </a:moveTo>
                  <a:lnTo>
                    <a:pt x="1" y="862"/>
                  </a:lnTo>
                  <a:lnTo>
                    <a:pt x="8475" y="3623"/>
                  </a:lnTo>
                  <a:cubicBezTo>
                    <a:pt x="8499" y="3551"/>
                    <a:pt x="8491" y="3463"/>
                    <a:pt x="8443" y="3399"/>
                  </a:cubicBezTo>
                  <a:lnTo>
                    <a:pt x="7924" y="2649"/>
                  </a:lnTo>
                  <a:cubicBezTo>
                    <a:pt x="7829" y="2514"/>
                    <a:pt x="7685" y="2402"/>
                    <a:pt x="7518" y="2354"/>
                  </a:cubicBezTo>
                  <a:lnTo>
                    <a:pt x="320"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4"/>
            <p:cNvSpPr/>
            <p:nvPr/>
          </p:nvSpPr>
          <p:spPr>
            <a:xfrm>
              <a:off x="6781275" y="3334150"/>
              <a:ext cx="85800" cy="59500"/>
            </a:xfrm>
            <a:custGeom>
              <a:rect b="b" l="l" r="r" t="t"/>
              <a:pathLst>
                <a:path extrusionOk="0" h="2380" w="3432">
                  <a:moveTo>
                    <a:pt x="1" y="1740"/>
                  </a:moveTo>
                  <a:cubicBezTo>
                    <a:pt x="5" y="1742"/>
                    <a:pt x="9" y="1743"/>
                    <a:pt x="13" y="1744"/>
                  </a:cubicBezTo>
                  <a:lnTo>
                    <a:pt x="13" y="1744"/>
                  </a:lnTo>
                  <a:lnTo>
                    <a:pt x="1" y="1740"/>
                  </a:lnTo>
                  <a:close/>
                  <a:moveTo>
                    <a:pt x="567" y="1"/>
                  </a:moveTo>
                  <a:cubicBezTo>
                    <a:pt x="735" y="57"/>
                    <a:pt x="878" y="160"/>
                    <a:pt x="982" y="304"/>
                  </a:cubicBezTo>
                  <a:lnTo>
                    <a:pt x="1493" y="1054"/>
                  </a:lnTo>
                  <a:cubicBezTo>
                    <a:pt x="1589" y="1190"/>
                    <a:pt x="1533" y="1381"/>
                    <a:pt x="1373" y="1437"/>
                  </a:cubicBezTo>
                  <a:lnTo>
                    <a:pt x="511" y="1740"/>
                  </a:lnTo>
                  <a:cubicBezTo>
                    <a:pt x="428" y="1768"/>
                    <a:pt x="342" y="1782"/>
                    <a:pt x="256" y="1782"/>
                  </a:cubicBezTo>
                  <a:cubicBezTo>
                    <a:pt x="175" y="1782"/>
                    <a:pt x="93" y="1769"/>
                    <a:pt x="13" y="1744"/>
                  </a:cubicBezTo>
                  <a:lnTo>
                    <a:pt x="13" y="1744"/>
                  </a:lnTo>
                  <a:lnTo>
                    <a:pt x="1844" y="2339"/>
                  </a:lnTo>
                  <a:cubicBezTo>
                    <a:pt x="1925" y="2366"/>
                    <a:pt x="2008" y="2380"/>
                    <a:pt x="2091" y="2380"/>
                  </a:cubicBezTo>
                  <a:cubicBezTo>
                    <a:pt x="2179" y="2380"/>
                    <a:pt x="2268" y="2364"/>
                    <a:pt x="2355" y="2331"/>
                  </a:cubicBezTo>
                  <a:lnTo>
                    <a:pt x="3208" y="2035"/>
                  </a:lnTo>
                  <a:cubicBezTo>
                    <a:pt x="3368" y="1980"/>
                    <a:pt x="3432" y="1788"/>
                    <a:pt x="3336" y="1644"/>
                  </a:cubicBezTo>
                  <a:lnTo>
                    <a:pt x="2817" y="894"/>
                  </a:lnTo>
                  <a:cubicBezTo>
                    <a:pt x="2722" y="759"/>
                    <a:pt x="2578" y="647"/>
                    <a:pt x="2411" y="599"/>
                  </a:cubicBezTo>
                  <a:lnTo>
                    <a:pt x="567"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4"/>
            <p:cNvSpPr/>
            <p:nvPr/>
          </p:nvSpPr>
          <p:spPr>
            <a:xfrm>
              <a:off x="6795450" y="3334150"/>
              <a:ext cx="70625" cy="46900"/>
            </a:xfrm>
            <a:custGeom>
              <a:rect b="b" l="l" r="r" t="t"/>
              <a:pathLst>
                <a:path extrusionOk="0" h="1876" w="2825">
                  <a:moveTo>
                    <a:pt x="0" y="1"/>
                  </a:moveTo>
                  <a:cubicBezTo>
                    <a:pt x="168" y="57"/>
                    <a:pt x="311" y="160"/>
                    <a:pt x="415" y="304"/>
                  </a:cubicBezTo>
                  <a:lnTo>
                    <a:pt x="926" y="1054"/>
                  </a:lnTo>
                  <a:cubicBezTo>
                    <a:pt x="974" y="1118"/>
                    <a:pt x="990" y="1206"/>
                    <a:pt x="966" y="1277"/>
                  </a:cubicBezTo>
                  <a:lnTo>
                    <a:pt x="2801" y="1876"/>
                  </a:lnTo>
                  <a:cubicBezTo>
                    <a:pt x="2825" y="1796"/>
                    <a:pt x="2817" y="1716"/>
                    <a:pt x="2769" y="1644"/>
                  </a:cubicBezTo>
                  <a:lnTo>
                    <a:pt x="2250" y="894"/>
                  </a:lnTo>
                  <a:cubicBezTo>
                    <a:pt x="2155" y="759"/>
                    <a:pt x="2011" y="647"/>
                    <a:pt x="1844" y="599"/>
                  </a:cubicBezTo>
                  <a:lnTo>
                    <a:pt x="0"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4"/>
            <p:cNvSpPr/>
            <p:nvPr/>
          </p:nvSpPr>
          <p:spPr>
            <a:xfrm>
              <a:off x="6621900" y="3298050"/>
              <a:ext cx="238600" cy="157975"/>
            </a:xfrm>
            <a:custGeom>
              <a:rect b="b" l="l" r="r" t="t"/>
              <a:pathLst>
                <a:path extrusionOk="0" h="6319" w="9544">
                  <a:moveTo>
                    <a:pt x="942" y="0"/>
                  </a:moveTo>
                  <a:lnTo>
                    <a:pt x="0" y="1580"/>
                  </a:lnTo>
                  <a:lnTo>
                    <a:pt x="7876" y="6208"/>
                  </a:lnTo>
                  <a:cubicBezTo>
                    <a:pt x="7998" y="6279"/>
                    <a:pt x="8136" y="6319"/>
                    <a:pt x="8273" y="6319"/>
                  </a:cubicBezTo>
                  <a:cubicBezTo>
                    <a:pt x="8306" y="6319"/>
                    <a:pt x="8338" y="6317"/>
                    <a:pt x="8371" y="6312"/>
                  </a:cubicBezTo>
                  <a:lnTo>
                    <a:pt x="9272" y="6200"/>
                  </a:lnTo>
                  <a:cubicBezTo>
                    <a:pt x="9440" y="6184"/>
                    <a:pt x="9544" y="6009"/>
                    <a:pt x="9480" y="5857"/>
                  </a:cubicBezTo>
                  <a:lnTo>
                    <a:pt x="9137" y="5011"/>
                  </a:lnTo>
                  <a:cubicBezTo>
                    <a:pt x="9073" y="4852"/>
                    <a:pt x="8953" y="4716"/>
                    <a:pt x="8801" y="4628"/>
                  </a:cubicBezTo>
                  <a:lnTo>
                    <a:pt x="942"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4"/>
            <p:cNvSpPr/>
            <p:nvPr/>
          </p:nvSpPr>
          <p:spPr>
            <a:xfrm>
              <a:off x="6633650" y="3298050"/>
              <a:ext cx="226050" cy="152025"/>
            </a:xfrm>
            <a:custGeom>
              <a:rect b="b" l="l" r="r" t="t"/>
              <a:pathLst>
                <a:path extrusionOk="0" h="6081" w="9042">
                  <a:moveTo>
                    <a:pt x="472" y="0"/>
                  </a:moveTo>
                  <a:lnTo>
                    <a:pt x="1" y="790"/>
                  </a:lnTo>
                  <a:lnTo>
                    <a:pt x="8994" y="6081"/>
                  </a:lnTo>
                  <a:cubicBezTo>
                    <a:pt x="9034" y="6017"/>
                    <a:pt x="9042" y="5929"/>
                    <a:pt x="9010" y="5857"/>
                  </a:cubicBezTo>
                  <a:lnTo>
                    <a:pt x="8667" y="5011"/>
                  </a:lnTo>
                  <a:cubicBezTo>
                    <a:pt x="8603" y="4852"/>
                    <a:pt x="8483" y="4716"/>
                    <a:pt x="8331" y="4628"/>
                  </a:cubicBezTo>
                  <a:lnTo>
                    <a:pt x="472" y="0"/>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4"/>
            <p:cNvSpPr/>
            <p:nvPr/>
          </p:nvSpPr>
          <p:spPr>
            <a:xfrm>
              <a:off x="6776900" y="3389200"/>
              <a:ext cx="83600" cy="66950"/>
            </a:xfrm>
            <a:custGeom>
              <a:rect b="b" l="l" r="r" t="t"/>
              <a:pathLst>
                <a:path extrusionOk="0" h="2678" w="3344">
                  <a:moveTo>
                    <a:pt x="934" y="1"/>
                  </a:moveTo>
                  <a:lnTo>
                    <a:pt x="943" y="6"/>
                  </a:lnTo>
                  <a:lnTo>
                    <a:pt x="943" y="6"/>
                  </a:lnTo>
                  <a:cubicBezTo>
                    <a:pt x="940" y="5"/>
                    <a:pt x="937" y="3"/>
                    <a:pt x="934" y="1"/>
                  </a:cubicBezTo>
                  <a:close/>
                  <a:moveTo>
                    <a:pt x="943" y="6"/>
                  </a:moveTo>
                  <a:cubicBezTo>
                    <a:pt x="1090" y="94"/>
                    <a:pt x="1199" y="228"/>
                    <a:pt x="1269" y="384"/>
                  </a:cubicBezTo>
                  <a:lnTo>
                    <a:pt x="1612" y="1230"/>
                  </a:lnTo>
                  <a:cubicBezTo>
                    <a:pt x="1676" y="1381"/>
                    <a:pt x="1572" y="1557"/>
                    <a:pt x="1405" y="1581"/>
                  </a:cubicBezTo>
                  <a:lnTo>
                    <a:pt x="503" y="1685"/>
                  </a:lnTo>
                  <a:cubicBezTo>
                    <a:pt x="465" y="1690"/>
                    <a:pt x="428" y="1692"/>
                    <a:pt x="390" y="1692"/>
                  </a:cubicBezTo>
                  <a:cubicBezTo>
                    <a:pt x="253" y="1692"/>
                    <a:pt x="119" y="1658"/>
                    <a:pt x="0" y="1589"/>
                  </a:cubicBezTo>
                  <a:lnTo>
                    <a:pt x="0" y="1589"/>
                  </a:lnTo>
                  <a:lnTo>
                    <a:pt x="1676" y="2570"/>
                  </a:lnTo>
                  <a:cubicBezTo>
                    <a:pt x="1803" y="2644"/>
                    <a:pt x="1940" y="2678"/>
                    <a:pt x="2085" y="2678"/>
                  </a:cubicBezTo>
                  <a:cubicBezTo>
                    <a:pt x="2113" y="2678"/>
                    <a:pt x="2142" y="2677"/>
                    <a:pt x="2171" y="2674"/>
                  </a:cubicBezTo>
                  <a:lnTo>
                    <a:pt x="3072" y="2562"/>
                  </a:lnTo>
                  <a:cubicBezTo>
                    <a:pt x="3240" y="2538"/>
                    <a:pt x="3344" y="2371"/>
                    <a:pt x="3280" y="2211"/>
                  </a:cubicBezTo>
                  <a:lnTo>
                    <a:pt x="2937" y="1365"/>
                  </a:lnTo>
                  <a:cubicBezTo>
                    <a:pt x="2873" y="1206"/>
                    <a:pt x="2753" y="1070"/>
                    <a:pt x="2601" y="982"/>
                  </a:cubicBezTo>
                  <a:lnTo>
                    <a:pt x="943" y="6"/>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4"/>
            <p:cNvSpPr/>
            <p:nvPr/>
          </p:nvSpPr>
          <p:spPr>
            <a:xfrm>
              <a:off x="6800225" y="3389200"/>
              <a:ext cx="59475" cy="60875"/>
            </a:xfrm>
            <a:custGeom>
              <a:rect b="b" l="l" r="r" t="t"/>
              <a:pathLst>
                <a:path extrusionOk="0" h="2435" w="2379">
                  <a:moveTo>
                    <a:pt x="1" y="1"/>
                  </a:moveTo>
                  <a:lnTo>
                    <a:pt x="10" y="6"/>
                  </a:lnTo>
                  <a:lnTo>
                    <a:pt x="10" y="6"/>
                  </a:lnTo>
                  <a:cubicBezTo>
                    <a:pt x="7" y="5"/>
                    <a:pt x="4" y="3"/>
                    <a:pt x="1" y="1"/>
                  </a:cubicBezTo>
                  <a:close/>
                  <a:moveTo>
                    <a:pt x="10" y="6"/>
                  </a:moveTo>
                  <a:cubicBezTo>
                    <a:pt x="157" y="94"/>
                    <a:pt x="266" y="228"/>
                    <a:pt x="336" y="384"/>
                  </a:cubicBezTo>
                  <a:lnTo>
                    <a:pt x="679" y="1230"/>
                  </a:lnTo>
                  <a:cubicBezTo>
                    <a:pt x="711" y="1302"/>
                    <a:pt x="703" y="1389"/>
                    <a:pt x="663" y="1453"/>
                  </a:cubicBezTo>
                  <a:lnTo>
                    <a:pt x="2331" y="2435"/>
                  </a:lnTo>
                  <a:cubicBezTo>
                    <a:pt x="2371" y="2371"/>
                    <a:pt x="2379" y="2283"/>
                    <a:pt x="2347" y="2211"/>
                  </a:cubicBezTo>
                  <a:lnTo>
                    <a:pt x="2004" y="1365"/>
                  </a:lnTo>
                  <a:cubicBezTo>
                    <a:pt x="1940" y="1206"/>
                    <a:pt x="1820" y="1070"/>
                    <a:pt x="1668" y="982"/>
                  </a:cubicBezTo>
                  <a:lnTo>
                    <a:pt x="10" y="6"/>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4"/>
            <p:cNvSpPr/>
            <p:nvPr/>
          </p:nvSpPr>
          <p:spPr>
            <a:xfrm>
              <a:off x="6622100" y="3300450"/>
              <a:ext cx="214225" cy="222100"/>
            </a:xfrm>
            <a:custGeom>
              <a:rect b="b" l="l" r="r" t="t"/>
              <a:pathLst>
                <a:path extrusionOk="0" h="8884" w="8569">
                  <a:moveTo>
                    <a:pt x="1325" y="0"/>
                  </a:moveTo>
                  <a:lnTo>
                    <a:pt x="0" y="1269"/>
                  </a:lnTo>
                  <a:lnTo>
                    <a:pt x="6910" y="8498"/>
                  </a:lnTo>
                  <a:cubicBezTo>
                    <a:pt x="7030" y="8626"/>
                    <a:pt x="7190" y="8706"/>
                    <a:pt x="7357" y="8738"/>
                  </a:cubicBezTo>
                  <a:lnTo>
                    <a:pt x="8259" y="8881"/>
                  </a:lnTo>
                  <a:cubicBezTo>
                    <a:pt x="8271" y="8883"/>
                    <a:pt x="8282" y="8884"/>
                    <a:pt x="8294" y="8884"/>
                  </a:cubicBezTo>
                  <a:cubicBezTo>
                    <a:pt x="8440" y="8884"/>
                    <a:pt x="8568" y="8749"/>
                    <a:pt x="8546" y="8594"/>
                  </a:cubicBezTo>
                  <a:lnTo>
                    <a:pt x="8450" y="7692"/>
                  </a:lnTo>
                  <a:cubicBezTo>
                    <a:pt x="8426" y="7517"/>
                    <a:pt x="8355" y="7357"/>
                    <a:pt x="8235" y="7229"/>
                  </a:cubicBezTo>
                  <a:lnTo>
                    <a:pt x="1325" y="0"/>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4"/>
            <p:cNvSpPr/>
            <p:nvPr/>
          </p:nvSpPr>
          <p:spPr>
            <a:xfrm>
              <a:off x="6638650" y="3300450"/>
              <a:ext cx="197325" cy="220250"/>
            </a:xfrm>
            <a:custGeom>
              <a:rect b="b" l="l" r="r" t="t"/>
              <a:pathLst>
                <a:path extrusionOk="0" h="8810" w="7893">
                  <a:moveTo>
                    <a:pt x="663" y="0"/>
                  </a:moveTo>
                  <a:lnTo>
                    <a:pt x="0" y="631"/>
                  </a:lnTo>
                  <a:lnTo>
                    <a:pt x="7812" y="8809"/>
                  </a:lnTo>
                  <a:cubicBezTo>
                    <a:pt x="7868" y="8754"/>
                    <a:pt x="7892" y="8674"/>
                    <a:pt x="7884" y="8594"/>
                  </a:cubicBezTo>
                  <a:lnTo>
                    <a:pt x="7788" y="7692"/>
                  </a:lnTo>
                  <a:cubicBezTo>
                    <a:pt x="7764" y="7517"/>
                    <a:pt x="7693" y="7357"/>
                    <a:pt x="7573" y="7229"/>
                  </a:cubicBezTo>
                  <a:lnTo>
                    <a:pt x="663"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4"/>
            <p:cNvSpPr/>
            <p:nvPr/>
          </p:nvSpPr>
          <p:spPr>
            <a:xfrm>
              <a:off x="6761125" y="3446275"/>
              <a:ext cx="75000" cy="76275"/>
            </a:xfrm>
            <a:custGeom>
              <a:rect b="b" l="l" r="r" t="t"/>
              <a:pathLst>
                <a:path extrusionOk="0" h="3051" w="3000">
                  <a:moveTo>
                    <a:pt x="1" y="1269"/>
                  </a:moveTo>
                  <a:lnTo>
                    <a:pt x="1" y="1269"/>
                  </a:lnTo>
                  <a:cubicBezTo>
                    <a:pt x="5" y="1273"/>
                    <a:pt x="9" y="1277"/>
                    <a:pt x="13" y="1281"/>
                  </a:cubicBezTo>
                  <a:lnTo>
                    <a:pt x="13" y="1281"/>
                  </a:lnTo>
                  <a:lnTo>
                    <a:pt x="1" y="1269"/>
                  </a:lnTo>
                  <a:close/>
                  <a:moveTo>
                    <a:pt x="1333" y="0"/>
                  </a:moveTo>
                  <a:cubicBezTo>
                    <a:pt x="1453" y="128"/>
                    <a:pt x="1525" y="287"/>
                    <a:pt x="1549" y="463"/>
                  </a:cubicBezTo>
                  <a:lnTo>
                    <a:pt x="1645" y="1365"/>
                  </a:lnTo>
                  <a:cubicBezTo>
                    <a:pt x="1667" y="1520"/>
                    <a:pt x="1538" y="1654"/>
                    <a:pt x="1386" y="1654"/>
                  </a:cubicBezTo>
                  <a:cubicBezTo>
                    <a:pt x="1374" y="1654"/>
                    <a:pt x="1362" y="1654"/>
                    <a:pt x="1349" y="1652"/>
                  </a:cubicBezTo>
                  <a:lnTo>
                    <a:pt x="456" y="1508"/>
                  </a:lnTo>
                  <a:cubicBezTo>
                    <a:pt x="286" y="1477"/>
                    <a:pt x="131" y="1402"/>
                    <a:pt x="13" y="1281"/>
                  </a:cubicBezTo>
                  <a:lnTo>
                    <a:pt x="13" y="1281"/>
                  </a:lnTo>
                  <a:lnTo>
                    <a:pt x="1341" y="2665"/>
                  </a:lnTo>
                  <a:cubicBezTo>
                    <a:pt x="1461" y="2793"/>
                    <a:pt x="1621" y="2873"/>
                    <a:pt x="1796" y="2905"/>
                  </a:cubicBezTo>
                  <a:lnTo>
                    <a:pt x="2690" y="3048"/>
                  </a:lnTo>
                  <a:cubicBezTo>
                    <a:pt x="2702" y="3050"/>
                    <a:pt x="2714" y="3051"/>
                    <a:pt x="2727" y="3051"/>
                  </a:cubicBezTo>
                  <a:cubicBezTo>
                    <a:pt x="2878" y="3051"/>
                    <a:pt x="3000" y="2916"/>
                    <a:pt x="2985" y="2761"/>
                  </a:cubicBezTo>
                  <a:lnTo>
                    <a:pt x="2881" y="1859"/>
                  </a:lnTo>
                  <a:cubicBezTo>
                    <a:pt x="2865" y="1684"/>
                    <a:pt x="2786" y="1524"/>
                    <a:pt x="2666" y="1396"/>
                  </a:cubicBezTo>
                  <a:lnTo>
                    <a:pt x="1333"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4"/>
            <p:cNvSpPr/>
            <p:nvPr/>
          </p:nvSpPr>
          <p:spPr>
            <a:xfrm>
              <a:off x="6794450" y="3446275"/>
              <a:ext cx="41525" cy="74425"/>
            </a:xfrm>
            <a:custGeom>
              <a:rect b="b" l="l" r="r" t="t"/>
              <a:pathLst>
                <a:path extrusionOk="0" h="2977" w="1661">
                  <a:moveTo>
                    <a:pt x="0" y="0"/>
                  </a:moveTo>
                  <a:lnTo>
                    <a:pt x="0" y="0"/>
                  </a:lnTo>
                  <a:cubicBezTo>
                    <a:pt x="120" y="128"/>
                    <a:pt x="192" y="287"/>
                    <a:pt x="216" y="463"/>
                  </a:cubicBezTo>
                  <a:lnTo>
                    <a:pt x="312" y="1365"/>
                  </a:lnTo>
                  <a:cubicBezTo>
                    <a:pt x="328" y="1444"/>
                    <a:pt x="296" y="1524"/>
                    <a:pt x="240" y="1580"/>
                  </a:cubicBezTo>
                  <a:lnTo>
                    <a:pt x="1580" y="2976"/>
                  </a:lnTo>
                  <a:cubicBezTo>
                    <a:pt x="1636" y="2921"/>
                    <a:pt x="1660" y="2841"/>
                    <a:pt x="1652" y="2761"/>
                  </a:cubicBezTo>
                  <a:lnTo>
                    <a:pt x="1556" y="1859"/>
                  </a:lnTo>
                  <a:cubicBezTo>
                    <a:pt x="1532" y="1684"/>
                    <a:pt x="1461" y="1524"/>
                    <a:pt x="1341" y="1396"/>
                  </a:cubicBezTo>
                  <a:lnTo>
                    <a:pt x="0"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4"/>
            <p:cNvSpPr/>
            <p:nvPr/>
          </p:nvSpPr>
          <p:spPr>
            <a:xfrm>
              <a:off x="6647425" y="3326175"/>
              <a:ext cx="142250" cy="269900"/>
            </a:xfrm>
            <a:custGeom>
              <a:rect b="b" l="l" r="r" t="t"/>
              <a:pathLst>
                <a:path extrusionOk="0" h="10796" w="5690">
                  <a:moveTo>
                    <a:pt x="1684" y="0"/>
                  </a:moveTo>
                  <a:lnTo>
                    <a:pt x="1" y="719"/>
                  </a:lnTo>
                  <a:lnTo>
                    <a:pt x="3918" y="9935"/>
                  </a:lnTo>
                  <a:cubicBezTo>
                    <a:pt x="3990" y="10094"/>
                    <a:pt x="4110" y="10230"/>
                    <a:pt x="4262" y="10310"/>
                  </a:cubicBezTo>
                  <a:lnTo>
                    <a:pt x="5052" y="10765"/>
                  </a:lnTo>
                  <a:cubicBezTo>
                    <a:pt x="5090" y="10786"/>
                    <a:pt x="5131" y="10796"/>
                    <a:pt x="5172" y="10796"/>
                  </a:cubicBezTo>
                  <a:cubicBezTo>
                    <a:pt x="5284" y="10796"/>
                    <a:pt x="5391" y="10722"/>
                    <a:pt x="5427" y="10605"/>
                  </a:cubicBezTo>
                  <a:lnTo>
                    <a:pt x="5642" y="9719"/>
                  </a:lnTo>
                  <a:cubicBezTo>
                    <a:pt x="5690" y="9552"/>
                    <a:pt x="5674" y="9368"/>
                    <a:pt x="5610" y="9209"/>
                  </a:cubicBezTo>
                  <a:lnTo>
                    <a:pt x="1684" y="0"/>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4"/>
            <p:cNvSpPr/>
            <p:nvPr/>
          </p:nvSpPr>
          <p:spPr>
            <a:xfrm>
              <a:off x="6668575" y="3326175"/>
              <a:ext cx="121100" cy="269325"/>
            </a:xfrm>
            <a:custGeom>
              <a:rect b="b" l="l" r="r" t="t"/>
              <a:pathLst>
                <a:path extrusionOk="0" h="10773" w="4844">
                  <a:moveTo>
                    <a:pt x="838" y="0"/>
                  </a:moveTo>
                  <a:lnTo>
                    <a:pt x="0" y="360"/>
                  </a:lnTo>
                  <a:lnTo>
                    <a:pt x="4429" y="10773"/>
                  </a:lnTo>
                  <a:cubicBezTo>
                    <a:pt x="4501" y="10749"/>
                    <a:pt x="4557" y="10685"/>
                    <a:pt x="4581" y="10605"/>
                  </a:cubicBezTo>
                  <a:lnTo>
                    <a:pt x="4796" y="9719"/>
                  </a:lnTo>
                  <a:cubicBezTo>
                    <a:pt x="4844" y="9552"/>
                    <a:pt x="4828" y="9368"/>
                    <a:pt x="4764" y="9209"/>
                  </a:cubicBezTo>
                  <a:lnTo>
                    <a:pt x="838" y="0"/>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4"/>
            <p:cNvSpPr/>
            <p:nvPr/>
          </p:nvSpPr>
          <p:spPr>
            <a:xfrm>
              <a:off x="6726425" y="3511900"/>
              <a:ext cx="63250" cy="84175"/>
            </a:xfrm>
            <a:custGeom>
              <a:rect b="b" l="l" r="r" t="t"/>
              <a:pathLst>
                <a:path extrusionOk="0" h="3367" w="2530">
                  <a:moveTo>
                    <a:pt x="1684" y="0"/>
                  </a:moveTo>
                  <a:lnTo>
                    <a:pt x="1697" y="30"/>
                  </a:lnTo>
                  <a:lnTo>
                    <a:pt x="1697" y="30"/>
                  </a:lnTo>
                  <a:cubicBezTo>
                    <a:pt x="1693" y="20"/>
                    <a:pt x="1688" y="10"/>
                    <a:pt x="1684" y="0"/>
                  </a:cubicBezTo>
                  <a:close/>
                  <a:moveTo>
                    <a:pt x="1697" y="30"/>
                  </a:moveTo>
                  <a:lnTo>
                    <a:pt x="1697" y="30"/>
                  </a:lnTo>
                  <a:cubicBezTo>
                    <a:pt x="1758" y="181"/>
                    <a:pt x="1769" y="346"/>
                    <a:pt x="1724" y="503"/>
                  </a:cubicBezTo>
                  <a:lnTo>
                    <a:pt x="1501" y="1389"/>
                  </a:lnTo>
                  <a:cubicBezTo>
                    <a:pt x="1472" y="1509"/>
                    <a:pt x="1369" y="1584"/>
                    <a:pt x="1260" y="1584"/>
                  </a:cubicBezTo>
                  <a:cubicBezTo>
                    <a:pt x="1217" y="1584"/>
                    <a:pt x="1174" y="1573"/>
                    <a:pt x="1133" y="1548"/>
                  </a:cubicBezTo>
                  <a:lnTo>
                    <a:pt x="336" y="1101"/>
                  </a:lnTo>
                  <a:cubicBezTo>
                    <a:pt x="184" y="1014"/>
                    <a:pt x="72" y="878"/>
                    <a:pt x="0" y="718"/>
                  </a:cubicBezTo>
                  <a:lnTo>
                    <a:pt x="0" y="718"/>
                  </a:lnTo>
                  <a:lnTo>
                    <a:pt x="758" y="2506"/>
                  </a:lnTo>
                  <a:cubicBezTo>
                    <a:pt x="830" y="2665"/>
                    <a:pt x="950" y="2801"/>
                    <a:pt x="1102" y="2881"/>
                  </a:cubicBezTo>
                  <a:lnTo>
                    <a:pt x="1892" y="3336"/>
                  </a:lnTo>
                  <a:cubicBezTo>
                    <a:pt x="1930" y="3357"/>
                    <a:pt x="1971" y="3367"/>
                    <a:pt x="2012" y="3367"/>
                  </a:cubicBezTo>
                  <a:cubicBezTo>
                    <a:pt x="2123" y="3367"/>
                    <a:pt x="2229" y="3293"/>
                    <a:pt x="2259" y="3176"/>
                  </a:cubicBezTo>
                  <a:lnTo>
                    <a:pt x="2482" y="2290"/>
                  </a:lnTo>
                  <a:cubicBezTo>
                    <a:pt x="2530" y="2123"/>
                    <a:pt x="2514" y="1939"/>
                    <a:pt x="2442" y="1780"/>
                  </a:cubicBezTo>
                  <a:lnTo>
                    <a:pt x="1697" y="3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4"/>
            <p:cNvSpPr/>
            <p:nvPr/>
          </p:nvSpPr>
          <p:spPr>
            <a:xfrm>
              <a:off x="6760325" y="3511900"/>
              <a:ext cx="29350" cy="83600"/>
            </a:xfrm>
            <a:custGeom>
              <a:rect b="b" l="l" r="r" t="t"/>
              <a:pathLst>
                <a:path extrusionOk="0" h="3344" w="1174">
                  <a:moveTo>
                    <a:pt x="328" y="0"/>
                  </a:moveTo>
                  <a:lnTo>
                    <a:pt x="338" y="24"/>
                  </a:lnTo>
                  <a:lnTo>
                    <a:pt x="338" y="24"/>
                  </a:lnTo>
                  <a:cubicBezTo>
                    <a:pt x="335" y="16"/>
                    <a:pt x="332" y="8"/>
                    <a:pt x="328" y="0"/>
                  </a:cubicBezTo>
                  <a:close/>
                  <a:moveTo>
                    <a:pt x="338" y="24"/>
                  </a:moveTo>
                  <a:lnTo>
                    <a:pt x="338" y="24"/>
                  </a:lnTo>
                  <a:cubicBezTo>
                    <a:pt x="401" y="177"/>
                    <a:pt x="413" y="344"/>
                    <a:pt x="368" y="503"/>
                  </a:cubicBezTo>
                  <a:lnTo>
                    <a:pt x="145" y="1389"/>
                  </a:lnTo>
                  <a:cubicBezTo>
                    <a:pt x="129" y="1468"/>
                    <a:pt x="73" y="1532"/>
                    <a:pt x="1" y="1564"/>
                  </a:cubicBezTo>
                  <a:lnTo>
                    <a:pt x="759" y="3344"/>
                  </a:lnTo>
                  <a:cubicBezTo>
                    <a:pt x="831" y="3320"/>
                    <a:pt x="887" y="3256"/>
                    <a:pt x="911" y="3176"/>
                  </a:cubicBezTo>
                  <a:lnTo>
                    <a:pt x="1126" y="2290"/>
                  </a:lnTo>
                  <a:cubicBezTo>
                    <a:pt x="1174" y="2123"/>
                    <a:pt x="1158" y="1939"/>
                    <a:pt x="1094" y="1780"/>
                  </a:cubicBezTo>
                  <a:lnTo>
                    <a:pt x="338" y="24"/>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4"/>
            <p:cNvSpPr/>
            <p:nvPr/>
          </p:nvSpPr>
          <p:spPr>
            <a:xfrm>
              <a:off x="6589975" y="3271725"/>
              <a:ext cx="111125" cy="159000"/>
            </a:xfrm>
            <a:custGeom>
              <a:rect b="b" l="l" r="r" t="t"/>
              <a:pathLst>
                <a:path extrusionOk="0" h="6360" w="4445">
                  <a:moveTo>
                    <a:pt x="4445" y="0"/>
                  </a:moveTo>
                  <a:lnTo>
                    <a:pt x="0" y="1684"/>
                  </a:lnTo>
                  <a:lnTo>
                    <a:pt x="4445" y="6360"/>
                  </a:lnTo>
                  <a:lnTo>
                    <a:pt x="4445"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4"/>
            <p:cNvSpPr/>
            <p:nvPr/>
          </p:nvSpPr>
          <p:spPr>
            <a:xfrm>
              <a:off x="6589975" y="3298450"/>
              <a:ext cx="111125" cy="132275"/>
            </a:xfrm>
            <a:custGeom>
              <a:rect b="b" l="l" r="r" t="t"/>
              <a:pathLst>
                <a:path extrusionOk="0" h="5291" w="4445">
                  <a:moveTo>
                    <a:pt x="1612" y="0"/>
                  </a:moveTo>
                  <a:lnTo>
                    <a:pt x="0" y="615"/>
                  </a:lnTo>
                  <a:lnTo>
                    <a:pt x="4445" y="5291"/>
                  </a:lnTo>
                  <a:lnTo>
                    <a:pt x="4445" y="2985"/>
                  </a:lnTo>
                  <a:lnTo>
                    <a:pt x="1612"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4"/>
            <p:cNvSpPr/>
            <p:nvPr/>
          </p:nvSpPr>
          <p:spPr>
            <a:xfrm>
              <a:off x="6569625" y="3312300"/>
              <a:ext cx="134275" cy="140100"/>
            </a:xfrm>
            <a:custGeom>
              <a:rect b="b" l="l" r="r" t="t"/>
              <a:pathLst>
                <a:path extrusionOk="0" h="5604" w="5371">
                  <a:moveTo>
                    <a:pt x="1071" y="1"/>
                  </a:moveTo>
                  <a:cubicBezTo>
                    <a:pt x="915" y="1"/>
                    <a:pt x="757" y="57"/>
                    <a:pt x="631" y="172"/>
                  </a:cubicBezTo>
                  <a:lnTo>
                    <a:pt x="296" y="476"/>
                  </a:lnTo>
                  <a:cubicBezTo>
                    <a:pt x="25" y="715"/>
                    <a:pt x="1" y="1130"/>
                    <a:pt x="240" y="1401"/>
                  </a:cubicBezTo>
                  <a:lnTo>
                    <a:pt x="3807" y="5383"/>
                  </a:lnTo>
                  <a:cubicBezTo>
                    <a:pt x="3936" y="5529"/>
                    <a:pt x="4116" y="5604"/>
                    <a:pt x="4297" y="5604"/>
                  </a:cubicBezTo>
                  <a:cubicBezTo>
                    <a:pt x="4452" y="5604"/>
                    <a:pt x="4607" y="5549"/>
                    <a:pt x="4732" y="5439"/>
                  </a:cubicBezTo>
                  <a:lnTo>
                    <a:pt x="5075" y="5136"/>
                  </a:lnTo>
                  <a:cubicBezTo>
                    <a:pt x="5347" y="4896"/>
                    <a:pt x="5371" y="4473"/>
                    <a:pt x="5123" y="4202"/>
                  </a:cubicBezTo>
                  <a:lnTo>
                    <a:pt x="1557" y="220"/>
                  </a:lnTo>
                  <a:cubicBezTo>
                    <a:pt x="1429" y="75"/>
                    <a:pt x="1250" y="1"/>
                    <a:pt x="107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4"/>
            <p:cNvSpPr/>
            <p:nvPr/>
          </p:nvSpPr>
          <p:spPr>
            <a:xfrm>
              <a:off x="6638050" y="3408950"/>
              <a:ext cx="51500" cy="43525"/>
            </a:xfrm>
            <a:custGeom>
              <a:rect b="b" l="l" r="r" t="t"/>
              <a:pathLst>
                <a:path extrusionOk="0" h="1741" w="2060">
                  <a:moveTo>
                    <a:pt x="2059" y="1"/>
                  </a:moveTo>
                  <a:lnTo>
                    <a:pt x="1" y="360"/>
                  </a:lnTo>
                  <a:lnTo>
                    <a:pt x="1046" y="1517"/>
                  </a:lnTo>
                  <a:cubicBezTo>
                    <a:pt x="1168" y="1662"/>
                    <a:pt x="1348" y="1741"/>
                    <a:pt x="1530" y="1741"/>
                  </a:cubicBezTo>
                  <a:cubicBezTo>
                    <a:pt x="1539" y="1741"/>
                    <a:pt x="1548" y="1741"/>
                    <a:pt x="1557" y="1740"/>
                  </a:cubicBezTo>
                  <a:lnTo>
                    <a:pt x="2059"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4"/>
            <p:cNvSpPr/>
            <p:nvPr/>
          </p:nvSpPr>
          <p:spPr>
            <a:xfrm>
              <a:off x="6569625" y="3313800"/>
              <a:ext cx="130300" cy="138600"/>
            </a:xfrm>
            <a:custGeom>
              <a:rect b="b" l="l" r="r" t="t"/>
              <a:pathLst>
                <a:path extrusionOk="0" h="5544" w="5212">
                  <a:moveTo>
                    <a:pt x="814" y="1"/>
                  </a:moveTo>
                  <a:lnTo>
                    <a:pt x="814" y="1"/>
                  </a:lnTo>
                  <a:cubicBezTo>
                    <a:pt x="751" y="25"/>
                    <a:pt x="687" y="65"/>
                    <a:pt x="631" y="120"/>
                  </a:cubicBezTo>
                  <a:lnTo>
                    <a:pt x="296" y="424"/>
                  </a:lnTo>
                  <a:cubicBezTo>
                    <a:pt x="25" y="663"/>
                    <a:pt x="1" y="1078"/>
                    <a:pt x="240" y="1349"/>
                  </a:cubicBezTo>
                  <a:lnTo>
                    <a:pt x="3807" y="5323"/>
                  </a:lnTo>
                  <a:cubicBezTo>
                    <a:pt x="3936" y="5469"/>
                    <a:pt x="4116" y="5544"/>
                    <a:pt x="4297" y="5544"/>
                  </a:cubicBezTo>
                  <a:cubicBezTo>
                    <a:pt x="4452" y="5544"/>
                    <a:pt x="4607" y="5489"/>
                    <a:pt x="4732" y="5379"/>
                  </a:cubicBezTo>
                  <a:lnTo>
                    <a:pt x="5075" y="5076"/>
                  </a:lnTo>
                  <a:cubicBezTo>
                    <a:pt x="5131" y="5028"/>
                    <a:pt x="5171" y="4972"/>
                    <a:pt x="5211" y="4908"/>
                  </a:cubicBezTo>
                  <a:lnTo>
                    <a:pt x="5211" y="4908"/>
                  </a:lnTo>
                  <a:cubicBezTo>
                    <a:pt x="5130" y="4940"/>
                    <a:pt x="5046" y="4955"/>
                    <a:pt x="4963" y="4955"/>
                  </a:cubicBezTo>
                  <a:cubicBezTo>
                    <a:pt x="4776" y="4955"/>
                    <a:pt x="4596" y="4878"/>
                    <a:pt x="4469" y="4741"/>
                  </a:cubicBezTo>
                  <a:lnTo>
                    <a:pt x="902" y="759"/>
                  </a:lnTo>
                  <a:cubicBezTo>
                    <a:pt x="719" y="551"/>
                    <a:pt x="679" y="248"/>
                    <a:pt x="81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4"/>
            <p:cNvSpPr/>
            <p:nvPr/>
          </p:nvSpPr>
          <p:spPr>
            <a:xfrm>
              <a:off x="6601750" y="3367675"/>
              <a:ext cx="51475" cy="50275"/>
            </a:xfrm>
            <a:custGeom>
              <a:rect b="b" l="l" r="r" t="t"/>
              <a:pathLst>
                <a:path extrusionOk="0" h="2011" w="2059">
                  <a:moveTo>
                    <a:pt x="2059" y="0"/>
                  </a:moveTo>
                  <a:lnTo>
                    <a:pt x="0" y="359"/>
                  </a:lnTo>
                  <a:lnTo>
                    <a:pt x="1484" y="2011"/>
                  </a:lnTo>
                  <a:lnTo>
                    <a:pt x="2059"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4"/>
            <p:cNvSpPr/>
            <p:nvPr/>
          </p:nvSpPr>
          <p:spPr>
            <a:xfrm>
              <a:off x="6571025" y="3326375"/>
              <a:ext cx="45100" cy="50300"/>
            </a:xfrm>
            <a:custGeom>
              <a:rect b="b" l="l" r="r" t="t"/>
              <a:pathLst>
                <a:path extrusionOk="0" h="2012" w="1804">
                  <a:moveTo>
                    <a:pt x="1804" y="0"/>
                  </a:moveTo>
                  <a:lnTo>
                    <a:pt x="24" y="304"/>
                  </a:lnTo>
                  <a:cubicBezTo>
                    <a:pt x="0" y="503"/>
                    <a:pt x="56" y="695"/>
                    <a:pt x="184" y="846"/>
                  </a:cubicBezTo>
                  <a:lnTo>
                    <a:pt x="1229" y="2011"/>
                  </a:lnTo>
                  <a:lnTo>
                    <a:pt x="1804"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4"/>
            <p:cNvSpPr/>
            <p:nvPr/>
          </p:nvSpPr>
          <p:spPr>
            <a:xfrm>
              <a:off x="6601750" y="3372050"/>
              <a:ext cx="44300" cy="45900"/>
            </a:xfrm>
            <a:custGeom>
              <a:rect b="b" l="l" r="r" t="t"/>
              <a:pathLst>
                <a:path extrusionOk="0" h="1836" w="1772">
                  <a:moveTo>
                    <a:pt x="1030" y="1"/>
                  </a:moveTo>
                  <a:lnTo>
                    <a:pt x="0" y="184"/>
                  </a:lnTo>
                  <a:lnTo>
                    <a:pt x="1484" y="1836"/>
                  </a:lnTo>
                  <a:lnTo>
                    <a:pt x="1772" y="831"/>
                  </a:lnTo>
                  <a:lnTo>
                    <a:pt x="1030"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4"/>
            <p:cNvSpPr/>
            <p:nvPr/>
          </p:nvSpPr>
          <p:spPr>
            <a:xfrm>
              <a:off x="6571025" y="3330775"/>
              <a:ext cx="37925" cy="45900"/>
            </a:xfrm>
            <a:custGeom>
              <a:rect b="b" l="l" r="r" t="t"/>
              <a:pathLst>
                <a:path extrusionOk="0" h="1836" w="1517">
                  <a:moveTo>
                    <a:pt x="782" y="0"/>
                  </a:moveTo>
                  <a:lnTo>
                    <a:pt x="24" y="136"/>
                  </a:lnTo>
                  <a:cubicBezTo>
                    <a:pt x="0" y="327"/>
                    <a:pt x="56" y="527"/>
                    <a:pt x="184" y="670"/>
                  </a:cubicBezTo>
                  <a:lnTo>
                    <a:pt x="1229" y="1835"/>
                  </a:lnTo>
                  <a:lnTo>
                    <a:pt x="1517" y="830"/>
                  </a:lnTo>
                  <a:lnTo>
                    <a:pt x="846" y="80"/>
                  </a:lnTo>
                  <a:cubicBezTo>
                    <a:pt x="822" y="56"/>
                    <a:pt x="806" y="24"/>
                    <a:pt x="782"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4"/>
            <p:cNvSpPr/>
            <p:nvPr/>
          </p:nvSpPr>
          <p:spPr>
            <a:xfrm>
              <a:off x="6638850" y="3413550"/>
              <a:ext cx="44300" cy="38925"/>
            </a:xfrm>
            <a:custGeom>
              <a:rect b="b" l="l" r="r" t="t"/>
              <a:pathLst>
                <a:path extrusionOk="0" h="1557" w="1772">
                  <a:moveTo>
                    <a:pt x="1030" y="0"/>
                  </a:moveTo>
                  <a:lnTo>
                    <a:pt x="0" y="176"/>
                  </a:lnTo>
                  <a:lnTo>
                    <a:pt x="1038" y="1333"/>
                  </a:lnTo>
                  <a:cubicBezTo>
                    <a:pt x="1160" y="1478"/>
                    <a:pt x="1340" y="1557"/>
                    <a:pt x="1529" y="1557"/>
                  </a:cubicBezTo>
                  <a:cubicBezTo>
                    <a:pt x="1538" y="1557"/>
                    <a:pt x="1547" y="1557"/>
                    <a:pt x="1556" y="1556"/>
                  </a:cubicBezTo>
                  <a:lnTo>
                    <a:pt x="1772" y="814"/>
                  </a:lnTo>
                  <a:cubicBezTo>
                    <a:pt x="1740" y="790"/>
                    <a:pt x="1716" y="766"/>
                    <a:pt x="1700" y="751"/>
                  </a:cubicBezTo>
                  <a:lnTo>
                    <a:pt x="1030"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4"/>
            <p:cNvSpPr/>
            <p:nvPr/>
          </p:nvSpPr>
          <p:spPr>
            <a:xfrm>
              <a:off x="6652425" y="3403375"/>
              <a:ext cx="64250" cy="64450"/>
            </a:xfrm>
            <a:custGeom>
              <a:rect b="b" l="l" r="r" t="t"/>
              <a:pathLst>
                <a:path extrusionOk="0" h="2578" w="2570">
                  <a:moveTo>
                    <a:pt x="1285" y="1"/>
                  </a:moveTo>
                  <a:cubicBezTo>
                    <a:pt x="575" y="1"/>
                    <a:pt x="0" y="583"/>
                    <a:pt x="0" y="1285"/>
                  </a:cubicBezTo>
                  <a:cubicBezTo>
                    <a:pt x="0" y="1995"/>
                    <a:pt x="575" y="2578"/>
                    <a:pt x="1285" y="2578"/>
                  </a:cubicBezTo>
                  <a:cubicBezTo>
                    <a:pt x="1995" y="2578"/>
                    <a:pt x="2569" y="1995"/>
                    <a:pt x="2569" y="1285"/>
                  </a:cubicBezTo>
                  <a:cubicBezTo>
                    <a:pt x="2569" y="583"/>
                    <a:pt x="1995" y="1"/>
                    <a:pt x="1285"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4"/>
            <p:cNvSpPr/>
            <p:nvPr/>
          </p:nvSpPr>
          <p:spPr>
            <a:xfrm>
              <a:off x="6668775" y="3419725"/>
              <a:ext cx="31550" cy="31750"/>
            </a:xfrm>
            <a:custGeom>
              <a:rect b="b" l="l" r="r" t="t"/>
              <a:pathLst>
                <a:path extrusionOk="0" h="1270" w="1262">
                  <a:moveTo>
                    <a:pt x="631" y="1"/>
                  </a:moveTo>
                  <a:cubicBezTo>
                    <a:pt x="280" y="1"/>
                    <a:pt x="0" y="288"/>
                    <a:pt x="0" y="631"/>
                  </a:cubicBezTo>
                  <a:cubicBezTo>
                    <a:pt x="0" y="982"/>
                    <a:pt x="280" y="1270"/>
                    <a:pt x="631" y="1270"/>
                  </a:cubicBezTo>
                  <a:cubicBezTo>
                    <a:pt x="982" y="1270"/>
                    <a:pt x="1261" y="982"/>
                    <a:pt x="1261" y="631"/>
                  </a:cubicBezTo>
                  <a:cubicBezTo>
                    <a:pt x="1261" y="288"/>
                    <a:pt x="982" y="1"/>
                    <a:pt x="63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4"/>
            <p:cNvSpPr/>
            <p:nvPr/>
          </p:nvSpPr>
          <p:spPr>
            <a:xfrm>
              <a:off x="6666575" y="3419800"/>
              <a:ext cx="25750" cy="31675"/>
            </a:xfrm>
            <a:custGeom>
              <a:rect b="b" l="l" r="r" t="t"/>
              <a:pathLst>
                <a:path extrusionOk="0" h="1267" w="1030">
                  <a:moveTo>
                    <a:pt x="717" y="1"/>
                  </a:moveTo>
                  <a:cubicBezTo>
                    <a:pt x="444" y="1"/>
                    <a:pt x="185" y="181"/>
                    <a:pt x="104" y="469"/>
                  </a:cubicBezTo>
                  <a:cubicBezTo>
                    <a:pt x="1" y="868"/>
                    <a:pt x="304" y="1267"/>
                    <a:pt x="719" y="1267"/>
                  </a:cubicBezTo>
                  <a:cubicBezTo>
                    <a:pt x="830" y="1267"/>
                    <a:pt x="934" y="1235"/>
                    <a:pt x="1030" y="1179"/>
                  </a:cubicBezTo>
                  <a:cubicBezTo>
                    <a:pt x="838" y="1067"/>
                    <a:pt x="719" y="860"/>
                    <a:pt x="719" y="636"/>
                  </a:cubicBezTo>
                  <a:cubicBezTo>
                    <a:pt x="719" y="405"/>
                    <a:pt x="838" y="197"/>
                    <a:pt x="1030" y="86"/>
                  </a:cubicBezTo>
                  <a:cubicBezTo>
                    <a:pt x="930" y="28"/>
                    <a:pt x="822" y="1"/>
                    <a:pt x="717"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4"/>
            <p:cNvSpPr/>
            <p:nvPr/>
          </p:nvSpPr>
          <p:spPr>
            <a:xfrm>
              <a:off x="6588775" y="3339275"/>
              <a:ext cx="13000" cy="11850"/>
            </a:xfrm>
            <a:custGeom>
              <a:rect b="b" l="l" r="r" t="t"/>
              <a:pathLst>
                <a:path extrusionOk="0" h="474" w="520">
                  <a:moveTo>
                    <a:pt x="263" y="0"/>
                  </a:moveTo>
                  <a:cubicBezTo>
                    <a:pt x="240" y="0"/>
                    <a:pt x="216" y="4"/>
                    <a:pt x="192" y="11"/>
                  </a:cubicBezTo>
                  <a:cubicBezTo>
                    <a:pt x="72" y="43"/>
                    <a:pt x="1" y="171"/>
                    <a:pt x="33" y="298"/>
                  </a:cubicBezTo>
                  <a:cubicBezTo>
                    <a:pt x="48" y="362"/>
                    <a:pt x="88" y="410"/>
                    <a:pt x="144" y="442"/>
                  </a:cubicBezTo>
                  <a:cubicBezTo>
                    <a:pt x="181" y="463"/>
                    <a:pt x="222" y="474"/>
                    <a:pt x="262" y="474"/>
                  </a:cubicBezTo>
                  <a:cubicBezTo>
                    <a:pt x="282" y="474"/>
                    <a:pt x="301" y="471"/>
                    <a:pt x="320" y="466"/>
                  </a:cubicBezTo>
                  <a:cubicBezTo>
                    <a:pt x="447" y="426"/>
                    <a:pt x="519" y="298"/>
                    <a:pt x="487" y="171"/>
                  </a:cubicBezTo>
                  <a:cubicBezTo>
                    <a:pt x="455" y="67"/>
                    <a:pt x="365" y="0"/>
                    <a:pt x="263"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4"/>
            <p:cNvSpPr/>
            <p:nvPr/>
          </p:nvSpPr>
          <p:spPr>
            <a:xfrm>
              <a:off x="6625875" y="3380075"/>
              <a:ext cx="13400" cy="11825"/>
            </a:xfrm>
            <a:custGeom>
              <a:rect b="b" l="l" r="r" t="t"/>
              <a:pathLst>
                <a:path extrusionOk="0" h="473" w="536">
                  <a:moveTo>
                    <a:pt x="237" y="0"/>
                  </a:moveTo>
                  <a:cubicBezTo>
                    <a:pt x="156" y="0"/>
                    <a:pt x="76" y="43"/>
                    <a:pt x="33" y="119"/>
                  </a:cubicBezTo>
                  <a:cubicBezTo>
                    <a:pt x="1" y="174"/>
                    <a:pt x="1" y="238"/>
                    <a:pt x="17" y="302"/>
                  </a:cubicBezTo>
                  <a:cubicBezTo>
                    <a:pt x="43" y="401"/>
                    <a:pt x="134" y="472"/>
                    <a:pt x="237" y="472"/>
                  </a:cubicBezTo>
                  <a:cubicBezTo>
                    <a:pt x="259" y="472"/>
                    <a:pt x="281" y="469"/>
                    <a:pt x="304" y="462"/>
                  </a:cubicBezTo>
                  <a:cubicBezTo>
                    <a:pt x="503" y="406"/>
                    <a:pt x="535" y="135"/>
                    <a:pt x="352" y="31"/>
                  </a:cubicBezTo>
                  <a:cubicBezTo>
                    <a:pt x="316" y="10"/>
                    <a:pt x="276" y="0"/>
                    <a:pt x="237"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5" name="Google Shape;6185;p64"/>
          <p:cNvGrpSpPr/>
          <p:nvPr/>
        </p:nvGrpSpPr>
        <p:grpSpPr>
          <a:xfrm>
            <a:off x="2208500" y="2754150"/>
            <a:ext cx="371650" cy="252325"/>
            <a:chOff x="2208500" y="2754150"/>
            <a:chExt cx="371650" cy="252325"/>
          </a:xfrm>
        </p:grpSpPr>
        <p:sp>
          <p:nvSpPr>
            <p:cNvPr id="6186" name="Google Shape;6186;p64"/>
            <p:cNvSpPr/>
            <p:nvPr/>
          </p:nvSpPr>
          <p:spPr>
            <a:xfrm>
              <a:off x="2335175" y="2754150"/>
              <a:ext cx="118100" cy="243500"/>
            </a:xfrm>
            <a:custGeom>
              <a:rect b="b" l="l" r="r" t="t"/>
              <a:pathLst>
                <a:path extrusionOk="0" h="9740" w="4724">
                  <a:moveTo>
                    <a:pt x="2363" y="1"/>
                  </a:moveTo>
                  <a:cubicBezTo>
                    <a:pt x="2234" y="1"/>
                    <a:pt x="2107" y="61"/>
                    <a:pt x="2027" y="180"/>
                  </a:cubicBezTo>
                  <a:cubicBezTo>
                    <a:pt x="0" y="3085"/>
                    <a:pt x="144" y="6979"/>
                    <a:pt x="2362" y="9739"/>
                  </a:cubicBezTo>
                  <a:cubicBezTo>
                    <a:pt x="4588" y="6979"/>
                    <a:pt x="4724" y="3085"/>
                    <a:pt x="2705" y="180"/>
                  </a:cubicBezTo>
                  <a:cubicBezTo>
                    <a:pt x="2621" y="61"/>
                    <a:pt x="2492" y="1"/>
                    <a:pt x="2363"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4"/>
            <p:cNvSpPr/>
            <p:nvPr/>
          </p:nvSpPr>
          <p:spPr>
            <a:xfrm>
              <a:off x="2338350" y="2805125"/>
              <a:ext cx="111750" cy="192525"/>
            </a:xfrm>
            <a:custGeom>
              <a:rect b="b" l="l" r="r" t="t"/>
              <a:pathLst>
                <a:path extrusionOk="0" h="7701" w="4470">
                  <a:moveTo>
                    <a:pt x="934" y="0"/>
                  </a:moveTo>
                  <a:cubicBezTo>
                    <a:pt x="1" y="2618"/>
                    <a:pt x="487" y="5530"/>
                    <a:pt x="2235" y="7700"/>
                  </a:cubicBezTo>
                  <a:cubicBezTo>
                    <a:pt x="3974" y="5538"/>
                    <a:pt x="4469" y="2626"/>
                    <a:pt x="3536" y="16"/>
                  </a:cubicBezTo>
                  <a:lnTo>
                    <a:pt x="3536" y="16"/>
                  </a:lnTo>
                  <a:cubicBezTo>
                    <a:pt x="3033" y="559"/>
                    <a:pt x="2602" y="1165"/>
                    <a:pt x="2243" y="1820"/>
                  </a:cubicBezTo>
                  <a:cubicBezTo>
                    <a:pt x="1892" y="1157"/>
                    <a:pt x="1445" y="551"/>
                    <a:pt x="934"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4"/>
            <p:cNvSpPr/>
            <p:nvPr/>
          </p:nvSpPr>
          <p:spPr>
            <a:xfrm>
              <a:off x="2379850" y="2821675"/>
              <a:ext cx="28750" cy="28950"/>
            </a:xfrm>
            <a:custGeom>
              <a:rect b="b" l="l" r="r" t="t"/>
              <a:pathLst>
                <a:path extrusionOk="0" h="1158" w="1150">
                  <a:moveTo>
                    <a:pt x="575" y="1"/>
                  </a:moveTo>
                  <a:cubicBezTo>
                    <a:pt x="256" y="1"/>
                    <a:pt x="0" y="264"/>
                    <a:pt x="0" y="583"/>
                  </a:cubicBezTo>
                  <a:cubicBezTo>
                    <a:pt x="0" y="902"/>
                    <a:pt x="256" y="1158"/>
                    <a:pt x="575" y="1158"/>
                  </a:cubicBezTo>
                  <a:cubicBezTo>
                    <a:pt x="894" y="1158"/>
                    <a:pt x="1149" y="902"/>
                    <a:pt x="1149" y="583"/>
                  </a:cubicBezTo>
                  <a:cubicBezTo>
                    <a:pt x="1149" y="264"/>
                    <a:pt x="894" y="1"/>
                    <a:pt x="575"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4"/>
            <p:cNvSpPr/>
            <p:nvPr/>
          </p:nvSpPr>
          <p:spPr>
            <a:xfrm>
              <a:off x="2388225" y="2790725"/>
              <a:ext cx="13500" cy="11825"/>
            </a:xfrm>
            <a:custGeom>
              <a:rect b="b" l="l" r="r" t="t"/>
              <a:pathLst>
                <a:path extrusionOk="0" h="473" w="540">
                  <a:moveTo>
                    <a:pt x="243" y="1"/>
                  </a:moveTo>
                  <a:cubicBezTo>
                    <a:pt x="221" y="1"/>
                    <a:pt x="199" y="4"/>
                    <a:pt x="176" y="10"/>
                  </a:cubicBezTo>
                  <a:cubicBezTo>
                    <a:pt x="120" y="26"/>
                    <a:pt x="64" y="66"/>
                    <a:pt x="40" y="122"/>
                  </a:cubicBezTo>
                  <a:cubicBezTo>
                    <a:pt x="9" y="169"/>
                    <a:pt x="1" y="233"/>
                    <a:pt x="17" y="297"/>
                  </a:cubicBezTo>
                  <a:cubicBezTo>
                    <a:pt x="43" y="404"/>
                    <a:pt x="138" y="472"/>
                    <a:pt x="243" y="472"/>
                  </a:cubicBezTo>
                  <a:cubicBezTo>
                    <a:pt x="263" y="472"/>
                    <a:pt x="283" y="470"/>
                    <a:pt x="304" y="465"/>
                  </a:cubicBezTo>
                  <a:cubicBezTo>
                    <a:pt x="368" y="441"/>
                    <a:pt x="415" y="401"/>
                    <a:pt x="447" y="353"/>
                  </a:cubicBezTo>
                  <a:cubicBezTo>
                    <a:pt x="540" y="190"/>
                    <a:pt x="417" y="1"/>
                    <a:pt x="243"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4"/>
            <p:cNvSpPr/>
            <p:nvPr/>
          </p:nvSpPr>
          <p:spPr>
            <a:xfrm>
              <a:off x="2394400" y="2922225"/>
              <a:ext cx="185750" cy="84250"/>
            </a:xfrm>
            <a:custGeom>
              <a:rect b="b" l="l" r="r" t="t"/>
              <a:pathLst>
                <a:path extrusionOk="0" h="3370" w="7430">
                  <a:moveTo>
                    <a:pt x="5396" y="0"/>
                  </a:moveTo>
                  <a:cubicBezTo>
                    <a:pt x="3242" y="0"/>
                    <a:pt x="1185" y="1092"/>
                    <a:pt x="1" y="2977"/>
                  </a:cubicBezTo>
                  <a:cubicBezTo>
                    <a:pt x="720" y="3242"/>
                    <a:pt x="1464" y="3370"/>
                    <a:pt x="2200" y="3370"/>
                  </a:cubicBezTo>
                  <a:cubicBezTo>
                    <a:pt x="4142" y="3370"/>
                    <a:pt x="6027" y="2479"/>
                    <a:pt x="7254" y="870"/>
                  </a:cubicBezTo>
                  <a:cubicBezTo>
                    <a:pt x="7430" y="631"/>
                    <a:pt x="7318" y="296"/>
                    <a:pt x="7039" y="216"/>
                  </a:cubicBezTo>
                  <a:cubicBezTo>
                    <a:pt x="6493" y="71"/>
                    <a:pt x="5941" y="0"/>
                    <a:pt x="5396"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4"/>
            <p:cNvSpPr/>
            <p:nvPr/>
          </p:nvSpPr>
          <p:spPr>
            <a:xfrm>
              <a:off x="2208500" y="2922225"/>
              <a:ext cx="185925" cy="84250"/>
            </a:xfrm>
            <a:custGeom>
              <a:rect b="b" l="l" r="r" t="t"/>
              <a:pathLst>
                <a:path extrusionOk="0" h="3370" w="7437">
                  <a:moveTo>
                    <a:pt x="2041" y="0"/>
                  </a:moveTo>
                  <a:cubicBezTo>
                    <a:pt x="1496" y="0"/>
                    <a:pt x="945" y="71"/>
                    <a:pt x="399" y="216"/>
                  </a:cubicBezTo>
                  <a:cubicBezTo>
                    <a:pt x="112" y="296"/>
                    <a:pt x="0" y="631"/>
                    <a:pt x="176" y="870"/>
                  </a:cubicBezTo>
                  <a:cubicBezTo>
                    <a:pt x="1408" y="2479"/>
                    <a:pt x="3291" y="3370"/>
                    <a:pt x="5234" y="3370"/>
                  </a:cubicBezTo>
                  <a:cubicBezTo>
                    <a:pt x="5971" y="3370"/>
                    <a:pt x="6716" y="3242"/>
                    <a:pt x="7437" y="2977"/>
                  </a:cubicBezTo>
                  <a:cubicBezTo>
                    <a:pt x="6247" y="1092"/>
                    <a:pt x="4193" y="0"/>
                    <a:pt x="2041"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4"/>
            <p:cNvSpPr/>
            <p:nvPr/>
          </p:nvSpPr>
          <p:spPr>
            <a:xfrm>
              <a:off x="2394400" y="2922225"/>
              <a:ext cx="161225" cy="84225"/>
            </a:xfrm>
            <a:custGeom>
              <a:rect b="b" l="l" r="r" t="t"/>
              <a:pathLst>
                <a:path extrusionOk="0" h="3369" w="6449">
                  <a:moveTo>
                    <a:pt x="5392" y="1"/>
                  </a:moveTo>
                  <a:cubicBezTo>
                    <a:pt x="3226" y="1"/>
                    <a:pt x="1176" y="1101"/>
                    <a:pt x="1" y="2977"/>
                  </a:cubicBezTo>
                  <a:cubicBezTo>
                    <a:pt x="696" y="3234"/>
                    <a:pt x="1427" y="3369"/>
                    <a:pt x="2167" y="3369"/>
                  </a:cubicBezTo>
                  <a:cubicBezTo>
                    <a:pt x="2208" y="3369"/>
                    <a:pt x="2250" y="3368"/>
                    <a:pt x="2291" y="3368"/>
                  </a:cubicBezTo>
                  <a:cubicBezTo>
                    <a:pt x="2498" y="3288"/>
                    <a:pt x="2706" y="3200"/>
                    <a:pt x="2913" y="3104"/>
                  </a:cubicBezTo>
                  <a:cubicBezTo>
                    <a:pt x="4334" y="2434"/>
                    <a:pt x="5555" y="1389"/>
                    <a:pt x="6448" y="88"/>
                  </a:cubicBezTo>
                  <a:cubicBezTo>
                    <a:pt x="6095" y="29"/>
                    <a:pt x="5742" y="1"/>
                    <a:pt x="5392"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4"/>
            <p:cNvSpPr/>
            <p:nvPr/>
          </p:nvSpPr>
          <p:spPr>
            <a:xfrm>
              <a:off x="2233025" y="2922275"/>
              <a:ext cx="161400" cy="84175"/>
            </a:xfrm>
            <a:custGeom>
              <a:rect b="b" l="l" r="r" t="t"/>
              <a:pathLst>
                <a:path extrusionOk="0" h="3367" w="6456">
                  <a:moveTo>
                    <a:pt x="1077" y="0"/>
                  </a:moveTo>
                  <a:cubicBezTo>
                    <a:pt x="718" y="0"/>
                    <a:pt x="358" y="31"/>
                    <a:pt x="1" y="94"/>
                  </a:cubicBezTo>
                  <a:cubicBezTo>
                    <a:pt x="886" y="1387"/>
                    <a:pt x="2107" y="2432"/>
                    <a:pt x="3535" y="3102"/>
                  </a:cubicBezTo>
                  <a:cubicBezTo>
                    <a:pt x="3735" y="3206"/>
                    <a:pt x="3942" y="3286"/>
                    <a:pt x="4150" y="3366"/>
                  </a:cubicBezTo>
                  <a:cubicBezTo>
                    <a:pt x="4192" y="3366"/>
                    <a:pt x="4233" y="3367"/>
                    <a:pt x="4275" y="3367"/>
                  </a:cubicBezTo>
                  <a:cubicBezTo>
                    <a:pt x="5022" y="3367"/>
                    <a:pt x="5761" y="3232"/>
                    <a:pt x="6456" y="2975"/>
                  </a:cubicBezTo>
                  <a:cubicBezTo>
                    <a:pt x="5682" y="1738"/>
                    <a:pt x="4501" y="804"/>
                    <a:pt x="3121" y="341"/>
                  </a:cubicBezTo>
                  <a:cubicBezTo>
                    <a:pt x="2459" y="116"/>
                    <a:pt x="1769" y="0"/>
                    <a:pt x="1077"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4"/>
            <p:cNvSpPr/>
            <p:nvPr/>
          </p:nvSpPr>
          <p:spPr>
            <a:xfrm>
              <a:off x="2266950" y="2779450"/>
              <a:ext cx="146225" cy="218200"/>
            </a:xfrm>
            <a:custGeom>
              <a:rect b="b" l="l" r="r" t="t"/>
              <a:pathLst>
                <a:path extrusionOk="0" h="8728" w="5849">
                  <a:moveTo>
                    <a:pt x="894" y="0"/>
                  </a:moveTo>
                  <a:cubicBezTo>
                    <a:pt x="698" y="0"/>
                    <a:pt x="517" y="140"/>
                    <a:pt x="487" y="357"/>
                  </a:cubicBezTo>
                  <a:cubicBezTo>
                    <a:pt x="0" y="3860"/>
                    <a:pt x="1883" y="7275"/>
                    <a:pt x="5115" y="8727"/>
                  </a:cubicBezTo>
                  <a:cubicBezTo>
                    <a:pt x="5849" y="5256"/>
                    <a:pt x="4205" y="1722"/>
                    <a:pt x="1085" y="46"/>
                  </a:cubicBezTo>
                  <a:cubicBezTo>
                    <a:pt x="1023" y="15"/>
                    <a:pt x="958" y="0"/>
                    <a:pt x="89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4"/>
            <p:cNvSpPr/>
            <p:nvPr/>
          </p:nvSpPr>
          <p:spPr>
            <a:xfrm>
              <a:off x="2275725" y="2812300"/>
              <a:ext cx="124900" cy="185350"/>
            </a:xfrm>
            <a:custGeom>
              <a:rect b="b" l="l" r="r" t="t"/>
              <a:pathLst>
                <a:path extrusionOk="0" h="7414" w="4996">
                  <a:moveTo>
                    <a:pt x="64" y="1"/>
                  </a:moveTo>
                  <a:lnTo>
                    <a:pt x="64" y="1"/>
                  </a:lnTo>
                  <a:cubicBezTo>
                    <a:pt x="0" y="3192"/>
                    <a:pt x="1851" y="6105"/>
                    <a:pt x="4764" y="7413"/>
                  </a:cubicBezTo>
                  <a:cubicBezTo>
                    <a:pt x="4971" y="6424"/>
                    <a:pt x="4995" y="5411"/>
                    <a:pt x="4828" y="4421"/>
                  </a:cubicBezTo>
                  <a:cubicBezTo>
                    <a:pt x="3854" y="2394"/>
                    <a:pt x="2147" y="815"/>
                    <a:pt x="6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4"/>
            <p:cNvSpPr/>
            <p:nvPr/>
          </p:nvSpPr>
          <p:spPr>
            <a:xfrm>
              <a:off x="2299250" y="2813825"/>
              <a:ext cx="79625" cy="148525"/>
            </a:xfrm>
            <a:custGeom>
              <a:rect b="b" l="l" r="r" t="t"/>
              <a:pathLst>
                <a:path extrusionOk="0" h="5941" w="3185">
                  <a:moveTo>
                    <a:pt x="183" y="0"/>
                  </a:moveTo>
                  <a:cubicBezTo>
                    <a:pt x="89" y="0"/>
                    <a:pt x="1" y="75"/>
                    <a:pt x="1" y="179"/>
                  </a:cubicBezTo>
                  <a:cubicBezTo>
                    <a:pt x="41" y="2493"/>
                    <a:pt x="1198" y="4640"/>
                    <a:pt x="3105" y="5940"/>
                  </a:cubicBezTo>
                  <a:cubicBezTo>
                    <a:pt x="3185" y="3634"/>
                    <a:pt x="2131" y="1432"/>
                    <a:pt x="288" y="35"/>
                  </a:cubicBezTo>
                  <a:cubicBezTo>
                    <a:pt x="255" y="11"/>
                    <a:pt x="218" y="0"/>
                    <a:pt x="183"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4"/>
            <p:cNvSpPr/>
            <p:nvPr/>
          </p:nvSpPr>
          <p:spPr>
            <a:xfrm>
              <a:off x="2375850" y="2779450"/>
              <a:ext cx="146250" cy="218200"/>
            </a:xfrm>
            <a:custGeom>
              <a:rect b="b" l="l" r="r" t="t"/>
              <a:pathLst>
                <a:path extrusionOk="0" h="8728" w="5850">
                  <a:moveTo>
                    <a:pt x="4952" y="0"/>
                  </a:moveTo>
                  <a:cubicBezTo>
                    <a:pt x="4889" y="0"/>
                    <a:pt x="4825" y="15"/>
                    <a:pt x="4765" y="46"/>
                  </a:cubicBezTo>
                  <a:cubicBezTo>
                    <a:pt x="1637" y="1722"/>
                    <a:pt x="1" y="5256"/>
                    <a:pt x="735" y="8727"/>
                  </a:cubicBezTo>
                  <a:lnTo>
                    <a:pt x="735" y="8727"/>
                  </a:lnTo>
                  <a:cubicBezTo>
                    <a:pt x="3967" y="7275"/>
                    <a:pt x="5850" y="3860"/>
                    <a:pt x="5363" y="357"/>
                  </a:cubicBezTo>
                  <a:cubicBezTo>
                    <a:pt x="5333" y="140"/>
                    <a:pt x="5148" y="0"/>
                    <a:pt x="495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4"/>
            <p:cNvSpPr/>
            <p:nvPr/>
          </p:nvSpPr>
          <p:spPr>
            <a:xfrm>
              <a:off x="2388425" y="2812300"/>
              <a:ext cx="124900" cy="185350"/>
            </a:xfrm>
            <a:custGeom>
              <a:rect b="b" l="l" r="r" t="t"/>
              <a:pathLst>
                <a:path extrusionOk="0" h="7414" w="4996">
                  <a:moveTo>
                    <a:pt x="4932" y="1"/>
                  </a:moveTo>
                  <a:cubicBezTo>
                    <a:pt x="2841" y="815"/>
                    <a:pt x="1142" y="2394"/>
                    <a:pt x="168" y="4421"/>
                  </a:cubicBezTo>
                  <a:cubicBezTo>
                    <a:pt x="1" y="5411"/>
                    <a:pt x="24" y="6424"/>
                    <a:pt x="232" y="7413"/>
                  </a:cubicBezTo>
                  <a:cubicBezTo>
                    <a:pt x="3144" y="6105"/>
                    <a:pt x="4996" y="3184"/>
                    <a:pt x="493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4"/>
            <p:cNvSpPr/>
            <p:nvPr/>
          </p:nvSpPr>
          <p:spPr>
            <a:xfrm>
              <a:off x="2410175" y="2813825"/>
              <a:ext cx="79425" cy="148525"/>
            </a:xfrm>
            <a:custGeom>
              <a:rect b="b" l="l" r="r" t="t"/>
              <a:pathLst>
                <a:path extrusionOk="0" h="5941" w="3177">
                  <a:moveTo>
                    <a:pt x="2997" y="0"/>
                  </a:moveTo>
                  <a:cubicBezTo>
                    <a:pt x="2963" y="0"/>
                    <a:pt x="2928" y="11"/>
                    <a:pt x="2897" y="35"/>
                  </a:cubicBezTo>
                  <a:cubicBezTo>
                    <a:pt x="1054" y="1432"/>
                    <a:pt x="0" y="3634"/>
                    <a:pt x="80" y="5940"/>
                  </a:cubicBezTo>
                  <a:cubicBezTo>
                    <a:pt x="1987" y="4640"/>
                    <a:pt x="3144" y="2493"/>
                    <a:pt x="3176" y="179"/>
                  </a:cubicBezTo>
                  <a:cubicBezTo>
                    <a:pt x="3176" y="75"/>
                    <a:pt x="3088" y="0"/>
                    <a:pt x="2997"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4"/>
            <p:cNvSpPr/>
            <p:nvPr/>
          </p:nvSpPr>
          <p:spPr>
            <a:xfrm>
              <a:off x="2411175" y="2822275"/>
              <a:ext cx="78425" cy="140075"/>
            </a:xfrm>
            <a:custGeom>
              <a:rect b="b" l="l" r="r" t="t"/>
              <a:pathLst>
                <a:path extrusionOk="0" h="5603" w="3137">
                  <a:moveTo>
                    <a:pt x="3136" y="1"/>
                  </a:moveTo>
                  <a:lnTo>
                    <a:pt x="3136" y="1"/>
                  </a:lnTo>
                  <a:cubicBezTo>
                    <a:pt x="2498" y="336"/>
                    <a:pt x="1899" y="751"/>
                    <a:pt x="1365" y="1229"/>
                  </a:cubicBezTo>
                  <a:cubicBezTo>
                    <a:pt x="1157" y="1525"/>
                    <a:pt x="966" y="1828"/>
                    <a:pt x="806" y="2147"/>
                  </a:cubicBezTo>
                  <a:cubicBezTo>
                    <a:pt x="264" y="3216"/>
                    <a:pt x="0" y="4405"/>
                    <a:pt x="40" y="5602"/>
                  </a:cubicBezTo>
                  <a:cubicBezTo>
                    <a:pt x="1907" y="4333"/>
                    <a:pt x="3056" y="2259"/>
                    <a:pt x="3136"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4"/>
            <p:cNvSpPr/>
            <p:nvPr/>
          </p:nvSpPr>
          <p:spPr>
            <a:xfrm>
              <a:off x="2299250" y="2822275"/>
              <a:ext cx="78625" cy="140075"/>
            </a:xfrm>
            <a:custGeom>
              <a:rect b="b" l="l" r="r" t="t"/>
              <a:pathLst>
                <a:path extrusionOk="0" h="5603" w="3145">
                  <a:moveTo>
                    <a:pt x="1" y="1"/>
                  </a:moveTo>
                  <a:lnTo>
                    <a:pt x="1" y="1"/>
                  </a:lnTo>
                  <a:cubicBezTo>
                    <a:pt x="89" y="2259"/>
                    <a:pt x="1238" y="4333"/>
                    <a:pt x="3105" y="5602"/>
                  </a:cubicBezTo>
                  <a:cubicBezTo>
                    <a:pt x="3145" y="4405"/>
                    <a:pt x="2881" y="3216"/>
                    <a:pt x="2339" y="2147"/>
                  </a:cubicBezTo>
                  <a:cubicBezTo>
                    <a:pt x="2171" y="1828"/>
                    <a:pt x="1988" y="1525"/>
                    <a:pt x="1780" y="1229"/>
                  </a:cubicBezTo>
                  <a:cubicBezTo>
                    <a:pt x="1238" y="751"/>
                    <a:pt x="647" y="336"/>
                    <a:pt x="1"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4"/>
            <p:cNvSpPr/>
            <p:nvPr/>
          </p:nvSpPr>
          <p:spPr>
            <a:xfrm>
              <a:off x="2395000" y="2822325"/>
              <a:ext cx="175675" cy="175125"/>
            </a:xfrm>
            <a:custGeom>
              <a:rect b="b" l="l" r="r" t="t"/>
              <a:pathLst>
                <a:path extrusionOk="0" h="7005" w="7027">
                  <a:moveTo>
                    <a:pt x="6582" y="1"/>
                  </a:moveTo>
                  <a:cubicBezTo>
                    <a:pt x="6559" y="1"/>
                    <a:pt x="6536" y="3"/>
                    <a:pt x="6512" y="7"/>
                  </a:cubicBezTo>
                  <a:cubicBezTo>
                    <a:pt x="3025" y="637"/>
                    <a:pt x="368" y="3486"/>
                    <a:pt x="1" y="7005"/>
                  </a:cubicBezTo>
                  <a:cubicBezTo>
                    <a:pt x="3520" y="6629"/>
                    <a:pt x="6368" y="3972"/>
                    <a:pt x="6983" y="485"/>
                  </a:cubicBezTo>
                  <a:cubicBezTo>
                    <a:pt x="7027" y="230"/>
                    <a:pt x="6830" y="1"/>
                    <a:pt x="6582"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4"/>
            <p:cNvSpPr/>
            <p:nvPr/>
          </p:nvSpPr>
          <p:spPr>
            <a:xfrm>
              <a:off x="2218375" y="2822325"/>
              <a:ext cx="175850" cy="175125"/>
            </a:xfrm>
            <a:custGeom>
              <a:rect b="b" l="l" r="r" t="t"/>
              <a:pathLst>
                <a:path extrusionOk="0" h="7005" w="7034">
                  <a:moveTo>
                    <a:pt x="453" y="1"/>
                  </a:moveTo>
                  <a:cubicBezTo>
                    <a:pt x="204" y="1"/>
                    <a:pt x="1" y="230"/>
                    <a:pt x="52" y="485"/>
                  </a:cubicBezTo>
                  <a:cubicBezTo>
                    <a:pt x="666" y="3972"/>
                    <a:pt x="3515" y="6629"/>
                    <a:pt x="7034" y="7005"/>
                  </a:cubicBezTo>
                  <a:cubicBezTo>
                    <a:pt x="6667" y="3486"/>
                    <a:pt x="4010" y="629"/>
                    <a:pt x="523" y="7"/>
                  </a:cubicBezTo>
                  <a:cubicBezTo>
                    <a:pt x="499" y="3"/>
                    <a:pt x="476" y="1"/>
                    <a:pt x="453"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4"/>
            <p:cNvSpPr/>
            <p:nvPr/>
          </p:nvSpPr>
          <p:spPr>
            <a:xfrm>
              <a:off x="2218575" y="2822325"/>
              <a:ext cx="175650" cy="175125"/>
            </a:xfrm>
            <a:custGeom>
              <a:rect b="b" l="l" r="r" t="t"/>
              <a:pathLst>
                <a:path extrusionOk="0" h="7005" w="7026">
                  <a:moveTo>
                    <a:pt x="445" y="1"/>
                  </a:moveTo>
                  <a:cubicBezTo>
                    <a:pt x="197" y="1"/>
                    <a:pt x="0" y="230"/>
                    <a:pt x="44" y="485"/>
                  </a:cubicBezTo>
                  <a:cubicBezTo>
                    <a:pt x="658" y="3972"/>
                    <a:pt x="3507" y="6629"/>
                    <a:pt x="7026" y="7005"/>
                  </a:cubicBezTo>
                  <a:cubicBezTo>
                    <a:pt x="6986" y="6653"/>
                    <a:pt x="6930" y="6294"/>
                    <a:pt x="6842" y="5943"/>
                  </a:cubicBezTo>
                  <a:cubicBezTo>
                    <a:pt x="5462" y="5592"/>
                    <a:pt x="4201" y="4874"/>
                    <a:pt x="3196" y="3861"/>
                  </a:cubicBezTo>
                  <a:cubicBezTo>
                    <a:pt x="2166" y="2831"/>
                    <a:pt x="1440" y="1547"/>
                    <a:pt x="1097" y="134"/>
                  </a:cubicBezTo>
                  <a:cubicBezTo>
                    <a:pt x="906" y="86"/>
                    <a:pt x="714" y="47"/>
                    <a:pt x="515" y="7"/>
                  </a:cubicBezTo>
                  <a:cubicBezTo>
                    <a:pt x="491" y="3"/>
                    <a:pt x="468" y="1"/>
                    <a:pt x="44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4"/>
            <p:cNvSpPr/>
            <p:nvPr/>
          </p:nvSpPr>
          <p:spPr>
            <a:xfrm>
              <a:off x="2395000" y="2822325"/>
              <a:ext cx="175675" cy="175125"/>
            </a:xfrm>
            <a:custGeom>
              <a:rect b="b" l="l" r="r" t="t"/>
              <a:pathLst>
                <a:path extrusionOk="0" h="7005" w="7027">
                  <a:moveTo>
                    <a:pt x="6574" y="1"/>
                  </a:moveTo>
                  <a:cubicBezTo>
                    <a:pt x="6551" y="1"/>
                    <a:pt x="6528" y="3"/>
                    <a:pt x="6504" y="7"/>
                  </a:cubicBezTo>
                  <a:cubicBezTo>
                    <a:pt x="6313" y="47"/>
                    <a:pt x="6121" y="86"/>
                    <a:pt x="5930" y="134"/>
                  </a:cubicBezTo>
                  <a:cubicBezTo>
                    <a:pt x="5586" y="1547"/>
                    <a:pt x="4860" y="2839"/>
                    <a:pt x="3831" y="3861"/>
                  </a:cubicBezTo>
                  <a:cubicBezTo>
                    <a:pt x="2826" y="4874"/>
                    <a:pt x="1565" y="5592"/>
                    <a:pt x="184" y="5943"/>
                  </a:cubicBezTo>
                  <a:cubicBezTo>
                    <a:pt x="97" y="6294"/>
                    <a:pt x="33" y="6653"/>
                    <a:pt x="1" y="7005"/>
                  </a:cubicBezTo>
                  <a:cubicBezTo>
                    <a:pt x="3520" y="6629"/>
                    <a:pt x="6368" y="3972"/>
                    <a:pt x="6983" y="485"/>
                  </a:cubicBezTo>
                  <a:cubicBezTo>
                    <a:pt x="7027" y="230"/>
                    <a:pt x="6823" y="1"/>
                    <a:pt x="657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4"/>
            <p:cNvSpPr/>
            <p:nvPr/>
          </p:nvSpPr>
          <p:spPr>
            <a:xfrm>
              <a:off x="2438300" y="2916625"/>
              <a:ext cx="39325" cy="39125"/>
            </a:xfrm>
            <a:custGeom>
              <a:rect b="b" l="l" r="r" t="t"/>
              <a:pathLst>
                <a:path extrusionOk="0" h="1565" w="1573">
                  <a:moveTo>
                    <a:pt x="782" y="1"/>
                  </a:moveTo>
                  <a:cubicBezTo>
                    <a:pt x="351" y="1"/>
                    <a:pt x="0" y="352"/>
                    <a:pt x="0" y="783"/>
                  </a:cubicBezTo>
                  <a:cubicBezTo>
                    <a:pt x="0" y="1214"/>
                    <a:pt x="351" y="1565"/>
                    <a:pt x="782" y="1565"/>
                  </a:cubicBezTo>
                  <a:cubicBezTo>
                    <a:pt x="1221" y="1565"/>
                    <a:pt x="1572" y="1214"/>
                    <a:pt x="1572" y="783"/>
                  </a:cubicBezTo>
                  <a:cubicBezTo>
                    <a:pt x="1572" y="352"/>
                    <a:pt x="1221" y="1"/>
                    <a:pt x="782"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4"/>
            <p:cNvSpPr/>
            <p:nvPr/>
          </p:nvSpPr>
          <p:spPr>
            <a:xfrm>
              <a:off x="2489775" y="2883925"/>
              <a:ext cx="22150" cy="22150"/>
            </a:xfrm>
            <a:custGeom>
              <a:rect b="b" l="l" r="r" t="t"/>
              <a:pathLst>
                <a:path extrusionOk="0" h="886" w="886">
                  <a:moveTo>
                    <a:pt x="439" y="0"/>
                  </a:moveTo>
                  <a:cubicBezTo>
                    <a:pt x="192" y="0"/>
                    <a:pt x="0" y="200"/>
                    <a:pt x="0" y="447"/>
                  </a:cubicBezTo>
                  <a:cubicBezTo>
                    <a:pt x="0" y="686"/>
                    <a:pt x="192" y="886"/>
                    <a:pt x="439" y="886"/>
                  </a:cubicBezTo>
                  <a:cubicBezTo>
                    <a:pt x="686" y="886"/>
                    <a:pt x="886" y="686"/>
                    <a:pt x="886" y="447"/>
                  </a:cubicBezTo>
                  <a:cubicBezTo>
                    <a:pt x="886" y="200"/>
                    <a:pt x="686" y="0"/>
                    <a:pt x="43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4"/>
            <p:cNvSpPr/>
            <p:nvPr/>
          </p:nvSpPr>
          <p:spPr>
            <a:xfrm>
              <a:off x="2310825" y="2916625"/>
              <a:ext cx="39325" cy="39125"/>
            </a:xfrm>
            <a:custGeom>
              <a:rect b="b" l="l" r="r" t="t"/>
              <a:pathLst>
                <a:path extrusionOk="0" h="1565" w="1573">
                  <a:moveTo>
                    <a:pt x="791" y="1"/>
                  </a:moveTo>
                  <a:cubicBezTo>
                    <a:pt x="352" y="1"/>
                    <a:pt x="1" y="352"/>
                    <a:pt x="1" y="783"/>
                  </a:cubicBezTo>
                  <a:cubicBezTo>
                    <a:pt x="1" y="1214"/>
                    <a:pt x="352" y="1565"/>
                    <a:pt x="791" y="1565"/>
                  </a:cubicBezTo>
                  <a:cubicBezTo>
                    <a:pt x="1221" y="1565"/>
                    <a:pt x="1572" y="1214"/>
                    <a:pt x="1572" y="783"/>
                  </a:cubicBezTo>
                  <a:cubicBezTo>
                    <a:pt x="1572" y="352"/>
                    <a:pt x="1221" y="1"/>
                    <a:pt x="791"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4"/>
            <p:cNvSpPr/>
            <p:nvPr/>
          </p:nvSpPr>
          <p:spPr>
            <a:xfrm>
              <a:off x="2276725" y="2883925"/>
              <a:ext cx="22150" cy="22150"/>
            </a:xfrm>
            <a:custGeom>
              <a:rect b="b" l="l" r="r" t="t"/>
              <a:pathLst>
                <a:path extrusionOk="0" h="886" w="886">
                  <a:moveTo>
                    <a:pt x="439" y="0"/>
                  </a:moveTo>
                  <a:cubicBezTo>
                    <a:pt x="192" y="0"/>
                    <a:pt x="0" y="200"/>
                    <a:pt x="0" y="447"/>
                  </a:cubicBezTo>
                  <a:cubicBezTo>
                    <a:pt x="0" y="686"/>
                    <a:pt x="192" y="886"/>
                    <a:pt x="439" y="886"/>
                  </a:cubicBezTo>
                  <a:cubicBezTo>
                    <a:pt x="686" y="886"/>
                    <a:pt x="886" y="686"/>
                    <a:pt x="886" y="447"/>
                  </a:cubicBezTo>
                  <a:cubicBezTo>
                    <a:pt x="886" y="200"/>
                    <a:pt x="686" y="0"/>
                    <a:pt x="43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0" name="Google Shape;6210;p64"/>
          <p:cNvGrpSpPr/>
          <p:nvPr/>
        </p:nvGrpSpPr>
        <p:grpSpPr>
          <a:xfrm>
            <a:off x="4132125" y="2076600"/>
            <a:ext cx="272125" cy="367875"/>
            <a:chOff x="4132125" y="2076600"/>
            <a:chExt cx="272125" cy="367875"/>
          </a:xfrm>
        </p:grpSpPr>
        <p:sp>
          <p:nvSpPr>
            <p:cNvPr id="6211" name="Google Shape;6211;p64"/>
            <p:cNvSpPr/>
            <p:nvPr/>
          </p:nvSpPr>
          <p:spPr>
            <a:xfrm>
              <a:off x="4134725" y="2243775"/>
              <a:ext cx="90975" cy="154425"/>
            </a:xfrm>
            <a:custGeom>
              <a:rect b="b" l="l" r="r" t="t"/>
              <a:pathLst>
                <a:path extrusionOk="0" h="6177" w="3639">
                  <a:moveTo>
                    <a:pt x="152" y="1"/>
                  </a:moveTo>
                  <a:lnTo>
                    <a:pt x="152" y="1"/>
                  </a:lnTo>
                  <a:cubicBezTo>
                    <a:pt x="144" y="184"/>
                    <a:pt x="0" y="4493"/>
                    <a:pt x="1237" y="5786"/>
                  </a:cubicBezTo>
                  <a:cubicBezTo>
                    <a:pt x="1452" y="6033"/>
                    <a:pt x="1772" y="6169"/>
                    <a:pt x="2099" y="6177"/>
                  </a:cubicBezTo>
                  <a:cubicBezTo>
                    <a:pt x="2737" y="6177"/>
                    <a:pt x="3208" y="5770"/>
                    <a:pt x="3455" y="5004"/>
                  </a:cubicBezTo>
                  <a:cubicBezTo>
                    <a:pt x="3567" y="4652"/>
                    <a:pt x="3631" y="4285"/>
                    <a:pt x="3639" y="3918"/>
                  </a:cubicBezTo>
                  <a:lnTo>
                    <a:pt x="3208" y="3918"/>
                  </a:lnTo>
                  <a:cubicBezTo>
                    <a:pt x="3208" y="3934"/>
                    <a:pt x="3176" y="5738"/>
                    <a:pt x="2099" y="5738"/>
                  </a:cubicBezTo>
                  <a:cubicBezTo>
                    <a:pt x="1891" y="5730"/>
                    <a:pt x="1692" y="5642"/>
                    <a:pt x="1556" y="5482"/>
                  </a:cubicBezTo>
                  <a:cubicBezTo>
                    <a:pt x="1101" y="5012"/>
                    <a:pt x="790" y="3926"/>
                    <a:pt x="654" y="2346"/>
                  </a:cubicBezTo>
                  <a:cubicBezTo>
                    <a:pt x="591" y="1572"/>
                    <a:pt x="567" y="790"/>
                    <a:pt x="591" y="16"/>
                  </a:cubicBezTo>
                  <a:lnTo>
                    <a:pt x="152"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4"/>
            <p:cNvSpPr/>
            <p:nvPr/>
          </p:nvSpPr>
          <p:spPr>
            <a:xfrm>
              <a:off x="4313250" y="2243775"/>
              <a:ext cx="91000" cy="154425"/>
            </a:xfrm>
            <a:custGeom>
              <a:rect b="b" l="l" r="r" t="t"/>
              <a:pathLst>
                <a:path extrusionOk="0" h="6177" w="3640">
                  <a:moveTo>
                    <a:pt x="3488" y="1"/>
                  </a:moveTo>
                  <a:lnTo>
                    <a:pt x="3049" y="16"/>
                  </a:lnTo>
                  <a:cubicBezTo>
                    <a:pt x="3073" y="798"/>
                    <a:pt x="3049" y="1572"/>
                    <a:pt x="2985" y="2346"/>
                  </a:cubicBezTo>
                  <a:cubicBezTo>
                    <a:pt x="2849" y="3934"/>
                    <a:pt x="2538" y="5020"/>
                    <a:pt x="2083" y="5482"/>
                  </a:cubicBezTo>
                  <a:cubicBezTo>
                    <a:pt x="1948" y="5642"/>
                    <a:pt x="1748" y="5738"/>
                    <a:pt x="1541" y="5738"/>
                  </a:cubicBezTo>
                  <a:cubicBezTo>
                    <a:pt x="463" y="5738"/>
                    <a:pt x="432" y="3934"/>
                    <a:pt x="432" y="3918"/>
                  </a:cubicBezTo>
                  <a:lnTo>
                    <a:pt x="1" y="3918"/>
                  </a:lnTo>
                  <a:cubicBezTo>
                    <a:pt x="9" y="4285"/>
                    <a:pt x="73" y="4652"/>
                    <a:pt x="184" y="5004"/>
                  </a:cubicBezTo>
                  <a:cubicBezTo>
                    <a:pt x="432" y="5770"/>
                    <a:pt x="902" y="6177"/>
                    <a:pt x="1541" y="6177"/>
                  </a:cubicBezTo>
                  <a:cubicBezTo>
                    <a:pt x="1868" y="6169"/>
                    <a:pt x="2179" y="6033"/>
                    <a:pt x="2402" y="5786"/>
                  </a:cubicBezTo>
                  <a:cubicBezTo>
                    <a:pt x="3639" y="4501"/>
                    <a:pt x="3496" y="184"/>
                    <a:pt x="3488"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4"/>
            <p:cNvSpPr/>
            <p:nvPr/>
          </p:nvSpPr>
          <p:spPr>
            <a:xfrm>
              <a:off x="4212125" y="2353700"/>
              <a:ext cx="113525" cy="83200"/>
            </a:xfrm>
            <a:custGeom>
              <a:rect b="b" l="l" r="r" t="t"/>
              <a:pathLst>
                <a:path extrusionOk="0" h="3328" w="4541">
                  <a:moveTo>
                    <a:pt x="4110" y="0"/>
                  </a:moveTo>
                  <a:cubicBezTo>
                    <a:pt x="4110" y="24"/>
                    <a:pt x="3982" y="2881"/>
                    <a:pt x="2194" y="2881"/>
                  </a:cubicBezTo>
                  <a:cubicBezTo>
                    <a:pt x="2176" y="2882"/>
                    <a:pt x="2158" y="2882"/>
                    <a:pt x="2139" y="2882"/>
                  </a:cubicBezTo>
                  <a:cubicBezTo>
                    <a:pt x="1792" y="2882"/>
                    <a:pt x="1456" y="2739"/>
                    <a:pt x="1213" y="2482"/>
                  </a:cubicBezTo>
                  <a:cubicBezTo>
                    <a:pt x="447" y="1700"/>
                    <a:pt x="479" y="40"/>
                    <a:pt x="479" y="16"/>
                  </a:cubicBezTo>
                  <a:lnTo>
                    <a:pt x="48" y="8"/>
                  </a:lnTo>
                  <a:lnTo>
                    <a:pt x="48" y="8"/>
                  </a:lnTo>
                  <a:cubicBezTo>
                    <a:pt x="48" y="80"/>
                    <a:pt x="0" y="1867"/>
                    <a:pt x="902" y="2785"/>
                  </a:cubicBezTo>
                  <a:cubicBezTo>
                    <a:pt x="1230" y="3137"/>
                    <a:pt x="1689" y="3328"/>
                    <a:pt x="2165" y="3328"/>
                  </a:cubicBezTo>
                  <a:cubicBezTo>
                    <a:pt x="2175" y="3328"/>
                    <a:pt x="2185" y="3328"/>
                    <a:pt x="2194" y="3328"/>
                  </a:cubicBezTo>
                  <a:cubicBezTo>
                    <a:pt x="3120" y="3328"/>
                    <a:pt x="3822" y="2737"/>
                    <a:pt x="4221" y="1628"/>
                  </a:cubicBezTo>
                  <a:cubicBezTo>
                    <a:pt x="4405" y="1109"/>
                    <a:pt x="4508" y="567"/>
                    <a:pt x="4540" y="16"/>
                  </a:cubicBezTo>
                  <a:lnTo>
                    <a:pt x="4110" y="0"/>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4"/>
            <p:cNvSpPr/>
            <p:nvPr/>
          </p:nvSpPr>
          <p:spPr>
            <a:xfrm>
              <a:off x="4242625" y="2415725"/>
              <a:ext cx="22575" cy="22575"/>
            </a:xfrm>
            <a:custGeom>
              <a:rect b="b" l="l" r="r" t="t"/>
              <a:pathLst>
                <a:path extrusionOk="0" h="903" w="903">
                  <a:moveTo>
                    <a:pt x="456" y="1"/>
                  </a:moveTo>
                  <a:cubicBezTo>
                    <a:pt x="200" y="1"/>
                    <a:pt x="1" y="200"/>
                    <a:pt x="1" y="456"/>
                  </a:cubicBezTo>
                  <a:cubicBezTo>
                    <a:pt x="1" y="703"/>
                    <a:pt x="200" y="902"/>
                    <a:pt x="456" y="902"/>
                  </a:cubicBezTo>
                  <a:cubicBezTo>
                    <a:pt x="703" y="902"/>
                    <a:pt x="903" y="703"/>
                    <a:pt x="903" y="456"/>
                  </a:cubicBezTo>
                  <a:cubicBezTo>
                    <a:pt x="903" y="200"/>
                    <a:pt x="703" y="1"/>
                    <a:pt x="45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4"/>
            <p:cNvSpPr/>
            <p:nvPr/>
          </p:nvSpPr>
          <p:spPr>
            <a:xfrm>
              <a:off x="4273750" y="2415725"/>
              <a:ext cx="22375" cy="22575"/>
            </a:xfrm>
            <a:custGeom>
              <a:rect b="b" l="l" r="r" t="t"/>
              <a:pathLst>
                <a:path extrusionOk="0" h="903" w="895">
                  <a:moveTo>
                    <a:pt x="448" y="1"/>
                  </a:moveTo>
                  <a:cubicBezTo>
                    <a:pt x="200" y="1"/>
                    <a:pt x="1" y="200"/>
                    <a:pt x="1" y="456"/>
                  </a:cubicBezTo>
                  <a:cubicBezTo>
                    <a:pt x="1" y="703"/>
                    <a:pt x="200" y="902"/>
                    <a:pt x="448" y="902"/>
                  </a:cubicBezTo>
                  <a:cubicBezTo>
                    <a:pt x="695" y="902"/>
                    <a:pt x="894" y="703"/>
                    <a:pt x="894" y="456"/>
                  </a:cubicBezTo>
                  <a:cubicBezTo>
                    <a:pt x="894" y="200"/>
                    <a:pt x="695" y="1"/>
                    <a:pt x="448"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4"/>
            <p:cNvSpPr/>
            <p:nvPr/>
          </p:nvSpPr>
          <p:spPr>
            <a:xfrm>
              <a:off x="4249025" y="2415925"/>
              <a:ext cx="17375" cy="22250"/>
            </a:xfrm>
            <a:custGeom>
              <a:rect b="b" l="l" r="r" t="t"/>
              <a:pathLst>
                <a:path extrusionOk="0" h="890" w="695">
                  <a:moveTo>
                    <a:pt x="280" y="1"/>
                  </a:moveTo>
                  <a:cubicBezTo>
                    <a:pt x="104" y="160"/>
                    <a:pt x="0" y="384"/>
                    <a:pt x="0" y="615"/>
                  </a:cubicBezTo>
                  <a:cubicBezTo>
                    <a:pt x="0" y="703"/>
                    <a:pt x="16" y="783"/>
                    <a:pt x="40" y="862"/>
                  </a:cubicBezTo>
                  <a:cubicBezTo>
                    <a:pt x="91" y="881"/>
                    <a:pt x="143" y="889"/>
                    <a:pt x="194" y="889"/>
                  </a:cubicBezTo>
                  <a:cubicBezTo>
                    <a:pt x="388" y="889"/>
                    <a:pt x="566" y="762"/>
                    <a:pt x="623" y="559"/>
                  </a:cubicBezTo>
                  <a:cubicBezTo>
                    <a:pt x="695" y="312"/>
                    <a:pt x="535" y="57"/>
                    <a:pt x="280"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4"/>
            <p:cNvSpPr/>
            <p:nvPr/>
          </p:nvSpPr>
          <p:spPr>
            <a:xfrm>
              <a:off x="4272550" y="2415925"/>
              <a:ext cx="17400" cy="22250"/>
            </a:xfrm>
            <a:custGeom>
              <a:rect b="b" l="l" r="r" t="t"/>
              <a:pathLst>
                <a:path extrusionOk="0" h="890" w="696">
                  <a:moveTo>
                    <a:pt x="408" y="1"/>
                  </a:moveTo>
                  <a:cubicBezTo>
                    <a:pt x="160" y="57"/>
                    <a:pt x="1" y="312"/>
                    <a:pt x="73" y="559"/>
                  </a:cubicBezTo>
                  <a:cubicBezTo>
                    <a:pt x="123" y="762"/>
                    <a:pt x="305" y="889"/>
                    <a:pt x="501" y="889"/>
                  </a:cubicBezTo>
                  <a:cubicBezTo>
                    <a:pt x="552" y="889"/>
                    <a:pt x="604" y="881"/>
                    <a:pt x="655" y="862"/>
                  </a:cubicBezTo>
                  <a:cubicBezTo>
                    <a:pt x="679" y="783"/>
                    <a:pt x="687" y="703"/>
                    <a:pt x="695" y="615"/>
                  </a:cubicBezTo>
                  <a:cubicBezTo>
                    <a:pt x="687" y="384"/>
                    <a:pt x="591" y="160"/>
                    <a:pt x="408"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4"/>
            <p:cNvSpPr/>
            <p:nvPr/>
          </p:nvSpPr>
          <p:spPr>
            <a:xfrm>
              <a:off x="4256400" y="2418125"/>
              <a:ext cx="26150" cy="26350"/>
            </a:xfrm>
            <a:custGeom>
              <a:rect b="b" l="l" r="r" t="t"/>
              <a:pathLst>
                <a:path extrusionOk="0" h="1054" w="1046">
                  <a:moveTo>
                    <a:pt x="519" y="0"/>
                  </a:moveTo>
                  <a:cubicBezTo>
                    <a:pt x="232" y="0"/>
                    <a:pt x="1" y="240"/>
                    <a:pt x="1" y="527"/>
                  </a:cubicBezTo>
                  <a:cubicBezTo>
                    <a:pt x="1" y="822"/>
                    <a:pt x="232" y="1054"/>
                    <a:pt x="519" y="1054"/>
                  </a:cubicBezTo>
                  <a:cubicBezTo>
                    <a:pt x="814" y="1054"/>
                    <a:pt x="1046" y="822"/>
                    <a:pt x="1046" y="527"/>
                  </a:cubicBezTo>
                  <a:cubicBezTo>
                    <a:pt x="1046" y="240"/>
                    <a:pt x="814" y="0"/>
                    <a:pt x="519"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4"/>
            <p:cNvSpPr/>
            <p:nvPr/>
          </p:nvSpPr>
          <p:spPr>
            <a:xfrm>
              <a:off x="4254600" y="2418225"/>
              <a:ext cx="21375" cy="26250"/>
            </a:xfrm>
            <a:custGeom>
              <a:rect b="b" l="l" r="r" t="t"/>
              <a:pathLst>
                <a:path extrusionOk="0" h="1050" w="855">
                  <a:moveTo>
                    <a:pt x="600" y="1"/>
                  </a:moveTo>
                  <a:cubicBezTo>
                    <a:pt x="371" y="1"/>
                    <a:pt x="152" y="150"/>
                    <a:pt x="89" y="387"/>
                  </a:cubicBezTo>
                  <a:cubicBezTo>
                    <a:pt x="1" y="723"/>
                    <a:pt x="248" y="1050"/>
                    <a:pt x="591" y="1050"/>
                  </a:cubicBezTo>
                  <a:cubicBezTo>
                    <a:pt x="687" y="1050"/>
                    <a:pt x="775" y="1026"/>
                    <a:pt x="855" y="978"/>
                  </a:cubicBezTo>
                  <a:cubicBezTo>
                    <a:pt x="695" y="882"/>
                    <a:pt x="591" y="715"/>
                    <a:pt x="591" y="523"/>
                  </a:cubicBezTo>
                  <a:cubicBezTo>
                    <a:pt x="591" y="340"/>
                    <a:pt x="695" y="164"/>
                    <a:pt x="855" y="68"/>
                  </a:cubicBezTo>
                  <a:cubicBezTo>
                    <a:pt x="774" y="22"/>
                    <a:pt x="686" y="1"/>
                    <a:pt x="600"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4"/>
            <p:cNvSpPr/>
            <p:nvPr/>
          </p:nvSpPr>
          <p:spPr>
            <a:xfrm>
              <a:off x="4172225" y="2379625"/>
              <a:ext cx="26150" cy="26150"/>
            </a:xfrm>
            <a:custGeom>
              <a:rect b="b" l="l" r="r" t="t"/>
              <a:pathLst>
                <a:path extrusionOk="0" h="1046" w="1046">
                  <a:moveTo>
                    <a:pt x="527" y="0"/>
                  </a:moveTo>
                  <a:cubicBezTo>
                    <a:pt x="232" y="0"/>
                    <a:pt x="0" y="232"/>
                    <a:pt x="0" y="519"/>
                  </a:cubicBezTo>
                  <a:cubicBezTo>
                    <a:pt x="0" y="814"/>
                    <a:pt x="232" y="1046"/>
                    <a:pt x="527" y="1046"/>
                  </a:cubicBezTo>
                  <a:cubicBezTo>
                    <a:pt x="814" y="1046"/>
                    <a:pt x="1046" y="814"/>
                    <a:pt x="1046" y="519"/>
                  </a:cubicBezTo>
                  <a:cubicBezTo>
                    <a:pt x="1046" y="232"/>
                    <a:pt x="814" y="0"/>
                    <a:pt x="52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4"/>
            <p:cNvSpPr/>
            <p:nvPr/>
          </p:nvSpPr>
          <p:spPr>
            <a:xfrm>
              <a:off x="4340575" y="2379625"/>
              <a:ext cx="26175" cy="26150"/>
            </a:xfrm>
            <a:custGeom>
              <a:rect b="b" l="l" r="r" t="t"/>
              <a:pathLst>
                <a:path extrusionOk="0" h="1046" w="1047">
                  <a:moveTo>
                    <a:pt x="520" y="0"/>
                  </a:moveTo>
                  <a:cubicBezTo>
                    <a:pt x="232" y="0"/>
                    <a:pt x="1" y="232"/>
                    <a:pt x="1" y="519"/>
                  </a:cubicBezTo>
                  <a:cubicBezTo>
                    <a:pt x="1" y="814"/>
                    <a:pt x="232" y="1046"/>
                    <a:pt x="520" y="1046"/>
                  </a:cubicBezTo>
                  <a:cubicBezTo>
                    <a:pt x="807" y="1046"/>
                    <a:pt x="1046" y="814"/>
                    <a:pt x="1046" y="519"/>
                  </a:cubicBezTo>
                  <a:cubicBezTo>
                    <a:pt x="1046" y="232"/>
                    <a:pt x="807" y="0"/>
                    <a:pt x="52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4"/>
            <p:cNvSpPr/>
            <p:nvPr/>
          </p:nvSpPr>
          <p:spPr>
            <a:xfrm>
              <a:off x="4167825" y="2379625"/>
              <a:ext cx="23975" cy="26150"/>
            </a:xfrm>
            <a:custGeom>
              <a:rect b="b" l="l" r="r" t="t"/>
              <a:pathLst>
                <a:path extrusionOk="0" h="1046" w="959">
                  <a:moveTo>
                    <a:pt x="695" y="0"/>
                  </a:moveTo>
                  <a:cubicBezTo>
                    <a:pt x="1" y="0"/>
                    <a:pt x="3" y="1046"/>
                    <a:pt x="703" y="1046"/>
                  </a:cubicBezTo>
                  <a:cubicBezTo>
                    <a:pt x="791" y="1046"/>
                    <a:pt x="878" y="1022"/>
                    <a:pt x="958" y="974"/>
                  </a:cubicBezTo>
                  <a:cubicBezTo>
                    <a:pt x="799" y="878"/>
                    <a:pt x="695" y="711"/>
                    <a:pt x="703" y="519"/>
                  </a:cubicBezTo>
                  <a:cubicBezTo>
                    <a:pt x="695" y="336"/>
                    <a:pt x="799" y="160"/>
                    <a:pt x="958" y="64"/>
                  </a:cubicBezTo>
                  <a:cubicBezTo>
                    <a:pt x="878" y="24"/>
                    <a:pt x="791" y="0"/>
                    <a:pt x="703" y="0"/>
                  </a:cubicBezTo>
                  <a:cubicBezTo>
                    <a:pt x="700" y="0"/>
                    <a:pt x="698" y="0"/>
                    <a:pt x="695"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4"/>
            <p:cNvSpPr/>
            <p:nvPr/>
          </p:nvSpPr>
          <p:spPr>
            <a:xfrm>
              <a:off x="4340375" y="2379475"/>
              <a:ext cx="19775" cy="26350"/>
            </a:xfrm>
            <a:custGeom>
              <a:rect b="b" l="l" r="r" t="t"/>
              <a:pathLst>
                <a:path extrusionOk="0" h="1054" w="791">
                  <a:moveTo>
                    <a:pt x="531" y="1"/>
                  </a:moveTo>
                  <a:cubicBezTo>
                    <a:pt x="255" y="1"/>
                    <a:pt x="1" y="221"/>
                    <a:pt x="1" y="525"/>
                  </a:cubicBezTo>
                  <a:cubicBezTo>
                    <a:pt x="1" y="833"/>
                    <a:pt x="252" y="1054"/>
                    <a:pt x="526" y="1054"/>
                  </a:cubicBezTo>
                  <a:cubicBezTo>
                    <a:pt x="614" y="1054"/>
                    <a:pt x="705" y="1031"/>
                    <a:pt x="791" y="980"/>
                  </a:cubicBezTo>
                  <a:cubicBezTo>
                    <a:pt x="631" y="884"/>
                    <a:pt x="528" y="717"/>
                    <a:pt x="528" y="525"/>
                  </a:cubicBezTo>
                  <a:cubicBezTo>
                    <a:pt x="528" y="342"/>
                    <a:pt x="631" y="166"/>
                    <a:pt x="791" y="70"/>
                  </a:cubicBezTo>
                  <a:cubicBezTo>
                    <a:pt x="707" y="23"/>
                    <a:pt x="618" y="1"/>
                    <a:pt x="53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4"/>
            <p:cNvSpPr/>
            <p:nvPr/>
          </p:nvSpPr>
          <p:spPr>
            <a:xfrm>
              <a:off x="4253000" y="2076600"/>
              <a:ext cx="33150" cy="53900"/>
            </a:xfrm>
            <a:custGeom>
              <a:rect b="b" l="l" r="r" t="t"/>
              <a:pathLst>
                <a:path extrusionOk="0" h="2156" w="1326">
                  <a:moveTo>
                    <a:pt x="659" y="440"/>
                  </a:moveTo>
                  <a:cubicBezTo>
                    <a:pt x="785" y="442"/>
                    <a:pt x="887" y="545"/>
                    <a:pt x="887" y="671"/>
                  </a:cubicBezTo>
                  <a:cubicBezTo>
                    <a:pt x="871" y="871"/>
                    <a:pt x="831" y="1070"/>
                    <a:pt x="767" y="1270"/>
                  </a:cubicBezTo>
                  <a:cubicBezTo>
                    <a:pt x="735" y="1365"/>
                    <a:pt x="703" y="1453"/>
                    <a:pt x="663" y="1549"/>
                  </a:cubicBezTo>
                  <a:cubicBezTo>
                    <a:pt x="544" y="1270"/>
                    <a:pt x="464" y="974"/>
                    <a:pt x="432" y="671"/>
                  </a:cubicBezTo>
                  <a:cubicBezTo>
                    <a:pt x="432" y="545"/>
                    <a:pt x="533" y="442"/>
                    <a:pt x="659" y="440"/>
                  </a:cubicBezTo>
                  <a:close/>
                  <a:moveTo>
                    <a:pt x="663" y="1"/>
                  </a:moveTo>
                  <a:cubicBezTo>
                    <a:pt x="296" y="1"/>
                    <a:pt x="1" y="304"/>
                    <a:pt x="1" y="671"/>
                  </a:cubicBezTo>
                  <a:cubicBezTo>
                    <a:pt x="1" y="1038"/>
                    <a:pt x="296" y="2155"/>
                    <a:pt x="663" y="2155"/>
                  </a:cubicBezTo>
                  <a:cubicBezTo>
                    <a:pt x="1030" y="2155"/>
                    <a:pt x="1325" y="1038"/>
                    <a:pt x="1325" y="671"/>
                  </a:cubicBezTo>
                  <a:cubicBezTo>
                    <a:pt x="1325" y="304"/>
                    <a:pt x="1030" y="1"/>
                    <a:pt x="66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4"/>
            <p:cNvSpPr/>
            <p:nvPr/>
          </p:nvSpPr>
          <p:spPr>
            <a:xfrm>
              <a:off x="4150875" y="2239200"/>
              <a:ext cx="237200" cy="10775"/>
            </a:xfrm>
            <a:custGeom>
              <a:rect b="b" l="l" r="r" t="t"/>
              <a:pathLst>
                <a:path extrusionOk="0" h="431" w="9488">
                  <a:moveTo>
                    <a:pt x="0" y="0"/>
                  </a:moveTo>
                  <a:lnTo>
                    <a:pt x="0" y="431"/>
                  </a:lnTo>
                  <a:lnTo>
                    <a:pt x="9488" y="431"/>
                  </a:lnTo>
                  <a:lnTo>
                    <a:pt x="9488"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4"/>
            <p:cNvSpPr/>
            <p:nvPr/>
          </p:nvSpPr>
          <p:spPr>
            <a:xfrm>
              <a:off x="4263975" y="2125675"/>
              <a:ext cx="11000" cy="237825"/>
            </a:xfrm>
            <a:custGeom>
              <a:rect b="b" l="l" r="r" t="t"/>
              <a:pathLst>
                <a:path extrusionOk="0" h="9513" w="440">
                  <a:moveTo>
                    <a:pt x="1" y="1"/>
                  </a:moveTo>
                  <a:lnTo>
                    <a:pt x="1" y="9512"/>
                  </a:lnTo>
                  <a:lnTo>
                    <a:pt x="440" y="9512"/>
                  </a:lnTo>
                  <a:lnTo>
                    <a:pt x="440"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4"/>
            <p:cNvSpPr/>
            <p:nvPr/>
          </p:nvSpPr>
          <p:spPr>
            <a:xfrm>
              <a:off x="4181800" y="2156800"/>
              <a:ext cx="175375" cy="175775"/>
            </a:xfrm>
            <a:custGeom>
              <a:rect b="b" l="l" r="r" t="t"/>
              <a:pathLst>
                <a:path extrusionOk="0" h="7031" w="7015">
                  <a:moveTo>
                    <a:pt x="6711" y="1"/>
                  </a:moveTo>
                  <a:lnTo>
                    <a:pt x="0" y="6719"/>
                  </a:lnTo>
                  <a:lnTo>
                    <a:pt x="303" y="7030"/>
                  </a:lnTo>
                  <a:lnTo>
                    <a:pt x="7014" y="304"/>
                  </a:lnTo>
                  <a:lnTo>
                    <a:pt x="6711" y="1"/>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4"/>
            <p:cNvSpPr/>
            <p:nvPr/>
          </p:nvSpPr>
          <p:spPr>
            <a:xfrm>
              <a:off x="4181800" y="2156800"/>
              <a:ext cx="175375" cy="175775"/>
            </a:xfrm>
            <a:custGeom>
              <a:rect b="b" l="l" r="r" t="t"/>
              <a:pathLst>
                <a:path extrusionOk="0" h="7031" w="7015">
                  <a:moveTo>
                    <a:pt x="303" y="1"/>
                  </a:moveTo>
                  <a:lnTo>
                    <a:pt x="0" y="304"/>
                  </a:lnTo>
                  <a:lnTo>
                    <a:pt x="6703" y="7030"/>
                  </a:lnTo>
                  <a:lnTo>
                    <a:pt x="7014" y="6719"/>
                  </a:lnTo>
                  <a:lnTo>
                    <a:pt x="303" y="1"/>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4"/>
            <p:cNvSpPr/>
            <p:nvPr/>
          </p:nvSpPr>
          <p:spPr>
            <a:xfrm>
              <a:off x="4228400" y="2145775"/>
              <a:ext cx="81100" cy="70425"/>
            </a:xfrm>
            <a:custGeom>
              <a:rect b="b" l="l" r="r" t="t"/>
              <a:pathLst>
                <a:path extrusionOk="0" h="2817" w="3244">
                  <a:moveTo>
                    <a:pt x="1643" y="1"/>
                  </a:moveTo>
                  <a:cubicBezTo>
                    <a:pt x="1569" y="1"/>
                    <a:pt x="1496" y="39"/>
                    <a:pt x="1456" y="114"/>
                  </a:cubicBezTo>
                  <a:lnTo>
                    <a:pt x="99" y="2484"/>
                  </a:lnTo>
                  <a:cubicBezTo>
                    <a:pt x="0" y="2660"/>
                    <a:pt x="147" y="2817"/>
                    <a:pt x="295" y="2817"/>
                  </a:cubicBezTo>
                  <a:cubicBezTo>
                    <a:pt x="362" y="2817"/>
                    <a:pt x="429" y="2785"/>
                    <a:pt x="474" y="2708"/>
                  </a:cubicBezTo>
                  <a:lnTo>
                    <a:pt x="1647" y="657"/>
                  </a:lnTo>
                  <a:lnTo>
                    <a:pt x="2812" y="2708"/>
                  </a:lnTo>
                  <a:cubicBezTo>
                    <a:pt x="2852" y="2772"/>
                    <a:pt x="2924" y="2811"/>
                    <a:pt x="3004" y="2811"/>
                  </a:cubicBezTo>
                  <a:cubicBezTo>
                    <a:pt x="3036" y="2811"/>
                    <a:pt x="3076" y="2803"/>
                    <a:pt x="3107" y="2787"/>
                  </a:cubicBezTo>
                  <a:cubicBezTo>
                    <a:pt x="3211" y="2724"/>
                    <a:pt x="3243" y="2588"/>
                    <a:pt x="3187" y="2484"/>
                  </a:cubicBezTo>
                  <a:lnTo>
                    <a:pt x="1831" y="114"/>
                  </a:lnTo>
                  <a:cubicBezTo>
                    <a:pt x="1791" y="39"/>
                    <a:pt x="1717" y="1"/>
                    <a:pt x="1643"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4"/>
            <p:cNvSpPr/>
            <p:nvPr/>
          </p:nvSpPr>
          <p:spPr>
            <a:xfrm>
              <a:off x="4294875" y="2204675"/>
              <a:ext cx="73650" cy="79025"/>
            </a:xfrm>
            <a:custGeom>
              <a:rect b="b" l="l" r="r" t="t"/>
              <a:pathLst>
                <a:path extrusionOk="0" h="3161" w="2946">
                  <a:moveTo>
                    <a:pt x="319" y="1"/>
                  </a:moveTo>
                  <a:cubicBezTo>
                    <a:pt x="122" y="1"/>
                    <a:pt x="1" y="294"/>
                    <a:pt x="217" y="416"/>
                  </a:cubicBezTo>
                  <a:lnTo>
                    <a:pt x="2252" y="1580"/>
                  </a:lnTo>
                  <a:lnTo>
                    <a:pt x="217" y="2753"/>
                  </a:lnTo>
                  <a:cubicBezTo>
                    <a:pt x="26" y="2865"/>
                    <a:pt x="97" y="3160"/>
                    <a:pt x="321" y="3160"/>
                  </a:cubicBezTo>
                  <a:cubicBezTo>
                    <a:pt x="361" y="3160"/>
                    <a:pt x="401" y="3152"/>
                    <a:pt x="432" y="3128"/>
                  </a:cubicBezTo>
                  <a:lnTo>
                    <a:pt x="2802" y="1772"/>
                  </a:lnTo>
                  <a:cubicBezTo>
                    <a:pt x="2946" y="1684"/>
                    <a:pt x="2946" y="1477"/>
                    <a:pt x="2802" y="1397"/>
                  </a:cubicBezTo>
                  <a:lnTo>
                    <a:pt x="432" y="32"/>
                  </a:lnTo>
                  <a:cubicBezTo>
                    <a:pt x="393" y="10"/>
                    <a:pt x="355" y="1"/>
                    <a:pt x="31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4"/>
            <p:cNvSpPr/>
            <p:nvPr/>
          </p:nvSpPr>
          <p:spPr>
            <a:xfrm>
              <a:off x="4228000" y="2272050"/>
              <a:ext cx="82800" cy="70700"/>
            </a:xfrm>
            <a:custGeom>
              <a:rect b="b" l="l" r="r" t="t"/>
              <a:pathLst>
                <a:path extrusionOk="0" h="2828" w="3312">
                  <a:moveTo>
                    <a:pt x="306" y="1"/>
                  </a:moveTo>
                  <a:cubicBezTo>
                    <a:pt x="154" y="1"/>
                    <a:pt x="1" y="164"/>
                    <a:pt x="115" y="338"/>
                  </a:cubicBezTo>
                  <a:lnTo>
                    <a:pt x="1472" y="2716"/>
                  </a:lnTo>
                  <a:cubicBezTo>
                    <a:pt x="1504" y="2779"/>
                    <a:pt x="1583" y="2827"/>
                    <a:pt x="1655" y="2827"/>
                  </a:cubicBezTo>
                  <a:cubicBezTo>
                    <a:pt x="1735" y="2827"/>
                    <a:pt x="1807" y="2787"/>
                    <a:pt x="1847" y="2716"/>
                  </a:cubicBezTo>
                  <a:lnTo>
                    <a:pt x="3203" y="346"/>
                  </a:lnTo>
                  <a:cubicBezTo>
                    <a:pt x="3311" y="167"/>
                    <a:pt x="3163" y="7"/>
                    <a:pt x="3011" y="7"/>
                  </a:cubicBezTo>
                  <a:cubicBezTo>
                    <a:pt x="2939" y="7"/>
                    <a:pt x="2866" y="43"/>
                    <a:pt x="2820" y="130"/>
                  </a:cubicBezTo>
                  <a:lnTo>
                    <a:pt x="1655" y="2165"/>
                  </a:lnTo>
                  <a:lnTo>
                    <a:pt x="490" y="122"/>
                  </a:lnTo>
                  <a:cubicBezTo>
                    <a:pt x="447" y="36"/>
                    <a:pt x="377" y="1"/>
                    <a:pt x="30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4"/>
            <p:cNvSpPr/>
            <p:nvPr/>
          </p:nvSpPr>
          <p:spPr>
            <a:xfrm>
              <a:off x="4170225" y="2204675"/>
              <a:ext cx="73850" cy="79025"/>
            </a:xfrm>
            <a:custGeom>
              <a:rect b="b" l="l" r="r" t="t"/>
              <a:pathLst>
                <a:path extrusionOk="0" h="3161" w="2954">
                  <a:moveTo>
                    <a:pt x="2633" y="1"/>
                  </a:moveTo>
                  <a:cubicBezTo>
                    <a:pt x="2597" y="1"/>
                    <a:pt x="2560" y="10"/>
                    <a:pt x="2522" y="32"/>
                  </a:cubicBezTo>
                  <a:lnTo>
                    <a:pt x="152" y="1389"/>
                  </a:lnTo>
                  <a:cubicBezTo>
                    <a:pt x="0" y="1477"/>
                    <a:pt x="0" y="1684"/>
                    <a:pt x="152" y="1772"/>
                  </a:cubicBezTo>
                  <a:lnTo>
                    <a:pt x="2522" y="3128"/>
                  </a:lnTo>
                  <a:cubicBezTo>
                    <a:pt x="2554" y="3152"/>
                    <a:pt x="2594" y="3160"/>
                    <a:pt x="2626" y="3160"/>
                  </a:cubicBezTo>
                  <a:cubicBezTo>
                    <a:pt x="2849" y="3160"/>
                    <a:pt x="2929" y="2865"/>
                    <a:pt x="2737" y="2753"/>
                  </a:cubicBezTo>
                  <a:lnTo>
                    <a:pt x="695" y="1580"/>
                  </a:lnTo>
                  <a:lnTo>
                    <a:pt x="2737" y="416"/>
                  </a:lnTo>
                  <a:cubicBezTo>
                    <a:pt x="2954" y="294"/>
                    <a:pt x="2827" y="1"/>
                    <a:pt x="2633"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4"/>
            <p:cNvSpPr/>
            <p:nvPr/>
          </p:nvSpPr>
          <p:spPr>
            <a:xfrm>
              <a:off x="4198150" y="2190950"/>
              <a:ext cx="124500" cy="106500"/>
            </a:xfrm>
            <a:custGeom>
              <a:rect b="b" l="l" r="r" t="t"/>
              <a:pathLst>
                <a:path extrusionOk="0" h="4260" w="4980">
                  <a:moveTo>
                    <a:pt x="2839" y="438"/>
                  </a:moveTo>
                  <a:cubicBezTo>
                    <a:pt x="2843" y="438"/>
                    <a:pt x="2846" y="438"/>
                    <a:pt x="2849" y="438"/>
                  </a:cubicBezTo>
                  <a:cubicBezTo>
                    <a:pt x="3783" y="446"/>
                    <a:pt x="4541" y="1204"/>
                    <a:pt x="4541" y="2137"/>
                  </a:cubicBezTo>
                  <a:cubicBezTo>
                    <a:pt x="4541" y="3158"/>
                    <a:pt x="3701" y="3835"/>
                    <a:pt x="2829" y="3835"/>
                  </a:cubicBezTo>
                  <a:cubicBezTo>
                    <a:pt x="2412" y="3835"/>
                    <a:pt x="1988" y="3680"/>
                    <a:pt x="1644" y="3334"/>
                  </a:cubicBezTo>
                  <a:cubicBezTo>
                    <a:pt x="577" y="2260"/>
                    <a:pt x="1338" y="438"/>
                    <a:pt x="2839" y="438"/>
                  </a:cubicBezTo>
                  <a:close/>
                  <a:moveTo>
                    <a:pt x="2836" y="0"/>
                  </a:moveTo>
                  <a:cubicBezTo>
                    <a:pt x="2311" y="0"/>
                    <a:pt x="1776" y="195"/>
                    <a:pt x="1341" y="629"/>
                  </a:cubicBezTo>
                  <a:cubicBezTo>
                    <a:pt x="1" y="1970"/>
                    <a:pt x="958" y="4260"/>
                    <a:pt x="2849" y="4260"/>
                  </a:cubicBezTo>
                  <a:cubicBezTo>
                    <a:pt x="4022" y="4260"/>
                    <a:pt x="4980" y="3302"/>
                    <a:pt x="4980" y="2129"/>
                  </a:cubicBezTo>
                  <a:cubicBezTo>
                    <a:pt x="4980" y="846"/>
                    <a:pt x="3930" y="0"/>
                    <a:pt x="2836"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4"/>
            <p:cNvSpPr/>
            <p:nvPr/>
          </p:nvSpPr>
          <p:spPr>
            <a:xfrm>
              <a:off x="4132125" y="2116700"/>
              <a:ext cx="264350" cy="254400"/>
            </a:xfrm>
            <a:custGeom>
              <a:rect b="b" l="l" r="r" t="t"/>
              <a:pathLst>
                <a:path extrusionOk="0" h="10176" w="10574">
                  <a:moveTo>
                    <a:pt x="5488" y="877"/>
                  </a:moveTo>
                  <a:cubicBezTo>
                    <a:pt x="6029" y="877"/>
                    <a:pt x="6575" y="982"/>
                    <a:pt x="7094" y="1198"/>
                  </a:cubicBezTo>
                  <a:cubicBezTo>
                    <a:pt x="8674" y="1852"/>
                    <a:pt x="9695" y="3384"/>
                    <a:pt x="9695" y="5092"/>
                  </a:cubicBezTo>
                  <a:cubicBezTo>
                    <a:pt x="9695" y="7414"/>
                    <a:pt x="7820" y="9305"/>
                    <a:pt x="5490" y="9305"/>
                  </a:cubicBezTo>
                  <a:cubicBezTo>
                    <a:pt x="5484" y="9305"/>
                    <a:pt x="5477" y="9305"/>
                    <a:pt x="5471" y="9305"/>
                  </a:cubicBezTo>
                  <a:cubicBezTo>
                    <a:pt x="3779" y="9305"/>
                    <a:pt x="2248" y="8277"/>
                    <a:pt x="1596" y="6711"/>
                  </a:cubicBezTo>
                  <a:cubicBezTo>
                    <a:pt x="942" y="5139"/>
                    <a:pt x="1293" y="3320"/>
                    <a:pt x="2498" y="2115"/>
                  </a:cubicBezTo>
                  <a:cubicBezTo>
                    <a:pt x="3305" y="1308"/>
                    <a:pt x="4388" y="877"/>
                    <a:pt x="5488" y="877"/>
                  </a:cubicBezTo>
                  <a:close/>
                  <a:moveTo>
                    <a:pt x="5490" y="1"/>
                  </a:moveTo>
                  <a:cubicBezTo>
                    <a:pt x="3432" y="1"/>
                    <a:pt x="1580" y="1237"/>
                    <a:pt x="790" y="3137"/>
                  </a:cubicBezTo>
                  <a:cubicBezTo>
                    <a:pt x="0" y="5036"/>
                    <a:pt x="431" y="7230"/>
                    <a:pt x="1884" y="8682"/>
                  </a:cubicBezTo>
                  <a:cubicBezTo>
                    <a:pt x="2856" y="9660"/>
                    <a:pt x="4160" y="10176"/>
                    <a:pt x="5486" y="10176"/>
                  </a:cubicBezTo>
                  <a:cubicBezTo>
                    <a:pt x="6141" y="10176"/>
                    <a:pt x="6801" y="10050"/>
                    <a:pt x="7429" y="9791"/>
                  </a:cubicBezTo>
                  <a:cubicBezTo>
                    <a:pt x="9328" y="9001"/>
                    <a:pt x="10573" y="7150"/>
                    <a:pt x="10573" y="5092"/>
                  </a:cubicBezTo>
                  <a:cubicBezTo>
                    <a:pt x="10573" y="2283"/>
                    <a:pt x="8299" y="9"/>
                    <a:pt x="5490"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4"/>
            <p:cNvSpPr/>
            <p:nvPr/>
          </p:nvSpPr>
          <p:spPr>
            <a:xfrm>
              <a:off x="4275950" y="2138650"/>
              <a:ext cx="111925" cy="210675"/>
            </a:xfrm>
            <a:custGeom>
              <a:rect b="b" l="l" r="r" t="t"/>
              <a:pathLst>
                <a:path extrusionOk="0" h="8427" w="4477">
                  <a:moveTo>
                    <a:pt x="264" y="0"/>
                  </a:moveTo>
                  <a:cubicBezTo>
                    <a:pt x="176" y="0"/>
                    <a:pt x="88" y="0"/>
                    <a:pt x="1" y="8"/>
                  </a:cubicBezTo>
                  <a:cubicBezTo>
                    <a:pt x="2219" y="152"/>
                    <a:pt x="3942" y="1995"/>
                    <a:pt x="3942" y="4214"/>
                  </a:cubicBezTo>
                  <a:cubicBezTo>
                    <a:pt x="3942" y="6432"/>
                    <a:pt x="2219" y="8275"/>
                    <a:pt x="1" y="8419"/>
                  </a:cubicBezTo>
                  <a:cubicBezTo>
                    <a:pt x="88" y="8427"/>
                    <a:pt x="176" y="8427"/>
                    <a:pt x="264" y="8427"/>
                  </a:cubicBezTo>
                  <a:cubicBezTo>
                    <a:pt x="2594" y="8427"/>
                    <a:pt x="4477" y="6543"/>
                    <a:pt x="4477" y="4214"/>
                  </a:cubicBezTo>
                  <a:cubicBezTo>
                    <a:pt x="4477" y="1884"/>
                    <a:pt x="2594" y="0"/>
                    <a:pt x="264"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4"/>
            <p:cNvSpPr/>
            <p:nvPr/>
          </p:nvSpPr>
          <p:spPr>
            <a:xfrm>
              <a:off x="4142300" y="2116700"/>
              <a:ext cx="133675" cy="254375"/>
            </a:xfrm>
            <a:custGeom>
              <a:rect b="b" l="l" r="r" t="t"/>
              <a:pathLst>
                <a:path extrusionOk="0" h="10175" w="5347">
                  <a:moveTo>
                    <a:pt x="5083" y="1"/>
                  </a:moveTo>
                  <a:cubicBezTo>
                    <a:pt x="2274" y="1"/>
                    <a:pt x="0" y="2275"/>
                    <a:pt x="0" y="5084"/>
                  </a:cubicBezTo>
                  <a:cubicBezTo>
                    <a:pt x="0" y="7892"/>
                    <a:pt x="2274" y="10174"/>
                    <a:pt x="5083" y="10174"/>
                  </a:cubicBezTo>
                  <a:cubicBezTo>
                    <a:pt x="5171" y="10174"/>
                    <a:pt x="5259" y="10174"/>
                    <a:pt x="5347" y="10166"/>
                  </a:cubicBezTo>
                  <a:cubicBezTo>
                    <a:pt x="2650" y="10023"/>
                    <a:pt x="535" y="7797"/>
                    <a:pt x="535" y="5092"/>
                  </a:cubicBezTo>
                  <a:cubicBezTo>
                    <a:pt x="527" y="2387"/>
                    <a:pt x="2642" y="152"/>
                    <a:pt x="5347" y="9"/>
                  </a:cubicBezTo>
                  <a:cubicBezTo>
                    <a:pt x="5259" y="9"/>
                    <a:pt x="5171" y="1"/>
                    <a:pt x="5083"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4"/>
            <p:cNvSpPr/>
            <p:nvPr/>
          </p:nvSpPr>
          <p:spPr>
            <a:xfrm>
              <a:off x="4247425" y="2222025"/>
              <a:ext cx="44100" cy="44325"/>
            </a:xfrm>
            <a:custGeom>
              <a:rect b="b" l="l" r="r" t="t"/>
              <a:pathLst>
                <a:path extrusionOk="0" h="1773" w="1764">
                  <a:moveTo>
                    <a:pt x="878" y="1"/>
                  </a:moveTo>
                  <a:cubicBezTo>
                    <a:pt x="391" y="1"/>
                    <a:pt x="0" y="400"/>
                    <a:pt x="0" y="886"/>
                  </a:cubicBezTo>
                  <a:cubicBezTo>
                    <a:pt x="0" y="1373"/>
                    <a:pt x="391" y="1772"/>
                    <a:pt x="878" y="1772"/>
                  </a:cubicBezTo>
                  <a:cubicBezTo>
                    <a:pt x="1365" y="1772"/>
                    <a:pt x="1764" y="1373"/>
                    <a:pt x="1764" y="886"/>
                  </a:cubicBezTo>
                  <a:cubicBezTo>
                    <a:pt x="1764" y="400"/>
                    <a:pt x="1365" y="1"/>
                    <a:pt x="878"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4"/>
            <p:cNvSpPr/>
            <p:nvPr/>
          </p:nvSpPr>
          <p:spPr>
            <a:xfrm>
              <a:off x="4247075" y="2222050"/>
              <a:ext cx="33300" cy="44350"/>
            </a:xfrm>
            <a:custGeom>
              <a:rect b="b" l="l" r="r" t="t"/>
              <a:pathLst>
                <a:path extrusionOk="0" h="1774" w="1332">
                  <a:moveTo>
                    <a:pt x="894" y="1"/>
                  </a:moveTo>
                  <a:cubicBezTo>
                    <a:pt x="438" y="1"/>
                    <a:pt x="19" y="362"/>
                    <a:pt x="7" y="870"/>
                  </a:cubicBezTo>
                  <a:cubicBezTo>
                    <a:pt x="0" y="1392"/>
                    <a:pt x="430" y="1773"/>
                    <a:pt x="903" y="1773"/>
                  </a:cubicBezTo>
                  <a:cubicBezTo>
                    <a:pt x="1037" y="1773"/>
                    <a:pt x="1175" y="1742"/>
                    <a:pt x="1307" y="1675"/>
                  </a:cubicBezTo>
                  <a:cubicBezTo>
                    <a:pt x="1028" y="1516"/>
                    <a:pt x="852" y="1221"/>
                    <a:pt x="860" y="901"/>
                  </a:cubicBezTo>
                  <a:cubicBezTo>
                    <a:pt x="852" y="574"/>
                    <a:pt x="1036" y="271"/>
                    <a:pt x="1331" y="119"/>
                  </a:cubicBezTo>
                  <a:cubicBezTo>
                    <a:pt x="1190" y="38"/>
                    <a:pt x="1040" y="1"/>
                    <a:pt x="894"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4"/>
            <p:cNvSpPr/>
            <p:nvPr/>
          </p:nvSpPr>
          <p:spPr>
            <a:xfrm>
              <a:off x="4258800" y="2110125"/>
              <a:ext cx="21375" cy="29750"/>
            </a:xfrm>
            <a:custGeom>
              <a:rect b="b" l="l" r="r" t="t"/>
              <a:pathLst>
                <a:path extrusionOk="0" h="1190" w="855">
                  <a:moveTo>
                    <a:pt x="423" y="0"/>
                  </a:moveTo>
                  <a:cubicBezTo>
                    <a:pt x="192" y="0"/>
                    <a:pt x="0" y="192"/>
                    <a:pt x="0" y="431"/>
                  </a:cubicBezTo>
                  <a:lnTo>
                    <a:pt x="0" y="766"/>
                  </a:lnTo>
                  <a:cubicBezTo>
                    <a:pt x="0" y="998"/>
                    <a:pt x="192" y="1189"/>
                    <a:pt x="423" y="1189"/>
                  </a:cubicBezTo>
                  <a:cubicBezTo>
                    <a:pt x="663" y="1189"/>
                    <a:pt x="854" y="998"/>
                    <a:pt x="854" y="766"/>
                  </a:cubicBezTo>
                  <a:lnTo>
                    <a:pt x="854" y="431"/>
                  </a:lnTo>
                  <a:cubicBezTo>
                    <a:pt x="854" y="192"/>
                    <a:pt x="663" y="0"/>
                    <a:pt x="42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4"/>
            <p:cNvSpPr/>
            <p:nvPr/>
          </p:nvSpPr>
          <p:spPr>
            <a:xfrm>
              <a:off x="4258800" y="2348100"/>
              <a:ext cx="21375" cy="29750"/>
            </a:xfrm>
            <a:custGeom>
              <a:rect b="b" l="l" r="r" t="t"/>
              <a:pathLst>
                <a:path extrusionOk="0" h="1190" w="855">
                  <a:moveTo>
                    <a:pt x="423" y="1"/>
                  </a:moveTo>
                  <a:cubicBezTo>
                    <a:pt x="192" y="1"/>
                    <a:pt x="0" y="192"/>
                    <a:pt x="0" y="432"/>
                  </a:cubicBezTo>
                  <a:lnTo>
                    <a:pt x="0" y="759"/>
                  </a:lnTo>
                  <a:cubicBezTo>
                    <a:pt x="0" y="998"/>
                    <a:pt x="192" y="1190"/>
                    <a:pt x="423" y="1190"/>
                  </a:cubicBezTo>
                  <a:cubicBezTo>
                    <a:pt x="663" y="1190"/>
                    <a:pt x="854" y="998"/>
                    <a:pt x="854" y="759"/>
                  </a:cubicBezTo>
                  <a:lnTo>
                    <a:pt x="854" y="432"/>
                  </a:lnTo>
                  <a:cubicBezTo>
                    <a:pt x="854" y="192"/>
                    <a:pt x="663" y="1"/>
                    <a:pt x="423"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4"/>
            <p:cNvSpPr/>
            <p:nvPr/>
          </p:nvSpPr>
          <p:spPr>
            <a:xfrm>
              <a:off x="4338800" y="2146275"/>
              <a:ext cx="29150" cy="27300"/>
            </a:xfrm>
            <a:custGeom>
              <a:rect b="b" l="l" r="r" t="t"/>
              <a:pathLst>
                <a:path extrusionOk="0" h="1092" w="1166">
                  <a:moveTo>
                    <a:pt x="702" y="1"/>
                  </a:moveTo>
                  <a:cubicBezTo>
                    <a:pt x="593" y="1"/>
                    <a:pt x="483" y="43"/>
                    <a:pt x="399" y="126"/>
                  </a:cubicBezTo>
                  <a:lnTo>
                    <a:pt x="168" y="366"/>
                  </a:lnTo>
                  <a:cubicBezTo>
                    <a:pt x="0" y="533"/>
                    <a:pt x="0" y="805"/>
                    <a:pt x="168" y="972"/>
                  </a:cubicBezTo>
                  <a:cubicBezTo>
                    <a:pt x="251" y="1052"/>
                    <a:pt x="359" y="1092"/>
                    <a:pt x="467" y="1092"/>
                  </a:cubicBezTo>
                  <a:cubicBezTo>
                    <a:pt x="575" y="1092"/>
                    <a:pt x="682" y="1052"/>
                    <a:pt x="766" y="972"/>
                  </a:cubicBezTo>
                  <a:lnTo>
                    <a:pt x="1005" y="733"/>
                  </a:lnTo>
                  <a:cubicBezTo>
                    <a:pt x="1165" y="565"/>
                    <a:pt x="1165" y="294"/>
                    <a:pt x="1005" y="126"/>
                  </a:cubicBezTo>
                  <a:cubicBezTo>
                    <a:pt x="922" y="43"/>
                    <a:pt x="812" y="1"/>
                    <a:pt x="70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4"/>
            <p:cNvSpPr/>
            <p:nvPr/>
          </p:nvSpPr>
          <p:spPr>
            <a:xfrm>
              <a:off x="4170825" y="2314450"/>
              <a:ext cx="29350" cy="27250"/>
            </a:xfrm>
            <a:custGeom>
              <a:rect b="b" l="l" r="r" t="t"/>
              <a:pathLst>
                <a:path extrusionOk="0" h="1090" w="1174">
                  <a:moveTo>
                    <a:pt x="703" y="0"/>
                  </a:moveTo>
                  <a:cubicBezTo>
                    <a:pt x="593" y="0"/>
                    <a:pt x="483" y="42"/>
                    <a:pt x="399" y="126"/>
                  </a:cubicBezTo>
                  <a:lnTo>
                    <a:pt x="168" y="365"/>
                  </a:lnTo>
                  <a:cubicBezTo>
                    <a:pt x="0" y="525"/>
                    <a:pt x="0" y="796"/>
                    <a:pt x="168" y="964"/>
                  </a:cubicBezTo>
                  <a:cubicBezTo>
                    <a:pt x="252" y="1048"/>
                    <a:pt x="361" y="1089"/>
                    <a:pt x="471" y="1089"/>
                  </a:cubicBezTo>
                  <a:cubicBezTo>
                    <a:pt x="581" y="1089"/>
                    <a:pt x="691" y="1048"/>
                    <a:pt x="774" y="964"/>
                  </a:cubicBezTo>
                  <a:lnTo>
                    <a:pt x="1006" y="732"/>
                  </a:lnTo>
                  <a:cubicBezTo>
                    <a:pt x="1173" y="565"/>
                    <a:pt x="1173" y="293"/>
                    <a:pt x="1006" y="126"/>
                  </a:cubicBezTo>
                  <a:cubicBezTo>
                    <a:pt x="922" y="42"/>
                    <a:pt x="812" y="0"/>
                    <a:pt x="70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4"/>
            <p:cNvSpPr/>
            <p:nvPr/>
          </p:nvSpPr>
          <p:spPr>
            <a:xfrm>
              <a:off x="4373300" y="2233200"/>
              <a:ext cx="29750" cy="21575"/>
            </a:xfrm>
            <a:custGeom>
              <a:rect b="b" l="l" r="r" t="t"/>
              <a:pathLst>
                <a:path extrusionOk="0" h="863" w="1190">
                  <a:moveTo>
                    <a:pt x="431" y="1"/>
                  </a:moveTo>
                  <a:cubicBezTo>
                    <a:pt x="192" y="9"/>
                    <a:pt x="0" y="192"/>
                    <a:pt x="0" y="432"/>
                  </a:cubicBezTo>
                  <a:cubicBezTo>
                    <a:pt x="0" y="671"/>
                    <a:pt x="192" y="854"/>
                    <a:pt x="431" y="862"/>
                  </a:cubicBezTo>
                  <a:lnTo>
                    <a:pt x="759" y="862"/>
                  </a:lnTo>
                  <a:cubicBezTo>
                    <a:pt x="998" y="862"/>
                    <a:pt x="1189" y="671"/>
                    <a:pt x="1189" y="432"/>
                  </a:cubicBezTo>
                  <a:cubicBezTo>
                    <a:pt x="1189" y="192"/>
                    <a:pt x="998" y="1"/>
                    <a:pt x="75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4"/>
            <p:cNvSpPr/>
            <p:nvPr/>
          </p:nvSpPr>
          <p:spPr>
            <a:xfrm>
              <a:off x="4135925" y="2233200"/>
              <a:ext cx="29525" cy="21575"/>
            </a:xfrm>
            <a:custGeom>
              <a:rect b="b" l="l" r="r" t="t"/>
              <a:pathLst>
                <a:path extrusionOk="0" h="863" w="1181">
                  <a:moveTo>
                    <a:pt x="423" y="1"/>
                  </a:moveTo>
                  <a:cubicBezTo>
                    <a:pt x="192" y="9"/>
                    <a:pt x="0" y="192"/>
                    <a:pt x="0" y="432"/>
                  </a:cubicBezTo>
                  <a:cubicBezTo>
                    <a:pt x="0" y="671"/>
                    <a:pt x="192" y="854"/>
                    <a:pt x="423" y="862"/>
                  </a:cubicBezTo>
                  <a:lnTo>
                    <a:pt x="758" y="862"/>
                  </a:lnTo>
                  <a:cubicBezTo>
                    <a:pt x="997" y="854"/>
                    <a:pt x="1181" y="671"/>
                    <a:pt x="1181" y="432"/>
                  </a:cubicBezTo>
                  <a:cubicBezTo>
                    <a:pt x="1181" y="192"/>
                    <a:pt x="997" y="9"/>
                    <a:pt x="758"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4"/>
            <p:cNvSpPr/>
            <p:nvPr/>
          </p:nvSpPr>
          <p:spPr>
            <a:xfrm>
              <a:off x="4338800" y="2314450"/>
              <a:ext cx="29350" cy="27250"/>
            </a:xfrm>
            <a:custGeom>
              <a:rect b="b" l="l" r="r" t="t"/>
              <a:pathLst>
                <a:path extrusionOk="0" h="1090" w="1174">
                  <a:moveTo>
                    <a:pt x="467" y="0"/>
                  </a:moveTo>
                  <a:cubicBezTo>
                    <a:pt x="359" y="0"/>
                    <a:pt x="251" y="42"/>
                    <a:pt x="168" y="126"/>
                  </a:cubicBezTo>
                  <a:cubicBezTo>
                    <a:pt x="0" y="293"/>
                    <a:pt x="0" y="565"/>
                    <a:pt x="168" y="732"/>
                  </a:cubicBezTo>
                  <a:lnTo>
                    <a:pt x="399" y="964"/>
                  </a:lnTo>
                  <a:cubicBezTo>
                    <a:pt x="483" y="1048"/>
                    <a:pt x="593" y="1089"/>
                    <a:pt x="702" y="1089"/>
                  </a:cubicBezTo>
                  <a:cubicBezTo>
                    <a:pt x="812" y="1089"/>
                    <a:pt x="922" y="1048"/>
                    <a:pt x="1005" y="964"/>
                  </a:cubicBezTo>
                  <a:cubicBezTo>
                    <a:pt x="1173" y="796"/>
                    <a:pt x="1173" y="533"/>
                    <a:pt x="1005" y="365"/>
                  </a:cubicBezTo>
                  <a:lnTo>
                    <a:pt x="766" y="126"/>
                  </a:lnTo>
                  <a:cubicBezTo>
                    <a:pt x="682" y="42"/>
                    <a:pt x="575" y="0"/>
                    <a:pt x="46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4"/>
            <p:cNvSpPr/>
            <p:nvPr/>
          </p:nvSpPr>
          <p:spPr>
            <a:xfrm>
              <a:off x="4170825" y="2146275"/>
              <a:ext cx="29150" cy="27250"/>
            </a:xfrm>
            <a:custGeom>
              <a:rect b="b" l="l" r="r" t="t"/>
              <a:pathLst>
                <a:path extrusionOk="0" h="1090" w="1166">
                  <a:moveTo>
                    <a:pt x="467" y="1"/>
                  </a:moveTo>
                  <a:cubicBezTo>
                    <a:pt x="359" y="1"/>
                    <a:pt x="252" y="43"/>
                    <a:pt x="168" y="126"/>
                  </a:cubicBezTo>
                  <a:cubicBezTo>
                    <a:pt x="0" y="294"/>
                    <a:pt x="0" y="557"/>
                    <a:pt x="160" y="725"/>
                  </a:cubicBezTo>
                  <a:lnTo>
                    <a:pt x="399" y="964"/>
                  </a:lnTo>
                  <a:cubicBezTo>
                    <a:pt x="483" y="1048"/>
                    <a:pt x="591" y="1090"/>
                    <a:pt x="699" y="1090"/>
                  </a:cubicBezTo>
                  <a:cubicBezTo>
                    <a:pt x="806" y="1090"/>
                    <a:pt x="914" y="1048"/>
                    <a:pt x="998" y="964"/>
                  </a:cubicBezTo>
                  <a:cubicBezTo>
                    <a:pt x="1165" y="797"/>
                    <a:pt x="1165" y="525"/>
                    <a:pt x="998" y="358"/>
                  </a:cubicBezTo>
                  <a:lnTo>
                    <a:pt x="766" y="126"/>
                  </a:lnTo>
                  <a:cubicBezTo>
                    <a:pt x="683" y="43"/>
                    <a:pt x="575" y="1"/>
                    <a:pt x="467"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7" name="Google Shape;6247;p64"/>
          <p:cNvGrpSpPr/>
          <p:nvPr/>
        </p:nvGrpSpPr>
        <p:grpSpPr>
          <a:xfrm>
            <a:off x="5976550" y="3227975"/>
            <a:ext cx="257775" cy="368125"/>
            <a:chOff x="5976550" y="3227975"/>
            <a:chExt cx="257775" cy="368125"/>
          </a:xfrm>
        </p:grpSpPr>
        <p:sp>
          <p:nvSpPr>
            <p:cNvPr id="6248" name="Google Shape;6248;p64"/>
            <p:cNvSpPr/>
            <p:nvPr/>
          </p:nvSpPr>
          <p:spPr>
            <a:xfrm>
              <a:off x="6004475" y="3456825"/>
              <a:ext cx="201925" cy="139275"/>
            </a:xfrm>
            <a:custGeom>
              <a:rect b="b" l="l" r="r" t="t"/>
              <a:pathLst>
                <a:path extrusionOk="0" h="5571" w="8077">
                  <a:moveTo>
                    <a:pt x="1" y="1"/>
                  </a:moveTo>
                  <a:lnTo>
                    <a:pt x="568" y="4485"/>
                  </a:lnTo>
                  <a:cubicBezTo>
                    <a:pt x="647" y="5108"/>
                    <a:pt x="1174" y="5571"/>
                    <a:pt x="1796" y="5571"/>
                  </a:cubicBezTo>
                  <a:lnTo>
                    <a:pt x="6273" y="5571"/>
                  </a:lnTo>
                  <a:cubicBezTo>
                    <a:pt x="6903" y="5571"/>
                    <a:pt x="7430" y="5108"/>
                    <a:pt x="7510" y="4485"/>
                  </a:cubicBezTo>
                  <a:lnTo>
                    <a:pt x="8076"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4"/>
            <p:cNvSpPr/>
            <p:nvPr/>
          </p:nvSpPr>
          <p:spPr>
            <a:xfrm>
              <a:off x="6004475" y="3456825"/>
              <a:ext cx="101375" cy="139275"/>
            </a:xfrm>
            <a:custGeom>
              <a:rect b="b" l="l" r="r" t="t"/>
              <a:pathLst>
                <a:path extrusionOk="0" h="5571" w="4055">
                  <a:moveTo>
                    <a:pt x="1" y="1"/>
                  </a:moveTo>
                  <a:lnTo>
                    <a:pt x="568" y="4485"/>
                  </a:lnTo>
                  <a:cubicBezTo>
                    <a:pt x="647" y="5108"/>
                    <a:pt x="1174" y="5571"/>
                    <a:pt x="1804" y="5571"/>
                  </a:cubicBezTo>
                  <a:lnTo>
                    <a:pt x="4055" y="5571"/>
                  </a:lnTo>
                  <a:cubicBezTo>
                    <a:pt x="3424" y="5571"/>
                    <a:pt x="2897" y="5108"/>
                    <a:pt x="2818" y="4485"/>
                  </a:cubicBezTo>
                  <a:lnTo>
                    <a:pt x="2251"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4"/>
            <p:cNvSpPr/>
            <p:nvPr/>
          </p:nvSpPr>
          <p:spPr>
            <a:xfrm>
              <a:off x="6012075" y="3517075"/>
              <a:ext cx="186725" cy="51100"/>
            </a:xfrm>
            <a:custGeom>
              <a:rect b="b" l="l" r="r" t="t"/>
              <a:pathLst>
                <a:path extrusionOk="0" h="2044" w="7469">
                  <a:moveTo>
                    <a:pt x="0" y="1"/>
                  </a:moveTo>
                  <a:lnTo>
                    <a:pt x="264" y="2043"/>
                  </a:lnTo>
                  <a:lnTo>
                    <a:pt x="7206" y="2043"/>
                  </a:lnTo>
                  <a:lnTo>
                    <a:pt x="7469"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4"/>
            <p:cNvSpPr/>
            <p:nvPr/>
          </p:nvSpPr>
          <p:spPr>
            <a:xfrm>
              <a:off x="6012075" y="3517075"/>
              <a:ext cx="62850" cy="51100"/>
            </a:xfrm>
            <a:custGeom>
              <a:rect b="b" l="l" r="r" t="t"/>
              <a:pathLst>
                <a:path extrusionOk="0" h="2044" w="2514">
                  <a:moveTo>
                    <a:pt x="0" y="1"/>
                  </a:moveTo>
                  <a:lnTo>
                    <a:pt x="264" y="2043"/>
                  </a:lnTo>
                  <a:lnTo>
                    <a:pt x="2514" y="2043"/>
                  </a:lnTo>
                  <a:lnTo>
                    <a:pt x="2250"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4"/>
            <p:cNvSpPr/>
            <p:nvPr/>
          </p:nvSpPr>
          <p:spPr>
            <a:xfrm>
              <a:off x="6012075" y="3517075"/>
              <a:ext cx="186725" cy="25575"/>
            </a:xfrm>
            <a:custGeom>
              <a:rect b="b" l="l" r="r" t="t"/>
              <a:pathLst>
                <a:path extrusionOk="0" h="1023" w="7469">
                  <a:moveTo>
                    <a:pt x="0" y="1"/>
                  </a:moveTo>
                  <a:lnTo>
                    <a:pt x="128" y="1022"/>
                  </a:lnTo>
                  <a:lnTo>
                    <a:pt x="7333" y="1022"/>
                  </a:lnTo>
                  <a:lnTo>
                    <a:pt x="7469"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4"/>
            <p:cNvSpPr/>
            <p:nvPr/>
          </p:nvSpPr>
          <p:spPr>
            <a:xfrm>
              <a:off x="6012075" y="3517075"/>
              <a:ext cx="59475" cy="25575"/>
            </a:xfrm>
            <a:custGeom>
              <a:rect b="b" l="l" r="r" t="t"/>
              <a:pathLst>
                <a:path extrusionOk="0" h="1023" w="2379">
                  <a:moveTo>
                    <a:pt x="0" y="1"/>
                  </a:moveTo>
                  <a:lnTo>
                    <a:pt x="128" y="1022"/>
                  </a:lnTo>
                  <a:lnTo>
                    <a:pt x="2378" y="1022"/>
                  </a:lnTo>
                  <a:lnTo>
                    <a:pt x="2250"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4"/>
            <p:cNvSpPr/>
            <p:nvPr/>
          </p:nvSpPr>
          <p:spPr>
            <a:xfrm>
              <a:off x="6004475" y="3456825"/>
              <a:ext cx="201925" cy="36150"/>
            </a:xfrm>
            <a:custGeom>
              <a:rect b="b" l="l" r="r" t="t"/>
              <a:pathLst>
                <a:path extrusionOk="0" h="1446" w="8077">
                  <a:moveTo>
                    <a:pt x="1" y="1"/>
                  </a:moveTo>
                  <a:lnTo>
                    <a:pt x="185" y="1445"/>
                  </a:lnTo>
                  <a:lnTo>
                    <a:pt x="7893" y="1445"/>
                  </a:lnTo>
                  <a:lnTo>
                    <a:pt x="8076"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4"/>
            <p:cNvSpPr/>
            <p:nvPr/>
          </p:nvSpPr>
          <p:spPr>
            <a:xfrm>
              <a:off x="6004475" y="3456825"/>
              <a:ext cx="60875" cy="36150"/>
            </a:xfrm>
            <a:custGeom>
              <a:rect b="b" l="l" r="r" t="t"/>
              <a:pathLst>
                <a:path extrusionOk="0" h="1446" w="2435">
                  <a:moveTo>
                    <a:pt x="1" y="1"/>
                  </a:moveTo>
                  <a:lnTo>
                    <a:pt x="185" y="1445"/>
                  </a:lnTo>
                  <a:lnTo>
                    <a:pt x="2435" y="1445"/>
                  </a:lnTo>
                  <a:lnTo>
                    <a:pt x="2251"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4"/>
            <p:cNvSpPr/>
            <p:nvPr/>
          </p:nvSpPr>
          <p:spPr>
            <a:xfrm>
              <a:off x="5994525" y="3325975"/>
              <a:ext cx="99950" cy="133675"/>
            </a:xfrm>
            <a:custGeom>
              <a:rect b="b" l="l" r="r" t="t"/>
              <a:pathLst>
                <a:path extrusionOk="0" h="5347" w="3998">
                  <a:moveTo>
                    <a:pt x="1995" y="1"/>
                  </a:moveTo>
                  <a:cubicBezTo>
                    <a:pt x="894" y="1"/>
                    <a:pt x="0" y="894"/>
                    <a:pt x="0" y="2003"/>
                  </a:cubicBezTo>
                  <a:cubicBezTo>
                    <a:pt x="0" y="3104"/>
                    <a:pt x="894" y="5347"/>
                    <a:pt x="1995" y="5347"/>
                  </a:cubicBezTo>
                  <a:cubicBezTo>
                    <a:pt x="3088" y="5347"/>
                    <a:pt x="3990" y="3104"/>
                    <a:pt x="3990" y="2003"/>
                  </a:cubicBezTo>
                  <a:lnTo>
                    <a:pt x="3998" y="2003"/>
                  </a:lnTo>
                  <a:cubicBezTo>
                    <a:pt x="3998" y="894"/>
                    <a:pt x="3096" y="1"/>
                    <a:pt x="199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4"/>
            <p:cNvSpPr/>
            <p:nvPr/>
          </p:nvSpPr>
          <p:spPr>
            <a:xfrm>
              <a:off x="6116800" y="3325975"/>
              <a:ext cx="99975" cy="133675"/>
            </a:xfrm>
            <a:custGeom>
              <a:rect b="b" l="l" r="r" t="t"/>
              <a:pathLst>
                <a:path extrusionOk="0" h="5347" w="3999">
                  <a:moveTo>
                    <a:pt x="2003" y="1"/>
                  </a:moveTo>
                  <a:cubicBezTo>
                    <a:pt x="894" y="1"/>
                    <a:pt x="0" y="894"/>
                    <a:pt x="0" y="2003"/>
                  </a:cubicBezTo>
                  <a:cubicBezTo>
                    <a:pt x="0" y="3104"/>
                    <a:pt x="902" y="5347"/>
                    <a:pt x="1995" y="5347"/>
                  </a:cubicBezTo>
                  <a:cubicBezTo>
                    <a:pt x="3096" y="5347"/>
                    <a:pt x="3990" y="3104"/>
                    <a:pt x="3990" y="2003"/>
                  </a:cubicBezTo>
                  <a:lnTo>
                    <a:pt x="3998" y="2003"/>
                  </a:lnTo>
                  <a:cubicBezTo>
                    <a:pt x="3998" y="894"/>
                    <a:pt x="3104" y="1"/>
                    <a:pt x="2003"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4"/>
            <p:cNvSpPr/>
            <p:nvPr/>
          </p:nvSpPr>
          <p:spPr>
            <a:xfrm>
              <a:off x="6004275" y="3325975"/>
              <a:ext cx="90000" cy="132475"/>
            </a:xfrm>
            <a:custGeom>
              <a:rect b="b" l="l" r="r" t="t"/>
              <a:pathLst>
                <a:path extrusionOk="0" h="5299" w="3600">
                  <a:moveTo>
                    <a:pt x="1597" y="1"/>
                  </a:moveTo>
                  <a:cubicBezTo>
                    <a:pt x="967" y="1"/>
                    <a:pt x="376" y="296"/>
                    <a:pt x="1" y="798"/>
                  </a:cubicBezTo>
                  <a:cubicBezTo>
                    <a:pt x="153" y="1916"/>
                    <a:pt x="504" y="3001"/>
                    <a:pt x="1022" y="3998"/>
                  </a:cubicBezTo>
                  <a:cubicBezTo>
                    <a:pt x="1254" y="4461"/>
                    <a:pt x="1541" y="4900"/>
                    <a:pt x="1868" y="5299"/>
                  </a:cubicBezTo>
                  <a:cubicBezTo>
                    <a:pt x="2850" y="4972"/>
                    <a:pt x="3600" y="3009"/>
                    <a:pt x="3600" y="1995"/>
                  </a:cubicBezTo>
                  <a:cubicBezTo>
                    <a:pt x="3600" y="894"/>
                    <a:pt x="2698" y="1"/>
                    <a:pt x="1597"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4"/>
            <p:cNvSpPr/>
            <p:nvPr/>
          </p:nvSpPr>
          <p:spPr>
            <a:xfrm>
              <a:off x="6116600" y="3325975"/>
              <a:ext cx="90000" cy="132475"/>
            </a:xfrm>
            <a:custGeom>
              <a:rect b="b" l="l" r="r" t="t"/>
              <a:pathLst>
                <a:path extrusionOk="0" h="5299" w="3600">
                  <a:moveTo>
                    <a:pt x="2003" y="1"/>
                  </a:moveTo>
                  <a:cubicBezTo>
                    <a:pt x="894" y="1"/>
                    <a:pt x="0" y="894"/>
                    <a:pt x="0" y="1995"/>
                  </a:cubicBezTo>
                  <a:cubicBezTo>
                    <a:pt x="0" y="3009"/>
                    <a:pt x="750" y="4972"/>
                    <a:pt x="1732" y="5299"/>
                  </a:cubicBezTo>
                  <a:cubicBezTo>
                    <a:pt x="2059" y="4900"/>
                    <a:pt x="2346" y="4461"/>
                    <a:pt x="2578" y="3998"/>
                  </a:cubicBezTo>
                  <a:cubicBezTo>
                    <a:pt x="3096" y="3001"/>
                    <a:pt x="3440" y="1916"/>
                    <a:pt x="3599" y="798"/>
                  </a:cubicBezTo>
                  <a:cubicBezTo>
                    <a:pt x="3216" y="296"/>
                    <a:pt x="2626" y="1"/>
                    <a:pt x="2003"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4"/>
            <p:cNvSpPr/>
            <p:nvPr/>
          </p:nvSpPr>
          <p:spPr>
            <a:xfrm>
              <a:off x="6024425" y="3247375"/>
              <a:ext cx="165000" cy="220050"/>
            </a:xfrm>
            <a:custGeom>
              <a:rect b="b" l="l" r="r" t="t"/>
              <a:pathLst>
                <a:path extrusionOk="0" h="8802" w="6600">
                  <a:moveTo>
                    <a:pt x="3296" y="1"/>
                  </a:moveTo>
                  <a:cubicBezTo>
                    <a:pt x="1469" y="1"/>
                    <a:pt x="1" y="1493"/>
                    <a:pt x="33" y="3328"/>
                  </a:cubicBezTo>
                  <a:cubicBezTo>
                    <a:pt x="33" y="5131"/>
                    <a:pt x="1493" y="8802"/>
                    <a:pt x="3304" y="8802"/>
                  </a:cubicBezTo>
                  <a:cubicBezTo>
                    <a:pt x="5108" y="8802"/>
                    <a:pt x="6568" y="5131"/>
                    <a:pt x="6568" y="3328"/>
                  </a:cubicBezTo>
                  <a:cubicBezTo>
                    <a:pt x="6600" y="1493"/>
                    <a:pt x="5132" y="1"/>
                    <a:pt x="329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4"/>
            <p:cNvSpPr/>
            <p:nvPr/>
          </p:nvSpPr>
          <p:spPr>
            <a:xfrm>
              <a:off x="6025075" y="3248425"/>
              <a:ext cx="106100" cy="219000"/>
            </a:xfrm>
            <a:custGeom>
              <a:rect b="b" l="l" r="r" t="t"/>
              <a:pathLst>
                <a:path extrusionOk="0" h="8760" w="4244">
                  <a:moveTo>
                    <a:pt x="3270" y="1"/>
                  </a:moveTo>
                  <a:cubicBezTo>
                    <a:pt x="1526" y="1"/>
                    <a:pt x="0" y="1418"/>
                    <a:pt x="7" y="3286"/>
                  </a:cubicBezTo>
                  <a:cubicBezTo>
                    <a:pt x="7" y="5089"/>
                    <a:pt x="1467" y="8760"/>
                    <a:pt x="3278" y="8760"/>
                  </a:cubicBezTo>
                  <a:cubicBezTo>
                    <a:pt x="3629" y="8744"/>
                    <a:pt x="3965" y="8624"/>
                    <a:pt x="4244" y="8409"/>
                  </a:cubicBezTo>
                  <a:cubicBezTo>
                    <a:pt x="2911" y="7451"/>
                    <a:pt x="1946" y="4762"/>
                    <a:pt x="1946" y="3286"/>
                  </a:cubicBezTo>
                  <a:cubicBezTo>
                    <a:pt x="1946" y="1850"/>
                    <a:pt x="2871" y="581"/>
                    <a:pt x="4244" y="150"/>
                  </a:cubicBezTo>
                  <a:cubicBezTo>
                    <a:pt x="3917" y="49"/>
                    <a:pt x="3590" y="1"/>
                    <a:pt x="327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4"/>
            <p:cNvSpPr/>
            <p:nvPr/>
          </p:nvSpPr>
          <p:spPr>
            <a:xfrm>
              <a:off x="6101125" y="3227975"/>
              <a:ext cx="11500" cy="30000"/>
            </a:xfrm>
            <a:custGeom>
              <a:rect b="b" l="l" r="r" t="t"/>
              <a:pathLst>
                <a:path extrusionOk="0" h="1200" w="460">
                  <a:moveTo>
                    <a:pt x="229" y="1"/>
                  </a:moveTo>
                  <a:cubicBezTo>
                    <a:pt x="115" y="1"/>
                    <a:pt x="1" y="78"/>
                    <a:pt x="13" y="234"/>
                  </a:cubicBezTo>
                  <a:lnTo>
                    <a:pt x="13" y="976"/>
                  </a:lnTo>
                  <a:cubicBezTo>
                    <a:pt x="13" y="1104"/>
                    <a:pt x="109" y="1200"/>
                    <a:pt x="236" y="1200"/>
                  </a:cubicBezTo>
                  <a:cubicBezTo>
                    <a:pt x="356" y="1200"/>
                    <a:pt x="452" y="1096"/>
                    <a:pt x="452" y="976"/>
                  </a:cubicBezTo>
                  <a:lnTo>
                    <a:pt x="452" y="234"/>
                  </a:lnTo>
                  <a:cubicBezTo>
                    <a:pt x="460" y="78"/>
                    <a:pt x="344" y="1"/>
                    <a:pt x="22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4"/>
            <p:cNvSpPr/>
            <p:nvPr/>
          </p:nvSpPr>
          <p:spPr>
            <a:xfrm>
              <a:off x="6050350" y="3242975"/>
              <a:ext cx="23775" cy="26800"/>
            </a:xfrm>
            <a:custGeom>
              <a:rect b="b" l="l" r="r" t="t"/>
              <a:pathLst>
                <a:path extrusionOk="0" h="1072" w="951">
                  <a:moveTo>
                    <a:pt x="302" y="1"/>
                  </a:moveTo>
                  <a:cubicBezTo>
                    <a:pt x="149" y="1"/>
                    <a:pt x="1" y="170"/>
                    <a:pt x="113" y="344"/>
                  </a:cubicBezTo>
                  <a:lnTo>
                    <a:pt x="520" y="975"/>
                  </a:lnTo>
                  <a:cubicBezTo>
                    <a:pt x="561" y="1036"/>
                    <a:pt x="632" y="1072"/>
                    <a:pt x="703" y="1072"/>
                  </a:cubicBezTo>
                  <a:cubicBezTo>
                    <a:pt x="742" y="1072"/>
                    <a:pt x="781" y="1061"/>
                    <a:pt x="815" y="1038"/>
                  </a:cubicBezTo>
                  <a:cubicBezTo>
                    <a:pt x="919" y="967"/>
                    <a:pt x="951" y="839"/>
                    <a:pt x="887" y="735"/>
                  </a:cubicBezTo>
                  <a:lnTo>
                    <a:pt x="480" y="105"/>
                  </a:lnTo>
                  <a:cubicBezTo>
                    <a:pt x="432" y="31"/>
                    <a:pt x="367" y="1"/>
                    <a:pt x="30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4"/>
            <p:cNvSpPr/>
            <p:nvPr/>
          </p:nvSpPr>
          <p:spPr>
            <a:xfrm>
              <a:off x="6016275" y="3279000"/>
              <a:ext cx="30125" cy="20750"/>
            </a:xfrm>
            <a:custGeom>
              <a:rect b="b" l="l" r="r" t="t"/>
              <a:pathLst>
                <a:path extrusionOk="0" h="830" w="1205">
                  <a:moveTo>
                    <a:pt x="314" y="1"/>
                  </a:moveTo>
                  <a:cubicBezTo>
                    <a:pt x="123" y="1"/>
                    <a:pt x="0" y="284"/>
                    <a:pt x="207" y="411"/>
                  </a:cubicBezTo>
                  <a:lnTo>
                    <a:pt x="846" y="802"/>
                  </a:lnTo>
                  <a:cubicBezTo>
                    <a:pt x="880" y="821"/>
                    <a:pt x="917" y="829"/>
                    <a:pt x="954" y="829"/>
                  </a:cubicBezTo>
                  <a:cubicBezTo>
                    <a:pt x="1031" y="829"/>
                    <a:pt x="1106" y="792"/>
                    <a:pt x="1149" y="723"/>
                  </a:cubicBezTo>
                  <a:cubicBezTo>
                    <a:pt x="1205" y="619"/>
                    <a:pt x="1173" y="491"/>
                    <a:pt x="1069" y="427"/>
                  </a:cubicBezTo>
                  <a:lnTo>
                    <a:pt x="431" y="36"/>
                  </a:lnTo>
                  <a:cubicBezTo>
                    <a:pt x="390" y="12"/>
                    <a:pt x="351" y="1"/>
                    <a:pt x="31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4"/>
            <p:cNvSpPr/>
            <p:nvPr/>
          </p:nvSpPr>
          <p:spPr>
            <a:xfrm>
              <a:off x="6167475" y="3279000"/>
              <a:ext cx="30125" cy="20750"/>
            </a:xfrm>
            <a:custGeom>
              <a:rect b="b" l="l" r="r" t="t"/>
              <a:pathLst>
                <a:path extrusionOk="0" h="830" w="1205">
                  <a:moveTo>
                    <a:pt x="891" y="1"/>
                  </a:moveTo>
                  <a:cubicBezTo>
                    <a:pt x="854" y="1"/>
                    <a:pt x="814" y="12"/>
                    <a:pt x="774" y="36"/>
                  </a:cubicBezTo>
                  <a:lnTo>
                    <a:pt x="136" y="427"/>
                  </a:lnTo>
                  <a:cubicBezTo>
                    <a:pt x="32" y="491"/>
                    <a:pt x="0" y="619"/>
                    <a:pt x="64" y="723"/>
                  </a:cubicBezTo>
                  <a:cubicBezTo>
                    <a:pt x="102" y="792"/>
                    <a:pt x="175" y="829"/>
                    <a:pt x="251" y="829"/>
                  </a:cubicBezTo>
                  <a:cubicBezTo>
                    <a:pt x="288" y="829"/>
                    <a:pt x="325" y="821"/>
                    <a:pt x="359" y="802"/>
                  </a:cubicBezTo>
                  <a:lnTo>
                    <a:pt x="998" y="411"/>
                  </a:lnTo>
                  <a:cubicBezTo>
                    <a:pt x="1205" y="284"/>
                    <a:pt x="1082" y="1"/>
                    <a:pt x="89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4"/>
            <p:cNvSpPr/>
            <p:nvPr/>
          </p:nvSpPr>
          <p:spPr>
            <a:xfrm>
              <a:off x="6139750" y="3242975"/>
              <a:ext cx="23750" cy="26800"/>
            </a:xfrm>
            <a:custGeom>
              <a:rect b="b" l="l" r="r" t="t"/>
              <a:pathLst>
                <a:path extrusionOk="0" h="1072" w="950">
                  <a:moveTo>
                    <a:pt x="649" y="1"/>
                  </a:moveTo>
                  <a:cubicBezTo>
                    <a:pt x="584" y="1"/>
                    <a:pt x="518" y="31"/>
                    <a:pt x="471" y="105"/>
                  </a:cubicBezTo>
                  <a:lnTo>
                    <a:pt x="64" y="735"/>
                  </a:lnTo>
                  <a:cubicBezTo>
                    <a:pt x="0" y="839"/>
                    <a:pt x="32" y="967"/>
                    <a:pt x="136" y="1038"/>
                  </a:cubicBezTo>
                  <a:cubicBezTo>
                    <a:pt x="170" y="1061"/>
                    <a:pt x="209" y="1072"/>
                    <a:pt x="247" y="1072"/>
                  </a:cubicBezTo>
                  <a:cubicBezTo>
                    <a:pt x="319" y="1072"/>
                    <a:pt x="390" y="1036"/>
                    <a:pt x="431" y="975"/>
                  </a:cubicBezTo>
                  <a:lnTo>
                    <a:pt x="838" y="344"/>
                  </a:lnTo>
                  <a:cubicBezTo>
                    <a:pt x="950" y="170"/>
                    <a:pt x="802" y="1"/>
                    <a:pt x="64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4"/>
            <p:cNvSpPr/>
            <p:nvPr/>
          </p:nvSpPr>
          <p:spPr>
            <a:xfrm>
              <a:off x="5976550" y="3404175"/>
              <a:ext cx="257775" cy="68650"/>
            </a:xfrm>
            <a:custGeom>
              <a:rect b="b" l="l" r="r" t="t"/>
              <a:pathLst>
                <a:path extrusionOk="0" h="2746" w="10311">
                  <a:moveTo>
                    <a:pt x="1022" y="0"/>
                  </a:moveTo>
                  <a:cubicBezTo>
                    <a:pt x="456" y="0"/>
                    <a:pt x="1" y="463"/>
                    <a:pt x="1" y="1022"/>
                  </a:cubicBezTo>
                  <a:lnTo>
                    <a:pt x="1" y="1724"/>
                  </a:lnTo>
                  <a:cubicBezTo>
                    <a:pt x="1" y="2290"/>
                    <a:pt x="456" y="2745"/>
                    <a:pt x="1022" y="2745"/>
                  </a:cubicBezTo>
                  <a:lnTo>
                    <a:pt x="9289" y="2745"/>
                  </a:lnTo>
                  <a:cubicBezTo>
                    <a:pt x="9855" y="2745"/>
                    <a:pt x="10310" y="2290"/>
                    <a:pt x="10310" y="1732"/>
                  </a:cubicBezTo>
                  <a:lnTo>
                    <a:pt x="10310" y="1022"/>
                  </a:lnTo>
                  <a:cubicBezTo>
                    <a:pt x="10310" y="463"/>
                    <a:pt x="9855" y="8"/>
                    <a:pt x="9289"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4"/>
            <p:cNvSpPr/>
            <p:nvPr/>
          </p:nvSpPr>
          <p:spPr>
            <a:xfrm>
              <a:off x="5976550" y="3404175"/>
              <a:ext cx="108350" cy="68650"/>
            </a:xfrm>
            <a:custGeom>
              <a:rect b="b" l="l" r="r" t="t"/>
              <a:pathLst>
                <a:path extrusionOk="0" h="2746" w="4334">
                  <a:moveTo>
                    <a:pt x="1022" y="0"/>
                  </a:moveTo>
                  <a:cubicBezTo>
                    <a:pt x="456" y="8"/>
                    <a:pt x="1" y="463"/>
                    <a:pt x="1" y="1022"/>
                  </a:cubicBezTo>
                  <a:lnTo>
                    <a:pt x="1" y="1732"/>
                  </a:lnTo>
                  <a:cubicBezTo>
                    <a:pt x="1" y="2290"/>
                    <a:pt x="456" y="2745"/>
                    <a:pt x="1022" y="2745"/>
                  </a:cubicBezTo>
                  <a:lnTo>
                    <a:pt x="4334" y="2745"/>
                  </a:lnTo>
                  <a:cubicBezTo>
                    <a:pt x="3775" y="2745"/>
                    <a:pt x="3312" y="2290"/>
                    <a:pt x="3312" y="1724"/>
                  </a:cubicBezTo>
                  <a:lnTo>
                    <a:pt x="3312" y="1022"/>
                  </a:lnTo>
                  <a:cubicBezTo>
                    <a:pt x="3320" y="463"/>
                    <a:pt x="3775" y="0"/>
                    <a:pt x="4334"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4"/>
            <p:cNvSpPr/>
            <p:nvPr/>
          </p:nvSpPr>
          <p:spPr>
            <a:xfrm>
              <a:off x="6062525" y="3404175"/>
              <a:ext cx="85825" cy="68650"/>
            </a:xfrm>
            <a:custGeom>
              <a:rect b="b" l="l" r="r" t="t"/>
              <a:pathLst>
                <a:path extrusionOk="0" h="2746" w="3433">
                  <a:moveTo>
                    <a:pt x="1717" y="0"/>
                  </a:moveTo>
                  <a:lnTo>
                    <a:pt x="1" y="2745"/>
                  </a:lnTo>
                  <a:lnTo>
                    <a:pt x="3432" y="2745"/>
                  </a:lnTo>
                  <a:lnTo>
                    <a:pt x="1717"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4"/>
            <p:cNvSpPr/>
            <p:nvPr/>
          </p:nvSpPr>
          <p:spPr>
            <a:xfrm>
              <a:off x="6062525" y="3465425"/>
              <a:ext cx="22375" cy="7400"/>
            </a:xfrm>
            <a:custGeom>
              <a:rect b="b" l="l" r="r" t="t"/>
              <a:pathLst>
                <a:path extrusionOk="0" h="296" w="895">
                  <a:moveTo>
                    <a:pt x="185" y="0"/>
                  </a:moveTo>
                  <a:lnTo>
                    <a:pt x="1" y="295"/>
                  </a:lnTo>
                  <a:lnTo>
                    <a:pt x="895" y="295"/>
                  </a:lnTo>
                  <a:cubicBezTo>
                    <a:pt x="631" y="295"/>
                    <a:pt x="368" y="192"/>
                    <a:pt x="185"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4"/>
            <p:cNvSpPr/>
            <p:nvPr/>
          </p:nvSpPr>
          <p:spPr>
            <a:xfrm>
              <a:off x="5982350" y="3404175"/>
              <a:ext cx="80000" cy="68650"/>
            </a:xfrm>
            <a:custGeom>
              <a:rect b="b" l="l" r="r" t="t"/>
              <a:pathLst>
                <a:path extrusionOk="0" h="2746" w="3200">
                  <a:moveTo>
                    <a:pt x="1484" y="0"/>
                  </a:moveTo>
                  <a:lnTo>
                    <a:pt x="0" y="2378"/>
                  </a:lnTo>
                  <a:cubicBezTo>
                    <a:pt x="192" y="2610"/>
                    <a:pt x="479" y="2745"/>
                    <a:pt x="782" y="2745"/>
                  </a:cubicBezTo>
                  <a:lnTo>
                    <a:pt x="3200" y="2745"/>
                  </a:lnTo>
                  <a:lnTo>
                    <a:pt x="1484"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4"/>
            <p:cNvSpPr/>
            <p:nvPr/>
          </p:nvSpPr>
          <p:spPr>
            <a:xfrm>
              <a:off x="6148325" y="3404175"/>
              <a:ext cx="80200" cy="68650"/>
            </a:xfrm>
            <a:custGeom>
              <a:rect b="b" l="l" r="r" t="t"/>
              <a:pathLst>
                <a:path extrusionOk="0" h="2746" w="3208">
                  <a:moveTo>
                    <a:pt x="1716" y="0"/>
                  </a:moveTo>
                  <a:lnTo>
                    <a:pt x="0" y="2745"/>
                  </a:lnTo>
                  <a:lnTo>
                    <a:pt x="2418" y="2745"/>
                  </a:lnTo>
                  <a:cubicBezTo>
                    <a:pt x="2721" y="2745"/>
                    <a:pt x="3008" y="2610"/>
                    <a:pt x="3208" y="2378"/>
                  </a:cubicBezTo>
                  <a:lnTo>
                    <a:pt x="1716"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4"/>
            <p:cNvSpPr/>
            <p:nvPr/>
          </p:nvSpPr>
          <p:spPr>
            <a:xfrm>
              <a:off x="6009075" y="3438475"/>
              <a:ext cx="21175" cy="21175"/>
            </a:xfrm>
            <a:custGeom>
              <a:rect b="b" l="l" r="r" t="t"/>
              <a:pathLst>
                <a:path extrusionOk="0" h="847" w="847">
                  <a:moveTo>
                    <a:pt x="423" y="1"/>
                  </a:moveTo>
                  <a:cubicBezTo>
                    <a:pt x="192" y="1"/>
                    <a:pt x="1" y="192"/>
                    <a:pt x="1" y="424"/>
                  </a:cubicBezTo>
                  <a:cubicBezTo>
                    <a:pt x="1" y="655"/>
                    <a:pt x="192" y="847"/>
                    <a:pt x="423" y="847"/>
                  </a:cubicBezTo>
                  <a:cubicBezTo>
                    <a:pt x="655" y="847"/>
                    <a:pt x="846" y="655"/>
                    <a:pt x="846" y="424"/>
                  </a:cubicBezTo>
                  <a:cubicBezTo>
                    <a:pt x="846" y="192"/>
                    <a:pt x="655" y="1"/>
                    <a:pt x="423"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4"/>
            <p:cNvSpPr/>
            <p:nvPr/>
          </p:nvSpPr>
          <p:spPr>
            <a:xfrm>
              <a:off x="6094850" y="3438475"/>
              <a:ext cx="21175" cy="21175"/>
            </a:xfrm>
            <a:custGeom>
              <a:rect b="b" l="l" r="r" t="t"/>
              <a:pathLst>
                <a:path extrusionOk="0" h="847" w="847">
                  <a:moveTo>
                    <a:pt x="424" y="1"/>
                  </a:moveTo>
                  <a:cubicBezTo>
                    <a:pt x="192" y="1"/>
                    <a:pt x="1" y="192"/>
                    <a:pt x="1" y="424"/>
                  </a:cubicBezTo>
                  <a:cubicBezTo>
                    <a:pt x="1" y="655"/>
                    <a:pt x="192" y="847"/>
                    <a:pt x="424" y="847"/>
                  </a:cubicBezTo>
                  <a:cubicBezTo>
                    <a:pt x="655" y="847"/>
                    <a:pt x="846" y="655"/>
                    <a:pt x="846" y="424"/>
                  </a:cubicBezTo>
                  <a:cubicBezTo>
                    <a:pt x="846" y="192"/>
                    <a:pt x="655" y="1"/>
                    <a:pt x="424"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4"/>
            <p:cNvSpPr/>
            <p:nvPr/>
          </p:nvSpPr>
          <p:spPr>
            <a:xfrm>
              <a:off x="6180625" y="3438475"/>
              <a:ext cx="21175" cy="21175"/>
            </a:xfrm>
            <a:custGeom>
              <a:rect b="b" l="l" r="r" t="t"/>
              <a:pathLst>
                <a:path extrusionOk="0" h="847" w="847">
                  <a:moveTo>
                    <a:pt x="424" y="1"/>
                  </a:moveTo>
                  <a:cubicBezTo>
                    <a:pt x="192" y="1"/>
                    <a:pt x="1" y="192"/>
                    <a:pt x="1" y="424"/>
                  </a:cubicBezTo>
                  <a:cubicBezTo>
                    <a:pt x="1" y="655"/>
                    <a:pt x="192" y="847"/>
                    <a:pt x="424" y="847"/>
                  </a:cubicBezTo>
                  <a:cubicBezTo>
                    <a:pt x="655" y="847"/>
                    <a:pt x="847" y="655"/>
                    <a:pt x="847" y="424"/>
                  </a:cubicBezTo>
                  <a:cubicBezTo>
                    <a:pt x="847" y="192"/>
                    <a:pt x="655" y="1"/>
                    <a:pt x="42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4"/>
            <p:cNvSpPr/>
            <p:nvPr/>
          </p:nvSpPr>
          <p:spPr>
            <a:xfrm>
              <a:off x="6041600" y="3404175"/>
              <a:ext cx="41100" cy="31150"/>
            </a:xfrm>
            <a:custGeom>
              <a:rect b="b" l="l" r="r" t="t"/>
              <a:pathLst>
                <a:path extrusionOk="0" h="1246" w="1644">
                  <a:moveTo>
                    <a:pt x="0" y="0"/>
                  </a:moveTo>
                  <a:lnTo>
                    <a:pt x="846" y="1245"/>
                  </a:lnTo>
                  <a:lnTo>
                    <a:pt x="1644"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4"/>
            <p:cNvSpPr/>
            <p:nvPr/>
          </p:nvSpPr>
          <p:spPr>
            <a:xfrm>
              <a:off x="6041400" y="3404375"/>
              <a:ext cx="41300" cy="26150"/>
            </a:xfrm>
            <a:custGeom>
              <a:rect b="b" l="l" r="r" t="t"/>
              <a:pathLst>
                <a:path extrusionOk="0" h="1046" w="1652">
                  <a:moveTo>
                    <a:pt x="0" y="0"/>
                  </a:moveTo>
                  <a:lnTo>
                    <a:pt x="718" y="1046"/>
                  </a:lnTo>
                  <a:lnTo>
                    <a:pt x="718" y="1014"/>
                  </a:lnTo>
                  <a:cubicBezTo>
                    <a:pt x="718" y="487"/>
                    <a:pt x="1125" y="40"/>
                    <a:pt x="1652"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4"/>
            <p:cNvSpPr/>
            <p:nvPr/>
          </p:nvSpPr>
          <p:spPr>
            <a:xfrm>
              <a:off x="6128175" y="3404175"/>
              <a:ext cx="41100" cy="31150"/>
            </a:xfrm>
            <a:custGeom>
              <a:rect b="b" l="l" r="r" t="t"/>
              <a:pathLst>
                <a:path extrusionOk="0" h="1246" w="1644">
                  <a:moveTo>
                    <a:pt x="0" y="0"/>
                  </a:moveTo>
                  <a:lnTo>
                    <a:pt x="854" y="1245"/>
                  </a:lnTo>
                  <a:lnTo>
                    <a:pt x="1644"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9" name="Google Shape;6279;p64"/>
          <p:cNvGrpSpPr/>
          <p:nvPr/>
        </p:nvGrpSpPr>
        <p:grpSpPr>
          <a:xfrm>
            <a:off x="4764700" y="2076650"/>
            <a:ext cx="243175" cy="368025"/>
            <a:chOff x="4764700" y="2076650"/>
            <a:chExt cx="243175" cy="368025"/>
          </a:xfrm>
        </p:grpSpPr>
        <p:sp>
          <p:nvSpPr>
            <p:cNvPr id="6280" name="Google Shape;6280;p64"/>
            <p:cNvSpPr/>
            <p:nvPr/>
          </p:nvSpPr>
          <p:spPr>
            <a:xfrm>
              <a:off x="4764700" y="2243850"/>
              <a:ext cx="135675" cy="184075"/>
            </a:xfrm>
            <a:custGeom>
              <a:rect b="b" l="l" r="r" t="t"/>
              <a:pathLst>
                <a:path extrusionOk="0" h="7363" w="5427">
                  <a:moveTo>
                    <a:pt x="967" y="0"/>
                  </a:moveTo>
                  <a:cubicBezTo>
                    <a:pt x="676" y="0"/>
                    <a:pt x="405" y="204"/>
                    <a:pt x="351" y="516"/>
                  </a:cubicBezTo>
                  <a:lnTo>
                    <a:pt x="80" y="1976"/>
                  </a:lnTo>
                  <a:cubicBezTo>
                    <a:pt x="0" y="2399"/>
                    <a:pt x="56" y="2846"/>
                    <a:pt x="247" y="3229"/>
                  </a:cubicBezTo>
                  <a:lnTo>
                    <a:pt x="2298" y="7362"/>
                  </a:lnTo>
                  <a:lnTo>
                    <a:pt x="5426" y="5814"/>
                  </a:lnTo>
                  <a:lnTo>
                    <a:pt x="3471" y="1633"/>
                  </a:lnTo>
                  <a:cubicBezTo>
                    <a:pt x="3280" y="1250"/>
                    <a:pt x="2960" y="931"/>
                    <a:pt x="2577" y="740"/>
                  </a:cubicBezTo>
                  <a:lnTo>
                    <a:pt x="1253" y="69"/>
                  </a:lnTo>
                  <a:cubicBezTo>
                    <a:pt x="1160" y="22"/>
                    <a:pt x="1063" y="0"/>
                    <a:pt x="96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4"/>
            <p:cNvSpPr/>
            <p:nvPr/>
          </p:nvSpPr>
          <p:spPr>
            <a:xfrm>
              <a:off x="4765475" y="2243850"/>
              <a:ext cx="75850" cy="68175"/>
            </a:xfrm>
            <a:custGeom>
              <a:rect b="b" l="l" r="r" t="t"/>
              <a:pathLst>
                <a:path extrusionOk="0" h="2727" w="3034">
                  <a:moveTo>
                    <a:pt x="933" y="0"/>
                  </a:moveTo>
                  <a:cubicBezTo>
                    <a:pt x="645" y="0"/>
                    <a:pt x="374" y="204"/>
                    <a:pt x="320" y="516"/>
                  </a:cubicBezTo>
                  <a:lnTo>
                    <a:pt x="49" y="1976"/>
                  </a:lnTo>
                  <a:cubicBezTo>
                    <a:pt x="1" y="2224"/>
                    <a:pt x="1" y="2479"/>
                    <a:pt x="49" y="2726"/>
                  </a:cubicBezTo>
                  <a:lnTo>
                    <a:pt x="1932" y="2655"/>
                  </a:lnTo>
                  <a:lnTo>
                    <a:pt x="3033" y="1091"/>
                  </a:lnTo>
                  <a:cubicBezTo>
                    <a:pt x="2890" y="947"/>
                    <a:pt x="2722" y="827"/>
                    <a:pt x="2538" y="740"/>
                  </a:cubicBezTo>
                  <a:lnTo>
                    <a:pt x="1214" y="69"/>
                  </a:lnTo>
                  <a:cubicBezTo>
                    <a:pt x="1123" y="22"/>
                    <a:pt x="1027" y="0"/>
                    <a:pt x="93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4"/>
            <p:cNvSpPr/>
            <p:nvPr/>
          </p:nvSpPr>
          <p:spPr>
            <a:xfrm>
              <a:off x="4764700" y="2245575"/>
              <a:ext cx="97550" cy="182350"/>
            </a:xfrm>
            <a:custGeom>
              <a:rect b="b" l="l" r="r" t="t"/>
              <a:pathLst>
                <a:path extrusionOk="0" h="7294" w="3902">
                  <a:moveTo>
                    <a:pt x="686" y="0"/>
                  </a:moveTo>
                  <a:cubicBezTo>
                    <a:pt x="511" y="88"/>
                    <a:pt x="383" y="256"/>
                    <a:pt x="351" y="447"/>
                  </a:cubicBezTo>
                  <a:lnTo>
                    <a:pt x="80" y="1907"/>
                  </a:lnTo>
                  <a:cubicBezTo>
                    <a:pt x="0" y="2330"/>
                    <a:pt x="56" y="2777"/>
                    <a:pt x="247" y="3160"/>
                  </a:cubicBezTo>
                  <a:lnTo>
                    <a:pt x="2298" y="7293"/>
                  </a:lnTo>
                  <a:lnTo>
                    <a:pt x="3902" y="6496"/>
                  </a:lnTo>
                  <a:lnTo>
                    <a:pt x="686"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4"/>
            <p:cNvSpPr/>
            <p:nvPr/>
          </p:nvSpPr>
          <p:spPr>
            <a:xfrm>
              <a:off x="4765475" y="2245575"/>
              <a:ext cx="48300" cy="66450"/>
            </a:xfrm>
            <a:custGeom>
              <a:rect b="b" l="l" r="r" t="t"/>
              <a:pathLst>
                <a:path extrusionOk="0" h="2658" w="1932">
                  <a:moveTo>
                    <a:pt x="655" y="0"/>
                  </a:moveTo>
                  <a:cubicBezTo>
                    <a:pt x="480" y="88"/>
                    <a:pt x="360" y="256"/>
                    <a:pt x="320" y="447"/>
                  </a:cubicBezTo>
                  <a:lnTo>
                    <a:pt x="49" y="1907"/>
                  </a:lnTo>
                  <a:cubicBezTo>
                    <a:pt x="1" y="2155"/>
                    <a:pt x="1" y="2410"/>
                    <a:pt x="49" y="2657"/>
                  </a:cubicBezTo>
                  <a:lnTo>
                    <a:pt x="1932" y="2586"/>
                  </a:lnTo>
                  <a:lnTo>
                    <a:pt x="655"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4"/>
            <p:cNvSpPr/>
            <p:nvPr/>
          </p:nvSpPr>
          <p:spPr>
            <a:xfrm>
              <a:off x="4872400" y="2243950"/>
              <a:ext cx="135475" cy="183975"/>
            </a:xfrm>
            <a:custGeom>
              <a:rect b="b" l="l" r="r" t="t"/>
              <a:pathLst>
                <a:path extrusionOk="0" h="7359" w="5419">
                  <a:moveTo>
                    <a:pt x="4448" y="0"/>
                  </a:moveTo>
                  <a:cubicBezTo>
                    <a:pt x="4356" y="0"/>
                    <a:pt x="4263" y="21"/>
                    <a:pt x="4174" y="65"/>
                  </a:cubicBezTo>
                  <a:lnTo>
                    <a:pt x="2850" y="736"/>
                  </a:lnTo>
                  <a:cubicBezTo>
                    <a:pt x="2459" y="927"/>
                    <a:pt x="2147" y="1246"/>
                    <a:pt x="1956" y="1629"/>
                  </a:cubicBezTo>
                  <a:lnTo>
                    <a:pt x="1" y="5810"/>
                  </a:lnTo>
                  <a:lnTo>
                    <a:pt x="3129" y="7358"/>
                  </a:lnTo>
                  <a:lnTo>
                    <a:pt x="5172" y="3225"/>
                  </a:lnTo>
                  <a:cubicBezTo>
                    <a:pt x="5363" y="2842"/>
                    <a:pt x="5419" y="2395"/>
                    <a:pt x="5339" y="1972"/>
                  </a:cubicBezTo>
                  <a:lnTo>
                    <a:pt x="5068" y="512"/>
                  </a:lnTo>
                  <a:cubicBezTo>
                    <a:pt x="5007" y="204"/>
                    <a:pt x="4736" y="0"/>
                    <a:pt x="4448"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4"/>
            <p:cNvSpPr/>
            <p:nvPr/>
          </p:nvSpPr>
          <p:spPr>
            <a:xfrm>
              <a:off x="4931250" y="2243850"/>
              <a:ext cx="75850" cy="68175"/>
            </a:xfrm>
            <a:custGeom>
              <a:rect b="b" l="l" r="r" t="t"/>
              <a:pathLst>
                <a:path extrusionOk="0" h="2727" w="3034">
                  <a:moveTo>
                    <a:pt x="2097" y="0"/>
                  </a:moveTo>
                  <a:cubicBezTo>
                    <a:pt x="2002" y="0"/>
                    <a:pt x="1905" y="22"/>
                    <a:pt x="1812" y="69"/>
                  </a:cubicBezTo>
                  <a:lnTo>
                    <a:pt x="488" y="740"/>
                  </a:lnTo>
                  <a:cubicBezTo>
                    <a:pt x="312" y="827"/>
                    <a:pt x="144" y="947"/>
                    <a:pt x="1" y="1091"/>
                  </a:cubicBezTo>
                  <a:lnTo>
                    <a:pt x="1094" y="2655"/>
                  </a:lnTo>
                  <a:lnTo>
                    <a:pt x="2985" y="2726"/>
                  </a:lnTo>
                  <a:cubicBezTo>
                    <a:pt x="3033" y="2479"/>
                    <a:pt x="3033" y="2224"/>
                    <a:pt x="2985" y="1976"/>
                  </a:cubicBezTo>
                  <a:lnTo>
                    <a:pt x="2714" y="516"/>
                  </a:lnTo>
                  <a:cubicBezTo>
                    <a:pt x="2654" y="204"/>
                    <a:pt x="2386" y="0"/>
                    <a:pt x="2097"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4"/>
            <p:cNvSpPr/>
            <p:nvPr/>
          </p:nvSpPr>
          <p:spPr>
            <a:xfrm>
              <a:off x="4910325" y="2245575"/>
              <a:ext cx="97550" cy="182350"/>
            </a:xfrm>
            <a:custGeom>
              <a:rect b="b" l="l" r="r" t="t"/>
              <a:pathLst>
                <a:path extrusionOk="0" h="7294" w="3902">
                  <a:moveTo>
                    <a:pt x="3208" y="0"/>
                  </a:moveTo>
                  <a:lnTo>
                    <a:pt x="0" y="6496"/>
                  </a:lnTo>
                  <a:lnTo>
                    <a:pt x="1612" y="7293"/>
                  </a:lnTo>
                  <a:lnTo>
                    <a:pt x="3647" y="3160"/>
                  </a:lnTo>
                  <a:cubicBezTo>
                    <a:pt x="3838" y="2777"/>
                    <a:pt x="3902" y="2330"/>
                    <a:pt x="3822" y="1907"/>
                  </a:cubicBezTo>
                  <a:lnTo>
                    <a:pt x="3551" y="447"/>
                  </a:lnTo>
                  <a:cubicBezTo>
                    <a:pt x="3511" y="256"/>
                    <a:pt x="3383" y="88"/>
                    <a:pt x="3208"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4"/>
            <p:cNvSpPr/>
            <p:nvPr/>
          </p:nvSpPr>
          <p:spPr>
            <a:xfrm>
              <a:off x="4958800" y="2245575"/>
              <a:ext cx="48300" cy="66450"/>
            </a:xfrm>
            <a:custGeom>
              <a:rect b="b" l="l" r="r" t="t"/>
              <a:pathLst>
                <a:path extrusionOk="0" h="2658" w="1932">
                  <a:moveTo>
                    <a:pt x="1269" y="0"/>
                  </a:moveTo>
                  <a:lnTo>
                    <a:pt x="0" y="2586"/>
                  </a:lnTo>
                  <a:lnTo>
                    <a:pt x="1883" y="2657"/>
                  </a:lnTo>
                  <a:cubicBezTo>
                    <a:pt x="1931" y="2410"/>
                    <a:pt x="1931" y="2155"/>
                    <a:pt x="1883" y="1907"/>
                  </a:cubicBezTo>
                  <a:lnTo>
                    <a:pt x="1604" y="447"/>
                  </a:lnTo>
                  <a:cubicBezTo>
                    <a:pt x="1572" y="256"/>
                    <a:pt x="1444" y="88"/>
                    <a:pt x="1269"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4"/>
            <p:cNvSpPr/>
            <p:nvPr/>
          </p:nvSpPr>
          <p:spPr>
            <a:xfrm>
              <a:off x="4841500" y="2171700"/>
              <a:ext cx="89775" cy="217325"/>
            </a:xfrm>
            <a:custGeom>
              <a:rect b="b" l="l" r="r" t="t"/>
              <a:pathLst>
                <a:path extrusionOk="0" h="8693" w="3591">
                  <a:moveTo>
                    <a:pt x="1795" y="1"/>
                  </a:moveTo>
                  <a:cubicBezTo>
                    <a:pt x="1606" y="1"/>
                    <a:pt x="1416" y="87"/>
                    <a:pt x="1293" y="258"/>
                  </a:cubicBezTo>
                  <a:lnTo>
                    <a:pt x="399" y="1447"/>
                  </a:lnTo>
                  <a:cubicBezTo>
                    <a:pt x="136" y="1790"/>
                    <a:pt x="0" y="2213"/>
                    <a:pt x="0" y="2644"/>
                  </a:cubicBezTo>
                  <a:lnTo>
                    <a:pt x="0" y="8692"/>
                  </a:lnTo>
                  <a:lnTo>
                    <a:pt x="3591" y="8692"/>
                  </a:lnTo>
                  <a:lnTo>
                    <a:pt x="3591" y="2644"/>
                  </a:lnTo>
                  <a:cubicBezTo>
                    <a:pt x="3591" y="2213"/>
                    <a:pt x="3447" y="1790"/>
                    <a:pt x="3192" y="1447"/>
                  </a:cubicBezTo>
                  <a:lnTo>
                    <a:pt x="2298" y="258"/>
                  </a:lnTo>
                  <a:cubicBezTo>
                    <a:pt x="2175" y="87"/>
                    <a:pt x="1985" y="1"/>
                    <a:pt x="1795"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4"/>
            <p:cNvSpPr/>
            <p:nvPr/>
          </p:nvSpPr>
          <p:spPr>
            <a:xfrm>
              <a:off x="4843275" y="2172000"/>
              <a:ext cx="85025" cy="72000"/>
            </a:xfrm>
            <a:custGeom>
              <a:rect b="b" l="l" r="r" t="t"/>
              <a:pathLst>
                <a:path extrusionOk="0" h="2880" w="3401">
                  <a:moveTo>
                    <a:pt x="1723" y="1"/>
                  </a:moveTo>
                  <a:cubicBezTo>
                    <a:pt x="1537" y="1"/>
                    <a:pt x="1349" y="83"/>
                    <a:pt x="1222" y="246"/>
                  </a:cubicBezTo>
                  <a:lnTo>
                    <a:pt x="328" y="1435"/>
                  </a:lnTo>
                  <a:cubicBezTo>
                    <a:pt x="176" y="1635"/>
                    <a:pt x="65" y="1866"/>
                    <a:pt x="1" y="2106"/>
                  </a:cubicBezTo>
                  <a:lnTo>
                    <a:pt x="1724" y="2880"/>
                  </a:lnTo>
                  <a:lnTo>
                    <a:pt x="3400" y="1970"/>
                  </a:lnTo>
                  <a:cubicBezTo>
                    <a:pt x="3328" y="1778"/>
                    <a:pt x="3233" y="1595"/>
                    <a:pt x="3113" y="1435"/>
                  </a:cubicBezTo>
                  <a:lnTo>
                    <a:pt x="2219" y="246"/>
                  </a:lnTo>
                  <a:cubicBezTo>
                    <a:pt x="2096" y="83"/>
                    <a:pt x="1910" y="1"/>
                    <a:pt x="1723"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4"/>
            <p:cNvSpPr/>
            <p:nvPr/>
          </p:nvSpPr>
          <p:spPr>
            <a:xfrm>
              <a:off x="4841500" y="2171950"/>
              <a:ext cx="44900" cy="217075"/>
            </a:xfrm>
            <a:custGeom>
              <a:rect b="b" l="l" r="r" t="t"/>
              <a:pathLst>
                <a:path extrusionOk="0" h="8683" w="1796">
                  <a:moveTo>
                    <a:pt x="1788" y="1"/>
                  </a:moveTo>
                  <a:cubicBezTo>
                    <a:pt x="1596" y="1"/>
                    <a:pt x="1412" y="89"/>
                    <a:pt x="1293" y="248"/>
                  </a:cubicBezTo>
                  <a:lnTo>
                    <a:pt x="399" y="1437"/>
                  </a:lnTo>
                  <a:cubicBezTo>
                    <a:pt x="136" y="1780"/>
                    <a:pt x="0" y="2203"/>
                    <a:pt x="0" y="2634"/>
                  </a:cubicBezTo>
                  <a:lnTo>
                    <a:pt x="0" y="8682"/>
                  </a:lnTo>
                  <a:lnTo>
                    <a:pt x="1795" y="8682"/>
                  </a:lnTo>
                  <a:lnTo>
                    <a:pt x="1788"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4"/>
            <p:cNvSpPr/>
            <p:nvPr/>
          </p:nvSpPr>
          <p:spPr>
            <a:xfrm>
              <a:off x="4843075" y="2171950"/>
              <a:ext cx="43125" cy="72050"/>
            </a:xfrm>
            <a:custGeom>
              <a:rect b="b" l="l" r="r" t="t"/>
              <a:pathLst>
                <a:path extrusionOk="0" h="2882" w="1725">
                  <a:moveTo>
                    <a:pt x="1725" y="1"/>
                  </a:moveTo>
                  <a:cubicBezTo>
                    <a:pt x="1533" y="1"/>
                    <a:pt x="1349" y="97"/>
                    <a:pt x="1230" y="248"/>
                  </a:cubicBezTo>
                  <a:lnTo>
                    <a:pt x="328" y="1437"/>
                  </a:lnTo>
                  <a:cubicBezTo>
                    <a:pt x="177" y="1637"/>
                    <a:pt x="65" y="1868"/>
                    <a:pt x="1" y="2115"/>
                  </a:cubicBezTo>
                  <a:lnTo>
                    <a:pt x="1725" y="2882"/>
                  </a:lnTo>
                  <a:lnTo>
                    <a:pt x="1725"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4"/>
            <p:cNvSpPr/>
            <p:nvPr/>
          </p:nvSpPr>
          <p:spPr>
            <a:xfrm>
              <a:off x="4770075" y="2333750"/>
              <a:ext cx="232225" cy="110725"/>
            </a:xfrm>
            <a:custGeom>
              <a:rect b="b" l="l" r="r" t="t"/>
              <a:pathLst>
                <a:path extrusionOk="0" h="4429" w="9289">
                  <a:moveTo>
                    <a:pt x="4645" y="0"/>
                  </a:moveTo>
                  <a:cubicBezTo>
                    <a:pt x="3448" y="0"/>
                    <a:pt x="2370" y="726"/>
                    <a:pt x="1916" y="1835"/>
                  </a:cubicBezTo>
                  <a:cubicBezTo>
                    <a:pt x="1852" y="1827"/>
                    <a:pt x="1788" y="1820"/>
                    <a:pt x="1716" y="1820"/>
                  </a:cubicBezTo>
                  <a:cubicBezTo>
                    <a:pt x="775" y="1827"/>
                    <a:pt x="1" y="2594"/>
                    <a:pt x="8" y="3543"/>
                  </a:cubicBezTo>
                  <a:cubicBezTo>
                    <a:pt x="1" y="3663"/>
                    <a:pt x="16" y="3790"/>
                    <a:pt x="40" y="3910"/>
                  </a:cubicBezTo>
                  <a:cubicBezTo>
                    <a:pt x="112" y="4213"/>
                    <a:pt x="376" y="4429"/>
                    <a:pt x="695" y="4429"/>
                  </a:cubicBezTo>
                  <a:lnTo>
                    <a:pt x="8602" y="4429"/>
                  </a:lnTo>
                  <a:cubicBezTo>
                    <a:pt x="8913" y="4429"/>
                    <a:pt x="9185" y="4213"/>
                    <a:pt x="9249" y="3910"/>
                  </a:cubicBezTo>
                  <a:cubicBezTo>
                    <a:pt x="9281" y="3790"/>
                    <a:pt x="9289" y="3663"/>
                    <a:pt x="9289" y="3543"/>
                  </a:cubicBezTo>
                  <a:cubicBezTo>
                    <a:pt x="9289" y="2594"/>
                    <a:pt x="8522" y="1820"/>
                    <a:pt x="7573" y="1820"/>
                  </a:cubicBezTo>
                  <a:cubicBezTo>
                    <a:pt x="7501" y="1820"/>
                    <a:pt x="7437" y="1827"/>
                    <a:pt x="7373" y="1835"/>
                  </a:cubicBezTo>
                  <a:cubicBezTo>
                    <a:pt x="6919" y="726"/>
                    <a:pt x="5841" y="0"/>
                    <a:pt x="4645"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4"/>
            <p:cNvSpPr/>
            <p:nvPr/>
          </p:nvSpPr>
          <p:spPr>
            <a:xfrm>
              <a:off x="4765100" y="2333775"/>
              <a:ext cx="176150" cy="110900"/>
            </a:xfrm>
            <a:custGeom>
              <a:rect b="b" l="l" r="r" t="t"/>
              <a:pathLst>
                <a:path extrusionOk="0" h="4436" w="7046">
                  <a:moveTo>
                    <a:pt x="4857" y="1"/>
                  </a:moveTo>
                  <a:cubicBezTo>
                    <a:pt x="3724" y="1"/>
                    <a:pt x="2606" y="647"/>
                    <a:pt x="2123" y="1834"/>
                  </a:cubicBezTo>
                  <a:cubicBezTo>
                    <a:pt x="2051" y="1826"/>
                    <a:pt x="1987" y="1819"/>
                    <a:pt x="1923" y="1819"/>
                  </a:cubicBezTo>
                  <a:cubicBezTo>
                    <a:pt x="822" y="1826"/>
                    <a:pt x="0" y="2840"/>
                    <a:pt x="239" y="3917"/>
                  </a:cubicBezTo>
                  <a:cubicBezTo>
                    <a:pt x="311" y="4220"/>
                    <a:pt x="575" y="4436"/>
                    <a:pt x="886" y="4436"/>
                  </a:cubicBezTo>
                  <a:lnTo>
                    <a:pt x="1883" y="4436"/>
                  </a:lnTo>
                  <a:cubicBezTo>
                    <a:pt x="1907" y="3694"/>
                    <a:pt x="2402" y="3047"/>
                    <a:pt x="3112" y="2832"/>
                  </a:cubicBezTo>
                  <a:cubicBezTo>
                    <a:pt x="3415" y="2744"/>
                    <a:pt x="3679" y="2561"/>
                    <a:pt x="3862" y="2297"/>
                  </a:cubicBezTo>
                  <a:cubicBezTo>
                    <a:pt x="4229" y="1755"/>
                    <a:pt x="5027" y="941"/>
                    <a:pt x="6527" y="941"/>
                  </a:cubicBezTo>
                  <a:cubicBezTo>
                    <a:pt x="6703" y="941"/>
                    <a:pt x="6878" y="957"/>
                    <a:pt x="7046" y="989"/>
                  </a:cubicBezTo>
                  <a:cubicBezTo>
                    <a:pt x="6451" y="318"/>
                    <a:pt x="5650" y="1"/>
                    <a:pt x="4857"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4"/>
            <p:cNvSpPr/>
            <p:nvPr/>
          </p:nvSpPr>
          <p:spPr>
            <a:xfrm>
              <a:off x="4908325" y="2383350"/>
              <a:ext cx="13575" cy="11850"/>
            </a:xfrm>
            <a:custGeom>
              <a:rect b="b" l="l" r="r" t="t"/>
              <a:pathLst>
                <a:path extrusionOk="0" h="474" w="543">
                  <a:moveTo>
                    <a:pt x="275" y="0"/>
                  </a:moveTo>
                  <a:cubicBezTo>
                    <a:pt x="225" y="0"/>
                    <a:pt x="173" y="16"/>
                    <a:pt x="128" y="51"/>
                  </a:cubicBezTo>
                  <a:cubicBezTo>
                    <a:pt x="0" y="155"/>
                    <a:pt x="16" y="354"/>
                    <a:pt x="160" y="442"/>
                  </a:cubicBezTo>
                  <a:cubicBezTo>
                    <a:pt x="197" y="463"/>
                    <a:pt x="238" y="474"/>
                    <a:pt x="280" y="474"/>
                  </a:cubicBezTo>
                  <a:cubicBezTo>
                    <a:pt x="301" y="474"/>
                    <a:pt x="322" y="471"/>
                    <a:pt x="343" y="466"/>
                  </a:cubicBezTo>
                  <a:cubicBezTo>
                    <a:pt x="463" y="426"/>
                    <a:pt x="543" y="298"/>
                    <a:pt x="503" y="171"/>
                  </a:cubicBezTo>
                  <a:cubicBezTo>
                    <a:pt x="471" y="64"/>
                    <a:pt x="375" y="0"/>
                    <a:pt x="275"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4"/>
            <p:cNvSpPr/>
            <p:nvPr/>
          </p:nvSpPr>
          <p:spPr>
            <a:xfrm>
              <a:off x="4885575" y="2410750"/>
              <a:ext cx="12200" cy="11800"/>
            </a:xfrm>
            <a:custGeom>
              <a:rect b="b" l="l" r="r" t="t"/>
              <a:pathLst>
                <a:path extrusionOk="0" h="472" w="488">
                  <a:moveTo>
                    <a:pt x="237" y="1"/>
                  </a:moveTo>
                  <a:cubicBezTo>
                    <a:pt x="217" y="1"/>
                    <a:pt x="197" y="3"/>
                    <a:pt x="176" y="8"/>
                  </a:cubicBezTo>
                  <a:cubicBezTo>
                    <a:pt x="120" y="24"/>
                    <a:pt x="64" y="64"/>
                    <a:pt x="40" y="120"/>
                  </a:cubicBezTo>
                  <a:cubicBezTo>
                    <a:pt x="9" y="176"/>
                    <a:pt x="1" y="240"/>
                    <a:pt x="17" y="295"/>
                  </a:cubicBezTo>
                  <a:cubicBezTo>
                    <a:pt x="32" y="359"/>
                    <a:pt x="72" y="407"/>
                    <a:pt x="128" y="439"/>
                  </a:cubicBezTo>
                  <a:cubicBezTo>
                    <a:pt x="165" y="460"/>
                    <a:pt x="206" y="471"/>
                    <a:pt x="246" y="471"/>
                  </a:cubicBezTo>
                  <a:cubicBezTo>
                    <a:pt x="266" y="471"/>
                    <a:pt x="285" y="468"/>
                    <a:pt x="304" y="463"/>
                  </a:cubicBezTo>
                  <a:cubicBezTo>
                    <a:pt x="368" y="447"/>
                    <a:pt x="415" y="407"/>
                    <a:pt x="447" y="351"/>
                  </a:cubicBezTo>
                  <a:cubicBezTo>
                    <a:pt x="479" y="295"/>
                    <a:pt x="487" y="232"/>
                    <a:pt x="471" y="176"/>
                  </a:cubicBezTo>
                  <a:cubicBezTo>
                    <a:pt x="438" y="69"/>
                    <a:pt x="342" y="1"/>
                    <a:pt x="237"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4"/>
            <p:cNvSpPr/>
            <p:nvPr/>
          </p:nvSpPr>
          <p:spPr>
            <a:xfrm>
              <a:off x="4935250" y="2410750"/>
              <a:ext cx="12800" cy="11800"/>
            </a:xfrm>
            <a:custGeom>
              <a:rect b="b" l="l" r="r" t="t"/>
              <a:pathLst>
                <a:path extrusionOk="0" h="472" w="512">
                  <a:moveTo>
                    <a:pt x="240" y="0"/>
                  </a:moveTo>
                  <a:cubicBezTo>
                    <a:pt x="219" y="0"/>
                    <a:pt x="197" y="3"/>
                    <a:pt x="176" y="8"/>
                  </a:cubicBezTo>
                  <a:cubicBezTo>
                    <a:pt x="120" y="24"/>
                    <a:pt x="64" y="64"/>
                    <a:pt x="32" y="120"/>
                  </a:cubicBezTo>
                  <a:cubicBezTo>
                    <a:pt x="8" y="176"/>
                    <a:pt x="0" y="240"/>
                    <a:pt x="16" y="295"/>
                  </a:cubicBezTo>
                  <a:cubicBezTo>
                    <a:pt x="32" y="359"/>
                    <a:pt x="72" y="407"/>
                    <a:pt x="128" y="439"/>
                  </a:cubicBezTo>
                  <a:cubicBezTo>
                    <a:pt x="160" y="460"/>
                    <a:pt x="199" y="471"/>
                    <a:pt x="240" y="471"/>
                  </a:cubicBezTo>
                  <a:cubicBezTo>
                    <a:pt x="261" y="471"/>
                    <a:pt x="282" y="468"/>
                    <a:pt x="304" y="463"/>
                  </a:cubicBezTo>
                  <a:cubicBezTo>
                    <a:pt x="367" y="447"/>
                    <a:pt x="415" y="407"/>
                    <a:pt x="447" y="351"/>
                  </a:cubicBezTo>
                  <a:cubicBezTo>
                    <a:pt x="511" y="240"/>
                    <a:pt x="471" y="96"/>
                    <a:pt x="360" y="32"/>
                  </a:cubicBezTo>
                  <a:cubicBezTo>
                    <a:pt x="322" y="11"/>
                    <a:pt x="281" y="0"/>
                    <a:pt x="240"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4"/>
            <p:cNvSpPr/>
            <p:nvPr/>
          </p:nvSpPr>
          <p:spPr>
            <a:xfrm>
              <a:off x="4869425" y="2076650"/>
              <a:ext cx="33525" cy="67150"/>
            </a:xfrm>
            <a:custGeom>
              <a:rect b="b" l="l" r="r" t="t"/>
              <a:pathLst>
                <a:path extrusionOk="0" h="2686" w="1341">
                  <a:moveTo>
                    <a:pt x="674" y="1"/>
                  </a:moveTo>
                  <a:cubicBezTo>
                    <a:pt x="591" y="1"/>
                    <a:pt x="507" y="43"/>
                    <a:pt x="455" y="127"/>
                  </a:cubicBezTo>
                  <a:cubicBezTo>
                    <a:pt x="0" y="869"/>
                    <a:pt x="0" y="1810"/>
                    <a:pt x="455" y="2560"/>
                  </a:cubicBezTo>
                  <a:cubicBezTo>
                    <a:pt x="507" y="2644"/>
                    <a:pt x="591" y="2686"/>
                    <a:pt x="674" y="2686"/>
                  </a:cubicBezTo>
                  <a:cubicBezTo>
                    <a:pt x="758" y="2686"/>
                    <a:pt x="842" y="2644"/>
                    <a:pt x="894" y="2560"/>
                  </a:cubicBezTo>
                  <a:cubicBezTo>
                    <a:pt x="1341" y="1810"/>
                    <a:pt x="1341" y="869"/>
                    <a:pt x="894" y="127"/>
                  </a:cubicBezTo>
                  <a:cubicBezTo>
                    <a:pt x="842" y="43"/>
                    <a:pt x="758" y="1"/>
                    <a:pt x="674"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4"/>
            <p:cNvSpPr/>
            <p:nvPr/>
          </p:nvSpPr>
          <p:spPr>
            <a:xfrm>
              <a:off x="4869425" y="2076650"/>
              <a:ext cx="23750" cy="67150"/>
            </a:xfrm>
            <a:custGeom>
              <a:rect b="b" l="l" r="r" t="t"/>
              <a:pathLst>
                <a:path extrusionOk="0" h="2686" w="950">
                  <a:moveTo>
                    <a:pt x="674" y="1"/>
                  </a:moveTo>
                  <a:cubicBezTo>
                    <a:pt x="591" y="1"/>
                    <a:pt x="507" y="43"/>
                    <a:pt x="455" y="127"/>
                  </a:cubicBezTo>
                  <a:cubicBezTo>
                    <a:pt x="0" y="869"/>
                    <a:pt x="0" y="1810"/>
                    <a:pt x="455" y="2560"/>
                  </a:cubicBezTo>
                  <a:cubicBezTo>
                    <a:pt x="507" y="2644"/>
                    <a:pt x="591" y="2686"/>
                    <a:pt x="674" y="2686"/>
                  </a:cubicBezTo>
                  <a:cubicBezTo>
                    <a:pt x="756" y="2686"/>
                    <a:pt x="838" y="2644"/>
                    <a:pt x="886" y="2560"/>
                  </a:cubicBezTo>
                  <a:cubicBezTo>
                    <a:pt x="910" y="2528"/>
                    <a:pt x="934" y="2488"/>
                    <a:pt x="950" y="2456"/>
                  </a:cubicBezTo>
                  <a:cubicBezTo>
                    <a:pt x="583" y="1762"/>
                    <a:pt x="583" y="924"/>
                    <a:pt x="950" y="230"/>
                  </a:cubicBezTo>
                  <a:cubicBezTo>
                    <a:pt x="934" y="198"/>
                    <a:pt x="910" y="158"/>
                    <a:pt x="886" y="127"/>
                  </a:cubicBezTo>
                  <a:cubicBezTo>
                    <a:pt x="838" y="43"/>
                    <a:pt x="756" y="1"/>
                    <a:pt x="674"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4"/>
            <p:cNvSpPr/>
            <p:nvPr/>
          </p:nvSpPr>
          <p:spPr>
            <a:xfrm>
              <a:off x="4915300" y="2130675"/>
              <a:ext cx="33925" cy="33925"/>
            </a:xfrm>
            <a:custGeom>
              <a:rect b="b" l="l" r="r" t="t"/>
              <a:pathLst>
                <a:path extrusionOk="0" h="1357" w="1357">
                  <a:moveTo>
                    <a:pt x="679" y="0"/>
                  </a:moveTo>
                  <a:cubicBezTo>
                    <a:pt x="304" y="0"/>
                    <a:pt x="0" y="303"/>
                    <a:pt x="0" y="678"/>
                  </a:cubicBezTo>
                  <a:cubicBezTo>
                    <a:pt x="0" y="1054"/>
                    <a:pt x="304" y="1357"/>
                    <a:pt x="679" y="1357"/>
                  </a:cubicBezTo>
                  <a:cubicBezTo>
                    <a:pt x="1054" y="1357"/>
                    <a:pt x="1357" y="1054"/>
                    <a:pt x="1357" y="678"/>
                  </a:cubicBezTo>
                  <a:cubicBezTo>
                    <a:pt x="1357" y="303"/>
                    <a:pt x="1054" y="0"/>
                    <a:pt x="679"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4"/>
            <p:cNvSpPr/>
            <p:nvPr/>
          </p:nvSpPr>
          <p:spPr>
            <a:xfrm>
              <a:off x="4823325" y="2130675"/>
              <a:ext cx="33950" cy="33925"/>
            </a:xfrm>
            <a:custGeom>
              <a:rect b="b" l="l" r="r" t="t"/>
              <a:pathLst>
                <a:path extrusionOk="0" h="1357" w="1358">
                  <a:moveTo>
                    <a:pt x="679" y="0"/>
                  </a:moveTo>
                  <a:cubicBezTo>
                    <a:pt x="304" y="0"/>
                    <a:pt x="1" y="303"/>
                    <a:pt x="1" y="678"/>
                  </a:cubicBezTo>
                  <a:cubicBezTo>
                    <a:pt x="1" y="1054"/>
                    <a:pt x="304" y="1357"/>
                    <a:pt x="679" y="1357"/>
                  </a:cubicBezTo>
                  <a:cubicBezTo>
                    <a:pt x="1054" y="1357"/>
                    <a:pt x="1357" y="1054"/>
                    <a:pt x="1357" y="678"/>
                  </a:cubicBezTo>
                  <a:cubicBezTo>
                    <a:pt x="1357" y="303"/>
                    <a:pt x="1054" y="0"/>
                    <a:pt x="679"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4"/>
            <p:cNvSpPr/>
            <p:nvPr/>
          </p:nvSpPr>
          <p:spPr>
            <a:xfrm>
              <a:off x="4823150" y="2130550"/>
              <a:ext cx="25550" cy="34175"/>
            </a:xfrm>
            <a:custGeom>
              <a:rect b="b" l="l" r="r" t="t"/>
              <a:pathLst>
                <a:path extrusionOk="0" h="1367" w="1022">
                  <a:moveTo>
                    <a:pt x="684" y="0"/>
                  </a:moveTo>
                  <a:cubicBezTo>
                    <a:pt x="330" y="0"/>
                    <a:pt x="0" y="285"/>
                    <a:pt x="0" y="683"/>
                  </a:cubicBezTo>
                  <a:cubicBezTo>
                    <a:pt x="0" y="1082"/>
                    <a:pt x="330" y="1367"/>
                    <a:pt x="684" y="1367"/>
                  </a:cubicBezTo>
                  <a:cubicBezTo>
                    <a:pt x="797" y="1367"/>
                    <a:pt x="913" y="1338"/>
                    <a:pt x="1021" y="1274"/>
                  </a:cubicBezTo>
                  <a:cubicBezTo>
                    <a:pt x="814" y="1154"/>
                    <a:pt x="686" y="931"/>
                    <a:pt x="686" y="683"/>
                  </a:cubicBezTo>
                  <a:cubicBezTo>
                    <a:pt x="686" y="444"/>
                    <a:pt x="814" y="221"/>
                    <a:pt x="1021" y="93"/>
                  </a:cubicBezTo>
                  <a:cubicBezTo>
                    <a:pt x="913" y="29"/>
                    <a:pt x="797" y="0"/>
                    <a:pt x="68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4"/>
            <p:cNvSpPr/>
            <p:nvPr/>
          </p:nvSpPr>
          <p:spPr>
            <a:xfrm>
              <a:off x="4915100" y="2130550"/>
              <a:ext cx="25550" cy="34175"/>
            </a:xfrm>
            <a:custGeom>
              <a:rect b="b" l="l" r="r" t="t"/>
              <a:pathLst>
                <a:path extrusionOk="0" h="1367" w="1022">
                  <a:moveTo>
                    <a:pt x="681" y="0"/>
                  </a:moveTo>
                  <a:cubicBezTo>
                    <a:pt x="326" y="0"/>
                    <a:pt x="1" y="285"/>
                    <a:pt x="1" y="683"/>
                  </a:cubicBezTo>
                  <a:cubicBezTo>
                    <a:pt x="1" y="1082"/>
                    <a:pt x="326" y="1367"/>
                    <a:pt x="681" y="1367"/>
                  </a:cubicBezTo>
                  <a:cubicBezTo>
                    <a:pt x="795" y="1367"/>
                    <a:pt x="912" y="1338"/>
                    <a:pt x="1022" y="1274"/>
                  </a:cubicBezTo>
                  <a:cubicBezTo>
                    <a:pt x="814" y="1154"/>
                    <a:pt x="687" y="923"/>
                    <a:pt x="687" y="683"/>
                  </a:cubicBezTo>
                  <a:cubicBezTo>
                    <a:pt x="687" y="444"/>
                    <a:pt x="814" y="221"/>
                    <a:pt x="1022" y="93"/>
                  </a:cubicBezTo>
                  <a:cubicBezTo>
                    <a:pt x="912" y="29"/>
                    <a:pt x="795" y="0"/>
                    <a:pt x="68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4"/>
            <p:cNvSpPr/>
            <p:nvPr/>
          </p:nvSpPr>
          <p:spPr>
            <a:xfrm>
              <a:off x="4800800" y="2177275"/>
              <a:ext cx="13575" cy="11875"/>
            </a:xfrm>
            <a:custGeom>
              <a:rect b="b" l="l" r="r" t="t"/>
              <a:pathLst>
                <a:path extrusionOk="0" h="475" w="543">
                  <a:moveTo>
                    <a:pt x="279" y="1"/>
                  </a:moveTo>
                  <a:cubicBezTo>
                    <a:pt x="229" y="1"/>
                    <a:pt x="179" y="17"/>
                    <a:pt x="136" y="51"/>
                  </a:cubicBezTo>
                  <a:cubicBezTo>
                    <a:pt x="0" y="155"/>
                    <a:pt x="16" y="362"/>
                    <a:pt x="160" y="442"/>
                  </a:cubicBezTo>
                  <a:cubicBezTo>
                    <a:pt x="197" y="464"/>
                    <a:pt x="238" y="474"/>
                    <a:pt x="280" y="474"/>
                  </a:cubicBezTo>
                  <a:cubicBezTo>
                    <a:pt x="301" y="474"/>
                    <a:pt x="322" y="472"/>
                    <a:pt x="343" y="466"/>
                  </a:cubicBezTo>
                  <a:cubicBezTo>
                    <a:pt x="471" y="426"/>
                    <a:pt x="543" y="299"/>
                    <a:pt x="503" y="171"/>
                  </a:cubicBezTo>
                  <a:cubicBezTo>
                    <a:pt x="476" y="65"/>
                    <a:pt x="379" y="1"/>
                    <a:pt x="279"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4"/>
            <p:cNvSpPr/>
            <p:nvPr/>
          </p:nvSpPr>
          <p:spPr>
            <a:xfrm>
              <a:off x="4958600" y="2177350"/>
              <a:ext cx="12175" cy="11800"/>
            </a:xfrm>
            <a:custGeom>
              <a:rect b="b" l="l" r="r" t="t"/>
              <a:pathLst>
                <a:path extrusionOk="0" h="472" w="487">
                  <a:moveTo>
                    <a:pt x="241" y="0"/>
                  </a:moveTo>
                  <a:cubicBezTo>
                    <a:pt x="222" y="0"/>
                    <a:pt x="202" y="3"/>
                    <a:pt x="184" y="8"/>
                  </a:cubicBezTo>
                  <a:cubicBezTo>
                    <a:pt x="120" y="24"/>
                    <a:pt x="72" y="64"/>
                    <a:pt x="40" y="120"/>
                  </a:cubicBezTo>
                  <a:cubicBezTo>
                    <a:pt x="8" y="176"/>
                    <a:pt x="0" y="240"/>
                    <a:pt x="16" y="296"/>
                  </a:cubicBezTo>
                  <a:cubicBezTo>
                    <a:pt x="32" y="359"/>
                    <a:pt x="72" y="407"/>
                    <a:pt x="128" y="439"/>
                  </a:cubicBezTo>
                  <a:cubicBezTo>
                    <a:pt x="165" y="461"/>
                    <a:pt x="206" y="471"/>
                    <a:pt x="248" y="471"/>
                  </a:cubicBezTo>
                  <a:cubicBezTo>
                    <a:pt x="269" y="471"/>
                    <a:pt x="290" y="469"/>
                    <a:pt x="311" y="463"/>
                  </a:cubicBezTo>
                  <a:cubicBezTo>
                    <a:pt x="367" y="447"/>
                    <a:pt x="415" y="407"/>
                    <a:pt x="447" y="351"/>
                  </a:cubicBezTo>
                  <a:cubicBezTo>
                    <a:pt x="479" y="296"/>
                    <a:pt x="487" y="232"/>
                    <a:pt x="471" y="168"/>
                  </a:cubicBezTo>
                  <a:cubicBezTo>
                    <a:pt x="455" y="112"/>
                    <a:pt x="415" y="64"/>
                    <a:pt x="359" y="32"/>
                  </a:cubicBezTo>
                  <a:cubicBezTo>
                    <a:pt x="322" y="11"/>
                    <a:pt x="281" y="0"/>
                    <a:pt x="241"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5" name="Google Shape;6305;p64"/>
          <p:cNvGrpSpPr/>
          <p:nvPr/>
        </p:nvGrpSpPr>
        <p:grpSpPr>
          <a:xfrm>
            <a:off x="1588500" y="2638700"/>
            <a:ext cx="369850" cy="367775"/>
            <a:chOff x="1588500" y="2638700"/>
            <a:chExt cx="369850" cy="367775"/>
          </a:xfrm>
        </p:grpSpPr>
        <p:sp>
          <p:nvSpPr>
            <p:cNvPr id="6306" name="Google Shape;6306;p64"/>
            <p:cNvSpPr/>
            <p:nvPr/>
          </p:nvSpPr>
          <p:spPr>
            <a:xfrm>
              <a:off x="1648150" y="2684025"/>
              <a:ext cx="125300" cy="138475"/>
            </a:xfrm>
            <a:custGeom>
              <a:rect b="b" l="l" r="r" t="t"/>
              <a:pathLst>
                <a:path extrusionOk="0" h="5539" w="5012">
                  <a:moveTo>
                    <a:pt x="228" y="1"/>
                  </a:moveTo>
                  <a:cubicBezTo>
                    <a:pt x="95" y="1"/>
                    <a:pt x="0" y="151"/>
                    <a:pt x="88" y="272"/>
                  </a:cubicBezTo>
                  <a:lnTo>
                    <a:pt x="886" y="1381"/>
                  </a:lnTo>
                  <a:cubicBezTo>
                    <a:pt x="1117" y="1701"/>
                    <a:pt x="1269" y="2076"/>
                    <a:pt x="1333" y="2467"/>
                  </a:cubicBezTo>
                  <a:lnTo>
                    <a:pt x="1492" y="3496"/>
                  </a:lnTo>
                  <a:cubicBezTo>
                    <a:pt x="1548" y="3879"/>
                    <a:pt x="1811" y="4214"/>
                    <a:pt x="2170" y="4358"/>
                  </a:cubicBezTo>
                  <a:lnTo>
                    <a:pt x="5011" y="5539"/>
                  </a:lnTo>
                  <a:lnTo>
                    <a:pt x="3814" y="2658"/>
                  </a:lnTo>
                  <a:cubicBezTo>
                    <a:pt x="3671" y="2299"/>
                    <a:pt x="3439" y="1980"/>
                    <a:pt x="3152" y="1717"/>
                  </a:cubicBezTo>
                  <a:cubicBezTo>
                    <a:pt x="2593" y="1198"/>
                    <a:pt x="1955" y="767"/>
                    <a:pt x="1261" y="456"/>
                  </a:cubicBezTo>
                  <a:lnTo>
                    <a:pt x="303" y="17"/>
                  </a:lnTo>
                  <a:cubicBezTo>
                    <a:pt x="277" y="6"/>
                    <a:pt x="252" y="1"/>
                    <a:pt x="228"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4"/>
            <p:cNvSpPr/>
            <p:nvPr/>
          </p:nvSpPr>
          <p:spPr>
            <a:xfrm>
              <a:off x="1683850" y="2725725"/>
              <a:ext cx="89600" cy="96775"/>
            </a:xfrm>
            <a:custGeom>
              <a:rect b="b" l="l" r="r" t="t"/>
              <a:pathLst>
                <a:path extrusionOk="0" h="3871" w="3584">
                  <a:moveTo>
                    <a:pt x="1676" y="1"/>
                  </a:moveTo>
                  <a:cubicBezTo>
                    <a:pt x="998" y="336"/>
                    <a:pt x="423" y="846"/>
                    <a:pt x="0" y="1469"/>
                  </a:cubicBezTo>
                  <a:lnTo>
                    <a:pt x="64" y="1828"/>
                  </a:lnTo>
                  <a:cubicBezTo>
                    <a:pt x="120" y="2219"/>
                    <a:pt x="383" y="2546"/>
                    <a:pt x="742" y="2698"/>
                  </a:cubicBezTo>
                  <a:lnTo>
                    <a:pt x="3583" y="3871"/>
                  </a:lnTo>
                  <a:lnTo>
                    <a:pt x="3583" y="3871"/>
                  </a:lnTo>
                  <a:lnTo>
                    <a:pt x="2386" y="990"/>
                  </a:lnTo>
                  <a:cubicBezTo>
                    <a:pt x="2243" y="631"/>
                    <a:pt x="2011" y="312"/>
                    <a:pt x="1724" y="49"/>
                  </a:cubicBezTo>
                  <a:lnTo>
                    <a:pt x="1676"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4"/>
            <p:cNvSpPr/>
            <p:nvPr/>
          </p:nvSpPr>
          <p:spPr>
            <a:xfrm>
              <a:off x="1588500" y="2787650"/>
              <a:ext cx="185150" cy="66550"/>
            </a:xfrm>
            <a:custGeom>
              <a:rect b="b" l="l" r="r" t="t"/>
              <a:pathLst>
                <a:path extrusionOk="0" h="2662" w="7406">
                  <a:moveTo>
                    <a:pt x="3540" y="1"/>
                  </a:moveTo>
                  <a:cubicBezTo>
                    <a:pt x="3491" y="1"/>
                    <a:pt x="3441" y="2"/>
                    <a:pt x="3391" y="5"/>
                  </a:cubicBezTo>
                  <a:cubicBezTo>
                    <a:pt x="2625" y="29"/>
                    <a:pt x="1867" y="189"/>
                    <a:pt x="1149" y="460"/>
                  </a:cubicBezTo>
                  <a:lnTo>
                    <a:pt x="168" y="827"/>
                  </a:lnTo>
                  <a:cubicBezTo>
                    <a:pt x="0" y="891"/>
                    <a:pt x="24" y="1130"/>
                    <a:pt x="200" y="1162"/>
                  </a:cubicBezTo>
                  <a:lnTo>
                    <a:pt x="1540" y="1378"/>
                  </a:lnTo>
                  <a:cubicBezTo>
                    <a:pt x="1931" y="1442"/>
                    <a:pt x="2298" y="1601"/>
                    <a:pt x="2625" y="1832"/>
                  </a:cubicBezTo>
                  <a:lnTo>
                    <a:pt x="3471" y="2447"/>
                  </a:lnTo>
                  <a:cubicBezTo>
                    <a:pt x="3662" y="2589"/>
                    <a:pt x="3892" y="2662"/>
                    <a:pt x="4127" y="2662"/>
                  </a:cubicBezTo>
                  <a:cubicBezTo>
                    <a:pt x="4274" y="2662"/>
                    <a:pt x="4423" y="2633"/>
                    <a:pt x="4564" y="2575"/>
                  </a:cubicBezTo>
                  <a:lnTo>
                    <a:pt x="7405" y="1394"/>
                  </a:lnTo>
                  <a:lnTo>
                    <a:pt x="4524" y="197"/>
                  </a:lnTo>
                  <a:cubicBezTo>
                    <a:pt x="4211" y="71"/>
                    <a:pt x="3879" y="1"/>
                    <a:pt x="3540"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4"/>
            <p:cNvSpPr/>
            <p:nvPr/>
          </p:nvSpPr>
          <p:spPr>
            <a:xfrm>
              <a:off x="1665900" y="2787650"/>
              <a:ext cx="107750" cy="66550"/>
            </a:xfrm>
            <a:custGeom>
              <a:rect b="b" l="l" r="r" t="t"/>
              <a:pathLst>
                <a:path extrusionOk="0" h="2662" w="4310">
                  <a:moveTo>
                    <a:pt x="444" y="1"/>
                  </a:moveTo>
                  <a:cubicBezTo>
                    <a:pt x="395" y="1"/>
                    <a:pt x="345" y="2"/>
                    <a:pt x="295" y="5"/>
                  </a:cubicBezTo>
                  <a:lnTo>
                    <a:pt x="232" y="5"/>
                  </a:lnTo>
                  <a:cubicBezTo>
                    <a:pt x="80" y="452"/>
                    <a:pt x="0" y="923"/>
                    <a:pt x="0" y="1394"/>
                  </a:cubicBezTo>
                  <a:cubicBezTo>
                    <a:pt x="0" y="1673"/>
                    <a:pt x="24" y="1952"/>
                    <a:pt x="72" y="2231"/>
                  </a:cubicBezTo>
                  <a:lnTo>
                    <a:pt x="375" y="2447"/>
                  </a:lnTo>
                  <a:cubicBezTo>
                    <a:pt x="566" y="2589"/>
                    <a:pt x="796" y="2662"/>
                    <a:pt x="1031" y="2662"/>
                  </a:cubicBezTo>
                  <a:cubicBezTo>
                    <a:pt x="1178" y="2662"/>
                    <a:pt x="1327" y="2633"/>
                    <a:pt x="1468" y="2575"/>
                  </a:cubicBezTo>
                  <a:lnTo>
                    <a:pt x="4309" y="1394"/>
                  </a:lnTo>
                  <a:lnTo>
                    <a:pt x="1428" y="197"/>
                  </a:lnTo>
                  <a:cubicBezTo>
                    <a:pt x="1115" y="71"/>
                    <a:pt x="783" y="1"/>
                    <a:pt x="444"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4"/>
            <p:cNvSpPr/>
            <p:nvPr/>
          </p:nvSpPr>
          <p:spPr>
            <a:xfrm>
              <a:off x="1634175" y="2822475"/>
              <a:ext cx="139275" cy="124150"/>
            </a:xfrm>
            <a:custGeom>
              <a:rect b="b" l="l" r="r" t="t"/>
              <a:pathLst>
                <a:path extrusionOk="0" h="4966" w="5571">
                  <a:moveTo>
                    <a:pt x="5570" y="1"/>
                  </a:moveTo>
                  <a:lnTo>
                    <a:pt x="2690" y="1198"/>
                  </a:lnTo>
                  <a:cubicBezTo>
                    <a:pt x="2330" y="1349"/>
                    <a:pt x="2011" y="1573"/>
                    <a:pt x="1756" y="1860"/>
                  </a:cubicBezTo>
                  <a:cubicBezTo>
                    <a:pt x="1229" y="2426"/>
                    <a:pt x="806" y="3065"/>
                    <a:pt x="495" y="3767"/>
                  </a:cubicBezTo>
                  <a:lnTo>
                    <a:pt x="56" y="4724"/>
                  </a:lnTo>
                  <a:cubicBezTo>
                    <a:pt x="1" y="4848"/>
                    <a:pt x="98" y="4966"/>
                    <a:pt x="211" y="4966"/>
                  </a:cubicBezTo>
                  <a:cubicBezTo>
                    <a:pt x="244" y="4966"/>
                    <a:pt x="279" y="4956"/>
                    <a:pt x="312" y="4932"/>
                  </a:cubicBezTo>
                  <a:lnTo>
                    <a:pt x="1421" y="4134"/>
                  </a:lnTo>
                  <a:cubicBezTo>
                    <a:pt x="1740" y="3903"/>
                    <a:pt x="2107" y="3751"/>
                    <a:pt x="2498" y="3695"/>
                  </a:cubicBezTo>
                  <a:lnTo>
                    <a:pt x="3527" y="3528"/>
                  </a:lnTo>
                  <a:cubicBezTo>
                    <a:pt x="3918" y="3464"/>
                    <a:pt x="4245" y="3208"/>
                    <a:pt x="4389" y="2849"/>
                  </a:cubicBezTo>
                  <a:lnTo>
                    <a:pt x="5570"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4"/>
            <p:cNvSpPr/>
            <p:nvPr/>
          </p:nvSpPr>
          <p:spPr>
            <a:xfrm>
              <a:off x="1676875" y="2822475"/>
              <a:ext cx="96575" cy="89800"/>
            </a:xfrm>
            <a:custGeom>
              <a:rect b="b" l="l" r="r" t="t"/>
              <a:pathLst>
                <a:path extrusionOk="0" h="3592" w="3863">
                  <a:moveTo>
                    <a:pt x="3862" y="1"/>
                  </a:moveTo>
                  <a:lnTo>
                    <a:pt x="982" y="1198"/>
                  </a:lnTo>
                  <a:cubicBezTo>
                    <a:pt x="622" y="1349"/>
                    <a:pt x="303" y="1573"/>
                    <a:pt x="48" y="1868"/>
                  </a:cubicBezTo>
                  <a:lnTo>
                    <a:pt x="0" y="1916"/>
                  </a:lnTo>
                  <a:cubicBezTo>
                    <a:pt x="327" y="2594"/>
                    <a:pt x="838" y="3168"/>
                    <a:pt x="1460" y="3591"/>
                  </a:cubicBezTo>
                  <a:lnTo>
                    <a:pt x="1819" y="3528"/>
                  </a:lnTo>
                  <a:cubicBezTo>
                    <a:pt x="2210" y="3472"/>
                    <a:pt x="2537" y="3208"/>
                    <a:pt x="2681" y="2849"/>
                  </a:cubicBezTo>
                  <a:lnTo>
                    <a:pt x="3862"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4"/>
            <p:cNvSpPr/>
            <p:nvPr/>
          </p:nvSpPr>
          <p:spPr>
            <a:xfrm>
              <a:off x="1738300" y="2822475"/>
              <a:ext cx="68250" cy="184000"/>
            </a:xfrm>
            <a:custGeom>
              <a:rect b="b" l="l" r="r" t="t"/>
              <a:pathLst>
                <a:path extrusionOk="0" h="7360" w="2730">
                  <a:moveTo>
                    <a:pt x="1405" y="1"/>
                  </a:moveTo>
                  <a:lnTo>
                    <a:pt x="208" y="2881"/>
                  </a:lnTo>
                  <a:cubicBezTo>
                    <a:pt x="65" y="3240"/>
                    <a:pt x="1" y="3631"/>
                    <a:pt x="17" y="4014"/>
                  </a:cubicBezTo>
                  <a:cubicBezTo>
                    <a:pt x="49" y="4780"/>
                    <a:pt x="200" y="5538"/>
                    <a:pt x="471" y="6256"/>
                  </a:cubicBezTo>
                  <a:lnTo>
                    <a:pt x="839" y="7246"/>
                  </a:lnTo>
                  <a:cubicBezTo>
                    <a:pt x="864" y="7323"/>
                    <a:pt x="930" y="7359"/>
                    <a:pt x="997" y="7359"/>
                  </a:cubicBezTo>
                  <a:cubicBezTo>
                    <a:pt x="1075" y="7359"/>
                    <a:pt x="1153" y="7309"/>
                    <a:pt x="1166" y="7214"/>
                  </a:cubicBezTo>
                  <a:lnTo>
                    <a:pt x="1389" y="5865"/>
                  </a:lnTo>
                  <a:cubicBezTo>
                    <a:pt x="1453" y="5474"/>
                    <a:pt x="1605" y="5107"/>
                    <a:pt x="1836" y="4788"/>
                  </a:cubicBezTo>
                  <a:lnTo>
                    <a:pt x="2450" y="3942"/>
                  </a:lnTo>
                  <a:cubicBezTo>
                    <a:pt x="2682" y="3623"/>
                    <a:pt x="2730" y="3208"/>
                    <a:pt x="2578" y="2841"/>
                  </a:cubicBezTo>
                  <a:lnTo>
                    <a:pt x="1405"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4"/>
            <p:cNvSpPr/>
            <p:nvPr/>
          </p:nvSpPr>
          <p:spPr>
            <a:xfrm>
              <a:off x="1738100" y="2822475"/>
              <a:ext cx="68450" cy="107950"/>
            </a:xfrm>
            <a:custGeom>
              <a:rect b="b" l="l" r="r" t="t"/>
              <a:pathLst>
                <a:path extrusionOk="0" h="4318" w="2738">
                  <a:moveTo>
                    <a:pt x="1413" y="1"/>
                  </a:moveTo>
                  <a:lnTo>
                    <a:pt x="216" y="2881"/>
                  </a:lnTo>
                  <a:cubicBezTo>
                    <a:pt x="73" y="3240"/>
                    <a:pt x="1" y="3631"/>
                    <a:pt x="25" y="4014"/>
                  </a:cubicBezTo>
                  <a:lnTo>
                    <a:pt x="25" y="4086"/>
                  </a:lnTo>
                  <a:cubicBezTo>
                    <a:pt x="472" y="4238"/>
                    <a:pt x="934" y="4317"/>
                    <a:pt x="1413" y="4317"/>
                  </a:cubicBezTo>
                  <a:cubicBezTo>
                    <a:pt x="1692" y="4317"/>
                    <a:pt x="1972" y="4294"/>
                    <a:pt x="2243" y="4246"/>
                  </a:cubicBezTo>
                  <a:lnTo>
                    <a:pt x="2458" y="3942"/>
                  </a:lnTo>
                  <a:cubicBezTo>
                    <a:pt x="2690" y="3623"/>
                    <a:pt x="2738" y="3208"/>
                    <a:pt x="2586" y="2849"/>
                  </a:cubicBezTo>
                  <a:lnTo>
                    <a:pt x="1413"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4"/>
            <p:cNvSpPr/>
            <p:nvPr/>
          </p:nvSpPr>
          <p:spPr>
            <a:xfrm>
              <a:off x="1773425" y="2822475"/>
              <a:ext cx="125125" cy="138650"/>
            </a:xfrm>
            <a:custGeom>
              <a:rect b="b" l="l" r="r" t="t"/>
              <a:pathLst>
                <a:path extrusionOk="0" h="5546" w="5005">
                  <a:moveTo>
                    <a:pt x="0" y="1"/>
                  </a:moveTo>
                  <a:lnTo>
                    <a:pt x="1189" y="2889"/>
                  </a:lnTo>
                  <a:cubicBezTo>
                    <a:pt x="1341" y="3248"/>
                    <a:pt x="1564" y="3567"/>
                    <a:pt x="1851" y="3823"/>
                  </a:cubicBezTo>
                  <a:cubicBezTo>
                    <a:pt x="2410" y="4349"/>
                    <a:pt x="3056" y="4772"/>
                    <a:pt x="3750" y="5091"/>
                  </a:cubicBezTo>
                  <a:lnTo>
                    <a:pt x="4708" y="5530"/>
                  </a:lnTo>
                  <a:cubicBezTo>
                    <a:pt x="4732" y="5541"/>
                    <a:pt x="4755" y="5546"/>
                    <a:pt x="4778" y="5546"/>
                  </a:cubicBezTo>
                  <a:cubicBezTo>
                    <a:pt x="4907" y="5546"/>
                    <a:pt x="5005" y="5389"/>
                    <a:pt x="4923" y="5267"/>
                  </a:cubicBezTo>
                  <a:lnTo>
                    <a:pt x="4125" y="4166"/>
                  </a:lnTo>
                  <a:cubicBezTo>
                    <a:pt x="3894" y="3839"/>
                    <a:pt x="3742" y="3472"/>
                    <a:pt x="3679" y="3073"/>
                  </a:cubicBezTo>
                  <a:lnTo>
                    <a:pt x="3519" y="2051"/>
                  </a:lnTo>
                  <a:cubicBezTo>
                    <a:pt x="3455" y="1660"/>
                    <a:pt x="3200" y="1333"/>
                    <a:pt x="2841" y="1182"/>
                  </a:cubicBezTo>
                  <a:lnTo>
                    <a:pt x="0"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4"/>
            <p:cNvSpPr/>
            <p:nvPr/>
          </p:nvSpPr>
          <p:spPr>
            <a:xfrm>
              <a:off x="1773425" y="2822475"/>
              <a:ext cx="89375" cy="96975"/>
            </a:xfrm>
            <a:custGeom>
              <a:rect b="b" l="l" r="r" t="t"/>
              <a:pathLst>
                <a:path extrusionOk="0" h="3879" w="3575">
                  <a:moveTo>
                    <a:pt x="0" y="1"/>
                  </a:moveTo>
                  <a:lnTo>
                    <a:pt x="1189" y="2889"/>
                  </a:lnTo>
                  <a:cubicBezTo>
                    <a:pt x="1341" y="3248"/>
                    <a:pt x="1564" y="3567"/>
                    <a:pt x="1851" y="3823"/>
                  </a:cubicBezTo>
                  <a:lnTo>
                    <a:pt x="1907" y="3879"/>
                  </a:lnTo>
                  <a:cubicBezTo>
                    <a:pt x="2322" y="3663"/>
                    <a:pt x="2713" y="3392"/>
                    <a:pt x="3048" y="3057"/>
                  </a:cubicBezTo>
                  <a:cubicBezTo>
                    <a:pt x="3240" y="2857"/>
                    <a:pt x="3423" y="2642"/>
                    <a:pt x="3575" y="2410"/>
                  </a:cubicBezTo>
                  <a:lnTo>
                    <a:pt x="3519" y="2051"/>
                  </a:lnTo>
                  <a:cubicBezTo>
                    <a:pt x="3455" y="1660"/>
                    <a:pt x="3200" y="1333"/>
                    <a:pt x="2841" y="1182"/>
                  </a:cubicBezTo>
                  <a:lnTo>
                    <a:pt x="0"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4"/>
            <p:cNvSpPr/>
            <p:nvPr/>
          </p:nvSpPr>
          <p:spPr>
            <a:xfrm>
              <a:off x="1773225" y="2790975"/>
              <a:ext cx="185125" cy="66500"/>
            </a:xfrm>
            <a:custGeom>
              <a:rect b="b" l="l" r="r" t="t"/>
              <a:pathLst>
                <a:path extrusionOk="0" h="2660" w="7405">
                  <a:moveTo>
                    <a:pt x="3279" y="0"/>
                  </a:moveTo>
                  <a:cubicBezTo>
                    <a:pt x="3131" y="0"/>
                    <a:pt x="2982" y="29"/>
                    <a:pt x="2841" y="88"/>
                  </a:cubicBezTo>
                  <a:lnTo>
                    <a:pt x="0" y="1269"/>
                  </a:lnTo>
                  <a:lnTo>
                    <a:pt x="2881" y="2466"/>
                  </a:lnTo>
                  <a:cubicBezTo>
                    <a:pt x="3204" y="2595"/>
                    <a:pt x="3546" y="2659"/>
                    <a:pt x="3897" y="2659"/>
                  </a:cubicBezTo>
                  <a:cubicBezTo>
                    <a:pt x="3936" y="2659"/>
                    <a:pt x="3975" y="2659"/>
                    <a:pt x="4014" y="2657"/>
                  </a:cubicBezTo>
                  <a:cubicBezTo>
                    <a:pt x="4780" y="2625"/>
                    <a:pt x="5538" y="2473"/>
                    <a:pt x="6256" y="2202"/>
                  </a:cubicBezTo>
                  <a:lnTo>
                    <a:pt x="7237" y="1835"/>
                  </a:lnTo>
                  <a:cubicBezTo>
                    <a:pt x="7405" y="1771"/>
                    <a:pt x="7381" y="1532"/>
                    <a:pt x="7205" y="1500"/>
                  </a:cubicBezTo>
                  <a:lnTo>
                    <a:pt x="5865" y="1277"/>
                  </a:lnTo>
                  <a:cubicBezTo>
                    <a:pt x="5474" y="1213"/>
                    <a:pt x="5099" y="1061"/>
                    <a:pt x="4780" y="830"/>
                  </a:cubicBezTo>
                  <a:lnTo>
                    <a:pt x="3942" y="215"/>
                  </a:lnTo>
                  <a:cubicBezTo>
                    <a:pt x="3746" y="73"/>
                    <a:pt x="3514" y="0"/>
                    <a:pt x="3279"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4"/>
            <p:cNvSpPr/>
            <p:nvPr/>
          </p:nvSpPr>
          <p:spPr>
            <a:xfrm>
              <a:off x="1773225" y="2790975"/>
              <a:ext cx="109325" cy="66500"/>
            </a:xfrm>
            <a:custGeom>
              <a:rect b="b" l="l" r="r" t="t"/>
              <a:pathLst>
                <a:path extrusionOk="0" h="2660" w="4373">
                  <a:moveTo>
                    <a:pt x="3273" y="0"/>
                  </a:moveTo>
                  <a:cubicBezTo>
                    <a:pt x="3126" y="0"/>
                    <a:pt x="2979" y="29"/>
                    <a:pt x="2841" y="88"/>
                  </a:cubicBezTo>
                  <a:lnTo>
                    <a:pt x="0" y="1261"/>
                  </a:lnTo>
                  <a:lnTo>
                    <a:pt x="2873" y="2458"/>
                  </a:lnTo>
                  <a:cubicBezTo>
                    <a:pt x="3196" y="2594"/>
                    <a:pt x="3545" y="2659"/>
                    <a:pt x="3891" y="2659"/>
                  </a:cubicBezTo>
                  <a:cubicBezTo>
                    <a:pt x="3929" y="2659"/>
                    <a:pt x="3968" y="2659"/>
                    <a:pt x="4006" y="2657"/>
                  </a:cubicBezTo>
                  <a:lnTo>
                    <a:pt x="4078" y="2657"/>
                  </a:lnTo>
                  <a:cubicBezTo>
                    <a:pt x="4317" y="1939"/>
                    <a:pt x="4373" y="1173"/>
                    <a:pt x="4229" y="431"/>
                  </a:cubicBezTo>
                  <a:lnTo>
                    <a:pt x="4237" y="431"/>
                  </a:lnTo>
                  <a:lnTo>
                    <a:pt x="3934" y="215"/>
                  </a:lnTo>
                  <a:cubicBezTo>
                    <a:pt x="3738" y="73"/>
                    <a:pt x="3506" y="0"/>
                    <a:pt x="3273"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4"/>
            <p:cNvSpPr/>
            <p:nvPr/>
          </p:nvSpPr>
          <p:spPr>
            <a:xfrm>
              <a:off x="1773425" y="2698375"/>
              <a:ext cx="139250" cy="124125"/>
            </a:xfrm>
            <a:custGeom>
              <a:rect b="b" l="l" r="r" t="t"/>
              <a:pathLst>
                <a:path extrusionOk="0" h="4965" w="5570">
                  <a:moveTo>
                    <a:pt x="5350" y="0"/>
                  </a:moveTo>
                  <a:cubicBezTo>
                    <a:pt x="5316" y="0"/>
                    <a:pt x="5282" y="10"/>
                    <a:pt x="5251" y="33"/>
                  </a:cubicBezTo>
                  <a:lnTo>
                    <a:pt x="4149" y="831"/>
                  </a:lnTo>
                  <a:cubicBezTo>
                    <a:pt x="3830" y="1055"/>
                    <a:pt x="3455" y="1214"/>
                    <a:pt x="3064" y="1270"/>
                  </a:cubicBezTo>
                  <a:lnTo>
                    <a:pt x="2035" y="1438"/>
                  </a:lnTo>
                  <a:cubicBezTo>
                    <a:pt x="1652" y="1502"/>
                    <a:pt x="1325" y="1757"/>
                    <a:pt x="1173" y="2124"/>
                  </a:cubicBezTo>
                  <a:lnTo>
                    <a:pt x="0" y="4965"/>
                  </a:lnTo>
                  <a:lnTo>
                    <a:pt x="2873" y="3768"/>
                  </a:lnTo>
                  <a:cubicBezTo>
                    <a:pt x="3232" y="3616"/>
                    <a:pt x="3551" y="3393"/>
                    <a:pt x="3814" y="3105"/>
                  </a:cubicBezTo>
                  <a:cubicBezTo>
                    <a:pt x="4333" y="2547"/>
                    <a:pt x="4756" y="1901"/>
                    <a:pt x="5075" y="1206"/>
                  </a:cubicBezTo>
                  <a:lnTo>
                    <a:pt x="5514" y="249"/>
                  </a:lnTo>
                  <a:cubicBezTo>
                    <a:pt x="5570" y="125"/>
                    <a:pt x="5466" y="0"/>
                    <a:pt x="5350"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4"/>
            <p:cNvSpPr/>
            <p:nvPr/>
          </p:nvSpPr>
          <p:spPr>
            <a:xfrm>
              <a:off x="1773425" y="2732900"/>
              <a:ext cx="96575" cy="89600"/>
            </a:xfrm>
            <a:custGeom>
              <a:rect b="b" l="l" r="r" t="t"/>
              <a:pathLst>
                <a:path extrusionOk="0" h="3584" w="3863">
                  <a:moveTo>
                    <a:pt x="2394" y="1"/>
                  </a:moveTo>
                  <a:cubicBezTo>
                    <a:pt x="2394" y="1"/>
                    <a:pt x="2395" y="2"/>
                    <a:pt x="2395" y="2"/>
                  </a:cubicBezTo>
                  <a:lnTo>
                    <a:pt x="2395" y="2"/>
                  </a:lnTo>
                  <a:lnTo>
                    <a:pt x="2402" y="1"/>
                  </a:lnTo>
                  <a:close/>
                  <a:moveTo>
                    <a:pt x="2395" y="2"/>
                  </a:moveTo>
                  <a:lnTo>
                    <a:pt x="2035" y="57"/>
                  </a:lnTo>
                  <a:cubicBezTo>
                    <a:pt x="1652" y="121"/>
                    <a:pt x="1325" y="376"/>
                    <a:pt x="1173" y="743"/>
                  </a:cubicBezTo>
                  <a:lnTo>
                    <a:pt x="0" y="3584"/>
                  </a:lnTo>
                  <a:lnTo>
                    <a:pt x="2873" y="2387"/>
                  </a:lnTo>
                  <a:cubicBezTo>
                    <a:pt x="3232" y="2243"/>
                    <a:pt x="3551" y="2012"/>
                    <a:pt x="3814" y="1724"/>
                  </a:cubicBezTo>
                  <a:lnTo>
                    <a:pt x="3862" y="1677"/>
                  </a:lnTo>
                  <a:cubicBezTo>
                    <a:pt x="3527" y="999"/>
                    <a:pt x="3025" y="425"/>
                    <a:pt x="2395" y="2"/>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4"/>
            <p:cNvSpPr/>
            <p:nvPr/>
          </p:nvSpPr>
          <p:spPr>
            <a:xfrm>
              <a:off x="1740300" y="2638700"/>
              <a:ext cx="68250" cy="184000"/>
            </a:xfrm>
            <a:custGeom>
              <a:rect b="b" l="l" r="r" t="t"/>
              <a:pathLst>
                <a:path extrusionOk="0" h="7360" w="2730">
                  <a:moveTo>
                    <a:pt x="1730" y="1"/>
                  </a:moveTo>
                  <a:cubicBezTo>
                    <a:pt x="1652" y="1"/>
                    <a:pt x="1574" y="51"/>
                    <a:pt x="1556" y="146"/>
                  </a:cubicBezTo>
                  <a:lnTo>
                    <a:pt x="1341" y="1487"/>
                  </a:lnTo>
                  <a:cubicBezTo>
                    <a:pt x="1277" y="1878"/>
                    <a:pt x="1118" y="2253"/>
                    <a:pt x="886" y="2572"/>
                  </a:cubicBezTo>
                  <a:lnTo>
                    <a:pt x="280" y="3418"/>
                  </a:lnTo>
                  <a:cubicBezTo>
                    <a:pt x="48" y="3729"/>
                    <a:pt x="0" y="4144"/>
                    <a:pt x="144" y="4511"/>
                  </a:cubicBezTo>
                  <a:lnTo>
                    <a:pt x="1325" y="7360"/>
                  </a:lnTo>
                  <a:lnTo>
                    <a:pt x="2514" y="4471"/>
                  </a:lnTo>
                  <a:cubicBezTo>
                    <a:pt x="2666" y="4112"/>
                    <a:pt x="2729" y="3729"/>
                    <a:pt x="2706" y="3338"/>
                  </a:cubicBezTo>
                  <a:cubicBezTo>
                    <a:pt x="2682" y="2572"/>
                    <a:pt x="2530" y="1814"/>
                    <a:pt x="2259" y="1104"/>
                  </a:cubicBezTo>
                  <a:lnTo>
                    <a:pt x="1892" y="114"/>
                  </a:lnTo>
                  <a:cubicBezTo>
                    <a:pt x="1862" y="37"/>
                    <a:pt x="1796" y="1"/>
                    <a:pt x="1730"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4"/>
            <p:cNvSpPr/>
            <p:nvPr/>
          </p:nvSpPr>
          <p:spPr>
            <a:xfrm>
              <a:off x="1740100" y="2714750"/>
              <a:ext cx="68450" cy="107950"/>
            </a:xfrm>
            <a:custGeom>
              <a:rect b="b" l="l" r="r" t="t"/>
              <a:pathLst>
                <a:path extrusionOk="0" h="4318" w="2738">
                  <a:moveTo>
                    <a:pt x="1333" y="1"/>
                  </a:moveTo>
                  <a:cubicBezTo>
                    <a:pt x="1054" y="1"/>
                    <a:pt x="767" y="25"/>
                    <a:pt x="495" y="81"/>
                  </a:cubicBezTo>
                  <a:lnTo>
                    <a:pt x="280" y="376"/>
                  </a:lnTo>
                  <a:cubicBezTo>
                    <a:pt x="48" y="695"/>
                    <a:pt x="1" y="1110"/>
                    <a:pt x="152" y="1477"/>
                  </a:cubicBezTo>
                  <a:lnTo>
                    <a:pt x="1325" y="4318"/>
                  </a:lnTo>
                  <a:lnTo>
                    <a:pt x="2522" y="1437"/>
                  </a:lnTo>
                  <a:cubicBezTo>
                    <a:pt x="2666" y="1078"/>
                    <a:pt x="2737" y="687"/>
                    <a:pt x="2714" y="304"/>
                  </a:cubicBezTo>
                  <a:lnTo>
                    <a:pt x="2714" y="232"/>
                  </a:lnTo>
                  <a:cubicBezTo>
                    <a:pt x="2267" y="81"/>
                    <a:pt x="1804" y="1"/>
                    <a:pt x="1333"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4"/>
            <p:cNvSpPr/>
            <p:nvPr/>
          </p:nvSpPr>
          <p:spPr>
            <a:xfrm>
              <a:off x="1800150" y="2738025"/>
              <a:ext cx="77575" cy="57750"/>
            </a:xfrm>
            <a:custGeom>
              <a:rect b="b" l="l" r="r" t="t"/>
              <a:pathLst>
                <a:path extrusionOk="0" h="2310" w="3103">
                  <a:moveTo>
                    <a:pt x="2953" y="0"/>
                  </a:moveTo>
                  <a:cubicBezTo>
                    <a:pt x="2937" y="0"/>
                    <a:pt x="2921" y="4"/>
                    <a:pt x="2905" y="11"/>
                  </a:cubicBezTo>
                  <a:cubicBezTo>
                    <a:pt x="2641" y="131"/>
                    <a:pt x="2370" y="219"/>
                    <a:pt x="2091" y="259"/>
                  </a:cubicBezTo>
                  <a:lnTo>
                    <a:pt x="1062" y="426"/>
                  </a:lnTo>
                  <a:cubicBezTo>
                    <a:pt x="870" y="458"/>
                    <a:pt x="710" y="586"/>
                    <a:pt x="639" y="761"/>
                  </a:cubicBezTo>
                  <a:lnTo>
                    <a:pt x="0" y="2309"/>
                  </a:lnTo>
                  <a:lnTo>
                    <a:pt x="1588" y="1655"/>
                  </a:lnTo>
                  <a:cubicBezTo>
                    <a:pt x="1867" y="1527"/>
                    <a:pt x="2123" y="1352"/>
                    <a:pt x="2322" y="1128"/>
                  </a:cubicBezTo>
                  <a:cubicBezTo>
                    <a:pt x="2594" y="833"/>
                    <a:pt x="2841" y="522"/>
                    <a:pt x="3048" y="179"/>
                  </a:cubicBezTo>
                  <a:cubicBezTo>
                    <a:pt x="3102" y="98"/>
                    <a:pt x="3037" y="0"/>
                    <a:pt x="2953"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4"/>
            <p:cNvSpPr/>
            <p:nvPr/>
          </p:nvSpPr>
          <p:spPr>
            <a:xfrm>
              <a:off x="1800150" y="2745275"/>
              <a:ext cx="62050" cy="50500"/>
            </a:xfrm>
            <a:custGeom>
              <a:rect b="b" l="l" r="r" t="t"/>
              <a:pathLst>
                <a:path extrusionOk="0" h="2020" w="2482">
                  <a:moveTo>
                    <a:pt x="1931" y="1"/>
                  </a:moveTo>
                  <a:lnTo>
                    <a:pt x="1062" y="136"/>
                  </a:lnTo>
                  <a:cubicBezTo>
                    <a:pt x="870" y="168"/>
                    <a:pt x="710" y="296"/>
                    <a:pt x="639" y="471"/>
                  </a:cubicBezTo>
                  <a:lnTo>
                    <a:pt x="0" y="2019"/>
                  </a:lnTo>
                  <a:lnTo>
                    <a:pt x="1588" y="1365"/>
                  </a:lnTo>
                  <a:cubicBezTo>
                    <a:pt x="1867" y="1237"/>
                    <a:pt x="2115" y="1062"/>
                    <a:pt x="2322" y="838"/>
                  </a:cubicBezTo>
                  <a:cubicBezTo>
                    <a:pt x="2322" y="838"/>
                    <a:pt x="2386" y="775"/>
                    <a:pt x="2482" y="655"/>
                  </a:cubicBezTo>
                  <a:cubicBezTo>
                    <a:pt x="2330" y="439"/>
                    <a:pt x="2163" y="232"/>
                    <a:pt x="1979" y="41"/>
                  </a:cubicBezTo>
                  <a:lnTo>
                    <a:pt x="1931"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4"/>
            <p:cNvSpPr/>
            <p:nvPr/>
          </p:nvSpPr>
          <p:spPr>
            <a:xfrm>
              <a:off x="1799950" y="2849200"/>
              <a:ext cx="58425" cy="76925"/>
            </a:xfrm>
            <a:custGeom>
              <a:rect b="b" l="l" r="r" t="t"/>
              <a:pathLst>
                <a:path extrusionOk="0" h="3077" w="2337">
                  <a:moveTo>
                    <a:pt x="0" y="1"/>
                  </a:moveTo>
                  <a:lnTo>
                    <a:pt x="663" y="1597"/>
                  </a:lnTo>
                  <a:cubicBezTo>
                    <a:pt x="782" y="1876"/>
                    <a:pt x="966" y="2131"/>
                    <a:pt x="1189" y="2339"/>
                  </a:cubicBezTo>
                  <a:cubicBezTo>
                    <a:pt x="1477" y="2610"/>
                    <a:pt x="1796" y="2849"/>
                    <a:pt x="2131" y="3057"/>
                  </a:cubicBezTo>
                  <a:cubicBezTo>
                    <a:pt x="2151" y="3071"/>
                    <a:pt x="2173" y="3077"/>
                    <a:pt x="2193" y="3077"/>
                  </a:cubicBezTo>
                  <a:cubicBezTo>
                    <a:pt x="2270" y="3077"/>
                    <a:pt x="2336" y="2995"/>
                    <a:pt x="2298" y="2913"/>
                  </a:cubicBezTo>
                  <a:cubicBezTo>
                    <a:pt x="2179" y="2658"/>
                    <a:pt x="2099" y="2379"/>
                    <a:pt x="2051" y="2099"/>
                  </a:cubicBezTo>
                  <a:lnTo>
                    <a:pt x="1891" y="1070"/>
                  </a:lnTo>
                  <a:cubicBezTo>
                    <a:pt x="1860" y="879"/>
                    <a:pt x="1732" y="719"/>
                    <a:pt x="1556" y="647"/>
                  </a:cubicBezTo>
                  <a:lnTo>
                    <a:pt x="0"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4"/>
            <p:cNvSpPr/>
            <p:nvPr/>
          </p:nvSpPr>
          <p:spPr>
            <a:xfrm>
              <a:off x="1800150" y="2849200"/>
              <a:ext cx="50500" cy="62475"/>
            </a:xfrm>
            <a:custGeom>
              <a:rect b="b" l="l" r="r" t="t"/>
              <a:pathLst>
                <a:path extrusionOk="0" h="2499" w="2020">
                  <a:moveTo>
                    <a:pt x="0" y="1"/>
                  </a:moveTo>
                  <a:lnTo>
                    <a:pt x="663" y="1597"/>
                  </a:lnTo>
                  <a:cubicBezTo>
                    <a:pt x="782" y="1884"/>
                    <a:pt x="958" y="2131"/>
                    <a:pt x="1189" y="2339"/>
                  </a:cubicBezTo>
                  <a:cubicBezTo>
                    <a:pt x="1189" y="2339"/>
                    <a:pt x="1245" y="2403"/>
                    <a:pt x="1365" y="2498"/>
                  </a:cubicBezTo>
                  <a:cubicBezTo>
                    <a:pt x="1580" y="2347"/>
                    <a:pt x="1788" y="2179"/>
                    <a:pt x="1979" y="1988"/>
                  </a:cubicBezTo>
                  <a:lnTo>
                    <a:pt x="2019" y="1940"/>
                  </a:lnTo>
                  <a:lnTo>
                    <a:pt x="1883" y="1070"/>
                  </a:lnTo>
                  <a:cubicBezTo>
                    <a:pt x="1852" y="879"/>
                    <a:pt x="1724" y="719"/>
                    <a:pt x="1548" y="647"/>
                  </a:cubicBezTo>
                  <a:lnTo>
                    <a:pt x="0"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4"/>
            <p:cNvSpPr/>
            <p:nvPr/>
          </p:nvSpPr>
          <p:spPr>
            <a:xfrm>
              <a:off x="1669125" y="2849200"/>
              <a:ext cx="77575" cy="57750"/>
            </a:xfrm>
            <a:custGeom>
              <a:rect b="b" l="l" r="r" t="t"/>
              <a:pathLst>
                <a:path extrusionOk="0" h="2310" w="3103">
                  <a:moveTo>
                    <a:pt x="3103" y="1"/>
                  </a:moveTo>
                  <a:lnTo>
                    <a:pt x="1515" y="663"/>
                  </a:lnTo>
                  <a:cubicBezTo>
                    <a:pt x="1228" y="783"/>
                    <a:pt x="980" y="966"/>
                    <a:pt x="773" y="1190"/>
                  </a:cubicBezTo>
                  <a:cubicBezTo>
                    <a:pt x="502" y="1485"/>
                    <a:pt x="262" y="1796"/>
                    <a:pt x="55" y="2131"/>
                  </a:cubicBezTo>
                  <a:cubicBezTo>
                    <a:pt x="1" y="2212"/>
                    <a:pt x="66" y="2310"/>
                    <a:pt x="150" y="2310"/>
                  </a:cubicBezTo>
                  <a:cubicBezTo>
                    <a:pt x="166" y="2310"/>
                    <a:pt x="182" y="2306"/>
                    <a:pt x="198" y="2299"/>
                  </a:cubicBezTo>
                  <a:cubicBezTo>
                    <a:pt x="454" y="2179"/>
                    <a:pt x="733" y="2099"/>
                    <a:pt x="1012" y="2052"/>
                  </a:cubicBezTo>
                  <a:lnTo>
                    <a:pt x="2042" y="1892"/>
                  </a:lnTo>
                  <a:cubicBezTo>
                    <a:pt x="2225" y="1860"/>
                    <a:pt x="2385" y="1732"/>
                    <a:pt x="2464" y="1557"/>
                  </a:cubicBezTo>
                  <a:lnTo>
                    <a:pt x="3103"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4"/>
            <p:cNvSpPr/>
            <p:nvPr/>
          </p:nvSpPr>
          <p:spPr>
            <a:xfrm>
              <a:off x="1684450" y="2849200"/>
              <a:ext cx="62250" cy="50700"/>
            </a:xfrm>
            <a:custGeom>
              <a:rect b="b" l="l" r="r" t="t"/>
              <a:pathLst>
                <a:path extrusionOk="0" h="2028" w="2490">
                  <a:moveTo>
                    <a:pt x="2490" y="1"/>
                  </a:moveTo>
                  <a:lnTo>
                    <a:pt x="902" y="663"/>
                  </a:lnTo>
                  <a:cubicBezTo>
                    <a:pt x="615" y="783"/>
                    <a:pt x="367" y="966"/>
                    <a:pt x="160" y="1190"/>
                  </a:cubicBezTo>
                  <a:cubicBezTo>
                    <a:pt x="160" y="1190"/>
                    <a:pt x="96" y="1254"/>
                    <a:pt x="0" y="1365"/>
                  </a:cubicBezTo>
                  <a:cubicBezTo>
                    <a:pt x="152" y="1589"/>
                    <a:pt x="319" y="1796"/>
                    <a:pt x="511" y="1988"/>
                  </a:cubicBezTo>
                  <a:lnTo>
                    <a:pt x="551" y="2028"/>
                  </a:lnTo>
                  <a:lnTo>
                    <a:pt x="1429" y="1892"/>
                  </a:lnTo>
                  <a:cubicBezTo>
                    <a:pt x="1612" y="1860"/>
                    <a:pt x="1772" y="1732"/>
                    <a:pt x="1851" y="1557"/>
                  </a:cubicBezTo>
                  <a:lnTo>
                    <a:pt x="2490"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4"/>
            <p:cNvSpPr/>
            <p:nvPr/>
          </p:nvSpPr>
          <p:spPr>
            <a:xfrm>
              <a:off x="1688475" y="2718950"/>
              <a:ext cx="58225" cy="77025"/>
            </a:xfrm>
            <a:custGeom>
              <a:rect b="b" l="l" r="r" t="t"/>
              <a:pathLst>
                <a:path extrusionOk="0" h="3081" w="2329">
                  <a:moveTo>
                    <a:pt x="146" y="1"/>
                  </a:moveTo>
                  <a:cubicBezTo>
                    <a:pt x="65" y="1"/>
                    <a:pt x="0" y="84"/>
                    <a:pt x="39" y="168"/>
                  </a:cubicBezTo>
                  <a:cubicBezTo>
                    <a:pt x="158" y="423"/>
                    <a:pt x="238" y="695"/>
                    <a:pt x="286" y="982"/>
                  </a:cubicBezTo>
                  <a:lnTo>
                    <a:pt x="446" y="2011"/>
                  </a:lnTo>
                  <a:cubicBezTo>
                    <a:pt x="478" y="2195"/>
                    <a:pt x="605" y="2354"/>
                    <a:pt x="781" y="2434"/>
                  </a:cubicBezTo>
                  <a:lnTo>
                    <a:pt x="2329" y="3080"/>
                  </a:lnTo>
                  <a:lnTo>
                    <a:pt x="1675" y="1485"/>
                  </a:lnTo>
                  <a:cubicBezTo>
                    <a:pt x="1547" y="1197"/>
                    <a:pt x="1371" y="950"/>
                    <a:pt x="1140" y="742"/>
                  </a:cubicBezTo>
                  <a:cubicBezTo>
                    <a:pt x="853" y="471"/>
                    <a:pt x="541" y="232"/>
                    <a:pt x="206" y="16"/>
                  </a:cubicBezTo>
                  <a:cubicBezTo>
                    <a:pt x="186" y="5"/>
                    <a:pt x="166" y="1"/>
                    <a:pt x="14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4"/>
            <p:cNvSpPr/>
            <p:nvPr/>
          </p:nvSpPr>
          <p:spPr>
            <a:xfrm>
              <a:off x="1696225" y="2733300"/>
              <a:ext cx="50475" cy="62475"/>
            </a:xfrm>
            <a:custGeom>
              <a:rect b="b" l="l" r="r" t="t"/>
              <a:pathLst>
                <a:path extrusionOk="0" h="2499" w="2019">
                  <a:moveTo>
                    <a:pt x="654" y="1"/>
                  </a:moveTo>
                  <a:cubicBezTo>
                    <a:pt x="439" y="152"/>
                    <a:pt x="231" y="328"/>
                    <a:pt x="40" y="520"/>
                  </a:cubicBezTo>
                  <a:lnTo>
                    <a:pt x="0" y="559"/>
                  </a:lnTo>
                  <a:lnTo>
                    <a:pt x="136" y="1437"/>
                  </a:lnTo>
                  <a:cubicBezTo>
                    <a:pt x="168" y="1621"/>
                    <a:pt x="295" y="1780"/>
                    <a:pt x="471" y="1860"/>
                  </a:cubicBezTo>
                  <a:lnTo>
                    <a:pt x="2019" y="2498"/>
                  </a:lnTo>
                  <a:lnTo>
                    <a:pt x="1357" y="903"/>
                  </a:lnTo>
                  <a:cubicBezTo>
                    <a:pt x="1237" y="623"/>
                    <a:pt x="1061" y="368"/>
                    <a:pt x="830" y="168"/>
                  </a:cubicBezTo>
                  <a:cubicBezTo>
                    <a:pt x="830" y="168"/>
                    <a:pt x="774" y="105"/>
                    <a:pt x="654"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4"/>
            <p:cNvSpPr/>
            <p:nvPr/>
          </p:nvSpPr>
          <p:spPr>
            <a:xfrm>
              <a:off x="1755650" y="2690800"/>
              <a:ext cx="38325" cy="94000"/>
            </a:xfrm>
            <a:custGeom>
              <a:rect b="b" l="l" r="r" t="t"/>
              <a:pathLst>
                <a:path extrusionOk="0" h="3760" w="1533">
                  <a:moveTo>
                    <a:pt x="1256" y="0"/>
                  </a:moveTo>
                  <a:cubicBezTo>
                    <a:pt x="1213" y="0"/>
                    <a:pt x="1169" y="24"/>
                    <a:pt x="1150" y="73"/>
                  </a:cubicBezTo>
                  <a:cubicBezTo>
                    <a:pt x="1046" y="344"/>
                    <a:pt x="911" y="592"/>
                    <a:pt x="751" y="831"/>
                  </a:cubicBezTo>
                  <a:lnTo>
                    <a:pt x="137" y="1669"/>
                  </a:lnTo>
                  <a:cubicBezTo>
                    <a:pt x="25" y="1829"/>
                    <a:pt x="1" y="2028"/>
                    <a:pt x="73" y="2204"/>
                  </a:cubicBezTo>
                  <a:lnTo>
                    <a:pt x="711" y="3760"/>
                  </a:lnTo>
                  <a:lnTo>
                    <a:pt x="1373" y="2164"/>
                  </a:lnTo>
                  <a:cubicBezTo>
                    <a:pt x="1485" y="1876"/>
                    <a:pt x="1533" y="1573"/>
                    <a:pt x="1525" y="1270"/>
                  </a:cubicBezTo>
                  <a:cubicBezTo>
                    <a:pt x="1509" y="871"/>
                    <a:pt x="1461" y="480"/>
                    <a:pt x="1365" y="89"/>
                  </a:cubicBezTo>
                  <a:cubicBezTo>
                    <a:pt x="1353" y="30"/>
                    <a:pt x="1305" y="0"/>
                    <a:pt x="1256"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4"/>
            <p:cNvSpPr/>
            <p:nvPr/>
          </p:nvSpPr>
          <p:spPr>
            <a:xfrm>
              <a:off x="1755450" y="2714550"/>
              <a:ext cx="38525" cy="70250"/>
            </a:xfrm>
            <a:custGeom>
              <a:rect b="b" l="l" r="r" t="t"/>
              <a:pathLst>
                <a:path extrusionOk="0" h="2810" w="1541">
                  <a:moveTo>
                    <a:pt x="719" y="1"/>
                  </a:moveTo>
                  <a:lnTo>
                    <a:pt x="655" y="9"/>
                  </a:lnTo>
                  <a:lnTo>
                    <a:pt x="137" y="719"/>
                  </a:lnTo>
                  <a:cubicBezTo>
                    <a:pt x="25" y="879"/>
                    <a:pt x="1" y="1078"/>
                    <a:pt x="73" y="1254"/>
                  </a:cubicBezTo>
                  <a:lnTo>
                    <a:pt x="719" y="2810"/>
                  </a:lnTo>
                  <a:lnTo>
                    <a:pt x="1373" y="1214"/>
                  </a:lnTo>
                  <a:cubicBezTo>
                    <a:pt x="1493" y="926"/>
                    <a:pt x="1541" y="623"/>
                    <a:pt x="1525" y="312"/>
                  </a:cubicBezTo>
                  <a:cubicBezTo>
                    <a:pt x="1525" y="312"/>
                    <a:pt x="1525" y="224"/>
                    <a:pt x="1517" y="73"/>
                  </a:cubicBezTo>
                  <a:cubicBezTo>
                    <a:pt x="1254" y="25"/>
                    <a:pt x="982" y="1"/>
                    <a:pt x="71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4"/>
            <p:cNvSpPr/>
            <p:nvPr/>
          </p:nvSpPr>
          <p:spPr>
            <a:xfrm>
              <a:off x="1811125" y="2805500"/>
              <a:ext cx="94575" cy="37375"/>
            </a:xfrm>
            <a:custGeom>
              <a:rect b="b" l="l" r="r" t="t"/>
              <a:pathLst>
                <a:path extrusionOk="0" h="1495" w="3783">
                  <a:moveTo>
                    <a:pt x="1758" y="0"/>
                  </a:moveTo>
                  <a:cubicBezTo>
                    <a:pt x="1687" y="0"/>
                    <a:pt x="1615" y="14"/>
                    <a:pt x="1548" y="41"/>
                  </a:cubicBezTo>
                  <a:lnTo>
                    <a:pt x="0" y="680"/>
                  </a:lnTo>
                  <a:lnTo>
                    <a:pt x="1588" y="1342"/>
                  </a:lnTo>
                  <a:cubicBezTo>
                    <a:pt x="1855" y="1446"/>
                    <a:pt x="2136" y="1494"/>
                    <a:pt x="2417" y="1494"/>
                  </a:cubicBezTo>
                  <a:cubicBezTo>
                    <a:pt x="2439" y="1494"/>
                    <a:pt x="2460" y="1494"/>
                    <a:pt x="2482" y="1494"/>
                  </a:cubicBezTo>
                  <a:cubicBezTo>
                    <a:pt x="2881" y="1478"/>
                    <a:pt x="3272" y="1430"/>
                    <a:pt x="3663" y="1334"/>
                  </a:cubicBezTo>
                  <a:cubicBezTo>
                    <a:pt x="3766" y="1310"/>
                    <a:pt x="3782" y="1158"/>
                    <a:pt x="3671" y="1111"/>
                  </a:cubicBezTo>
                  <a:cubicBezTo>
                    <a:pt x="3407" y="1015"/>
                    <a:pt x="3152" y="879"/>
                    <a:pt x="2929" y="712"/>
                  </a:cubicBezTo>
                  <a:lnTo>
                    <a:pt x="2083" y="105"/>
                  </a:lnTo>
                  <a:cubicBezTo>
                    <a:pt x="1989" y="36"/>
                    <a:pt x="1874" y="0"/>
                    <a:pt x="175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4"/>
            <p:cNvSpPr/>
            <p:nvPr/>
          </p:nvSpPr>
          <p:spPr>
            <a:xfrm>
              <a:off x="1811125" y="2805500"/>
              <a:ext cx="70025" cy="37425"/>
            </a:xfrm>
            <a:custGeom>
              <a:rect b="b" l="l" r="r" t="t"/>
              <a:pathLst>
                <a:path extrusionOk="0" h="1497" w="2801">
                  <a:moveTo>
                    <a:pt x="1758" y="0"/>
                  </a:moveTo>
                  <a:cubicBezTo>
                    <a:pt x="1687" y="0"/>
                    <a:pt x="1615" y="14"/>
                    <a:pt x="1548" y="41"/>
                  </a:cubicBezTo>
                  <a:lnTo>
                    <a:pt x="0" y="680"/>
                  </a:lnTo>
                  <a:lnTo>
                    <a:pt x="1588" y="1342"/>
                  </a:lnTo>
                  <a:cubicBezTo>
                    <a:pt x="1843" y="1441"/>
                    <a:pt x="2111" y="1496"/>
                    <a:pt x="2385" y="1496"/>
                  </a:cubicBezTo>
                  <a:cubicBezTo>
                    <a:pt x="2420" y="1496"/>
                    <a:pt x="2455" y="1495"/>
                    <a:pt x="2490" y="1494"/>
                  </a:cubicBezTo>
                  <a:cubicBezTo>
                    <a:pt x="2490" y="1494"/>
                    <a:pt x="2578" y="1494"/>
                    <a:pt x="2729" y="1478"/>
                  </a:cubicBezTo>
                  <a:cubicBezTo>
                    <a:pt x="2777" y="1214"/>
                    <a:pt x="2801" y="951"/>
                    <a:pt x="2801" y="680"/>
                  </a:cubicBezTo>
                  <a:cubicBezTo>
                    <a:pt x="2801" y="664"/>
                    <a:pt x="2801" y="640"/>
                    <a:pt x="2801" y="624"/>
                  </a:cubicBezTo>
                  <a:lnTo>
                    <a:pt x="2083" y="105"/>
                  </a:lnTo>
                  <a:cubicBezTo>
                    <a:pt x="1989" y="36"/>
                    <a:pt x="1874" y="0"/>
                    <a:pt x="175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4"/>
            <p:cNvSpPr/>
            <p:nvPr/>
          </p:nvSpPr>
          <p:spPr>
            <a:xfrm>
              <a:off x="1752875" y="2860375"/>
              <a:ext cx="38325" cy="93925"/>
            </a:xfrm>
            <a:custGeom>
              <a:rect b="b" l="l" r="r" t="t"/>
              <a:pathLst>
                <a:path extrusionOk="0" h="3757" w="1533">
                  <a:moveTo>
                    <a:pt x="822" y="1"/>
                  </a:moveTo>
                  <a:lnTo>
                    <a:pt x="168" y="1597"/>
                  </a:lnTo>
                  <a:cubicBezTo>
                    <a:pt x="48" y="1876"/>
                    <a:pt x="0" y="2187"/>
                    <a:pt x="16" y="2490"/>
                  </a:cubicBezTo>
                  <a:cubicBezTo>
                    <a:pt x="24" y="2889"/>
                    <a:pt x="80" y="3280"/>
                    <a:pt x="168" y="3671"/>
                  </a:cubicBezTo>
                  <a:cubicBezTo>
                    <a:pt x="180" y="3726"/>
                    <a:pt x="231" y="3756"/>
                    <a:pt x="281" y="3756"/>
                  </a:cubicBezTo>
                  <a:cubicBezTo>
                    <a:pt x="327" y="3756"/>
                    <a:pt x="372" y="3732"/>
                    <a:pt x="391" y="3679"/>
                  </a:cubicBezTo>
                  <a:cubicBezTo>
                    <a:pt x="487" y="3416"/>
                    <a:pt x="623" y="3161"/>
                    <a:pt x="790" y="2929"/>
                  </a:cubicBezTo>
                  <a:lnTo>
                    <a:pt x="1397" y="2083"/>
                  </a:lnTo>
                  <a:cubicBezTo>
                    <a:pt x="1508" y="1932"/>
                    <a:pt x="1532" y="1732"/>
                    <a:pt x="1460" y="1557"/>
                  </a:cubicBezTo>
                  <a:lnTo>
                    <a:pt x="822"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4"/>
            <p:cNvSpPr/>
            <p:nvPr/>
          </p:nvSpPr>
          <p:spPr>
            <a:xfrm>
              <a:off x="1752875" y="2860375"/>
              <a:ext cx="38325" cy="70250"/>
            </a:xfrm>
            <a:custGeom>
              <a:rect b="b" l="l" r="r" t="t"/>
              <a:pathLst>
                <a:path extrusionOk="0" h="2810" w="1533">
                  <a:moveTo>
                    <a:pt x="822" y="1"/>
                  </a:moveTo>
                  <a:lnTo>
                    <a:pt x="160" y="1597"/>
                  </a:lnTo>
                  <a:cubicBezTo>
                    <a:pt x="48" y="1884"/>
                    <a:pt x="0" y="2187"/>
                    <a:pt x="8" y="2490"/>
                  </a:cubicBezTo>
                  <a:cubicBezTo>
                    <a:pt x="8" y="2490"/>
                    <a:pt x="8" y="2578"/>
                    <a:pt x="24" y="2730"/>
                  </a:cubicBezTo>
                  <a:cubicBezTo>
                    <a:pt x="287" y="2785"/>
                    <a:pt x="551" y="2809"/>
                    <a:pt x="822" y="2809"/>
                  </a:cubicBezTo>
                  <a:lnTo>
                    <a:pt x="886" y="2801"/>
                  </a:lnTo>
                  <a:lnTo>
                    <a:pt x="1405" y="2083"/>
                  </a:lnTo>
                  <a:cubicBezTo>
                    <a:pt x="1516" y="1932"/>
                    <a:pt x="1532" y="1732"/>
                    <a:pt x="1460" y="1557"/>
                  </a:cubicBezTo>
                  <a:lnTo>
                    <a:pt x="822"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4"/>
            <p:cNvSpPr/>
            <p:nvPr/>
          </p:nvSpPr>
          <p:spPr>
            <a:xfrm>
              <a:off x="1641150" y="2802450"/>
              <a:ext cx="94575" cy="37425"/>
            </a:xfrm>
            <a:custGeom>
              <a:rect b="b" l="l" r="r" t="t"/>
              <a:pathLst>
                <a:path extrusionOk="0" h="1497" w="3783">
                  <a:moveTo>
                    <a:pt x="1410" y="1"/>
                  </a:moveTo>
                  <a:cubicBezTo>
                    <a:pt x="1371" y="1"/>
                    <a:pt x="1332" y="2"/>
                    <a:pt x="1293" y="4"/>
                  </a:cubicBezTo>
                  <a:cubicBezTo>
                    <a:pt x="902" y="12"/>
                    <a:pt x="503" y="68"/>
                    <a:pt x="120" y="155"/>
                  </a:cubicBezTo>
                  <a:cubicBezTo>
                    <a:pt x="9" y="187"/>
                    <a:pt x="1" y="339"/>
                    <a:pt x="104" y="379"/>
                  </a:cubicBezTo>
                  <a:cubicBezTo>
                    <a:pt x="368" y="474"/>
                    <a:pt x="623" y="610"/>
                    <a:pt x="855" y="778"/>
                  </a:cubicBezTo>
                  <a:lnTo>
                    <a:pt x="1700" y="1392"/>
                  </a:lnTo>
                  <a:cubicBezTo>
                    <a:pt x="1794" y="1461"/>
                    <a:pt x="1906" y="1497"/>
                    <a:pt x="2020" y="1497"/>
                  </a:cubicBezTo>
                  <a:cubicBezTo>
                    <a:pt x="2090" y="1497"/>
                    <a:pt x="2160" y="1483"/>
                    <a:pt x="2227" y="1456"/>
                  </a:cubicBezTo>
                  <a:lnTo>
                    <a:pt x="3783" y="810"/>
                  </a:lnTo>
                  <a:lnTo>
                    <a:pt x="2195" y="147"/>
                  </a:lnTo>
                  <a:cubicBezTo>
                    <a:pt x="1944" y="50"/>
                    <a:pt x="1680" y="1"/>
                    <a:pt x="141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4"/>
            <p:cNvSpPr/>
            <p:nvPr/>
          </p:nvSpPr>
          <p:spPr>
            <a:xfrm>
              <a:off x="1665700" y="2802250"/>
              <a:ext cx="70025" cy="37425"/>
            </a:xfrm>
            <a:custGeom>
              <a:rect b="b" l="l" r="r" t="t"/>
              <a:pathLst>
                <a:path extrusionOk="0" h="1497" w="2801">
                  <a:moveTo>
                    <a:pt x="425" y="1"/>
                  </a:moveTo>
                  <a:cubicBezTo>
                    <a:pt x="387" y="1"/>
                    <a:pt x="349" y="2"/>
                    <a:pt x="311" y="4"/>
                  </a:cubicBezTo>
                  <a:cubicBezTo>
                    <a:pt x="311" y="4"/>
                    <a:pt x="224" y="4"/>
                    <a:pt x="72" y="12"/>
                  </a:cubicBezTo>
                  <a:cubicBezTo>
                    <a:pt x="24" y="275"/>
                    <a:pt x="0" y="546"/>
                    <a:pt x="0" y="810"/>
                  </a:cubicBezTo>
                  <a:cubicBezTo>
                    <a:pt x="0" y="834"/>
                    <a:pt x="0" y="850"/>
                    <a:pt x="0" y="873"/>
                  </a:cubicBezTo>
                  <a:lnTo>
                    <a:pt x="718" y="1392"/>
                  </a:lnTo>
                  <a:cubicBezTo>
                    <a:pt x="812" y="1461"/>
                    <a:pt x="924" y="1497"/>
                    <a:pt x="1038" y="1497"/>
                  </a:cubicBezTo>
                  <a:cubicBezTo>
                    <a:pt x="1108" y="1497"/>
                    <a:pt x="1178" y="1483"/>
                    <a:pt x="1245" y="1456"/>
                  </a:cubicBezTo>
                  <a:lnTo>
                    <a:pt x="2801" y="810"/>
                  </a:lnTo>
                  <a:lnTo>
                    <a:pt x="1205" y="155"/>
                  </a:lnTo>
                  <a:cubicBezTo>
                    <a:pt x="960" y="50"/>
                    <a:pt x="691" y="1"/>
                    <a:pt x="42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4"/>
            <p:cNvSpPr/>
            <p:nvPr/>
          </p:nvSpPr>
          <p:spPr>
            <a:xfrm>
              <a:off x="1687825" y="2736900"/>
              <a:ext cx="171200" cy="171375"/>
            </a:xfrm>
            <a:custGeom>
              <a:rect b="b" l="l" r="r" t="t"/>
              <a:pathLst>
                <a:path extrusionOk="0" h="6855" w="6848">
                  <a:moveTo>
                    <a:pt x="3424" y="0"/>
                  </a:moveTo>
                  <a:cubicBezTo>
                    <a:pt x="1533" y="0"/>
                    <a:pt x="1" y="1533"/>
                    <a:pt x="1" y="3424"/>
                  </a:cubicBezTo>
                  <a:cubicBezTo>
                    <a:pt x="1" y="5323"/>
                    <a:pt x="1533" y="6855"/>
                    <a:pt x="3424" y="6855"/>
                  </a:cubicBezTo>
                  <a:cubicBezTo>
                    <a:pt x="5315" y="6855"/>
                    <a:pt x="6847" y="5323"/>
                    <a:pt x="6847" y="3424"/>
                  </a:cubicBezTo>
                  <a:cubicBezTo>
                    <a:pt x="6847" y="1533"/>
                    <a:pt x="5315" y="0"/>
                    <a:pt x="3424"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4"/>
            <p:cNvSpPr/>
            <p:nvPr/>
          </p:nvSpPr>
          <p:spPr>
            <a:xfrm>
              <a:off x="1687700" y="2758400"/>
              <a:ext cx="149575" cy="128150"/>
            </a:xfrm>
            <a:custGeom>
              <a:rect b="b" l="l" r="r" t="t"/>
              <a:pathLst>
                <a:path extrusionOk="0" h="5126" w="5983">
                  <a:moveTo>
                    <a:pt x="3406" y="0"/>
                  </a:moveTo>
                  <a:cubicBezTo>
                    <a:pt x="2776" y="0"/>
                    <a:pt x="2132" y="235"/>
                    <a:pt x="1610" y="760"/>
                  </a:cubicBezTo>
                  <a:cubicBezTo>
                    <a:pt x="0" y="2370"/>
                    <a:pt x="1144" y="5125"/>
                    <a:pt x="3419" y="5125"/>
                  </a:cubicBezTo>
                  <a:cubicBezTo>
                    <a:pt x="3422" y="5125"/>
                    <a:pt x="3426" y="5125"/>
                    <a:pt x="3429" y="5125"/>
                  </a:cubicBezTo>
                  <a:cubicBezTo>
                    <a:pt x="4841" y="5125"/>
                    <a:pt x="5982" y="3976"/>
                    <a:pt x="5982" y="2564"/>
                  </a:cubicBezTo>
                  <a:cubicBezTo>
                    <a:pt x="5982" y="1021"/>
                    <a:pt x="4722" y="0"/>
                    <a:pt x="3406"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4"/>
            <p:cNvSpPr/>
            <p:nvPr/>
          </p:nvSpPr>
          <p:spPr>
            <a:xfrm>
              <a:off x="1741900" y="2790950"/>
              <a:ext cx="63050" cy="63275"/>
            </a:xfrm>
            <a:custGeom>
              <a:rect b="b" l="l" r="r" t="t"/>
              <a:pathLst>
                <a:path extrusionOk="0" h="2531" w="2522">
                  <a:moveTo>
                    <a:pt x="1261" y="1"/>
                  </a:moveTo>
                  <a:cubicBezTo>
                    <a:pt x="559" y="1"/>
                    <a:pt x="0" y="567"/>
                    <a:pt x="0" y="1262"/>
                  </a:cubicBezTo>
                  <a:cubicBezTo>
                    <a:pt x="0" y="1964"/>
                    <a:pt x="559" y="2530"/>
                    <a:pt x="1261" y="2530"/>
                  </a:cubicBezTo>
                  <a:cubicBezTo>
                    <a:pt x="1955" y="2530"/>
                    <a:pt x="2522" y="1964"/>
                    <a:pt x="2522" y="1262"/>
                  </a:cubicBezTo>
                  <a:cubicBezTo>
                    <a:pt x="2522" y="567"/>
                    <a:pt x="1955" y="1"/>
                    <a:pt x="126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4"/>
            <p:cNvSpPr/>
            <p:nvPr/>
          </p:nvSpPr>
          <p:spPr>
            <a:xfrm>
              <a:off x="1741700" y="2790950"/>
              <a:ext cx="45100" cy="63275"/>
            </a:xfrm>
            <a:custGeom>
              <a:rect b="b" l="l" r="r" t="t"/>
              <a:pathLst>
                <a:path extrusionOk="0" h="2531" w="1804">
                  <a:moveTo>
                    <a:pt x="1270" y="1"/>
                  </a:moveTo>
                  <a:cubicBezTo>
                    <a:pt x="604" y="1"/>
                    <a:pt x="0" y="538"/>
                    <a:pt x="0" y="1270"/>
                  </a:cubicBezTo>
                  <a:cubicBezTo>
                    <a:pt x="0" y="1995"/>
                    <a:pt x="603" y="2530"/>
                    <a:pt x="1270" y="2530"/>
                  </a:cubicBezTo>
                  <a:cubicBezTo>
                    <a:pt x="1446" y="2530"/>
                    <a:pt x="1628" y="2493"/>
                    <a:pt x="1804" y="2411"/>
                  </a:cubicBezTo>
                  <a:cubicBezTo>
                    <a:pt x="1357" y="2203"/>
                    <a:pt x="1070" y="1756"/>
                    <a:pt x="1070" y="1262"/>
                  </a:cubicBezTo>
                  <a:cubicBezTo>
                    <a:pt x="1070" y="775"/>
                    <a:pt x="1357" y="328"/>
                    <a:pt x="1804" y="121"/>
                  </a:cubicBezTo>
                  <a:cubicBezTo>
                    <a:pt x="1628" y="39"/>
                    <a:pt x="1447" y="1"/>
                    <a:pt x="127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2" name="Google Shape;6342;p64"/>
          <p:cNvGrpSpPr/>
          <p:nvPr/>
        </p:nvGrpSpPr>
        <p:grpSpPr>
          <a:xfrm>
            <a:off x="2829875" y="2638950"/>
            <a:ext cx="370875" cy="367275"/>
            <a:chOff x="2829875" y="2638950"/>
            <a:chExt cx="370875" cy="367275"/>
          </a:xfrm>
        </p:grpSpPr>
        <p:sp>
          <p:nvSpPr>
            <p:cNvPr id="6343" name="Google Shape;6343;p64"/>
            <p:cNvSpPr/>
            <p:nvPr/>
          </p:nvSpPr>
          <p:spPr>
            <a:xfrm>
              <a:off x="2841650" y="2651825"/>
              <a:ext cx="347325" cy="341450"/>
            </a:xfrm>
            <a:custGeom>
              <a:rect b="b" l="l" r="r" t="t"/>
              <a:pathLst>
                <a:path extrusionOk="0" h="13658" w="13893">
                  <a:moveTo>
                    <a:pt x="4320" y="0"/>
                  </a:moveTo>
                  <a:cubicBezTo>
                    <a:pt x="4116" y="0"/>
                    <a:pt x="3919" y="158"/>
                    <a:pt x="3919" y="395"/>
                  </a:cubicBezTo>
                  <a:lnTo>
                    <a:pt x="3943" y="2789"/>
                  </a:lnTo>
                  <a:cubicBezTo>
                    <a:pt x="3943" y="3435"/>
                    <a:pt x="4198" y="4058"/>
                    <a:pt x="4653" y="4521"/>
                  </a:cubicBezTo>
                  <a:cubicBezTo>
                    <a:pt x="4198" y="4058"/>
                    <a:pt x="3583" y="3794"/>
                    <a:pt x="2937" y="3786"/>
                  </a:cubicBezTo>
                  <a:lnTo>
                    <a:pt x="543" y="3755"/>
                  </a:lnTo>
                  <a:cubicBezTo>
                    <a:pt x="192" y="3755"/>
                    <a:pt x="17" y="4177"/>
                    <a:pt x="264" y="4425"/>
                  </a:cubicBezTo>
                  <a:lnTo>
                    <a:pt x="1964" y="6108"/>
                  </a:lnTo>
                  <a:cubicBezTo>
                    <a:pt x="2426" y="6563"/>
                    <a:pt x="3049" y="6819"/>
                    <a:pt x="3695" y="6819"/>
                  </a:cubicBezTo>
                  <a:cubicBezTo>
                    <a:pt x="3049" y="6819"/>
                    <a:pt x="2426" y="7066"/>
                    <a:pt x="1964" y="7521"/>
                  </a:cubicBezTo>
                  <a:lnTo>
                    <a:pt x="240" y="9189"/>
                  </a:lnTo>
                  <a:cubicBezTo>
                    <a:pt x="1" y="9436"/>
                    <a:pt x="168" y="9859"/>
                    <a:pt x="519" y="9867"/>
                  </a:cubicBezTo>
                  <a:lnTo>
                    <a:pt x="2913" y="9851"/>
                  </a:lnTo>
                  <a:cubicBezTo>
                    <a:pt x="3559" y="9843"/>
                    <a:pt x="4182" y="9588"/>
                    <a:pt x="4637" y="9125"/>
                  </a:cubicBezTo>
                  <a:lnTo>
                    <a:pt x="4637" y="9125"/>
                  </a:lnTo>
                  <a:cubicBezTo>
                    <a:pt x="4182" y="9588"/>
                    <a:pt x="3919" y="10202"/>
                    <a:pt x="3911" y="10848"/>
                  </a:cubicBezTo>
                  <a:lnTo>
                    <a:pt x="3871" y="13242"/>
                  </a:lnTo>
                  <a:cubicBezTo>
                    <a:pt x="3876" y="13480"/>
                    <a:pt x="4068" y="13633"/>
                    <a:pt x="4271" y="13633"/>
                  </a:cubicBezTo>
                  <a:cubicBezTo>
                    <a:pt x="4368" y="13633"/>
                    <a:pt x="4467" y="13599"/>
                    <a:pt x="4549" y="13521"/>
                  </a:cubicBezTo>
                  <a:lnTo>
                    <a:pt x="6225" y="11814"/>
                  </a:lnTo>
                  <a:cubicBezTo>
                    <a:pt x="6679" y="11359"/>
                    <a:pt x="6935" y="10737"/>
                    <a:pt x="6943" y="10090"/>
                  </a:cubicBezTo>
                  <a:lnTo>
                    <a:pt x="6943" y="10090"/>
                  </a:lnTo>
                  <a:cubicBezTo>
                    <a:pt x="6935" y="10737"/>
                    <a:pt x="7190" y="11359"/>
                    <a:pt x="7637" y="11822"/>
                  </a:cubicBezTo>
                  <a:lnTo>
                    <a:pt x="9297" y="13545"/>
                  </a:lnTo>
                  <a:cubicBezTo>
                    <a:pt x="9377" y="13622"/>
                    <a:pt x="9475" y="13657"/>
                    <a:pt x="9571" y="13657"/>
                  </a:cubicBezTo>
                  <a:cubicBezTo>
                    <a:pt x="9774" y="13657"/>
                    <a:pt x="9970" y="13504"/>
                    <a:pt x="9975" y="13266"/>
                  </a:cubicBezTo>
                  <a:lnTo>
                    <a:pt x="9959" y="10872"/>
                  </a:lnTo>
                  <a:cubicBezTo>
                    <a:pt x="9951" y="10226"/>
                    <a:pt x="9696" y="9604"/>
                    <a:pt x="9241" y="9149"/>
                  </a:cubicBezTo>
                  <a:lnTo>
                    <a:pt x="9241" y="9149"/>
                  </a:lnTo>
                  <a:cubicBezTo>
                    <a:pt x="9696" y="9603"/>
                    <a:pt x="10310" y="9867"/>
                    <a:pt x="10956" y="9883"/>
                  </a:cubicBezTo>
                  <a:lnTo>
                    <a:pt x="13350" y="9915"/>
                  </a:lnTo>
                  <a:cubicBezTo>
                    <a:pt x="13701" y="9915"/>
                    <a:pt x="13877" y="9492"/>
                    <a:pt x="13637" y="9236"/>
                  </a:cubicBezTo>
                  <a:lnTo>
                    <a:pt x="11930" y="7553"/>
                  </a:lnTo>
                  <a:cubicBezTo>
                    <a:pt x="11467" y="7098"/>
                    <a:pt x="10853" y="6843"/>
                    <a:pt x="10206" y="6843"/>
                  </a:cubicBezTo>
                  <a:cubicBezTo>
                    <a:pt x="10853" y="6843"/>
                    <a:pt x="11467" y="6595"/>
                    <a:pt x="11938" y="6140"/>
                  </a:cubicBezTo>
                  <a:lnTo>
                    <a:pt x="13653" y="4473"/>
                  </a:lnTo>
                  <a:cubicBezTo>
                    <a:pt x="13893" y="4225"/>
                    <a:pt x="13725" y="3802"/>
                    <a:pt x="13374" y="3794"/>
                  </a:cubicBezTo>
                  <a:lnTo>
                    <a:pt x="10980" y="3818"/>
                  </a:lnTo>
                  <a:cubicBezTo>
                    <a:pt x="10334" y="3818"/>
                    <a:pt x="9712" y="4074"/>
                    <a:pt x="9257" y="4537"/>
                  </a:cubicBezTo>
                  <a:cubicBezTo>
                    <a:pt x="9712" y="4074"/>
                    <a:pt x="9975" y="3459"/>
                    <a:pt x="9991" y="2813"/>
                  </a:cubicBezTo>
                  <a:lnTo>
                    <a:pt x="10023" y="419"/>
                  </a:lnTo>
                  <a:cubicBezTo>
                    <a:pt x="10028" y="176"/>
                    <a:pt x="9832" y="17"/>
                    <a:pt x="9628" y="17"/>
                  </a:cubicBezTo>
                  <a:cubicBezTo>
                    <a:pt x="9531" y="17"/>
                    <a:pt x="9432" y="52"/>
                    <a:pt x="9353" y="132"/>
                  </a:cubicBezTo>
                  <a:lnTo>
                    <a:pt x="7669" y="1840"/>
                  </a:lnTo>
                  <a:cubicBezTo>
                    <a:pt x="7214" y="2302"/>
                    <a:pt x="6959" y="2925"/>
                    <a:pt x="6959" y="3571"/>
                  </a:cubicBezTo>
                  <a:cubicBezTo>
                    <a:pt x="6959" y="2925"/>
                    <a:pt x="6711" y="2302"/>
                    <a:pt x="6265" y="1840"/>
                  </a:cubicBezTo>
                  <a:lnTo>
                    <a:pt x="4597" y="116"/>
                  </a:lnTo>
                  <a:cubicBezTo>
                    <a:pt x="4517" y="36"/>
                    <a:pt x="4418" y="0"/>
                    <a:pt x="432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4"/>
            <p:cNvSpPr/>
            <p:nvPr/>
          </p:nvSpPr>
          <p:spPr>
            <a:xfrm>
              <a:off x="2863800" y="2670675"/>
              <a:ext cx="303250" cy="303825"/>
            </a:xfrm>
            <a:custGeom>
              <a:rect b="b" l="l" r="r" t="t"/>
              <a:pathLst>
                <a:path extrusionOk="0" h="12153" w="12130">
                  <a:moveTo>
                    <a:pt x="4325" y="0"/>
                  </a:moveTo>
                  <a:cubicBezTo>
                    <a:pt x="4325" y="0"/>
                    <a:pt x="3958" y="926"/>
                    <a:pt x="3942" y="958"/>
                  </a:cubicBezTo>
                  <a:lnTo>
                    <a:pt x="3041" y="567"/>
                  </a:lnTo>
                  <a:lnTo>
                    <a:pt x="3041" y="567"/>
                  </a:lnTo>
                  <a:lnTo>
                    <a:pt x="3049" y="2035"/>
                  </a:lnTo>
                  <a:cubicBezTo>
                    <a:pt x="3057" y="2681"/>
                    <a:pt x="3312" y="3304"/>
                    <a:pt x="3767" y="3759"/>
                  </a:cubicBezTo>
                  <a:cubicBezTo>
                    <a:pt x="3312" y="3304"/>
                    <a:pt x="2697" y="3040"/>
                    <a:pt x="2051" y="3032"/>
                  </a:cubicBezTo>
                  <a:lnTo>
                    <a:pt x="551" y="3009"/>
                  </a:lnTo>
                  <a:lnTo>
                    <a:pt x="551" y="3009"/>
                  </a:lnTo>
                  <a:cubicBezTo>
                    <a:pt x="551" y="3009"/>
                    <a:pt x="942" y="3926"/>
                    <a:pt x="958" y="3958"/>
                  </a:cubicBezTo>
                  <a:cubicBezTo>
                    <a:pt x="926" y="3974"/>
                    <a:pt x="40" y="4325"/>
                    <a:pt x="40" y="4325"/>
                  </a:cubicBezTo>
                  <a:lnTo>
                    <a:pt x="1078" y="5354"/>
                  </a:lnTo>
                  <a:cubicBezTo>
                    <a:pt x="1540" y="5809"/>
                    <a:pt x="2163" y="6065"/>
                    <a:pt x="2809" y="6065"/>
                  </a:cubicBezTo>
                  <a:cubicBezTo>
                    <a:pt x="2163" y="6065"/>
                    <a:pt x="1540" y="6312"/>
                    <a:pt x="1078" y="6767"/>
                  </a:cubicBezTo>
                  <a:lnTo>
                    <a:pt x="0" y="7812"/>
                  </a:lnTo>
                  <a:cubicBezTo>
                    <a:pt x="0" y="7812"/>
                    <a:pt x="926" y="8187"/>
                    <a:pt x="958" y="8195"/>
                  </a:cubicBezTo>
                  <a:cubicBezTo>
                    <a:pt x="942" y="8227"/>
                    <a:pt x="567" y="9105"/>
                    <a:pt x="567" y="9105"/>
                  </a:cubicBezTo>
                  <a:lnTo>
                    <a:pt x="2027" y="9097"/>
                  </a:lnTo>
                  <a:cubicBezTo>
                    <a:pt x="2673" y="9089"/>
                    <a:pt x="3296" y="8834"/>
                    <a:pt x="3751" y="8371"/>
                  </a:cubicBezTo>
                  <a:lnTo>
                    <a:pt x="3751" y="8371"/>
                  </a:lnTo>
                  <a:cubicBezTo>
                    <a:pt x="3296" y="8834"/>
                    <a:pt x="3033" y="9448"/>
                    <a:pt x="3025" y="10094"/>
                  </a:cubicBezTo>
                  <a:lnTo>
                    <a:pt x="3001" y="11602"/>
                  </a:lnTo>
                  <a:cubicBezTo>
                    <a:pt x="3001" y="11602"/>
                    <a:pt x="3918" y="11203"/>
                    <a:pt x="3950" y="11195"/>
                  </a:cubicBezTo>
                  <a:cubicBezTo>
                    <a:pt x="3958" y="11227"/>
                    <a:pt x="4317" y="12113"/>
                    <a:pt x="4317" y="12113"/>
                  </a:cubicBezTo>
                  <a:lnTo>
                    <a:pt x="5339" y="11068"/>
                  </a:lnTo>
                  <a:cubicBezTo>
                    <a:pt x="5793" y="10605"/>
                    <a:pt x="6049" y="9983"/>
                    <a:pt x="6049" y="9336"/>
                  </a:cubicBezTo>
                  <a:cubicBezTo>
                    <a:pt x="6049" y="9983"/>
                    <a:pt x="6304" y="10605"/>
                    <a:pt x="6751" y="11068"/>
                  </a:cubicBezTo>
                  <a:lnTo>
                    <a:pt x="7796" y="12153"/>
                  </a:lnTo>
                  <a:cubicBezTo>
                    <a:pt x="7796" y="12153"/>
                    <a:pt x="8171" y="11227"/>
                    <a:pt x="8179" y="11195"/>
                  </a:cubicBezTo>
                  <a:cubicBezTo>
                    <a:pt x="8211" y="11203"/>
                    <a:pt x="9089" y="11578"/>
                    <a:pt x="9089" y="11578"/>
                  </a:cubicBezTo>
                  <a:lnTo>
                    <a:pt x="9073" y="10118"/>
                  </a:lnTo>
                  <a:cubicBezTo>
                    <a:pt x="9065" y="9464"/>
                    <a:pt x="8810" y="8850"/>
                    <a:pt x="8355" y="8387"/>
                  </a:cubicBezTo>
                  <a:lnTo>
                    <a:pt x="8355" y="8387"/>
                  </a:lnTo>
                  <a:cubicBezTo>
                    <a:pt x="8810" y="8849"/>
                    <a:pt x="9424" y="9113"/>
                    <a:pt x="10070" y="9121"/>
                  </a:cubicBezTo>
                  <a:lnTo>
                    <a:pt x="11579" y="9145"/>
                  </a:lnTo>
                  <a:cubicBezTo>
                    <a:pt x="11579" y="9145"/>
                    <a:pt x="11188" y="8227"/>
                    <a:pt x="11172" y="8195"/>
                  </a:cubicBezTo>
                  <a:lnTo>
                    <a:pt x="12081" y="7828"/>
                  </a:lnTo>
                  <a:lnTo>
                    <a:pt x="11044" y="6799"/>
                  </a:lnTo>
                  <a:cubicBezTo>
                    <a:pt x="10581" y="6344"/>
                    <a:pt x="9967" y="6089"/>
                    <a:pt x="9320" y="6089"/>
                  </a:cubicBezTo>
                  <a:cubicBezTo>
                    <a:pt x="9967" y="6089"/>
                    <a:pt x="10581" y="5833"/>
                    <a:pt x="11052" y="5386"/>
                  </a:cubicBezTo>
                  <a:lnTo>
                    <a:pt x="12129" y="4341"/>
                  </a:lnTo>
                  <a:lnTo>
                    <a:pt x="11267" y="3990"/>
                  </a:lnTo>
                  <a:lnTo>
                    <a:pt x="11164" y="3958"/>
                  </a:lnTo>
                  <a:cubicBezTo>
                    <a:pt x="11180" y="3926"/>
                    <a:pt x="11196" y="3894"/>
                    <a:pt x="11211" y="3862"/>
                  </a:cubicBezTo>
                  <a:lnTo>
                    <a:pt x="11555" y="3048"/>
                  </a:lnTo>
                  <a:lnTo>
                    <a:pt x="11555" y="3048"/>
                  </a:lnTo>
                  <a:lnTo>
                    <a:pt x="10094" y="3056"/>
                  </a:lnTo>
                  <a:cubicBezTo>
                    <a:pt x="9448" y="3064"/>
                    <a:pt x="8826" y="3320"/>
                    <a:pt x="8371" y="3783"/>
                  </a:cubicBezTo>
                  <a:cubicBezTo>
                    <a:pt x="8826" y="3320"/>
                    <a:pt x="9089" y="2705"/>
                    <a:pt x="9097" y="2059"/>
                  </a:cubicBezTo>
                  <a:lnTo>
                    <a:pt x="9121" y="551"/>
                  </a:lnTo>
                  <a:lnTo>
                    <a:pt x="8171" y="958"/>
                  </a:lnTo>
                  <a:cubicBezTo>
                    <a:pt x="8163" y="926"/>
                    <a:pt x="7812" y="40"/>
                    <a:pt x="7812" y="40"/>
                  </a:cubicBezTo>
                  <a:lnTo>
                    <a:pt x="6783" y="1086"/>
                  </a:lnTo>
                  <a:cubicBezTo>
                    <a:pt x="6328" y="1548"/>
                    <a:pt x="6073" y="2171"/>
                    <a:pt x="6073" y="2817"/>
                  </a:cubicBezTo>
                  <a:cubicBezTo>
                    <a:pt x="6073" y="2171"/>
                    <a:pt x="5825" y="1548"/>
                    <a:pt x="5371" y="1078"/>
                  </a:cubicBezTo>
                  <a:lnTo>
                    <a:pt x="4325"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4"/>
            <p:cNvSpPr/>
            <p:nvPr/>
          </p:nvSpPr>
          <p:spPr>
            <a:xfrm>
              <a:off x="2977900" y="2638950"/>
              <a:ext cx="75025" cy="183550"/>
            </a:xfrm>
            <a:custGeom>
              <a:rect b="b" l="l" r="r" t="t"/>
              <a:pathLst>
                <a:path extrusionOk="0" h="7342" w="3001">
                  <a:moveTo>
                    <a:pt x="1501" y="1"/>
                  </a:moveTo>
                  <a:cubicBezTo>
                    <a:pt x="1353" y="1"/>
                    <a:pt x="1206" y="80"/>
                    <a:pt x="1134" y="240"/>
                  </a:cubicBezTo>
                  <a:lnTo>
                    <a:pt x="248" y="2458"/>
                  </a:lnTo>
                  <a:cubicBezTo>
                    <a:pt x="1" y="3065"/>
                    <a:pt x="9" y="3735"/>
                    <a:pt x="256" y="4333"/>
                  </a:cubicBezTo>
                  <a:lnTo>
                    <a:pt x="1501" y="7342"/>
                  </a:lnTo>
                  <a:lnTo>
                    <a:pt x="2746" y="4333"/>
                  </a:lnTo>
                  <a:cubicBezTo>
                    <a:pt x="2993" y="3735"/>
                    <a:pt x="3001" y="3065"/>
                    <a:pt x="2754" y="2458"/>
                  </a:cubicBezTo>
                  <a:lnTo>
                    <a:pt x="1868" y="240"/>
                  </a:lnTo>
                  <a:cubicBezTo>
                    <a:pt x="1796" y="80"/>
                    <a:pt x="1648" y="1"/>
                    <a:pt x="150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4"/>
            <p:cNvSpPr/>
            <p:nvPr/>
          </p:nvSpPr>
          <p:spPr>
            <a:xfrm>
              <a:off x="2985275" y="2684575"/>
              <a:ext cx="60075" cy="137925"/>
            </a:xfrm>
            <a:custGeom>
              <a:rect b="b" l="l" r="r" t="t"/>
              <a:pathLst>
                <a:path extrusionOk="0" h="5517" w="2403">
                  <a:moveTo>
                    <a:pt x="1202" y="1"/>
                  </a:moveTo>
                  <a:cubicBezTo>
                    <a:pt x="1116" y="1"/>
                    <a:pt x="1030" y="47"/>
                    <a:pt x="990" y="139"/>
                  </a:cubicBezTo>
                  <a:lnTo>
                    <a:pt x="1" y="2620"/>
                  </a:lnTo>
                  <a:lnTo>
                    <a:pt x="1206" y="5517"/>
                  </a:lnTo>
                  <a:lnTo>
                    <a:pt x="2403" y="2620"/>
                  </a:lnTo>
                  <a:lnTo>
                    <a:pt x="1413" y="139"/>
                  </a:lnTo>
                  <a:cubicBezTo>
                    <a:pt x="1373" y="47"/>
                    <a:pt x="1288" y="1"/>
                    <a:pt x="1202"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4"/>
            <p:cNvSpPr/>
            <p:nvPr/>
          </p:nvSpPr>
          <p:spPr>
            <a:xfrm>
              <a:off x="2987875" y="2750725"/>
              <a:ext cx="54875" cy="71775"/>
            </a:xfrm>
            <a:custGeom>
              <a:rect b="b" l="l" r="r" t="t"/>
              <a:pathLst>
                <a:path extrusionOk="0" h="2871" w="2195">
                  <a:moveTo>
                    <a:pt x="1098" y="0"/>
                  </a:moveTo>
                  <a:cubicBezTo>
                    <a:pt x="725" y="0"/>
                    <a:pt x="352" y="74"/>
                    <a:pt x="1" y="221"/>
                  </a:cubicBezTo>
                  <a:lnTo>
                    <a:pt x="1102" y="2871"/>
                  </a:lnTo>
                  <a:lnTo>
                    <a:pt x="2195" y="221"/>
                  </a:lnTo>
                  <a:cubicBezTo>
                    <a:pt x="1844" y="74"/>
                    <a:pt x="1471" y="0"/>
                    <a:pt x="1098"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4"/>
            <p:cNvSpPr/>
            <p:nvPr/>
          </p:nvSpPr>
          <p:spPr>
            <a:xfrm>
              <a:off x="3004225" y="2738300"/>
              <a:ext cx="22175" cy="22175"/>
            </a:xfrm>
            <a:custGeom>
              <a:rect b="b" l="l" r="r" t="t"/>
              <a:pathLst>
                <a:path extrusionOk="0" h="887" w="887">
                  <a:moveTo>
                    <a:pt x="448" y="0"/>
                  </a:moveTo>
                  <a:cubicBezTo>
                    <a:pt x="200" y="0"/>
                    <a:pt x="1" y="200"/>
                    <a:pt x="1" y="439"/>
                  </a:cubicBezTo>
                  <a:cubicBezTo>
                    <a:pt x="1" y="687"/>
                    <a:pt x="200" y="886"/>
                    <a:pt x="448" y="886"/>
                  </a:cubicBezTo>
                  <a:cubicBezTo>
                    <a:pt x="687" y="886"/>
                    <a:pt x="887" y="687"/>
                    <a:pt x="887" y="439"/>
                  </a:cubicBezTo>
                  <a:cubicBezTo>
                    <a:pt x="887" y="200"/>
                    <a:pt x="687" y="0"/>
                    <a:pt x="448"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4"/>
            <p:cNvSpPr/>
            <p:nvPr/>
          </p:nvSpPr>
          <p:spPr>
            <a:xfrm>
              <a:off x="2978100" y="2822475"/>
              <a:ext cx="74625" cy="183750"/>
            </a:xfrm>
            <a:custGeom>
              <a:rect b="b" l="l" r="r" t="t"/>
              <a:pathLst>
                <a:path extrusionOk="0" h="7350" w="2985">
                  <a:moveTo>
                    <a:pt x="1493" y="1"/>
                  </a:moveTo>
                  <a:lnTo>
                    <a:pt x="248" y="3017"/>
                  </a:lnTo>
                  <a:cubicBezTo>
                    <a:pt x="1" y="3615"/>
                    <a:pt x="1" y="4286"/>
                    <a:pt x="240" y="4884"/>
                  </a:cubicBezTo>
                  <a:lnTo>
                    <a:pt x="1126" y="7110"/>
                  </a:lnTo>
                  <a:cubicBezTo>
                    <a:pt x="1198" y="7270"/>
                    <a:pt x="1345" y="7350"/>
                    <a:pt x="1493" y="7350"/>
                  </a:cubicBezTo>
                  <a:cubicBezTo>
                    <a:pt x="1640" y="7350"/>
                    <a:pt x="1788" y="7270"/>
                    <a:pt x="1860" y="7110"/>
                  </a:cubicBezTo>
                  <a:lnTo>
                    <a:pt x="2746" y="4884"/>
                  </a:lnTo>
                  <a:cubicBezTo>
                    <a:pt x="2985" y="4286"/>
                    <a:pt x="2977" y="3615"/>
                    <a:pt x="2730" y="3017"/>
                  </a:cubicBezTo>
                  <a:lnTo>
                    <a:pt x="1493"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4"/>
            <p:cNvSpPr/>
            <p:nvPr/>
          </p:nvSpPr>
          <p:spPr>
            <a:xfrm>
              <a:off x="2985275" y="2822475"/>
              <a:ext cx="60075" cy="138075"/>
            </a:xfrm>
            <a:custGeom>
              <a:rect b="b" l="l" r="r" t="t"/>
              <a:pathLst>
                <a:path extrusionOk="0" h="5523" w="2403">
                  <a:moveTo>
                    <a:pt x="1206" y="1"/>
                  </a:moveTo>
                  <a:lnTo>
                    <a:pt x="1" y="2905"/>
                  </a:lnTo>
                  <a:lnTo>
                    <a:pt x="990" y="5379"/>
                  </a:lnTo>
                  <a:cubicBezTo>
                    <a:pt x="1030" y="5474"/>
                    <a:pt x="1116" y="5522"/>
                    <a:pt x="1202" y="5522"/>
                  </a:cubicBezTo>
                  <a:cubicBezTo>
                    <a:pt x="1288" y="5522"/>
                    <a:pt x="1373" y="5474"/>
                    <a:pt x="1413" y="5379"/>
                  </a:cubicBezTo>
                  <a:lnTo>
                    <a:pt x="2403" y="2905"/>
                  </a:lnTo>
                  <a:lnTo>
                    <a:pt x="1206"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4"/>
            <p:cNvSpPr/>
            <p:nvPr/>
          </p:nvSpPr>
          <p:spPr>
            <a:xfrm>
              <a:off x="3015400" y="2689900"/>
              <a:ext cx="134400" cy="132600"/>
            </a:xfrm>
            <a:custGeom>
              <a:rect b="b" l="l" r="r" t="t"/>
              <a:pathLst>
                <a:path extrusionOk="0" h="5304" w="5376">
                  <a:moveTo>
                    <a:pt x="4898" y="0"/>
                  </a:moveTo>
                  <a:cubicBezTo>
                    <a:pt x="4850" y="0"/>
                    <a:pt x="4799" y="10"/>
                    <a:pt x="4749" y="29"/>
                  </a:cubicBezTo>
                  <a:lnTo>
                    <a:pt x="2554" y="971"/>
                  </a:lnTo>
                  <a:cubicBezTo>
                    <a:pt x="1964" y="1218"/>
                    <a:pt x="1493" y="1697"/>
                    <a:pt x="1246" y="2295"/>
                  </a:cubicBezTo>
                  <a:lnTo>
                    <a:pt x="1" y="5304"/>
                  </a:lnTo>
                  <a:lnTo>
                    <a:pt x="3009" y="4059"/>
                  </a:lnTo>
                  <a:cubicBezTo>
                    <a:pt x="3599" y="3811"/>
                    <a:pt x="4070" y="3341"/>
                    <a:pt x="4326" y="2750"/>
                  </a:cubicBezTo>
                  <a:lnTo>
                    <a:pt x="5267" y="540"/>
                  </a:lnTo>
                  <a:cubicBezTo>
                    <a:pt x="5375" y="270"/>
                    <a:pt x="5164" y="0"/>
                    <a:pt x="489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4"/>
            <p:cNvSpPr/>
            <p:nvPr/>
          </p:nvSpPr>
          <p:spPr>
            <a:xfrm>
              <a:off x="3015400" y="2723200"/>
              <a:ext cx="100400" cy="99300"/>
            </a:xfrm>
            <a:custGeom>
              <a:rect b="b" l="l" r="r" t="t"/>
              <a:pathLst>
                <a:path extrusionOk="0" h="3972" w="4016">
                  <a:moveTo>
                    <a:pt x="3740" y="0"/>
                  </a:moveTo>
                  <a:cubicBezTo>
                    <a:pt x="3709" y="0"/>
                    <a:pt x="3678" y="7"/>
                    <a:pt x="3647" y="22"/>
                  </a:cubicBezTo>
                  <a:lnTo>
                    <a:pt x="1198" y="1067"/>
                  </a:lnTo>
                  <a:lnTo>
                    <a:pt x="1" y="3972"/>
                  </a:lnTo>
                  <a:lnTo>
                    <a:pt x="1" y="3972"/>
                  </a:lnTo>
                  <a:lnTo>
                    <a:pt x="2889" y="2775"/>
                  </a:lnTo>
                  <a:lnTo>
                    <a:pt x="3943" y="317"/>
                  </a:lnTo>
                  <a:cubicBezTo>
                    <a:pt x="4016" y="164"/>
                    <a:pt x="3890" y="0"/>
                    <a:pt x="3740"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4"/>
            <p:cNvSpPr/>
            <p:nvPr/>
          </p:nvSpPr>
          <p:spPr>
            <a:xfrm>
              <a:off x="3015400" y="2756250"/>
              <a:ext cx="66050" cy="66250"/>
            </a:xfrm>
            <a:custGeom>
              <a:rect b="b" l="l" r="r" t="t"/>
              <a:pathLst>
                <a:path extrusionOk="0" h="2650" w="2642">
                  <a:moveTo>
                    <a:pt x="1094" y="0"/>
                  </a:moveTo>
                  <a:lnTo>
                    <a:pt x="1" y="2650"/>
                  </a:lnTo>
                  <a:lnTo>
                    <a:pt x="2642" y="1556"/>
                  </a:lnTo>
                  <a:cubicBezTo>
                    <a:pt x="2355" y="854"/>
                    <a:pt x="1796" y="296"/>
                    <a:pt x="1094"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4"/>
            <p:cNvSpPr/>
            <p:nvPr/>
          </p:nvSpPr>
          <p:spPr>
            <a:xfrm>
              <a:off x="3055900" y="2759650"/>
              <a:ext cx="22175" cy="22150"/>
            </a:xfrm>
            <a:custGeom>
              <a:rect b="b" l="l" r="r" t="t"/>
              <a:pathLst>
                <a:path extrusionOk="0" h="886" w="887">
                  <a:moveTo>
                    <a:pt x="447" y="0"/>
                  </a:moveTo>
                  <a:cubicBezTo>
                    <a:pt x="200" y="0"/>
                    <a:pt x="1" y="200"/>
                    <a:pt x="1" y="447"/>
                  </a:cubicBezTo>
                  <a:cubicBezTo>
                    <a:pt x="1" y="686"/>
                    <a:pt x="200" y="886"/>
                    <a:pt x="447" y="886"/>
                  </a:cubicBezTo>
                  <a:cubicBezTo>
                    <a:pt x="687" y="886"/>
                    <a:pt x="886" y="686"/>
                    <a:pt x="886" y="447"/>
                  </a:cubicBezTo>
                  <a:cubicBezTo>
                    <a:pt x="886" y="200"/>
                    <a:pt x="687" y="0"/>
                    <a:pt x="44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4"/>
            <p:cNvSpPr/>
            <p:nvPr/>
          </p:nvSpPr>
          <p:spPr>
            <a:xfrm>
              <a:off x="2880850" y="2822475"/>
              <a:ext cx="134575" cy="133000"/>
            </a:xfrm>
            <a:custGeom>
              <a:rect b="b" l="l" r="r" t="t"/>
              <a:pathLst>
                <a:path extrusionOk="0" h="5320" w="5383">
                  <a:moveTo>
                    <a:pt x="5383" y="1"/>
                  </a:moveTo>
                  <a:lnTo>
                    <a:pt x="2375" y="1253"/>
                  </a:lnTo>
                  <a:cubicBezTo>
                    <a:pt x="1776" y="1501"/>
                    <a:pt x="1297" y="1972"/>
                    <a:pt x="1050" y="2570"/>
                  </a:cubicBezTo>
                  <a:lnTo>
                    <a:pt x="108" y="4772"/>
                  </a:lnTo>
                  <a:cubicBezTo>
                    <a:pt x="0" y="5043"/>
                    <a:pt x="213" y="5319"/>
                    <a:pt x="475" y="5319"/>
                  </a:cubicBezTo>
                  <a:cubicBezTo>
                    <a:pt x="522" y="5319"/>
                    <a:pt x="571" y="5310"/>
                    <a:pt x="619" y="5291"/>
                  </a:cubicBezTo>
                  <a:lnTo>
                    <a:pt x="2813" y="4349"/>
                  </a:lnTo>
                  <a:cubicBezTo>
                    <a:pt x="3412" y="4094"/>
                    <a:pt x="3891" y="3615"/>
                    <a:pt x="4138" y="3017"/>
                  </a:cubicBezTo>
                  <a:lnTo>
                    <a:pt x="5383"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4"/>
            <p:cNvSpPr/>
            <p:nvPr/>
          </p:nvSpPr>
          <p:spPr>
            <a:xfrm>
              <a:off x="2914850" y="2822475"/>
              <a:ext cx="100575" cy="99400"/>
            </a:xfrm>
            <a:custGeom>
              <a:rect b="b" l="l" r="r" t="t"/>
              <a:pathLst>
                <a:path extrusionOk="0" h="3976" w="4023">
                  <a:moveTo>
                    <a:pt x="4023" y="1"/>
                  </a:moveTo>
                  <a:lnTo>
                    <a:pt x="1118" y="1206"/>
                  </a:lnTo>
                  <a:lnTo>
                    <a:pt x="73" y="3655"/>
                  </a:lnTo>
                  <a:cubicBezTo>
                    <a:pt x="1" y="3812"/>
                    <a:pt x="123" y="3975"/>
                    <a:pt x="275" y="3975"/>
                  </a:cubicBezTo>
                  <a:cubicBezTo>
                    <a:pt x="308" y="3975"/>
                    <a:pt x="342" y="3968"/>
                    <a:pt x="376" y="3950"/>
                  </a:cubicBezTo>
                  <a:lnTo>
                    <a:pt x="2826" y="2905"/>
                  </a:lnTo>
                  <a:lnTo>
                    <a:pt x="4023"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4"/>
            <p:cNvSpPr/>
            <p:nvPr/>
          </p:nvSpPr>
          <p:spPr>
            <a:xfrm>
              <a:off x="3015400" y="2786625"/>
              <a:ext cx="185350" cy="71950"/>
            </a:xfrm>
            <a:custGeom>
              <a:rect b="b" l="l" r="r" t="t"/>
              <a:pathLst>
                <a:path extrusionOk="0" h="2878" w="7414">
                  <a:moveTo>
                    <a:pt x="3952" y="0"/>
                  </a:moveTo>
                  <a:cubicBezTo>
                    <a:pt x="3630" y="0"/>
                    <a:pt x="3309" y="64"/>
                    <a:pt x="3009" y="190"/>
                  </a:cubicBezTo>
                  <a:lnTo>
                    <a:pt x="1" y="1435"/>
                  </a:lnTo>
                  <a:lnTo>
                    <a:pt x="3009" y="2687"/>
                  </a:lnTo>
                  <a:cubicBezTo>
                    <a:pt x="3311" y="2814"/>
                    <a:pt x="3635" y="2878"/>
                    <a:pt x="3960" y="2878"/>
                  </a:cubicBezTo>
                  <a:cubicBezTo>
                    <a:pt x="4269" y="2878"/>
                    <a:pt x="4580" y="2820"/>
                    <a:pt x="4876" y="2703"/>
                  </a:cubicBezTo>
                  <a:lnTo>
                    <a:pt x="7094" y="1810"/>
                  </a:lnTo>
                  <a:cubicBezTo>
                    <a:pt x="7414" y="1666"/>
                    <a:pt x="7414" y="1219"/>
                    <a:pt x="7094" y="1076"/>
                  </a:cubicBezTo>
                  <a:lnTo>
                    <a:pt x="4876" y="182"/>
                  </a:lnTo>
                  <a:cubicBezTo>
                    <a:pt x="4578" y="60"/>
                    <a:pt x="4264" y="0"/>
                    <a:pt x="395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4"/>
            <p:cNvSpPr/>
            <p:nvPr/>
          </p:nvSpPr>
          <p:spPr>
            <a:xfrm>
              <a:off x="3015400" y="2792350"/>
              <a:ext cx="138675" cy="60075"/>
            </a:xfrm>
            <a:custGeom>
              <a:rect b="b" l="l" r="r" t="t"/>
              <a:pathLst>
                <a:path extrusionOk="0" h="2403" w="5547">
                  <a:moveTo>
                    <a:pt x="2889" y="1"/>
                  </a:moveTo>
                  <a:lnTo>
                    <a:pt x="1" y="1206"/>
                  </a:lnTo>
                  <a:lnTo>
                    <a:pt x="2889" y="2403"/>
                  </a:lnTo>
                  <a:lnTo>
                    <a:pt x="5363" y="1405"/>
                  </a:lnTo>
                  <a:cubicBezTo>
                    <a:pt x="5546" y="1333"/>
                    <a:pt x="5546" y="1070"/>
                    <a:pt x="5363" y="990"/>
                  </a:cubicBezTo>
                  <a:lnTo>
                    <a:pt x="2889"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4"/>
            <p:cNvSpPr/>
            <p:nvPr/>
          </p:nvSpPr>
          <p:spPr>
            <a:xfrm>
              <a:off x="2829875" y="2786625"/>
              <a:ext cx="185550" cy="71950"/>
            </a:xfrm>
            <a:custGeom>
              <a:rect b="b" l="l" r="r" t="t"/>
              <a:pathLst>
                <a:path extrusionOk="0" h="2878" w="7422">
                  <a:moveTo>
                    <a:pt x="3465" y="0"/>
                  </a:moveTo>
                  <a:cubicBezTo>
                    <a:pt x="3153" y="0"/>
                    <a:pt x="2841" y="60"/>
                    <a:pt x="2546" y="182"/>
                  </a:cubicBezTo>
                  <a:lnTo>
                    <a:pt x="328" y="1076"/>
                  </a:lnTo>
                  <a:cubicBezTo>
                    <a:pt x="1" y="1219"/>
                    <a:pt x="1" y="1666"/>
                    <a:pt x="328" y="1810"/>
                  </a:cubicBezTo>
                  <a:lnTo>
                    <a:pt x="2546" y="2703"/>
                  </a:lnTo>
                  <a:cubicBezTo>
                    <a:pt x="2838" y="2820"/>
                    <a:pt x="3147" y="2878"/>
                    <a:pt x="3457" y="2878"/>
                  </a:cubicBezTo>
                  <a:cubicBezTo>
                    <a:pt x="3782" y="2878"/>
                    <a:pt x="4107" y="2814"/>
                    <a:pt x="4414" y="2687"/>
                  </a:cubicBezTo>
                  <a:lnTo>
                    <a:pt x="7422" y="1435"/>
                  </a:lnTo>
                  <a:lnTo>
                    <a:pt x="4414" y="190"/>
                  </a:lnTo>
                  <a:cubicBezTo>
                    <a:pt x="4109" y="64"/>
                    <a:pt x="3787" y="0"/>
                    <a:pt x="3465"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4"/>
            <p:cNvSpPr/>
            <p:nvPr/>
          </p:nvSpPr>
          <p:spPr>
            <a:xfrm>
              <a:off x="2876575" y="2792350"/>
              <a:ext cx="138850" cy="60075"/>
            </a:xfrm>
            <a:custGeom>
              <a:rect b="b" l="l" r="r" t="t"/>
              <a:pathLst>
                <a:path extrusionOk="0" h="2403" w="5554">
                  <a:moveTo>
                    <a:pt x="2657" y="1"/>
                  </a:moveTo>
                  <a:lnTo>
                    <a:pt x="184" y="990"/>
                  </a:lnTo>
                  <a:cubicBezTo>
                    <a:pt x="0" y="1070"/>
                    <a:pt x="0" y="1333"/>
                    <a:pt x="184" y="1405"/>
                  </a:cubicBezTo>
                  <a:lnTo>
                    <a:pt x="2657" y="2403"/>
                  </a:lnTo>
                  <a:lnTo>
                    <a:pt x="5554" y="1206"/>
                  </a:lnTo>
                  <a:lnTo>
                    <a:pt x="2657"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4"/>
            <p:cNvSpPr/>
            <p:nvPr/>
          </p:nvSpPr>
          <p:spPr>
            <a:xfrm>
              <a:off x="3015400" y="2795150"/>
              <a:ext cx="73450" cy="54875"/>
            </a:xfrm>
            <a:custGeom>
              <a:rect b="b" l="l" r="r" t="t"/>
              <a:pathLst>
                <a:path extrusionOk="0" h="2195" w="2938">
                  <a:moveTo>
                    <a:pt x="2650" y="0"/>
                  </a:moveTo>
                  <a:lnTo>
                    <a:pt x="1" y="1094"/>
                  </a:lnTo>
                  <a:lnTo>
                    <a:pt x="2650" y="2195"/>
                  </a:lnTo>
                  <a:cubicBezTo>
                    <a:pt x="2937" y="1493"/>
                    <a:pt x="2937" y="703"/>
                    <a:pt x="2650"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4"/>
            <p:cNvSpPr/>
            <p:nvPr/>
          </p:nvSpPr>
          <p:spPr>
            <a:xfrm>
              <a:off x="2987875" y="2822475"/>
              <a:ext cx="54875" cy="71850"/>
            </a:xfrm>
            <a:custGeom>
              <a:rect b="b" l="l" r="r" t="t"/>
              <a:pathLst>
                <a:path extrusionOk="0" h="2874" w="2195">
                  <a:moveTo>
                    <a:pt x="1102" y="1"/>
                  </a:moveTo>
                  <a:lnTo>
                    <a:pt x="1" y="2658"/>
                  </a:lnTo>
                  <a:cubicBezTo>
                    <a:pt x="352" y="2801"/>
                    <a:pt x="725" y="2873"/>
                    <a:pt x="1098" y="2873"/>
                  </a:cubicBezTo>
                  <a:cubicBezTo>
                    <a:pt x="1471" y="2873"/>
                    <a:pt x="1844" y="2801"/>
                    <a:pt x="2195" y="2658"/>
                  </a:cubicBezTo>
                  <a:lnTo>
                    <a:pt x="1102"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4"/>
            <p:cNvSpPr/>
            <p:nvPr/>
          </p:nvSpPr>
          <p:spPr>
            <a:xfrm>
              <a:off x="2942000" y="2795150"/>
              <a:ext cx="73425" cy="54875"/>
            </a:xfrm>
            <a:custGeom>
              <a:rect b="b" l="l" r="r" t="t"/>
              <a:pathLst>
                <a:path extrusionOk="0" h="2195" w="2937">
                  <a:moveTo>
                    <a:pt x="288" y="0"/>
                  </a:moveTo>
                  <a:cubicBezTo>
                    <a:pt x="0" y="703"/>
                    <a:pt x="0" y="1493"/>
                    <a:pt x="288" y="2195"/>
                  </a:cubicBezTo>
                  <a:lnTo>
                    <a:pt x="2937" y="1094"/>
                  </a:lnTo>
                  <a:lnTo>
                    <a:pt x="288"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4"/>
            <p:cNvSpPr/>
            <p:nvPr/>
          </p:nvSpPr>
          <p:spPr>
            <a:xfrm>
              <a:off x="2931225" y="2811500"/>
              <a:ext cx="22175" cy="22175"/>
            </a:xfrm>
            <a:custGeom>
              <a:rect b="b" l="l" r="r" t="t"/>
              <a:pathLst>
                <a:path extrusionOk="0" h="887" w="887">
                  <a:moveTo>
                    <a:pt x="439" y="1"/>
                  </a:moveTo>
                  <a:cubicBezTo>
                    <a:pt x="200" y="1"/>
                    <a:pt x="0" y="200"/>
                    <a:pt x="0" y="440"/>
                  </a:cubicBezTo>
                  <a:cubicBezTo>
                    <a:pt x="0" y="687"/>
                    <a:pt x="200" y="886"/>
                    <a:pt x="439" y="886"/>
                  </a:cubicBezTo>
                  <a:cubicBezTo>
                    <a:pt x="687" y="886"/>
                    <a:pt x="886" y="687"/>
                    <a:pt x="886" y="440"/>
                  </a:cubicBezTo>
                  <a:cubicBezTo>
                    <a:pt x="886" y="200"/>
                    <a:pt x="687" y="1"/>
                    <a:pt x="439"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4"/>
            <p:cNvSpPr/>
            <p:nvPr/>
          </p:nvSpPr>
          <p:spPr>
            <a:xfrm>
              <a:off x="3015400" y="2822475"/>
              <a:ext cx="134625" cy="132925"/>
            </a:xfrm>
            <a:custGeom>
              <a:rect b="b" l="l" r="r" t="t"/>
              <a:pathLst>
                <a:path extrusionOk="0" h="5317" w="5385">
                  <a:moveTo>
                    <a:pt x="1" y="1"/>
                  </a:moveTo>
                  <a:lnTo>
                    <a:pt x="1246" y="3017"/>
                  </a:lnTo>
                  <a:cubicBezTo>
                    <a:pt x="1493" y="3615"/>
                    <a:pt x="1964" y="4086"/>
                    <a:pt x="2562" y="4341"/>
                  </a:cubicBezTo>
                  <a:lnTo>
                    <a:pt x="4756" y="5291"/>
                  </a:lnTo>
                  <a:cubicBezTo>
                    <a:pt x="4805" y="5309"/>
                    <a:pt x="4853" y="5317"/>
                    <a:pt x="4899" y="5317"/>
                  </a:cubicBezTo>
                  <a:cubicBezTo>
                    <a:pt x="5168" y="5317"/>
                    <a:pt x="5384" y="5044"/>
                    <a:pt x="5275" y="4772"/>
                  </a:cubicBezTo>
                  <a:lnTo>
                    <a:pt x="4334" y="2562"/>
                  </a:lnTo>
                  <a:cubicBezTo>
                    <a:pt x="4078" y="1972"/>
                    <a:pt x="3599" y="1501"/>
                    <a:pt x="3009" y="1253"/>
                  </a:cubicBezTo>
                  <a:lnTo>
                    <a:pt x="1"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4"/>
            <p:cNvSpPr/>
            <p:nvPr/>
          </p:nvSpPr>
          <p:spPr>
            <a:xfrm>
              <a:off x="3015400" y="2822475"/>
              <a:ext cx="100375" cy="99400"/>
            </a:xfrm>
            <a:custGeom>
              <a:rect b="b" l="l" r="r" t="t"/>
              <a:pathLst>
                <a:path extrusionOk="0" h="3976" w="4015">
                  <a:moveTo>
                    <a:pt x="1" y="1"/>
                  </a:moveTo>
                  <a:lnTo>
                    <a:pt x="1198" y="2905"/>
                  </a:lnTo>
                  <a:lnTo>
                    <a:pt x="3647" y="3950"/>
                  </a:lnTo>
                  <a:cubicBezTo>
                    <a:pt x="3680" y="3968"/>
                    <a:pt x="3713" y="3975"/>
                    <a:pt x="3745" y="3975"/>
                  </a:cubicBezTo>
                  <a:cubicBezTo>
                    <a:pt x="3893" y="3975"/>
                    <a:pt x="4015" y="3812"/>
                    <a:pt x="3943" y="3655"/>
                  </a:cubicBezTo>
                  <a:lnTo>
                    <a:pt x="2897" y="1206"/>
                  </a:lnTo>
                  <a:lnTo>
                    <a:pt x="1"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4"/>
            <p:cNvSpPr/>
            <p:nvPr/>
          </p:nvSpPr>
          <p:spPr>
            <a:xfrm>
              <a:off x="3015400" y="2822475"/>
              <a:ext cx="66250" cy="66450"/>
            </a:xfrm>
            <a:custGeom>
              <a:rect b="b" l="l" r="r" t="t"/>
              <a:pathLst>
                <a:path extrusionOk="0" h="2658" w="2650">
                  <a:moveTo>
                    <a:pt x="1" y="1"/>
                  </a:moveTo>
                  <a:lnTo>
                    <a:pt x="1102" y="2658"/>
                  </a:lnTo>
                  <a:cubicBezTo>
                    <a:pt x="1796" y="2363"/>
                    <a:pt x="2355" y="1804"/>
                    <a:pt x="2650" y="1102"/>
                  </a:cubicBezTo>
                  <a:lnTo>
                    <a:pt x="1"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4"/>
            <p:cNvSpPr/>
            <p:nvPr/>
          </p:nvSpPr>
          <p:spPr>
            <a:xfrm>
              <a:off x="2949175" y="2822475"/>
              <a:ext cx="66250" cy="66450"/>
            </a:xfrm>
            <a:custGeom>
              <a:rect b="b" l="l" r="r" t="t"/>
              <a:pathLst>
                <a:path extrusionOk="0" h="2658" w="2650">
                  <a:moveTo>
                    <a:pt x="2650" y="1"/>
                  </a:moveTo>
                  <a:lnTo>
                    <a:pt x="1" y="1102"/>
                  </a:lnTo>
                  <a:cubicBezTo>
                    <a:pt x="295" y="1802"/>
                    <a:pt x="851" y="2359"/>
                    <a:pt x="1550" y="2655"/>
                  </a:cubicBezTo>
                  <a:lnTo>
                    <a:pt x="1550" y="2655"/>
                  </a:lnTo>
                  <a:lnTo>
                    <a:pt x="2650" y="1"/>
                  </a:lnTo>
                  <a:close/>
                  <a:moveTo>
                    <a:pt x="1550" y="2655"/>
                  </a:moveTo>
                  <a:lnTo>
                    <a:pt x="1549" y="2658"/>
                  </a:lnTo>
                  <a:lnTo>
                    <a:pt x="1557" y="2658"/>
                  </a:lnTo>
                  <a:cubicBezTo>
                    <a:pt x="1554" y="2657"/>
                    <a:pt x="1552" y="2656"/>
                    <a:pt x="1550" y="2655"/>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4"/>
            <p:cNvSpPr/>
            <p:nvPr/>
          </p:nvSpPr>
          <p:spPr>
            <a:xfrm>
              <a:off x="3055900" y="2863375"/>
              <a:ext cx="22175" cy="21975"/>
            </a:xfrm>
            <a:custGeom>
              <a:rect b="b" l="l" r="r" t="t"/>
              <a:pathLst>
                <a:path extrusionOk="0" h="879" w="887">
                  <a:moveTo>
                    <a:pt x="447" y="0"/>
                  </a:moveTo>
                  <a:cubicBezTo>
                    <a:pt x="200" y="0"/>
                    <a:pt x="1" y="192"/>
                    <a:pt x="1" y="439"/>
                  </a:cubicBezTo>
                  <a:cubicBezTo>
                    <a:pt x="1" y="687"/>
                    <a:pt x="200" y="878"/>
                    <a:pt x="447" y="878"/>
                  </a:cubicBezTo>
                  <a:cubicBezTo>
                    <a:pt x="687" y="878"/>
                    <a:pt x="886" y="687"/>
                    <a:pt x="886" y="439"/>
                  </a:cubicBezTo>
                  <a:cubicBezTo>
                    <a:pt x="886" y="192"/>
                    <a:pt x="687" y="0"/>
                    <a:pt x="44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4"/>
            <p:cNvSpPr/>
            <p:nvPr/>
          </p:nvSpPr>
          <p:spPr>
            <a:xfrm>
              <a:off x="2880850" y="2689900"/>
              <a:ext cx="134575" cy="132600"/>
            </a:xfrm>
            <a:custGeom>
              <a:rect b="b" l="l" r="r" t="t"/>
              <a:pathLst>
                <a:path extrusionOk="0" h="5304" w="5383">
                  <a:moveTo>
                    <a:pt x="477" y="0"/>
                  </a:moveTo>
                  <a:cubicBezTo>
                    <a:pt x="212" y="0"/>
                    <a:pt x="0" y="270"/>
                    <a:pt x="108" y="540"/>
                  </a:cubicBezTo>
                  <a:lnTo>
                    <a:pt x="1050" y="2750"/>
                  </a:lnTo>
                  <a:cubicBezTo>
                    <a:pt x="1305" y="3341"/>
                    <a:pt x="1776" y="3811"/>
                    <a:pt x="2375" y="4059"/>
                  </a:cubicBezTo>
                  <a:lnTo>
                    <a:pt x="5383" y="5304"/>
                  </a:lnTo>
                  <a:lnTo>
                    <a:pt x="5383" y="5304"/>
                  </a:lnTo>
                  <a:lnTo>
                    <a:pt x="4138" y="2295"/>
                  </a:lnTo>
                  <a:cubicBezTo>
                    <a:pt x="3891" y="1697"/>
                    <a:pt x="3420" y="1218"/>
                    <a:pt x="2821" y="971"/>
                  </a:cubicBezTo>
                  <a:lnTo>
                    <a:pt x="627" y="29"/>
                  </a:lnTo>
                  <a:cubicBezTo>
                    <a:pt x="576" y="10"/>
                    <a:pt x="526" y="0"/>
                    <a:pt x="47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4"/>
            <p:cNvSpPr/>
            <p:nvPr/>
          </p:nvSpPr>
          <p:spPr>
            <a:xfrm>
              <a:off x="2915050" y="2723325"/>
              <a:ext cx="100375" cy="99175"/>
            </a:xfrm>
            <a:custGeom>
              <a:rect b="b" l="l" r="r" t="t"/>
              <a:pathLst>
                <a:path extrusionOk="0" h="3967" w="4015">
                  <a:moveTo>
                    <a:pt x="270" y="0"/>
                  </a:moveTo>
                  <a:cubicBezTo>
                    <a:pt x="123" y="0"/>
                    <a:pt x="1" y="163"/>
                    <a:pt x="73" y="320"/>
                  </a:cubicBezTo>
                  <a:lnTo>
                    <a:pt x="1118" y="2770"/>
                  </a:lnTo>
                  <a:lnTo>
                    <a:pt x="4015" y="3967"/>
                  </a:lnTo>
                  <a:lnTo>
                    <a:pt x="2818" y="1070"/>
                  </a:lnTo>
                  <a:lnTo>
                    <a:pt x="368" y="25"/>
                  </a:lnTo>
                  <a:cubicBezTo>
                    <a:pt x="335" y="8"/>
                    <a:pt x="302" y="0"/>
                    <a:pt x="270"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4"/>
            <p:cNvSpPr/>
            <p:nvPr/>
          </p:nvSpPr>
          <p:spPr>
            <a:xfrm>
              <a:off x="2949175" y="2756250"/>
              <a:ext cx="66250" cy="66250"/>
            </a:xfrm>
            <a:custGeom>
              <a:rect b="b" l="l" r="r" t="t"/>
              <a:pathLst>
                <a:path extrusionOk="0" h="2650" w="2650">
                  <a:moveTo>
                    <a:pt x="1549" y="0"/>
                  </a:moveTo>
                  <a:cubicBezTo>
                    <a:pt x="846" y="296"/>
                    <a:pt x="288" y="854"/>
                    <a:pt x="1" y="1556"/>
                  </a:cubicBezTo>
                  <a:lnTo>
                    <a:pt x="2650" y="2650"/>
                  </a:lnTo>
                  <a:lnTo>
                    <a:pt x="2650" y="2650"/>
                  </a:lnTo>
                  <a:lnTo>
                    <a:pt x="1549"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4"/>
            <p:cNvSpPr/>
            <p:nvPr/>
          </p:nvSpPr>
          <p:spPr>
            <a:xfrm>
              <a:off x="2952575" y="2759650"/>
              <a:ext cx="22150" cy="22150"/>
            </a:xfrm>
            <a:custGeom>
              <a:rect b="b" l="l" r="r" t="t"/>
              <a:pathLst>
                <a:path extrusionOk="0" h="886" w="886">
                  <a:moveTo>
                    <a:pt x="447" y="0"/>
                  </a:moveTo>
                  <a:cubicBezTo>
                    <a:pt x="200" y="0"/>
                    <a:pt x="0" y="200"/>
                    <a:pt x="0" y="447"/>
                  </a:cubicBezTo>
                  <a:cubicBezTo>
                    <a:pt x="0" y="686"/>
                    <a:pt x="200" y="886"/>
                    <a:pt x="447" y="886"/>
                  </a:cubicBezTo>
                  <a:cubicBezTo>
                    <a:pt x="686" y="886"/>
                    <a:pt x="886" y="686"/>
                    <a:pt x="886" y="447"/>
                  </a:cubicBezTo>
                  <a:cubicBezTo>
                    <a:pt x="886" y="200"/>
                    <a:pt x="686" y="0"/>
                    <a:pt x="44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4"/>
            <p:cNvSpPr/>
            <p:nvPr/>
          </p:nvSpPr>
          <p:spPr>
            <a:xfrm>
              <a:off x="3004225" y="2884725"/>
              <a:ext cx="22175" cy="22150"/>
            </a:xfrm>
            <a:custGeom>
              <a:rect b="b" l="l" r="r" t="t"/>
              <a:pathLst>
                <a:path extrusionOk="0" h="886" w="887">
                  <a:moveTo>
                    <a:pt x="448" y="0"/>
                  </a:moveTo>
                  <a:cubicBezTo>
                    <a:pt x="200" y="0"/>
                    <a:pt x="1" y="200"/>
                    <a:pt x="1" y="447"/>
                  </a:cubicBezTo>
                  <a:cubicBezTo>
                    <a:pt x="1" y="686"/>
                    <a:pt x="200" y="886"/>
                    <a:pt x="448" y="886"/>
                  </a:cubicBezTo>
                  <a:cubicBezTo>
                    <a:pt x="687" y="886"/>
                    <a:pt x="887" y="686"/>
                    <a:pt x="887" y="447"/>
                  </a:cubicBezTo>
                  <a:cubicBezTo>
                    <a:pt x="887" y="200"/>
                    <a:pt x="687" y="0"/>
                    <a:pt x="448"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4"/>
            <p:cNvSpPr/>
            <p:nvPr/>
          </p:nvSpPr>
          <p:spPr>
            <a:xfrm>
              <a:off x="2952575" y="2863375"/>
              <a:ext cx="22150" cy="21975"/>
            </a:xfrm>
            <a:custGeom>
              <a:rect b="b" l="l" r="r" t="t"/>
              <a:pathLst>
                <a:path extrusionOk="0" h="879" w="886">
                  <a:moveTo>
                    <a:pt x="447" y="0"/>
                  </a:moveTo>
                  <a:cubicBezTo>
                    <a:pt x="200" y="0"/>
                    <a:pt x="0" y="192"/>
                    <a:pt x="0" y="439"/>
                  </a:cubicBezTo>
                  <a:cubicBezTo>
                    <a:pt x="0" y="687"/>
                    <a:pt x="200" y="878"/>
                    <a:pt x="447" y="878"/>
                  </a:cubicBezTo>
                  <a:cubicBezTo>
                    <a:pt x="686" y="878"/>
                    <a:pt x="886" y="687"/>
                    <a:pt x="886" y="439"/>
                  </a:cubicBezTo>
                  <a:cubicBezTo>
                    <a:pt x="886" y="192"/>
                    <a:pt x="686" y="0"/>
                    <a:pt x="44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4"/>
            <p:cNvSpPr/>
            <p:nvPr/>
          </p:nvSpPr>
          <p:spPr>
            <a:xfrm>
              <a:off x="3077450" y="2811500"/>
              <a:ext cx="21975" cy="22175"/>
            </a:xfrm>
            <a:custGeom>
              <a:rect b="b" l="l" r="r" t="t"/>
              <a:pathLst>
                <a:path extrusionOk="0" h="887" w="879">
                  <a:moveTo>
                    <a:pt x="439" y="1"/>
                  </a:moveTo>
                  <a:cubicBezTo>
                    <a:pt x="200" y="1"/>
                    <a:pt x="0" y="200"/>
                    <a:pt x="0" y="440"/>
                  </a:cubicBezTo>
                  <a:cubicBezTo>
                    <a:pt x="0" y="687"/>
                    <a:pt x="200" y="886"/>
                    <a:pt x="439" y="886"/>
                  </a:cubicBezTo>
                  <a:cubicBezTo>
                    <a:pt x="687" y="886"/>
                    <a:pt x="878" y="687"/>
                    <a:pt x="878" y="440"/>
                  </a:cubicBezTo>
                  <a:cubicBezTo>
                    <a:pt x="878" y="200"/>
                    <a:pt x="687" y="1"/>
                    <a:pt x="439"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4"/>
            <p:cNvSpPr/>
            <p:nvPr/>
          </p:nvSpPr>
          <p:spPr>
            <a:xfrm>
              <a:off x="2965925" y="2773000"/>
              <a:ext cx="98775" cy="99175"/>
            </a:xfrm>
            <a:custGeom>
              <a:rect b="b" l="l" r="r" t="t"/>
              <a:pathLst>
                <a:path extrusionOk="0" h="3967" w="3951">
                  <a:moveTo>
                    <a:pt x="1980" y="1"/>
                  </a:moveTo>
                  <a:cubicBezTo>
                    <a:pt x="887" y="1"/>
                    <a:pt x="1" y="886"/>
                    <a:pt x="1" y="1980"/>
                  </a:cubicBezTo>
                  <a:cubicBezTo>
                    <a:pt x="1" y="3073"/>
                    <a:pt x="887" y="3966"/>
                    <a:pt x="1980" y="3966"/>
                  </a:cubicBezTo>
                  <a:cubicBezTo>
                    <a:pt x="3065" y="3966"/>
                    <a:pt x="3951" y="3073"/>
                    <a:pt x="3951" y="1980"/>
                  </a:cubicBezTo>
                  <a:cubicBezTo>
                    <a:pt x="3951" y="886"/>
                    <a:pt x="3065" y="1"/>
                    <a:pt x="1980"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4"/>
            <p:cNvSpPr/>
            <p:nvPr/>
          </p:nvSpPr>
          <p:spPr>
            <a:xfrm>
              <a:off x="2986675" y="2801150"/>
              <a:ext cx="50100" cy="42700"/>
            </a:xfrm>
            <a:custGeom>
              <a:rect b="b" l="l" r="r" t="t"/>
              <a:pathLst>
                <a:path extrusionOk="0" h="1708" w="2004">
                  <a:moveTo>
                    <a:pt x="1140" y="1"/>
                  </a:moveTo>
                  <a:cubicBezTo>
                    <a:pt x="931" y="1"/>
                    <a:pt x="717" y="79"/>
                    <a:pt x="543" y="255"/>
                  </a:cubicBezTo>
                  <a:cubicBezTo>
                    <a:pt x="1" y="790"/>
                    <a:pt x="384" y="1707"/>
                    <a:pt x="1150" y="1707"/>
                  </a:cubicBezTo>
                  <a:cubicBezTo>
                    <a:pt x="1621" y="1707"/>
                    <a:pt x="2004" y="1324"/>
                    <a:pt x="2004" y="854"/>
                  </a:cubicBezTo>
                  <a:cubicBezTo>
                    <a:pt x="1998" y="341"/>
                    <a:pt x="1578" y="1"/>
                    <a:pt x="1140"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4"/>
            <p:cNvSpPr/>
            <p:nvPr/>
          </p:nvSpPr>
          <p:spPr>
            <a:xfrm>
              <a:off x="2991475" y="2801225"/>
              <a:ext cx="33525" cy="42625"/>
            </a:xfrm>
            <a:custGeom>
              <a:rect b="b" l="l" r="r" t="t"/>
              <a:pathLst>
                <a:path extrusionOk="0" h="1705" w="1341">
                  <a:moveTo>
                    <a:pt x="957" y="0"/>
                  </a:moveTo>
                  <a:cubicBezTo>
                    <a:pt x="580" y="0"/>
                    <a:pt x="223" y="253"/>
                    <a:pt x="128" y="651"/>
                  </a:cubicBezTo>
                  <a:cubicBezTo>
                    <a:pt x="0" y="1194"/>
                    <a:pt x="399" y="1704"/>
                    <a:pt x="958" y="1704"/>
                  </a:cubicBezTo>
                  <a:cubicBezTo>
                    <a:pt x="1093" y="1704"/>
                    <a:pt x="1221" y="1673"/>
                    <a:pt x="1341" y="1617"/>
                  </a:cubicBezTo>
                  <a:cubicBezTo>
                    <a:pt x="1054" y="1465"/>
                    <a:pt x="878" y="1178"/>
                    <a:pt x="878" y="851"/>
                  </a:cubicBezTo>
                  <a:cubicBezTo>
                    <a:pt x="878" y="531"/>
                    <a:pt x="1054" y="236"/>
                    <a:pt x="1341" y="93"/>
                  </a:cubicBezTo>
                  <a:cubicBezTo>
                    <a:pt x="1217" y="30"/>
                    <a:pt x="1086" y="0"/>
                    <a:pt x="957"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0" name="Google Shape;6380;p64"/>
          <p:cNvGrpSpPr/>
          <p:nvPr/>
        </p:nvGrpSpPr>
        <p:grpSpPr>
          <a:xfrm>
            <a:off x="3450275" y="2670750"/>
            <a:ext cx="372075" cy="335675"/>
            <a:chOff x="3450275" y="2670750"/>
            <a:chExt cx="372075" cy="335675"/>
          </a:xfrm>
        </p:grpSpPr>
        <p:sp>
          <p:nvSpPr>
            <p:cNvPr id="6381" name="Google Shape;6381;p64"/>
            <p:cNvSpPr/>
            <p:nvPr/>
          </p:nvSpPr>
          <p:spPr>
            <a:xfrm>
              <a:off x="3450275" y="2683750"/>
              <a:ext cx="180975" cy="182475"/>
            </a:xfrm>
            <a:custGeom>
              <a:rect b="b" l="l" r="r" t="t"/>
              <a:pathLst>
                <a:path extrusionOk="0" h="7299" w="7239">
                  <a:moveTo>
                    <a:pt x="4146" y="0"/>
                  </a:moveTo>
                  <a:cubicBezTo>
                    <a:pt x="3688" y="0"/>
                    <a:pt x="3235" y="185"/>
                    <a:pt x="2905" y="539"/>
                  </a:cubicBezTo>
                  <a:lnTo>
                    <a:pt x="456" y="3172"/>
                  </a:lnTo>
                  <a:cubicBezTo>
                    <a:pt x="89" y="3563"/>
                    <a:pt x="1" y="4137"/>
                    <a:pt x="224" y="4616"/>
                  </a:cubicBezTo>
                  <a:cubicBezTo>
                    <a:pt x="399" y="4965"/>
                    <a:pt x="738" y="5265"/>
                    <a:pt x="1409" y="5265"/>
                  </a:cubicBezTo>
                  <a:cubicBezTo>
                    <a:pt x="1504" y="5265"/>
                    <a:pt x="1607" y="5259"/>
                    <a:pt x="1716" y="5246"/>
                  </a:cubicBezTo>
                  <a:cubicBezTo>
                    <a:pt x="1729" y="5259"/>
                    <a:pt x="2088" y="6580"/>
                    <a:pt x="3180" y="6580"/>
                  </a:cubicBezTo>
                  <a:cubicBezTo>
                    <a:pt x="3512" y="6580"/>
                    <a:pt x="3911" y="6458"/>
                    <a:pt x="4390" y="6140"/>
                  </a:cubicBezTo>
                  <a:cubicBezTo>
                    <a:pt x="4390" y="6140"/>
                    <a:pt x="4822" y="7299"/>
                    <a:pt x="5876" y="7299"/>
                  </a:cubicBezTo>
                  <a:cubicBezTo>
                    <a:pt x="6245" y="7299"/>
                    <a:pt x="6692" y="7156"/>
                    <a:pt x="7222" y="6770"/>
                  </a:cubicBezTo>
                  <a:cubicBezTo>
                    <a:pt x="7238" y="6770"/>
                    <a:pt x="5602" y="571"/>
                    <a:pt x="5602" y="571"/>
                  </a:cubicBezTo>
                  <a:lnTo>
                    <a:pt x="4980" y="219"/>
                  </a:lnTo>
                  <a:cubicBezTo>
                    <a:pt x="4719" y="72"/>
                    <a:pt x="4432" y="0"/>
                    <a:pt x="4146"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4"/>
            <p:cNvSpPr/>
            <p:nvPr/>
          </p:nvSpPr>
          <p:spPr>
            <a:xfrm>
              <a:off x="3527475" y="2685625"/>
              <a:ext cx="103775" cy="180725"/>
            </a:xfrm>
            <a:custGeom>
              <a:rect b="b" l="l" r="r" t="t"/>
              <a:pathLst>
                <a:path extrusionOk="0" h="7229" w="4151">
                  <a:moveTo>
                    <a:pt x="1565" y="1"/>
                  </a:moveTo>
                  <a:lnTo>
                    <a:pt x="719" y="2403"/>
                  </a:lnTo>
                  <a:cubicBezTo>
                    <a:pt x="1" y="4589"/>
                    <a:pt x="1302" y="6073"/>
                    <a:pt x="1302" y="6073"/>
                  </a:cubicBezTo>
                  <a:cubicBezTo>
                    <a:pt x="1302" y="6073"/>
                    <a:pt x="1733" y="7228"/>
                    <a:pt x="2783" y="7228"/>
                  </a:cubicBezTo>
                  <a:cubicBezTo>
                    <a:pt x="3154" y="7228"/>
                    <a:pt x="3601" y="7085"/>
                    <a:pt x="4134" y="6695"/>
                  </a:cubicBezTo>
                  <a:cubicBezTo>
                    <a:pt x="4150" y="6695"/>
                    <a:pt x="2514" y="496"/>
                    <a:pt x="2514" y="496"/>
                  </a:cubicBezTo>
                  <a:lnTo>
                    <a:pt x="1892" y="144"/>
                  </a:lnTo>
                  <a:cubicBezTo>
                    <a:pt x="1788" y="81"/>
                    <a:pt x="1677" y="33"/>
                    <a:pt x="1565"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4"/>
            <p:cNvSpPr/>
            <p:nvPr/>
          </p:nvSpPr>
          <p:spPr>
            <a:xfrm>
              <a:off x="3503950" y="2683750"/>
              <a:ext cx="110325" cy="111625"/>
            </a:xfrm>
            <a:custGeom>
              <a:rect b="b" l="l" r="r" t="t"/>
              <a:pathLst>
                <a:path extrusionOk="0" h="4465" w="4413">
                  <a:moveTo>
                    <a:pt x="1999" y="0"/>
                  </a:moveTo>
                  <a:cubicBezTo>
                    <a:pt x="1541" y="0"/>
                    <a:pt x="1088" y="185"/>
                    <a:pt x="758" y="539"/>
                  </a:cubicBezTo>
                  <a:lnTo>
                    <a:pt x="272" y="1073"/>
                  </a:lnTo>
                  <a:cubicBezTo>
                    <a:pt x="0" y="2853"/>
                    <a:pt x="1381" y="4456"/>
                    <a:pt x="3184" y="4464"/>
                  </a:cubicBezTo>
                  <a:lnTo>
                    <a:pt x="3184" y="4456"/>
                  </a:lnTo>
                  <a:cubicBezTo>
                    <a:pt x="3607" y="4456"/>
                    <a:pt x="4022" y="4369"/>
                    <a:pt x="4413" y="4193"/>
                  </a:cubicBezTo>
                  <a:cubicBezTo>
                    <a:pt x="3966" y="2486"/>
                    <a:pt x="3455" y="571"/>
                    <a:pt x="3455" y="571"/>
                  </a:cubicBezTo>
                  <a:lnTo>
                    <a:pt x="2833" y="219"/>
                  </a:lnTo>
                  <a:cubicBezTo>
                    <a:pt x="2572" y="72"/>
                    <a:pt x="2285" y="0"/>
                    <a:pt x="1999"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4"/>
            <p:cNvSpPr/>
            <p:nvPr/>
          </p:nvSpPr>
          <p:spPr>
            <a:xfrm>
              <a:off x="3539850" y="2685625"/>
              <a:ext cx="74425" cy="109650"/>
            </a:xfrm>
            <a:custGeom>
              <a:rect b="b" l="l" r="r" t="t"/>
              <a:pathLst>
                <a:path extrusionOk="0" h="4386" w="2977">
                  <a:moveTo>
                    <a:pt x="1070" y="1"/>
                  </a:moveTo>
                  <a:lnTo>
                    <a:pt x="224" y="2403"/>
                  </a:lnTo>
                  <a:cubicBezTo>
                    <a:pt x="72" y="2857"/>
                    <a:pt x="1" y="3336"/>
                    <a:pt x="9" y="3815"/>
                  </a:cubicBezTo>
                  <a:cubicBezTo>
                    <a:pt x="524" y="4192"/>
                    <a:pt x="1136" y="4386"/>
                    <a:pt x="1752" y="4386"/>
                  </a:cubicBezTo>
                  <a:cubicBezTo>
                    <a:pt x="2168" y="4386"/>
                    <a:pt x="2585" y="4298"/>
                    <a:pt x="2977" y="4118"/>
                  </a:cubicBezTo>
                  <a:cubicBezTo>
                    <a:pt x="2530" y="2411"/>
                    <a:pt x="2019" y="496"/>
                    <a:pt x="2019" y="496"/>
                  </a:cubicBezTo>
                  <a:lnTo>
                    <a:pt x="1397" y="144"/>
                  </a:lnTo>
                  <a:cubicBezTo>
                    <a:pt x="1293" y="81"/>
                    <a:pt x="1182" y="33"/>
                    <a:pt x="1070"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4"/>
            <p:cNvSpPr/>
            <p:nvPr/>
          </p:nvSpPr>
          <p:spPr>
            <a:xfrm>
              <a:off x="3527475" y="2683775"/>
              <a:ext cx="80625" cy="88300"/>
            </a:xfrm>
            <a:custGeom>
              <a:rect b="b" l="l" r="r" t="t"/>
              <a:pathLst>
                <a:path extrusionOk="0" h="3532" w="3225">
                  <a:moveTo>
                    <a:pt x="1068" y="0"/>
                  </a:moveTo>
                  <a:cubicBezTo>
                    <a:pt x="1005" y="0"/>
                    <a:pt x="942" y="4"/>
                    <a:pt x="879" y="11"/>
                  </a:cubicBezTo>
                  <a:cubicBezTo>
                    <a:pt x="121" y="697"/>
                    <a:pt x="1" y="1854"/>
                    <a:pt x="599" y="2692"/>
                  </a:cubicBezTo>
                  <a:cubicBezTo>
                    <a:pt x="991" y="3235"/>
                    <a:pt x="1611" y="3532"/>
                    <a:pt x="2243" y="3532"/>
                  </a:cubicBezTo>
                  <a:cubicBezTo>
                    <a:pt x="2577" y="3532"/>
                    <a:pt x="2915" y="3448"/>
                    <a:pt x="3225" y="3275"/>
                  </a:cubicBezTo>
                  <a:cubicBezTo>
                    <a:pt x="2857" y="1862"/>
                    <a:pt x="2514" y="570"/>
                    <a:pt x="2514" y="570"/>
                  </a:cubicBezTo>
                  <a:lnTo>
                    <a:pt x="1892" y="218"/>
                  </a:lnTo>
                  <a:cubicBezTo>
                    <a:pt x="1643" y="74"/>
                    <a:pt x="1357" y="0"/>
                    <a:pt x="1068"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4"/>
            <p:cNvSpPr/>
            <p:nvPr/>
          </p:nvSpPr>
          <p:spPr>
            <a:xfrm>
              <a:off x="3543450" y="2685625"/>
              <a:ext cx="64650" cy="86325"/>
            </a:xfrm>
            <a:custGeom>
              <a:rect b="b" l="l" r="r" t="t"/>
              <a:pathLst>
                <a:path extrusionOk="0" h="3453" w="2586">
                  <a:moveTo>
                    <a:pt x="926" y="1"/>
                  </a:moveTo>
                  <a:lnTo>
                    <a:pt x="80" y="2395"/>
                  </a:lnTo>
                  <a:cubicBezTo>
                    <a:pt x="56" y="2482"/>
                    <a:pt x="24" y="2570"/>
                    <a:pt x="0" y="2658"/>
                  </a:cubicBezTo>
                  <a:cubicBezTo>
                    <a:pt x="392" y="3173"/>
                    <a:pt x="993" y="3452"/>
                    <a:pt x="1603" y="3452"/>
                  </a:cubicBezTo>
                  <a:cubicBezTo>
                    <a:pt x="1939" y="3452"/>
                    <a:pt x="2277" y="3368"/>
                    <a:pt x="2586" y="3193"/>
                  </a:cubicBezTo>
                  <a:cubicBezTo>
                    <a:pt x="2218" y="1788"/>
                    <a:pt x="1875" y="488"/>
                    <a:pt x="1875" y="488"/>
                  </a:cubicBezTo>
                  <a:lnTo>
                    <a:pt x="1253" y="144"/>
                  </a:lnTo>
                  <a:cubicBezTo>
                    <a:pt x="1149" y="81"/>
                    <a:pt x="1038" y="33"/>
                    <a:pt x="926" y="1"/>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4"/>
            <p:cNvSpPr/>
            <p:nvPr/>
          </p:nvSpPr>
          <p:spPr>
            <a:xfrm>
              <a:off x="3465250" y="2683750"/>
              <a:ext cx="135675" cy="75525"/>
            </a:xfrm>
            <a:custGeom>
              <a:rect b="b" l="l" r="r" t="t"/>
              <a:pathLst>
                <a:path extrusionOk="0" h="3021" w="5427">
                  <a:moveTo>
                    <a:pt x="3547" y="0"/>
                  </a:moveTo>
                  <a:cubicBezTo>
                    <a:pt x="3089" y="0"/>
                    <a:pt x="2636" y="185"/>
                    <a:pt x="2306" y="539"/>
                  </a:cubicBezTo>
                  <a:lnTo>
                    <a:pt x="0" y="3020"/>
                  </a:lnTo>
                  <a:lnTo>
                    <a:pt x="2833" y="1201"/>
                  </a:lnTo>
                  <a:cubicBezTo>
                    <a:pt x="3026" y="1080"/>
                    <a:pt x="3246" y="1020"/>
                    <a:pt x="3465" y="1020"/>
                  </a:cubicBezTo>
                  <a:cubicBezTo>
                    <a:pt x="3709" y="1020"/>
                    <a:pt x="3952" y="1094"/>
                    <a:pt x="4158" y="1241"/>
                  </a:cubicBezTo>
                  <a:lnTo>
                    <a:pt x="5426" y="2158"/>
                  </a:lnTo>
                  <a:cubicBezTo>
                    <a:pt x="5187" y="1249"/>
                    <a:pt x="5003" y="571"/>
                    <a:pt x="5003" y="571"/>
                  </a:cubicBezTo>
                  <a:lnTo>
                    <a:pt x="4381" y="219"/>
                  </a:lnTo>
                  <a:cubicBezTo>
                    <a:pt x="4120" y="72"/>
                    <a:pt x="3833" y="0"/>
                    <a:pt x="3547"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4"/>
            <p:cNvSpPr/>
            <p:nvPr/>
          </p:nvSpPr>
          <p:spPr>
            <a:xfrm>
              <a:off x="3503750" y="2777200"/>
              <a:ext cx="22175" cy="22175"/>
            </a:xfrm>
            <a:custGeom>
              <a:rect b="b" l="l" r="r" t="t"/>
              <a:pathLst>
                <a:path extrusionOk="0" h="887" w="887">
                  <a:moveTo>
                    <a:pt x="439" y="0"/>
                  </a:moveTo>
                  <a:cubicBezTo>
                    <a:pt x="200" y="0"/>
                    <a:pt x="0" y="200"/>
                    <a:pt x="0" y="439"/>
                  </a:cubicBezTo>
                  <a:cubicBezTo>
                    <a:pt x="0" y="687"/>
                    <a:pt x="200" y="886"/>
                    <a:pt x="439" y="886"/>
                  </a:cubicBezTo>
                  <a:cubicBezTo>
                    <a:pt x="687" y="886"/>
                    <a:pt x="886" y="687"/>
                    <a:pt x="886" y="439"/>
                  </a:cubicBezTo>
                  <a:cubicBezTo>
                    <a:pt x="886" y="200"/>
                    <a:pt x="687" y="0"/>
                    <a:pt x="439"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4"/>
            <p:cNvSpPr/>
            <p:nvPr/>
          </p:nvSpPr>
          <p:spPr>
            <a:xfrm>
              <a:off x="3641400" y="2683750"/>
              <a:ext cx="180950" cy="182475"/>
            </a:xfrm>
            <a:custGeom>
              <a:rect b="b" l="l" r="r" t="t"/>
              <a:pathLst>
                <a:path extrusionOk="0" h="7299" w="7238">
                  <a:moveTo>
                    <a:pt x="3092" y="0"/>
                  </a:moveTo>
                  <a:cubicBezTo>
                    <a:pt x="2807" y="0"/>
                    <a:pt x="2519" y="72"/>
                    <a:pt x="2258" y="219"/>
                  </a:cubicBezTo>
                  <a:lnTo>
                    <a:pt x="1636" y="571"/>
                  </a:lnTo>
                  <a:cubicBezTo>
                    <a:pt x="1636" y="571"/>
                    <a:pt x="0" y="6770"/>
                    <a:pt x="16" y="6770"/>
                  </a:cubicBezTo>
                  <a:cubicBezTo>
                    <a:pt x="547" y="7156"/>
                    <a:pt x="993" y="7299"/>
                    <a:pt x="1363" y="7299"/>
                  </a:cubicBezTo>
                  <a:cubicBezTo>
                    <a:pt x="2416" y="7299"/>
                    <a:pt x="2849" y="6140"/>
                    <a:pt x="2849" y="6140"/>
                  </a:cubicBezTo>
                  <a:cubicBezTo>
                    <a:pt x="3327" y="6458"/>
                    <a:pt x="3726" y="6580"/>
                    <a:pt x="4058" y="6580"/>
                  </a:cubicBezTo>
                  <a:cubicBezTo>
                    <a:pt x="5150" y="6580"/>
                    <a:pt x="5510" y="5259"/>
                    <a:pt x="5522" y="5246"/>
                  </a:cubicBezTo>
                  <a:cubicBezTo>
                    <a:pt x="5632" y="5259"/>
                    <a:pt x="5736" y="5265"/>
                    <a:pt x="5832" y="5265"/>
                  </a:cubicBezTo>
                  <a:cubicBezTo>
                    <a:pt x="6508" y="5265"/>
                    <a:pt x="6846" y="4965"/>
                    <a:pt x="7014" y="4616"/>
                  </a:cubicBezTo>
                  <a:cubicBezTo>
                    <a:pt x="7237" y="4137"/>
                    <a:pt x="7150" y="3563"/>
                    <a:pt x="6783" y="3172"/>
                  </a:cubicBezTo>
                  <a:lnTo>
                    <a:pt x="4333" y="539"/>
                  </a:lnTo>
                  <a:cubicBezTo>
                    <a:pt x="4004" y="185"/>
                    <a:pt x="3550" y="0"/>
                    <a:pt x="3092"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4"/>
            <p:cNvSpPr/>
            <p:nvPr/>
          </p:nvSpPr>
          <p:spPr>
            <a:xfrm>
              <a:off x="3641400" y="2685625"/>
              <a:ext cx="104150" cy="180725"/>
            </a:xfrm>
            <a:custGeom>
              <a:rect b="b" l="l" r="r" t="t"/>
              <a:pathLst>
                <a:path extrusionOk="0" h="7229" w="4166">
                  <a:moveTo>
                    <a:pt x="2593" y="1"/>
                  </a:moveTo>
                  <a:cubicBezTo>
                    <a:pt x="2474" y="33"/>
                    <a:pt x="2362" y="81"/>
                    <a:pt x="2258" y="144"/>
                  </a:cubicBezTo>
                  <a:lnTo>
                    <a:pt x="1636" y="496"/>
                  </a:lnTo>
                  <a:cubicBezTo>
                    <a:pt x="1636" y="496"/>
                    <a:pt x="0" y="6695"/>
                    <a:pt x="16" y="6695"/>
                  </a:cubicBezTo>
                  <a:cubicBezTo>
                    <a:pt x="549" y="7085"/>
                    <a:pt x="997" y="7228"/>
                    <a:pt x="1368" y="7228"/>
                  </a:cubicBezTo>
                  <a:cubicBezTo>
                    <a:pt x="2421" y="7228"/>
                    <a:pt x="2857" y="6073"/>
                    <a:pt x="2857" y="6073"/>
                  </a:cubicBezTo>
                  <a:cubicBezTo>
                    <a:pt x="2857" y="6073"/>
                    <a:pt x="4165" y="4310"/>
                    <a:pt x="3431" y="2403"/>
                  </a:cubicBezTo>
                  <a:lnTo>
                    <a:pt x="2593" y="1"/>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4"/>
            <p:cNvSpPr/>
            <p:nvPr/>
          </p:nvSpPr>
          <p:spPr>
            <a:xfrm>
              <a:off x="3658550" y="2683750"/>
              <a:ext cx="110125" cy="111625"/>
            </a:xfrm>
            <a:custGeom>
              <a:rect b="b" l="l" r="r" t="t"/>
              <a:pathLst>
                <a:path extrusionOk="0" h="4465" w="4405">
                  <a:moveTo>
                    <a:pt x="2406" y="0"/>
                  </a:moveTo>
                  <a:cubicBezTo>
                    <a:pt x="2121" y="0"/>
                    <a:pt x="1833" y="72"/>
                    <a:pt x="1572" y="219"/>
                  </a:cubicBezTo>
                  <a:lnTo>
                    <a:pt x="950" y="571"/>
                  </a:lnTo>
                  <a:cubicBezTo>
                    <a:pt x="950" y="571"/>
                    <a:pt x="447" y="2486"/>
                    <a:pt x="0" y="4193"/>
                  </a:cubicBezTo>
                  <a:cubicBezTo>
                    <a:pt x="383" y="4369"/>
                    <a:pt x="798" y="4456"/>
                    <a:pt x="1221" y="4456"/>
                  </a:cubicBezTo>
                  <a:lnTo>
                    <a:pt x="1221" y="4464"/>
                  </a:lnTo>
                  <a:cubicBezTo>
                    <a:pt x="3025" y="4456"/>
                    <a:pt x="4405" y="2853"/>
                    <a:pt x="4142" y="1073"/>
                  </a:cubicBezTo>
                  <a:lnTo>
                    <a:pt x="3647" y="539"/>
                  </a:lnTo>
                  <a:cubicBezTo>
                    <a:pt x="3318" y="185"/>
                    <a:pt x="2864" y="0"/>
                    <a:pt x="2406"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4"/>
            <p:cNvSpPr/>
            <p:nvPr/>
          </p:nvSpPr>
          <p:spPr>
            <a:xfrm>
              <a:off x="3658550" y="2685625"/>
              <a:ext cx="74825" cy="109675"/>
            </a:xfrm>
            <a:custGeom>
              <a:rect b="b" l="l" r="r" t="t"/>
              <a:pathLst>
                <a:path extrusionOk="0" h="4387" w="2993">
                  <a:moveTo>
                    <a:pt x="1907" y="1"/>
                  </a:moveTo>
                  <a:cubicBezTo>
                    <a:pt x="1788" y="41"/>
                    <a:pt x="1676" y="89"/>
                    <a:pt x="1572" y="152"/>
                  </a:cubicBezTo>
                  <a:lnTo>
                    <a:pt x="950" y="496"/>
                  </a:lnTo>
                  <a:cubicBezTo>
                    <a:pt x="950" y="496"/>
                    <a:pt x="447" y="2411"/>
                    <a:pt x="0" y="4118"/>
                  </a:cubicBezTo>
                  <a:cubicBezTo>
                    <a:pt x="390" y="4298"/>
                    <a:pt x="807" y="4387"/>
                    <a:pt x="1222" y="4387"/>
                  </a:cubicBezTo>
                  <a:cubicBezTo>
                    <a:pt x="1836" y="4387"/>
                    <a:pt x="2447" y="4194"/>
                    <a:pt x="2961" y="3823"/>
                  </a:cubicBezTo>
                  <a:cubicBezTo>
                    <a:pt x="2993" y="3336"/>
                    <a:pt x="2913" y="2857"/>
                    <a:pt x="2745" y="2403"/>
                  </a:cubicBezTo>
                  <a:lnTo>
                    <a:pt x="1907" y="1"/>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4"/>
            <p:cNvSpPr/>
            <p:nvPr/>
          </p:nvSpPr>
          <p:spPr>
            <a:xfrm>
              <a:off x="3664525" y="2683775"/>
              <a:ext cx="80825" cy="88300"/>
            </a:xfrm>
            <a:custGeom>
              <a:rect b="b" l="l" r="r" t="t"/>
              <a:pathLst>
                <a:path extrusionOk="0" h="3532" w="3233">
                  <a:moveTo>
                    <a:pt x="2157" y="0"/>
                  </a:moveTo>
                  <a:cubicBezTo>
                    <a:pt x="1868" y="0"/>
                    <a:pt x="1582" y="74"/>
                    <a:pt x="1333" y="218"/>
                  </a:cubicBezTo>
                  <a:lnTo>
                    <a:pt x="711" y="570"/>
                  </a:lnTo>
                  <a:cubicBezTo>
                    <a:pt x="711" y="570"/>
                    <a:pt x="368" y="1862"/>
                    <a:pt x="1" y="3275"/>
                  </a:cubicBezTo>
                  <a:cubicBezTo>
                    <a:pt x="310" y="3448"/>
                    <a:pt x="648" y="3532"/>
                    <a:pt x="982" y="3532"/>
                  </a:cubicBezTo>
                  <a:cubicBezTo>
                    <a:pt x="1615" y="3532"/>
                    <a:pt x="2235" y="3235"/>
                    <a:pt x="2626" y="2692"/>
                  </a:cubicBezTo>
                  <a:cubicBezTo>
                    <a:pt x="3232" y="1854"/>
                    <a:pt x="3113" y="697"/>
                    <a:pt x="2347" y="11"/>
                  </a:cubicBezTo>
                  <a:cubicBezTo>
                    <a:pt x="2284" y="4"/>
                    <a:pt x="2220" y="0"/>
                    <a:pt x="2157"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4"/>
            <p:cNvSpPr/>
            <p:nvPr/>
          </p:nvSpPr>
          <p:spPr>
            <a:xfrm>
              <a:off x="3664525" y="2685625"/>
              <a:ext cx="64675" cy="86325"/>
            </a:xfrm>
            <a:custGeom>
              <a:rect b="b" l="l" r="r" t="t"/>
              <a:pathLst>
                <a:path extrusionOk="0" h="3453" w="2587">
                  <a:moveTo>
                    <a:pt x="1668" y="1"/>
                  </a:moveTo>
                  <a:cubicBezTo>
                    <a:pt x="1549" y="33"/>
                    <a:pt x="1437" y="81"/>
                    <a:pt x="1333" y="144"/>
                  </a:cubicBezTo>
                  <a:lnTo>
                    <a:pt x="711" y="488"/>
                  </a:lnTo>
                  <a:cubicBezTo>
                    <a:pt x="711" y="488"/>
                    <a:pt x="368" y="1788"/>
                    <a:pt x="1" y="3193"/>
                  </a:cubicBezTo>
                  <a:cubicBezTo>
                    <a:pt x="312" y="3368"/>
                    <a:pt x="651" y="3452"/>
                    <a:pt x="986" y="3452"/>
                  </a:cubicBezTo>
                  <a:cubicBezTo>
                    <a:pt x="1597" y="3452"/>
                    <a:pt x="2195" y="3173"/>
                    <a:pt x="2586" y="2658"/>
                  </a:cubicBezTo>
                  <a:cubicBezTo>
                    <a:pt x="2562" y="2570"/>
                    <a:pt x="2538" y="2482"/>
                    <a:pt x="2506" y="2395"/>
                  </a:cubicBezTo>
                  <a:lnTo>
                    <a:pt x="1668" y="1"/>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4"/>
            <p:cNvSpPr/>
            <p:nvPr/>
          </p:nvSpPr>
          <p:spPr>
            <a:xfrm>
              <a:off x="3671900" y="2683750"/>
              <a:ext cx="135475" cy="75525"/>
            </a:xfrm>
            <a:custGeom>
              <a:rect b="b" l="l" r="r" t="t"/>
              <a:pathLst>
                <a:path extrusionOk="0" h="3021" w="5419">
                  <a:moveTo>
                    <a:pt x="1872" y="0"/>
                  </a:moveTo>
                  <a:cubicBezTo>
                    <a:pt x="1587" y="0"/>
                    <a:pt x="1299" y="72"/>
                    <a:pt x="1038" y="219"/>
                  </a:cubicBezTo>
                  <a:lnTo>
                    <a:pt x="416" y="571"/>
                  </a:lnTo>
                  <a:cubicBezTo>
                    <a:pt x="416" y="571"/>
                    <a:pt x="240" y="1249"/>
                    <a:pt x="1" y="2158"/>
                  </a:cubicBezTo>
                  <a:lnTo>
                    <a:pt x="1262" y="1241"/>
                  </a:lnTo>
                  <a:cubicBezTo>
                    <a:pt x="1467" y="1094"/>
                    <a:pt x="1711" y="1020"/>
                    <a:pt x="1954" y="1020"/>
                  </a:cubicBezTo>
                  <a:cubicBezTo>
                    <a:pt x="2174" y="1020"/>
                    <a:pt x="2393" y="1080"/>
                    <a:pt x="2586" y="1201"/>
                  </a:cubicBezTo>
                  <a:lnTo>
                    <a:pt x="5419" y="3020"/>
                  </a:lnTo>
                  <a:lnTo>
                    <a:pt x="3113" y="539"/>
                  </a:lnTo>
                  <a:cubicBezTo>
                    <a:pt x="2784" y="185"/>
                    <a:pt x="2330" y="0"/>
                    <a:pt x="1872"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4"/>
            <p:cNvSpPr/>
            <p:nvPr/>
          </p:nvSpPr>
          <p:spPr>
            <a:xfrm>
              <a:off x="3746725" y="2777200"/>
              <a:ext cx="22150" cy="22175"/>
            </a:xfrm>
            <a:custGeom>
              <a:rect b="b" l="l" r="r" t="t"/>
              <a:pathLst>
                <a:path extrusionOk="0" h="887" w="886">
                  <a:moveTo>
                    <a:pt x="447" y="0"/>
                  </a:moveTo>
                  <a:cubicBezTo>
                    <a:pt x="200" y="0"/>
                    <a:pt x="0" y="200"/>
                    <a:pt x="0" y="439"/>
                  </a:cubicBezTo>
                  <a:cubicBezTo>
                    <a:pt x="0" y="687"/>
                    <a:pt x="200" y="886"/>
                    <a:pt x="447" y="886"/>
                  </a:cubicBezTo>
                  <a:cubicBezTo>
                    <a:pt x="694" y="886"/>
                    <a:pt x="886" y="687"/>
                    <a:pt x="886" y="439"/>
                  </a:cubicBezTo>
                  <a:cubicBezTo>
                    <a:pt x="886" y="200"/>
                    <a:pt x="694" y="0"/>
                    <a:pt x="447"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4"/>
            <p:cNvSpPr/>
            <p:nvPr/>
          </p:nvSpPr>
          <p:spPr>
            <a:xfrm>
              <a:off x="3657750" y="2941375"/>
              <a:ext cx="35125" cy="65050"/>
            </a:xfrm>
            <a:custGeom>
              <a:rect b="b" l="l" r="r" t="t"/>
              <a:pathLst>
                <a:path extrusionOk="0" h="2602" w="1405">
                  <a:moveTo>
                    <a:pt x="671" y="0"/>
                  </a:moveTo>
                  <a:cubicBezTo>
                    <a:pt x="304" y="0"/>
                    <a:pt x="0" y="304"/>
                    <a:pt x="0" y="671"/>
                  </a:cubicBezTo>
                  <a:lnTo>
                    <a:pt x="0" y="1931"/>
                  </a:lnTo>
                  <a:cubicBezTo>
                    <a:pt x="0" y="2298"/>
                    <a:pt x="304" y="2602"/>
                    <a:pt x="671" y="2602"/>
                  </a:cubicBezTo>
                  <a:lnTo>
                    <a:pt x="735" y="2602"/>
                  </a:lnTo>
                  <a:cubicBezTo>
                    <a:pt x="1102" y="2602"/>
                    <a:pt x="1405" y="2298"/>
                    <a:pt x="1405" y="1931"/>
                  </a:cubicBezTo>
                  <a:lnTo>
                    <a:pt x="1405" y="671"/>
                  </a:lnTo>
                  <a:cubicBezTo>
                    <a:pt x="1405" y="304"/>
                    <a:pt x="1102" y="0"/>
                    <a:pt x="73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4"/>
            <p:cNvSpPr/>
            <p:nvPr/>
          </p:nvSpPr>
          <p:spPr>
            <a:xfrm>
              <a:off x="3558000" y="2685625"/>
              <a:ext cx="42925" cy="52100"/>
            </a:xfrm>
            <a:custGeom>
              <a:rect b="b" l="l" r="r" t="t"/>
              <a:pathLst>
                <a:path extrusionOk="0" h="2084" w="1717">
                  <a:moveTo>
                    <a:pt x="344" y="1"/>
                  </a:moveTo>
                  <a:lnTo>
                    <a:pt x="1" y="966"/>
                  </a:lnTo>
                  <a:cubicBezTo>
                    <a:pt x="160" y="1006"/>
                    <a:pt x="312" y="1070"/>
                    <a:pt x="448" y="1166"/>
                  </a:cubicBezTo>
                  <a:lnTo>
                    <a:pt x="1716" y="2083"/>
                  </a:lnTo>
                  <a:cubicBezTo>
                    <a:pt x="1477" y="1174"/>
                    <a:pt x="1293" y="496"/>
                    <a:pt x="1293" y="496"/>
                  </a:cubicBezTo>
                  <a:lnTo>
                    <a:pt x="671" y="144"/>
                  </a:lnTo>
                  <a:cubicBezTo>
                    <a:pt x="567" y="89"/>
                    <a:pt x="456" y="41"/>
                    <a:pt x="34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4"/>
            <p:cNvSpPr/>
            <p:nvPr/>
          </p:nvSpPr>
          <p:spPr>
            <a:xfrm>
              <a:off x="3657750" y="2941375"/>
              <a:ext cx="35125" cy="65050"/>
            </a:xfrm>
            <a:custGeom>
              <a:rect b="b" l="l" r="r" t="t"/>
              <a:pathLst>
                <a:path extrusionOk="0" h="2602" w="1405">
                  <a:moveTo>
                    <a:pt x="671" y="0"/>
                  </a:moveTo>
                  <a:cubicBezTo>
                    <a:pt x="296" y="0"/>
                    <a:pt x="0" y="304"/>
                    <a:pt x="0" y="671"/>
                  </a:cubicBezTo>
                  <a:lnTo>
                    <a:pt x="0" y="1931"/>
                  </a:lnTo>
                  <a:cubicBezTo>
                    <a:pt x="0" y="2298"/>
                    <a:pt x="296" y="2602"/>
                    <a:pt x="671" y="2602"/>
                  </a:cubicBezTo>
                  <a:lnTo>
                    <a:pt x="727" y="2602"/>
                  </a:lnTo>
                  <a:cubicBezTo>
                    <a:pt x="1102" y="2602"/>
                    <a:pt x="1397" y="2306"/>
                    <a:pt x="1405" y="1931"/>
                  </a:cubicBezTo>
                  <a:lnTo>
                    <a:pt x="1405" y="1133"/>
                  </a:lnTo>
                  <a:cubicBezTo>
                    <a:pt x="1237" y="934"/>
                    <a:pt x="1030" y="591"/>
                    <a:pt x="902" y="24"/>
                  </a:cubicBezTo>
                  <a:cubicBezTo>
                    <a:pt x="846" y="8"/>
                    <a:pt x="790" y="0"/>
                    <a:pt x="72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4"/>
            <p:cNvSpPr/>
            <p:nvPr/>
          </p:nvSpPr>
          <p:spPr>
            <a:xfrm>
              <a:off x="3558200" y="2670800"/>
              <a:ext cx="156425" cy="335625"/>
            </a:xfrm>
            <a:custGeom>
              <a:rect b="b" l="l" r="r" t="t"/>
              <a:pathLst>
                <a:path extrusionOk="0" h="13425" w="6257">
                  <a:moveTo>
                    <a:pt x="2228" y="1"/>
                  </a:moveTo>
                  <a:cubicBezTo>
                    <a:pt x="1785" y="1"/>
                    <a:pt x="1389" y="281"/>
                    <a:pt x="1237" y="706"/>
                  </a:cubicBezTo>
                  <a:lnTo>
                    <a:pt x="336" y="3283"/>
                  </a:lnTo>
                  <a:cubicBezTo>
                    <a:pt x="1" y="4240"/>
                    <a:pt x="160" y="5294"/>
                    <a:pt x="767" y="6108"/>
                  </a:cubicBezTo>
                  <a:lnTo>
                    <a:pt x="1716" y="7384"/>
                  </a:lnTo>
                  <a:cubicBezTo>
                    <a:pt x="1716" y="13409"/>
                    <a:pt x="4717" y="13425"/>
                    <a:pt x="4717" y="13425"/>
                  </a:cubicBezTo>
                  <a:cubicBezTo>
                    <a:pt x="5100" y="13425"/>
                    <a:pt x="5403" y="13105"/>
                    <a:pt x="5387" y="12730"/>
                  </a:cubicBezTo>
                  <a:cubicBezTo>
                    <a:pt x="5387" y="12730"/>
                    <a:pt x="4597" y="12355"/>
                    <a:pt x="4310" y="10943"/>
                  </a:cubicBezTo>
                  <a:cubicBezTo>
                    <a:pt x="4142" y="10137"/>
                    <a:pt x="4142" y="8996"/>
                    <a:pt x="4541" y="7384"/>
                  </a:cubicBezTo>
                  <a:lnTo>
                    <a:pt x="5491" y="6108"/>
                  </a:lnTo>
                  <a:cubicBezTo>
                    <a:pt x="6097" y="5294"/>
                    <a:pt x="6257" y="4240"/>
                    <a:pt x="5921" y="3283"/>
                  </a:cubicBezTo>
                  <a:lnTo>
                    <a:pt x="5028" y="706"/>
                  </a:lnTo>
                  <a:cubicBezTo>
                    <a:pt x="4876" y="281"/>
                    <a:pt x="4473" y="1"/>
                    <a:pt x="4030" y="1"/>
                  </a:cubicBezTo>
                  <a:cubicBezTo>
                    <a:pt x="4006" y="1"/>
                    <a:pt x="3982" y="2"/>
                    <a:pt x="3958" y="3"/>
                  </a:cubicBezTo>
                  <a:lnTo>
                    <a:pt x="3408" y="43"/>
                  </a:lnTo>
                  <a:cubicBezTo>
                    <a:pt x="3316" y="47"/>
                    <a:pt x="3224" y="49"/>
                    <a:pt x="3132" y="49"/>
                  </a:cubicBezTo>
                  <a:cubicBezTo>
                    <a:pt x="3039" y="49"/>
                    <a:pt x="2945" y="47"/>
                    <a:pt x="2849" y="43"/>
                  </a:cubicBezTo>
                  <a:lnTo>
                    <a:pt x="2299" y="3"/>
                  </a:lnTo>
                  <a:cubicBezTo>
                    <a:pt x="2275" y="2"/>
                    <a:pt x="2251" y="1"/>
                    <a:pt x="2228"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4"/>
            <p:cNvSpPr/>
            <p:nvPr/>
          </p:nvSpPr>
          <p:spPr>
            <a:xfrm>
              <a:off x="3558200" y="2670775"/>
              <a:ext cx="106950" cy="333250"/>
            </a:xfrm>
            <a:custGeom>
              <a:rect b="b" l="l" r="r" t="t"/>
              <a:pathLst>
                <a:path extrusionOk="0" h="13330" w="4278">
                  <a:moveTo>
                    <a:pt x="2212" y="1"/>
                  </a:moveTo>
                  <a:cubicBezTo>
                    <a:pt x="1775" y="1"/>
                    <a:pt x="1380" y="279"/>
                    <a:pt x="1237" y="699"/>
                  </a:cubicBezTo>
                  <a:lnTo>
                    <a:pt x="336" y="3284"/>
                  </a:lnTo>
                  <a:cubicBezTo>
                    <a:pt x="1" y="4233"/>
                    <a:pt x="168" y="5295"/>
                    <a:pt x="767" y="6101"/>
                  </a:cubicBezTo>
                  <a:lnTo>
                    <a:pt x="1724" y="7377"/>
                  </a:lnTo>
                  <a:cubicBezTo>
                    <a:pt x="1724" y="11941"/>
                    <a:pt x="3440" y="13059"/>
                    <a:pt x="4278" y="13330"/>
                  </a:cubicBezTo>
                  <a:cubicBezTo>
                    <a:pt x="3567" y="12468"/>
                    <a:pt x="2905" y="10936"/>
                    <a:pt x="2833" y="8191"/>
                  </a:cubicBezTo>
                  <a:cubicBezTo>
                    <a:pt x="2825" y="7864"/>
                    <a:pt x="2722" y="7545"/>
                    <a:pt x="2522" y="7281"/>
                  </a:cubicBezTo>
                  <a:lnTo>
                    <a:pt x="1764" y="6276"/>
                  </a:lnTo>
                  <a:cubicBezTo>
                    <a:pt x="1086" y="5374"/>
                    <a:pt x="910" y="4193"/>
                    <a:pt x="1285" y="3132"/>
                  </a:cubicBezTo>
                  <a:lnTo>
                    <a:pt x="2291" y="244"/>
                  </a:lnTo>
                  <a:cubicBezTo>
                    <a:pt x="2315" y="164"/>
                    <a:pt x="2355" y="84"/>
                    <a:pt x="2402" y="4"/>
                  </a:cubicBezTo>
                  <a:lnTo>
                    <a:pt x="2299" y="4"/>
                  </a:lnTo>
                  <a:cubicBezTo>
                    <a:pt x="2270" y="2"/>
                    <a:pt x="2241" y="1"/>
                    <a:pt x="221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4"/>
            <p:cNvSpPr/>
            <p:nvPr/>
          </p:nvSpPr>
          <p:spPr>
            <a:xfrm>
              <a:off x="3558000" y="2738500"/>
              <a:ext cx="54100" cy="112125"/>
            </a:xfrm>
            <a:custGeom>
              <a:rect b="b" l="l" r="r" t="t"/>
              <a:pathLst>
                <a:path extrusionOk="0" h="4485" w="2164">
                  <a:moveTo>
                    <a:pt x="536" y="0"/>
                  </a:moveTo>
                  <a:cubicBezTo>
                    <a:pt x="536" y="0"/>
                    <a:pt x="536" y="0"/>
                    <a:pt x="535" y="0"/>
                  </a:cubicBezTo>
                  <a:lnTo>
                    <a:pt x="336" y="575"/>
                  </a:lnTo>
                  <a:cubicBezTo>
                    <a:pt x="1" y="1532"/>
                    <a:pt x="168" y="2586"/>
                    <a:pt x="767" y="3400"/>
                  </a:cubicBezTo>
                  <a:lnTo>
                    <a:pt x="1581" y="4485"/>
                  </a:lnTo>
                  <a:lnTo>
                    <a:pt x="1988" y="2538"/>
                  </a:lnTo>
                  <a:cubicBezTo>
                    <a:pt x="2163" y="1708"/>
                    <a:pt x="1820" y="862"/>
                    <a:pt x="1118" y="383"/>
                  </a:cubicBezTo>
                  <a:cubicBezTo>
                    <a:pt x="806" y="173"/>
                    <a:pt x="555" y="0"/>
                    <a:pt x="536"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4"/>
            <p:cNvSpPr/>
            <p:nvPr/>
          </p:nvSpPr>
          <p:spPr>
            <a:xfrm>
              <a:off x="3558200" y="2738700"/>
              <a:ext cx="44125" cy="111925"/>
            </a:xfrm>
            <a:custGeom>
              <a:rect b="b" l="l" r="r" t="t"/>
              <a:pathLst>
                <a:path extrusionOk="0" h="4477" w="1765">
                  <a:moveTo>
                    <a:pt x="536" y="0"/>
                  </a:moveTo>
                  <a:cubicBezTo>
                    <a:pt x="535" y="0"/>
                    <a:pt x="535" y="0"/>
                    <a:pt x="535" y="0"/>
                  </a:cubicBezTo>
                  <a:lnTo>
                    <a:pt x="336" y="575"/>
                  </a:lnTo>
                  <a:cubicBezTo>
                    <a:pt x="1" y="1524"/>
                    <a:pt x="160" y="2586"/>
                    <a:pt x="767" y="3392"/>
                  </a:cubicBezTo>
                  <a:lnTo>
                    <a:pt x="1573" y="4477"/>
                  </a:lnTo>
                  <a:lnTo>
                    <a:pt x="1764" y="3567"/>
                  </a:lnTo>
                  <a:cubicBezTo>
                    <a:pt x="1102" y="2681"/>
                    <a:pt x="910" y="1532"/>
                    <a:pt x="1253" y="479"/>
                  </a:cubicBezTo>
                  <a:cubicBezTo>
                    <a:pt x="1214" y="447"/>
                    <a:pt x="1166" y="407"/>
                    <a:pt x="1118" y="383"/>
                  </a:cubicBezTo>
                  <a:cubicBezTo>
                    <a:pt x="806" y="173"/>
                    <a:pt x="547" y="0"/>
                    <a:pt x="536"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4"/>
            <p:cNvSpPr/>
            <p:nvPr/>
          </p:nvSpPr>
          <p:spPr>
            <a:xfrm>
              <a:off x="3660750" y="2738500"/>
              <a:ext cx="53875" cy="112125"/>
            </a:xfrm>
            <a:custGeom>
              <a:rect b="b" l="l" r="r" t="t"/>
              <a:pathLst>
                <a:path extrusionOk="0" h="4485" w="2155">
                  <a:moveTo>
                    <a:pt x="1620" y="0"/>
                  </a:moveTo>
                  <a:cubicBezTo>
                    <a:pt x="1608" y="0"/>
                    <a:pt x="1350" y="173"/>
                    <a:pt x="1037" y="383"/>
                  </a:cubicBezTo>
                  <a:cubicBezTo>
                    <a:pt x="335" y="862"/>
                    <a:pt x="0" y="1708"/>
                    <a:pt x="176" y="2538"/>
                  </a:cubicBezTo>
                  <a:lnTo>
                    <a:pt x="583" y="4485"/>
                  </a:lnTo>
                  <a:lnTo>
                    <a:pt x="1389" y="3400"/>
                  </a:lnTo>
                  <a:cubicBezTo>
                    <a:pt x="1995" y="2586"/>
                    <a:pt x="2155" y="1532"/>
                    <a:pt x="1819" y="575"/>
                  </a:cubicBezTo>
                  <a:lnTo>
                    <a:pt x="1620" y="0"/>
                  </a:lnTo>
                  <a:cubicBezTo>
                    <a:pt x="1620" y="0"/>
                    <a:pt x="1620" y="0"/>
                    <a:pt x="162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4"/>
            <p:cNvSpPr/>
            <p:nvPr/>
          </p:nvSpPr>
          <p:spPr>
            <a:xfrm>
              <a:off x="3579950" y="2775000"/>
              <a:ext cx="17375" cy="24375"/>
            </a:xfrm>
            <a:custGeom>
              <a:rect b="b" l="l" r="r" t="t"/>
              <a:pathLst>
                <a:path extrusionOk="0" h="975" w="695">
                  <a:moveTo>
                    <a:pt x="352" y="1"/>
                  </a:moveTo>
                  <a:cubicBezTo>
                    <a:pt x="152" y="1"/>
                    <a:pt x="0" y="224"/>
                    <a:pt x="0" y="487"/>
                  </a:cubicBezTo>
                  <a:cubicBezTo>
                    <a:pt x="0" y="759"/>
                    <a:pt x="152" y="974"/>
                    <a:pt x="352" y="974"/>
                  </a:cubicBezTo>
                  <a:cubicBezTo>
                    <a:pt x="543" y="974"/>
                    <a:pt x="695" y="759"/>
                    <a:pt x="695" y="487"/>
                  </a:cubicBezTo>
                  <a:cubicBezTo>
                    <a:pt x="695" y="224"/>
                    <a:pt x="543" y="1"/>
                    <a:pt x="35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4"/>
            <p:cNvSpPr/>
            <p:nvPr/>
          </p:nvSpPr>
          <p:spPr>
            <a:xfrm>
              <a:off x="3675300" y="2775000"/>
              <a:ext cx="17575" cy="24375"/>
            </a:xfrm>
            <a:custGeom>
              <a:rect b="b" l="l" r="r" t="t"/>
              <a:pathLst>
                <a:path extrusionOk="0" h="975" w="703">
                  <a:moveTo>
                    <a:pt x="352" y="1"/>
                  </a:moveTo>
                  <a:cubicBezTo>
                    <a:pt x="160" y="1"/>
                    <a:pt x="1" y="224"/>
                    <a:pt x="1" y="487"/>
                  </a:cubicBezTo>
                  <a:cubicBezTo>
                    <a:pt x="1" y="759"/>
                    <a:pt x="160" y="974"/>
                    <a:pt x="352" y="974"/>
                  </a:cubicBezTo>
                  <a:cubicBezTo>
                    <a:pt x="543" y="974"/>
                    <a:pt x="703" y="759"/>
                    <a:pt x="703" y="487"/>
                  </a:cubicBezTo>
                  <a:cubicBezTo>
                    <a:pt x="703" y="224"/>
                    <a:pt x="543" y="1"/>
                    <a:pt x="35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4"/>
            <p:cNvSpPr/>
            <p:nvPr/>
          </p:nvSpPr>
          <p:spPr>
            <a:xfrm>
              <a:off x="3623225" y="2837450"/>
              <a:ext cx="26175" cy="26350"/>
            </a:xfrm>
            <a:custGeom>
              <a:rect b="b" l="l" r="r" t="t"/>
              <a:pathLst>
                <a:path extrusionOk="0" h="1054" w="1047">
                  <a:moveTo>
                    <a:pt x="528" y="0"/>
                  </a:moveTo>
                  <a:cubicBezTo>
                    <a:pt x="232" y="0"/>
                    <a:pt x="1" y="231"/>
                    <a:pt x="1" y="527"/>
                  </a:cubicBezTo>
                  <a:cubicBezTo>
                    <a:pt x="1" y="814"/>
                    <a:pt x="232" y="1053"/>
                    <a:pt x="528" y="1053"/>
                  </a:cubicBezTo>
                  <a:cubicBezTo>
                    <a:pt x="815" y="1053"/>
                    <a:pt x="1046" y="814"/>
                    <a:pt x="1046" y="527"/>
                  </a:cubicBezTo>
                  <a:cubicBezTo>
                    <a:pt x="1046" y="231"/>
                    <a:pt x="815" y="0"/>
                    <a:pt x="528"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4"/>
            <p:cNvSpPr/>
            <p:nvPr/>
          </p:nvSpPr>
          <p:spPr>
            <a:xfrm>
              <a:off x="3582150" y="2670800"/>
              <a:ext cx="108350" cy="88475"/>
            </a:xfrm>
            <a:custGeom>
              <a:rect b="b" l="l" r="r" t="t"/>
              <a:pathLst>
                <a:path extrusionOk="0" h="3539" w="4334">
                  <a:moveTo>
                    <a:pt x="1269" y="1"/>
                  </a:moveTo>
                  <a:cubicBezTo>
                    <a:pt x="826" y="1"/>
                    <a:pt x="423" y="281"/>
                    <a:pt x="279" y="698"/>
                  </a:cubicBezTo>
                  <a:lnTo>
                    <a:pt x="0" y="1487"/>
                  </a:lnTo>
                  <a:cubicBezTo>
                    <a:pt x="128" y="1711"/>
                    <a:pt x="319" y="1886"/>
                    <a:pt x="551" y="1998"/>
                  </a:cubicBezTo>
                  <a:lnTo>
                    <a:pt x="551" y="2014"/>
                  </a:lnTo>
                  <a:cubicBezTo>
                    <a:pt x="551" y="2501"/>
                    <a:pt x="934" y="2908"/>
                    <a:pt x="1429" y="2940"/>
                  </a:cubicBezTo>
                  <a:cubicBezTo>
                    <a:pt x="1512" y="3339"/>
                    <a:pt x="1839" y="3538"/>
                    <a:pt x="2168" y="3538"/>
                  </a:cubicBezTo>
                  <a:cubicBezTo>
                    <a:pt x="2496" y="3538"/>
                    <a:pt x="2825" y="3339"/>
                    <a:pt x="2913" y="2940"/>
                  </a:cubicBezTo>
                  <a:cubicBezTo>
                    <a:pt x="3399" y="2908"/>
                    <a:pt x="3782" y="2501"/>
                    <a:pt x="3782" y="2014"/>
                  </a:cubicBezTo>
                  <a:lnTo>
                    <a:pt x="3782" y="1998"/>
                  </a:lnTo>
                  <a:cubicBezTo>
                    <a:pt x="4014" y="1886"/>
                    <a:pt x="4205" y="1711"/>
                    <a:pt x="4333" y="1487"/>
                  </a:cubicBezTo>
                  <a:lnTo>
                    <a:pt x="4062" y="698"/>
                  </a:lnTo>
                  <a:cubicBezTo>
                    <a:pt x="3910" y="281"/>
                    <a:pt x="3514" y="1"/>
                    <a:pt x="3072" y="1"/>
                  </a:cubicBezTo>
                  <a:cubicBezTo>
                    <a:pt x="3048" y="1"/>
                    <a:pt x="3024" y="2"/>
                    <a:pt x="3000" y="3"/>
                  </a:cubicBezTo>
                  <a:lnTo>
                    <a:pt x="2450" y="43"/>
                  </a:lnTo>
                  <a:cubicBezTo>
                    <a:pt x="2354" y="47"/>
                    <a:pt x="2260" y="49"/>
                    <a:pt x="2168" y="49"/>
                  </a:cubicBezTo>
                  <a:cubicBezTo>
                    <a:pt x="2075" y="49"/>
                    <a:pt x="1983" y="47"/>
                    <a:pt x="1891" y="43"/>
                  </a:cubicBezTo>
                  <a:lnTo>
                    <a:pt x="1341" y="3"/>
                  </a:lnTo>
                  <a:cubicBezTo>
                    <a:pt x="1317" y="2"/>
                    <a:pt x="1293" y="1"/>
                    <a:pt x="1269"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4"/>
            <p:cNvSpPr/>
            <p:nvPr/>
          </p:nvSpPr>
          <p:spPr>
            <a:xfrm>
              <a:off x="3582150" y="2670775"/>
              <a:ext cx="36125" cy="57975"/>
            </a:xfrm>
            <a:custGeom>
              <a:rect b="b" l="l" r="r" t="t"/>
              <a:pathLst>
                <a:path extrusionOk="0" h="2319" w="1445">
                  <a:moveTo>
                    <a:pt x="1254" y="1"/>
                  </a:moveTo>
                  <a:cubicBezTo>
                    <a:pt x="817" y="1"/>
                    <a:pt x="422" y="279"/>
                    <a:pt x="279" y="699"/>
                  </a:cubicBezTo>
                  <a:lnTo>
                    <a:pt x="0" y="1481"/>
                  </a:lnTo>
                  <a:cubicBezTo>
                    <a:pt x="128" y="1704"/>
                    <a:pt x="319" y="1879"/>
                    <a:pt x="551" y="1991"/>
                  </a:cubicBezTo>
                  <a:lnTo>
                    <a:pt x="551" y="2007"/>
                  </a:lnTo>
                  <a:cubicBezTo>
                    <a:pt x="551" y="2111"/>
                    <a:pt x="567" y="2215"/>
                    <a:pt x="607" y="2318"/>
                  </a:cubicBezTo>
                  <a:lnTo>
                    <a:pt x="1325" y="244"/>
                  </a:lnTo>
                  <a:cubicBezTo>
                    <a:pt x="1357" y="164"/>
                    <a:pt x="1397" y="84"/>
                    <a:pt x="1444" y="4"/>
                  </a:cubicBezTo>
                  <a:lnTo>
                    <a:pt x="1341" y="4"/>
                  </a:lnTo>
                  <a:cubicBezTo>
                    <a:pt x="1312" y="2"/>
                    <a:pt x="1283" y="1"/>
                    <a:pt x="1254"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4"/>
            <p:cNvSpPr/>
            <p:nvPr/>
          </p:nvSpPr>
          <p:spPr>
            <a:xfrm>
              <a:off x="3588125" y="2670800"/>
              <a:ext cx="96575" cy="64575"/>
            </a:xfrm>
            <a:custGeom>
              <a:rect b="b" l="l" r="r" t="t"/>
              <a:pathLst>
                <a:path extrusionOk="0" h="2583" w="3863">
                  <a:moveTo>
                    <a:pt x="1031" y="1"/>
                  </a:moveTo>
                  <a:cubicBezTo>
                    <a:pt x="587" y="1"/>
                    <a:pt x="184" y="281"/>
                    <a:pt x="40" y="706"/>
                  </a:cubicBezTo>
                  <a:lnTo>
                    <a:pt x="1" y="801"/>
                  </a:lnTo>
                  <a:cubicBezTo>
                    <a:pt x="136" y="1176"/>
                    <a:pt x="463" y="1272"/>
                    <a:pt x="647" y="1352"/>
                  </a:cubicBezTo>
                  <a:cubicBezTo>
                    <a:pt x="647" y="1360"/>
                    <a:pt x="511" y="2110"/>
                    <a:pt x="1341" y="2110"/>
                  </a:cubicBezTo>
                  <a:cubicBezTo>
                    <a:pt x="1413" y="2425"/>
                    <a:pt x="1674" y="2583"/>
                    <a:pt x="1935" y="2583"/>
                  </a:cubicBezTo>
                  <a:cubicBezTo>
                    <a:pt x="2195" y="2583"/>
                    <a:pt x="2454" y="2425"/>
                    <a:pt x="2522" y="2110"/>
                  </a:cubicBezTo>
                  <a:cubicBezTo>
                    <a:pt x="3224" y="2110"/>
                    <a:pt x="3224" y="1360"/>
                    <a:pt x="3216" y="1352"/>
                  </a:cubicBezTo>
                  <a:cubicBezTo>
                    <a:pt x="3400" y="1272"/>
                    <a:pt x="3727" y="1176"/>
                    <a:pt x="3863" y="801"/>
                  </a:cubicBezTo>
                  <a:lnTo>
                    <a:pt x="3823" y="706"/>
                  </a:lnTo>
                  <a:cubicBezTo>
                    <a:pt x="3671" y="281"/>
                    <a:pt x="3275" y="1"/>
                    <a:pt x="2833" y="1"/>
                  </a:cubicBezTo>
                  <a:cubicBezTo>
                    <a:pt x="2809" y="1"/>
                    <a:pt x="2785" y="2"/>
                    <a:pt x="2761" y="3"/>
                  </a:cubicBezTo>
                  <a:lnTo>
                    <a:pt x="2211" y="43"/>
                  </a:lnTo>
                  <a:cubicBezTo>
                    <a:pt x="2115" y="47"/>
                    <a:pt x="2021" y="49"/>
                    <a:pt x="1929" y="49"/>
                  </a:cubicBezTo>
                  <a:cubicBezTo>
                    <a:pt x="1836" y="49"/>
                    <a:pt x="1744" y="47"/>
                    <a:pt x="1652" y="43"/>
                  </a:cubicBezTo>
                  <a:lnTo>
                    <a:pt x="1102" y="3"/>
                  </a:lnTo>
                  <a:cubicBezTo>
                    <a:pt x="1078" y="2"/>
                    <a:pt x="1054" y="1"/>
                    <a:pt x="1031"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4"/>
            <p:cNvSpPr/>
            <p:nvPr/>
          </p:nvSpPr>
          <p:spPr>
            <a:xfrm>
              <a:off x="3588125" y="2670775"/>
              <a:ext cx="30150" cy="38225"/>
            </a:xfrm>
            <a:custGeom>
              <a:rect b="b" l="l" r="r" t="t"/>
              <a:pathLst>
                <a:path extrusionOk="0" h="1529" w="1206">
                  <a:moveTo>
                    <a:pt x="1015" y="1"/>
                  </a:moveTo>
                  <a:cubicBezTo>
                    <a:pt x="578" y="1"/>
                    <a:pt x="183" y="279"/>
                    <a:pt x="40" y="699"/>
                  </a:cubicBezTo>
                  <a:lnTo>
                    <a:pt x="1" y="802"/>
                  </a:lnTo>
                  <a:cubicBezTo>
                    <a:pt x="136" y="1169"/>
                    <a:pt x="463" y="1265"/>
                    <a:pt x="647" y="1353"/>
                  </a:cubicBezTo>
                  <a:cubicBezTo>
                    <a:pt x="639" y="1409"/>
                    <a:pt x="631" y="1473"/>
                    <a:pt x="639" y="1528"/>
                  </a:cubicBezTo>
                  <a:lnTo>
                    <a:pt x="1086" y="244"/>
                  </a:lnTo>
                  <a:cubicBezTo>
                    <a:pt x="1118" y="156"/>
                    <a:pt x="1158" y="84"/>
                    <a:pt x="1205" y="4"/>
                  </a:cubicBezTo>
                  <a:lnTo>
                    <a:pt x="1102" y="4"/>
                  </a:lnTo>
                  <a:cubicBezTo>
                    <a:pt x="1073" y="2"/>
                    <a:pt x="1044" y="1"/>
                    <a:pt x="1015"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4"/>
            <p:cNvSpPr/>
            <p:nvPr/>
          </p:nvSpPr>
          <p:spPr>
            <a:xfrm>
              <a:off x="3609475" y="2670750"/>
              <a:ext cx="53675" cy="22100"/>
            </a:xfrm>
            <a:custGeom>
              <a:rect b="b" l="l" r="r" t="t"/>
              <a:pathLst>
                <a:path extrusionOk="0" h="884" w="2147">
                  <a:moveTo>
                    <a:pt x="142" y="0"/>
                  </a:moveTo>
                  <a:cubicBezTo>
                    <a:pt x="94" y="0"/>
                    <a:pt x="47" y="4"/>
                    <a:pt x="0" y="13"/>
                  </a:cubicBezTo>
                  <a:lnTo>
                    <a:pt x="822" y="787"/>
                  </a:lnTo>
                  <a:cubicBezTo>
                    <a:pt x="894" y="851"/>
                    <a:pt x="986" y="883"/>
                    <a:pt x="1077" y="883"/>
                  </a:cubicBezTo>
                  <a:cubicBezTo>
                    <a:pt x="1167" y="883"/>
                    <a:pt x="1257" y="851"/>
                    <a:pt x="1325" y="787"/>
                  </a:cubicBezTo>
                  <a:lnTo>
                    <a:pt x="2147" y="13"/>
                  </a:lnTo>
                  <a:cubicBezTo>
                    <a:pt x="2100" y="4"/>
                    <a:pt x="2053" y="0"/>
                    <a:pt x="2007" y="0"/>
                  </a:cubicBezTo>
                  <a:cubicBezTo>
                    <a:pt x="1974" y="0"/>
                    <a:pt x="1941" y="2"/>
                    <a:pt x="1907" y="5"/>
                  </a:cubicBezTo>
                  <a:lnTo>
                    <a:pt x="1357" y="37"/>
                  </a:lnTo>
                  <a:cubicBezTo>
                    <a:pt x="1261" y="45"/>
                    <a:pt x="1167" y="49"/>
                    <a:pt x="1075" y="49"/>
                  </a:cubicBezTo>
                  <a:cubicBezTo>
                    <a:pt x="982" y="49"/>
                    <a:pt x="890" y="45"/>
                    <a:pt x="798" y="37"/>
                  </a:cubicBezTo>
                  <a:lnTo>
                    <a:pt x="248" y="5"/>
                  </a:lnTo>
                  <a:cubicBezTo>
                    <a:pt x="211" y="2"/>
                    <a:pt x="176" y="0"/>
                    <a:pt x="14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4"/>
            <p:cNvSpPr/>
            <p:nvPr/>
          </p:nvSpPr>
          <p:spPr>
            <a:xfrm>
              <a:off x="3628225" y="2700000"/>
              <a:ext cx="16175" cy="15975"/>
            </a:xfrm>
            <a:custGeom>
              <a:rect b="b" l="l" r="r" t="t"/>
              <a:pathLst>
                <a:path extrusionOk="0" h="639" w="647">
                  <a:moveTo>
                    <a:pt x="328" y="0"/>
                  </a:moveTo>
                  <a:cubicBezTo>
                    <a:pt x="144" y="0"/>
                    <a:pt x="0" y="144"/>
                    <a:pt x="0" y="319"/>
                  </a:cubicBezTo>
                  <a:cubicBezTo>
                    <a:pt x="0" y="495"/>
                    <a:pt x="144" y="639"/>
                    <a:pt x="328" y="639"/>
                  </a:cubicBezTo>
                  <a:cubicBezTo>
                    <a:pt x="503" y="639"/>
                    <a:pt x="647" y="495"/>
                    <a:pt x="647" y="319"/>
                  </a:cubicBezTo>
                  <a:cubicBezTo>
                    <a:pt x="647" y="144"/>
                    <a:pt x="503" y="0"/>
                    <a:pt x="32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4"/>
            <p:cNvSpPr/>
            <p:nvPr/>
          </p:nvSpPr>
          <p:spPr>
            <a:xfrm>
              <a:off x="3610475" y="2692025"/>
              <a:ext cx="13975" cy="11800"/>
            </a:xfrm>
            <a:custGeom>
              <a:rect b="b" l="l" r="r" t="t"/>
              <a:pathLst>
                <a:path extrusionOk="0" h="472" w="559">
                  <a:moveTo>
                    <a:pt x="259" y="0"/>
                  </a:moveTo>
                  <a:cubicBezTo>
                    <a:pt x="239" y="0"/>
                    <a:pt x="218" y="3"/>
                    <a:pt x="200" y="8"/>
                  </a:cubicBezTo>
                  <a:cubicBezTo>
                    <a:pt x="72" y="48"/>
                    <a:pt x="0" y="176"/>
                    <a:pt x="32" y="303"/>
                  </a:cubicBezTo>
                  <a:cubicBezTo>
                    <a:pt x="56" y="359"/>
                    <a:pt x="96" y="415"/>
                    <a:pt x="144" y="447"/>
                  </a:cubicBezTo>
                  <a:cubicBezTo>
                    <a:pt x="180" y="462"/>
                    <a:pt x="219" y="471"/>
                    <a:pt x="260" y="471"/>
                  </a:cubicBezTo>
                  <a:cubicBezTo>
                    <a:pt x="282" y="471"/>
                    <a:pt x="305" y="469"/>
                    <a:pt x="327" y="463"/>
                  </a:cubicBezTo>
                  <a:cubicBezTo>
                    <a:pt x="527" y="407"/>
                    <a:pt x="559" y="136"/>
                    <a:pt x="375" y="32"/>
                  </a:cubicBezTo>
                  <a:cubicBezTo>
                    <a:pt x="343" y="11"/>
                    <a:pt x="301" y="0"/>
                    <a:pt x="259"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4"/>
            <p:cNvSpPr/>
            <p:nvPr/>
          </p:nvSpPr>
          <p:spPr>
            <a:xfrm>
              <a:off x="3650175" y="2692025"/>
              <a:ext cx="13975" cy="11800"/>
            </a:xfrm>
            <a:custGeom>
              <a:rect b="b" l="l" r="r" t="t"/>
              <a:pathLst>
                <a:path extrusionOk="0" h="472" w="559">
                  <a:moveTo>
                    <a:pt x="258" y="0"/>
                  </a:moveTo>
                  <a:cubicBezTo>
                    <a:pt x="238" y="0"/>
                    <a:pt x="218" y="3"/>
                    <a:pt x="200" y="8"/>
                  </a:cubicBezTo>
                  <a:cubicBezTo>
                    <a:pt x="72" y="48"/>
                    <a:pt x="0" y="176"/>
                    <a:pt x="32" y="303"/>
                  </a:cubicBezTo>
                  <a:cubicBezTo>
                    <a:pt x="48" y="359"/>
                    <a:pt x="88" y="415"/>
                    <a:pt x="144" y="447"/>
                  </a:cubicBezTo>
                  <a:cubicBezTo>
                    <a:pt x="180" y="462"/>
                    <a:pt x="219" y="471"/>
                    <a:pt x="260" y="471"/>
                  </a:cubicBezTo>
                  <a:cubicBezTo>
                    <a:pt x="282" y="471"/>
                    <a:pt x="305" y="469"/>
                    <a:pt x="327" y="463"/>
                  </a:cubicBezTo>
                  <a:cubicBezTo>
                    <a:pt x="527" y="407"/>
                    <a:pt x="559" y="136"/>
                    <a:pt x="375" y="32"/>
                  </a:cubicBezTo>
                  <a:cubicBezTo>
                    <a:pt x="338" y="11"/>
                    <a:pt x="297" y="0"/>
                    <a:pt x="258"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4"/>
            <p:cNvSpPr/>
            <p:nvPr/>
          </p:nvSpPr>
          <p:spPr>
            <a:xfrm>
              <a:off x="3629825" y="2815100"/>
              <a:ext cx="12575" cy="11800"/>
            </a:xfrm>
            <a:custGeom>
              <a:rect b="b" l="l" r="r" t="t"/>
              <a:pathLst>
                <a:path extrusionOk="0" h="472" w="503">
                  <a:moveTo>
                    <a:pt x="258" y="0"/>
                  </a:moveTo>
                  <a:cubicBezTo>
                    <a:pt x="238" y="0"/>
                    <a:pt x="218" y="3"/>
                    <a:pt x="200" y="8"/>
                  </a:cubicBezTo>
                  <a:cubicBezTo>
                    <a:pt x="72" y="40"/>
                    <a:pt x="0" y="168"/>
                    <a:pt x="32" y="296"/>
                  </a:cubicBezTo>
                  <a:cubicBezTo>
                    <a:pt x="48" y="359"/>
                    <a:pt x="88" y="407"/>
                    <a:pt x="144" y="439"/>
                  </a:cubicBezTo>
                  <a:cubicBezTo>
                    <a:pt x="181" y="461"/>
                    <a:pt x="222" y="471"/>
                    <a:pt x="262" y="471"/>
                  </a:cubicBezTo>
                  <a:cubicBezTo>
                    <a:pt x="281" y="471"/>
                    <a:pt x="301" y="469"/>
                    <a:pt x="319" y="463"/>
                  </a:cubicBezTo>
                  <a:cubicBezTo>
                    <a:pt x="383" y="447"/>
                    <a:pt x="431" y="407"/>
                    <a:pt x="463" y="351"/>
                  </a:cubicBezTo>
                  <a:cubicBezTo>
                    <a:pt x="495" y="296"/>
                    <a:pt x="503" y="232"/>
                    <a:pt x="487" y="168"/>
                  </a:cubicBezTo>
                  <a:cubicBezTo>
                    <a:pt x="471" y="112"/>
                    <a:pt x="431" y="56"/>
                    <a:pt x="375" y="32"/>
                  </a:cubicBezTo>
                  <a:cubicBezTo>
                    <a:pt x="338" y="11"/>
                    <a:pt x="297" y="0"/>
                    <a:pt x="258"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4"/>
            <p:cNvSpPr/>
            <p:nvPr/>
          </p:nvSpPr>
          <p:spPr>
            <a:xfrm>
              <a:off x="3628075" y="2874300"/>
              <a:ext cx="15925" cy="11850"/>
            </a:xfrm>
            <a:custGeom>
              <a:rect b="b" l="l" r="r" t="t"/>
              <a:pathLst>
                <a:path extrusionOk="0" h="474" w="637">
                  <a:moveTo>
                    <a:pt x="325" y="0"/>
                  </a:moveTo>
                  <a:cubicBezTo>
                    <a:pt x="93" y="0"/>
                    <a:pt x="0" y="319"/>
                    <a:pt x="214" y="441"/>
                  </a:cubicBezTo>
                  <a:cubicBezTo>
                    <a:pt x="251" y="462"/>
                    <a:pt x="292" y="473"/>
                    <a:pt x="332" y="473"/>
                  </a:cubicBezTo>
                  <a:cubicBezTo>
                    <a:pt x="351" y="473"/>
                    <a:pt x="371" y="470"/>
                    <a:pt x="389" y="465"/>
                  </a:cubicBezTo>
                  <a:cubicBezTo>
                    <a:pt x="637" y="393"/>
                    <a:pt x="613" y="34"/>
                    <a:pt x="358" y="2"/>
                  </a:cubicBezTo>
                  <a:cubicBezTo>
                    <a:pt x="346" y="1"/>
                    <a:pt x="335" y="0"/>
                    <a:pt x="325"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8" name="Google Shape;6418;p64"/>
          <p:cNvGrpSpPr/>
          <p:nvPr/>
        </p:nvGrpSpPr>
        <p:grpSpPr>
          <a:xfrm>
            <a:off x="3481500" y="2076700"/>
            <a:ext cx="342300" cy="367775"/>
            <a:chOff x="3481500" y="2076700"/>
            <a:chExt cx="342300" cy="367775"/>
          </a:xfrm>
        </p:grpSpPr>
        <p:sp>
          <p:nvSpPr>
            <p:cNvPr id="6419" name="Google Shape;6419;p64"/>
            <p:cNvSpPr/>
            <p:nvPr/>
          </p:nvSpPr>
          <p:spPr>
            <a:xfrm>
              <a:off x="3481500" y="2372850"/>
              <a:ext cx="71950" cy="71625"/>
            </a:xfrm>
            <a:custGeom>
              <a:rect b="b" l="l" r="r" t="t"/>
              <a:pathLst>
                <a:path extrusionOk="0" h="2865" w="2878">
                  <a:moveTo>
                    <a:pt x="2742" y="0"/>
                  </a:moveTo>
                  <a:lnTo>
                    <a:pt x="1361" y="120"/>
                  </a:lnTo>
                  <a:cubicBezTo>
                    <a:pt x="1170" y="136"/>
                    <a:pt x="994" y="224"/>
                    <a:pt x="874" y="375"/>
                  </a:cubicBezTo>
                  <a:lnTo>
                    <a:pt x="148" y="1237"/>
                  </a:lnTo>
                  <a:cubicBezTo>
                    <a:pt x="1" y="1415"/>
                    <a:pt x="133" y="1684"/>
                    <a:pt x="360" y="1684"/>
                  </a:cubicBezTo>
                  <a:cubicBezTo>
                    <a:pt x="367" y="1684"/>
                    <a:pt x="373" y="1684"/>
                    <a:pt x="380" y="1684"/>
                  </a:cubicBezTo>
                  <a:lnTo>
                    <a:pt x="1409" y="1588"/>
                  </a:lnTo>
                  <a:lnTo>
                    <a:pt x="1497" y="2617"/>
                  </a:lnTo>
                  <a:cubicBezTo>
                    <a:pt x="1512" y="2771"/>
                    <a:pt x="1638" y="2865"/>
                    <a:pt x="1769" y="2865"/>
                  </a:cubicBezTo>
                  <a:cubicBezTo>
                    <a:pt x="1843" y="2865"/>
                    <a:pt x="1918" y="2835"/>
                    <a:pt x="1976" y="2769"/>
                  </a:cubicBezTo>
                  <a:lnTo>
                    <a:pt x="2694" y="1907"/>
                  </a:lnTo>
                  <a:cubicBezTo>
                    <a:pt x="2821" y="1756"/>
                    <a:pt x="2877" y="1572"/>
                    <a:pt x="2861" y="1381"/>
                  </a:cubicBezTo>
                  <a:lnTo>
                    <a:pt x="2742"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4"/>
            <p:cNvSpPr/>
            <p:nvPr/>
          </p:nvSpPr>
          <p:spPr>
            <a:xfrm>
              <a:off x="3516700" y="2372650"/>
              <a:ext cx="36750" cy="71825"/>
            </a:xfrm>
            <a:custGeom>
              <a:rect b="b" l="l" r="r" t="t"/>
              <a:pathLst>
                <a:path extrusionOk="0" h="2873" w="1470">
                  <a:moveTo>
                    <a:pt x="1334" y="0"/>
                  </a:moveTo>
                  <a:lnTo>
                    <a:pt x="1" y="1596"/>
                  </a:lnTo>
                  <a:lnTo>
                    <a:pt x="89" y="2625"/>
                  </a:lnTo>
                  <a:cubicBezTo>
                    <a:pt x="104" y="2779"/>
                    <a:pt x="230" y="2873"/>
                    <a:pt x="361" y="2873"/>
                  </a:cubicBezTo>
                  <a:cubicBezTo>
                    <a:pt x="435" y="2873"/>
                    <a:pt x="510" y="2843"/>
                    <a:pt x="568" y="2777"/>
                  </a:cubicBezTo>
                  <a:lnTo>
                    <a:pt x="1286" y="1915"/>
                  </a:lnTo>
                  <a:cubicBezTo>
                    <a:pt x="1413" y="1764"/>
                    <a:pt x="1469" y="1580"/>
                    <a:pt x="1453" y="1389"/>
                  </a:cubicBezTo>
                  <a:lnTo>
                    <a:pt x="1334"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4"/>
            <p:cNvSpPr/>
            <p:nvPr/>
          </p:nvSpPr>
          <p:spPr>
            <a:xfrm>
              <a:off x="3523300" y="2336150"/>
              <a:ext cx="60025" cy="65750"/>
            </a:xfrm>
            <a:custGeom>
              <a:rect b="b" l="l" r="r" t="t"/>
              <a:pathLst>
                <a:path extrusionOk="0" h="2630" w="2401">
                  <a:moveTo>
                    <a:pt x="2071" y="0"/>
                  </a:moveTo>
                  <a:cubicBezTo>
                    <a:pt x="2010" y="0"/>
                    <a:pt x="1948" y="28"/>
                    <a:pt x="1899" y="96"/>
                  </a:cubicBezTo>
                  <a:lnTo>
                    <a:pt x="80" y="2282"/>
                  </a:lnTo>
                  <a:cubicBezTo>
                    <a:pt x="0" y="2378"/>
                    <a:pt x="8" y="2513"/>
                    <a:pt x="104" y="2593"/>
                  </a:cubicBezTo>
                  <a:cubicBezTo>
                    <a:pt x="149" y="2618"/>
                    <a:pt x="198" y="2630"/>
                    <a:pt x="245" y="2630"/>
                  </a:cubicBezTo>
                  <a:cubicBezTo>
                    <a:pt x="306" y="2630"/>
                    <a:pt x="366" y="2610"/>
                    <a:pt x="415" y="2569"/>
                  </a:cubicBezTo>
                  <a:lnTo>
                    <a:pt x="2243" y="383"/>
                  </a:lnTo>
                  <a:cubicBezTo>
                    <a:pt x="2401" y="213"/>
                    <a:pt x="2240" y="0"/>
                    <a:pt x="2071"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4"/>
            <p:cNvSpPr/>
            <p:nvPr/>
          </p:nvSpPr>
          <p:spPr>
            <a:xfrm>
              <a:off x="3751900" y="2372850"/>
              <a:ext cx="71900" cy="71625"/>
            </a:xfrm>
            <a:custGeom>
              <a:rect b="b" l="l" r="r" t="t"/>
              <a:pathLst>
                <a:path extrusionOk="0" h="2865" w="2876">
                  <a:moveTo>
                    <a:pt x="136" y="0"/>
                  </a:moveTo>
                  <a:lnTo>
                    <a:pt x="17" y="1381"/>
                  </a:lnTo>
                  <a:cubicBezTo>
                    <a:pt x="1" y="1572"/>
                    <a:pt x="57" y="1756"/>
                    <a:pt x="184" y="1907"/>
                  </a:cubicBezTo>
                  <a:lnTo>
                    <a:pt x="902" y="2769"/>
                  </a:lnTo>
                  <a:cubicBezTo>
                    <a:pt x="960" y="2835"/>
                    <a:pt x="1035" y="2865"/>
                    <a:pt x="1108" y="2865"/>
                  </a:cubicBezTo>
                  <a:cubicBezTo>
                    <a:pt x="1239" y="2865"/>
                    <a:pt x="1366" y="2771"/>
                    <a:pt x="1381" y="2617"/>
                  </a:cubicBezTo>
                  <a:lnTo>
                    <a:pt x="1469" y="1588"/>
                  </a:lnTo>
                  <a:lnTo>
                    <a:pt x="2498" y="1676"/>
                  </a:lnTo>
                  <a:cubicBezTo>
                    <a:pt x="2508" y="1677"/>
                    <a:pt x="2517" y="1677"/>
                    <a:pt x="2527" y="1677"/>
                  </a:cubicBezTo>
                  <a:cubicBezTo>
                    <a:pt x="2749" y="1677"/>
                    <a:pt x="2875" y="1413"/>
                    <a:pt x="2730" y="1229"/>
                  </a:cubicBezTo>
                  <a:lnTo>
                    <a:pt x="2004" y="367"/>
                  </a:lnTo>
                  <a:cubicBezTo>
                    <a:pt x="1884" y="224"/>
                    <a:pt x="1708" y="136"/>
                    <a:pt x="1525" y="120"/>
                  </a:cubicBezTo>
                  <a:lnTo>
                    <a:pt x="136"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4"/>
            <p:cNvSpPr/>
            <p:nvPr/>
          </p:nvSpPr>
          <p:spPr>
            <a:xfrm>
              <a:off x="3751900" y="2372650"/>
              <a:ext cx="36725" cy="71825"/>
            </a:xfrm>
            <a:custGeom>
              <a:rect b="b" l="l" r="r" t="t"/>
              <a:pathLst>
                <a:path extrusionOk="0" h="2873" w="1469">
                  <a:moveTo>
                    <a:pt x="136" y="0"/>
                  </a:moveTo>
                  <a:lnTo>
                    <a:pt x="17" y="1389"/>
                  </a:lnTo>
                  <a:cubicBezTo>
                    <a:pt x="1" y="1580"/>
                    <a:pt x="57" y="1764"/>
                    <a:pt x="184" y="1915"/>
                  </a:cubicBezTo>
                  <a:lnTo>
                    <a:pt x="902" y="2777"/>
                  </a:lnTo>
                  <a:cubicBezTo>
                    <a:pt x="960" y="2843"/>
                    <a:pt x="1035" y="2873"/>
                    <a:pt x="1108" y="2873"/>
                  </a:cubicBezTo>
                  <a:cubicBezTo>
                    <a:pt x="1239" y="2873"/>
                    <a:pt x="1366" y="2779"/>
                    <a:pt x="1381" y="2625"/>
                  </a:cubicBezTo>
                  <a:lnTo>
                    <a:pt x="1469" y="1596"/>
                  </a:lnTo>
                  <a:lnTo>
                    <a:pt x="136"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4"/>
            <p:cNvSpPr/>
            <p:nvPr/>
          </p:nvSpPr>
          <p:spPr>
            <a:xfrm>
              <a:off x="3722025" y="2336150"/>
              <a:ext cx="60025" cy="66150"/>
            </a:xfrm>
            <a:custGeom>
              <a:rect b="b" l="l" r="r" t="t"/>
              <a:pathLst>
                <a:path extrusionOk="0" h="2646" w="2401">
                  <a:moveTo>
                    <a:pt x="326" y="0"/>
                  </a:moveTo>
                  <a:cubicBezTo>
                    <a:pt x="156" y="0"/>
                    <a:pt x="0" y="213"/>
                    <a:pt x="158" y="383"/>
                  </a:cubicBezTo>
                  <a:lnTo>
                    <a:pt x="1978" y="2569"/>
                  </a:lnTo>
                  <a:cubicBezTo>
                    <a:pt x="2022" y="2618"/>
                    <a:pt x="2087" y="2645"/>
                    <a:pt x="2152" y="2645"/>
                  </a:cubicBezTo>
                  <a:cubicBezTo>
                    <a:pt x="2203" y="2645"/>
                    <a:pt x="2255" y="2628"/>
                    <a:pt x="2297" y="2593"/>
                  </a:cubicBezTo>
                  <a:cubicBezTo>
                    <a:pt x="2385" y="2513"/>
                    <a:pt x="2401" y="2378"/>
                    <a:pt x="2321" y="2282"/>
                  </a:cubicBezTo>
                  <a:lnTo>
                    <a:pt x="501" y="96"/>
                  </a:lnTo>
                  <a:cubicBezTo>
                    <a:pt x="451" y="28"/>
                    <a:pt x="387" y="0"/>
                    <a:pt x="326"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4"/>
            <p:cNvSpPr/>
            <p:nvPr/>
          </p:nvSpPr>
          <p:spPr>
            <a:xfrm>
              <a:off x="3721975" y="2107525"/>
              <a:ext cx="52275" cy="56750"/>
            </a:xfrm>
            <a:custGeom>
              <a:rect b="b" l="l" r="r" t="t"/>
              <a:pathLst>
                <a:path extrusionOk="0" h="2270" w="2091">
                  <a:moveTo>
                    <a:pt x="1761" y="1"/>
                  </a:moveTo>
                  <a:cubicBezTo>
                    <a:pt x="1700" y="1"/>
                    <a:pt x="1637" y="29"/>
                    <a:pt x="1589" y="96"/>
                  </a:cubicBezTo>
                  <a:lnTo>
                    <a:pt x="81" y="1908"/>
                  </a:lnTo>
                  <a:cubicBezTo>
                    <a:pt x="1" y="2003"/>
                    <a:pt x="9" y="2139"/>
                    <a:pt x="105" y="2219"/>
                  </a:cubicBezTo>
                  <a:cubicBezTo>
                    <a:pt x="146" y="2253"/>
                    <a:pt x="196" y="2270"/>
                    <a:pt x="246" y="2270"/>
                  </a:cubicBezTo>
                  <a:cubicBezTo>
                    <a:pt x="311" y="2270"/>
                    <a:pt x="375" y="2241"/>
                    <a:pt x="416" y="2187"/>
                  </a:cubicBezTo>
                  <a:lnTo>
                    <a:pt x="1932" y="384"/>
                  </a:lnTo>
                  <a:cubicBezTo>
                    <a:pt x="2090" y="214"/>
                    <a:pt x="1930" y="1"/>
                    <a:pt x="1761"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4"/>
            <p:cNvSpPr/>
            <p:nvPr/>
          </p:nvSpPr>
          <p:spPr>
            <a:xfrm>
              <a:off x="3730150" y="2094450"/>
              <a:ext cx="51825" cy="53550"/>
            </a:xfrm>
            <a:custGeom>
              <a:rect b="b" l="l" r="r" t="t"/>
              <a:pathLst>
                <a:path extrusionOk="0" h="2142" w="2073">
                  <a:moveTo>
                    <a:pt x="1912" y="0"/>
                  </a:moveTo>
                  <a:cubicBezTo>
                    <a:pt x="1893" y="0"/>
                    <a:pt x="1872" y="4"/>
                    <a:pt x="1852" y="13"/>
                  </a:cubicBezTo>
                  <a:lnTo>
                    <a:pt x="121" y="731"/>
                  </a:lnTo>
                  <a:cubicBezTo>
                    <a:pt x="1" y="787"/>
                    <a:pt x="1" y="955"/>
                    <a:pt x="121" y="1010"/>
                  </a:cubicBezTo>
                  <a:lnTo>
                    <a:pt x="919" y="1369"/>
                  </a:lnTo>
                  <a:lnTo>
                    <a:pt x="1437" y="2080"/>
                  </a:lnTo>
                  <a:cubicBezTo>
                    <a:pt x="1470" y="2122"/>
                    <a:pt x="1515" y="2142"/>
                    <a:pt x="1560" y="2142"/>
                  </a:cubicBezTo>
                  <a:cubicBezTo>
                    <a:pt x="1624" y="2142"/>
                    <a:pt x="1686" y="2100"/>
                    <a:pt x="1701" y="2024"/>
                  </a:cubicBezTo>
                  <a:lnTo>
                    <a:pt x="2060" y="173"/>
                  </a:lnTo>
                  <a:cubicBezTo>
                    <a:pt x="2073" y="81"/>
                    <a:pt x="2000" y="0"/>
                    <a:pt x="1912"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4"/>
            <p:cNvSpPr/>
            <p:nvPr/>
          </p:nvSpPr>
          <p:spPr>
            <a:xfrm>
              <a:off x="3753100" y="2095150"/>
              <a:ext cx="28750" cy="52850"/>
            </a:xfrm>
            <a:custGeom>
              <a:rect b="b" l="l" r="r" t="t"/>
              <a:pathLst>
                <a:path extrusionOk="0" h="2114" w="1150">
                  <a:moveTo>
                    <a:pt x="1086" y="1"/>
                  </a:moveTo>
                  <a:lnTo>
                    <a:pt x="1" y="1341"/>
                  </a:lnTo>
                  <a:lnTo>
                    <a:pt x="519" y="2052"/>
                  </a:lnTo>
                  <a:cubicBezTo>
                    <a:pt x="552" y="2094"/>
                    <a:pt x="597" y="2114"/>
                    <a:pt x="642" y="2114"/>
                  </a:cubicBezTo>
                  <a:cubicBezTo>
                    <a:pt x="706" y="2114"/>
                    <a:pt x="768" y="2072"/>
                    <a:pt x="783" y="1996"/>
                  </a:cubicBezTo>
                  <a:lnTo>
                    <a:pt x="1142" y="145"/>
                  </a:lnTo>
                  <a:cubicBezTo>
                    <a:pt x="1150" y="97"/>
                    <a:pt x="1126" y="41"/>
                    <a:pt x="1086"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4"/>
            <p:cNvSpPr/>
            <p:nvPr/>
          </p:nvSpPr>
          <p:spPr>
            <a:xfrm>
              <a:off x="3531775" y="2107525"/>
              <a:ext cx="52400" cy="56850"/>
            </a:xfrm>
            <a:custGeom>
              <a:rect b="b" l="l" r="r" t="t"/>
              <a:pathLst>
                <a:path extrusionOk="0" h="2274" w="2096">
                  <a:moveTo>
                    <a:pt x="327" y="1"/>
                  </a:moveTo>
                  <a:cubicBezTo>
                    <a:pt x="158" y="1"/>
                    <a:pt x="0" y="212"/>
                    <a:pt x="164" y="376"/>
                  </a:cubicBezTo>
                  <a:lnTo>
                    <a:pt x="1672" y="2187"/>
                  </a:lnTo>
                  <a:cubicBezTo>
                    <a:pt x="1744" y="2252"/>
                    <a:pt x="1805" y="2273"/>
                    <a:pt x="1853" y="2273"/>
                  </a:cubicBezTo>
                  <a:cubicBezTo>
                    <a:pt x="1917" y="2273"/>
                    <a:pt x="1961" y="2237"/>
                    <a:pt x="1983" y="2219"/>
                  </a:cubicBezTo>
                  <a:cubicBezTo>
                    <a:pt x="2079" y="2139"/>
                    <a:pt x="2095" y="1995"/>
                    <a:pt x="2015" y="1900"/>
                  </a:cubicBezTo>
                  <a:lnTo>
                    <a:pt x="499" y="96"/>
                  </a:lnTo>
                  <a:cubicBezTo>
                    <a:pt x="450" y="28"/>
                    <a:pt x="388" y="1"/>
                    <a:pt x="327"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4"/>
            <p:cNvSpPr/>
            <p:nvPr/>
          </p:nvSpPr>
          <p:spPr>
            <a:xfrm>
              <a:off x="3523200" y="2094450"/>
              <a:ext cx="51775" cy="53550"/>
            </a:xfrm>
            <a:custGeom>
              <a:rect b="b" l="l" r="r" t="t"/>
              <a:pathLst>
                <a:path extrusionOk="0" h="2142" w="2071">
                  <a:moveTo>
                    <a:pt x="163" y="0"/>
                  </a:moveTo>
                  <a:cubicBezTo>
                    <a:pt x="77" y="0"/>
                    <a:pt x="1" y="81"/>
                    <a:pt x="20" y="173"/>
                  </a:cubicBezTo>
                  <a:lnTo>
                    <a:pt x="371" y="2024"/>
                  </a:lnTo>
                  <a:cubicBezTo>
                    <a:pt x="386" y="2100"/>
                    <a:pt x="450" y="2142"/>
                    <a:pt x="517" y="2142"/>
                  </a:cubicBezTo>
                  <a:cubicBezTo>
                    <a:pt x="563" y="2142"/>
                    <a:pt x="610" y="2122"/>
                    <a:pt x="643" y="2080"/>
                  </a:cubicBezTo>
                  <a:lnTo>
                    <a:pt x="1153" y="1369"/>
                  </a:lnTo>
                  <a:lnTo>
                    <a:pt x="1951" y="1010"/>
                  </a:lnTo>
                  <a:cubicBezTo>
                    <a:pt x="2071" y="955"/>
                    <a:pt x="2071" y="787"/>
                    <a:pt x="1951" y="731"/>
                  </a:cubicBezTo>
                  <a:lnTo>
                    <a:pt x="220" y="13"/>
                  </a:lnTo>
                  <a:cubicBezTo>
                    <a:pt x="201" y="4"/>
                    <a:pt x="182" y="0"/>
                    <a:pt x="163"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4"/>
            <p:cNvSpPr/>
            <p:nvPr/>
          </p:nvSpPr>
          <p:spPr>
            <a:xfrm>
              <a:off x="3523500" y="2095150"/>
              <a:ext cx="28550" cy="52850"/>
            </a:xfrm>
            <a:custGeom>
              <a:rect b="b" l="l" r="r" t="t"/>
              <a:pathLst>
                <a:path extrusionOk="0" h="2114" w="1142">
                  <a:moveTo>
                    <a:pt x="56" y="1"/>
                  </a:moveTo>
                  <a:cubicBezTo>
                    <a:pt x="16" y="41"/>
                    <a:pt x="0" y="97"/>
                    <a:pt x="8" y="145"/>
                  </a:cubicBezTo>
                  <a:lnTo>
                    <a:pt x="359" y="1996"/>
                  </a:lnTo>
                  <a:cubicBezTo>
                    <a:pt x="374" y="2072"/>
                    <a:pt x="438" y="2114"/>
                    <a:pt x="505" y="2114"/>
                  </a:cubicBezTo>
                  <a:cubicBezTo>
                    <a:pt x="551" y="2114"/>
                    <a:pt x="598" y="2094"/>
                    <a:pt x="631" y="2052"/>
                  </a:cubicBezTo>
                  <a:lnTo>
                    <a:pt x="1141" y="1341"/>
                  </a:lnTo>
                  <a:lnTo>
                    <a:pt x="56"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4"/>
            <p:cNvSpPr/>
            <p:nvPr/>
          </p:nvSpPr>
          <p:spPr>
            <a:xfrm>
              <a:off x="3511725" y="2076700"/>
              <a:ext cx="281900" cy="347825"/>
            </a:xfrm>
            <a:custGeom>
              <a:rect b="b" l="l" r="r" t="t"/>
              <a:pathLst>
                <a:path extrusionOk="0" h="13913" w="11276">
                  <a:moveTo>
                    <a:pt x="5634" y="683"/>
                  </a:moveTo>
                  <a:cubicBezTo>
                    <a:pt x="6049" y="683"/>
                    <a:pt x="6440" y="883"/>
                    <a:pt x="6687" y="1218"/>
                  </a:cubicBezTo>
                  <a:lnTo>
                    <a:pt x="10174" y="6101"/>
                  </a:lnTo>
                  <a:cubicBezTo>
                    <a:pt x="10541" y="6612"/>
                    <a:pt x="10541" y="7298"/>
                    <a:pt x="10174" y="7809"/>
                  </a:cubicBezTo>
                  <a:lnTo>
                    <a:pt x="6687" y="12692"/>
                  </a:lnTo>
                  <a:cubicBezTo>
                    <a:pt x="6428" y="13051"/>
                    <a:pt x="6031" y="13231"/>
                    <a:pt x="5634" y="13231"/>
                  </a:cubicBezTo>
                  <a:cubicBezTo>
                    <a:pt x="5237" y="13231"/>
                    <a:pt x="4840" y="13051"/>
                    <a:pt x="4581" y="12692"/>
                  </a:cubicBezTo>
                  <a:lnTo>
                    <a:pt x="1094" y="7809"/>
                  </a:lnTo>
                  <a:cubicBezTo>
                    <a:pt x="727" y="7298"/>
                    <a:pt x="727" y="6612"/>
                    <a:pt x="1094" y="6101"/>
                  </a:cubicBezTo>
                  <a:lnTo>
                    <a:pt x="4581" y="1218"/>
                  </a:lnTo>
                  <a:cubicBezTo>
                    <a:pt x="4828" y="883"/>
                    <a:pt x="5219" y="683"/>
                    <a:pt x="5634" y="683"/>
                  </a:cubicBezTo>
                  <a:close/>
                  <a:moveTo>
                    <a:pt x="5642" y="1"/>
                  </a:moveTo>
                  <a:cubicBezTo>
                    <a:pt x="5037" y="1"/>
                    <a:pt x="4433" y="276"/>
                    <a:pt x="4038" y="827"/>
                  </a:cubicBezTo>
                  <a:lnTo>
                    <a:pt x="535" y="5702"/>
                  </a:lnTo>
                  <a:cubicBezTo>
                    <a:pt x="0" y="6452"/>
                    <a:pt x="0" y="7458"/>
                    <a:pt x="535" y="8208"/>
                  </a:cubicBezTo>
                  <a:lnTo>
                    <a:pt x="4030" y="13091"/>
                  </a:lnTo>
                  <a:cubicBezTo>
                    <a:pt x="4397" y="13610"/>
                    <a:pt x="4996" y="13913"/>
                    <a:pt x="5634" y="13913"/>
                  </a:cubicBezTo>
                  <a:cubicBezTo>
                    <a:pt x="5642" y="13913"/>
                    <a:pt x="5650" y="13913"/>
                    <a:pt x="5658" y="13913"/>
                  </a:cubicBezTo>
                  <a:cubicBezTo>
                    <a:pt x="6287" y="13913"/>
                    <a:pt x="6875" y="13603"/>
                    <a:pt x="7246" y="13091"/>
                  </a:cubicBezTo>
                  <a:lnTo>
                    <a:pt x="10741" y="8208"/>
                  </a:lnTo>
                  <a:cubicBezTo>
                    <a:pt x="11275" y="7458"/>
                    <a:pt x="11275" y="6452"/>
                    <a:pt x="10741" y="5702"/>
                  </a:cubicBezTo>
                  <a:lnTo>
                    <a:pt x="7246" y="827"/>
                  </a:lnTo>
                  <a:cubicBezTo>
                    <a:pt x="6851" y="276"/>
                    <a:pt x="6246" y="1"/>
                    <a:pt x="5642"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4"/>
            <p:cNvSpPr/>
            <p:nvPr/>
          </p:nvSpPr>
          <p:spPr>
            <a:xfrm>
              <a:off x="3520700" y="2084725"/>
              <a:ext cx="264150" cy="331675"/>
            </a:xfrm>
            <a:custGeom>
              <a:rect b="b" l="l" r="r" t="t"/>
              <a:pathLst>
                <a:path extrusionOk="0" h="13267" w="10566">
                  <a:moveTo>
                    <a:pt x="5283" y="358"/>
                  </a:moveTo>
                  <a:cubicBezTo>
                    <a:pt x="5680" y="358"/>
                    <a:pt x="6077" y="538"/>
                    <a:pt x="6336" y="897"/>
                  </a:cubicBezTo>
                  <a:lnTo>
                    <a:pt x="9823" y="5780"/>
                  </a:lnTo>
                  <a:cubicBezTo>
                    <a:pt x="10190" y="6291"/>
                    <a:pt x="10190" y="6977"/>
                    <a:pt x="9823" y="7488"/>
                  </a:cubicBezTo>
                  <a:lnTo>
                    <a:pt x="6336" y="12371"/>
                  </a:lnTo>
                  <a:cubicBezTo>
                    <a:pt x="6077" y="12730"/>
                    <a:pt x="5680" y="12910"/>
                    <a:pt x="5283" y="12910"/>
                  </a:cubicBezTo>
                  <a:cubicBezTo>
                    <a:pt x="4886" y="12910"/>
                    <a:pt x="4489" y="12730"/>
                    <a:pt x="4230" y="12371"/>
                  </a:cubicBezTo>
                  <a:lnTo>
                    <a:pt x="743" y="7488"/>
                  </a:lnTo>
                  <a:cubicBezTo>
                    <a:pt x="376" y="6977"/>
                    <a:pt x="376" y="6291"/>
                    <a:pt x="743" y="5780"/>
                  </a:cubicBezTo>
                  <a:lnTo>
                    <a:pt x="4230" y="897"/>
                  </a:lnTo>
                  <a:cubicBezTo>
                    <a:pt x="4489" y="538"/>
                    <a:pt x="4886" y="358"/>
                    <a:pt x="5283" y="358"/>
                  </a:cubicBezTo>
                  <a:close/>
                  <a:moveTo>
                    <a:pt x="5283" y="1"/>
                  </a:moveTo>
                  <a:cubicBezTo>
                    <a:pt x="4778" y="1"/>
                    <a:pt x="4274" y="230"/>
                    <a:pt x="3942" y="689"/>
                  </a:cubicBezTo>
                  <a:lnTo>
                    <a:pt x="455" y="5573"/>
                  </a:lnTo>
                  <a:cubicBezTo>
                    <a:pt x="1" y="6211"/>
                    <a:pt x="1" y="7065"/>
                    <a:pt x="455" y="7695"/>
                  </a:cubicBezTo>
                  <a:lnTo>
                    <a:pt x="3942" y="12578"/>
                  </a:lnTo>
                  <a:cubicBezTo>
                    <a:pt x="4274" y="13037"/>
                    <a:pt x="4778" y="13267"/>
                    <a:pt x="5283" y="13267"/>
                  </a:cubicBezTo>
                  <a:cubicBezTo>
                    <a:pt x="5788" y="13267"/>
                    <a:pt x="6292" y="13037"/>
                    <a:pt x="6623" y="12578"/>
                  </a:cubicBezTo>
                  <a:lnTo>
                    <a:pt x="10110" y="7695"/>
                  </a:lnTo>
                  <a:cubicBezTo>
                    <a:pt x="10565" y="7065"/>
                    <a:pt x="10565" y="6211"/>
                    <a:pt x="10110" y="5573"/>
                  </a:cubicBezTo>
                  <a:lnTo>
                    <a:pt x="6623" y="689"/>
                  </a:lnTo>
                  <a:cubicBezTo>
                    <a:pt x="6292" y="230"/>
                    <a:pt x="5788" y="1"/>
                    <a:pt x="5283"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4"/>
            <p:cNvSpPr/>
            <p:nvPr/>
          </p:nvSpPr>
          <p:spPr>
            <a:xfrm>
              <a:off x="3548025" y="2110675"/>
              <a:ext cx="209100" cy="279800"/>
            </a:xfrm>
            <a:custGeom>
              <a:rect b="b" l="l" r="r" t="t"/>
              <a:pathLst>
                <a:path extrusionOk="0" h="11192" w="8364">
                  <a:moveTo>
                    <a:pt x="4183" y="0"/>
                  </a:moveTo>
                  <a:cubicBezTo>
                    <a:pt x="3994" y="0"/>
                    <a:pt x="3807" y="86"/>
                    <a:pt x="3687" y="258"/>
                  </a:cubicBezTo>
                  <a:lnTo>
                    <a:pt x="192" y="5141"/>
                  </a:lnTo>
                  <a:cubicBezTo>
                    <a:pt x="1" y="5412"/>
                    <a:pt x="1" y="5779"/>
                    <a:pt x="192" y="6059"/>
                  </a:cubicBezTo>
                  <a:lnTo>
                    <a:pt x="3687" y="10934"/>
                  </a:lnTo>
                  <a:cubicBezTo>
                    <a:pt x="3807" y="11106"/>
                    <a:pt x="3994" y="11191"/>
                    <a:pt x="4183" y="11191"/>
                  </a:cubicBezTo>
                  <a:cubicBezTo>
                    <a:pt x="4371" y="11191"/>
                    <a:pt x="4561" y="11106"/>
                    <a:pt x="4685" y="10934"/>
                  </a:cubicBezTo>
                  <a:lnTo>
                    <a:pt x="8172" y="6059"/>
                  </a:lnTo>
                  <a:cubicBezTo>
                    <a:pt x="8363" y="5779"/>
                    <a:pt x="8363" y="5412"/>
                    <a:pt x="8172" y="5141"/>
                  </a:cubicBezTo>
                  <a:lnTo>
                    <a:pt x="4685" y="258"/>
                  </a:lnTo>
                  <a:cubicBezTo>
                    <a:pt x="4561" y="86"/>
                    <a:pt x="4371" y="0"/>
                    <a:pt x="418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4"/>
            <p:cNvSpPr/>
            <p:nvPr/>
          </p:nvSpPr>
          <p:spPr>
            <a:xfrm>
              <a:off x="3548025" y="2110675"/>
              <a:ext cx="135875" cy="279800"/>
            </a:xfrm>
            <a:custGeom>
              <a:rect b="b" l="l" r="r" t="t"/>
              <a:pathLst>
                <a:path extrusionOk="0" h="11192" w="5435">
                  <a:moveTo>
                    <a:pt x="4183" y="0"/>
                  </a:moveTo>
                  <a:cubicBezTo>
                    <a:pt x="3994" y="0"/>
                    <a:pt x="3807" y="86"/>
                    <a:pt x="3687" y="258"/>
                  </a:cubicBezTo>
                  <a:lnTo>
                    <a:pt x="192" y="5141"/>
                  </a:lnTo>
                  <a:cubicBezTo>
                    <a:pt x="1" y="5412"/>
                    <a:pt x="1" y="5779"/>
                    <a:pt x="192" y="6059"/>
                  </a:cubicBezTo>
                  <a:lnTo>
                    <a:pt x="3687" y="10934"/>
                  </a:lnTo>
                  <a:cubicBezTo>
                    <a:pt x="3807" y="11106"/>
                    <a:pt x="3994" y="11191"/>
                    <a:pt x="4183" y="11191"/>
                  </a:cubicBezTo>
                  <a:cubicBezTo>
                    <a:pt x="4371" y="11191"/>
                    <a:pt x="4561" y="11106"/>
                    <a:pt x="4685" y="10934"/>
                  </a:cubicBezTo>
                  <a:lnTo>
                    <a:pt x="4733" y="10862"/>
                  </a:lnTo>
                  <a:lnTo>
                    <a:pt x="1996" y="7040"/>
                  </a:lnTo>
                  <a:cubicBezTo>
                    <a:pt x="1796" y="6761"/>
                    <a:pt x="1796" y="6394"/>
                    <a:pt x="1996" y="6122"/>
                  </a:cubicBezTo>
                  <a:lnTo>
                    <a:pt x="5435" y="1311"/>
                  </a:lnTo>
                  <a:lnTo>
                    <a:pt x="4685" y="258"/>
                  </a:lnTo>
                  <a:cubicBezTo>
                    <a:pt x="4561" y="86"/>
                    <a:pt x="4371" y="0"/>
                    <a:pt x="4183"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4"/>
            <p:cNvSpPr/>
            <p:nvPr/>
          </p:nvSpPr>
          <p:spPr>
            <a:xfrm>
              <a:off x="3575550" y="2244675"/>
              <a:ext cx="66675" cy="97075"/>
            </a:xfrm>
            <a:custGeom>
              <a:rect b="b" l="l" r="r" t="t"/>
              <a:pathLst>
                <a:path extrusionOk="0" h="3883" w="2667">
                  <a:moveTo>
                    <a:pt x="1274" y="0"/>
                  </a:moveTo>
                  <a:cubicBezTo>
                    <a:pt x="1118" y="0"/>
                    <a:pt x="962" y="82"/>
                    <a:pt x="879" y="244"/>
                  </a:cubicBezTo>
                  <a:lnTo>
                    <a:pt x="1" y="1967"/>
                  </a:lnTo>
                  <a:lnTo>
                    <a:pt x="1365" y="3882"/>
                  </a:lnTo>
                  <a:lnTo>
                    <a:pt x="2666" y="1872"/>
                  </a:lnTo>
                  <a:lnTo>
                    <a:pt x="1653" y="212"/>
                  </a:lnTo>
                  <a:cubicBezTo>
                    <a:pt x="1564" y="70"/>
                    <a:pt x="1419" y="0"/>
                    <a:pt x="1274"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4"/>
            <p:cNvSpPr/>
            <p:nvPr/>
          </p:nvSpPr>
          <p:spPr>
            <a:xfrm>
              <a:off x="3606475" y="2244725"/>
              <a:ext cx="35750" cy="97025"/>
            </a:xfrm>
            <a:custGeom>
              <a:rect b="b" l="l" r="r" t="t"/>
              <a:pathLst>
                <a:path extrusionOk="0" h="3881" w="1430">
                  <a:moveTo>
                    <a:pt x="43" y="0"/>
                  </a:moveTo>
                  <a:cubicBezTo>
                    <a:pt x="29" y="0"/>
                    <a:pt x="15" y="1"/>
                    <a:pt x="1" y="2"/>
                  </a:cubicBezTo>
                  <a:lnTo>
                    <a:pt x="1" y="3689"/>
                  </a:lnTo>
                  <a:lnTo>
                    <a:pt x="136" y="3880"/>
                  </a:lnTo>
                  <a:lnTo>
                    <a:pt x="1429" y="1870"/>
                  </a:lnTo>
                  <a:lnTo>
                    <a:pt x="416" y="210"/>
                  </a:lnTo>
                  <a:cubicBezTo>
                    <a:pt x="343" y="78"/>
                    <a:pt x="196" y="0"/>
                    <a:pt x="43"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4"/>
            <p:cNvSpPr/>
            <p:nvPr/>
          </p:nvSpPr>
          <p:spPr>
            <a:xfrm>
              <a:off x="3600700" y="2227525"/>
              <a:ext cx="143450" cy="162950"/>
            </a:xfrm>
            <a:custGeom>
              <a:rect b="b" l="l" r="r" t="t"/>
              <a:pathLst>
                <a:path extrusionOk="0" h="6518" w="5738">
                  <a:moveTo>
                    <a:pt x="2168" y="0"/>
                  </a:moveTo>
                  <a:cubicBezTo>
                    <a:pt x="2005" y="0"/>
                    <a:pt x="1843" y="86"/>
                    <a:pt x="1764" y="260"/>
                  </a:cubicBezTo>
                  <a:lnTo>
                    <a:pt x="0" y="4050"/>
                  </a:lnTo>
                  <a:lnTo>
                    <a:pt x="1588" y="6260"/>
                  </a:lnTo>
                  <a:cubicBezTo>
                    <a:pt x="1708" y="6432"/>
                    <a:pt x="1895" y="6517"/>
                    <a:pt x="2084" y="6517"/>
                  </a:cubicBezTo>
                  <a:cubicBezTo>
                    <a:pt x="2272" y="6517"/>
                    <a:pt x="2462" y="6432"/>
                    <a:pt x="2586" y="6260"/>
                  </a:cubicBezTo>
                  <a:lnTo>
                    <a:pt x="5737" y="1847"/>
                  </a:lnTo>
                  <a:lnTo>
                    <a:pt x="5474" y="1448"/>
                  </a:lnTo>
                  <a:cubicBezTo>
                    <a:pt x="5386" y="1317"/>
                    <a:pt x="5247" y="1251"/>
                    <a:pt x="5107" y="1251"/>
                  </a:cubicBezTo>
                  <a:cubicBezTo>
                    <a:pt x="4967" y="1251"/>
                    <a:pt x="4828" y="1317"/>
                    <a:pt x="4740" y="1448"/>
                  </a:cubicBezTo>
                  <a:lnTo>
                    <a:pt x="3703" y="2925"/>
                  </a:lnTo>
                  <a:lnTo>
                    <a:pt x="2578" y="268"/>
                  </a:lnTo>
                  <a:cubicBezTo>
                    <a:pt x="2501" y="90"/>
                    <a:pt x="2335" y="0"/>
                    <a:pt x="2168"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4"/>
            <p:cNvSpPr/>
            <p:nvPr/>
          </p:nvSpPr>
          <p:spPr>
            <a:xfrm>
              <a:off x="3654550" y="2227600"/>
              <a:ext cx="38725" cy="113550"/>
            </a:xfrm>
            <a:custGeom>
              <a:rect b="b" l="l" r="r" t="t"/>
              <a:pathLst>
                <a:path extrusionOk="0" h="4542" w="1549">
                  <a:moveTo>
                    <a:pt x="20" y="1"/>
                  </a:moveTo>
                  <a:cubicBezTo>
                    <a:pt x="14" y="1"/>
                    <a:pt x="7" y="1"/>
                    <a:pt x="1" y="1"/>
                  </a:cubicBezTo>
                  <a:lnTo>
                    <a:pt x="1" y="4262"/>
                  </a:lnTo>
                  <a:cubicBezTo>
                    <a:pt x="1" y="4433"/>
                    <a:pt x="141" y="4541"/>
                    <a:pt x="282" y="4541"/>
                  </a:cubicBezTo>
                  <a:cubicBezTo>
                    <a:pt x="364" y="4541"/>
                    <a:pt x="447" y="4504"/>
                    <a:pt x="503" y="4422"/>
                  </a:cubicBezTo>
                  <a:lnTo>
                    <a:pt x="1549" y="2922"/>
                  </a:lnTo>
                  <a:lnTo>
                    <a:pt x="424" y="265"/>
                  </a:lnTo>
                  <a:cubicBezTo>
                    <a:pt x="354" y="103"/>
                    <a:pt x="196" y="1"/>
                    <a:pt x="20"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4"/>
            <p:cNvSpPr/>
            <p:nvPr/>
          </p:nvSpPr>
          <p:spPr>
            <a:xfrm>
              <a:off x="3728375" y="2258925"/>
              <a:ext cx="15775" cy="36750"/>
            </a:xfrm>
            <a:custGeom>
              <a:rect b="b" l="l" r="r" t="t"/>
              <a:pathLst>
                <a:path extrusionOk="0" h="1470" w="631">
                  <a:moveTo>
                    <a:pt x="0" y="1"/>
                  </a:moveTo>
                  <a:lnTo>
                    <a:pt x="0" y="1469"/>
                  </a:lnTo>
                  <a:lnTo>
                    <a:pt x="630" y="599"/>
                  </a:lnTo>
                  <a:lnTo>
                    <a:pt x="359" y="200"/>
                  </a:lnTo>
                  <a:cubicBezTo>
                    <a:pt x="279" y="81"/>
                    <a:pt x="144" y="9"/>
                    <a:pt x="0"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4"/>
            <p:cNvSpPr/>
            <p:nvPr/>
          </p:nvSpPr>
          <p:spPr>
            <a:xfrm>
              <a:off x="3631425" y="2156200"/>
              <a:ext cx="42500" cy="42525"/>
            </a:xfrm>
            <a:custGeom>
              <a:rect b="b" l="l" r="r" t="t"/>
              <a:pathLst>
                <a:path extrusionOk="0" h="1701" w="1700">
                  <a:moveTo>
                    <a:pt x="846" y="1"/>
                  </a:moveTo>
                  <a:cubicBezTo>
                    <a:pt x="375" y="1"/>
                    <a:pt x="0" y="376"/>
                    <a:pt x="0" y="846"/>
                  </a:cubicBezTo>
                  <a:cubicBezTo>
                    <a:pt x="0" y="1317"/>
                    <a:pt x="375" y="1700"/>
                    <a:pt x="846" y="1700"/>
                  </a:cubicBezTo>
                  <a:cubicBezTo>
                    <a:pt x="1317" y="1700"/>
                    <a:pt x="1700" y="1317"/>
                    <a:pt x="1700" y="846"/>
                  </a:cubicBezTo>
                  <a:cubicBezTo>
                    <a:pt x="1700" y="376"/>
                    <a:pt x="1317" y="1"/>
                    <a:pt x="846"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4"/>
            <p:cNvSpPr/>
            <p:nvPr/>
          </p:nvSpPr>
          <p:spPr>
            <a:xfrm>
              <a:off x="3628425" y="2156150"/>
              <a:ext cx="34725" cy="42575"/>
            </a:xfrm>
            <a:custGeom>
              <a:rect b="b" l="l" r="r" t="t"/>
              <a:pathLst>
                <a:path extrusionOk="0" h="1703" w="1389">
                  <a:moveTo>
                    <a:pt x="964" y="0"/>
                  </a:moveTo>
                  <a:cubicBezTo>
                    <a:pt x="596" y="0"/>
                    <a:pt x="248" y="242"/>
                    <a:pt x="144" y="633"/>
                  </a:cubicBezTo>
                  <a:cubicBezTo>
                    <a:pt x="0" y="1176"/>
                    <a:pt x="407" y="1702"/>
                    <a:pt x="966" y="1702"/>
                  </a:cubicBezTo>
                  <a:cubicBezTo>
                    <a:pt x="1118" y="1702"/>
                    <a:pt x="1261" y="1662"/>
                    <a:pt x="1389" y="1590"/>
                  </a:cubicBezTo>
                  <a:cubicBezTo>
                    <a:pt x="1126" y="1439"/>
                    <a:pt x="966" y="1160"/>
                    <a:pt x="966" y="848"/>
                  </a:cubicBezTo>
                  <a:cubicBezTo>
                    <a:pt x="966" y="545"/>
                    <a:pt x="1126" y="266"/>
                    <a:pt x="1389" y="114"/>
                  </a:cubicBezTo>
                  <a:cubicBezTo>
                    <a:pt x="1253" y="36"/>
                    <a:pt x="1107" y="0"/>
                    <a:pt x="964"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4"/>
            <p:cNvSpPr/>
            <p:nvPr/>
          </p:nvSpPr>
          <p:spPr>
            <a:xfrm>
              <a:off x="3706425" y="2232000"/>
              <a:ext cx="12200" cy="11800"/>
            </a:xfrm>
            <a:custGeom>
              <a:rect b="b" l="l" r="r" t="t"/>
              <a:pathLst>
                <a:path extrusionOk="0" h="472" w="488">
                  <a:moveTo>
                    <a:pt x="243" y="0"/>
                  </a:moveTo>
                  <a:cubicBezTo>
                    <a:pt x="221" y="0"/>
                    <a:pt x="199" y="3"/>
                    <a:pt x="176" y="9"/>
                  </a:cubicBezTo>
                  <a:cubicBezTo>
                    <a:pt x="120" y="25"/>
                    <a:pt x="64" y="65"/>
                    <a:pt x="40" y="120"/>
                  </a:cubicBezTo>
                  <a:cubicBezTo>
                    <a:pt x="8" y="168"/>
                    <a:pt x="0" y="232"/>
                    <a:pt x="16" y="296"/>
                  </a:cubicBezTo>
                  <a:cubicBezTo>
                    <a:pt x="32" y="360"/>
                    <a:pt x="72" y="408"/>
                    <a:pt x="128" y="440"/>
                  </a:cubicBezTo>
                  <a:cubicBezTo>
                    <a:pt x="165" y="461"/>
                    <a:pt x="206" y="472"/>
                    <a:pt x="246" y="472"/>
                  </a:cubicBezTo>
                  <a:cubicBezTo>
                    <a:pt x="265" y="472"/>
                    <a:pt x="285" y="469"/>
                    <a:pt x="304" y="464"/>
                  </a:cubicBezTo>
                  <a:cubicBezTo>
                    <a:pt x="367" y="440"/>
                    <a:pt x="415" y="400"/>
                    <a:pt x="447" y="352"/>
                  </a:cubicBezTo>
                  <a:cubicBezTo>
                    <a:pt x="479" y="296"/>
                    <a:pt x="487" y="232"/>
                    <a:pt x="471" y="168"/>
                  </a:cubicBezTo>
                  <a:cubicBezTo>
                    <a:pt x="455" y="112"/>
                    <a:pt x="415" y="57"/>
                    <a:pt x="359" y="25"/>
                  </a:cubicBezTo>
                  <a:cubicBezTo>
                    <a:pt x="323" y="9"/>
                    <a:pt x="284" y="0"/>
                    <a:pt x="2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4"/>
            <p:cNvSpPr/>
            <p:nvPr/>
          </p:nvSpPr>
          <p:spPr>
            <a:xfrm>
              <a:off x="3681275" y="2211250"/>
              <a:ext cx="12800" cy="11800"/>
            </a:xfrm>
            <a:custGeom>
              <a:rect b="b" l="l" r="r" t="t"/>
              <a:pathLst>
                <a:path extrusionOk="0" h="472" w="512">
                  <a:moveTo>
                    <a:pt x="240" y="1"/>
                  </a:moveTo>
                  <a:cubicBezTo>
                    <a:pt x="219" y="1"/>
                    <a:pt x="198" y="4"/>
                    <a:pt x="177" y="9"/>
                  </a:cubicBezTo>
                  <a:cubicBezTo>
                    <a:pt x="121" y="25"/>
                    <a:pt x="65" y="65"/>
                    <a:pt x="41" y="121"/>
                  </a:cubicBezTo>
                  <a:cubicBezTo>
                    <a:pt x="9" y="176"/>
                    <a:pt x="1" y="240"/>
                    <a:pt x="17" y="296"/>
                  </a:cubicBezTo>
                  <a:cubicBezTo>
                    <a:pt x="33" y="360"/>
                    <a:pt x="73" y="408"/>
                    <a:pt x="129" y="440"/>
                  </a:cubicBezTo>
                  <a:cubicBezTo>
                    <a:pt x="161" y="461"/>
                    <a:pt x="200" y="472"/>
                    <a:pt x="241" y="472"/>
                  </a:cubicBezTo>
                  <a:cubicBezTo>
                    <a:pt x="262" y="472"/>
                    <a:pt x="283" y="469"/>
                    <a:pt x="304" y="464"/>
                  </a:cubicBezTo>
                  <a:cubicBezTo>
                    <a:pt x="368" y="448"/>
                    <a:pt x="416" y="408"/>
                    <a:pt x="448" y="352"/>
                  </a:cubicBezTo>
                  <a:cubicBezTo>
                    <a:pt x="512" y="240"/>
                    <a:pt x="472" y="97"/>
                    <a:pt x="360" y="33"/>
                  </a:cubicBezTo>
                  <a:cubicBezTo>
                    <a:pt x="323" y="12"/>
                    <a:pt x="282" y="1"/>
                    <a:pt x="2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4"/>
            <p:cNvSpPr/>
            <p:nvPr/>
          </p:nvSpPr>
          <p:spPr>
            <a:xfrm>
              <a:off x="3616050" y="2218250"/>
              <a:ext cx="14200" cy="11775"/>
            </a:xfrm>
            <a:custGeom>
              <a:rect b="b" l="l" r="r" t="t"/>
              <a:pathLst>
                <a:path extrusionOk="0" h="471" w="568">
                  <a:moveTo>
                    <a:pt x="298" y="0"/>
                  </a:moveTo>
                  <a:cubicBezTo>
                    <a:pt x="278" y="0"/>
                    <a:pt x="259" y="3"/>
                    <a:pt x="240" y="8"/>
                  </a:cubicBezTo>
                  <a:cubicBezTo>
                    <a:pt x="33" y="64"/>
                    <a:pt x="1" y="335"/>
                    <a:pt x="184" y="439"/>
                  </a:cubicBezTo>
                  <a:cubicBezTo>
                    <a:pt x="221" y="460"/>
                    <a:pt x="262" y="471"/>
                    <a:pt x="304" y="471"/>
                  </a:cubicBezTo>
                  <a:cubicBezTo>
                    <a:pt x="325" y="471"/>
                    <a:pt x="346" y="468"/>
                    <a:pt x="368" y="463"/>
                  </a:cubicBezTo>
                  <a:cubicBezTo>
                    <a:pt x="424" y="447"/>
                    <a:pt x="472" y="407"/>
                    <a:pt x="503" y="351"/>
                  </a:cubicBezTo>
                  <a:cubicBezTo>
                    <a:pt x="567" y="240"/>
                    <a:pt x="527" y="96"/>
                    <a:pt x="416" y="32"/>
                  </a:cubicBezTo>
                  <a:cubicBezTo>
                    <a:pt x="378" y="11"/>
                    <a:pt x="338" y="0"/>
                    <a:pt x="2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4"/>
            <p:cNvSpPr/>
            <p:nvPr/>
          </p:nvSpPr>
          <p:spPr>
            <a:xfrm>
              <a:off x="3570525" y="2238150"/>
              <a:ext cx="13250" cy="11500"/>
            </a:xfrm>
            <a:custGeom>
              <a:rect b="b" l="l" r="r" t="t"/>
              <a:pathLst>
                <a:path extrusionOk="0" h="460" w="530">
                  <a:moveTo>
                    <a:pt x="272" y="1"/>
                  </a:moveTo>
                  <a:cubicBezTo>
                    <a:pt x="137" y="1"/>
                    <a:pt x="1" y="112"/>
                    <a:pt x="34" y="289"/>
                  </a:cubicBezTo>
                  <a:cubicBezTo>
                    <a:pt x="67" y="388"/>
                    <a:pt x="159" y="459"/>
                    <a:pt x="262" y="459"/>
                  </a:cubicBezTo>
                  <a:cubicBezTo>
                    <a:pt x="284" y="459"/>
                    <a:pt x="307" y="456"/>
                    <a:pt x="330" y="449"/>
                  </a:cubicBezTo>
                  <a:cubicBezTo>
                    <a:pt x="449" y="417"/>
                    <a:pt x="529" y="281"/>
                    <a:pt x="489" y="162"/>
                  </a:cubicBezTo>
                  <a:cubicBezTo>
                    <a:pt x="451" y="50"/>
                    <a:pt x="362" y="1"/>
                    <a:pt x="2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4"/>
            <p:cNvSpPr/>
            <p:nvPr/>
          </p:nvSpPr>
          <p:spPr>
            <a:xfrm>
              <a:off x="3590525" y="2205275"/>
              <a:ext cx="12800" cy="11800"/>
            </a:xfrm>
            <a:custGeom>
              <a:rect b="b" l="l" r="r" t="t"/>
              <a:pathLst>
                <a:path extrusionOk="0" h="472" w="512">
                  <a:moveTo>
                    <a:pt x="261" y="1"/>
                  </a:moveTo>
                  <a:cubicBezTo>
                    <a:pt x="241" y="1"/>
                    <a:pt x="220" y="3"/>
                    <a:pt x="200" y="8"/>
                  </a:cubicBezTo>
                  <a:cubicBezTo>
                    <a:pt x="80" y="48"/>
                    <a:pt x="0" y="176"/>
                    <a:pt x="40" y="304"/>
                  </a:cubicBezTo>
                  <a:cubicBezTo>
                    <a:pt x="56" y="360"/>
                    <a:pt x="96" y="415"/>
                    <a:pt x="152" y="439"/>
                  </a:cubicBezTo>
                  <a:cubicBezTo>
                    <a:pt x="184" y="461"/>
                    <a:pt x="223" y="471"/>
                    <a:pt x="264" y="471"/>
                  </a:cubicBezTo>
                  <a:cubicBezTo>
                    <a:pt x="285" y="471"/>
                    <a:pt x="306" y="469"/>
                    <a:pt x="328" y="463"/>
                  </a:cubicBezTo>
                  <a:cubicBezTo>
                    <a:pt x="391" y="447"/>
                    <a:pt x="439" y="407"/>
                    <a:pt x="471" y="352"/>
                  </a:cubicBezTo>
                  <a:cubicBezTo>
                    <a:pt x="503" y="296"/>
                    <a:pt x="511" y="232"/>
                    <a:pt x="495" y="176"/>
                  </a:cubicBezTo>
                  <a:cubicBezTo>
                    <a:pt x="462" y="69"/>
                    <a:pt x="366" y="1"/>
                    <a:pt x="2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7" name="Google Shape;6447;p64"/>
          <p:cNvGrpSpPr/>
          <p:nvPr/>
        </p:nvGrpSpPr>
        <p:grpSpPr>
          <a:xfrm>
            <a:off x="4755075" y="2638400"/>
            <a:ext cx="245000" cy="368025"/>
            <a:chOff x="4755075" y="2638400"/>
            <a:chExt cx="245000" cy="368025"/>
          </a:xfrm>
        </p:grpSpPr>
        <p:sp>
          <p:nvSpPr>
            <p:cNvPr id="6448" name="Google Shape;6448;p64"/>
            <p:cNvSpPr/>
            <p:nvPr/>
          </p:nvSpPr>
          <p:spPr>
            <a:xfrm>
              <a:off x="4760700" y="2638750"/>
              <a:ext cx="74225" cy="73425"/>
            </a:xfrm>
            <a:custGeom>
              <a:rect b="b" l="l" r="r" t="t"/>
              <a:pathLst>
                <a:path extrusionOk="0" h="2937" w="2969">
                  <a:moveTo>
                    <a:pt x="211" y="0"/>
                  </a:moveTo>
                  <a:cubicBezTo>
                    <a:pt x="97" y="0"/>
                    <a:pt x="0" y="101"/>
                    <a:pt x="0" y="224"/>
                  </a:cubicBezTo>
                  <a:lnTo>
                    <a:pt x="0" y="2714"/>
                  </a:lnTo>
                  <a:cubicBezTo>
                    <a:pt x="0" y="2849"/>
                    <a:pt x="111" y="2937"/>
                    <a:pt x="226" y="2937"/>
                  </a:cubicBezTo>
                  <a:cubicBezTo>
                    <a:pt x="281" y="2937"/>
                    <a:pt x="337" y="2917"/>
                    <a:pt x="383" y="2873"/>
                  </a:cubicBezTo>
                  <a:lnTo>
                    <a:pt x="2833" y="376"/>
                  </a:lnTo>
                  <a:cubicBezTo>
                    <a:pt x="2969" y="232"/>
                    <a:pt x="2873" y="1"/>
                    <a:pt x="2674" y="1"/>
                  </a:cubicBezTo>
                  <a:lnTo>
                    <a:pt x="224" y="1"/>
                  </a:lnTo>
                  <a:cubicBezTo>
                    <a:pt x="220" y="0"/>
                    <a:pt x="215" y="0"/>
                    <a:pt x="21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4"/>
            <p:cNvSpPr/>
            <p:nvPr/>
          </p:nvSpPr>
          <p:spPr>
            <a:xfrm>
              <a:off x="4772475" y="2650125"/>
              <a:ext cx="57075" cy="58075"/>
            </a:xfrm>
            <a:custGeom>
              <a:rect b="b" l="l" r="r" t="t"/>
              <a:pathLst>
                <a:path extrusionOk="0" h="2323" w="2283">
                  <a:moveTo>
                    <a:pt x="224" y="0"/>
                  </a:moveTo>
                  <a:cubicBezTo>
                    <a:pt x="96" y="0"/>
                    <a:pt x="0" y="96"/>
                    <a:pt x="0" y="224"/>
                  </a:cubicBezTo>
                  <a:lnTo>
                    <a:pt x="0" y="2322"/>
                  </a:lnTo>
                  <a:lnTo>
                    <a:pt x="2282"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4"/>
            <p:cNvSpPr/>
            <p:nvPr/>
          </p:nvSpPr>
          <p:spPr>
            <a:xfrm>
              <a:off x="4784050" y="2661500"/>
              <a:ext cx="34325" cy="35125"/>
            </a:xfrm>
            <a:custGeom>
              <a:rect b="b" l="l" r="r" t="t"/>
              <a:pathLst>
                <a:path extrusionOk="0" h="1405" w="1373">
                  <a:moveTo>
                    <a:pt x="223" y="0"/>
                  </a:moveTo>
                  <a:cubicBezTo>
                    <a:pt x="104" y="0"/>
                    <a:pt x="0" y="104"/>
                    <a:pt x="0" y="224"/>
                  </a:cubicBezTo>
                  <a:lnTo>
                    <a:pt x="0" y="1405"/>
                  </a:lnTo>
                  <a:lnTo>
                    <a:pt x="1373"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4"/>
            <p:cNvSpPr/>
            <p:nvPr/>
          </p:nvSpPr>
          <p:spPr>
            <a:xfrm>
              <a:off x="4921675" y="2932925"/>
              <a:ext cx="74250" cy="73500"/>
            </a:xfrm>
            <a:custGeom>
              <a:rect b="b" l="l" r="r" t="t"/>
              <a:pathLst>
                <a:path extrusionOk="0" h="2940" w="2970">
                  <a:moveTo>
                    <a:pt x="2744" y="0"/>
                  </a:moveTo>
                  <a:cubicBezTo>
                    <a:pt x="2689" y="0"/>
                    <a:pt x="2632" y="21"/>
                    <a:pt x="2586" y="67"/>
                  </a:cubicBezTo>
                  <a:lnTo>
                    <a:pt x="136" y="2557"/>
                  </a:lnTo>
                  <a:cubicBezTo>
                    <a:pt x="1" y="2700"/>
                    <a:pt x="97" y="2940"/>
                    <a:pt x="296" y="2940"/>
                  </a:cubicBezTo>
                  <a:lnTo>
                    <a:pt x="2746" y="2940"/>
                  </a:lnTo>
                  <a:cubicBezTo>
                    <a:pt x="2873" y="2940"/>
                    <a:pt x="2969" y="2836"/>
                    <a:pt x="2969" y="2716"/>
                  </a:cubicBezTo>
                  <a:lnTo>
                    <a:pt x="2969" y="227"/>
                  </a:lnTo>
                  <a:cubicBezTo>
                    <a:pt x="2969" y="91"/>
                    <a:pt x="2859" y="0"/>
                    <a:pt x="274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4"/>
            <p:cNvSpPr/>
            <p:nvPr/>
          </p:nvSpPr>
          <p:spPr>
            <a:xfrm>
              <a:off x="4927075" y="2936975"/>
              <a:ext cx="57075" cy="58075"/>
            </a:xfrm>
            <a:custGeom>
              <a:rect b="b" l="l" r="r" t="t"/>
              <a:pathLst>
                <a:path extrusionOk="0" h="2323" w="2283">
                  <a:moveTo>
                    <a:pt x="2282" y="1"/>
                  </a:moveTo>
                  <a:lnTo>
                    <a:pt x="0" y="2323"/>
                  </a:lnTo>
                  <a:lnTo>
                    <a:pt x="2059" y="2323"/>
                  </a:lnTo>
                  <a:cubicBezTo>
                    <a:pt x="2179" y="2323"/>
                    <a:pt x="2282" y="2219"/>
                    <a:pt x="2282" y="2099"/>
                  </a:cubicBezTo>
                  <a:lnTo>
                    <a:pt x="2282"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4"/>
            <p:cNvSpPr/>
            <p:nvPr/>
          </p:nvSpPr>
          <p:spPr>
            <a:xfrm>
              <a:off x="4938250" y="2948550"/>
              <a:ext cx="34525" cy="35125"/>
            </a:xfrm>
            <a:custGeom>
              <a:rect b="b" l="l" r="r" t="t"/>
              <a:pathLst>
                <a:path extrusionOk="0" h="1405" w="1381">
                  <a:moveTo>
                    <a:pt x="1381" y="1"/>
                  </a:moveTo>
                  <a:lnTo>
                    <a:pt x="0" y="1405"/>
                  </a:lnTo>
                  <a:lnTo>
                    <a:pt x="1157" y="1405"/>
                  </a:lnTo>
                  <a:cubicBezTo>
                    <a:pt x="1277" y="1397"/>
                    <a:pt x="1381" y="1301"/>
                    <a:pt x="1381" y="1182"/>
                  </a:cubicBezTo>
                  <a:lnTo>
                    <a:pt x="1381"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4"/>
            <p:cNvSpPr/>
            <p:nvPr/>
          </p:nvSpPr>
          <p:spPr>
            <a:xfrm>
              <a:off x="4920675" y="2639350"/>
              <a:ext cx="75450" cy="72625"/>
            </a:xfrm>
            <a:custGeom>
              <a:rect b="b" l="l" r="r" t="t"/>
              <a:pathLst>
                <a:path extrusionOk="0" h="2905" w="3018">
                  <a:moveTo>
                    <a:pt x="296" y="1"/>
                  </a:moveTo>
                  <a:cubicBezTo>
                    <a:pt x="97" y="1"/>
                    <a:pt x="1" y="248"/>
                    <a:pt x="145" y="384"/>
                  </a:cubicBezTo>
                  <a:lnTo>
                    <a:pt x="2634" y="2841"/>
                  </a:lnTo>
                  <a:cubicBezTo>
                    <a:pt x="2680" y="2885"/>
                    <a:pt x="2736" y="2905"/>
                    <a:pt x="2791" y="2905"/>
                  </a:cubicBezTo>
                  <a:cubicBezTo>
                    <a:pt x="2907" y="2905"/>
                    <a:pt x="3017" y="2817"/>
                    <a:pt x="3017" y="2682"/>
                  </a:cubicBezTo>
                  <a:lnTo>
                    <a:pt x="3017" y="224"/>
                  </a:lnTo>
                  <a:cubicBezTo>
                    <a:pt x="3017" y="104"/>
                    <a:pt x="2913" y="1"/>
                    <a:pt x="279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4"/>
            <p:cNvSpPr/>
            <p:nvPr/>
          </p:nvSpPr>
          <p:spPr>
            <a:xfrm>
              <a:off x="4926475" y="2651125"/>
              <a:ext cx="58075" cy="57275"/>
            </a:xfrm>
            <a:custGeom>
              <a:rect b="b" l="l" r="r" t="t"/>
              <a:pathLst>
                <a:path extrusionOk="0" h="2291" w="2323">
                  <a:moveTo>
                    <a:pt x="0" y="0"/>
                  </a:moveTo>
                  <a:lnTo>
                    <a:pt x="2322" y="2290"/>
                  </a:lnTo>
                  <a:lnTo>
                    <a:pt x="2322" y="224"/>
                  </a:lnTo>
                  <a:cubicBezTo>
                    <a:pt x="2322" y="104"/>
                    <a:pt x="2219" y="0"/>
                    <a:pt x="2099"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4"/>
            <p:cNvSpPr/>
            <p:nvPr/>
          </p:nvSpPr>
          <p:spPr>
            <a:xfrm>
              <a:off x="4938050" y="2662700"/>
              <a:ext cx="35125" cy="34525"/>
            </a:xfrm>
            <a:custGeom>
              <a:rect b="b" l="l" r="r" t="t"/>
              <a:pathLst>
                <a:path extrusionOk="0" h="1381" w="1405">
                  <a:moveTo>
                    <a:pt x="0" y="0"/>
                  </a:moveTo>
                  <a:lnTo>
                    <a:pt x="1405" y="1381"/>
                  </a:lnTo>
                  <a:lnTo>
                    <a:pt x="1405" y="224"/>
                  </a:lnTo>
                  <a:cubicBezTo>
                    <a:pt x="1405" y="96"/>
                    <a:pt x="1301" y="0"/>
                    <a:pt x="1181"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4"/>
            <p:cNvSpPr/>
            <p:nvPr/>
          </p:nvSpPr>
          <p:spPr>
            <a:xfrm>
              <a:off x="4760700" y="2933125"/>
              <a:ext cx="75375" cy="72700"/>
            </a:xfrm>
            <a:custGeom>
              <a:rect b="b" l="l" r="r" t="t"/>
              <a:pathLst>
                <a:path extrusionOk="0" h="2908" w="3015">
                  <a:moveTo>
                    <a:pt x="226" y="0"/>
                  </a:moveTo>
                  <a:cubicBezTo>
                    <a:pt x="110" y="0"/>
                    <a:pt x="0" y="91"/>
                    <a:pt x="0" y="227"/>
                  </a:cubicBezTo>
                  <a:lnTo>
                    <a:pt x="0" y="2684"/>
                  </a:lnTo>
                  <a:cubicBezTo>
                    <a:pt x="0" y="2804"/>
                    <a:pt x="104" y="2908"/>
                    <a:pt x="224" y="2908"/>
                  </a:cubicBezTo>
                  <a:lnTo>
                    <a:pt x="2713" y="2908"/>
                  </a:lnTo>
                  <a:cubicBezTo>
                    <a:pt x="2717" y="2908"/>
                    <a:pt x="2720" y="2908"/>
                    <a:pt x="2723" y="2908"/>
                  </a:cubicBezTo>
                  <a:cubicBezTo>
                    <a:pt x="2924" y="2908"/>
                    <a:pt x="3014" y="2658"/>
                    <a:pt x="2865" y="2525"/>
                  </a:cubicBezTo>
                  <a:lnTo>
                    <a:pt x="383" y="67"/>
                  </a:lnTo>
                  <a:cubicBezTo>
                    <a:pt x="337" y="21"/>
                    <a:pt x="281" y="0"/>
                    <a:pt x="226"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4"/>
            <p:cNvSpPr/>
            <p:nvPr/>
          </p:nvSpPr>
          <p:spPr>
            <a:xfrm>
              <a:off x="4772275" y="2936775"/>
              <a:ext cx="57875" cy="57075"/>
            </a:xfrm>
            <a:custGeom>
              <a:rect b="b" l="l" r="r" t="t"/>
              <a:pathLst>
                <a:path extrusionOk="0" h="2283" w="2315">
                  <a:moveTo>
                    <a:pt x="0" y="1"/>
                  </a:moveTo>
                  <a:lnTo>
                    <a:pt x="0" y="2067"/>
                  </a:lnTo>
                  <a:cubicBezTo>
                    <a:pt x="0" y="2187"/>
                    <a:pt x="96" y="2283"/>
                    <a:pt x="216" y="2283"/>
                  </a:cubicBezTo>
                  <a:lnTo>
                    <a:pt x="2314" y="2283"/>
                  </a:lnTo>
                  <a:lnTo>
                    <a:pt x="0"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4"/>
            <p:cNvSpPr/>
            <p:nvPr/>
          </p:nvSpPr>
          <p:spPr>
            <a:xfrm>
              <a:off x="4783650" y="2947950"/>
              <a:ext cx="34925" cy="34550"/>
            </a:xfrm>
            <a:custGeom>
              <a:rect b="b" l="l" r="r" t="t"/>
              <a:pathLst>
                <a:path extrusionOk="0" h="1382" w="1397">
                  <a:moveTo>
                    <a:pt x="0" y="1"/>
                  </a:moveTo>
                  <a:lnTo>
                    <a:pt x="0" y="1158"/>
                  </a:lnTo>
                  <a:cubicBezTo>
                    <a:pt x="0" y="1277"/>
                    <a:pt x="96" y="1381"/>
                    <a:pt x="224" y="1381"/>
                  </a:cubicBezTo>
                  <a:lnTo>
                    <a:pt x="1396" y="1381"/>
                  </a:lnTo>
                  <a:lnTo>
                    <a:pt x="0" y="1"/>
                  </a:ln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4"/>
            <p:cNvSpPr/>
            <p:nvPr/>
          </p:nvSpPr>
          <p:spPr>
            <a:xfrm>
              <a:off x="4755300" y="2873950"/>
              <a:ext cx="244775" cy="131825"/>
            </a:xfrm>
            <a:custGeom>
              <a:rect b="b" l="l" r="r" t="t"/>
              <a:pathLst>
                <a:path extrusionOk="0" h="5273" w="9791">
                  <a:moveTo>
                    <a:pt x="9113" y="0"/>
                  </a:moveTo>
                  <a:cubicBezTo>
                    <a:pt x="9115" y="0"/>
                    <a:pt x="9116" y="0"/>
                    <a:pt x="9117" y="0"/>
                  </a:cubicBezTo>
                  <a:lnTo>
                    <a:pt x="9117" y="0"/>
                  </a:lnTo>
                  <a:cubicBezTo>
                    <a:pt x="9119" y="0"/>
                    <a:pt x="9120" y="0"/>
                    <a:pt x="9121" y="0"/>
                  </a:cubicBezTo>
                  <a:close/>
                  <a:moveTo>
                    <a:pt x="9117" y="0"/>
                  </a:moveTo>
                  <a:lnTo>
                    <a:pt x="9117" y="0"/>
                  </a:lnTo>
                  <a:cubicBezTo>
                    <a:pt x="8983" y="1"/>
                    <a:pt x="8857" y="49"/>
                    <a:pt x="8762" y="144"/>
                  </a:cubicBezTo>
                  <a:lnTo>
                    <a:pt x="4868" y="4046"/>
                  </a:lnTo>
                  <a:lnTo>
                    <a:pt x="1078" y="256"/>
                  </a:lnTo>
                  <a:cubicBezTo>
                    <a:pt x="967" y="144"/>
                    <a:pt x="843" y="98"/>
                    <a:pt x="725" y="98"/>
                  </a:cubicBezTo>
                  <a:cubicBezTo>
                    <a:pt x="334" y="98"/>
                    <a:pt x="1" y="606"/>
                    <a:pt x="368" y="974"/>
                  </a:cubicBezTo>
                  <a:lnTo>
                    <a:pt x="4509" y="5123"/>
                  </a:lnTo>
                  <a:cubicBezTo>
                    <a:pt x="4609" y="5223"/>
                    <a:pt x="4739" y="5273"/>
                    <a:pt x="4868" y="5273"/>
                  </a:cubicBezTo>
                  <a:cubicBezTo>
                    <a:pt x="4998" y="5273"/>
                    <a:pt x="5128" y="5223"/>
                    <a:pt x="5228" y="5123"/>
                  </a:cubicBezTo>
                  <a:lnTo>
                    <a:pt x="9473" y="870"/>
                  </a:lnTo>
                  <a:cubicBezTo>
                    <a:pt x="9791" y="552"/>
                    <a:pt x="9570" y="4"/>
                    <a:pt x="911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4"/>
            <p:cNvSpPr/>
            <p:nvPr/>
          </p:nvSpPr>
          <p:spPr>
            <a:xfrm>
              <a:off x="4764700" y="2873775"/>
              <a:ext cx="227425" cy="113700"/>
            </a:xfrm>
            <a:custGeom>
              <a:rect b="b" l="l" r="r" t="t"/>
              <a:pathLst>
                <a:path extrusionOk="0" h="4548" w="9097">
                  <a:moveTo>
                    <a:pt x="8745" y="0"/>
                  </a:moveTo>
                  <a:cubicBezTo>
                    <a:pt x="8616" y="0"/>
                    <a:pt x="8487" y="50"/>
                    <a:pt x="8386" y="151"/>
                  </a:cubicBezTo>
                  <a:lnTo>
                    <a:pt x="4500" y="4053"/>
                  </a:lnTo>
                  <a:lnTo>
                    <a:pt x="710" y="263"/>
                  </a:lnTo>
                  <a:cubicBezTo>
                    <a:pt x="609" y="162"/>
                    <a:pt x="480" y="112"/>
                    <a:pt x="351" y="112"/>
                  </a:cubicBezTo>
                  <a:cubicBezTo>
                    <a:pt x="225" y="112"/>
                    <a:pt x="99" y="160"/>
                    <a:pt x="0" y="255"/>
                  </a:cubicBezTo>
                  <a:lnTo>
                    <a:pt x="4133" y="4396"/>
                  </a:lnTo>
                  <a:cubicBezTo>
                    <a:pt x="4229" y="4492"/>
                    <a:pt x="4357" y="4548"/>
                    <a:pt x="4492" y="4548"/>
                  </a:cubicBezTo>
                  <a:cubicBezTo>
                    <a:pt x="4628" y="4548"/>
                    <a:pt x="4756" y="4492"/>
                    <a:pt x="4852" y="4396"/>
                  </a:cubicBezTo>
                  <a:lnTo>
                    <a:pt x="9097" y="143"/>
                  </a:lnTo>
                  <a:cubicBezTo>
                    <a:pt x="8998" y="48"/>
                    <a:pt x="8872" y="0"/>
                    <a:pt x="8745"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4"/>
            <p:cNvSpPr/>
            <p:nvPr/>
          </p:nvSpPr>
          <p:spPr>
            <a:xfrm>
              <a:off x="4755075" y="2638400"/>
              <a:ext cx="244825" cy="132050"/>
            </a:xfrm>
            <a:custGeom>
              <a:rect b="b" l="l" r="r" t="t"/>
              <a:pathLst>
                <a:path extrusionOk="0" h="5282" w="9793">
                  <a:moveTo>
                    <a:pt x="4869" y="1"/>
                  </a:moveTo>
                  <a:cubicBezTo>
                    <a:pt x="4740" y="1"/>
                    <a:pt x="4610" y="51"/>
                    <a:pt x="4510" y="150"/>
                  </a:cubicBezTo>
                  <a:lnTo>
                    <a:pt x="369" y="4308"/>
                  </a:lnTo>
                  <a:cubicBezTo>
                    <a:pt x="0" y="4670"/>
                    <a:pt x="342" y="5179"/>
                    <a:pt x="737" y="5179"/>
                  </a:cubicBezTo>
                  <a:cubicBezTo>
                    <a:pt x="854" y="5179"/>
                    <a:pt x="977" y="5134"/>
                    <a:pt x="1087" y="5026"/>
                  </a:cubicBezTo>
                  <a:lnTo>
                    <a:pt x="4877" y="1235"/>
                  </a:lnTo>
                  <a:lnTo>
                    <a:pt x="8771" y="5137"/>
                  </a:lnTo>
                  <a:cubicBezTo>
                    <a:pt x="8867" y="5233"/>
                    <a:pt x="8995" y="5281"/>
                    <a:pt x="9130" y="5281"/>
                  </a:cubicBezTo>
                  <a:lnTo>
                    <a:pt x="9122" y="5273"/>
                  </a:lnTo>
                  <a:cubicBezTo>
                    <a:pt x="9569" y="5273"/>
                    <a:pt x="9793" y="4730"/>
                    <a:pt x="9482" y="4411"/>
                  </a:cubicBezTo>
                  <a:lnTo>
                    <a:pt x="5229" y="150"/>
                  </a:lnTo>
                  <a:cubicBezTo>
                    <a:pt x="5129" y="51"/>
                    <a:pt x="4999" y="1"/>
                    <a:pt x="4869"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4"/>
            <p:cNvSpPr/>
            <p:nvPr/>
          </p:nvSpPr>
          <p:spPr>
            <a:xfrm>
              <a:off x="4764700" y="2656900"/>
              <a:ext cx="227425" cy="113725"/>
            </a:xfrm>
            <a:custGeom>
              <a:rect b="b" l="l" r="r" t="t"/>
              <a:pathLst>
                <a:path extrusionOk="0" h="4549" w="9097">
                  <a:moveTo>
                    <a:pt x="4492" y="1"/>
                  </a:moveTo>
                  <a:cubicBezTo>
                    <a:pt x="4357" y="1"/>
                    <a:pt x="4229" y="57"/>
                    <a:pt x="4133" y="152"/>
                  </a:cubicBezTo>
                  <a:lnTo>
                    <a:pt x="0" y="4294"/>
                  </a:lnTo>
                  <a:cubicBezTo>
                    <a:pt x="100" y="4389"/>
                    <a:pt x="227" y="4437"/>
                    <a:pt x="355" y="4437"/>
                  </a:cubicBezTo>
                  <a:cubicBezTo>
                    <a:pt x="483" y="4437"/>
                    <a:pt x="610" y="4389"/>
                    <a:pt x="710" y="4294"/>
                  </a:cubicBezTo>
                  <a:lnTo>
                    <a:pt x="4500" y="503"/>
                  </a:lnTo>
                  <a:lnTo>
                    <a:pt x="8386" y="4397"/>
                  </a:lnTo>
                  <a:cubicBezTo>
                    <a:pt x="8487" y="4498"/>
                    <a:pt x="8616" y="4548"/>
                    <a:pt x="8745" y="4548"/>
                  </a:cubicBezTo>
                  <a:cubicBezTo>
                    <a:pt x="8872" y="4548"/>
                    <a:pt x="8998" y="4500"/>
                    <a:pt x="9097" y="4405"/>
                  </a:cubicBezTo>
                  <a:lnTo>
                    <a:pt x="4852" y="152"/>
                  </a:lnTo>
                  <a:cubicBezTo>
                    <a:pt x="4756" y="57"/>
                    <a:pt x="4628" y="1"/>
                    <a:pt x="4492"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4"/>
            <p:cNvSpPr/>
            <p:nvPr/>
          </p:nvSpPr>
          <p:spPr>
            <a:xfrm>
              <a:off x="4766675" y="2711525"/>
              <a:ext cx="223250" cy="221350"/>
            </a:xfrm>
            <a:custGeom>
              <a:rect b="b" l="l" r="r" t="t"/>
              <a:pathLst>
                <a:path extrusionOk="0" h="8854" w="8930">
                  <a:moveTo>
                    <a:pt x="4409" y="0"/>
                  </a:moveTo>
                  <a:cubicBezTo>
                    <a:pt x="4290" y="0"/>
                    <a:pt x="4170" y="46"/>
                    <a:pt x="4078" y="138"/>
                  </a:cubicBezTo>
                  <a:lnTo>
                    <a:pt x="184" y="4032"/>
                  </a:lnTo>
                  <a:cubicBezTo>
                    <a:pt x="1" y="4223"/>
                    <a:pt x="1" y="4518"/>
                    <a:pt x="184" y="4702"/>
                  </a:cubicBezTo>
                  <a:lnTo>
                    <a:pt x="4190" y="8716"/>
                  </a:lnTo>
                  <a:cubicBezTo>
                    <a:pt x="4282" y="8807"/>
                    <a:pt x="4403" y="8853"/>
                    <a:pt x="4525" y="8853"/>
                  </a:cubicBezTo>
                  <a:cubicBezTo>
                    <a:pt x="4647" y="8853"/>
                    <a:pt x="4769" y="8807"/>
                    <a:pt x="4860" y="8716"/>
                  </a:cubicBezTo>
                  <a:lnTo>
                    <a:pt x="8746" y="4822"/>
                  </a:lnTo>
                  <a:cubicBezTo>
                    <a:pt x="8930" y="4630"/>
                    <a:pt x="8930" y="4335"/>
                    <a:pt x="8746" y="4151"/>
                  </a:cubicBezTo>
                  <a:lnTo>
                    <a:pt x="4741" y="138"/>
                  </a:lnTo>
                  <a:cubicBezTo>
                    <a:pt x="4649" y="46"/>
                    <a:pt x="4529" y="0"/>
                    <a:pt x="4409"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4"/>
            <p:cNvSpPr/>
            <p:nvPr/>
          </p:nvSpPr>
          <p:spPr>
            <a:xfrm>
              <a:off x="4766675" y="2711525"/>
              <a:ext cx="151850" cy="221350"/>
            </a:xfrm>
            <a:custGeom>
              <a:rect b="b" l="l" r="r" t="t"/>
              <a:pathLst>
                <a:path extrusionOk="0" h="8854" w="6074">
                  <a:moveTo>
                    <a:pt x="4408" y="0"/>
                  </a:moveTo>
                  <a:cubicBezTo>
                    <a:pt x="4288" y="0"/>
                    <a:pt x="4166" y="46"/>
                    <a:pt x="4070" y="138"/>
                  </a:cubicBezTo>
                  <a:lnTo>
                    <a:pt x="184" y="4032"/>
                  </a:lnTo>
                  <a:cubicBezTo>
                    <a:pt x="1" y="4223"/>
                    <a:pt x="1" y="4518"/>
                    <a:pt x="184" y="4702"/>
                  </a:cubicBezTo>
                  <a:lnTo>
                    <a:pt x="4190" y="8716"/>
                  </a:lnTo>
                  <a:cubicBezTo>
                    <a:pt x="4282" y="8807"/>
                    <a:pt x="4403" y="8853"/>
                    <a:pt x="4525" y="8853"/>
                  </a:cubicBezTo>
                  <a:cubicBezTo>
                    <a:pt x="4647" y="8853"/>
                    <a:pt x="4769" y="8807"/>
                    <a:pt x="4860" y="8716"/>
                  </a:cubicBezTo>
                  <a:lnTo>
                    <a:pt x="6073" y="7503"/>
                  </a:lnTo>
                  <a:lnTo>
                    <a:pt x="3280" y="4702"/>
                  </a:lnTo>
                  <a:cubicBezTo>
                    <a:pt x="3089" y="4518"/>
                    <a:pt x="3089" y="4223"/>
                    <a:pt x="3272" y="4032"/>
                  </a:cubicBezTo>
                  <a:lnTo>
                    <a:pt x="5953" y="1351"/>
                  </a:lnTo>
                  <a:lnTo>
                    <a:pt x="4741" y="138"/>
                  </a:lnTo>
                  <a:cubicBezTo>
                    <a:pt x="4649" y="46"/>
                    <a:pt x="4529" y="0"/>
                    <a:pt x="4408" y="0"/>
                  </a:cubicBezTo>
                  <a:close/>
                </a:path>
              </a:pathLst>
            </a:custGeom>
            <a:solidFill>
              <a:srgbClr val="2434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4"/>
            <p:cNvSpPr/>
            <p:nvPr/>
          </p:nvSpPr>
          <p:spPr>
            <a:xfrm>
              <a:off x="4794225" y="2737900"/>
              <a:ext cx="168175" cy="168575"/>
            </a:xfrm>
            <a:custGeom>
              <a:rect b="b" l="l" r="r" t="t"/>
              <a:pathLst>
                <a:path extrusionOk="0" h="6743" w="6727">
                  <a:moveTo>
                    <a:pt x="3303" y="0"/>
                  </a:moveTo>
                  <a:lnTo>
                    <a:pt x="0" y="3312"/>
                  </a:lnTo>
                  <a:lnTo>
                    <a:pt x="3423" y="6743"/>
                  </a:lnTo>
                  <a:lnTo>
                    <a:pt x="6727" y="3432"/>
                  </a:lnTo>
                  <a:lnTo>
                    <a:pt x="3303"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4"/>
            <p:cNvSpPr/>
            <p:nvPr/>
          </p:nvSpPr>
          <p:spPr>
            <a:xfrm>
              <a:off x="4794225" y="2737900"/>
              <a:ext cx="108525" cy="168575"/>
            </a:xfrm>
            <a:custGeom>
              <a:rect b="b" l="l" r="r" t="t"/>
              <a:pathLst>
                <a:path extrusionOk="0" h="6743" w="4341">
                  <a:moveTo>
                    <a:pt x="3303" y="0"/>
                  </a:moveTo>
                  <a:lnTo>
                    <a:pt x="0" y="3312"/>
                  </a:lnTo>
                  <a:lnTo>
                    <a:pt x="3423" y="6743"/>
                  </a:lnTo>
                  <a:lnTo>
                    <a:pt x="4341" y="5817"/>
                  </a:lnTo>
                  <a:lnTo>
                    <a:pt x="2170" y="3647"/>
                  </a:lnTo>
                  <a:cubicBezTo>
                    <a:pt x="1987" y="3463"/>
                    <a:pt x="1987" y="3168"/>
                    <a:pt x="2170" y="2977"/>
                  </a:cubicBezTo>
                  <a:lnTo>
                    <a:pt x="4229" y="918"/>
                  </a:lnTo>
                  <a:lnTo>
                    <a:pt x="3303"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4"/>
            <p:cNvSpPr/>
            <p:nvPr/>
          </p:nvSpPr>
          <p:spPr>
            <a:xfrm>
              <a:off x="4828925" y="2772600"/>
              <a:ext cx="98975" cy="99175"/>
            </a:xfrm>
            <a:custGeom>
              <a:rect b="b" l="l" r="r" t="t"/>
              <a:pathLst>
                <a:path extrusionOk="0" h="3967" w="3959">
                  <a:moveTo>
                    <a:pt x="1979" y="1"/>
                  </a:moveTo>
                  <a:cubicBezTo>
                    <a:pt x="886" y="1"/>
                    <a:pt x="0" y="886"/>
                    <a:pt x="0" y="1980"/>
                  </a:cubicBezTo>
                  <a:cubicBezTo>
                    <a:pt x="0" y="3081"/>
                    <a:pt x="886" y="3967"/>
                    <a:pt x="1979" y="3967"/>
                  </a:cubicBezTo>
                  <a:cubicBezTo>
                    <a:pt x="3072" y="3967"/>
                    <a:pt x="3958" y="3081"/>
                    <a:pt x="3958" y="1980"/>
                  </a:cubicBezTo>
                  <a:cubicBezTo>
                    <a:pt x="3958" y="886"/>
                    <a:pt x="3072" y="1"/>
                    <a:pt x="1979"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4"/>
            <p:cNvSpPr/>
            <p:nvPr/>
          </p:nvSpPr>
          <p:spPr>
            <a:xfrm>
              <a:off x="4839900" y="2783575"/>
              <a:ext cx="76825" cy="77225"/>
            </a:xfrm>
            <a:custGeom>
              <a:rect b="b" l="l" r="r" t="t"/>
              <a:pathLst>
                <a:path extrusionOk="0" h="3089" w="3073">
                  <a:moveTo>
                    <a:pt x="1540" y="1"/>
                  </a:moveTo>
                  <a:cubicBezTo>
                    <a:pt x="687" y="1"/>
                    <a:pt x="0" y="695"/>
                    <a:pt x="0" y="1541"/>
                  </a:cubicBezTo>
                  <a:cubicBezTo>
                    <a:pt x="0" y="2394"/>
                    <a:pt x="687" y="3089"/>
                    <a:pt x="1540" y="3089"/>
                  </a:cubicBezTo>
                  <a:cubicBezTo>
                    <a:pt x="2386" y="3089"/>
                    <a:pt x="3072" y="2394"/>
                    <a:pt x="3072" y="1541"/>
                  </a:cubicBezTo>
                  <a:cubicBezTo>
                    <a:pt x="3072" y="695"/>
                    <a:pt x="2386" y="1"/>
                    <a:pt x="1540"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4"/>
            <p:cNvSpPr/>
            <p:nvPr/>
          </p:nvSpPr>
          <p:spPr>
            <a:xfrm>
              <a:off x="4854450" y="2798350"/>
              <a:ext cx="47700" cy="47700"/>
            </a:xfrm>
            <a:custGeom>
              <a:rect b="b" l="l" r="r" t="t"/>
              <a:pathLst>
                <a:path extrusionOk="0" h="1908" w="1908">
                  <a:moveTo>
                    <a:pt x="958" y="0"/>
                  </a:moveTo>
                  <a:cubicBezTo>
                    <a:pt x="432" y="0"/>
                    <a:pt x="1" y="423"/>
                    <a:pt x="1" y="950"/>
                  </a:cubicBezTo>
                  <a:cubicBezTo>
                    <a:pt x="1" y="1484"/>
                    <a:pt x="432" y="1907"/>
                    <a:pt x="958" y="1907"/>
                  </a:cubicBezTo>
                  <a:cubicBezTo>
                    <a:pt x="1485" y="1907"/>
                    <a:pt x="1908" y="1484"/>
                    <a:pt x="1908" y="950"/>
                  </a:cubicBezTo>
                  <a:cubicBezTo>
                    <a:pt x="1908" y="423"/>
                    <a:pt x="1485" y="0"/>
                    <a:pt x="95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4"/>
            <p:cNvSpPr/>
            <p:nvPr/>
          </p:nvSpPr>
          <p:spPr>
            <a:xfrm>
              <a:off x="4854450" y="2798350"/>
              <a:ext cx="35750" cy="47700"/>
            </a:xfrm>
            <a:custGeom>
              <a:rect b="b" l="l" r="r" t="t"/>
              <a:pathLst>
                <a:path extrusionOk="0" h="1908" w="1430">
                  <a:moveTo>
                    <a:pt x="958" y="0"/>
                  </a:moveTo>
                  <a:cubicBezTo>
                    <a:pt x="424" y="0"/>
                    <a:pt x="1" y="423"/>
                    <a:pt x="1" y="958"/>
                  </a:cubicBezTo>
                  <a:cubicBezTo>
                    <a:pt x="1" y="1484"/>
                    <a:pt x="424" y="1907"/>
                    <a:pt x="958" y="1907"/>
                  </a:cubicBezTo>
                  <a:cubicBezTo>
                    <a:pt x="1126" y="1907"/>
                    <a:pt x="1285" y="1867"/>
                    <a:pt x="1429" y="1780"/>
                  </a:cubicBezTo>
                  <a:cubicBezTo>
                    <a:pt x="1134" y="1612"/>
                    <a:pt x="958" y="1293"/>
                    <a:pt x="958" y="958"/>
                  </a:cubicBezTo>
                  <a:cubicBezTo>
                    <a:pt x="958" y="615"/>
                    <a:pt x="1134" y="295"/>
                    <a:pt x="1429" y="128"/>
                  </a:cubicBezTo>
                  <a:cubicBezTo>
                    <a:pt x="1285" y="40"/>
                    <a:pt x="1126" y="0"/>
                    <a:pt x="95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2" name="Google Shape;6472;p64"/>
          <p:cNvGrpSpPr/>
          <p:nvPr/>
        </p:nvGrpSpPr>
        <p:grpSpPr>
          <a:xfrm>
            <a:off x="7785675" y="3266475"/>
            <a:ext cx="367100" cy="329625"/>
            <a:chOff x="7785675" y="3266475"/>
            <a:chExt cx="367100" cy="329625"/>
          </a:xfrm>
        </p:grpSpPr>
        <p:sp>
          <p:nvSpPr>
            <p:cNvPr id="6473" name="Google Shape;6473;p64"/>
            <p:cNvSpPr/>
            <p:nvPr/>
          </p:nvSpPr>
          <p:spPr>
            <a:xfrm>
              <a:off x="7785675" y="3266525"/>
              <a:ext cx="367100" cy="329575"/>
            </a:xfrm>
            <a:custGeom>
              <a:rect b="b" l="l" r="r" t="t"/>
              <a:pathLst>
                <a:path extrusionOk="0" h="13183" w="14684">
                  <a:moveTo>
                    <a:pt x="7342" y="1"/>
                  </a:moveTo>
                  <a:cubicBezTo>
                    <a:pt x="3288" y="1"/>
                    <a:pt x="1" y="2953"/>
                    <a:pt x="1" y="6592"/>
                  </a:cubicBezTo>
                  <a:cubicBezTo>
                    <a:pt x="1" y="10230"/>
                    <a:pt x="3288" y="13183"/>
                    <a:pt x="7342" y="13183"/>
                  </a:cubicBezTo>
                  <a:cubicBezTo>
                    <a:pt x="11396" y="13183"/>
                    <a:pt x="14683" y="10230"/>
                    <a:pt x="14683" y="6592"/>
                  </a:cubicBezTo>
                  <a:cubicBezTo>
                    <a:pt x="14683" y="2953"/>
                    <a:pt x="11396" y="1"/>
                    <a:pt x="7342"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4"/>
            <p:cNvSpPr/>
            <p:nvPr/>
          </p:nvSpPr>
          <p:spPr>
            <a:xfrm>
              <a:off x="7785675" y="3266525"/>
              <a:ext cx="251000" cy="329575"/>
            </a:xfrm>
            <a:custGeom>
              <a:rect b="b" l="l" r="r" t="t"/>
              <a:pathLst>
                <a:path extrusionOk="0" h="13183" w="10040">
                  <a:moveTo>
                    <a:pt x="7342" y="1"/>
                  </a:moveTo>
                  <a:cubicBezTo>
                    <a:pt x="3288" y="1"/>
                    <a:pt x="1" y="2953"/>
                    <a:pt x="1" y="6592"/>
                  </a:cubicBezTo>
                  <a:cubicBezTo>
                    <a:pt x="1" y="10230"/>
                    <a:pt x="3288" y="13183"/>
                    <a:pt x="7342" y="13183"/>
                  </a:cubicBezTo>
                  <a:cubicBezTo>
                    <a:pt x="8260" y="13183"/>
                    <a:pt x="9177" y="13031"/>
                    <a:pt x="10039" y="12720"/>
                  </a:cubicBezTo>
                  <a:cubicBezTo>
                    <a:pt x="6225" y="12488"/>
                    <a:pt x="3201" y="9632"/>
                    <a:pt x="3201" y="6145"/>
                  </a:cubicBezTo>
                  <a:cubicBezTo>
                    <a:pt x="3201" y="3360"/>
                    <a:pt x="5124" y="982"/>
                    <a:pt x="7845" y="17"/>
                  </a:cubicBezTo>
                  <a:cubicBezTo>
                    <a:pt x="7677" y="1"/>
                    <a:pt x="7510" y="1"/>
                    <a:pt x="7342"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4"/>
            <p:cNvSpPr/>
            <p:nvPr/>
          </p:nvSpPr>
          <p:spPr>
            <a:xfrm>
              <a:off x="7893200" y="3266475"/>
              <a:ext cx="152050" cy="197975"/>
            </a:xfrm>
            <a:custGeom>
              <a:rect b="b" l="l" r="r" t="t"/>
              <a:pathLst>
                <a:path extrusionOk="0" h="7919" w="6082">
                  <a:moveTo>
                    <a:pt x="3044" y="1"/>
                  </a:moveTo>
                  <a:cubicBezTo>
                    <a:pt x="2012" y="1"/>
                    <a:pt x="978" y="198"/>
                    <a:pt x="1" y="593"/>
                  </a:cubicBezTo>
                  <a:lnTo>
                    <a:pt x="3041" y="7918"/>
                  </a:lnTo>
                  <a:lnTo>
                    <a:pt x="6081" y="593"/>
                  </a:lnTo>
                  <a:cubicBezTo>
                    <a:pt x="5108" y="198"/>
                    <a:pt x="4076" y="1"/>
                    <a:pt x="304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4"/>
            <p:cNvSpPr/>
            <p:nvPr/>
          </p:nvSpPr>
          <p:spPr>
            <a:xfrm>
              <a:off x="7893200" y="3266525"/>
              <a:ext cx="88600" cy="49100"/>
            </a:xfrm>
            <a:custGeom>
              <a:rect b="b" l="l" r="r" t="t"/>
              <a:pathLst>
                <a:path extrusionOk="0" h="1964" w="3544">
                  <a:moveTo>
                    <a:pt x="2981" y="0"/>
                  </a:moveTo>
                  <a:cubicBezTo>
                    <a:pt x="1956" y="0"/>
                    <a:pt x="948" y="200"/>
                    <a:pt x="1" y="591"/>
                  </a:cubicBezTo>
                  <a:lnTo>
                    <a:pt x="575" y="1964"/>
                  </a:lnTo>
                  <a:cubicBezTo>
                    <a:pt x="1389" y="1078"/>
                    <a:pt x="2411" y="408"/>
                    <a:pt x="3544" y="17"/>
                  </a:cubicBezTo>
                  <a:cubicBezTo>
                    <a:pt x="3376" y="1"/>
                    <a:pt x="3209" y="1"/>
                    <a:pt x="3041" y="1"/>
                  </a:cubicBezTo>
                  <a:cubicBezTo>
                    <a:pt x="3021" y="1"/>
                    <a:pt x="3001" y="0"/>
                    <a:pt x="298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4"/>
            <p:cNvSpPr/>
            <p:nvPr/>
          </p:nvSpPr>
          <p:spPr>
            <a:xfrm>
              <a:off x="7969225" y="3293100"/>
              <a:ext cx="162275" cy="130050"/>
            </a:xfrm>
            <a:custGeom>
              <a:rect b="b" l="l" r="r" t="t"/>
              <a:pathLst>
                <a:path extrusionOk="0" h="5202" w="6491">
                  <a:moveTo>
                    <a:pt x="6190" y="1"/>
                  </a:moveTo>
                  <a:cubicBezTo>
                    <a:pt x="6165" y="1"/>
                    <a:pt x="6139" y="5"/>
                    <a:pt x="6112" y="15"/>
                  </a:cubicBezTo>
                  <a:lnTo>
                    <a:pt x="4780" y="502"/>
                  </a:lnTo>
                  <a:cubicBezTo>
                    <a:pt x="4492" y="605"/>
                    <a:pt x="4205" y="693"/>
                    <a:pt x="3918" y="773"/>
                  </a:cubicBezTo>
                  <a:lnTo>
                    <a:pt x="2514" y="1156"/>
                  </a:lnTo>
                  <a:cubicBezTo>
                    <a:pt x="1317" y="1483"/>
                    <a:pt x="423" y="2480"/>
                    <a:pt x="231" y="3701"/>
                  </a:cubicBezTo>
                  <a:lnTo>
                    <a:pt x="0" y="5201"/>
                  </a:lnTo>
                  <a:lnTo>
                    <a:pt x="4708" y="2074"/>
                  </a:lnTo>
                  <a:lnTo>
                    <a:pt x="6344" y="374"/>
                  </a:lnTo>
                  <a:cubicBezTo>
                    <a:pt x="6491" y="227"/>
                    <a:pt x="6368" y="1"/>
                    <a:pt x="6190"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4"/>
            <p:cNvSpPr/>
            <p:nvPr/>
          </p:nvSpPr>
          <p:spPr>
            <a:xfrm>
              <a:off x="7806950" y="3293100"/>
              <a:ext cx="162275" cy="130050"/>
            </a:xfrm>
            <a:custGeom>
              <a:rect b="b" l="l" r="r" t="t"/>
              <a:pathLst>
                <a:path extrusionOk="0" h="5202" w="6491">
                  <a:moveTo>
                    <a:pt x="306" y="1"/>
                  </a:moveTo>
                  <a:cubicBezTo>
                    <a:pt x="123" y="1"/>
                    <a:pt x="1" y="227"/>
                    <a:pt x="147" y="374"/>
                  </a:cubicBezTo>
                  <a:lnTo>
                    <a:pt x="1783" y="2074"/>
                  </a:lnTo>
                  <a:lnTo>
                    <a:pt x="6491" y="5201"/>
                  </a:lnTo>
                  <a:lnTo>
                    <a:pt x="6491" y="5201"/>
                  </a:lnTo>
                  <a:lnTo>
                    <a:pt x="6260" y="3701"/>
                  </a:lnTo>
                  <a:cubicBezTo>
                    <a:pt x="6068" y="2480"/>
                    <a:pt x="5182" y="1483"/>
                    <a:pt x="3985" y="1156"/>
                  </a:cubicBezTo>
                  <a:lnTo>
                    <a:pt x="2573" y="781"/>
                  </a:lnTo>
                  <a:cubicBezTo>
                    <a:pt x="2286" y="701"/>
                    <a:pt x="1999" y="605"/>
                    <a:pt x="1711" y="502"/>
                  </a:cubicBezTo>
                  <a:lnTo>
                    <a:pt x="387" y="15"/>
                  </a:lnTo>
                  <a:cubicBezTo>
                    <a:pt x="359" y="5"/>
                    <a:pt x="332" y="1"/>
                    <a:pt x="306"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4"/>
            <p:cNvSpPr/>
            <p:nvPr/>
          </p:nvSpPr>
          <p:spPr>
            <a:xfrm>
              <a:off x="7969225" y="3313200"/>
              <a:ext cx="138650" cy="109950"/>
            </a:xfrm>
            <a:custGeom>
              <a:rect b="b" l="l" r="r" t="t"/>
              <a:pathLst>
                <a:path extrusionOk="0" h="4398" w="5546">
                  <a:moveTo>
                    <a:pt x="3814" y="1"/>
                  </a:moveTo>
                  <a:lnTo>
                    <a:pt x="2514" y="352"/>
                  </a:lnTo>
                  <a:cubicBezTo>
                    <a:pt x="1317" y="679"/>
                    <a:pt x="423" y="1676"/>
                    <a:pt x="231" y="2897"/>
                  </a:cubicBezTo>
                  <a:lnTo>
                    <a:pt x="0" y="4397"/>
                  </a:lnTo>
                  <a:lnTo>
                    <a:pt x="4708" y="1270"/>
                  </a:lnTo>
                  <a:lnTo>
                    <a:pt x="5546" y="400"/>
                  </a:lnTo>
                  <a:cubicBezTo>
                    <a:pt x="5003" y="152"/>
                    <a:pt x="4413" y="17"/>
                    <a:pt x="3814"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4"/>
            <p:cNvSpPr/>
            <p:nvPr/>
          </p:nvSpPr>
          <p:spPr>
            <a:xfrm>
              <a:off x="7969225" y="3335150"/>
              <a:ext cx="183550" cy="183950"/>
            </a:xfrm>
            <a:custGeom>
              <a:rect b="b" l="l" r="r" t="t"/>
              <a:pathLst>
                <a:path extrusionOk="0" h="7358" w="7342">
                  <a:moveTo>
                    <a:pt x="3671" y="1"/>
                  </a:moveTo>
                  <a:cubicBezTo>
                    <a:pt x="1644" y="1"/>
                    <a:pt x="0" y="1652"/>
                    <a:pt x="0" y="3679"/>
                  </a:cubicBezTo>
                  <a:cubicBezTo>
                    <a:pt x="0" y="5714"/>
                    <a:pt x="1644" y="7358"/>
                    <a:pt x="3671" y="7358"/>
                  </a:cubicBezTo>
                  <a:cubicBezTo>
                    <a:pt x="5697" y="7358"/>
                    <a:pt x="7341" y="5714"/>
                    <a:pt x="7341" y="3679"/>
                  </a:cubicBezTo>
                  <a:cubicBezTo>
                    <a:pt x="7341" y="1652"/>
                    <a:pt x="5697" y="1"/>
                    <a:pt x="3671"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4"/>
            <p:cNvSpPr/>
            <p:nvPr/>
          </p:nvSpPr>
          <p:spPr>
            <a:xfrm>
              <a:off x="7981375" y="3367650"/>
              <a:ext cx="138875" cy="118925"/>
            </a:xfrm>
            <a:custGeom>
              <a:rect b="b" l="l" r="r" t="t"/>
              <a:pathLst>
                <a:path extrusionOk="0" h="4757" w="5555">
                  <a:moveTo>
                    <a:pt x="3162" y="1"/>
                  </a:moveTo>
                  <a:cubicBezTo>
                    <a:pt x="2578" y="1"/>
                    <a:pt x="1984" y="218"/>
                    <a:pt x="1501" y="703"/>
                  </a:cubicBezTo>
                  <a:cubicBezTo>
                    <a:pt x="1" y="2203"/>
                    <a:pt x="1070" y="4757"/>
                    <a:pt x="3185" y="4757"/>
                  </a:cubicBezTo>
                  <a:cubicBezTo>
                    <a:pt x="4493" y="4757"/>
                    <a:pt x="5554" y="3696"/>
                    <a:pt x="5554" y="2387"/>
                  </a:cubicBezTo>
                  <a:cubicBezTo>
                    <a:pt x="5554" y="951"/>
                    <a:pt x="4382" y="1"/>
                    <a:pt x="3162"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4"/>
            <p:cNvSpPr/>
            <p:nvPr/>
          </p:nvSpPr>
          <p:spPr>
            <a:xfrm>
              <a:off x="7969200" y="3343725"/>
              <a:ext cx="183575" cy="167000"/>
            </a:xfrm>
            <a:custGeom>
              <a:rect b="b" l="l" r="r" t="t"/>
              <a:pathLst>
                <a:path extrusionOk="0" h="6680" w="7343">
                  <a:moveTo>
                    <a:pt x="3673" y="1"/>
                  </a:moveTo>
                  <a:cubicBezTo>
                    <a:pt x="3123" y="1"/>
                    <a:pt x="2574" y="679"/>
                    <a:pt x="3137" y="2035"/>
                  </a:cubicBezTo>
                  <a:cubicBezTo>
                    <a:pt x="2755" y="1115"/>
                    <a:pt x="2232" y="778"/>
                    <a:pt x="1814" y="778"/>
                  </a:cubicBezTo>
                  <a:cubicBezTo>
                    <a:pt x="998" y="778"/>
                    <a:pt x="578" y="2058"/>
                    <a:pt x="2371" y="2801"/>
                  </a:cubicBezTo>
                  <a:cubicBezTo>
                    <a:pt x="1968" y="2635"/>
                    <a:pt x="1626" y="2566"/>
                    <a:pt x="1343" y="2566"/>
                  </a:cubicBezTo>
                  <a:cubicBezTo>
                    <a:pt x="1" y="2566"/>
                    <a:pt x="1" y="4114"/>
                    <a:pt x="1343" y="4114"/>
                  </a:cubicBezTo>
                  <a:cubicBezTo>
                    <a:pt x="1626" y="4114"/>
                    <a:pt x="1968" y="4046"/>
                    <a:pt x="2371" y="3879"/>
                  </a:cubicBezTo>
                  <a:lnTo>
                    <a:pt x="2371" y="3879"/>
                  </a:lnTo>
                  <a:cubicBezTo>
                    <a:pt x="578" y="4622"/>
                    <a:pt x="998" y="5902"/>
                    <a:pt x="1814" y="5902"/>
                  </a:cubicBezTo>
                  <a:cubicBezTo>
                    <a:pt x="2232" y="5902"/>
                    <a:pt x="2755" y="5565"/>
                    <a:pt x="3137" y="4645"/>
                  </a:cubicBezTo>
                  <a:lnTo>
                    <a:pt x="3137" y="4645"/>
                  </a:lnTo>
                  <a:cubicBezTo>
                    <a:pt x="2574" y="6001"/>
                    <a:pt x="3123" y="6679"/>
                    <a:pt x="3673" y="6679"/>
                  </a:cubicBezTo>
                  <a:cubicBezTo>
                    <a:pt x="4222" y="6679"/>
                    <a:pt x="4773" y="6001"/>
                    <a:pt x="4214" y="4645"/>
                  </a:cubicBezTo>
                  <a:lnTo>
                    <a:pt x="4214" y="4645"/>
                  </a:lnTo>
                  <a:cubicBezTo>
                    <a:pt x="4593" y="5565"/>
                    <a:pt x="5114" y="5902"/>
                    <a:pt x="5532" y="5902"/>
                  </a:cubicBezTo>
                  <a:cubicBezTo>
                    <a:pt x="6345" y="5902"/>
                    <a:pt x="6765" y="4622"/>
                    <a:pt x="4972" y="3879"/>
                  </a:cubicBezTo>
                  <a:lnTo>
                    <a:pt x="4972" y="3879"/>
                  </a:lnTo>
                  <a:cubicBezTo>
                    <a:pt x="5375" y="4046"/>
                    <a:pt x="5717" y="4114"/>
                    <a:pt x="6000" y="4114"/>
                  </a:cubicBezTo>
                  <a:cubicBezTo>
                    <a:pt x="7342" y="4114"/>
                    <a:pt x="7342" y="2566"/>
                    <a:pt x="6000" y="2566"/>
                  </a:cubicBezTo>
                  <a:cubicBezTo>
                    <a:pt x="5717" y="2566"/>
                    <a:pt x="5375" y="2635"/>
                    <a:pt x="4972" y="2801"/>
                  </a:cubicBezTo>
                  <a:cubicBezTo>
                    <a:pt x="6765" y="2058"/>
                    <a:pt x="6345" y="778"/>
                    <a:pt x="5532" y="778"/>
                  </a:cubicBezTo>
                  <a:cubicBezTo>
                    <a:pt x="5114" y="778"/>
                    <a:pt x="4593" y="1115"/>
                    <a:pt x="4214" y="2035"/>
                  </a:cubicBezTo>
                  <a:cubicBezTo>
                    <a:pt x="4773" y="679"/>
                    <a:pt x="4222" y="1"/>
                    <a:pt x="3673"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4"/>
            <p:cNvSpPr/>
            <p:nvPr/>
          </p:nvSpPr>
          <p:spPr>
            <a:xfrm>
              <a:off x="8000725" y="3367775"/>
              <a:ext cx="120725" cy="118900"/>
            </a:xfrm>
            <a:custGeom>
              <a:rect b="b" l="l" r="r" t="t"/>
              <a:pathLst>
                <a:path extrusionOk="0" h="4756" w="4829">
                  <a:moveTo>
                    <a:pt x="2412" y="0"/>
                  </a:moveTo>
                  <a:cubicBezTo>
                    <a:pt x="2151" y="0"/>
                    <a:pt x="1892" y="44"/>
                    <a:pt x="1645" y="132"/>
                  </a:cubicBezTo>
                  <a:cubicBezTo>
                    <a:pt x="1665" y="410"/>
                    <a:pt x="1723" y="689"/>
                    <a:pt x="1827" y="957"/>
                  </a:cubicBezTo>
                  <a:lnTo>
                    <a:pt x="1827" y="957"/>
                  </a:lnTo>
                  <a:cubicBezTo>
                    <a:pt x="1712" y="697"/>
                    <a:pt x="1561" y="452"/>
                    <a:pt x="1373" y="244"/>
                  </a:cubicBezTo>
                  <a:cubicBezTo>
                    <a:pt x="902" y="475"/>
                    <a:pt x="519" y="858"/>
                    <a:pt x="280" y="1337"/>
                  </a:cubicBezTo>
                  <a:cubicBezTo>
                    <a:pt x="489" y="1519"/>
                    <a:pt x="720" y="1666"/>
                    <a:pt x="970" y="1780"/>
                  </a:cubicBezTo>
                  <a:lnTo>
                    <a:pt x="970" y="1780"/>
                  </a:lnTo>
                  <a:cubicBezTo>
                    <a:pt x="715" y="1680"/>
                    <a:pt x="446" y="1620"/>
                    <a:pt x="176" y="1600"/>
                  </a:cubicBezTo>
                  <a:cubicBezTo>
                    <a:pt x="1" y="2103"/>
                    <a:pt x="1" y="2645"/>
                    <a:pt x="176" y="3148"/>
                  </a:cubicBezTo>
                  <a:cubicBezTo>
                    <a:pt x="464" y="3126"/>
                    <a:pt x="752" y="3059"/>
                    <a:pt x="1022" y="2953"/>
                  </a:cubicBezTo>
                  <a:lnTo>
                    <a:pt x="1022" y="2953"/>
                  </a:lnTo>
                  <a:cubicBezTo>
                    <a:pt x="753" y="3069"/>
                    <a:pt x="503" y="3224"/>
                    <a:pt x="280" y="3411"/>
                  </a:cubicBezTo>
                  <a:cubicBezTo>
                    <a:pt x="519" y="3890"/>
                    <a:pt x="902" y="4281"/>
                    <a:pt x="1373" y="4513"/>
                  </a:cubicBezTo>
                  <a:cubicBezTo>
                    <a:pt x="1557" y="4302"/>
                    <a:pt x="1706" y="4067"/>
                    <a:pt x="1820" y="3815"/>
                  </a:cubicBezTo>
                  <a:lnTo>
                    <a:pt x="1820" y="3815"/>
                  </a:lnTo>
                  <a:cubicBezTo>
                    <a:pt x="1720" y="4072"/>
                    <a:pt x="1665" y="4345"/>
                    <a:pt x="1645" y="4624"/>
                  </a:cubicBezTo>
                  <a:cubicBezTo>
                    <a:pt x="1892" y="4712"/>
                    <a:pt x="2151" y="4756"/>
                    <a:pt x="2412" y="4756"/>
                  </a:cubicBezTo>
                  <a:cubicBezTo>
                    <a:pt x="2672" y="4756"/>
                    <a:pt x="2933" y="4712"/>
                    <a:pt x="3185" y="4624"/>
                  </a:cubicBezTo>
                  <a:cubicBezTo>
                    <a:pt x="3163" y="4329"/>
                    <a:pt x="3096" y="4041"/>
                    <a:pt x="2989" y="3770"/>
                  </a:cubicBezTo>
                  <a:lnTo>
                    <a:pt x="2989" y="3770"/>
                  </a:lnTo>
                  <a:cubicBezTo>
                    <a:pt x="3106" y="4040"/>
                    <a:pt x="3261" y="4289"/>
                    <a:pt x="3456" y="4513"/>
                  </a:cubicBezTo>
                  <a:cubicBezTo>
                    <a:pt x="3927" y="4281"/>
                    <a:pt x="4310" y="3890"/>
                    <a:pt x="4541" y="3411"/>
                  </a:cubicBezTo>
                  <a:cubicBezTo>
                    <a:pt x="4319" y="3219"/>
                    <a:pt x="4056" y="3061"/>
                    <a:pt x="3784" y="2944"/>
                  </a:cubicBezTo>
                  <a:lnTo>
                    <a:pt x="3784" y="2944"/>
                  </a:lnTo>
                  <a:cubicBezTo>
                    <a:pt x="4061" y="3056"/>
                    <a:pt x="4357" y="3126"/>
                    <a:pt x="4653" y="3148"/>
                  </a:cubicBezTo>
                  <a:cubicBezTo>
                    <a:pt x="4828" y="2645"/>
                    <a:pt x="4828" y="2103"/>
                    <a:pt x="4653" y="1600"/>
                  </a:cubicBezTo>
                  <a:cubicBezTo>
                    <a:pt x="4377" y="1621"/>
                    <a:pt x="4100" y="1683"/>
                    <a:pt x="3840" y="1788"/>
                  </a:cubicBezTo>
                  <a:lnTo>
                    <a:pt x="3840" y="1788"/>
                  </a:lnTo>
                  <a:cubicBezTo>
                    <a:pt x="4092" y="1673"/>
                    <a:pt x="4334" y="1523"/>
                    <a:pt x="4541" y="1337"/>
                  </a:cubicBezTo>
                  <a:cubicBezTo>
                    <a:pt x="4310" y="858"/>
                    <a:pt x="3927" y="475"/>
                    <a:pt x="3456" y="244"/>
                  </a:cubicBezTo>
                  <a:cubicBezTo>
                    <a:pt x="3261" y="460"/>
                    <a:pt x="3106" y="709"/>
                    <a:pt x="2989" y="984"/>
                  </a:cubicBezTo>
                  <a:lnTo>
                    <a:pt x="2989" y="984"/>
                  </a:lnTo>
                  <a:cubicBezTo>
                    <a:pt x="3096" y="708"/>
                    <a:pt x="3163" y="420"/>
                    <a:pt x="3185" y="132"/>
                  </a:cubicBezTo>
                  <a:cubicBezTo>
                    <a:pt x="2933" y="44"/>
                    <a:pt x="2672" y="0"/>
                    <a:pt x="241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4"/>
            <p:cNvSpPr/>
            <p:nvPr/>
          </p:nvSpPr>
          <p:spPr>
            <a:xfrm>
              <a:off x="8023875" y="3390000"/>
              <a:ext cx="74225" cy="74250"/>
            </a:xfrm>
            <a:custGeom>
              <a:rect b="b" l="l" r="r" t="t"/>
              <a:pathLst>
                <a:path extrusionOk="0" h="2970" w="2969">
                  <a:moveTo>
                    <a:pt x="1485" y="1"/>
                  </a:moveTo>
                  <a:cubicBezTo>
                    <a:pt x="663" y="1"/>
                    <a:pt x="0" y="663"/>
                    <a:pt x="0" y="1485"/>
                  </a:cubicBezTo>
                  <a:cubicBezTo>
                    <a:pt x="0" y="2307"/>
                    <a:pt x="663" y="2969"/>
                    <a:pt x="1485" y="2969"/>
                  </a:cubicBezTo>
                  <a:cubicBezTo>
                    <a:pt x="2306" y="2969"/>
                    <a:pt x="2969" y="2307"/>
                    <a:pt x="2969" y="1485"/>
                  </a:cubicBezTo>
                  <a:cubicBezTo>
                    <a:pt x="2969" y="663"/>
                    <a:pt x="2306" y="1"/>
                    <a:pt x="148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4"/>
            <p:cNvSpPr/>
            <p:nvPr/>
          </p:nvSpPr>
          <p:spPr>
            <a:xfrm>
              <a:off x="7951250" y="3308625"/>
              <a:ext cx="34950" cy="35125"/>
            </a:xfrm>
            <a:custGeom>
              <a:rect b="b" l="l" r="r" t="t"/>
              <a:pathLst>
                <a:path extrusionOk="0" h="1405" w="1398">
                  <a:moveTo>
                    <a:pt x="703" y="0"/>
                  </a:moveTo>
                  <a:cubicBezTo>
                    <a:pt x="312" y="0"/>
                    <a:pt x="1" y="319"/>
                    <a:pt x="1" y="702"/>
                  </a:cubicBezTo>
                  <a:cubicBezTo>
                    <a:pt x="1" y="1086"/>
                    <a:pt x="312" y="1405"/>
                    <a:pt x="703" y="1405"/>
                  </a:cubicBezTo>
                  <a:cubicBezTo>
                    <a:pt x="1086" y="1405"/>
                    <a:pt x="1397" y="1086"/>
                    <a:pt x="1397" y="702"/>
                  </a:cubicBezTo>
                  <a:cubicBezTo>
                    <a:pt x="1397" y="319"/>
                    <a:pt x="1086" y="0"/>
                    <a:pt x="703"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4"/>
            <p:cNvSpPr/>
            <p:nvPr/>
          </p:nvSpPr>
          <p:spPr>
            <a:xfrm>
              <a:off x="7949075" y="3308625"/>
              <a:ext cx="28350" cy="34975"/>
            </a:xfrm>
            <a:custGeom>
              <a:rect b="b" l="l" r="r" t="t"/>
              <a:pathLst>
                <a:path extrusionOk="0" h="1399" w="1134">
                  <a:moveTo>
                    <a:pt x="790" y="0"/>
                  </a:moveTo>
                  <a:cubicBezTo>
                    <a:pt x="335" y="8"/>
                    <a:pt x="0" y="439"/>
                    <a:pt x="120" y="878"/>
                  </a:cubicBezTo>
                  <a:cubicBezTo>
                    <a:pt x="207" y="1197"/>
                    <a:pt x="496" y="1398"/>
                    <a:pt x="798" y="1398"/>
                  </a:cubicBezTo>
                  <a:cubicBezTo>
                    <a:pt x="912" y="1398"/>
                    <a:pt x="1027" y="1370"/>
                    <a:pt x="1133" y="1309"/>
                  </a:cubicBezTo>
                  <a:cubicBezTo>
                    <a:pt x="918" y="1181"/>
                    <a:pt x="790" y="950"/>
                    <a:pt x="790" y="702"/>
                  </a:cubicBezTo>
                  <a:cubicBezTo>
                    <a:pt x="790" y="455"/>
                    <a:pt x="918" y="224"/>
                    <a:pt x="1133" y="96"/>
                  </a:cubicBezTo>
                  <a:cubicBezTo>
                    <a:pt x="1029" y="32"/>
                    <a:pt x="910" y="0"/>
                    <a:pt x="790"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4"/>
            <p:cNvSpPr/>
            <p:nvPr/>
          </p:nvSpPr>
          <p:spPr>
            <a:xfrm>
              <a:off x="7830575" y="3313000"/>
              <a:ext cx="138650" cy="110150"/>
            </a:xfrm>
            <a:custGeom>
              <a:rect b="b" l="l" r="r" t="t"/>
              <a:pathLst>
                <a:path extrusionOk="0" h="4406" w="5546">
                  <a:moveTo>
                    <a:pt x="1732" y="1"/>
                  </a:moveTo>
                  <a:cubicBezTo>
                    <a:pt x="1133" y="25"/>
                    <a:pt x="543" y="160"/>
                    <a:pt x="0" y="408"/>
                  </a:cubicBezTo>
                  <a:lnTo>
                    <a:pt x="838" y="1278"/>
                  </a:lnTo>
                  <a:lnTo>
                    <a:pt x="5546" y="4405"/>
                  </a:lnTo>
                  <a:lnTo>
                    <a:pt x="5546" y="4405"/>
                  </a:lnTo>
                  <a:lnTo>
                    <a:pt x="5315" y="2905"/>
                  </a:lnTo>
                  <a:cubicBezTo>
                    <a:pt x="5123" y="1684"/>
                    <a:pt x="4237" y="687"/>
                    <a:pt x="3040" y="360"/>
                  </a:cubicBezTo>
                  <a:lnTo>
                    <a:pt x="1732"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4"/>
            <p:cNvSpPr/>
            <p:nvPr/>
          </p:nvSpPr>
          <p:spPr>
            <a:xfrm>
              <a:off x="7785675" y="3335150"/>
              <a:ext cx="183550" cy="183950"/>
            </a:xfrm>
            <a:custGeom>
              <a:rect b="b" l="l" r="r" t="t"/>
              <a:pathLst>
                <a:path extrusionOk="0" h="7358" w="7342">
                  <a:moveTo>
                    <a:pt x="3671" y="1"/>
                  </a:moveTo>
                  <a:cubicBezTo>
                    <a:pt x="1645" y="1"/>
                    <a:pt x="1" y="1652"/>
                    <a:pt x="1" y="3679"/>
                  </a:cubicBezTo>
                  <a:cubicBezTo>
                    <a:pt x="1" y="5714"/>
                    <a:pt x="1645" y="7358"/>
                    <a:pt x="3671" y="7358"/>
                  </a:cubicBezTo>
                  <a:cubicBezTo>
                    <a:pt x="5698" y="7358"/>
                    <a:pt x="7342" y="5714"/>
                    <a:pt x="7342" y="3679"/>
                  </a:cubicBezTo>
                  <a:cubicBezTo>
                    <a:pt x="7342" y="1652"/>
                    <a:pt x="5698" y="1"/>
                    <a:pt x="3671"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4"/>
            <p:cNvSpPr/>
            <p:nvPr/>
          </p:nvSpPr>
          <p:spPr>
            <a:xfrm>
              <a:off x="7797850" y="3367650"/>
              <a:ext cx="138875" cy="118925"/>
            </a:xfrm>
            <a:custGeom>
              <a:rect b="b" l="l" r="r" t="t"/>
              <a:pathLst>
                <a:path extrusionOk="0" h="4757" w="5555">
                  <a:moveTo>
                    <a:pt x="3162" y="1"/>
                  </a:moveTo>
                  <a:cubicBezTo>
                    <a:pt x="2578" y="1"/>
                    <a:pt x="1984" y="218"/>
                    <a:pt x="1501" y="703"/>
                  </a:cubicBezTo>
                  <a:cubicBezTo>
                    <a:pt x="1" y="2203"/>
                    <a:pt x="1070" y="4757"/>
                    <a:pt x="3184" y="4757"/>
                  </a:cubicBezTo>
                  <a:cubicBezTo>
                    <a:pt x="4493" y="4757"/>
                    <a:pt x="5554" y="3696"/>
                    <a:pt x="5554" y="2387"/>
                  </a:cubicBezTo>
                  <a:cubicBezTo>
                    <a:pt x="5554" y="951"/>
                    <a:pt x="4382" y="1"/>
                    <a:pt x="3162"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4"/>
            <p:cNvSpPr/>
            <p:nvPr/>
          </p:nvSpPr>
          <p:spPr>
            <a:xfrm>
              <a:off x="7785675" y="3343725"/>
              <a:ext cx="183575" cy="167000"/>
            </a:xfrm>
            <a:custGeom>
              <a:rect b="b" l="l" r="r" t="t"/>
              <a:pathLst>
                <a:path extrusionOk="0" h="6680" w="7343">
                  <a:moveTo>
                    <a:pt x="3671" y="1"/>
                  </a:moveTo>
                  <a:cubicBezTo>
                    <a:pt x="3121" y="1"/>
                    <a:pt x="2570" y="679"/>
                    <a:pt x="3129" y="2035"/>
                  </a:cubicBezTo>
                  <a:cubicBezTo>
                    <a:pt x="2750" y="1115"/>
                    <a:pt x="2229" y="778"/>
                    <a:pt x="1811" y="778"/>
                  </a:cubicBezTo>
                  <a:cubicBezTo>
                    <a:pt x="998" y="778"/>
                    <a:pt x="578" y="2058"/>
                    <a:pt x="2371" y="2801"/>
                  </a:cubicBezTo>
                  <a:cubicBezTo>
                    <a:pt x="1968" y="2635"/>
                    <a:pt x="1626" y="2566"/>
                    <a:pt x="1343" y="2566"/>
                  </a:cubicBezTo>
                  <a:cubicBezTo>
                    <a:pt x="1" y="2566"/>
                    <a:pt x="1" y="4114"/>
                    <a:pt x="1343" y="4114"/>
                  </a:cubicBezTo>
                  <a:cubicBezTo>
                    <a:pt x="1626" y="4114"/>
                    <a:pt x="1968" y="4046"/>
                    <a:pt x="2371" y="3879"/>
                  </a:cubicBezTo>
                  <a:lnTo>
                    <a:pt x="2371" y="3879"/>
                  </a:lnTo>
                  <a:cubicBezTo>
                    <a:pt x="578" y="4622"/>
                    <a:pt x="998" y="5902"/>
                    <a:pt x="1811" y="5902"/>
                  </a:cubicBezTo>
                  <a:cubicBezTo>
                    <a:pt x="2229" y="5902"/>
                    <a:pt x="2750" y="5565"/>
                    <a:pt x="3129" y="4645"/>
                  </a:cubicBezTo>
                  <a:lnTo>
                    <a:pt x="3129" y="4645"/>
                  </a:lnTo>
                  <a:cubicBezTo>
                    <a:pt x="2570" y="6001"/>
                    <a:pt x="3123" y="6679"/>
                    <a:pt x="3674" y="6679"/>
                  </a:cubicBezTo>
                  <a:cubicBezTo>
                    <a:pt x="4225" y="6679"/>
                    <a:pt x="4774" y="6004"/>
                    <a:pt x="4218" y="4654"/>
                  </a:cubicBezTo>
                  <a:lnTo>
                    <a:pt x="4218" y="4654"/>
                  </a:lnTo>
                  <a:cubicBezTo>
                    <a:pt x="4597" y="5567"/>
                    <a:pt x="5116" y="5902"/>
                    <a:pt x="5532" y="5902"/>
                  </a:cubicBezTo>
                  <a:cubicBezTo>
                    <a:pt x="6345" y="5902"/>
                    <a:pt x="6765" y="4622"/>
                    <a:pt x="4972" y="3879"/>
                  </a:cubicBezTo>
                  <a:lnTo>
                    <a:pt x="4972" y="3879"/>
                  </a:lnTo>
                  <a:cubicBezTo>
                    <a:pt x="5375" y="4046"/>
                    <a:pt x="5717" y="4114"/>
                    <a:pt x="6000" y="4114"/>
                  </a:cubicBezTo>
                  <a:cubicBezTo>
                    <a:pt x="7342" y="4114"/>
                    <a:pt x="7342" y="2566"/>
                    <a:pt x="6000" y="2566"/>
                  </a:cubicBezTo>
                  <a:cubicBezTo>
                    <a:pt x="5717" y="2566"/>
                    <a:pt x="5375" y="2635"/>
                    <a:pt x="4972" y="2801"/>
                  </a:cubicBezTo>
                  <a:cubicBezTo>
                    <a:pt x="6765" y="2058"/>
                    <a:pt x="6345" y="778"/>
                    <a:pt x="5532" y="778"/>
                  </a:cubicBezTo>
                  <a:cubicBezTo>
                    <a:pt x="5114" y="778"/>
                    <a:pt x="4593" y="1115"/>
                    <a:pt x="4214" y="2035"/>
                  </a:cubicBezTo>
                  <a:cubicBezTo>
                    <a:pt x="4773" y="679"/>
                    <a:pt x="4222" y="1"/>
                    <a:pt x="367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4"/>
            <p:cNvSpPr/>
            <p:nvPr/>
          </p:nvSpPr>
          <p:spPr>
            <a:xfrm>
              <a:off x="7817200" y="3367775"/>
              <a:ext cx="120525" cy="118900"/>
            </a:xfrm>
            <a:custGeom>
              <a:rect b="b" l="l" r="r" t="t"/>
              <a:pathLst>
                <a:path extrusionOk="0" h="4756" w="4821">
                  <a:moveTo>
                    <a:pt x="2410" y="0"/>
                  </a:moveTo>
                  <a:cubicBezTo>
                    <a:pt x="2149" y="0"/>
                    <a:pt x="1888" y="44"/>
                    <a:pt x="1636" y="132"/>
                  </a:cubicBezTo>
                  <a:cubicBezTo>
                    <a:pt x="1657" y="401"/>
                    <a:pt x="1717" y="670"/>
                    <a:pt x="1812" y="930"/>
                  </a:cubicBezTo>
                  <a:lnTo>
                    <a:pt x="1812" y="930"/>
                  </a:lnTo>
                  <a:cubicBezTo>
                    <a:pt x="1703" y="676"/>
                    <a:pt x="1555" y="446"/>
                    <a:pt x="1373" y="244"/>
                  </a:cubicBezTo>
                  <a:cubicBezTo>
                    <a:pt x="894" y="475"/>
                    <a:pt x="511" y="858"/>
                    <a:pt x="280" y="1337"/>
                  </a:cubicBezTo>
                  <a:cubicBezTo>
                    <a:pt x="489" y="1519"/>
                    <a:pt x="720" y="1666"/>
                    <a:pt x="970" y="1780"/>
                  </a:cubicBezTo>
                  <a:lnTo>
                    <a:pt x="970" y="1780"/>
                  </a:lnTo>
                  <a:cubicBezTo>
                    <a:pt x="715" y="1680"/>
                    <a:pt x="444" y="1620"/>
                    <a:pt x="168" y="1600"/>
                  </a:cubicBezTo>
                  <a:cubicBezTo>
                    <a:pt x="1" y="2103"/>
                    <a:pt x="1" y="2645"/>
                    <a:pt x="168" y="3148"/>
                  </a:cubicBezTo>
                  <a:cubicBezTo>
                    <a:pt x="463" y="3126"/>
                    <a:pt x="752" y="3059"/>
                    <a:pt x="1022" y="2953"/>
                  </a:cubicBezTo>
                  <a:lnTo>
                    <a:pt x="1022" y="2953"/>
                  </a:lnTo>
                  <a:cubicBezTo>
                    <a:pt x="753" y="3069"/>
                    <a:pt x="503" y="3224"/>
                    <a:pt x="280" y="3411"/>
                  </a:cubicBezTo>
                  <a:cubicBezTo>
                    <a:pt x="511" y="3890"/>
                    <a:pt x="894" y="4281"/>
                    <a:pt x="1373" y="4513"/>
                  </a:cubicBezTo>
                  <a:cubicBezTo>
                    <a:pt x="1555" y="4304"/>
                    <a:pt x="1703" y="4072"/>
                    <a:pt x="1812" y="3823"/>
                  </a:cubicBezTo>
                  <a:lnTo>
                    <a:pt x="1812" y="3823"/>
                  </a:lnTo>
                  <a:cubicBezTo>
                    <a:pt x="1717" y="4078"/>
                    <a:pt x="1657" y="4348"/>
                    <a:pt x="1636" y="4624"/>
                  </a:cubicBezTo>
                  <a:cubicBezTo>
                    <a:pt x="1888" y="4712"/>
                    <a:pt x="2149" y="4756"/>
                    <a:pt x="2410" y="4756"/>
                  </a:cubicBezTo>
                  <a:cubicBezTo>
                    <a:pt x="2672" y="4756"/>
                    <a:pt x="2933" y="4712"/>
                    <a:pt x="3184" y="4624"/>
                  </a:cubicBezTo>
                  <a:cubicBezTo>
                    <a:pt x="3164" y="4346"/>
                    <a:pt x="3103" y="4073"/>
                    <a:pt x="3007" y="3815"/>
                  </a:cubicBezTo>
                  <a:lnTo>
                    <a:pt x="3007" y="3815"/>
                  </a:lnTo>
                  <a:cubicBezTo>
                    <a:pt x="3117" y="4068"/>
                    <a:pt x="3271" y="4302"/>
                    <a:pt x="3448" y="4513"/>
                  </a:cubicBezTo>
                  <a:cubicBezTo>
                    <a:pt x="3927" y="4281"/>
                    <a:pt x="4310" y="3890"/>
                    <a:pt x="4541" y="3411"/>
                  </a:cubicBezTo>
                  <a:cubicBezTo>
                    <a:pt x="4318" y="3224"/>
                    <a:pt x="4068" y="3069"/>
                    <a:pt x="3799" y="2953"/>
                  </a:cubicBezTo>
                  <a:lnTo>
                    <a:pt x="3799" y="2953"/>
                  </a:lnTo>
                  <a:cubicBezTo>
                    <a:pt x="4069" y="3059"/>
                    <a:pt x="4358" y="3126"/>
                    <a:pt x="4653" y="3148"/>
                  </a:cubicBezTo>
                  <a:cubicBezTo>
                    <a:pt x="4820" y="2645"/>
                    <a:pt x="4820" y="2103"/>
                    <a:pt x="4653" y="1600"/>
                  </a:cubicBezTo>
                  <a:cubicBezTo>
                    <a:pt x="4377" y="1620"/>
                    <a:pt x="4106" y="1680"/>
                    <a:pt x="3851" y="1780"/>
                  </a:cubicBezTo>
                  <a:lnTo>
                    <a:pt x="3851" y="1780"/>
                  </a:lnTo>
                  <a:cubicBezTo>
                    <a:pt x="4101" y="1666"/>
                    <a:pt x="4332" y="1519"/>
                    <a:pt x="4541" y="1337"/>
                  </a:cubicBezTo>
                  <a:cubicBezTo>
                    <a:pt x="4310" y="858"/>
                    <a:pt x="3927" y="475"/>
                    <a:pt x="3448" y="244"/>
                  </a:cubicBezTo>
                  <a:cubicBezTo>
                    <a:pt x="3267" y="452"/>
                    <a:pt x="3111" y="696"/>
                    <a:pt x="3000" y="956"/>
                  </a:cubicBezTo>
                  <a:lnTo>
                    <a:pt x="3000" y="956"/>
                  </a:lnTo>
                  <a:cubicBezTo>
                    <a:pt x="3100" y="688"/>
                    <a:pt x="3164" y="410"/>
                    <a:pt x="3184" y="132"/>
                  </a:cubicBezTo>
                  <a:cubicBezTo>
                    <a:pt x="2933" y="44"/>
                    <a:pt x="2672" y="0"/>
                    <a:pt x="241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4"/>
            <p:cNvSpPr/>
            <p:nvPr/>
          </p:nvSpPr>
          <p:spPr>
            <a:xfrm>
              <a:off x="7840350" y="3390000"/>
              <a:ext cx="74225" cy="74250"/>
            </a:xfrm>
            <a:custGeom>
              <a:rect b="b" l="l" r="r" t="t"/>
              <a:pathLst>
                <a:path extrusionOk="0" h="2970" w="2969">
                  <a:moveTo>
                    <a:pt x="1484" y="1"/>
                  </a:moveTo>
                  <a:cubicBezTo>
                    <a:pt x="663" y="1"/>
                    <a:pt x="0" y="663"/>
                    <a:pt x="0" y="1485"/>
                  </a:cubicBezTo>
                  <a:cubicBezTo>
                    <a:pt x="0" y="2307"/>
                    <a:pt x="663" y="2969"/>
                    <a:pt x="1484" y="2969"/>
                  </a:cubicBezTo>
                  <a:cubicBezTo>
                    <a:pt x="2306" y="2969"/>
                    <a:pt x="2969" y="2307"/>
                    <a:pt x="2969" y="1485"/>
                  </a:cubicBezTo>
                  <a:cubicBezTo>
                    <a:pt x="2969" y="663"/>
                    <a:pt x="2306" y="1"/>
                    <a:pt x="148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4"/>
            <p:cNvSpPr/>
            <p:nvPr/>
          </p:nvSpPr>
          <p:spPr>
            <a:xfrm>
              <a:off x="7941875" y="3422325"/>
              <a:ext cx="54700" cy="83200"/>
            </a:xfrm>
            <a:custGeom>
              <a:rect b="b" l="l" r="r" t="t"/>
              <a:pathLst>
                <a:path extrusionOk="0" h="3328" w="2188">
                  <a:moveTo>
                    <a:pt x="1094" y="1"/>
                  </a:moveTo>
                  <a:cubicBezTo>
                    <a:pt x="488" y="1"/>
                    <a:pt x="1" y="503"/>
                    <a:pt x="25" y="1110"/>
                  </a:cubicBezTo>
                  <a:cubicBezTo>
                    <a:pt x="25" y="1700"/>
                    <a:pt x="504" y="3328"/>
                    <a:pt x="1094" y="3328"/>
                  </a:cubicBezTo>
                  <a:cubicBezTo>
                    <a:pt x="1684" y="3328"/>
                    <a:pt x="2171" y="1708"/>
                    <a:pt x="2171" y="1110"/>
                  </a:cubicBezTo>
                  <a:cubicBezTo>
                    <a:pt x="2187" y="503"/>
                    <a:pt x="1700" y="1"/>
                    <a:pt x="1094"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4"/>
            <p:cNvSpPr/>
            <p:nvPr/>
          </p:nvSpPr>
          <p:spPr>
            <a:xfrm>
              <a:off x="7942325" y="3423050"/>
              <a:ext cx="38475" cy="82475"/>
            </a:xfrm>
            <a:custGeom>
              <a:rect b="b" l="l" r="r" t="t"/>
              <a:pathLst>
                <a:path extrusionOk="0" h="3299" w="1539">
                  <a:moveTo>
                    <a:pt x="1078" y="0"/>
                  </a:moveTo>
                  <a:cubicBezTo>
                    <a:pt x="513" y="0"/>
                    <a:pt x="0" y="459"/>
                    <a:pt x="7" y="1081"/>
                  </a:cubicBezTo>
                  <a:cubicBezTo>
                    <a:pt x="7" y="1679"/>
                    <a:pt x="486" y="3299"/>
                    <a:pt x="1076" y="3299"/>
                  </a:cubicBezTo>
                  <a:cubicBezTo>
                    <a:pt x="1244" y="3299"/>
                    <a:pt x="1395" y="3171"/>
                    <a:pt x="1539" y="2980"/>
                  </a:cubicBezTo>
                  <a:cubicBezTo>
                    <a:pt x="1180" y="2469"/>
                    <a:pt x="932" y="1504"/>
                    <a:pt x="932" y="1081"/>
                  </a:cubicBezTo>
                  <a:cubicBezTo>
                    <a:pt x="924" y="666"/>
                    <a:pt x="1164" y="291"/>
                    <a:pt x="1539" y="107"/>
                  </a:cubicBezTo>
                  <a:cubicBezTo>
                    <a:pt x="1388" y="34"/>
                    <a:pt x="1231" y="0"/>
                    <a:pt x="1078"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4"/>
            <p:cNvSpPr/>
            <p:nvPr/>
          </p:nvSpPr>
          <p:spPr>
            <a:xfrm>
              <a:off x="7961925" y="3281900"/>
              <a:ext cx="13300" cy="11850"/>
            </a:xfrm>
            <a:custGeom>
              <a:rect b="b" l="l" r="r" t="t"/>
              <a:pathLst>
                <a:path extrusionOk="0" h="474" w="532">
                  <a:moveTo>
                    <a:pt x="271" y="0"/>
                  </a:moveTo>
                  <a:cubicBezTo>
                    <a:pt x="126" y="0"/>
                    <a:pt x="1" y="139"/>
                    <a:pt x="45" y="303"/>
                  </a:cubicBezTo>
                  <a:cubicBezTo>
                    <a:pt x="77" y="402"/>
                    <a:pt x="170" y="473"/>
                    <a:pt x="273" y="473"/>
                  </a:cubicBezTo>
                  <a:cubicBezTo>
                    <a:pt x="295" y="473"/>
                    <a:pt x="317" y="470"/>
                    <a:pt x="340" y="463"/>
                  </a:cubicBezTo>
                  <a:cubicBezTo>
                    <a:pt x="460" y="431"/>
                    <a:pt x="531" y="303"/>
                    <a:pt x="499" y="176"/>
                  </a:cubicBezTo>
                  <a:cubicBezTo>
                    <a:pt x="484" y="112"/>
                    <a:pt x="444" y="64"/>
                    <a:pt x="388" y="32"/>
                  </a:cubicBezTo>
                  <a:cubicBezTo>
                    <a:pt x="349" y="10"/>
                    <a:pt x="309" y="0"/>
                    <a:pt x="271"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6" name="Google Shape;6496;p64"/>
          <p:cNvGrpSpPr/>
          <p:nvPr/>
        </p:nvGrpSpPr>
        <p:grpSpPr>
          <a:xfrm>
            <a:off x="5430175" y="3817350"/>
            <a:ext cx="137475" cy="368375"/>
            <a:chOff x="5430175" y="3817350"/>
            <a:chExt cx="137475" cy="368375"/>
          </a:xfrm>
        </p:grpSpPr>
        <p:sp>
          <p:nvSpPr>
            <p:cNvPr id="6497" name="Google Shape;6497;p64"/>
            <p:cNvSpPr/>
            <p:nvPr/>
          </p:nvSpPr>
          <p:spPr>
            <a:xfrm>
              <a:off x="5430375" y="3833400"/>
              <a:ext cx="137275" cy="352325"/>
            </a:xfrm>
            <a:custGeom>
              <a:rect b="b" l="l" r="r" t="t"/>
              <a:pathLst>
                <a:path extrusionOk="0" h="14093" w="5491">
                  <a:moveTo>
                    <a:pt x="3320" y="1"/>
                  </a:moveTo>
                  <a:cubicBezTo>
                    <a:pt x="3146" y="1"/>
                    <a:pt x="2973" y="55"/>
                    <a:pt x="2825" y="163"/>
                  </a:cubicBezTo>
                  <a:lnTo>
                    <a:pt x="1748" y="945"/>
                  </a:lnTo>
                  <a:cubicBezTo>
                    <a:pt x="1373" y="1216"/>
                    <a:pt x="1149" y="1655"/>
                    <a:pt x="1149" y="2118"/>
                  </a:cubicBezTo>
                  <a:lnTo>
                    <a:pt x="1149" y="9929"/>
                  </a:lnTo>
                  <a:cubicBezTo>
                    <a:pt x="1149" y="9929"/>
                    <a:pt x="1085" y="11948"/>
                    <a:pt x="240" y="13201"/>
                  </a:cubicBezTo>
                  <a:cubicBezTo>
                    <a:pt x="0" y="13544"/>
                    <a:pt x="216" y="14015"/>
                    <a:pt x="631" y="14055"/>
                  </a:cubicBezTo>
                  <a:cubicBezTo>
                    <a:pt x="858" y="14077"/>
                    <a:pt x="1111" y="14092"/>
                    <a:pt x="1379" y="14092"/>
                  </a:cubicBezTo>
                  <a:cubicBezTo>
                    <a:pt x="3118" y="14092"/>
                    <a:pt x="5490" y="13450"/>
                    <a:pt x="5490" y="9937"/>
                  </a:cubicBezTo>
                  <a:lnTo>
                    <a:pt x="5490" y="2118"/>
                  </a:lnTo>
                  <a:cubicBezTo>
                    <a:pt x="5490" y="1655"/>
                    <a:pt x="5267" y="1216"/>
                    <a:pt x="4892" y="945"/>
                  </a:cubicBezTo>
                  <a:lnTo>
                    <a:pt x="3814" y="163"/>
                  </a:lnTo>
                  <a:cubicBezTo>
                    <a:pt x="3667" y="55"/>
                    <a:pt x="3493" y="1"/>
                    <a:pt x="3320"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4"/>
            <p:cNvSpPr/>
            <p:nvPr/>
          </p:nvSpPr>
          <p:spPr>
            <a:xfrm>
              <a:off x="5433175" y="3833450"/>
              <a:ext cx="79400" cy="342950"/>
            </a:xfrm>
            <a:custGeom>
              <a:rect b="b" l="l" r="r" t="t"/>
              <a:pathLst>
                <a:path extrusionOk="0" h="13718" w="3176">
                  <a:moveTo>
                    <a:pt x="3176" y="1"/>
                  </a:moveTo>
                  <a:cubicBezTo>
                    <a:pt x="3008" y="9"/>
                    <a:pt x="2849" y="65"/>
                    <a:pt x="2713" y="161"/>
                  </a:cubicBezTo>
                  <a:lnTo>
                    <a:pt x="1636" y="935"/>
                  </a:lnTo>
                  <a:cubicBezTo>
                    <a:pt x="1261" y="1214"/>
                    <a:pt x="1037" y="1645"/>
                    <a:pt x="1037" y="2116"/>
                  </a:cubicBezTo>
                  <a:lnTo>
                    <a:pt x="1037" y="9927"/>
                  </a:lnTo>
                  <a:cubicBezTo>
                    <a:pt x="1037" y="9927"/>
                    <a:pt x="973" y="11946"/>
                    <a:pt x="128" y="13199"/>
                  </a:cubicBezTo>
                  <a:cubicBezTo>
                    <a:pt x="16" y="13350"/>
                    <a:pt x="0" y="13542"/>
                    <a:pt x="64" y="13717"/>
                  </a:cubicBezTo>
                  <a:cubicBezTo>
                    <a:pt x="3176" y="12760"/>
                    <a:pt x="3176" y="10558"/>
                    <a:pt x="3176" y="10558"/>
                  </a:cubicBezTo>
                  <a:lnTo>
                    <a:pt x="3176"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4"/>
            <p:cNvSpPr/>
            <p:nvPr/>
          </p:nvSpPr>
          <p:spPr>
            <a:xfrm>
              <a:off x="5432975" y="3833450"/>
              <a:ext cx="79600" cy="342950"/>
            </a:xfrm>
            <a:custGeom>
              <a:rect b="b" l="l" r="r" t="t"/>
              <a:pathLst>
                <a:path extrusionOk="0" h="13718" w="3184">
                  <a:moveTo>
                    <a:pt x="3184" y="1"/>
                  </a:moveTo>
                  <a:cubicBezTo>
                    <a:pt x="3016" y="9"/>
                    <a:pt x="2857" y="65"/>
                    <a:pt x="2721" y="161"/>
                  </a:cubicBezTo>
                  <a:lnTo>
                    <a:pt x="1644" y="935"/>
                  </a:lnTo>
                  <a:cubicBezTo>
                    <a:pt x="1261" y="1214"/>
                    <a:pt x="1045" y="1645"/>
                    <a:pt x="1045" y="2116"/>
                  </a:cubicBezTo>
                  <a:lnTo>
                    <a:pt x="1045" y="9927"/>
                  </a:lnTo>
                  <a:cubicBezTo>
                    <a:pt x="1045" y="9927"/>
                    <a:pt x="981" y="11946"/>
                    <a:pt x="128" y="13199"/>
                  </a:cubicBezTo>
                  <a:cubicBezTo>
                    <a:pt x="24" y="13350"/>
                    <a:pt x="0" y="13542"/>
                    <a:pt x="72" y="13717"/>
                  </a:cubicBezTo>
                  <a:cubicBezTo>
                    <a:pt x="407" y="13614"/>
                    <a:pt x="734" y="13486"/>
                    <a:pt x="1053" y="13326"/>
                  </a:cubicBezTo>
                  <a:cubicBezTo>
                    <a:pt x="1053" y="13215"/>
                    <a:pt x="1085" y="13103"/>
                    <a:pt x="1149" y="13007"/>
                  </a:cubicBezTo>
                  <a:cubicBezTo>
                    <a:pt x="2003" y="11763"/>
                    <a:pt x="2067" y="9736"/>
                    <a:pt x="2067" y="9736"/>
                  </a:cubicBezTo>
                  <a:lnTo>
                    <a:pt x="2067" y="1924"/>
                  </a:lnTo>
                  <a:cubicBezTo>
                    <a:pt x="2059" y="1461"/>
                    <a:pt x="2282" y="1022"/>
                    <a:pt x="2665" y="751"/>
                  </a:cubicBezTo>
                  <a:lnTo>
                    <a:pt x="3184" y="376"/>
                  </a:lnTo>
                  <a:lnTo>
                    <a:pt x="3184"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4"/>
            <p:cNvSpPr/>
            <p:nvPr/>
          </p:nvSpPr>
          <p:spPr>
            <a:xfrm>
              <a:off x="5459100" y="3913850"/>
              <a:ext cx="108550" cy="139075"/>
            </a:xfrm>
            <a:custGeom>
              <a:rect b="b" l="l" r="r" t="t"/>
              <a:pathLst>
                <a:path extrusionOk="0" h="5563" w="4342">
                  <a:moveTo>
                    <a:pt x="2139" y="1"/>
                  </a:moveTo>
                  <a:lnTo>
                    <a:pt x="0" y="1501"/>
                  </a:lnTo>
                  <a:lnTo>
                    <a:pt x="0" y="5490"/>
                  </a:lnTo>
                  <a:lnTo>
                    <a:pt x="2139" y="3887"/>
                  </a:lnTo>
                  <a:lnTo>
                    <a:pt x="4341" y="5562"/>
                  </a:lnTo>
                  <a:lnTo>
                    <a:pt x="4341" y="1525"/>
                  </a:lnTo>
                  <a:lnTo>
                    <a:pt x="2139"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4"/>
            <p:cNvSpPr/>
            <p:nvPr/>
          </p:nvSpPr>
          <p:spPr>
            <a:xfrm>
              <a:off x="5430175" y="4089200"/>
              <a:ext cx="116725" cy="96500"/>
            </a:xfrm>
            <a:custGeom>
              <a:rect b="b" l="l" r="r" t="t"/>
              <a:pathLst>
                <a:path extrusionOk="0" h="3860" w="4669">
                  <a:moveTo>
                    <a:pt x="3296" y="1"/>
                  </a:moveTo>
                  <a:lnTo>
                    <a:pt x="910" y="1357"/>
                  </a:lnTo>
                  <a:cubicBezTo>
                    <a:pt x="774" y="1900"/>
                    <a:pt x="567" y="2490"/>
                    <a:pt x="240" y="2969"/>
                  </a:cubicBezTo>
                  <a:cubicBezTo>
                    <a:pt x="0" y="3312"/>
                    <a:pt x="216" y="3775"/>
                    <a:pt x="631" y="3823"/>
                  </a:cubicBezTo>
                  <a:cubicBezTo>
                    <a:pt x="856" y="3844"/>
                    <a:pt x="1106" y="3859"/>
                    <a:pt x="1371" y="3859"/>
                  </a:cubicBezTo>
                  <a:cubicBezTo>
                    <a:pt x="2467" y="3859"/>
                    <a:pt x="3814" y="3606"/>
                    <a:pt x="4668" y="2546"/>
                  </a:cubicBezTo>
                  <a:lnTo>
                    <a:pt x="3296" y="1"/>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4"/>
            <p:cNvSpPr/>
            <p:nvPr/>
          </p:nvSpPr>
          <p:spPr>
            <a:xfrm>
              <a:off x="5430375" y="4107150"/>
              <a:ext cx="74025" cy="78575"/>
            </a:xfrm>
            <a:custGeom>
              <a:rect b="b" l="l" r="r" t="t"/>
              <a:pathLst>
                <a:path extrusionOk="0" h="3143" w="2961">
                  <a:moveTo>
                    <a:pt x="2019" y="1"/>
                  </a:moveTo>
                  <a:lnTo>
                    <a:pt x="902" y="639"/>
                  </a:lnTo>
                  <a:cubicBezTo>
                    <a:pt x="774" y="1214"/>
                    <a:pt x="551" y="1756"/>
                    <a:pt x="240" y="2251"/>
                  </a:cubicBezTo>
                  <a:cubicBezTo>
                    <a:pt x="0" y="2594"/>
                    <a:pt x="216" y="3057"/>
                    <a:pt x="623" y="3105"/>
                  </a:cubicBezTo>
                  <a:cubicBezTo>
                    <a:pt x="852" y="3127"/>
                    <a:pt x="1108" y="3143"/>
                    <a:pt x="1378" y="3143"/>
                  </a:cubicBezTo>
                  <a:cubicBezTo>
                    <a:pt x="1877" y="3143"/>
                    <a:pt x="2427" y="3090"/>
                    <a:pt x="2961" y="2929"/>
                  </a:cubicBezTo>
                  <a:lnTo>
                    <a:pt x="2961" y="2929"/>
                  </a:lnTo>
                  <a:cubicBezTo>
                    <a:pt x="2763" y="2947"/>
                    <a:pt x="2565" y="2955"/>
                    <a:pt x="2368" y="2955"/>
                  </a:cubicBezTo>
                  <a:cubicBezTo>
                    <a:pt x="2126" y="2955"/>
                    <a:pt x="1885" y="2943"/>
                    <a:pt x="1644" y="2921"/>
                  </a:cubicBezTo>
                  <a:cubicBezTo>
                    <a:pt x="1229" y="2873"/>
                    <a:pt x="1014" y="2402"/>
                    <a:pt x="1253" y="2059"/>
                  </a:cubicBezTo>
                  <a:cubicBezTo>
                    <a:pt x="1668" y="1453"/>
                    <a:pt x="1899" y="655"/>
                    <a:pt x="2019"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4"/>
            <p:cNvSpPr/>
            <p:nvPr/>
          </p:nvSpPr>
          <p:spPr>
            <a:xfrm>
              <a:off x="5432975" y="4089200"/>
              <a:ext cx="79600" cy="87200"/>
            </a:xfrm>
            <a:custGeom>
              <a:rect b="b" l="l" r="r" t="t"/>
              <a:pathLst>
                <a:path extrusionOk="0" h="3488" w="3184">
                  <a:moveTo>
                    <a:pt x="3184" y="1"/>
                  </a:moveTo>
                  <a:lnTo>
                    <a:pt x="798" y="1357"/>
                  </a:lnTo>
                  <a:cubicBezTo>
                    <a:pt x="670" y="1924"/>
                    <a:pt x="439" y="2474"/>
                    <a:pt x="128" y="2969"/>
                  </a:cubicBezTo>
                  <a:cubicBezTo>
                    <a:pt x="24" y="3120"/>
                    <a:pt x="0" y="3312"/>
                    <a:pt x="72" y="3487"/>
                  </a:cubicBezTo>
                  <a:cubicBezTo>
                    <a:pt x="3184" y="2530"/>
                    <a:pt x="3184" y="328"/>
                    <a:pt x="3184" y="328"/>
                  </a:cubicBezTo>
                  <a:lnTo>
                    <a:pt x="3184"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4"/>
            <p:cNvSpPr/>
            <p:nvPr/>
          </p:nvSpPr>
          <p:spPr>
            <a:xfrm>
              <a:off x="5433175" y="4107150"/>
              <a:ext cx="47700" cy="69250"/>
            </a:xfrm>
            <a:custGeom>
              <a:rect b="b" l="l" r="r" t="t"/>
              <a:pathLst>
                <a:path extrusionOk="0" h="2770" w="1908">
                  <a:moveTo>
                    <a:pt x="1907" y="1"/>
                  </a:moveTo>
                  <a:lnTo>
                    <a:pt x="790" y="639"/>
                  </a:lnTo>
                  <a:cubicBezTo>
                    <a:pt x="662" y="1206"/>
                    <a:pt x="439" y="1756"/>
                    <a:pt x="128" y="2251"/>
                  </a:cubicBezTo>
                  <a:cubicBezTo>
                    <a:pt x="16" y="2402"/>
                    <a:pt x="0" y="2594"/>
                    <a:pt x="64" y="2769"/>
                  </a:cubicBezTo>
                  <a:cubicBezTo>
                    <a:pt x="407" y="2666"/>
                    <a:pt x="734" y="2538"/>
                    <a:pt x="1045" y="2378"/>
                  </a:cubicBezTo>
                  <a:cubicBezTo>
                    <a:pt x="1045" y="2267"/>
                    <a:pt x="1077" y="2155"/>
                    <a:pt x="1141" y="2059"/>
                  </a:cubicBezTo>
                  <a:cubicBezTo>
                    <a:pt x="1556" y="1453"/>
                    <a:pt x="1787" y="655"/>
                    <a:pt x="1907"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4"/>
            <p:cNvSpPr/>
            <p:nvPr/>
          </p:nvSpPr>
          <p:spPr>
            <a:xfrm>
              <a:off x="5459100" y="3913850"/>
              <a:ext cx="53475" cy="137275"/>
            </a:xfrm>
            <a:custGeom>
              <a:rect b="b" l="l" r="r" t="t"/>
              <a:pathLst>
                <a:path extrusionOk="0" h="5491" w="2139">
                  <a:moveTo>
                    <a:pt x="2139" y="1"/>
                  </a:moveTo>
                  <a:lnTo>
                    <a:pt x="0" y="1501"/>
                  </a:lnTo>
                  <a:lnTo>
                    <a:pt x="0" y="5490"/>
                  </a:lnTo>
                  <a:lnTo>
                    <a:pt x="2139" y="3887"/>
                  </a:lnTo>
                  <a:lnTo>
                    <a:pt x="2139"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4"/>
            <p:cNvSpPr/>
            <p:nvPr/>
          </p:nvSpPr>
          <p:spPr>
            <a:xfrm>
              <a:off x="5459100" y="3933600"/>
              <a:ext cx="25550" cy="117525"/>
            </a:xfrm>
            <a:custGeom>
              <a:rect b="b" l="l" r="r" t="t"/>
              <a:pathLst>
                <a:path extrusionOk="0" h="4701" w="1022">
                  <a:moveTo>
                    <a:pt x="1022" y="1"/>
                  </a:moveTo>
                  <a:lnTo>
                    <a:pt x="0" y="711"/>
                  </a:lnTo>
                  <a:lnTo>
                    <a:pt x="0" y="4700"/>
                  </a:lnTo>
                  <a:lnTo>
                    <a:pt x="1022" y="3934"/>
                  </a:lnTo>
                  <a:lnTo>
                    <a:pt x="1022"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4"/>
            <p:cNvSpPr/>
            <p:nvPr/>
          </p:nvSpPr>
          <p:spPr>
            <a:xfrm>
              <a:off x="5536700" y="3978475"/>
              <a:ext cx="15775" cy="15800"/>
            </a:xfrm>
            <a:custGeom>
              <a:rect b="b" l="l" r="r" t="t"/>
              <a:pathLst>
                <a:path extrusionOk="0" h="632" w="631">
                  <a:moveTo>
                    <a:pt x="312" y="1"/>
                  </a:moveTo>
                  <a:cubicBezTo>
                    <a:pt x="144" y="1"/>
                    <a:pt x="0" y="145"/>
                    <a:pt x="0" y="320"/>
                  </a:cubicBezTo>
                  <a:cubicBezTo>
                    <a:pt x="0" y="496"/>
                    <a:pt x="144" y="631"/>
                    <a:pt x="312" y="631"/>
                  </a:cubicBezTo>
                  <a:cubicBezTo>
                    <a:pt x="487" y="631"/>
                    <a:pt x="631" y="496"/>
                    <a:pt x="631" y="320"/>
                  </a:cubicBezTo>
                  <a:cubicBezTo>
                    <a:pt x="631" y="145"/>
                    <a:pt x="487" y="1"/>
                    <a:pt x="31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4"/>
            <p:cNvSpPr/>
            <p:nvPr/>
          </p:nvSpPr>
          <p:spPr>
            <a:xfrm>
              <a:off x="5459300" y="4154625"/>
              <a:ext cx="15775" cy="15800"/>
            </a:xfrm>
            <a:custGeom>
              <a:rect b="b" l="l" r="r" t="t"/>
              <a:pathLst>
                <a:path extrusionOk="0" h="632" w="631">
                  <a:moveTo>
                    <a:pt x="311" y="1"/>
                  </a:moveTo>
                  <a:cubicBezTo>
                    <a:pt x="144" y="1"/>
                    <a:pt x="0" y="144"/>
                    <a:pt x="0" y="320"/>
                  </a:cubicBezTo>
                  <a:cubicBezTo>
                    <a:pt x="0" y="495"/>
                    <a:pt x="144" y="631"/>
                    <a:pt x="311" y="631"/>
                  </a:cubicBezTo>
                  <a:cubicBezTo>
                    <a:pt x="487" y="631"/>
                    <a:pt x="631" y="495"/>
                    <a:pt x="631" y="320"/>
                  </a:cubicBezTo>
                  <a:cubicBezTo>
                    <a:pt x="631" y="144"/>
                    <a:pt x="487" y="1"/>
                    <a:pt x="31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4"/>
            <p:cNvSpPr/>
            <p:nvPr/>
          </p:nvSpPr>
          <p:spPr>
            <a:xfrm>
              <a:off x="5474250" y="3978475"/>
              <a:ext cx="15600" cy="15800"/>
            </a:xfrm>
            <a:custGeom>
              <a:rect b="b" l="l" r="r" t="t"/>
              <a:pathLst>
                <a:path extrusionOk="0" h="632" w="624">
                  <a:moveTo>
                    <a:pt x="312" y="1"/>
                  </a:moveTo>
                  <a:cubicBezTo>
                    <a:pt x="136" y="1"/>
                    <a:pt x="1" y="145"/>
                    <a:pt x="1" y="320"/>
                  </a:cubicBezTo>
                  <a:cubicBezTo>
                    <a:pt x="1" y="496"/>
                    <a:pt x="136" y="631"/>
                    <a:pt x="312" y="631"/>
                  </a:cubicBezTo>
                  <a:cubicBezTo>
                    <a:pt x="487" y="631"/>
                    <a:pt x="623" y="496"/>
                    <a:pt x="623" y="320"/>
                  </a:cubicBezTo>
                  <a:cubicBezTo>
                    <a:pt x="623" y="145"/>
                    <a:pt x="487" y="1"/>
                    <a:pt x="31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4"/>
            <p:cNvSpPr/>
            <p:nvPr/>
          </p:nvSpPr>
          <p:spPr>
            <a:xfrm>
              <a:off x="5479450" y="3871875"/>
              <a:ext cx="41175" cy="31800"/>
            </a:xfrm>
            <a:custGeom>
              <a:rect b="b" l="l" r="r" t="t"/>
              <a:pathLst>
                <a:path extrusionOk="0" h="1272" w="1647">
                  <a:moveTo>
                    <a:pt x="1327" y="0"/>
                  </a:moveTo>
                  <a:cubicBezTo>
                    <a:pt x="1282" y="0"/>
                    <a:pt x="1235" y="16"/>
                    <a:pt x="1189" y="52"/>
                  </a:cubicBezTo>
                  <a:lnTo>
                    <a:pt x="120" y="882"/>
                  </a:lnTo>
                  <a:cubicBezTo>
                    <a:pt x="24" y="954"/>
                    <a:pt x="0" y="1089"/>
                    <a:pt x="80" y="1193"/>
                  </a:cubicBezTo>
                  <a:cubicBezTo>
                    <a:pt x="127" y="1245"/>
                    <a:pt x="191" y="1272"/>
                    <a:pt x="257" y="1272"/>
                  </a:cubicBezTo>
                  <a:cubicBezTo>
                    <a:pt x="303" y="1272"/>
                    <a:pt x="349" y="1259"/>
                    <a:pt x="391" y="1233"/>
                  </a:cubicBezTo>
                  <a:lnTo>
                    <a:pt x="1460" y="403"/>
                  </a:lnTo>
                  <a:cubicBezTo>
                    <a:pt x="1646" y="256"/>
                    <a:pt x="1508" y="0"/>
                    <a:pt x="132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4"/>
            <p:cNvSpPr/>
            <p:nvPr/>
          </p:nvSpPr>
          <p:spPr>
            <a:xfrm>
              <a:off x="5504350" y="3871875"/>
              <a:ext cx="43025" cy="32025"/>
            </a:xfrm>
            <a:custGeom>
              <a:rect b="b" l="l" r="r" t="t"/>
              <a:pathLst>
                <a:path extrusionOk="0" h="1281" w="1721">
                  <a:moveTo>
                    <a:pt x="323" y="0"/>
                  </a:moveTo>
                  <a:cubicBezTo>
                    <a:pt x="138" y="0"/>
                    <a:pt x="1" y="256"/>
                    <a:pt x="193" y="403"/>
                  </a:cubicBezTo>
                  <a:lnTo>
                    <a:pt x="1262" y="1233"/>
                  </a:lnTo>
                  <a:cubicBezTo>
                    <a:pt x="1307" y="1266"/>
                    <a:pt x="1352" y="1281"/>
                    <a:pt x="1396" y="1281"/>
                  </a:cubicBezTo>
                  <a:cubicBezTo>
                    <a:pt x="1579" y="1281"/>
                    <a:pt x="1721" y="1024"/>
                    <a:pt x="1534" y="882"/>
                  </a:cubicBezTo>
                  <a:lnTo>
                    <a:pt x="464" y="52"/>
                  </a:lnTo>
                  <a:cubicBezTo>
                    <a:pt x="417" y="16"/>
                    <a:pt x="369" y="0"/>
                    <a:pt x="323"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4"/>
            <p:cNvSpPr/>
            <p:nvPr/>
          </p:nvSpPr>
          <p:spPr>
            <a:xfrm>
              <a:off x="5479450" y="4045200"/>
              <a:ext cx="39325" cy="31925"/>
            </a:xfrm>
            <a:custGeom>
              <a:rect b="b" l="l" r="r" t="t"/>
              <a:pathLst>
                <a:path extrusionOk="0" h="1277" w="1573">
                  <a:moveTo>
                    <a:pt x="1323" y="0"/>
                  </a:moveTo>
                  <a:cubicBezTo>
                    <a:pt x="1276" y="0"/>
                    <a:pt x="1229" y="15"/>
                    <a:pt x="1189" y="45"/>
                  </a:cubicBezTo>
                  <a:lnTo>
                    <a:pt x="120" y="875"/>
                  </a:lnTo>
                  <a:cubicBezTo>
                    <a:pt x="24" y="955"/>
                    <a:pt x="0" y="1090"/>
                    <a:pt x="80" y="1186"/>
                  </a:cubicBezTo>
                  <a:cubicBezTo>
                    <a:pt x="121" y="1246"/>
                    <a:pt x="187" y="1276"/>
                    <a:pt x="253" y="1276"/>
                  </a:cubicBezTo>
                  <a:cubicBezTo>
                    <a:pt x="301" y="1276"/>
                    <a:pt x="351" y="1260"/>
                    <a:pt x="391" y="1226"/>
                  </a:cubicBezTo>
                  <a:lnTo>
                    <a:pt x="1460" y="396"/>
                  </a:lnTo>
                  <a:cubicBezTo>
                    <a:pt x="1556" y="324"/>
                    <a:pt x="1572" y="181"/>
                    <a:pt x="1500" y="85"/>
                  </a:cubicBezTo>
                  <a:cubicBezTo>
                    <a:pt x="1454" y="29"/>
                    <a:pt x="1388" y="0"/>
                    <a:pt x="132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4"/>
            <p:cNvSpPr/>
            <p:nvPr/>
          </p:nvSpPr>
          <p:spPr>
            <a:xfrm>
              <a:off x="5506175" y="4045200"/>
              <a:ext cx="39325" cy="31925"/>
            </a:xfrm>
            <a:custGeom>
              <a:rect b="b" l="l" r="r" t="t"/>
              <a:pathLst>
                <a:path extrusionOk="0" h="1277" w="1573">
                  <a:moveTo>
                    <a:pt x="255" y="0"/>
                  </a:moveTo>
                  <a:cubicBezTo>
                    <a:pt x="188" y="0"/>
                    <a:pt x="122" y="29"/>
                    <a:pt x="80" y="85"/>
                  </a:cubicBezTo>
                  <a:cubicBezTo>
                    <a:pt x="0" y="181"/>
                    <a:pt x="24" y="324"/>
                    <a:pt x="120" y="396"/>
                  </a:cubicBezTo>
                  <a:lnTo>
                    <a:pt x="1189" y="1226"/>
                  </a:lnTo>
                  <a:cubicBezTo>
                    <a:pt x="1230" y="1260"/>
                    <a:pt x="1279" y="1276"/>
                    <a:pt x="1328" y="1276"/>
                  </a:cubicBezTo>
                  <a:cubicBezTo>
                    <a:pt x="1394" y="1276"/>
                    <a:pt x="1459" y="1246"/>
                    <a:pt x="1501" y="1186"/>
                  </a:cubicBezTo>
                  <a:cubicBezTo>
                    <a:pt x="1572" y="1090"/>
                    <a:pt x="1556" y="955"/>
                    <a:pt x="1461" y="875"/>
                  </a:cubicBezTo>
                  <a:lnTo>
                    <a:pt x="391" y="45"/>
                  </a:lnTo>
                  <a:cubicBezTo>
                    <a:pt x="352" y="15"/>
                    <a:pt x="303" y="0"/>
                    <a:pt x="255"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4"/>
            <p:cNvSpPr/>
            <p:nvPr/>
          </p:nvSpPr>
          <p:spPr>
            <a:xfrm>
              <a:off x="5485625" y="3817350"/>
              <a:ext cx="37225" cy="329750"/>
            </a:xfrm>
            <a:custGeom>
              <a:rect b="b" l="l" r="r" t="t"/>
              <a:pathLst>
                <a:path extrusionOk="0" h="13190" w="1489">
                  <a:moveTo>
                    <a:pt x="1106" y="1"/>
                  </a:moveTo>
                  <a:cubicBezTo>
                    <a:pt x="914" y="1"/>
                    <a:pt x="723" y="130"/>
                    <a:pt x="735" y="390"/>
                  </a:cubicBezTo>
                  <a:lnTo>
                    <a:pt x="735" y="11170"/>
                  </a:lnTo>
                  <a:cubicBezTo>
                    <a:pt x="735" y="11178"/>
                    <a:pt x="727" y="11872"/>
                    <a:pt x="128" y="12598"/>
                  </a:cubicBezTo>
                  <a:cubicBezTo>
                    <a:pt x="1" y="12758"/>
                    <a:pt x="25" y="12989"/>
                    <a:pt x="176" y="13125"/>
                  </a:cubicBezTo>
                  <a:cubicBezTo>
                    <a:pt x="214" y="13154"/>
                    <a:pt x="313" y="13190"/>
                    <a:pt x="421" y="13190"/>
                  </a:cubicBezTo>
                  <a:cubicBezTo>
                    <a:pt x="520" y="13190"/>
                    <a:pt x="627" y="13160"/>
                    <a:pt x="703" y="13069"/>
                  </a:cubicBezTo>
                  <a:cubicBezTo>
                    <a:pt x="1477" y="12135"/>
                    <a:pt x="1477" y="11210"/>
                    <a:pt x="1477" y="11170"/>
                  </a:cubicBezTo>
                  <a:lnTo>
                    <a:pt x="1477" y="390"/>
                  </a:lnTo>
                  <a:cubicBezTo>
                    <a:pt x="1489" y="130"/>
                    <a:pt x="1297" y="1"/>
                    <a:pt x="1106"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5" name="Google Shape;6515;p64"/>
          <p:cNvGrpSpPr/>
          <p:nvPr/>
        </p:nvGrpSpPr>
        <p:grpSpPr>
          <a:xfrm>
            <a:off x="7168075" y="3228350"/>
            <a:ext cx="307375" cy="367750"/>
            <a:chOff x="7168075" y="3228350"/>
            <a:chExt cx="307375" cy="367750"/>
          </a:xfrm>
        </p:grpSpPr>
        <p:sp>
          <p:nvSpPr>
            <p:cNvPr id="6516" name="Google Shape;6516;p64"/>
            <p:cNvSpPr/>
            <p:nvPr/>
          </p:nvSpPr>
          <p:spPr>
            <a:xfrm>
              <a:off x="7319300" y="3571550"/>
              <a:ext cx="24750" cy="24550"/>
            </a:xfrm>
            <a:custGeom>
              <a:rect b="b" l="l" r="r" t="t"/>
              <a:pathLst>
                <a:path extrusionOk="0" h="982" w="990">
                  <a:moveTo>
                    <a:pt x="495" y="0"/>
                  </a:moveTo>
                  <a:cubicBezTo>
                    <a:pt x="224" y="0"/>
                    <a:pt x="0" y="216"/>
                    <a:pt x="0" y="487"/>
                  </a:cubicBezTo>
                  <a:cubicBezTo>
                    <a:pt x="0" y="758"/>
                    <a:pt x="224" y="982"/>
                    <a:pt x="495" y="982"/>
                  </a:cubicBezTo>
                  <a:cubicBezTo>
                    <a:pt x="766" y="982"/>
                    <a:pt x="990" y="758"/>
                    <a:pt x="990" y="487"/>
                  </a:cubicBezTo>
                  <a:cubicBezTo>
                    <a:pt x="990" y="216"/>
                    <a:pt x="766" y="0"/>
                    <a:pt x="49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4"/>
            <p:cNvSpPr/>
            <p:nvPr/>
          </p:nvSpPr>
          <p:spPr>
            <a:xfrm>
              <a:off x="7325575" y="3472300"/>
              <a:ext cx="12300" cy="43800"/>
            </a:xfrm>
            <a:custGeom>
              <a:rect b="b" l="l" r="r" t="t"/>
              <a:pathLst>
                <a:path extrusionOk="0" h="1752" w="492">
                  <a:moveTo>
                    <a:pt x="245" y="0"/>
                  </a:moveTo>
                  <a:cubicBezTo>
                    <a:pt x="122" y="0"/>
                    <a:pt x="1" y="84"/>
                    <a:pt x="12" y="252"/>
                  </a:cubicBezTo>
                  <a:lnTo>
                    <a:pt x="12" y="1512"/>
                  </a:lnTo>
                  <a:cubicBezTo>
                    <a:pt x="12" y="1648"/>
                    <a:pt x="116" y="1752"/>
                    <a:pt x="244" y="1752"/>
                  </a:cubicBezTo>
                  <a:cubicBezTo>
                    <a:pt x="372" y="1752"/>
                    <a:pt x="483" y="1648"/>
                    <a:pt x="483" y="1512"/>
                  </a:cubicBezTo>
                  <a:lnTo>
                    <a:pt x="483" y="252"/>
                  </a:lnTo>
                  <a:cubicBezTo>
                    <a:pt x="491" y="84"/>
                    <a:pt x="368" y="0"/>
                    <a:pt x="245"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4"/>
            <p:cNvSpPr/>
            <p:nvPr/>
          </p:nvSpPr>
          <p:spPr>
            <a:xfrm>
              <a:off x="7319300" y="3529050"/>
              <a:ext cx="24750" cy="24550"/>
            </a:xfrm>
            <a:custGeom>
              <a:rect b="b" l="l" r="r" t="t"/>
              <a:pathLst>
                <a:path extrusionOk="0" h="982" w="990">
                  <a:moveTo>
                    <a:pt x="495" y="0"/>
                  </a:moveTo>
                  <a:cubicBezTo>
                    <a:pt x="224" y="0"/>
                    <a:pt x="0" y="224"/>
                    <a:pt x="0" y="495"/>
                  </a:cubicBezTo>
                  <a:cubicBezTo>
                    <a:pt x="0" y="767"/>
                    <a:pt x="224" y="982"/>
                    <a:pt x="495" y="982"/>
                  </a:cubicBezTo>
                  <a:cubicBezTo>
                    <a:pt x="766" y="982"/>
                    <a:pt x="990" y="767"/>
                    <a:pt x="990" y="495"/>
                  </a:cubicBezTo>
                  <a:cubicBezTo>
                    <a:pt x="990" y="224"/>
                    <a:pt x="766" y="0"/>
                    <a:pt x="495"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4"/>
            <p:cNvSpPr/>
            <p:nvPr/>
          </p:nvSpPr>
          <p:spPr>
            <a:xfrm>
              <a:off x="7319300" y="3528950"/>
              <a:ext cx="18575" cy="24750"/>
            </a:xfrm>
            <a:custGeom>
              <a:rect b="b" l="l" r="r" t="t"/>
              <a:pathLst>
                <a:path extrusionOk="0" h="990" w="743">
                  <a:moveTo>
                    <a:pt x="497" y="1"/>
                  </a:moveTo>
                  <a:cubicBezTo>
                    <a:pt x="239" y="1"/>
                    <a:pt x="0" y="209"/>
                    <a:pt x="0" y="499"/>
                  </a:cubicBezTo>
                  <a:cubicBezTo>
                    <a:pt x="0" y="783"/>
                    <a:pt x="238" y="990"/>
                    <a:pt x="496" y="990"/>
                  </a:cubicBezTo>
                  <a:cubicBezTo>
                    <a:pt x="579" y="990"/>
                    <a:pt x="663" y="969"/>
                    <a:pt x="742" y="922"/>
                  </a:cubicBezTo>
                  <a:cubicBezTo>
                    <a:pt x="591" y="834"/>
                    <a:pt x="495" y="675"/>
                    <a:pt x="495" y="499"/>
                  </a:cubicBezTo>
                  <a:cubicBezTo>
                    <a:pt x="495" y="324"/>
                    <a:pt x="591" y="156"/>
                    <a:pt x="742" y="68"/>
                  </a:cubicBezTo>
                  <a:cubicBezTo>
                    <a:pt x="663" y="22"/>
                    <a:pt x="579" y="1"/>
                    <a:pt x="497"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4"/>
            <p:cNvSpPr/>
            <p:nvPr/>
          </p:nvSpPr>
          <p:spPr>
            <a:xfrm>
              <a:off x="7317700" y="3571500"/>
              <a:ext cx="20175" cy="24600"/>
            </a:xfrm>
            <a:custGeom>
              <a:rect b="b" l="l" r="r" t="t"/>
              <a:pathLst>
                <a:path extrusionOk="0" h="984" w="807">
                  <a:moveTo>
                    <a:pt x="560" y="0"/>
                  </a:moveTo>
                  <a:cubicBezTo>
                    <a:pt x="347" y="0"/>
                    <a:pt x="145" y="137"/>
                    <a:pt x="88" y="361"/>
                  </a:cubicBezTo>
                  <a:cubicBezTo>
                    <a:pt x="0" y="672"/>
                    <a:pt x="240" y="984"/>
                    <a:pt x="559" y="984"/>
                  </a:cubicBezTo>
                  <a:cubicBezTo>
                    <a:pt x="647" y="984"/>
                    <a:pt x="734" y="960"/>
                    <a:pt x="806" y="920"/>
                  </a:cubicBezTo>
                  <a:cubicBezTo>
                    <a:pt x="655" y="832"/>
                    <a:pt x="559" y="664"/>
                    <a:pt x="559" y="489"/>
                  </a:cubicBezTo>
                  <a:cubicBezTo>
                    <a:pt x="559" y="313"/>
                    <a:pt x="655" y="154"/>
                    <a:pt x="806" y="66"/>
                  </a:cubicBezTo>
                  <a:cubicBezTo>
                    <a:pt x="728" y="21"/>
                    <a:pt x="643" y="0"/>
                    <a:pt x="560"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4"/>
            <p:cNvSpPr/>
            <p:nvPr/>
          </p:nvSpPr>
          <p:spPr>
            <a:xfrm>
              <a:off x="7314700" y="3545200"/>
              <a:ext cx="34550" cy="34750"/>
            </a:xfrm>
            <a:custGeom>
              <a:rect b="b" l="l" r="r" t="t"/>
              <a:pathLst>
                <a:path extrusionOk="0" h="1390" w="1382">
                  <a:moveTo>
                    <a:pt x="687" y="1"/>
                  </a:moveTo>
                  <a:cubicBezTo>
                    <a:pt x="304" y="1"/>
                    <a:pt x="1" y="312"/>
                    <a:pt x="1" y="695"/>
                  </a:cubicBezTo>
                  <a:cubicBezTo>
                    <a:pt x="1" y="1078"/>
                    <a:pt x="304" y="1389"/>
                    <a:pt x="687" y="1389"/>
                  </a:cubicBezTo>
                  <a:cubicBezTo>
                    <a:pt x="1070" y="1389"/>
                    <a:pt x="1381" y="1078"/>
                    <a:pt x="1381" y="695"/>
                  </a:cubicBezTo>
                  <a:cubicBezTo>
                    <a:pt x="1381" y="312"/>
                    <a:pt x="1070" y="1"/>
                    <a:pt x="687"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4"/>
            <p:cNvSpPr/>
            <p:nvPr/>
          </p:nvSpPr>
          <p:spPr>
            <a:xfrm>
              <a:off x="7312500" y="3545200"/>
              <a:ext cx="26975" cy="34650"/>
            </a:xfrm>
            <a:custGeom>
              <a:rect b="b" l="l" r="r" t="t"/>
              <a:pathLst>
                <a:path extrusionOk="0" h="1386" w="1079">
                  <a:moveTo>
                    <a:pt x="775" y="1"/>
                  </a:moveTo>
                  <a:cubicBezTo>
                    <a:pt x="336" y="1"/>
                    <a:pt x="1" y="416"/>
                    <a:pt x="105" y="847"/>
                  </a:cubicBezTo>
                  <a:cubicBezTo>
                    <a:pt x="177" y="1173"/>
                    <a:pt x="470" y="1385"/>
                    <a:pt x="781" y="1385"/>
                  </a:cubicBezTo>
                  <a:cubicBezTo>
                    <a:pt x="880" y="1385"/>
                    <a:pt x="982" y="1364"/>
                    <a:pt x="1078" y="1317"/>
                  </a:cubicBezTo>
                  <a:cubicBezTo>
                    <a:pt x="839" y="1206"/>
                    <a:pt x="687" y="958"/>
                    <a:pt x="687" y="695"/>
                  </a:cubicBezTo>
                  <a:cubicBezTo>
                    <a:pt x="679" y="432"/>
                    <a:pt x="839" y="184"/>
                    <a:pt x="1078" y="73"/>
                  </a:cubicBezTo>
                  <a:cubicBezTo>
                    <a:pt x="982" y="25"/>
                    <a:pt x="879" y="1"/>
                    <a:pt x="77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4"/>
            <p:cNvSpPr/>
            <p:nvPr/>
          </p:nvSpPr>
          <p:spPr>
            <a:xfrm>
              <a:off x="7257950" y="3443375"/>
              <a:ext cx="12300" cy="53175"/>
            </a:xfrm>
            <a:custGeom>
              <a:rect b="b" l="l" r="r" t="t"/>
              <a:pathLst>
                <a:path extrusionOk="0" h="2127" w="492">
                  <a:moveTo>
                    <a:pt x="245" y="0"/>
                  </a:moveTo>
                  <a:cubicBezTo>
                    <a:pt x="122" y="0"/>
                    <a:pt x="0" y="84"/>
                    <a:pt x="12" y="252"/>
                  </a:cubicBezTo>
                  <a:lnTo>
                    <a:pt x="12" y="1887"/>
                  </a:lnTo>
                  <a:cubicBezTo>
                    <a:pt x="12" y="2015"/>
                    <a:pt x="116" y="2127"/>
                    <a:pt x="244" y="2127"/>
                  </a:cubicBezTo>
                  <a:cubicBezTo>
                    <a:pt x="372" y="2119"/>
                    <a:pt x="483" y="2015"/>
                    <a:pt x="483" y="1887"/>
                  </a:cubicBezTo>
                  <a:lnTo>
                    <a:pt x="483" y="252"/>
                  </a:lnTo>
                  <a:cubicBezTo>
                    <a:pt x="491" y="84"/>
                    <a:pt x="368" y="0"/>
                    <a:pt x="245"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4"/>
            <p:cNvSpPr/>
            <p:nvPr/>
          </p:nvSpPr>
          <p:spPr>
            <a:xfrm>
              <a:off x="7251875" y="3510100"/>
              <a:ext cx="24550" cy="24750"/>
            </a:xfrm>
            <a:custGeom>
              <a:rect b="b" l="l" r="r" t="t"/>
              <a:pathLst>
                <a:path extrusionOk="0" h="990" w="982">
                  <a:moveTo>
                    <a:pt x="487" y="0"/>
                  </a:moveTo>
                  <a:cubicBezTo>
                    <a:pt x="216" y="0"/>
                    <a:pt x="0" y="224"/>
                    <a:pt x="0" y="495"/>
                  </a:cubicBezTo>
                  <a:cubicBezTo>
                    <a:pt x="0" y="766"/>
                    <a:pt x="216" y="990"/>
                    <a:pt x="487" y="990"/>
                  </a:cubicBezTo>
                  <a:cubicBezTo>
                    <a:pt x="758" y="990"/>
                    <a:pt x="982" y="766"/>
                    <a:pt x="982" y="495"/>
                  </a:cubicBezTo>
                  <a:cubicBezTo>
                    <a:pt x="982" y="224"/>
                    <a:pt x="758" y="0"/>
                    <a:pt x="48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4"/>
            <p:cNvSpPr/>
            <p:nvPr/>
          </p:nvSpPr>
          <p:spPr>
            <a:xfrm>
              <a:off x="7393600" y="3443375"/>
              <a:ext cx="12300" cy="53175"/>
            </a:xfrm>
            <a:custGeom>
              <a:rect b="b" l="l" r="r" t="t"/>
              <a:pathLst>
                <a:path extrusionOk="0" h="2127" w="492">
                  <a:moveTo>
                    <a:pt x="245" y="0"/>
                  </a:moveTo>
                  <a:cubicBezTo>
                    <a:pt x="122" y="0"/>
                    <a:pt x="0" y="84"/>
                    <a:pt x="12" y="252"/>
                  </a:cubicBezTo>
                  <a:lnTo>
                    <a:pt x="12" y="1887"/>
                  </a:lnTo>
                  <a:cubicBezTo>
                    <a:pt x="12" y="2015"/>
                    <a:pt x="116" y="2119"/>
                    <a:pt x="244" y="2127"/>
                  </a:cubicBezTo>
                  <a:cubicBezTo>
                    <a:pt x="380" y="2127"/>
                    <a:pt x="483" y="2015"/>
                    <a:pt x="483" y="1887"/>
                  </a:cubicBezTo>
                  <a:lnTo>
                    <a:pt x="483" y="252"/>
                  </a:lnTo>
                  <a:cubicBezTo>
                    <a:pt x="491" y="84"/>
                    <a:pt x="368" y="0"/>
                    <a:pt x="245"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4"/>
            <p:cNvSpPr/>
            <p:nvPr/>
          </p:nvSpPr>
          <p:spPr>
            <a:xfrm>
              <a:off x="7387525" y="3510100"/>
              <a:ext cx="24550" cy="24750"/>
            </a:xfrm>
            <a:custGeom>
              <a:rect b="b" l="l" r="r" t="t"/>
              <a:pathLst>
                <a:path extrusionOk="0" h="990" w="982">
                  <a:moveTo>
                    <a:pt x="487" y="0"/>
                  </a:moveTo>
                  <a:cubicBezTo>
                    <a:pt x="216" y="0"/>
                    <a:pt x="0" y="224"/>
                    <a:pt x="0" y="495"/>
                  </a:cubicBezTo>
                  <a:cubicBezTo>
                    <a:pt x="0" y="766"/>
                    <a:pt x="216" y="990"/>
                    <a:pt x="487" y="990"/>
                  </a:cubicBezTo>
                  <a:cubicBezTo>
                    <a:pt x="758" y="990"/>
                    <a:pt x="982" y="766"/>
                    <a:pt x="982" y="495"/>
                  </a:cubicBezTo>
                  <a:cubicBezTo>
                    <a:pt x="982" y="224"/>
                    <a:pt x="758" y="0"/>
                    <a:pt x="48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4"/>
            <p:cNvSpPr/>
            <p:nvPr/>
          </p:nvSpPr>
          <p:spPr>
            <a:xfrm>
              <a:off x="7251675" y="3510175"/>
              <a:ext cx="18575" cy="24700"/>
            </a:xfrm>
            <a:custGeom>
              <a:rect b="b" l="l" r="r" t="t"/>
              <a:pathLst>
                <a:path extrusionOk="0" h="988" w="743">
                  <a:moveTo>
                    <a:pt x="493" y="1"/>
                  </a:moveTo>
                  <a:cubicBezTo>
                    <a:pt x="236" y="1"/>
                    <a:pt x="0" y="203"/>
                    <a:pt x="0" y="492"/>
                  </a:cubicBezTo>
                  <a:cubicBezTo>
                    <a:pt x="0" y="784"/>
                    <a:pt x="240" y="987"/>
                    <a:pt x="499" y="987"/>
                  </a:cubicBezTo>
                  <a:cubicBezTo>
                    <a:pt x="581" y="987"/>
                    <a:pt x="664" y="967"/>
                    <a:pt x="742" y="923"/>
                  </a:cubicBezTo>
                  <a:cubicBezTo>
                    <a:pt x="591" y="827"/>
                    <a:pt x="495" y="668"/>
                    <a:pt x="495" y="492"/>
                  </a:cubicBezTo>
                  <a:cubicBezTo>
                    <a:pt x="495" y="317"/>
                    <a:pt x="591" y="157"/>
                    <a:pt x="742" y="69"/>
                  </a:cubicBezTo>
                  <a:cubicBezTo>
                    <a:pt x="662" y="22"/>
                    <a:pt x="576" y="1"/>
                    <a:pt x="493"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4"/>
            <p:cNvSpPr/>
            <p:nvPr/>
          </p:nvSpPr>
          <p:spPr>
            <a:xfrm>
              <a:off x="7387325" y="3510175"/>
              <a:ext cx="18575" cy="24700"/>
            </a:xfrm>
            <a:custGeom>
              <a:rect b="b" l="l" r="r" t="t"/>
              <a:pathLst>
                <a:path extrusionOk="0" h="988" w="743">
                  <a:moveTo>
                    <a:pt x="493" y="1"/>
                  </a:moveTo>
                  <a:cubicBezTo>
                    <a:pt x="236" y="1"/>
                    <a:pt x="0" y="203"/>
                    <a:pt x="0" y="492"/>
                  </a:cubicBezTo>
                  <a:cubicBezTo>
                    <a:pt x="0" y="784"/>
                    <a:pt x="240" y="987"/>
                    <a:pt x="499" y="987"/>
                  </a:cubicBezTo>
                  <a:cubicBezTo>
                    <a:pt x="581" y="987"/>
                    <a:pt x="664" y="967"/>
                    <a:pt x="742" y="923"/>
                  </a:cubicBezTo>
                  <a:cubicBezTo>
                    <a:pt x="591" y="835"/>
                    <a:pt x="495" y="668"/>
                    <a:pt x="495" y="492"/>
                  </a:cubicBezTo>
                  <a:cubicBezTo>
                    <a:pt x="495" y="317"/>
                    <a:pt x="591" y="157"/>
                    <a:pt x="742" y="69"/>
                  </a:cubicBezTo>
                  <a:cubicBezTo>
                    <a:pt x="662" y="22"/>
                    <a:pt x="576" y="1"/>
                    <a:pt x="493"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4"/>
            <p:cNvSpPr/>
            <p:nvPr/>
          </p:nvSpPr>
          <p:spPr>
            <a:xfrm>
              <a:off x="7168075" y="3228350"/>
              <a:ext cx="307375" cy="266225"/>
            </a:xfrm>
            <a:custGeom>
              <a:rect b="b" l="l" r="r" t="t"/>
              <a:pathLst>
                <a:path extrusionOk="0" h="10649" w="12295">
                  <a:moveTo>
                    <a:pt x="3638" y="1"/>
                  </a:moveTo>
                  <a:cubicBezTo>
                    <a:pt x="3575" y="1"/>
                    <a:pt x="3510" y="19"/>
                    <a:pt x="3448" y="59"/>
                  </a:cubicBezTo>
                  <a:cubicBezTo>
                    <a:pt x="2690" y="546"/>
                    <a:pt x="2051" y="1208"/>
                    <a:pt x="1597" y="1998"/>
                  </a:cubicBezTo>
                  <a:cubicBezTo>
                    <a:pt x="1" y="4735"/>
                    <a:pt x="958" y="8334"/>
                    <a:pt x="3719" y="9898"/>
                  </a:cubicBezTo>
                  <a:cubicBezTo>
                    <a:pt x="4630" y="10413"/>
                    <a:pt x="5594" y="10649"/>
                    <a:pt x="6534" y="10649"/>
                  </a:cubicBezTo>
                  <a:cubicBezTo>
                    <a:pt x="9481" y="10649"/>
                    <a:pt x="12192" y="8333"/>
                    <a:pt x="12289" y="5055"/>
                  </a:cubicBezTo>
                  <a:cubicBezTo>
                    <a:pt x="12295" y="4846"/>
                    <a:pt x="12122" y="4702"/>
                    <a:pt x="11941" y="4702"/>
                  </a:cubicBezTo>
                  <a:cubicBezTo>
                    <a:pt x="11865" y="4702"/>
                    <a:pt x="11788" y="4727"/>
                    <a:pt x="11723" y="4783"/>
                  </a:cubicBezTo>
                  <a:cubicBezTo>
                    <a:pt x="10847" y="5521"/>
                    <a:pt x="9758" y="5899"/>
                    <a:pt x="8662" y="5899"/>
                  </a:cubicBezTo>
                  <a:cubicBezTo>
                    <a:pt x="7861" y="5899"/>
                    <a:pt x="7056" y="5697"/>
                    <a:pt x="6328" y="5286"/>
                  </a:cubicBezTo>
                  <a:cubicBezTo>
                    <a:pt x="4605" y="4304"/>
                    <a:pt x="3663" y="2358"/>
                    <a:pt x="3982" y="403"/>
                  </a:cubicBezTo>
                  <a:cubicBezTo>
                    <a:pt x="4013" y="179"/>
                    <a:pt x="3837" y="1"/>
                    <a:pt x="3638"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4"/>
            <p:cNvSpPr/>
            <p:nvPr/>
          </p:nvSpPr>
          <p:spPr>
            <a:xfrm>
              <a:off x="7197400" y="3231225"/>
              <a:ext cx="270725" cy="221825"/>
            </a:xfrm>
            <a:custGeom>
              <a:rect b="b" l="l" r="r" t="t"/>
              <a:pathLst>
                <a:path extrusionOk="0" h="8873" w="10829">
                  <a:moveTo>
                    <a:pt x="2722" y="0"/>
                  </a:moveTo>
                  <a:lnTo>
                    <a:pt x="2722" y="0"/>
                  </a:lnTo>
                  <a:cubicBezTo>
                    <a:pt x="1" y="2219"/>
                    <a:pt x="368" y="6488"/>
                    <a:pt x="3424" y="8219"/>
                  </a:cubicBezTo>
                  <a:cubicBezTo>
                    <a:pt x="4213" y="8666"/>
                    <a:pt x="5054" y="8872"/>
                    <a:pt x="5877" y="8872"/>
                  </a:cubicBezTo>
                  <a:cubicBezTo>
                    <a:pt x="8243" y="8872"/>
                    <a:pt x="10456" y="7169"/>
                    <a:pt x="10829" y="4588"/>
                  </a:cubicBezTo>
                  <a:cubicBezTo>
                    <a:pt x="10805" y="4583"/>
                    <a:pt x="10782" y="4581"/>
                    <a:pt x="10759" y="4581"/>
                  </a:cubicBezTo>
                  <a:cubicBezTo>
                    <a:pt x="10680" y="4581"/>
                    <a:pt x="10605" y="4611"/>
                    <a:pt x="10550" y="4660"/>
                  </a:cubicBezTo>
                  <a:cubicBezTo>
                    <a:pt x="9674" y="5402"/>
                    <a:pt x="8587" y="5782"/>
                    <a:pt x="7490" y="5782"/>
                  </a:cubicBezTo>
                  <a:cubicBezTo>
                    <a:pt x="6687" y="5782"/>
                    <a:pt x="5880" y="5578"/>
                    <a:pt x="5147" y="5163"/>
                  </a:cubicBezTo>
                  <a:cubicBezTo>
                    <a:pt x="3424" y="4189"/>
                    <a:pt x="2490" y="2235"/>
                    <a:pt x="2809" y="280"/>
                  </a:cubicBezTo>
                  <a:cubicBezTo>
                    <a:pt x="2825" y="184"/>
                    <a:pt x="2794" y="72"/>
                    <a:pt x="2722"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4"/>
            <p:cNvSpPr/>
            <p:nvPr/>
          </p:nvSpPr>
          <p:spPr>
            <a:xfrm>
              <a:off x="7262825" y="3446675"/>
              <a:ext cx="19000" cy="19175"/>
            </a:xfrm>
            <a:custGeom>
              <a:rect b="b" l="l" r="r" t="t"/>
              <a:pathLst>
                <a:path extrusionOk="0" h="767" w="760">
                  <a:moveTo>
                    <a:pt x="376" y="0"/>
                  </a:moveTo>
                  <a:cubicBezTo>
                    <a:pt x="169" y="0"/>
                    <a:pt x="1" y="176"/>
                    <a:pt x="1" y="383"/>
                  </a:cubicBezTo>
                  <a:cubicBezTo>
                    <a:pt x="1" y="590"/>
                    <a:pt x="169" y="766"/>
                    <a:pt x="376" y="766"/>
                  </a:cubicBezTo>
                  <a:cubicBezTo>
                    <a:pt x="583" y="766"/>
                    <a:pt x="759" y="590"/>
                    <a:pt x="759" y="383"/>
                  </a:cubicBezTo>
                  <a:cubicBezTo>
                    <a:pt x="759" y="176"/>
                    <a:pt x="583" y="0"/>
                    <a:pt x="376"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4"/>
            <p:cNvSpPr/>
            <p:nvPr/>
          </p:nvSpPr>
          <p:spPr>
            <a:xfrm>
              <a:off x="7240500" y="3431250"/>
              <a:ext cx="12775" cy="11825"/>
            </a:xfrm>
            <a:custGeom>
              <a:rect b="b" l="l" r="r" t="t"/>
              <a:pathLst>
                <a:path extrusionOk="0" h="473" w="511">
                  <a:moveTo>
                    <a:pt x="255" y="0"/>
                  </a:moveTo>
                  <a:cubicBezTo>
                    <a:pt x="229" y="0"/>
                    <a:pt x="202" y="4"/>
                    <a:pt x="176" y="11"/>
                  </a:cubicBezTo>
                  <a:cubicBezTo>
                    <a:pt x="120" y="27"/>
                    <a:pt x="72" y="66"/>
                    <a:pt x="40" y="122"/>
                  </a:cubicBezTo>
                  <a:cubicBezTo>
                    <a:pt x="8" y="170"/>
                    <a:pt x="0" y="234"/>
                    <a:pt x="16" y="298"/>
                  </a:cubicBezTo>
                  <a:cubicBezTo>
                    <a:pt x="43" y="405"/>
                    <a:pt x="143" y="473"/>
                    <a:pt x="245" y="473"/>
                  </a:cubicBezTo>
                  <a:cubicBezTo>
                    <a:pt x="265" y="473"/>
                    <a:pt x="284" y="471"/>
                    <a:pt x="304" y="465"/>
                  </a:cubicBezTo>
                  <a:cubicBezTo>
                    <a:pt x="367" y="441"/>
                    <a:pt x="415" y="402"/>
                    <a:pt x="447" y="354"/>
                  </a:cubicBezTo>
                  <a:cubicBezTo>
                    <a:pt x="511" y="234"/>
                    <a:pt x="471" y="90"/>
                    <a:pt x="359" y="27"/>
                  </a:cubicBezTo>
                  <a:cubicBezTo>
                    <a:pt x="327" y="8"/>
                    <a:pt x="291" y="0"/>
                    <a:pt x="255"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4"/>
            <p:cNvSpPr/>
            <p:nvPr/>
          </p:nvSpPr>
          <p:spPr>
            <a:xfrm>
              <a:off x="7297950" y="3462475"/>
              <a:ext cx="12200" cy="11925"/>
            </a:xfrm>
            <a:custGeom>
              <a:rect b="b" l="l" r="r" t="t"/>
              <a:pathLst>
                <a:path extrusionOk="0" h="477" w="488">
                  <a:moveTo>
                    <a:pt x="246" y="0"/>
                  </a:moveTo>
                  <a:cubicBezTo>
                    <a:pt x="164" y="0"/>
                    <a:pt x="84" y="45"/>
                    <a:pt x="40" y="126"/>
                  </a:cubicBezTo>
                  <a:cubicBezTo>
                    <a:pt x="8" y="174"/>
                    <a:pt x="0" y="238"/>
                    <a:pt x="16" y="302"/>
                  </a:cubicBezTo>
                  <a:cubicBezTo>
                    <a:pt x="50" y="409"/>
                    <a:pt x="145" y="477"/>
                    <a:pt x="251" y="477"/>
                  </a:cubicBezTo>
                  <a:cubicBezTo>
                    <a:pt x="271" y="477"/>
                    <a:pt x="291" y="474"/>
                    <a:pt x="312" y="469"/>
                  </a:cubicBezTo>
                  <a:cubicBezTo>
                    <a:pt x="367" y="445"/>
                    <a:pt x="415" y="405"/>
                    <a:pt x="447" y="357"/>
                  </a:cubicBezTo>
                  <a:cubicBezTo>
                    <a:pt x="479" y="302"/>
                    <a:pt x="487" y="238"/>
                    <a:pt x="471" y="174"/>
                  </a:cubicBezTo>
                  <a:cubicBezTo>
                    <a:pt x="455" y="118"/>
                    <a:pt x="415" y="62"/>
                    <a:pt x="359" y="30"/>
                  </a:cubicBezTo>
                  <a:cubicBezTo>
                    <a:pt x="324" y="10"/>
                    <a:pt x="285" y="0"/>
                    <a:pt x="246"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4"/>
            <p:cNvSpPr/>
            <p:nvPr/>
          </p:nvSpPr>
          <p:spPr>
            <a:xfrm>
              <a:off x="7232050" y="3283475"/>
              <a:ext cx="59925" cy="59350"/>
            </a:xfrm>
            <a:custGeom>
              <a:rect b="b" l="l" r="r" t="t"/>
              <a:pathLst>
                <a:path extrusionOk="0" h="2374" w="2397">
                  <a:moveTo>
                    <a:pt x="1446" y="0"/>
                  </a:moveTo>
                  <a:cubicBezTo>
                    <a:pt x="579" y="0"/>
                    <a:pt x="0" y="913"/>
                    <a:pt x="378" y="1701"/>
                  </a:cubicBezTo>
                  <a:cubicBezTo>
                    <a:pt x="590" y="2142"/>
                    <a:pt x="1019" y="2373"/>
                    <a:pt x="1452" y="2373"/>
                  </a:cubicBezTo>
                  <a:cubicBezTo>
                    <a:pt x="1802" y="2373"/>
                    <a:pt x="2154" y="2222"/>
                    <a:pt x="2397" y="1908"/>
                  </a:cubicBezTo>
                  <a:cubicBezTo>
                    <a:pt x="1950" y="1349"/>
                    <a:pt x="1639" y="695"/>
                    <a:pt x="1479" y="1"/>
                  </a:cubicBezTo>
                  <a:cubicBezTo>
                    <a:pt x="1468" y="1"/>
                    <a:pt x="1457" y="0"/>
                    <a:pt x="1446"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4"/>
            <p:cNvSpPr/>
            <p:nvPr/>
          </p:nvSpPr>
          <p:spPr>
            <a:xfrm>
              <a:off x="7368875" y="3368675"/>
              <a:ext cx="75325" cy="51975"/>
            </a:xfrm>
            <a:custGeom>
              <a:rect b="b" l="l" r="r" t="t"/>
              <a:pathLst>
                <a:path extrusionOk="0" h="2079" w="3013">
                  <a:moveTo>
                    <a:pt x="2254" y="0"/>
                  </a:moveTo>
                  <a:lnTo>
                    <a:pt x="2254" y="0"/>
                  </a:lnTo>
                  <a:cubicBezTo>
                    <a:pt x="1721" y="193"/>
                    <a:pt x="1160" y="289"/>
                    <a:pt x="597" y="289"/>
                  </a:cubicBezTo>
                  <a:cubicBezTo>
                    <a:pt x="553" y="289"/>
                    <a:pt x="510" y="288"/>
                    <a:pt x="467" y="287"/>
                  </a:cubicBezTo>
                  <a:lnTo>
                    <a:pt x="451" y="319"/>
                  </a:lnTo>
                  <a:cubicBezTo>
                    <a:pt x="1" y="1124"/>
                    <a:pt x="602" y="2078"/>
                    <a:pt x="1471" y="2078"/>
                  </a:cubicBezTo>
                  <a:cubicBezTo>
                    <a:pt x="1542" y="2078"/>
                    <a:pt x="1614" y="2072"/>
                    <a:pt x="1688" y="2059"/>
                  </a:cubicBezTo>
                  <a:cubicBezTo>
                    <a:pt x="2669" y="1891"/>
                    <a:pt x="3012" y="646"/>
                    <a:pt x="225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4"/>
            <p:cNvSpPr/>
            <p:nvPr/>
          </p:nvSpPr>
          <p:spPr>
            <a:xfrm>
              <a:off x="7398975" y="3385050"/>
              <a:ext cx="13900" cy="12175"/>
            </a:xfrm>
            <a:custGeom>
              <a:rect b="b" l="l" r="r" t="t"/>
              <a:pathLst>
                <a:path extrusionOk="0" h="487" w="556">
                  <a:moveTo>
                    <a:pt x="281" y="1"/>
                  </a:moveTo>
                  <a:cubicBezTo>
                    <a:pt x="133" y="1"/>
                    <a:pt x="0" y="145"/>
                    <a:pt x="45" y="311"/>
                  </a:cubicBezTo>
                  <a:cubicBezTo>
                    <a:pt x="76" y="426"/>
                    <a:pt x="176" y="487"/>
                    <a:pt x="278" y="487"/>
                  </a:cubicBezTo>
                  <a:cubicBezTo>
                    <a:pt x="359" y="487"/>
                    <a:pt x="442" y="448"/>
                    <a:pt x="492" y="366"/>
                  </a:cubicBezTo>
                  <a:cubicBezTo>
                    <a:pt x="555" y="247"/>
                    <a:pt x="516" y="95"/>
                    <a:pt x="396" y="31"/>
                  </a:cubicBezTo>
                  <a:cubicBezTo>
                    <a:pt x="358" y="10"/>
                    <a:pt x="319" y="1"/>
                    <a:pt x="281"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4"/>
            <p:cNvSpPr/>
            <p:nvPr/>
          </p:nvSpPr>
          <p:spPr>
            <a:xfrm>
              <a:off x="7237100" y="3317800"/>
              <a:ext cx="93975" cy="83400"/>
            </a:xfrm>
            <a:custGeom>
              <a:rect b="b" l="l" r="r" t="t"/>
              <a:pathLst>
                <a:path extrusionOk="0" h="3336" w="3759">
                  <a:moveTo>
                    <a:pt x="1820" y="0"/>
                  </a:moveTo>
                  <a:cubicBezTo>
                    <a:pt x="599" y="192"/>
                    <a:pt x="1" y="1596"/>
                    <a:pt x="711" y="2618"/>
                  </a:cubicBezTo>
                  <a:cubicBezTo>
                    <a:pt x="1044" y="3099"/>
                    <a:pt x="1564" y="3336"/>
                    <a:pt x="2082" y="3336"/>
                  </a:cubicBezTo>
                  <a:cubicBezTo>
                    <a:pt x="2654" y="3336"/>
                    <a:pt x="3225" y="3047"/>
                    <a:pt x="3543" y="2482"/>
                  </a:cubicBezTo>
                  <a:cubicBezTo>
                    <a:pt x="3663" y="2274"/>
                    <a:pt x="3735" y="2051"/>
                    <a:pt x="3759" y="1812"/>
                  </a:cubicBezTo>
                  <a:cubicBezTo>
                    <a:pt x="3695" y="1780"/>
                    <a:pt x="3631" y="1748"/>
                    <a:pt x="3567" y="1716"/>
                  </a:cubicBezTo>
                  <a:cubicBezTo>
                    <a:pt x="2849" y="1301"/>
                    <a:pt x="2243" y="711"/>
                    <a:pt x="182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4"/>
            <p:cNvSpPr/>
            <p:nvPr/>
          </p:nvSpPr>
          <p:spPr>
            <a:xfrm>
              <a:off x="7268125" y="3340725"/>
              <a:ext cx="42225" cy="36825"/>
            </a:xfrm>
            <a:custGeom>
              <a:rect b="b" l="l" r="r" t="t"/>
              <a:pathLst>
                <a:path extrusionOk="0" h="1473" w="1689">
                  <a:moveTo>
                    <a:pt x="848" y="1"/>
                  </a:moveTo>
                  <a:cubicBezTo>
                    <a:pt x="393" y="1"/>
                    <a:pt x="1" y="435"/>
                    <a:pt x="140" y="935"/>
                  </a:cubicBezTo>
                  <a:cubicBezTo>
                    <a:pt x="238" y="1285"/>
                    <a:pt x="543" y="1473"/>
                    <a:pt x="851" y="1473"/>
                  </a:cubicBezTo>
                  <a:cubicBezTo>
                    <a:pt x="1096" y="1473"/>
                    <a:pt x="1343" y="1354"/>
                    <a:pt x="1489" y="1102"/>
                  </a:cubicBezTo>
                  <a:cubicBezTo>
                    <a:pt x="1688" y="743"/>
                    <a:pt x="1560" y="296"/>
                    <a:pt x="1209" y="97"/>
                  </a:cubicBezTo>
                  <a:cubicBezTo>
                    <a:pt x="1090" y="30"/>
                    <a:pt x="967" y="1"/>
                    <a:pt x="848"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4"/>
            <p:cNvSpPr/>
            <p:nvPr/>
          </p:nvSpPr>
          <p:spPr>
            <a:xfrm>
              <a:off x="7267225" y="3343325"/>
              <a:ext cx="40525" cy="34325"/>
            </a:xfrm>
            <a:custGeom>
              <a:rect b="b" l="l" r="r" t="t"/>
              <a:pathLst>
                <a:path extrusionOk="0" h="1373" w="1621">
                  <a:moveTo>
                    <a:pt x="511" y="1"/>
                  </a:moveTo>
                  <a:cubicBezTo>
                    <a:pt x="399" y="65"/>
                    <a:pt x="304" y="160"/>
                    <a:pt x="248" y="272"/>
                  </a:cubicBezTo>
                  <a:cubicBezTo>
                    <a:pt x="1" y="687"/>
                    <a:pt x="232" y="1222"/>
                    <a:pt x="695" y="1349"/>
                  </a:cubicBezTo>
                  <a:cubicBezTo>
                    <a:pt x="757" y="1365"/>
                    <a:pt x="818" y="1372"/>
                    <a:pt x="878" y="1372"/>
                  </a:cubicBezTo>
                  <a:cubicBezTo>
                    <a:pt x="1277" y="1372"/>
                    <a:pt x="1620" y="1046"/>
                    <a:pt x="1620" y="623"/>
                  </a:cubicBezTo>
                  <a:lnTo>
                    <a:pt x="1620" y="623"/>
                  </a:lnTo>
                  <a:cubicBezTo>
                    <a:pt x="1503" y="692"/>
                    <a:pt x="1373" y="726"/>
                    <a:pt x="1245" y="726"/>
                  </a:cubicBezTo>
                  <a:cubicBezTo>
                    <a:pt x="1120" y="726"/>
                    <a:pt x="996" y="694"/>
                    <a:pt x="886" y="631"/>
                  </a:cubicBezTo>
                  <a:cubicBezTo>
                    <a:pt x="655" y="503"/>
                    <a:pt x="511" y="264"/>
                    <a:pt x="51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4"/>
            <p:cNvSpPr/>
            <p:nvPr/>
          </p:nvSpPr>
          <p:spPr>
            <a:xfrm>
              <a:off x="7308125" y="3363075"/>
              <a:ext cx="91575" cy="75675"/>
            </a:xfrm>
            <a:custGeom>
              <a:rect b="b" l="l" r="r" t="t"/>
              <a:pathLst>
                <a:path extrusionOk="0" h="3027" w="3663">
                  <a:moveTo>
                    <a:pt x="918" y="1"/>
                  </a:moveTo>
                  <a:cubicBezTo>
                    <a:pt x="56" y="631"/>
                    <a:pt x="0" y="1892"/>
                    <a:pt x="798" y="2602"/>
                  </a:cubicBezTo>
                  <a:cubicBezTo>
                    <a:pt x="1121" y="2889"/>
                    <a:pt x="1517" y="3026"/>
                    <a:pt x="1910" y="3026"/>
                  </a:cubicBezTo>
                  <a:cubicBezTo>
                    <a:pt x="2486" y="3026"/>
                    <a:pt x="3054" y="2730"/>
                    <a:pt x="3368" y="2179"/>
                  </a:cubicBezTo>
                  <a:cubicBezTo>
                    <a:pt x="3663" y="1652"/>
                    <a:pt x="3655" y="1022"/>
                    <a:pt x="3352" y="503"/>
                  </a:cubicBezTo>
                  <a:cubicBezTo>
                    <a:pt x="3250" y="510"/>
                    <a:pt x="3148" y="514"/>
                    <a:pt x="3046" y="514"/>
                  </a:cubicBezTo>
                  <a:cubicBezTo>
                    <a:pt x="2310" y="514"/>
                    <a:pt x="1577" y="337"/>
                    <a:pt x="918"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4"/>
            <p:cNvSpPr/>
            <p:nvPr/>
          </p:nvSpPr>
          <p:spPr>
            <a:xfrm>
              <a:off x="7334775" y="3378325"/>
              <a:ext cx="42000" cy="36750"/>
            </a:xfrm>
            <a:custGeom>
              <a:rect b="b" l="l" r="r" t="t"/>
              <a:pathLst>
                <a:path extrusionOk="0" h="1470" w="1680">
                  <a:moveTo>
                    <a:pt x="837" y="1"/>
                  </a:moveTo>
                  <a:cubicBezTo>
                    <a:pt x="389" y="1"/>
                    <a:pt x="1" y="433"/>
                    <a:pt x="139" y="931"/>
                  </a:cubicBezTo>
                  <a:cubicBezTo>
                    <a:pt x="232" y="1281"/>
                    <a:pt x="538" y="1469"/>
                    <a:pt x="846" y="1469"/>
                  </a:cubicBezTo>
                  <a:cubicBezTo>
                    <a:pt x="1091" y="1469"/>
                    <a:pt x="1338" y="1350"/>
                    <a:pt x="1480" y="1098"/>
                  </a:cubicBezTo>
                  <a:cubicBezTo>
                    <a:pt x="1679" y="747"/>
                    <a:pt x="1560" y="300"/>
                    <a:pt x="1200" y="101"/>
                  </a:cubicBezTo>
                  <a:cubicBezTo>
                    <a:pt x="1081" y="32"/>
                    <a:pt x="957" y="1"/>
                    <a:pt x="837"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4"/>
            <p:cNvSpPr/>
            <p:nvPr/>
          </p:nvSpPr>
          <p:spPr>
            <a:xfrm>
              <a:off x="7334250" y="3381025"/>
              <a:ext cx="39925" cy="34175"/>
            </a:xfrm>
            <a:custGeom>
              <a:rect b="b" l="l" r="r" t="t"/>
              <a:pathLst>
                <a:path extrusionOk="0" h="1367" w="1597">
                  <a:moveTo>
                    <a:pt x="487" y="1"/>
                  </a:moveTo>
                  <a:cubicBezTo>
                    <a:pt x="72" y="240"/>
                    <a:pt x="1" y="815"/>
                    <a:pt x="344" y="1158"/>
                  </a:cubicBezTo>
                  <a:cubicBezTo>
                    <a:pt x="488" y="1299"/>
                    <a:pt x="674" y="1366"/>
                    <a:pt x="858" y="1366"/>
                  </a:cubicBezTo>
                  <a:cubicBezTo>
                    <a:pt x="1111" y="1366"/>
                    <a:pt x="1362" y="1239"/>
                    <a:pt x="1501" y="998"/>
                  </a:cubicBezTo>
                  <a:cubicBezTo>
                    <a:pt x="1565" y="879"/>
                    <a:pt x="1596" y="759"/>
                    <a:pt x="1596" y="623"/>
                  </a:cubicBezTo>
                  <a:lnTo>
                    <a:pt x="1596" y="623"/>
                  </a:lnTo>
                  <a:cubicBezTo>
                    <a:pt x="1483" y="692"/>
                    <a:pt x="1355" y="726"/>
                    <a:pt x="1227" y="726"/>
                  </a:cubicBezTo>
                  <a:cubicBezTo>
                    <a:pt x="1102" y="726"/>
                    <a:pt x="976" y="694"/>
                    <a:pt x="862" y="631"/>
                  </a:cubicBezTo>
                  <a:cubicBezTo>
                    <a:pt x="631" y="504"/>
                    <a:pt x="495" y="256"/>
                    <a:pt x="487"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4"/>
            <p:cNvSpPr/>
            <p:nvPr/>
          </p:nvSpPr>
          <p:spPr>
            <a:xfrm>
              <a:off x="7265825" y="3357500"/>
              <a:ext cx="87400" cy="87600"/>
            </a:xfrm>
            <a:custGeom>
              <a:rect b="b" l="l" r="r" t="t"/>
              <a:pathLst>
                <a:path extrusionOk="0" h="3504" w="3496">
                  <a:moveTo>
                    <a:pt x="1748" y="0"/>
                  </a:moveTo>
                  <a:cubicBezTo>
                    <a:pt x="783" y="0"/>
                    <a:pt x="1" y="782"/>
                    <a:pt x="1" y="1748"/>
                  </a:cubicBezTo>
                  <a:cubicBezTo>
                    <a:pt x="1" y="2713"/>
                    <a:pt x="783" y="3503"/>
                    <a:pt x="1748" y="3503"/>
                  </a:cubicBezTo>
                  <a:cubicBezTo>
                    <a:pt x="2714" y="3503"/>
                    <a:pt x="3496" y="2713"/>
                    <a:pt x="3496" y="1748"/>
                  </a:cubicBezTo>
                  <a:cubicBezTo>
                    <a:pt x="3496" y="782"/>
                    <a:pt x="2714" y="0"/>
                    <a:pt x="174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4"/>
            <p:cNvSpPr/>
            <p:nvPr/>
          </p:nvSpPr>
          <p:spPr>
            <a:xfrm>
              <a:off x="7286175" y="3381100"/>
              <a:ext cx="46300" cy="40375"/>
            </a:xfrm>
            <a:custGeom>
              <a:rect b="b" l="l" r="r" t="t"/>
              <a:pathLst>
                <a:path extrusionOk="0" h="1615" w="1852">
                  <a:moveTo>
                    <a:pt x="927" y="0"/>
                  </a:moveTo>
                  <a:cubicBezTo>
                    <a:pt x="432" y="0"/>
                    <a:pt x="1" y="479"/>
                    <a:pt x="152" y="1027"/>
                  </a:cubicBezTo>
                  <a:cubicBezTo>
                    <a:pt x="259" y="1408"/>
                    <a:pt x="594" y="1615"/>
                    <a:pt x="933" y="1615"/>
                  </a:cubicBezTo>
                  <a:cubicBezTo>
                    <a:pt x="1204" y="1615"/>
                    <a:pt x="1477" y="1483"/>
                    <a:pt x="1636" y="1203"/>
                  </a:cubicBezTo>
                  <a:cubicBezTo>
                    <a:pt x="1852" y="812"/>
                    <a:pt x="1716" y="325"/>
                    <a:pt x="1325" y="110"/>
                  </a:cubicBezTo>
                  <a:cubicBezTo>
                    <a:pt x="1194" y="34"/>
                    <a:pt x="1058" y="0"/>
                    <a:pt x="927"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4"/>
            <p:cNvSpPr/>
            <p:nvPr/>
          </p:nvSpPr>
          <p:spPr>
            <a:xfrm>
              <a:off x="7285775" y="3384225"/>
              <a:ext cx="43925" cy="37300"/>
            </a:xfrm>
            <a:custGeom>
              <a:rect b="b" l="l" r="r" t="t"/>
              <a:pathLst>
                <a:path extrusionOk="0" h="1492" w="1757">
                  <a:moveTo>
                    <a:pt x="519" y="0"/>
                  </a:moveTo>
                  <a:lnTo>
                    <a:pt x="519" y="0"/>
                  </a:lnTo>
                  <a:cubicBezTo>
                    <a:pt x="1" y="328"/>
                    <a:pt x="17" y="1086"/>
                    <a:pt x="551" y="1389"/>
                  </a:cubicBezTo>
                  <a:cubicBezTo>
                    <a:pt x="677" y="1459"/>
                    <a:pt x="811" y="1492"/>
                    <a:pt x="941" y="1492"/>
                  </a:cubicBezTo>
                  <a:cubicBezTo>
                    <a:pt x="1357" y="1492"/>
                    <a:pt x="1744" y="1164"/>
                    <a:pt x="1756" y="703"/>
                  </a:cubicBezTo>
                  <a:lnTo>
                    <a:pt x="1756" y="703"/>
                  </a:lnTo>
                  <a:cubicBezTo>
                    <a:pt x="1622" y="787"/>
                    <a:pt x="1470" y="829"/>
                    <a:pt x="1318" y="829"/>
                  </a:cubicBezTo>
                  <a:cubicBezTo>
                    <a:pt x="1182" y="829"/>
                    <a:pt x="1047" y="795"/>
                    <a:pt x="926" y="727"/>
                  </a:cubicBezTo>
                  <a:cubicBezTo>
                    <a:pt x="663" y="575"/>
                    <a:pt x="511" y="296"/>
                    <a:pt x="519"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4"/>
            <p:cNvSpPr/>
            <p:nvPr/>
          </p:nvSpPr>
          <p:spPr>
            <a:xfrm>
              <a:off x="7255400" y="3309350"/>
              <a:ext cx="13850" cy="12075"/>
            </a:xfrm>
            <a:custGeom>
              <a:rect b="b" l="l" r="r" t="t"/>
              <a:pathLst>
                <a:path extrusionOk="0" h="483" w="554">
                  <a:moveTo>
                    <a:pt x="277" y="0"/>
                  </a:moveTo>
                  <a:cubicBezTo>
                    <a:pt x="127" y="0"/>
                    <a:pt x="1" y="144"/>
                    <a:pt x="51" y="306"/>
                  </a:cubicBezTo>
                  <a:cubicBezTo>
                    <a:pt x="82" y="422"/>
                    <a:pt x="182" y="483"/>
                    <a:pt x="282" y="483"/>
                  </a:cubicBezTo>
                  <a:cubicBezTo>
                    <a:pt x="363" y="483"/>
                    <a:pt x="443" y="444"/>
                    <a:pt x="489" y="362"/>
                  </a:cubicBezTo>
                  <a:cubicBezTo>
                    <a:pt x="553" y="243"/>
                    <a:pt x="513" y="99"/>
                    <a:pt x="402" y="35"/>
                  </a:cubicBezTo>
                  <a:cubicBezTo>
                    <a:pt x="361" y="11"/>
                    <a:pt x="318" y="0"/>
                    <a:pt x="277"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7" name="Google Shape;6547;p64"/>
          <p:cNvGrpSpPr/>
          <p:nvPr/>
        </p:nvGrpSpPr>
        <p:grpSpPr>
          <a:xfrm>
            <a:off x="1623200" y="1600975"/>
            <a:ext cx="375050" cy="281550"/>
            <a:chOff x="1623200" y="1600975"/>
            <a:chExt cx="375050" cy="281550"/>
          </a:xfrm>
        </p:grpSpPr>
        <p:sp>
          <p:nvSpPr>
            <p:cNvPr id="6548" name="Google Shape;6548;p64"/>
            <p:cNvSpPr/>
            <p:nvPr/>
          </p:nvSpPr>
          <p:spPr>
            <a:xfrm>
              <a:off x="1785975" y="1760175"/>
              <a:ext cx="148850" cy="122350"/>
            </a:xfrm>
            <a:custGeom>
              <a:rect b="b" l="l" r="r" t="t"/>
              <a:pathLst>
                <a:path extrusionOk="0" h="4894" w="5954">
                  <a:moveTo>
                    <a:pt x="1934" y="1"/>
                  </a:moveTo>
                  <a:cubicBezTo>
                    <a:pt x="1442" y="1"/>
                    <a:pt x="1017" y="121"/>
                    <a:pt x="767" y="418"/>
                  </a:cubicBezTo>
                  <a:cubicBezTo>
                    <a:pt x="1" y="1343"/>
                    <a:pt x="1190" y="3617"/>
                    <a:pt x="2115" y="4383"/>
                  </a:cubicBezTo>
                  <a:cubicBezTo>
                    <a:pt x="2525" y="4726"/>
                    <a:pt x="3022" y="4893"/>
                    <a:pt x="3516" y="4893"/>
                  </a:cubicBezTo>
                  <a:cubicBezTo>
                    <a:pt x="4137" y="4893"/>
                    <a:pt x="4752" y="4628"/>
                    <a:pt x="5179" y="4112"/>
                  </a:cubicBezTo>
                  <a:cubicBezTo>
                    <a:pt x="5953" y="3186"/>
                    <a:pt x="5834" y="1814"/>
                    <a:pt x="4908" y="1048"/>
                  </a:cubicBezTo>
                  <a:cubicBezTo>
                    <a:pt x="4282" y="524"/>
                    <a:pt x="2962" y="1"/>
                    <a:pt x="193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4"/>
            <p:cNvSpPr/>
            <p:nvPr/>
          </p:nvSpPr>
          <p:spPr>
            <a:xfrm>
              <a:off x="1798150" y="1760175"/>
              <a:ext cx="125300" cy="51350"/>
            </a:xfrm>
            <a:custGeom>
              <a:rect b="b" l="l" r="r" t="t"/>
              <a:pathLst>
                <a:path extrusionOk="0" h="2054" w="5012">
                  <a:moveTo>
                    <a:pt x="1450" y="1"/>
                  </a:moveTo>
                  <a:cubicBezTo>
                    <a:pt x="959" y="1"/>
                    <a:pt x="536" y="121"/>
                    <a:pt x="288" y="418"/>
                  </a:cubicBezTo>
                  <a:cubicBezTo>
                    <a:pt x="48" y="705"/>
                    <a:pt x="1" y="1112"/>
                    <a:pt x="72" y="1567"/>
                  </a:cubicBezTo>
                  <a:lnTo>
                    <a:pt x="695" y="1710"/>
                  </a:lnTo>
                  <a:cubicBezTo>
                    <a:pt x="1556" y="1926"/>
                    <a:pt x="2434" y="2037"/>
                    <a:pt x="3320" y="2053"/>
                  </a:cubicBezTo>
                  <a:cubicBezTo>
                    <a:pt x="3894" y="2053"/>
                    <a:pt x="4461" y="1981"/>
                    <a:pt x="5012" y="1830"/>
                  </a:cubicBezTo>
                  <a:cubicBezTo>
                    <a:pt x="4876" y="1527"/>
                    <a:pt x="4676" y="1255"/>
                    <a:pt x="4421" y="1048"/>
                  </a:cubicBezTo>
                  <a:cubicBezTo>
                    <a:pt x="3795" y="524"/>
                    <a:pt x="2475" y="1"/>
                    <a:pt x="145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4"/>
            <p:cNvSpPr/>
            <p:nvPr/>
          </p:nvSpPr>
          <p:spPr>
            <a:xfrm>
              <a:off x="1810525" y="1600975"/>
              <a:ext cx="187725" cy="188350"/>
            </a:xfrm>
            <a:custGeom>
              <a:rect b="b" l="l" r="r" t="t"/>
              <a:pathLst>
                <a:path extrusionOk="0" h="7534" w="7509">
                  <a:moveTo>
                    <a:pt x="6014" y="0"/>
                  </a:moveTo>
                  <a:cubicBezTo>
                    <a:pt x="1781" y="0"/>
                    <a:pt x="0" y="3187"/>
                    <a:pt x="0" y="3187"/>
                  </a:cubicBezTo>
                  <a:cubicBezTo>
                    <a:pt x="0" y="3187"/>
                    <a:pt x="399" y="7176"/>
                    <a:pt x="399" y="7216"/>
                  </a:cubicBezTo>
                  <a:cubicBezTo>
                    <a:pt x="1348" y="7437"/>
                    <a:pt x="2149" y="7533"/>
                    <a:pt x="2824" y="7533"/>
                  </a:cubicBezTo>
                  <a:cubicBezTo>
                    <a:pt x="6353" y="7533"/>
                    <a:pt x="6457" y="4905"/>
                    <a:pt x="6296" y="3626"/>
                  </a:cubicBezTo>
                  <a:cubicBezTo>
                    <a:pt x="6240" y="3147"/>
                    <a:pt x="6344" y="2660"/>
                    <a:pt x="6599" y="2245"/>
                  </a:cubicBezTo>
                  <a:cubicBezTo>
                    <a:pt x="6807" y="1902"/>
                    <a:pt x="7054" y="1463"/>
                    <a:pt x="7261" y="1080"/>
                  </a:cubicBezTo>
                  <a:cubicBezTo>
                    <a:pt x="7509" y="625"/>
                    <a:pt x="7214" y="67"/>
                    <a:pt x="6695" y="27"/>
                  </a:cubicBezTo>
                  <a:cubicBezTo>
                    <a:pt x="6461" y="9"/>
                    <a:pt x="6234" y="0"/>
                    <a:pt x="6014"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4"/>
            <p:cNvSpPr/>
            <p:nvPr/>
          </p:nvSpPr>
          <p:spPr>
            <a:xfrm>
              <a:off x="1810525" y="1600975"/>
              <a:ext cx="187725" cy="118375"/>
            </a:xfrm>
            <a:custGeom>
              <a:rect b="b" l="l" r="r" t="t"/>
              <a:pathLst>
                <a:path extrusionOk="0" h="4735" w="7509">
                  <a:moveTo>
                    <a:pt x="6014" y="0"/>
                  </a:moveTo>
                  <a:cubicBezTo>
                    <a:pt x="1781" y="0"/>
                    <a:pt x="0" y="3187"/>
                    <a:pt x="0" y="3187"/>
                  </a:cubicBezTo>
                  <a:cubicBezTo>
                    <a:pt x="0" y="3187"/>
                    <a:pt x="72" y="3905"/>
                    <a:pt x="160" y="4735"/>
                  </a:cubicBezTo>
                  <a:cubicBezTo>
                    <a:pt x="670" y="3992"/>
                    <a:pt x="2487" y="1787"/>
                    <a:pt x="6008" y="1787"/>
                  </a:cubicBezTo>
                  <a:cubicBezTo>
                    <a:pt x="6230" y="1787"/>
                    <a:pt x="6459" y="1796"/>
                    <a:pt x="6695" y="1814"/>
                  </a:cubicBezTo>
                  <a:cubicBezTo>
                    <a:pt x="6743" y="1814"/>
                    <a:pt x="6791" y="1822"/>
                    <a:pt x="6839" y="1838"/>
                  </a:cubicBezTo>
                  <a:cubicBezTo>
                    <a:pt x="6982" y="1591"/>
                    <a:pt x="7134" y="1320"/>
                    <a:pt x="7261" y="1080"/>
                  </a:cubicBezTo>
                  <a:cubicBezTo>
                    <a:pt x="7509" y="625"/>
                    <a:pt x="7214" y="67"/>
                    <a:pt x="6695" y="27"/>
                  </a:cubicBezTo>
                  <a:cubicBezTo>
                    <a:pt x="6461" y="9"/>
                    <a:pt x="6234" y="0"/>
                    <a:pt x="601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4"/>
            <p:cNvSpPr/>
            <p:nvPr/>
          </p:nvSpPr>
          <p:spPr>
            <a:xfrm>
              <a:off x="1810525" y="1600975"/>
              <a:ext cx="156025" cy="188250"/>
            </a:xfrm>
            <a:custGeom>
              <a:rect b="b" l="l" r="r" t="t"/>
              <a:pathLst>
                <a:path extrusionOk="0" h="7530" w="6241">
                  <a:moveTo>
                    <a:pt x="6014" y="1"/>
                  </a:moveTo>
                  <a:cubicBezTo>
                    <a:pt x="1779" y="1"/>
                    <a:pt x="0" y="3187"/>
                    <a:pt x="0" y="3187"/>
                  </a:cubicBezTo>
                  <a:cubicBezTo>
                    <a:pt x="0" y="3187"/>
                    <a:pt x="399" y="7176"/>
                    <a:pt x="399" y="7216"/>
                  </a:cubicBezTo>
                  <a:cubicBezTo>
                    <a:pt x="1346" y="7434"/>
                    <a:pt x="2142" y="7530"/>
                    <a:pt x="2816" y="7530"/>
                  </a:cubicBezTo>
                  <a:cubicBezTo>
                    <a:pt x="3203" y="7530"/>
                    <a:pt x="3550" y="7498"/>
                    <a:pt x="3862" y="7440"/>
                  </a:cubicBezTo>
                  <a:cubicBezTo>
                    <a:pt x="5059" y="6371"/>
                    <a:pt x="5067" y="4671"/>
                    <a:pt x="4939" y="3650"/>
                  </a:cubicBezTo>
                  <a:cubicBezTo>
                    <a:pt x="4868" y="3067"/>
                    <a:pt x="4995" y="2477"/>
                    <a:pt x="5307" y="1966"/>
                  </a:cubicBezTo>
                  <a:cubicBezTo>
                    <a:pt x="5562" y="1551"/>
                    <a:pt x="5857" y="1016"/>
                    <a:pt x="6112" y="546"/>
                  </a:cubicBezTo>
                  <a:cubicBezTo>
                    <a:pt x="6208" y="378"/>
                    <a:pt x="6240" y="187"/>
                    <a:pt x="6216" y="3"/>
                  </a:cubicBezTo>
                  <a:cubicBezTo>
                    <a:pt x="6148" y="1"/>
                    <a:pt x="6081" y="1"/>
                    <a:pt x="601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4"/>
            <p:cNvSpPr/>
            <p:nvPr/>
          </p:nvSpPr>
          <p:spPr>
            <a:xfrm>
              <a:off x="1810725" y="1600975"/>
              <a:ext cx="155825" cy="118375"/>
            </a:xfrm>
            <a:custGeom>
              <a:rect b="b" l="l" r="r" t="t"/>
              <a:pathLst>
                <a:path extrusionOk="0" h="4735" w="6233">
                  <a:moveTo>
                    <a:pt x="6006" y="1"/>
                  </a:moveTo>
                  <a:cubicBezTo>
                    <a:pt x="1771" y="1"/>
                    <a:pt x="0" y="3187"/>
                    <a:pt x="0" y="3187"/>
                  </a:cubicBezTo>
                  <a:cubicBezTo>
                    <a:pt x="0" y="3187"/>
                    <a:pt x="72" y="3905"/>
                    <a:pt x="152" y="4735"/>
                  </a:cubicBezTo>
                  <a:cubicBezTo>
                    <a:pt x="1373" y="3019"/>
                    <a:pt x="3296" y="1942"/>
                    <a:pt x="5394" y="1806"/>
                  </a:cubicBezTo>
                  <a:cubicBezTo>
                    <a:pt x="5626" y="1415"/>
                    <a:pt x="5881" y="961"/>
                    <a:pt x="6104" y="554"/>
                  </a:cubicBezTo>
                  <a:cubicBezTo>
                    <a:pt x="6200" y="386"/>
                    <a:pt x="6232" y="187"/>
                    <a:pt x="6208" y="3"/>
                  </a:cubicBezTo>
                  <a:cubicBezTo>
                    <a:pt x="6140" y="1"/>
                    <a:pt x="6073" y="1"/>
                    <a:pt x="600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4"/>
            <p:cNvSpPr/>
            <p:nvPr/>
          </p:nvSpPr>
          <p:spPr>
            <a:xfrm>
              <a:off x="1810525" y="1602225"/>
              <a:ext cx="128100" cy="186950"/>
            </a:xfrm>
            <a:custGeom>
              <a:rect b="b" l="l" r="r" t="t"/>
              <a:pathLst>
                <a:path extrusionOk="0" h="7478" w="5124">
                  <a:moveTo>
                    <a:pt x="5091" y="1"/>
                  </a:moveTo>
                  <a:cubicBezTo>
                    <a:pt x="1516" y="416"/>
                    <a:pt x="0" y="3137"/>
                    <a:pt x="0" y="3137"/>
                  </a:cubicBezTo>
                  <a:cubicBezTo>
                    <a:pt x="0" y="3137"/>
                    <a:pt x="399" y="7126"/>
                    <a:pt x="399" y="7166"/>
                  </a:cubicBezTo>
                  <a:cubicBezTo>
                    <a:pt x="1149" y="7350"/>
                    <a:pt x="1923" y="7454"/>
                    <a:pt x="2689" y="7478"/>
                  </a:cubicBezTo>
                  <a:cubicBezTo>
                    <a:pt x="3934" y="6416"/>
                    <a:pt x="3950" y="4677"/>
                    <a:pt x="3822" y="3655"/>
                  </a:cubicBezTo>
                  <a:cubicBezTo>
                    <a:pt x="3743" y="3065"/>
                    <a:pt x="3870" y="2475"/>
                    <a:pt x="4181" y="1972"/>
                  </a:cubicBezTo>
                  <a:cubicBezTo>
                    <a:pt x="4437" y="1549"/>
                    <a:pt x="4740" y="1014"/>
                    <a:pt x="4995" y="552"/>
                  </a:cubicBezTo>
                  <a:cubicBezTo>
                    <a:pt x="5083" y="384"/>
                    <a:pt x="5123" y="192"/>
                    <a:pt x="509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4"/>
            <p:cNvSpPr/>
            <p:nvPr/>
          </p:nvSpPr>
          <p:spPr>
            <a:xfrm>
              <a:off x="1810725" y="1602425"/>
              <a:ext cx="127700" cy="116925"/>
            </a:xfrm>
            <a:custGeom>
              <a:rect b="b" l="l" r="r" t="t"/>
              <a:pathLst>
                <a:path extrusionOk="0" h="4677" w="5108">
                  <a:moveTo>
                    <a:pt x="5083" y="1"/>
                  </a:moveTo>
                  <a:lnTo>
                    <a:pt x="5083" y="1"/>
                  </a:lnTo>
                  <a:cubicBezTo>
                    <a:pt x="1516" y="416"/>
                    <a:pt x="0" y="3137"/>
                    <a:pt x="0" y="3137"/>
                  </a:cubicBezTo>
                  <a:cubicBezTo>
                    <a:pt x="0" y="3137"/>
                    <a:pt x="72" y="3847"/>
                    <a:pt x="152" y="4677"/>
                  </a:cubicBezTo>
                  <a:cubicBezTo>
                    <a:pt x="1117" y="3312"/>
                    <a:pt x="2554" y="2339"/>
                    <a:pt x="4189" y="1940"/>
                  </a:cubicBezTo>
                  <a:cubicBezTo>
                    <a:pt x="4437" y="1525"/>
                    <a:pt x="4732" y="998"/>
                    <a:pt x="4987" y="544"/>
                  </a:cubicBezTo>
                  <a:cubicBezTo>
                    <a:pt x="5075" y="376"/>
                    <a:pt x="5107" y="184"/>
                    <a:pt x="5083"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4"/>
            <p:cNvSpPr/>
            <p:nvPr/>
          </p:nvSpPr>
          <p:spPr>
            <a:xfrm>
              <a:off x="1814300" y="1692600"/>
              <a:ext cx="77825" cy="50300"/>
            </a:xfrm>
            <a:custGeom>
              <a:rect b="b" l="l" r="r" t="t"/>
              <a:pathLst>
                <a:path extrusionOk="0" h="2012" w="3113">
                  <a:moveTo>
                    <a:pt x="2090" y="0"/>
                  </a:moveTo>
                  <a:cubicBezTo>
                    <a:pt x="1514" y="0"/>
                    <a:pt x="32" y="394"/>
                    <a:pt x="17" y="942"/>
                  </a:cubicBezTo>
                  <a:cubicBezTo>
                    <a:pt x="1" y="1493"/>
                    <a:pt x="1509" y="1995"/>
                    <a:pt x="2068" y="2011"/>
                  </a:cubicBezTo>
                  <a:cubicBezTo>
                    <a:pt x="2077" y="2012"/>
                    <a:pt x="2087" y="2012"/>
                    <a:pt x="2097" y="2012"/>
                  </a:cubicBezTo>
                  <a:cubicBezTo>
                    <a:pt x="2634" y="2012"/>
                    <a:pt x="3081" y="1579"/>
                    <a:pt x="3097" y="1038"/>
                  </a:cubicBezTo>
                  <a:cubicBezTo>
                    <a:pt x="3113" y="479"/>
                    <a:pt x="2682" y="17"/>
                    <a:pt x="2123" y="1"/>
                  </a:cubicBezTo>
                  <a:cubicBezTo>
                    <a:pt x="2113" y="0"/>
                    <a:pt x="2102" y="0"/>
                    <a:pt x="2090"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4"/>
            <p:cNvSpPr/>
            <p:nvPr/>
          </p:nvSpPr>
          <p:spPr>
            <a:xfrm>
              <a:off x="1814300" y="1692600"/>
              <a:ext cx="73050" cy="50300"/>
            </a:xfrm>
            <a:custGeom>
              <a:rect b="b" l="l" r="r" t="t"/>
              <a:pathLst>
                <a:path extrusionOk="0" h="2012" w="2922">
                  <a:moveTo>
                    <a:pt x="2090" y="0"/>
                  </a:moveTo>
                  <a:cubicBezTo>
                    <a:pt x="1514" y="0"/>
                    <a:pt x="32" y="394"/>
                    <a:pt x="17" y="942"/>
                  </a:cubicBezTo>
                  <a:cubicBezTo>
                    <a:pt x="1" y="1493"/>
                    <a:pt x="1509" y="1995"/>
                    <a:pt x="2068" y="2011"/>
                  </a:cubicBezTo>
                  <a:cubicBezTo>
                    <a:pt x="2076" y="2012"/>
                    <a:pt x="2085" y="2012"/>
                    <a:pt x="2094" y="2012"/>
                  </a:cubicBezTo>
                  <a:cubicBezTo>
                    <a:pt x="2380" y="2012"/>
                    <a:pt x="2656" y="1885"/>
                    <a:pt x="2849" y="1668"/>
                  </a:cubicBezTo>
                  <a:cubicBezTo>
                    <a:pt x="2778" y="1549"/>
                    <a:pt x="2698" y="1437"/>
                    <a:pt x="2602" y="1341"/>
                  </a:cubicBezTo>
                  <a:cubicBezTo>
                    <a:pt x="2474" y="1205"/>
                    <a:pt x="2323" y="1086"/>
                    <a:pt x="2171" y="982"/>
                  </a:cubicBezTo>
                  <a:cubicBezTo>
                    <a:pt x="2331" y="910"/>
                    <a:pt x="2490" y="814"/>
                    <a:pt x="2634" y="719"/>
                  </a:cubicBezTo>
                  <a:cubicBezTo>
                    <a:pt x="2746" y="639"/>
                    <a:pt x="2842" y="543"/>
                    <a:pt x="2921" y="439"/>
                  </a:cubicBezTo>
                  <a:cubicBezTo>
                    <a:pt x="2746" y="176"/>
                    <a:pt x="2443" y="9"/>
                    <a:pt x="2123" y="1"/>
                  </a:cubicBezTo>
                  <a:cubicBezTo>
                    <a:pt x="2113" y="0"/>
                    <a:pt x="2102" y="0"/>
                    <a:pt x="2090"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4"/>
            <p:cNvSpPr/>
            <p:nvPr/>
          </p:nvSpPr>
          <p:spPr>
            <a:xfrm>
              <a:off x="1806325" y="1653175"/>
              <a:ext cx="78625" cy="60400"/>
            </a:xfrm>
            <a:custGeom>
              <a:rect b="b" l="l" r="r" t="t"/>
              <a:pathLst>
                <a:path extrusionOk="0" h="2416" w="3145">
                  <a:moveTo>
                    <a:pt x="2009" y="0"/>
                  </a:moveTo>
                  <a:cubicBezTo>
                    <a:pt x="1800" y="0"/>
                    <a:pt x="1591" y="65"/>
                    <a:pt x="1413" y="197"/>
                  </a:cubicBezTo>
                  <a:cubicBezTo>
                    <a:pt x="966" y="524"/>
                    <a:pt x="1" y="1801"/>
                    <a:pt x="336" y="2248"/>
                  </a:cubicBezTo>
                  <a:cubicBezTo>
                    <a:pt x="423" y="2368"/>
                    <a:pt x="595" y="2416"/>
                    <a:pt x="807" y="2416"/>
                  </a:cubicBezTo>
                  <a:cubicBezTo>
                    <a:pt x="1388" y="2416"/>
                    <a:pt x="2275" y="2056"/>
                    <a:pt x="2602" y="1817"/>
                  </a:cubicBezTo>
                  <a:lnTo>
                    <a:pt x="2610" y="1817"/>
                  </a:lnTo>
                  <a:cubicBezTo>
                    <a:pt x="3049" y="1482"/>
                    <a:pt x="3145" y="851"/>
                    <a:pt x="2817" y="405"/>
                  </a:cubicBezTo>
                  <a:cubicBezTo>
                    <a:pt x="2618" y="139"/>
                    <a:pt x="2314" y="0"/>
                    <a:pt x="2009"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4"/>
            <p:cNvSpPr/>
            <p:nvPr/>
          </p:nvSpPr>
          <p:spPr>
            <a:xfrm>
              <a:off x="1806325" y="1653225"/>
              <a:ext cx="71250" cy="59350"/>
            </a:xfrm>
            <a:custGeom>
              <a:rect b="b" l="l" r="r" t="t"/>
              <a:pathLst>
                <a:path extrusionOk="0" h="2374" w="2850">
                  <a:moveTo>
                    <a:pt x="2001" y="1"/>
                  </a:moveTo>
                  <a:cubicBezTo>
                    <a:pt x="1795" y="1"/>
                    <a:pt x="1589" y="64"/>
                    <a:pt x="1413" y="195"/>
                  </a:cubicBezTo>
                  <a:cubicBezTo>
                    <a:pt x="966" y="530"/>
                    <a:pt x="1" y="1799"/>
                    <a:pt x="336" y="2246"/>
                  </a:cubicBezTo>
                  <a:cubicBezTo>
                    <a:pt x="384" y="2310"/>
                    <a:pt x="448" y="2350"/>
                    <a:pt x="527" y="2374"/>
                  </a:cubicBezTo>
                  <a:cubicBezTo>
                    <a:pt x="1150" y="1576"/>
                    <a:pt x="1948" y="921"/>
                    <a:pt x="2849" y="466"/>
                  </a:cubicBezTo>
                  <a:cubicBezTo>
                    <a:pt x="2841" y="443"/>
                    <a:pt x="2825" y="427"/>
                    <a:pt x="2809" y="411"/>
                  </a:cubicBezTo>
                  <a:cubicBezTo>
                    <a:pt x="2613" y="143"/>
                    <a:pt x="2308" y="1"/>
                    <a:pt x="2001"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4"/>
            <p:cNvSpPr/>
            <p:nvPr/>
          </p:nvSpPr>
          <p:spPr>
            <a:xfrm>
              <a:off x="1842225" y="1668275"/>
              <a:ext cx="23575" cy="23750"/>
            </a:xfrm>
            <a:custGeom>
              <a:rect b="b" l="l" r="r" t="t"/>
              <a:pathLst>
                <a:path extrusionOk="0" h="950" w="943">
                  <a:moveTo>
                    <a:pt x="472" y="0"/>
                  </a:moveTo>
                  <a:cubicBezTo>
                    <a:pt x="216" y="0"/>
                    <a:pt x="1" y="216"/>
                    <a:pt x="1" y="479"/>
                  </a:cubicBezTo>
                  <a:cubicBezTo>
                    <a:pt x="1" y="734"/>
                    <a:pt x="216" y="950"/>
                    <a:pt x="472" y="950"/>
                  </a:cubicBezTo>
                  <a:cubicBezTo>
                    <a:pt x="735" y="950"/>
                    <a:pt x="943" y="734"/>
                    <a:pt x="943" y="479"/>
                  </a:cubicBezTo>
                  <a:cubicBezTo>
                    <a:pt x="943" y="216"/>
                    <a:pt x="735" y="0"/>
                    <a:pt x="47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4"/>
            <p:cNvSpPr/>
            <p:nvPr/>
          </p:nvSpPr>
          <p:spPr>
            <a:xfrm>
              <a:off x="1840650" y="1668350"/>
              <a:ext cx="22750" cy="18500"/>
            </a:xfrm>
            <a:custGeom>
              <a:rect b="b" l="l" r="r" t="t"/>
              <a:pathLst>
                <a:path extrusionOk="0" h="740" w="910">
                  <a:moveTo>
                    <a:pt x="536" y="1"/>
                  </a:moveTo>
                  <a:cubicBezTo>
                    <a:pt x="439" y="1"/>
                    <a:pt x="340" y="31"/>
                    <a:pt x="255" y="93"/>
                  </a:cubicBezTo>
                  <a:cubicBezTo>
                    <a:pt x="48" y="244"/>
                    <a:pt x="0" y="532"/>
                    <a:pt x="152" y="739"/>
                  </a:cubicBezTo>
                  <a:cubicBezTo>
                    <a:pt x="391" y="540"/>
                    <a:pt x="646" y="348"/>
                    <a:pt x="910" y="181"/>
                  </a:cubicBezTo>
                  <a:cubicBezTo>
                    <a:pt x="816" y="63"/>
                    <a:pt x="677" y="1"/>
                    <a:pt x="53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4"/>
            <p:cNvSpPr/>
            <p:nvPr/>
          </p:nvSpPr>
          <p:spPr>
            <a:xfrm>
              <a:off x="1804525" y="1713600"/>
              <a:ext cx="73850" cy="65250"/>
            </a:xfrm>
            <a:custGeom>
              <a:rect b="b" l="l" r="r" t="t"/>
              <a:pathLst>
                <a:path extrusionOk="0" h="2610" w="2954">
                  <a:moveTo>
                    <a:pt x="720" y="0"/>
                  </a:moveTo>
                  <a:cubicBezTo>
                    <a:pt x="591" y="0"/>
                    <a:pt x="482" y="31"/>
                    <a:pt x="408" y="102"/>
                  </a:cubicBezTo>
                  <a:cubicBezTo>
                    <a:pt x="1" y="485"/>
                    <a:pt x="735" y="1905"/>
                    <a:pt x="1118" y="2304"/>
                  </a:cubicBezTo>
                  <a:cubicBezTo>
                    <a:pt x="1313" y="2508"/>
                    <a:pt x="1575" y="2610"/>
                    <a:pt x="1838" y="2610"/>
                  </a:cubicBezTo>
                  <a:cubicBezTo>
                    <a:pt x="2090" y="2610"/>
                    <a:pt x="2343" y="2516"/>
                    <a:pt x="2538" y="2328"/>
                  </a:cubicBezTo>
                  <a:cubicBezTo>
                    <a:pt x="2937" y="1945"/>
                    <a:pt x="2953" y="1315"/>
                    <a:pt x="2570" y="908"/>
                  </a:cubicBezTo>
                  <a:cubicBezTo>
                    <a:pt x="2259" y="583"/>
                    <a:pt x="1287" y="0"/>
                    <a:pt x="720"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4"/>
            <p:cNvSpPr/>
            <p:nvPr/>
          </p:nvSpPr>
          <p:spPr>
            <a:xfrm>
              <a:off x="1836650" y="1739675"/>
              <a:ext cx="23775" cy="23775"/>
            </a:xfrm>
            <a:custGeom>
              <a:rect b="b" l="l" r="r" t="t"/>
              <a:pathLst>
                <a:path extrusionOk="0" h="951" w="951">
                  <a:moveTo>
                    <a:pt x="479" y="1"/>
                  </a:moveTo>
                  <a:cubicBezTo>
                    <a:pt x="216" y="1"/>
                    <a:pt x="1" y="216"/>
                    <a:pt x="1" y="479"/>
                  </a:cubicBezTo>
                  <a:cubicBezTo>
                    <a:pt x="1" y="735"/>
                    <a:pt x="216" y="950"/>
                    <a:pt x="479" y="950"/>
                  </a:cubicBezTo>
                  <a:cubicBezTo>
                    <a:pt x="735" y="950"/>
                    <a:pt x="950" y="735"/>
                    <a:pt x="950" y="479"/>
                  </a:cubicBezTo>
                  <a:cubicBezTo>
                    <a:pt x="950" y="216"/>
                    <a:pt x="735" y="1"/>
                    <a:pt x="47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4"/>
            <p:cNvSpPr/>
            <p:nvPr/>
          </p:nvSpPr>
          <p:spPr>
            <a:xfrm>
              <a:off x="1852400" y="1807300"/>
              <a:ext cx="56300" cy="56475"/>
            </a:xfrm>
            <a:custGeom>
              <a:rect b="b" l="l" r="r" t="t"/>
              <a:pathLst>
                <a:path extrusionOk="0" h="2259" w="2252">
                  <a:moveTo>
                    <a:pt x="1126" y="1"/>
                  </a:moveTo>
                  <a:cubicBezTo>
                    <a:pt x="504" y="1"/>
                    <a:pt x="1" y="503"/>
                    <a:pt x="1" y="1126"/>
                  </a:cubicBezTo>
                  <a:cubicBezTo>
                    <a:pt x="1" y="1748"/>
                    <a:pt x="504" y="2259"/>
                    <a:pt x="1126" y="2259"/>
                  </a:cubicBezTo>
                  <a:cubicBezTo>
                    <a:pt x="1748" y="2259"/>
                    <a:pt x="2251" y="1748"/>
                    <a:pt x="2251" y="1126"/>
                  </a:cubicBezTo>
                  <a:cubicBezTo>
                    <a:pt x="2251" y="503"/>
                    <a:pt x="1748" y="1"/>
                    <a:pt x="1126"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4"/>
            <p:cNvSpPr/>
            <p:nvPr/>
          </p:nvSpPr>
          <p:spPr>
            <a:xfrm>
              <a:off x="1861775" y="1817075"/>
              <a:ext cx="37550" cy="36775"/>
            </a:xfrm>
            <a:custGeom>
              <a:rect b="b" l="l" r="r" t="t"/>
              <a:pathLst>
                <a:path extrusionOk="0" h="1471" w="1502">
                  <a:moveTo>
                    <a:pt x="751" y="1"/>
                  </a:moveTo>
                  <a:cubicBezTo>
                    <a:pt x="713" y="1"/>
                    <a:pt x="675" y="17"/>
                    <a:pt x="647" y="49"/>
                  </a:cubicBezTo>
                  <a:lnTo>
                    <a:pt x="57" y="631"/>
                  </a:lnTo>
                  <a:cubicBezTo>
                    <a:pt x="1" y="687"/>
                    <a:pt x="1" y="783"/>
                    <a:pt x="57" y="847"/>
                  </a:cubicBezTo>
                  <a:lnTo>
                    <a:pt x="647" y="1429"/>
                  </a:lnTo>
                  <a:cubicBezTo>
                    <a:pt x="675" y="1457"/>
                    <a:pt x="713" y="1471"/>
                    <a:pt x="751" y="1471"/>
                  </a:cubicBezTo>
                  <a:cubicBezTo>
                    <a:pt x="789" y="1471"/>
                    <a:pt x="827" y="1457"/>
                    <a:pt x="855" y="1429"/>
                  </a:cubicBezTo>
                  <a:lnTo>
                    <a:pt x="1445" y="847"/>
                  </a:lnTo>
                  <a:cubicBezTo>
                    <a:pt x="1501" y="783"/>
                    <a:pt x="1501" y="687"/>
                    <a:pt x="1445" y="631"/>
                  </a:cubicBezTo>
                  <a:lnTo>
                    <a:pt x="855" y="49"/>
                  </a:lnTo>
                  <a:cubicBezTo>
                    <a:pt x="827" y="17"/>
                    <a:pt x="789" y="1"/>
                    <a:pt x="751"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4"/>
            <p:cNvSpPr/>
            <p:nvPr/>
          </p:nvSpPr>
          <p:spPr>
            <a:xfrm>
              <a:off x="1840050" y="1797725"/>
              <a:ext cx="14375" cy="14400"/>
            </a:xfrm>
            <a:custGeom>
              <a:rect b="b" l="l" r="r" t="t"/>
              <a:pathLst>
                <a:path extrusionOk="0" h="576" w="575">
                  <a:moveTo>
                    <a:pt x="287" y="1"/>
                  </a:moveTo>
                  <a:cubicBezTo>
                    <a:pt x="128" y="1"/>
                    <a:pt x="0" y="128"/>
                    <a:pt x="0" y="288"/>
                  </a:cubicBezTo>
                  <a:cubicBezTo>
                    <a:pt x="0" y="448"/>
                    <a:pt x="128" y="575"/>
                    <a:pt x="287" y="575"/>
                  </a:cubicBezTo>
                  <a:cubicBezTo>
                    <a:pt x="447" y="575"/>
                    <a:pt x="575" y="448"/>
                    <a:pt x="575" y="288"/>
                  </a:cubicBezTo>
                  <a:cubicBezTo>
                    <a:pt x="575" y="128"/>
                    <a:pt x="447" y="1"/>
                    <a:pt x="287"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4"/>
            <p:cNvSpPr/>
            <p:nvPr/>
          </p:nvSpPr>
          <p:spPr>
            <a:xfrm>
              <a:off x="1840050" y="1797725"/>
              <a:ext cx="14375" cy="12000"/>
            </a:xfrm>
            <a:custGeom>
              <a:rect b="b" l="l" r="r" t="t"/>
              <a:pathLst>
                <a:path extrusionOk="0" h="480" w="575">
                  <a:moveTo>
                    <a:pt x="287" y="1"/>
                  </a:moveTo>
                  <a:cubicBezTo>
                    <a:pt x="128" y="1"/>
                    <a:pt x="0" y="128"/>
                    <a:pt x="0" y="288"/>
                  </a:cubicBezTo>
                  <a:cubicBezTo>
                    <a:pt x="0" y="328"/>
                    <a:pt x="8" y="368"/>
                    <a:pt x="24" y="408"/>
                  </a:cubicBezTo>
                  <a:cubicBezTo>
                    <a:pt x="192" y="432"/>
                    <a:pt x="351" y="456"/>
                    <a:pt x="511" y="479"/>
                  </a:cubicBezTo>
                  <a:cubicBezTo>
                    <a:pt x="551" y="424"/>
                    <a:pt x="575" y="360"/>
                    <a:pt x="575" y="288"/>
                  </a:cubicBezTo>
                  <a:cubicBezTo>
                    <a:pt x="575" y="128"/>
                    <a:pt x="447" y="1"/>
                    <a:pt x="287"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4"/>
            <p:cNvSpPr/>
            <p:nvPr/>
          </p:nvSpPr>
          <p:spPr>
            <a:xfrm>
              <a:off x="1874150" y="1828900"/>
              <a:ext cx="15825" cy="13025"/>
            </a:xfrm>
            <a:custGeom>
              <a:rect b="b" l="l" r="r" t="t"/>
              <a:pathLst>
                <a:path extrusionOk="0" h="521" w="633">
                  <a:moveTo>
                    <a:pt x="260" y="1"/>
                  </a:moveTo>
                  <a:cubicBezTo>
                    <a:pt x="198" y="1"/>
                    <a:pt x="135" y="26"/>
                    <a:pt x="80" y="86"/>
                  </a:cubicBezTo>
                  <a:cubicBezTo>
                    <a:pt x="33" y="134"/>
                    <a:pt x="1" y="198"/>
                    <a:pt x="1" y="262"/>
                  </a:cubicBezTo>
                  <a:cubicBezTo>
                    <a:pt x="1" y="418"/>
                    <a:pt x="125" y="520"/>
                    <a:pt x="255" y="520"/>
                  </a:cubicBezTo>
                  <a:cubicBezTo>
                    <a:pt x="317" y="520"/>
                    <a:pt x="380" y="497"/>
                    <a:pt x="432" y="445"/>
                  </a:cubicBezTo>
                  <a:cubicBezTo>
                    <a:pt x="633" y="263"/>
                    <a:pt x="457" y="1"/>
                    <a:pt x="260"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4"/>
            <p:cNvSpPr/>
            <p:nvPr/>
          </p:nvSpPr>
          <p:spPr>
            <a:xfrm>
              <a:off x="1866775" y="1807300"/>
              <a:ext cx="27550" cy="4225"/>
            </a:xfrm>
            <a:custGeom>
              <a:rect b="b" l="l" r="r" t="t"/>
              <a:pathLst>
                <a:path extrusionOk="0" h="169" w="1102">
                  <a:moveTo>
                    <a:pt x="551" y="1"/>
                  </a:moveTo>
                  <a:cubicBezTo>
                    <a:pt x="361" y="1"/>
                    <a:pt x="172" y="49"/>
                    <a:pt x="0" y="144"/>
                  </a:cubicBezTo>
                  <a:cubicBezTo>
                    <a:pt x="200" y="160"/>
                    <a:pt x="391" y="168"/>
                    <a:pt x="575" y="168"/>
                  </a:cubicBezTo>
                  <a:cubicBezTo>
                    <a:pt x="758" y="168"/>
                    <a:pt x="934" y="160"/>
                    <a:pt x="1102" y="144"/>
                  </a:cubicBezTo>
                  <a:cubicBezTo>
                    <a:pt x="930" y="49"/>
                    <a:pt x="741" y="1"/>
                    <a:pt x="55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4"/>
            <p:cNvSpPr/>
            <p:nvPr/>
          </p:nvSpPr>
          <p:spPr>
            <a:xfrm>
              <a:off x="1686850" y="1760175"/>
              <a:ext cx="148825" cy="122350"/>
            </a:xfrm>
            <a:custGeom>
              <a:rect b="b" l="l" r="r" t="t"/>
              <a:pathLst>
                <a:path extrusionOk="0" h="4894" w="5953">
                  <a:moveTo>
                    <a:pt x="4015" y="1"/>
                  </a:moveTo>
                  <a:cubicBezTo>
                    <a:pt x="2988" y="1"/>
                    <a:pt x="1666" y="524"/>
                    <a:pt x="1045" y="1048"/>
                  </a:cubicBezTo>
                  <a:cubicBezTo>
                    <a:pt x="120" y="1814"/>
                    <a:pt x="0" y="3186"/>
                    <a:pt x="766" y="4112"/>
                  </a:cubicBezTo>
                  <a:cubicBezTo>
                    <a:pt x="1197" y="4628"/>
                    <a:pt x="1815" y="4893"/>
                    <a:pt x="2437" y="4893"/>
                  </a:cubicBezTo>
                  <a:cubicBezTo>
                    <a:pt x="2931" y="4893"/>
                    <a:pt x="3428" y="4726"/>
                    <a:pt x="3838" y="4383"/>
                  </a:cubicBezTo>
                  <a:cubicBezTo>
                    <a:pt x="4756" y="3617"/>
                    <a:pt x="5953" y="1343"/>
                    <a:pt x="5179" y="418"/>
                  </a:cubicBezTo>
                  <a:cubicBezTo>
                    <a:pt x="4931" y="121"/>
                    <a:pt x="4507" y="1"/>
                    <a:pt x="401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4"/>
            <p:cNvSpPr/>
            <p:nvPr/>
          </p:nvSpPr>
          <p:spPr>
            <a:xfrm>
              <a:off x="1698200" y="1760175"/>
              <a:ext cx="125300" cy="51350"/>
            </a:xfrm>
            <a:custGeom>
              <a:rect b="b" l="l" r="r" t="t"/>
              <a:pathLst>
                <a:path extrusionOk="0" h="2054" w="5012">
                  <a:moveTo>
                    <a:pt x="3558" y="1"/>
                  </a:moveTo>
                  <a:cubicBezTo>
                    <a:pt x="2530" y="1"/>
                    <a:pt x="1212" y="524"/>
                    <a:pt x="591" y="1048"/>
                  </a:cubicBezTo>
                  <a:cubicBezTo>
                    <a:pt x="336" y="1255"/>
                    <a:pt x="129" y="1527"/>
                    <a:pt x="1" y="1830"/>
                  </a:cubicBezTo>
                  <a:cubicBezTo>
                    <a:pt x="543" y="1981"/>
                    <a:pt x="1118" y="2053"/>
                    <a:pt x="1684" y="2053"/>
                  </a:cubicBezTo>
                  <a:cubicBezTo>
                    <a:pt x="2570" y="2037"/>
                    <a:pt x="3456" y="1926"/>
                    <a:pt x="4310" y="1710"/>
                  </a:cubicBezTo>
                  <a:lnTo>
                    <a:pt x="4940" y="1567"/>
                  </a:lnTo>
                  <a:cubicBezTo>
                    <a:pt x="5012" y="1112"/>
                    <a:pt x="4956" y="705"/>
                    <a:pt x="4725" y="418"/>
                  </a:cubicBezTo>
                  <a:cubicBezTo>
                    <a:pt x="4474" y="121"/>
                    <a:pt x="4049" y="1"/>
                    <a:pt x="3558"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4"/>
            <p:cNvSpPr/>
            <p:nvPr/>
          </p:nvSpPr>
          <p:spPr>
            <a:xfrm>
              <a:off x="1623200" y="1600975"/>
              <a:ext cx="187750" cy="188350"/>
            </a:xfrm>
            <a:custGeom>
              <a:rect b="b" l="l" r="r" t="t"/>
              <a:pathLst>
                <a:path extrusionOk="0" h="7534" w="7510">
                  <a:moveTo>
                    <a:pt x="1503" y="0"/>
                  </a:moveTo>
                  <a:cubicBezTo>
                    <a:pt x="1283" y="0"/>
                    <a:pt x="1056" y="9"/>
                    <a:pt x="822" y="27"/>
                  </a:cubicBezTo>
                  <a:cubicBezTo>
                    <a:pt x="304" y="67"/>
                    <a:pt x="1" y="625"/>
                    <a:pt x="248" y="1080"/>
                  </a:cubicBezTo>
                  <a:cubicBezTo>
                    <a:pt x="455" y="1463"/>
                    <a:pt x="703" y="1902"/>
                    <a:pt x="918" y="2245"/>
                  </a:cubicBezTo>
                  <a:cubicBezTo>
                    <a:pt x="1166" y="2660"/>
                    <a:pt x="1277" y="3147"/>
                    <a:pt x="1213" y="3626"/>
                  </a:cubicBezTo>
                  <a:cubicBezTo>
                    <a:pt x="1053" y="4905"/>
                    <a:pt x="1156" y="7533"/>
                    <a:pt x="4685" y="7533"/>
                  </a:cubicBezTo>
                  <a:cubicBezTo>
                    <a:pt x="5361" y="7533"/>
                    <a:pt x="6162" y="7437"/>
                    <a:pt x="7110" y="7216"/>
                  </a:cubicBezTo>
                  <a:cubicBezTo>
                    <a:pt x="7110" y="7176"/>
                    <a:pt x="7509" y="3187"/>
                    <a:pt x="7509" y="3187"/>
                  </a:cubicBezTo>
                  <a:cubicBezTo>
                    <a:pt x="7509" y="3187"/>
                    <a:pt x="5736" y="0"/>
                    <a:pt x="1503"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4"/>
            <p:cNvSpPr/>
            <p:nvPr/>
          </p:nvSpPr>
          <p:spPr>
            <a:xfrm>
              <a:off x="1623200" y="1600975"/>
              <a:ext cx="187750" cy="118375"/>
            </a:xfrm>
            <a:custGeom>
              <a:rect b="b" l="l" r="r" t="t"/>
              <a:pathLst>
                <a:path extrusionOk="0" h="4735" w="7510">
                  <a:moveTo>
                    <a:pt x="1503" y="0"/>
                  </a:moveTo>
                  <a:cubicBezTo>
                    <a:pt x="1283" y="0"/>
                    <a:pt x="1056" y="9"/>
                    <a:pt x="822" y="27"/>
                  </a:cubicBezTo>
                  <a:cubicBezTo>
                    <a:pt x="304" y="67"/>
                    <a:pt x="1" y="625"/>
                    <a:pt x="248" y="1080"/>
                  </a:cubicBezTo>
                  <a:cubicBezTo>
                    <a:pt x="384" y="1320"/>
                    <a:pt x="535" y="1591"/>
                    <a:pt x="679" y="1838"/>
                  </a:cubicBezTo>
                  <a:cubicBezTo>
                    <a:pt x="719" y="1822"/>
                    <a:pt x="767" y="1814"/>
                    <a:pt x="822" y="1814"/>
                  </a:cubicBezTo>
                  <a:cubicBezTo>
                    <a:pt x="1058" y="1796"/>
                    <a:pt x="1286" y="1787"/>
                    <a:pt x="1508" y="1787"/>
                  </a:cubicBezTo>
                  <a:cubicBezTo>
                    <a:pt x="5024" y="1787"/>
                    <a:pt x="6847" y="3992"/>
                    <a:pt x="7358" y="4735"/>
                  </a:cubicBezTo>
                  <a:cubicBezTo>
                    <a:pt x="7437" y="3905"/>
                    <a:pt x="7509" y="3187"/>
                    <a:pt x="7509" y="3187"/>
                  </a:cubicBezTo>
                  <a:cubicBezTo>
                    <a:pt x="7509" y="3187"/>
                    <a:pt x="5736" y="0"/>
                    <a:pt x="150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4"/>
            <p:cNvSpPr/>
            <p:nvPr/>
          </p:nvSpPr>
          <p:spPr>
            <a:xfrm>
              <a:off x="1654925" y="1600975"/>
              <a:ext cx="156025" cy="188250"/>
            </a:xfrm>
            <a:custGeom>
              <a:rect b="b" l="l" r="r" t="t"/>
              <a:pathLst>
                <a:path extrusionOk="0" h="7530" w="6241">
                  <a:moveTo>
                    <a:pt x="235" y="1"/>
                  </a:moveTo>
                  <a:cubicBezTo>
                    <a:pt x="168" y="1"/>
                    <a:pt x="100" y="1"/>
                    <a:pt x="32" y="3"/>
                  </a:cubicBezTo>
                  <a:cubicBezTo>
                    <a:pt x="0" y="187"/>
                    <a:pt x="40" y="378"/>
                    <a:pt x="128" y="546"/>
                  </a:cubicBezTo>
                  <a:cubicBezTo>
                    <a:pt x="383" y="1016"/>
                    <a:pt x="687" y="1551"/>
                    <a:pt x="942" y="1966"/>
                  </a:cubicBezTo>
                  <a:cubicBezTo>
                    <a:pt x="1253" y="2477"/>
                    <a:pt x="1381" y="3067"/>
                    <a:pt x="1301" y="3650"/>
                  </a:cubicBezTo>
                  <a:cubicBezTo>
                    <a:pt x="1181" y="4671"/>
                    <a:pt x="1189" y="6371"/>
                    <a:pt x="2386" y="7440"/>
                  </a:cubicBezTo>
                  <a:cubicBezTo>
                    <a:pt x="2695" y="7498"/>
                    <a:pt x="3041" y="7530"/>
                    <a:pt x="3429" y="7530"/>
                  </a:cubicBezTo>
                  <a:cubicBezTo>
                    <a:pt x="4102" y="7530"/>
                    <a:pt x="4899" y="7434"/>
                    <a:pt x="5841" y="7216"/>
                  </a:cubicBezTo>
                  <a:cubicBezTo>
                    <a:pt x="5841" y="7176"/>
                    <a:pt x="6240" y="3187"/>
                    <a:pt x="6240" y="3187"/>
                  </a:cubicBezTo>
                  <a:cubicBezTo>
                    <a:pt x="6240" y="3187"/>
                    <a:pt x="4469" y="1"/>
                    <a:pt x="23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4"/>
            <p:cNvSpPr/>
            <p:nvPr/>
          </p:nvSpPr>
          <p:spPr>
            <a:xfrm>
              <a:off x="1654925" y="1600975"/>
              <a:ext cx="156025" cy="118375"/>
            </a:xfrm>
            <a:custGeom>
              <a:rect b="b" l="l" r="r" t="t"/>
              <a:pathLst>
                <a:path extrusionOk="0" h="4735" w="6241">
                  <a:moveTo>
                    <a:pt x="235" y="1"/>
                  </a:moveTo>
                  <a:cubicBezTo>
                    <a:pt x="168" y="1"/>
                    <a:pt x="100" y="1"/>
                    <a:pt x="32" y="3"/>
                  </a:cubicBezTo>
                  <a:cubicBezTo>
                    <a:pt x="0" y="187"/>
                    <a:pt x="40" y="386"/>
                    <a:pt x="136" y="554"/>
                  </a:cubicBezTo>
                  <a:cubicBezTo>
                    <a:pt x="359" y="961"/>
                    <a:pt x="615" y="1415"/>
                    <a:pt x="846" y="1806"/>
                  </a:cubicBezTo>
                  <a:cubicBezTo>
                    <a:pt x="2945" y="1950"/>
                    <a:pt x="4868" y="3019"/>
                    <a:pt x="6089" y="4735"/>
                  </a:cubicBezTo>
                  <a:cubicBezTo>
                    <a:pt x="6168" y="3905"/>
                    <a:pt x="6240" y="3187"/>
                    <a:pt x="6240" y="3187"/>
                  </a:cubicBezTo>
                  <a:cubicBezTo>
                    <a:pt x="6240" y="3187"/>
                    <a:pt x="4469" y="1"/>
                    <a:pt x="23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4"/>
            <p:cNvSpPr/>
            <p:nvPr/>
          </p:nvSpPr>
          <p:spPr>
            <a:xfrm>
              <a:off x="1683050" y="1602225"/>
              <a:ext cx="127900" cy="186950"/>
            </a:xfrm>
            <a:custGeom>
              <a:rect b="b" l="l" r="r" t="t"/>
              <a:pathLst>
                <a:path extrusionOk="0" h="7478" w="5116">
                  <a:moveTo>
                    <a:pt x="32" y="1"/>
                  </a:moveTo>
                  <a:lnTo>
                    <a:pt x="32" y="1"/>
                  </a:lnTo>
                  <a:cubicBezTo>
                    <a:pt x="0" y="192"/>
                    <a:pt x="40" y="384"/>
                    <a:pt x="128" y="552"/>
                  </a:cubicBezTo>
                  <a:cubicBezTo>
                    <a:pt x="383" y="1014"/>
                    <a:pt x="687" y="1549"/>
                    <a:pt x="942" y="1972"/>
                  </a:cubicBezTo>
                  <a:cubicBezTo>
                    <a:pt x="1245" y="2475"/>
                    <a:pt x="1373" y="3065"/>
                    <a:pt x="1301" y="3655"/>
                  </a:cubicBezTo>
                  <a:cubicBezTo>
                    <a:pt x="1173" y="4677"/>
                    <a:pt x="1181" y="6416"/>
                    <a:pt x="2426" y="7478"/>
                  </a:cubicBezTo>
                  <a:cubicBezTo>
                    <a:pt x="3200" y="7454"/>
                    <a:pt x="3966" y="7350"/>
                    <a:pt x="4716" y="7166"/>
                  </a:cubicBezTo>
                  <a:cubicBezTo>
                    <a:pt x="4716" y="7126"/>
                    <a:pt x="5115" y="3137"/>
                    <a:pt x="5115" y="3137"/>
                  </a:cubicBezTo>
                  <a:cubicBezTo>
                    <a:pt x="5115" y="3137"/>
                    <a:pt x="3599" y="416"/>
                    <a:pt x="3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4"/>
            <p:cNvSpPr/>
            <p:nvPr/>
          </p:nvSpPr>
          <p:spPr>
            <a:xfrm>
              <a:off x="1683050" y="1602425"/>
              <a:ext cx="127900" cy="116925"/>
            </a:xfrm>
            <a:custGeom>
              <a:rect b="b" l="l" r="r" t="t"/>
              <a:pathLst>
                <a:path extrusionOk="0" h="4677" w="5116">
                  <a:moveTo>
                    <a:pt x="32" y="1"/>
                  </a:moveTo>
                  <a:lnTo>
                    <a:pt x="32" y="1"/>
                  </a:lnTo>
                  <a:cubicBezTo>
                    <a:pt x="0" y="184"/>
                    <a:pt x="40" y="376"/>
                    <a:pt x="128" y="544"/>
                  </a:cubicBezTo>
                  <a:cubicBezTo>
                    <a:pt x="383" y="998"/>
                    <a:pt x="671" y="1525"/>
                    <a:pt x="926" y="1940"/>
                  </a:cubicBezTo>
                  <a:cubicBezTo>
                    <a:pt x="2562" y="2339"/>
                    <a:pt x="3990" y="3312"/>
                    <a:pt x="4964" y="4677"/>
                  </a:cubicBezTo>
                  <a:cubicBezTo>
                    <a:pt x="5043" y="3847"/>
                    <a:pt x="5115" y="3137"/>
                    <a:pt x="5115" y="3137"/>
                  </a:cubicBezTo>
                  <a:cubicBezTo>
                    <a:pt x="5115" y="3137"/>
                    <a:pt x="3599" y="416"/>
                    <a:pt x="3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4"/>
            <p:cNvSpPr/>
            <p:nvPr/>
          </p:nvSpPr>
          <p:spPr>
            <a:xfrm>
              <a:off x="1729325" y="1692600"/>
              <a:ext cx="78025" cy="50300"/>
            </a:xfrm>
            <a:custGeom>
              <a:rect b="b" l="l" r="r" t="t"/>
              <a:pathLst>
                <a:path extrusionOk="0" h="2012" w="3121">
                  <a:moveTo>
                    <a:pt x="1031" y="0"/>
                  </a:moveTo>
                  <a:cubicBezTo>
                    <a:pt x="1020" y="0"/>
                    <a:pt x="1009" y="0"/>
                    <a:pt x="998" y="1"/>
                  </a:cubicBezTo>
                  <a:cubicBezTo>
                    <a:pt x="439" y="17"/>
                    <a:pt x="1" y="479"/>
                    <a:pt x="17" y="1038"/>
                  </a:cubicBezTo>
                  <a:cubicBezTo>
                    <a:pt x="32" y="1579"/>
                    <a:pt x="487" y="2012"/>
                    <a:pt x="1025" y="2012"/>
                  </a:cubicBezTo>
                  <a:cubicBezTo>
                    <a:pt x="1034" y="2012"/>
                    <a:pt x="1044" y="2012"/>
                    <a:pt x="1054" y="2011"/>
                  </a:cubicBezTo>
                  <a:cubicBezTo>
                    <a:pt x="1612" y="1995"/>
                    <a:pt x="3121" y="1493"/>
                    <a:pt x="3105" y="942"/>
                  </a:cubicBezTo>
                  <a:cubicBezTo>
                    <a:pt x="3089" y="394"/>
                    <a:pt x="1608" y="0"/>
                    <a:pt x="1031"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4"/>
            <p:cNvSpPr/>
            <p:nvPr/>
          </p:nvSpPr>
          <p:spPr>
            <a:xfrm>
              <a:off x="1734125" y="1692600"/>
              <a:ext cx="73225" cy="50300"/>
            </a:xfrm>
            <a:custGeom>
              <a:rect b="b" l="l" r="r" t="t"/>
              <a:pathLst>
                <a:path extrusionOk="0" h="2012" w="2929">
                  <a:moveTo>
                    <a:pt x="832" y="0"/>
                  </a:moveTo>
                  <a:cubicBezTo>
                    <a:pt x="820" y="0"/>
                    <a:pt x="809" y="0"/>
                    <a:pt x="798" y="1"/>
                  </a:cubicBezTo>
                  <a:cubicBezTo>
                    <a:pt x="479" y="9"/>
                    <a:pt x="184" y="176"/>
                    <a:pt x="0" y="439"/>
                  </a:cubicBezTo>
                  <a:cubicBezTo>
                    <a:pt x="88" y="543"/>
                    <a:pt x="184" y="639"/>
                    <a:pt x="287" y="719"/>
                  </a:cubicBezTo>
                  <a:cubicBezTo>
                    <a:pt x="439" y="814"/>
                    <a:pt x="591" y="910"/>
                    <a:pt x="758" y="982"/>
                  </a:cubicBezTo>
                  <a:cubicBezTo>
                    <a:pt x="599" y="1086"/>
                    <a:pt x="455" y="1205"/>
                    <a:pt x="319" y="1341"/>
                  </a:cubicBezTo>
                  <a:cubicBezTo>
                    <a:pt x="224" y="1437"/>
                    <a:pt x="144" y="1549"/>
                    <a:pt x="80" y="1668"/>
                  </a:cubicBezTo>
                  <a:cubicBezTo>
                    <a:pt x="274" y="1885"/>
                    <a:pt x="550" y="2012"/>
                    <a:pt x="836" y="2012"/>
                  </a:cubicBezTo>
                  <a:cubicBezTo>
                    <a:pt x="844" y="2012"/>
                    <a:pt x="853" y="2012"/>
                    <a:pt x="862" y="2011"/>
                  </a:cubicBezTo>
                  <a:cubicBezTo>
                    <a:pt x="1412" y="1995"/>
                    <a:pt x="2929" y="1493"/>
                    <a:pt x="2913" y="942"/>
                  </a:cubicBezTo>
                  <a:cubicBezTo>
                    <a:pt x="2897" y="394"/>
                    <a:pt x="1416" y="0"/>
                    <a:pt x="832"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4"/>
            <p:cNvSpPr/>
            <p:nvPr/>
          </p:nvSpPr>
          <p:spPr>
            <a:xfrm>
              <a:off x="1736500" y="1653175"/>
              <a:ext cx="78625" cy="60400"/>
            </a:xfrm>
            <a:custGeom>
              <a:rect b="b" l="l" r="r" t="t"/>
              <a:pathLst>
                <a:path extrusionOk="0" h="2416" w="3145">
                  <a:moveTo>
                    <a:pt x="1139" y="0"/>
                  </a:moveTo>
                  <a:cubicBezTo>
                    <a:pt x="832" y="0"/>
                    <a:pt x="531" y="139"/>
                    <a:pt x="336" y="405"/>
                  </a:cubicBezTo>
                  <a:cubicBezTo>
                    <a:pt x="1" y="851"/>
                    <a:pt x="97" y="1482"/>
                    <a:pt x="543" y="1817"/>
                  </a:cubicBezTo>
                  <a:lnTo>
                    <a:pt x="551" y="1817"/>
                  </a:lnTo>
                  <a:cubicBezTo>
                    <a:pt x="873" y="2056"/>
                    <a:pt x="1763" y="2416"/>
                    <a:pt x="2345" y="2416"/>
                  </a:cubicBezTo>
                  <a:cubicBezTo>
                    <a:pt x="2558" y="2416"/>
                    <a:pt x="2730" y="2368"/>
                    <a:pt x="2818" y="2248"/>
                  </a:cubicBezTo>
                  <a:cubicBezTo>
                    <a:pt x="3145" y="1801"/>
                    <a:pt x="2187" y="524"/>
                    <a:pt x="1740" y="197"/>
                  </a:cubicBezTo>
                  <a:cubicBezTo>
                    <a:pt x="1559" y="65"/>
                    <a:pt x="1348" y="0"/>
                    <a:pt x="1139"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4"/>
            <p:cNvSpPr/>
            <p:nvPr/>
          </p:nvSpPr>
          <p:spPr>
            <a:xfrm>
              <a:off x="1743900" y="1653225"/>
              <a:ext cx="71225" cy="59350"/>
            </a:xfrm>
            <a:custGeom>
              <a:rect b="b" l="l" r="r" t="t"/>
              <a:pathLst>
                <a:path extrusionOk="0" h="2374" w="2849">
                  <a:moveTo>
                    <a:pt x="851" y="1"/>
                  </a:moveTo>
                  <a:cubicBezTo>
                    <a:pt x="541" y="1"/>
                    <a:pt x="236" y="143"/>
                    <a:pt x="40" y="411"/>
                  </a:cubicBezTo>
                  <a:cubicBezTo>
                    <a:pt x="24" y="427"/>
                    <a:pt x="16" y="443"/>
                    <a:pt x="0" y="466"/>
                  </a:cubicBezTo>
                  <a:cubicBezTo>
                    <a:pt x="910" y="921"/>
                    <a:pt x="1700" y="1576"/>
                    <a:pt x="2330" y="2374"/>
                  </a:cubicBezTo>
                  <a:cubicBezTo>
                    <a:pt x="2410" y="2350"/>
                    <a:pt x="2474" y="2310"/>
                    <a:pt x="2522" y="2246"/>
                  </a:cubicBezTo>
                  <a:cubicBezTo>
                    <a:pt x="2849" y="1799"/>
                    <a:pt x="1891" y="530"/>
                    <a:pt x="1444" y="195"/>
                  </a:cubicBezTo>
                  <a:cubicBezTo>
                    <a:pt x="1265" y="64"/>
                    <a:pt x="1057" y="1"/>
                    <a:pt x="851"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4"/>
            <p:cNvSpPr/>
            <p:nvPr/>
          </p:nvSpPr>
          <p:spPr>
            <a:xfrm>
              <a:off x="1755650" y="1668275"/>
              <a:ext cx="23575" cy="23750"/>
            </a:xfrm>
            <a:custGeom>
              <a:rect b="b" l="l" r="r" t="t"/>
              <a:pathLst>
                <a:path extrusionOk="0" h="950" w="943">
                  <a:moveTo>
                    <a:pt x="472" y="0"/>
                  </a:moveTo>
                  <a:cubicBezTo>
                    <a:pt x="216" y="0"/>
                    <a:pt x="1" y="216"/>
                    <a:pt x="1" y="479"/>
                  </a:cubicBezTo>
                  <a:cubicBezTo>
                    <a:pt x="1" y="734"/>
                    <a:pt x="216" y="950"/>
                    <a:pt x="472" y="950"/>
                  </a:cubicBezTo>
                  <a:cubicBezTo>
                    <a:pt x="735" y="950"/>
                    <a:pt x="942" y="734"/>
                    <a:pt x="942" y="479"/>
                  </a:cubicBezTo>
                  <a:cubicBezTo>
                    <a:pt x="942" y="216"/>
                    <a:pt x="735" y="0"/>
                    <a:pt x="47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4"/>
            <p:cNvSpPr/>
            <p:nvPr/>
          </p:nvSpPr>
          <p:spPr>
            <a:xfrm>
              <a:off x="1758250" y="1668350"/>
              <a:ext cx="22575" cy="18500"/>
            </a:xfrm>
            <a:custGeom>
              <a:rect b="b" l="l" r="r" t="t"/>
              <a:pathLst>
                <a:path extrusionOk="0" h="740" w="903">
                  <a:moveTo>
                    <a:pt x="372" y="1"/>
                  </a:moveTo>
                  <a:cubicBezTo>
                    <a:pt x="230" y="1"/>
                    <a:pt x="90" y="63"/>
                    <a:pt x="1" y="181"/>
                  </a:cubicBezTo>
                  <a:cubicBezTo>
                    <a:pt x="264" y="348"/>
                    <a:pt x="519" y="540"/>
                    <a:pt x="759" y="739"/>
                  </a:cubicBezTo>
                  <a:cubicBezTo>
                    <a:pt x="902" y="532"/>
                    <a:pt x="854" y="244"/>
                    <a:pt x="655" y="93"/>
                  </a:cubicBezTo>
                  <a:cubicBezTo>
                    <a:pt x="570" y="31"/>
                    <a:pt x="470" y="1"/>
                    <a:pt x="37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4"/>
            <p:cNvSpPr/>
            <p:nvPr/>
          </p:nvSpPr>
          <p:spPr>
            <a:xfrm>
              <a:off x="1742900" y="1713600"/>
              <a:ext cx="74025" cy="65675"/>
            </a:xfrm>
            <a:custGeom>
              <a:rect b="b" l="l" r="r" t="t"/>
              <a:pathLst>
                <a:path extrusionOk="0" h="2627" w="2961">
                  <a:moveTo>
                    <a:pt x="2249" y="0"/>
                  </a:moveTo>
                  <a:cubicBezTo>
                    <a:pt x="1683" y="0"/>
                    <a:pt x="711" y="583"/>
                    <a:pt x="399" y="908"/>
                  </a:cubicBezTo>
                  <a:cubicBezTo>
                    <a:pt x="0" y="1307"/>
                    <a:pt x="8" y="1953"/>
                    <a:pt x="415" y="2344"/>
                  </a:cubicBezTo>
                  <a:cubicBezTo>
                    <a:pt x="612" y="2533"/>
                    <a:pt x="864" y="2627"/>
                    <a:pt x="1114" y="2627"/>
                  </a:cubicBezTo>
                  <a:cubicBezTo>
                    <a:pt x="1383" y="2627"/>
                    <a:pt x="1649" y="2519"/>
                    <a:pt x="1843" y="2304"/>
                  </a:cubicBezTo>
                  <a:cubicBezTo>
                    <a:pt x="2234" y="1905"/>
                    <a:pt x="2961" y="485"/>
                    <a:pt x="2562" y="102"/>
                  </a:cubicBezTo>
                  <a:cubicBezTo>
                    <a:pt x="2487" y="31"/>
                    <a:pt x="2379" y="0"/>
                    <a:pt x="2249"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4"/>
            <p:cNvSpPr/>
            <p:nvPr/>
          </p:nvSpPr>
          <p:spPr>
            <a:xfrm>
              <a:off x="1761250" y="1739675"/>
              <a:ext cx="23550" cy="23775"/>
            </a:xfrm>
            <a:custGeom>
              <a:rect b="b" l="l" r="r" t="t"/>
              <a:pathLst>
                <a:path extrusionOk="0" h="951" w="942">
                  <a:moveTo>
                    <a:pt x="471" y="1"/>
                  </a:moveTo>
                  <a:cubicBezTo>
                    <a:pt x="208" y="1"/>
                    <a:pt x="0" y="216"/>
                    <a:pt x="0" y="479"/>
                  </a:cubicBezTo>
                  <a:cubicBezTo>
                    <a:pt x="0" y="735"/>
                    <a:pt x="208" y="950"/>
                    <a:pt x="471" y="950"/>
                  </a:cubicBezTo>
                  <a:cubicBezTo>
                    <a:pt x="734" y="950"/>
                    <a:pt x="942" y="735"/>
                    <a:pt x="942" y="479"/>
                  </a:cubicBezTo>
                  <a:cubicBezTo>
                    <a:pt x="942" y="216"/>
                    <a:pt x="734" y="1"/>
                    <a:pt x="47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4"/>
            <p:cNvSpPr/>
            <p:nvPr/>
          </p:nvSpPr>
          <p:spPr>
            <a:xfrm>
              <a:off x="1712975" y="1807300"/>
              <a:ext cx="56275" cy="56475"/>
            </a:xfrm>
            <a:custGeom>
              <a:rect b="b" l="l" r="r" t="t"/>
              <a:pathLst>
                <a:path extrusionOk="0" h="2259" w="2251">
                  <a:moveTo>
                    <a:pt x="1125" y="1"/>
                  </a:moveTo>
                  <a:cubicBezTo>
                    <a:pt x="503" y="1"/>
                    <a:pt x="0" y="503"/>
                    <a:pt x="0" y="1126"/>
                  </a:cubicBezTo>
                  <a:cubicBezTo>
                    <a:pt x="0" y="1748"/>
                    <a:pt x="503" y="2259"/>
                    <a:pt x="1125" y="2259"/>
                  </a:cubicBezTo>
                  <a:cubicBezTo>
                    <a:pt x="1748" y="2259"/>
                    <a:pt x="2251" y="1748"/>
                    <a:pt x="2251" y="1126"/>
                  </a:cubicBezTo>
                  <a:cubicBezTo>
                    <a:pt x="2251" y="503"/>
                    <a:pt x="1748" y="1"/>
                    <a:pt x="1125"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4"/>
            <p:cNvSpPr/>
            <p:nvPr/>
          </p:nvSpPr>
          <p:spPr>
            <a:xfrm>
              <a:off x="1722350" y="1817075"/>
              <a:ext cx="37525" cy="36775"/>
            </a:xfrm>
            <a:custGeom>
              <a:rect b="b" l="l" r="r" t="t"/>
              <a:pathLst>
                <a:path extrusionOk="0" h="1471" w="1501">
                  <a:moveTo>
                    <a:pt x="750" y="1"/>
                  </a:moveTo>
                  <a:cubicBezTo>
                    <a:pt x="713" y="1"/>
                    <a:pt x="675" y="17"/>
                    <a:pt x="647" y="49"/>
                  </a:cubicBezTo>
                  <a:lnTo>
                    <a:pt x="56" y="631"/>
                  </a:lnTo>
                  <a:cubicBezTo>
                    <a:pt x="0" y="687"/>
                    <a:pt x="0" y="783"/>
                    <a:pt x="56" y="847"/>
                  </a:cubicBezTo>
                  <a:lnTo>
                    <a:pt x="647" y="1429"/>
                  </a:lnTo>
                  <a:cubicBezTo>
                    <a:pt x="675" y="1457"/>
                    <a:pt x="713" y="1471"/>
                    <a:pt x="750" y="1471"/>
                  </a:cubicBezTo>
                  <a:cubicBezTo>
                    <a:pt x="788" y="1471"/>
                    <a:pt x="826" y="1457"/>
                    <a:pt x="854" y="1429"/>
                  </a:cubicBezTo>
                  <a:lnTo>
                    <a:pt x="1437" y="847"/>
                  </a:lnTo>
                  <a:cubicBezTo>
                    <a:pt x="1500" y="783"/>
                    <a:pt x="1500" y="695"/>
                    <a:pt x="1437" y="631"/>
                  </a:cubicBezTo>
                  <a:lnTo>
                    <a:pt x="854" y="49"/>
                  </a:lnTo>
                  <a:cubicBezTo>
                    <a:pt x="826" y="17"/>
                    <a:pt x="788" y="1"/>
                    <a:pt x="750"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4"/>
            <p:cNvSpPr/>
            <p:nvPr/>
          </p:nvSpPr>
          <p:spPr>
            <a:xfrm>
              <a:off x="1767025" y="1797725"/>
              <a:ext cx="14600" cy="14400"/>
            </a:xfrm>
            <a:custGeom>
              <a:rect b="b" l="l" r="r" t="t"/>
              <a:pathLst>
                <a:path extrusionOk="0" h="576" w="584">
                  <a:moveTo>
                    <a:pt x="296" y="1"/>
                  </a:moveTo>
                  <a:cubicBezTo>
                    <a:pt x="136" y="1"/>
                    <a:pt x="1" y="128"/>
                    <a:pt x="1" y="288"/>
                  </a:cubicBezTo>
                  <a:cubicBezTo>
                    <a:pt x="1" y="448"/>
                    <a:pt x="136" y="575"/>
                    <a:pt x="296" y="575"/>
                  </a:cubicBezTo>
                  <a:cubicBezTo>
                    <a:pt x="448" y="575"/>
                    <a:pt x="583" y="448"/>
                    <a:pt x="583" y="288"/>
                  </a:cubicBezTo>
                  <a:cubicBezTo>
                    <a:pt x="583" y="128"/>
                    <a:pt x="448" y="1"/>
                    <a:pt x="296"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4"/>
            <p:cNvSpPr/>
            <p:nvPr/>
          </p:nvSpPr>
          <p:spPr>
            <a:xfrm>
              <a:off x="1767025" y="1797725"/>
              <a:ext cx="14600" cy="12000"/>
            </a:xfrm>
            <a:custGeom>
              <a:rect b="b" l="l" r="r" t="t"/>
              <a:pathLst>
                <a:path extrusionOk="0" h="480" w="584">
                  <a:moveTo>
                    <a:pt x="296" y="1"/>
                  </a:moveTo>
                  <a:cubicBezTo>
                    <a:pt x="128" y="1"/>
                    <a:pt x="1" y="128"/>
                    <a:pt x="1" y="288"/>
                  </a:cubicBezTo>
                  <a:cubicBezTo>
                    <a:pt x="1" y="360"/>
                    <a:pt x="25" y="424"/>
                    <a:pt x="73" y="479"/>
                  </a:cubicBezTo>
                  <a:cubicBezTo>
                    <a:pt x="232" y="456"/>
                    <a:pt x="392" y="432"/>
                    <a:pt x="551" y="408"/>
                  </a:cubicBezTo>
                  <a:cubicBezTo>
                    <a:pt x="575" y="368"/>
                    <a:pt x="583" y="328"/>
                    <a:pt x="583" y="288"/>
                  </a:cubicBezTo>
                  <a:cubicBezTo>
                    <a:pt x="583" y="128"/>
                    <a:pt x="456" y="1"/>
                    <a:pt x="296"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4"/>
            <p:cNvSpPr/>
            <p:nvPr/>
          </p:nvSpPr>
          <p:spPr>
            <a:xfrm>
              <a:off x="1732375" y="1829150"/>
              <a:ext cx="17525" cy="12700"/>
            </a:xfrm>
            <a:custGeom>
              <a:rect b="b" l="l" r="r" t="t"/>
              <a:pathLst>
                <a:path extrusionOk="0" h="508" w="701">
                  <a:moveTo>
                    <a:pt x="345" y="0"/>
                  </a:moveTo>
                  <a:cubicBezTo>
                    <a:pt x="139" y="0"/>
                    <a:pt x="0" y="263"/>
                    <a:pt x="166" y="435"/>
                  </a:cubicBezTo>
                  <a:cubicBezTo>
                    <a:pt x="214" y="483"/>
                    <a:pt x="278" y="507"/>
                    <a:pt x="349" y="507"/>
                  </a:cubicBezTo>
                  <a:cubicBezTo>
                    <a:pt x="621" y="507"/>
                    <a:pt x="701" y="132"/>
                    <a:pt x="445" y="20"/>
                  </a:cubicBezTo>
                  <a:cubicBezTo>
                    <a:pt x="411" y="6"/>
                    <a:pt x="377" y="0"/>
                    <a:pt x="345"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4"/>
            <p:cNvSpPr/>
            <p:nvPr/>
          </p:nvSpPr>
          <p:spPr>
            <a:xfrm>
              <a:off x="1727125" y="1807300"/>
              <a:ext cx="27750" cy="4225"/>
            </a:xfrm>
            <a:custGeom>
              <a:rect b="b" l="l" r="r" t="t"/>
              <a:pathLst>
                <a:path extrusionOk="0" h="169" w="1110">
                  <a:moveTo>
                    <a:pt x="555" y="1"/>
                  </a:moveTo>
                  <a:cubicBezTo>
                    <a:pt x="364" y="1"/>
                    <a:pt x="172" y="49"/>
                    <a:pt x="1" y="144"/>
                  </a:cubicBezTo>
                  <a:cubicBezTo>
                    <a:pt x="176" y="160"/>
                    <a:pt x="352" y="168"/>
                    <a:pt x="527" y="168"/>
                  </a:cubicBezTo>
                  <a:cubicBezTo>
                    <a:pt x="719" y="168"/>
                    <a:pt x="918" y="160"/>
                    <a:pt x="1110" y="144"/>
                  </a:cubicBezTo>
                  <a:cubicBezTo>
                    <a:pt x="938" y="49"/>
                    <a:pt x="747" y="1"/>
                    <a:pt x="55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4"/>
            <p:cNvSpPr/>
            <p:nvPr/>
          </p:nvSpPr>
          <p:spPr>
            <a:xfrm>
              <a:off x="1807525" y="1602525"/>
              <a:ext cx="47775" cy="78700"/>
            </a:xfrm>
            <a:custGeom>
              <a:rect b="b" l="l" r="r" t="t"/>
              <a:pathLst>
                <a:path extrusionOk="0" h="3148" w="1911">
                  <a:moveTo>
                    <a:pt x="1614" y="1"/>
                  </a:moveTo>
                  <a:cubicBezTo>
                    <a:pt x="1540" y="1"/>
                    <a:pt x="1466" y="37"/>
                    <a:pt x="1421" y="125"/>
                  </a:cubicBezTo>
                  <a:cubicBezTo>
                    <a:pt x="1285" y="380"/>
                    <a:pt x="1205" y="659"/>
                    <a:pt x="1189" y="946"/>
                  </a:cubicBezTo>
                  <a:cubicBezTo>
                    <a:pt x="1174" y="1178"/>
                    <a:pt x="1110" y="1401"/>
                    <a:pt x="1006" y="1609"/>
                  </a:cubicBezTo>
                  <a:cubicBezTo>
                    <a:pt x="902" y="1816"/>
                    <a:pt x="759" y="2000"/>
                    <a:pt x="575" y="2151"/>
                  </a:cubicBezTo>
                  <a:cubicBezTo>
                    <a:pt x="360" y="2335"/>
                    <a:pt x="176" y="2558"/>
                    <a:pt x="56" y="2822"/>
                  </a:cubicBezTo>
                  <a:cubicBezTo>
                    <a:pt x="1" y="2933"/>
                    <a:pt x="40" y="3061"/>
                    <a:pt x="152" y="3117"/>
                  </a:cubicBezTo>
                  <a:cubicBezTo>
                    <a:pt x="188" y="3137"/>
                    <a:pt x="226" y="3147"/>
                    <a:pt x="263" y="3147"/>
                  </a:cubicBezTo>
                  <a:cubicBezTo>
                    <a:pt x="342" y="3147"/>
                    <a:pt x="415" y="3103"/>
                    <a:pt x="447" y="3021"/>
                  </a:cubicBezTo>
                  <a:cubicBezTo>
                    <a:pt x="551" y="2806"/>
                    <a:pt x="695" y="2622"/>
                    <a:pt x="878" y="2478"/>
                  </a:cubicBezTo>
                  <a:cubicBezTo>
                    <a:pt x="1094" y="2295"/>
                    <a:pt x="1277" y="2064"/>
                    <a:pt x="1397" y="1808"/>
                  </a:cubicBezTo>
                  <a:cubicBezTo>
                    <a:pt x="1533" y="1553"/>
                    <a:pt x="1612" y="1274"/>
                    <a:pt x="1636" y="986"/>
                  </a:cubicBezTo>
                  <a:cubicBezTo>
                    <a:pt x="1644" y="755"/>
                    <a:pt x="1708" y="532"/>
                    <a:pt x="1820" y="324"/>
                  </a:cubicBezTo>
                  <a:cubicBezTo>
                    <a:pt x="1910" y="148"/>
                    <a:pt x="1763" y="1"/>
                    <a:pt x="161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4"/>
            <p:cNvSpPr/>
            <p:nvPr/>
          </p:nvSpPr>
          <p:spPr>
            <a:xfrm>
              <a:off x="1766300" y="1602525"/>
              <a:ext cx="47825" cy="78850"/>
            </a:xfrm>
            <a:custGeom>
              <a:rect b="b" l="l" r="r" t="t"/>
              <a:pathLst>
                <a:path extrusionOk="0" h="3154" w="1913">
                  <a:moveTo>
                    <a:pt x="297" y="1"/>
                  </a:moveTo>
                  <a:cubicBezTo>
                    <a:pt x="150" y="1"/>
                    <a:pt x="0" y="148"/>
                    <a:pt x="86" y="324"/>
                  </a:cubicBezTo>
                  <a:cubicBezTo>
                    <a:pt x="197" y="532"/>
                    <a:pt x="261" y="755"/>
                    <a:pt x="277" y="986"/>
                  </a:cubicBezTo>
                  <a:cubicBezTo>
                    <a:pt x="293" y="1274"/>
                    <a:pt x="373" y="1553"/>
                    <a:pt x="508" y="1808"/>
                  </a:cubicBezTo>
                  <a:cubicBezTo>
                    <a:pt x="636" y="2072"/>
                    <a:pt x="812" y="2295"/>
                    <a:pt x="1035" y="2478"/>
                  </a:cubicBezTo>
                  <a:cubicBezTo>
                    <a:pt x="1219" y="2630"/>
                    <a:pt x="1362" y="2814"/>
                    <a:pt x="1458" y="3021"/>
                  </a:cubicBezTo>
                  <a:cubicBezTo>
                    <a:pt x="1491" y="3105"/>
                    <a:pt x="1572" y="3153"/>
                    <a:pt x="1655" y="3153"/>
                  </a:cubicBezTo>
                  <a:cubicBezTo>
                    <a:pt x="1691" y="3153"/>
                    <a:pt x="1728" y="3144"/>
                    <a:pt x="1761" y="3125"/>
                  </a:cubicBezTo>
                  <a:cubicBezTo>
                    <a:pt x="1873" y="3069"/>
                    <a:pt x="1913" y="2933"/>
                    <a:pt x="1857" y="2822"/>
                  </a:cubicBezTo>
                  <a:cubicBezTo>
                    <a:pt x="1737" y="2566"/>
                    <a:pt x="1554" y="2335"/>
                    <a:pt x="1330" y="2151"/>
                  </a:cubicBezTo>
                  <a:cubicBezTo>
                    <a:pt x="1155" y="2008"/>
                    <a:pt x="1011" y="1816"/>
                    <a:pt x="907" y="1609"/>
                  </a:cubicBezTo>
                  <a:cubicBezTo>
                    <a:pt x="796" y="1409"/>
                    <a:pt x="732" y="1178"/>
                    <a:pt x="724" y="946"/>
                  </a:cubicBezTo>
                  <a:cubicBezTo>
                    <a:pt x="700" y="659"/>
                    <a:pt x="620" y="380"/>
                    <a:pt x="485" y="125"/>
                  </a:cubicBezTo>
                  <a:cubicBezTo>
                    <a:pt x="442" y="37"/>
                    <a:pt x="370" y="1"/>
                    <a:pt x="29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4"/>
            <p:cNvSpPr/>
            <p:nvPr/>
          </p:nvSpPr>
          <p:spPr>
            <a:xfrm>
              <a:off x="1787975" y="1661775"/>
              <a:ext cx="42325" cy="196975"/>
            </a:xfrm>
            <a:custGeom>
              <a:rect b="b" l="l" r="r" t="t"/>
              <a:pathLst>
                <a:path extrusionOk="0" h="7879" w="1693">
                  <a:moveTo>
                    <a:pt x="914" y="1"/>
                  </a:moveTo>
                  <a:cubicBezTo>
                    <a:pt x="747" y="1"/>
                    <a:pt x="579" y="101"/>
                    <a:pt x="527" y="300"/>
                  </a:cubicBezTo>
                  <a:cubicBezTo>
                    <a:pt x="1" y="2702"/>
                    <a:pt x="1" y="5183"/>
                    <a:pt x="535" y="7585"/>
                  </a:cubicBezTo>
                  <a:cubicBezTo>
                    <a:pt x="587" y="7781"/>
                    <a:pt x="755" y="7878"/>
                    <a:pt x="922" y="7878"/>
                  </a:cubicBezTo>
                  <a:cubicBezTo>
                    <a:pt x="1090" y="7878"/>
                    <a:pt x="1257" y="7781"/>
                    <a:pt x="1309" y="7585"/>
                  </a:cubicBezTo>
                  <a:cubicBezTo>
                    <a:pt x="1565" y="6380"/>
                    <a:pt x="1692" y="5151"/>
                    <a:pt x="1692" y="3915"/>
                  </a:cubicBezTo>
                  <a:cubicBezTo>
                    <a:pt x="1692" y="2702"/>
                    <a:pt x="1557" y="1489"/>
                    <a:pt x="1301" y="300"/>
                  </a:cubicBezTo>
                  <a:cubicBezTo>
                    <a:pt x="1249" y="101"/>
                    <a:pt x="1082" y="1"/>
                    <a:pt x="914"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4"/>
            <p:cNvSpPr/>
            <p:nvPr/>
          </p:nvSpPr>
          <p:spPr>
            <a:xfrm>
              <a:off x="1787975" y="1661775"/>
              <a:ext cx="32750" cy="196925"/>
            </a:xfrm>
            <a:custGeom>
              <a:rect b="b" l="l" r="r" t="t"/>
              <a:pathLst>
                <a:path extrusionOk="0" h="7877" w="1310">
                  <a:moveTo>
                    <a:pt x="914" y="1"/>
                  </a:moveTo>
                  <a:cubicBezTo>
                    <a:pt x="747" y="1"/>
                    <a:pt x="579" y="101"/>
                    <a:pt x="527" y="300"/>
                  </a:cubicBezTo>
                  <a:cubicBezTo>
                    <a:pt x="1" y="2702"/>
                    <a:pt x="9" y="5183"/>
                    <a:pt x="535" y="7577"/>
                  </a:cubicBezTo>
                  <a:cubicBezTo>
                    <a:pt x="587" y="7777"/>
                    <a:pt x="755" y="7876"/>
                    <a:pt x="922" y="7876"/>
                  </a:cubicBezTo>
                  <a:cubicBezTo>
                    <a:pt x="1090" y="7876"/>
                    <a:pt x="1257" y="7777"/>
                    <a:pt x="1309" y="7577"/>
                  </a:cubicBezTo>
                  <a:lnTo>
                    <a:pt x="1309" y="7569"/>
                  </a:lnTo>
                  <a:cubicBezTo>
                    <a:pt x="783" y="5183"/>
                    <a:pt x="783" y="2710"/>
                    <a:pt x="1301" y="316"/>
                  </a:cubicBezTo>
                  <a:lnTo>
                    <a:pt x="1301" y="308"/>
                  </a:lnTo>
                  <a:lnTo>
                    <a:pt x="1301" y="300"/>
                  </a:lnTo>
                  <a:cubicBezTo>
                    <a:pt x="1249" y="101"/>
                    <a:pt x="1082" y="1"/>
                    <a:pt x="914"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96" name="Google Shape;6596;p64"/>
          <p:cNvSpPr/>
          <p:nvPr/>
        </p:nvSpPr>
        <p:spPr>
          <a:xfrm>
            <a:off x="7320100" y="1854775"/>
            <a:ext cx="14375" cy="12400"/>
          </a:xfrm>
          <a:custGeom>
            <a:rect b="b" l="l" r="r" t="t"/>
            <a:pathLst>
              <a:path extrusionOk="0" h="496" w="575">
                <a:moveTo>
                  <a:pt x="327" y="1"/>
                </a:moveTo>
                <a:cubicBezTo>
                  <a:pt x="0" y="1"/>
                  <a:pt x="0" y="496"/>
                  <a:pt x="327" y="496"/>
                </a:cubicBezTo>
                <a:cubicBezTo>
                  <a:pt x="399" y="496"/>
                  <a:pt x="455" y="472"/>
                  <a:pt x="503" y="424"/>
                </a:cubicBezTo>
                <a:cubicBezTo>
                  <a:pt x="551" y="376"/>
                  <a:pt x="575" y="312"/>
                  <a:pt x="575" y="248"/>
                </a:cubicBezTo>
                <a:cubicBezTo>
                  <a:pt x="575" y="113"/>
                  <a:pt x="463" y="1"/>
                  <a:pt x="327"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7" name="Google Shape;6597;p64"/>
          <p:cNvGrpSpPr/>
          <p:nvPr/>
        </p:nvGrpSpPr>
        <p:grpSpPr>
          <a:xfrm>
            <a:off x="7244025" y="1514675"/>
            <a:ext cx="168650" cy="367850"/>
            <a:chOff x="7244025" y="1514675"/>
            <a:chExt cx="168650" cy="367850"/>
          </a:xfrm>
        </p:grpSpPr>
        <p:sp>
          <p:nvSpPr>
            <p:cNvPr id="6598" name="Google Shape;6598;p64"/>
            <p:cNvSpPr/>
            <p:nvPr/>
          </p:nvSpPr>
          <p:spPr>
            <a:xfrm>
              <a:off x="7296150" y="1514675"/>
              <a:ext cx="64450" cy="115925"/>
            </a:xfrm>
            <a:custGeom>
              <a:rect b="b" l="l" r="r" t="t"/>
              <a:pathLst>
                <a:path extrusionOk="0" h="4637" w="2578">
                  <a:moveTo>
                    <a:pt x="1285" y="439"/>
                  </a:moveTo>
                  <a:cubicBezTo>
                    <a:pt x="1756" y="439"/>
                    <a:pt x="2131" y="814"/>
                    <a:pt x="2131" y="1285"/>
                  </a:cubicBezTo>
                  <a:cubicBezTo>
                    <a:pt x="2131" y="1564"/>
                    <a:pt x="2019" y="2274"/>
                    <a:pt x="1828" y="2936"/>
                  </a:cubicBezTo>
                  <a:cubicBezTo>
                    <a:pt x="1604" y="3710"/>
                    <a:pt x="1389" y="4054"/>
                    <a:pt x="1285" y="4165"/>
                  </a:cubicBezTo>
                  <a:cubicBezTo>
                    <a:pt x="1181" y="4054"/>
                    <a:pt x="974" y="3710"/>
                    <a:pt x="751" y="2936"/>
                  </a:cubicBezTo>
                  <a:cubicBezTo>
                    <a:pt x="559" y="2274"/>
                    <a:pt x="439" y="1564"/>
                    <a:pt x="439" y="1285"/>
                  </a:cubicBezTo>
                  <a:cubicBezTo>
                    <a:pt x="439" y="814"/>
                    <a:pt x="822" y="439"/>
                    <a:pt x="1285" y="439"/>
                  </a:cubicBezTo>
                  <a:close/>
                  <a:moveTo>
                    <a:pt x="1285" y="0"/>
                  </a:moveTo>
                  <a:cubicBezTo>
                    <a:pt x="575" y="0"/>
                    <a:pt x="1" y="575"/>
                    <a:pt x="1" y="1285"/>
                  </a:cubicBezTo>
                  <a:cubicBezTo>
                    <a:pt x="1" y="1995"/>
                    <a:pt x="575" y="4636"/>
                    <a:pt x="1285" y="4636"/>
                  </a:cubicBezTo>
                  <a:cubicBezTo>
                    <a:pt x="1995" y="4636"/>
                    <a:pt x="2578" y="1995"/>
                    <a:pt x="2578" y="1285"/>
                  </a:cubicBezTo>
                  <a:cubicBezTo>
                    <a:pt x="2578" y="575"/>
                    <a:pt x="1995" y="0"/>
                    <a:pt x="128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4"/>
            <p:cNvSpPr/>
            <p:nvPr/>
          </p:nvSpPr>
          <p:spPr>
            <a:xfrm>
              <a:off x="7306125" y="1636350"/>
              <a:ext cx="44300" cy="44300"/>
            </a:xfrm>
            <a:custGeom>
              <a:rect b="b" l="l" r="r" t="t"/>
              <a:pathLst>
                <a:path extrusionOk="0" h="1772" w="1772">
                  <a:moveTo>
                    <a:pt x="886" y="0"/>
                  </a:moveTo>
                  <a:cubicBezTo>
                    <a:pt x="399" y="0"/>
                    <a:pt x="1" y="399"/>
                    <a:pt x="1" y="886"/>
                  </a:cubicBezTo>
                  <a:cubicBezTo>
                    <a:pt x="1" y="1373"/>
                    <a:pt x="399" y="1772"/>
                    <a:pt x="886" y="1772"/>
                  </a:cubicBezTo>
                  <a:cubicBezTo>
                    <a:pt x="1381" y="1772"/>
                    <a:pt x="1772" y="1373"/>
                    <a:pt x="1772" y="886"/>
                  </a:cubicBezTo>
                  <a:cubicBezTo>
                    <a:pt x="1772" y="399"/>
                    <a:pt x="1381" y="0"/>
                    <a:pt x="886"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4"/>
            <p:cNvSpPr/>
            <p:nvPr/>
          </p:nvSpPr>
          <p:spPr>
            <a:xfrm>
              <a:off x="7306125" y="1636325"/>
              <a:ext cx="32950" cy="44350"/>
            </a:xfrm>
            <a:custGeom>
              <a:rect b="b" l="l" r="r" t="t"/>
              <a:pathLst>
                <a:path extrusionOk="0" h="1774" w="1318">
                  <a:moveTo>
                    <a:pt x="887" y="0"/>
                  </a:moveTo>
                  <a:cubicBezTo>
                    <a:pt x="424" y="0"/>
                    <a:pt x="1" y="369"/>
                    <a:pt x="1" y="887"/>
                  </a:cubicBezTo>
                  <a:cubicBezTo>
                    <a:pt x="1" y="1405"/>
                    <a:pt x="424" y="1774"/>
                    <a:pt x="887" y="1774"/>
                  </a:cubicBezTo>
                  <a:cubicBezTo>
                    <a:pt x="1030" y="1774"/>
                    <a:pt x="1177" y="1738"/>
                    <a:pt x="1317" y="1661"/>
                  </a:cubicBezTo>
                  <a:cubicBezTo>
                    <a:pt x="1038" y="1510"/>
                    <a:pt x="862" y="1206"/>
                    <a:pt x="862" y="887"/>
                  </a:cubicBezTo>
                  <a:cubicBezTo>
                    <a:pt x="862" y="568"/>
                    <a:pt x="1038" y="265"/>
                    <a:pt x="1317" y="113"/>
                  </a:cubicBezTo>
                  <a:cubicBezTo>
                    <a:pt x="1177" y="36"/>
                    <a:pt x="1030" y="0"/>
                    <a:pt x="887"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4"/>
            <p:cNvSpPr/>
            <p:nvPr/>
          </p:nvSpPr>
          <p:spPr>
            <a:xfrm>
              <a:off x="7317100" y="1619000"/>
              <a:ext cx="22375" cy="22350"/>
            </a:xfrm>
            <a:custGeom>
              <a:rect b="b" l="l" r="r" t="t"/>
              <a:pathLst>
                <a:path extrusionOk="0" h="894" w="895">
                  <a:moveTo>
                    <a:pt x="447" y="0"/>
                  </a:moveTo>
                  <a:cubicBezTo>
                    <a:pt x="200" y="0"/>
                    <a:pt x="0" y="200"/>
                    <a:pt x="0" y="447"/>
                  </a:cubicBezTo>
                  <a:cubicBezTo>
                    <a:pt x="0" y="694"/>
                    <a:pt x="200" y="894"/>
                    <a:pt x="447" y="894"/>
                  </a:cubicBezTo>
                  <a:cubicBezTo>
                    <a:pt x="695" y="894"/>
                    <a:pt x="894" y="694"/>
                    <a:pt x="894" y="447"/>
                  </a:cubicBezTo>
                  <a:cubicBezTo>
                    <a:pt x="894" y="200"/>
                    <a:pt x="695" y="0"/>
                    <a:pt x="44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4"/>
            <p:cNvSpPr/>
            <p:nvPr/>
          </p:nvSpPr>
          <p:spPr>
            <a:xfrm>
              <a:off x="7317100" y="1618850"/>
              <a:ext cx="16575" cy="22450"/>
            </a:xfrm>
            <a:custGeom>
              <a:rect b="b" l="l" r="r" t="t"/>
              <a:pathLst>
                <a:path extrusionOk="0" h="898" w="663">
                  <a:moveTo>
                    <a:pt x="453" y="0"/>
                  </a:moveTo>
                  <a:cubicBezTo>
                    <a:pt x="218" y="0"/>
                    <a:pt x="0" y="189"/>
                    <a:pt x="0" y="453"/>
                  </a:cubicBezTo>
                  <a:cubicBezTo>
                    <a:pt x="0" y="711"/>
                    <a:pt x="217" y="898"/>
                    <a:pt x="452" y="898"/>
                  </a:cubicBezTo>
                  <a:cubicBezTo>
                    <a:pt x="522" y="898"/>
                    <a:pt x="594" y="881"/>
                    <a:pt x="663" y="844"/>
                  </a:cubicBezTo>
                  <a:cubicBezTo>
                    <a:pt x="519" y="764"/>
                    <a:pt x="431" y="613"/>
                    <a:pt x="431" y="453"/>
                  </a:cubicBezTo>
                  <a:cubicBezTo>
                    <a:pt x="431" y="285"/>
                    <a:pt x="519" y="134"/>
                    <a:pt x="663" y="54"/>
                  </a:cubicBezTo>
                  <a:cubicBezTo>
                    <a:pt x="595" y="17"/>
                    <a:pt x="523" y="0"/>
                    <a:pt x="45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4"/>
            <p:cNvSpPr/>
            <p:nvPr/>
          </p:nvSpPr>
          <p:spPr>
            <a:xfrm>
              <a:off x="7244025" y="1671500"/>
              <a:ext cx="101425" cy="159600"/>
            </a:xfrm>
            <a:custGeom>
              <a:rect b="b" l="l" r="r" t="t"/>
              <a:pathLst>
                <a:path extrusionOk="0" h="6384" w="4057">
                  <a:moveTo>
                    <a:pt x="2041" y="1"/>
                  </a:moveTo>
                  <a:cubicBezTo>
                    <a:pt x="1302" y="1"/>
                    <a:pt x="612" y="459"/>
                    <a:pt x="354" y="1196"/>
                  </a:cubicBezTo>
                  <a:cubicBezTo>
                    <a:pt x="226" y="1563"/>
                    <a:pt x="139" y="2640"/>
                    <a:pt x="83" y="3813"/>
                  </a:cubicBezTo>
                  <a:cubicBezTo>
                    <a:pt x="69" y="3949"/>
                    <a:pt x="184" y="4062"/>
                    <a:pt x="312" y="4062"/>
                  </a:cubicBezTo>
                  <a:cubicBezTo>
                    <a:pt x="334" y="4062"/>
                    <a:pt x="356" y="4059"/>
                    <a:pt x="378" y="4052"/>
                  </a:cubicBezTo>
                  <a:lnTo>
                    <a:pt x="968" y="3885"/>
                  </a:lnTo>
                  <a:lnTo>
                    <a:pt x="99" y="4882"/>
                  </a:lnTo>
                  <a:cubicBezTo>
                    <a:pt x="59" y="4930"/>
                    <a:pt x="35" y="4994"/>
                    <a:pt x="35" y="5058"/>
                  </a:cubicBezTo>
                  <a:cubicBezTo>
                    <a:pt x="27" y="5281"/>
                    <a:pt x="19" y="5505"/>
                    <a:pt x="11" y="5712"/>
                  </a:cubicBezTo>
                  <a:cubicBezTo>
                    <a:pt x="1" y="6120"/>
                    <a:pt x="334" y="6384"/>
                    <a:pt x="674" y="6384"/>
                  </a:cubicBezTo>
                  <a:cubicBezTo>
                    <a:pt x="860" y="6384"/>
                    <a:pt x="1048" y="6305"/>
                    <a:pt x="1184" y="6127"/>
                  </a:cubicBezTo>
                  <a:cubicBezTo>
                    <a:pt x="1312" y="5959"/>
                    <a:pt x="1439" y="5784"/>
                    <a:pt x="1575" y="5600"/>
                  </a:cubicBezTo>
                  <a:cubicBezTo>
                    <a:pt x="1615" y="5552"/>
                    <a:pt x="1631" y="5489"/>
                    <a:pt x="1631" y="5425"/>
                  </a:cubicBezTo>
                  <a:lnTo>
                    <a:pt x="1583" y="4100"/>
                  </a:lnTo>
                  <a:lnTo>
                    <a:pt x="1934" y="4595"/>
                  </a:lnTo>
                  <a:cubicBezTo>
                    <a:pt x="1982" y="4659"/>
                    <a:pt x="2054" y="4691"/>
                    <a:pt x="2124" y="4691"/>
                  </a:cubicBezTo>
                  <a:cubicBezTo>
                    <a:pt x="2195" y="4691"/>
                    <a:pt x="2265" y="4659"/>
                    <a:pt x="2309" y="4595"/>
                  </a:cubicBezTo>
                  <a:cubicBezTo>
                    <a:pt x="2995" y="3645"/>
                    <a:pt x="3602" y="2752"/>
                    <a:pt x="3729" y="2385"/>
                  </a:cubicBezTo>
                  <a:cubicBezTo>
                    <a:pt x="4056" y="1451"/>
                    <a:pt x="3570" y="430"/>
                    <a:pt x="2636" y="103"/>
                  </a:cubicBezTo>
                  <a:cubicBezTo>
                    <a:pt x="2439" y="33"/>
                    <a:pt x="2238" y="1"/>
                    <a:pt x="2041"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4"/>
            <p:cNvSpPr/>
            <p:nvPr/>
          </p:nvSpPr>
          <p:spPr>
            <a:xfrm>
              <a:off x="7244075" y="1671225"/>
              <a:ext cx="66075" cy="158850"/>
            </a:xfrm>
            <a:custGeom>
              <a:rect b="b" l="l" r="r" t="t"/>
              <a:pathLst>
                <a:path extrusionOk="0" h="6354" w="2643">
                  <a:moveTo>
                    <a:pt x="2039" y="1"/>
                  </a:moveTo>
                  <a:cubicBezTo>
                    <a:pt x="1298" y="1"/>
                    <a:pt x="610" y="465"/>
                    <a:pt x="352" y="1207"/>
                  </a:cubicBezTo>
                  <a:cubicBezTo>
                    <a:pt x="224" y="1574"/>
                    <a:pt x="137" y="2651"/>
                    <a:pt x="81" y="3824"/>
                  </a:cubicBezTo>
                  <a:cubicBezTo>
                    <a:pt x="67" y="3960"/>
                    <a:pt x="182" y="4073"/>
                    <a:pt x="310" y="4073"/>
                  </a:cubicBezTo>
                  <a:cubicBezTo>
                    <a:pt x="332" y="4073"/>
                    <a:pt x="354" y="4070"/>
                    <a:pt x="376" y="4063"/>
                  </a:cubicBezTo>
                  <a:lnTo>
                    <a:pt x="966" y="3896"/>
                  </a:lnTo>
                  <a:lnTo>
                    <a:pt x="97" y="4893"/>
                  </a:lnTo>
                  <a:cubicBezTo>
                    <a:pt x="57" y="4941"/>
                    <a:pt x="33" y="5005"/>
                    <a:pt x="33" y="5069"/>
                  </a:cubicBezTo>
                  <a:cubicBezTo>
                    <a:pt x="25" y="5292"/>
                    <a:pt x="17" y="5516"/>
                    <a:pt x="9" y="5723"/>
                  </a:cubicBezTo>
                  <a:cubicBezTo>
                    <a:pt x="1" y="6010"/>
                    <a:pt x="176" y="6266"/>
                    <a:pt x="448" y="6353"/>
                  </a:cubicBezTo>
                  <a:lnTo>
                    <a:pt x="2642" y="106"/>
                  </a:lnTo>
                  <a:cubicBezTo>
                    <a:pt x="2442" y="34"/>
                    <a:pt x="2239" y="1"/>
                    <a:pt x="2039"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4"/>
            <p:cNvSpPr/>
            <p:nvPr/>
          </p:nvSpPr>
          <p:spPr>
            <a:xfrm>
              <a:off x="7310725" y="1670750"/>
              <a:ext cx="101925" cy="160350"/>
            </a:xfrm>
            <a:custGeom>
              <a:rect b="b" l="l" r="r" t="t"/>
              <a:pathLst>
                <a:path extrusionOk="0" h="6414" w="4077">
                  <a:moveTo>
                    <a:pt x="2021" y="1"/>
                  </a:moveTo>
                  <a:cubicBezTo>
                    <a:pt x="1825" y="1"/>
                    <a:pt x="1625" y="33"/>
                    <a:pt x="1428" y="101"/>
                  </a:cubicBezTo>
                  <a:cubicBezTo>
                    <a:pt x="487" y="436"/>
                    <a:pt x="0" y="1473"/>
                    <a:pt x="351" y="2415"/>
                  </a:cubicBezTo>
                  <a:cubicBezTo>
                    <a:pt x="479" y="2782"/>
                    <a:pt x="1085" y="3675"/>
                    <a:pt x="1763" y="4625"/>
                  </a:cubicBezTo>
                  <a:cubicBezTo>
                    <a:pt x="1811" y="4693"/>
                    <a:pt x="1883" y="4727"/>
                    <a:pt x="1954" y="4727"/>
                  </a:cubicBezTo>
                  <a:cubicBezTo>
                    <a:pt x="2025" y="4727"/>
                    <a:pt x="2095" y="4693"/>
                    <a:pt x="2139" y="4625"/>
                  </a:cubicBezTo>
                  <a:lnTo>
                    <a:pt x="2498" y="4130"/>
                  </a:lnTo>
                  <a:lnTo>
                    <a:pt x="2450" y="5455"/>
                  </a:lnTo>
                  <a:cubicBezTo>
                    <a:pt x="2442" y="5519"/>
                    <a:pt x="2466" y="5582"/>
                    <a:pt x="2506" y="5630"/>
                  </a:cubicBezTo>
                  <a:cubicBezTo>
                    <a:pt x="2633" y="5814"/>
                    <a:pt x="2769" y="5989"/>
                    <a:pt x="2897" y="6157"/>
                  </a:cubicBezTo>
                  <a:cubicBezTo>
                    <a:pt x="3032" y="6335"/>
                    <a:pt x="3220" y="6414"/>
                    <a:pt x="3406" y="6414"/>
                  </a:cubicBezTo>
                  <a:cubicBezTo>
                    <a:pt x="3746" y="6414"/>
                    <a:pt x="4077" y="6150"/>
                    <a:pt x="4062" y="5742"/>
                  </a:cubicBezTo>
                  <a:cubicBezTo>
                    <a:pt x="4054" y="5535"/>
                    <a:pt x="4054" y="5311"/>
                    <a:pt x="4046" y="5088"/>
                  </a:cubicBezTo>
                  <a:cubicBezTo>
                    <a:pt x="4038" y="5024"/>
                    <a:pt x="4014" y="4960"/>
                    <a:pt x="3974" y="4912"/>
                  </a:cubicBezTo>
                  <a:lnTo>
                    <a:pt x="3112" y="3915"/>
                  </a:lnTo>
                  <a:lnTo>
                    <a:pt x="3695" y="4082"/>
                  </a:lnTo>
                  <a:cubicBezTo>
                    <a:pt x="3718" y="4089"/>
                    <a:pt x="3741" y="4092"/>
                    <a:pt x="3763" y="4092"/>
                  </a:cubicBezTo>
                  <a:cubicBezTo>
                    <a:pt x="3895" y="4092"/>
                    <a:pt x="4005" y="3979"/>
                    <a:pt x="3998" y="3843"/>
                  </a:cubicBezTo>
                  <a:cubicBezTo>
                    <a:pt x="3942" y="2670"/>
                    <a:pt x="3854" y="1593"/>
                    <a:pt x="3726" y="1226"/>
                  </a:cubicBezTo>
                  <a:cubicBezTo>
                    <a:pt x="3473" y="473"/>
                    <a:pt x="2774" y="1"/>
                    <a:pt x="2021"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4"/>
            <p:cNvSpPr/>
            <p:nvPr/>
          </p:nvSpPr>
          <p:spPr>
            <a:xfrm>
              <a:off x="7346625" y="1671225"/>
              <a:ext cx="66050" cy="158850"/>
            </a:xfrm>
            <a:custGeom>
              <a:rect b="b" l="l" r="r" t="t"/>
              <a:pathLst>
                <a:path extrusionOk="0" h="6354" w="2642">
                  <a:moveTo>
                    <a:pt x="600" y="1"/>
                  </a:moveTo>
                  <a:cubicBezTo>
                    <a:pt x="401" y="1"/>
                    <a:pt x="199" y="34"/>
                    <a:pt x="0" y="106"/>
                  </a:cubicBezTo>
                  <a:lnTo>
                    <a:pt x="2195" y="6353"/>
                  </a:lnTo>
                  <a:cubicBezTo>
                    <a:pt x="2466" y="6266"/>
                    <a:pt x="2642" y="6010"/>
                    <a:pt x="2626" y="5723"/>
                  </a:cubicBezTo>
                  <a:cubicBezTo>
                    <a:pt x="2618" y="5516"/>
                    <a:pt x="2618" y="5292"/>
                    <a:pt x="2610" y="5069"/>
                  </a:cubicBezTo>
                  <a:cubicBezTo>
                    <a:pt x="2602" y="5005"/>
                    <a:pt x="2578" y="4941"/>
                    <a:pt x="2538" y="4893"/>
                  </a:cubicBezTo>
                  <a:lnTo>
                    <a:pt x="1676" y="3896"/>
                  </a:lnTo>
                  <a:lnTo>
                    <a:pt x="2259" y="4063"/>
                  </a:lnTo>
                  <a:cubicBezTo>
                    <a:pt x="2282" y="4070"/>
                    <a:pt x="2305" y="4073"/>
                    <a:pt x="2327" y="4073"/>
                  </a:cubicBezTo>
                  <a:cubicBezTo>
                    <a:pt x="2459" y="4073"/>
                    <a:pt x="2569" y="3960"/>
                    <a:pt x="2562" y="3824"/>
                  </a:cubicBezTo>
                  <a:cubicBezTo>
                    <a:pt x="2506" y="2651"/>
                    <a:pt x="2418" y="1574"/>
                    <a:pt x="2290" y="1207"/>
                  </a:cubicBezTo>
                  <a:cubicBezTo>
                    <a:pt x="2033" y="465"/>
                    <a:pt x="1339" y="1"/>
                    <a:pt x="600"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4"/>
            <p:cNvSpPr/>
            <p:nvPr/>
          </p:nvSpPr>
          <p:spPr>
            <a:xfrm>
              <a:off x="7270825" y="1665075"/>
              <a:ext cx="115125" cy="91550"/>
            </a:xfrm>
            <a:custGeom>
              <a:rect b="b" l="l" r="r" t="t"/>
              <a:pathLst>
                <a:path extrusionOk="0" h="3662" w="4605">
                  <a:moveTo>
                    <a:pt x="2298" y="0"/>
                  </a:moveTo>
                  <a:cubicBezTo>
                    <a:pt x="1022" y="0"/>
                    <a:pt x="0" y="1046"/>
                    <a:pt x="24" y="2322"/>
                  </a:cubicBezTo>
                  <a:cubicBezTo>
                    <a:pt x="24" y="2570"/>
                    <a:pt x="112" y="2993"/>
                    <a:pt x="248" y="3511"/>
                  </a:cubicBezTo>
                  <a:cubicBezTo>
                    <a:pt x="270" y="3602"/>
                    <a:pt x="354" y="3661"/>
                    <a:pt x="441" y="3661"/>
                  </a:cubicBezTo>
                  <a:cubicBezTo>
                    <a:pt x="475" y="3661"/>
                    <a:pt x="511" y="3652"/>
                    <a:pt x="543" y="3631"/>
                  </a:cubicBezTo>
                  <a:lnTo>
                    <a:pt x="2298" y="2530"/>
                  </a:lnTo>
                  <a:lnTo>
                    <a:pt x="4062" y="3631"/>
                  </a:lnTo>
                  <a:cubicBezTo>
                    <a:pt x="4094" y="3652"/>
                    <a:pt x="4129" y="3661"/>
                    <a:pt x="4164" y="3661"/>
                  </a:cubicBezTo>
                  <a:cubicBezTo>
                    <a:pt x="4250" y="3661"/>
                    <a:pt x="4334" y="3602"/>
                    <a:pt x="4357" y="3511"/>
                  </a:cubicBezTo>
                  <a:cubicBezTo>
                    <a:pt x="4493" y="2993"/>
                    <a:pt x="4572" y="2562"/>
                    <a:pt x="4572" y="2322"/>
                  </a:cubicBezTo>
                  <a:cubicBezTo>
                    <a:pt x="4604" y="1046"/>
                    <a:pt x="3575" y="0"/>
                    <a:pt x="2298"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4"/>
            <p:cNvSpPr/>
            <p:nvPr/>
          </p:nvSpPr>
          <p:spPr>
            <a:xfrm>
              <a:off x="7286775" y="1728500"/>
              <a:ext cx="83200" cy="153925"/>
            </a:xfrm>
            <a:custGeom>
              <a:rect b="b" l="l" r="r" t="t"/>
              <a:pathLst>
                <a:path extrusionOk="0" h="6157" w="3328">
                  <a:moveTo>
                    <a:pt x="1660" y="1"/>
                  </a:moveTo>
                  <a:lnTo>
                    <a:pt x="160" y="1948"/>
                  </a:lnTo>
                  <a:cubicBezTo>
                    <a:pt x="32" y="2099"/>
                    <a:pt x="1" y="2307"/>
                    <a:pt x="56" y="2490"/>
                  </a:cubicBezTo>
                  <a:cubicBezTo>
                    <a:pt x="423" y="3647"/>
                    <a:pt x="870" y="4916"/>
                    <a:pt x="1197" y="5834"/>
                  </a:cubicBezTo>
                  <a:cubicBezTo>
                    <a:pt x="1277" y="6049"/>
                    <a:pt x="1471" y="6157"/>
                    <a:pt x="1664" y="6157"/>
                  </a:cubicBezTo>
                  <a:cubicBezTo>
                    <a:pt x="1858" y="6157"/>
                    <a:pt x="2051" y="6049"/>
                    <a:pt x="2131" y="5834"/>
                  </a:cubicBezTo>
                  <a:cubicBezTo>
                    <a:pt x="2458" y="4916"/>
                    <a:pt x="2905" y="3647"/>
                    <a:pt x="3272" y="2490"/>
                  </a:cubicBezTo>
                  <a:cubicBezTo>
                    <a:pt x="3328" y="2307"/>
                    <a:pt x="3296" y="2099"/>
                    <a:pt x="3176" y="1948"/>
                  </a:cubicBezTo>
                  <a:lnTo>
                    <a:pt x="1660"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4"/>
            <p:cNvSpPr/>
            <p:nvPr/>
          </p:nvSpPr>
          <p:spPr>
            <a:xfrm>
              <a:off x="7286775" y="1728500"/>
              <a:ext cx="41725" cy="154025"/>
            </a:xfrm>
            <a:custGeom>
              <a:rect b="b" l="l" r="r" t="t"/>
              <a:pathLst>
                <a:path extrusionOk="0" h="6161" w="1669">
                  <a:moveTo>
                    <a:pt x="1668" y="1"/>
                  </a:moveTo>
                  <a:lnTo>
                    <a:pt x="160" y="1948"/>
                  </a:lnTo>
                  <a:cubicBezTo>
                    <a:pt x="32" y="2099"/>
                    <a:pt x="1" y="2307"/>
                    <a:pt x="56" y="2490"/>
                  </a:cubicBezTo>
                  <a:cubicBezTo>
                    <a:pt x="423" y="3647"/>
                    <a:pt x="870" y="4916"/>
                    <a:pt x="1197" y="5834"/>
                  </a:cubicBezTo>
                  <a:cubicBezTo>
                    <a:pt x="1269" y="6025"/>
                    <a:pt x="1453" y="6161"/>
                    <a:pt x="1668" y="6161"/>
                  </a:cubicBezTo>
                  <a:lnTo>
                    <a:pt x="1668"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4"/>
            <p:cNvSpPr/>
            <p:nvPr/>
          </p:nvSpPr>
          <p:spPr>
            <a:xfrm>
              <a:off x="7271425" y="1666075"/>
              <a:ext cx="57075" cy="90550"/>
            </a:xfrm>
            <a:custGeom>
              <a:rect b="b" l="l" r="r" t="t"/>
              <a:pathLst>
                <a:path extrusionOk="0" h="3622" w="2283">
                  <a:moveTo>
                    <a:pt x="2282" y="0"/>
                  </a:moveTo>
                  <a:cubicBezTo>
                    <a:pt x="1021" y="0"/>
                    <a:pt x="0" y="1022"/>
                    <a:pt x="0" y="2282"/>
                  </a:cubicBezTo>
                  <a:cubicBezTo>
                    <a:pt x="0" y="2530"/>
                    <a:pt x="88" y="2953"/>
                    <a:pt x="224" y="3471"/>
                  </a:cubicBezTo>
                  <a:cubicBezTo>
                    <a:pt x="246" y="3562"/>
                    <a:pt x="330" y="3621"/>
                    <a:pt x="417" y="3621"/>
                  </a:cubicBezTo>
                  <a:cubicBezTo>
                    <a:pt x="451" y="3621"/>
                    <a:pt x="487" y="3612"/>
                    <a:pt x="519" y="3591"/>
                  </a:cubicBezTo>
                  <a:lnTo>
                    <a:pt x="2282" y="2490"/>
                  </a:lnTo>
                  <a:lnTo>
                    <a:pt x="2282"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4"/>
            <p:cNvSpPr/>
            <p:nvPr/>
          </p:nvSpPr>
          <p:spPr>
            <a:xfrm>
              <a:off x="7286775" y="1728500"/>
              <a:ext cx="83200" cy="101375"/>
            </a:xfrm>
            <a:custGeom>
              <a:rect b="b" l="l" r="r" t="t"/>
              <a:pathLst>
                <a:path extrusionOk="0" h="4055" w="3328">
                  <a:moveTo>
                    <a:pt x="1660" y="1"/>
                  </a:moveTo>
                  <a:lnTo>
                    <a:pt x="160" y="1948"/>
                  </a:lnTo>
                  <a:cubicBezTo>
                    <a:pt x="32" y="2099"/>
                    <a:pt x="1" y="2307"/>
                    <a:pt x="56" y="2490"/>
                  </a:cubicBezTo>
                  <a:cubicBezTo>
                    <a:pt x="216" y="3009"/>
                    <a:pt x="399" y="3544"/>
                    <a:pt x="575" y="4054"/>
                  </a:cubicBezTo>
                  <a:lnTo>
                    <a:pt x="1660" y="2522"/>
                  </a:lnTo>
                  <a:lnTo>
                    <a:pt x="2753" y="4054"/>
                  </a:lnTo>
                  <a:cubicBezTo>
                    <a:pt x="2929" y="3544"/>
                    <a:pt x="3105" y="3009"/>
                    <a:pt x="3264" y="2490"/>
                  </a:cubicBezTo>
                  <a:cubicBezTo>
                    <a:pt x="3328" y="2307"/>
                    <a:pt x="3288" y="2099"/>
                    <a:pt x="3168" y="1948"/>
                  </a:cubicBezTo>
                  <a:lnTo>
                    <a:pt x="1660"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4"/>
            <p:cNvSpPr/>
            <p:nvPr/>
          </p:nvSpPr>
          <p:spPr>
            <a:xfrm>
              <a:off x="7286775" y="1728500"/>
              <a:ext cx="41525" cy="101375"/>
            </a:xfrm>
            <a:custGeom>
              <a:rect b="b" l="l" r="r" t="t"/>
              <a:pathLst>
                <a:path extrusionOk="0" h="4055" w="1661">
                  <a:moveTo>
                    <a:pt x="1660" y="1"/>
                  </a:moveTo>
                  <a:lnTo>
                    <a:pt x="160" y="1948"/>
                  </a:lnTo>
                  <a:cubicBezTo>
                    <a:pt x="32" y="2099"/>
                    <a:pt x="1" y="2307"/>
                    <a:pt x="56" y="2490"/>
                  </a:cubicBezTo>
                  <a:cubicBezTo>
                    <a:pt x="216" y="3009"/>
                    <a:pt x="399" y="3544"/>
                    <a:pt x="575" y="4054"/>
                  </a:cubicBezTo>
                  <a:lnTo>
                    <a:pt x="1660" y="2522"/>
                  </a:lnTo>
                  <a:lnTo>
                    <a:pt x="1660"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4"/>
            <p:cNvSpPr/>
            <p:nvPr/>
          </p:nvSpPr>
          <p:spPr>
            <a:xfrm>
              <a:off x="7271425" y="1666075"/>
              <a:ext cx="113925" cy="62250"/>
            </a:xfrm>
            <a:custGeom>
              <a:rect b="b" l="l" r="r" t="t"/>
              <a:pathLst>
                <a:path extrusionOk="0" h="2490" w="4557">
                  <a:moveTo>
                    <a:pt x="2274" y="0"/>
                  </a:moveTo>
                  <a:cubicBezTo>
                    <a:pt x="1021" y="0"/>
                    <a:pt x="0" y="1022"/>
                    <a:pt x="0" y="2282"/>
                  </a:cubicBezTo>
                  <a:cubicBezTo>
                    <a:pt x="0" y="2354"/>
                    <a:pt x="8" y="2418"/>
                    <a:pt x="16" y="2490"/>
                  </a:cubicBezTo>
                  <a:lnTo>
                    <a:pt x="2274" y="1213"/>
                  </a:lnTo>
                  <a:lnTo>
                    <a:pt x="4540" y="2490"/>
                  </a:lnTo>
                  <a:cubicBezTo>
                    <a:pt x="4548" y="2418"/>
                    <a:pt x="4548" y="2354"/>
                    <a:pt x="4548" y="2282"/>
                  </a:cubicBezTo>
                  <a:cubicBezTo>
                    <a:pt x="4556" y="1022"/>
                    <a:pt x="3535" y="0"/>
                    <a:pt x="227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4"/>
            <p:cNvSpPr/>
            <p:nvPr/>
          </p:nvSpPr>
          <p:spPr>
            <a:xfrm>
              <a:off x="7271425" y="1666075"/>
              <a:ext cx="56875" cy="62250"/>
            </a:xfrm>
            <a:custGeom>
              <a:rect b="b" l="l" r="r" t="t"/>
              <a:pathLst>
                <a:path extrusionOk="0" h="2490" w="2275">
                  <a:moveTo>
                    <a:pt x="2274" y="0"/>
                  </a:moveTo>
                  <a:cubicBezTo>
                    <a:pt x="1021" y="0"/>
                    <a:pt x="0" y="1022"/>
                    <a:pt x="0" y="2282"/>
                  </a:cubicBezTo>
                  <a:cubicBezTo>
                    <a:pt x="0" y="2354"/>
                    <a:pt x="8" y="2418"/>
                    <a:pt x="16" y="2490"/>
                  </a:cubicBezTo>
                  <a:lnTo>
                    <a:pt x="2274" y="1213"/>
                  </a:lnTo>
                  <a:lnTo>
                    <a:pt x="2274"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4"/>
            <p:cNvSpPr/>
            <p:nvPr/>
          </p:nvSpPr>
          <p:spPr>
            <a:xfrm>
              <a:off x="7293350" y="1688600"/>
              <a:ext cx="14400" cy="12400"/>
            </a:xfrm>
            <a:custGeom>
              <a:rect b="b" l="l" r="r" t="t"/>
              <a:pathLst>
                <a:path extrusionOk="0" h="496" w="576">
                  <a:moveTo>
                    <a:pt x="248" y="1"/>
                  </a:moveTo>
                  <a:cubicBezTo>
                    <a:pt x="113" y="1"/>
                    <a:pt x="1" y="113"/>
                    <a:pt x="1" y="248"/>
                  </a:cubicBezTo>
                  <a:cubicBezTo>
                    <a:pt x="1" y="312"/>
                    <a:pt x="25" y="376"/>
                    <a:pt x="73" y="424"/>
                  </a:cubicBezTo>
                  <a:cubicBezTo>
                    <a:pt x="121" y="472"/>
                    <a:pt x="184" y="496"/>
                    <a:pt x="248" y="496"/>
                  </a:cubicBezTo>
                  <a:cubicBezTo>
                    <a:pt x="312" y="496"/>
                    <a:pt x="376" y="472"/>
                    <a:pt x="424" y="424"/>
                  </a:cubicBezTo>
                  <a:cubicBezTo>
                    <a:pt x="575" y="264"/>
                    <a:pt x="472" y="1"/>
                    <a:pt x="248"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4"/>
            <p:cNvSpPr/>
            <p:nvPr/>
          </p:nvSpPr>
          <p:spPr>
            <a:xfrm>
              <a:off x="7348825" y="1688600"/>
              <a:ext cx="16575" cy="12400"/>
            </a:xfrm>
            <a:custGeom>
              <a:rect b="b" l="l" r="r" t="t"/>
              <a:pathLst>
                <a:path extrusionOk="0" h="496" w="663">
                  <a:moveTo>
                    <a:pt x="327" y="1"/>
                  </a:moveTo>
                  <a:cubicBezTo>
                    <a:pt x="112" y="1"/>
                    <a:pt x="0" y="264"/>
                    <a:pt x="152" y="424"/>
                  </a:cubicBezTo>
                  <a:cubicBezTo>
                    <a:pt x="200" y="472"/>
                    <a:pt x="263" y="496"/>
                    <a:pt x="327" y="496"/>
                  </a:cubicBezTo>
                  <a:cubicBezTo>
                    <a:pt x="399" y="496"/>
                    <a:pt x="463" y="472"/>
                    <a:pt x="503" y="424"/>
                  </a:cubicBezTo>
                  <a:cubicBezTo>
                    <a:pt x="662" y="264"/>
                    <a:pt x="551" y="1"/>
                    <a:pt x="327"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4"/>
            <p:cNvSpPr/>
            <p:nvPr/>
          </p:nvSpPr>
          <p:spPr>
            <a:xfrm>
              <a:off x="7300750" y="1755825"/>
              <a:ext cx="35125" cy="38400"/>
            </a:xfrm>
            <a:custGeom>
              <a:rect b="b" l="l" r="r" t="t"/>
              <a:pathLst>
                <a:path extrusionOk="0" h="1536" w="1405">
                  <a:moveTo>
                    <a:pt x="1099" y="0"/>
                  </a:moveTo>
                  <a:cubicBezTo>
                    <a:pt x="1041" y="0"/>
                    <a:pt x="981" y="26"/>
                    <a:pt x="934" y="89"/>
                  </a:cubicBezTo>
                  <a:lnTo>
                    <a:pt x="72" y="1182"/>
                  </a:lnTo>
                  <a:cubicBezTo>
                    <a:pt x="0" y="1278"/>
                    <a:pt x="16" y="1413"/>
                    <a:pt x="112" y="1493"/>
                  </a:cubicBezTo>
                  <a:cubicBezTo>
                    <a:pt x="150" y="1522"/>
                    <a:pt x="195" y="1535"/>
                    <a:pt x="240" y="1535"/>
                  </a:cubicBezTo>
                  <a:cubicBezTo>
                    <a:pt x="306" y="1535"/>
                    <a:pt x="372" y="1506"/>
                    <a:pt x="415" y="1453"/>
                  </a:cubicBezTo>
                  <a:lnTo>
                    <a:pt x="1277" y="352"/>
                  </a:lnTo>
                  <a:cubicBezTo>
                    <a:pt x="1405" y="189"/>
                    <a:pt x="1257" y="0"/>
                    <a:pt x="1099"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4"/>
            <p:cNvSpPr/>
            <p:nvPr/>
          </p:nvSpPr>
          <p:spPr>
            <a:xfrm>
              <a:off x="7320725" y="1755825"/>
              <a:ext cx="35300" cy="38450"/>
            </a:xfrm>
            <a:custGeom>
              <a:rect b="b" l="l" r="r" t="t"/>
              <a:pathLst>
                <a:path extrusionOk="0" h="1538" w="1412">
                  <a:moveTo>
                    <a:pt x="311" y="0"/>
                  </a:moveTo>
                  <a:cubicBezTo>
                    <a:pt x="152" y="0"/>
                    <a:pt x="1" y="189"/>
                    <a:pt x="135" y="352"/>
                  </a:cubicBezTo>
                  <a:lnTo>
                    <a:pt x="996" y="1453"/>
                  </a:lnTo>
                  <a:cubicBezTo>
                    <a:pt x="1038" y="1509"/>
                    <a:pt x="1102" y="1538"/>
                    <a:pt x="1167" y="1538"/>
                  </a:cubicBezTo>
                  <a:cubicBezTo>
                    <a:pt x="1213" y="1538"/>
                    <a:pt x="1260" y="1523"/>
                    <a:pt x="1300" y="1493"/>
                  </a:cubicBezTo>
                  <a:cubicBezTo>
                    <a:pt x="1395" y="1413"/>
                    <a:pt x="1411" y="1278"/>
                    <a:pt x="1332" y="1182"/>
                  </a:cubicBezTo>
                  <a:lnTo>
                    <a:pt x="478" y="89"/>
                  </a:lnTo>
                  <a:cubicBezTo>
                    <a:pt x="430" y="26"/>
                    <a:pt x="370" y="0"/>
                    <a:pt x="311"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4"/>
            <p:cNvSpPr/>
            <p:nvPr/>
          </p:nvSpPr>
          <p:spPr>
            <a:xfrm>
              <a:off x="7322575" y="1652650"/>
              <a:ext cx="11400" cy="189200"/>
            </a:xfrm>
            <a:custGeom>
              <a:rect b="b" l="l" r="r" t="t"/>
              <a:pathLst>
                <a:path extrusionOk="0" h="7568" w="456">
                  <a:moveTo>
                    <a:pt x="228" y="1"/>
                  </a:moveTo>
                  <a:cubicBezTo>
                    <a:pt x="115" y="1"/>
                    <a:pt x="1" y="79"/>
                    <a:pt x="13" y="234"/>
                  </a:cubicBezTo>
                  <a:lnTo>
                    <a:pt x="13" y="7344"/>
                  </a:lnTo>
                  <a:cubicBezTo>
                    <a:pt x="13" y="7463"/>
                    <a:pt x="109" y="7567"/>
                    <a:pt x="228" y="7567"/>
                  </a:cubicBezTo>
                  <a:cubicBezTo>
                    <a:pt x="348" y="7567"/>
                    <a:pt x="444" y="7463"/>
                    <a:pt x="444" y="7352"/>
                  </a:cubicBezTo>
                  <a:lnTo>
                    <a:pt x="444" y="234"/>
                  </a:lnTo>
                  <a:cubicBezTo>
                    <a:pt x="456" y="79"/>
                    <a:pt x="342" y="1"/>
                    <a:pt x="228"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0" name="Google Shape;6620;p64"/>
          <p:cNvGrpSpPr/>
          <p:nvPr/>
        </p:nvGrpSpPr>
        <p:grpSpPr>
          <a:xfrm>
            <a:off x="3464850" y="1532625"/>
            <a:ext cx="368675" cy="349950"/>
            <a:chOff x="3464850" y="1532625"/>
            <a:chExt cx="368675" cy="349950"/>
          </a:xfrm>
        </p:grpSpPr>
        <p:sp>
          <p:nvSpPr>
            <p:cNvPr id="6621" name="Google Shape;6621;p64"/>
            <p:cNvSpPr/>
            <p:nvPr/>
          </p:nvSpPr>
          <p:spPr>
            <a:xfrm>
              <a:off x="3576150" y="1869550"/>
              <a:ext cx="17000" cy="13025"/>
            </a:xfrm>
            <a:custGeom>
              <a:rect b="b" l="l" r="r" t="t"/>
              <a:pathLst>
                <a:path extrusionOk="0" h="521" w="680">
                  <a:moveTo>
                    <a:pt x="256" y="0"/>
                  </a:moveTo>
                  <a:cubicBezTo>
                    <a:pt x="113" y="0"/>
                    <a:pt x="1" y="128"/>
                    <a:pt x="17" y="272"/>
                  </a:cubicBezTo>
                  <a:cubicBezTo>
                    <a:pt x="2" y="407"/>
                    <a:pt x="121" y="520"/>
                    <a:pt x="254" y="520"/>
                  </a:cubicBezTo>
                  <a:cubicBezTo>
                    <a:pt x="263" y="520"/>
                    <a:pt x="271" y="520"/>
                    <a:pt x="280" y="519"/>
                  </a:cubicBezTo>
                  <a:lnTo>
                    <a:pt x="360" y="511"/>
                  </a:lnTo>
                  <a:cubicBezTo>
                    <a:pt x="679" y="471"/>
                    <a:pt x="647" y="0"/>
                    <a:pt x="32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4"/>
            <p:cNvSpPr/>
            <p:nvPr/>
          </p:nvSpPr>
          <p:spPr>
            <a:xfrm>
              <a:off x="3554500" y="1868400"/>
              <a:ext cx="17900" cy="13175"/>
            </a:xfrm>
            <a:custGeom>
              <a:rect b="b" l="l" r="r" t="t"/>
              <a:pathLst>
                <a:path extrusionOk="0" h="527" w="716">
                  <a:moveTo>
                    <a:pt x="355" y="1"/>
                  </a:moveTo>
                  <a:cubicBezTo>
                    <a:pt x="60" y="1"/>
                    <a:pt x="1" y="464"/>
                    <a:pt x="324" y="517"/>
                  </a:cubicBezTo>
                  <a:cubicBezTo>
                    <a:pt x="348" y="517"/>
                    <a:pt x="372" y="525"/>
                    <a:pt x="404" y="525"/>
                  </a:cubicBezTo>
                  <a:cubicBezTo>
                    <a:pt x="417" y="526"/>
                    <a:pt x="430" y="527"/>
                    <a:pt x="442" y="527"/>
                  </a:cubicBezTo>
                  <a:cubicBezTo>
                    <a:pt x="606" y="527"/>
                    <a:pt x="676" y="429"/>
                    <a:pt x="691" y="310"/>
                  </a:cubicBezTo>
                  <a:cubicBezTo>
                    <a:pt x="715" y="174"/>
                    <a:pt x="619" y="38"/>
                    <a:pt x="476" y="14"/>
                  </a:cubicBezTo>
                  <a:lnTo>
                    <a:pt x="412" y="6"/>
                  </a:lnTo>
                  <a:cubicBezTo>
                    <a:pt x="392" y="3"/>
                    <a:pt x="373" y="1"/>
                    <a:pt x="35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4"/>
            <p:cNvSpPr/>
            <p:nvPr/>
          </p:nvSpPr>
          <p:spPr>
            <a:xfrm>
              <a:off x="3594700" y="1866300"/>
              <a:ext cx="18300" cy="13475"/>
            </a:xfrm>
            <a:custGeom>
              <a:rect b="b" l="l" r="r" t="t"/>
              <a:pathLst>
                <a:path extrusionOk="0" h="539" w="732">
                  <a:moveTo>
                    <a:pt x="358" y="0"/>
                  </a:moveTo>
                  <a:cubicBezTo>
                    <a:pt x="333" y="0"/>
                    <a:pt x="307" y="3"/>
                    <a:pt x="280" y="11"/>
                  </a:cubicBezTo>
                  <a:lnTo>
                    <a:pt x="224" y="27"/>
                  </a:lnTo>
                  <a:cubicBezTo>
                    <a:pt x="81" y="66"/>
                    <a:pt x="1" y="210"/>
                    <a:pt x="41" y="346"/>
                  </a:cubicBezTo>
                  <a:cubicBezTo>
                    <a:pt x="67" y="459"/>
                    <a:pt x="167" y="539"/>
                    <a:pt x="282" y="539"/>
                  </a:cubicBezTo>
                  <a:cubicBezTo>
                    <a:pt x="305" y="539"/>
                    <a:pt x="328" y="536"/>
                    <a:pt x="352" y="529"/>
                  </a:cubicBezTo>
                  <a:lnTo>
                    <a:pt x="424" y="513"/>
                  </a:lnTo>
                  <a:cubicBezTo>
                    <a:pt x="732" y="425"/>
                    <a:pt x="635" y="0"/>
                    <a:pt x="35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4"/>
            <p:cNvSpPr/>
            <p:nvPr/>
          </p:nvSpPr>
          <p:spPr>
            <a:xfrm>
              <a:off x="3536450" y="1862450"/>
              <a:ext cx="19875" cy="13675"/>
            </a:xfrm>
            <a:custGeom>
              <a:rect b="b" l="l" r="r" t="t"/>
              <a:pathLst>
                <a:path extrusionOk="0" h="547" w="795">
                  <a:moveTo>
                    <a:pt x="363" y="0"/>
                  </a:moveTo>
                  <a:cubicBezTo>
                    <a:pt x="133" y="0"/>
                    <a:pt x="0" y="346"/>
                    <a:pt x="248" y="484"/>
                  </a:cubicBezTo>
                  <a:cubicBezTo>
                    <a:pt x="272" y="500"/>
                    <a:pt x="296" y="516"/>
                    <a:pt x="320" y="524"/>
                  </a:cubicBezTo>
                  <a:cubicBezTo>
                    <a:pt x="358" y="540"/>
                    <a:pt x="394" y="547"/>
                    <a:pt x="428" y="547"/>
                  </a:cubicBezTo>
                  <a:cubicBezTo>
                    <a:pt x="667" y="547"/>
                    <a:pt x="794" y="194"/>
                    <a:pt x="536" y="61"/>
                  </a:cubicBezTo>
                  <a:lnTo>
                    <a:pt x="480" y="29"/>
                  </a:lnTo>
                  <a:cubicBezTo>
                    <a:pt x="439" y="9"/>
                    <a:pt x="400" y="0"/>
                    <a:pt x="36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4"/>
            <p:cNvSpPr/>
            <p:nvPr/>
          </p:nvSpPr>
          <p:spPr>
            <a:xfrm>
              <a:off x="3612275" y="1858725"/>
              <a:ext cx="17750" cy="13600"/>
            </a:xfrm>
            <a:custGeom>
              <a:rect b="b" l="l" r="r" t="t"/>
              <a:pathLst>
                <a:path extrusionOk="0" h="544" w="710">
                  <a:moveTo>
                    <a:pt x="344" y="1"/>
                  </a:moveTo>
                  <a:cubicBezTo>
                    <a:pt x="303" y="1"/>
                    <a:pt x="260" y="11"/>
                    <a:pt x="216" y="34"/>
                  </a:cubicBezTo>
                  <a:lnTo>
                    <a:pt x="160" y="66"/>
                  </a:lnTo>
                  <a:cubicBezTo>
                    <a:pt x="40" y="138"/>
                    <a:pt x="0" y="298"/>
                    <a:pt x="72" y="417"/>
                  </a:cubicBezTo>
                  <a:cubicBezTo>
                    <a:pt x="121" y="499"/>
                    <a:pt x="207" y="543"/>
                    <a:pt x="297" y="543"/>
                  </a:cubicBezTo>
                  <a:cubicBezTo>
                    <a:pt x="339" y="543"/>
                    <a:pt x="382" y="533"/>
                    <a:pt x="423" y="513"/>
                  </a:cubicBezTo>
                  <a:cubicBezTo>
                    <a:pt x="447" y="497"/>
                    <a:pt x="463" y="489"/>
                    <a:pt x="487" y="473"/>
                  </a:cubicBezTo>
                  <a:cubicBezTo>
                    <a:pt x="710" y="311"/>
                    <a:pt x="567" y="1"/>
                    <a:pt x="34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4"/>
            <p:cNvSpPr/>
            <p:nvPr/>
          </p:nvSpPr>
          <p:spPr>
            <a:xfrm>
              <a:off x="3520700" y="1850750"/>
              <a:ext cx="17775" cy="14475"/>
            </a:xfrm>
            <a:custGeom>
              <a:rect b="b" l="l" r="r" t="t"/>
              <a:pathLst>
                <a:path extrusionOk="0" h="579" w="711">
                  <a:moveTo>
                    <a:pt x="379" y="0"/>
                  </a:moveTo>
                  <a:cubicBezTo>
                    <a:pt x="177" y="0"/>
                    <a:pt x="0" y="261"/>
                    <a:pt x="200" y="449"/>
                  </a:cubicBezTo>
                  <a:cubicBezTo>
                    <a:pt x="216" y="465"/>
                    <a:pt x="232" y="489"/>
                    <a:pt x="256" y="505"/>
                  </a:cubicBezTo>
                  <a:cubicBezTo>
                    <a:pt x="302" y="555"/>
                    <a:pt x="363" y="579"/>
                    <a:pt x="424" y="579"/>
                  </a:cubicBezTo>
                  <a:cubicBezTo>
                    <a:pt x="490" y="579"/>
                    <a:pt x="557" y="551"/>
                    <a:pt x="607" y="497"/>
                  </a:cubicBezTo>
                  <a:cubicBezTo>
                    <a:pt x="711" y="401"/>
                    <a:pt x="711" y="234"/>
                    <a:pt x="607" y="138"/>
                  </a:cubicBezTo>
                  <a:lnTo>
                    <a:pt x="567" y="90"/>
                  </a:lnTo>
                  <a:cubicBezTo>
                    <a:pt x="509" y="26"/>
                    <a:pt x="443" y="0"/>
                    <a:pt x="37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4"/>
            <p:cNvSpPr/>
            <p:nvPr/>
          </p:nvSpPr>
          <p:spPr>
            <a:xfrm>
              <a:off x="3627425" y="1846225"/>
              <a:ext cx="17300" cy="14250"/>
            </a:xfrm>
            <a:custGeom>
              <a:rect b="b" l="l" r="r" t="t"/>
              <a:pathLst>
                <a:path extrusionOk="0" h="570" w="692">
                  <a:moveTo>
                    <a:pt x="329" y="1"/>
                  </a:moveTo>
                  <a:cubicBezTo>
                    <a:pt x="264" y="1"/>
                    <a:pt x="195" y="29"/>
                    <a:pt x="136" y="95"/>
                  </a:cubicBezTo>
                  <a:lnTo>
                    <a:pt x="96" y="143"/>
                  </a:lnTo>
                  <a:cubicBezTo>
                    <a:pt x="1" y="247"/>
                    <a:pt x="9" y="407"/>
                    <a:pt x="112" y="502"/>
                  </a:cubicBezTo>
                  <a:cubicBezTo>
                    <a:pt x="157" y="547"/>
                    <a:pt x="218" y="569"/>
                    <a:pt x="280" y="569"/>
                  </a:cubicBezTo>
                  <a:cubicBezTo>
                    <a:pt x="350" y="569"/>
                    <a:pt x="421" y="541"/>
                    <a:pt x="471" y="486"/>
                  </a:cubicBezTo>
                  <a:cubicBezTo>
                    <a:pt x="487" y="470"/>
                    <a:pt x="503" y="455"/>
                    <a:pt x="519" y="431"/>
                  </a:cubicBezTo>
                  <a:cubicBezTo>
                    <a:pt x="692" y="240"/>
                    <a:pt x="523" y="1"/>
                    <a:pt x="32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4"/>
            <p:cNvSpPr/>
            <p:nvPr/>
          </p:nvSpPr>
          <p:spPr>
            <a:xfrm>
              <a:off x="3510225" y="1835150"/>
              <a:ext cx="16875" cy="14725"/>
            </a:xfrm>
            <a:custGeom>
              <a:rect b="b" l="l" r="r" t="t"/>
              <a:pathLst>
                <a:path extrusionOk="0" h="589" w="675">
                  <a:moveTo>
                    <a:pt x="356" y="0"/>
                  </a:moveTo>
                  <a:cubicBezTo>
                    <a:pt x="178" y="0"/>
                    <a:pt x="1" y="185"/>
                    <a:pt x="124" y="395"/>
                  </a:cubicBezTo>
                  <a:cubicBezTo>
                    <a:pt x="140" y="419"/>
                    <a:pt x="148" y="435"/>
                    <a:pt x="164" y="459"/>
                  </a:cubicBezTo>
                  <a:cubicBezTo>
                    <a:pt x="213" y="540"/>
                    <a:pt x="299" y="588"/>
                    <a:pt x="386" y="588"/>
                  </a:cubicBezTo>
                  <a:cubicBezTo>
                    <a:pt x="427" y="588"/>
                    <a:pt x="469" y="577"/>
                    <a:pt x="507" y="554"/>
                  </a:cubicBezTo>
                  <a:cubicBezTo>
                    <a:pt x="635" y="491"/>
                    <a:pt x="675" y="331"/>
                    <a:pt x="603" y="203"/>
                  </a:cubicBezTo>
                  <a:lnTo>
                    <a:pt x="579" y="147"/>
                  </a:lnTo>
                  <a:cubicBezTo>
                    <a:pt x="527" y="44"/>
                    <a:pt x="441" y="0"/>
                    <a:pt x="356"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4"/>
            <p:cNvSpPr/>
            <p:nvPr/>
          </p:nvSpPr>
          <p:spPr>
            <a:xfrm>
              <a:off x="3638400" y="1830325"/>
              <a:ext cx="16475" cy="14550"/>
            </a:xfrm>
            <a:custGeom>
              <a:rect b="b" l="l" r="r" t="t"/>
              <a:pathLst>
                <a:path extrusionOk="0" h="582" w="659">
                  <a:moveTo>
                    <a:pt x="315" y="1"/>
                  </a:moveTo>
                  <a:cubicBezTo>
                    <a:pt x="232" y="1"/>
                    <a:pt x="148" y="42"/>
                    <a:pt x="96" y="141"/>
                  </a:cubicBezTo>
                  <a:cubicBezTo>
                    <a:pt x="88" y="157"/>
                    <a:pt x="80" y="181"/>
                    <a:pt x="72" y="197"/>
                  </a:cubicBezTo>
                  <a:cubicBezTo>
                    <a:pt x="0" y="324"/>
                    <a:pt x="40" y="476"/>
                    <a:pt x="168" y="548"/>
                  </a:cubicBezTo>
                  <a:cubicBezTo>
                    <a:pt x="208" y="571"/>
                    <a:pt x="251" y="581"/>
                    <a:pt x="293" y="581"/>
                  </a:cubicBezTo>
                  <a:cubicBezTo>
                    <a:pt x="384" y="581"/>
                    <a:pt x="470" y="531"/>
                    <a:pt x="519" y="444"/>
                  </a:cubicBezTo>
                  <a:cubicBezTo>
                    <a:pt x="527" y="428"/>
                    <a:pt x="543" y="404"/>
                    <a:pt x="551" y="380"/>
                  </a:cubicBezTo>
                  <a:cubicBezTo>
                    <a:pt x="658" y="176"/>
                    <a:pt x="487" y="1"/>
                    <a:pt x="31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4"/>
            <p:cNvSpPr/>
            <p:nvPr/>
          </p:nvSpPr>
          <p:spPr>
            <a:xfrm>
              <a:off x="3504075" y="1817700"/>
              <a:ext cx="15450" cy="14500"/>
            </a:xfrm>
            <a:custGeom>
              <a:rect b="b" l="l" r="r" t="t"/>
              <a:pathLst>
                <a:path extrusionOk="0" h="580" w="618">
                  <a:moveTo>
                    <a:pt x="315" y="1"/>
                  </a:moveTo>
                  <a:cubicBezTo>
                    <a:pt x="159" y="1"/>
                    <a:pt x="1" y="135"/>
                    <a:pt x="59" y="335"/>
                  </a:cubicBezTo>
                  <a:cubicBezTo>
                    <a:pt x="67" y="359"/>
                    <a:pt x="75" y="383"/>
                    <a:pt x="83" y="407"/>
                  </a:cubicBezTo>
                  <a:cubicBezTo>
                    <a:pt x="124" y="517"/>
                    <a:pt x="231" y="579"/>
                    <a:pt x="346" y="579"/>
                  </a:cubicBezTo>
                  <a:cubicBezTo>
                    <a:pt x="365" y="579"/>
                    <a:pt x="383" y="577"/>
                    <a:pt x="402" y="574"/>
                  </a:cubicBezTo>
                  <a:cubicBezTo>
                    <a:pt x="538" y="526"/>
                    <a:pt x="618" y="383"/>
                    <a:pt x="570" y="247"/>
                  </a:cubicBezTo>
                  <a:cubicBezTo>
                    <a:pt x="562" y="223"/>
                    <a:pt x="562" y="207"/>
                    <a:pt x="554" y="183"/>
                  </a:cubicBezTo>
                  <a:cubicBezTo>
                    <a:pt x="513" y="56"/>
                    <a:pt x="415" y="1"/>
                    <a:pt x="315"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4"/>
            <p:cNvSpPr/>
            <p:nvPr/>
          </p:nvSpPr>
          <p:spPr>
            <a:xfrm>
              <a:off x="3645975" y="1812600"/>
              <a:ext cx="15600" cy="14525"/>
            </a:xfrm>
            <a:custGeom>
              <a:rect b="b" l="l" r="r" t="t"/>
              <a:pathLst>
                <a:path extrusionOk="0" h="581" w="624">
                  <a:moveTo>
                    <a:pt x="307" y="0"/>
                  </a:moveTo>
                  <a:cubicBezTo>
                    <a:pt x="209" y="0"/>
                    <a:pt x="112" y="54"/>
                    <a:pt x="72" y="180"/>
                  </a:cubicBezTo>
                  <a:lnTo>
                    <a:pt x="49" y="244"/>
                  </a:lnTo>
                  <a:cubicBezTo>
                    <a:pt x="1" y="379"/>
                    <a:pt x="72" y="523"/>
                    <a:pt x="208" y="571"/>
                  </a:cubicBezTo>
                  <a:cubicBezTo>
                    <a:pt x="219" y="573"/>
                    <a:pt x="253" y="581"/>
                    <a:pt x="296" y="581"/>
                  </a:cubicBezTo>
                  <a:cubicBezTo>
                    <a:pt x="378" y="581"/>
                    <a:pt x="493" y="553"/>
                    <a:pt x="535" y="411"/>
                  </a:cubicBezTo>
                  <a:cubicBezTo>
                    <a:pt x="543" y="387"/>
                    <a:pt x="551" y="363"/>
                    <a:pt x="559" y="339"/>
                  </a:cubicBezTo>
                  <a:cubicBezTo>
                    <a:pt x="623" y="138"/>
                    <a:pt x="463" y="0"/>
                    <a:pt x="30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4"/>
            <p:cNvSpPr/>
            <p:nvPr/>
          </p:nvSpPr>
          <p:spPr>
            <a:xfrm>
              <a:off x="3500700" y="1798900"/>
              <a:ext cx="14250" cy="14700"/>
            </a:xfrm>
            <a:custGeom>
              <a:rect b="b" l="l" r="r" t="t"/>
              <a:pathLst>
                <a:path extrusionOk="0" h="588" w="570">
                  <a:moveTo>
                    <a:pt x="284" y="0"/>
                  </a:moveTo>
                  <a:cubicBezTo>
                    <a:pt x="143" y="0"/>
                    <a:pt x="0" y="105"/>
                    <a:pt x="27" y="289"/>
                  </a:cubicBezTo>
                  <a:cubicBezTo>
                    <a:pt x="27" y="313"/>
                    <a:pt x="35" y="337"/>
                    <a:pt x="35" y="361"/>
                  </a:cubicBezTo>
                  <a:cubicBezTo>
                    <a:pt x="49" y="490"/>
                    <a:pt x="161" y="588"/>
                    <a:pt x="288" y="588"/>
                  </a:cubicBezTo>
                  <a:cubicBezTo>
                    <a:pt x="302" y="588"/>
                    <a:pt x="316" y="586"/>
                    <a:pt x="330" y="584"/>
                  </a:cubicBezTo>
                  <a:cubicBezTo>
                    <a:pt x="465" y="560"/>
                    <a:pt x="569" y="424"/>
                    <a:pt x="545" y="289"/>
                  </a:cubicBezTo>
                  <a:cubicBezTo>
                    <a:pt x="545" y="265"/>
                    <a:pt x="537" y="241"/>
                    <a:pt x="537" y="225"/>
                  </a:cubicBezTo>
                  <a:cubicBezTo>
                    <a:pt x="516" y="70"/>
                    <a:pt x="400" y="0"/>
                    <a:pt x="28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4"/>
            <p:cNvSpPr/>
            <p:nvPr/>
          </p:nvSpPr>
          <p:spPr>
            <a:xfrm>
              <a:off x="3651175" y="1793950"/>
              <a:ext cx="14575" cy="14625"/>
            </a:xfrm>
            <a:custGeom>
              <a:rect b="b" l="l" r="r" t="t"/>
              <a:pathLst>
                <a:path extrusionOk="0" h="585" w="583">
                  <a:moveTo>
                    <a:pt x="289" y="0"/>
                  </a:moveTo>
                  <a:cubicBezTo>
                    <a:pt x="178" y="0"/>
                    <a:pt x="68" y="67"/>
                    <a:pt x="40" y="216"/>
                  </a:cubicBezTo>
                  <a:cubicBezTo>
                    <a:pt x="40" y="239"/>
                    <a:pt x="32" y="255"/>
                    <a:pt x="32" y="279"/>
                  </a:cubicBezTo>
                  <a:cubicBezTo>
                    <a:pt x="0" y="415"/>
                    <a:pt x="88" y="551"/>
                    <a:pt x="231" y="583"/>
                  </a:cubicBezTo>
                  <a:cubicBezTo>
                    <a:pt x="235" y="583"/>
                    <a:pt x="253" y="585"/>
                    <a:pt x="278" y="585"/>
                  </a:cubicBezTo>
                  <a:cubicBezTo>
                    <a:pt x="356" y="585"/>
                    <a:pt x="505" y="562"/>
                    <a:pt x="535" y="375"/>
                  </a:cubicBezTo>
                  <a:cubicBezTo>
                    <a:pt x="535" y="351"/>
                    <a:pt x="551" y="327"/>
                    <a:pt x="551" y="303"/>
                  </a:cubicBezTo>
                  <a:cubicBezTo>
                    <a:pt x="582" y="114"/>
                    <a:pt x="435" y="0"/>
                    <a:pt x="28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4"/>
            <p:cNvSpPr/>
            <p:nvPr/>
          </p:nvSpPr>
          <p:spPr>
            <a:xfrm>
              <a:off x="3653950" y="1774675"/>
              <a:ext cx="13725" cy="14775"/>
            </a:xfrm>
            <a:custGeom>
              <a:rect b="b" l="l" r="r" t="t"/>
              <a:pathLst>
                <a:path extrusionOk="0" h="591" w="549">
                  <a:moveTo>
                    <a:pt x="271" y="0"/>
                  </a:moveTo>
                  <a:cubicBezTo>
                    <a:pt x="147" y="0"/>
                    <a:pt x="24" y="79"/>
                    <a:pt x="17" y="244"/>
                  </a:cubicBezTo>
                  <a:lnTo>
                    <a:pt x="17" y="308"/>
                  </a:lnTo>
                  <a:cubicBezTo>
                    <a:pt x="1" y="452"/>
                    <a:pt x="105" y="580"/>
                    <a:pt x="248" y="588"/>
                  </a:cubicBezTo>
                  <a:cubicBezTo>
                    <a:pt x="261" y="590"/>
                    <a:pt x="274" y="591"/>
                    <a:pt x="287" y="591"/>
                  </a:cubicBezTo>
                  <a:cubicBezTo>
                    <a:pt x="414" y="591"/>
                    <a:pt x="520" y="487"/>
                    <a:pt x="527" y="356"/>
                  </a:cubicBezTo>
                  <a:cubicBezTo>
                    <a:pt x="527" y="332"/>
                    <a:pt x="527" y="308"/>
                    <a:pt x="527" y="284"/>
                  </a:cubicBezTo>
                  <a:cubicBezTo>
                    <a:pt x="549" y="99"/>
                    <a:pt x="409" y="0"/>
                    <a:pt x="27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4"/>
            <p:cNvSpPr/>
            <p:nvPr/>
          </p:nvSpPr>
          <p:spPr>
            <a:xfrm>
              <a:off x="3655150" y="1755650"/>
              <a:ext cx="13000" cy="14575"/>
            </a:xfrm>
            <a:custGeom>
              <a:rect b="b" l="l" r="r" t="t"/>
              <a:pathLst>
                <a:path extrusionOk="0" h="583" w="520">
                  <a:moveTo>
                    <a:pt x="264" y="0"/>
                  </a:moveTo>
                  <a:cubicBezTo>
                    <a:pt x="120" y="0"/>
                    <a:pt x="9" y="112"/>
                    <a:pt x="9" y="255"/>
                  </a:cubicBezTo>
                  <a:lnTo>
                    <a:pt x="9" y="319"/>
                  </a:lnTo>
                  <a:cubicBezTo>
                    <a:pt x="1" y="463"/>
                    <a:pt x="120" y="583"/>
                    <a:pt x="264" y="583"/>
                  </a:cubicBezTo>
                  <a:cubicBezTo>
                    <a:pt x="400" y="583"/>
                    <a:pt x="519" y="471"/>
                    <a:pt x="519" y="327"/>
                  </a:cubicBezTo>
                  <a:lnTo>
                    <a:pt x="519" y="255"/>
                  </a:lnTo>
                  <a:cubicBezTo>
                    <a:pt x="519" y="112"/>
                    <a:pt x="408" y="0"/>
                    <a:pt x="264"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4"/>
            <p:cNvSpPr/>
            <p:nvPr/>
          </p:nvSpPr>
          <p:spPr>
            <a:xfrm>
              <a:off x="3654125" y="1735950"/>
              <a:ext cx="13625" cy="14975"/>
            </a:xfrm>
            <a:custGeom>
              <a:rect b="b" l="l" r="r" t="t"/>
              <a:pathLst>
                <a:path extrusionOk="0" h="599" w="545">
                  <a:moveTo>
                    <a:pt x="280" y="0"/>
                  </a:moveTo>
                  <a:cubicBezTo>
                    <a:pt x="140" y="0"/>
                    <a:pt x="1" y="101"/>
                    <a:pt x="26" y="293"/>
                  </a:cubicBezTo>
                  <a:lnTo>
                    <a:pt x="26" y="357"/>
                  </a:lnTo>
                  <a:cubicBezTo>
                    <a:pt x="26" y="492"/>
                    <a:pt x="138" y="598"/>
                    <a:pt x="270" y="598"/>
                  </a:cubicBezTo>
                  <a:cubicBezTo>
                    <a:pt x="279" y="598"/>
                    <a:pt x="288" y="598"/>
                    <a:pt x="297" y="597"/>
                  </a:cubicBezTo>
                  <a:cubicBezTo>
                    <a:pt x="441" y="589"/>
                    <a:pt x="544" y="469"/>
                    <a:pt x="536" y="325"/>
                  </a:cubicBezTo>
                  <a:lnTo>
                    <a:pt x="536" y="253"/>
                  </a:lnTo>
                  <a:cubicBezTo>
                    <a:pt x="533" y="83"/>
                    <a:pt x="406" y="0"/>
                    <a:pt x="28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4"/>
            <p:cNvSpPr/>
            <p:nvPr/>
          </p:nvSpPr>
          <p:spPr>
            <a:xfrm>
              <a:off x="3500150" y="1780825"/>
              <a:ext cx="13000" cy="13550"/>
            </a:xfrm>
            <a:custGeom>
              <a:rect b="b" l="l" r="r" t="t"/>
              <a:pathLst>
                <a:path extrusionOk="0" h="542" w="520">
                  <a:moveTo>
                    <a:pt x="260" y="0"/>
                  </a:moveTo>
                  <a:cubicBezTo>
                    <a:pt x="138" y="0"/>
                    <a:pt x="16" y="78"/>
                    <a:pt x="1" y="238"/>
                  </a:cubicBezTo>
                  <a:lnTo>
                    <a:pt x="1" y="278"/>
                  </a:lnTo>
                  <a:cubicBezTo>
                    <a:pt x="1" y="421"/>
                    <a:pt x="112" y="533"/>
                    <a:pt x="256" y="541"/>
                  </a:cubicBezTo>
                  <a:cubicBezTo>
                    <a:pt x="400" y="541"/>
                    <a:pt x="511" y="429"/>
                    <a:pt x="519" y="286"/>
                  </a:cubicBezTo>
                  <a:lnTo>
                    <a:pt x="519" y="254"/>
                  </a:lnTo>
                  <a:cubicBezTo>
                    <a:pt x="515" y="86"/>
                    <a:pt x="388" y="0"/>
                    <a:pt x="26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4"/>
            <p:cNvSpPr/>
            <p:nvPr/>
          </p:nvSpPr>
          <p:spPr>
            <a:xfrm>
              <a:off x="3651975" y="1717950"/>
              <a:ext cx="14375" cy="13775"/>
            </a:xfrm>
            <a:custGeom>
              <a:rect b="b" l="l" r="r" t="t"/>
              <a:pathLst>
                <a:path extrusionOk="0" h="551" w="575">
                  <a:moveTo>
                    <a:pt x="291" y="0"/>
                  </a:moveTo>
                  <a:cubicBezTo>
                    <a:pt x="146" y="0"/>
                    <a:pt x="1" y="108"/>
                    <a:pt x="32" y="295"/>
                  </a:cubicBezTo>
                  <a:lnTo>
                    <a:pt x="32" y="327"/>
                  </a:lnTo>
                  <a:cubicBezTo>
                    <a:pt x="56" y="455"/>
                    <a:pt x="160" y="543"/>
                    <a:pt x="287" y="551"/>
                  </a:cubicBezTo>
                  <a:lnTo>
                    <a:pt x="295" y="551"/>
                  </a:lnTo>
                  <a:cubicBezTo>
                    <a:pt x="455" y="551"/>
                    <a:pt x="575" y="407"/>
                    <a:pt x="551" y="255"/>
                  </a:cubicBezTo>
                  <a:lnTo>
                    <a:pt x="543" y="215"/>
                  </a:lnTo>
                  <a:cubicBezTo>
                    <a:pt x="518" y="68"/>
                    <a:pt x="405" y="0"/>
                    <a:pt x="29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4"/>
            <p:cNvSpPr/>
            <p:nvPr/>
          </p:nvSpPr>
          <p:spPr>
            <a:xfrm>
              <a:off x="3705000" y="1787875"/>
              <a:ext cx="17400" cy="13225"/>
            </a:xfrm>
            <a:custGeom>
              <a:rect b="b" l="l" r="r" t="t"/>
              <a:pathLst>
                <a:path extrusionOk="0" h="529" w="696">
                  <a:moveTo>
                    <a:pt x="370" y="0"/>
                  </a:moveTo>
                  <a:cubicBezTo>
                    <a:pt x="87" y="0"/>
                    <a:pt x="1" y="408"/>
                    <a:pt x="289" y="506"/>
                  </a:cubicBezTo>
                  <a:lnTo>
                    <a:pt x="369" y="522"/>
                  </a:lnTo>
                  <a:cubicBezTo>
                    <a:pt x="387" y="527"/>
                    <a:pt x="406" y="529"/>
                    <a:pt x="424" y="529"/>
                  </a:cubicBezTo>
                  <a:cubicBezTo>
                    <a:pt x="546" y="529"/>
                    <a:pt x="650" y="440"/>
                    <a:pt x="664" y="315"/>
                  </a:cubicBezTo>
                  <a:cubicBezTo>
                    <a:pt x="696" y="179"/>
                    <a:pt x="608" y="44"/>
                    <a:pt x="464" y="20"/>
                  </a:cubicBezTo>
                  <a:cubicBezTo>
                    <a:pt x="448" y="12"/>
                    <a:pt x="432" y="12"/>
                    <a:pt x="416" y="4"/>
                  </a:cubicBezTo>
                  <a:cubicBezTo>
                    <a:pt x="400" y="1"/>
                    <a:pt x="385" y="0"/>
                    <a:pt x="37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4"/>
            <p:cNvSpPr/>
            <p:nvPr/>
          </p:nvSpPr>
          <p:spPr>
            <a:xfrm>
              <a:off x="3725175" y="1786625"/>
              <a:ext cx="18250" cy="13600"/>
            </a:xfrm>
            <a:custGeom>
              <a:rect b="b" l="l" r="r" t="t"/>
              <a:pathLst>
                <a:path extrusionOk="0" h="544" w="730">
                  <a:moveTo>
                    <a:pt x="360" y="0"/>
                  </a:moveTo>
                  <a:cubicBezTo>
                    <a:pt x="327" y="0"/>
                    <a:pt x="292" y="7"/>
                    <a:pt x="256" y="22"/>
                  </a:cubicBezTo>
                  <a:lnTo>
                    <a:pt x="208" y="46"/>
                  </a:lnTo>
                  <a:cubicBezTo>
                    <a:pt x="72" y="86"/>
                    <a:pt x="0" y="237"/>
                    <a:pt x="48" y="373"/>
                  </a:cubicBezTo>
                  <a:cubicBezTo>
                    <a:pt x="87" y="477"/>
                    <a:pt x="189" y="544"/>
                    <a:pt x="295" y="544"/>
                  </a:cubicBezTo>
                  <a:cubicBezTo>
                    <a:pt x="319" y="544"/>
                    <a:pt x="344" y="540"/>
                    <a:pt x="367" y="532"/>
                  </a:cubicBezTo>
                  <a:cubicBezTo>
                    <a:pt x="399" y="524"/>
                    <a:pt x="423" y="509"/>
                    <a:pt x="455" y="501"/>
                  </a:cubicBezTo>
                  <a:cubicBezTo>
                    <a:pt x="730" y="381"/>
                    <a:pt x="607" y="0"/>
                    <a:pt x="36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4"/>
            <p:cNvSpPr/>
            <p:nvPr/>
          </p:nvSpPr>
          <p:spPr>
            <a:xfrm>
              <a:off x="3688575" y="1778725"/>
              <a:ext cx="17475" cy="14250"/>
            </a:xfrm>
            <a:custGeom>
              <a:rect b="b" l="l" r="r" t="t"/>
              <a:pathLst>
                <a:path extrusionOk="0" h="570" w="699">
                  <a:moveTo>
                    <a:pt x="372" y="0"/>
                  </a:moveTo>
                  <a:cubicBezTo>
                    <a:pt x="170" y="0"/>
                    <a:pt x="0" y="260"/>
                    <a:pt x="188" y="442"/>
                  </a:cubicBezTo>
                  <a:cubicBezTo>
                    <a:pt x="204" y="465"/>
                    <a:pt x="220" y="481"/>
                    <a:pt x="244" y="497"/>
                  </a:cubicBezTo>
                  <a:cubicBezTo>
                    <a:pt x="292" y="546"/>
                    <a:pt x="354" y="570"/>
                    <a:pt x="415" y="570"/>
                  </a:cubicBezTo>
                  <a:cubicBezTo>
                    <a:pt x="486" y="570"/>
                    <a:pt x="556" y="538"/>
                    <a:pt x="603" y="473"/>
                  </a:cubicBezTo>
                  <a:cubicBezTo>
                    <a:pt x="698" y="362"/>
                    <a:pt x="690" y="202"/>
                    <a:pt x="579" y="106"/>
                  </a:cubicBezTo>
                  <a:lnTo>
                    <a:pt x="539" y="66"/>
                  </a:lnTo>
                  <a:cubicBezTo>
                    <a:pt x="485" y="20"/>
                    <a:pt x="427" y="0"/>
                    <a:pt x="372"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4"/>
            <p:cNvSpPr/>
            <p:nvPr/>
          </p:nvSpPr>
          <p:spPr>
            <a:xfrm>
              <a:off x="3739325" y="1773900"/>
              <a:ext cx="17375" cy="14600"/>
            </a:xfrm>
            <a:custGeom>
              <a:rect b="b" l="l" r="r" t="t"/>
              <a:pathLst>
                <a:path extrusionOk="0" h="584" w="695">
                  <a:moveTo>
                    <a:pt x="332" y="0"/>
                  </a:moveTo>
                  <a:cubicBezTo>
                    <a:pt x="250" y="0"/>
                    <a:pt x="167" y="41"/>
                    <a:pt x="113" y="140"/>
                  </a:cubicBezTo>
                  <a:cubicBezTo>
                    <a:pt x="105" y="156"/>
                    <a:pt x="97" y="172"/>
                    <a:pt x="81" y="188"/>
                  </a:cubicBezTo>
                  <a:cubicBezTo>
                    <a:pt x="1" y="299"/>
                    <a:pt x="33" y="459"/>
                    <a:pt x="153" y="539"/>
                  </a:cubicBezTo>
                  <a:cubicBezTo>
                    <a:pt x="198" y="569"/>
                    <a:pt x="248" y="583"/>
                    <a:pt x="297" y="583"/>
                  </a:cubicBezTo>
                  <a:cubicBezTo>
                    <a:pt x="378" y="583"/>
                    <a:pt x="457" y="544"/>
                    <a:pt x="512" y="475"/>
                  </a:cubicBezTo>
                  <a:cubicBezTo>
                    <a:pt x="520" y="451"/>
                    <a:pt x="536" y="427"/>
                    <a:pt x="552" y="411"/>
                  </a:cubicBezTo>
                  <a:cubicBezTo>
                    <a:pt x="695" y="202"/>
                    <a:pt x="515" y="0"/>
                    <a:pt x="332"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4"/>
            <p:cNvSpPr/>
            <p:nvPr/>
          </p:nvSpPr>
          <p:spPr>
            <a:xfrm>
              <a:off x="3678200" y="1763500"/>
              <a:ext cx="16475" cy="14675"/>
            </a:xfrm>
            <a:custGeom>
              <a:rect b="b" l="l" r="r" t="t"/>
              <a:pathLst>
                <a:path extrusionOk="0" h="587" w="659">
                  <a:moveTo>
                    <a:pt x="340" y="1"/>
                  </a:moveTo>
                  <a:cubicBezTo>
                    <a:pt x="168" y="1"/>
                    <a:pt x="1" y="176"/>
                    <a:pt x="108" y="380"/>
                  </a:cubicBezTo>
                  <a:cubicBezTo>
                    <a:pt x="116" y="404"/>
                    <a:pt x="124" y="428"/>
                    <a:pt x="140" y="444"/>
                  </a:cubicBezTo>
                  <a:cubicBezTo>
                    <a:pt x="183" y="535"/>
                    <a:pt x="269" y="587"/>
                    <a:pt x="359" y="587"/>
                  </a:cubicBezTo>
                  <a:cubicBezTo>
                    <a:pt x="403" y="587"/>
                    <a:pt x="449" y="574"/>
                    <a:pt x="491" y="548"/>
                  </a:cubicBezTo>
                  <a:cubicBezTo>
                    <a:pt x="611" y="476"/>
                    <a:pt x="659" y="316"/>
                    <a:pt x="587" y="197"/>
                  </a:cubicBezTo>
                  <a:cubicBezTo>
                    <a:pt x="579" y="181"/>
                    <a:pt x="571" y="157"/>
                    <a:pt x="563" y="141"/>
                  </a:cubicBezTo>
                  <a:cubicBezTo>
                    <a:pt x="508" y="42"/>
                    <a:pt x="424" y="1"/>
                    <a:pt x="34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4"/>
            <p:cNvSpPr/>
            <p:nvPr/>
          </p:nvSpPr>
          <p:spPr>
            <a:xfrm>
              <a:off x="3671375" y="1745625"/>
              <a:ext cx="15725" cy="15025"/>
            </a:xfrm>
            <a:custGeom>
              <a:rect b="b" l="l" r="r" t="t"/>
              <a:pathLst>
                <a:path extrusionOk="0" h="601" w="629">
                  <a:moveTo>
                    <a:pt x="329" y="0"/>
                  </a:moveTo>
                  <a:cubicBezTo>
                    <a:pt x="166" y="0"/>
                    <a:pt x="0" y="142"/>
                    <a:pt x="78" y="345"/>
                  </a:cubicBezTo>
                  <a:cubicBezTo>
                    <a:pt x="86" y="369"/>
                    <a:pt x="94" y="393"/>
                    <a:pt x="102" y="417"/>
                  </a:cubicBezTo>
                  <a:cubicBezTo>
                    <a:pt x="165" y="569"/>
                    <a:pt x="262" y="600"/>
                    <a:pt x="333" y="600"/>
                  </a:cubicBezTo>
                  <a:cubicBezTo>
                    <a:pt x="377" y="600"/>
                    <a:pt x="412" y="588"/>
                    <a:pt x="421" y="585"/>
                  </a:cubicBezTo>
                  <a:cubicBezTo>
                    <a:pt x="557" y="545"/>
                    <a:pt x="628" y="401"/>
                    <a:pt x="588" y="265"/>
                  </a:cubicBezTo>
                  <a:cubicBezTo>
                    <a:pt x="581" y="241"/>
                    <a:pt x="573" y="218"/>
                    <a:pt x="573" y="202"/>
                  </a:cubicBezTo>
                  <a:cubicBezTo>
                    <a:pt x="538" y="60"/>
                    <a:pt x="434" y="0"/>
                    <a:pt x="329"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4"/>
            <p:cNvSpPr/>
            <p:nvPr/>
          </p:nvSpPr>
          <p:spPr>
            <a:xfrm>
              <a:off x="3751700" y="1738475"/>
              <a:ext cx="14175" cy="14750"/>
            </a:xfrm>
            <a:custGeom>
              <a:rect b="b" l="l" r="r" t="t"/>
              <a:pathLst>
                <a:path extrusionOk="0" h="590" w="567">
                  <a:moveTo>
                    <a:pt x="283" y="0"/>
                  </a:moveTo>
                  <a:cubicBezTo>
                    <a:pt x="169" y="0"/>
                    <a:pt x="54" y="70"/>
                    <a:pt x="33" y="224"/>
                  </a:cubicBezTo>
                  <a:cubicBezTo>
                    <a:pt x="25" y="240"/>
                    <a:pt x="17" y="264"/>
                    <a:pt x="17" y="288"/>
                  </a:cubicBezTo>
                  <a:cubicBezTo>
                    <a:pt x="1" y="424"/>
                    <a:pt x="96" y="559"/>
                    <a:pt x="232" y="583"/>
                  </a:cubicBezTo>
                  <a:cubicBezTo>
                    <a:pt x="250" y="587"/>
                    <a:pt x="267" y="589"/>
                    <a:pt x="285" y="589"/>
                  </a:cubicBezTo>
                  <a:cubicBezTo>
                    <a:pt x="409" y="589"/>
                    <a:pt x="520" y="494"/>
                    <a:pt x="527" y="368"/>
                  </a:cubicBezTo>
                  <a:cubicBezTo>
                    <a:pt x="535" y="344"/>
                    <a:pt x="535" y="320"/>
                    <a:pt x="535" y="296"/>
                  </a:cubicBezTo>
                  <a:cubicBezTo>
                    <a:pt x="566" y="107"/>
                    <a:pt x="424" y="0"/>
                    <a:pt x="28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4"/>
            <p:cNvSpPr/>
            <p:nvPr/>
          </p:nvSpPr>
          <p:spPr>
            <a:xfrm>
              <a:off x="3668150" y="1727100"/>
              <a:ext cx="14350" cy="15150"/>
            </a:xfrm>
            <a:custGeom>
              <a:rect b="b" l="l" r="r" t="t"/>
              <a:pathLst>
                <a:path extrusionOk="0" h="606" w="574">
                  <a:moveTo>
                    <a:pt x="292" y="1"/>
                  </a:moveTo>
                  <a:cubicBezTo>
                    <a:pt x="148" y="1"/>
                    <a:pt x="1" y="109"/>
                    <a:pt x="31" y="304"/>
                  </a:cubicBezTo>
                  <a:cubicBezTo>
                    <a:pt x="31" y="304"/>
                    <a:pt x="39" y="328"/>
                    <a:pt x="47" y="384"/>
                  </a:cubicBezTo>
                  <a:cubicBezTo>
                    <a:pt x="47" y="510"/>
                    <a:pt x="158" y="605"/>
                    <a:pt x="282" y="605"/>
                  </a:cubicBezTo>
                  <a:cubicBezTo>
                    <a:pt x="299" y="605"/>
                    <a:pt x="317" y="603"/>
                    <a:pt x="334" y="599"/>
                  </a:cubicBezTo>
                  <a:cubicBezTo>
                    <a:pt x="478" y="576"/>
                    <a:pt x="574" y="440"/>
                    <a:pt x="550" y="304"/>
                  </a:cubicBezTo>
                  <a:cubicBezTo>
                    <a:pt x="542" y="264"/>
                    <a:pt x="542" y="240"/>
                    <a:pt x="542" y="240"/>
                  </a:cubicBezTo>
                  <a:cubicBezTo>
                    <a:pt x="531" y="77"/>
                    <a:pt x="412" y="1"/>
                    <a:pt x="292"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4"/>
            <p:cNvSpPr/>
            <p:nvPr/>
          </p:nvSpPr>
          <p:spPr>
            <a:xfrm>
              <a:off x="3753900" y="1719675"/>
              <a:ext cx="13400" cy="14675"/>
            </a:xfrm>
            <a:custGeom>
              <a:rect b="b" l="l" r="r" t="t"/>
              <a:pathLst>
                <a:path extrusionOk="0" h="587" w="536">
                  <a:moveTo>
                    <a:pt x="265" y="0"/>
                  </a:moveTo>
                  <a:cubicBezTo>
                    <a:pt x="142" y="0"/>
                    <a:pt x="20" y="79"/>
                    <a:pt x="8" y="242"/>
                  </a:cubicBezTo>
                  <a:lnTo>
                    <a:pt x="8" y="306"/>
                  </a:lnTo>
                  <a:cubicBezTo>
                    <a:pt x="0" y="450"/>
                    <a:pt x="104" y="577"/>
                    <a:pt x="248" y="585"/>
                  </a:cubicBezTo>
                  <a:cubicBezTo>
                    <a:pt x="257" y="586"/>
                    <a:pt x="266" y="587"/>
                    <a:pt x="275" y="587"/>
                  </a:cubicBezTo>
                  <a:cubicBezTo>
                    <a:pt x="407" y="587"/>
                    <a:pt x="520" y="480"/>
                    <a:pt x="527" y="346"/>
                  </a:cubicBezTo>
                  <a:lnTo>
                    <a:pt x="527" y="274"/>
                  </a:lnTo>
                  <a:cubicBezTo>
                    <a:pt x="535" y="95"/>
                    <a:pt x="400" y="0"/>
                    <a:pt x="26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4"/>
            <p:cNvSpPr/>
            <p:nvPr/>
          </p:nvSpPr>
          <p:spPr>
            <a:xfrm>
              <a:off x="3754900" y="1700775"/>
              <a:ext cx="12800" cy="14600"/>
            </a:xfrm>
            <a:custGeom>
              <a:rect b="b" l="l" r="r" t="t"/>
              <a:pathLst>
                <a:path extrusionOk="0" h="584" w="512">
                  <a:moveTo>
                    <a:pt x="256" y="1"/>
                  </a:moveTo>
                  <a:cubicBezTo>
                    <a:pt x="112" y="1"/>
                    <a:pt x="0" y="120"/>
                    <a:pt x="0" y="256"/>
                  </a:cubicBezTo>
                  <a:lnTo>
                    <a:pt x="0" y="328"/>
                  </a:lnTo>
                  <a:cubicBezTo>
                    <a:pt x="0" y="472"/>
                    <a:pt x="112" y="583"/>
                    <a:pt x="256" y="583"/>
                  </a:cubicBezTo>
                  <a:cubicBezTo>
                    <a:pt x="391" y="583"/>
                    <a:pt x="511" y="472"/>
                    <a:pt x="511" y="328"/>
                  </a:cubicBezTo>
                  <a:lnTo>
                    <a:pt x="511" y="264"/>
                  </a:lnTo>
                  <a:cubicBezTo>
                    <a:pt x="511" y="120"/>
                    <a:pt x="399" y="1"/>
                    <a:pt x="256"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4"/>
            <p:cNvSpPr/>
            <p:nvPr/>
          </p:nvSpPr>
          <p:spPr>
            <a:xfrm>
              <a:off x="3754075" y="1681575"/>
              <a:ext cx="13425" cy="15075"/>
            </a:xfrm>
            <a:custGeom>
              <a:rect b="b" l="l" r="r" t="t"/>
              <a:pathLst>
                <a:path extrusionOk="0" h="603" w="537">
                  <a:moveTo>
                    <a:pt x="278" y="0"/>
                  </a:moveTo>
                  <a:cubicBezTo>
                    <a:pt x="140" y="0"/>
                    <a:pt x="1" y="96"/>
                    <a:pt x="17" y="282"/>
                  </a:cubicBezTo>
                  <a:lnTo>
                    <a:pt x="17" y="354"/>
                  </a:lnTo>
                  <a:cubicBezTo>
                    <a:pt x="17" y="489"/>
                    <a:pt x="123" y="603"/>
                    <a:pt x="262" y="603"/>
                  </a:cubicBezTo>
                  <a:cubicBezTo>
                    <a:pt x="271" y="603"/>
                    <a:pt x="280" y="602"/>
                    <a:pt x="289" y="601"/>
                  </a:cubicBezTo>
                  <a:cubicBezTo>
                    <a:pt x="424" y="593"/>
                    <a:pt x="536" y="474"/>
                    <a:pt x="536" y="330"/>
                  </a:cubicBezTo>
                  <a:lnTo>
                    <a:pt x="536" y="258"/>
                  </a:lnTo>
                  <a:cubicBezTo>
                    <a:pt x="536" y="85"/>
                    <a:pt x="407" y="0"/>
                    <a:pt x="27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4"/>
            <p:cNvSpPr/>
            <p:nvPr/>
          </p:nvSpPr>
          <p:spPr>
            <a:xfrm>
              <a:off x="3752975" y="1662800"/>
              <a:ext cx="13725" cy="14950"/>
            </a:xfrm>
            <a:custGeom>
              <a:rect b="b" l="l" r="r" t="t"/>
              <a:pathLst>
                <a:path extrusionOk="0" h="598" w="549">
                  <a:moveTo>
                    <a:pt x="281" y="1"/>
                  </a:moveTo>
                  <a:cubicBezTo>
                    <a:pt x="142" y="1"/>
                    <a:pt x="0" y="101"/>
                    <a:pt x="22" y="291"/>
                  </a:cubicBezTo>
                  <a:lnTo>
                    <a:pt x="22" y="363"/>
                  </a:lnTo>
                  <a:cubicBezTo>
                    <a:pt x="29" y="493"/>
                    <a:pt x="135" y="597"/>
                    <a:pt x="262" y="597"/>
                  </a:cubicBezTo>
                  <a:cubicBezTo>
                    <a:pt x="275" y="597"/>
                    <a:pt x="288" y="596"/>
                    <a:pt x="301" y="594"/>
                  </a:cubicBezTo>
                  <a:cubicBezTo>
                    <a:pt x="444" y="586"/>
                    <a:pt x="548" y="466"/>
                    <a:pt x="540" y="323"/>
                  </a:cubicBezTo>
                  <a:lnTo>
                    <a:pt x="532" y="251"/>
                  </a:lnTo>
                  <a:cubicBezTo>
                    <a:pt x="528" y="81"/>
                    <a:pt x="405" y="1"/>
                    <a:pt x="281"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4"/>
            <p:cNvSpPr/>
            <p:nvPr/>
          </p:nvSpPr>
          <p:spPr>
            <a:xfrm>
              <a:off x="3751275" y="1644325"/>
              <a:ext cx="13825" cy="14675"/>
            </a:xfrm>
            <a:custGeom>
              <a:rect b="b" l="l" r="r" t="t"/>
              <a:pathLst>
                <a:path extrusionOk="0" h="587" w="553">
                  <a:moveTo>
                    <a:pt x="278" y="0"/>
                  </a:moveTo>
                  <a:cubicBezTo>
                    <a:pt x="140" y="0"/>
                    <a:pt x="1" y="100"/>
                    <a:pt x="18" y="280"/>
                  </a:cubicBezTo>
                  <a:lnTo>
                    <a:pt x="26" y="352"/>
                  </a:lnTo>
                  <a:cubicBezTo>
                    <a:pt x="26" y="482"/>
                    <a:pt x="138" y="586"/>
                    <a:pt x="266" y="586"/>
                  </a:cubicBezTo>
                  <a:cubicBezTo>
                    <a:pt x="279" y="586"/>
                    <a:pt x="292" y="585"/>
                    <a:pt x="305" y="583"/>
                  </a:cubicBezTo>
                  <a:cubicBezTo>
                    <a:pt x="449" y="567"/>
                    <a:pt x="552" y="439"/>
                    <a:pt x="536" y="296"/>
                  </a:cubicBezTo>
                  <a:lnTo>
                    <a:pt x="528" y="232"/>
                  </a:lnTo>
                  <a:cubicBezTo>
                    <a:pt x="514" y="73"/>
                    <a:pt x="397" y="0"/>
                    <a:pt x="27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4"/>
            <p:cNvSpPr/>
            <p:nvPr/>
          </p:nvSpPr>
          <p:spPr>
            <a:xfrm>
              <a:off x="3748725" y="1625525"/>
              <a:ext cx="14175" cy="14650"/>
            </a:xfrm>
            <a:custGeom>
              <a:rect b="b" l="l" r="r" t="t"/>
              <a:pathLst>
                <a:path extrusionOk="0" h="586" w="567">
                  <a:moveTo>
                    <a:pt x="287" y="0"/>
                  </a:moveTo>
                  <a:cubicBezTo>
                    <a:pt x="145" y="0"/>
                    <a:pt x="1" y="107"/>
                    <a:pt x="32" y="298"/>
                  </a:cubicBezTo>
                  <a:cubicBezTo>
                    <a:pt x="32" y="306"/>
                    <a:pt x="40" y="330"/>
                    <a:pt x="40" y="362"/>
                  </a:cubicBezTo>
                  <a:cubicBezTo>
                    <a:pt x="56" y="489"/>
                    <a:pt x="168" y="585"/>
                    <a:pt x="295" y="585"/>
                  </a:cubicBezTo>
                  <a:lnTo>
                    <a:pt x="327" y="585"/>
                  </a:lnTo>
                  <a:cubicBezTo>
                    <a:pt x="471" y="561"/>
                    <a:pt x="567" y="433"/>
                    <a:pt x="551" y="290"/>
                  </a:cubicBezTo>
                  <a:cubicBezTo>
                    <a:pt x="543" y="258"/>
                    <a:pt x="535" y="234"/>
                    <a:pt x="535" y="218"/>
                  </a:cubicBezTo>
                  <a:cubicBezTo>
                    <a:pt x="513" y="69"/>
                    <a:pt x="401" y="0"/>
                    <a:pt x="2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4"/>
            <p:cNvSpPr/>
            <p:nvPr/>
          </p:nvSpPr>
          <p:spPr>
            <a:xfrm>
              <a:off x="3662850" y="1712425"/>
              <a:ext cx="125775" cy="64375"/>
            </a:xfrm>
            <a:custGeom>
              <a:rect b="b" l="l" r="r" t="t"/>
              <a:pathLst>
                <a:path extrusionOk="0" h="2575" w="5031">
                  <a:moveTo>
                    <a:pt x="595" y="0"/>
                  </a:moveTo>
                  <a:cubicBezTo>
                    <a:pt x="292" y="0"/>
                    <a:pt x="1" y="342"/>
                    <a:pt x="227" y="676"/>
                  </a:cubicBezTo>
                  <a:cubicBezTo>
                    <a:pt x="283" y="756"/>
                    <a:pt x="1520" y="2543"/>
                    <a:pt x="4448" y="2575"/>
                  </a:cubicBezTo>
                  <a:lnTo>
                    <a:pt x="4456" y="2575"/>
                  </a:lnTo>
                  <a:cubicBezTo>
                    <a:pt x="5031" y="2575"/>
                    <a:pt x="5031" y="1721"/>
                    <a:pt x="4456" y="1721"/>
                  </a:cubicBezTo>
                  <a:cubicBezTo>
                    <a:pt x="3427" y="1705"/>
                    <a:pt x="2517" y="1450"/>
                    <a:pt x="1767" y="947"/>
                  </a:cubicBezTo>
                  <a:cubicBezTo>
                    <a:pt x="1448" y="748"/>
                    <a:pt x="1169" y="492"/>
                    <a:pt x="937" y="197"/>
                  </a:cubicBezTo>
                  <a:cubicBezTo>
                    <a:pt x="845" y="58"/>
                    <a:pt x="719" y="0"/>
                    <a:pt x="595"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4"/>
            <p:cNvSpPr/>
            <p:nvPr/>
          </p:nvSpPr>
          <p:spPr>
            <a:xfrm>
              <a:off x="3662850" y="1712425"/>
              <a:ext cx="68925" cy="39650"/>
            </a:xfrm>
            <a:custGeom>
              <a:rect b="b" l="l" r="r" t="t"/>
              <a:pathLst>
                <a:path extrusionOk="0" h="1586" w="2757">
                  <a:moveTo>
                    <a:pt x="595" y="0"/>
                  </a:moveTo>
                  <a:cubicBezTo>
                    <a:pt x="292" y="0"/>
                    <a:pt x="1" y="342"/>
                    <a:pt x="227" y="676"/>
                  </a:cubicBezTo>
                  <a:cubicBezTo>
                    <a:pt x="491" y="1035"/>
                    <a:pt x="818" y="1338"/>
                    <a:pt x="1185" y="1585"/>
                  </a:cubicBezTo>
                  <a:cubicBezTo>
                    <a:pt x="1711" y="1569"/>
                    <a:pt x="2238" y="1514"/>
                    <a:pt x="2757" y="1434"/>
                  </a:cubicBezTo>
                  <a:cubicBezTo>
                    <a:pt x="2406" y="1314"/>
                    <a:pt x="2071" y="1155"/>
                    <a:pt x="1767" y="947"/>
                  </a:cubicBezTo>
                  <a:cubicBezTo>
                    <a:pt x="1448" y="748"/>
                    <a:pt x="1169" y="492"/>
                    <a:pt x="937" y="197"/>
                  </a:cubicBezTo>
                  <a:cubicBezTo>
                    <a:pt x="845" y="58"/>
                    <a:pt x="719" y="0"/>
                    <a:pt x="595"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4"/>
            <p:cNvSpPr/>
            <p:nvPr/>
          </p:nvSpPr>
          <p:spPr>
            <a:xfrm>
              <a:off x="3567425" y="1692675"/>
              <a:ext cx="238550" cy="41450"/>
            </a:xfrm>
            <a:custGeom>
              <a:rect b="b" l="l" r="r" t="t"/>
              <a:pathLst>
                <a:path extrusionOk="0" h="1658" w="9542">
                  <a:moveTo>
                    <a:pt x="8935" y="0"/>
                  </a:moveTo>
                  <a:cubicBezTo>
                    <a:pt x="8885" y="0"/>
                    <a:pt x="8832" y="9"/>
                    <a:pt x="8776" y="30"/>
                  </a:cubicBezTo>
                  <a:cubicBezTo>
                    <a:pt x="7339" y="538"/>
                    <a:pt x="5826" y="799"/>
                    <a:pt x="4310" y="799"/>
                  </a:cubicBezTo>
                  <a:cubicBezTo>
                    <a:pt x="3923" y="799"/>
                    <a:pt x="3536" y="782"/>
                    <a:pt x="3151" y="748"/>
                  </a:cubicBezTo>
                  <a:cubicBezTo>
                    <a:pt x="2337" y="684"/>
                    <a:pt x="1531" y="532"/>
                    <a:pt x="757" y="293"/>
                  </a:cubicBezTo>
                  <a:cubicBezTo>
                    <a:pt x="705" y="277"/>
                    <a:pt x="656" y="269"/>
                    <a:pt x="610" y="269"/>
                  </a:cubicBezTo>
                  <a:cubicBezTo>
                    <a:pt x="177" y="269"/>
                    <a:pt x="1" y="918"/>
                    <a:pt x="470" y="1099"/>
                  </a:cubicBezTo>
                  <a:cubicBezTo>
                    <a:pt x="509" y="1123"/>
                    <a:pt x="1499" y="1466"/>
                    <a:pt x="3047" y="1601"/>
                  </a:cubicBezTo>
                  <a:cubicBezTo>
                    <a:pt x="3422" y="1633"/>
                    <a:pt x="3845" y="1657"/>
                    <a:pt x="4316" y="1657"/>
                  </a:cubicBezTo>
                  <a:cubicBezTo>
                    <a:pt x="5935" y="1657"/>
                    <a:pt x="7539" y="1386"/>
                    <a:pt x="9063" y="843"/>
                  </a:cubicBezTo>
                  <a:cubicBezTo>
                    <a:pt x="9542" y="665"/>
                    <a:pt x="9362" y="0"/>
                    <a:pt x="8935"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4"/>
            <p:cNvSpPr/>
            <p:nvPr/>
          </p:nvSpPr>
          <p:spPr>
            <a:xfrm>
              <a:off x="3567625" y="1699400"/>
              <a:ext cx="85350" cy="28325"/>
            </a:xfrm>
            <a:custGeom>
              <a:rect b="b" l="l" r="r" t="t"/>
              <a:pathLst>
                <a:path extrusionOk="0" h="1133" w="3414">
                  <a:moveTo>
                    <a:pt x="604" y="0"/>
                  </a:moveTo>
                  <a:cubicBezTo>
                    <a:pt x="177" y="0"/>
                    <a:pt x="1" y="649"/>
                    <a:pt x="470" y="830"/>
                  </a:cubicBezTo>
                  <a:cubicBezTo>
                    <a:pt x="860" y="957"/>
                    <a:pt x="1259" y="1061"/>
                    <a:pt x="1666" y="1133"/>
                  </a:cubicBezTo>
                  <a:cubicBezTo>
                    <a:pt x="2161" y="854"/>
                    <a:pt x="2696" y="654"/>
                    <a:pt x="3254" y="534"/>
                  </a:cubicBezTo>
                  <a:lnTo>
                    <a:pt x="3414" y="495"/>
                  </a:lnTo>
                  <a:lnTo>
                    <a:pt x="3143" y="479"/>
                  </a:lnTo>
                  <a:cubicBezTo>
                    <a:pt x="2329" y="415"/>
                    <a:pt x="1531" y="263"/>
                    <a:pt x="749" y="24"/>
                  </a:cubicBezTo>
                  <a:cubicBezTo>
                    <a:pt x="698" y="8"/>
                    <a:pt x="650" y="0"/>
                    <a:pt x="604"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4"/>
            <p:cNvSpPr/>
            <p:nvPr/>
          </p:nvSpPr>
          <p:spPr>
            <a:xfrm>
              <a:off x="3533275" y="1572625"/>
              <a:ext cx="71750" cy="91075"/>
            </a:xfrm>
            <a:custGeom>
              <a:rect b="b" l="l" r="r" t="t"/>
              <a:pathLst>
                <a:path extrusionOk="0" h="3643" w="2870">
                  <a:moveTo>
                    <a:pt x="2280" y="0"/>
                  </a:moveTo>
                  <a:cubicBezTo>
                    <a:pt x="2152" y="0"/>
                    <a:pt x="2022" y="60"/>
                    <a:pt x="1931" y="203"/>
                  </a:cubicBezTo>
                  <a:lnTo>
                    <a:pt x="184" y="2988"/>
                  </a:lnTo>
                  <a:cubicBezTo>
                    <a:pt x="0" y="3268"/>
                    <a:pt x="208" y="3643"/>
                    <a:pt x="543" y="3643"/>
                  </a:cubicBezTo>
                  <a:cubicBezTo>
                    <a:pt x="694" y="3643"/>
                    <a:pt x="830" y="3563"/>
                    <a:pt x="910" y="3443"/>
                  </a:cubicBezTo>
                  <a:lnTo>
                    <a:pt x="2657" y="658"/>
                  </a:lnTo>
                  <a:cubicBezTo>
                    <a:pt x="2870" y="323"/>
                    <a:pt x="2578" y="0"/>
                    <a:pt x="2280"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4"/>
            <p:cNvSpPr/>
            <p:nvPr/>
          </p:nvSpPr>
          <p:spPr>
            <a:xfrm>
              <a:off x="3532550" y="1591675"/>
              <a:ext cx="43425" cy="72125"/>
            </a:xfrm>
            <a:custGeom>
              <a:rect b="b" l="l" r="r" t="t"/>
              <a:pathLst>
                <a:path extrusionOk="0" h="2885" w="1737">
                  <a:moveTo>
                    <a:pt x="1609" y="0"/>
                  </a:moveTo>
                  <a:lnTo>
                    <a:pt x="213" y="2226"/>
                  </a:lnTo>
                  <a:cubicBezTo>
                    <a:pt x="1" y="2561"/>
                    <a:pt x="292" y="2884"/>
                    <a:pt x="591" y="2884"/>
                  </a:cubicBezTo>
                  <a:cubicBezTo>
                    <a:pt x="719" y="2884"/>
                    <a:pt x="848" y="2825"/>
                    <a:pt x="939" y="2681"/>
                  </a:cubicBezTo>
                  <a:lnTo>
                    <a:pt x="1737" y="1420"/>
                  </a:lnTo>
                  <a:cubicBezTo>
                    <a:pt x="1721" y="1285"/>
                    <a:pt x="1713" y="1157"/>
                    <a:pt x="1705" y="1021"/>
                  </a:cubicBezTo>
                  <a:lnTo>
                    <a:pt x="1609"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4"/>
            <p:cNvSpPr/>
            <p:nvPr/>
          </p:nvSpPr>
          <p:spPr>
            <a:xfrm>
              <a:off x="3519500" y="1542625"/>
              <a:ext cx="39325" cy="228200"/>
            </a:xfrm>
            <a:custGeom>
              <a:rect b="b" l="l" r="r" t="t"/>
              <a:pathLst>
                <a:path extrusionOk="0" h="9128" w="1573">
                  <a:moveTo>
                    <a:pt x="830" y="0"/>
                  </a:moveTo>
                  <a:cubicBezTo>
                    <a:pt x="603" y="0"/>
                    <a:pt x="374" y="164"/>
                    <a:pt x="400" y="470"/>
                  </a:cubicBezTo>
                  <a:lnTo>
                    <a:pt x="639" y="3127"/>
                  </a:lnTo>
                  <a:cubicBezTo>
                    <a:pt x="711" y="3965"/>
                    <a:pt x="679" y="4811"/>
                    <a:pt x="543" y="5648"/>
                  </a:cubicBezTo>
                  <a:lnTo>
                    <a:pt x="41" y="8625"/>
                  </a:lnTo>
                  <a:cubicBezTo>
                    <a:pt x="1" y="8856"/>
                    <a:pt x="160" y="9080"/>
                    <a:pt x="392" y="9120"/>
                  </a:cubicBezTo>
                  <a:cubicBezTo>
                    <a:pt x="416" y="9127"/>
                    <a:pt x="440" y="9127"/>
                    <a:pt x="463" y="9127"/>
                  </a:cubicBezTo>
                  <a:cubicBezTo>
                    <a:pt x="679" y="9127"/>
                    <a:pt x="862" y="8976"/>
                    <a:pt x="894" y="8768"/>
                  </a:cubicBezTo>
                  <a:lnTo>
                    <a:pt x="1389" y="5784"/>
                  </a:lnTo>
                  <a:cubicBezTo>
                    <a:pt x="1541" y="4882"/>
                    <a:pt x="1573" y="3965"/>
                    <a:pt x="1493" y="3047"/>
                  </a:cubicBezTo>
                  <a:lnTo>
                    <a:pt x="1253" y="390"/>
                  </a:lnTo>
                  <a:cubicBezTo>
                    <a:pt x="1227" y="126"/>
                    <a:pt x="1029" y="0"/>
                    <a:pt x="830"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4"/>
            <p:cNvSpPr/>
            <p:nvPr/>
          </p:nvSpPr>
          <p:spPr>
            <a:xfrm>
              <a:off x="3620650" y="1555825"/>
              <a:ext cx="71825" cy="141800"/>
            </a:xfrm>
            <a:custGeom>
              <a:rect b="b" l="l" r="r" t="t"/>
              <a:pathLst>
                <a:path extrusionOk="0" h="5672" w="2873">
                  <a:moveTo>
                    <a:pt x="2268" y="0"/>
                  </a:moveTo>
                  <a:cubicBezTo>
                    <a:pt x="2136" y="0"/>
                    <a:pt x="2004" y="65"/>
                    <a:pt x="1915" y="221"/>
                  </a:cubicBezTo>
                  <a:cubicBezTo>
                    <a:pt x="718" y="2080"/>
                    <a:pt x="72" y="5025"/>
                    <a:pt x="48" y="5152"/>
                  </a:cubicBezTo>
                  <a:cubicBezTo>
                    <a:pt x="0" y="5384"/>
                    <a:pt x="144" y="5607"/>
                    <a:pt x="375" y="5655"/>
                  </a:cubicBezTo>
                  <a:cubicBezTo>
                    <a:pt x="407" y="5663"/>
                    <a:pt x="439" y="5671"/>
                    <a:pt x="471" y="5671"/>
                  </a:cubicBezTo>
                  <a:cubicBezTo>
                    <a:pt x="671" y="5671"/>
                    <a:pt x="846" y="5527"/>
                    <a:pt x="886" y="5328"/>
                  </a:cubicBezTo>
                  <a:cubicBezTo>
                    <a:pt x="894" y="5304"/>
                    <a:pt x="1524" y="2415"/>
                    <a:pt x="2633" y="684"/>
                  </a:cubicBezTo>
                  <a:cubicBezTo>
                    <a:pt x="2873" y="344"/>
                    <a:pt x="2572" y="0"/>
                    <a:pt x="2268"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4"/>
            <p:cNvSpPr/>
            <p:nvPr/>
          </p:nvSpPr>
          <p:spPr>
            <a:xfrm>
              <a:off x="3620650" y="1652100"/>
              <a:ext cx="32125" cy="45525"/>
            </a:xfrm>
            <a:custGeom>
              <a:rect b="b" l="l" r="r" t="t"/>
              <a:pathLst>
                <a:path extrusionOk="0" h="1821" w="1285">
                  <a:moveTo>
                    <a:pt x="1285" y="1"/>
                  </a:moveTo>
                  <a:lnTo>
                    <a:pt x="639" y="144"/>
                  </a:lnTo>
                  <a:cubicBezTo>
                    <a:pt x="535" y="160"/>
                    <a:pt x="431" y="192"/>
                    <a:pt x="319" y="216"/>
                  </a:cubicBezTo>
                  <a:cubicBezTo>
                    <a:pt x="152" y="831"/>
                    <a:pt x="56" y="1254"/>
                    <a:pt x="48" y="1301"/>
                  </a:cubicBezTo>
                  <a:cubicBezTo>
                    <a:pt x="0" y="1533"/>
                    <a:pt x="144" y="1756"/>
                    <a:pt x="375" y="1804"/>
                  </a:cubicBezTo>
                  <a:cubicBezTo>
                    <a:pt x="407" y="1812"/>
                    <a:pt x="439" y="1820"/>
                    <a:pt x="463" y="1820"/>
                  </a:cubicBezTo>
                  <a:cubicBezTo>
                    <a:pt x="671" y="1820"/>
                    <a:pt x="846" y="1676"/>
                    <a:pt x="886" y="1477"/>
                  </a:cubicBezTo>
                  <a:cubicBezTo>
                    <a:pt x="886" y="1469"/>
                    <a:pt x="1030" y="839"/>
                    <a:pt x="1285"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4"/>
            <p:cNvSpPr/>
            <p:nvPr/>
          </p:nvSpPr>
          <p:spPr>
            <a:xfrm>
              <a:off x="3519500" y="1696200"/>
              <a:ext cx="33150" cy="74825"/>
            </a:xfrm>
            <a:custGeom>
              <a:rect b="b" l="l" r="r" t="t"/>
              <a:pathLst>
                <a:path extrusionOk="0" h="2993" w="1326">
                  <a:moveTo>
                    <a:pt x="1325" y="0"/>
                  </a:moveTo>
                  <a:lnTo>
                    <a:pt x="1325" y="0"/>
                  </a:lnTo>
                  <a:cubicBezTo>
                    <a:pt x="1014" y="256"/>
                    <a:pt x="719" y="535"/>
                    <a:pt x="448" y="830"/>
                  </a:cubicBezTo>
                  <a:lnTo>
                    <a:pt x="288" y="1006"/>
                  </a:lnTo>
                  <a:lnTo>
                    <a:pt x="41" y="2482"/>
                  </a:lnTo>
                  <a:cubicBezTo>
                    <a:pt x="1" y="2721"/>
                    <a:pt x="160" y="2945"/>
                    <a:pt x="392" y="2984"/>
                  </a:cubicBezTo>
                  <a:cubicBezTo>
                    <a:pt x="416" y="2984"/>
                    <a:pt x="440" y="2992"/>
                    <a:pt x="463" y="2992"/>
                  </a:cubicBezTo>
                  <a:cubicBezTo>
                    <a:pt x="671" y="2992"/>
                    <a:pt x="854" y="2841"/>
                    <a:pt x="886" y="2633"/>
                  </a:cubicBezTo>
                  <a:lnTo>
                    <a:pt x="1325"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4"/>
            <p:cNvSpPr/>
            <p:nvPr/>
          </p:nvSpPr>
          <p:spPr>
            <a:xfrm>
              <a:off x="3464850" y="1542750"/>
              <a:ext cx="362350" cy="288175"/>
            </a:xfrm>
            <a:custGeom>
              <a:rect b="b" l="l" r="r" t="t"/>
              <a:pathLst>
                <a:path extrusionOk="0" h="11527" w="14494">
                  <a:moveTo>
                    <a:pt x="844" y="11348"/>
                  </a:moveTo>
                  <a:lnTo>
                    <a:pt x="838" y="11357"/>
                  </a:lnTo>
                  <a:cubicBezTo>
                    <a:pt x="841" y="11354"/>
                    <a:pt x="843" y="11351"/>
                    <a:pt x="844" y="11348"/>
                  </a:cubicBezTo>
                  <a:close/>
                  <a:moveTo>
                    <a:pt x="13900" y="0"/>
                  </a:moveTo>
                  <a:cubicBezTo>
                    <a:pt x="13776" y="0"/>
                    <a:pt x="13650" y="57"/>
                    <a:pt x="13557" y="194"/>
                  </a:cubicBezTo>
                  <a:lnTo>
                    <a:pt x="12153" y="2284"/>
                  </a:lnTo>
                  <a:cubicBezTo>
                    <a:pt x="11227" y="3673"/>
                    <a:pt x="9807" y="4638"/>
                    <a:pt x="8187" y="4989"/>
                  </a:cubicBezTo>
                  <a:lnTo>
                    <a:pt x="7030" y="5237"/>
                  </a:lnTo>
                  <a:cubicBezTo>
                    <a:pt x="5546" y="5556"/>
                    <a:pt x="4197" y="6338"/>
                    <a:pt x="3184" y="7463"/>
                  </a:cubicBezTo>
                  <a:cubicBezTo>
                    <a:pt x="200" y="10758"/>
                    <a:pt x="168" y="10814"/>
                    <a:pt x="136" y="10854"/>
                  </a:cubicBezTo>
                  <a:cubicBezTo>
                    <a:pt x="0" y="11053"/>
                    <a:pt x="56" y="11325"/>
                    <a:pt x="256" y="11452"/>
                  </a:cubicBezTo>
                  <a:cubicBezTo>
                    <a:pt x="328" y="11502"/>
                    <a:pt x="411" y="11527"/>
                    <a:pt x="493" y="11527"/>
                  </a:cubicBezTo>
                  <a:cubicBezTo>
                    <a:pt x="621" y="11527"/>
                    <a:pt x="748" y="11468"/>
                    <a:pt x="830" y="11357"/>
                  </a:cubicBezTo>
                  <a:cubicBezTo>
                    <a:pt x="834" y="11353"/>
                    <a:pt x="839" y="11347"/>
                    <a:pt x="846" y="11339"/>
                  </a:cubicBezTo>
                  <a:lnTo>
                    <a:pt x="846" y="11339"/>
                  </a:lnTo>
                  <a:cubicBezTo>
                    <a:pt x="846" y="11342"/>
                    <a:pt x="845" y="11345"/>
                    <a:pt x="844" y="11348"/>
                  </a:cubicBezTo>
                  <a:lnTo>
                    <a:pt x="844" y="11348"/>
                  </a:lnTo>
                  <a:lnTo>
                    <a:pt x="854" y="11333"/>
                  </a:lnTo>
                  <a:lnTo>
                    <a:pt x="851" y="11333"/>
                  </a:lnTo>
                  <a:cubicBezTo>
                    <a:pt x="965" y="11204"/>
                    <a:pt x="1495" y="10607"/>
                    <a:pt x="3822" y="8037"/>
                  </a:cubicBezTo>
                  <a:cubicBezTo>
                    <a:pt x="4716" y="7048"/>
                    <a:pt x="5897" y="6362"/>
                    <a:pt x="7214" y="6074"/>
                  </a:cubicBezTo>
                  <a:lnTo>
                    <a:pt x="8363" y="5827"/>
                  </a:lnTo>
                  <a:cubicBezTo>
                    <a:pt x="10206" y="5428"/>
                    <a:pt x="11818" y="4335"/>
                    <a:pt x="12863" y="2771"/>
                  </a:cubicBezTo>
                  <a:lnTo>
                    <a:pt x="14267" y="672"/>
                  </a:lnTo>
                  <a:cubicBezTo>
                    <a:pt x="14494" y="338"/>
                    <a:pt x="14202" y="0"/>
                    <a:pt x="13900"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4"/>
            <p:cNvSpPr/>
            <p:nvPr/>
          </p:nvSpPr>
          <p:spPr>
            <a:xfrm>
              <a:off x="3791800" y="1532625"/>
              <a:ext cx="41725" cy="41700"/>
            </a:xfrm>
            <a:custGeom>
              <a:rect b="b" l="l" r="r" t="t"/>
              <a:pathLst>
                <a:path extrusionOk="0" h="1668" w="1669">
                  <a:moveTo>
                    <a:pt x="838" y="0"/>
                  </a:moveTo>
                  <a:cubicBezTo>
                    <a:pt x="376" y="0"/>
                    <a:pt x="1" y="375"/>
                    <a:pt x="1" y="830"/>
                  </a:cubicBezTo>
                  <a:cubicBezTo>
                    <a:pt x="1" y="1293"/>
                    <a:pt x="376" y="1668"/>
                    <a:pt x="838" y="1668"/>
                  </a:cubicBezTo>
                  <a:cubicBezTo>
                    <a:pt x="1293" y="1668"/>
                    <a:pt x="1668" y="1293"/>
                    <a:pt x="1668" y="830"/>
                  </a:cubicBezTo>
                  <a:cubicBezTo>
                    <a:pt x="1668" y="375"/>
                    <a:pt x="1293" y="0"/>
                    <a:pt x="838"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4"/>
            <p:cNvSpPr/>
            <p:nvPr/>
          </p:nvSpPr>
          <p:spPr>
            <a:xfrm>
              <a:off x="3656550" y="1546375"/>
              <a:ext cx="41725" cy="41725"/>
            </a:xfrm>
            <a:custGeom>
              <a:rect b="b" l="l" r="r" t="t"/>
              <a:pathLst>
                <a:path extrusionOk="0" h="1669" w="1669">
                  <a:moveTo>
                    <a:pt x="838" y="1"/>
                  </a:moveTo>
                  <a:cubicBezTo>
                    <a:pt x="376" y="1"/>
                    <a:pt x="1" y="368"/>
                    <a:pt x="1" y="831"/>
                  </a:cubicBezTo>
                  <a:cubicBezTo>
                    <a:pt x="1" y="1293"/>
                    <a:pt x="376" y="1668"/>
                    <a:pt x="838" y="1668"/>
                  </a:cubicBezTo>
                  <a:cubicBezTo>
                    <a:pt x="1293" y="1668"/>
                    <a:pt x="1668" y="1293"/>
                    <a:pt x="1668" y="831"/>
                  </a:cubicBezTo>
                  <a:cubicBezTo>
                    <a:pt x="1668" y="368"/>
                    <a:pt x="1293" y="1"/>
                    <a:pt x="838"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4"/>
            <p:cNvSpPr/>
            <p:nvPr/>
          </p:nvSpPr>
          <p:spPr>
            <a:xfrm>
              <a:off x="3569775" y="1562550"/>
              <a:ext cx="41725" cy="41700"/>
            </a:xfrm>
            <a:custGeom>
              <a:rect b="b" l="l" r="r" t="t"/>
              <a:pathLst>
                <a:path extrusionOk="0" h="1668" w="1669">
                  <a:moveTo>
                    <a:pt x="830" y="0"/>
                  </a:moveTo>
                  <a:cubicBezTo>
                    <a:pt x="376" y="0"/>
                    <a:pt x="0" y="375"/>
                    <a:pt x="0" y="838"/>
                  </a:cubicBezTo>
                  <a:cubicBezTo>
                    <a:pt x="0" y="1293"/>
                    <a:pt x="376" y="1668"/>
                    <a:pt x="830" y="1668"/>
                  </a:cubicBezTo>
                  <a:cubicBezTo>
                    <a:pt x="1293" y="1668"/>
                    <a:pt x="1668" y="1293"/>
                    <a:pt x="1668" y="838"/>
                  </a:cubicBezTo>
                  <a:cubicBezTo>
                    <a:pt x="1668" y="375"/>
                    <a:pt x="1293" y="0"/>
                    <a:pt x="830"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4"/>
            <p:cNvSpPr/>
            <p:nvPr/>
          </p:nvSpPr>
          <p:spPr>
            <a:xfrm>
              <a:off x="3518300" y="1532625"/>
              <a:ext cx="41525" cy="41700"/>
            </a:xfrm>
            <a:custGeom>
              <a:rect b="b" l="l" r="r" t="t"/>
              <a:pathLst>
                <a:path extrusionOk="0" h="1668" w="1661">
                  <a:moveTo>
                    <a:pt x="831" y="0"/>
                  </a:moveTo>
                  <a:cubicBezTo>
                    <a:pt x="368" y="0"/>
                    <a:pt x="1" y="375"/>
                    <a:pt x="1" y="830"/>
                  </a:cubicBezTo>
                  <a:cubicBezTo>
                    <a:pt x="1" y="1293"/>
                    <a:pt x="368" y="1668"/>
                    <a:pt x="831" y="1668"/>
                  </a:cubicBezTo>
                  <a:cubicBezTo>
                    <a:pt x="1293" y="1668"/>
                    <a:pt x="1661" y="1293"/>
                    <a:pt x="1661" y="830"/>
                  </a:cubicBezTo>
                  <a:cubicBezTo>
                    <a:pt x="1661" y="375"/>
                    <a:pt x="1293" y="0"/>
                    <a:pt x="831"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4"/>
            <p:cNvSpPr/>
            <p:nvPr/>
          </p:nvSpPr>
          <p:spPr>
            <a:xfrm>
              <a:off x="3515325" y="1532625"/>
              <a:ext cx="34125" cy="41700"/>
            </a:xfrm>
            <a:custGeom>
              <a:rect b="b" l="l" r="r" t="t"/>
              <a:pathLst>
                <a:path extrusionOk="0" h="1668" w="1365">
                  <a:moveTo>
                    <a:pt x="950" y="0"/>
                  </a:moveTo>
                  <a:cubicBezTo>
                    <a:pt x="399" y="0"/>
                    <a:pt x="0" y="519"/>
                    <a:pt x="144" y="1045"/>
                  </a:cubicBezTo>
                  <a:cubicBezTo>
                    <a:pt x="242" y="1431"/>
                    <a:pt x="588" y="1667"/>
                    <a:pt x="951" y="1667"/>
                  </a:cubicBezTo>
                  <a:cubicBezTo>
                    <a:pt x="1091" y="1667"/>
                    <a:pt x="1233" y="1632"/>
                    <a:pt x="1365" y="1556"/>
                  </a:cubicBezTo>
                  <a:cubicBezTo>
                    <a:pt x="1109" y="1405"/>
                    <a:pt x="950" y="1133"/>
                    <a:pt x="950" y="830"/>
                  </a:cubicBezTo>
                  <a:cubicBezTo>
                    <a:pt x="950" y="535"/>
                    <a:pt x="1109" y="263"/>
                    <a:pt x="1365" y="112"/>
                  </a:cubicBezTo>
                  <a:cubicBezTo>
                    <a:pt x="1237" y="40"/>
                    <a:pt x="1093" y="0"/>
                    <a:pt x="950"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4"/>
            <p:cNvSpPr/>
            <p:nvPr/>
          </p:nvSpPr>
          <p:spPr>
            <a:xfrm>
              <a:off x="3566775" y="1562550"/>
              <a:ext cx="34350" cy="41775"/>
            </a:xfrm>
            <a:custGeom>
              <a:rect b="b" l="l" r="r" t="t"/>
              <a:pathLst>
                <a:path extrusionOk="0" h="1671" w="1374">
                  <a:moveTo>
                    <a:pt x="950" y="0"/>
                  </a:moveTo>
                  <a:cubicBezTo>
                    <a:pt x="400" y="0"/>
                    <a:pt x="1" y="519"/>
                    <a:pt x="144" y="1053"/>
                  </a:cubicBezTo>
                  <a:cubicBezTo>
                    <a:pt x="248" y="1432"/>
                    <a:pt x="591" y="1671"/>
                    <a:pt x="953" y="1671"/>
                  </a:cubicBezTo>
                  <a:cubicBezTo>
                    <a:pt x="1095" y="1671"/>
                    <a:pt x="1239" y="1634"/>
                    <a:pt x="1373" y="1556"/>
                  </a:cubicBezTo>
                  <a:cubicBezTo>
                    <a:pt x="1110" y="1412"/>
                    <a:pt x="950" y="1133"/>
                    <a:pt x="950" y="838"/>
                  </a:cubicBezTo>
                  <a:cubicBezTo>
                    <a:pt x="950" y="543"/>
                    <a:pt x="1110" y="263"/>
                    <a:pt x="1373" y="112"/>
                  </a:cubicBezTo>
                  <a:cubicBezTo>
                    <a:pt x="1246" y="40"/>
                    <a:pt x="1102" y="0"/>
                    <a:pt x="950"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4"/>
            <p:cNvSpPr/>
            <p:nvPr/>
          </p:nvSpPr>
          <p:spPr>
            <a:xfrm>
              <a:off x="3656750" y="1546275"/>
              <a:ext cx="31150" cy="41825"/>
            </a:xfrm>
            <a:custGeom>
              <a:rect b="b" l="l" r="r" t="t"/>
              <a:pathLst>
                <a:path extrusionOk="0" h="1673" w="1246">
                  <a:moveTo>
                    <a:pt x="830" y="1"/>
                  </a:moveTo>
                  <a:cubicBezTo>
                    <a:pt x="398" y="1"/>
                    <a:pt x="1" y="351"/>
                    <a:pt x="1" y="835"/>
                  </a:cubicBezTo>
                  <a:cubicBezTo>
                    <a:pt x="1" y="1325"/>
                    <a:pt x="400" y="1673"/>
                    <a:pt x="833" y="1673"/>
                  </a:cubicBezTo>
                  <a:cubicBezTo>
                    <a:pt x="971" y="1673"/>
                    <a:pt x="1112" y="1638"/>
                    <a:pt x="1245" y="1561"/>
                  </a:cubicBezTo>
                  <a:cubicBezTo>
                    <a:pt x="990" y="1409"/>
                    <a:pt x="830" y="1130"/>
                    <a:pt x="830" y="835"/>
                  </a:cubicBezTo>
                  <a:cubicBezTo>
                    <a:pt x="830" y="539"/>
                    <a:pt x="990" y="260"/>
                    <a:pt x="1245" y="116"/>
                  </a:cubicBezTo>
                  <a:cubicBezTo>
                    <a:pt x="1111" y="37"/>
                    <a:pt x="969" y="1"/>
                    <a:pt x="830"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4"/>
            <p:cNvSpPr/>
            <p:nvPr/>
          </p:nvSpPr>
          <p:spPr>
            <a:xfrm>
              <a:off x="3789000" y="1532625"/>
              <a:ext cx="34150" cy="41700"/>
            </a:xfrm>
            <a:custGeom>
              <a:rect b="b" l="l" r="r" t="t"/>
              <a:pathLst>
                <a:path extrusionOk="0" h="1668" w="1366">
                  <a:moveTo>
                    <a:pt x="950" y="0"/>
                  </a:moveTo>
                  <a:cubicBezTo>
                    <a:pt x="400" y="0"/>
                    <a:pt x="1" y="519"/>
                    <a:pt x="136" y="1045"/>
                  </a:cubicBezTo>
                  <a:cubicBezTo>
                    <a:pt x="240" y="1431"/>
                    <a:pt x="584" y="1667"/>
                    <a:pt x="948" y="1667"/>
                  </a:cubicBezTo>
                  <a:cubicBezTo>
                    <a:pt x="1088" y="1667"/>
                    <a:pt x="1232" y="1632"/>
                    <a:pt x="1365" y="1556"/>
                  </a:cubicBezTo>
                  <a:cubicBezTo>
                    <a:pt x="1110" y="1405"/>
                    <a:pt x="950" y="1133"/>
                    <a:pt x="950" y="830"/>
                  </a:cubicBezTo>
                  <a:cubicBezTo>
                    <a:pt x="950" y="535"/>
                    <a:pt x="1110" y="263"/>
                    <a:pt x="1365" y="112"/>
                  </a:cubicBezTo>
                  <a:cubicBezTo>
                    <a:pt x="1238" y="40"/>
                    <a:pt x="1094" y="0"/>
                    <a:pt x="950"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4"/>
            <p:cNvSpPr/>
            <p:nvPr/>
          </p:nvSpPr>
          <p:spPr>
            <a:xfrm>
              <a:off x="3771050" y="1682625"/>
              <a:ext cx="41725" cy="41725"/>
            </a:xfrm>
            <a:custGeom>
              <a:rect b="b" l="l" r="r" t="t"/>
              <a:pathLst>
                <a:path extrusionOk="0" h="1669" w="1669">
                  <a:moveTo>
                    <a:pt x="831" y="1"/>
                  </a:moveTo>
                  <a:cubicBezTo>
                    <a:pt x="376" y="1"/>
                    <a:pt x="1" y="376"/>
                    <a:pt x="1" y="838"/>
                  </a:cubicBezTo>
                  <a:cubicBezTo>
                    <a:pt x="1" y="1293"/>
                    <a:pt x="376" y="1668"/>
                    <a:pt x="831" y="1668"/>
                  </a:cubicBezTo>
                  <a:cubicBezTo>
                    <a:pt x="1293" y="1668"/>
                    <a:pt x="1668" y="1293"/>
                    <a:pt x="1668" y="838"/>
                  </a:cubicBezTo>
                  <a:cubicBezTo>
                    <a:pt x="1668" y="376"/>
                    <a:pt x="1293" y="1"/>
                    <a:pt x="831"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4"/>
            <p:cNvSpPr/>
            <p:nvPr/>
          </p:nvSpPr>
          <p:spPr>
            <a:xfrm>
              <a:off x="3753300" y="1745275"/>
              <a:ext cx="41725" cy="41700"/>
            </a:xfrm>
            <a:custGeom>
              <a:rect b="b" l="l" r="r" t="t"/>
              <a:pathLst>
                <a:path extrusionOk="0" h="1668" w="1669">
                  <a:moveTo>
                    <a:pt x="838" y="0"/>
                  </a:moveTo>
                  <a:cubicBezTo>
                    <a:pt x="376" y="0"/>
                    <a:pt x="1" y="375"/>
                    <a:pt x="1" y="838"/>
                  </a:cubicBezTo>
                  <a:cubicBezTo>
                    <a:pt x="1" y="1293"/>
                    <a:pt x="376" y="1668"/>
                    <a:pt x="838" y="1668"/>
                  </a:cubicBezTo>
                  <a:cubicBezTo>
                    <a:pt x="1293" y="1668"/>
                    <a:pt x="1668" y="1293"/>
                    <a:pt x="1668" y="838"/>
                  </a:cubicBezTo>
                  <a:cubicBezTo>
                    <a:pt x="1668" y="375"/>
                    <a:pt x="1293" y="0"/>
                    <a:pt x="838"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4"/>
            <p:cNvSpPr/>
            <p:nvPr/>
          </p:nvSpPr>
          <p:spPr>
            <a:xfrm>
              <a:off x="3506550" y="1756625"/>
              <a:ext cx="32525" cy="32750"/>
            </a:xfrm>
            <a:custGeom>
              <a:rect b="b" l="l" r="r" t="t"/>
              <a:pathLst>
                <a:path extrusionOk="0" h="1310" w="1301">
                  <a:moveTo>
                    <a:pt x="654" y="1"/>
                  </a:moveTo>
                  <a:cubicBezTo>
                    <a:pt x="295" y="1"/>
                    <a:pt x="0" y="296"/>
                    <a:pt x="0" y="655"/>
                  </a:cubicBezTo>
                  <a:cubicBezTo>
                    <a:pt x="0" y="1014"/>
                    <a:pt x="295" y="1310"/>
                    <a:pt x="654" y="1310"/>
                  </a:cubicBezTo>
                  <a:cubicBezTo>
                    <a:pt x="1013" y="1310"/>
                    <a:pt x="1301" y="1014"/>
                    <a:pt x="1301" y="655"/>
                  </a:cubicBezTo>
                  <a:cubicBezTo>
                    <a:pt x="1301" y="296"/>
                    <a:pt x="1013" y="1"/>
                    <a:pt x="65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4"/>
            <p:cNvSpPr/>
            <p:nvPr/>
          </p:nvSpPr>
          <p:spPr>
            <a:xfrm>
              <a:off x="3476625" y="1789350"/>
              <a:ext cx="32525" cy="32550"/>
            </a:xfrm>
            <a:custGeom>
              <a:rect b="b" l="l" r="r" t="t"/>
              <a:pathLst>
                <a:path extrusionOk="0" h="1302" w="1301">
                  <a:moveTo>
                    <a:pt x="646" y="1"/>
                  </a:moveTo>
                  <a:cubicBezTo>
                    <a:pt x="287" y="1"/>
                    <a:pt x="0" y="288"/>
                    <a:pt x="0" y="655"/>
                  </a:cubicBezTo>
                  <a:cubicBezTo>
                    <a:pt x="0" y="1014"/>
                    <a:pt x="287" y="1301"/>
                    <a:pt x="646" y="1301"/>
                  </a:cubicBezTo>
                  <a:cubicBezTo>
                    <a:pt x="1006" y="1301"/>
                    <a:pt x="1301" y="1014"/>
                    <a:pt x="1301" y="655"/>
                  </a:cubicBezTo>
                  <a:cubicBezTo>
                    <a:pt x="1301" y="288"/>
                    <a:pt x="1006" y="1"/>
                    <a:pt x="64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4"/>
            <p:cNvSpPr/>
            <p:nvPr/>
          </p:nvSpPr>
          <p:spPr>
            <a:xfrm>
              <a:off x="3477225" y="1789350"/>
              <a:ext cx="23950" cy="32550"/>
            </a:xfrm>
            <a:custGeom>
              <a:rect b="b" l="l" r="r" t="t"/>
              <a:pathLst>
                <a:path extrusionOk="0" h="1302" w="958">
                  <a:moveTo>
                    <a:pt x="630" y="1"/>
                  </a:moveTo>
                  <a:cubicBezTo>
                    <a:pt x="279" y="9"/>
                    <a:pt x="0" y="304"/>
                    <a:pt x="0" y="647"/>
                  </a:cubicBezTo>
                  <a:cubicBezTo>
                    <a:pt x="0" y="998"/>
                    <a:pt x="279" y="1285"/>
                    <a:pt x="630" y="1301"/>
                  </a:cubicBezTo>
                  <a:cubicBezTo>
                    <a:pt x="742" y="1301"/>
                    <a:pt x="854" y="1269"/>
                    <a:pt x="958" y="1213"/>
                  </a:cubicBezTo>
                  <a:cubicBezTo>
                    <a:pt x="758" y="1102"/>
                    <a:pt x="630" y="886"/>
                    <a:pt x="630" y="647"/>
                  </a:cubicBezTo>
                  <a:cubicBezTo>
                    <a:pt x="630" y="415"/>
                    <a:pt x="758" y="200"/>
                    <a:pt x="958" y="88"/>
                  </a:cubicBezTo>
                  <a:cubicBezTo>
                    <a:pt x="854" y="32"/>
                    <a:pt x="742" y="1"/>
                    <a:pt x="63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4"/>
            <p:cNvSpPr/>
            <p:nvPr/>
          </p:nvSpPr>
          <p:spPr>
            <a:xfrm>
              <a:off x="3507125" y="1756625"/>
              <a:ext cx="23975" cy="32750"/>
            </a:xfrm>
            <a:custGeom>
              <a:rect b="b" l="l" r="r" t="t"/>
              <a:pathLst>
                <a:path extrusionOk="0" h="1310" w="959">
                  <a:moveTo>
                    <a:pt x="631" y="1"/>
                  </a:moveTo>
                  <a:cubicBezTo>
                    <a:pt x="280" y="17"/>
                    <a:pt x="1" y="304"/>
                    <a:pt x="1" y="655"/>
                  </a:cubicBezTo>
                  <a:cubicBezTo>
                    <a:pt x="1" y="1006"/>
                    <a:pt x="280" y="1294"/>
                    <a:pt x="631" y="1310"/>
                  </a:cubicBezTo>
                  <a:cubicBezTo>
                    <a:pt x="743" y="1310"/>
                    <a:pt x="855" y="1278"/>
                    <a:pt x="958" y="1222"/>
                  </a:cubicBezTo>
                  <a:cubicBezTo>
                    <a:pt x="759" y="1102"/>
                    <a:pt x="631" y="887"/>
                    <a:pt x="631" y="655"/>
                  </a:cubicBezTo>
                  <a:cubicBezTo>
                    <a:pt x="631" y="424"/>
                    <a:pt x="759" y="208"/>
                    <a:pt x="958" y="89"/>
                  </a:cubicBezTo>
                  <a:cubicBezTo>
                    <a:pt x="855" y="33"/>
                    <a:pt x="743" y="1"/>
                    <a:pt x="63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4"/>
            <p:cNvSpPr/>
            <p:nvPr/>
          </p:nvSpPr>
          <p:spPr>
            <a:xfrm>
              <a:off x="3485800" y="1766200"/>
              <a:ext cx="41500" cy="41725"/>
            </a:xfrm>
            <a:custGeom>
              <a:rect b="b" l="l" r="r" t="t"/>
              <a:pathLst>
                <a:path extrusionOk="0" h="1669" w="1660">
                  <a:moveTo>
                    <a:pt x="830" y="1"/>
                  </a:moveTo>
                  <a:cubicBezTo>
                    <a:pt x="367" y="1"/>
                    <a:pt x="0" y="368"/>
                    <a:pt x="0" y="831"/>
                  </a:cubicBezTo>
                  <a:cubicBezTo>
                    <a:pt x="0" y="1294"/>
                    <a:pt x="367" y="1669"/>
                    <a:pt x="830" y="1669"/>
                  </a:cubicBezTo>
                  <a:cubicBezTo>
                    <a:pt x="1293" y="1669"/>
                    <a:pt x="1660" y="1294"/>
                    <a:pt x="1660" y="831"/>
                  </a:cubicBezTo>
                  <a:cubicBezTo>
                    <a:pt x="1660" y="368"/>
                    <a:pt x="1293" y="1"/>
                    <a:pt x="830"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4"/>
            <p:cNvSpPr/>
            <p:nvPr/>
          </p:nvSpPr>
          <p:spPr>
            <a:xfrm>
              <a:off x="3483000" y="1766150"/>
              <a:ext cx="33925" cy="41775"/>
            </a:xfrm>
            <a:custGeom>
              <a:rect b="b" l="l" r="r" t="t"/>
              <a:pathLst>
                <a:path extrusionOk="0" h="1671" w="1357">
                  <a:moveTo>
                    <a:pt x="942" y="0"/>
                  </a:moveTo>
                  <a:cubicBezTo>
                    <a:pt x="582" y="0"/>
                    <a:pt x="239" y="239"/>
                    <a:pt x="136" y="617"/>
                  </a:cubicBezTo>
                  <a:cubicBezTo>
                    <a:pt x="0" y="1144"/>
                    <a:pt x="391" y="1671"/>
                    <a:pt x="942" y="1671"/>
                  </a:cubicBezTo>
                  <a:cubicBezTo>
                    <a:pt x="1086" y="1671"/>
                    <a:pt x="1229" y="1631"/>
                    <a:pt x="1357" y="1559"/>
                  </a:cubicBezTo>
                  <a:cubicBezTo>
                    <a:pt x="1102" y="1407"/>
                    <a:pt x="942" y="1128"/>
                    <a:pt x="942" y="833"/>
                  </a:cubicBezTo>
                  <a:cubicBezTo>
                    <a:pt x="942" y="538"/>
                    <a:pt x="1102" y="258"/>
                    <a:pt x="1357" y="115"/>
                  </a:cubicBezTo>
                  <a:cubicBezTo>
                    <a:pt x="1225" y="36"/>
                    <a:pt x="1082" y="0"/>
                    <a:pt x="942"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4"/>
            <p:cNvSpPr/>
            <p:nvPr/>
          </p:nvSpPr>
          <p:spPr>
            <a:xfrm>
              <a:off x="3621650" y="1704775"/>
              <a:ext cx="32525" cy="32725"/>
            </a:xfrm>
            <a:custGeom>
              <a:rect b="b" l="l" r="r" t="t"/>
              <a:pathLst>
                <a:path extrusionOk="0" h="1309" w="1301">
                  <a:moveTo>
                    <a:pt x="646" y="0"/>
                  </a:moveTo>
                  <a:cubicBezTo>
                    <a:pt x="287" y="0"/>
                    <a:pt x="0" y="296"/>
                    <a:pt x="0" y="655"/>
                  </a:cubicBezTo>
                  <a:cubicBezTo>
                    <a:pt x="0" y="1014"/>
                    <a:pt x="287" y="1309"/>
                    <a:pt x="646" y="1309"/>
                  </a:cubicBezTo>
                  <a:cubicBezTo>
                    <a:pt x="1006" y="1309"/>
                    <a:pt x="1301" y="1014"/>
                    <a:pt x="1301" y="655"/>
                  </a:cubicBezTo>
                  <a:cubicBezTo>
                    <a:pt x="1301" y="296"/>
                    <a:pt x="1006" y="0"/>
                    <a:pt x="646"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4"/>
            <p:cNvSpPr/>
            <p:nvPr/>
          </p:nvSpPr>
          <p:spPr>
            <a:xfrm>
              <a:off x="3619650" y="1704775"/>
              <a:ext cx="34525" cy="29750"/>
            </a:xfrm>
            <a:custGeom>
              <a:rect b="b" l="l" r="r" t="t"/>
              <a:pathLst>
                <a:path extrusionOk="0" h="1190" w="1381">
                  <a:moveTo>
                    <a:pt x="725" y="1"/>
                  </a:moveTo>
                  <a:cubicBezTo>
                    <a:pt x="579" y="1"/>
                    <a:pt x="431" y="50"/>
                    <a:pt x="304" y="160"/>
                  </a:cubicBezTo>
                  <a:cubicBezTo>
                    <a:pt x="32" y="391"/>
                    <a:pt x="0" y="806"/>
                    <a:pt x="232" y="1078"/>
                  </a:cubicBezTo>
                  <a:cubicBezTo>
                    <a:pt x="272" y="1117"/>
                    <a:pt x="312" y="1157"/>
                    <a:pt x="359" y="1189"/>
                  </a:cubicBezTo>
                  <a:cubicBezTo>
                    <a:pt x="351" y="990"/>
                    <a:pt x="439" y="806"/>
                    <a:pt x="591" y="679"/>
                  </a:cubicBezTo>
                  <a:cubicBezTo>
                    <a:pt x="712" y="570"/>
                    <a:pt x="862" y="516"/>
                    <a:pt x="1013" y="516"/>
                  </a:cubicBezTo>
                  <a:cubicBezTo>
                    <a:pt x="1140" y="516"/>
                    <a:pt x="1268" y="554"/>
                    <a:pt x="1381" y="631"/>
                  </a:cubicBezTo>
                  <a:cubicBezTo>
                    <a:pt x="1370" y="254"/>
                    <a:pt x="1055" y="1"/>
                    <a:pt x="72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4"/>
            <p:cNvSpPr/>
            <p:nvPr/>
          </p:nvSpPr>
          <p:spPr>
            <a:xfrm>
              <a:off x="3665725" y="1706375"/>
              <a:ext cx="32550" cy="32725"/>
            </a:xfrm>
            <a:custGeom>
              <a:rect b="b" l="l" r="r" t="t"/>
              <a:pathLst>
                <a:path extrusionOk="0" h="1309" w="1302">
                  <a:moveTo>
                    <a:pt x="655" y="0"/>
                  </a:moveTo>
                  <a:cubicBezTo>
                    <a:pt x="296" y="0"/>
                    <a:pt x="1" y="295"/>
                    <a:pt x="1" y="654"/>
                  </a:cubicBezTo>
                  <a:cubicBezTo>
                    <a:pt x="1" y="1014"/>
                    <a:pt x="296" y="1309"/>
                    <a:pt x="655" y="1309"/>
                  </a:cubicBezTo>
                  <a:cubicBezTo>
                    <a:pt x="1014" y="1309"/>
                    <a:pt x="1301" y="1014"/>
                    <a:pt x="1301" y="654"/>
                  </a:cubicBezTo>
                  <a:cubicBezTo>
                    <a:pt x="1301" y="295"/>
                    <a:pt x="1014" y="0"/>
                    <a:pt x="655"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4"/>
            <p:cNvSpPr/>
            <p:nvPr/>
          </p:nvSpPr>
          <p:spPr>
            <a:xfrm>
              <a:off x="3752500" y="1598250"/>
              <a:ext cx="32550" cy="32525"/>
            </a:xfrm>
            <a:custGeom>
              <a:rect b="b" l="l" r="r" t="t"/>
              <a:pathLst>
                <a:path extrusionOk="0" h="1301" w="1302">
                  <a:moveTo>
                    <a:pt x="647" y="0"/>
                  </a:moveTo>
                  <a:cubicBezTo>
                    <a:pt x="288" y="0"/>
                    <a:pt x="1" y="288"/>
                    <a:pt x="1" y="655"/>
                  </a:cubicBezTo>
                  <a:cubicBezTo>
                    <a:pt x="1" y="1014"/>
                    <a:pt x="288" y="1301"/>
                    <a:pt x="647" y="1301"/>
                  </a:cubicBezTo>
                  <a:cubicBezTo>
                    <a:pt x="1006" y="1301"/>
                    <a:pt x="1301" y="1014"/>
                    <a:pt x="1301" y="655"/>
                  </a:cubicBezTo>
                  <a:cubicBezTo>
                    <a:pt x="1301" y="288"/>
                    <a:pt x="1006" y="0"/>
                    <a:pt x="64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4"/>
            <p:cNvSpPr/>
            <p:nvPr/>
          </p:nvSpPr>
          <p:spPr>
            <a:xfrm>
              <a:off x="3748125" y="1598200"/>
              <a:ext cx="36525" cy="32200"/>
            </a:xfrm>
            <a:custGeom>
              <a:rect b="b" l="l" r="r" t="t"/>
              <a:pathLst>
                <a:path extrusionOk="0" h="1288" w="1461">
                  <a:moveTo>
                    <a:pt x="820" y="1"/>
                  </a:moveTo>
                  <a:cubicBezTo>
                    <a:pt x="657" y="1"/>
                    <a:pt x="492" y="61"/>
                    <a:pt x="359" y="194"/>
                  </a:cubicBezTo>
                  <a:cubicBezTo>
                    <a:pt x="0" y="553"/>
                    <a:pt x="176" y="1175"/>
                    <a:pt x="678" y="1287"/>
                  </a:cubicBezTo>
                  <a:cubicBezTo>
                    <a:pt x="670" y="1255"/>
                    <a:pt x="670" y="1223"/>
                    <a:pt x="662" y="1191"/>
                  </a:cubicBezTo>
                  <a:cubicBezTo>
                    <a:pt x="646" y="832"/>
                    <a:pt x="918" y="521"/>
                    <a:pt x="1277" y="505"/>
                  </a:cubicBezTo>
                  <a:cubicBezTo>
                    <a:pt x="1293" y="503"/>
                    <a:pt x="1310" y="502"/>
                    <a:pt x="1328" y="502"/>
                  </a:cubicBezTo>
                  <a:cubicBezTo>
                    <a:pt x="1370" y="502"/>
                    <a:pt x="1415" y="507"/>
                    <a:pt x="1460" y="513"/>
                  </a:cubicBezTo>
                  <a:cubicBezTo>
                    <a:pt x="1389" y="192"/>
                    <a:pt x="1109" y="1"/>
                    <a:pt x="820"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4"/>
            <p:cNvSpPr/>
            <p:nvPr/>
          </p:nvSpPr>
          <p:spPr>
            <a:xfrm>
              <a:off x="3721775" y="1630175"/>
              <a:ext cx="32550" cy="32725"/>
            </a:xfrm>
            <a:custGeom>
              <a:rect b="b" l="l" r="r" t="t"/>
              <a:pathLst>
                <a:path extrusionOk="0" h="1309" w="1302">
                  <a:moveTo>
                    <a:pt x="655" y="0"/>
                  </a:moveTo>
                  <a:cubicBezTo>
                    <a:pt x="296" y="0"/>
                    <a:pt x="1" y="295"/>
                    <a:pt x="1" y="654"/>
                  </a:cubicBezTo>
                  <a:cubicBezTo>
                    <a:pt x="1" y="1013"/>
                    <a:pt x="296" y="1309"/>
                    <a:pt x="655" y="1309"/>
                  </a:cubicBezTo>
                  <a:cubicBezTo>
                    <a:pt x="1014" y="1309"/>
                    <a:pt x="1301" y="1013"/>
                    <a:pt x="1301" y="654"/>
                  </a:cubicBezTo>
                  <a:cubicBezTo>
                    <a:pt x="1301" y="295"/>
                    <a:pt x="1014" y="0"/>
                    <a:pt x="655"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4"/>
            <p:cNvSpPr/>
            <p:nvPr/>
          </p:nvSpPr>
          <p:spPr>
            <a:xfrm>
              <a:off x="3718200" y="1630325"/>
              <a:ext cx="35925" cy="31375"/>
            </a:xfrm>
            <a:custGeom>
              <a:rect b="b" l="l" r="r" t="t"/>
              <a:pathLst>
                <a:path extrusionOk="0" h="1255" w="1437">
                  <a:moveTo>
                    <a:pt x="796" y="1"/>
                  </a:moveTo>
                  <a:cubicBezTo>
                    <a:pt x="653" y="1"/>
                    <a:pt x="507" y="49"/>
                    <a:pt x="383" y="154"/>
                  </a:cubicBezTo>
                  <a:cubicBezTo>
                    <a:pt x="0" y="465"/>
                    <a:pt x="96" y="1071"/>
                    <a:pt x="551" y="1255"/>
                  </a:cubicBezTo>
                  <a:cubicBezTo>
                    <a:pt x="551" y="1223"/>
                    <a:pt x="543" y="1199"/>
                    <a:pt x="543" y="1167"/>
                  </a:cubicBezTo>
                  <a:cubicBezTo>
                    <a:pt x="519" y="808"/>
                    <a:pt x="790" y="505"/>
                    <a:pt x="1149" y="481"/>
                  </a:cubicBezTo>
                  <a:cubicBezTo>
                    <a:pt x="1166" y="479"/>
                    <a:pt x="1182" y="479"/>
                    <a:pt x="1198" y="479"/>
                  </a:cubicBezTo>
                  <a:cubicBezTo>
                    <a:pt x="1278" y="479"/>
                    <a:pt x="1357" y="494"/>
                    <a:pt x="1436" y="521"/>
                  </a:cubicBezTo>
                  <a:cubicBezTo>
                    <a:pt x="1372" y="200"/>
                    <a:pt x="1089" y="1"/>
                    <a:pt x="79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4"/>
            <p:cNvSpPr/>
            <p:nvPr/>
          </p:nvSpPr>
          <p:spPr>
            <a:xfrm>
              <a:off x="3734950" y="1610825"/>
              <a:ext cx="41525" cy="41700"/>
            </a:xfrm>
            <a:custGeom>
              <a:rect b="b" l="l" r="r" t="t"/>
              <a:pathLst>
                <a:path extrusionOk="0" h="1668" w="1661">
                  <a:moveTo>
                    <a:pt x="830" y="0"/>
                  </a:moveTo>
                  <a:cubicBezTo>
                    <a:pt x="367" y="0"/>
                    <a:pt x="0" y="375"/>
                    <a:pt x="0" y="830"/>
                  </a:cubicBezTo>
                  <a:cubicBezTo>
                    <a:pt x="0" y="1293"/>
                    <a:pt x="367" y="1668"/>
                    <a:pt x="830" y="1668"/>
                  </a:cubicBezTo>
                  <a:cubicBezTo>
                    <a:pt x="1293" y="1668"/>
                    <a:pt x="1660" y="1293"/>
                    <a:pt x="1660" y="830"/>
                  </a:cubicBezTo>
                  <a:cubicBezTo>
                    <a:pt x="1660" y="375"/>
                    <a:pt x="1293" y="0"/>
                    <a:pt x="830"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4"/>
            <p:cNvSpPr/>
            <p:nvPr/>
          </p:nvSpPr>
          <p:spPr>
            <a:xfrm>
              <a:off x="3730750" y="1610950"/>
              <a:ext cx="39325" cy="41700"/>
            </a:xfrm>
            <a:custGeom>
              <a:rect b="b" l="l" r="r" t="t"/>
              <a:pathLst>
                <a:path extrusionOk="0" h="1668" w="1573">
                  <a:moveTo>
                    <a:pt x="1020" y="0"/>
                  </a:moveTo>
                  <a:cubicBezTo>
                    <a:pt x="997" y="0"/>
                    <a:pt x="974" y="1"/>
                    <a:pt x="950" y="3"/>
                  </a:cubicBezTo>
                  <a:cubicBezTo>
                    <a:pt x="368" y="35"/>
                    <a:pt x="1" y="633"/>
                    <a:pt x="232" y="1160"/>
                  </a:cubicBezTo>
                  <a:cubicBezTo>
                    <a:pt x="374" y="1487"/>
                    <a:pt x="685" y="1668"/>
                    <a:pt x="1002" y="1668"/>
                  </a:cubicBezTo>
                  <a:cubicBezTo>
                    <a:pt x="1204" y="1668"/>
                    <a:pt x="1408" y="1594"/>
                    <a:pt x="1573" y="1439"/>
                  </a:cubicBezTo>
                  <a:cubicBezTo>
                    <a:pt x="1246" y="1328"/>
                    <a:pt x="1022" y="1032"/>
                    <a:pt x="998" y="697"/>
                  </a:cubicBezTo>
                  <a:cubicBezTo>
                    <a:pt x="990" y="450"/>
                    <a:pt x="1078" y="210"/>
                    <a:pt x="1262" y="43"/>
                  </a:cubicBezTo>
                  <a:cubicBezTo>
                    <a:pt x="1181" y="12"/>
                    <a:pt x="1101" y="0"/>
                    <a:pt x="1020"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4"/>
            <p:cNvSpPr/>
            <p:nvPr/>
          </p:nvSpPr>
          <p:spPr>
            <a:xfrm>
              <a:off x="3662325" y="1706400"/>
              <a:ext cx="35950" cy="29725"/>
            </a:xfrm>
            <a:custGeom>
              <a:rect b="b" l="l" r="r" t="t"/>
              <a:pathLst>
                <a:path extrusionOk="0" h="1189" w="1438">
                  <a:moveTo>
                    <a:pt x="793" y="0"/>
                  </a:moveTo>
                  <a:cubicBezTo>
                    <a:pt x="714" y="0"/>
                    <a:pt x="632" y="15"/>
                    <a:pt x="552" y="47"/>
                  </a:cubicBezTo>
                  <a:cubicBezTo>
                    <a:pt x="137" y="207"/>
                    <a:pt x="1" y="733"/>
                    <a:pt x="296" y="1076"/>
                  </a:cubicBezTo>
                  <a:cubicBezTo>
                    <a:pt x="336" y="1124"/>
                    <a:pt x="376" y="1156"/>
                    <a:pt x="424" y="1188"/>
                  </a:cubicBezTo>
                  <a:cubicBezTo>
                    <a:pt x="416" y="989"/>
                    <a:pt x="496" y="805"/>
                    <a:pt x="647" y="677"/>
                  </a:cubicBezTo>
                  <a:cubicBezTo>
                    <a:pt x="769" y="573"/>
                    <a:pt x="921" y="519"/>
                    <a:pt x="1073" y="519"/>
                  </a:cubicBezTo>
                  <a:cubicBezTo>
                    <a:pt x="1200" y="519"/>
                    <a:pt x="1328" y="557"/>
                    <a:pt x="1437" y="638"/>
                  </a:cubicBezTo>
                  <a:cubicBezTo>
                    <a:pt x="1431" y="269"/>
                    <a:pt x="1131" y="0"/>
                    <a:pt x="79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4"/>
            <p:cNvSpPr/>
            <p:nvPr/>
          </p:nvSpPr>
          <p:spPr>
            <a:xfrm>
              <a:off x="3638200" y="1703575"/>
              <a:ext cx="41725" cy="41725"/>
            </a:xfrm>
            <a:custGeom>
              <a:rect b="b" l="l" r="r" t="t"/>
              <a:pathLst>
                <a:path extrusionOk="0" h="1669" w="1669">
                  <a:moveTo>
                    <a:pt x="830" y="0"/>
                  </a:moveTo>
                  <a:cubicBezTo>
                    <a:pt x="375" y="0"/>
                    <a:pt x="0" y="375"/>
                    <a:pt x="0" y="830"/>
                  </a:cubicBezTo>
                  <a:cubicBezTo>
                    <a:pt x="0" y="1293"/>
                    <a:pt x="375" y="1668"/>
                    <a:pt x="830" y="1668"/>
                  </a:cubicBezTo>
                  <a:cubicBezTo>
                    <a:pt x="1293" y="1668"/>
                    <a:pt x="1668" y="1293"/>
                    <a:pt x="1668" y="830"/>
                  </a:cubicBezTo>
                  <a:cubicBezTo>
                    <a:pt x="1668" y="375"/>
                    <a:pt x="1293" y="0"/>
                    <a:pt x="830"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4"/>
            <p:cNvSpPr/>
            <p:nvPr/>
          </p:nvSpPr>
          <p:spPr>
            <a:xfrm>
              <a:off x="3635400" y="1703600"/>
              <a:ext cx="34150" cy="41700"/>
            </a:xfrm>
            <a:custGeom>
              <a:rect b="b" l="l" r="r" t="t"/>
              <a:pathLst>
                <a:path extrusionOk="0" h="1668" w="1366">
                  <a:moveTo>
                    <a:pt x="948" y="0"/>
                  </a:moveTo>
                  <a:cubicBezTo>
                    <a:pt x="587" y="0"/>
                    <a:pt x="248" y="234"/>
                    <a:pt x="144" y="614"/>
                  </a:cubicBezTo>
                  <a:cubicBezTo>
                    <a:pt x="1" y="1148"/>
                    <a:pt x="400" y="1667"/>
                    <a:pt x="942" y="1667"/>
                  </a:cubicBezTo>
                  <a:cubicBezTo>
                    <a:pt x="1094" y="1667"/>
                    <a:pt x="1238" y="1627"/>
                    <a:pt x="1365" y="1555"/>
                  </a:cubicBezTo>
                  <a:cubicBezTo>
                    <a:pt x="1102" y="1404"/>
                    <a:pt x="942" y="1133"/>
                    <a:pt x="942" y="829"/>
                  </a:cubicBezTo>
                  <a:cubicBezTo>
                    <a:pt x="942" y="534"/>
                    <a:pt x="1102" y="255"/>
                    <a:pt x="1365" y="111"/>
                  </a:cubicBezTo>
                  <a:cubicBezTo>
                    <a:pt x="1231" y="35"/>
                    <a:pt x="1088" y="0"/>
                    <a:pt x="948"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4"/>
            <p:cNvSpPr/>
            <p:nvPr/>
          </p:nvSpPr>
          <p:spPr>
            <a:xfrm>
              <a:off x="3770850" y="1682650"/>
              <a:ext cx="31350" cy="41800"/>
            </a:xfrm>
            <a:custGeom>
              <a:rect b="b" l="l" r="r" t="t"/>
              <a:pathLst>
                <a:path extrusionOk="0" h="1672" w="1254">
                  <a:moveTo>
                    <a:pt x="841" y="0"/>
                  </a:moveTo>
                  <a:cubicBezTo>
                    <a:pt x="402" y="0"/>
                    <a:pt x="1" y="352"/>
                    <a:pt x="1" y="837"/>
                  </a:cubicBezTo>
                  <a:cubicBezTo>
                    <a:pt x="1" y="1324"/>
                    <a:pt x="404" y="1671"/>
                    <a:pt x="843" y="1671"/>
                  </a:cubicBezTo>
                  <a:cubicBezTo>
                    <a:pt x="980" y="1671"/>
                    <a:pt x="1121" y="1638"/>
                    <a:pt x="1253" y="1564"/>
                  </a:cubicBezTo>
                  <a:cubicBezTo>
                    <a:pt x="998" y="1412"/>
                    <a:pt x="839" y="1133"/>
                    <a:pt x="839" y="837"/>
                  </a:cubicBezTo>
                  <a:cubicBezTo>
                    <a:pt x="839" y="542"/>
                    <a:pt x="998" y="263"/>
                    <a:pt x="1253" y="111"/>
                  </a:cubicBezTo>
                  <a:cubicBezTo>
                    <a:pt x="1120" y="35"/>
                    <a:pt x="978" y="0"/>
                    <a:pt x="841"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4"/>
            <p:cNvSpPr/>
            <p:nvPr/>
          </p:nvSpPr>
          <p:spPr>
            <a:xfrm>
              <a:off x="3753300" y="1745250"/>
              <a:ext cx="31350" cy="41750"/>
            </a:xfrm>
            <a:custGeom>
              <a:rect b="b" l="l" r="r" t="t"/>
              <a:pathLst>
                <a:path extrusionOk="0" h="1670" w="1254">
                  <a:moveTo>
                    <a:pt x="837" y="1"/>
                  </a:moveTo>
                  <a:cubicBezTo>
                    <a:pt x="400" y="1"/>
                    <a:pt x="1" y="349"/>
                    <a:pt x="1" y="839"/>
                  </a:cubicBezTo>
                  <a:cubicBezTo>
                    <a:pt x="1" y="1323"/>
                    <a:pt x="400" y="1669"/>
                    <a:pt x="836" y="1669"/>
                  </a:cubicBezTo>
                  <a:cubicBezTo>
                    <a:pt x="975" y="1669"/>
                    <a:pt x="1118" y="1634"/>
                    <a:pt x="1253" y="1557"/>
                  </a:cubicBezTo>
                  <a:cubicBezTo>
                    <a:pt x="990" y="1405"/>
                    <a:pt x="838" y="1134"/>
                    <a:pt x="838" y="839"/>
                  </a:cubicBezTo>
                  <a:cubicBezTo>
                    <a:pt x="838" y="536"/>
                    <a:pt x="990" y="264"/>
                    <a:pt x="1253" y="113"/>
                  </a:cubicBezTo>
                  <a:cubicBezTo>
                    <a:pt x="1119" y="36"/>
                    <a:pt x="976" y="1"/>
                    <a:pt x="837"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4" name="Google Shape;6694;p64"/>
          <p:cNvGrpSpPr/>
          <p:nvPr/>
        </p:nvGrpSpPr>
        <p:grpSpPr>
          <a:xfrm>
            <a:off x="7904975" y="1514675"/>
            <a:ext cx="128775" cy="367900"/>
            <a:chOff x="7904975" y="1514675"/>
            <a:chExt cx="128775" cy="367900"/>
          </a:xfrm>
        </p:grpSpPr>
        <p:sp>
          <p:nvSpPr>
            <p:cNvPr id="6695" name="Google Shape;6695;p64"/>
            <p:cNvSpPr/>
            <p:nvPr/>
          </p:nvSpPr>
          <p:spPr>
            <a:xfrm>
              <a:off x="7904975" y="1668675"/>
              <a:ext cx="128775" cy="213900"/>
            </a:xfrm>
            <a:custGeom>
              <a:rect b="b" l="l" r="r" t="t"/>
              <a:pathLst>
                <a:path extrusionOk="0" h="8556" w="5151">
                  <a:moveTo>
                    <a:pt x="2043" y="0"/>
                  </a:moveTo>
                  <a:lnTo>
                    <a:pt x="495" y="1229"/>
                  </a:lnTo>
                  <a:cubicBezTo>
                    <a:pt x="240" y="1428"/>
                    <a:pt x="88" y="1724"/>
                    <a:pt x="80" y="2043"/>
                  </a:cubicBezTo>
                  <a:cubicBezTo>
                    <a:pt x="1" y="3591"/>
                    <a:pt x="168" y="8131"/>
                    <a:pt x="4677" y="8554"/>
                  </a:cubicBezTo>
                  <a:cubicBezTo>
                    <a:pt x="4687" y="8555"/>
                    <a:pt x="4698" y="8555"/>
                    <a:pt x="4708" y="8555"/>
                  </a:cubicBezTo>
                  <a:cubicBezTo>
                    <a:pt x="4971" y="8555"/>
                    <a:pt x="5151" y="8273"/>
                    <a:pt x="5036" y="8035"/>
                  </a:cubicBezTo>
                  <a:cubicBezTo>
                    <a:pt x="4637" y="7237"/>
                    <a:pt x="4030" y="5458"/>
                    <a:pt x="3974" y="2051"/>
                  </a:cubicBezTo>
                  <a:cubicBezTo>
                    <a:pt x="3966" y="1716"/>
                    <a:pt x="3815" y="1404"/>
                    <a:pt x="3559" y="1197"/>
                  </a:cubicBezTo>
                  <a:lnTo>
                    <a:pt x="2043"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4"/>
            <p:cNvSpPr/>
            <p:nvPr/>
          </p:nvSpPr>
          <p:spPr>
            <a:xfrm>
              <a:off x="7904975" y="1668675"/>
              <a:ext cx="124500" cy="213875"/>
            </a:xfrm>
            <a:custGeom>
              <a:rect b="b" l="l" r="r" t="t"/>
              <a:pathLst>
                <a:path extrusionOk="0" h="8555" w="4980">
                  <a:moveTo>
                    <a:pt x="2043" y="0"/>
                  </a:moveTo>
                  <a:lnTo>
                    <a:pt x="495" y="1229"/>
                  </a:lnTo>
                  <a:cubicBezTo>
                    <a:pt x="248" y="1428"/>
                    <a:pt x="96" y="1724"/>
                    <a:pt x="80" y="2043"/>
                  </a:cubicBezTo>
                  <a:cubicBezTo>
                    <a:pt x="1" y="3591"/>
                    <a:pt x="168" y="8131"/>
                    <a:pt x="4685" y="8554"/>
                  </a:cubicBezTo>
                  <a:cubicBezTo>
                    <a:pt x="4694" y="8555"/>
                    <a:pt x="4703" y="8555"/>
                    <a:pt x="4712" y="8555"/>
                  </a:cubicBezTo>
                  <a:cubicBezTo>
                    <a:pt x="4815" y="8555"/>
                    <a:pt x="4914" y="8515"/>
                    <a:pt x="4980" y="8434"/>
                  </a:cubicBezTo>
                  <a:cubicBezTo>
                    <a:pt x="1198" y="7604"/>
                    <a:pt x="1054" y="3503"/>
                    <a:pt x="1126" y="2043"/>
                  </a:cubicBezTo>
                  <a:cubicBezTo>
                    <a:pt x="1142" y="1724"/>
                    <a:pt x="1293" y="1428"/>
                    <a:pt x="1541" y="1229"/>
                  </a:cubicBezTo>
                  <a:lnTo>
                    <a:pt x="2570" y="415"/>
                  </a:lnTo>
                  <a:lnTo>
                    <a:pt x="2043"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4"/>
            <p:cNvSpPr/>
            <p:nvPr/>
          </p:nvSpPr>
          <p:spPr>
            <a:xfrm>
              <a:off x="7964025" y="1696400"/>
              <a:ext cx="66850" cy="173175"/>
            </a:xfrm>
            <a:custGeom>
              <a:rect b="b" l="l" r="r" t="t"/>
              <a:pathLst>
                <a:path extrusionOk="0" h="6927" w="2674">
                  <a:moveTo>
                    <a:pt x="1078" y="0"/>
                  </a:moveTo>
                  <a:lnTo>
                    <a:pt x="48" y="798"/>
                  </a:lnTo>
                  <a:cubicBezTo>
                    <a:pt x="48" y="798"/>
                    <a:pt x="1" y="4708"/>
                    <a:pt x="2674" y="6926"/>
                  </a:cubicBezTo>
                  <a:cubicBezTo>
                    <a:pt x="2275" y="6128"/>
                    <a:pt x="1668" y="4349"/>
                    <a:pt x="1612" y="942"/>
                  </a:cubicBezTo>
                  <a:cubicBezTo>
                    <a:pt x="1612" y="607"/>
                    <a:pt x="1453" y="295"/>
                    <a:pt x="1197" y="88"/>
                  </a:cubicBezTo>
                  <a:lnTo>
                    <a:pt x="1078"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4"/>
            <p:cNvSpPr/>
            <p:nvPr/>
          </p:nvSpPr>
          <p:spPr>
            <a:xfrm>
              <a:off x="7909575" y="1668675"/>
              <a:ext cx="90775" cy="47700"/>
            </a:xfrm>
            <a:custGeom>
              <a:rect b="b" l="l" r="r" t="t"/>
              <a:pathLst>
                <a:path extrusionOk="0" h="1908" w="3631">
                  <a:moveTo>
                    <a:pt x="1859" y="0"/>
                  </a:moveTo>
                  <a:lnTo>
                    <a:pt x="311" y="1229"/>
                  </a:lnTo>
                  <a:cubicBezTo>
                    <a:pt x="176" y="1341"/>
                    <a:pt x="72" y="1468"/>
                    <a:pt x="0" y="1628"/>
                  </a:cubicBezTo>
                  <a:lnTo>
                    <a:pt x="2234" y="1907"/>
                  </a:lnTo>
                  <a:lnTo>
                    <a:pt x="3631" y="1492"/>
                  </a:lnTo>
                  <a:cubicBezTo>
                    <a:pt x="3567" y="1380"/>
                    <a:pt x="3479" y="1285"/>
                    <a:pt x="3375" y="1197"/>
                  </a:cubicBezTo>
                  <a:lnTo>
                    <a:pt x="1859"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4"/>
            <p:cNvSpPr/>
            <p:nvPr/>
          </p:nvSpPr>
          <p:spPr>
            <a:xfrm>
              <a:off x="7909575" y="1668675"/>
              <a:ext cx="59650" cy="43700"/>
            </a:xfrm>
            <a:custGeom>
              <a:rect b="b" l="l" r="r" t="t"/>
              <a:pathLst>
                <a:path extrusionOk="0" h="1748" w="2386">
                  <a:moveTo>
                    <a:pt x="1859" y="0"/>
                  </a:moveTo>
                  <a:lnTo>
                    <a:pt x="311" y="1229"/>
                  </a:lnTo>
                  <a:cubicBezTo>
                    <a:pt x="176" y="1341"/>
                    <a:pt x="72" y="1468"/>
                    <a:pt x="0" y="1628"/>
                  </a:cubicBezTo>
                  <a:lnTo>
                    <a:pt x="998" y="1748"/>
                  </a:lnTo>
                  <a:cubicBezTo>
                    <a:pt x="1061" y="1548"/>
                    <a:pt x="1189" y="1365"/>
                    <a:pt x="1357" y="1229"/>
                  </a:cubicBezTo>
                  <a:lnTo>
                    <a:pt x="2386" y="415"/>
                  </a:lnTo>
                  <a:lnTo>
                    <a:pt x="1859"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4"/>
            <p:cNvSpPr/>
            <p:nvPr/>
          </p:nvSpPr>
          <p:spPr>
            <a:xfrm>
              <a:off x="7956050" y="1668675"/>
              <a:ext cx="44300" cy="47700"/>
            </a:xfrm>
            <a:custGeom>
              <a:rect b="b" l="l" r="r" t="t"/>
              <a:pathLst>
                <a:path extrusionOk="0" h="1908" w="1772">
                  <a:moveTo>
                    <a:pt x="0" y="0"/>
                  </a:moveTo>
                  <a:lnTo>
                    <a:pt x="367" y="1907"/>
                  </a:lnTo>
                  <a:lnTo>
                    <a:pt x="375" y="1907"/>
                  </a:lnTo>
                  <a:lnTo>
                    <a:pt x="1772" y="1492"/>
                  </a:lnTo>
                  <a:cubicBezTo>
                    <a:pt x="1700" y="1380"/>
                    <a:pt x="1612" y="1285"/>
                    <a:pt x="1508" y="1197"/>
                  </a:cubicBezTo>
                  <a:lnTo>
                    <a:pt x="0"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4"/>
            <p:cNvSpPr/>
            <p:nvPr/>
          </p:nvSpPr>
          <p:spPr>
            <a:xfrm>
              <a:off x="7930525" y="1514675"/>
              <a:ext cx="51075" cy="96175"/>
            </a:xfrm>
            <a:custGeom>
              <a:rect b="b" l="l" r="r" t="t"/>
              <a:pathLst>
                <a:path extrusionOk="0" h="3847" w="2043">
                  <a:moveTo>
                    <a:pt x="1021" y="439"/>
                  </a:moveTo>
                  <a:cubicBezTo>
                    <a:pt x="1349" y="439"/>
                    <a:pt x="1612" y="702"/>
                    <a:pt x="1612" y="1021"/>
                  </a:cubicBezTo>
                  <a:cubicBezTo>
                    <a:pt x="1580" y="1468"/>
                    <a:pt x="1500" y="1915"/>
                    <a:pt x="1380" y="2346"/>
                  </a:cubicBezTo>
                  <a:cubicBezTo>
                    <a:pt x="1301" y="2673"/>
                    <a:pt x="1181" y="3000"/>
                    <a:pt x="1021" y="3295"/>
                  </a:cubicBezTo>
                  <a:cubicBezTo>
                    <a:pt x="870" y="2992"/>
                    <a:pt x="750" y="2673"/>
                    <a:pt x="670" y="2346"/>
                  </a:cubicBezTo>
                  <a:cubicBezTo>
                    <a:pt x="551" y="1915"/>
                    <a:pt x="471" y="1468"/>
                    <a:pt x="439" y="1021"/>
                  </a:cubicBezTo>
                  <a:cubicBezTo>
                    <a:pt x="439" y="702"/>
                    <a:pt x="702" y="439"/>
                    <a:pt x="1021" y="439"/>
                  </a:cubicBezTo>
                  <a:close/>
                  <a:moveTo>
                    <a:pt x="1021" y="0"/>
                  </a:moveTo>
                  <a:cubicBezTo>
                    <a:pt x="463" y="0"/>
                    <a:pt x="0" y="463"/>
                    <a:pt x="0" y="1021"/>
                  </a:cubicBezTo>
                  <a:cubicBezTo>
                    <a:pt x="0" y="1588"/>
                    <a:pt x="463" y="3846"/>
                    <a:pt x="1021" y="3846"/>
                  </a:cubicBezTo>
                  <a:cubicBezTo>
                    <a:pt x="1588" y="3846"/>
                    <a:pt x="2043" y="1588"/>
                    <a:pt x="2043" y="1021"/>
                  </a:cubicBezTo>
                  <a:cubicBezTo>
                    <a:pt x="2043" y="463"/>
                    <a:pt x="1588" y="0"/>
                    <a:pt x="102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4"/>
            <p:cNvSpPr/>
            <p:nvPr/>
          </p:nvSpPr>
          <p:spPr>
            <a:xfrm>
              <a:off x="7945275" y="1599250"/>
              <a:ext cx="21775" cy="21950"/>
            </a:xfrm>
            <a:custGeom>
              <a:rect b="b" l="l" r="r" t="t"/>
              <a:pathLst>
                <a:path extrusionOk="0" h="878" w="871">
                  <a:moveTo>
                    <a:pt x="431" y="0"/>
                  </a:moveTo>
                  <a:cubicBezTo>
                    <a:pt x="192" y="0"/>
                    <a:pt x="0" y="200"/>
                    <a:pt x="0" y="439"/>
                  </a:cubicBezTo>
                  <a:cubicBezTo>
                    <a:pt x="0" y="686"/>
                    <a:pt x="192" y="878"/>
                    <a:pt x="431" y="878"/>
                  </a:cubicBezTo>
                  <a:cubicBezTo>
                    <a:pt x="679" y="878"/>
                    <a:pt x="870" y="686"/>
                    <a:pt x="870" y="439"/>
                  </a:cubicBezTo>
                  <a:cubicBezTo>
                    <a:pt x="870" y="200"/>
                    <a:pt x="679" y="0"/>
                    <a:pt x="431"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4"/>
            <p:cNvSpPr/>
            <p:nvPr/>
          </p:nvSpPr>
          <p:spPr>
            <a:xfrm>
              <a:off x="7942875" y="1599400"/>
              <a:ext cx="21575" cy="21800"/>
            </a:xfrm>
            <a:custGeom>
              <a:rect b="b" l="l" r="r" t="t"/>
              <a:pathLst>
                <a:path extrusionOk="0" h="872" w="863">
                  <a:moveTo>
                    <a:pt x="529" y="1"/>
                  </a:moveTo>
                  <a:cubicBezTo>
                    <a:pt x="370" y="1"/>
                    <a:pt x="213" y="86"/>
                    <a:pt x="136" y="250"/>
                  </a:cubicBezTo>
                  <a:cubicBezTo>
                    <a:pt x="1" y="529"/>
                    <a:pt x="200" y="864"/>
                    <a:pt x="519" y="872"/>
                  </a:cubicBezTo>
                  <a:cubicBezTo>
                    <a:pt x="272" y="585"/>
                    <a:pt x="480" y="146"/>
                    <a:pt x="855" y="146"/>
                  </a:cubicBezTo>
                  <a:lnTo>
                    <a:pt x="855" y="154"/>
                  </a:lnTo>
                  <a:lnTo>
                    <a:pt x="863" y="154"/>
                  </a:lnTo>
                  <a:cubicBezTo>
                    <a:pt x="773" y="50"/>
                    <a:pt x="650" y="1"/>
                    <a:pt x="529"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4"/>
            <p:cNvSpPr/>
            <p:nvPr/>
          </p:nvSpPr>
          <p:spPr>
            <a:xfrm>
              <a:off x="7935300" y="1609625"/>
              <a:ext cx="41725" cy="41700"/>
            </a:xfrm>
            <a:custGeom>
              <a:rect b="b" l="l" r="r" t="t"/>
              <a:pathLst>
                <a:path extrusionOk="0" h="1668" w="1669">
                  <a:moveTo>
                    <a:pt x="830" y="0"/>
                  </a:moveTo>
                  <a:cubicBezTo>
                    <a:pt x="376" y="0"/>
                    <a:pt x="1" y="375"/>
                    <a:pt x="1" y="838"/>
                  </a:cubicBezTo>
                  <a:cubicBezTo>
                    <a:pt x="1" y="1293"/>
                    <a:pt x="376" y="1668"/>
                    <a:pt x="830" y="1668"/>
                  </a:cubicBezTo>
                  <a:cubicBezTo>
                    <a:pt x="1293" y="1668"/>
                    <a:pt x="1668" y="1293"/>
                    <a:pt x="1668" y="838"/>
                  </a:cubicBezTo>
                  <a:cubicBezTo>
                    <a:pt x="1668" y="375"/>
                    <a:pt x="1293" y="0"/>
                    <a:pt x="83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4"/>
            <p:cNvSpPr/>
            <p:nvPr/>
          </p:nvSpPr>
          <p:spPr>
            <a:xfrm>
              <a:off x="7935000" y="1609675"/>
              <a:ext cx="32050" cy="41775"/>
            </a:xfrm>
            <a:custGeom>
              <a:rect b="b" l="l" r="r" t="t"/>
              <a:pathLst>
                <a:path extrusionOk="0" h="1671" w="1282">
                  <a:moveTo>
                    <a:pt x="846" y="1"/>
                  </a:moveTo>
                  <a:cubicBezTo>
                    <a:pt x="420" y="1"/>
                    <a:pt x="24" y="331"/>
                    <a:pt x="13" y="812"/>
                  </a:cubicBezTo>
                  <a:cubicBezTo>
                    <a:pt x="0" y="1306"/>
                    <a:pt x="403" y="1670"/>
                    <a:pt x="848" y="1670"/>
                  </a:cubicBezTo>
                  <a:cubicBezTo>
                    <a:pt x="979" y="1670"/>
                    <a:pt x="1113" y="1639"/>
                    <a:pt x="1241" y="1570"/>
                  </a:cubicBezTo>
                  <a:cubicBezTo>
                    <a:pt x="994" y="1418"/>
                    <a:pt x="842" y="1147"/>
                    <a:pt x="842" y="860"/>
                  </a:cubicBezTo>
                  <a:cubicBezTo>
                    <a:pt x="842" y="549"/>
                    <a:pt x="1010" y="269"/>
                    <a:pt x="1281" y="126"/>
                  </a:cubicBezTo>
                  <a:cubicBezTo>
                    <a:pt x="1142" y="40"/>
                    <a:pt x="992" y="1"/>
                    <a:pt x="84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4"/>
            <p:cNvSpPr/>
            <p:nvPr/>
          </p:nvSpPr>
          <p:spPr>
            <a:xfrm>
              <a:off x="7921325" y="1634750"/>
              <a:ext cx="69650" cy="27950"/>
            </a:xfrm>
            <a:custGeom>
              <a:rect b="b" l="l" r="r" t="t"/>
              <a:pathLst>
                <a:path extrusionOk="0" h="1118" w="2786">
                  <a:moveTo>
                    <a:pt x="560" y="1"/>
                  </a:moveTo>
                  <a:cubicBezTo>
                    <a:pt x="248" y="9"/>
                    <a:pt x="1" y="256"/>
                    <a:pt x="1" y="559"/>
                  </a:cubicBezTo>
                  <a:cubicBezTo>
                    <a:pt x="1" y="870"/>
                    <a:pt x="248" y="1118"/>
                    <a:pt x="560" y="1118"/>
                  </a:cubicBezTo>
                  <a:lnTo>
                    <a:pt x="2227" y="1118"/>
                  </a:lnTo>
                  <a:cubicBezTo>
                    <a:pt x="2538" y="1118"/>
                    <a:pt x="2786" y="870"/>
                    <a:pt x="2786" y="559"/>
                  </a:cubicBezTo>
                  <a:cubicBezTo>
                    <a:pt x="2786" y="256"/>
                    <a:pt x="2538" y="9"/>
                    <a:pt x="2227"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4"/>
            <p:cNvSpPr/>
            <p:nvPr/>
          </p:nvSpPr>
          <p:spPr>
            <a:xfrm>
              <a:off x="7921325" y="1634750"/>
              <a:ext cx="39525" cy="27950"/>
            </a:xfrm>
            <a:custGeom>
              <a:rect b="b" l="l" r="r" t="t"/>
              <a:pathLst>
                <a:path extrusionOk="0" h="1118" w="1581">
                  <a:moveTo>
                    <a:pt x="560" y="1"/>
                  </a:moveTo>
                  <a:cubicBezTo>
                    <a:pt x="248" y="9"/>
                    <a:pt x="1" y="256"/>
                    <a:pt x="1" y="559"/>
                  </a:cubicBezTo>
                  <a:cubicBezTo>
                    <a:pt x="1" y="870"/>
                    <a:pt x="248" y="1118"/>
                    <a:pt x="560" y="1118"/>
                  </a:cubicBezTo>
                  <a:lnTo>
                    <a:pt x="1581" y="1118"/>
                  </a:lnTo>
                  <a:cubicBezTo>
                    <a:pt x="1270" y="1118"/>
                    <a:pt x="1022" y="870"/>
                    <a:pt x="1022" y="559"/>
                  </a:cubicBezTo>
                  <a:cubicBezTo>
                    <a:pt x="1022" y="256"/>
                    <a:pt x="1270" y="9"/>
                    <a:pt x="1581"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4"/>
            <p:cNvSpPr/>
            <p:nvPr/>
          </p:nvSpPr>
          <p:spPr>
            <a:xfrm>
              <a:off x="7921325" y="1655300"/>
              <a:ext cx="69650" cy="27950"/>
            </a:xfrm>
            <a:custGeom>
              <a:rect b="b" l="l" r="r" t="t"/>
              <a:pathLst>
                <a:path extrusionOk="0" h="1118" w="2786">
                  <a:moveTo>
                    <a:pt x="560" y="0"/>
                  </a:moveTo>
                  <a:cubicBezTo>
                    <a:pt x="248" y="0"/>
                    <a:pt x="1" y="256"/>
                    <a:pt x="1" y="559"/>
                  </a:cubicBezTo>
                  <a:cubicBezTo>
                    <a:pt x="1" y="870"/>
                    <a:pt x="248" y="1118"/>
                    <a:pt x="560" y="1118"/>
                  </a:cubicBezTo>
                  <a:lnTo>
                    <a:pt x="2227" y="1118"/>
                  </a:lnTo>
                  <a:cubicBezTo>
                    <a:pt x="2538" y="1118"/>
                    <a:pt x="2786" y="870"/>
                    <a:pt x="2786" y="559"/>
                  </a:cubicBezTo>
                  <a:cubicBezTo>
                    <a:pt x="2786" y="256"/>
                    <a:pt x="2538" y="0"/>
                    <a:pt x="2227"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4"/>
            <p:cNvSpPr/>
            <p:nvPr/>
          </p:nvSpPr>
          <p:spPr>
            <a:xfrm>
              <a:off x="7921325" y="1655300"/>
              <a:ext cx="39525" cy="27950"/>
            </a:xfrm>
            <a:custGeom>
              <a:rect b="b" l="l" r="r" t="t"/>
              <a:pathLst>
                <a:path extrusionOk="0" h="1118" w="1581">
                  <a:moveTo>
                    <a:pt x="560" y="0"/>
                  </a:moveTo>
                  <a:cubicBezTo>
                    <a:pt x="248" y="0"/>
                    <a:pt x="1" y="248"/>
                    <a:pt x="1" y="559"/>
                  </a:cubicBezTo>
                  <a:cubicBezTo>
                    <a:pt x="1" y="870"/>
                    <a:pt x="248" y="1118"/>
                    <a:pt x="560" y="1118"/>
                  </a:cubicBezTo>
                  <a:lnTo>
                    <a:pt x="1581" y="1118"/>
                  </a:lnTo>
                  <a:cubicBezTo>
                    <a:pt x="1270" y="1118"/>
                    <a:pt x="1022" y="870"/>
                    <a:pt x="1022" y="559"/>
                  </a:cubicBezTo>
                  <a:cubicBezTo>
                    <a:pt x="1022" y="248"/>
                    <a:pt x="1270" y="0"/>
                    <a:pt x="1581"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0" name="Google Shape;6710;p64"/>
          <p:cNvGrpSpPr/>
          <p:nvPr/>
        </p:nvGrpSpPr>
        <p:grpSpPr>
          <a:xfrm>
            <a:off x="2300850" y="3228225"/>
            <a:ext cx="250175" cy="367875"/>
            <a:chOff x="2300850" y="3228225"/>
            <a:chExt cx="250175" cy="367875"/>
          </a:xfrm>
        </p:grpSpPr>
        <p:sp>
          <p:nvSpPr>
            <p:cNvPr id="6711" name="Google Shape;6711;p64"/>
            <p:cNvSpPr/>
            <p:nvPr/>
          </p:nvSpPr>
          <p:spPr>
            <a:xfrm>
              <a:off x="2338200" y="3267675"/>
              <a:ext cx="174925" cy="46150"/>
            </a:xfrm>
            <a:custGeom>
              <a:rect b="b" l="l" r="r" t="t"/>
              <a:pathLst>
                <a:path extrusionOk="0" h="1846" w="6997">
                  <a:moveTo>
                    <a:pt x="1272" y="1"/>
                  </a:moveTo>
                  <a:cubicBezTo>
                    <a:pt x="1192" y="1"/>
                    <a:pt x="1112" y="38"/>
                    <a:pt x="1060" y="114"/>
                  </a:cubicBezTo>
                  <a:lnTo>
                    <a:pt x="150" y="1359"/>
                  </a:lnTo>
                  <a:cubicBezTo>
                    <a:pt x="1" y="1564"/>
                    <a:pt x="154" y="1846"/>
                    <a:pt x="403" y="1846"/>
                  </a:cubicBezTo>
                  <a:cubicBezTo>
                    <a:pt x="407" y="1846"/>
                    <a:pt x="410" y="1846"/>
                    <a:pt x="414" y="1846"/>
                  </a:cubicBezTo>
                  <a:lnTo>
                    <a:pt x="6606" y="1846"/>
                  </a:lnTo>
                  <a:cubicBezTo>
                    <a:pt x="6853" y="1846"/>
                    <a:pt x="6997" y="1559"/>
                    <a:pt x="6853" y="1359"/>
                  </a:cubicBezTo>
                  <a:lnTo>
                    <a:pt x="5943" y="114"/>
                  </a:lnTo>
                  <a:cubicBezTo>
                    <a:pt x="5888" y="42"/>
                    <a:pt x="5806" y="7"/>
                    <a:pt x="5725" y="7"/>
                  </a:cubicBezTo>
                  <a:cubicBezTo>
                    <a:pt x="5644" y="7"/>
                    <a:pt x="5564" y="42"/>
                    <a:pt x="5512" y="114"/>
                  </a:cubicBezTo>
                  <a:lnTo>
                    <a:pt x="4611" y="1343"/>
                  </a:lnTo>
                  <a:lnTo>
                    <a:pt x="3717" y="114"/>
                  </a:lnTo>
                  <a:cubicBezTo>
                    <a:pt x="3661" y="38"/>
                    <a:pt x="3579" y="1"/>
                    <a:pt x="3499" y="1"/>
                  </a:cubicBezTo>
                  <a:cubicBezTo>
                    <a:pt x="3418" y="1"/>
                    <a:pt x="3338" y="38"/>
                    <a:pt x="3286" y="114"/>
                  </a:cubicBezTo>
                  <a:lnTo>
                    <a:pt x="2385" y="1343"/>
                  </a:lnTo>
                  <a:lnTo>
                    <a:pt x="1491" y="114"/>
                  </a:lnTo>
                  <a:cubicBezTo>
                    <a:pt x="1435" y="38"/>
                    <a:pt x="1353" y="1"/>
                    <a:pt x="127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4"/>
            <p:cNvSpPr/>
            <p:nvPr/>
          </p:nvSpPr>
          <p:spPr>
            <a:xfrm>
              <a:off x="2338550" y="3267675"/>
              <a:ext cx="47500" cy="46150"/>
            </a:xfrm>
            <a:custGeom>
              <a:rect b="b" l="l" r="r" t="t"/>
              <a:pathLst>
                <a:path extrusionOk="0" h="1846" w="1900">
                  <a:moveTo>
                    <a:pt x="1274" y="1"/>
                  </a:moveTo>
                  <a:cubicBezTo>
                    <a:pt x="1194" y="1"/>
                    <a:pt x="1114" y="38"/>
                    <a:pt x="1062" y="114"/>
                  </a:cubicBezTo>
                  <a:lnTo>
                    <a:pt x="152" y="1359"/>
                  </a:lnTo>
                  <a:cubicBezTo>
                    <a:pt x="1" y="1559"/>
                    <a:pt x="144" y="1838"/>
                    <a:pt x="400" y="1846"/>
                  </a:cubicBezTo>
                  <a:lnTo>
                    <a:pt x="1142" y="1846"/>
                  </a:lnTo>
                  <a:lnTo>
                    <a:pt x="1900" y="673"/>
                  </a:lnTo>
                  <a:lnTo>
                    <a:pt x="1493" y="114"/>
                  </a:lnTo>
                  <a:cubicBezTo>
                    <a:pt x="1437" y="38"/>
                    <a:pt x="1355" y="1"/>
                    <a:pt x="127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4"/>
            <p:cNvSpPr/>
            <p:nvPr/>
          </p:nvSpPr>
          <p:spPr>
            <a:xfrm>
              <a:off x="2389225" y="3255750"/>
              <a:ext cx="16375" cy="16400"/>
            </a:xfrm>
            <a:custGeom>
              <a:rect b="b" l="l" r="r" t="t"/>
              <a:pathLst>
                <a:path extrusionOk="0" h="656" w="655">
                  <a:moveTo>
                    <a:pt x="328" y="1"/>
                  </a:moveTo>
                  <a:cubicBezTo>
                    <a:pt x="152" y="1"/>
                    <a:pt x="0" y="152"/>
                    <a:pt x="0" y="328"/>
                  </a:cubicBezTo>
                  <a:cubicBezTo>
                    <a:pt x="0" y="511"/>
                    <a:pt x="152" y="655"/>
                    <a:pt x="328" y="655"/>
                  </a:cubicBezTo>
                  <a:cubicBezTo>
                    <a:pt x="511" y="655"/>
                    <a:pt x="655" y="511"/>
                    <a:pt x="655" y="328"/>
                  </a:cubicBezTo>
                  <a:cubicBezTo>
                    <a:pt x="655" y="152"/>
                    <a:pt x="511" y="1"/>
                    <a:pt x="328"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4"/>
            <p:cNvSpPr/>
            <p:nvPr/>
          </p:nvSpPr>
          <p:spPr>
            <a:xfrm>
              <a:off x="2445475" y="3255750"/>
              <a:ext cx="16375" cy="16400"/>
            </a:xfrm>
            <a:custGeom>
              <a:rect b="b" l="l" r="r" t="t"/>
              <a:pathLst>
                <a:path extrusionOk="0" h="656" w="655">
                  <a:moveTo>
                    <a:pt x="328" y="1"/>
                  </a:moveTo>
                  <a:cubicBezTo>
                    <a:pt x="144" y="1"/>
                    <a:pt x="1" y="152"/>
                    <a:pt x="1" y="328"/>
                  </a:cubicBezTo>
                  <a:cubicBezTo>
                    <a:pt x="1" y="511"/>
                    <a:pt x="144" y="655"/>
                    <a:pt x="328" y="655"/>
                  </a:cubicBezTo>
                  <a:cubicBezTo>
                    <a:pt x="503" y="655"/>
                    <a:pt x="655" y="511"/>
                    <a:pt x="655" y="328"/>
                  </a:cubicBezTo>
                  <a:cubicBezTo>
                    <a:pt x="655" y="152"/>
                    <a:pt x="503" y="1"/>
                    <a:pt x="328"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4"/>
            <p:cNvSpPr/>
            <p:nvPr/>
          </p:nvSpPr>
          <p:spPr>
            <a:xfrm>
              <a:off x="2417750" y="3228225"/>
              <a:ext cx="16375" cy="16575"/>
            </a:xfrm>
            <a:custGeom>
              <a:rect b="b" l="l" r="r" t="t"/>
              <a:pathLst>
                <a:path extrusionOk="0" h="663" w="655">
                  <a:moveTo>
                    <a:pt x="328" y="1"/>
                  </a:moveTo>
                  <a:cubicBezTo>
                    <a:pt x="144" y="1"/>
                    <a:pt x="1" y="152"/>
                    <a:pt x="1" y="328"/>
                  </a:cubicBezTo>
                  <a:cubicBezTo>
                    <a:pt x="1" y="511"/>
                    <a:pt x="144" y="663"/>
                    <a:pt x="328" y="663"/>
                  </a:cubicBezTo>
                  <a:cubicBezTo>
                    <a:pt x="503" y="663"/>
                    <a:pt x="655" y="511"/>
                    <a:pt x="655" y="328"/>
                  </a:cubicBezTo>
                  <a:cubicBezTo>
                    <a:pt x="655" y="152"/>
                    <a:pt x="503" y="1"/>
                    <a:pt x="328"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4"/>
            <p:cNvSpPr/>
            <p:nvPr/>
          </p:nvSpPr>
          <p:spPr>
            <a:xfrm>
              <a:off x="2410975" y="3292600"/>
              <a:ext cx="29950" cy="21225"/>
            </a:xfrm>
            <a:custGeom>
              <a:rect b="b" l="l" r="r" t="t"/>
              <a:pathLst>
                <a:path extrusionOk="0" h="849" w="1198">
                  <a:moveTo>
                    <a:pt x="598" y="1"/>
                  </a:moveTo>
                  <a:cubicBezTo>
                    <a:pt x="569" y="1"/>
                    <a:pt x="539" y="15"/>
                    <a:pt x="519" y="43"/>
                  </a:cubicBezTo>
                  <a:lnTo>
                    <a:pt x="0" y="849"/>
                  </a:lnTo>
                  <a:lnTo>
                    <a:pt x="1197" y="849"/>
                  </a:lnTo>
                  <a:lnTo>
                    <a:pt x="670" y="43"/>
                  </a:lnTo>
                  <a:cubicBezTo>
                    <a:pt x="655" y="15"/>
                    <a:pt x="627" y="1"/>
                    <a:pt x="598"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4"/>
            <p:cNvSpPr/>
            <p:nvPr/>
          </p:nvSpPr>
          <p:spPr>
            <a:xfrm>
              <a:off x="2355100" y="3292600"/>
              <a:ext cx="29950" cy="21225"/>
            </a:xfrm>
            <a:custGeom>
              <a:rect b="b" l="l" r="r" t="t"/>
              <a:pathLst>
                <a:path extrusionOk="0" h="849" w="1198">
                  <a:moveTo>
                    <a:pt x="598" y="1"/>
                  </a:moveTo>
                  <a:cubicBezTo>
                    <a:pt x="570" y="1"/>
                    <a:pt x="540" y="15"/>
                    <a:pt x="520" y="43"/>
                  </a:cubicBezTo>
                  <a:lnTo>
                    <a:pt x="1" y="849"/>
                  </a:lnTo>
                  <a:lnTo>
                    <a:pt x="1198" y="849"/>
                  </a:lnTo>
                  <a:lnTo>
                    <a:pt x="671" y="43"/>
                  </a:lnTo>
                  <a:cubicBezTo>
                    <a:pt x="655" y="15"/>
                    <a:pt x="627" y="1"/>
                    <a:pt x="598"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4"/>
            <p:cNvSpPr/>
            <p:nvPr/>
          </p:nvSpPr>
          <p:spPr>
            <a:xfrm>
              <a:off x="2466825" y="3292600"/>
              <a:ext cx="29950" cy="21225"/>
            </a:xfrm>
            <a:custGeom>
              <a:rect b="b" l="l" r="r" t="t"/>
              <a:pathLst>
                <a:path extrusionOk="0" h="849" w="1198">
                  <a:moveTo>
                    <a:pt x="599" y="1"/>
                  </a:moveTo>
                  <a:cubicBezTo>
                    <a:pt x="571" y="1"/>
                    <a:pt x="543" y="15"/>
                    <a:pt x="527" y="43"/>
                  </a:cubicBezTo>
                  <a:lnTo>
                    <a:pt x="0" y="849"/>
                  </a:lnTo>
                  <a:lnTo>
                    <a:pt x="1197" y="849"/>
                  </a:lnTo>
                  <a:lnTo>
                    <a:pt x="671" y="43"/>
                  </a:lnTo>
                  <a:cubicBezTo>
                    <a:pt x="655" y="15"/>
                    <a:pt x="627" y="1"/>
                    <a:pt x="599"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4"/>
            <p:cNvSpPr/>
            <p:nvPr/>
          </p:nvSpPr>
          <p:spPr>
            <a:xfrm>
              <a:off x="2355100" y="3292600"/>
              <a:ext cx="20975" cy="21225"/>
            </a:xfrm>
            <a:custGeom>
              <a:rect b="b" l="l" r="r" t="t"/>
              <a:pathLst>
                <a:path extrusionOk="0" h="849" w="839">
                  <a:moveTo>
                    <a:pt x="598" y="1"/>
                  </a:moveTo>
                  <a:cubicBezTo>
                    <a:pt x="570" y="1"/>
                    <a:pt x="540" y="15"/>
                    <a:pt x="520" y="43"/>
                  </a:cubicBezTo>
                  <a:lnTo>
                    <a:pt x="1" y="849"/>
                  </a:lnTo>
                  <a:lnTo>
                    <a:pt x="480" y="849"/>
                  </a:lnTo>
                  <a:lnTo>
                    <a:pt x="839" y="298"/>
                  </a:lnTo>
                  <a:lnTo>
                    <a:pt x="671" y="43"/>
                  </a:lnTo>
                  <a:cubicBezTo>
                    <a:pt x="655" y="15"/>
                    <a:pt x="627" y="1"/>
                    <a:pt x="598"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4"/>
            <p:cNvSpPr/>
            <p:nvPr/>
          </p:nvSpPr>
          <p:spPr>
            <a:xfrm>
              <a:off x="2410975" y="3292600"/>
              <a:ext cx="20975" cy="21225"/>
            </a:xfrm>
            <a:custGeom>
              <a:rect b="b" l="l" r="r" t="t"/>
              <a:pathLst>
                <a:path extrusionOk="0" h="849" w="839">
                  <a:moveTo>
                    <a:pt x="598" y="1"/>
                  </a:moveTo>
                  <a:cubicBezTo>
                    <a:pt x="569" y="1"/>
                    <a:pt x="539" y="15"/>
                    <a:pt x="519" y="43"/>
                  </a:cubicBezTo>
                  <a:lnTo>
                    <a:pt x="0" y="849"/>
                  </a:lnTo>
                  <a:lnTo>
                    <a:pt x="479" y="849"/>
                  </a:lnTo>
                  <a:lnTo>
                    <a:pt x="838" y="298"/>
                  </a:lnTo>
                  <a:lnTo>
                    <a:pt x="670" y="43"/>
                  </a:lnTo>
                  <a:cubicBezTo>
                    <a:pt x="655" y="15"/>
                    <a:pt x="627" y="1"/>
                    <a:pt x="598"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4"/>
            <p:cNvSpPr/>
            <p:nvPr/>
          </p:nvSpPr>
          <p:spPr>
            <a:xfrm>
              <a:off x="2466825" y="3292600"/>
              <a:ext cx="20975" cy="21225"/>
            </a:xfrm>
            <a:custGeom>
              <a:rect b="b" l="l" r="r" t="t"/>
              <a:pathLst>
                <a:path extrusionOk="0" h="849" w="839">
                  <a:moveTo>
                    <a:pt x="599" y="1"/>
                  </a:moveTo>
                  <a:cubicBezTo>
                    <a:pt x="571" y="1"/>
                    <a:pt x="543" y="15"/>
                    <a:pt x="527" y="43"/>
                  </a:cubicBezTo>
                  <a:lnTo>
                    <a:pt x="0" y="849"/>
                  </a:lnTo>
                  <a:lnTo>
                    <a:pt x="479" y="849"/>
                  </a:lnTo>
                  <a:lnTo>
                    <a:pt x="838" y="298"/>
                  </a:lnTo>
                  <a:lnTo>
                    <a:pt x="671" y="43"/>
                  </a:lnTo>
                  <a:cubicBezTo>
                    <a:pt x="655" y="15"/>
                    <a:pt x="627" y="1"/>
                    <a:pt x="599"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4"/>
            <p:cNvSpPr/>
            <p:nvPr/>
          </p:nvSpPr>
          <p:spPr>
            <a:xfrm>
              <a:off x="2338350" y="3510700"/>
              <a:ext cx="174375" cy="46000"/>
            </a:xfrm>
            <a:custGeom>
              <a:rect b="b" l="l" r="r" t="t"/>
              <a:pathLst>
                <a:path extrusionOk="0" h="1840" w="6975">
                  <a:moveTo>
                    <a:pt x="392" y="0"/>
                  </a:moveTo>
                  <a:cubicBezTo>
                    <a:pt x="144" y="0"/>
                    <a:pt x="1" y="280"/>
                    <a:pt x="144" y="479"/>
                  </a:cubicBezTo>
                  <a:lnTo>
                    <a:pt x="1054" y="1732"/>
                  </a:lnTo>
                  <a:cubicBezTo>
                    <a:pt x="1106" y="1804"/>
                    <a:pt x="1186" y="1840"/>
                    <a:pt x="1266" y="1840"/>
                  </a:cubicBezTo>
                  <a:cubicBezTo>
                    <a:pt x="1347" y="1840"/>
                    <a:pt x="1429" y="1804"/>
                    <a:pt x="1485" y="1732"/>
                  </a:cubicBezTo>
                  <a:lnTo>
                    <a:pt x="2379" y="503"/>
                  </a:lnTo>
                  <a:lnTo>
                    <a:pt x="3280" y="1732"/>
                  </a:lnTo>
                  <a:cubicBezTo>
                    <a:pt x="3332" y="1804"/>
                    <a:pt x="3412" y="1840"/>
                    <a:pt x="3493" y="1840"/>
                  </a:cubicBezTo>
                  <a:cubicBezTo>
                    <a:pt x="3573" y="1840"/>
                    <a:pt x="3655" y="1804"/>
                    <a:pt x="3711" y="1732"/>
                  </a:cubicBezTo>
                  <a:lnTo>
                    <a:pt x="4605" y="503"/>
                  </a:lnTo>
                  <a:lnTo>
                    <a:pt x="5506" y="1732"/>
                  </a:lnTo>
                  <a:cubicBezTo>
                    <a:pt x="5558" y="1796"/>
                    <a:pt x="5636" y="1828"/>
                    <a:pt x="5714" y="1828"/>
                  </a:cubicBezTo>
                  <a:cubicBezTo>
                    <a:pt x="5792" y="1828"/>
                    <a:pt x="5870" y="1796"/>
                    <a:pt x="5921" y="1732"/>
                  </a:cubicBezTo>
                  <a:lnTo>
                    <a:pt x="6831" y="479"/>
                  </a:lnTo>
                  <a:cubicBezTo>
                    <a:pt x="6975" y="280"/>
                    <a:pt x="6831" y="0"/>
                    <a:pt x="658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4"/>
            <p:cNvSpPr/>
            <p:nvPr/>
          </p:nvSpPr>
          <p:spPr>
            <a:xfrm>
              <a:off x="2338550" y="3510700"/>
              <a:ext cx="47500" cy="46000"/>
            </a:xfrm>
            <a:custGeom>
              <a:rect b="b" l="l" r="r" t="t"/>
              <a:pathLst>
                <a:path extrusionOk="0" h="1840" w="1900">
                  <a:moveTo>
                    <a:pt x="400" y="0"/>
                  </a:moveTo>
                  <a:cubicBezTo>
                    <a:pt x="144" y="0"/>
                    <a:pt x="1" y="280"/>
                    <a:pt x="152" y="479"/>
                  </a:cubicBezTo>
                  <a:lnTo>
                    <a:pt x="1062" y="1732"/>
                  </a:lnTo>
                  <a:cubicBezTo>
                    <a:pt x="1114" y="1804"/>
                    <a:pt x="1194" y="1840"/>
                    <a:pt x="1274" y="1840"/>
                  </a:cubicBezTo>
                  <a:cubicBezTo>
                    <a:pt x="1355" y="1840"/>
                    <a:pt x="1437" y="1804"/>
                    <a:pt x="1493" y="1732"/>
                  </a:cubicBezTo>
                  <a:lnTo>
                    <a:pt x="1900" y="1165"/>
                  </a:lnTo>
                  <a:lnTo>
                    <a:pt x="1142"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4"/>
            <p:cNvSpPr/>
            <p:nvPr/>
          </p:nvSpPr>
          <p:spPr>
            <a:xfrm>
              <a:off x="2389225" y="3552200"/>
              <a:ext cx="16375" cy="16375"/>
            </a:xfrm>
            <a:custGeom>
              <a:rect b="b" l="l" r="r" t="t"/>
              <a:pathLst>
                <a:path extrusionOk="0" h="655" w="655">
                  <a:moveTo>
                    <a:pt x="328" y="0"/>
                  </a:moveTo>
                  <a:cubicBezTo>
                    <a:pt x="152" y="0"/>
                    <a:pt x="0" y="144"/>
                    <a:pt x="0" y="327"/>
                  </a:cubicBezTo>
                  <a:cubicBezTo>
                    <a:pt x="0" y="511"/>
                    <a:pt x="152" y="654"/>
                    <a:pt x="328" y="654"/>
                  </a:cubicBezTo>
                  <a:cubicBezTo>
                    <a:pt x="511" y="654"/>
                    <a:pt x="655" y="511"/>
                    <a:pt x="655" y="327"/>
                  </a:cubicBezTo>
                  <a:cubicBezTo>
                    <a:pt x="655" y="144"/>
                    <a:pt x="511" y="0"/>
                    <a:pt x="328"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4"/>
            <p:cNvSpPr/>
            <p:nvPr/>
          </p:nvSpPr>
          <p:spPr>
            <a:xfrm>
              <a:off x="2445475" y="3552200"/>
              <a:ext cx="16375" cy="16375"/>
            </a:xfrm>
            <a:custGeom>
              <a:rect b="b" l="l" r="r" t="t"/>
              <a:pathLst>
                <a:path extrusionOk="0" h="655" w="655">
                  <a:moveTo>
                    <a:pt x="328" y="0"/>
                  </a:moveTo>
                  <a:cubicBezTo>
                    <a:pt x="144" y="0"/>
                    <a:pt x="1" y="144"/>
                    <a:pt x="1" y="327"/>
                  </a:cubicBezTo>
                  <a:cubicBezTo>
                    <a:pt x="1" y="511"/>
                    <a:pt x="144" y="654"/>
                    <a:pt x="328" y="654"/>
                  </a:cubicBezTo>
                  <a:cubicBezTo>
                    <a:pt x="503" y="654"/>
                    <a:pt x="655" y="511"/>
                    <a:pt x="655" y="327"/>
                  </a:cubicBezTo>
                  <a:cubicBezTo>
                    <a:pt x="655" y="144"/>
                    <a:pt x="503" y="0"/>
                    <a:pt x="328"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4"/>
            <p:cNvSpPr/>
            <p:nvPr/>
          </p:nvSpPr>
          <p:spPr>
            <a:xfrm>
              <a:off x="2417750" y="3579725"/>
              <a:ext cx="16375" cy="16375"/>
            </a:xfrm>
            <a:custGeom>
              <a:rect b="b" l="l" r="r" t="t"/>
              <a:pathLst>
                <a:path extrusionOk="0" h="655" w="655">
                  <a:moveTo>
                    <a:pt x="328" y="0"/>
                  </a:moveTo>
                  <a:cubicBezTo>
                    <a:pt x="144" y="0"/>
                    <a:pt x="1" y="144"/>
                    <a:pt x="1" y="327"/>
                  </a:cubicBezTo>
                  <a:cubicBezTo>
                    <a:pt x="1" y="511"/>
                    <a:pt x="144" y="655"/>
                    <a:pt x="328" y="655"/>
                  </a:cubicBezTo>
                  <a:cubicBezTo>
                    <a:pt x="503" y="655"/>
                    <a:pt x="655" y="511"/>
                    <a:pt x="655" y="327"/>
                  </a:cubicBezTo>
                  <a:cubicBezTo>
                    <a:pt x="655" y="144"/>
                    <a:pt x="503" y="0"/>
                    <a:pt x="328"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4"/>
            <p:cNvSpPr/>
            <p:nvPr/>
          </p:nvSpPr>
          <p:spPr>
            <a:xfrm>
              <a:off x="2354900" y="3510700"/>
              <a:ext cx="29950" cy="21075"/>
            </a:xfrm>
            <a:custGeom>
              <a:rect b="b" l="l" r="r" t="t"/>
              <a:pathLst>
                <a:path extrusionOk="0" h="843" w="1198">
                  <a:moveTo>
                    <a:pt x="1" y="0"/>
                  </a:moveTo>
                  <a:lnTo>
                    <a:pt x="528" y="806"/>
                  </a:lnTo>
                  <a:cubicBezTo>
                    <a:pt x="544" y="830"/>
                    <a:pt x="572" y="842"/>
                    <a:pt x="599" y="842"/>
                  </a:cubicBezTo>
                  <a:cubicBezTo>
                    <a:pt x="627" y="842"/>
                    <a:pt x="655" y="830"/>
                    <a:pt x="671" y="806"/>
                  </a:cubicBezTo>
                  <a:lnTo>
                    <a:pt x="1198"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4"/>
            <p:cNvSpPr/>
            <p:nvPr/>
          </p:nvSpPr>
          <p:spPr>
            <a:xfrm>
              <a:off x="2410975" y="3510700"/>
              <a:ext cx="29950" cy="21075"/>
            </a:xfrm>
            <a:custGeom>
              <a:rect b="b" l="l" r="r" t="t"/>
              <a:pathLst>
                <a:path extrusionOk="0" h="843" w="1198">
                  <a:moveTo>
                    <a:pt x="0" y="0"/>
                  </a:moveTo>
                  <a:lnTo>
                    <a:pt x="519" y="806"/>
                  </a:lnTo>
                  <a:cubicBezTo>
                    <a:pt x="539" y="830"/>
                    <a:pt x="569" y="842"/>
                    <a:pt x="598" y="842"/>
                  </a:cubicBezTo>
                  <a:cubicBezTo>
                    <a:pt x="627" y="842"/>
                    <a:pt x="655" y="830"/>
                    <a:pt x="670" y="806"/>
                  </a:cubicBezTo>
                  <a:lnTo>
                    <a:pt x="1197"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4"/>
            <p:cNvSpPr/>
            <p:nvPr/>
          </p:nvSpPr>
          <p:spPr>
            <a:xfrm>
              <a:off x="2466625" y="3510700"/>
              <a:ext cx="29950" cy="21075"/>
            </a:xfrm>
            <a:custGeom>
              <a:rect b="b" l="l" r="r" t="t"/>
              <a:pathLst>
                <a:path extrusionOk="0" h="843" w="1198">
                  <a:moveTo>
                    <a:pt x="0" y="0"/>
                  </a:moveTo>
                  <a:lnTo>
                    <a:pt x="527" y="806"/>
                  </a:lnTo>
                  <a:cubicBezTo>
                    <a:pt x="543" y="830"/>
                    <a:pt x="571" y="842"/>
                    <a:pt x="599" y="842"/>
                  </a:cubicBezTo>
                  <a:cubicBezTo>
                    <a:pt x="627" y="842"/>
                    <a:pt x="655" y="830"/>
                    <a:pt x="671" y="806"/>
                  </a:cubicBezTo>
                  <a:lnTo>
                    <a:pt x="1197"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4"/>
            <p:cNvSpPr/>
            <p:nvPr/>
          </p:nvSpPr>
          <p:spPr>
            <a:xfrm>
              <a:off x="2354900" y="3510700"/>
              <a:ext cx="20975" cy="21225"/>
            </a:xfrm>
            <a:custGeom>
              <a:rect b="b" l="l" r="r" t="t"/>
              <a:pathLst>
                <a:path extrusionOk="0" h="849" w="839">
                  <a:moveTo>
                    <a:pt x="1" y="0"/>
                  </a:moveTo>
                  <a:lnTo>
                    <a:pt x="528" y="806"/>
                  </a:lnTo>
                  <a:cubicBezTo>
                    <a:pt x="544" y="834"/>
                    <a:pt x="572" y="848"/>
                    <a:pt x="599" y="848"/>
                  </a:cubicBezTo>
                  <a:cubicBezTo>
                    <a:pt x="627" y="848"/>
                    <a:pt x="655" y="834"/>
                    <a:pt x="671" y="806"/>
                  </a:cubicBezTo>
                  <a:lnTo>
                    <a:pt x="839" y="551"/>
                  </a:lnTo>
                  <a:lnTo>
                    <a:pt x="480"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4"/>
            <p:cNvSpPr/>
            <p:nvPr/>
          </p:nvSpPr>
          <p:spPr>
            <a:xfrm>
              <a:off x="2410975" y="3510700"/>
              <a:ext cx="20975" cy="21075"/>
            </a:xfrm>
            <a:custGeom>
              <a:rect b="b" l="l" r="r" t="t"/>
              <a:pathLst>
                <a:path extrusionOk="0" h="843" w="839">
                  <a:moveTo>
                    <a:pt x="0" y="0"/>
                  </a:moveTo>
                  <a:lnTo>
                    <a:pt x="519" y="806"/>
                  </a:lnTo>
                  <a:cubicBezTo>
                    <a:pt x="539" y="830"/>
                    <a:pt x="569" y="842"/>
                    <a:pt x="598" y="842"/>
                  </a:cubicBezTo>
                  <a:cubicBezTo>
                    <a:pt x="627" y="842"/>
                    <a:pt x="655" y="830"/>
                    <a:pt x="670" y="806"/>
                  </a:cubicBezTo>
                  <a:lnTo>
                    <a:pt x="838" y="551"/>
                  </a:lnTo>
                  <a:lnTo>
                    <a:pt x="479"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4"/>
            <p:cNvSpPr/>
            <p:nvPr/>
          </p:nvSpPr>
          <p:spPr>
            <a:xfrm>
              <a:off x="2466625" y="3510700"/>
              <a:ext cx="20975" cy="21075"/>
            </a:xfrm>
            <a:custGeom>
              <a:rect b="b" l="l" r="r" t="t"/>
              <a:pathLst>
                <a:path extrusionOk="0" h="843" w="839">
                  <a:moveTo>
                    <a:pt x="0" y="0"/>
                  </a:moveTo>
                  <a:lnTo>
                    <a:pt x="527" y="806"/>
                  </a:lnTo>
                  <a:cubicBezTo>
                    <a:pt x="543" y="830"/>
                    <a:pt x="571" y="842"/>
                    <a:pt x="599" y="842"/>
                  </a:cubicBezTo>
                  <a:cubicBezTo>
                    <a:pt x="627" y="842"/>
                    <a:pt x="655" y="830"/>
                    <a:pt x="671" y="806"/>
                  </a:cubicBezTo>
                  <a:lnTo>
                    <a:pt x="838" y="551"/>
                  </a:lnTo>
                  <a:lnTo>
                    <a:pt x="479"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4"/>
            <p:cNvSpPr/>
            <p:nvPr/>
          </p:nvSpPr>
          <p:spPr>
            <a:xfrm>
              <a:off x="2495750" y="3326975"/>
              <a:ext cx="55275" cy="170375"/>
            </a:xfrm>
            <a:custGeom>
              <a:rect b="b" l="l" r="r" t="t"/>
              <a:pathLst>
                <a:path extrusionOk="0" h="6815" w="2211">
                  <a:moveTo>
                    <a:pt x="0" y="0"/>
                  </a:moveTo>
                  <a:lnTo>
                    <a:pt x="0" y="6815"/>
                  </a:lnTo>
                  <a:lnTo>
                    <a:pt x="774" y="6815"/>
                  </a:lnTo>
                  <a:cubicBezTo>
                    <a:pt x="1748" y="6815"/>
                    <a:pt x="2211" y="5626"/>
                    <a:pt x="1493" y="4972"/>
                  </a:cubicBezTo>
                  <a:cubicBezTo>
                    <a:pt x="1955" y="4549"/>
                    <a:pt x="1955" y="3830"/>
                    <a:pt x="1493" y="3408"/>
                  </a:cubicBezTo>
                  <a:cubicBezTo>
                    <a:pt x="1955" y="2985"/>
                    <a:pt x="1955" y="2267"/>
                    <a:pt x="1493" y="1844"/>
                  </a:cubicBezTo>
                  <a:cubicBezTo>
                    <a:pt x="2211" y="1189"/>
                    <a:pt x="1748" y="0"/>
                    <a:pt x="77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4"/>
            <p:cNvSpPr/>
            <p:nvPr/>
          </p:nvSpPr>
          <p:spPr>
            <a:xfrm>
              <a:off x="2495750" y="3326975"/>
              <a:ext cx="28550" cy="170375"/>
            </a:xfrm>
            <a:custGeom>
              <a:rect b="b" l="l" r="r" t="t"/>
              <a:pathLst>
                <a:path extrusionOk="0" h="6815" w="1142">
                  <a:moveTo>
                    <a:pt x="0" y="0"/>
                  </a:moveTo>
                  <a:lnTo>
                    <a:pt x="0" y="6815"/>
                  </a:lnTo>
                  <a:lnTo>
                    <a:pt x="774" y="6815"/>
                  </a:lnTo>
                  <a:cubicBezTo>
                    <a:pt x="902" y="6815"/>
                    <a:pt x="1022" y="6799"/>
                    <a:pt x="1142" y="6759"/>
                  </a:cubicBezTo>
                  <a:lnTo>
                    <a:pt x="1142" y="64"/>
                  </a:lnTo>
                  <a:cubicBezTo>
                    <a:pt x="1022" y="24"/>
                    <a:pt x="902" y="0"/>
                    <a:pt x="77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4"/>
            <p:cNvSpPr/>
            <p:nvPr/>
          </p:nvSpPr>
          <p:spPr>
            <a:xfrm>
              <a:off x="2516300" y="3346200"/>
              <a:ext cx="13375" cy="11225"/>
            </a:xfrm>
            <a:custGeom>
              <a:rect b="b" l="l" r="r" t="t"/>
              <a:pathLst>
                <a:path extrusionOk="0" h="449" w="535">
                  <a:moveTo>
                    <a:pt x="318" y="1"/>
                  </a:moveTo>
                  <a:cubicBezTo>
                    <a:pt x="147" y="1"/>
                    <a:pt x="1" y="223"/>
                    <a:pt x="160" y="388"/>
                  </a:cubicBezTo>
                  <a:cubicBezTo>
                    <a:pt x="204" y="428"/>
                    <a:pt x="260" y="448"/>
                    <a:pt x="316" y="448"/>
                  </a:cubicBezTo>
                  <a:cubicBezTo>
                    <a:pt x="371" y="448"/>
                    <a:pt x="427" y="428"/>
                    <a:pt x="471" y="388"/>
                  </a:cubicBezTo>
                  <a:cubicBezTo>
                    <a:pt x="511" y="341"/>
                    <a:pt x="535" y="285"/>
                    <a:pt x="535" y="229"/>
                  </a:cubicBezTo>
                  <a:cubicBezTo>
                    <a:pt x="535" y="165"/>
                    <a:pt x="511" y="109"/>
                    <a:pt x="471" y="69"/>
                  </a:cubicBezTo>
                  <a:cubicBezTo>
                    <a:pt x="423" y="21"/>
                    <a:pt x="369" y="1"/>
                    <a:pt x="318"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4"/>
            <p:cNvSpPr/>
            <p:nvPr/>
          </p:nvSpPr>
          <p:spPr>
            <a:xfrm>
              <a:off x="2516300" y="3386700"/>
              <a:ext cx="13375" cy="11225"/>
            </a:xfrm>
            <a:custGeom>
              <a:rect b="b" l="l" r="r" t="t"/>
              <a:pathLst>
                <a:path extrusionOk="0" h="449" w="535">
                  <a:moveTo>
                    <a:pt x="318" y="1"/>
                  </a:moveTo>
                  <a:cubicBezTo>
                    <a:pt x="147" y="1"/>
                    <a:pt x="1" y="223"/>
                    <a:pt x="160" y="388"/>
                  </a:cubicBezTo>
                  <a:cubicBezTo>
                    <a:pt x="204" y="428"/>
                    <a:pt x="260" y="448"/>
                    <a:pt x="316" y="448"/>
                  </a:cubicBezTo>
                  <a:cubicBezTo>
                    <a:pt x="371" y="448"/>
                    <a:pt x="427" y="428"/>
                    <a:pt x="471" y="388"/>
                  </a:cubicBezTo>
                  <a:cubicBezTo>
                    <a:pt x="511" y="340"/>
                    <a:pt x="535" y="284"/>
                    <a:pt x="535" y="229"/>
                  </a:cubicBezTo>
                  <a:cubicBezTo>
                    <a:pt x="535" y="173"/>
                    <a:pt x="511" y="117"/>
                    <a:pt x="471" y="69"/>
                  </a:cubicBezTo>
                  <a:cubicBezTo>
                    <a:pt x="423" y="21"/>
                    <a:pt x="369" y="1"/>
                    <a:pt x="318"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4"/>
            <p:cNvSpPr/>
            <p:nvPr/>
          </p:nvSpPr>
          <p:spPr>
            <a:xfrm>
              <a:off x="2518700" y="3425925"/>
              <a:ext cx="13375" cy="11100"/>
            </a:xfrm>
            <a:custGeom>
              <a:rect b="b" l="l" r="r" t="t"/>
              <a:pathLst>
                <a:path extrusionOk="0" h="444" w="535">
                  <a:moveTo>
                    <a:pt x="223" y="1"/>
                  </a:moveTo>
                  <a:cubicBezTo>
                    <a:pt x="110" y="1"/>
                    <a:pt x="0" y="88"/>
                    <a:pt x="0" y="224"/>
                  </a:cubicBezTo>
                  <a:cubicBezTo>
                    <a:pt x="0" y="279"/>
                    <a:pt x="24" y="335"/>
                    <a:pt x="64" y="375"/>
                  </a:cubicBezTo>
                  <a:cubicBezTo>
                    <a:pt x="112" y="423"/>
                    <a:pt x="166" y="444"/>
                    <a:pt x="218" y="444"/>
                  </a:cubicBezTo>
                  <a:cubicBezTo>
                    <a:pt x="388" y="444"/>
                    <a:pt x="534" y="223"/>
                    <a:pt x="375" y="64"/>
                  </a:cubicBezTo>
                  <a:cubicBezTo>
                    <a:pt x="331" y="20"/>
                    <a:pt x="277" y="1"/>
                    <a:pt x="223"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4"/>
            <p:cNvSpPr/>
            <p:nvPr/>
          </p:nvSpPr>
          <p:spPr>
            <a:xfrm>
              <a:off x="2518700" y="3465625"/>
              <a:ext cx="13375" cy="11300"/>
            </a:xfrm>
            <a:custGeom>
              <a:rect b="b" l="l" r="r" t="t"/>
              <a:pathLst>
                <a:path extrusionOk="0" h="452" w="535">
                  <a:moveTo>
                    <a:pt x="223" y="1"/>
                  </a:moveTo>
                  <a:cubicBezTo>
                    <a:pt x="110" y="1"/>
                    <a:pt x="0" y="88"/>
                    <a:pt x="0" y="223"/>
                  </a:cubicBezTo>
                  <a:cubicBezTo>
                    <a:pt x="0" y="279"/>
                    <a:pt x="24" y="335"/>
                    <a:pt x="64" y="383"/>
                  </a:cubicBezTo>
                  <a:cubicBezTo>
                    <a:pt x="112" y="431"/>
                    <a:pt x="166" y="451"/>
                    <a:pt x="217" y="451"/>
                  </a:cubicBezTo>
                  <a:cubicBezTo>
                    <a:pt x="388" y="451"/>
                    <a:pt x="534" y="229"/>
                    <a:pt x="375" y="64"/>
                  </a:cubicBezTo>
                  <a:cubicBezTo>
                    <a:pt x="331" y="20"/>
                    <a:pt x="277" y="1"/>
                    <a:pt x="223"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4"/>
            <p:cNvSpPr/>
            <p:nvPr/>
          </p:nvSpPr>
          <p:spPr>
            <a:xfrm>
              <a:off x="2300850" y="3326975"/>
              <a:ext cx="55075" cy="170375"/>
            </a:xfrm>
            <a:custGeom>
              <a:rect b="b" l="l" r="r" t="t"/>
              <a:pathLst>
                <a:path extrusionOk="0" h="6815" w="2203">
                  <a:moveTo>
                    <a:pt x="1429" y="0"/>
                  </a:moveTo>
                  <a:cubicBezTo>
                    <a:pt x="463" y="0"/>
                    <a:pt x="1" y="1189"/>
                    <a:pt x="711" y="1844"/>
                  </a:cubicBezTo>
                  <a:cubicBezTo>
                    <a:pt x="256" y="2267"/>
                    <a:pt x="256" y="2985"/>
                    <a:pt x="711" y="3408"/>
                  </a:cubicBezTo>
                  <a:cubicBezTo>
                    <a:pt x="256" y="3830"/>
                    <a:pt x="256" y="4549"/>
                    <a:pt x="711" y="4972"/>
                  </a:cubicBezTo>
                  <a:cubicBezTo>
                    <a:pt x="1" y="5626"/>
                    <a:pt x="463" y="6815"/>
                    <a:pt x="1429" y="6815"/>
                  </a:cubicBezTo>
                  <a:lnTo>
                    <a:pt x="2203" y="6815"/>
                  </a:lnTo>
                  <a:lnTo>
                    <a:pt x="2203"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4"/>
            <p:cNvSpPr/>
            <p:nvPr/>
          </p:nvSpPr>
          <p:spPr>
            <a:xfrm>
              <a:off x="2327575" y="3326975"/>
              <a:ext cx="28350" cy="170375"/>
            </a:xfrm>
            <a:custGeom>
              <a:rect b="b" l="l" r="r" t="t"/>
              <a:pathLst>
                <a:path extrusionOk="0" h="6815" w="1134">
                  <a:moveTo>
                    <a:pt x="360" y="0"/>
                  </a:moveTo>
                  <a:cubicBezTo>
                    <a:pt x="240" y="0"/>
                    <a:pt x="113" y="24"/>
                    <a:pt x="1" y="64"/>
                  </a:cubicBezTo>
                  <a:lnTo>
                    <a:pt x="1" y="6759"/>
                  </a:lnTo>
                  <a:cubicBezTo>
                    <a:pt x="113" y="6799"/>
                    <a:pt x="240" y="6815"/>
                    <a:pt x="360" y="6815"/>
                  </a:cubicBezTo>
                  <a:lnTo>
                    <a:pt x="1134" y="6815"/>
                  </a:lnTo>
                  <a:lnTo>
                    <a:pt x="1134"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4"/>
            <p:cNvSpPr/>
            <p:nvPr/>
          </p:nvSpPr>
          <p:spPr>
            <a:xfrm>
              <a:off x="2321000" y="3346300"/>
              <a:ext cx="12200" cy="11225"/>
            </a:xfrm>
            <a:custGeom>
              <a:rect b="b" l="l" r="r" t="t"/>
              <a:pathLst>
                <a:path extrusionOk="0" h="449" w="488">
                  <a:moveTo>
                    <a:pt x="264" y="1"/>
                  </a:moveTo>
                  <a:cubicBezTo>
                    <a:pt x="178" y="1"/>
                    <a:pt x="95" y="50"/>
                    <a:pt x="56" y="137"/>
                  </a:cubicBezTo>
                  <a:cubicBezTo>
                    <a:pt x="1" y="289"/>
                    <a:pt x="104" y="448"/>
                    <a:pt x="264" y="448"/>
                  </a:cubicBezTo>
                  <a:cubicBezTo>
                    <a:pt x="320" y="448"/>
                    <a:pt x="376" y="424"/>
                    <a:pt x="423" y="384"/>
                  </a:cubicBezTo>
                  <a:cubicBezTo>
                    <a:pt x="463" y="337"/>
                    <a:pt x="487" y="281"/>
                    <a:pt x="487" y="225"/>
                  </a:cubicBezTo>
                  <a:cubicBezTo>
                    <a:pt x="487" y="161"/>
                    <a:pt x="463" y="105"/>
                    <a:pt x="423" y="65"/>
                  </a:cubicBezTo>
                  <a:cubicBezTo>
                    <a:pt x="376" y="21"/>
                    <a:pt x="320" y="1"/>
                    <a:pt x="264"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4"/>
            <p:cNvSpPr/>
            <p:nvPr/>
          </p:nvSpPr>
          <p:spPr>
            <a:xfrm>
              <a:off x="2319600" y="3386700"/>
              <a:ext cx="13600" cy="11225"/>
            </a:xfrm>
            <a:custGeom>
              <a:rect b="b" l="l" r="r" t="t"/>
              <a:pathLst>
                <a:path extrusionOk="0" h="449" w="544">
                  <a:moveTo>
                    <a:pt x="322" y="1"/>
                  </a:moveTo>
                  <a:cubicBezTo>
                    <a:pt x="148" y="1"/>
                    <a:pt x="1" y="223"/>
                    <a:pt x="160" y="388"/>
                  </a:cubicBezTo>
                  <a:cubicBezTo>
                    <a:pt x="204" y="428"/>
                    <a:pt x="262" y="448"/>
                    <a:pt x="320" y="448"/>
                  </a:cubicBezTo>
                  <a:cubicBezTo>
                    <a:pt x="378" y="448"/>
                    <a:pt x="436" y="428"/>
                    <a:pt x="479" y="388"/>
                  </a:cubicBezTo>
                  <a:cubicBezTo>
                    <a:pt x="519" y="340"/>
                    <a:pt x="543" y="284"/>
                    <a:pt x="543" y="229"/>
                  </a:cubicBezTo>
                  <a:cubicBezTo>
                    <a:pt x="543" y="173"/>
                    <a:pt x="519" y="117"/>
                    <a:pt x="479" y="69"/>
                  </a:cubicBezTo>
                  <a:cubicBezTo>
                    <a:pt x="429" y="21"/>
                    <a:pt x="374" y="1"/>
                    <a:pt x="322"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4"/>
            <p:cNvSpPr/>
            <p:nvPr/>
          </p:nvSpPr>
          <p:spPr>
            <a:xfrm>
              <a:off x="2322000" y="3425925"/>
              <a:ext cx="11600" cy="11050"/>
            </a:xfrm>
            <a:custGeom>
              <a:rect b="b" l="l" r="r" t="t"/>
              <a:pathLst>
                <a:path extrusionOk="0" h="442" w="464">
                  <a:moveTo>
                    <a:pt x="226" y="1"/>
                  </a:moveTo>
                  <a:cubicBezTo>
                    <a:pt x="111" y="1"/>
                    <a:pt x="0" y="88"/>
                    <a:pt x="0" y="224"/>
                  </a:cubicBezTo>
                  <a:cubicBezTo>
                    <a:pt x="0" y="279"/>
                    <a:pt x="24" y="335"/>
                    <a:pt x="64" y="375"/>
                  </a:cubicBezTo>
                  <a:cubicBezTo>
                    <a:pt x="108" y="419"/>
                    <a:pt x="166" y="441"/>
                    <a:pt x="224" y="441"/>
                  </a:cubicBezTo>
                  <a:cubicBezTo>
                    <a:pt x="282" y="441"/>
                    <a:pt x="340" y="419"/>
                    <a:pt x="383" y="375"/>
                  </a:cubicBezTo>
                  <a:cubicBezTo>
                    <a:pt x="463" y="287"/>
                    <a:pt x="463" y="152"/>
                    <a:pt x="383" y="64"/>
                  </a:cubicBezTo>
                  <a:cubicBezTo>
                    <a:pt x="337" y="20"/>
                    <a:pt x="281" y="1"/>
                    <a:pt x="22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4"/>
            <p:cNvSpPr/>
            <p:nvPr/>
          </p:nvSpPr>
          <p:spPr>
            <a:xfrm>
              <a:off x="2322000" y="3465625"/>
              <a:ext cx="11600" cy="11225"/>
            </a:xfrm>
            <a:custGeom>
              <a:rect b="b" l="l" r="r" t="t"/>
              <a:pathLst>
                <a:path extrusionOk="0" h="449" w="464">
                  <a:moveTo>
                    <a:pt x="226" y="1"/>
                  </a:moveTo>
                  <a:cubicBezTo>
                    <a:pt x="111" y="1"/>
                    <a:pt x="0" y="88"/>
                    <a:pt x="0" y="223"/>
                  </a:cubicBezTo>
                  <a:cubicBezTo>
                    <a:pt x="0" y="279"/>
                    <a:pt x="24" y="335"/>
                    <a:pt x="64" y="383"/>
                  </a:cubicBezTo>
                  <a:cubicBezTo>
                    <a:pt x="108" y="427"/>
                    <a:pt x="166" y="449"/>
                    <a:pt x="224" y="449"/>
                  </a:cubicBezTo>
                  <a:cubicBezTo>
                    <a:pt x="282" y="449"/>
                    <a:pt x="340" y="427"/>
                    <a:pt x="383" y="383"/>
                  </a:cubicBezTo>
                  <a:cubicBezTo>
                    <a:pt x="463" y="295"/>
                    <a:pt x="463" y="152"/>
                    <a:pt x="383" y="64"/>
                  </a:cubicBezTo>
                  <a:cubicBezTo>
                    <a:pt x="337" y="20"/>
                    <a:pt x="281" y="1"/>
                    <a:pt x="226"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4"/>
            <p:cNvSpPr/>
            <p:nvPr/>
          </p:nvSpPr>
          <p:spPr>
            <a:xfrm>
              <a:off x="2340750" y="3326975"/>
              <a:ext cx="170375" cy="170375"/>
            </a:xfrm>
            <a:custGeom>
              <a:rect b="b" l="l" r="r" t="t"/>
              <a:pathLst>
                <a:path extrusionOk="0" h="6815" w="6815">
                  <a:moveTo>
                    <a:pt x="296" y="0"/>
                  </a:moveTo>
                  <a:cubicBezTo>
                    <a:pt x="136" y="0"/>
                    <a:pt x="0" y="128"/>
                    <a:pt x="0" y="296"/>
                  </a:cubicBezTo>
                  <a:lnTo>
                    <a:pt x="0" y="6520"/>
                  </a:lnTo>
                  <a:cubicBezTo>
                    <a:pt x="0" y="6687"/>
                    <a:pt x="136" y="6815"/>
                    <a:pt x="296" y="6815"/>
                  </a:cubicBezTo>
                  <a:lnTo>
                    <a:pt x="6512" y="6815"/>
                  </a:lnTo>
                  <a:cubicBezTo>
                    <a:pt x="6679" y="6815"/>
                    <a:pt x="6807" y="6687"/>
                    <a:pt x="6815" y="6520"/>
                  </a:cubicBezTo>
                  <a:lnTo>
                    <a:pt x="6815" y="296"/>
                  </a:lnTo>
                  <a:cubicBezTo>
                    <a:pt x="6815" y="128"/>
                    <a:pt x="6679" y="0"/>
                    <a:pt x="6512"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4"/>
            <p:cNvSpPr/>
            <p:nvPr/>
          </p:nvSpPr>
          <p:spPr>
            <a:xfrm>
              <a:off x="2340750" y="3326975"/>
              <a:ext cx="59875" cy="170575"/>
            </a:xfrm>
            <a:custGeom>
              <a:rect b="b" l="l" r="r" t="t"/>
              <a:pathLst>
                <a:path extrusionOk="0" h="6823" w="2395">
                  <a:moveTo>
                    <a:pt x="296" y="0"/>
                  </a:moveTo>
                  <a:cubicBezTo>
                    <a:pt x="136" y="0"/>
                    <a:pt x="0" y="128"/>
                    <a:pt x="0" y="296"/>
                  </a:cubicBezTo>
                  <a:lnTo>
                    <a:pt x="0" y="6520"/>
                  </a:lnTo>
                  <a:cubicBezTo>
                    <a:pt x="0" y="6687"/>
                    <a:pt x="136" y="6823"/>
                    <a:pt x="296" y="6823"/>
                  </a:cubicBezTo>
                  <a:lnTo>
                    <a:pt x="2386" y="6823"/>
                  </a:lnTo>
                  <a:cubicBezTo>
                    <a:pt x="2227" y="6815"/>
                    <a:pt x="2091" y="6687"/>
                    <a:pt x="2091" y="6520"/>
                  </a:cubicBezTo>
                  <a:lnTo>
                    <a:pt x="2091" y="296"/>
                  </a:lnTo>
                  <a:cubicBezTo>
                    <a:pt x="2091" y="128"/>
                    <a:pt x="2227" y="0"/>
                    <a:pt x="2394"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4"/>
            <p:cNvSpPr/>
            <p:nvPr/>
          </p:nvSpPr>
          <p:spPr>
            <a:xfrm>
              <a:off x="2339750" y="3326825"/>
              <a:ext cx="172175" cy="170675"/>
            </a:xfrm>
            <a:custGeom>
              <a:rect b="b" l="l" r="r" t="t"/>
              <a:pathLst>
                <a:path extrusionOk="0" h="6827" w="6887">
                  <a:moveTo>
                    <a:pt x="3447" y="0"/>
                  </a:moveTo>
                  <a:cubicBezTo>
                    <a:pt x="3356" y="0"/>
                    <a:pt x="3264" y="34"/>
                    <a:pt x="3192" y="102"/>
                  </a:cubicBezTo>
                  <a:lnTo>
                    <a:pt x="136" y="3166"/>
                  </a:lnTo>
                  <a:cubicBezTo>
                    <a:pt x="1" y="3302"/>
                    <a:pt x="1" y="3525"/>
                    <a:pt x="136" y="3661"/>
                  </a:cubicBezTo>
                  <a:lnTo>
                    <a:pt x="3192" y="6725"/>
                  </a:lnTo>
                  <a:cubicBezTo>
                    <a:pt x="3264" y="6793"/>
                    <a:pt x="3356" y="6827"/>
                    <a:pt x="3447" y="6827"/>
                  </a:cubicBezTo>
                  <a:cubicBezTo>
                    <a:pt x="3537" y="6827"/>
                    <a:pt x="3627" y="6793"/>
                    <a:pt x="3695" y="6725"/>
                  </a:cubicBezTo>
                  <a:lnTo>
                    <a:pt x="6751" y="3661"/>
                  </a:lnTo>
                  <a:cubicBezTo>
                    <a:pt x="6887" y="3525"/>
                    <a:pt x="6887" y="3302"/>
                    <a:pt x="6751" y="3166"/>
                  </a:cubicBezTo>
                  <a:lnTo>
                    <a:pt x="3695" y="102"/>
                  </a:lnTo>
                  <a:cubicBezTo>
                    <a:pt x="3627" y="34"/>
                    <a:pt x="3537" y="0"/>
                    <a:pt x="3447"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4"/>
            <p:cNvSpPr/>
            <p:nvPr/>
          </p:nvSpPr>
          <p:spPr>
            <a:xfrm>
              <a:off x="2339750" y="3356100"/>
              <a:ext cx="53300" cy="112125"/>
            </a:xfrm>
            <a:custGeom>
              <a:rect b="b" l="l" r="r" t="t"/>
              <a:pathLst>
                <a:path extrusionOk="0" h="4485" w="2132">
                  <a:moveTo>
                    <a:pt x="2131" y="0"/>
                  </a:moveTo>
                  <a:lnTo>
                    <a:pt x="136" y="1995"/>
                  </a:lnTo>
                  <a:cubicBezTo>
                    <a:pt x="1" y="2131"/>
                    <a:pt x="1" y="2354"/>
                    <a:pt x="136" y="2490"/>
                  </a:cubicBezTo>
                  <a:lnTo>
                    <a:pt x="2131" y="4485"/>
                  </a:lnTo>
                  <a:lnTo>
                    <a:pt x="2131"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4"/>
            <p:cNvSpPr/>
            <p:nvPr/>
          </p:nvSpPr>
          <p:spPr>
            <a:xfrm>
              <a:off x="2373275" y="3359900"/>
              <a:ext cx="105350" cy="104700"/>
            </a:xfrm>
            <a:custGeom>
              <a:rect b="b" l="l" r="r" t="t"/>
              <a:pathLst>
                <a:path extrusionOk="0" h="4188" w="4214">
                  <a:moveTo>
                    <a:pt x="2106" y="0"/>
                  </a:moveTo>
                  <a:cubicBezTo>
                    <a:pt x="2061" y="0"/>
                    <a:pt x="2015" y="16"/>
                    <a:pt x="1979" y="48"/>
                  </a:cubicBezTo>
                  <a:lnTo>
                    <a:pt x="72" y="1963"/>
                  </a:lnTo>
                  <a:cubicBezTo>
                    <a:pt x="0" y="2035"/>
                    <a:pt x="0" y="2146"/>
                    <a:pt x="72" y="2218"/>
                  </a:cubicBezTo>
                  <a:lnTo>
                    <a:pt x="1979" y="4133"/>
                  </a:lnTo>
                  <a:cubicBezTo>
                    <a:pt x="2015" y="4169"/>
                    <a:pt x="2061" y="4187"/>
                    <a:pt x="2106" y="4187"/>
                  </a:cubicBezTo>
                  <a:cubicBezTo>
                    <a:pt x="2151" y="4187"/>
                    <a:pt x="2194" y="4169"/>
                    <a:pt x="2226" y="4133"/>
                  </a:cubicBezTo>
                  <a:lnTo>
                    <a:pt x="4141" y="2218"/>
                  </a:lnTo>
                  <a:cubicBezTo>
                    <a:pt x="4213" y="2146"/>
                    <a:pt x="4213" y="2035"/>
                    <a:pt x="4141" y="1963"/>
                  </a:cubicBezTo>
                  <a:lnTo>
                    <a:pt x="2226" y="48"/>
                  </a:lnTo>
                  <a:cubicBezTo>
                    <a:pt x="2194" y="16"/>
                    <a:pt x="2151" y="0"/>
                    <a:pt x="2106"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4"/>
            <p:cNvSpPr/>
            <p:nvPr/>
          </p:nvSpPr>
          <p:spPr>
            <a:xfrm>
              <a:off x="2373275" y="3391000"/>
              <a:ext cx="19775" cy="42525"/>
            </a:xfrm>
            <a:custGeom>
              <a:rect b="b" l="l" r="r" t="t"/>
              <a:pathLst>
                <a:path extrusionOk="0" h="1701" w="791">
                  <a:moveTo>
                    <a:pt x="790" y="1"/>
                  </a:moveTo>
                  <a:lnTo>
                    <a:pt x="72" y="719"/>
                  </a:lnTo>
                  <a:cubicBezTo>
                    <a:pt x="0" y="791"/>
                    <a:pt x="0" y="902"/>
                    <a:pt x="72" y="974"/>
                  </a:cubicBezTo>
                  <a:lnTo>
                    <a:pt x="790" y="1700"/>
                  </a:lnTo>
                  <a:lnTo>
                    <a:pt x="790"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4"/>
            <p:cNvSpPr/>
            <p:nvPr/>
          </p:nvSpPr>
          <p:spPr>
            <a:xfrm>
              <a:off x="2402800" y="3389000"/>
              <a:ext cx="46100" cy="46325"/>
            </a:xfrm>
            <a:custGeom>
              <a:rect b="b" l="l" r="r" t="t"/>
              <a:pathLst>
                <a:path extrusionOk="0" h="1853" w="1844">
                  <a:moveTo>
                    <a:pt x="926" y="1"/>
                  </a:moveTo>
                  <a:cubicBezTo>
                    <a:pt x="415" y="1"/>
                    <a:pt x="0" y="416"/>
                    <a:pt x="0" y="927"/>
                  </a:cubicBezTo>
                  <a:cubicBezTo>
                    <a:pt x="0" y="1437"/>
                    <a:pt x="415" y="1852"/>
                    <a:pt x="926" y="1852"/>
                  </a:cubicBezTo>
                  <a:cubicBezTo>
                    <a:pt x="1436" y="1852"/>
                    <a:pt x="1843" y="1437"/>
                    <a:pt x="1843" y="927"/>
                  </a:cubicBezTo>
                  <a:cubicBezTo>
                    <a:pt x="1843" y="416"/>
                    <a:pt x="1436" y="1"/>
                    <a:pt x="926"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4"/>
            <p:cNvSpPr/>
            <p:nvPr/>
          </p:nvSpPr>
          <p:spPr>
            <a:xfrm>
              <a:off x="2402800" y="3389200"/>
              <a:ext cx="32525" cy="46325"/>
            </a:xfrm>
            <a:custGeom>
              <a:rect b="b" l="l" r="r" t="t"/>
              <a:pathLst>
                <a:path extrusionOk="0" h="1853" w="1301">
                  <a:moveTo>
                    <a:pt x="924" y="0"/>
                  </a:moveTo>
                  <a:cubicBezTo>
                    <a:pt x="436" y="0"/>
                    <a:pt x="0" y="392"/>
                    <a:pt x="0" y="927"/>
                  </a:cubicBezTo>
                  <a:cubicBezTo>
                    <a:pt x="0" y="1456"/>
                    <a:pt x="438" y="1852"/>
                    <a:pt x="927" y="1852"/>
                  </a:cubicBezTo>
                  <a:cubicBezTo>
                    <a:pt x="1050" y="1852"/>
                    <a:pt x="1177" y="1827"/>
                    <a:pt x="1301" y="1772"/>
                  </a:cubicBezTo>
                  <a:cubicBezTo>
                    <a:pt x="966" y="1621"/>
                    <a:pt x="750" y="1294"/>
                    <a:pt x="750" y="927"/>
                  </a:cubicBezTo>
                  <a:cubicBezTo>
                    <a:pt x="750" y="560"/>
                    <a:pt x="966" y="224"/>
                    <a:pt x="1301" y="81"/>
                  </a:cubicBezTo>
                  <a:cubicBezTo>
                    <a:pt x="1176" y="26"/>
                    <a:pt x="1048" y="0"/>
                    <a:pt x="924"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4"/>
            <p:cNvSpPr/>
            <p:nvPr/>
          </p:nvSpPr>
          <p:spPr>
            <a:xfrm>
              <a:off x="2466475" y="3342525"/>
              <a:ext cx="31100" cy="29875"/>
            </a:xfrm>
            <a:custGeom>
              <a:rect b="b" l="l" r="r" t="t"/>
              <a:pathLst>
                <a:path extrusionOk="0" h="1195" w="1244">
                  <a:moveTo>
                    <a:pt x="181" y="1"/>
                  </a:moveTo>
                  <a:cubicBezTo>
                    <a:pt x="59" y="1"/>
                    <a:pt x="1" y="155"/>
                    <a:pt x="94" y="240"/>
                  </a:cubicBezTo>
                  <a:lnTo>
                    <a:pt x="1004" y="1158"/>
                  </a:lnTo>
                  <a:cubicBezTo>
                    <a:pt x="1032" y="1183"/>
                    <a:pt x="1066" y="1195"/>
                    <a:pt x="1100" y="1195"/>
                  </a:cubicBezTo>
                  <a:cubicBezTo>
                    <a:pt x="1173" y="1195"/>
                    <a:pt x="1243" y="1141"/>
                    <a:pt x="1243" y="1054"/>
                  </a:cubicBezTo>
                  <a:lnTo>
                    <a:pt x="1243" y="136"/>
                  </a:lnTo>
                  <a:cubicBezTo>
                    <a:pt x="1243" y="57"/>
                    <a:pt x="1179" y="1"/>
                    <a:pt x="1108" y="1"/>
                  </a:cubicBezTo>
                  <a:lnTo>
                    <a:pt x="190" y="1"/>
                  </a:lnTo>
                  <a:cubicBezTo>
                    <a:pt x="187" y="1"/>
                    <a:pt x="184" y="1"/>
                    <a:pt x="18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4"/>
            <p:cNvSpPr/>
            <p:nvPr/>
          </p:nvSpPr>
          <p:spPr>
            <a:xfrm>
              <a:off x="2466425" y="3452025"/>
              <a:ext cx="31150" cy="29975"/>
            </a:xfrm>
            <a:custGeom>
              <a:rect b="b" l="l" r="r" t="t"/>
              <a:pathLst>
                <a:path extrusionOk="0" h="1199" w="1246">
                  <a:moveTo>
                    <a:pt x="1103" y="1"/>
                  </a:moveTo>
                  <a:cubicBezTo>
                    <a:pt x="1069" y="1"/>
                    <a:pt x="1034" y="13"/>
                    <a:pt x="1006" y="41"/>
                  </a:cubicBezTo>
                  <a:lnTo>
                    <a:pt x="96" y="959"/>
                  </a:lnTo>
                  <a:cubicBezTo>
                    <a:pt x="0" y="1047"/>
                    <a:pt x="64" y="1198"/>
                    <a:pt x="192" y="1198"/>
                  </a:cubicBezTo>
                  <a:lnTo>
                    <a:pt x="1110" y="1198"/>
                  </a:lnTo>
                  <a:cubicBezTo>
                    <a:pt x="1181" y="1198"/>
                    <a:pt x="1245" y="1135"/>
                    <a:pt x="1245" y="1055"/>
                  </a:cubicBezTo>
                  <a:lnTo>
                    <a:pt x="1245" y="137"/>
                  </a:lnTo>
                  <a:cubicBezTo>
                    <a:pt x="1245" y="56"/>
                    <a:pt x="1176" y="1"/>
                    <a:pt x="1103"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4"/>
            <p:cNvSpPr/>
            <p:nvPr/>
          </p:nvSpPr>
          <p:spPr>
            <a:xfrm>
              <a:off x="2354125" y="3342525"/>
              <a:ext cx="31075" cy="29875"/>
            </a:xfrm>
            <a:custGeom>
              <a:rect b="b" l="l" r="r" t="t"/>
              <a:pathLst>
                <a:path extrusionOk="0" h="1195" w="1243">
                  <a:moveTo>
                    <a:pt x="1063" y="1"/>
                  </a:moveTo>
                  <a:cubicBezTo>
                    <a:pt x="1060" y="1"/>
                    <a:pt x="1056" y="1"/>
                    <a:pt x="1053" y="1"/>
                  </a:cubicBezTo>
                  <a:lnTo>
                    <a:pt x="144" y="1"/>
                  </a:lnTo>
                  <a:cubicBezTo>
                    <a:pt x="64" y="1"/>
                    <a:pt x="0" y="57"/>
                    <a:pt x="0" y="136"/>
                  </a:cubicBezTo>
                  <a:lnTo>
                    <a:pt x="0" y="1054"/>
                  </a:lnTo>
                  <a:cubicBezTo>
                    <a:pt x="0" y="1141"/>
                    <a:pt x="71" y="1195"/>
                    <a:pt x="143" y="1195"/>
                  </a:cubicBezTo>
                  <a:cubicBezTo>
                    <a:pt x="177" y="1195"/>
                    <a:pt x="212" y="1183"/>
                    <a:pt x="239" y="1158"/>
                  </a:cubicBezTo>
                  <a:lnTo>
                    <a:pt x="1157" y="240"/>
                  </a:lnTo>
                  <a:cubicBezTo>
                    <a:pt x="1243" y="155"/>
                    <a:pt x="1184" y="1"/>
                    <a:pt x="1063"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4"/>
            <p:cNvSpPr/>
            <p:nvPr/>
          </p:nvSpPr>
          <p:spPr>
            <a:xfrm>
              <a:off x="2354125" y="3342525"/>
              <a:ext cx="12775" cy="29875"/>
            </a:xfrm>
            <a:custGeom>
              <a:rect b="b" l="l" r="r" t="t"/>
              <a:pathLst>
                <a:path extrusionOk="0" h="1195" w="511">
                  <a:moveTo>
                    <a:pt x="144" y="1"/>
                  </a:moveTo>
                  <a:cubicBezTo>
                    <a:pt x="64" y="1"/>
                    <a:pt x="0" y="57"/>
                    <a:pt x="0" y="136"/>
                  </a:cubicBezTo>
                  <a:lnTo>
                    <a:pt x="0" y="1054"/>
                  </a:lnTo>
                  <a:cubicBezTo>
                    <a:pt x="0" y="1141"/>
                    <a:pt x="71" y="1195"/>
                    <a:pt x="143" y="1195"/>
                  </a:cubicBezTo>
                  <a:cubicBezTo>
                    <a:pt x="177" y="1195"/>
                    <a:pt x="212" y="1183"/>
                    <a:pt x="239" y="1158"/>
                  </a:cubicBezTo>
                  <a:lnTo>
                    <a:pt x="511" y="887"/>
                  </a:lnTo>
                  <a:lnTo>
                    <a:pt x="511"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4"/>
            <p:cNvSpPr/>
            <p:nvPr/>
          </p:nvSpPr>
          <p:spPr>
            <a:xfrm>
              <a:off x="2484975" y="3342525"/>
              <a:ext cx="12600" cy="29975"/>
            </a:xfrm>
            <a:custGeom>
              <a:rect b="b" l="l" r="r" t="t"/>
              <a:pathLst>
                <a:path extrusionOk="0" h="1199" w="504">
                  <a:moveTo>
                    <a:pt x="1" y="1"/>
                  </a:moveTo>
                  <a:lnTo>
                    <a:pt x="1" y="887"/>
                  </a:lnTo>
                  <a:lnTo>
                    <a:pt x="264" y="1158"/>
                  </a:lnTo>
                  <a:cubicBezTo>
                    <a:pt x="292" y="1186"/>
                    <a:pt x="326" y="1198"/>
                    <a:pt x="360" y="1198"/>
                  </a:cubicBezTo>
                  <a:cubicBezTo>
                    <a:pt x="433" y="1198"/>
                    <a:pt x="503" y="1141"/>
                    <a:pt x="503" y="1054"/>
                  </a:cubicBezTo>
                  <a:lnTo>
                    <a:pt x="503" y="136"/>
                  </a:lnTo>
                  <a:cubicBezTo>
                    <a:pt x="503" y="57"/>
                    <a:pt x="439" y="1"/>
                    <a:pt x="368"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4"/>
            <p:cNvSpPr/>
            <p:nvPr/>
          </p:nvSpPr>
          <p:spPr>
            <a:xfrm>
              <a:off x="2484975" y="3451900"/>
              <a:ext cx="12600" cy="30100"/>
            </a:xfrm>
            <a:custGeom>
              <a:rect b="b" l="l" r="r" t="t"/>
              <a:pathLst>
                <a:path extrusionOk="0" h="1204" w="504">
                  <a:moveTo>
                    <a:pt x="365" y="0"/>
                  </a:moveTo>
                  <a:cubicBezTo>
                    <a:pt x="329" y="0"/>
                    <a:pt x="293" y="14"/>
                    <a:pt x="264" y="46"/>
                  </a:cubicBezTo>
                  <a:lnTo>
                    <a:pt x="1" y="310"/>
                  </a:lnTo>
                  <a:lnTo>
                    <a:pt x="1" y="1203"/>
                  </a:lnTo>
                  <a:lnTo>
                    <a:pt x="368" y="1203"/>
                  </a:lnTo>
                  <a:cubicBezTo>
                    <a:pt x="439" y="1203"/>
                    <a:pt x="503" y="1140"/>
                    <a:pt x="503" y="1060"/>
                  </a:cubicBezTo>
                  <a:lnTo>
                    <a:pt x="503" y="142"/>
                  </a:lnTo>
                  <a:cubicBezTo>
                    <a:pt x="503" y="57"/>
                    <a:pt x="436" y="0"/>
                    <a:pt x="365"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4"/>
            <p:cNvSpPr/>
            <p:nvPr/>
          </p:nvSpPr>
          <p:spPr>
            <a:xfrm>
              <a:off x="2354125" y="3452025"/>
              <a:ext cx="31125" cy="29975"/>
            </a:xfrm>
            <a:custGeom>
              <a:rect b="b" l="l" r="r" t="t"/>
              <a:pathLst>
                <a:path extrusionOk="0" h="1199" w="1245">
                  <a:moveTo>
                    <a:pt x="142" y="1"/>
                  </a:moveTo>
                  <a:cubicBezTo>
                    <a:pt x="70" y="1"/>
                    <a:pt x="0" y="56"/>
                    <a:pt x="0" y="137"/>
                  </a:cubicBezTo>
                  <a:lnTo>
                    <a:pt x="0" y="1055"/>
                  </a:lnTo>
                  <a:cubicBezTo>
                    <a:pt x="0" y="1135"/>
                    <a:pt x="64" y="1198"/>
                    <a:pt x="144" y="1198"/>
                  </a:cubicBezTo>
                  <a:lnTo>
                    <a:pt x="1053" y="1198"/>
                  </a:lnTo>
                  <a:cubicBezTo>
                    <a:pt x="1181" y="1198"/>
                    <a:pt x="1245" y="1047"/>
                    <a:pt x="1157" y="959"/>
                  </a:cubicBezTo>
                  <a:lnTo>
                    <a:pt x="239" y="41"/>
                  </a:lnTo>
                  <a:cubicBezTo>
                    <a:pt x="211" y="13"/>
                    <a:pt x="176" y="1"/>
                    <a:pt x="14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4"/>
            <p:cNvSpPr/>
            <p:nvPr/>
          </p:nvSpPr>
          <p:spPr>
            <a:xfrm>
              <a:off x="2354125" y="3452025"/>
              <a:ext cx="12775" cy="29975"/>
            </a:xfrm>
            <a:custGeom>
              <a:rect b="b" l="l" r="r" t="t"/>
              <a:pathLst>
                <a:path extrusionOk="0" h="1199" w="511">
                  <a:moveTo>
                    <a:pt x="142" y="1"/>
                  </a:moveTo>
                  <a:cubicBezTo>
                    <a:pt x="70" y="1"/>
                    <a:pt x="0" y="56"/>
                    <a:pt x="0" y="137"/>
                  </a:cubicBezTo>
                  <a:lnTo>
                    <a:pt x="0" y="1055"/>
                  </a:lnTo>
                  <a:cubicBezTo>
                    <a:pt x="0" y="1135"/>
                    <a:pt x="64" y="1198"/>
                    <a:pt x="144" y="1198"/>
                  </a:cubicBezTo>
                  <a:lnTo>
                    <a:pt x="511" y="1198"/>
                  </a:lnTo>
                  <a:cubicBezTo>
                    <a:pt x="511" y="1190"/>
                    <a:pt x="511" y="1190"/>
                    <a:pt x="511" y="1190"/>
                  </a:cubicBezTo>
                  <a:lnTo>
                    <a:pt x="511" y="305"/>
                  </a:lnTo>
                  <a:lnTo>
                    <a:pt x="239" y="41"/>
                  </a:lnTo>
                  <a:cubicBezTo>
                    <a:pt x="211" y="13"/>
                    <a:pt x="176" y="1"/>
                    <a:pt x="14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1" name="Google Shape;6761;p64"/>
          <p:cNvGrpSpPr/>
          <p:nvPr/>
        </p:nvGrpSpPr>
        <p:grpSpPr>
          <a:xfrm>
            <a:off x="6554275" y="2638375"/>
            <a:ext cx="374050" cy="368050"/>
            <a:chOff x="6554275" y="2638375"/>
            <a:chExt cx="374050" cy="368050"/>
          </a:xfrm>
        </p:grpSpPr>
        <p:sp>
          <p:nvSpPr>
            <p:cNvPr id="6762" name="Google Shape;6762;p64"/>
            <p:cNvSpPr/>
            <p:nvPr/>
          </p:nvSpPr>
          <p:spPr>
            <a:xfrm>
              <a:off x="6709475" y="2638675"/>
              <a:ext cx="50800" cy="78525"/>
            </a:xfrm>
            <a:custGeom>
              <a:rect b="b" l="l" r="r" t="t"/>
              <a:pathLst>
                <a:path extrusionOk="0" h="3141" w="2032">
                  <a:moveTo>
                    <a:pt x="1735" y="1"/>
                  </a:moveTo>
                  <a:cubicBezTo>
                    <a:pt x="1667" y="1"/>
                    <a:pt x="1599" y="34"/>
                    <a:pt x="1556" y="115"/>
                  </a:cubicBezTo>
                  <a:lnTo>
                    <a:pt x="56" y="2820"/>
                  </a:lnTo>
                  <a:cubicBezTo>
                    <a:pt x="0" y="2924"/>
                    <a:pt x="40" y="3060"/>
                    <a:pt x="144" y="3116"/>
                  </a:cubicBezTo>
                  <a:cubicBezTo>
                    <a:pt x="176" y="3133"/>
                    <a:pt x="211" y="3141"/>
                    <a:pt x="245" y="3141"/>
                  </a:cubicBezTo>
                  <a:cubicBezTo>
                    <a:pt x="323" y="3141"/>
                    <a:pt x="400" y="3100"/>
                    <a:pt x="439" y="3028"/>
                  </a:cubicBezTo>
                  <a:lnTo>
                    <a:pt x="1939" y="331"/>
                  </a:lnTo>
                  <a:cubicBezTo>
                    <a:pt x="2032" y="156"/>
                    <a:pt x="1883" y="1"/>
                    <a:pt x="1735"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4"/>
            <p:cNvSpPr/>
            <p:nvPr/>
          </p:nvSpPr>
          <p:spPr>
            <a:xfrm>
              <a:off x="6721775" y="2638375"/>
              <a:ext cx="51350" cy="78825"/>
            </a:xfrm>
            <a:custGeom>
              <a:rect b="b" l="l" r="r" t="t"/>
              <a:pathLst>
                <a:path extrusionOk="0" h="3153" w="2054">
                  <a:moveTo>
                    <a:pt x="308" y="0"/>
                  </a:moveTo>
                  <a:cubicBezTo>
                    <a:pt x="155" y="0"/>
                    <a:pt x="1" y="164"/>
                    <a:pt x="115" y="343"/>
                  </a:cubicBezTo>
                  <a:lnTo>
                    <a:pt x="1615" y="3040"/>
                  </a:lnTo>
                  <a:cubicBezTo>
                    <a:pt x="1653" y="3112"/>
                    <a:pt x="1730" y="3153"/>
                    <a:pt x="1808" y="3153"/>
                  </a:cubicBezTo>
                  <a:cubicBezTo>
                    <a:pt x="1843" y="3153"/>
                    <a:pt x="1878" y="3145"/>
                    <a:pt x="1910" y="3128"/>
                  </a:cubicBezTo>
                  <a:cubicBezTo>
                    <a:pt x="2014" y="3072"/>
                    <a:pt x="2054" y="2936"/>
                    <a:pt x="1998" y="2832"/>
                  </a:cubicBezTo>
                  <a:lnTo>
                    <a:pt x="498" y="127"/>
                  </a:lnTo>
                  <a:cubicBezTo>
                    <a:pt x="454" y="37"/>
                    <a:pt x="381" y="0"/>
                    <a:pt x="308" y="0"/>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4"/>
            <p:cNvSpPr/>
            <p:nvPr/>
          </p:nvSpPr>
          <p:spPr>
            <a:xfrm>
              <a:off x="6554275" y="2673875"/>
              <a:ext cx="374050" cy="332550"/>
            </a:xfrm>
            <a:custGeom>
              <a:rect b="b" l="l" r="r" t="t"/>
              <a:pathLst>
                <a:path extrusionOk="0" h="13302" w="14962">
                  <a:moveTo>
                    <a:pt x="7481" y="0"/>
                  </a:moveTo>
                  <a:cubicBezTo>
                    <a:pt x="7214" y="0"/>
                    <a:pt x="6946" y="136"/>
                    <a:pt x="6799" y="407"/>
                  </a:cubicBezTo>
                  <a:lnTo>
                    <a:pt x="287" y="12137"/>
                  </a:lnTo>
                  <a:cubicBezTo>
                    <a:pt x="0" y="12663"/>
                    <a:pt x="375" y="13302"/>
                    <a:pt x="974" y="13302"/>
                  </a:cubicBezTo>
                  <a:lnTo>
                    <a:pt x="13988" y="13302"/>
                  </a:lnTo>
                  <a:cubicBezTo>
                    <a:pt x="14587" y="13302"/>
                    <a:pt x="14962" y="12663"/>
                    <a:pt x="14674" y="12137"/>
                  </a:cubicBezTo>
                  <a:lnTo>
                    <a:pt x="8163" y="407"/>
                  </a:lnTo>
                  <a:cubicBezTo>
                    <a:pt x="8015" y="136"/>
                    <a:pt x="7748" y="0"/>
                    <a:pt x="7481" y="0"/>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4"/>
            <p:cNvSpPr/>
            <p:nvPr/>
          </p:nvSpPr>
          <p:spPr>
            <a:xfrm>
              <a:off x="6554275" y="2674000"/>
              <a:ext cx="209475" cy="332425"/>
            </a:xfrm>
            <a:custGeom>
              <a:rect b="b" l="l" r="r" t="t"/>
              <a:pathLst>
                <a:path extrusionOk="0" h="13297" w="8379">
                  <a:moveTo>
                    <a:pt x="7478" y="1"/>
                  </a:moveTo>
                  <a:cubicBezTo>
                    <a:pt x="7212" y="1"/>
                    <a:pt x="6946" y="135"/>
                    <a:pt x="6799" y="402"/>
                  </a:cubicBezTo>
                  <a:lnTo>
                    <a:pt x="287" y="12132"/>
                  </a:lnTo>
                  <a:cubicBezTo>
                    <a:pt x="0" y="12658"/>
                    <a:pt x="375" y="13297"/>
                    <a:pt x="974" y="13297"/>
                  </a:cubicBezTo>
                  <a:lnTo>
                    <a:pt x="2777" y="13297"/>
                  </a:lnTo>
                  <a:cubicBezTo>
                    <a:pt x="2179" y="13297"/>
                    <a:pt x="1804" y="12658"/>
                    <a:pt x="2091" y="12132"/>
                  </a:cubicBezTo>
                  <a:lnTo>
                    <a:pt x="8379" y="793"/>
                  </a:lnTo>
                  <a:lnTo>
                    <a:pt x="8163" y="402"/>
                  </a:lnTo>
                  <a:cubicBezTo>
                    <a:pt x="8011" y="135"/>
                    <a:pt x="7744" y="1"/>
                    <a:pt x="7478"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4"/>
            <p:cNvSpPr/>
            <p:nvPr/>
          </p:nvSpPr>
          <p:spPr>
            <a:xfrm>
              <a:off x="6581400" y="2861575"/>
              <a:ext cx="319800" cy="79825"/>
            </a:xfrm>
            <a:custGeom>
              <a:rect b="b" l="l" r="r" t="t"/>
              <a:pathLst>
                <a:path extrusionOk="0" h="3193" w="12792">
                  <a:moveTo>
                    <a:pt x="1772" y="1"/>
                  </a:moveTo>
                  <a:lnTo>
                    <a:pt x="0" y="3192"/>
                  </a:lnTo>
                  <a:lnTo>
                    <a:pt x="12791" y="3192"/>
                  </a:lnTo>
                  <a:lnTo>
                    <a:pt x="11020"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4"/>
            <p:cNvSpPr/>
            <p:nvPr/>
          </p:nvSpPr>
          <p:spPr>
            <a:xfrm>
              <a:off x="6581400" y="2861575"/>
              <a:ext cx="89400" cy="79825"/>
            </a:xfrm>
            <a:custGeom>
              <a:rect b="b" l="l" r="r" t="t"/>
              <a:pathLst>
                <a:path extrusionOk="0" h="3193" w="3576">
                  <a:moveTo>
                    <a:pt x="1772" y="1"/>
                  </a:moveTo>
                  <a:lnTo>
                    <a:pt x="0" y="3192"/>
                  </a:lnTo>
                  <a:lnTo>
                    <a:pt x="1804" y="3192"/>
                  </a:lnTo>
                  <a:lnTo>
                    <a:pt x="3575"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4"/>
            <p:cNvSpPr/>
            <p:nvPr/>
          </p:nvSpPr>
          <p:spPr>
            <a:xfrm>
              <a:off x="6621700" y="2727525"/>
              <a:ext cx="206275" cy="278900"/>
            </a:xfrm>
            <a:custGeom>
              <a:rect b="b" l="l" r="r" t="t"/>
              <a:pathLst>
                <a:path extrusionOk="0" h="11156" w="8251">
                  <a:moveTo>
                    <a:pt x="6440" y="0"/>
                  </a:moveTo>
                  <a:lnTo>
                    <a:pt x="0" y="11156"/>
                  </a:lnTo>
                  <a:lnTo>
                    <a:pt x="8251" y="11156"/>
                  </a:lnTo>
                  <a:lnTo>
                    <a:pt x="4780" y="4908"/>
                  </a:lnTo>
                  <a:lnTo>
                    <a:pt x="6990" y="998"/>
                  </a:lnTo>
                  <a:lnTo>
                    <a:pt x="6440"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4"/>
            <p:cNvSpPr/>
            <p:nvPr/>
          </p:nvSpPr>
          <p:spPr>
            <a:xfrm>
              <a:off x="6716050" y="2780975"/>
              <a:ext cx="50100" cy="88400"/>
            </a:xfrm>
            <a:custGeom>
              <a:rect b="b" l="l" r="r" t="t"/>
              <a:pathLst>
                <a:path extrusionOk="0" h="3536" w="2004">
                  <a:moveTo>
                    <a:pt x="1429" y="1"/>
                  </a:moveTo>
                  <a:lnTo>
                    <a:pt x="0" y="2483"/>
                  </a:lnTo>
                  <a:lnTo>
                    <a:pt x="583" y="3536"/>
                  </a:lnTo>
                  <a:lnTo>
                    <a:pt x="1006" y="2770"/>
                  </a:lnTo>
                  <a:lnTo>
                    <a:pt x="2003" y="1006"/>
                  </a:lnTo>
                  <a:lnTo>
                    <a:pt x="1429"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4"/>
            <p:cNvSpPr/>
            <p:nvPr/>
          </p:nvSpPr>
          <p:spPr>
            <a:xfrm>
              <a:off x="6654600" y="2727525"/>
              <a:ext cx="206300" cy="278900"/>
            </a:xfrm>
            <a:custGeom>
              <a:rect b="b" l="l" r="r" t="t"/>
              <a:pathLst>
                <a:path extrusionOk="0" h="11156" w="8252">
                  <a:moveTo>
                    <a:pt x="1812" y="0"/>
                  </a:moveTo>
                  <a:lnTo>
                    <a:pt x="1262" y="998"/>
                  </a:lnTo>
                  <a:lnTo>
                    <a:pt x="3472" y="4908"/>
                  </a:lnTo>
                  <a:lnTo>
                    <a:pt x="1" y="11156"/>
                  </a:lnTo>
                  <a:lnTo>
                    <a:pt x="8252" y="11156"/>
                  </a:lnTo>
                  <a:lnTo>
                    <a:pt x="1812"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4"/>
            <p:cNvSpPr/>
            <p:nvPr/>
          </p:nvSpPr>
          <p:spPr>
            <a:xfrm>
              <a:off x="6686125" y="2727525"/>
              <a:ext cx="36925" cy="65250"/>
            </a:xfrm>
            <a:custGeom>
              <a:rect b="b" l="l" r="r" t="t"/>
              <a:pathLst>
                <a:path extrusionOk="0" h="2610" w="1477">
                  <a:moveTo>
                    <a:pt x="551" y="0"/>
                  </a:moveTo>
                  <a:lnTo>
                    <a:pt x="1" y="998"/>
                  </a:lnTo>
                  <a:lnTo>
                    <a:pt x="910" y="2610"/>
                  </a:lnTo>
                  <a:lnTo>
                    <a:pt x="1477" y="1596"/>
                  </a:lnTo>
                  <a:lnTo>
                    <a:pt x="551"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4"/>
            <p:cNvSpPr/>
            <p:nvPr/>
          </p:nvSpPr>
          <p:spPr>
            <a:xfrm>
              <a:off x="6654600" y="2850200"/>
              <a:ext cx="173375" cy="156225"/>
            </a:xfrm>
            <a:custGeom>
              <a:rect b="b" l="l" r="r" t="t"/>
              <a:pathLst>
                <a:path extrusionOk="0" h="6249" w="6935">
                  <a:moveTo>
                    <a:pt x="3464" y="1"/>
                  </a:moveTo>
                  <a:lnTo>
                    <a:pt x="1" y="6249"/>
                  </a:lnTo>
                  <a:lnTo>
                    <a:pt x="6935" y="6249"/>
                  </a:lnTo>
                  <a:lnTo>
                    <a:pt x="3464"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4"/>
            <p:cNvSpPr/>
            <p:nvPr/>
          </p:nvSpPr>
          <p:spPr>
            <a:xfrm>
              <a:off x="6654600" y="2850200"/>
              <a:ext cx="86600" cy="156225"/>
            </a:xfrm>
            <a:custGeom>
              <a:rect b="b" l="l" r="r" t="t"/>
              <a:pathLst>
                <a:path extrusionOk="0" h="6249" w="3464">
                  <a:moveTo>
                    <a:pt x="3464" y="1"/>
                  </a:moveTo>
                  <a:lnTo>
                    <a:pt x="1" y="6249"/>
                  </a:lnTo>
                  <a:lnTo>
                    <a:pt x="1661" y="6249"/>
                  </a:lnTo>
                  <a:lnTo>
                    <a:pt x="3464" y="1"/>
                  </a:ln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4"/>
            <p:cNvSpPr/>
            <p:nvPr/>
          </p:nvSpPr>
          <p:spPr>
            <a:xfrm>
              <a:off x="6727225" y="2707825"/>
              <a:ext cx="28150" cy="44250"/>
            </a:xfrm>
            <a:custGeom>
              <a:rect b="b" l="l" r="r" t="t"/>
              <a:pathLst>
                <a:path extrusionOk="0" h="1770" w="1126">
                  <a:moveTo>
                    <a:pt x="563" y="0"/>
                  </a:moveTo>
                  <a:cubicBezTo>
                    <a:pt x="527" y="0"/>
                    <a:pt x="491" y="18"/>
                    <a:pt x="471" y="54"/>
                  </a:cubicBezTo>
                  <a:lnTo>
                    <a:pt x="72" y="749"/>
                  </a:lnTo>
                  <a:cubicBezTo>
                    <a:pt x="0" y="868"/>
                    <a:pt x="8" y="1020"/>
                    <a:pt x="88" y="1132"/>
                  </a:cubicBezTo>
                  <a:lnTo>
                    <a:pt x="479" y="1722"/>
                  </a:lnTo>
                  <a:cubicBezTo>
                    <a:pt x="495" y="1754"/>
                    <a:pt x="529" y="1770"/>
                    <a:pt x="563" y="1770"/>
                  </a:cubicBezTo>
                  <a:cubicBezTo>
                    <a:pt x="597" y="1770"/>
                    <a:pt x="631" y="1754"/>
                    <a:pt x="647" y="1722"/>
                  </a:cubicBezTo>
                  <a:lnTo>
                    <a:pt x="1038" y="1132"/>
                  </a:lnTo>
                  <a:cubicBezTo>
                    <a:pt x="1117" y="1020"/>
                    <a:pt x="1125" y="868"/>
                    <a:pt x="1054" y="749"/>
                  </a:cubicBezTo>
                  <a:lnTo>
                    <a:pt x="655" y="54"/>
                  </a:lnTo>
                  <a:cubicBezTo>
                    <a:pt x="635" y="18"/>
                    <a:pt x="599" y="0"/>
                    <a:pt x="563"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4"/>
            <p:cNvSpPr/>
            <p:nvPr/>
          </p:nvSpPr>
          <p:spPr>
            <a:xfrm>
              <a:off x="6727225" y="2707825"/>
              <a:ext cx="22350" cy="37275"/>
            </a:xfrm>
            <a:custGeom>
              <a:rect b="b" l="l" r="r" t="t"/>
              <a:pathLst>
                <a:path extrusionOk="0" h="1491" w="894">
                  <a:moveTo>
                    <a:pt x="563" y="0"/>
                  </a:moveTo>
                  <a:cubicBezTo>
                    <a:pt x="527" y="0"/>
                    <a:pt x="491" y="18"/>
                    <a:pt x="471" y="54"/>
                  </a:cubicBezTo>
                  <a:lnTo>
                    <a:pt x="72" y="749"/>
                  </a:lnTo>
                  <a:cubicBezTo>
                    <a:pt x="0" y="868"/>
                    <a:pt x="8" y="1020"/>
                    <a:pt x="88" y="1132"/>
                  </a:cubicBezTo>
                  <a:lnTo>
                    <a:pt x="327" y="1491"/>
                  </a:lnTo>
                  <a:lnTo>
                    <a:pt x="894" y="469"/>
                  </a:lnTo>
                  <a:lnTo>
                    <a:pt x="655" y="54"/>
                  </a:lnTo>
                  <a:cubicBezTo>
                    <a:pt x="635" y="18"/>
                    <a:pt x="599" y="0"/>
                    <a:pt x="563"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4"/>
            <p:cNvSpPr/>
            <p:nvPr/>
          </p:nvSpPr>
          <p:spPr>
            <a:xfrm>
              <a:off x="6679950" y="2834050"/>
              <a:ext cx="16175" cy="16175"/>
            </a:xfrm>
            <a:custGeom>
              <a:rect b="b" l="l" r="r" t="t"/>
              <a:pathLst>
                <a:path extrusionOk="0" h="647" w="647">
                  <a:moveTo>
                    <a:pt x="327" y="0"/>
                  </a:moveTo>
                  <a:cubicBezTo>
                    <a:pt x="152" y="0"/>
                    <a:pt x="0" y="144"/>
                    <a:pt x="0" y="328"/>
                  </a:cubicBezTo>
                  <a:cubicBezTo>
                    <a:pt x="0" y="503"/>
                    <a:pt x="152" y="647"/>
                    <a:pt x="327" y="647"/>
                  </a:cubicBezTo>
                  <a:cubicBezTo>
                    <a:pt x="503" y="647"/>
                    <a:pt x="647" y="503"/>
                    <a:pt x="647" y="328"/>
                  </a:cubicBezTo>
                  <a:cubicBezTo>
                    <a:pt x="647" y="144"/>
                    <a:pt x="503" y="0"/>
                    <a:pt x="32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4"/>
            <p:cNvSpPr/>
            <p:nvPr/>
          </p:nvSpPr>
          <p:spPr>
            <a:xfrm>
              <a:off x="6653000" y="2834050"/>
              <a:ext cx="16200" cy="16175"/>
            </a:xfrm>
            <a:custGeom>
              <a:rect b="b" l="l" r="r" t="t"/>
              <a:pathLst>
                <a:path extrusionOk="0" h="647" w="648">
                  <a:moveTo>
                    <a:pt x="320" y="0"/>
                  </a:moveTo>
                  <a:cubicBezTo>
                    <a:pt x="145" y="0"/>
                    <a:pt x="1" y="144"/>
                    <a:pt x="1" y="328"/>
                  </a:cubicBezTo>
                  <a:cubicBezTo>
                    <a:pt x="1" y="503"/>
                    <a:pt x="145" y="647"/>
                    <a:pt x="320" y="647"/>
                  </a:cubicBezTo>
                  <a:cubicBezTo>
                    <a:pt x="504" y="647"/>
                    <a:pt x="647" y="503"/>
                    <a:pt x="647" y="328"/>
                  </a:cubicBezTo>
                  <a:cubicBezTo>
                    <a:pt x="647" y="144"/>
                    <a:pt x="504" y="0"/>
                    <a:pt x="32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4"/>
            <p:cNvSpPr/>
            <p:nvPr/>
          </p:nvSpPr>
          <p:spPr>
            <a:xfrm>
              <a:off x="6813400" y="2834050"/>
              <a:ext cx="16175" cy="16175"/>
            </a:xfrm>
            <a:custGeom>
              <a:rect b="b" l="l" r="r" t="t"/>
              <a:pathLst>
                <a:path extrusionOk="0" h="647" w="647">
                  <a:moveTo>
                    <a:pt x="328" y="0"/>
                  </a:moveTo>
                  <a:cubicBezTo>
                    <a:pt x="144" y="0"/>
                    <a:pt x="0" y="144"/>
                    <a:pt x="0" y="328"/>
                  </a:cubicBezTo>
                  <a:cubicBezTo>
                    <a:pt x="0" y="503"/>
                    <a:pt x="144" y="647"/>
                    <a:pt x="328" y="647"/>
                  </a:cubicBezTo>
                  <a:cubicBezTo>
                    <a:pt x="503" y="647"/>
                    <a:pt x="647" y="503"/>
                    <a:pt x="647" y="328"/>
                  </a:cubicBezTo>
                  <a:cubicBezTo>
                    <a:pt x="647" y="144"/>
                    <a:pt x="503" y="0"/>
                    <a:pt x="32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4"/>
            <p:cNvSpPr/>
            <p:nvPr/>
          </p:nvSpPr>
          <p:spPr>
            <a:xfrm>
              <a:off x="6786475" y="2834050"/>
              <a:ext cx="16175" cy="16175"/>
            </a:xfrm>
            <a:custGeom>
              <a:rect b="b" l="l" r="r" t="t"/>
              <a:pathLst>
                <a:path extrusionOk="0" h="647" w="647">
                  <a:moveTo>
                    <a:pt x="319" y="0"/>
                  </a:moveTo>
                  <a:cubicBezTo>
                    <a:pt x="144" y="0"/>
                    <a:pt x="0" y="144"/>
                    <a:pt x="0" y="328"/>
                  </a:cubicBezTo>
                  <a:cubicBezTo>
                    <a:pt x="0" y="503"/>
                    <a:pt x="144" y="647"/>
                    <a:pt x="319" y="647"/>
                  </a:cubicBezTo>
                  <a:cubicBezTo>
                    <a:pt x="495" y="647"/>
                    <a:pt x="647" y="503"/>
                    <a:pt x="647" y="328"/>
                  </a:cubicBezTo>
                  <a:cubicBezTo>
                    <a:pt x="647" y="144"/>
                    <a:pt x="495" y="0"/>
                    <a:pt x="319"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0" name="Google Shape;6780;p64"/>
          <p:cNvGrpSpPr/>
          <p:nvPr/>
        </p:nvGrpSpPr>
        <p:grpSpPr>
          <a:xfrm>
            <a:off x="7309725" y="2076600"/>
            <a:ext cx="87400" cy="367925"/>
            <a:chOff x="7309725" y="2076600"/>
            <a:chExt cx="87400" cy="367925"/>
          </a:xfrm>
        </p:grpSpPr>
        <p:sp>
          <p:nvSpPr>
            <p:cNvPr id="6781" name="Google Shape;6781;p64"/>
            <p:cNvSpPr/>
            <p:nvPr/>
          </p:nvSpPr>
          <p:spPr>
            <a:xfrm>
              <a:off x="7313500" y="2076600"/>
              <a:ext cx="79825" cy="138875"/>
            </a:xfrm>
            <a:custGeom>
              <a:rect b="b" l="l" r="r" t="t"/>
              <a:pathLst>
                <a:path extrusionOk="0" h="5555" w="3193">
                  <a:moveTo>
                    <a:pt x="1597" y="440"/>
                  </a:moveTo>
                  <a:cubicBezTo>
                    <a:pt x="2243" y="440"/>
                    <a:pt x="2762" y="958"/>
                    <a:pt x="2770" y="1597"/>
                  </a:cubicBezTo>
                  <a:cubicBezTo>
                    <a:pt x="2770" y="1972"/>
                    <a:pt x="2602" y="2897"/>
                    <a:pt x="2371" y="3695"/>
                  </a:cubicBezTo>
                  <a:cubicBezTo>
                    <a:pt x="2036" y="4820"/>
                    <a:pt x="1716" y="5116"/>
                    <a:pt x="1605" y="5116"/>
                  </a:cubicBezTo>
                  <a:cubicBezTo>
                    <a:pt x="1485" y="5116"/>
                    <a:pt x="1174" y="4820"/>
                    <a:pt x="839" y="3695"/>
                  </a:cubicBezTo>
                  <a:cubicBezTo>
                    <a:pt x="599" y="2897"/>
                    <a:pt x="440" y="1964"/>
                    <a:pt x="440" y="1597"/>
                  </a:cubicBezTo>
                  <a:cubicBezTo>
                    <a:pt x="440" y="958"/>
                    <a:pt x="958" y="440"/>
                    <a:pt x="1597" y="440"/>
                  </a:cubicBezTo>
                  <a:close/>
                  <a:moveTo>
                    <a:pt x="1597" y="1"/>
                  </a:moveTo>
                  <a:cubicBezTo>
                    <a:pt x="719" y="1"/>
                    <a:pt x="1" y="719"/>
                    <a:pt x="1" y="1597"/>
                  </a:cubicBezTo>
                  <a:cubicBezTo>
                    <a:pt x="1" y="1996"/>
                    <a:pt x="160" y="2953"/>
                    <a:pt x="416" y="3815"/>
                  </a:cubicBezTo>
                  <a:cubicBezTo>
                    <a:pt x="767" y="4980"/>
                    <a:pt x="1150" y="5554"/>
                    <a:pt x="1597" y="5554"/>
                  </a:cubicBezTo>
                  <a:cubicBezTo>
                    <a:pt x="2043" y="5554"/>
                    <a:pt x="2434" y="4988"/>
                    <a:pt x="2786" y="3815"/>
                  </a:cubicBezTo>
                  <a:cubicBezTo>
                    <a:pt x="3041" y="2953"/>
                    <a:pt x="3193" y="1996"/>
                    <a:pt x="3193" y="1597"/>
                  </a:cubicBezTo>
                  <a:cubicBezTo>
                    <a:pt x="3193" y="719"/>
                    <a:pt x="2482" y="1"/>
                    <a:pt x="1597"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4"/>
            <p:cNvSpPr/>
            <p:nvPr/>
          </p:nvSpPr>
          <p:spPr>
            <a:xfrm>
              <a:off x="7332850" y="2257350"/>
              <a:ext cx="41325" cy="41300"/>
            </a:xfrm>
            <a:custGeom>
              <a:rect b="b" l="l" r="r" t="t"/>
              <a:pathLst>
                <a:path extrusionOk="0" h="1652" w="1653">
                  <a:moveTo>
                    <a:pt x="823" y="0"/>
                  </a:moveTo>
                  <a:cubicBezTo>
                    <a:pt x="368" y="0"/>
                    <a:pt x="1" y="367"/>
                    <a:pt x="1" y="822"/>
                  </a:cubicBezTo>
                  <a:cubicBezTo>
                    <a:pt x="1" y="1285"/>
                    <a:pt x="368" y="1652"/>
                    <a:pt x="823" y="1652"/>
                  </a:cubicBezTo>
                  <a:cubicBezTo>
                    <a:pt x="1277" y="1652"/>
                    <a:pt x="1652" y="1285"/>
                    <a:pt x="1652" y="822"/>
                  </a:cubicBezTo>
                  <a:cubicBezTo>
                    <a:pt x="1652" y="367"/>
                    <a:pt x="1277" y="0"/>
                    <a:pt x="823"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4"/>
            <p:cNvSpPr/>
            <p:nvPr/>
          </p:nvSpPr>
          <p:spPr>
            <a:xfrm>
              <a:off x="7330075" y="2257150"/>
              <a:ext cx="33125" cy="41450"/>
            </a:xfrm>
            <a:custGeom>
              <a:rect b="b" l="l" r="r" t="t"/>
              <a:pathLst>
                <a:path extrusionOk="0" h="1658" w="1325">
                  <a:moveTo>
                    <a:pt x="934" y="0"/>
                  </a:moveTo>
                  <a:cubicBezTo>
                    <a:pt x="399" y="0"/>
                    <a:pt x="0" y="503"/>
                    <a:pt x="128" y="1029"/>
                  </a:cubicBezTo>
                  <a:cubicBezTo>
                    <a:pt x="228" y="1414"/>
                    <a:pt x="574" y="1658"/>
                    <a:pt x="941" y="1658"/>
                  </a:cubicBezTo>
                  <a:cubicBezTo>
                    <a:pt x="1070" y="1658"/>
                    <a:pt x="1201" y="1628"/>
                    <a:pt x="1325" y="1564"/>
                  </a:cubicBezTo>
                  <a:cubicBezTo>
                    <a:pt x="1053" y="1420"/>
                    <a:pt x="886" y="1141"/>
                    <a:pt x="886" y="830"/>
                  </a:cubicBezTo>
                  <a:cubicBezTo>
                    <a:pt x="878" y="527"/>
                    <a:pt x="1053" y="248"/>
                    <a:pt x="1325" y="104"/>
                  </a:cubicBezTo>
                  <a:cubicBezTo>
                    <a:pt x="1205" y="40"/>
                    <a:pt x="1069" y="0"/>
                    <a:pt x="934"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4"/>
            <p:cNvSpPr/>
            <p:nvPr/>
          </p:nvSpPr>
          <p:spPr>
            <a:xfrm>
              <a:off x="7340825" y="2242375"/>
              <a:ext cx="25375" cy="25375"/>
            </a:xfrm>
            <a:custGeom>
              <a:rect b="b" l="l" r="r" t="t"/>
              <a:pathLst>
                <a:path extrusionOk="0" h="1015" w="1015">
                  <a:moveTo>
                    <a:pt x="504" y="1"/>
                  </a:moveTo>
                  <a:cubicBezTo>
                    <a:pt x="224" y="1"/>
                    <a:pt x="1" y="224"/>
                    <a:pt x="1" y="503"/>
                  </a:cubicBezTo>
                  <a:cubicBezTo>
                    <a:pt x="1" y="791"/>
                    <a:pt x="224" y="1014"/>
                    <a:pt x="504" y="1014"/>
                  </a:cubicBezTo>
                  <a:cubicBezTo>
                    <a:pt x="783" y="1014"/>
                    <a:pt x="1014" y="791"/>
                    <a:pt x="1014" y="503"/>
                  </a:cubicBezTo>
                  <a:cubicBezTo>
                    <a:pt x="1014" y="224"/>
                    <a:pt x="783" y="1"/>
                    <a:pt x="50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4"/>
            <p:cNvSpPr/>
            <p:nvPr/>
          </p:nvSpPr>
          <p:spPr>
            <a:xfrm>
              <a:off x="7339050" y="2242250"/>
              <a:ext cx="20750" cy="25500"/>
            </a:xfrm>
            <a:custGeom>
              <a:rect b="b" l="l" r="r" t="t"/>
              <a:pathLst>
                <a:path extrusionOk="0" h="1020" w="830">
                  <a:moveTo>
                    <a:pt x="578" y="1"/>
                  </a:moveTo>
                  <a:cubicBezTo>
                    <a:pt x="359" y="1"/>
                    <a:pt x="151" y="145"/>
                    <a:pt x="88" y="381"/>
                  </a:cubicBezTo>
                  <a:cubicBezTo>
                    <a:pt x="0" y="700"/>
                    <a:pt x="239" y="1019"/>
                    <a:pt x="575" y="1019"/>
                  </a:cubicBezTo>
                  <a:cubicBezTo>
                    <a:pt x="662" y="1019"/>
                    <a:pt x="750" y="995"/>
                    <a:pt x="830" y="955"/>
                  </a:cubicBezTo>
                  <a:cubicBezTo>
                    <a:pt x="670" y="859"/>
                    <a:pt x="575" y="692"/>
                    <a:pt x="575" y="508"/>
                  </a:cubicBezTo>
                  <a:cubicBezTo>
                    <a:pt x="575" y="333"/>
                    <a:pt x="670" y="165"/>
                    <a:pt x="830" y="70"/>
                  </a:cubicBezTo>
                  <a:cubicBezTo>
                    <a:pt x="749" y="23"/>
                    <a:pt x="663" y="1"/>
                    <a:pt x="578"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4"/>
            <p:cNvSpPr/>
            <p:nvPr/>
          </p:nvSpPr>
          <p:spPr>
            <a:xfrm>
              <a:off x="7331450" y="2228825"/>
              <a:ext cx="43925" cy="15775"/>
            </a:xfrm>
            <a:custGeom>
              <a:rect b="b" l="l" r="r" t="t"/>
              <a:pathLst>
                <a:path extrusionOk="0" h="631" w="1757">
                  <a:moveTo>
                    <a:pt x="320" y="0"/>
                  </a:moveTo>
                  <a:cubicBezTo>
                    <a:pt x="145" y="0"/>
                    <a:pt x="1" y="144"/>
                    <a:pt x="9" y="311"/>
                  </a:cubicBezTo>
                  <a:cubicBezTo>
                    <a:pt x="9" y="487"/>
                    <a:pt x="145" y="622"/>
                    <a:pt x="320" y="630"/>
                  </a:cubicBezTo>
                  <a:lnTo>
                    <a:pt x="1445" y="630"/>
                  </a:lnTo>
                  <a:cubicBezTo>
                    <a:pt x="1621" y="622"/>
                    <a:pt x="1756" y="487"/>
                    <a:pt x="1756" y="311"/>
                  </a:cubicBezTo>
                  <a:cubicBezTo>
                    <a:pt x="1756" y="144"/>
                    <a:pt x="1621" y="0"/>
                    <a:pt x="1445"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4"/>
            <p:cNvSpPr/>
            <p:nvPr/>
          </p:nvSpPr>
          <p:spPr>
            <a:xfrm>
              <a:off x="7329475" y="2228825"/>
              <a:ext cx="25350" cy="15775"/>
            </a:xfrm>
            <a:custGeom>
              <a:rect b="b" l="l" r="r" t="t"/>
              <a:pathLst>
                <a:path extrusionOk="0" h="631" w="1014">
                  <a:moveTo>
                    <a:pt x="399" y="0"/>
                  </a:moveTo>
                  <a:cubicBezTo>
                    <a:pt x="0" y="24"/>
                    <a:pt x="0" y="607"/>
                    <a:pt x="399" y="630"/>
                  </a:cubicBezTo>
                  <a:lnTo>
                    <a:pt x="1013" y="630"/>
                  </a:lnTo>
                  <a:cubicBezTo>
                    <a:pt x="838" y="622"/>
                    <a:pt x="694" y="487"/>
                    <a:pt x="702" y="311"/>
                  </a:cubicBezTo>
                  <a:cubicBezTo>
                    <a:pt x="694" y="144"/>
                    <a:pt x="838" y="0"/>
                    <a:pt x="1013"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4"/>
            <p:cNvSpPr/>
            <p:nvPr/>
          </p:nvSpPr>
          <p:spPr>
            <a:xfrm>
              <a:off x="7331450" y="2213050"/>
              <a:ext cx="43925" cy="15800"/>
            </a:xfrm>
            <a:custGeom>
              <a:rect b="b" l="l" r="r" t="t"/>
              <a:pathLst>
                <a:path extrusionOk="0" h="632" w="1757">
                  <a:moveTo>
                    <a:pt x="320" y="1"/>
                  </a:moveTo>
                  <a:cubicBezTo>
                    <a:pt x="145" y="1"/>
                    <a:pt x="9" y="144"/>
                    <a:pt x="9" y="320"/>
                  </a:cubicBezTo>
                  <a:cubicBezTo>
                    <a:pt x="1" y="487"/>
                    <a:pt x="145" y="631"/>
                    <a:pt x="320" y="631"/>
                  </a:cubicBezTo>
                  <a:lnTo>
                    <a:pt x="1445" y="631"/>
                  </a:lnTo>
                  <a:cubicBezTo>
                    <a:pt x="1621" y="631"/>
                    <a:pt x="1756" y="487"/>
                    <a:pt x="1756" y="320"/>
                  </a:cubicBezTo>
                  <a:cubicBezTo>
                    <a:pt x="1756" y="144"/>
                    <a:pt x="1621" y="1"/>
                    <a:pt x="1445"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4"/>
            <p:cNvSpPr/>
            <p:nvPr/>
          </p:nvSpPr>
          <p:spPr>
            <a:xfrm>
              <a:off x="7329475" y="2213050"/>
              <a:ext cx="25350" cy="15800"/>
            </a:xfrm>
            <a:custGeom>
              <a:rect b="b" l="l" r="r" t="t"/>
              <a:pathLst>
                <a:path extrusionOk="0" h="632" w="1014">
                  <a:moveTo>
                    <a:pt x="399" y="1"/>
                  </a:moveTo>
                  <a:cubicBezTo>
                    <a:pt x="0" y="25"/>
                    <a:pt x="0" y="607"/>
                    <a:pt x="399" y="631"/>
                  </a:cubicBezTo>
                  <a:lnTo>
                    <a:pt x="1013" y="631"/>
                  </a:lnTo>
                  <a:cubicBezTo>
                    <a:pt x="838" y="631"/>
                    <a:pt x="694" y="487"/>
                    <a:pt x="702" y="320"/>
                  </a:cubicBezTo>
                  <a:cubicBezTo>
                    <a:pt x="694" y="144"/>
                    <a:pt x="838" y="1"/>
                    <a:pt x="1013"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4"/>
            <p:cNvSpPr/>
            <p:nvPr/>
          </p:nvSpPr>
          <p:spPr>
            <a:xfrm>
              <a:off x="7309725" y="2288850"/>
              <a:ext cx="87400" cy="155475"/>
            </a:xfrm>
            <a:custGeom>
              <a:rect b="b" l="l" r="r" t="t"/>
              <a:pathLst>
                <a:path extrusionOk="0" h="6219" w="3496">
                  <a:moveTo>
                    <a:pt x="1749" y="1"/>
                  </a:moveTo>
                  <a:cubicBezTo>
                    <a:pt x="1646" y="1"/>
                    <a:pt x="1544" y="41"/>
                    <a:pt x="1468" y="121"/>
                  </a:cubicBezTo>
                  <a:lnTo>
                    <a:pt x="255" y="1294"/>
                  </a:lnTo>
                  <a:cubicBezTo>
                    <a:pt x="96" y="1453"/>
                    <a:pt x="0" y="1661"/>
                    <a:pt x="0" y="1884"/>
                  </a:cubicBezTo>
                  <a:lnTo>
                    <a:pt x="0" y="4342"/>
                  </a:lnTo>
                  <a:cubicBezTo>
                    <a:pt x="0" y="4565"/>
                    <a:pt x="96" y="4773"/>
                    <a:pt x="255" y="4932"/>
                  </a:cubicBezTo>
                  <a:lnTo>
                    <a:pt x="1468" y="6105"/>
                  </a:lnTo>
                  <a:cubicBezTo>
                    <a:pt x="1548" y="6181"/>
                    <a:pt x="1650" y="6219"/>
                    <a:pt x="1752" y="6219"/>
                  </a:cubicBezTo>
                  <a:cubicBezTo>
                    <a:pt x="1853" y="6219"/>
                    <a:pt x="1955" y="6181"/>
                    <a:pt x="2035" y="6105"/>
                  </a:cubicBezTo>
                  <a:lnTo>
                    <a:pt x="3248" y="4932"/>
                  </a:lnTo>
                  <a:cubicBezTo>
                    <a:pt x="3407" y="4773"/>
                    <a:pt x="3495" y="4565"/>
                    <a:pt x="3495" y="4342"/>
                  </a:cubicBezTo>
                  <a:lnTo>
                    <a:pt x="3495" y="1884"/>
                  </a:lnTo>
                  <a:cubicBezTo>
                    <a:pt x="3495" y="1661"/>
                    <a:pt x="3407" y="1453"/>
                    <a:pt x="3248" y="1294"/>
                  </a:cubicBezTo>
                  <a:lnTo>
                    <a:pt x="2035" y="121"/>
                  </a:lnTo>
                  <a:cubicBezTo>
                    <a:pt x="1955" y="41"/>
                    <a:pt x="1851" y="1"/>
                    <a:pt x="1749"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4"/>
            <p:cNvSpPr/>
            <p:nvPr/>
          </p:nvSpPr>
          <p:spPr>
            <a:xfrm>
              <a:off x="7309725" y="2288650"/>
              <a:ext cx="43900" cy="155825"/>
            </a:xfrm>
            <a:custGeom>
              <a:rect b="b" l="l" r="r" t="t"/>
              <a:pathLst>
                <a:path extrusionOk="0" h="6233" w="1756">
                  <a:moveTo>
                    <a:pt x="1756" y="1"/>
                  </a:moveTo>
                  <a:cubicBezTo>
                    <a:pt x="1652" y="1"/>
                    <a:pt x="1540" y="49"/>
                    <a:pt x="1468" y="129"/>
                  </a:cubicBezTo>
                  <a:lnTo>
                    <a:pt x="255" y="1302"/>
                  </a:lnTo>
                  <a:cubicBezTo>
                    <a:pt x="96" y="1461"/>
                    <a:pt x="0" y="1669"/>
                    <a:pt x="0" y="1892"/>
                  </a:cubicBezTo>
                  <a:lnTo>
                    <a:pt x="0" y="4350"/>
                  </a:lnTo>
                  <a:cubicBezTo>
                    <a:pt x="0" y="4573"/>
                    <a:pt x="96" y="4781"/>
                    <a:pt x="255" y="4940"/>
                  </a:cubicBezTo>
                  <a:lnTo>
                    <a:pt x="1468" y="6113"/>
                  </a:lnTo>
                  <a:cubicBezTo>
                    <a:pt x="1540" y="6193"/>
                    <a:pt x="1652" y="6233"/>
                    <a:pt x="1756" y="6233"/>
                  </a:cubicBezTo>
                  <a:lnTo>
                    <a:pt x="1492" y="4661"/>
                  </a:lnTo>
                  <a:lnTo>
                    <a:pt x="1492" y="1573"/>
                  </a:lnTo>
                  <a:lnTo>
                    <a:pt x="1756"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4"/>
            <p:cNvSpPr/>
            <p:nvPr/>
          </p:nvSpPr>
          <p:spPr>
            <a:xfrm>
              <a:off x="7330850" y="2288850"/>
              <a:ext cx="45125" cy="47700"/>
            </a:xfrm>
            <a:custGeom>
              <a:rect b="b" l="l" r="r" t="t"/>
              <a:pathLst>
                <a:path extrusionOk="0" h="1908" w="1805">
                  <a:moveTo>
                    <a:pt x="904" y="1"/>
                  </a:moveTo>
                  <a:cubicBezTo>
                    <a:pt x="801" y="1"/>
                    <a:pt x="699" y="41"/>
                    <a:pt x="623" y="121"/>
                  </a:cubicBezTo>
                  <a:lnTo>
                    <a:pt x="1" y="1573"/>
                  </a:lnTo>
                  <a:lnTo>
                    <a:pt x="903" y="1908"/>
                  </a:lnTo>
                  <a:lnTo>
                    <a:pt x="1804" y="1573"/>
                  </a:lnTo>
                  <a:lnTo>
                    <a:pt x="1190" y="121"/>
                  </a:lnTo>
                  <a:cubicBezTo>
                    <a:pt x="1110" y="41"/>
                    <a:pt x="1006" y="1"/>
                    <a:pt x="904"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4"/>
            <p:cNvSpPr/>
            <p:nvPr/>
          </p:nvSpPr>
          <p:spPr>
            <a:xfrm>
              <a:off x="7331050" y="2288850"/>
              <a:ext cx="22575" cy="45325"/>
            </a:xfrm>
            <a:custGeom>
              <a:rect b="b" l="l" r="r" t="t"/>
              <a:pathLst>
                <a:path extrusionOk="0" h="1813" w="903">
                  <a:moveTo>
                    <a:pt x="903" y="1"/>
                  </a:moveTo>
                  <a:cubicBezTo>
                    <a:pt x="799" y="1"/>
                    <a:pt x="695" y="41"/>
                    <a:pt x="615" y="121"/>
                  </a:cubicBezTo>
                  <a:lnTo>
                    <a:pt x="1" y="1573"/>
                  </a:lnTo>
                  <a:lnTo>
                    <a:pt x="639" y="1812"/>
                  </a:lnTo>
                  <a:lnTo>
                    <a:pt x="639" y="1573"/>
                  </a:lnTo>
                  <a:lnTo>
                    <a:pt x="903"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4"/>
            <p:cNvSpPr/>
            <p:nvPr/>
          </p:nvSpPr>
          <p:spPr>
            <a:xfrm>
              <a:off x="7330850" y="2396775"/>
              <a:ext cx="45125" cy="47750"/>
            </a:xfrm>
            <a:custGeom>
              <a:rect b="b" l="l" r="r" t="t"/>
              <a:pathLst>
                <a:path extrusionOk="0" h="1910" w="1805">
                  <a:moveTo>
                    <a:pt x="903" y="1"/>
                  </a:moveTo>
                  <a:lnTo>
                    <a:pt x="1" y="344"/>
                  </a:lnTo>
                  <a:lnTo>
                    <a:pt x="623" y="1796"/>
                  </a:lnTo>
                  <a:cubicBezTo>
                    <a:pt x="699" y="1872"/>
                    <a:pt x="801" y="1910"/>
                    <a:pt x="904" y="1910"/>
                  </a:cubicBezTo>
                  <a:cubicBezTo>
                    <a:pt x="1006" y="1910"/>
                    <a:pt x="1110" y="1872"/>
                    <a:pt x="1190" y="1796"/>
                  </a:cubicBezTo>
                  <a:lnTo>
                    <a:pt x="1804" y="344"/>
                  </a:lnTo>
                  <a:lnTo>
                    <a:pt x="903"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4"/>
            <p:cNvSpPr/>
            <p:nvPr/>
          </p:nvSpPr>
          <p:spPr>
            <a:xfrm>
              <a:off x="7330850" y="2399375"/>
              <a:ext cx="22575" cy="45100"/>
            </a:xfrm>
            <a:custGeom>
              <a:rect b="b" l="l" r="r" t="t"/>
              <a:pathLst>
                <a:path extrusionOk="0" h="1804" w="903">
                  <a:moveTo>
                    <a:pt x="647" y="0"/>
                  </a:moveTo>
                  <a:lnTo>
                    <a:pt x="1" y="240"/>
                  </a:lnTo>
                  <a:lnTo>
                    <a:pt x="623" y="1692"/>
                  </a:lnTo>
                  <a:cubicBezTo>
                    <a:pt x="695" y="1764"/>
                    <a:pt x="799" y="1804"/>
                    <a:pt x="903" y="1804"/>
                  </a:cubicBezTo>
                  <a:lnTo>
                    <a:pt x="647" y="240"/>
                  </a:lnTo>
                  <a:lnTo>
                    <a:pt x="647"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4"/>
            <p:cNvSpPr/>
            <p:nvPr/>
          </p:nvSpPr>
          <p:spPr>
            <a:xfrm>
              <a:off x="7309725" y="2328150"/>
              <a:ext cx="87400" cy="77025"/>
            </a:xfrm>
            <a:custGeom>
              <a:rect b="b" l="l" r="r" t="t"/>
              <a:pathLst>
                <a:path extrusionOk="0" h="3081" w="3496">
                  <a:moveTo>
                    <a:pt x="64" y="1"/>
                  </a:moveTo>
                  <a:cubicBezTo>
                    <a:pt x="24" y="97"/>
                    <a:pt x="0" y="200"/>
                    <a:pt x="0" y="312"/>
                  </a:cubicBezTo>
                  <a:lnTo>
                    <a:pt x="0" y="2770"/>
                  </a:lnTo>
                  <a:cubicBezTo>
                    <a:pt x="0" y="2873"/>
                    <a:pt x="24" y="2985"/>
                    <a:pt x="64" y="3081"/>
                  </a:cubicBezTo>
                  <a:lnTo>
                    <a:pt x="3431" y="3081"/>
                  </a:lnTo>
                  <a:cubicBezTo>
                    <a:pt x="3471" y="2985"/>
                    <a:pt x="3495" y="2873"/>
                    <a:pt x="3495" y="2770"/>
                  </a:cubicBezTo>
                  <a:lnTo>
                    <a:pt x="3495" y="312"/>
                  </a:lnTo>
                  <a:cubicBezTo>
                    <a:pt x="3495" y="200"/>
                    <a:pt x="3471" y="97"/>
                    <a:pt x="3431"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4"/>
            <p:cNvSpPr/>
            <p:nvPr/>
          </p:nvSpPr>
          <p:spPr>
            <a:xfrm>
              <a:off x="7309725" y="2327950"/>
              <a:ext cx="37325" cy="77225"/>
            </a:xfrm>
            <a:custGeom>
              <a:rect b="b" l="l" r="r" t="t"/>
              <a:pathLst>
                <a:path extrusionOk="0" h="3089" w="1493">
                  <a:moveTo>
                    <a:pt x="64" y="1"/>
                  </a:moveTo>
                  <a:cubicBezTo>
                    <a:pt x="24" y="97"/>
                    <a:pt x="0" y="208"/>
                    <a:pt x="0" y="320"/>
                  </a:cubicBezTo>
                  <a:lnTo>
                    <a:pt x="0" y="2778"/>
                  </a:lnTo>
                  <a:cubicBezTo>
                    <a:pt x="0" y="2881"/>
                    <a:pt x="24" y="2993"/>
                    <a:pt x="64" y="3089"/>
                  </a:cubicBezTo>
                  <a:lnTo>
                    <a:pt x="1492" y="3089"/>
                  </a:lnTo>
                  <a:lnTo>
                    <a:pt x="1492"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4"/>
            <p:cNvSpPr/>
            <p:nvPr/>
          </p:nvSpPr>
          <p:spPr>
            <a:xfrm>
              <a:off x="7309725" y="2327950"/>
              <a:ext cx="21150" cy="77225"/>
            </a:xfrm>
            <a:custGeom>
              <a:rect b="b" l="l" r="r" t="t"/>
              <a:pathLst>
                <a:path extrusionOk="0" h="3089" w="846">
                  <a:moveTo>
                    <a:pt x="846" y="1"/>
                  </a:moveTo>
                  <a:lnTo>
                    <a:pt x="64" y="9"/>
                  </a:lnTo>
                  <a:cubicBezTo>
                    <a:pt x="24" y="105"/>
                    <a:pt x="0" y="208"/>
                    <a:pt x="0" y="320"/>
                  </a:cubicBezTo>
                  <a:lnTo>
                    <a:pt x="0" y="2778"/>
                  </a:lnTo>
                  <a:cubicBezTo>
                    <a:pt x="0" y="2881"/>
                    <a:pt x="24" y="2993"/>
                    <a:pt x="64" y="3089"/>
                  </a:cubicBezTo>
                  <a:lnTo>
                    <a:pt x="846" y="3089"/>
                  </a:lnTo>
                  <a:lnTo>
                    <a:pt x="846"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4"/>
            <p:cNvSpPr/>
            <p:nvPr/>
          </p:nvSpPr>
          <p:spPr>
            <a:xfrm>
              <a:off x="7375950" y="2327950"/>
              <a:ext cx="21175" cy="77225"/>
            </a:xfrm>
            <a:custGeom>
              <a:rect b="b" l="l" r="r" t="t"/>
              <a:pathLst>
                <a:path extrusionOk="0" h="3089" w="847">
                  <a:moveTo>
                    <a:pt x="0" y="1"/>
                  </a:moveTo>
                  <a:lnTo>
                    <a:pt x="0" y="3089"/>
                  </a:lnTo>
                  <a:lnTo>
                    <a:pt x="782" y="3089"/>
                  </a:lnTo>
                  <a:cubicBezTo>
                    <a:pt x="822" y="2993"/>
                    <a:pt x="846" y="2881"/>
                    <a:pt x="846" y="2778"/>
                  </a:cubicBezTo>
                  <a:lnTo>
                    <a:pt x="846" y="320"/>
                  </a:lnTo>
                  <a:cubicBezTo>
                    <a:pt x="846" y="208"/>
                    <a:pt x="822" y="105"/>
                    <a:pt x="782" y="9"/>
                  </a:cubicBezTo>
                  <a:lnTo>
                    <a:pt x="0"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0" name="Google Shape;6800;p64"/>
          <p:cNvGrpSpPr/>
          <p:nvPr/>
        </p:nvGrpSpPr>
        <p:grpSpPr>
          <a:xfrm>
            <a:off x="2850625" y="1579800"/>
            <a:ext cx="372475" cy="302725"/>
            <a:chOff x="2850625" y="1579800"/>
            <a:chExt cx="372475" cy="302725"/>
          </a:xfrm>
        </p:grpSpPr>
        <p:sp>
          <p:nvSpPr>
            <p:cNvPr id="6801" name="Google Shape;6801;p64"/>
            <p:cNvSpPr/>
            <p:nvPr/>
          </p:nvSpPr>
          <p:spPr>
            <a:xfrm>
              <a:off x="3133900" y="1686150"/>
              <a:ext cx="61275" cy="98250"/>
            </a:xfrm>
            <a:custGeom>
              <a:rect b="b" l="l" r="r" t="t"/>
              <a:pathLst>
                <a:path extrusionOk="0" h="3930" w="2451">
                  <a:moveTo>
                    <a:pt x="2128" y="1"/>
                  </a:moveTo>
                  <a:cubicBezTo>
                    <a:pt x="2014" y="1"/>
                    <a:pt x="1899" y="81"/>
                    <a:pt x="1908" y="235"/>
                  </a:cubicBezTo>
                  <a:cubicBezTo>
                    <a:pt x="1940" y="937"/>
                    <a:pt x="1908" y="2868"/>
                    <a:pt x="1437" y="3379"/>
                  </a:cubicBezTo>
                  <a:cubicBezTo>
                    <a:pt x="1381" y="3434"/>
                    <a:pt x="1317" y="3466"/>
                    <a:pt x="1237" y="3482"/>
                  </a:cubicBezTo>
                  <a:cubicBezTo>
                    <a:pt x="519" y="3482"/>
                    <a:pt x="447" y="2182"/>
                    <a:pt x="447" y="2166"/>
                  </a:cubicBezTo>
                  <a:cubicBezTo>
                    <a:pt x="444" y="2024"/>
                    <a:pt x="339" y="1956"/>
                    <a:pt x="232" y="1956"/>
                  </a:cubicBezTo>
                  <a:cubicBezTo>
                    <a:pt x="117" y="1956"/>
                    <a:pt x="0" y="2036"/>
                    <a:pt x="9" y="2190"/>
                  </a:cubicBezTo>
                  <a:cubicBezTo>
                    <a:pt x="24" y="2477"/>
                    <a:pt x="80" y="2756"/>
                    <a:pt x="176" y="3027"/>
                  </a:cubicBezTo>
                  <a:cubicBezTo>
                    <a:pt x="384" y="3610"/>
                    <a:pt x="759" y="3929"/>
                    <a:pt x="1237" y="3929"/>
                  </a:cubicBezTo>
                  <a:cubicBezTo>
                    <a:pt x="1437" y="3921"/>
                    <a:pt x="1628" y="3833"/>
                    <a:pt x="1764" y="3682"/>
                  </a:cubicBezTo>
                  <a:cubicBezTo>
                    <a:pt x="2450" y="2940"/>
                    <a:pt x="2362" y="490"/>
                    <a:pt x="2346" y="211"/>
                  </a:cubicBezTo>
                  <a:cubicBezTo>
                    <a:pt x="2339" y="69"/>
                    <a:pt x="2234" y="1"/>
                    <a:pt x="2128"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4"/>
            <p:cNvSpPr/>
            <p:nvPr/>
          </p:nvSpPr>
          <p:spPr>
            <a:xfrm>
              <a:off x="3092200" y="1734850"/>
              <a:ext cx="58275" cy="139250"/>
            </a:xfrm>
            <a:custGeom>
              <a:rect b="b" l="l" r="r" t="t"/>
              <a:pathLst>
                <a:path extrusionOk="0" h="5570" w="2331">
                  <a:moveTo>
                    <a:pt x="1900" y="0"/>
                  </a:moveTo>
                  <a:cubicBezTo>
                    <a:pt x="1776" y="0"/>
                    <a:pt x="1650" y="92"/>
                    <a:pt x="1677" y="258"/>
                  </a:cubicBezTo>
                  <a:cubicBezTo>
                    <a:pt x="1684" y="274"/>
                    <a:pt x="1812" y="1263"/>
                    <a:pt x="1844" y="2348"/>
                  </a:cubicBezTo>
                  <a:cubicBezTo>
                    <a:pt x="1892" y="4207"/>
                    <a:pt x="1629" y="4806"/>
                    <a:pt x="1469" y="4997"/>
                  </a:cubicBezTo>
                  <a:cubicBezTo>
                    <a:pt x="1420" y="5051"/>
                    <a:pt x="1330" y="5105"/>
                    <a:pt x="1226" y="5105"/>
                  </a:cubicBezTo>
                  <a:cubicBezTo>
                    <a:pt x="1144" y="5105"/>
                    <a:pt x="1054" y="5072"/>
                    <a:pt x="966" y="4981"/>
                  </a:cubicBezTo>
                  <a:cubicBezTo>
                    <a:pt x="543" y="4550"/>
                    <a:pt x="448" y="3298"/>
                    <a:pt x="448" y="2843"/>
                  </a:cubicBezTo>
                  <a:cubicBezTo>
                    <a:pt x="448" y="2715"/>
                    <a:pt x="344" y="2619"/>
                    <a:pt x="224" y="2619"/>
                  </a:cubicBezTo>
                  <a:cubicBezTo>
                    <a:pt x="105" y="2619"/>
                    <a:pt x="1" y="2715"/>
                    <a:pt x="1" y="2843"/>
                  </a:cubicBezTo>
                  <a:cubicBezTo>
                    <a:pt x="1" y="3026"/>
                    <a:pt x="25" y="4662"/>
                    <a:pt x="655" y="5300"/>
                  </a:cubicBezTo>
                  <a:cubicBezTo>
                    <a:pt x="855" y="5500"/>
                    <a:pt x="1049" y="5570"/>
                    <a:pt x="1220" y="5570"/>
                  </a:cubicBezTo>
                  <a:cubicBezTo>
                    <a:pt x="1494" y="5570"/>
                    <a:pt x="1711" y="5392"/>
                    <a:pt x="1804" y="5285"/>
                  </a:cubicBezTo>
                  <a:cubicBezTo>
                    <a:pt x="2171" y="4854"/>
                    <a:pt x="2331" y="3888"/>
                    <a:pt x="2283" y="2332"/>
                  </a:cubicBezTo>
                  <a:cubicBezTo>
                    <a:pt x="2251" y="1223"/>
                    <a:pt x="2115" y="210"/>
                    <a:pt x="2115" y="202"/>
                  </a:cubicBezTo>
                  <a:cubicBezTo>
                    <a:pt x="2104" y="64"/>
                    <a:pt x="2003" y="0"/>
                    <a:pt x="1900"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4"/>
            <p:cNvSpPr/>
            <p:nvPr/>
          </p:nvSpPr>
          <p:spPr>
            <a:xfrm>
              <a:off x="3133900" y="1735150"/>
              <a:ext cx="18775" cy="40650"/>
            </a:xfrm>
            <a:custGeom>
              <a:rect b="b" l="l" r="r" t="t"/>
              <a:pathLst>
                <a:path extrusionOk="0" h="1626" w="751">
                  <a:moveTo>
                    <a:pt x="228" y="0"/>
                  </a:moveTo>
                  <a:cubicBezTo>
                    <a:pt x="114" y="0"/>
                    <a:pt x="0" y="78"/>
                    <a:pt x="9" y="230"/>
                  </a:cubicBezTo>
                  <a:cubicBezTo>
                    <a:pt x="24" y="517"/>
                    <a:pt x="80" y="804"/>
                    <a:pt x="176" y="1075"/>
                  </a:cubicBezTo>
                  <a:cubicBezTo>
                    <a:pt x="240" y="1275"/>
                    <a:pt x="352" y="1466"/>
                    <a:pt x="495" y="1626"/>
                  </a:cubicBezTo>
                  <a:lnTo>
                    <a:pt x="751" y="1243"/>
                  </a:lnTo>
                  <a:cubicBezTo>
                    <a:pt x="479" y="860"/>
                    <a:pt x="447" y="222"/>
                    <a:pt x="447" y="214"/>
                  </a:cubicBezTo>
                  <a:cubicBezTo>
                    <a:pt x="443" y="70"/>
                    <a:pt x="336" y="0"/>
                    <a:pt x="228"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4"/>
            <p:cNvSpPr/>
            <p:nvPr/>
          </p:nvSpPr>
          <p:spPr>
            <a:xfrm>
              <a:off x="3180375" y="1686475"/>
              <a:ext cx="12800" cy="47050"/>
            </a:xfrm>
            <a:custGeom>
              <a:rect b="b" l="l" r="r" t="t"/>
              <a:pathLst>
                <a:path extrusionOk="0" h="1882" w="512">
                  <a:moveTo>
                    <a:pt x="268" y="0"/>
                  </a:moveTo>
                  <a:cubicBezTo>
                    <a:pt x="154" y="0"/>
                    <a:pt x="40" y="78"/>
                    <a:pt x="49" y="230"/>
                  </a:cubicBezTo>
                  <a:cubicBezTo>
                    <a:pt x="65" y="780"/>
                    <a:pt x="49" y="1331"/>
                    <a:pt x="1" y="1881"/>
                  </a:cubicBezTo>
                  <a:lnTo>
                    <a:pt x="479" y="1411"/>
                  </a:lnTo>
                  <a:cubicBezTo>
                    <a:pt x="511" y="820"/>
                    <a:pt x="495" y="325"/>
                    <a:pt x="487" y="214"/>
                  </a:cubicBezTo>
                  <a:cubicBezTo>
                    <a:pt x="484" y="70"/>
                    <a:pt x="376" y="0"/>
                    <a:pt x="268"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4"/>
            <p:cNvSpPr/>
            <p:nvPr/>
          </p:nvSpPr>
          <p:spPr>
            <a:xfrm>
              <a:off x="3092200" y="1800325"/>
              <a:ext cx="14200" cy="44100"/>
            </a:xfrm>
            <a:custGeom>
              <a:rect b="b" l="l" r="r" t="t"/>
              <a:pathLst>
                <a:path extrusionOk="0" h="1764" w="568">
                  <a:moveTo>
                    <a:pt x="224" y="0"/>
                  </a:moveTo>
                  <a:cubicBezTo>
                    <a:pt x="105" y="0"/>
                    <a:pt x="1" y="96"/>
                    <a:pt x="1" y="224"/>
                  </a:cubicBezTo>
                  <a:cubicBezTo>
                    <a:pt x="1" y="743"/>
                    <a:pt x="65" y="1261"/>
                    <a:pt x="192" y="1764"/>
                  </a:cubicBezTo>
                  <a:cubicBezTo>
                    <a:pt x="336" y="1660"/>
                    <a:pt x="456" y="1540"/>
                    <a:pt x="567" y="1405"/>
                  </a:cubicBezTo>
                  <a:cubicBezTo>
                    <a:pt x="488" y="1014"/>
                    <a:pt x="448" y="615"/>
                    <a:pt x="448" y="224"/>
                  </a:cubicBezTo>
                  <a:cubicBezTo>
                    <a:pt x="448" y="96"/>
                    <a:pt x="344" y="0"/>
                    <a:pt x="224"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4"/>
            <p:cNvSpPr/>
            <p:nvPr/>
          </p:nvSpPr>
          <p:spPr>
            <a:xfrm>
              <a:off x="3133700" y="1735050"/>
              <a:ext cx="14600" cy="53325"/>
            </a:xfrm>
            <a:custGeom>
              <a:rect b="b" l="l" r="r" t="t"/>
              <a:pathLst>
                <a:path extrusionOk="0" h="2133" w="584">
                  <a:moveTo>
                    <a:pt x="236" y="0"/>
                  </a:moveTo>
                  <a:cubicBezTo>
                    <a:pt x="227" y="0"/>
                    <a:pt x="217" y="1"/>
                    <a:pt x="208" y="2"/>
                  </a:cubicBezTo>
                  <a:cubicBezTo>
                    <a:pt x="88" y="18"/>
                    <a:pt x="1" y="130"/>
                    <a:pt x="17" y="258"/>
                  </a:cubicBezTo>
                  <a:cubicBezTo>
                    <a:pt x="17" y="266"/>
                    <a:pt x="128" y="1127"/>
                    <a:pt x="168" y="2133"/>
                  </a:cubicBezTo>
                  <a:lnTo>
                    <a:pt x="583" y="1518"/>
                  </a:lnTo>
                  <a:cubicBezTo>
                    <a:pt x="535" y="768"/>
                    <a:pt x="455" y="202"/>
                    <a:pt x="455" y="194"/>
                  </a:cubicBezTo>
                  <a:cubicBezTo>
                    <a:pt x="441" y="83"/>
                    <a:pt x="345" y="0"/>
                    <a:pt x="236"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4"/>
            <p:cNvSpPr/>
            <p:nvPr/>
          </p:nvSpPr>
          <p:spPr>
            <a:xfrm>
              <a:off x="3125925" y="1850200"/>
              <a:ext cx="20375" cy="20375"/>
            </a:xfrm>
            <a:custGeom>
              <a:rect b="b" l="l" r="r" t="t"/>
              <a:pathLst>
                <a:path extrusionOk="0" h="815" w="815">
                  <a:moveTo>
                    <a:pt x="407" y="0"/>
                  </a:moveTo>
                  <a:cubicBezTo>
                    <a:pt x="184" y="0"/>
                    <a:pt x="0" y="184"/>
                    <a:pt x="0" y="407"/>
                  </a:cubicBezTo>
                  <a:cubicBezTo>
                    <a:pt x="0" y="631"/>
                    <a:pt x="184" y="814"/>
                    <a:pt x="407" y="814"/>
                  </a:cubicBezTo>
                  <a:cubicBezTo>
                    <a:pt x="631" y="814"/>
                    <a:pt x="814" y="631"/>
                    <a:pt x="814" y="407"/>
                  </a:cubicBezTo>
                  <a:cubicBezTo>
                    <a:pt x="814" y="184"/>
                    <a:pt x="631" y="0"/>
                    <a:pt x="407"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4"/>
            <p:cNvSpPr/>
            <p:nvPr/>
          </p:nvSpPr>
          <p:spPr>
            <a:xfrm>
              <a:off x="3097600" y="1850200"/>
              <a:ext cx="20175" cy="20375"/>
            </a:xfrm>
            <a:custGeom>
              <a:rect b="b" l="l" r="r" t="t"/>
              <a:pathLst>
                <a:path extrusionOk="0" h="815" w="807">
                  <a:moveTo>
                    <a:pt x="407" y="0"/>
                  </a:moveTo>
                  <a:cubicBezTo>
                    <a:pt x="184" y="0"/>
                    <a:pt x="0" y="184"/>
                    <a:pt x="0" y="407"/>
                  </a:cubicBezTo>
                  <a:cubicBezTo>
                    <a:pt x="0" y="631"/>
                    <a:pt x="184" y="814"/>
                    <a:pt x="407" y="814"/>
                  </a:cubicBezTo>
                  <a:cubicBezTo>
                    <a:pt x="631" y="814"/>
                    <a:pt x="806" y="631"/>
                    <a:pt x="806" y="407"/>
                  </a:cubicBezTo>
                  <a:cubicBezTo>
                    <a:pt x="806" y="184"/>
                    <a:pt x="631" y="0"/>
                    <a:pt x="407"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4"/>
            <p:cNvSpPr/>
            <p:nvPr/>
          </p:nvSpPr>
          <p:spPr>
            <a:xfrm>
              <a:off x="3107775" y="1853575"/>
              <a:ext cx="28750" cy="28950"/>
            </a:xfrm>
            <a:custGeom>
              <a:rect b="b" l="l" r="r" t="t"/>
              <a:pathLst>
                <a:path extrusionOk="0" h="1158" w="1150">
                  <a:moveTo>
                    <a:pt x="575" y="1"/>
                  </a:moveTo>
                  <a:cubicBezTo>
                    <a:pt x="256" y="1"/>
                    <a:pt x="0" y="256"/>
                    <a:pt x="0" y="575"/>
                  </a:cubicBezTo>
                  <a:cubicBezTo>
                    <a:pt x="0" y="895"/>
                    <a:pt x="256" y="1158"/>
                    <a:pt x="575" y="1158"/>
                  </a:cubicBezTo>
                  <a:cubicBezTo>
                    <a:pt x="894" y="1158"/>
                    <a:pt x="1149" y="895"/>
                    <a:pt x="1149" y="575"/>
                  </a:cubicBezTo>
                  <a:cubicBezTo>
                    <a:pt x="1149" y="256"/>
                    <a:pt x="894" y="1"/>
                    <a:pt x="57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4"/>
            <p:cNvSpPr/>
            <p:nvPr/>
          </p:nvSpPr>
          <p:spPr>
            <a:xfrm>
              <a:off x="3083625" y="1627825"/>
              <a:ext cx="48700" cy="112875"/>
            </a:xfrm>
            <a:custGeom>
              <a:rect b="b" l="l" r="r" t="t"/>
              <a:pathLst>
                <a:path extrusionOk="0" h="4515" w="1948">
                  <a:moveTo>
                    <a:pt x="1022" y="0"/>
                  </a:moveTo>
                  <a:cubicBezTo>
                    <a:pt x="920" y="0"/>
                    <a:pt x="818" y="85"/>
                    <a:pt x="839" y="214"/>
                  </a:cubicBezTo>
                  <a:lnTo>
                    <a:pt x="878" y="493"/>
                  </a:lnTo>
                  <a:cubicBezTo>
                    <a:pt x="926" y="836"/>
                    <a:pt x="902" y="1179"/>
                    <a:pt x="815" y="1514"/>
                  </a:cubicBezTo>
                  <a:lnTo>
                    <a:pt x="1" y="4515"/>
                  </a:lnTo>
                  <a:lnTo>
                    <a:pt x="1860" y="3549"/>
                  </a:lnTo>
                  <a:lnTo>
                    <a:pt x="1924" y="2169"/>
                  </a:lnTo>
                  <a:cubicBezTo>
                    <a:pt x="1948" y="1650"/>
                    <a:pt x="1820" y="1139"/>
                    <a:pt x="1549" y="700"/>
                  </a:cubicBezTo>
                  <a:lnTo>
                    <a:pt x="1174" y="86"/>
                  </a:lnTo>
                  <a:cubicBezTo>
                    <a:pt x="1137" y="26"/>
                    <a:pt x="1079" y="0"/>
                    <a:pt x="1022"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4"/>
            <p:cNvSpPr/>
            <p:nvPr/>
          </p:nvSpPr>
          <p:spPr>
            <a:xfrm>
              <a:off x="3083825" y="1663475"/>
              <a:ext cx="48100" cy="77225"/>
            </a:xfrm>
            <a:custGeom>
              <a:rect b="b" l="l" r="r" t="t"/>
              <a:pathLst>
                <a:path extrusionOk="0" h="3089" w="1924">
                  <a:moveTo>
                    <a:pt x="1844" y="1"/>
                  </a:moveTo>
                  <a:lnTo>
                    <a:pt x="1022" y="679"/>
                  </a:lnTo>
                  <a:cubicBezTo>
                    <a:pt x="847" y="822"/>
                    <a:pt x="679" y="982"/>
                    <a:pt x="519" y="1150"/>
                  </a:cubicBezTo>
                  <a:lnTo>
                    <a:pt x="1" y="3089"/>
                  </a:lnTo>
                  <a:lnTo>
                    <a:pt x="1852" y="2123"/>
                  </a:lnTo>
                  <a:lnTo>
                    <a:pt x="1916" y="743"/>
                  </a:lnTo>
                  <a:cubicBezTo>
                    <a:pt x="1924" y="487"/>
                    <a:pt x="1900" y="240"/>
                    <a:pt x="1844"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4"/>
            <p:cNvSpPr/>
            <p:nvPr/>
          </p:nvSpPr>
          <p:spPr>
            <a:xfrm>
              <a:off x="3043525" y="1580000"/>
              <a:ext cx="179575" cy="253825"/>
            </a:xfrm>
            <a:custGeom>
              <a:rect b="b" l="l" r="r" t="t"/>
              <a:pathLst>
                <a:path extrusionOk="0" h="10153" w="7183">
                  <a:moveTo>
                    <a:pt x="6419" y="0"/>
                  </a:moveTo>
                  <a:cubicBezTo>
                    <a:pt x="6312" y="0"/>
                    <a:pt x="6204" y="64"/>
                    <a:pt x="6169" y="196"/>
                  </a:cubicBezTo>
                  <a:lnTo>
                    <a:pt x="5714" y="1839"/>
                  </a:lnTo>
                  <a:cubicBezTo>
                    <a:pt x="5570" y="2326"/>
                    <a:pt x="5291" y="2765"/>
                    <a:pt x="4900" y="3092"/>
                  </a:cubicBezTo>
                  <a:lnTo>
                    <a:pt x="3105" y="4584"/>
                  </a:lnTo>
                  <a:cubicBezTo>
                    <a:pt x="2698" y="4920"/>
                    <a:pt x="2347" y="5318"/>
                    <a:pt x="2060" y="5749"/>
                  </a:cubicBezTo>
                  <a:lnTo>
                    <a:pt x="208" y="8510"/>
                  </a:lnTo>
                  <a:cubicBezTo>
                    <a:pt x="57" y="8734"/>
                    <a:pt x="1" y="8997"/>
                    <a:pt x="41" y="9260"/>
                  </a:cubicBezTo>
                  <a:cubicBezTo>
                    <a:pt x="233" y="10046"/>
                    <a:pt x="850" y="10153"/>
                    <a:pt x="1169" y="10153"/>
                  </a:cubicBezTo>
                  <a:cubicBezTo>
                    <a:pt x="1288" y="10153"/>
                    <a:pt x="1365" y="10138"/>
                    <a:pt x="1365" y="10138"/>
                  </a:cubicBezTo>
                  <a:cubicBezTo>
                    <a:pt x="1613" y="10066"/>
                    <a:pt x="1828" y="9915"/>
                    <a:pt x="1972" y="9699"/>
                  </a:cubicBezTo>
                  <a:lnTo>
                    <a:pt x="4030" y="6627"/>
                  </a:lnTo>
                  <a:cubicBezTo>
                    <a:pt x="4166" y="6412"/>
                    <a:pt x="4334" y="6220"/>
                    <a:pt x="4517" y="6045"/>
                  </a:cubicBezTo>
                  <a:lnTo>
                    <a:pt x="6360" y="4233"/>
                  </a:lnTo>
                  <a:cubicBezTo>
                    <a:pt x="6935" y="3683"/>
                    <a:pt x="7182" y="2869"/>
                    <a:pt x="7031" y="2087"/>
                  </a:cubicBezTo>
                  <a:lnTo>
                    <a:pt x="6672" y="212"/>
                  </a:lnTo>
                  <a:cubicBezTo>
                    <a:pt x="6647" y="72"/>
                    <a:pt x="6534" y="0"/>
                    <a:pt x="6419"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4"/>
            <p:cNvSpPr/>
            <p:nvPr/>
          </p:nvSpPr>
          <p:spPr>
            <a:xfrm>
              <a:off x="3051725" y="1580000"/>
              <a:ext cx="171375" cy="253800"/>
            </a:xfrm>
            <a:custGeom>
              <a:rect b="b" l="l" r="r" t="t"/>
              <a:pathLst>
                <a:path extrusionOk="0" h="10152" w="6855">
                  <a:moveTo>
                    <a:pt x="6091" y="0"/>
                  </a:moveTo>
                  <a:cubicBezTo>
                    <a:pt x="5984" y="0"/>
                    <a:pt x="5876" y="64"/>
                    <a:pt x="5841" y="196"/>
                  </a:cubicBezTo>
                  <a:lnTo>
                    <a:pt x="5681" y="786"/>
                  </a:lnTo>
                  <a:lnTo>
                    <a:pt x="5873" y="1752"/>
                  </a:lnTo>
                  <a:cubicBezTo>
                    <a:pt x="6024" y="2534"/>
                    <a:pt x="5769" y="3348"/>
                    <a:pt x="5195" y="3898"/>
                  </a:cubicBezTo>
                  <a:lnTo>
                    <a:pt x="3351" y="5709"/>
                  </a:lnTo>
                  <a:cubicBezTo>
                    <a:pt x="3168" y="5885"/>
                    <a:pt x="3000" y="6077"/>
                    <a:pt x="2865" y="6292"/>
                  </a:cubicBezTo>
                  <a:lnTo>
                    <a:pt x="806" y="9364"/>
                  </a:lnTo>
                  <a:cubicBezTo>
                    <a:pt x="662" y="9579"/>
                    <a:pt x="447" y="9731"/>
                    <a:pt x="200" y="9803"/>
                  </a:cubicBezTo>
                  <a:cubicBezTo>
                    <a:pt x="136" y="9811"/>
                    <a:pt x="64" y="9819"/>
                    <a:pt x="0" y="9819"/>
                  </a:cubicBezTo>
                  <a:cubicBezTo>
                    <a:pt x="268" y="10103"/>
                    <a:pt x="636" y="10151"/>
                    <a:pt x="857" y="10151"/>
                  </a:cubicBezTo>
                  <a:cubicBezTo>
                    <a:pt x="971" y="10151"/>
                    <a:pt x="1045" y="10138"/>
                    <a:pt x="1045" y="10138"/>
                  </a:cubicBezTo>
                  <a:cubicBezTo>
                    <a:pt x="1293" y="10066"/>
                    <a:pt x="1508" y="9915"/>
                    <a:pt x="1644" y="9699"/>
                  </a:cubicBezTo>
                  <a:lnTo>
                    <a:pt x="3702" y="6627"/>
                  </a:lnTo>
                  <a:cubicBezTo>
                    <a:pt x="3846" y="6412"/>
                    <a:pt x="4006" y="6220"/>
                    <a:pt x="4189" y="6045"/>
                  </a:cubicBezTo>
                  <a:lnTo>
                    <a:pt x="6032" y="4241"/>
                  </a:lnTo>
                  <a:cubicBezTo>
                    <a:pt x="6607" y="3683"/>
                    <a:pt x="6854" y="2869"/>
                    <a:pt x="6703" y="2087"/>
                  </a:cubicBezTo>
                  <a:lnTo>
                    <a:pt x="6344" y="212"/>
                  </a:lnTo>
                  <a:cubicBezTo>
                    <a:pt x="6319" y="72"/>
                    <a:pt x="6206" y="0"/>
                    <a:pt x="6091"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4"/>
            <p:cNvSpPr/>
            <p:nvPr/>
          </p:nvSpPr>
          <p:spPr>
            <a:xfrm>
              <a:off x="3054300" y="1720525"/>
              <a:ext cx="87000" cy="93600"/>
            </a:xfrm>
            <a:custGeom>
              <a:rect b="b" l="l" r="r" t="t"/>
              <a:pathLst>
                <a:path extrusionOk="0" h="3744" w="3480">
                  <a:moveTo>
                    <a:pt x="1716" y="1"/>
                  </a:moveTo>
                  <a:cubicBezTo>
                    <a:pt x="1684" y="41"/>
                    <a:pt x="1652" y="88"/>
                    <a:pt x="1629" y="128"/>
                  </a:cubicBezTo>
                  <a:lnTo>
                    <a:pt x="1" y="2562"/>
                  </a:lnTo>
                  <a:lnTo>
                    <a:pt x="1764" y="3743"/>
                  </a:lnTo>
                  <a:lnTo>
                    <a:pt x="3480" y="1182"/>
                  </a:lnTo>
                  <a:lnTo>
                    <a:pt x="1716"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4"/>
            <p:cNvSpPr/>
            <p:nvPr/>
          </p:nvSpPr>
          <p:spPr>
            <a:xfrm>
              <a:off x="3080050" y="1737675"/>
              <a:ext cx="61250" cy="76450"/>
            </a:xfrm>
            <a:custGeom>
              <a:rect b="b" l="l" r="r" t="t"/>
              <a:pathLst>
                <a:path extrusionOk="0" h="3058" w="2450">
                  <a:moveTo>
                    <a:pt x="1716" y="1"/>
                  </a:moveTo>
                  <a:lnTo>
                    <a:pt x="0" y="2570"/>
                  </a:lnTo>
                  <a:lnTo>
                    <a:pt x="734" y="3057"/>
                  </a:lnTo>
                  <a:lnTo>
                    <a:pt x="2450" y="496"/>
                  </a:lnTo>
                  <a:lnTo>
                    <a:pt x="1716"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4"/>
            <p:cNvSpPr/>
            <p:nvPr/>
          </p:nvSpPr>
          <p:spPr>
            <a:xfrm>
              <a:off x="3137500" y="1665475"/>
              <a:ext cx="49300" cy="52875"/>
            </a:xfrm>
            <a:custGeom>
              <a:rect b="b" l="l" r="r" t="t"/>
              <a:pathLst>
                <a:path extrusionOk="0" h="2115" w="1972">
                  <a:moveTo>
                    <a:pt x="750" y="0"/>
                  </a:moveTo>
                  <a:lnTo>
                    <a:pt x="0" y="623"/>
                  </a:lnTo>
                  <a:lnTo>
                    <a:pt x="1277" y="2115"/>
                  </a:lnTo>
                  <a:lnTo>
                    <a:pt x="1971" y="1429"/>
                  </a:lnTo>
                  <a:lnTo>
                    <a:pt x="750"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4"/>
            <p:cNvSpPr/>
            <p:nvPr/>
          </p:nvSpPr>
          <p:spPr>
            <a:xfrm>
              <a:off x="3156050" y="1685625"/>
              <a:ext cx="30750" cy="32725"/>
            </a:xfrm>
            <a:custGeom>
              <a:rect b="b" l="l" r="r" t="t"/>
              <a:pathLst>
                <a:path extrusionOk="0" h="1309" w="1230">
                  <a:moveTo>
                    <a:pt x="694" y="0"/>
                  </a:moveTo>
                  <a:lnTo>
                    <a:pt x="0" y="679"/>
                  </a:lnTo>
                  <a:lnTo>
                    <a:pt x="535" y="1309"/>
                  </a:lnTo>
                  <a:lnTo>
                    <a:pt x="1229" y="623"/>
                  </a:lnTo>
                  <a:lnTo>
                    <a:pt x="694"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4"/>
            <p:cNvSpPr/>
            <p:nvPr/>
          </p:nvSpPr>
          <p:spPr>
            <a:xfrm>
              <a:off x="3183375" y="1609425"/>
              <a:ext cx="36925" cy="31725"/>
            </a:xfrm>
            <a:custGeom>
              <a:rect b="b" l="l" r="r" t="t"/>
              <a:pathLst>
                <a:path extrusionOk="0" h="1269" w="1477">
                  <a:moveTo>
                    <a:pt x="304" y="0"/>
                  </a:moveTo>
                  <a:lnTo>
                    <a:pt x="120" y="662"/>
                  </a:lnTo>
                  <a:cubicBezTo>
                    <a:pt x="88" y="766"/>
                    <a:pt x="48" y="878"/>
                    <a:pt x="0" y="982"/>
                  </a:cubicBezTo>
                  <a:lnTo>
                    <a:pt x="1477" y="1269"/>
                  </a:lnTo>
                  <a:cubicBezTo>
                    <a:pt x="1469" y="1149"/>
                    <a:pt x="1461" y="1030"/>
                    <a:pt x="1437" y="910"/>
                  </a:cubicBezTo>
                  <a:lnTo>
                    <a:pt x="1301" y="200"/>
                  </a:lnTo>
                  <a:lnTo>
                    <a:pt x="304"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4"/>
            <p:cNvSpPr/>
            <p:nvPr/>
          </p:nvSpPr>
          <p:spPr>
            <a:xfrm>
              <a:off x="3195750" y="1610425"/>
              <a:ext cx="24750" cy="30725"/>
            </a:xfrm>
            <a:custGeom>
              <a:rect b="b" l="l" r="r" t="t"/>
              <a:pathLst>
                <a:path extrusionOk="0" h="1229" w="990">
                  <a:moveTo>
                    <a:pt x="0" y="0"/>
                  </a:moveTo>
                  <a:lnTo>
                    <a:pt x="104" y="543"/>
                  </a:lnTo>
                  <a:cubicBezTo>
                    <a:pt x="136" y="710"/>
                    <a:pt x="152" y="886"/>
                    <a:pt x="152" y="1069"/>
                  </a:cubicBezTo>
                  <a:lnTo>
                    <a:pt x="990" y="1229"/>
                  </a:lnTo>
                  <a:cubicBezTo>
                    <a:pt x="982" y="1109"/>
                    <a:pt x="966" y="990"/>
                    <a:pt x="942" y="870"/>
                  </a:cubicBezTo>
                  <a:lnTo>
                    <a:pt x="806" y="160"/>
                  </a:lnTo>
                  <a:lnTo>
                    <a:pt x="0"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4"/>
            <p:cNvSpPr/>
            <p:nvPr/>
          </p:nvSpPr>
          <p:spPr>
            <a:xfrm>
              <a:off x="3054300" y="1765225"/>
              <a:ext cx="57075" cy="48900"/>
            </a:xfrm>
            <a:custGeom>
              <a:rect b="b" l="l" r="r" t="t"/>
              <a:pathLst>
                <a:path extrusionOk="0" h="1956" w="2283">
                  <a:moveTo>
                    <a:pt x="519" y="0"/>
                  </a:moveTo>
                  <a:lnTo>
                    <a:pt x="1" y="774"/>
                  </a:lnTo>
                  <a:lnTo>
                    <a:pt x="1764" y="1955"/>
                  </a:lnTo>
                  <a:lnTo>
                    <a:pt x="2283" y="1181"/>
                  </a:lnTo>
                  <a:lnTo>
                    <a:pt x="519"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4"/>
            <p:cNvSpPr/>
            <p:nvPr/>
          </p:nvSpPr>
          <p:spPr>
            <a:xfrm>
              <a:off x="3080050" y="1782375"/>
              <a:ext cx="31325" cy="31750"/>
            </a:xfrm>
            <a:custGeom>
              <a:rect b="b" l="l" r="r" t="t"/>
              <a:pathLst>
                <a:path extrusionOk="0" h="1270" w="1253">
                  <a:moveTo>
                    <a:pt x="519" y="0"/>
                  </a:moveTo>
                  <a:lnTo>
                    <a:pt x="0" y="782"/>
                  </a:lnTo>
                  <a:lnTo>
                    <a:pt x="734" y="1269"/>
                  </a:lnTo>
                  <a:lnTo>
                    <a:pt x="1253" y="495"/>
                  </a:lnTo>
                  <a:lnTo>
                    <a:pt x="519"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4"/>
            <p:cNvSpPr/>
            <p:nvPr/>
          </p:nvSpPr>
          <p:spPr>
            <a:xfrm>
              <a:off x="3083625" y="1720525"/>
              <a:ext cx="57675" cy="49700"/>
            </a:xfrm>
            <a:custGeom>
              <a:rect b="b" l="l" r="r" t="t"/>
              <a:pathLst>
                <a:path extrusionOk="0" h="1988" w="2307">
                  <a:moveTo>
                    <a:pt x="543" y="1"/>
                  </a:moveTo>
                  <a:cubicBezTo>
                    <a:pt x="511" y="41"/>
                    <a:pt x="479" y="88"/>
                    <a:pt x="456" y="128"/>
                  </a:cubicBezTo>
                  <a:lnTo>
                    <a:pt x="1" y="807"/>
                  </a:lnTo>
                  <a:lnTo>
                    <a:pt x="1764" y="1988"/>
                  </a:lnTo>
                  <a:lnTo>
                    <a:pt x="2307" y="1182"/>
                  </a:lnTo>
                  <a:lnTo>
                    <a:pt x="543"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4"/>
            <p:cNvSpPr/>
            <p:nvPr/>
          </p:nvSpPr>
          <p:spPr>
            <a:xfrm>
              <a:off x="3109375" y="1737675"/>
              <a:ext cx="31925" cy="32550"/>
            </a:xfrm>
            <a:custGeom>
              <a:rect b="b" l="l" r="r" t="t"/>
              <a:pathLst>
                <a:path extrusionOk="0" h="1302" w="1277">
                  <a:moveTo>
                    <a:pt x="543" y="1"/>
                  </a:moveTo>
                  <a:lnTo>
                    <a:pt x="0" y="815"/>
                  </a:lnTo>
                  <a:lnTo>
                    <a:pt x="734" y="1302"/>
                  </a:lnTo>
                  <a:lnTo>
                    <a:pt x="1277" y="496"/>
                  </a:lnTo>
                  <a:lnTo>
                    <a:pt x="543"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4"/>
            <p:cNvSpPr/>
            <p:nvPr/>
          </p:nvSpPr>
          <p:spPr>
            <a:xfrm>
              <a:off x="2878750" y="1685850"/>
              <a:ext cx="61175" cy="98550"/>
            </a:xfrm>
            <a:custGeom>
              <a:rect b="b" l="l" r="r" t="t"/>
              <a:pathLst>
                <a:path extrusionOk="0" h="3942" w="2447">
                  <a:moveTo>
                    <a:pt x="320" y="1"/>
                  </a:moveTo>
                  <a:cubicBezTo>
                    <a:pt x="209" y="1"/>
                    <a:pt x="101" y="73"/>
                    <a:pt x="105" y="223"/>
                  </a:cubicBezTo>
                  <a:cubicBezTo>
                    <a:pt x="89" y="502"/>
                    <a:pt x="1" y="2952"/>
                    <a:pt x="687" y="3694"/>
                  </a:cubicBezTo>
                  <a:cubicBezTo>
                    <a:pt x="815" y="3845"/>
                    <a:pt x="1006" y="3933"/>
                    <a:pt x="1214" y="3941"/>
                  </a:cubicBezTo>
                  <a:cubicBezTo>
                    <a:pt x="1693" y="3941"/>
                    <a:pt x="2068" y="3622"/>
                    <a:pt x="2275" y="3039"/>
                  </a:cubicBezTo>
                  <a:cubicBezTo>
                    <a:pt x="2371" y="2768"/>
                    <a:pt x="2427" y="2489"/>
                    <a:pt x="2443" y="2202"/>
                  </a:cubicBezTo>
                  <a:cubicBezTo>
                    <a:pt x="2447" y="2048"/>
                    <a:pt x="2330" y="1968"/>
                    <a:pt x="2215" y="1968"/>
                  </a:cubicBezTo>
                  <a:cubicBezTo>
                    <a:pt x="2108" y="1968"/>
                    <a:pt x="2003" y="2036"/>
                    <a:pt x="1996" y="2178"/>
                  </a:cubicBezTo>
                  <a:cubicBezTo>
                    <a:pt x="1996" y="2194"/>
                    <a:pt x="1932" y="3494"/>
                    <a:pt x="1214" y="3494"/>
                  </a:cubicBezTo>
                  <a:cubicBezTo>
                    <a:pt x="1134" y="3478"/>
                    <a:pt x="1062" y="3446"/>
                    <a:pt x="1014" y="3391"/>
                  </a:cubicBezTo>
                  <a:cubicBezTo>
                    <a:pt x="536" y="2880"/>
                    <a:pt x="512" y="949"/>
                    <a:pt x="543" y="247"/>
                  </a:cubicBezTo>
                  <a:cubicBezTo>
                    <a:pt x="560" y="85"/>
                    <a:pt x="439" y="1"/>
                    <a:pt x="320"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4"/>
            <p:cNvSpPr/>
            <p:nvPr/>
          </p:nvSpPr>
          <p:spPr>
            <a:xfrm>
              <a:off x="2921250" y="1735150"/>
              <a:ext cx="18675" cy="40650"/>
            </a:xfrm>
            <a:custGeom>
              <a:rect b="b" l="l" r="r" t="t"/>
              <a:pathLst>
                <a:path extrusionOk="0" h="1626" w="747">
                  <a:moveTo>
                    <a:pt x="519" y="0"/>
                  </a:moveTo>
                  <a:cubicBezTo>
                    <a:pt x="411" y="0"/>
                    <a:pt x="303" y="70"/>
                    <a:pt x="296" y="214"/>
                  </a:cubicBezTo>
                  <a:cubicBezTo>
                    <a:pt x="296" y="222"/>
                    <a:pt x="264" y="860"/>
                    <a:pt x="0" y="1243"/>
                  </a:cubicBezTo>
                  <a:lnTo>
                    <a:pt x="256" y="1626"/>
                  </a:lnTo>
                  <a:cubicBezTo>
                    <a:pt x="391" y="1466"/>
                    <a:pt x="503" y="1275"/>
                    <a:pt x="575" y="1075"/>
                  </a:cubicBezTo>
                  <a:cubicBezTo>
                    <a:pt x="663" y="804"/>
                    <a:pt x="727" y="517"/>
                    <a:pt x="743" y="230"/>
                  </a:cubicBezTo>
                  <a:cubicBezTo>
                    <a:pt x="747" y="78"/>
                    <a:pt x="633" y="0"/>
                    <a:pt x="519"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4"/>
            <p:cNvSpPr/>
            <p:nvPr/>
          </p:nvSpPr>
          <p:spPr>
            <a:xfrm>
              <a:off x="2880550" y="1686475"/>
              <a:ext cx="13000" cy="47050"/>
            </a:xfrm>
            <a:custGeom>
              <a:rect b="b" l="l" r="r" t="t"/>
              <a:pathLst>
                <a:path extrusionOk="0" h="1882" w="520">
                  <a:moveTo>
                    <a:pt x="248" y="0"/>
                  </a:moveTo>
                  <a:cubicBezTo>
                    <a:pt x="140" y="0"/>
                    <a:pt x="32" y="70"/>
                    <a:pt x="25" y="214"/>
                  </a:cubicBezTo>
                  <a:cubicBezTo>
                    <a:pt x="25" y="325"/>
                    <a:pt x="1" y="820"/>
                    <a:pt x="33" y="1411"/>
                  </a:cubicBezTo>
                  <a:lnTo>
                    <a:pt x="519" y="1881"/>
                  </a:lnTo>
                  <a:cubicBezTo>
                    <a:pt x="464" y="1331"/>
                    <a:pt x="448" y="780"/>
                    <a:pt x="471" y="230"/>
                  </a:cubicBezTo>
                  <a:cubicBezTo>
                    <a:pt x="476" y="78"/>
                    <a:pt x="362" y="0"/>
                    <a:pt x="248"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4"/>
            <p:cNvSpPr/>
            <p:nvPr/>
          </p:nvSpPr>
          <p:spPr>
            <a:xfrm>
              <a:off x="2923450" y="1735000"/>
              <a:ext cx="58075" cy="139100"/>
            </a:xfrm>
            <a:custGeom>
              <a:rect b="b" l="l" r="r" t="t"/>
              <a:pathLst>
                <a:path extrusionOk="0" h="5564" w="2323">
                  <a:moveTo>
                    <a:pt x="426" y="0"/>
                  </a:moveTo>
                  <a:cubicBezTo>
                    <a:pt x="326" y="0"/>
                    <a:pt x="226" y="62"/>
                    <a:pt x="208" y="196"/>
                  </a:cubicBezTo>
                  <a:cubicBezTo>
                    <a:pt x="208" y="204"/>
                    <a:pt x="72" y="1217"/>
                    <a:pt x="40" y="2326"/>
                  </a:cubicBezTo>
                  <a:cubicBezTo>
                    <a:pt x="0" y="3882"/>
                    <a:pt x="152" y="4848"/>
                    <a:pt x="527" y="5279"/>
                  </a:cubicBezTo>
                  <a:cubicBezTo>
                    <a:pt x="615" y="5386"/>
                    <a:pt x="830" y="5564"/>
                    <a:pt x="1103" y="5564"/>
                  </a:cubicBezTo>
                  <a:cubicBezTo>
                    <a:pt x="1274" y="5564"/>
                    <a:pt x="1468" y="5494"/>
                    <a:pt x="1668" y="5294"/>
                  </a:cubicBezTo>
                  <a:cubicBezTo>
                    <a:pt x="2306" y="4656"/>
                    <a:pt x="2322" y="3020"/>
                    <a:pt x="2322" y="2837"/>
                  </a:cubicBezTo>
                  <a:cubicBezTo>
                    <a:pt x="2322" y="2709"/>
                    <a:pt x="2227" y="2613"/>
                    <a:pt x="2107" y="2613"/>
                  </a:cubicBezTo>
                  <a:cubicBezTo>
                    <a:pt x="1979" y="2613"/>
                    <a:pt x="1883" y="2709"/>
                    <a:pt x="1883" y="2837"/>
                  </a:cubicBezTo>
                  <a:cubicBezTo>
                    <a:pt x="1883" y="3292"/>
                    <a:pt x="1780" y="4544"/>
                    <a:pt x="1357" y="4975"/>
                  </a:cubicBezTo>
                  <a:cubicBezTo>
                    <a:pt x="1269" y="5066"/>
                    <a:pt x="1180" y="5099"/>
                    <a:pt x="1101" y="5099"/>
                  </a:cubicBezTo>
                  <a:cubicBezTo>
                    <a:pt x="998" y="5099"/>
                    <a:pt x="911" y="5045"/>
                    <a:pt x="862" y="4991"/>
                  </a:cubicBezTo>
                  <a:cubicBezTo>
                    <a:pt x="694" y="4800"/>
                    <a:pt x="431" y="4201"/>
                    <a:pt x="487" y="2342"/>
                  </a:cubicBezTo>
                  <a:cubicBezTo>
                    <a:pt x="519" y="1257"/>
                    <a:pt x="647" y="268"/>
                    <a:pt x="647" y="252"/>
                  </a:cubicBezTo>
                  <a:cubicBezTo>
                    <a:pt x="668" y="90"/>
                    <a:pt x="547" y="0"/>
                    <a:pt x="426"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4"/>
            <p:cNvSpPr/>
            <p:nvPr/>
          </p:nvSpPr>
          <p:spPr>
            <a:xfrm>
              <a:off x="2967525" y="1800325"/>
              <a:ext cx="14000" cy="44100"/>
            </a:xfrm>
            <a:custGeom>
              <a:rect b="b" l="l" r="r" t="t"/>
              <a:pathLst>
                <a:path extrusionOk="0" h="1764" w="560">
                  <a:moveTo>
                    <a:pt x="344" y="0"/>
                  </a:moveTo>
                  <a:cubicBezTo>
                    <a:pt x="216" y="0"/>
                    <a:pt x="120" y="96"/>
                    <a:pt x="120" y="224"/>
                  </a:cubicBezTo>
                  <a:cubicBezTo>
                    <a:pt x="112" y="615"/>
                    <a:pt x="73" y="1014"/>
                    <a:pt x="1" y="1405"/>
                  </a:cubicBezTo>
                  <a:cubicBezTo>
                    <a:pt x="104" y="1540"/>
                    <a:pt x="232" y="1660"/>
                    <a:pt x="376" y="1764"/>
                  </a:cubicBezTo>
                  <a:cubicBezTo>
                    <a:pt x="495" y="1261"/>
                    <a:pt x="559" y="743"/>
                    <a:pt x="559" y="224"/>
                  </a:cubicBezTo>
                  <a:cubicBezTo>
                    <a:pt x="559" y="96"/>
                    <a:pt x="464" y="0"/>
                    <a:pt x="344"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4"/>
            <p:cNvSpPr/>
            <p:nvPr/>
          </p:nvSpPr>
          <p:spPr>
            <a:xfrm>
              <a:off x="2925650" y="1735050"/>
              <a:ext cx="14575" cy="53325"/>
            </a:xfrm>
            <a:custGeom>
              <a:rect b="b" l="l" r="r" t="t"/>
              <a:pathLst>
                <a:path extrusionOk="0" h="2133" w="583">
                  <a:moveTo>
                    <a:pt x="345" y="0"/>
                  </a:moveTo>
                  <a:cubicBezTo>
                    <a:pt x="232" y="0"/>
                    <a:pt x="142" y="83"/>
                    <a:pt x="128" y="194"/>
                  </a:cubicBezTo>
                  <a:cubicBezTo>
                    <a:pt x="120" y="202"/>
                    <a:pt x="48" y="768"/>
                    <a:pt x="0" y="1518"/>
                  </a:cubicBezTo>
                  <a:lnTo>
                    <a:pt x="407" y="2133"/>
                  </a:lnTo>
                  <a:cubicBezTo>
                    <a:pt x="447" y="1127"/>
                    <a:pt x="567" y="266"/>
                    <a:pt x="567" y="258"/>
                  </a:cubicBezTo>
                  <a:cubicBezTo>
                    <a:pt x="583" y="130"/>
                    <a:pt x="495" y="18"/>
                    <a:pt x="375" y="2"/>
                  </a:cubicBezTo>
                  <a:cubicBezTo>
                    <a:pt x="365" y="1"/>
                    <a:pt x="355" y="0"/>
                    <a:pt x="345"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4"/>
            <p:cNvSpPr/>
            <p:nvPr/>
          </p:nvSpPr>
          <p:spPr>
            <a:xfrm>
              <a:off x="2927625" y="1850200"/>
              <a:ext cx="20375" cy="20375"/>
            </a:xfrm>
            <a:custGeom>
              <a:rect b="b" l="l" r="r" t="t"/>
              <a:pathLst>
                <a:path extrusionOk="0" h="815" w="815">
                  <a:moveTo>
                    <a:pt x="408" y="0"/>
                  </a:moveTo>
                  <a:cubicBezTo>
                    <a:pt x="184" y="0"/>
                    <a:pt x="1" y="184"/>
                    <a:pt x="1" y="407"/>
                  </a:cubicBezTo>
                  <a:cubicBezTo>
                    <a:pt x="1" y="631"/>
                    <a:pt x="184" y="814"/>
                    <a:pt x="408" y="814"/>
                  </a:cubicBezTo>
                  <a:cubicBezTo>
                    <a:pt x="631" y="814"/>
                    <a:pt x="815" y="631"/>
                    <a:pt x="815" y="407"/>
                  </a:cubicBezTo>
                  <a:cubicBezTo>
                    <a:pt x="815" y="184"/>
                    <a:pt x="631" y="0"/>
                    <a:pt x="408"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4"/>
            <p:cNvSpPr/>
            <p:nvPr/>
          </p:nvSpPr>
          <p:spPr>
            <a:xfrm>
              <a:off x="2955950" y="1850200"/>
              <a:ext cx="20375" cy="20375"/>
            </a:xfrm>
            <a:custGeom>
              <a:rect b="b" l="l" r="r" t="t"/>
              <a:pathLst>
                <a:path extrusionOk="0" h="815" w="815">
                  <a:moveTo>
                    <a:pt x="408" y="0"/>
                  </a:moveTo>
                  <a:cubicBezTo>
                    <a:pt x="184" y="0"/>
                    <a:pt x="1" y="184"/>
                    <a:pt x="1" y="407"/>
                  </a:cubicBezTo>
                  <a:cubicBezTo>
                    <a:pt x="1" y="631"/>
                    <a:pt x="184" y="814"/>
                    <a:pt x="408" y="814"/>
                  </a:cubicBezTo>
                  <a:cubicBezTo>
                    <a:pt x="631" y="814"/>
                    <a:pt x="815" y="631"/>
                    <a:pt x="815" y="407"/>
                  </a:cubicBezTo>
                  <a:cubicBezTo>
                    <a:pt x="815" y="184"/>
                    <a:pt x="631" y="0"/>
                    <a:pt x="408"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4"/>
            <p:cNvSpPr/>
            <p:nvPr/>
          </p:nvSpPr>
          <p:spPr>
            <a:xfrm>
              <a:off x="2937200" y="1853575"/>
              <a:ext cx="28950" cy="28950"/>
            </a:xfrm>
            <a:custGeom>
              <a:rect b="b" l="l" r="r" t="t"/>
              <a:pathLst>
                <a:path extrusionOk="0" h="1158" w="1158">
                  <a:moveTo>
                    <a:pt x="583" y="1"/>
                  </a:moveTo>
                  <a:cubicBezTo>
                    <a:pt x="264" y="1"/>
                    <a:pt x="1" y="256"/>
                    <a:pt x="1" y="575"/>
                  </a:cubicBezTo>
                  <a:cubicBezTo>
                    <a:pt x="1" y="895"/>
                    <a:pt x="264" y="1158"/>
                    <a:pt x="583" y="1158"/>
                  </a:cubicBezTo>
                  <a:cubicBezTo>
                    <a:pt x="903" y="1158"/>
                    <a:pt x="1158" y="895"/>
                    <a:pt x="1158" y="575"/>
                  </a:cubicBezTo>
                  <a:cubicBezTo>
                    <a:pt x="1158" y="256"/>
                    <a:pt x="903" y="1"/>
                    <a:pt x="583"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4"/>
            <p:cNvSpPr/>
            <p:nvPr/>
          </p:nvSpPr>
          <p:spPr>
            <a:xfrm>
              <a:off x="2941600" y="1627825"/>
              <a:ext cx="48500" cy="112875"/>
            </a:xfrm>
            <a:custGeom>
              <a:rect b="b" l="l" r="r" t="t"/>
              <a:pathLst>
                <a:path extrusionOk="0" h="4515" w="1940">
                  <a:moveTo>
                    <a:pt x="926" y="0"/>
                  </a:moveTo>
                  <a:cubicBezTo>
                    <a:pt x="869" y="0"/>
                    <a:pt x="811" y="26"/>
                    <a:pt x="774" y="86"/>
                  </a:cubicBezTo>
                  <a:lnTo>
                    <a:pt x="399" y="700"/>
                  </a:lnTo>
                  <a:cubicBezTo>
                    <a:pt x="128" y="1139"/>
                    <a:pt x="0" y="1650"/>
                    <a:pt x="24" y="2169"/>
                  </a:cubicBezTo>
                  <a:lnTo>
                    <a:pt x="88" y="3549"/>
                  </a:lnTo>
                  <a:lnTo>
                    <a:pt x="1939" y="4515"/>
                  </a:lnTo>
                  <a:lnTo>
                    <a:pt x="1133" y="1514"/>
                  </a:lnTo>
                  <a:cubicBezTo>
                    <a:pt x="1046" y="1179"/>
                    <a:pt x="1022" y="836"/>
                    <a:pt x="1070" y="493"/>
                  </a:cubicBezTo>
                  <a:lnTo>
                    <a:pt x="1110" y="214"/>
                  </a:lnTo>
                  <a:cubicBezTo>
                    <a:pt x="1130" y="85"/>
                    <a:pt x="1028" y="0"/>
                    <a:pt x="926"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4"/>
            <p:cNvSpPr/>
            <p:nvPr/>
          </p:nvSpPr>
          <p:spPr>
            <a:xfrm>
              <a:off x="2941800" y="1663475"/>
              <a:ext cx="48300" cy="77225"/>
            </a:xfrm>
            <a:custGeom>
              <a:rect b="b" l="l" r="r" t="t"/>
              <a:pathLst>
                <a:path extrusionOk="0" h="3089" w="1932">
                  <a:moveTo>
                    <a:pt x="88" y="1"/>
                  </a:moveTo>
                  <a:cubicBezTo>
                    <a:pt x="24" y="240"/>
                    <a:pt x="0" y="487"/>
                    <a:pt x="16" y="743"/>
                  </a:cubicBezTo>
                  <a:lnTo>
                    <a:pt x="80" y="2123"/>
                  </a:lnTo>
                  <a:lnTo>
                    <a:pt x="1931" y="3089"/>
                  </a:lnTo>
                  <a:lnTo>
                    <a:pt x="1413" y="1150"/>
                  </a:lnTo>
                  <a:cubicBezTo>
                    <a:pt x="1253" y="982"/>
                    <a:pt x="1086" y="822"/>
                    <a:pt x="910" y="679"/>
                  </a:cubicBezTo>
                  <a:lnTo>
                    <a:pt x="88" y="1"/>
                  </a:ln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4"/>
            <p:cNvSpPr/>
            <p:nvPr/>
          </p:nvSpPr>
          <p:spPr>
            <a:xfrm>
              <a:off x="2850625" y="1579800"/>
              <a:ext cx="179775" cy="254025"/>
            </a:xfrm>
            <a:custGeom>
              <a:rect b="b" l="l" r="r" t="t"/>
              <a:pathLst>
                <a:path extrusionOk="0" h="10161" w="7191">
                  <a:moveTo>
                    <a:pt x="769" y="1"/>
                  </a:moveTo>
                  <a:cubicBezTo>
                    <a:pt x="653" y="1"/>
                    <a:pt x="536" y="75"/>
                    <a:pt x="511" y="220"/>
                  </a:cubicBezTo>
                  <a:lnTo>
                    <a:pt x="152" y="2095"/>
                  </a:lnTo>
                  <a:cubicBezTo>
                    <a:pt x="1" y="2877"/>
                    <a:pt x="248" y="3683"/>
                    <a:pt x="823" y="4241"/>
                  </a:cubicBezTo>
                  <a:lnTo>
                    <a:pt x="2674" y="6053"/>
                  </a:lnTo>
                  <a:cubicBezTo>
                    <a:pt x="2857" y="6228"/>
                    <a:pt x="3017" y="6420"/>
                    <a:pt x="3161" y="6635"/>
                  </a:cubicBezTo>
                  <a:lnTo>
                    <a:pt x="5219" y="9707"/>
                  </a:lnTo>
                  <a:cubicBezTo>
                    <a:pt x="5355" y="9923"/>
                    <a:pt x="5570" y="10074"/>
                    <a:pt x="5818" y="10146"/>
                  </a:cubicBezTo>
                  <a:cubicBezTo>
                    <a:pt x="5818" y="10146"/>
                    <a:pt x="5896" y="10161"/>
                    <a:pt x="6015" y="10161"/>
                  </a:cubicBezTo>
                  <a:cubicBezTo>
                    <a:pt x="6336" y="10161"/>
                    <a:pt x="6956" y="10054"/>
                    <a:pt x="7142" y="9268"/>
                  </a:cubicBezTo>
                  <a:cubicBezTo>
                    <a:pt x="7190" y="9005"/>
                    <a:pt x="7126" y="8742"/>
                    <a:pt x="6975" y="8518"/>
                  </a:cubicBezTo>
                  <a:lnTo>
                    <a:pt x="5132" y="5757"/>
                  </a:lnTo>
                  <a:cubicBezTo>
                    <a:pt x="4836" y="5326"/>
                    <a:pt x="4485" y="4928"/>
                    <a:pt x="4086" y="4592"/>
                  </a:cubicBezTo>
                  <a:lnTo>
                    <a:pt x="2291" y="3100"/>
                  </a:lnTo>
                  <a:cubicBezTo>
                    <a:pt x="1892" y="2773"/>
                    <a:pt x="1613" y="2334"/>
                    <a:pt x="1477" y="1840"/>
                  </a:cubicBezTo>
                  <a:lnTo>
                    <a:pt x="1014" y="196"/>
                  </a:lnTo>
                  <a:cubicBezTo>
                    <a:pt x="983" y="65"/>
                    <a:pt x="877" y="1"/>
                    <a:pt x="769"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4"/>
            <p:cNvSpPr/>
            <p:nvPr/>
          </p:nvSpPr>
          <p:spPr>
            <a:xfrm>
              <a:off x="2850625" y="1580000"/>
              <a:ext cx="171400" cy="253800"/>
            </a:xfrm>
            <a:custGeom>
              <a:rect b="b" l="l" r="r" t="t"/>
              <a:pathLst>
                <a:path extrusionOk="0" h="10152" w="6856">
                  <a:moveTo>
                    <a:pt x="768" y="0"/>
                  </a:moveTo>
                  <a:cubicBezTo>
                    <a:pt x="654" y="0"/>
                    <a:pt x="540" y="72"/>
                    <a:pt x="519" y="212"/>
                  </a:cubicBezTo>
                  <a:lnTo>
                    <a:pt x="152" y="2087"/>
                  </a:lnTo>
                  <a:cubicBezTo>
                    <a:pt x="1" y="2869"/>
                    <a:pt x="256" y="3683"/>
                    <a:pt x="823" y="4241"/>
                  </a:cubicBezTo>
                  <a:lnTo>
                    <a:pt x="2674" y="6045"/>
                  </a:lnTo>
                  <a:cubicBezTo>
                    <a:pt x="2857" y="6220"/>
                    <a:pt x="3017" y="6412"/>
                    <a:pt x="3161" y="6627"/>
                  </a:cubicBezTo>
                  <a:lnTo>
                    <a:pt x="5211" y="9699"/>
                  </a:lnTo>
                  <a:cubicBezTo>
                    <a:pt x="5355" y="9915"/>
                    <a:pt x="5570" y="10066"/>
                    <a:pt x="5818" y="10138"/>
                  </a:cubicBezTo>
                  <a:cubicBezTo>
                    <a:pt x="5818" y="10138"/>
                    <a:pt x="5891" y="10151"/>
                    <a:pt x="6004" y="10151"/>
                  </a:cubicBezTo>
                  <a:cubicBezTo>
                    <a:pt x="6222" y="10151"/>
                    <a:pt x="6587" y="10103"/>
                    <a:pt x="6855" y="9819"/>
                  </a:cubicBezTo>
                  <a:cubicBezTo>
                    <a:pt x="6791" y="9819"/>
                    <a:pt x="6727" y="9811"/>
                    <a:pt x="6656" y="9803"/>
                  </a:cubicBezTo>
                  <a:cubicBezTo>
                    <a:pt x="6408" y="9731"/>
                    <a:pt x="6193" y="9579"/>
                    <a:pt x="6057" y="9364"/>
                  </a:cubicBezTo>
                  <a:lnTo>
                    <a:pt x="3998" y="6292"/>
                  </a:lnTo>
                  <a:cubicBezTo>
                    <a:pt x="3855" y="6077"/>
                    <a:pt x="3695" y="5885"/>
                    <a:pt x="3512" y="5709"/>
                  </a:cubicBezTo>
                  <a:lnTo>
                    <a:pt x="1668" y="3898"/>
                  </a:lnTo>
                  <a:cubicBezTo>
                    <a:pt x="1094" y="3348"/>
                    <a:pt x="839" y="2534"/>
                    <a:pt x="998" y="1752"/>
                  </a:cubicBezTo>
                  <a:lnTo>
                    <a:pt x="1182" y="786"/>
                  </a:lnTo>
                  <a:lnTo>
                    <a:pt x="1014" y="196"/>
                  </a:lnTo>
                  <a:cubicBezTo>
                    <a:pt x="983" y="64"/>
                    <a:pt x="875" y="0"/>
                    <a:pt x="768"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4"/>
            <p:cNvSpPr/>
            <p:nvPr/>
          </p:nvSpPr>
          <p:spPr>
            <a:xfrm>
              <a:off x="2932625" y="1720525"/>
              <a:ext cx="86800" cy="93600"/>
            </a:xfrm>
            <a:custGeom>
              <a:rect b="b" l="l" r="r" t="t"/>
              <a:pathLst>
                <a:path extrusionOk="0" h="3744" w="3472">
                  <a:moveTo>
                    <a:pt x="1756" y="1"/>
                  </a:moveTo>
                  <a:lnTo>
                    <a:pt x="0" y="1182"/>
                  </a:lnTo>
                  <a:lnTo>
                    <a:pt x="1716" y="3743"/>
                  </a:lnTo>
                  <a:lnTo>
                    <a:pt x="3471" y="2562"/>
                  </a:lnTo>
                  <a:lnTo>
                    <a:pt x="1852" y="128"/>
                  </a:lnTo>
                  <a:lnTo>
                    <a:pt x="1756"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4"/>
            <p:cNvSpPr/>
            <p:nvPr/>
          </p:nvSpPr>
          <p:spPr>
            <a:xfrm>
              <a:off x="2932625" y="1737675"/>
              <a:ext cx="61075" cy="76450"/>
            </a:xfrm>
            <a:custGeom>
              <a:rect b="b" l="l" r="r" t="t"/>
              <a:pathLst>
                <a:path extrusionOk="0" h="3058" w="2443">
                  <a:moveTo>
                    <a:pt x="734" y="1"/>
                  </a:moveTo>
                  <a:lnTo>
                    <a:pt x="0" y="496"/>
                  </a:lnTo>
                  <a:lnTo>
                    <a:pt x="1708" y="3057"/>
                  </a:lnTo>
                  <a:lnTo>
                    <a:pt x="2442" y="2570"/>
                  </a:lnTo>
                  <a:lnTo>
                    <a:pt x="734"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4"/>
            <p:cNvSpPr/>
            <p:nvPr/>
          </p:nvSpPr>
          <p:spPr>
            <a:xfrm>
              <a:off x="2886950" y="1665475"/>
              <a:ext cx="49475" cy="52875"/>
            </a:xfrm>
            <a:custGeom>
              <a:rect b="b" l="l" r="r" t="t"/>
              <a:pathLst>
                <a:path extrusionOk="0" h="2115" w="1979">
                  <a:moveTo>
                    <a:pt x="1229" y="0"/>
                  </a:moveTo>
                  <a:lnTo>
                    <a:pt x="0" y="1429"/>
                  </a:lnTo>
                  <a:lnTo>
                    <a:pt x="694" y="2115"/>
                  </a:lnTo>
                  <a:lnTo>
                    <a:pt x="1979" y="623"/>
                  </a:lnTo>
                  <a:lnTo>
                    <a:pt x="1229"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4"/>
            <p:cNvSpPr/>
            <p:nvPr/>
          </p:nvSpPr>
          <p:spPr>
            <a:xfrm>
              <a:off x="2886950" y="1685625"/>
              <a:ext cx="30925" cy="32725"/>
            </a:xfrm>
            <a:custGeom>
              <a:rect b="b" l="l" r="r" t="t"/>
              <a:pathLst>
                <a:path extrusionOk="0" h="1309" w="1237">
                  <a:moveTo>
                    <a:pt x="543" y="0"/>
                  </a:moveTo>
                  <a:lnTo>
                    <a:pt x="0" y="623"/>
                  </a:lnTo>
                  <a:lnTo>
                    <a:pt x="694" y="1309"/>
                  </a:lnTo>
                  <a:lnTo>
                    <a:pt x="1237" y="679"/>
                  </a:lnTo>
                  <a:lnTo>
                    <a:pt x="543"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4"/>
            <p:cNvSpPr/>
            <p:nvPr/>
          </p:nvSpPr>
          <p:spPr>
            <a:xfrm>
              <a:off x="2853425" y="1609425"/>
              <a:ext cx="36925" cy="31925"/>
            </a:xfrm>
            <a:custGeom>
              <a:rect b="b" l="l" r="r" t="t"/>
              <a:pathLst>
                <a:path extrusionOk="0" h="1277" w="1477">
                  <a:moveTo>
                    <a:pt x="1173" y="0"/>
                  </a:moveTo>
                  <a:lnTo>
                    <a:pt x="184" y="200"/>
                  </a:lnTo>
                  <a:lnTo>
                    <a:pt x="40" y="910"/>
                  </a:lnTo>
                  <a:cubicBezTo>
                    <a:pt x="16" y="1030"/>
                    <a:pt x="1" y="1149"/>
                    <a:pt x="1" y="1277"/>
                  </a:cubicBezTo>
                  <a:lnTo>
                    <a:pt x="1477" y="982"/>
                  </a:lnTo>
                  <a:cubicBezTo>
                    <a:pt x="1429" y="878"/>
                    <a:pt x="1389" y="766"/>
                    <a:pt x="1357" y="662"/>
                  </a:cubicBezTo>
                  <a:lnTo>
                    <a:pt x="1173"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4"/>
            <p:cNvSpPr/>
            <p:nvPr/>
          </p:nvSpPr>
          <p:spPr>
            <a:xfrm>
              <a:off x="2853425" y="1610425"/>
              <a:ext cx="24550" cy="30725"/>
            </a:xfrm>
            <a:custGeom>
              <a:rect b="b" l="l" r="r" t="t"/>
              <a:pathLst>
                <a:path extrusionOk="0" h="1229" w="982">
                  <a:moveTo>
                    <a:pt x="982" y="0"/>
                  </a:moveTo>
                  <a:lnTo>
                    <a:pt x="184" y="160"/>
                  </a:lnTo>
                  <a:lnTo>
                    <a:pt x="40" y="870"/>
                  </a:lnTo>
                  <a:cubicBezTo>
                    <a:pt x="16" y="990"/>
                    <a:pt x="1" y="1109"/>
                    <a:pt x="1" y="1229"/>
                  </a:cubicBezTo>
                  <a:lnTo>
                    <a:pt x="838" y="1069"/>
                  </a:lnTo>
                  <a:cubicBezTo>
                    <a:pt x="830" y="886"/>
                    <a:pt x="846" y="710"/>
                    <a:pt x="878" y="543"/>
                  </a:cubicBezTo>
                  <a:lnTo>
                    <a:pt x="982"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4"/>
            <p:cNvSpPr/>
            <p:nvPr/>
          </p:nvSpPr>
          <p:spPr>
            <a:xfrm>
              <a:off x="2962350" y="1765225"/>
              <a:ext cx="57275" cy="48900"/>
            </a:xfrm>
            <a:custGeom>
              <a:rect b="b" l="l" r="r" t="t"/>
              <a:pathLst>
                <a:path extrusionOk="0" h="1956" w="2291">
                  <a:moveTo>
                    <a:pt x="1764" y="0"/>
                  </a:moveTo>
                  <a:lnTo>
                    <a:pt x="0" y="1181"/>
                  </a:lnTo>
                  <a:lnTo>
                    <a:pt x="527" y="1955"/>
                  </a:lnTo>
                  <a:lnTo>
                    <a:pt x="2290" y="774"/>
                  </a:lnTo>
                  <a:lnTo>
                    <a:pt x="1764"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4"/>
            <p:cNvSpPr/>
            <p:nvPr/>
          </p:nvSpPr>
          <p:spPr>
            <a:xfrm>
              <a:off x="2962350" y="1782375"/>
              <a:ext cx="31350" cy="31750"/>
            </a:xfrm>
            <a:custGeom>
              <a:rect b="b" l="l" r="r" t="t"/>
              <a:pathLst>
                <a:path extrusionOk="0" h="1270" w="1254">
                  <a:moveTo>
                    <a:pt x="734" y="0"/>
                  </a:moveTo>
                  <a:lnTo>
                    <a:pt x="0" y="495"/>
                  </a:lnTo>
                  <a:lnTo>
                    <a:pt x="527" y="1269"/>
                  </a:lnTo>
                  <a:lnTo>
                    <a:pt x="1253" y="782"/>
                  </a:lnTo>
                  <a:lnTo>
                    <a:pt x="734"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4"/>
            <p:cNvSpPr/>
            <p:nvPr/>
          </p:nvSpPr>
          <p:spPr>
            <a:xfrm>
              <a:off x="2932625" y="1720525"/>
              <a:ext cx="57475" cy="49700"/>
            </a:xfrm>
            <a:custGeom>
              <a:rect b="b" l="l" r="r" t="t"/>
              <a:pathLst>
                <a:path extrusionOk="0" h="1988" w="2299">
                  <a:moveTo>
                    <a:pt x="1756" y="1"/>
                  </a:moveTo>
                  <a:lnTo>
                    <a:pt x="0" y="1182"/>
                  </a:lnTo>
                  <a:lnTo>
                    <a:pt x="535" y="1988"/>
                  </a:lnTo>
                  <a:lnTo>
                    <a:pt x="2298" y="807"/>
                  </a:lnTo>
                  <a:lnTo>
                    <a:pt x="1852" y="128"/>
                  </a:lnTo>
                  <a:lnTo>
                    <a:pt x="1756"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4"/>
            <p:cNvSpPr/>
            <p:nvPr/>
          </p:nvSpPr>
          <p:spPr>
            <a:xfrm>
              <a:off x="2932625" y="1737675"/>
              <a:ext cx="31750" cy="32550"/>
            </a:xfrm>
            <a:custGeom>
              <a:rect b="b" l="l" r="r" t="t"/>
              <a:pathLst>
                <a:path extrusionOk="0" h="1302" w="1270">
                  <a:moveTo>
                    <a:pt x="734" y="1"/>
                  </a:moveTo>
                  <a:lnTo>
                    <a:pt x="0" y="496"/>
                  </a:lnTo>
                  <a:lnTo>
                    <a:pt x="535" y="1302"/>
                  </a:lnTo>
                  <a:lnTo>
                    <a:pt x="1269" y="815"/>
                  </a:lnTo>
                  <a:lnTo>
                    <a:pt x="734"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7" name="Google Shape;6847;p64"/>
          <p:cNvGrpSpPr/>
          <p:nvPr/>
        </p:nvGrpSpPr>
        <p:grpSpPr>
          <a:xfrm>
            <a:off x="2238600" y="1586250"/>
            <a:ext cx="370475" cy="296225"/>
            <a:chOff x="2238600" y="1586250"/>
            <a:chExt cx="370475" cy="296225"/>
          </a:xfrm>
        </p:grpSpPr>
        <p:sp>
          <p:nvSpPr>
            <p:cNvPr id="6848" name="Google Shape;6848;p64"/>
            <p:cNvSpPr/>
            <p:nvPr/>
          </p:nvSpPr>
          <p:spPr>
            <a:xfrm>
              <a:off x="2561375" y="1647125"/>
              <a:ext cx="11000" cy="38725"/>
            </a:xfrm>
            <a:custGeom>
              <a:rect b="b" l="l" r="r" t="t"/>
              <a:pathLst>
                <a:path extrusionOk="0" h="1549" w="440">
                  <a:moveTo>
                    <a:pt x="1" y="0"/>
                  </a:moveTo>
                  <a:lnTo>
                    <a:pt x="1" y="1548"/>
                  </a:lnTo>
                  <a:lnTo>
                    <a:pt x="440" y="1548"/>
                  </a:lnTo>
                  <a:lnTo>
                    <a:pt x="440"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4"/>
            <p:cNvSpPr/>
            <p:nvPr/>
          </p:nvSpPr>
          <p:spPr>
            <a:xfrm>
              <a:off x="2523475" y="1666475"/>
              <a:ext cx="11200" cy="53675"/>
            </a:xfrm>
            <a:custGeom>
              <a:rect b="b" l="l" r="r" t="t"/>
              <a:pathLst>
                <a:path extrusionOk="0" h="2147" w="448">
                  <a:moveTo>
                    <a:pt x="1" y="0"/>
                  </a:moveTo>
                  <a:lnTo>
                    <a:pt x="1" y="2147"/>
                  </a:lnTo>
                  <a:lnTo>
                    <a:pt x="447" y="2147"/>
                  </a:lnTo>
                  <a:lnTo>
                    <a:pt x="447"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4"/>
            <p:cNvSpPr/>
            <p:nvPr/>
          </p:nvSpPr>
          <p:spPr>
            <a:xfrm>
              <a:off x="2275325" y="1647125"/>
              <a:ext cx="11000" cy="38725"/>
            </a:xfrm>
            <a:custGeom>
              <a:rect b="b" l="l" r="r" t="t"/>
              <a:pathLst>
                <a:path extrusionOk="0" h="1549" w="440">
                  <a:moveTo>
                    <a:pt x="0" y="0"/>
                  </a:moveTo>
                  <a:lnTo>
                    <a:pt x="0" y="1548"/>
                  </a:lnTo>
                  <a:lnTo>
                    <a:pt x="439" y="1548"/>
                  </a:lnTo>
                  <a:lnTo>
                    <a:pt x="439"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4"/>
            <p:cNvSpPr/>
            <p:nvPr/>
          </p:nvSpPr>
          <p:spPr>
            <a:xfrm>
              <a:off x="2313025" y="1666475"/>
              <a:ext cx="11200" cy="53675"/>
            </a:xfrm>
            <a:custGeom>
              <a:rect b="b" l="l" r="r" t="t"/>
              <a:pathLst>
                <a:path extrusionOk="0" h="2147" w="448">
                  <a:moveTo>
                    <a:pt x="0" y="0"/>
                  </a:moveTo>
                  <a:lnTo>
                    <a:pt x="0" y="2147"/>
                  </a:lnTo>
                  <a:lnTo>
                    <a:pt x="447" y="2147"/>
                  </a:lnTo>
                  <a:lnTo>
                    <a:pt x="447"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4"/>
            <p:cNvSpPr/>
            <p:nvPr/>
          </p:nvSpPr>
          <p:spPr>
            <a:xfrm>
              <a:off x="2302450" y="1702775"/>
              <a:ext cx="32150" cy="64250"/>
            </a:xfrm>
            <a:custGeom>
              <a:rect b="b" l="l" r="r" t="t"/>
              <a:pathLst>
                <a:path extrusionOk="0" h="2570" w="1286">
                  <a:moveTo>
                    <a:pt x="647" y="1"/>
                  </a:moveTo>
                  <a:cubicBezTo>
                    <a:pt x="288" y="1"/>
                    <a:pt x="0" y="288"/>
                    <a:pt x="0" y="639"/>
                  </a:cubicBezTo>
                  <a:cubicBezTo>
                    <a:pt x="0" y="998"/>
                    <a:pt x="288" y="2570"/>
                    <a:pt x="647" y="2570"/>
                  </a:cubicBezTo>
                  <a:cubicBezTo>
                    <a:pt x="998" y="2570"/>
                    <a:pt x="1285" y="998"/>
                    <a:pt x="1285" y="639"/>
                  </a:cubicBezTo>
                  <a:cubicBezTo>
                    <a:pt x="1285" y="288"/>
                    <a:pt x="998" y="1"/>
                    <a:pt x="647"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4"/>
            <p:cNvSpPr/>
            <p:nvPr/>
          </p:nvSpPr>
          <p:spPr>
            <a:xfrm>
              <a:off x="2302450" y="1702775"/>
              <a:ext cx="16175" cy="64250"/>
            </a:xfrm>
            <a:custGeom>
              <a:rect b="b" l="l" r="r" t="t"/>
              <a:pathLst>
                <a:path extrusionOk="0" h="2570" w="647">
                  <a:moveTo>
                    <a:pt x="647" y="1"/>
                  </a:moveTo>
                  <a:cubicBezTo>
                    <a:pt x="288" y="1"/>
                    <a:pt x="0" y="288"/>
                    <a:pt x="0" y="639"/>
                  </a:cubicBezTo>
                  <a:cubicBezTo>
                    <a:pt x="0" y="998"/>
                    <a:pt x="296" y="2570"/>
                    <a:pt x="647" y="2570"/>
                  </a:cubicBezTo>
                  <a:lnTo>
                    <a:pt x="647"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4"/>
            <p:cNvSpPr/>
            <p:nvPr/>
          </p:nvSpPr>
          <p:spPr>
            <a:xfrm>
              <a:off x="2268325" y="1680225"/>
              <a:ext cx="24975" cy="50100"/>
            </a:xfrm>
            <a:custGeom>
              <a:rect b="b" l="l" r="r" t="t"/>
              <a:pathLst>
                <a:path extrusionOk="0" h="2004" w="999">
                  <a:moveTo>
                    <a:pt x="500" y="1"/>
                  </a:moveTo>
                  <a:cubicBezTo>
                    <a:pt x="250" y="1"/>
                    <a:pt x="1" y="168"/>
                    <a:pt x="1" y="504"/>
                  </a:cubicBezTo>
                  <a:cubicBezTo>
                    <a:pt x="1" y="775"/>
                    <a:pt x="224" y="2004"/>
                    <a:pt x="504" y="2004"/>
                  </a:cubicBezTo>
                  <a:cubicBezTo>
                    <a:pt x="775" y="2004"/>
                    <a:pt x="998" y="775"/>
                    <a:pt x="998" y="504"/>
                  </a:cubicBezTo>
                  <a:cubicBezTo>
                    <a:pt x="998" y="168"/>
                    <a:pt x="749" y="1"/>
                    <a:pt x="500"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4"/>
            <p:cNvSpPr/>
            <p:nvPr/>
          </p:nvSpPr>
          <p:spPr>
            <a:xfrm>
              <a:off x="2268125" y="1680225"/>
              <a:ext cx="12600" cy="50100"/>
            </a:xfrm>
            <a:custGeom>
              <a:rect b="b" l="l" r="r" t="t"/>
              <a:pathLst>
                <a:path extrusionOk="0" h="2004" w="504">
                  <a:moveTo>
                    <a:pt x="504" y="1"/>
                  </a:moveTo>
                  <a:cubicBezTo>
                    <a:pt x="224" y="1"/>
                    <a:pt x="1" y="224"/>
                    <a:pt x="9" y="504"/>
                  </a:cubicBezTo>
                  <a:cubicBezTo>
                    <a:pt x="9" y="775"/>
                    <a:pt x="232" y="2004"/>
                    <a:pt x="504" y="2004"/>
                  </a:cubicBezTo>
                  <a:lnTo>
                    <a:pt x="504"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4"/>
            <p:cNvSpPr/>
            <p:nvPr/>
          </p:nvSpPr>
          <p:spPr>
            <a:xfrm>
              <a:off x="2513100" y="1702775"/>
              <a:ext cx="32150" cy="64250"/>
            </a:xfrm>
            <a:custGeom>
              <a:rect b="b" l="l" r="r" t="t"/>
              <a:pathLst>
                <a:path extrusionOk="0" h="2570" w="1286">
                  <a:moveTo>
                    <a:pt x="639" y="1"/>
                  </a:moveTo>
                  <a:cubicBezTo>
                    <a:pt x="288" y="1"/>
                    <a:pt x="1" y="288"/>
                    <a:pt x="1" y="639"/>
                  </a:cubicBezTo>
                  <a:cubicBezTo>
                    <a:pt x="1" y="998"/>
                    <a:pt x="288" y="2570"/>
                    <a:pt x="639" y="2570"/>
                  </a:cubicBezTo>
                  <a:cubicBezTo>
                    <a:pt x="998" y="2570"/>
                    <a:pt x="1285" y="998"/>
                    <a:pt x="1285" y="639"/>
                  </a:cubicBezTo>
                  <a:cubicBezTo>
                    <a:pt x="1285" y="288"/>
                    <a:pt x="990" y="1"/>
                    <a:pt x="639"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4"/>
            <p:cNvSpPr/>
            <p:nvPr/>
          </p:nvSpPr>
          <p:spPr>
            <a:xfrm>
              <a:off x="2529075" y="1702775"/>
              <a:ext cx="16175" cy="64250"/>
            </a:xfrm>
            <a:custGeom>
              <a:rect b="b" l="l" r="r" t="t"/>
              <a:pathLst>
                <a:path extrusionOk="0" h="2570" w="647">
                  <a:moveTo>
                    <a:pt x="0" y="1"/>
                  </a:moveTo>
                  <a:lnTo>
                    <a:pt x="0" y="2570"/>
                  </a:lnTo>
                  <a:cubicBezTo>
                    <a:pt x="359" y="2570"/>
                    <a:pt x="646" y="998"/>
                    <a:pt x="646" y="639"/>
                  </a:cubicBezTo>
                  <a:cubicBezTo>
                    <a:pt x="646" y="288"/>
                    <a:pt x="359" y="1"/>
                    <a:pt x="0"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4"/>
            <p:cNvSpPr/>
            <p:nvPr/>
          </p:nvSpPr>
          <p:spPr>
            <a:xfrm>
              <a:off x="2554400" y="1680225"/>
              <a:ext cx="24950" cy="50100"/>
            </a:xfrm>
            <a:custGeom>
              <a:rect b="b" l="l" r="r" t="t"/>
              <a:pathLst>
                <a:path extrusionOk="0" h="2004" w="998">
                  <a:moveTo>
                    <a:pt x="499" y="1"/>
                  </a:moveTo>
                  <a:cubicBezTo>
                    <a:pt x="250" y="1"/>
                    <a:pt x="0" y="168"/>
                    <a:pt x="0" y="504"/>
                  </a:cubicBezTo>
                  <a:cubicBezTo>
                    <a:pt x="0" y="775"/>
                    <a:pt x="224" y="2004"/>
                    <a:pt x="495" y="2004"/>
                  </a:cubicBezTo>
                  <a:cubicBezTo>
                    <a:pt x="774" y="2004"/>
                    <a:pt x="998" y="775"/>
                    <a:pt x="998" y="504"/>
                  </a:cubicBezTo>
                  <a:cubicBezTo>
                    <a:pt x="998" y="168"/>
                    <a:pt x="748" y="1"/>
                    <a:pt x="499" y="1"/>
                  </a:cubicBezTo>
                  <a:close/>
                </a:path>
              </a:pathLst>
            </a:custGeom>
            <a:solidFill>
              <a:srgbClr val="FD88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4"/>
            <p:cNvSpPr/>
            <p:nvPr/>
          </p:nvSpPr>
          <p:spPr>
            <a:xfrm>
              <a:off x="2566975" y="1680225"/>
              <a:ext cx="12575" cy="50100"/>
            </a:xfrm>
            <a:custGeom>
              <a:rect b="b" l="l" r="r" t="t"/>
              <a:pathLst>
                <a:path extrusionOk="0" h="2004" w="503">
                  <a:moveTo>
                    <a:pt x="0" y="1"/>
                  </a:moveTo>
                  <a:lnTo>
                    <a:pt x="0" y="2004"/>
                  </a:lnTo>
                  <a:cubicBezTo>
                    <a:pt x="271" y="2004"/>
                    <a:pt x="495" y="775"/>
                    <a:pt x="495" y="504"/>
                  </a:cubicBezTo>
                  <a:cubicBezTo>
                    <a:pt x="503" y="224"/>
                    <a:pt x="279" y="1"/>
                    <a:pt x="0"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4"/>
            <p:cNvSpPr/>
            <p:nvPr/>
          </p:nvSpPr>
          <p:spPr>
            <a:xfrm>
              <a:off x="2343550" y="1622850"/>
              <a:ext cx="160800" cy="259625"/>
            </a:xfrm>
            <a:custGeom>
              <a:rect b="b" l="l" r="r" t="t"/>
              <a:pathLst>
                <a:path extrusionOk="0" h="10385" w="6432">
                  <a:moveTo>
                    <a:pt x="4308" y="1"/>
                  </a:moveTo>
                  <a:cubicBezTo>
                    <a:pt x="4253" y="1"/>
                    <a:pt x="4197" y="5"/>
                    <a:pt x="4141" y="14"/>
                  </a:cubicBezTo>
                  <a:lnTo>
                    <a:pt x="3216" y="165"/>
                  </a:lnTo>
                  <a:lnTo>
                    <a:pt x="2290" y="14"/>
                  </a:lnTo>
                  <a:cubicBezTo>
                    <a:pt x="2234" y="5"/>
                    <a:pt x="2177" y="1"/>
                    <a:pt x="2122" y="1"/>
                  </a:cubicBezTo>
                  <a:cubicBezTo>
                    <a:pt x="1666" y="1"/>
                    <a:pt x="1250" y="284"/>
                    <a:pt x="1093" y="732"/>
                  </a:cubicBezTo>
                  <a:lnTo>
                    <a:pt x="160" y="3405"/>
                  </a:lnTo>
                  <a:cubicBezTo>
                    <a:pt x="0" y="3876"/>
                    <a:pt x="72" y="4410"/>
                    <a:pt x="367" y="4817"/>
                  </a:cubicBezTo>
                  <a:lnTo>
                    <a:pt x="1157" y="5918"/>
                  </a:lnTo>
                  <a:lnTo>
                    <a:pt x="2290" y="9717"/>
                  </a:lnTo>
                  <a:cubicBezTo>
                    <a:pt x="2330" y="9852"/>
                    <a:pt x="2418" y="9972"/>
                    <a:pt x="2538" y="10052"/>
                  </a:cubicBezTo>
                  <a:lnTo>
                    <a:pt x="2881" y="10283"/>
                  </a:lnTo>
                  <a:cubicBezTo>
                    <a:pt x="2980" y="10351"/>
                    <a:pt x="3098" y="10385"/>
                    <a:pt x="3217" y="10385"/>
                  </a:cubicBezTo>
                  <a:cubicBezTo>
                    <a:pt x="3336" y="10385"/>
                    <a:pt x="3455" y="10351"/>
                    <a:pt x="3559" y="10283"/>
                  </a:cubicBezTo>
                  <a:lnTo>
                    <a:pt x="3894" y="10052"/>
                  </a:lnTo>
                  <a:cubicBezTo>
                    <a:pt x="4014" y="9972"/>
                    <a:pt x="4102" y="9852"/>
                    <a:pt x="4141" y="9717"/>
                  </a:cubicBezTo>
                  <a:lnTo>
                    <a:pt x="5267" y="5918"/>
                  </a:lnTo>
                  <a:lnTo>
                    <a:pt x="6057" y="4817"/>
                  </a:lnTo>
                  <a:cubicBezTo>
                    <a:pt x="6352" y="4410"/>
                    <a:pt x="6432" y="3876"/>
                    <a:pt x="6264" y="3405"/>
                  </a:cubicBezTo>
                  <a:lnTo>
                    <a:pt x="5330" y="724"/>
                  </a:lnTo>
                  <a:cubicBezTo>
                    <a:pt x="5181" y="283"/>
                    <a:pt x="4760" y="1"/>
                    <a:pt x="4308"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4"/>
            <p:cNvSpPr/>
            <p:nvPr/>
          </p:nvSpPr>
          <p:spPr>
            <a:xfrm>
              <a:off x="2343550" y="1622850"/>
              <a:ext cx="97375" cy="259625"/>
            </a:xfrm>
            <a:custGeom>
              <a:rect b="b" l="l" r="r" t="t"/>
              <a:pathLst>
                <a:path extrusionOk="0" h="10385" w="3895">
                  <a:moveTo>
                    <a:pt x="2122" y="1"/>
                  </a:moveTo>
                  <a:cubicBezTo>
                    <a:pt x="1666" y="1"/>
                    <a:pt x="1250" y="284"/>
                    <a:pt x="1093" y="732"/>
                  </a:cubicBezTo>
                  <a:lnTo>
                    <a:pt x="160" y="3405"/>
                  </a:lnTo>
                  <a:cubicBezTo>
                    <a:pt x="0" y="3876"/>
                    <a:pt x="72" y="4410"/>
                    <a:pt x="367" y="4817"/>
                  </a:cubicBezTo>
                  <a:lnTo>
                    <a:pt x="1157" y="5918"/>
                  </a:lnTo>
                  <a:lnTo>
                    <a:pt x="2290" y="9717"/>
                  </a:lnTo>
                  <a:cubicBezTo>
                    <a:pt x="2330" y="9852"/>
                    <a:pt x="2418" y="9972"/>
                    <a:pt x="2538" y="10052"/>
                  </a:cubicBezTo>
                  <a:lnTo>
                    <a:pt x="2881" y="10283"/>
                  </a:lnTo>
                  <a:cubicBezTo>
                    <a:pt x="2980" y="10351"/>
                    <a:pt x="3098" y="10385"/>
                    <a:pt x="3217" y="10385"/>
                  </a:cubicBezTo>
                  <a:cubicBezTo>
                    <a:pt x="3336" y="10385"/>
                    <a:pt x="3455" y="10351"/>
                    <a:pt x="3559" y="10283"/>
                  </a:cubicBezTo>
                  <a:lnTo>
                    <a:pt x="3894" y="10052"/>
                  </a:lnTo>
                  <a:lnTo>
                    <a:pt x="3894" y="10036"/>
                  </a:lnTo>
                  <a:cubicBezTo>
                    <a:pt x="3790" y="9956"/>
                    <a:pt x="3711" y="9844"/>
                    <a:pt x="3671" y="9717"/>
                  </a:cubicBezTo>
                  <a:lnTo>
                    <a:pt x="2617" y="6150"/>
                  </a:lnTo>
                  <a:cubicBezTo>
                    <a:pt x="2570" y="5998"/>
                    <a:pt x="2498" y="5847"/>
                    <a:pt x="2402" y="5719"/>
                  </a:cubicBezTo>
                  <a:lnTo>
                    <a:pt x="1756" y="4817"/>
                  </a:lnTo>
                  <a:cubicBezTo>
                    <a:pt x="1460" y="4410"/>
                    <a:pt x="1381" y="3876"/>
                    <a:pt x="1548" y="3405"/>
                  </a:cubicBezTo>
                  <a:lnTo>
                    <a:pt x="2482" y="724"/>
                  </a:lnTo>
                  <a:cubicBezTo>
                    <a:pt x="2570" y="469"/>
                    <a:pt x="2753" y="261"/>
                    <a:pt x="2992" y="125"/>
                  </a:cubicBezTo>
                  <a:lnTo>
                    <a:pt x="2290" y="14"/>
                  </a:lnTo>
                  <a:cubicBezTo>
                    <a:pt x="2234" y="5"/>
                    <a:pt x="2177" y="1"/>
                    <a:pt x="2122"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4"/>
            <p:cNvSpPr/>
            <p:nvPr/>
          </p:nvSpPr>
          <p:spPr>
            <a:xfrm>
              <a:off x="2344350" y="1710075"/>
              <a:ext cx="62450" cy="71525"/>
            </a:xfrm>
            <a:custGeom>
              <a:rect b="b" l="l" r="r" t="t"/>
              <a:pathLst>
                <a:path extrusionOk="0" h="2861" w="2498">
                  <a:moveTo>
                    <a:pt x="622" y="0"/>
                  </a:moveTo>
                  <a:cubicBezTo>
                    <a:pt x="436" y="0"/>
                    <a:pt x="251" y="51"/>
                    <a:pt x="72" y="163"/>
                  </a:cubicBezTo>
                  <a:cubicBezTo>
                    <a:pt x="0" y="570"/>
                    <a:pt x="96" y="993"/>
                    <a:pt x="343" y="1328"/>
                  </a:cubicBezTo>
                  <a:lnTo>
                    <a:pt x="1125" y="2422"/>
                  </a:lnTo>
                  <a:lnTo>
                    <a:pt x="1261" y="2860"/>
                  </a:lnTo>
                  <a:cubicBezTo>
                    <a:pt x="1381" y="2781"/>
                    <a:pt x="1492" y="2693"/>
                    <a:pt x="1596" y="2589"/>
                  </a:cubicBezTo>
                  <a:cubicBezTo>
                    <a:pt x="2250" y="1991"/>
                    <a:pt x="2498" y="1360"/>
                    <a:pt x="1883" y="698"/>
                  </a:cubicBezTo>
                  <a:cubicBezTo>
                    <a:pt x="1497" y="279"/>
                    <a:pt x="1057" y="0"/>
                    <a:pt x="622"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4"/>
            <p:cNvSpPr/>
            <p:nvPr/>
          </p:nvSpPr>
          <p:spPr>
            <a:xfrm>
              <a:off x="2344350" y="1710075"/>
              <a:ext cx="53475" cy="71525"/>
            </a:xfrm>
            <a:custGeom>
              <a:rect b="b" l="l" r="r" t="t"/>
              <a:pathLst>
                <a:path extrusionOk="0" h="2861" w="2139">
                  <a:moveTo>
                    <a:pt x="621" y="1"/>
                  </a:moveTo>
                  <a:cubicBezTo>
                    <a:pt x="436" y="1"/>
                    <a:pt x="251" y="51"/>
                    <a:pt x="72" y="163"/>
                  </a:cubicBezTo>
                  <a:cubicBezTo>
                    <a:pt x="0" y="570"/>
                    <a:pt x="96" y="993"/>
                    <a:pt x="343" y="1328"/>
                  </a:cubicBezTo>
                  <a:lnTo>
                    <a:pt x="1125" y="2429"/>
                  </a:lnTo>
                  <a:lnTo>
                    <a:pt x="1261" y="2860"/>
                  </a:lnTo>
                  <a:cubicBezTo>
                    <a:pt x="1381" y="2781"/>
                    <a:pt x="1492" y="2693"/>
                    <a:pt x="1596" y="2589"/>
                  </a:cubicBezTo>
                  <a:cubicBezTo>
                    <a:pt x="1819" y="2398"/>
                    <a:pt x="2003" y="2166"/>
                    <a:pt x="2139" y="1903"/>
                  </a:cubicBezTo>
                  <a:lnTo>
                    <a:pt x="1724" y="1328"/>
                  </a:lnTo>
                  <a:cubicBezTo>
                    <a:pt x="1508" y="1033"/>
                    <a:pt x="1404" y="666"/>
                    <a:pt x="1436" y="299"/>
                  </a:cubicBezTo>
                  <a:cubicBezTo>
                    <a:pt x="1174" y="113"/>
                    <a:pt x="897" y="1"/>
                    <a:pt x="621"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4"/>
            <p:cNvSpPr/>
            <p:nvPr/>
          </p:nvSpPr>
          <p:spPr>
            <a:xfrm>
              <a:off x="2440900" y="1710075"/>
              <a:ext cx="62450" cy="71525"/>
            </a:xfrm>
            <a:custGeom>
              <a:rect b="b" l="l" r="r" t="t"/>
              <a:pathLst>
                <a:path extrusionOk="0" h="2861" w="2498">
                  <a:moveTo>
                    <a:pt x="1876" y="0"/>
                  </a:moveTo>
                  <a:cubicBezTo>
                    <a:pt x="1441" y="0"/>
                    <a:pt x="1000" y="279"/>
                    <a:pt x="615" y="698"/>
                  </a:cubicBezTo>
                  <a:cubicBezTo>
                    <a:pt x="0" y="1360"/>
                    <a:pt x="255" y="1991"/>
                    <a:pt x="902" y="2589"/>
                  </a:cubicBezTo>
                  <a:cubicBezTo>
                    <a:pt x="1006" y="2693"/>
                    <a:pt x="1117" y="2781"/>
                    <a:pt x="1237" y="2860"/>
                  </a:cubicBezTo>
                  <a:lnTo>
                    <a:pt x="1373" y="2422"/>
                  </a:lnTo>
                  <a:lnTo>
                    <a:pt x="2155" y="1328"/>
                  </a:lnTo>
                  <a:cubicBezTo>
                    <a:pt x="2402" y="993"/>
                    <a:pt x="2498" y="570"/>
                    <a:pt x="2426" y="163"/>
                  </a:cubicBezTo>
                  <a:cubicBezTo>
                    <a:pt x="2247" y="51"/>
                    <a:pt x="2062" y="0"/>
                    <a:pt x="1876"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4"/>
            <p:cNvSpPr/>
            <p:nvPr/>
          </p:nvSpPr>
          <p:spPr>
            <a:xfrm>
              <a:off x="2412375" y="1824050"/>
              <a:ext cx="23150" cy="46325"/>
            </a:xfrm>
            <a:custGeom>
              <a:rect b="b" l="l" r="r" t="t"/>
              <a:pathLst>
                <a:path extrusionOk="0" h="1853" w="926">
                  <a:moveTo>
                    <a:pt x="319" y="1"/>
                  </a:moveTo>
                  <a:lnTo>
                    <a:pt x="40" y="1166"/>
                  </a:lnTo>
                  <a:cubicBezTo>
                    <a:pt x="0" y="1326"/>
                    <a:pt x="32" y="1493"/>
                    <a:pt x="136" y="1613"/>
                  </a:cubicBezTo>
                  <a:lnTo>
                    <a:pt x="335" y="1852"/>
                  </a:lnTo>
                  <a:cubicBezTo>
                    <a:pt x="371" y="1820"/>
                    <a:pt x="417" y="1804"/>
                    <a:pt x="463" y="1804"/>
                  </a:cubicBezTo>
                  <a:cubicBezTo>
                    <a:pt x="509" y="1804"/>
                    <a:pt x="555" y="1820"/>
                    <a:pt x="591" y="1852"/>
                  </a:cubicBezTo>
                  <a:lnTo>
                    <a:pt x="790" y="1613"/>
                  </a:lnTo>
                  <a:cubicBezTo>
                    <a:pt x="894" y="1493"/>
                    <a:pt x="926" y="1326"/>
                    <a:pt x="886" y="1166"/>
                  </a:cubicBezTo>
                  <a:lnTo>
                    <a:pt x="599" y="1"/>
                  </a:lnTo>
                  <a:cubicBezTo>
                    <a:pt x="555" y="13"/>
                    <a:pt x="507" y="19"/>
                    <a:pt x="459" y="19"/>
                  </a:cubicBezTo>
                  <a:cubicBezTo>
                    <a:pt x="411" y="19"/>
                    <a:pt x="363" y="13"/>
                    <a:pt x="319"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4"/>
            <p:cNvSpPr/>
            <p:nvPr/>
          </p:nvSpPr>
          <p:spPr>
            <a:xfrm>
              <a:off x="2412175" y="1824050"/>
              <a:ext cx="17775" cy="41525"/>
            </a:xfrm>
            <a:custGeom>
              <a:rect b="b" l="l" r="r" t="t"/>
              <a:pathLst>
                <a:path extrusionOk="0" h="1661" w="711">
                  <a:moveTo>
                    <a:pt x="327" y="1"/>
                  </a:moveTo>
                  <a:lnTo>
                    <a:pt x="40" y="1166"/>
                  </a:lnTo>
                  <a:cubicBezTo>
                    <a:pt x="0" y="1326"/>
                    <a:pt x="32" y="1493"/>
                    <a:pt x="136" y="1613"/>
                  </a:cubicBezTo>
                  <a:lnTo>
                    <a:pt x="176" y="1661"/>
                  </a:lnTo>
                  <a:cubicBezTo>
                    <a:pt x="176" y="1589"/>
                    <a:pt x="192" y="1509"/>
                    <a:pt x="224" y="1445"/>
                  </a:cubicBezTo>
                  <a:lnTo>
                    <a:pt x="710" y="424"/>
                  </a:lnTo>
                  <a:lnTo>
                    <a:pt x="607" y="1"/>
                  </a:lnTo>
                  <a:cubicBezTo>
                    <a:pt x="563" y="13"/>
                    <a:pt x="515" y="19"/>
                    <a:pt x="467" y="19"/>
                  </a:cubicBezTo>
                  <a:cubicBezTo>
                    <a:pt x="419" y="19"/>
                    <a:pt x="371" y="13"/>
                    <a:pt x="327"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4"/>
            <p:cNvSpPr/>
            <p:nvPr/>
          </p:nvSpPr>
          <p:spPr>
            <a:xfrm>
              <a:off x="2360500" y="1720050"/>
              <a:ext cx="41725" cy="36625"/>
            </a:xfrm>
            <a:custGeom>
              <a:rect b="b" l="l" r="r" t="t"/>
              <a:pathLst>
                <a:path extrusionOk="0" h="1465" w="1669">
                  <a:moveTo>
                    <a:pt x="673" y="0"/>
                  </a:moveTo>
                  <a:cubicBezTo>
                    <a:pt x="551" y="0"/>
                    <a:pt x="428" y="48"/>
                    <a:pt x="312" y="155"/>
                  </a:cubicBezTo>
                  <a:cubicBezTo>
                    <a:pt x="0" y="435"/>
                    <a:pt x="112" y="850"/>
                    <a:pt x="399" y="1169"/>
                  </a:cubicBezTo>
                  <a:cubicBezTo>
                    <a:pt x="568" y="1356"/>
                    <a:pt x="765" y="1464"/>
                    <a:pt x="960" y="1464"/>
                  </a:cubicBezTo>
                  <a:cubicBezTo>
                    <a:pt x="1096" y="1464"/>
                    <a:pt x="1232" y="1411"/>
                    <a:pt x="1357" y="1296"/>
                  </a:cubicBezTo>
                  <a:cubicBezTo>
                    <a:pt x="1668" y="1017"/>
                    <a:pt x="1556" y="642"/>
                    <a:pt x="1261" y="331"/>
                  </a:cubicBezTo>
                  <a:cubicBezTo>
                    <a:pt x="1082" y="131"/>
                    <a:pt x="877" y="0"/>
                    <a:pt x="67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4"/>
            <p:cNvSpPr/>
            <p:nvPr/>
          </p:nvSpPr>
          <p:spPr>
            <a:xfrm>
              <a:off x="2360700" y="1720050"/>
              <a:ext cx="35925" cy="34625"/>
            </a:xfrm>
            <a:custGeom>
              <a:rect b="b" l="l" r="r" t="t"/>
              <a:pathLst>
                <a:path extrusionOk="0" h="1385" w="1437">
                  <a:moveTo>
                    <a:pt x="665" y="0"/>
                  </a:moveTo>
                  <a:cubicBezTo>
                    <a:pt x="543" y="0"/>
                    <a:pt x="420" y="48"/>
                    <a:pt x="304" y="155"/>
                  </a:cubicBezTo>
                  <a:cubicBezTo>
                    <a:pt x="0" y="435"/>
                    <a:pt x="104" y="850"/>
                    <a:pt x="391" y="1169"/>
                  </a:cubicBezTo>
                  <a:cubicBezTo>
                    <a:pt x="471" y="1256"/>
                    <a:pt x="567" y="1328"/>
                    <a:pt x="663" y="1384"/>
                  </a:cubicBezTo>
                  <a:cubicBezTo>
                    <a:pt x="527" y="1121"/>
                    <a:pt x="527" y="834"/>
                    <a:pt x="758" y="626"/>
                  </a:cubicBezTo>
                  <a:cubicBezTo>
                    <a:pt x="873" y="520"/>
                    <a:pt x="994" y="475"/>
                    <a:pt x="1116" y="475"/>
                  </a:cubicBezTo>
                  <a:cubicBezTo>
                    <a:pt x="1224" y="475"/>
                    <a:pt x="1332" y="510"/>
                    <a:pt x="1437" y="570"/>
                  </a:cubicBezTo>
                  <a:cubicBezTo>
                    <a:pt x="1381" y="482"/>
                    <a:pt x="1325" y="403"/>
                    <a:pt x="1253" y="331"/>
                  </a:cubicBezTo>
                  <a:cubicBezTo>
                    <a:pt x="1074" y="131"/>
                    <a:pt x="869" y="0"/>
                    <a:pt x="665"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4"/>
            <p:cNvSpPr/>
            <p:nvPr/>
          </p:nvSpPr>
          <p:spPr>
            <a:xfrm>
              <a:off x="2445675" y="1720050"/>
              <a:ext cx="41525" cy="36625"/>
            </a:xfrm>
            <a:custGeom>
              <a:rect b="b" l="l" r="r" t="t"/>
              <a:pathLst>
                <a:path extrusionOk="0" h="1465" w="1661">
                  <a:moveTo>
                    <a:pt x="987" y="0"/>
                  </a:moveTo>
                  <a:cubicBezTo>
                    <a:pt x="782" y="0"/>
                    <a:pt x="576" y="131"/>
                    <a:pt x="392" y="331"/>
                  </a:cubicBezTo>
                  <a:cubicBezTo>
                    <a:pt x="104" y="642"/>
                    <a:pt x="1" y="1017"/>
                    <a:pt x="304" y="1296"/>
                  </a:cubicBezTo>
                  <a:cubicBezTo>
                    <a:pt x="429" y="1411"/>
                    <a:pt x="563" y="1464"/>
                    <a:pt x="698" y="1464"/>
                  </a:cubicBezTo>
                  <a:cubicBezTo>
                    <a:pt x="892" y="1464"/>
                    <a:pt x="1088" y="1356"/>
                    <a:pt x="1261" y="1169"/>
                  </a:cubicBezTo>
                  <a:cubicBezTo>
                    <a:pt x="1549" y="850"/>
                    <a:pt x="1660" y="435"/>
                    <a:pt x="1349" y="155"/>
                  </a:cubicBezTo>
                  <a:cubicBezTo>
                    <a:pt x="1232" y="48"/>
                    <a:pt x="1110" y="0"/>
                    <a:pt x="98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4"/>
            <p:cNvSpPr/>
            <p:nvPr/>
          </p:nvSpPr>
          <p:spPr>
            <a:xfrm>
              <a:off x="2451275" y="1720050"/>
              <a:ext cx="35925" cy="34625"/>
            </a:xfrm>
            <a:custGeom>
              <a:rect b="b" l="l" r="r" t="t"/>
              <a:pathLst>
                <a:path extrusionOk="0" h="1385" w="1437">
                  <a:moveTo>
                    <a:pt x="767" y="0"/>
                  </a:moveTo>
                  <a:cubicBezTo>
                    <a:pt x="563" y="0"/>
                    <a:pt x="355" y="131"/>
                    <a:pt x="176" y="331"/>
                  </a:cubicBezTo>
                  <a:cubicBezTo>
                    <a:pt x="112" y="403"/>
                    <a:pt x="48" y="482"/>
                    <a:pt x="0" y="570"/>
                  </a:cubicBezTo>
                  <a:cubicBezTo>
                    <a:pt x="105" y="510"/>
                    <a:pt x="213" y="475"/>
                    <a:pt x="321" y="475"/>
                  </a:cubicBezTo>
                  <a:cubicBezTo>
                    <a:pt x="443" y="475"/>
                    <a:pt x="564" y="520"/>
                    <a:pt x="678" y="626"/>
                  </a:cubicBezTo>
                  <a:cubicBezTo>
                    <a:pt x="902" y="834"/>
                    <a:pt x="902" y="1121"/>
                    <a:pt x="766" y="1384"/>
                  </a:cubicBezTo>
                  <a:cubicBezTo>
                    <a:pt x="870" y="1328"/>
                    <a:pt x="966" y="1256"/>
                    <a:pt x="1037" y="1169"/>
                  </a:cubicBezTo>
                  <a:cubicBezTo>
                    <a:pt x="1325" y="850"/>
                    <a:pt x="1436" y="435"/>
                    <a:pt x="1125" y="155"/>
                  </a:cubicBezTo>
                  <a:cubicBezTo>
                    <a:pt x="1011" y="48"/>
                    <a:pt x="890" y="0"/>
                    <a:pt x="767"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4"/>
            <p:cNvSpPr/>
            <p:nvPr/>
          </p:nvSpPr>
          <p:spPr>
            <a:xfrm>
              <a:off x="2410175" y="1713150"/>
              <a:ext cx="27350" cy="27350"/>
            </a:xfrm>
            <a:custGeom>
              <a:rect b="b" l="l" r="r" t="t"/>
              <a:pathLst>
                <a:path extrusionOk="0" h="1094" w="1094">
                  <a:moveTo>
                    <a:pt x="543" y="0"/>
                  </a:moveTo>
                  <a:cubicBezTo>
                    <a:pt x="248" y="0"/>
                    <a:pt x="0" y="240"/>
                    <a:pt x="0" y="551"/>
                  </a:cubicBezTo>
                  <a:cubicBezTo>
                    <a:pt x="0" y="854"/>
                    <a:pt x="248" y="1094"/>
                    <a:pt x="543" y="1094"/>
                  </a:cubicBezTo>
                  <a:cubicBezTo>
                    <a:pt x="846" y="1094"/>
                    <a:pt x="1093" y="854"/>
                    <a:pt x="1093" y="551"/>
                  </a:cubicBezTo>
                  <a:cubicBezTo>
                    <a:pt x="1093" y="240"/>
                    <a:pt x="846" y="0"/>
                    <a:pt x="543"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4"/>
            <p:cNvSpPr/>
            <p:nvPr/>
          </p:nvSpPr>
          <p:spPr>
            <a:xfrm>
              <a:off x="2410175" y="1713025"/>
              <a:ext cx="20575" cy="27600"/>
            </a:xfrm>
            <a:custGeom>
              <a:rect b="b" l="l" r="r" t="t"/>
              <a:pathLst>
                <a:path extrusionOk="0" h="1104" w="823">
                  <a:moveTo>
                    <a:pt x="545" y="1"/>
                  </a:moveTo>
                  <a:cubicBezTo>
                    <a:pt x="260" y="1"/>
                    <a:pt x="0" y="230"/>
                    <a:pt x="0" y="556"/>
                  </a:cubicBezTo>
                  <a:cubicBezTo>
                    <a:pt x="0" y="875"/>
                    <a:pt x="260" y="1104"/>
                    <a:pt x="545" y="1104"/>
                  </a:cubicBezTo>
                  <a:cubicBezTo>
                    <a:pt x="637" y="1104"/>
                    <a:pt x="732" y="1080"/>
                    <a:pt x="822" y="1027"/>
                  </a:cubicBezTo>
                  <a:cubicBezTo>
                    <a:pt x="655" y="931"/>
                    <a:pt x="551" y="748"/>
                    <a:pt x="551" y="556"/>
                  </a:cubicBezTo>
                  <a:cubicBezTo>
                    <a:pt x="551" y="357"/>
                    <a:pt x="655" y="173"/>
                    <a:pt x="822" y="77"/>
                  </a:cubicBezTo>
                  <a:cubicBezTo>
                    <a:pt x="732" y="25"/>
                    <a:pt x="638" y="1"/>
                    <a:pt x="545"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4"/>
            <p:cNvSpPr/>
            <p:nvPr/>
          </p:nvSpPr>
          <p:spPr>
            <a:xfrm>
              <a:off x="2418350" y="1782375"/>
              <a:ext cx="11000" cy="11175"/>
            </a:xfrm>
            <a:custGeom>
              <a:rect b="b" l="l" r="r" t="t"/>
              <a:pathLst>
                <a:path extrusionOk="0" h="447" w="440">
                  <a:moveTo>
                    <a:pt x="216" y="1"/>
                  </a:moveTo>
                  <a:cubicBezTo>
                    <a:pt x="162" y="1"/>
                    <a:pt x="108" y="20"/>
                    <a:pt x="64" y="64"/>
                  </a:cubicBezTo>
                  <a:cubicBezTo>
                    <a:pt x="24" y="112"/>
                    <a:pt x="0" y="168"/>
                    <a:pt x="0" y="224"/>
                  </a:cubicBezTo>
                  <a:cubicBezTo>
                    <a:pt x="0" y="359"/>
                    <a:pt x="111" y="447"/>
                    <a:pt x="224" y="447"/>
                  </a:cubicBezTo>
                  <a:cubicBezTo>
                    <a:pt x="277" y="447"/>
                    <a:pt x="332" y="427"/>
                    <a:pt x="375" y="383"/>
                  </a:cubicBezTo>
                  <a:cubicBezTo>
                    <a:pt x="415" y="343"/>
                    <a:pt x="439" y="280"/>
                    <a:pt x="439" y="224"/>
                  </a:cubicBezTo>
                  <a:cubicBezTo>
                    <a:pt x="439" y="88"/>
                    <a:pt x="329" y="1"/>
                    <a:pt x="216"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4"/>
            <p:cNvSpPr/>
            <p:nvPr/>
          </p:nvSpPr>
          <p:spPr>
            <a:xfrm>
              <a:off x="2418350" y="1782425"/>
              <a:ext cx="8200" cy="11100"/>
            </a:xfrm>
            <a:custGeom>
              <a:rect b="b" l="l" r="r" t="t"/>
              <a:pathLst>
                <a:path extrusionOk="0" h="444" w="328">
                  <a:moveTo>
                    <a:pt x="217" y="0"/>
                  </a:moveTo>
                  <a:cubicBezTo>
                    <a:pt x="162" y="0"/>
                    <a:pt x="106" y="20"/>
                    <a:pt x="64" y="62"/>
                  </a:cubicBezTo>
                  <a:cubicBezTo>
                    <a:pt x="24" y="110"/>
                    <a:pt x="0" y="166"/>
                    <a:pt x="0" y="222"/>
                  </a:cubicBezTo>
                  <a:cubicBezTo>
                    <a:pt x="0" y="349"/>
                    <a:pt x="106" y="444"/>
                    <a:pt x="220" y="444"/>
                  </a:cubicBezTo>
                  <a:cubicBezTo>
                    <a:pt x="256" y="444"/>
                    <a:pt x="293" y="434"/>
                    <a:pt x="328" y="413"/>
                  </a:cubicBezTo>
                  <a:cubicBezTo>
                    <a:pt x="312" y="405"/>
                    <a:pt x="296" y="389"/>
                    <a:pt x="288" y="381"/>
                  </a:cubicBezTo>
                  <a:cubicBezTo>
                    <a:pt x="240" y="341"/>
                    <a:pt x="224" y="278"/>
                    <a:pt x="224" y="222"/>
                  </a:cubicBezTo>
                  <a:cubicBezTo>
                    <a:pt x="224" y="166"/>
                    <a:pt x="240" y="110"/>
                    <a:pt x="288" y="62"/>
                  </a:cubicBezTo>
                  <a:cubicBezTo>
                    <a:pt x="296" y="54"/>
                    <a:pt x="312" y="38"/>
                    <a:pt x="328" y="30"/>
                  </a:cubicBezTo>
                  <a:cubicBezTo>
                    <a:pt x="294" y="10"/>
                    <a:pt x="256" y="0"/>
                    <a:pt x="217"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4"/>
            <p:cNvSpPr/>
            <p:nvPr/>
          </p:nvSpPr>
          <p:spPr>
            <a:xfrm>
              <a:off x="2405975" y="1668375"/>
              <a:ext cx="35750" cy="34725"/>
            </a:xfrm>
            <a:custGeom>
              <a:rect b="b" l="l" r="r" t="t"/>
              <a:pathLst>
                <a:path extrusionOk="0" h="1389" w="1430">
                  <a:moveTo>
                    <a:pt x="715" y="0"/>
                  </a:moveTo>
                  <a:cubicBezTo>
                    <a:pt x="661" y="0"/>
                    <a:pt x="607" y="20"/>
                    <a:pt x="567" y="60"/>
                  </a:cubicBezTo>
                  <a:lnTo>
                    <a:pt x="88" y="547"/>
                  </a:lnTo>
                  <a:cubicBezTo>
                    <a:pt x="1" y="626"/>
                    <a:pt x="1" y="762"/>
                    <a:pt x="88" y="842"/>
                  </a:cubicBezTo>
                  <a:lnTo>
                    <a:pt x="567" y="1329"/>
                  </a:lnTo>
                  <a:cubicBezTo>
                    <a:pt x="607" y="1369"/>
                    <a:pt x="661" y="1389"/>
                    <a:pt x="715" y="1389"/>
                  </a:cubicBezTo>
                  <a:cubicBezTo>
                    <a:pt x="769" y="1389"/>
                    <a:pt x="823" y="1369"/>
                    <a:pt x="863" y="1329"/>
                  </a:cubicBezTo>
                  <a:lnTo>
                    <a:pt x="1341" y="842"/>
                  </a:lnTo>
                  <a:cubicBezTo>
                    <a:pt x="1429" y="762"/>
                    <a:pt x="1429" y="626"/>
                    <a:pt x="1341" y="547"/>
                  </a:cubicBezTo>
                  <a:lnTo>
                    <a:pt x="863" y="60"/>
                  </a:lnTo>
                  <a:cubicBezTo>
                    <a:pt x="823" y="20"/>
                    <a:pt x="769" y="0"/>
                    <a:pt x="715"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4"/>
            <p:cNvSpPr/>
            <p:nvPr/>
          </p:nvSpPr>
          <p:spPr>
            <a:xfrm>
              <a:off x="2405975" y="1668375"/>
              <a:ext cx="26350" cy="34725"/>
            </a:xfrm>
            <a:custGeom>
              <a:rect b="b" l="l" r="r" t="t"/>
              <a:pathLst>
                <a:path extrusionOk="0" h="1389" w="1054">
                  <a:moveTo>
                    <a:pt x="715" y="0"/>
                  </a:moveTo>
                  <a:cubicBezTo>
                    <a:pt x="661" y="0"/>
                    <a:pt x="607" y="20"/>
                    <a:pt x="567" y="60"/>
                  </a:cubicBezTo>
                  <a:lnTo>
                    <a:pt x="88" y="547"/>
                  </a:lnTo>
                  <a:cubicBezTo>
                    <a:pt x="1" y="626"/>
                    <a:pt x="1" y="762"/>
                    <a:pt x="88" y="842"/>
                  </a:cubicBezTo>
                  <a:lnTo>
                    <a:pt x="567" y="1329"/>
                  </a:lnTo>
                  <a:cubicBezTo>
                    <a:pt x="607" y="1369"/>
                    <a:pt x="661" y="1389"/>
                    <a:pt x="715" y="1389"/>
                  </a:cubicBezTo>
                  <a:cubicBezTo>
                    <a:pt x="769" y="1389"/>
                    <a:pt x="823" y="1369"/>
                    <a:pt x="863" y="1329"/>
                  </a:cubicBezTo>
                  <a:lnTo>
                    <a:pt x="1054" y="1129"/>
                  </a:lnTo>
                  <a:lnTo>
                    <a:pt x="767" y="834"/>
                  </a:lnTo>
                  <a:cubicBezTo>
                    <a:pt x="687" y="754"/>
                    <a:pt x="687" y="626"/>
                    <a:pt x="767" y="547"/>
                  </a:cubicBezTo>
                  <a:lnTo>
                    <a:pt x="1054" y="259"/>
                  </a:lnTo>
                  <a:lnTo>
                    <a:pt x="863" y="60"/>
                  </a:lnTo>
                  <a:cubicBezTo>
                    <a:pt x="823" y="20"/>
                    <a:pt x="769" y="0"/>
                    <a:pt x="715"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4"/>
            <p:cNvSpPr/>
            <p:nvPr/>
          </p:nvSpPr>
          <p:spPr>
            <a:xfrm>
              <a:off x="2414750" y="1752250"/>
              <a:ext cx="17975" cy="17975"/>
            </a:xfrm>
            <a:custGeom>
              <a:rect b="b" l="l" r="r" t="t"/>
              <a:pathLst>
                <a:path extrusionOk="0" h="719" w="719">
                  <a:moveTo>
                    <a:pt x="360" y="0"/>
                  </a:moveTo>
                  <a:cubicBezTo>
                    <a:pt x="168" y="0"/>
                    <a:pt x="1" y="160"/>
                    <a:pt x="1" y="359"/>
                  </a:cubicBezTo>
                  <a:cubicBezTo>
                    <a:pt x="1" y="559"/>
                    <a:pt x="168" y="719"/>
                    <a:pt x="360" y="719"/>
                  </a:cubicBezTo>
                  <a:cubicBezTo>
                    <a:pt x="559" y="719"/>
                    <a:pt x="719" y="559"/>
                    <a:pt x="719" y="359"/>
                  </a:cubicBezTo>
                  <a:cubicBezTo>
                    <a:pt x="719" y="160"/>
                    <a:pt x="559" y="0"/>
                    <a:pt x="36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4"/>
            <p:cNvSpPr/>
            <p:nvPr/>
          </p:nvSpPr>
          <p:spPr>
            <a:xfrm>
              <a:off x="2412375" y="1752250"/>
              <a:ext cx="15975" cy="17975"/>
            </a:xfrm>
            <a:custGeom>
              <a:rect b="b" l="l" r="r" t="t"/>
              <a:pathLst>
                <a:path extrusionOk="0" h="719" w="639">
                  <a:moveTo>
                    <a:pt x="463" y="0"/>
                  </a:moveTo>
                  <a:cubicBezTo>
                    <a:pt x="0" y="24"/>
                    <a:pt x="0" y="695"/>
                    <a:pt x="463" y="719"/>
                  </a:cubicBezTo>
                  <a:cubicBezTo>
                    <a:pt x="519" y="719"/>
                    <a:pt x="583" y="703"/>
                    <a:pt x="638" y="671"/>
                  </a:cubicBezTo>
                  <a:cubicBezTo>
                    <a:pt x="527" y="607"/>
                    <a:pt x="455" y="487"/>
                    <a:pt x="463" y="359"/>
                  </a:cubicBezTo>
                  <a:cubicBezTo>
                    <a:pt x="463" y="232"/>
                    <a:pt x="527" y="112"/>
                    <a:pt x="638" y="48"/>
                  </a:cubicBezTo>
                  <a:cubicBezTo>
                    <a:pt x="583" y="16"/>
                    <a:pt x="519" y="0"/>
                    <a:pt x="46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4"/>
            <p:cNvSpPr/>
            <p:nvPr/>
          </p:nvSpPr>
          <p:spPr>
            <a:xfrm>
              <a:off x="2411775" y="1636200"/>
              <a:ext cx="23950" cy="20325"/>
            </a:xfrm>
            <a:custGeom>
              <a:rect b="b" l="l" r="r" t="t"/>
              <a:pathLst>
                <a:path extrusionOk="0" h="813" w="958">
                  <a:moveTo>
                    <a:pt x="483" y="0"/>
                  </a:moveTo>
                  <a:cubicBezTo>
                    <a:pt x="445" y="0"/>
                    <a:pt x="407" y="18"/>
                    <a:pt x="383" y="54"/>
                  </a:cubicBezTo>
                  <a:lnTo>
                    <a:pt x="48" y="637"/>
                  </a:lnTo>
                  <a:cubicBezTo>
                    <a:pt x="0" y="717"/>
                    <a:pt x="56" y="812"/>
                    <a:pt x="144" y="812"/>
                  </a:cubicBezTo>
                  <a:lnTo>
                    <a:pt x="814" y="812"/>
                  </a:lnTo>
                  <a:cubicBezTo>
                    <a:pt x="902" y="812"/>
                    <a:pt x="958" y="717"/>
                    <a:pt x="918" y="637"/>
                  </a:cubicBezTo>
                  <a:lnTo>
                    <a:pt x="583" y="54"/>
                  </a:lnTo>
                  <a:cubicBezTo>
                    <a:pt x="559" y="18"/>
                    <a:pt x="521" y="0"/>
                    <a:pt x="48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4"/>
            <p:cNvSpPr/>
            <p:nvPr/>
          </p:nvSpPr>
          <p:spPr>
            <a:xfrm>
              <a:off x="2411975" y="1636200"/>
              <a:ext cx="17375" cy="20325"/>
            </a:xfrm>
            <a:custGeom>
              <a:rect b="b" l="l" r="r" t="t"/>
              <a:pathLst>
                <a:path extrusionOk="0" h="813" w="695">
                  <a:moveTo>
                    <a:pt x="478" y="0"/>
                  </a:moveTo>
                  <a:cubicBezTo>
                    <a:pt x="439" y="0"/>
                    <a:pt x="399" y="18"/>
                    <a:pt x="375" y="54"/>
                  </a:cubicBezTo>
                  <a:lnTo>
                    <a:pt x="40" y="637"/>
                  </a:lnTo>
                  <a:cubicBezTo>
                    <a:pt x="0" y="717"/>
                    <a:pt x="56" y="812"/>
                    <a:pt x="144" y="812"/>
                  </a:cubicBezTo>
                  <a:lnTo>
                    <a:pt x="391" y="812"/>
                  </a:lnTo>
                  <a:cubicBezTo>
                    <a:pt x="391" y="804"/>
                    <a:pt x="694" y="262"/>
                    <a:pt x="694" y="262"/>
                  </a:cubicBezTo>
                  <a:lnTo>
                    <a:pt x="575" y="54"/>
                  </a:lnTo>
                  <a:cubicBezTo>
                    <a:pt x="555" y="18"/>
                    <a:pt x="517" y="0"/>
                    <a:pt x="47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4"/>
            <p:cNvSpPr/>
            <p:nvPr/>
          </p:nvSpPr>
          <p:spPr>
            <a:xfrm>
              <a:off x="2418350" y="1680150"/>
              <a:ext cx="11125" cy="11075"/>
            </a:xfrm>
            <a:custGeom>
              <a:rect b="b" l="l" r="r" t="t"/>
              <a:pathLst>
                <a:path extrusionOk="0" h="443" w="445">
                  <a:moveTo>
                    <a:pt x="218" y="1"/>
                  </a:moveTo>
                  <a:cubicBezTo>
                    <a:pt x="163" y="1"/>
                    <a:pt x="108" y="21"/>
                    <a:pt x="64" y="68"/>
                  </a:cubicBezTo>
                  <a:cubicBezTo>
                    <a:pt x="24" y="108"/>
                    <a:pt x="0" y="163"/>
                    <a:pt x="0" y="219"/>
                  </a:cubicBezTo>
                  <a:cubicBezTo>
                    <a:pt x="0" y="283"/>
                    <a:pt x="16" y="339"/>
                    <a:pt x="64" y="379"/>
                  </a:cubicBezTo>
                  <a:cubicBezTo>
                    <a:pt x="104" y="419"/>
                    <a:pt x="160" y="443"/>
                    <a:pt x="216" y="443"/>
                  </a:cubicBezTo>
                  <a:cubicBezTo>
                    <a:pt x="280" y="443"/>
                    <a:pt x="336" y="419"/>
                    <a:pt x="375" y="379"/>
                  </a:cubicBezTo>
                  <a:cubicBezTo>
                    <a:pt x="415" y="339"/>
                    <a:pt x="439" y="283"/>
                    <a:pt x="439" y="227"/>
                  </a:cubicBezTo>
                  <a:cubicBezTo>
                    <a:pt x="445" y="92"/>
                    <a:pt x="333" y="1"/>
                    <a:pt x="218"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4"/>
            <p:cNvSpPr/>
            <p:nvPr/>
          </p:nvSpPr>
          <p:spPr>
            <a:xfrm>
              <a:off x="2238600" y="1586350"/>
              <a:ext cx="157825" cy="92850"/>
            </a:xfrm>
            <a:custGeom>
              <a:rect b="b" l="l" r="r" t="t"/>
              <a:pathLst>
                <a:path extrusionOk="0" h="3714" w="6313">
                  <a:moveTo>
                    <a:pt x="284" y="0"/>
                  </a:moveTo>
                  <a:cubicBezTo>
                    <a:pt x="126" y="0"/>
                    <a:pt x="0" y="184"/>
                    <a:pt x="105" y="341"/>
                  </a:cubicBezTo>
                  <a:lnTo>
                    <a:pt x="1070" y="1737"/>
                  </a:lnTo>
                  <a:cubicBezTo>
                    <a:pt x="1549" y="2431"/>
                    <a:pt x="2259" y="2942"/>
                    <a:pt x="3073" y="3165"/>
                  </a:cubicBezTo>
                  <a:lnTo>
                    <a:pt x="4940" y="3692"/>
                  </a:lnTo>
                  <a:cubicBezTo>
                    <a:pt x="5015" y="3706"/>
                    <a:pt x="5091" y="3713"/>
                    <a:pt x="5167" y="3713"/>
                  </a:cubicBezTo>
                  <a:cubicBezTo>
                    <a:pt x="5309" y="3713"/>
                    <a:pt x="5449" y="3688"/>
                    <a:pt x="5579" y="3636"/>
                  </a:cubicBezTo>
                  <a:cubicBezTo>
                    <a:pt x="6073" y="3477"/>
                    <a:pt x="6313" y="2910"/>
                    <a:pt x="6081" y="2447"/>
                  </a:cubicBezTo>
                  <a:cubicBezTo>
                    <a:pt x="6081" y="2447"/>
                    <a:pt x="5986" y="2120"/>
                    <a:pt x="5491" y="2000"/>
                  </a:cubicBezTo>
                  <a:lnTo>
                    <a:pt x="3400" y="1585"/>
                  </a:lnTo>
                  <a:cubicBezTo>
                    <a:pt x="3065" y="1522"/>
                    <a:pt x="2746" y="1402"/>
                    <a:pt x="2459" y="1234"/>
                  </a:cubicBezTo>
                  <a:lnTo>
                    <a:pt x="392" y="30"/>
                  </a:lnTo>
                  <a:cubicBezTo>
                    <a:pt x="356" y="9"/>
                    <a:pt x="319" y="0"/>
                    <a:pt x="284"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4"/>
            <p:cNvSpPr/>
            <p:nvPr/>
          </p:nvSpPr>
          <p:spPr>
            <a:xfrm>
              <a:off x="2238625" y="1586250"/>
              <a:ext cx="155200" cy="92950"/>
            </a:xfrm>
            <a:custGeom>
              <a:rect b="b" l="l" r="r" t="t"/>
              <a:pathLst>
                <a:path extrusionOk="0" h="3718" w="6208">
                  <a:moveTo>
                    <a:pt x="278" y="1"/>
                  </a:moveTo>
                  <a:cubicBezTo>
                    <a:pt x="122" y="1"/>
                    <a:pt x="0" y="182"/>
                    <a:pt x="104" y="337"/>
                  </a:cubicBezTo>
                  <a:lnTo>
                    <a:pt x="1069" y="1733"/>
                  </a:lnTo>
                  <a:cubicBezTo>
                    <a:pt x="1548" y="2435"/>
                    <a:pt x="2258" y="2946"/>
                    <a:pt x="3072" y="3169"/>
                  </a:cubicBezTo>
                  <a:lnTo>
                    <a:pt x="4939" y="3696"/>
                  </a:lnTo>
                  <a:cubicBezTo>
                    <a:pt x="5014" y="3710"/>
                    <a:pt x="5089" y="3717"/>
                    <a:pt x="5164" y="3717"/>
                  </a:cubicBezTo>
                  <a:cubicBezTo>
                    <a:pt x="5303" y="3717"/>
                    <a:pt x="5440" y="3692"/>
                    <a:pt x="5570" y="3640"/>
                  </a:cubicBezTo>
                  <a:cubicBezTo>
                    <a:pt x="5961" y="3513"/>
                    <a:pt x="6208" y="3129"/>
                    <a:pt x="6152" y="2723"/>
                  </a:cubicBezTo>
                  <a:lnTo>
                    <a:pt x="6152" y="2723"/>
                  </a:lnTo>
                  <a:cubicBezTo>
                    <a:pt x="6072" y="2794"/>
                    <a:pt x="5977" y="2842"/>
                    <a:pt x="5873" y="2874"/>
                  </a:cubicBezTo>
                  <a:cubicBezTo>
                    <a:pt x="5741" y="2932"/>
                    <a:pt x="5599" y="2959"/>
                    <a:pt x="5458" y="2959"/>
                  </a:cubicBezTo>
                  <a:cubicBezTo>
                    <a:pt x="5386" y="2959"/>
                    <a:pt x="5313" y="2952"/>
                    <a:pt x="5242" y="2938"/>
                  </a:cubicBezTo>
                  <a:lnTo>
                    <a:pt x="3367" y="2419"/>
                  </a:lnTo>
                  <a:cubicBezTo>
                    <a:pt x="2553" y="2188"/>
                    <a:pt x="1843" y="1685"/>
                    <a:pt x="1364" y="983"/>
                  </a:cubicBezTo>
                  <a:lnTo>
                    <a:pt x="926" y="345"/>
                  </a:lnTo>
                  <a:lnTo>
                    <a:pt x="391" y="34"/>
                  </a:lnTo>
                  <a:cubicBezTo>
                    <a:pt x="353" y="11"/>
                    <a:pt x="314" y="1"/>
                    <a:pt x="278"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4"/>
            <p:cNvSpPr/>
            <p:nvPr/>
          </p:nvSpPr>
          <p:spPr>
            <a:xfrm>
              <a:off x="2451275" y="1586275"/>
              <a:ext cx="157800" cy="92925"/>
            </a:xfrm>
            <a:custGeom>
              <a:rect b="b" l="l" r="r" t="t"/>
              <a:pathLst>
                <a:path extrusionOk="0" h="3717" w="6312">
                  <a:moveTo>
                    <a:pt x="6032" y="0"/>
                  </a:moveTo>
                  <a:cubicBezTo>
                    <a:pt x="5996" y="0"/>
                    <a:pt x="5958" y="10"/>
                    <a:pt x="5921" y="33"/>
                  </a:cubicBezTo>
                  <a:lnTo>
                    <a:pt x="3854" y="1237"/>
                  </a:lnTo>
                  <a:cubicBezTo>
                    <a:pt x="3567" y="1405"/>
                    <a:pt x="3248" y="1525"/>
                    <a:pt x="2921" y="1588"/>
                  </a:cubicBezTo>
                  <a:lnTo>
                    <a:pt x="822" y="2003"/>
                  </a:lnTo>
                  <a:cubicBezTo>
                    <a:pt x="327" y="2123"/>
                    <a:pt x="231" y="2450"/>
                    <a:pt x="231" y="2450"/>
                  </a:cubicBezTo>
                  <a:cubicBezTo>
                    <a:pt x="0" y="2913"/>
                    <a:pt x="239" y="3480"/>
                    <a:pt x="734" y="3639"/>
                  </a:cubicBezTo>
                  <a:cubicBezTo>
                    <a:pt x="864" y="3691"/>
                    <a:pt x="1004" y="3716"/>
                    <a:pt x="1146" y="3716"/>
                  </a:cubicBezTo>
                  <a:cubicBezTo>
                    <a:pt x="1221" y="3716"/>
                    <a:pt x="1297" y="3709"/>
                    <a:pt x="1373" y="3695"/>
                  </a:cubicBezTo>
                  <a:lnTo>
                    <a:pt x="3240" y="3168"/>
                  </a:lnTo>
                  <a:cubicBezTo>
                    <a:pt x="4054" y="2945"/>
                    <a:pt x="4764" y="2434"/>
                    <a:pt x="5243" y="1740"/>
                  </a:cubicBezTo>
                  <a:lnTo>
                    <a:pt x="6208" y="344"/>
                  </a:lnTo>
                  <a:cubicBezTo>
                    <a:pt x="6312" y="188"/>
                    <a:pt x="6189" y="0"/>
                    <a:pt x="6032"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4"/>
            <p:cNvSpPr/>
            <p:nvPr/>
          </p:nvSpPr>
          <p:spPr>
            <a:xfrm>
              <a:off x="2453850" y="1586250"/>
              <a:ext cx="155225" cy="92950"/>
            </a:xfrm>
            <a:custGeom>
              <a:rect b="b" l="l" r="r" t="t"/>
              <a:pathLst>
                <a:path extrusionOk="0" h="3718" w="6209">
                  <a:moveTo>
                    <a:pt x="5931" y="1"/>
                  </a:moveTo>
                  <a:cubicBezTo>
                    <a:pt x="5894" y="1"/>
                    <a:pt x="5856" y="11"/>
                    <a:pt x="5818" y="34"/>
                  </a:cubicBezTo>
                  <a:lnTo>
                    <a:pt x="5283" y="345"/>
                  </a:lnTo>
                  <a:lnTo>
                    <a:pt x="4844" y="983"/>
                  </a:lnTo>
                  <a:cubicBezTo>
                    <a:pt x="4366" y="1685"/>
                    <a:pt x="3655" y="2188"/>
                    <a:pt x="2841" y="2419"/>
                  </a:cubicBezTo>
                  <a:lnTo>
                    <a:pt x="974" y="2938"/>
                  </a:lnTo>
                  <a:cubicBezTo>
                    <a:pt x="901" y="2952"/>
                    <a:pt x="827" y="2959"/>
                    <a:pt x="753" y="2959"/>
                  </a:cubicBezTo>
                  <a:cubicBezTo>
                    <a:pt x="609" y="2959"/>
                    <a:pt x="467" y="2932"/>
                    <a:pt x="336" y="2874"/>
                  </a:cubicBezTo>
                  <a:cubicBezTo>
                    <a:pt x="232" y="2842"/>
                    <a:pt x="136" y="2794"/>
                    <a:pt x="49" y="2723"/>
                  </a:cubicBezTo>
                  <a:lnTo>
                    <a:pt x="49" y="2723"/>
                  </a:lnTo>
                  <a:cubicBezTo>
                    <a:pt x="1" y="3129"/>
                    <a:pt x="248" y="3513"/>
                    <a:pt x="639" y="3640"/>
                  </a:cubicBezTo>
                  <a:cubicBezTo>
                    <a:pt x="769" y="3692"/>
                    <a:pt x="906" y="3717"/>
                    <a:pt x="1045" y="3717"/>
                  </a:cubicBezTo>
                  <a:cubicBezTo>
                    <a:pt x="1119" y="3717"/>
                    <a:pt x="1194" y="3710"/>
                    <a:pt x="1270" y="3696"/>
                  </a:cubicBezTo>
                  <a:lnTo>
                    <a:pt x="3137" y="3169"/>
                  </a:lnTo>
                  <a:cubicBezTo>
                    <a:pt x="3951" y="2946"/>
                    <a:pt x="4661" y="2435"/>
                    <a:pt x="5140" y="1733"/>
                  </a:cubicBezTo>
                  <a:lnTo>
                    <a:pt x="6105" y="337"/>
                  </a:lnTo>
                  <a:cubicBezTo>
                    <a:pt x="6208" y="182"/>
                    <a:pt x="6087" y="1"/>
                    <a:pt x="5931"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4"/>
            <p:cNvSpPr/>
            <p:nvPr/>
          </p:nvSpPr>
          <p:spPr>
            <a:xfrm>
              <a:off x="2352125" y="1630450"/>
              <a:ext cx="27975" cy="52525"/>
            </a:xfrm>
            <a:custGeom>
              <a:rect b="b" l="l" r="r" t="t"/>
              <a:pathLst>
                <a:path extrusionOk="0" h="2101" w="1119">
                  <a:moveTo>
                    <a:pt x="838" y="0"/>
                  </a:moveTo>
                  <a:cubicBezTo>
                    <a:pt x="756" y="0"/>
                    <a:pt x="674" y="44"/>
                    <a:pt x="639" y="149"/>
                  </a:cubicBezTo>
                  <a:lnTo>
                    <a:pt x="40" y="1808"/>
                  </a:lnTo>
                  <a:cubicBezTo>
                    <a:pt x="0" y="1920"/>
                    <a:pt x="56" y="2048"/>
                    <a:pt x="168" y="2088"/>
                  </a:cubicBezTo>
                  <a:cubicBezTo>
                    <a:pt x="194" y="2096"/>
                    <a:pt x="220" y="2100"/>
                    <a:pt x="246" y="2100"/>
                  </a:cubicBezTo>
                  <a:cubicBezTo>
                    <a:pt x="339" y="2100"/>
                    <a:pt x="424" y="2047"/>
                    <a:pt x="455" y="1960"/>
                  </a:cubicBezTo>
                  <a:lnTo>
                    <a:pt x="1054" y="300"/>
                  </a:lnTo>
                  <a:cubicBezTo>
                    <a:pt x="1119" y="125"/>
                    <a:pt x="977" y="0"/>
                    <a:pt x="83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4"/>
            <p:cNvSpPr/>
            <p:nvPr/>
          </p:nvSpPr>
          <p:spPr>
            <a:xfrm>
              <a:off x="2312225" y="1622475"/>
              <a:ext cx="27575" cy="49725"/>
            </a:xfrm>
            <a:custGeom>
              <a:rect b="b" l="l" r="r" t="t"/>
              <a:pathLst>
                <a:path extrusionOk="0" h="1989" w="1103">
                  <a:moveTo>
                    <a:pt x="826" y="0"/>
                  </a:moveTo>
                  <a:cubicBezTo>
                    <a:pt x="743" y="0"/>
                    <a:pt x="661" y="44"/>
                    <a:pt x="623" y="148"/>
                  </a:cubicBezTo>
                  <a:lnTo>
                    <a:pt x="48" y="1688"/>
                  </a:lnTo>
                  <a:cubicBezTo>
                    <a:pt x="0" y="1800"/>
                    <a:pt x="64" y="1928"/>
                    <a:pt x="176" y="1976"/>
                  </a:cubicBezTo>
                  <a:cubicBezTo>
                    <a:pt x="200" y="1984"/>
                    <a:pt x="225" y="1989"/>
                    <a:pt x="251" y="1989"/>
                  </a:cubicBezTo>
                  <a:cubicBezTo>
                    <a:pt x="342" y="1989"/>
                    <a:pt x="432" y="1934"/>
                    <a:pt x="463" y="1840"/>
                  </a:cubicBezTo>
                  <a:lnTo>
                    <a:pt x="1038" y="300"/>
                  </a:lnTo>
                  <a:cubicBezTo>
                    <a:pt x="1103" y="125"/>
                    <a:pt x="964" y="0"/>
                    <a:pt x="826"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4"/>
            <p:cNvSpPr/>
            <p:nvPr/>
          </p:nvSpPr>
          <p:spPr>
            <a:xfrm>
              <a:off x="2274325" y="1608150"/>
              <a:ext cx="26750" cy="44400"/>
            </a:xfrm>
            <a:custGeom>
              <a:rect b="b" l="l" r="r" t="t"/>
              <a:pathLst>
                <a:path extrusionOk="0" h="1776" w="1070">
                  <a:moveTo>
                    <a:pt x="781" y="1"/>
                  </a:moveTo>
                  <a:cubicBezTo>
                    <a:pt x="702" y="1"/>
                    <a:pt x="623" y="42"/>
                    <a:pt x="583" y="139"/>
                  </a:cubicBezTo>
                  <a:lnTo>
                    <a:pt x="48" y="1472"/>
                  </a:lnTo>
                  <a:cubicBezTo>
                    <a:pt x="0" y="1583"/>
                    <a:pt x="56" y="1719"/>
                    <a:pt x="176" y="1759"/>
                  </a:cubicBezTo>
                  <a:cubicBezTo>
                    <a:pt x="203" y="1770"/>
                    <a:pt x="231" y="1776"/>
                    <a:pt x="259" y="1776"/>
                  </a:cubicBezTo>
                  <a:cubicBezTo>
                    <a:pt x="345" y="1776"/>
                    <a:pt x="427" y="1723"/>
                    <a:pt x="463" y="1639"/>
                  </a:cubicBezTo>
                  <a:lnTo>
                    <a:pt x="998" y="307"/>
                  </a:lnTo>
                  <a:cubicBezTo>
                    <a:pt x="1069" y="132"/>
                    <a:pt x="924" y="1"/>
                    <a:pt x="781"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4"/>
            <p:cNvSpPr/>
            <p:nvPr/>
          </p:nvSpPr>
          <p:spPr>
            <a:xfrm>
              <a:off x="2467475" y="1630350"/>
              <a:ext cx="28300" cy="52725"/>
            </a:xfrm>
            <a:custGeom>
              <a:rect b="b" l="l" r="r" t="t"/>
              <a:pathLst>
                <a:path extrusionOk="0" h="2109" w="1132">
                  <a:moveTo>
                    <a:pt x="284" y="1"/>
                  </a:moveTo>
                  <a:cubicBezTo>
                    <a:pt x="144" y="1"/>
                    <a:pt x="0" y="129"/>
                    <a:pt x="70" y="304"/>
                  </a:cubicBezTo>
                  <a:lnTo>
                    <a:pt x="669" y="1964"/>
                  </a:lnTo>
                  <a:cubicBezTo>
                    <a:pt x="699" y="2055"/>
                    <a:pt x="780" y="2109"/>
                    <a:pt x="869" y="2109"/>
                  </a:cubicBezTo>
                  <a:cubicBezTo>
                    <a:pt x="897" y="2109"/>
                    <a:pt x="927" y="2103"/>
                    <a:pt x="956" y="2092"/>
                  </a:cubicBezTo>
                  <a:cubicBezTo>
                    <a:pt x="1068" y="2052"/>
                    <a:pt x="1131" y="1924"/>
                    <a:pt x="1084" y="1812"/>
                  </a:cubicBezTo>
                  <a:lnTo>
                    <a:pt x="485" y="153"/>
                  </a:lnTo>
                  <a:cubicBezTo>
                    <a:pt x="449" y="46"/>
                    <a:pt x="367" y="1"/>
                    <a:pt x="28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4"/>
            <p:cNvSpPr/>
            <p:nvPr/>
          </p:nvSpPr>
          <p:spPr>
            <a:xfrm>
              <a:off x="2507875" y="1622325"/>
              <a:ext cx="27600" cy="49750"/>
            </a:xfrm>
            <a:custGeom>
              <a:rect b="b" l="l" r="r" t="t"/>
              <a:pathLst>
                <a:path extrusionOk="0" h="1990" w="1104">
                  <a:moveTo>
                    <a:pt x="282" y="1"/>
                  </a:moveTo>
                  <a:cubicBezTo>
                    <a:pt x="142" y="1"/>
                    <a:pt x="0" y="129"/>
                    <a:pt x="66" y="306"/>
                  </a:cubicBezTo>
                  <a:lnTo>
                    <a:pt x="641" y="1846"/>
                  </a:lnTo>
                  <a:cubicBezTo>
                    <a:pt x="671" y="1932"/>
                    <a:pt x="754" y="1990"/>
                    <a:pt x="845" y="1990"/>
                  </a:cubicBezTo>
                  <a:cubicBezTo>
                    <a:pt x="872" y="1990"/>
                    <a:pt x="900" y="1985"/>
                    <a:pt x="928" y="1974"/>
                  </a:cubicBezTo>
                  <a:cubicBezTo>
                    <a:pt x="1040" y="1926"/>
                    <a:pt x="1103" y="1798"/>
                    <a:pt x="1055" y="1686"/>
                  </a:cubicBezTo>
                  <a:lnTo>
                    <a:pt x="481" y="146"/>
                  </a:lnTo>
                  <a:cubicBezTo>
                    <a:pt x="443" y="44"/>
                    <a:pt x="363" y="1"/>
                    <a:pt x="282"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4"/>
            <p:cNvSpPr/>
            <p:nvPr/>
          </p:nvSpPr>
          <p:spPr>
            <a:xfrm>
              <a:off x="2546625" y="1608150"/>
              <a:ext cx="26550" cy="44325"/>
            </a:xfrm>
            <a:custGeom>
              <a:rect b="b" l="l" r="r" t="t"/>
              <a:pathLst>
                <a:path extrusionOk="0" h="1773" w="1062">
                  <a:moveTo>
                    <a:pt x="286" y="1"/>
                  </a:moveTo>
                  <a:cubicBezTo>
                    <a:pt x="146" y="1"/>
                    <a:pt x="0" y="132"/>
                    <a:pt x="72" y="307"/>
                  </a:cubicBezTo>
                  <a:lnTo>
                    <a:pt x="607" y="1639"/>
                  </a:lnTo>
                  <a:cubicBezTo>
                    <a:pt x="643" y="1725"/>
                    <a:pt x="727" y="1773"/>
                    <a:pt x="814" y="1773"/>
                  </a:cubicBezTo>
                  <a:cubicBezTo>
                    <a:pt x="841" y="1773"/>
                    <a:pt x="868" y="1768"/>
                    <a:pt x="894" y="1759"/>
                  </a:cubicBezTo>
                  <a:cubicBezTo>
                    <a:pt x="1006" y="1719"/>
                    <a:pt x="1061" y="1583"/>
                    <a:pt x="1014" y="1472"/>
                  </a:cubicBezTo>
                  <a:lnTo>
                    <a:pt x="479" y="139"/>
                  </a:lnTo>
                  <a:cubicBezTo>
                    <a:pt x="442" y="42"/>
                    <a:pt x="365" y="1"/>
                    <a:pt x="286"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2" name="Google Shape;6892;p64"/>
          <p:cNvGrpSpPr/>
          <p:nvPr/>
        </p:nvGrpSpPr>
        <p:grpSpPr>
          <a:xfrm>
            <a:off x="1007000" y="1589875"/>
            <a:ext cx="371850" cy="292650"/>
            <a:chOff x="1007000" y="1589875"/>
            <a:chExt cx="371850" cy="292650"/>
          </a:xfrm>
        </p:grpSpPr>
        <p:sp>
          <p:nvSpPr>
            <p:cNvPr id="6893" name="Google Shape;6893;p64"/>
            <p:cNvSpPr/>
            <p:nvPr/>
          </p:nvSpPr>
          <p:spPr>
            <a:xfrm>
              <a:off x="1007000" y="1589875"/>
              <a:ext cx="371850" cy="292650"/>
            </a:xfrm>
            <a:custGeom>
              <a:rect b="b" l="l" r="r" t="t"/>
              <a:pathLst>
                <a:path extrusionOk="0" h="11706" w="14874">
                  <a:moveTo>
                    <a:pt x="3000" y="0"/>
                  </a:moveTo>
                  <a:cubicBezTo>
                    <a:pt x="2602" y="0"/>
                    <a:pt x="2242" y="208"/>
                    <a:pt x="2043" y="551"/>
                  </a:cubicBezTo>
                  <a:lnTo>
                    <a:pt x="248" y="3679"/>
                  </a:lnTo>
                  <a:cubicBezTo>
                    <a:pt x="0" y="4102"/>
                    <a:pt x="64" y="4644"/>
                    <a:pt x="415" y="5003"/>
                  </a:cubicBezTo>
                  <a:lnTo>
                    <a:pt x="6647" y="11371"/>
                  </a:lnTo>
                  <a:cubicBezTo>
                    <a:pt x="6863" y="11594"/>
                    <a:pt x="7150" y="11706"/>
                    <a:pt x="7437" y="11706"/>
                  </a:cubicBezTo>
                  <a:cubicBezTo>
                    <a:pt x="7724" y="11706"/>
                    <a:pt x="8012" y="11594"/>
                    <a:pt x="8227" y="11371"/>
                  </a:cubicBezTo>
                  <a:lnTo>
                    <a:pt x="14459" y="5003"/>
                  </a:lnTo>
                  <a:cubicBezTo>
                    <a:pt x="14810" y="4652"/>
                    <a:pt x="14874" y="4110"/>
                    <a:pt x="14634" y="3679"/>
                  </a:cubicBezTo>
                  <a:lnTo>
                    <a:pt x="12839" y="559"/>
                  </a:lnTo>
                  <a:cubicBezTo>
                    <a:pt x="12640" y="216"/>
                    <a:pt x="12273" y="0"/>
                    <a:pt x="11874"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4"/>
            <p:cNvSpPr/>
            <p:nvPr/>
          </p:nvSpPr>
          <p:spPr>
            <a:xfrm>
              <a:off x="1007000" y="1589875"/>
              <a:ext cx="181950" cy="292250"/>
            </a:xfrm>
            <a:custGeom>
              <a:rect b="b" l="l" r="r" t="t"/>
              <a:pathLst>
                <a:path extrusionOk="0" h="11690" w="7278">
                  <a:moveTo>
                    <a:pt x="3000" y="0"/>
                  </a:moveTo>
                  <a:cubicBezTo>
                    <a:pt x="2602" y="0"/>
                    <a:pt x="2242" y="208"/>
                    <a:pt x="2043" y="551"/>
                  </a:cubicBezTo>
                  <a:lnTo>
                    <a:pt x="248" y="3679"/>
                  </a:lnTo>
                  <a:cubicBezTo>
                    <a:pt x="0" y="4102"/>
                    <a:pt x="64" y="4644"/>
                    <a:pt x="415" y="5003"/>
                  </a:cubicBezTo>
                  <a:lnTo>
                    <a:pt x="6647" y="11371"/>
                  </a:lnTo>
                  <a:cubicBezTo>
                    <a:pt x="6815" y="11546"/>
                    <a:pt x="7038" y="11658"/>
                    <a:pt x="7277" y="11690"/>
                  </a:cubicBezTo>
                  <a:lnTo>
                    <a:pt x="1836" y="4405"/>
                  </a:lnTo>
                  <a:lnTo>
                    <a:pt x="4349"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4"/>
            <p:cNvSpPr/>
            <p:nvPr/>
          </p:nvSpPr>
          <p:spPr>
            <a:xfrm>
              <a:off x="1007000" y="1636150"/>
              <a:ext cx="371850" cy="99975"/>
            </a:xfrm>
            <a:custGeom>
              <a:rect b="b" l="l" r="r" t="t"/>
              <a:pathLst>
                <a:path extrusionOk="0" h="3999" w="14874">
                  <a:moveTo>
                    <a:pt x="1293" y="0"/>
                  </a:moveTo>
                  <a:lnTo>
                    <a:pt x="248" y="1828"/>
                  </a:lnTo>
                  <a:cubicBezTo>
                    <a:pt x="0" y="2251"/>
                    <a:pt x="64" y="2793"/>
                    <a:pt x="415" y="3152"/>
                  </a:cubicBezTo>
                  <a:lnTo>
                    <a:pt x="1245" y="3998"/>
                  </a:lnTo>
                  <a:lnTo>
                    <a:pt x="13637" y="3998"/>
                  </a:lnTo>
                  <a:lnTo>
                    <a:pt x="14459" y="3152"/>
                  </a:lnTo>
                  <a:cubicBezTo>
                    <a:pt x="14810" y="2801"/>
                    <a:pt x="14874" y="2259"/>
                    <a:pt x="14634" y="1828"/>
                  </a:cubicBezTo>
                  <a:lnTo>
                    <a:pt x="13581"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4"/>
            <p:cNvSpPr/>
            <p:nvPr/>
          </p:nvSpPr>
          <p:spPr>
            <a:xfrm>
              <a:off x="1129475" y="1589875"/>
              <a:ext cx="126900" cy="110125"/>
            </a:xfrm>
            <a:custGeom>
              <a:rect b="b" l="l" r="r" t="t"/>
              <a:pathLst>
                <a:path extrusionOk="0" h="4405" w="5076">
                  <a:moveTo>
                    <a:pt x="2538" y="0"/>
                  </a:moveTo>
                  <a:lnTo>
                    <a:pt x="1" y="4405"/>
                  </a:lnTo>
                  <a:lnTo>
                    <a:pt x="5075" y="4405"/>
                  </a:lnTo>
                  <a:lnTo>
                    <a:pt x="2538"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4"/>
            <p:cNvSpPr/>
            <p:nvPr/>
          </p:nvSpPr>
          <p:spPr>
            <a:xfrm>
              <a:off x="1129475" y="1589875"/>
              <a:ext cx="63475" cy="110125"/>
            </a:xfrm>
            <a:custGeom>
              <a:rect b="b" l="l" r="r" t="t"/>
              <a:pathLst>
                <a:path extrusionOk="0" h="4405" w="2539">
                  <a:moveTo>
                    <a:pt x="2538" y="0"/>
                  </a:moveTo>
                  <a:lnTo>
                    <a:pt x="1" y="4405"/>
                  </a:lnTo>
                  <a:lnTo>
                    <a:pt x="1788" y="4405"/>
                  </a:lnTo>
                  <a:lnTo>
                    <a:pt x="2538"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4"/>
            <p:cNvSpPr/>
            <p:nvPr/>
          </p:nvSpPr>
          <p:spPr>
            <a:xfrm>
              <a:off x="1256350" y="1593650"/>
              <a:ext cx="120725" cy="106350"/>
            </a:xfrm>
            <a:custGeom>
              <a:rect b="b" l="l" r="r" t="t"/>
              <a:pathLst>
                <a:path extrusionOk="0" h="4254" w="4829">
                  <a:moveTo>
                    <a:pt x="2458" y="1"/>
                  </a:moveTo>
                  <a:lnTo>
                    <a:pt x="0" y="4254"/>
                  </a:lnTo>
                  <a:lnTo>
                    <a:pt x="4788" y="4254"/>
                  </a:lnTo>
                  <a:cubicBezTo>
                    <a:pt x="4828" y="3998"/>
                    <a:pt x="4780" y="3743"/>
                    <a:pt x="4660" y="3528"/>
                  </a:cubicBezTo>
                  <a:lnTo>
                    <a:pt x="2865" y="408"/>
                  </a:lnTo>
                  <a:cubicBezTo>
                    <a:pt x="2761" y="232"/>
                    <a:pt x="2626" y="97"/>
                    <a:pt x="2458"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4"/>
            <p:cNvSpPr/>
            <p:nvPr/>
          </p:nvSpPr>
          <p:spPr>
            <a:xfrm>
              <a:off x="1256350" y="1593450"/>
              <a:ext cx="88400" cy="106550"/>
            </a:xfrm>
            <a:custGeom>
              <a:rect b="b" l="l" r="r" t="t"/>
              <a:pathLst>
                <a:path extrusionOk="0" h="4262" w="3536">
                  <a:moveTo>
                    <a:pt x="2458" y="1"/>
                  </a:moveTo>
                  <a:lnTo>
                    <a:pt x="0" y="4262"/>
                  </a:lnTo>
                  <a:lnTo>
                    <a:pt x="1947" y="4262"/>
                  </a:lnTo>
                  <a:lnTo>
                    <a:pt x="3535" y="1581"/>
                  </a:lnTo>
                  <a:lnTo>
                    <a:pt x="2857" y="408"/>
                  </a:lnTo>
                  <a:cubicBezTo>
                    <a:pt x="2761" y="240"/>
                    <a:pt x="2626" y="97"/>
                    <a:pt x="2458"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4"/>
            <p:cNvSpPr/>
            <p:nvPr/>
          </p:nvSpPr>
          <p:spPr>
            <a:xfrm>
              <a:off x="1008800" y="1593450"/>
              <a:ext cx="120700" cy="106550"/>
            </a:xfrm>
            <a:custGeom>
              <a:rect b="b" l="l" r="r" t="t"/>
              <a:pathLst>
                <a:path extrusionOk="0" h="4262" w="4828">
                  <a:moveTo>
                    <a:pt x="2378" y="1"/>
                  </a:moveTo>
                  <a:cubicBezTo>
                    <a:pt x="2210" y="97"/>
                    <a:pt x="2067" y="240"/>
                    <a:pt x="1971" y="408"/>
                  </a:cubicBezTo>
                  <a:lnTo>
                    <a:pt x="176" y="3536"/>
                  </a:lnTo>
                  <a:cubicBezTo>
                    <a:pt x="48" y="3751"/>
                    <a:pt x="0" y="4006"/>
                    <a:pt x="40" y="4262"/>
                  </a:cubicBezTo>
                  <a:lnTo>
                    <a:pt x="4828" y="4262"/>
                  </a:lnTo>
                  <a:lnTo>
                    <a:pt x="2378"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4"/>
            <p:cNvSpPr/>
            <p:nvPr/>
          </p:nvSpPr>
          <p:spPr>
            <a:xfrm>
              <a:off x="1008800" y="1593450"/>
              <a:ext cx="82200" cy="106550"/>
            </a:xfrm>
            <a:custGeom>
              <a:rect b="b" l="l" r="r" t="t"/>
              <a:pathLst>
                <a:path extrusionOk="0" h="4262" w="3288">
                  <a:moveTo>
                    <a:pt x="2378" y="1"/>
                  </a:moveTo>
                  <a:cubicBezTo>
                    <a:pt x="2210" y="97"/>
                    <a:pt x="2067" y="240"/>
                    <a:pt x="1971" y="408"/>
                  </a:cubicBezTo>
                  <a:lnTo>
                    <a:pt x="176" y="3536"/>
                  </a:lnTo>
                  <a:cubicBezTo>
                    <a:pt x="48" y="3751"/>
                    <a:pt x="0" y="4006"/>
                    <a:pt x="40" y="4262"/>
                  </a:cubicBezTo>
                  <a:lnTo>
                    <a:pt x="1764" y="4262"/>
                  </a:lnTo>
                  <a:lnTo>
                    <a:pt x="3288" y="1589"/>
                  </a:lnTo>
                  <a:lnTo>
                    <a:pt x="2378"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4"/>
            <p:cNvSpPr/>
            <p:nvPr/>
          </p:nvSpPr>
          <p:spPr>
            <a:xfrm>
              <a:off x="1129475" y="1699975"/>
              <a:ext cx="126900" cy="182450"/>
            </a:xfrm>
            <a:custGeom>
              <a:rect b="b" l="l" r="r" t="t"/>
              <a:pathLst>
                <a:path extrusionOk="0" h="7298" w="5076">
                  <a:moveTo>
                    <a:pt x="1" y="1"/>
                  </a:moveTo>
                  <a:lnTo>
                    <a:pt x="2378" y="7286"/>
                  </a:lnTo>
                  <a:cubicBezTo>
                    <a:pt x="2430" y="7294"/>
                    <a:pt x="2484" y="7298"/>
                    <a:pt x="2538" y="7298"/>
                  </a:cubicBezTo>
                  <a:cubicBezTo>
                    <a:pt x="2592" y="7298"/>
                    <a:pt x="2646" y="7294"/>
                    <a:pt x="2698" y="7286"/>
                  </a:cubicBezTo>
                  <a:lnTo>
                    <a:pt x="5075"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4"/>
            <p:cNvSpPr/>
            <p:nvPr/>
          </p:nvSpPr>
          <p:spPr>
            <a:xfrm>
              <a:off x="1129475" y="1699975"/>
              <a:ext cx="63475" cy="182550"/>
            </a:xfrm>
            <a:custGeom>
              <a:rect b="b" l="l" r="r" t="t"/>
              <a:pathLst>
                <a:path extrusionOk="0" h="7302" w="2539">
                  <a:moveTo>
                    <a:pt x="1" y="1"/>
                  </a:moveTo>
                  <a:lnTo>
                    <a:pt x="2378" y="7286"/>
                  </a:lnTo>
                  <a:cubicBezTo>
                    <a:pt x="2434" y="7294"/>
                    <a:pt x="2482" y="7302"/>
                    <a:pt x="2538" y="7302"/>
                  </a:cubicBezTo>
                  <a:lnTo>
                    <a:pt x="1780" y="17"/>
                  </a:lnTo>
                  <a:lnTo>
                    <a:pt x="1780"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4"/>
            <p:cNvSpPr/>
            <p:nvPr/>
          </p:nvSpPr>
          <p:spPr>
            <a:xfrm>
              <a:off x="1009775" y="1699975"/>
              <a:ext cx="179175" cy="182150"/>
            </a:xfrm>
            <a:custGeom>
              <a:rect b="b" l="l" r="r" t="t"/>
              <a:pathLst>
                <a:path extrusionOk="0" h="7286" w="7167">
                  <a:moveTo>
                    <a:pt x="1" y="1"/>
                  </a:moveTo>
                  <a:cubicBezTo>
                    <a:pt x="33" y="224"/>
                    <a:pt x="137" y="432"/>
                    <a:pt x="296" y="599"/>
                  </a:cubicBezTo>
                  <a:lnTo>
                    <a:pt x="6536" y="6967"/>
                  </a:lnTo>
                  <a:cubicBezTo>
                    <a:pt x="6704" y="7142"/>
                    <a:pt x="6927" y="7254"/>
                    <a:pt x="7166" y="7286"/>
                  </a:cubicBezTo>
                  <a:lnTo>
                    <a:pt x="4789"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4"/>
            <p:cNvSpPr/>
            <p:nvPr/>
          </p:nvSpPr>
          <p:spPr>
            <a:xfrm>
              <a:off x="1196900" y="1699975"/>
              <a:ext cx="179175" cy="182150"/>
            </a:xfrm>
            <a:custGeom>
              <a:rect b="b" l="l" r="r" t="t"/>
              <a:pathLst>
                <a:path extrusionOk="0" h="7286" w="7167">
                  <a:moveTo>
                    <a:pt x="2378" y="1"/>
                  </a:moveTo>
                  <a:lnTo>
                    <a:pt x="1" y="7286"/>
                  </a:lnTo>
                  <a:cubicBezTo>
                    <a:pt x="240" y="7254"/>
                    <a:pt x="463" y="7142"/>
                    <a:pt x="631" y="6967"/>
                  </a:cubicBezTo>
                  <a:lnTo>
                    <a:pt x="2945" y="4605"/>
                  </a:lnTo>
                  <a:lnTo>
                    <a:pt x="6863" y="599"/>
                  </a:lnTo>
                  <a:cubicBezTo>
                    <a:pt x="7022" y="432"/>
                    <a:pt x="7126" y="224"/>
                    <a:pt x="7166"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4"/>
            <p:cNvSpPr/>
            <p:nvPr/>
          </p:nvSpPr>
          <p:spPr>
            <a:xfrm>
              <a:off x="1196900" y="1699975"/>
              <a:ext cx="108150" cy="182150"/>
            </a:xfrm>
            <a:custGeom>
              <a:rect b="b" l="l" r="r" t="t"/>
              <a:pathLst>
                <a:path extrusionOk="0" h="7286" w="4326">
                  <a:moveTo>
                    <a:pt x="2378" y="1"/>
                  </a:moveTo>
                  <a:lnTo>
                    <a:pt x="1" y="7286"/>
                  </a:lnTo>
                  <a:lnTo>
                    <a:pt x="4325"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4"/>
            <p:cNvSpPr/>
            <p:nvPr/>
          </p:nvSpPr>
          <p:spPr>
            <a:xfrm>
              <a:off x="1009775" y="1699975"/>
              <a:ext cx="179175" cy="182150"/>
            </a:xfrm>
            <a:custGeom>
              <a:rect b="b" l="l" r="r" t="t"/>
              <a:pathLst>
                <a:path extrusionOk="0" h="7286" w="7167">
                  <a:moveTo>
                    <a:pt x="1" y="1"/>
                  </a:moveTo>
                  <a:cubicBezTo>
                    <a:pt x="33" y="224"/>
                    <a:pt x="137" y="432"/>
                    <a:pt x="296" y="599"/>
                  </a:cubicBezTo>
                  <a:lnTo>
                    <a:pt x="6536" y="6967"/>
                  </a:lnTo>
                  <a:cubicBezTo>
                    <a:pt x="6704" y="7142"/>
                    <a:pt x="6927" y="7254"/>
                    <a:pt x="7166" y="7286"/>
                  </a:cubicBezTo>
                  <a:lnTo>
                    <a:pt x="1725"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4"/>
            <p:cNvSpPr/>
            <p:nvPr/>
          </p:nvSpPr>
          <p:spPr>
            <a:xfrm>
              <a:off x="1106325" y="1764625"/>
              <a:ext cx="18800" cy="18775"/>
            </a:xfrm>
            <a:custGeom>
              <a:rect b="b" l="l" r="r" t="t"/>
              <a:pathLst>
                <a:path extrusionOk="0" h="751" w="752">
                  <a:moveTo>
                    <a:pt x="376" y="0"/>
                  </a:moveTo>
                  <a:cubicBezTo>
                    <a:pt x="169" y="0"/>
                    <a:pt x="1" y="168"/>
                    <a:pt x="1" y="375"/>
                  </a:cubicBezTo>
                  <a:cubicBezTo>
                    <a:pt x="1" y="583"/>
                    <a:pt x="169" y="750"/>
                    <a:pt x="376" y="750"/>
                  </a:cubicBezTo>
                  <a:cubicBezTo>
                    <a:pt x="583" y="750"/>
                    <a:pt x="751" y="583"/>
                    <a:pt x="751" y="375"/>
                  </a:cubicBezTo>
                  <a:cubicBezTo>
                    <a:pt x="751" y="168"/>
                    <a:pt x="583" y="0"/>
                    <a:pt x="376"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4"/>
            <p:cNvSpPr/>
            <p:nvPr/>
          </p:nvSpPr>
          <p:spPr>
            <a:xfrm>
              <a:off x="1156800" y="1640775"/>
              <a:ext cx="72250" cy="59225"/>
            </a:xfrm>
            <a:custGeom>
              <a:rect b="b" l="l" r="r" t="t"/>
              <a:pathLst>
                <a:path extrusionOk="0" h="2369" w="2890">
                  <a:moveTo>
                    <a:pt x="1448" y="1"/>
                  </a:moveTo>
                  <a:cubicBezTo>
                    <a:pt x="1367" y="1"/>
                    <a:pt x="1285" y="43"/>
                    <a:pt x="1238" y="127"/>
                  </a:cubicBezTo>
                  <a:lnTo>
                    <a:pt x="1" y="2369"/>
                  </a:lnTo>
                  <a:lnTo>
                    <a:pt x="2889" y="2369"/>
                  </a:lnTo>
                  <a:lnTo>
                    <a:pt x="1653" y="127"/>
                  </a:lnTo>
                  <a:cubicBezTo>
                    <a:pt x="1609" y="43"/>
                    <a:pt x="1529" y="1"/>
                    <a:pt x="1448"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4"/>
            <p:cNvSpPr/>
            <p:nvPr/>
          </p:nvSpPr>
          <p:spPr>
            <a:xfrm>
              <a:off x="1156800" y="1654700"/>
              <a:ext cx="24975" cy="45300"/>
            </a:xfrm>
            <a:custGeom>
              <a:rect b="b" l="l" r="r" t="t"/>
              <a:pathLst>
                <a:path extrusionOk="0" h="1812" w="999">
                  <a:moveTo>
                    <a:pt x="998" y="1"/>
                  </a:moveTo>
                  <a:lnTo>
                    <a:pt x="1" y="1812"/>
                  </a:lnTo>
                  <a:lnTo>
                    <a:pt x="695" y="1812"/>
                  </a:lnTo>
                  <a:lnTo>
                    <a:pt x="998"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4"/>
            <p:cNvSpPr/>
            <p:nvPr/>
          </p:nvSpPr>
          <p:spPr>
            <a:xfrm>
              <a:off x="1283675" y="1640775"/>
              <a:ext cx="72450" cy="59225"/>
            </a:xfrm>
            <a:custGeom>
              <a:rect b="b" l="l" r="r" t="t"/>
              <a:pathLst>
                <a:path extrusionOk="0" h="2369" w="2898">
                  <a:moveTo>
                    <a:pt x="1449" y="1"/>
                  </a:moveTo>
                  <a:cubicBezTo>
                    <a:pt x="1369" y="1"/>
                    <a:pt x="1289" y="43"/>
                    <a:pt x="1245" y="127"/>
                  </a:cubicBezTo>
                  <a:lnTo>
                    <a:pt x="1" y="2369"/>
                  </a:lnTo>
                  <a:lnTo>
                    <a:pt x="2897" y="2369"/>
                  </a:lnTo>
                  <a:lnTo>
                    <a:pt x="1652" y="127"/>
                  </a:lnTo>
                  <a:cubicBezTo>
                    <a:pt x="1609" y="43"/>
                    <a:pt x="1529" y="1"/>
                    <a:pt x="1449"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4"/>
            <p:cNvSpPr/>
            <p:nvPr/>
          </p:nvSpPr>
          <p:spPr>
            <a:xfrm>
              <a:off x="1283675" y="1640775"/>
              <a:ext cx="47700" cy="59225"/>
            </a:xfrm>
            <a:custGeom>
              <a:rect b="b" l="l" r="r" t="t"/>
              <a:pathLst>
                <a:path extrusionOk="0" h="2369" w="1908">
                  <a:moveTo>
                    <a:pt x="1449" y="1"/>
                  </a:moveTo>
                  <a:cubicBezTo>
                    <a:pt x="1369" y="1"/>
                    <a:pt x="1289" y="43"/>
                    <a:pt x="1245" y="127"/>
                  </a:cubicBezTo>
                  <a:lnTo>
                    <a:pt x="1" y="2369"/>
                  </a:lnTo>
                  <a:lnTo>
                    <a:pt x="854" y="2369"/>
                  </a:lnTo>
                  <a:lnTo>
                    <a:pt x="1908" y="581"/>
                  </a:lnTo>
                  <a:lnTo>
                    <a:pt x="1652" y="127"/>
                  </a:lnTo>
                  <a:cubicBezTo>
                    <a:pt x="1609" y="43"/>
                    <a:pt x="1529" y="1"/>
                    <a:pt x="1449"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4"/>
            <p:cNvSpPr/>
            <p:nvPr/>
          </p:nvSpPr>
          <p:spPr>
            <a:xfrm>
              <a:off x="1029925" y="1640775"/>
              <a:ext cx="72450" cy="59225"/>
            </a:xfrm>
            <a:custGeom>
              <a:rect b="b" l="l" r="r" t="t"/>
              <a:pathLst>
                <a:path extrusionOk="0" h="2369" w="2898">
                  <a:moveTo>
                    <a:pt x="1445" y="1"/>
                  </a:moveTo>
                  <a:cubicBezTo>
                    <a:pt x="1363" y="1"/>
                    <a:pt x="1282" y="43"/>
                    <a:pt x="1238" y="127"/>
                  </a:cubicBezTo>
                  <a:lnTo>
                    <a:pt x="1" y="2369"/>
                  </a:lnTo>
                  <a:lnTo>
                    <a:pt x="2897" y="2369"/>
                  </a:lnTo>
                  <a:lnTo>
                    <a:pt x="1653" y="127"/>
                  </a:lnTo>
                  <a:cubicBezTo>
                    <a:pt x="1609" y="43"/>
                    <a:pt x="1527" y="1"/>
                    <a:pt x="1445"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4"/>
            <p:cNvSpPr/>
            <p:nvPr/>
          </p:nvSpPr>
          <p:spPr>
            <a:xfrm>
              <a:off x="1029925" y="1640925"/>
              <a:ext cx="47900" cy="59075"/>
            </a:xfrm>
            <a:custGeom>
              <a:rect b="b" l="l" r="r" t="t"/>
              <a:pathLst>
                <a:path extrusionOk="0" h="2363" w="1916">
                  <a:moveTo>
                    <a:pt x="1442" y="1"/>
                  </a:moveTo>
                  <a:cubicBezTo>
                    <a:pt x="1361" y="1"/>
                    <a:pt x="1282" y="41"/>
                    <a:pt x="1238" y="121"/>
                  </a:cubicBezTo>
                  <a:lnTo>
                    <a:pt x="1" y="2363"/>
                  </a:lnTo>
                  <a:lnTo>
                    <a:pt x="919" y="2363"/>
                  </a:lnTo>
                  <a:lnTo>
                    <a:pt x="1916" y="607"/>
                  </a:lnTo>
                  <a:lnTo>
                    <a:pt x="1653" y="121"/>
                  </a:lnTo>
                  <a:cubicBezTo>
                    <a:pt x="1605" y="41"/>
                    <a:pt x="1523" y="1"/>
                    <a:pt x="1442"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4"/>
            <p:cNvSpPr/>
            <p:nvPr/>
          </p:nvSpPr>
          <p:spPr>
            <a:xfrm>
              <a:off x="1103150" y="1604225"/>
              <a:ext cx="18775" cy="18775"/>
            </a:xfrm>
            <a:custGeom>
              <a:rect b="b" l="l" r="r" t="t"/>
              <a:pathLst>
                <a:path extrusionOk="0" h="751" w="751">
                  <a:moveTo>
                    <a:pt x="375" y="1"/>
                  </a:moveTo>
                  <a:cubicBezTo>
                    <a:pt x="168" y="1"/>
                    <a:pt x="0" y="168"/>
                    <a:pt x="0" y="376"/>
                  </a:cubicBezTo>
                  <a:cubicBezTo>
                    <a:pt x="0" y="583"/>
                    <a:pt x="168" y="751"/>
                    <a:pt x="375" y="751"/>
                  </a:cubicBezTo>
                  <a:cubicBezTo>
                    <a:pt x="583" y="751"/>
                    <a:pt x="750" y="583"/>
                    <a:pt x="750" y="376"/>
                  </a:cubicBezTo>
                  <a:cubicBezTo>
                    <a:pt x="750" y="168"/>
                    <a:pt x="583" y="1"/>
                    <a:pt x="37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4"/>
            <p:cNvSpPr/>
            <p:nvPr/>
          </p:nvSpPr>
          <p:spPr>
            <a:xfrm>
              <a:off x="1136850" y="1604225"/>
              <a:ext cx="18575" cy="18775"/>
            </a:xfrm>
            <a:custGeom>
              <a:rect b="b" l="l" r="r" t="t"/>
              <a:pathLst>
                <a:path extrusionOk="0" h="751" w="743">
                  <a:moveTo>
                    <a:pt x="376" y="1"/>
                  </a:moveTo>
                  <a:cubicBezTo>
                    <a:pt x="168" y="1"/>
                    <a:pt x="1" y="168"/>
                    <a:pt x="1" y="376"/>
                  </a:cubicBezTo>
                  <a:cubicBezTo>
                    <a:pt x="1" y="583"/>
                    <a:pt x="168" y="751"/>
                    <a:pt x="376" y="751"/>
                  </a:cubicBezTo>
                  <a:cubicBezTo>
                    <a:pt x="583" y="751"/>
                    <a:pt x="743" y="583"/>
                    <a:pt x="743" y="376"/>
                  </a:cubicBezTo>
                  <a:cubicBezTo>
                    <a:pt x="743" y="168"/>
                    <a:pt x="583" y="1"/>
                    <a:pt x="37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4"/>
            <p:cNvSpPr/>
            <p:nvPr/>
          </p:nvSpPr>
          <p:spPr>
            <a:xfrm>
              <a:off x="1230225" y="1604225"/>
              <a:ext cx="18775" cy="18775"/>
            </a:xfrm>
            <a:custGeom>
              <a:rect b="b" l="l" r="r" t="t"/>
              <a:pathLst>
                <a:path extrusionOk="0" h="751" w="751">
                  <a:moveTo>
                    <a:pt x="375" y="1"/>
                  </a:moveTo>
                  <a:cubicBezTo>
                    <a:pt x="168" y="1"/>
                    <a:pt x="0" y="168"/>
                    <a:pt x="0" y="376"/>
                  </a:cubicBezTo>
                  <a:cubicBezTo>
                    <a:pt x="0" y="583"/>
                    <a:pt x="168" y="751"/>
                    <a:pt x="375" y="751"/>
                  </a:cubicBezTo>
                  <a:cubicBezTo>
                    <a:pt x="583" y="751"/>
                    <a:pt x="750" y="583"/>
                    <a:pt x="750" y="376"/>
                  </a:cubicBezTo>
                  <a:cubicBezTo>
                    <a:pt x="750" y="168"/>
                    <a:pt x="583" y="1"/>
                    <a:pt x="375"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4"/>
            <p:cNvSpPr/>
            <p:nvPr/>
          </p:nvSpPr>
          <p:spPr>
            <a:xfrm>
              <a:off x="1263725" y="1604225"/>
              <a:ext cx="18775" cy="18775"/>
            </a:xfrm>
            <a:custGeom>
              <a:rect b="b" l="l" r="r" t="t"/>
              <a:pathLst>
                <a:path extrusionOk="0" h="751" w="751">
                  <a:moveTo>
                    <a:pt x="376" y="1"/>
                  </a:moveTo>
                  <a:cubicBezTo>
                    <a:pt x="168" y="1"/>
                    <a:pt x="1" y="168"/>
                    <a:pt x="1" y="376"/>
                  </a:cubicBezTo>
                  <a:cubicBezTo>
                    <a:pt x="1" y="583"/>
                    <a:pt x="168" y="751"/>
                    <a:pt x="376" y="751"/>
                  </a:cubicBezTo>
                  <a:cubicBezTo>
                    <a:pt x="583" y="751"/>
                    <a:pt x="751" y="583"/>
                    <a:pt x="751" y="376"/>
                  </a:cubicBezTo>
                  <a:cubicBezTo>
                    <a:pt x="751" y="168"/>
                    <a:pt x="583" y="1"/>
                    <a:pt x="37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4"/>
            <p:cNvSpPr/>
            <p:nvPr/>
          </p:nvSpPr>
          <p:spPr>
            <a:xfrm>
              <a:off x="1156800" y="1699975"/>
              <a:ext cx="72250" cy="100175"/>
            </a:xfrm>
            <a:custGeom>
              <a:rect b="b" l="l" r="r" t="t"/>
              <a:pathLst>
                <a:path extrusionOk="0" h="4007" w="2890">
                  <a:moveTo>
                    <a:pt x="1" y="1"/>
                  </a:moveTo>
                  <a:lnTo>
                    <a:pt x="1190" y="3815"/>
                  </a:lnTo>
                  <a:cubicBezTo>
                    <a:pt x="1230" y="3943"/>
                    <a:pt x="1337" y="4006"/>
                    <a:pt x="1445" y="4006"/>
                  </a:cubicBezTo>
                  <a:cubicBezTo>
                    <a:pt x="1553" y="4006"/>
                    <a:pt x="1660" y="3943"/>
                    <a:pt x="1700" y="3815"/>
                  </a:cubicBezTo>
                  <a:lnTo>
                    <a:pt x="2889"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4"/>
            <p:cNvSpPr/>
            <p:nvPr/>
          </p:nvSpPr>
          <p:spPr>
            <a:xfrm>
              <a:off x="1156800" y="1699975"/>
              <a:ext cx="25775" cy="82425"/>
            </a:xfrm>
            <a:custGeom>
              <a:rect b="b" l="l" r="r" t="t"/>
              <a:pathLst>
                <a:path extrusionOk="0" h="3297" w="1031">
                  <a:moveTo>
                    <a:pt x="1" y="1"/>
                  </a:moveTo>
                  <a:lnTo>
                    <a:pt x="1030" y="3296"/>
                  </a:lnTo>
                  <a:lnTo>
                    <a:pt x="687" y="17"/>
                  </a:lnTo>
                  <a:lnTo>
                    <a:pt x="695"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4"/>
            <p:cNvSpPr/>
            <p:nvPr/>
          </p:nvSpPr>
          <p:spPr>
            <a:xfrm>
              <a:off x="1260950" y="1764625"/>
              <a:ext cx="18775" cy="18775"/>
            </a:xfrm>
            <a:custGeom>
              <a:rect b="b" l="l" r="r" t="t"/>
              <a:pathLst>
                <a:path extrusionOk="0" h="751" w="751">
                  <a:moveTo>
                    <a:pt x="375" y="0"/>
                  </a:moveTo>
                  <a:cubicBezTo>
                    <a:pt x="168" y="0"/>
                    <a:pt x="0" y="168"/>
                    <a:pt x="0" y="375"/>
                  </a:cubicBezTo>
                  <a:cubicBezTo>
                    <a:pt x="0" y="583"/>
                    <a:pt x="168" y="750"/>
                    <a:pt x="375" y="750"/>
                  </a:cubicBezTo>
                  <a:cubicBezTo>
                    <a:pt x="583" y="750"/>
                    <a:pt x="750" y="583"/>
                    <a:pt x="750" y="375"/>
                  </a:cubicBezTo>
                  <a:cubicBezTo>
                    <a:pt x="750" y="168"/>
                    <a:pt x="583" y="0"/>
                    <a:pt x="375"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4"/>
            <p:cNvSpPr/>
            <p:nvPr/>
          </p:nvSpPr>
          <p:spPr>
            <a:xfrm>
              <a:off x="1282675" y="1723125"/>
              <a:ext cx="25175" cy="25350"/>
            </a:xfrm>
            <a:custGeom>
              <a:rect b="b" l="l" r="r" t="t"/>
              <a:pathLst>
                <a:path extrusionOk="0" h="1014" w="1007">
                  <a:moveTo>
                    <a:pt x="503" y="0"/>
                  </a:moveTo>
                  <a:cubicBezTo>
                    <a:pt x="224" y="0"/>
                    <a:pt x="1" y="224"/>
                    <a:pt x="1" y="503"/>
                  </a:cubicBezTo>
                  <a:cubicBezTo>
                    <a:pt x="1" y="782"/>
                    <a:pt x="224" y="1014"/>
                    <a:pt x="503" y="1014"/>
                  </a:cubicBezTo>
                  <a:cubicBezTo>
                    <a:pt x="783" y="1014"/>
                    <a:pt x="1006" y="782"/>
                    <a:pt x="1006" y="503"/>
                  </a:cubicBezTo>
                  <a:cubicBezTo>
                    <a:pt x="1006" y="224"/>
                    <a:pt x="783" y="0"/>
                    <a:pt x="503"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4"/>
            <p:cNvSpPr/>
            <p:nvPr/>
          </p:nvSpPr>
          <p:spPr>
            <a:xfrm>
              <a:off x="1240200" y="1803325"/>
              <a:ext cx="11200" cy="11175"/>
            </a:xfrm>
            <a:custGeom>
              <a:rect b="b" l="l" r="r" t="t"/>
              <a:pathLst>
                <a:path extrusionOk="0" h="447" w="448">
                  <a:moveTo>
                    <a:pt x="221" y="1"/>
                  </a:moveTo>
                  <a:cubicBezTo>
                    <a:pt x="166" y="1"/>
                    <a:pt x="110" y="20"/>
                    <a:pt x="64" y="64"/>
                  </a:cubicBezTo>
                  <a:cubicBezTo>
                    <a:pt x="24" y="112"/>
                    <a:pt x="0" y="168"/>
                    <a:pt x="0" y="224"/>
                  </a:cubicBezTo>
                  <a:cubicBezTo>
                    <a:pt x="0" y="343"/>
                    <a:pt x="96" y="447"/>
                    <a:pt x="224" y="447"/>
                  </a:cubicBezTo>
                  <a:cubicBezTo>
                    <a:pt x="279" y="447"/>
                    <a:pt x="335" y="423"/>
                    <a:pt x="375" y="375"/>
                  </a:cubicBezTo>
                  <a:cubicBezTo>
                    <a:pt x="415" y="335"/>
                    <a:pt x="439" y="279"/>
                    <a:pt x="447" y="224"/>
                  </a:cubicBezTo>
                  <a:cubicBezTo>
                    <a:pt x="447" y="88"/>
                    <a:pt x="337" y="1"/>
                    <a:pt x="221"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4"/>
            <p:cNvSpPr/>
            <p:nvPr/>
          </p:nvSpPr>
          <p:spPr>
            <a:xfrm>
              <a:off x="1078000" y="1723125"/>
              <a:ext cx="25175" cy="25350"/>
            </a:xfrm>
            <a:custGeom>
              <a:rect b="b" l="l" r="r" t="t"/>
              <a:pathLst>
                <a:path extrusionOk="0" h="1014" w="1007">
                  <a:moveTo>
                    <a:pt x="504" y="0"/>
                  </a:moveTo>
                  <a:cubicBezTo>
                    <a:pt x="224" y="0"/>
                    <a:pt x="1" y="224"/>
                    <a:pt x="1" y="503"/>
                  </a:cubicBezTo>
                  <a:cubicBezTo>
                    <a:pt x="1" y="782"/>
                    <a:pt x="224" y="1014"/>
                    <a:pt x="504" y="1014"/>
                  </a:cubicBezTo>
                  <a:cubicBezTo>
                    <a:pt x="783" y="1014"/>
                    <a:pt x="1006" y="782"/>
                    <a:pt x="1006" y="503"/>
                  </a:cubicBezTo>
                  <a:cubicBezTo>
                    <a:pt x="1006" y="224"/>
                    <a:pt x="783" y="0"/>
                    <a:pt x="504"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4"/>
            <p:cNvSpPr/>
            <p:nvPr/>
          </p:nvSpPr>
          <p:spPr>
            <a:xfrm>
              <a:off x="1134675" y="1803250"/>
              <a:ext cx="11175" cy="11250"/>
            </a:xfrm>
            <a:custGeom>
              <a:rect b="b" l="l" r="r" t="t"/>
              <a:pathLst>
                <a:path extrusionOk="0" h="450" w="447">
                  <a:moveTo>
                    <a:pt x="221" y="0"/>
                  </a:moveTo>
                  <a:cubicBezTo>
                    <a:pt x="166" y="0"/>
                    <a:pt x="110" y="21"/>
                    <a:pt x="64" y="67"/>
                  </a:cubicBezTo>
                  <a:cubicBezTo>
                    <a:pt x="24" y="107"/>
                    <a:pt x="0" y="163"/>
                    <a:pt x="0" y="227"/>
                  </a:cubicBezTo>
                  <a:cubicBezTo>
                    <a:pt x="0" y="282"/>
                    <a:pt x="24" y="338"/>
                    <a:pt x="64" y="378"/>
                  </a:cubicBezTo>
                  <a:cubicBezTo>
                    <a:pt x="104" y="426"/>
                    <a:pt x="160" y="450"/>
                    <a:pt x="223" y="450"/>
                  </a:cubicBezTo>
                  <a:cubicBezTo>
                    <a:pt x="343" y="450"/>
                    <a:pt x="447" y="346"/>
                    <a:pt x="447" y="227"/>
                  </a:cubicBezTo>
                  <a:cubicBezTo>
                    <a:pt x="447" y="91"/>
                    <a:pt x="337" y="0"/>
                    <a:pt x="221"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6" name="Google Shape;6926;p64"/>
          <p:cNvGrpSpPr/>
          <p:nvPr/>
        </p:nvGrpSpPr>
        <p:grpSpPr>
          <a:xfrm>
            <a:off x="7171650" y="2638600"/>
            <a:ext cx="381250" cy="367900"/>
            <a:chOff x="7171650" y="2638600"/>
            <a:chExt cx="381250" cy="367900"/>
          </a:xfrm>
        </p:grpSpPr>
        <p:sp>
          <p:nvSpPr>
            <p:cNvPr id="6927" name="Google Shape;6927;p64"/>
            <p:cNvSpPr/>
            <p:nvPr/>
          </p:nvSpPr>
          <p:spPr>
            <a:xfrm>
              <a:off x="7171650" y="2638625"/>
              <a:ext cx="381250" cy="367775"/>
            </a:xfrm>
            <a:custGeom>
              <a:rect b="b" l="l" r="r" t="t"/>
              <a:pathLst>
                <a:path extrusionOk="0" h="14711" w="15250">
                  <a:moveTo>
                    <a:pt x="4346" y="1"/>
                  </a:moveTo>
                  <a:cubicBezTo>
                    <a:pt x="4042" y="1"/>
                    <a:pt x="3736" y="75"/>
                    <a:pt x="3456" y="229"/>
                  </a:cubicBezTo>
                  <a:cubicBezTo>
                    <a:pt x="2738" y="628"/>
                    <a:pt x="2363" y="1458"/>
                    <a:pt x="2539" y="2264"/>
                  </a:cubicBezTo>
                  <a:cubicBezTo>
                    <a:pt x="2400" y="2233"/>
                    <a:pt x="2264" y="2219"/>
                    <a:pt x="2131" y="2219"/>
                  </a:cubicBezTo>
                  <a:cubicBezTo>
                    <a:pt x="934" y="2219"/>
                    <a:pt x="1" y="3381"/>
                    <a:pt x="352" y="4602"/>
                  </a:cubicBezTo>
                  <a:cubicBezTo>
                    <a:pt x="603" y="5453"/>
                    <a:pt x="1366" y="5943"/>
                    <a:pt x="2148" y="5943"/>
                  </a:cubicBezTo>
                  <a:cubicBezTo>
                    <a:pt x="2612" y="5943"/>
                    <a:pt x="3082" y="5771"/>
                    <a:pt x="3456" y="5400"/>
                  </a:cubicBezTo>
                  <a:cubicBezTo>
                    <a:pt x="3536" y="5320"/>
                    <a:pt x="3608" y="5232"/>
                    <a:pt x="3672" y="5136"/>
                  </a:cubicBezTo>
                  <a:lnTo>
                    <a:pt x="9840" y="11320"/>
                  </a:lnTo>
                  <a:cubicBezTo>
                    <a:pt x="8882" y="11983"/>
                    <a:pt x="8763" y="13347"/>
                    <a:pt x="9585" y="14169"/>
                  </a:cubicBezTo>
                  <a:cubicBezTo>
                    <a:pt x="9940" y="14525"/>
                    <a:pt x="10415" y="14711"/>
                    <a:pt x="10895" y="14711"/>
                  </a:cubicBezTo>
                  <a:cubicBezTo>
                    <a:pt x="11200" y="14711"/>
                    <a:pt x="11508" y="14635"/>
                    <a:pt x="11787" y="14480"/>
                  </a:cubicBezTo>
                  <a:cubicBezTo>
                    <a:pt x="12513" y="14081"/>
                    <a:pt x="12888" y="13259"/>
                    <a:pt x="12705" y="12453"/>
                  </a:cubicBezTo>
                  <a:lnTo>
                    <a:pt x="12705" y="12453"/>
                  </a:lnTo>
                  <a:cubicBezTo>
                    <a:pt x="12843" y="12484"/>
                    <a:pt x="12980" y="12498"/>
                    <a:pt x="13113" y="12498"/>
                  </a:cubicBezTo>
                  <a:cubicBezTo>
                    <a:pt x="14311" y="12498"/>
                    <a:pt x="15250" y="11336"/>
                    <a:pt x="14891" y="10115"/>
                  </a:cubicBezTo>
                  <a:cubicBezTo>
                    <a:pt x="14646" y="9264"/>
                    <a:pt x="13884" y="8774"/>
                    <a:pt x="13103" y="8774"/>
                  </a:cubicBezTo>
                  <a:cubicBezTo>
                    <a:pt x="12640" y="8774"/>
                    <a:pt x="12169" y="8946"/>
                    <a:pt x="11795" y="9318"/>
                  </a:cubicBezTo>
                  <a:cubicBezTo>
                    <a:pt x="11715" y="9397"/>
                    <a:pt x="11643" y="9485"/>
                    <a:pt x="11580" y="9581"/>
                  </a:cubicBezTo>
                  <a:lnTo>
                    <a:pt x="5411" y="3397"/>
                  </a:lnTo>
                  <a:cubicBezTo>
                    <a:pt x="6361" y="2735"/>
                    <a:pt x="6489" y="1370"/>
                    <a:pt x="5667" y="548"/>
                  </a:cubicBezTo>
                  <a:cubicBezTo>
                    <a:pt x="5309" y="190"/>
                    <a:pt x="4830" y="1"/>
                    <a:pt x="4346"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4"/>
            <p:cNvSpPr/>
            <p:nvPr/>
          </p:nvSpPr>
          <p:spPr>
            <a:xfrm>
              <a:off x="7175275" y="2730125"/>
              <a:ext cx="279300" cy="276300"/>
            </a:xfrm>
            <a:custGeom>
              <a:rect b="b" l="l" r="r" t="t"/>
              <a:pathLst>
                <a:path extrusionOk="0" h="11052" w="11172">
                  <a:moveTo>
                    <a:pt x="192" y="0"/>
                  </a:moveTo>
                  <a:lnTo>
                    <a:pt x="192" y="0"/>
                  </a:lnTo>
                  <a:cubicBezTo>
                    <a:pt x="0" y="814"/>
                    <a:pt x="375" y="1644"/>
                    <a:pt x="1101" y="2043"/>
                  </a:cubicBezTo>
                  <a:cubicBezTo>
                    <a:pt x="1383" y="2202"/>
                    <a:pt x="1693" y="2280"/>
                    <a:pt x="2001" y="2280"/>
                  </a:cubicBezTo>
                  <a:cubicBezTo>
                    <a:pt x="2479" y="2280"/>
                    <a:pt x="2953" y="2094"/>
                    <a:pt x="3311" y="1740"/>
                  </a:cubicBezTo>
                  <a:cubicBezTo>
                    <a:pt x="3391" y="1660"/>
                    <a:pt x="3463" y="1572"/>
                    <a:pt x="3527" y="1476"/>
                  </a:cubicBezTo>
                  <a:lnTo>
                    <a:pt x="9695" y="7660"/>
                  </a:lnTo>
                  <a:cubicBezTo>
                    <a:pt x="8745" y="8323"/>
                    <a:pt x="8618" y="9687"/>
                    <a:pt x="9440" y="10509"/>
                  </a:cubicBezTo>
                  <a:cubicBezTo>
                    <a:pt x="9793" y="10862"/>
                    <a:pt x="10266" y="11052"/>
                    <a:pt x="10751" y="11052"/>
                  </a:cubicBezTo>
                  <a:cubicBezTo>
                    <a:pt x="10891" y="11052"/>
                    <a:pt x="11032" y="11036"/>
                    <a:pt x="11171" y="11004"/>
                  </a:cubicBezTo>
                  <a:cubicBezTo>
                    <a:pt x="9847" y="10373"/>
                    <a:pt x="9551" y="8626"/>
                    <a:pt x="10581" y="7589"/>
                  </a:cubicBezTo>
                  <a:cubicBezTo>
                    <a:pt x="10581" y="7589"/>
                    <a:pt x="10852" y="7317"/>
                    <a:pt x="10589" y="7054"/>
                  </a:cubicBezTo>
                  <a:lnTo>
                    <a:pt x="4125" y="583"/>
                  </a:lnTo>
                  <a:cubicBezTo>
                    <a:pt x="4047" y="505"/>
                    <a:pt x="3964" y="478"/>
                    <a:pt x="3887" y="478"/>
                  </a:cubicBezTo>
                  <a:cubicBezTo>
                    <a:pt x="3728" y="478"/>
                    <a:pt x="3596" y="591"/>
                    <a:pt x="3591" y="591"/>
                  </a:cubicBezTo>
                  <a:cubicBezTo>
                    <a:pt x="3180" y="1006"/>
                    <a:pt x="2639" y="1213"/>
                    <a:pt x="2098" y="1213"/>
                  </a:cubicBezTo>
                  <a:cubicBezTo>
                    <a:pt x="1556" y="1213"/>
                    <a:pt x="1013" y="1006"/>
                    <a:pt x="598" y="591"/>
                  </a:cubicBezTo>
                  <a:cubicBezTo>
                    <a:pt x="431" y="415"/>
                    <a:pt x="295" y="224"/>
                    <a:pt x="192"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4"/>
            <p:cNvSpPr/>
            <p:nvPr/>
          </p:nvSpPr>
          <p:spPr>
            <a:xfrm>
              <a:off x="7296950" y="2757050"/>
              <a:ext cx="65250" cy="65450"/>
            </a:xfrm>
            <a:custGeom>
              <a:rect b="b" l="l" r="r" t="t"/>
              <a:pathLst>
                <a:path extrusionOk="0" h="2618" w="2610">
                  <a:moveTo>
                    <a:pt x="1740" y="0"/>
                  </a:moveTo>
                  <a:lnTo>
                    <a:pt x="0" y="1740"/>
                  </a:lnTo>
                  <a:lnTo>
                    <a:pt x="870" y="2618"/>
                  </a:lnTo>
                  <a:lnTo>
                    <a:pt x="2610" y="878"/>
                  </a:lnTo>
                  <a:lnTo>
                    <a:pt x="1740"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4"/>
            <p:cNvSpPr/>
            <p:nvPr/>
          </p:nvSpPr>
          <p:spPr>
            <a:xfrm>
              <a:off x="7296950" y="2781775"/>
              <a:ext cx="40525" cy="40725"/>
            </a:xfrm>
            <a:custGeom>
              <a:rect b="b" l="l" r="r" t="t"/>
              <a:pathLst>
                <a:path extrusionOk="0" h="1629" w="1621">
                  <a:moveTo>
                    <a:pt x="743" y="1"/>
                  </a:moveTo>
                  <a:lnTo>
                    <a:pt x="0" y="751"/>
                  </a:lnTo>
                  <a:lnTo>
                    <a:pt x="870" y="1629"/>
                  </a:lnTo>
                  <a:lnTo>
                    <a:pt x="1620" y="879"/>
                  </a:lnTo>
                  <a:lnTo>
                    <a:pt x="743"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4"/>
            <p:cNvSpPr/>
            <p:nvPr/>
          </p:nvSpPr>
          <p:spPr>
            <a:xfrm>
              <a:off x="7362175" y="2822475"/>
              <a:ext cx="65450" cy="65650"/>
            </a:xfrm>
            <a:custGeom>
              <a:rect b="b" l="l" r="r" t="t"/>
              <a:pathLst>
                <a:path extrusionOk="0" h="2626" w="2618">
                  <a:moveTo>
                    <a:pt x="1748" y="1"/>
                  </a:moveTo>
                  <a:lnTo>
                    <a:pt x="1" y="1748"/>
                  </a:lnTo>
                  <a:lnTo>
                    <a:pt x="878" y="2626"/>
                  </a:lnTo>
                  <a:lnTo>
                    <a:pt x="2618" y="878"/>
                  </a:lnTo>
                  <a:lnTo>
                    <a:pt x="1748"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4"/>
            <p:cNvSpPr/>
            <p:nvPr/>
          </p:nvSpPr>
          <p:spPr>
            <a:xfrm>
              <a:off x="7362175" y="2847425"/>
              <a:ext cx="40725" cy="40700"/>
            </a:xfrm>
            <a:custGeom>
              <a:rect b="b" l="l" r="r" t="t"/>
              <a:pathLst>
                <a:path extrusionOk="0" h="1628" w="1629">
                  <a:moveTo>
                    <a:pt x="751" y="0"/>
                  </a:moveTo>
                  <a:lnTo>
                    <a:pt x="1" y="750"/>
                  </a:lnTo>
                  <a:lnTo>
                    <a:pt x="878" y="1628"/>
                  </a:lnTo>
                  <a:lnTo>
                    <a:pt x="1629" y="878"/>
                  </a:lnTo>
                  <a:lnTo>
                    <a:pt x="751"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4"/>
            <p:cNvSpPr/>
            <p:nvPr/>
          </p:nvSpPr>
          <p:spPr>
            <a:xfrm>
              <a:off x="7292950" y="2753050"/>
              <a:ext cx="51300" cy="51500"/>
            </a:xfrm>
            <a:custGeom>
              <a:rect b="b" l="l" r="r" t="t"/>
              <a:pathLst>
                <a:path extrusionOk="0" h="2060" w="2052">
                  <a:moveTo>
                    <a:pt x="1740" y="1"/>
                  </a:moveTo>
                  <a:lnTo>
                    <a:pt x="1" y="1748"/>
                  </a:lnTo>
                  <a:lnTo>
                    <a:pt x="312" y="2059"/>
                  </a:lnTo>
                  <a:lnTo>
                    <a:pt x="2052" y="320"/>
                  </a:lnTo>
                  <a:lnTo>
                    <a:pt x="1740"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4"/>
            <p:cNvSpPr/>
            <p:nvPr/>
          </p:nvSpPr>
          <p:spPr>
            <a:xfrm>
              <a:off x="7380325" y="2840625"/>
              <a:ext cx="51300" cy="51500"/>
            </a:xfrm>
            <a:custGeom>
              <a:rect b="b" l="l" r="r" t="t"/>
              <a:pathLst>
                <a:path extrusionOk="0" h="2060" w="2052">
                  <a:moveTo>
                    <a:pt x="1740" y="1"/>
                  </a:moveTo>
                  <a:lnTo>
                    <a:pt x="1" y="1740"/>
                  </a:lnTo>
                  <a:lnTo>
                    <a:pt x="312" y="2059"/>
                  </a:lnTo>
                  <a:lnTo>
                    <a:pt x="2052" y="312"/>
                  </a:lnTo>
                  <a:lnTo>
                    <a:pt x="1740"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4"/>
            <p:cNvSpPr/>
            <p:nvPr/>
          </p:nvSpPr>
          <p:spPr>
            <a:xfrm>
              <a:off x="7292950" y="2778000"/>
              <a:ext cx="26575" cy="26550"/>
            </a:xfrm>
            <a:custGeom>
              <a:rect b="b" l="l" r="r" t="t"/>
              <a:pathLst>
                <a:path extrusionOk="0" h="1062" w="1063">
                  <a:moveTo>
                    <a:pt x="751" y="0"/>
                  </a:moveTo>
                  <a:lnTo>
                    <a:pt x="1" y="750"/>
                  </a:lnTo>
                  <a:lnTo>
                    <a:pt x="312" y="1061"/>
                  </a:lnTo>
                  <a:lnTo>
                    <a:pt x="1062" y="311"/>
                  </a:lnTo>
                  <a:lnTo>
                    <a:pt x="751"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4"/>
            <p:cNvSpPr/>
            <p:nvPr/>
          </p:nvSpPr>
          <p:spPr>
            <a:xfrm>
              <a:off x="7380325" y="2865375"/>
              <a:ext cx="26575" cy="26750"/>
            </a:xfrm>
            <a:custGeom>
              <a:rect b="b" l="l" r="r" t="t"/>
              <a:pathLst>
                <a:path extrusionOk="0" h="1070" w="1063">
                  <a:moveTo>
                    <a:pt x="743" y="0"/>
                  </a:moveTo>
                  <a:lnTo>
                    <a:pt x="1" y="750"/>
                  </a:lnTo>
                  <a:lnTo>
                    <a:pt x="312" y="1069"/>
                  </a:lnTo>
                  <a:lnTo>
                    <a:pt x="1062" y="319"/>
                  </a:lnTo>
                  <a:lnTo>
                    <a:pt x="743"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4"/>
            <p:cNvSpPr/>
            <p:nvPr/>
          </p:nvSpPr>
          <p:spPr>
            <a:xfrm>
              <a:off x="7318700" y="2779000"/>
              <a:ext cx="87200" cy="87200"/>
            </a:xfrm>
            <a:custGeom>
              <a:rect b="b" l="l" r="r" t="t"/>
              <a:pathLst>
                <a:path extrusionOk="0" h="3488" w="3488">
                  <a:moveTo>
                    <a:pt x="1740" y="0"/>
                  </a:moveTo>
                  <a:lnTo>
                    <a:pt x="0" y="1740"/>
                  </a:lnTo>
                  <a:lnTo>
                    <a:pt x="1740" y="3487"/>
                  </a:lnTo>
                  <a:lnTo>
                    <a:pt x="3487" y="1740"/>
                  </a:lnTo>
                  <a:lnTo>
                    <a:pt x="1740"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4"/>
            <p:cNvSpPr/>
            <p:nvPr/>
          </p:nvSpPr>
          <p:spPr>
            <a:xfrm>
              <a:off x="7318700" y="2803725"/>
              <a:ext cx="62250" cy="62475"/>
            </a:xfrm>
            <a:custGeom>
              <a:rect b="b" l="l" r="r" t="t"/>
              <a:pathLst>
                <a:path extrusionOk="0" h="2499" w="2490">
                  <a:moveTo>
                    <a:pt x="750" y="1"/>
                  </a:moveTo>
                  <a:lnTo>
                    <a:pt x="0" y="751"/>
                  </a:lnTo>
                  <a:lnTo>
                    <a:pt x="1740" y="2498"/>
                  </a:lnTo>
                  <a:lnTo>
                    <a:pt x="2490" y="1748"/>
                  </a:lnTo>
                  <a:lnTo>
                    <a:pt x="750"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4"/>
            <p:cNvSpPr/>
            <p:nvPr/>
          </p:nvSpPr>
          <p:spPr>
            <a:xfrm>
              <a:off x="7340425" y="2800725"/>
              <a:ext cx="43525" cy="43725"/>
            </a:xfrm>
            <a:custGeom>
              <a:rect b="b" l="l" r="r" t="t"/>
              <a:pathLst>
                <a:path extrusionOk="0" h="1749" w="1741">
                  <a:moveTo>
                    <a:pt x="1" y="1"/>
                  </a:moveTo>
                  <a:lnTo>
                    <a:pt x="1" y="1748"/>
                  </a:lnTo>
                  <a:lnTo>
                    <a:pt x="1740" y="1748"/>
                  </a:lnTo>
                  <a:lnTo>
                    <a:pt x="1740"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4"/>
            <p:cNvSpPr/>
            <p:nvPr/>
          </p:nvSpPr>
          <p:spPr>
            <a:xfrm>
              <a:off x="7340425" y="2806925"/>
              <a:ext cx="37550" cy="37525"/>
            </a:xfrm>
            <a:custGeom>
              <a:rect b="b" l="l" r="r" t="t"/>
              <a:pathLst>
                <a:path extrusionOk="0" h="1501" w="1502">
                  <a:moveTo>
                    <a:pt x="1" y="0"/>
                  </a:moveTo>
                  <a:lnTo>
                    <a:pt x="1" y="1500"/>
                  </a:lnTo>
                  <a:lnTo>
                    <a:pt x="1501" y="1500"/>
                  </a:lnTo>
                  <a:lnTo>
                    <a:pt x="1"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4"/>
            <p:cNvSpPr/>
            <p:nvPr/>
          </p:nvSpPr>
          <p:spPr>
            <a:xfrm>
              <a:off x="7353400" y="2813700"/>
              <a:ext cx="17775" cy="17775"/>
            </a:xfrm>
            <a:custGeom>
              <a:rect b="b" l="l" r="r" t="t"/>
              <a:pathLst>
                <a:path extrusionOk="0" h="711" w="711">
                  <a:moveTo>
                    <a:pt x="352" y="1"/>
                  </a:moveTo>
                  <a:cubicBezTo>
                    <a:pt x="160" y="1"/>
                    <a:pt x="1" y="160"/>
                    <a:pt x="1" y="352"/>
                  </a:cubicBezTo>
                  <a:cubicBezTo>
                    <a:pt x="1" y="551"/>
                    <a:pt x="160" y="711"/>
                    <a:pt x="352" y="711"/>
                  </a:cubicBezTo>
                  <a:cubicBezTo>
                    <a:pt x="551" y="711"/>
                    <a:pt x="711" y="551"/>
                    <a:pt x="711" y="352"/>
                  </a:cubicBezTo>
                  <a:cubicBezTo>
                    <a:pt x="711" y="160"/>
                    <a:pt x="551" y="1"/>
                    <a:pt x="35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4"/>
            <p:cNvSpPr/>
            <p:nvPr/>
          </p:nvSpPr>
          <p:spPr>
            <a:xfrm>
              <a:off x="7416750" y="2877175"/>
              <a:ext cx="11075" cy="11100"/>
            </a:xfrm>
            <a:custGeom>
              <a:rect b="b" l="l" r="r" t="t"/>
              <a:pathLst>
                <a:path extrusionOk="0" h="444" w="443">
                  <a:moveTo>
                    <a:pt x="224" y="1"/>
                  </a:moveTo>
                  <a:cubicBezTo>
                    <a:pt x="114" y="1"/>
                    <a:pt x="4" y="75"/>
                    <a:pt x="4" y="222"/>
                  </a:cubicBezTo>
                  <a:cubicBezTo>
                    <a:pt x="0" y="370"/>
                    <a:pt x="110" y="444"/>
                    <a:pt x="221" y="444"/>
                  </a:cubicBezTo>
                  <a:cubicBezTo>
                    <a:pt x="331" y="444"/>
                    <a:pt x="443" y="370"/>
                    <a:pt x="443" y="222"/>
                  </a:cubicBezTo>
                  <a:cubicBezTo>
                    <a:pt x="443" y="75"/>
                    <a:pt x="333" y="1"/>
                    <a:pt x="224"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4"/>
            <p:cNvSpPr/>
            <p:nvPr/>
          </p:nvSpPr>
          <p:spPr>
            <a:xfrm>
              <a:off x="7296450" y="2757200"/>
              <a:ext cx="11600" cy="11250"/>
            </a:xfrm>
            <a:custGeom>
              <a:rect b="b" l="l" r="r" t="t"/>
              <a:pathLst>
                <a:path extrusionOk="0" h="450" w="464">
                  <a:moveTo>
                    <a:pt x="232" y="0"/>
                  </a:moveTo>
                  <a:cubicBezTo>
                    <a:pt x="126" y="0"/>
                    <a:pt x="20" y="70"/>
                    <a:pt x="12" y="210"/>
                  </a:cubicBezTo>
                  <a:cubicBezTo>
                    <a:pt x="1" y="369"/>
                    <a:pt x="116" y="449"/>
                    <a:pt x="232" y="449"/>
                  </a:cubicBezTo>
                  <a:cubicBezTo>
                    <a:pt x="348" y="449"/>
                    <a:pt x="463" y="369"/>
                    <a:pt x="451" y="210"/>
                  </a:cubicBezTo>
                  <a:cubicBezTo>
                    <a:pt x="443" y="70"/>
                    <a:pt x="338" y="0"/>
                    <a:pt x="23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4"/>
            <p:cNvSpPr/>
            <p:nvPr/>
          </p:nvSpPr>
          <p:spPr>
            <a:xfrm>
              <a:off x="7171650" y="2638625"/>
              <a:ext cx="381250" cy="367875"/>
            </a:xfrm>
            <a:custGeom>
              <a:rect b="b" l="l" r="r" t="t"/>
              <a:pathLst>
                <a:path extrusionOk="0" h="14715" w="15250">
                  <a:moveTo>
                    <a:pt x="10905" y="0"/>
                  </a:moveTo>
                  <a:cubicBezTo>
                    <a:pt x="10732" y="0"/>
                    <a:pt x="10554" y="25"/>
                    <a:pt x="10375" y="77"/>
                  </a:cubicBezTo>
                  <a:cubicBezTo>
                    <a:pt x="9018" y="476"/>
                    <a:pt x="8579" y="2176"/>
                    <a:pt x="9585" y="3181"/>
                  </a:cubicBezTo>
                  <a:cubicBezTo>
                    <a:pt x="9664" y="3253"/>
                    <a:pt x="9752" y="3333"/>
                    <a:pt x="9840" y="3397"/>
                  </a:cubicBezTo>
                  <a:lnTo>
                    <a:pt x="3672" y="9581"/>
                  </a:lnTo>
                  <a:cubicBezTo>
                    <a:pt x="3608" y="9485"/>
                    <a:pt x="3536" y="9397"/>
                    <a:pt x="3456" y="9318"/>
                  </a:cubicBezTo>
                  <a:cubicBezTo>
                    <a:pt x="3082" y="8946"/>
                    <a:pt x="2612" y="8774"/>
                    <a:pt x="2148" y="8774"/>
                  </a:cubicBezTo>
                  <a:cubicBezTo>
                    <a:pt x="1366" y="8774"/>
                    <a:pt x="603" y="9264"/>
                    <a:pt x="352" y="10115"/>
                  </a:cubicBezTo>
                  <a:cubicBezTo>
                    <a:pt x="1" y="11336"/>
                    <a:pt x="941" y="12498"/>
                    <a:pt x="2132" y="12498"/>
                  </a:cubicBezTo>
                  <a:cubicBezTo>
                    <a:pt x="2265" y="12498"/>
                    <a:pt x="2401" y="12484"/>
                    <a:pt x="2539" y="12453"/>
                  </a:cubicBezTo>
                  <a:lnTo>
                    <a:pt x="2539" y="12453"/>
                  </a:lnTo>
                  <a:cubicBezTo>
                    <a:pt x="2275" y="13653"/>
                    <a:pt x="3212" y="14715"/>
                    <a:pt x="4352" y="14715"/>
                  </a:cubicBezTo>
                  <a:cubicBezTo>
                    <a:pt x="4524" y="14715"/>
                    <a:pt x="4700" y="14691"/>
                    <a:pt x="4877" y="14640"/>
                  </a:cubicBezTo>
                  <a:cubicBezTo>
                    <a:pt x="6233" y="14241"/>
                    <a:pt x="6672" y="12533"/>
                    <a:pt x="5667" y="11536"/>
                  </a:cubicBezTo>
                  <a:cubicBezTo>
                    <a:pt x="5587" y="11456"/>
                    <a:pt x="5499" y="11384"/>
                    <a:pt x="5411" y="11320"/>
                  </a:cubicBezTo>
                  <a:lnTo>
                    <a:pt x="11580" y="5136"/>
                  </a:lnTo>
                  <a:cubicBezTo>
                    <a:pt x="11643" y="5232"/>
                    <a:pt x="11715" y="5320"/>
                    <a:pt x="11795" y="5400"/>
                  </a:cubicBezTo>
                  <a:cubicBezTo>
                    <a:pt x="12169" y="5768"/>
                    <a:pt x="12640" y="5940"/>
                    <a:pt x="13104" y="5940"/>
                  </a:cubicBezTo>
                  <a:cubicBezTo>
                    <a:pt x="13885" y="5940"/>
                    <a:pt x="14646" y="5453"/>
                    <a:pt x="14891" y="4602"/>
                  </a:cubicBezTo>
                  <a:cubicBezTo>
                    <a:pt x="15250" y="3381"/>
                    <a:pt x="14311" y="2219"/>
                    <a:pt x="13113" y="2219"/>
                  </a:cubicBezTo>
                  <a:cubicBezTo>
                    <a:pt x="12980" y="2219"/>
                    <a:pt x="12843" y="2233"/>
                    <a:pt x="12705" y="2264"/>
                  </a:cubicBezTo>
                  <a:cubicBezTo>
                    <a:pt x="12975" y="1066"/>
                    <a:pt x="12043" y="0"/>
                    <a:pt x="10905"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4"/>
            <p:cNvSpPr/>
            <p:nvPr/>
          </p:nvSpPr>
          <p:spPr>
            <a:xfrm>
              <a:off x="7175275" y="2638600"/>
              <a:ext cx="279300" cy="276275"/>
            </a:xfrm>
            <a:custGeom>
              <a:rect b="b" l="l" r="r" t="t"/>
              <a:pathLst>
                <a:path extrusionOk="0" h="11051" w="11172">
                  <a:moveTo>
                    <a:pt x="10758" y="0"/>
                  </a:moveTo>
                  <a:cubicBezTo>
                    <a:pt x="10088" y="0"/>
                    <a:pt x="9460" y="361"/>
                    <a:pt x="9128" y="964"/>
                  </a:cubicBezTo>
                  <a:cubicBezTo>
                    <a:pt x="8722" y="1690"/>
                    <a:pt x="8849" y="2592"/>
                    <a:pt x="9440" y="3182"/>
                  </a:cubicBezTo>
                  <a:cubicBezTo>
                    <a:pt x="9519" y="3254"/>
                    <a:pt x="9607" y="3334"/>
                    <a:pt x="9695" y="3398"/>
                  </a:cubicBezTo>
                  <a:lnTo>
                    <a:pt x="3527" y="9582"/>
                  </a:lnTo>
                  <a:cubicBezTo>
                    <a:pt x="3463" y="9486"/>
                    <a:pt x="3391" y="9398"/>
                    <a:pt x="3311" y="9319"/>
                  </a:cubicBezTo>
                  <a:cubicBezTo>
                    <a:pt x="2951" y="8963"/>
                    <a:pt x="2474" y="8777"/>
                    <a:pt x="1992" y="8777"/>
                  </a:cubicBezTo>
                  <a:cubicBezTo>
                    <a:pt x="1685" y="8777"/>
                    <a:pt x="1376" y="8852"/>
                    <a:pt x="1093" y="9007"/>
                  </a:cubicBezTo>
                  <a:cubicBezTo>
                    <a:pt x="367" y="9414"/>
                    <a:pt x="0" y="10244"/>
                    <a:pt x="184" y="11050"/>
                  </a:cubicBezTo>
                  <a:cubicBezTo>
                    <a:pt x="287" y="10835"/>
                    <a:pt x="431" y="10635"/>
                    <a:pt x="598" y="10468"/>
                  </a:cubicBezTo>
                  <a:cubicBezTo>
                    <a:pt x="1013" y="10053"/>
                    <a:pt x="1556" y="9845"/>
                    <a:pt x="2099" y="9845"/>
                  </a:cubicBezTo>
                  <a:cubicBezTo>
                    <a:pt x="2641" y="9845"/>
                    <a:pt x="3184" y="10053"/>
                    <a:pt x="3599" y="10468"/>
                  </a:cubicBezTo>
                  <a:cubicBezTo>
                    <a:pt x="3599" y="10468"/>
                    <a:pt x="3722" y="10587"/>
                    <a:pt x="3880" y="10587"/>
                  </a:cubicBezTo>
                  <a:cubicBezTo>
                    <a:pt x="3957" y="10587"/>
                    <a:pt x="4042" y="10559"/>
                    <a:pt x="4125" y="10476"/>
                  </a:cubicBezTo>
                  <a:lnTo>
                    <a:pt x="10589" y="3996"/>
                  </a:lnTo>
                  <a:cubicBezTo>
                    <a:pt x="10828" y="3757"/>
                    <a:pt x="10581" y="3470"/>
                    <a:pt x="10581" y="3462"/>
                  </a:cubicBezTo>
                  <a:cubicBezTo>
                    <a:pt x="9551" y="2432"/>
                    <a:pt x="9847" y="685"/>
                    <a:pt x="11171" y="47"/>
                  </a:cubicBezTo>
                  <a:cubicBezTo>
                    <a:pt x="11033" y="15"/>
                    <a:pt x="10895" y="0"/>
                    <a:pt x="10758"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4"/>
            <p:cNvSpPr/>
            <p:nvPr/>
          </p:nvSpPr>
          <p:spPr>
            <a:xfrm>
              <a:off x="7362175" y="2757050"/>
              <a:ext cx="65450" cy="65450"/>
            </a:xfrm>
            <a:custGeom>
              <a:rect b="b" l="l" r="r" t="t"/>
              <a:pathLst>
                <a:path extrusionOk="0" h="2618" w="2618">
                  <a:moveTo>
                    <a:pt x="878" y="0"/>
                  </a:moveTo>
                  <a:lnTo>
                    <a:pt x="1" y="878"/>
                  </a:lnTo>
                  <a:lnTo>
                    <a:pt x="1748" y="2618"/>
                  </a:lnTo>
                  <a:lnTo>
                    <a:pt x="2618" y="1740"/>
                  </a:lnTo>
                  <a:lnTo>
                    <a:pt x="878" y="0"/>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4"/>
            <p:cNvSpPr/>
            <p:nvPr/>
          </p:nvSpPr>
          <p:spPr>
            <a:xfrm>
              <a:off x="7362175" y="2757050"/>
              <a:ext cx="40725" cy="40725"/>
            </a:xfrm>
            <a:custGeom>
              <a:rect b="b" l="l" r="r" t="t"/>
              <a:pathLst>
                <a:path extrusionOk="0" h="1629" w="1629">
                  <a:moveTo>
                    <a:pt x="878" y="0"/>
                  </a:moveTo>
                  <a:lnTo>
                    <a:pt x="1" y="878"/>
                  </a:lnTo>
                  <a:lnTo>
                    <a:pt x="751" y="1628"/>
                  </a:lnTo>
                  <a:lnTo>
                    <a:pt x="1629" y="750"/>
                  </a:lnTo>
                  <a:lnTo>
                    <a:pt x="878" y="0"/>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4"/>
            <p:cNvSpPr/>
            <p:nvPr/>
          </p:nvSpPr>
          <p:spPr>
            <a:xfrm>
              <a:off x="7296950" y="2822475"/>
              <a:ext cx="65250" cy="65650"/>
            </a:xfrm>
            <a:custGeom>
              <a:rect b="b" l="l" r="r" t="t"/>
              <a:pathLst>
                <a:path extrusionOk="0" h="2626" w="2610">
                  <a:moveTo>
                    <a:pt x="870" y="1"/>
                  </a:moveTo>
                  <a:lnTo>
                    <a:pt x="0" y="878"/>
                  </a:lnTo>
                  <a:lnTo>
                    <a:pt x="1740" y="2626"/>
                  </a:lnTo>
                  <a:lnTo>
                    <a:pt x="2610" y="1748"/>
                  </a:lnTo>
                  <a:lnTo>
                    <a:pt x="870" y="1"/>
                  </a:ln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4"/>
            <p:cNvSpPr/>
            <p:nvPr/>
          </p:nvSpPr>
          <p:spPr>
            <a:xfrm>
              <a:off x="7296950" y="2822475"/>
              <a:ext cx="40525" cy="40725"/>
            </a:xfrm>
            <a:custGeom>
              <a:rect b="b" l="l" r="r" t="t"/>
              <a:pathLst>
                <a:path extrusionOk="0" h="1629" w="1621">
                  <a:moveTo>
                    <a:pt x="870" y="1"/>
                  </a:moveTo>
                  <a:lnTo>
                    <a:pt x="0" y="878"/>
                  </a:lnTo>
                  <a:lnTo>
                    <a:pt x="743" y="1628"/>
                  </a:lnTo>
                  <a:lnTo>
                    <a:pt x="1620" y="751"/>
                  </a:lnTo>
                  <a:lnTo>
                    <a:pt x="870"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4"/>
            <p:cNvSpPr/>
            <p:nvPr/>
          </p:nvSpPr>
          <p:spPr>
            <a:xfrm>
              <a:off x="7380325" y="2753050"/>
              <a:ext cx="51300" cy="51500"/>
            </a:xfrm>
            <a:custGeom>
              <a:rect b="b" l="l" r="r" t="t"/>
              <a:pathLst>
                <a:path extrusionOk="0" h="2060" w="2052">
                  <a:moveTo>
                    <a:pt x="312" y="1"/>
                  </a:moveTo>
                  <a:lnTo>
                    <a:pt x="1" y="320"/>
                  </a:lnTo>
                  <a:lnTo>
                    <a:pt x="1740" y="2059"/>
                  </a:lnTo>
                  <a:lnTo>
                    <a:pt x="2052" y="1748"/>
                  </a:lnTo>
                  <a:lnTo>
                    <a:pt x="312"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4"/>
            <p:cNvSpPr/>
            <p:nvPr/>
          </p:nvSpPr>
          <p:spPr>
            <a:xfrm>
              <a:off x="7292950" y="2840625"/>
              <a:ext cx="51300" cy="51500"/>
            </a:xfrm>
            <a:custGeom>
              <a:rect b="b" l="l" r="r" t="t"/>
              <a:pathLst>
                <a:path extrusionOk="0" h="2060" w="2052">
                  <a:moveTo>
                    <a:pt x="312" y="1"/>
                  </a:moveTo>
                  <a:lnTo>
                    <a:pt x="1" y="312"/>
                  </a:lnTo>
                  <a:lnTo>
                    <a:pt x="1740" y="2059"/>
                  </a:lnTo>
                  <a:lnTo>
                    <a:pt x="2052" y="1740"/>
                  </a:lnTo>
                  <a:lnTo>
                    <a:pt x="312"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4"/>
            <p:cNvSpPr/>
            <p:nvPr/>
          </p:nvSpPr>
          <p:spPr>
            <a:xfrm>
              <a:off x="7380325" y="2753050"/>
              <a:ext cx="26575" cy="26575"/>
            </a:xfrm>
            <a:custGeom>
              <a:rect b="b" l="l" r="r" t="t"/>
              <a:pathLst>
                <a:path extrusionOk="0" h="1063" w="1063">
                  <a:moveTo>
                    <a:pt x="312" y="1"/>
                  </a:moveTo>
                  <a:lnTo>
                    <a:pt x="1" y="312"/>
                  </a:lnTo>
                  <a:lnTo>
                    <a:pt x="743" y="1062"/>
                  </a:lnTo>
                  <a:lnTo>
                    <a:pt x="1062" y="751"/>
                  </a:lnTo>
                  <a:lnTo>
                    <a:pt x="312"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4"/>
            <p:cNvSpPr/>
            <p:nvPr/>
          </p:nvSpPr>
          <p:spPr>
            <a:xfrm>
              <a:off x="7292950" y="2840625"/>
              <a:ext cx="26575" cy="26550"/>
            </a:xfrm>
            <a:custGeom>
              <a:rect b="b" l="l" r="r" t="t"/>
              <a:pathLst>
                <a:path extrusionOk="0" h="1062" w="1063">
                  <a:moveTo>
                    <a:pt x="312" y="1"/>
                  </a:moveTo>
                  <a:lnTo>
                    <a:pt x="1" y="312"/>
                  </a:lnTo>
                  <a:lnTo>
                    <a:pt x="751" y="1062"/>
                  </a:lnTo>
                  <a:lnTo>
                    <a:pt x="1062" y="751"/>
                  </a:lnTo>
                  <a:lnTo>
                    <a:pt x="312"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4"/>
            <p:cNvSpPr/>
            <p:nvPr/>
          </p:nvSpPr>
          <p:spPr>
            <a:xfrm>
              <a:off x="7318700" y="2779000"/>
              <a:ext cx="87200" cy="87200"/>
            </a:xfrm>
            <a:custGeom>
              <a:rect b="b" l="l" r="r" t="t"/>
              <a:pathLst>
                <a:path extrusionOk="0" h="3488" w="3488">
                  <a:moveTo>
                    <a:pt x="1740" y="0"/>
                  </a:moveTo>
                  <a:lnTo>
                    <a:pt x="0" y="1740"/>
                  </a:lnTo>
                  <a:lnTo>
                    <a:pt x="1740" y="3487"/>
                  </a:lnTo>
                  <a:lnTo>
                    <a:pt x="3487" y="1740"/>
                  </a:lnTo>
                  <a:lnTo>
                    <a:pt x="1740"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4"/>
            <p:cNvSpPr/>
            <p:nvPr/>
          </p:nvSpPr>
          <p:spPr>
            <a:xfrm>
              <a:off x="7318700" y="2779000"/>
              <a:ext cx="62250" cy="62250"/>
            </a:xfrm>
            <a:custGeom>
              <a:rect b="b" l="l" r="r" t="t"/>
              <a:pathLst>
                <a:path extrusionOk="0" h="2490" w="2490">
                  <a:moveTo>
                    <a:pt x="1740" y="0"/>
                  </a:moveTo>
                  <a:lnTo>
                    <a:pt x="0" y="1740"/>
                  </a:lnTo>
                  <a:lnTo>
                    <a:pt x="750" y="2490"/>
                  </a:lnTo>
                  <a:lnTo>
                    <a:pt x="2490" y="750"/>
                  </a:lnTo>
                  <a:lnTo>
                    <a:pt x="1740"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4"/>
            <p:cNvSpPr/>
            <p:nvPr/>
          </p:nvSpPr>
          <p:spPr>
            <a:xfrm>
              <a:off x="7340425" y="2800725"/>
              <a:ext cx="43525" cy="43725"/>
            </a:xfrm>
            <a:custGeom>
              <a:rect b="b" l="l" r="r" t="t"/>
              <a:pathLst>
                <a:path extrusionOk="0" h="1749" w="1741">
                  <a:moveTo>
                    <a:pt x="1" y="1"/>
                  </a:moveTo>
                  <a:lnTo>
                    <a:pt x="1" y="1748"/>
                  </a:lnTo>
                  <a:lnTo>
                    <a:pt x="1740" y="1748"/>
                  </a:lnTo>
                  <a:lnTo>
                    <a:pt x="1740"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4"/>
            <p:cNvSpPr/>
            <p:nvPr/>
          </p:nvSpPr>
          <p:spPr>
            <a:xfrm>
              <a:off x="7340425" y="2800725"/>
              <a:ext cx="37550" cy="37525"/>
            </a:xfrm>
            <a:custGeom>
              <a:rect b="b" l="l" r="r" t="t"/>
              <a:pathLst>
                <a:path extrusionOk="0" h="1501" w="1502">
                  <a:moveTo>
                    <a:pt x="1" y="1"/>
                  </a:moveTo>
                  <a:lnTo>
                    <a:pt x="1" y="1501"/>
                  </a:lnTo>
                  <a:lnTo>
                    <a:pt x="1501" y="1"/>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4"/>
            <p:cNvSpPr/>
            <p:nvPr/>
          </p:nvSpPr>
          <p:spPr>
            <a:xfrm>
              <a:off x="7353400" y="2813700"/>
              <a:ext cx="17775" cy="17775"/>
            </a:xfrm>
            <a:custGeom>
              <a:rect b="b" l="l" r="r" t="t"/>
              <a:pathLst>
                <a:path extrusionOk="0" h="711" w="711">
                  <a:moveTo>
                    <a:pt x="352" y="1"/>
                  </a:moveTo>
                  <a:cubicBezTo>
                    <a:pt x="160" y="1"/>
                    <a:pt x="1" y="160"/>
                    <a:pt x="1" y="352"/>
                  </a:cubicBezTo>
                  <a:cubicBezTo>
                    <a:pt x="1" y="551"/>
                    <a:pt x="160" y="711"/>
                    <a:pt x="352" y="711"/>
                  </a:cubicBezTo>
                  <a:cubicBezTo>
                    <a:pt x="551" y="711"/>
                    <a:pt x="711" y="551"/>
                    <a:pt x="711" y="352"/>
                  </a:cubicBezTo>
                  <a:cubicBezTo>
                    <a:pt x="711" y="160"/>
                    <a:pt x="551" y="1"/>
                    <a:pt x="352"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4"/>
            <p:cNvSpPr/>
            <p:nvPr/>
          </p:nvSpPr>
          <p:spPr>
            <a:xfrm>
              <a:off x="7296750" y="2877150"/>
              <a:ext cx="13000" cy="11175"/>
            </a:xfrm>
            <a:custGeom>
              <a:rect b="b" l="l" r="r" t="t"/>
              <a:pathLst>
                <a:path extrusionOk="0" h="447" w="520">
                  <a:moveTo>
                    <a:pt x="224" y="0"/>
                  </a:moveTo>
                  <a:cubicBezTo>
                    <a:pt x="111" y="0"/>
                    <a:pt x="0" y="88"/>
                    <a:pt x="0" y="223"/>
                  </a:cubicBezTo>
                  <a:cubicBezTo>
                    <a:pt x="0" y="343"/>
                    <a:pt x="96" y="447"/>
                    <a:pt x="224" y="447"/>
                  </a:cubicBezTo>
                  <a:cubicBezTo>
                    <a:pt x="415" y="439"/>
                    <a:pt x="519" y="207"/>
                    <a:pt x="376" y="64"/>
                  </a:cubicBezTo>
                  <a:cubicBezTo>
                    <a:pt x="332" y="20"/>
                    <a:pt x="278" y="0"/>
                    <a:pt x="22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4"/>
            <p:cNvSpPr/>
            <p:nvPr/>
          </p:nvSpPr>
          <p:spPr>
            <a:xfrm>
              <a:off x="7416650" y="2757200"/>
              <a:ext cx="11175" cy="10850"/>
            </a:xfrm>
            <a:custGeom>
              <a:rect b="b" l="l" r="r" t="t"/>
              <a:pathLst>
                <a:path extrusionOk="0" h="434" w="447">
                  <a:moveTo>
                    <a:pt x="228" y="0"/>
                  </a:moveTo>
                  <a:cubicBezTo>
                    <a:pt x="122" y="0"/>
                    <a:pt x="16" y="70"/>
                    <a:pt x="8" y="210"/>
                  </a:cubicBezTo>
                  <a:cubicBezTo>
                    <a:pt x="0" y="330"/>
                    <a:pt x="104" y="433"/>
                    <a:pt x="224" y="433"/>
                  </a:cubicBezTo>
                  <a:cubicBezTo>
                    <a:pt x="351" y="433"/>
                    <a:pt x="447" y="330"/>
                    <a:pt x="447" y="210"/>
                  </a:cubicBezTo>
                  <a:cubicBezTo>
                    <a:pt x="439" y="70"/>
                    <a:pt x="333" y="0"/>
                    <a:pt x="22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1" name="Google Shape;6961;p64"/>
          <p:cNvGrpSpPr/>
          <p:nvPr/>
        </p:nvGrpSpPr>
        <p:grpSpPr>
          <a:xfrm>
            <a:off x="7786875" y="2638650"/>
            <a:ext cx="364700" cy="367800"/>
            <a:chOff x="7786875" y="2638650"/>
            <a:chExt cx="364700" cy="367800"/>
          </a:xfrm>
        </p:grpSpPr>
        <p:sp>
          <p:nvSpPr>
            <p:cNvPr id="6962" name="Google Shape;6962;p64"/>
            <p:cNvSpPr/>
            <p:nvPr/>
          </p:nvSpPr>
          <p:spPr>
            <a:xfrm>
              <a:off x="7793075" y="2752050"/>
              <a:ext cx="71225" cy="71250"/>
            </a:xfrm>
            <a:custGeom>
              <a:rect b="b" l="l" r="r" t="t"/>
              <a:pathLst>
                <a:path extrusionOk="0" h="2850" w="2849">
                  <a:moveTo>
                    <a:pt x="1421" y="1"/>
                  </a:moveTo>
                  <a:cubicBezTo>
                    <a:pt x="639" y="1"/>
                    <a:pt x="0" y="631"/>
                    <a:pt x="0" y="1421"/>
                  </a:cubicBezTo>
                  <a:cubicBezTo>
                    <a:pt x="0" y="2211"/>
                    <a:pt x="639" y="2850"/>
                    <a:pt x="1421" y="2850"/>
                  </a:cubicBezTo>
                  <a:cubicBezTo>
                    <a:pt x="2211" y="2850"/>
                    <a:pt x="2849" y="2211"/>
                    <a:pt x="2849" y="1421"/>
                  </a:cubicBezTo>
                  <a:cubicBezTo>
                    <a:pt x="2849" y="631"/>
                    <a:pt x="2211" y="1"/>
                    <a:pt x="1421"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4"/>
            <p:cNvSpPr/>
            <p:nvPr/>
          </p:nvSpPr>
          <p:spPr>
            <a:xfrm>
              <a:off x="7808225" y="2752050"/>
              <a:ext cx="64075" cy="51300"/>
            </a:xfrm>
            <a:custGeom>
              <a:rect b="b" l="l" r="r" t="t"/>
              <a:pathLst>
                <a:path extrusionOk="0" h="2052" w="2563">
                  <a:moveTo>
                    <a:pt x="781" y="0"/>
                  </a:moveTo>
                  <a:cubicBezTo>
                    <a:pt x="505" y="0"/>
                    <a:pt x="231" y="95"/>
                    <a:pt x="1" y="256"/>
                  </a:cubicBezTo>
                  <a:cubicBezTo>
                    <a:pt x="304" y="1206"/>
                    <a:pt x="1110" y="1900"/>
                    <a:pt x="2091" y="2052"/>
                  </a:cubicBezTo>
                  <a:cubicBezTo>
                    <a:pt x="2562" y="1110"/>
                    <a:pt x="1876" y="1"/>
                    <a:pt x="815" y="1"/>
                  </a:cubicBezTo>
                  <a:cubicBezTo>
                    <a:pt x="803" y="1"/>
                    <a:pt x="792" y="0"/>
                    <a:pt x="781"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4"/>
            <p:cNvSpPr/>
            <p:nvPr/>
          </p:nvSpPr>
          <p:spPr>
            <a:xfrm>
              <a:off x="7823600" y="2691025"/>
              <a:ext cx="94375" cy="94575"/>
            </a:xfrm>
            <a:custGeom>
              <a:rect b="b" l="l" r="r" t="t"/>
              <a:pathLst>
                <a:path extrusionOk="0" h="3783" w="3775">
                  <a:moveTo>
                    <a:pt x="1883" y="0"/>
                  </a:moveTo>
                  <a:cubicBezTo>
                    <a:pt x="838" y="0"/>
                    <a:pt x="0" y="846"/>
                    <a:pt x="0" y="1891"/>
                  </a:cubicBezTo>
                  <a:cubicBezTo>
                    <a:pt x="0" y="2937"/>
                    <a:pt x="838" y="3782"/>
                    <a:pt x="1883" y="3782"/>
                  </a:cubicBezTo>
                  <a:cubicBezTo>
                    <a:pt x="2928" y="3782"/>
                    <a:pt x="3774" y="2937"/>
                    <a:pt x="3774" y="1891"/>
                  </a:cubicBezTo>
                  <a:cubicBezTo>
                    <a:pt x="3774" y="846"/>
                    <a:pt x="2928" y="0"/>
                    <a:pt x="1883"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4"/>
            <p:cNvSpPr/>
            <p:nvPr/>
          </p:nvSpPr>
          <p:spPr>
            <a:xfrm>
              <a:off x="7873050" y="2692025"/>
              <a:ext cx="58275" cy="82200"/>
            </a:xfrm>
            <a:custGeom>
              <a:rect b="b" l="l" r="r" t="t"/>
              <a:pathLst>
                <a:path extrusionOk="0" h="3288" w="2331">
                  <a:moveTo>
                    <a:pt x="264" y="0"/>
                  </a:moveTo>
                  <a:lnTo>
                    <a:pt x="264" y="0"/>
                  </a:lnTo>
                  <a:cubicBezTo>
                    <a:pt x="1" y="1173"/>
                    <a:pt x="328" y="2402"/>
                    <a:pt x="1134" y="3288"/>
                  </a:cubicBezTo>
                  <a:cubicBezTo>
                    <a:pt x="2331" y="2258"/>
                    <a:pt x="1812" y="303"/>
                    <a:pt x="264"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4"/>
            <p:cNvSpPr/>
            <p:nvPr/>
          </p:nvSpPr>
          <p:spPr>
            <a:xfrm>
              <a:off x="8074550" y="2752250"/>
              <a:ext cx="71025" cy="71250"/>
            </a:xfrm>
            <a:custGeom>
              <a:rect b="b" l="l" r="r" t="t"/>
              <a:pathLst>
                <a:path extrusionOk="0" h="2850" w="2841">
                  <a:moveTo>
                    <a:pt x="1420" y="1"/>
                  </a:moveTo>
                  <a:cubicBezTo>
                    <a:pt x="638" y="1"/>
                    <a:pt x="0" y="639"/>
                    <a:pt x="0" y="1421"/>
                  </a:cubicBezTo>
                  <a:cubicBezTo>
                    <a:pt x="0" y="2211"/>
                    <a:pt x="638" y="2850"/>
                    <a:pt x="1420" y="2850"/>
                  </a:cubicBezTo>
                  <a:cubicBezTo>
                    <a:pt x="2210" y="2850"/>
                    <a:pt x="2841" y="2211"/>
                    <a:pt x="2841" y="1421"/>
                  </a:cubicBezTo>
                  <a:cubicBezTo>
                    <a:pt x="2841" y="639"/>
                    <a:pt x="2210" y="1"/>
                    <a:pt x="1420"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4"/>
            <p:cNvSpPr/>
            <p:nvPr/>
          </p:nvSpPr>
          <p:spPr>
            <a:xfrm>
              <a:off x="8065550" y="2751975"/>
              <a:ext cx="65075" cy="51575"/>
            </a:xfrm>
            <a:custGeom>
              <a:rect b="b" l="l" r="r" t="t"/>
              <a:pathLst>
                <a:path extrusionOk="0" h="2063" w="2603">
                  <a:moveTo>
                    <a:pt x="1789" y="1"/>
                  </a:moveTo>
                  <a:cubicBezTo>
                    <a:pt x="828" y="1"/>
                    <a:pt x="1" y="1034"/>
                    <a:pt x="512" y="2063"/>
                  </a:cubicBezTo>
                  <a:cubicBezTo>
                    <a:pt x="1485" y="1911"/>
                    <a:pt x="2299" y="1217"/>
                    <a:pt x="2602" y="267"/>
                  </a:cubicBezTo>
                  <a:cubicBezTo>
                    <a:pt x="2339" y="82"/>
                    <a:pt x="2059" y="1"/>
                    <a:pt x="1789"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4"/>
            <p:cNvSpPr/>
            <p:nvPr/>
          </p:nvSpPr>
          <p:spPr>
            <a:xfrm>
              <a:off x="8020875" y="2691225"/>
              <a:ext cx="94375" cy="94575"/>
            </a:xfrm>
            <a:custGeom>
              <a:rect b="b" l="l" r="r" t="t"/>
              <a:pathLst>
                <a:path extrusionOk="0" h="3783" w="3775">
                  <a:moveTo>
                    <a:pt x="1892" y="0"/>
                  </a:moveTo>
                  <a:cubicBezTo>
                    <a:pt x="846" y="0"/>
                    <a:pt x="1" y="846"/>
                    <a:pt x="1" y="1891"/>
                  </a:cubicBezTo>
                  <a:cubicBezTo>
                    <a:pt x="1" y="2937"/>
                    <a:pt x="846" y="3782"/>
                    <a:pt x="1892" y="3782"/>
                  </a:cubicBezTo>
                  <a:cubicBezTo>
                    <a:pt x="2929" y="3782"/>
                    <a:pt x="3775" y="2937"/>
                    <a:pt x="3775" y="1891"/>
                  </a:cubicBezTo>
                  <a:cubicBezTo>
                    <a:pt x="3775" y="846"/>
                    <a:pt x="2929" y="0"/>
                    <a:pt x="1892"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4"/>
            <p:cNvSpPr/>
            <p:nvPr/>
          </p:nvSpPr>
          <p:spPr>
            <a:xfrm>
              <a:off x="8007525" y="2692225"/>
              <a:ext cx="58275" cy="82400"/>
            </a:xfrm>
            <a:custGeom>
              <a:rect b="b" l="l" r="r" t="t"/>
              <a:pathLst>
                <a:path extrusionOk="0" h="3296" w="2331">
                  <a:moveTo>
                    <a:pt x="2067" y="0"/>
                  </a:moveTo>
                  <a:lnTo>
                    <a:pt x="2067" y="0"/>
                  </a:lnTo>
                  <a:cubicBezTo>
                    <a:pt x="519" y="303"/>
                    <a:pt x="0" y="2258"/>
                    <a:pt x="1189" y="3296"/>
                  </a:cubicBezTo>
                  <a:cubicBezTo>
                    <a:pt x="2003" y="2402"/>
                    <a:pt x="2330" y="1173"/>
                    <a:pt x="2067"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4"/>
            <p:cNvSpPr/>
            <p:nvPr/>
          </p:nvSpPr>
          <p:spPr>
            <a:xfrm>
              <a:off x="7895800" y="2638750"/>
              <a:ext cx="146850" cy="146850"/>
            </a:xfrm>
            <a:custGeom>
              <a:rect b="b" l="l" r="r" t="t"/>
              <a:pathLst>
                <a:path extrusionOk="0" h="5874" w="5874">
                  <a:moveTo>
                    <a:pt x="2937" y="1"/>
                  </a:moveTo>
                  <a:cubicBezTo>
                    <a:pt x="1317" y="1"/>
                    <a:pt x="1" y="1309"/>
                    <a:pt x="1" y="2937"/>
                  </a:cubicBezTo>
                  <a:cubicBezTo>
                    <a:pt x="1" y="4557"/>
                    <a:pt x="1317" y="5873"/>
                    <a:pt x="2937" y="5873"/>
                  </a:cubicBezTo>
                  <a:cubicBezTo>
                    <a:pt x="4557" y="5873"/>
                    <a:pt x="5873" y="4557"/>
                    <a:pt x="5873" y="2937"/>
                  </a:cubicBezTo>
                  <a:cubicBezTo>
                    <a:pt x="5873" y="1309"/>
                    <a:pt x="4557" y="1"/>
                    <a:pt x="2937" y="1"/>
                  </a:cubicBez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4"/>
            <p:cNvSpPr/>
            <p:nvPr/>
          </p:nvSpPr>
          <p:spPr>
            <a:xfrm>
              <a:off x="7895800" y="2638650"/>
              <a:ext cx="92400" cy="147050"/>
            </a:xfrm>
            <a:custGeom>
              <a:rect b="b" l="l" r="r" t="t"/>
              <a:pathLst>
                <a:path extrusionOk="0" h="5882" w="3696">
                  <a:moveTo>
                    <a:pt x="2934" y="0"/>
                  </a:moveTo>
                  <a:cubicBezTo>
                    <a:pt x="1361" y="0"/>
                    <a:pt x="1" y="1275"/>
                    <a:pt x="1" y="2941"/>
                  </a:cubicBezTo>
                  <a:cubicBezTo>
                    <a:pt x="1" y="4607"/>
                    <a:pt x="1361" y="5882"/>
                    <a:pt x="2934" y="5882"/>
                  </a:cubicBezTo>
                  <a:cubicBezTo>
                    <a:pt x="3184" y="5882"/>
                    <a:pt x="3439" y="5849"/>
                    <a:pt x="3695" y="5782"/>
                  </a:cubicBezTo>
                  <a:cubicBezTo>
                    <a:pt x="2402" y="5439"/>
                    <a:pt x="1509" y="4274"/>
                    <a:pt x="1509" y="2941"/>
                  </a:cubicBezTo>
                  <a:cubicBezTo>
                    <a:pt x="1509" y="1608"/>
                    <a:pt x="2402" y="444"/>
                    <a:pt x="3695" y="100"/>
                  </a:cubicBezTo>
                  <a:cubicBezTo>
                    <a:pt x="3439" y="33"/>
                    <a:pt x="3184" y="0"/>
                    <a:pt x="2934"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4"/>
            <p:cNvSpPr/>
            <p:nvPr/>
          </p:nvSpPr>
          <p:spPr>
            <a:xfrm>
              <a:off x="7812600" y="2782100"/>
              <a:ext cx="13550" cy="11350"/>
            </a:xfrm>
            <a:custGeom>
              <a:rect b="b" l="l" r="r" t="t"/>
              <a:pathLst>
                <a:path extrusionOk="0" h="454" w="542">
                  <a:moveTo>
                    <a:pt x="321" y="0"/>
                  </a:moveTo>
                  <a:cubicBezTo>
                    <a:pt x="149" y="0"/>
                    <a:pt x="1" y="227"/>
                    <a:pt x="161" y="387"/>
                  </a:cubicBezTo>
                  <a:cubicBezTo>
                    <a:pt x="204" y="433"/>
                    <a:pt x="260" y="454"/>
                    <a:pt x="314" y="454"/>
                  </a:cubicBezTo>
                  <a:cubicBezTo>
                    <a:pt x="429" y="454"/>
                    <a:pt x="541" y="362"/>
                    <a:pt x="536" y="227"/>
                  </a:cubicBezTo>
                  <a:cubicBezTo>
                    <a:pt x="536" y="171"/>
                    <a:pt x="512" y="116"/>
                    <a:pt x="472" y="68"/>
                  </a:cubicBezTo>
                  <a:cubicBezTo>
                    <a:pt x="425" y="20"/>
                    <a:pt x="372" y="0"/>
                    <a:pt x="32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4"/>
            <p:cNvSpPr/>
            <p:nvPr/>
          </p:nvSpPr>
          <p:spPr>
            <a:xfrm>
              <a:off x="7954450" y="2666475"/>
              <a:ext cx="29550" cy="29350"/>
            </a:xfrm>
            <a:custGeom>
              <a:rect b="b" l="l" r="r" t="t"/>
              <a:pathLst>
                <a:path extrusionOk="0" h="1174" w="1182">
                  <a:moveTo>
                    <a:pt x="591" y="1"/>
                  </a:moveTo>
                  <a:cubicBezTo>
                    <a:pt x="264" y="1"/>
                    <a:pt x="1" y="264"/>
                    <a:pt x="1" y="583"/>
                  </a:cubicBezTo>
                  <a:cubicBezTo>
                    <a:pt x="1" y="910"/>
                    <a:pt x="264" y="1174"/>
                    <a:pt x="591" y="1174"/>
                  </a:cubicBezTo>
                  <a:cubicBezTo>
                    <a:pt x="918" y="1174"/>
                    <a:pt x="1181" y="910"/>
                    <a:pt x="1181" y="583"/>
                  </a:cubicBezTo>
                  <a:cubicBezTo>
                    <a:pt x="1181" y="264"/>
                    <a:pt x="918" y="1"/>
                    <a:pt x="59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4"/>
            <p:cNvSpPr/>
            <p:nvPr/>
          </p:nvSpPr>
          <p:spPr>
            <a:xfrm>
              <a:off x="7851725" y="2720350"/>
              <a:ext cx="20750" cy="20775"/>
            </a:xfrm>
            <a:custGeom>
              <a:rect b="b" l="l" r="r" t="t"/>
              <a:pathLst>
                <a:path extrusionOk="0" h="831" w="830">
                  <a:moveTo>
                    <a:pt x="415" y="0"/>
                  </a:moveTo>
                  <a:cubicBezTo>
                    <a:pt x="184" y="0"/>
                    <a:pt x="0" y="184"/>
                    <a:pt x="0" y="415"/>
                  </a:cubicBezTo>
                  <a:cubicBezTo>
                    <a:pt x="0" y="647"/>
                    <a:pt x="184" y="830"/>
                    <a:pt x="415" y="830"/>
                  </a:cubicBezTo>
                  <a:cubicBezTo>
                    <a:pt x="646" y="830"/>
                    <a:pt x="830" y="647"/>
                    <a:pt x="830" y="415"/>
                  </a:cubicBezTo>
                  <a:cubicBezTo>
                    <a:pt x="830" y="184"/>
                    <a:pt x="646" y="0"/>
                    <a:pt x="415"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4"/>
            <p:cNvSpPr/>
            <p:nvPr/>
          </p:nvSpPr>
          <p:spPr>
            <a:xfrm>
              <a:off x="8110050" y="2782100"/>
              <a:ext cx="13400" cy="11325"/>
            </a:xfrm>
            <a:custGeom>
              <a:rect b="b" l="l" r="r" t="t"/>
              <a:pathLst>
                <a:path extrusionOk="0" h="453" w="536">
                  <a:moveTo>
                    <a:pt x="320" y="0"/>
                  </a:moveTo>
                  <a:cubicBezTo>
                    <a:pt x="149" y="0"/>
                    <a:pt x="0" y="227"/>
                    <a:pt x="160" y="387"/>
                  </a:cubicBezTo>
                  <a:cubicBezTo>
                    <a:pt x="204" y="431"/>
                    <a:pt x="260" y="453"/>
                    <a:pt x="316" y="453"/>
                  </a:cubicBezTo>
                  <a:cubicBezTo>
                    <a:pt x="372" y="453"/>
                    <a:pt x="427" y="431"/>
                    <a:pt x="471" y="387"/>
                  </a:cubicBezTo>
                  <a:cubicBezTo>
                    <a:pt x="511" y="347"/>
                    <a:pt x="535" y="283"/>
                    <a:pt x="535" y="227"/>
                  </a:cubicBezTo>
                  <a:cubicBezTo>
                    <a:pt x="535" y="171"/>
                    <a:pt x="511" y="116"/>
                    <a:pt x="471" y="68"/>
                  </a:cubicBezTo>
                  <a:cubicBezTo>
                    <a:pt x="424" y="20"/>
                    <a:pt x="371" y="0"/>
                    <a:pt x="320"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4"/>
            <p:cNvSpPr/>
            <p:nvPr/>
          </p:nvSpPr>
          <p:spPr>
            <a:xfrm>
              <a:off x="8065975" y="2720350"/>
              <a:ext cx="20750" cy="20775"/>
            </a:xfrm>
            <a:custGeom>
              <a:rect b="b" l="l" r="r" t="t"/>
              <a:pathLst>
                <a:path extrusionOk="0" h="831" w="830">
                  <a:moveTo>
                    <a:pt x="415" y="0"/>
                  </a:moveTo>
                  <a:cubicBezTo>
                    <a:pt x="184" y="0"/>
                    <a:pt x="0" y="184"/>
                    <a:pt x="0" y="415"/>
                  </a:cubicBezTo>
                  <a:cubicBezTo>
                    <a:pt x="0" y="647"/>
                    <a:pt x="184" y="830"/>
                    <a:pt x="415" y="830"/>
                  </a:cubicBezTo>
                  <a:cubicBezTo>
                    <a:pt x="646" y="830"/>
                    <a:pt x="830" y="647"/>
                    <a:pt x="830" y="415"/>
                  </a:cubicBezTo>
                  <a:cubicBezTo>
                    <a:pt x="830" y="184"/>
                    <a:pt x="646" y="0"/>
                    <a:pt x="415"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4"/>
            <p:cNvSpPr/>
            <p:nvPr/>
          </p:nvSpPr>
          <p:spPr>
            <a:xfrm>
              <a:off x="8028450" y="2893500"/>
              <a:ext cx="35950" cy="65450"/>
            </a:xfrm>
            <a:custGeom>
              <a:rect b="b" l="l" r="r" t="t"/>
              <a:pathLst>
                <a:path extrusionOk="0" h="2618" w="1438">
                  <a:moveTo>
                    <a:pt x="408" y="0"/>
                  </a:moveTo>
                  <a:lnTo>
                    <a:pt x="1" y="176"/>
                  </a:lnTo>
                  <a:lnTo>
                    <a:pt x="1030" y="2618"/>
                  </a:lnTo>
                  <a:lnTo>
                    <a:pt x="1437" y="2450"/>
                  </a:lnTo>
                  <a:lnTo>
                    <a:pt x="408"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4"/>
            <p:cNvSpPr/>
            <p:nvPr/>
          </p:nvSpPr>
          <p:spPr>
            <a:xfrm>
              <a:off x="8041025" y="2940575"/>
              <a:ext cx="39525" cy="39525"/>
            </a:xfrm>
            <a:custGeom>
              <a:rect b="b" l="l" r="r" t="t"/>
              <a:pathLst>
                <a:path extrusionOk="0" h="1581" w="1581">
                  <a:moveTo>
                    <a:pt x="791" y="0"/>
                  </a:moveTo>
                  <a:cubicBezTo>
                    <a:pt x="352" y="0"/>
                    <a:pt x="1" y="359"/>
                    <a:pt x="1" y="790"/>
                  </a:cubicBezTo>
                  <a:cubicBezTo>
                    <a:pt x="1" y="1229"/>
                    <a:pt x="352" y="1580"/>
                    <a:pt x="791" y="1580"/>
                  </a:cubicBezTo>
                  <a:cubicBezTo>
                    <a:pt x="1229" y="1580"/>
                    <a:pt x="1581" y="1229"/>
                    <a:pt x="1581" y="790"/>
                  </a:cubicBezTo>
                  <a:cubicBezTo>
                    <a:pt x="1581" y="359"/>
                    <a:pt x="1229" y="0"/>
                    <a:pt x="79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4"/>
            <p:cNvSpPr/>
            <p:nvPr/>
          </p:nvSpPr>
          <p:spPr>
            <a:xfrm>
              <a:off x="8076525" y="2851400"/>
              <a:ext cx="56100" cy="53300"/>
            </a:xfrm>
            <a:custGeom>
              <a:rect b="b" l="l" r="r" t="t"/>
              <a:pathLst>
                <a:path extrusionOk="0" h="2132" w="2244">
                  <a:moveTo>
                    <a:pt x="304" y="1"/>
                  </a:moveTo>
                  <a:lnTo>
                    <a:pt x="1" y="328"/>
                  </a:lnTo>
                  <a:lnTo>
                    <a:pt x="1948" y="2131"/>
                  </a:lnTo>
                  <a:lnTo>
                    <a:pt x="2243" y="1804"/>
                  </a:lnTo>
                  <a:lnTo>
                    <a:pt x="304"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4"/>
            <p:cNvSpPr/>
            <p:nvPr/>
          </p:nvSpPr>
          <p:spPr>
            <a:xfrm>
              <a:off x="8112050" y="2883325"/>
              <a:ext cx="39525" cy="39525"/>
            </a:xfrm>
            <a:custGeom>
              <a:rect b="b" l="l" r="r" t="t"/>
              <a:pathLst>
                <a:path extrusionOk="0" h="1581" w="1581">
                  <a:moveTo>
                    <a:pt x="790" y="0"/>
                  </a:moveTo>
                  <a:cubicBezTo>
                    <a:pt x="351" y="0"/>
                    <a:pt x="0" y="359"/>
                    <a:pt x="0" y="790"/>
                  </a:cubicBezTo>
                  <a:cubicBezTo>
                    <a:pt x="0" y="1229"/>
                    <a:pt x="351" y="1580"/>
                    <a:pt x="790" y="1580"/>
                  </a:cubicBezTo>
                  <a:cubicBezTo>
                    <a:pt x="1221" y="1580"/>
                    <a:pt x="1580" y="1229"/>
                    <a:pt x="1580" y="790"/>
                  </a:cubicBezTo>
                  <a:cubicBezTo>
                    <a:pt x="1580" y="359"/>
                    <a:pt x="1221" y="0"/>
                    <a:pt x="79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4"/>
            <p:cNvSpPr/>
            <p:nvPr/>
          </p:nvSpPr>
          <p:spPr>
            <a:xfrm>
              <a:off x="7874050" y="2893500"/>
              <a:ext cx="35950" cy="65450"/>
            </a:xfrm>
            <a:custGeom>
              <a:rect b="b" l="l" r="r" t="t"/>
              <a:pathLst>
                <a:path extrusionOk="0" h="2618" w="1438">
                  <a:moveTo>
                    <a:pt x="1030" y="0"/>
                  </a:moveTo>
                  <a:lnTo>
                    <a:pt x="1" y="2450"/>
                  </a:lnTo>
                  <a:lnTo>
                    <a:pt x="408" y="2618"/>
                  </a:lnTo>
                  <a:lnTo>
                    <a:pt x="1437" y="176"/>
                  </a:lnTo>
                  <a:lnTo>
                    <a:pt x="1030"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4"/>
            <p:cNvSpPr/>
            <p:nvPr/>
          </p:nvSpPr>
          <p:spPr>
            <a:xfrm>
              <a:off x="7857900" y="2940575"/>
              <a:ext cx="39525" cy="39525"/>
            </a:xfrm>
            <a:custGeom>
              <a:rect b="b" l="l" r="r" t="t"/>
              <a:pathLst>
                <a:path extrusionOk="0" h="1581" w="1581">
                  <a:moveTo>
                    <a:pt x="790" y="0"/>
                  </a:moveTo>
                  <a:cubicBezTo>
                    <a:pt x="360" y="0"/>
                    <a:pt x="1" y="359"/>
                    <a:pt x="1" y="790"/>
                  </a:cubicBezTo>
                  <a:cubicBezTo>
                    <a:pt x="1" y="1229"/>
                    <a:pt x="360" y="1580"/>
                    <a:pt x="790" y="1580"/>
                  </a:cubicBezTo>
                  <a:cubicBezTo>
                    <a:pt x="1229" y="1580"/>
                    <a:pt x="1580" y="1229"/>
                    <a:pt x="1580" y="790"/>
                  </a:cubicBezTo>
                  <a:cubicBezTo>
                    <a:pt x="1580" y="359"/>
                    <a:pt x="1229" y="0"/>
                    <a:pt x="790"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4"/>
            <p:cNvSpPr/>
            <p:nvPr/>
          </p:nvSpPr>
          <p:spPr>
            <a:xfrm>
              <a:off x="7805825" y="2851400"/>
              <a:ext cx="56100" cy="53300"/>
            </a:xfrm>
            <a:custGeom>
              <a:rect b="b" l="l" r="r" t="t"/>
              <a:pathLst>
                <a:path extrusionOk="0" h="2132" w="2244">
                  <a:moveTo>
                    <a:pt x="1948" y="1"/>
                  </a:moveTo>
                  <a:lnTo>
                    <a:pt x="1" y="1804"/>
                  </a:lnTo>
                  <a:lnTo>
                    <a:pt x="304" y="2131"/>
                  </a:lnTo>
                  <a:lnTo>
                    <a:pt x="2243" y="328"/>
                  </a:lnTo>
                  <a:lnTo>
                    <a:pt x="1948"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4"/>
            <p:cNvSpPr/>
            <p:nvPr/>
          </p:nvSpPr>
          <p:spPr>
            <a:xfrm>
              <a:off x="7786875" y="2883325"/>
              <a:ext cx="39525" cy="39525"/>
            </a:xfrm>
            <a:custGeom>
              <a:rect b="b" l="l" r="r" t="t"/>
              <a:pathLst>
                <a:path extrusionOk="0" h="1581" w="1581">
                  <a:moveTo>
                    <a:pt x="791" y="0"/>
                  </a:moveTo>
                  <a:cubicBezTo>
                    <a:pt x="360" y="0"/>
                    <a:pt x="1" y="359"/>
                    <a:pt x="1" y="790"/>
                  </a:cubicBezTo>
                  <a:cubicBezTo>
                    <a:pt x="1" y="1229"/>
                    <a:pt x="360" y="1580"/>
                    <a:pt x="791" y="1580"/>
                  </a:cubicBezTo>
                  <a:cubicBezTo>
                    <a:pt x="1230" y="1580"/>
                    <a:pt x="1581" y="1229"/>
                    <a:pt x="1581" y="790"/>
                  </a:cubicBezTo>
                  <a:cubicBezTo>
                    <a:pt x="1581" y="359"/>
                    <a:pt x="1230" y="0"/>
                    <a:pt x="791"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4"/>
            <p:cNvSpPr/>
            <p:nvPr/>
          </p:nvSpPr>
          <p:spPr>
            <a:xfrm>
              <a:off x="7963625" y="2916425"/>
              <a:ext cx="11200" cy="66475"/>
            </a:xfrm>
            <a:custGeom>
              <a:rect b="b" l="l" r="r" t="t"/>
              <a:pathLst>
                <a:path extrusionOk="0" h="2659" w="448">
                  <a:moveTo>
                    <a:pt x="1" y="1"/>
                  </a:moveTo>
                  <a:lnTo>
                    <a:pt x="1" y="2658"/>
                  </a:lnTo>
                  <a:lnTo>
                    <a:pt x="447" y="2658"/>
                  </a:lnTo>
                  <a:lnTo>
                    <a:pt x="447"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4"/>
            <p:cNvSpPr/>
            <p:nvPr/>
          </p:nvSpPr>
          <p:spPr>
            <a:xfrm>
              <a:off x="7949475" y="2966900"/>
              <a:ext cx="39500" cy="39525"/>
            </a:xfrm>
            <a:custGeom>
              <a:rect b="b" l="l" r="r" t="t"/>
              <a:pathLst>
                <a:path extrusionOk="0" h="1581" w="1580">
                  <a:moveTo>
                    <a:pt x="790" y="1"/>
                  </a:moveTo>
                  <a:cubicBezTo>
                    <a:pt x="351" y="1"/>
                    <a:pt x="0" y="360"/>
                    <a:pt x="0" y="791"/>
                  </a:cubicBezTo>
                  <a:cubicBezTo>
                    <a:pt x="0" y="1229"/>
                    <a:pt x="351" y="1581"/>
                    <a:pt x="790" y="1581"/>
                  </a:cubicBezTo>
                  <a:cubicBezTo>
                    <a:pt x="1229" y="1581"/>
                    <a:pt x="1580" y="1229"/>
                    <a:pt x="1580" y="791"/>
                  </a:cubicBezTo>
                  <a:cubicBezTo>
                    <a:pt x="1580" y="360"/>
                    <a:pt x="1229" y="1"/>
                    <a:pt x="790"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4"/>
            <p:cNvSpPr/>
            <p:nvPr/>
          </p:nvSpPr>
          <p:spPr>
            <a:xfrm>
              <a:off x="7947475" y="2966900"/>
              <a:ext cx="29150" cy="39550"/>
            </a:xfrm>
            <a:custGeom>
              <a:rect b="b" l="l" r="r" t="t"/>
              <a:pathLst>
                <a:path extrusionOk="0" h="1582" w="1166">
                  <a:moveTo>
                    <a:pt x="870" y="1"/>
                  </a:moveTo>
                  <a:cubicBezTo>
                    <a:pt x="375" y="9"/>
                    <a:pt x="0" y="456"/>
                    <a:pt x="96" y="942"/>
                  </a:cubicBezTo>
                  <a:cubicBezTo>
                    <a:pt x="172" y="1327"/>
                    <a:pt x="511" y="1581"/>
                    <a:pt x="874" y="1581"/>
                  </a:cubicBezTo>
                  <a:cubicBezTo>
                    <a:pt x="971" y="1581"/>
                    <a:pt x="1070" y="1563"/>
                    <a:pt x="1165" y="1525"/>
                  </a:cubicBezTo>
                  <a:cubicBezTo>
                    <a:pt x="870" y="1405"/>
                    <a:pt x="671" y="1118"/>
                    <a:pt x="671" y="791"/>
                  </a:cubicBezTo>
                  <a:cubicBezTo>
                    <a:pt x="671" y="471"/>
                    <a:pt x="870" y="176"/>
                    <a:pt x="1165" y="57"/>
                  </a:cubicBezTo>
                  <a:cubicBezTo>
                    <a:pt x="1070" y="25"/>
                    <a:pt x="974" y="1"/>
                    <a:pt x="870"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4"/>
            <p:cNvSpPr/>
            <p:nvPr/>
          </p:nvSpPr>
          <p:spPr>
            <a:xfrm>
              <a:off x="7856100" y="2940550"/>
              <a:ext cx="28950" cy="39550"/>
            </a:xfrm>
            <a:custGeom>
              <a:rect b="b" l="l" r="r" t="t"/>
              <a:pathLst>
                <a:path extrusionOk="0" h="1582" w="1158">
                  <a:moveTo>
                    <a:pt x="867" y="1"/>
                  </a:moveTo>
                  <a:cubicBezTo>
                    <a:pt x="503" y="1"/>
                    <a:pt x="164" y="255"/>
                    <a:pt x="88" y="640"/>
                  </a:cubicBezTo>
                  <a:cubicBezTo>
                    <a:pt x="1" y="1134"/>
                    <a:pt x="368" y="1581"/>
                    <a:pt x="870" y="1581"/>
                  </a:cubicBezTo>
                  <a:cubicBezTo>
                    <a:pt x="966" y="1581"/>
                    <a:pt x="1070" y="1565"/>
                    <a:pt x="1158" y="1525"/>
                  </a:cubicBezTo>
                  <a:cubicBezTo>
                    <a:pt x="862" y="1406"/>
                    <a:pt x="663" y="1119"/>
                    <a:pt x="663" y="791"/>
                  </a:cubicBezTo>
                  <a:cubicBezTo>
                    <a:pt x="663" y="472"/>
                    <a:pt x="862" y="177"/>
                    <a:pt x="1158" y="57"/>
                  </a:cubicBezTo>
                  <a:cubicBezTo>
                    <a:pt x="1062" y="19"/>
                    <a:pt x="963" y="1"/>
                    <a:pt x="867"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4"/>
            <p:cNvSpPr/>
            <p:nvPr/>
          </p:nvSpPr>
          <p:spPr>
            <a:xfrm>
              <a:off x="7787075" y="2883325"/>
              <a:ext cx="27150" cy="39525"/>
            </a:xfrm>
            <a:custGeom>
              <a:rect b="b" l="l" r="r" t="t"/>
              <a:pathLst>
                <a:path extrusionOk="0" h="1581" w="1086">
                  <a:moveTo>
                    <a:pt x="791" y="0"/>
                  </a:moveTo>
                  <a:cubicBezTo>
                    <a:pt x="352" y="0"/>
                    <a:pt x="1" y="359"/>
                    <a:pt x="1" y="790"/>
                  </a:cubicBezTo>
                  <a:cubicBezTo>
                    <a:pt x="1" y="1229"/>
                    <a:pt x="352" y="1580"/>
                    <a:pt x="791" y="1580"/>
                  </a:cubicBezTo>
                  <a:cubicBezTo>
                    <a:pt x="887" y="1580"/>
                    <a:pt x="990" y="1564"/>
                    <a:pt x="1086" y="1524"/>
                  </a:cubicBezTo>
                  <a:cubicBezTo>
                    <a:pt x="783" y="1405"/>
                    <a:pt x="583" y="1117"/>
                    <a:pt x="583" y="790"/>
                  </a:cubicBezTo>
                  <a:cubicBezTo>
                    <a:pt x="583" y="471"/>
                    <a:pt x="783" y="176"/>
                    <a:pt x="1086" y="56"/>
                  </a:cubicBezTo>
                  <a:cubicBezTo>
                    <a:pt x="990" y="24"/>
                    <a:pt x="887" y="0"/>
                    <a:pt x="791"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4"/>
            <p:cNvSpPr/>
            <p:nvPr/>
          </p:nvSpPr>
          <p:spPr>
            <a:xfrm>
              <a:off x="8039025" y="2940550"/>
              <a:ext cx="29150" cy="39550"/>
            </a:xfrm>
            <a:custGeom>
              <a:rect b="b" l="l" r="r" t="t"/>
              <a:pathLst>
                <a:path extrusionOk="0" h="1582" w="1166">
                  <a:moveTo>
                    <a:pt x="871" y="1"/>
                  </a:moveTo>
                  <a:cubicBezTo>
                    <a:pt x="506" y="1"/>
                    <a:pt x="172" y="255"/>
                    <a:pt x="97" y="640"/>
                  </a:cubicBezTo>
                  <a:cubicBezTo>
                    <a:pt x="1" y="1134"/>
                    <a:pt x="376" y="1581"/>
                    <a:pt x="879" y="1581"/>
                  </a:cubicBezTo>
                  <a:cubicBezTo>
                    <a:pt x="974" y="1581"/>
                    <a:pt x="1078" y="1565"/>
                    <a:pt x="1166" y="1525"/>
                  </a:cubicBezTo>
                  <a:cubicBezTo>
                    <a:pt x="871" y="1406"/>
                    <a:pt x="671" y="1119"/>
                    <a:pt x="671" y="791"/>
                  </a:cubicBezTo>
                  <a:cubicBezTo>
                    <a:pt x="671" y="472"/>
                    <a:pt x="871" y="177"/>
                    <a:pt x="1166" y="57"/>
                  </a:cubicBezTo>
                  <a:cubicBezTo>
                    <a:pt x="1068" y="19"/>
                    <a:pt x="969" y="1"/>
                    <a:pt x="871"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4"/>
            <p:cNvSpPr/>
            <p:nvPr/>
          </p:nvSpPr>
          <p:spPr>
            <a:xfrm>
              <a:off x="8112050" y="2883325"/>
              <a:ext cx="27150" cy="39525"/>
            </a:xfrm>
            <a:custGeom>
              <a:rect b="b" l="l" r="r" t="t"/>
              <a:pathLst>
                <a:path extrusionOk="0" h="1581" w="1086">
                  <a:moveTo>
                    <a:pt x="790" y="0"/>
                  </a:moveTo>
                  <a:cubicBezTo>
                    <a:pt x="359" y="0"/>
                    <a:pt x="0" y="359"/>
                    <a:pt x="0" y="790"/>
                  </a:cubicBezTo>
                  <a:cubicBezTo>
                    <a:pt x="0" y="1229"/>
                    <a:pt x="359" y="1580"/>
                    <a:pt x="790" y="1580"/>
                  </a:cubicBezTo>
                  <a:cubicBezTo>
                    <a:pt x="894" y="1580"/>
                    <a:pt x="990" y="1564"/>
                    <a:pt x="1085" y="1524"/>
                  </a:cubicBezTo>
                  <a:cubicBezTo>
                    <a:pt x="782" y="1405"/>
                    <a:pt x="591" y="1117"/>
                    <a:pt x="591" y="790"/>
                  </a:cubicBezTo>
                  <a:cubicBezTo>
                    <a:pt x="591" y="471"/>
                    <a:pt x="782" y="176"/>
                    <a:pt x="1085" y="56"/>
                  </a:cubicBezTo>
                  <a:cubicBezTo>
                    <a:pt x="990" y="24"/>
                    <a:pt x="894" y="0"/>
                    <a:pt x="790"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4"/>
            <p:cNvSpPr/>
            <p:nvPr/>
          </p:nvSpPr>
          <p:spPr>
            <a:xfrm>
              <a:off x="7821400" y="2711575"/>
              <a:ext cx="295650" cy="220850"/>
            </a:xfrm>
            <a:custGeom>
              <a:rect b="b" l="l" r="r" t="t"/>
              <a:pathLst>
                <a:path extrusionOk="0" h="8834" w="11826">
                  <a:moveTo>
                    <a:pt x="5913" y="0"/>
                  </a:moveTo>
                  <a:cubicBezTo>
                    <a:pt x="3328" y="0"/>
                    <a:pt x="1014" y="1604"/>
                    <a:pt x="96" y="4030"/>
                  </a:cubicBezTo>
                  <a:cubicBezTo>
                    <a:pt x="0" y="4277"/>
                    <a:pt x="0" y="4556"/>
                    <a:pt x="96" y="4812"/>
                  </a:cubicBezTo>
                  <a:cubicBezTo>
                    <a:pt x="1014" y="7237"/>
                    <a:pt x="3328" y="8833"/>
                    <a:pt x="5913" y="8833"/>
                  </a:cubicBezTo>
                  <a:cubicBezTo>
                    <a:pt x="8498" y="8833"/>
                    <a:pt x="10820" y="7237"/>
                    <a:pt x="11730" y="4812"/>
                  </a:cubicBezTo>
                  <a:cubicBezTo>
                    <a:pt x="11826" y="4556"/>
                    <a:pt x="11826" y="4277"/>
                    <a:pt x="11730" y="4030"/>
                  </a:cubicBezTo>
                  <a:cubicBezTo>
                    <a:pt x="10812" y="1604"/>
                    <a:pt x="8498" y="0"/>
                    <a:pt x="5913"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4"/>
            <p:cNvSpPr/>
            <p:nvPr/>
          </p:nvSpPr>
          <p:spPr>
            <a:xfrm>
              <a:off x="7821400" y="2711575"/>
              <a:ext cx="295650" cy="132075"/>
            </a:xfrm>
            <a:custGeom>
              <a:rect b="b" l="l" r="r" t="t"/>
              <a:pathLst>
                <a:path extrusionOk="0" h="5283" w="11826">
                  <a:moveTo>
                    <a:pt x="5913" y="0"/>
                  </a:moveTo>
                  <a:cubicBezTo>
                    <a:pt x="3328" y="0"/>
                    <a:pt x="1014" y="1604"/>
                    <a:pt x="96" y="4022"/>
                  </a:cubicBezTo>
                  <a:cubicBezTo>
                    <a:pt x="0" y="4277"/>
                    <a:pt x="0" y="4556"/>
                    <a:pt x="96" y="4812"/>
                  </a:cubicBezTo>
                  <a:cubicBezTo>
                    <a:pt x="160" y="4971"/>
                    <a:pt x="224" y="5123"/>
                    <a:pt x="296" y="5282"/>
                  </a:cubicBezTo>
                  <a:lnTo>
                    <a:pt x="567" y="5083"/>
                  </a:lnTo>
                  <a:cubicBezTo>
                    <a:pt x="854" y="4860"/>
                    <a:pt x="3455" y="2921"/>
                    <a:pt x="5913" y="2921"/>
                  </a:cubicBezTo>
                  <a:cubicBezTo>
                    <a:pt x="8371" y="2921"/>
                    <a:pt x="10972" y="4860"/>
                    <a:pt x="11259" y="5083"/>
                  </a:cubicBezTo>
                  <a:lnTo>
                    <a:pt x="11531" y="5282"/>
                  </a:lnTo>
                  <a:cubicBezTo>
                    <a:pt x="11602" y="5131"/>
                    <a:pt x="11666" y="4971"/>
                    <a:pt x="11730" y="4812"/>
                  </a:cubicBezTo>
                  <a:cubicBezTo>
                    <a:pt x="11826" y="4556"/>
                    <a:pt x="11826" y="4277"/>
                    <a:pt x="11730" y="4022"/>
                  </a:cubicBezTo>
                  <a:cubicBezTo>
                    <a:pt x="10820" y="1604"/>
                    <a:pt x="8498" y="0"/>
                    <a:pt x="591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4"/>
            <p:cNvSpPr/>
            <p:nvPr/>
          </p:nvSpPr>
          <p:spPr>
            <a:xfrm>
              <a:off x="7821400" y="2711575"/>
              <a:ext cx="169375" cy="220925"/>
            </a:xfrm>
            <a:custGeom>
              <a:rect b="b" l="l" r="r" t="t"/>
              <a:pathLst>
                <a:path extrusionOk="0" h="8837" w="6775">
                  <a:moveTo>
                    <a:pt x="5913" y="0"/>
                  </a:moveTo>
                  <a:cubicBezTo>
                    <a:pt x="3328" y="0"/>
                    <a:pt x="1014" y="1604"/>
                    <a:pt x="96" y="4022"/>
                  </a:cubicBezTo>
                  <a:cubicBezTo>
                    <a:pt x="0" y="4277"/>
                    <a:pt x="0" y="4556"/>
                    <a:pt x="96" y="4812"/>
                  </a:cubicBezTo>
                  <a:cubicBezTo>
                    <a:pt x="1022" y="7260"/>
                    <a:pt x="3358" y="8837"/>
                    <a:pt x="5915" y="8837"/>
                  </a:cubicBezTo>
                  <a:cubicBezTo>
                    <a:pt x="6200" y="8837"/>
                    <a:pt x="6487" y="8817"/>
                    <a:pt x="6775" y="8777"/>
                  </a:cubicBezTo>
                  <a:cubicBezTo>
                    <a:pt x="4317" y="8634"/>
                    <a:pt x="2187" y="7062"/>
                    <a:pt x="1317" y="4764"/>
                  </a:cubicBezTo>
                  <a:cubicBezTo>
                    <a:pt x="1221" y="4508"/>
                    <a:pt x="1221" y="4229"/>
                    <a:pt x="1317" y="3974"/>
                  </a:cubicBezTo>
                  <a:cubicBezTo>
                    <a:pt x="2123" y="1851"/>
                    <a:pt x="4022" y="327"/>
                    <a:pt x="6272" y="8"/>
                  </a:cubicBezTo>
                  <a:cubicBezTo>
                    <a:pt x="6152" y="0"/>
                    <a:pt x="6033" y="0"/>
                    <a:pt x="591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4"/>
            <p:cNvSpPr/>
            <p:nvPr/>
          </p:nvSpPr>
          <p:spPr>
            <a:xfrm>
              <a:off x="7821400" y="2711575"/>
              <a:ext cx="156825" cy="132075"/>
            </a:xfrm>
            <a:custGeom>
              <a:rect b="b" l="l" r="r" t="t"/>
              <a:pathLst>
                <a:path extrusionOk="0" h="5283" w="6273">
                  <a:moveTo>
                    <a:pt x="5913" y="0"/>
                  </a:moveTo>
                  <a:cubicBezTo>
                    <a:pt x="3328" y="0"/>
                    <a:pt x="1014" y="1604"/>
                    <a:pt x="96" y="4030"/>
                  </a:cubicBezTo>
                  <a:cubicBezTo>
                    <a:pt x="0" y="4277"/>
                    <a:pt x="0" y="4556"/>
                    <a:pt x="96" y="4812"/>
                  </a:cubicBezTo>
                  <a:cubicBezTo>
                    <a:pt x="160" y="4971"/>
                    <a:pt x="224" y="5131"/>
                    <a:pt x="296" y="5282"/>
                  </a:cubicBezTo>
                  <a:lnTo>
                    <a:pt x="567" y="5083"/>
                  </a:lnTo>
                  <a:cubicBezTo>
                    <a:pt x="647" y="5019"/>
                    <a:pt x="894" y="4828"/>
                    <a:pt x="1269" y="4588"/>
                  </a:cubicBezTo>
                  <a:cubicBezTo>
                    <a:pt x="1229" y="4381"/>
                    <a:pt x="1245" y="4173"/>
                    <a:pt x="1317" y="3974"/>
                  </a:cubicBezTo>
                  <a:cubicBezTo>
                    <a:pt x="2123" y="1851"/>
                    <a:pt x="4022" y="327"/>
                    <a:pt x="6272" y="8"/>
                  </a:cubicBezTo>
                  <a:cubicBezTo>
                    <a:pt x="6152" y="8"/>
                    <a:pt x="6033" y="0"/>
                    <a:pt x="5913"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4"/>
            <p:cNvSpPr/>
            <p:nvPr/>
          </p:nvSpPr>
          <p:spPr>
            <a:xfrm>
              <a:off x="7896200" y="2748875"/>
              <a:ext cx="146050" cy="146250"/>
            </a:xfrm>
            <a:custGeom>
              <a:rect b="b" l="l" r="r" t="t"/>
              <a:pathLst>
                <a:path extrusionOk="0" h="5850" w="5842">
                  <a:moveTo>
                    <a:pt x="2921" y="0"/>
                  </a:moveTo>
                  <a:cubicBezTo>
                    <a:pt x="1309" y="0"/>
                    <a:pt x="1" y="1309"/>
                    <a:pt x="1" y="2929"/>
                  </a:cubicBezTo>
                  <a:cubicBezTo>
                    <a:pt x="1" y="4540"/>
                    <a:pt x="1309" y="5849"/>
                    <a:pt x="2921" y="5849"/>
                  </a:cubicBezTo>
                  <a:cubicBezTo>
                    <a:pt x="4533" y="5849"/>
                    <a:pt x="5841" y="4540"/>
                    <a:pt x="5841" y="2929"/>
                  </a:cubicBezTo>
                  <a:cubicBezTo>
                    <a:pt x="5841" y="1309"/>
                    <a:pt x="4533" y="0"/>
                    <a:pt x="292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4"/>
            <p:cNvSpPr/>
            <p:nvPr/>
          </p:nvSpPr>
          <p:spPr>
            <a:xfrm>
              <a:off x="7891425" y="2748875"/>
              <a:ext cx="94975" cy="146275"/>
            </a:xfrm>
            <a:custGeom>
              <a:rect b="b" l="l" r="r" t="t"/>
              <a:pathLst>
                <a:path extrusionOk="0" h="5851" w="3799">
                  <a:moveTo>
                    <a:pt x="3112" y="0"/>
                  </a:moveTo>
                  <a:cubicBezTo>
                    <a:pt x="1357" y="0"/>
                    <a:pt x="0" y="1532"/>
                    <a:pt x="208" y="3272"/>
                  </a:cubicBezTo>
                  <a:cubicBezTo>
                    <a:pt x="387" y="4776"/>
                    <a:pt x="1670" y="5851"/>
                    <a:pt x="3113" y="5851"/>
                  </a:cubicBezTo>
                  <a:cubicBezTo>
                    <a:pt x="3339" y="5851"/>
                    <a:pt x="3568" y="5824"/>
                    <a:pt x="3798" y="5769"/>
                  </a:cubicBezTo>
                  <a:cubicBezTo>
                    <a:pt x="2370" y="5554"/>
                    <a:pt x="1309" y="4325"/>
                    <a:pt x="1317" y="2873"/>
                  </a:cubicBezTo>
                  <a:cubicBezTo>
                    <a:pt x="1317" y="1524"/>
                    <a:pt x="2234" y="351"/>
                    <a:pt x="3551" y="32"/>
                  </a:cubicBezTo>
                  <a:cubicBezTo>
                    <a:pt x="3407" y="8"/>
                    <a:pt x="3256" y="0"/>
                    <a:pt x="3112"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4"/>
            <p:cNvSpPr/>
            <p:nvPr/>
          </p:nvSpPr>
          <p:spPr>
            <a:xfrm>
              <a:off x="7899200" y="2748875"/>
              <a:ext cx="140050" cy="52475"/>
            </a:xfrm>
            <a:custGeom>
              <a:rect b="b" l="l" r="r" t="t"/>
              <a:pathLst>
                <a:path extrusionOk="0" h="2099" w="5602">
                  <a:moveTo>
                    <a:pt x="2801" y="0"/>
                  </a:moveTo>
                  <a:cubicBezTo>
                    <a:pt x="1508" y="0"/>
                    <a:pt x="367" y="854"/>
                    <a:pt x="0" y="2099"/>
                  </a:cubicBezTo>
                  <a:cubicBezTo>
                    <a:pt x="862" y="1724"/>
                    <a:pt x="1843" y="1429"/>
                    <a:pt x="2801" y="1429"/>
                  </a:cubicBezTo>
                  <a:cubicBezTo>
                    <a:pt x="3759" y="1429"/>
                    <a:pt x="4748" y="1724"/>
                    <a:pt x="5602" y="2099"/>
                  </a:cubicBezTo>
                  <a:cubicBezTo>
                    <a:pt x="5243" y="854"/>
                    <a:pt x="4102" y="0"/>
                    <a:pt x="280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4"/>
            <p:cNvSpPr/>
            <p:nvPr/>
          </p:nvSpPr>
          <p:spPr>
            <a:xfrm>
              <a:off x="7899200" y="2748875"/>
              <a:ext cx="80800" cy="52475"/>
            </a:xfrm>
            <a:custGeom>
              <a:rect b="b" l="l" r="r" t="t"/>
              <a:pathLst>
                <a:path extrusionOk="0" h="2099" w="3232">
                  <a:moveTo>
                    <a:pt x="2801" y="0"/>
                  </a:moveTo>
                  <a:cubicBezTo>
                    <a:pt x="1500" y="0"/>
                    <a:pt x="359" y="854"/>
                    <a:pt x="0" y="2099"/>
                  </a:cubicBezTo>
                  <a:cubicBezTo>
                    <a:pt x="407" y="1915"/>
                    <a:pt x="838" y="1764"/>
                    <a:pt x="1269" y="1644"/>
                  </a:cubicBezTo>
                  <a:cubicBezTo>
                    <a:pt x="1644" y="838"/>
                    <a:pt x="2370" y="248"/>
                    <a:pt x="3232" y="32"/>
                  </a:cubicBezTo>
                  <a:cubicBezTo>
                    <a:pt x="3088" y="8"/>
                    <a:pt x="2945" y="0"/>
                    <a:pt x="280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4"/>
            <p:cNvSpPr/>
            <p:nvPr/>
          </p:nvSpPr>
          <p:spPr>
            <a:xfrm>
              <a:off x="7936300" y="2797375"/>
              <a:ext cx="57475" cy="49275"/>
            </a:xfrm>
            <a:custGeom>
              <a:rect b="b" l="l" r="r" t="t"/>
              <a:pathLst>
                <a:path extrusionOk="0" h="1971" w="2299">
                  <a:moveTo>
                    <a:pt x="1302" y="0"/>
                  </a:moveTo>
                  <a:cubicBezTo>
                    <a:pt x="1061" y="0"/>
                    <a:pt x="815" y="89"/>
                    <a:pt x="615" y="286"/>
                  </a:cubicBezTo>
                  <a:cubicBezTo>
                    <a:pt x="0" y="909"/>
                    <a:pt x="439" y="1970"/>
                    <a:pt x="1317" y="1970"/>
                  </a:cubicBezTo>
                  <a:cubicBezTo>
                    <a:pt x="1860" y="1970"/>
                    <a:pt x="2298" y="1531"/>
                    <a:pt x="2298" y="989"/>
                  </a:cubicBezTo>
                  <a:cubicBezTo>
                    <a:pt x="2298" y="393"/>
                    <a:pt x="1810" y="0"/>
                    <a:pt x="1302"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4"/>
            <p:cNvSpPr/>
            <p:nvPr/>
          </p:nvSpPr>
          <p:spPr>
            <a:xfrm>
              <a:off x="7940675" y="2797350"/>
              <a:ext cx="42325" cy="49275"/>
            </a:xfrm>
            <a:custGeom>
              <a:rect b="b" l="l" r="r" t="t"/>
              <a:pathLst>
                <a:path extrusionOk="0" h="1971" w="1693">
                  <a:moveTo>
                    <a:pt x="1142" y="0"/>
                  </a:moveTo>
                  <a:cubicBezTo>
                    <a:pt x="480" y="0"/>
                    <a:pt x="1" y="639"/>
                    <a:pt x="200" y="1277"/>
                  </a:cubicBezTo>
                  <a:cubicBezTo>
                    <a:pt x="331" y="1713"/>
                    <a:pt x="726" y="1970"/>
                    <a:pt x="1136" y="1970"/>
                  </a:cubicBezTo>
                  <a:cubicBezTo>
                    <a:pt x="1327" y="1970"/>
                    <a:pt x="1520" y="1915"/>
                    <a:pt x="1693" y="1796"/>
                  </a:cubicBezTo>
                  <a:cubicBezTo>
                    <a:pt x="1206" y="1732"/>
                    <a:pt x="847" y="1317"/>
                    <a:pt x="847" y="822"/>
                  </a:cubicBezTo>
                  <a:cubicBezTo>
                    <a:pt x="847" y="495"/>
                    <a:pt x="1006" y="192"/>
                    <a:pt x="1278" y="8"/>
                  </a:cubicBezTo>
                  <a:cubicBezTo>
                    <a:pt x="1230" y="8"/>
                    <a:pt x="1190" y="0"/>
                    <a:pt x="1142" y="0"/>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4"/>
            <p:cNvSpPr/>
            <p:nvPr/>
          </p:nvSpPr>
          <p:spPr>
            <a:xfrm>
              <a:off x="7822000" y="2711575"/>
              <a:ext cx="294450" cy="109325"/>
            </a:xfrm>
            <a:custGeom>
              <a:rect b="b" l="l" r="r" t="t"/>
              <a:pathLst>
                <a:path extrusionOk="0" h="4373" w="11778">
                  <a:moveTo>
                    <a:pt x="5889" y="0"/>
                  </a:moveTo>
                  <a:cubicBezTo>
                    <a:pt x="3304" y="0"/>
                    <a:pt x="982" y="1604"/>
                    <a:pt x="72" y="4022"/>
                  </a:cubicBezTo>
                  <a:cubicBezTo>
                    <a:pt x="32" y="4133"/>
                    <a:pt x="8" y="4253"/>
                    <a:pt x="0" y="4373"/>
                  </a:cubicBezTo>
                  <a:cubicBezTo>
                    <a:pt x="447" y="4030"/>
                    <a:pt x="3184" y="2035"/>
                    <a:pt x="5889" y="2035"/>
                  </a:cubicBezTo>
                  <a:cubicBezTo>
                    <a:pt x="8602" y="2035"/>
                    <a:pt x="11331" y="4030"/>
                    <a:pt x="11778" y="4373"/>
                  </a:cubicBezTo>
                  <a:cubicBezTo>
                    <a:pt x="11770" y="4253"/>
                    <a:pt x="11746" y="4133"/>
                    <a:pt x="11706" y="4022"/>
                  </a:cubicBezTo>
                  <a:cubicBezTo>
                    <a:pt x="10788" y="1604"/>
                    <a:pt x="8474" y="0"/>
                    <a:pt x="588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4"/>
            <p:cNvSpPr/>
            <p:nvPr/>
          </p:nvSpPr>
          <p:spPr>
            <a:xfrm>
              <a:off x="7822200" y="2711575"/>
              <a:ext cx="156025" cy="109125"/>
            </a:xfrm>
            <a:custGeom>
              <a:rect b="b" l="l" r="r" t="t"/>
              <a:pathLst>
                <a:path extrusionOk="0" h="4365" w="6241">
                  <a:moveTo>
                    <a:pt x="5881" y="0"/>
                  </a:moveTo>
                  <a:cubicBezTo>
                    <a:pt x="3296" y="0"/>
                    <a:pt x="982" y="1604"/>
                    <a:pt x="64" y="4022"/>
                  </a:cubicBezTo>
                  <a:cubicBezTo>
                    <a:pt x="24" y="4133"/>
                    <a:pt x="0" y="4253"/>
                    <a:pt x="0" y="4365"/>
                  </a:cubicBezTo>
                  <a:cubicBezTo>
                    <a:pt x="495" y="3998"/>
                    <a:pt x="1014" y="3655"/>
                    <a:pt x="1564" y="3351"/>
                  </a:cubicBezTo>
                  <a:cubicBezTo>
                    <a:pt x="2482" y="1540"/>
                    <a:pt x="4229" y="295"/>
                    <a:pt x="6240" y="8"/>
                  </a:cubicBezTo>
                  <a:cubicBezTo>
                    <a:pt x="6120" y="0"/>
                    <a:pt x="6001" y="0"/>
                    <a:pt x="5881"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4" name="Google Shape;7004;p64"/>
          <p:cNvGrpSpPr/>
          <p:nvPr/>
        </p:nvGrpSpPr>
        <p:grpSpPr>
          <a:xfrm>
            <a:off x="5978150" y="2085225"/>
            <a:ext cx="283325" cy="359250"/>
            <a:chOff x="5978150" y="2085225"/>
            <a:chExt cx="283325" cy="359250"/>
          </a:xfrm>
        </p:grpSpPr>
        <p:sp>
          <p:nvSpPr>
            <p:cNvPr id="7005" name="Google Shape;7005;p64"/>
            <p:cNvSpPr/>
            <p:nvPr/>
          </p:nvSpPr>
          <p:spPr>
            <a:xfrm>
              <a:off x="6025425" y="2306475"/>
              <a:ext cx="10800" cy="67200"/>
            </a:xfrm>
            <a:custGeom>
              <a:rect b="b" l="l" r="r" t="t"/>
              <a:pathLst>
                <a:path extrusionOk="0" h="2688" w="432">
                  <a:moveTo>
                    <a:pt x="216" y="0"/>
                  </a:moveTo>
                  <a:cubicBezTo>
                    <a:pt x="109" y="0"/>
                    <a:pt x="1" y="74"/>
                    <a:pt x="1" y="221"/>
                  </a:cubicBezTo>
                  <a:lnTo>
                    <a:pt x="1" y="2480"/>
                  </a:lnTo>
                  <a:cubicBezTo>
                    <a:pt x="1" y="2591"/>
                    <a:pt x="97" y="2687"/>
                    <a:pt x="216" y="2687"/>
                  </a:cubicBezTo>
                  <a:cubicBezTo>
                    <a:pt x="336" y="2687"/>
                    <a:pt x="432" y="2591"/>
                    <a:pt x="432" y="2480"/>
                  </a:cubicBezTo>
                  <a:lnTo>
                    <a:pt x="432" y="221"/>
                  </a:lnTo>
                  <a:cubicBezTo>
                    <a:pt x="432" y="74"/>
                    <a:pt x="324" y="0"/>
                    <a:pt x="216"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4"/>
            <p:cNvSpPr/>
            <p:nvPr/>
          </p:nvSpPr>
          <p:spPr>
            <a:xfrm>
              <a:off x="6016250" y="2346900"/>
              <a:ext cx="29150" cy="58675"/>
            </a:xfrm>
            <a:custGeom>
              <a:rect b="b" l="l" r="r" t="t"/>
              <a:pathLst>
                <a:path extrusionOk="0" h="2347" w="1166">
                  <a:moveTo>
                    <a:pt x="583" y="1"/>
                  </a:moveTo>
                  <a:cubicBezTo>
                    <a:pt x="256" y="1"/>
                    <a:pt x="1" y="264"/>
                    <a:pt x="1" y="583"/>
                  </a:cubicBezTo>
                  <a:cubicBezTo>
                    <a:pt x="1" y="903"/>
                    <a:pt x="256" y="2347"/>
                    <a:pt x="583" y="2347"/>
                  </a:cubicBezTo>
                  <a:cubicBezTo>
                    <a:pt x="902" y="2347"/>
                    <a:pt x="1166" y="903"/>
                    <a:pt x="1166" y="583"/>
                  </a:cubicBezTo>
                  <a:cubicBezTo>
                    <a:pt x="1166" y="264"/>
                    <a:pt x="902" y="1"/>
                    <a:pt x="583"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4"/>
            <p:cNvSpPr/>
            <p:nvPr/>
          </p:nvSpPr>
          <p:spPr>
            <a:xfrm>
              <a:off x="6016250" y="2347300"/>
              <a:ext cx="14600" cy="58275"/>
            </a:xfrm>
            <a:custGeom>
              <a:rect b="b" l="l" r="r" t="t"/>
              <a:pathLst>
                <a:path extrusionOk="0" h="2331" w="584">
                  <a:moveTo>
                    <a:pt x="569" y="1"/>
                  </a:moveTo>
                  <a:cubicBezTo>
                    <a:pt x="256" y="1"/>
                    <a:pt x="1" y="253"/>
                    <a:pt x="1" y="567"/>
                  </a:cubicBezTo>
                  <a:cubicBezTo>
                    <a:pt x="1" y="887"/>
                    <a:pt x="256" y="2331"/>
                    <a:pt x="583" y="2331"/>
                  </a:cubicBezTo>
                  <a:lnTo>
                    <a:pt x="583" y="1"/>
                  </a:lnTo>
                  <a:cubicBezTo>
                    <a:pt x="578" y="1"/>
                    <a:pt x="574" y="1"/>
                    <a:pt x="569"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4"/>
            <p:cNvSpPr/>
            <p:nvPr/>
          </p:nvSpPr>
          <p:spPr>
            <a:xfrm>
              <a:off x="6203575" y="2306900"/>
              <a:ext cx="10800" cy="66775"/>
            </a:xfrm>
            <a:custGeom>
              <a:rect b="b" l="l" r="r" t="t"/>
              <a:pathLst>
                <a:path extrusionOk="0" h="2671" w="432">
                  <a:moveTo>
                    <a:pt x="216" y="1"/>
                  </a:moveTo>
                  <a:cubicBezTo>
                    <a:pt x="112" y="1"/>
                    <a:pt x="8" y="69"/>
                    <a:pt x="0" y="204"/>
                  </a:cubicBezTo>
                  <a:lnTo>
                    <a:pt x="0" y="2463"/>
                  </a:lnTo>
                  <a:cubicBezTo>
                    <a:pt x="0" y="2574"/>
                    <a:pt x="96" y="2670"/>
                    <a:pt x="216" y="2670"/>
                  </a:cubicBezTo>
                  <a:cubicBezTo>
                    <a:pt x="336" y="2670"/>
                    <a:pt x="431" y="2574"/>
                    <a:pt x="431" y="2463"/>
                  </a:cubicBezTo>
                  <a:lnTo>
                    <a:pt x="431" y="204"/>
                  </a:lnTo>
                  <a:cubicBezTo>
                    <a:pt x="423" y="69"/>
                    <a:pt x="320" y="1"/>
                    <a:pt x="216"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4"/>
            <p:cNvSpPr/>
            <p:nvPr/>
          </p:nvSpPr>
          <p:spPr>
            <a:xfrm>
              <a:off x="6194400" y="2347400"/>
              <a:ext cx="29150" cy="58175"/>
            </a:xfrm>
            <a:custGeom>
              <a:rect b="b" l="l" r="r" t="t"/>
              <a:pathLst>
                <a:path extrusionOk="0" h="2327" w="1166">
                  <a:moveTo>
                    <a:pt x="580" y="1"/>
                  </a:moveTo>
                  <a:cubicBezTo>
                    <a:pt x="296" y="1"/>
                    <a:pt x="12" y="188"/>
                    <a:pt x="0" y="563"/>
                  </a:cubicBezTo>
                  <a:cubicBezTo>
                    <a:pt x="0" y="883"/>
                    <a:pt x="264" y="2327"/>
                    <a:pt x="583" y="2327"/>
                  </a:cubicBezTo>
                  <a:cubicBezTo>
                    <a:pt x="902" y="2327"/>
                    <a:pt x="1165" y="883"/>
                    <a:pt x="1165" y="563"/>
                  </a:cubicBezTo>
                  <a:cubicBezTo>
                    <a:pt x="1149" y="188"/>
                    <a:pt x="864" y="1"/>
                    <a:pt x="580"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4"/>
            <p:cNvSpPr/>
            <p:nvPr/>
          </p:nvSpPr>
          <p:spPr>
            <a:xfrm>
              <a:off x="6194400" y="2347300"/>
              <a:ext cx="14575" cy="58275"/>
            </a:xfrm>
            <a:custGeom>
              <a:rect b="b" l="l" r="r" t="t"/>
              <a:pathLst>
                <a:path extrusionOk="0" h="2331" w="583">
                  <a:moveTo>
                    <a:pt x="568" y="1"/>
                  </a:moveTo>
                  <a:cubicBezTo>
                    <a:pt x="256" y="1"/>
                    <a:pt x="0" y="253"/>
                    <a:pt x="0" y="567"/>
                  </a:cubicBezTo>
                  <a:cubicBezTo>
                    <a:pt x="0" y="887"/>
                    <a:pt x="256" y="2331"/>
                    <a:pt x="583" y="2331"/>
                  </a:cubicBezTo>
                  <a:lnTo>
                    <a:pt x="583" y="1"/>
                  </a:lnTo>
                  <a:cubicBezTo>
                    <a:pt x="578" y="1"/>
                    <a:pt x="573" y="1"/>
                    <a:pt x="568"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4"/>
            <p:cNvSpPr/>
            <p:nvPr/>
          </p:nvSpPr>
          <p:spPr>
            <a:xfrm>
              <a:off x="6114400" y="2350900"/>
              <a:ext cx="10800" cy="56475"/>
            </a:xfrm>
            <a:custGeom>
              <a:rect b="b" l="l" r="r" t="t"/>
              <a:pathLst>
                <a:path extrusionOk="0" h="2259" w="432">
                  <a:moveTo>
                    <a:pt x="1" y="0"/>
                  </a:moveTo>
                  <a:lnTo>
                    <a:pt x="1" y="2259"/>
                  </a:lnTo>
                  <a:lnTo>
                    <a:pt x="432" y="2259"/>
                  </a:lnTo>
                  <a:lnTo>
                    <a:pt x="432"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4"/>
            <p:cNvSpPr/>
            <p:nvPr/>
          </p:nvSpPr>
          <p:spPr>
            <a:xfrm>
              <a:off x="6105225" y="2386500"/>
              <a:ext cx="29350" cy="57975"/>
            </a:xfrm>
            <a:custGeom>
              <a:rect b="b" l="l" r="r" t="t"/>
              <a:pathLst>
                <a:path extrusionOk="0" h="2319" w="1174">
                  <a:moveTo>
                    <a:pt x="587" y="1"/>
                  </a:moveTo>
                  <a:cubicBezTo>
                    <a:pt x="302" y="1"/>
                    <a:pt x="17" y="188"/>
                    <a:pt x="1" y="563"/>
                  </a:cubicBezTo>
                  <a:cubicBezTo>
                    <a:pt x="1" y="874"/>
                    <a:pt x="264" y="2319"/>
                    <a:pt x="583" y="2319"/>
                  </a:cubicBezTo>
                  <a:cubicBezTo>
                    <a:pt x="910" y="2319"/>
                    <a:pt x="1174" y="874"/>
                    <a:pt x="1174" y="563"/>
                  </a:cubicBezTo>
                  <a:cubicBezTo>
                    <a:pt x="1158" y="188"/>
                    <a:pt x="872" y="1"/>
                    <a:pt x="587"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4"/>
            <p:cNvSpPr/>
            <p:nvPr/>
          </p:nvSpPr>
          <p:spPr>
            <a:xfrm>
              <a:off x="6105225" y="2386200"/>
              <a:ext cx="14600" cy="58275"/>
            </a:xfrm>
            <a:custGeom>
              <a:rect b="b" l="l" r="r" t="t"/>
              <a:pathLst>
                <a:path extrusionOk="0" h="2331" w="584">
                  <a:moveTo>
                    <a:pt x="583" y="1"/>
                  </a:moveTo>
                  <a:cubicBezTo>
                    <a:pt x="264" y="1"/>
                    <a:pt x="1" y="256"/>
                    <a:pt x="1" y="575"/>
                  </a:cubicBezTo>
                  <a:cubicBezTo>
                    <a:pt x="1" y="886"/>
                    <a:pt x="264" y="2331"/>
                    <a:pt x="583" y="2331"/>
                  </a:cubicBezTo>
                  <a:lnTo>
                    <a:pt x="583" y="1"/>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4"/>
            <p:cNvSpPr/>
            <p:nvPr/>
          </p:nvSpPr>
          <p:spPr>
            <a:xfrm>
              <a:off x="6084475" y="2103750"/>
              <a:ext cx="70850" cy="123500"/>
            </a:xfrm>
            <a:custGeom>
              <a:rect b="b" l="l" r="r" t="t"/>
              <a:pathLst>
                <a:path extrusionOk="0" h="4940" w="2834">
                  <a:moveTo>
                    <a:pt x="1413" y="423"/>
                  </a:moveTo>
                  <a:cubicBezTo>
                    <a:pt x="1485" y="423"/>
                    <a:pt x="1756" y="662"/>
                    <a:pt x="2059" y="1700"/>
                  </a:cubicBezTo>
                  <a:cubicBezTo>
                    <a:pt x="2283" y="2474"/>
                    <a:pt x="2403" y="3272"/>
                    <a:pt x="2403" y="3551"/>
                  </a:cubicBezTo>
                  <a:cubicBezTo>
                    <a:pt x="2387" y="4085"/>
                    <a:pt x="1948" y="4508"/>
                    <a:pt x="1413" y="4508"/>
                  </a:cubicBezTo>
                  <a:cubicBezTo>
                    <a:pt x="886" y="4508"/>
                    <a:pt x="448" y="4085"/>
                    <a:pt x="432" y="3551"/>
                  </a:cubicBezTo>
                  <a:cubicBezTo>
                    <a:pt x="432" y="3272"/>
                    <a:pt x="551" y="2474"/>
                    <a:pt x="775" y="1700"/>
                  </a:cubicBezTo>
                  <a:cubicBezTo>
                    <a:pt x="1070" y="662"/>
                    <a:pt x="1341" y="423"/>
                    <a:pt x="1413" y="423"/>
                  </a:cubicBezTo>
                  <a:close/>
                  <a:moveTo>
                    <a:pt x="1413" y="0"/>
                  </a:moveTo>
                  <a:cubicBezTo>
                    <a:pt x="1174" y="0"/>
                    <a:pt x="958" y="176"/>
                    <a:pt x="759" y="543"/>
                  </a:cubicBezTo>
                  <a:cubicBezTo>
                    <a:pt x="583" y="870"/>
                    <a:pt x="456" y="1221"/>
                    <a:pt x="360" y="1580"/>
                  </a:cubicBezTo>
                  <a:cubicBezTo>
                    <a:pt x="136" y="2354"/>
                    <a:pt x="1" y="3200"/>
                    <a:pt x="1" y="3551"/>
                  </a:cubicBezTo>
                  <a:cubicBezTo>
                    <a:pt x="9" y="4320"/>
                    <a:pt x="631" y="4939"/>
                    <a:pt x="1398" y="4939"/>
                  </a:cubicBezTo>
                  <a:cubicBezTo>
                    <a:pt x="1403" y="4939"/>
                    <a:pt x="1408" y="4939"/>
                    <a:pt x="1413" y="4939"/>
                  </a:cubicBezTo>
                  <a:cubicBezTo>
                    <a:pt x="1418" y="4939"/>
                    <a:pt x="1423" y="4939"/>
                    <a:pt x="1428" y="4939"/>
                  </a:cubicBezTo>
                  <a:cubicBezTo>
                    <a:pt x="2195" y="4939"/>
                    <a:pt x="2825" y="4320"/>
                    <a:pt x="2833" y="3551"/>
                  </a:cubicBezTo>
                  <a:cubicBezTo>
                    <a:pt x="2833" y="3200"/>
                    <a:pt x="2698" y="2354"/>
                    <a:pt x="2474" y="1580"/>
                  </a:cubicBezTo>
                  <a:cubicBezTo>
                    <a:pt x="2379" y="1221"/>
                    <a:pt x="2243" y="878"/>
                    <a:pt x="2075" y="543"/>
                  </a:cubicBezTo>
                  <a:cubicBezTo>
                    <a:pt x="1876" y="176"/>
                    <a:pt x="1660" y="0"/>
                    <a:pt x="1413"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4"/>
            <p:cNvSpPr/>
            <p:nvPr/>
          </p:nvSpPr>
          <p:spPr>
            <a:xfrm>
              <a:off x="6102225" y="2134650"/>
              <a:ext cx="108150" cy="101175"/>
            </a:xfrm>
            <a:custGeom>
              <a:rect b="b" l="l" r="r" t="t"/>
              <a:pathLst>
                <a:path extrusionOk="0" h="4047" w="4326">
                  <a:moveTo>
                    <a:pt x="3706" y="433"/>
                  </a:moveTo>
                  <a:cubicBezTo>
                    <a:pt x="3781" y="433"/>
                    <a:pt x="3813" y="446"/>
                    <a:pt x="3815" y="448"/>
                  </a:cubicBezTo>
                  <a:cubicBezTo>
                    <a:pt x="3871" y="496"/>
                    <a:pt x="3895" y="847"/>
                    <a:pt x="3352" y="1788"/>
                  </a:cubicBezTo>
                  <a:cubicBezTo>
                    <a:pt x="2953" y="2498"/>
                    <a:pt x="2459" y="3145"/>
                    <a:pt x="2259" y="3344"/>
                  </a:cubicBezTo>
                  <a:cubicBezTo>
                    <a:pt x="2064" y="3532"/>
                    <a:pt x="1810" y="3625"/>
                    <a:pt x="1558" y="3625"/>
                  </a:cubicBezTo>
                  <a:cubicBezTo>
                    <a:pt x="1306" y="3625"/>
                    <a:pt x="1054" y="3532"/>
                    <a:pt x="863" y="3344"/>
                  </a:cubicBezTo>
                  <a:cubicBezTo>
                    <a:pt x="671" y="3161"/>
                    <a:pt x="567" y="2913"/>
                    <a:pt x="567" y="2658"/>
                  </a:cubicBezTo>
                  <a:cubicBezTo>
                    <a:pt x="551" y="2403"/>
                    <a:pt x="663" y="2147"/>
                    <a:pt x="863" y="1980"/>
                  </a:cubicBezTo>
                  <a:cubicBezTo>
                    <a:pt x="2664" y="595"/>
                    <a:pt x="3445" y="433"/>
                    <a:pt x="3706" y="433"/>
                  </a:cubicBezTo>
                  <a:close/>
                  <a:moveTo>
                    <a:pt x="3733" y="0"/>
                  </a:moveTo>
                  <a:cubicBezTo>
                    <a:pt x="3723" y="0"/>
                    <a:pt x="3713" y="0"/>
                    <a:pt x="3703" y="1"/>
                  </a:cubicBezTo>
                  <a:cubicBezTo>
                    <a:pt x="2850" y="1"/>
                    <a:pt x="982" y="1262"/>
                    <a:pt x="551" y="1676"/>
                  </a:cubicBezTo>
                  <a:cubicBezTo>
                    <a:pt x="1" y="2219"/>
                    <a:pt x="1" y="3105"/>
                    <a:pt x="551" y="3639"/>
                  </a:cubicBezTo>
                  <a:cubicBezTo>
                    <a:pt x="823" y="3903"/>
                    <a:pt x="1182" y="4046"/>
                    <a:pt x="1557" y="4046"/>
                  </a:cubicBezTo>
                  <a:cubicBezTo>
                    <a:pt x="1932" y="4046"/>
                    <a:pt x="2291" y="3903"/>
                    <a:pt x="2562" y="3639"/>
                  </a:cubicBezTo>
                  <a:cubicBezTo>
                    <a:pt x="2810" y="3392"/>
                    <a:pt x="3328" y="2698"/>
                    <a:pt x="3727" y="1996"/>
                  </a:cubicBezTo>
                  <a:cubicBezTo>
                    <a:pt x="3919" y="1676"/>
                    <a:pt x="4078" y="1341"/>
                    <a:pt x="4198" y="990"/>
                  </a:cubicBezTo>
                  <a:cubicBezTo>
                    <a:pt x="4326" y="591"/>
                    <a:pt x="4294" y="320"/>
                    <a:pt x="4126" y="152"/>
                  </a:cubicBezTo>
                  <a:cubicBezTo>
                    <a:pt x="4014" y="55"/>
                    <a:pt x="3881" y="0"/>
                    <a:pt x="3733"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4"/>
            <p:cNvSpPr/>
            <p:nvPr/>
          </p:nvSpPr>
          <p:spPr>
            <a:xfrm>
              <a:off x="6114200" y="2187300"/>
              <a:ext cx="126500" cy="69275"/>
            </a:xfrm>
            <a:custGeom>
              <a:rect b="b" l="l" r="r" t="t"/>
              <a:pathLst>
                <a:path extrusionOk="0" h="2771" w="5060">
                  <a:moveTo>
                    <a:pt x="1387" y="423"/>
                  </a:moveTo>
                  <a:cubicBezTo>
                    <a:pt x="1401" y="423"/>
                    <a:pt x="1415" y="424"/>
                    <a:pt x="1429" y="424"/>
                  </a:cubicBezTo>
                  <a:cubicBezTo>
                    <a:pt x="1716" y="424"/>
                    <a:pt x="2530" y="536"/>
                    <a:pt x="3328" y="759"/>
                  </a:cubicBezTo>
                  <a:cubicBezTo>
                    <a:pt x="4381" y="1047"/>
                    <a:pt x="4621" y="1318"/>
                    <a:pt x="4621" y="1382"/>
                  </a:cubicBezTo>
                  <a:cubicBezTo>
                    <a:pt x="4621" y="1454"/>
                    <a:pt x="4389" y="1717"/>
                    <a:pt x="3328" y="2012"/>
                  </a:cubicBezTo>
                  <a:cubicBezTo>
                    <a:pt x="2530" y="2236"/>
                    <a:pt x="1716" y="2347"/>
                    <a:pt x="1429" y="2347"/>
                  </a:cubicBezTo>
                  <a:cubicBezTo>
                    <a:pt x="1419" y="2348"/>
                    <a:pt x="1409" y="2348"/>
                    <a:pt x="1400" y="2348"/>
                  </a:cubicBezTo>
                  <a:cubicBezTo>
                    <a:pt x="870" y="2348"/>
                    <a:pt x="432" y="1922"/>
                    <a:pt x="432" y="1382"/>
                  </a:cubicBezTo>
                  <a:cubicBezTo>
                    <a:pt x="432" y="853"/>
                    <a:pt x="863" y="423"/>
                    <a:pt x="1387" y="423"/>
                  </a:cubicBezTo>
                  <a:close/>
                  <a:moveTo>
                    <a:pt x="1386" y="1"/>
                  </a:moveTo>
                  <a:cubicBezTo>
                    <a:pt x="623" y="1"/>
                    <a:pt x="1" y="622"/>
                    <a:pt x="1" y="1382"/>
                  </a:cubicBezTo>
                  <a:cubicBezTo>
                    <a:pt x="1" y="2149"/>
                    <a:pt x="623" y="2771"/>
                    <a:pt x="1386" y="2771"/>
                  </a:cubicBezTo>
                  <a:cubicBezTo>
                    <a:pt x="1400" y="2771"/>
                    <a:pt x="1415" y="2771"/>
                    <a:pt x="1429" y="2770"/>
                  </a:cubicBezTo>
                  <a:cubicBezTo>
                    <a:pt x="1788" y="2770"/>
                    <a:pt x="2658" y="2643"/>
                    <a:pt x="3440" y="2419"/>
                  </a:cubicBezTo>
                  <a:cubicBezTo>
                    <a:pt x="3807" y="2323"/>
                    <a:pt x="4166" y="2196"/>
                    <a:pt x="4509" y="2028"/>
                  </a:cubicBezTo>
                  <a:cubicBezTo>
                    <a:pt x="4876" y="1837"/>
                    <a:pt x="5060" y="1621"/>
                    <a:pt x="5060" y="1382"/>
                  </a:cubicBezTo>
                  <a:cubicBezTo>
                    <a:pt x="5060" y="1150"/>
                    <a:pt x="4876" y="943"/>
                    <a:pt x="4509" y="743"/>
                  </a:cubicBezTo>
                  <a:cubicBezTo>
                    <a:pt x="4166" y="576"/>
                    <a:pt x="3807" y="440"/>
                    <a:pt x="3440" y="352"/>
                  </a:cubicBezTo>
                  <a:cubicBezTo>
                    <a:pt x="2658" y="129"/>
                    <a:pt x="1788" y="1"/>
                    <a:pt x="1429" y="1"/>
                  </a:cubicBezTo>
                  <a:cubicBezTo>
                    <a:pt x="1415" y="1"/>
                    <a:pt x="1400" y="1"/>
                    <a:pt x="1386"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4"/>
            <p:cNvSpPr/>
            <p:nvPr/>
          </p:nvSpPr>
          <p:spPr>
            <a:xfrm>
              <a:off x="6102225" y="2208075"/>
              <a:ext cx="107950" cy="101175"/>
            </a:xfrm>
            <a:custGeom>
              <a:rect b="b" l="l" r="r" t="t"/>
              <a:pathLst>
                <a:path extrusionOk="0" h="4047" w="4318">
                  <a:moveTo>
                    <a:pt x="1557" y="423"/>
                  </a:moveTo>
                  <a:cubicBezTo>
                    <a:pt x="1820" y="423"/>
                    <a:pt x="2068" y="519"/>
                    <a:pt x="2251" y="702"/>
                  </a:cubicBezTo>
                  <a:cubicBezTo>
                    <a:pt x="2451" y="902"/>
                    <a:pt x="2953" y="1548"/>
                    <a:pt x="3352" y="2250"/>
                  </a:cubicBezTo>
                  <a:cubicBezTo>
                    <a:pt x="3887" y="3200"/>
                    <a:pt x="3871" y="3551"/>
                    <a:pt x="3815" y="3599"/>
                  </a:cubicBezTo>
                  <a:cubicBezTo>
                    <a:pt x="3815" y="3599"/>
                    <a:pt x="3812" y="3600"/>
                    <a:pt x="3806" y="3600"/>
                  </a:cubicBezTo>
                  <a:cubicBezTo>
                    <a:pt x="3696" y="3600"/>
                    <a:pt x="2594" y="3494"/>
                    <a:pt x="863" y="2067"/>
                  </a:cubicBezTo>
                  <a:cubicBezTo>
                    <a:pt x="440" y="1724"/>
                    <a:pt x="472" y="1077"/>
                    <a:pt x="863" y="702"/>
                  </a:cubicBezTo>
                  <a:cubicBezTo>
                    <a:pt x="1046" y="519"/>
                    <a:pt x="1294" y="423"/>
                    <a:pt x="1557" y="423"/>
                  </a:cubicBezTo>
                  <a:close/>
                  <a:moveTo>
                    <a:pt x="1554" y="0"/>
                  </a:moveTo>
                  <a:cubicBezTo>
                    <a:pt x="1192" y="0"/>
                    <a:pt x="831" y="136"/>
                    <a:pt x="551" y="407"/>
                  </a:cubicBezTo>
                  <a:cubicBezTo>
                    <a:pt x="1" y="942"/>
                    <a:pt x="1" y="1827"/>
                    <a:pt x="551" y="2370"/>
                  </a:cubicBezTo>
                  <a:cubicBezTo>
                    <a:pt x="982" y="2785"/>
                    <a:pt x="2850" y="4046"/>
                    <a:pt x="3703" y="4046"/>
                  </a:cubicBezTo>
                  <a:cubicBezTo>
                    <a:pt x="3713" y="4046"/>
                    <a:pt x="3722" y="4047"/>
                    <a:pt x="3732" y="4047"/>
                  </a:cubicBezTo>
                  <a:cubicBezTo>
                    <a:pt x="3874" y="4047"/>
                    <a:pt x="4014" y="3991"/>
                    <a:pt x="4126" y="3894"/>
                  </a:cubicBezTo>
                  <a:cubicBezTo>
                    <a:pt x="4294" y="3727"/>
                    <a:pt x="4318" y="3455"/>
                    <a:pt x="4198" y="3056"/>
                  </a:cubicBezTo>
                  <a:cubicBezTo>
                    <a:pt x="4078" y="2705"/>
                    <a:pt x="3919" y="2370"/>
                    <a:pt x="3727" y="2051"/>
                  </a:cubicBezTo>
                  <a:cubicBezTo>
                    <a:pt x="3328" y="1349"/>
                    <a:pt x="2810" y="655"/>
                    <a:pt x="2562" y="407"/>
                  </a:cubicBezTo>
                  <a:cubicBezTo>
                    <a:pt x="2279" y="136"/>
                    <a:pt x="1916" y="0"/>
                    <a:pt x="1554"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4"/>
            <p:cNvSpPr/>
            <p:nvPr/>
          </p:nvSpPr>
          <p:spPr>
            <a:xfrm>
              <a:off x="6029425" y="2208075"/>
              <a:ext cx="108150" cy="101175"/>
            </a:xfrm>
            <a:custGeom>
              <a:rect b="b" l="l" r="r" t="t"/>
              <a:pathLst>
                <a:path extrusionOk="0" h="4047" w="4326">
                  <a:moveTo>
                    <a:pt x="2769" y="423"/>
                  </a:moveTo>
                  <a:cubicBezTo>
                    <a:pt x="3025" y="423"/>
                    <a:pt x="3280" y="519"/>
                    <a:pt x="3463" y="702"/>
                  </a:cubicBezTo>
                  <a:cubicBezTo>
                    <a:pt x="3647" y="886"/>
                    <a:pt x="3751" y="1125"/>
                    <a:pt x="3751" y="1389"/>
                  </a:cubicBezTo>
                  <a:cubicBezTo>
                    <a:pt x="3767" y="1644"/>
                    <a:pt x="3655" y="1891"/>
                    <a:pt x="3463" y="2067"/>
                  </a:cubicBezTo>
                  <a:cubicBezTo>
                    <a:pt x="1736" y="3503"/>
                    <a:pt x="661" y="3600"/>
                    <a:pt x="525" y="3600"/>
                  </a:cubicBezTo>
                  <a:cubicBezTo>
                    <a:pt x="516" y="3600"/>
                    <a:pt x="512" y="3599"/>
                    <a:pt x="511" y="3599"/>
                  </a:cubicBezTo>
                  <a:cubicBezTo>
                    <a:pt x="455" y="3551"/>
                    <a:pt x="431" y="3192"/>
                    <a:pt x="974" y="2250"/>
                  </a:cubicBezTo>
                  <a:cubicBezTo>
                    <a:pt x="1373" y="1548"/>
                    <a:pt x="1868" y="902"/>
                    <a:pt x="2067" y="702"/>
                  </a:cubicBezTo>
                  <a:cubicBezTo>
                    <a:pt x="2259" y="519"/>
                    <a:pt x="2506" y="423"/>
                    <a:pt x="2769" y="423"/>
                  </a:cubicBezTo>
                  <a:close/>
                  <a:moveTo>
                    <a:pt x="2766" y="0"/>
                  </a:moveTo>
                  <a:cubicBezTo>
                    <a:pt x="2404" y="0"/>
                    <a:pt x="2043" y="136"/>
                    <a:pt x="1764" y="407"/>
                  </a:cubicBezTo>
                  <a:cubicBezTo>
                    <a:pt x="1516" y="647"/>
                    <a:pt x="990" y="1349"/>
                    <a:pt x="591" y="2043"/>
                  </a:cubicBezTo>
                  <a:cubicBezTo>
                    <a:pt x="399" y="2370"/>
                    <a:pt x="248" y="2705"/>
                    <a:pt x="128" y="3056"/>
                  </a:cubicBezTo>
                  <a:cubicBezTo>
                    <a:pt x="0" y="3455"/>
                    <a:pt x="32" y="3727"/>
                    <a:pt x="200" y="3894"/>
                  </a:cubicBezTo>
                  <a:cubicBezTo>
                    <a:pt x="305" y="3991"/>
                    <a:pt x="444" y="4047"/>
                    <a:pt x="586" y="4047"/>
                  </a:cubicBezTo>
                  <a:cubicBezTo>
                    <a:pt x="596" y="4047"/>
                    <a:pt x="605" y="4046"/>
                    <a:pt x="615" y="4046"/>
                  </a:cubicBezTo>
                  <a:cubicBezTo>
                    <a:pt x="1477" y="4046"/>
                    <a:pt x="3344" y="2785"/>
                    <a:pt x="3775" y="2370"/>
                  </a:cubicBezTo>
                  <a:cubicBezTo>
                    <a:pt x="4325" y="1827"/>
                    <a:pt x="4325" y="942"/>
                    <a:pt x="3775" y="407"/>
                  </a:cubicBezTo>
                  <a:cubicBezTo>
                    <a:pt x="3491" y="136"/>
                    <a:pt x="3128" y="0"/>
                    <a:pt x="2766"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4"/>
            <p:cNvSpPr/>
            <p:nvPr/>
          </p:nvSpPr>
          <p:spPr>
            <a:xfrm>
              <a:off x="6084475" y="2216650"/>
              <a:ext cx="70850" cy="123500"/>
            </a:xfrm>
            <a:custGeom>
              <a:rect b="b" l="l" r="r" t="t"/>
              <a:pathLst>
                <a:path extrusionOk="0" h="4940" w="2834">
                  <a:moveTo>
                    <a:pt x="1428" y="423"/>
                  </a:moveTo>
                  <a:cubicBezTo>
                    <a:pt x="1964" y="423"/>
                    <a:pt x="2395" y="851"/>
                    <a:pt x="2403" y="1389"/>
                  </a:cubicBezTo>
                  <a:cubicBezTo>
                    <a:pt x="2403" y="1660"/>
                    <a:pt x="2283" y="2466"/>
                    <a:pt x="2059" y="3240"/>
                  </a:cubicBezTo>
                  <a:cubicBezTo>
                    <a:pt x="1756" y="4277"/>
                    <a:pt x="1485" y="4509"/>
                    <a:pt x="1413" y="4509"/>
                  </a:cubicBezTo>
                  <a:cubicBezTo>
                    <a:pt x="1341" y="4509"/>
                    <a:pt x="1070" y="4277"/>
                    <a:pt x="775" y="3240"/>
                  </a:cubicBezTo>
                  <a:cubicBezTo>
                    <a:pt x="551" y="2466"/>
                    <a:pt x="432" y="1660"/>
                    <a:pt x="432" y="1389"/>
                  </a:cubicBezTo>
                  <a:cubicBezTo>
                    <a:pt x="440" y="851"/>
                    <a:pt x="870" y="423"/>
                    <a:pt x="1398" y="423"/>
                  </a:cubicBezTo>
                  <a:cubicBezTo>
                    <a:pt x="1403" y="423"/>
                    <a:pt x="1408" y="423"/>
                    <a:pt x="1413" y="423"/>
                  </a:cubicBezTo>
                  <a:cubicBezTo>
                    <a:pt x="1418" y="423"/>
                    <a:pt x="1423" y="423"/>
                    <a:pt x="1428" y="423"/>
                  </a:cubicBezTo>
                  <a:close/>
                  <a:moveTo>
                    <a:pt x="1413" y="0"/>
                  </a:moveTo>
                  <a:cubicBezTo>
                    <a:pt x="647" y="0"/>
                    <a:pt x="17" y="615"/>
                    <a:pt x="1" y="1389"/>
                  </a:cubicBezTo>
                  <a:cubicBezTo>
                    <a:pt x="1" y="1732"/>
                    <a:pt x="136" y="2586"/>
                    <a:pt x="360" y="3360"/>
                  </a:cubicBezTo>
                  <a:cubicBezTo>
                    <a:pt x="456" y="3711"/>
                    <a:pt x="591" y="4062"/>
                    <a:pt x="759" y="4397"/>
                  </a:cubicBezTo>
                  <a:cubicBezTo>
                    <a:pt x="958" y="4756"/>
                    <a:pt x="1174" y="4940"/>
                    <a:pt x="1413" y="4940"/>
                  </a:cubicBezTo>
                  <a:cubicBezTo>
                    <a:pt x="1660" y="4940"/>
                    <a:pt x="1876" y="4764"/>
                    <a:pt x="2075" y="4397"/>
                  </a:cubicBezTo>
                  <a:cubicBezTo>
                    <a:pt x="2243" y="4062"/>
                    <a:pt x="2379" y="3711"/>
                    <a:pt x="2474" y="3360"/>
                  </a:cubicBezTo>
                  <a:cubicBezTo>
                    <a:pt x="2698" y="2586"/>
                    <a:pt x="2833" y="1732"/>
                    <a:pt x="2833" y="1389"/>
                  </a:cubicBezTo>
                  <a:cubicBezTo>
                    <a:pt x="2817" y="615"/>
                    <a:pt x="2187" y="0"/>
                    <a:pt x="1413"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4"/>
            <p:cNvSpPr/>
            <p:nvPr/>
          </p:nvSpPr>
          <p:spPr>
            <a:xfrm>
              <a:off x="5999100" y="2187125"/>
              <a:ext cx="126300" cy="69450"/>
            </a:xfrm>
            <a:custGeom>
              <a:rect b="b" l="l" r="r" t="t"/>
              <a:pathLst>
                <a:path extrusionOk="0" h="2778" w="5052">
                  <a:moveTo>
                    <a:pt x="3673" y="430"/>
                  </a:moveTo>
                  <a:cubicBezTo>
                    <a:pt x="4197" y="430"/>
                    <a:pt x="4621" y="860"/>
                    <a:pt x="4621" y="1389"/>
                  </a:cubicBezTo>
                  <a:cubicBezTo>
                    <a:pt x="4621" y="1929"/>
                    <a:pt x="4190" y="2355"/>
                    <a:pt x="3660" y="2355"/>
                  </a:cubicBezTo>
                  <a:cubicBezTo>
                    <a:pt x="3651" y="2355"/>
                    <a:pt x="3641" y="2355"/>
                    <a:pt x="3631" y="2354"/>
                  </a:cubicBezTo>
                  <a:cubicBezTo>
                    <a:pt x="3344" y="2354"/>
                    <a:pt x="2530" y="2243"/>
                    <a:pt x="1732" y="2019"/>
                  </a:cubicBezTo>
                  <a:cubicBezTo>
                    <a:pt x="679" y="1724"/>
                    <a:pt x="439" y="1461"/>
                    <a:pt x="439" y="1389"/>
                  </a:cubicBezTo>
                  <a:cubicBezTo>
                    <a:pt x="439" y="1325"/>
                    <a:pt x="671" y="1062"/>
                    <a:pt x="1732" y="766"/>
                  </a:cubicBezTo>
                  <a:cubicBezTo>
                    <a:pt x="2530" y="543"/>
                    <a:pt x="3344" y="431"/>
                    <a:pt x="3631" y="431"/>
                  </a:cubicBezTo>
                  <a:cubicBezTo>
                    <a:pt x="3645" y="431"/>
                    <a:pt x="3659" y="430"/>
                    <a:pt x="3673" y="430"/>
                  </a:cubicBezTo>
                  <a:close/>
                  <a:moveTo>
                    <a:pt x="3660" y="0"/>
                  </a:moveTo>
                  <a:cubicBezTo>
                    <a:pt x="3651" y="0"/>
                    <a:pt x="3641" y="0"/>
                    <a:pt x="3631" y="0"/>
                  </a:cubicBezTo>
                  <a:cubicBezTo>
                    <a:pt x="3272" y="0"/>
                    <a:pt x="2402" y="136"/>
                    <a:pt x="1612" y="359"/>
                  </a:cubicBezTo>
                  <a:cubicBezTo>
                    <a:pt x="1245" y="447"/>
                    <a:pt x="894" y="583"/>
                    <a:pt x="551" y="750"/>
                  </a:cubicBezTo>
                  <a:cubicBezTo>
                    <a:pt x="176" y="942"/>
                    <a:pt x="1" y="1157"/>
                    <a:pt x="1" y="1389"/>
                  </a:cubicBezTo>
                  <a:cubicBezTo>
                    <a:pt x="1" y="1628"/>
                    <a:pt x="176" y="1836"/>
                    <a:pt x="551" y="2035"/>
                  </a:cubicBezTo>
                  <a:cubicBezTo>
                    <a:pt x="894" y="2203"/>
                    <a:pt x="1245" y="2330"/>
                    <a:pt x="1612" y="2426"/>
                  </a:cubicBezTo>
                  <a:cubicBezTo>
                    <a:pt x="2402" y="2650"/>
                    <a:pt x="3272" y="2777"/>
                    <a:pt x="3631" y="2777"/>
                  </a:cubicBezTo>
                  <a:cubicBezTo>
                    <a:pt x="3646" y="2778"/>
                    <a:pt x="3660" y="2778"/>
                    <a:pt x="3674" y="2778"/>
                  </a:cubicBezTo>
                  <a:cubicBezTo>
                    <a:pt x="4436" y="2778"/>
                    <a:pt x="5051" y="2156"/>
                    <a:pt x="5051" y="1389"/>
                  </a:cubicBezTo>
                  <a:cubicBezTo>
                    <a:pt x="5051" y="624"/>
                    <a:pt x="4429" y="0"/>
                    <a:pt x="3660"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4"/>
            <p:cNvSpPr/>
            <p:nvPr/>
          </p:nvSpPr>
          <p:spPr>
            <a:xfrm>
              <a:off x="6029625" y="2134650"/>
              <a:ext cx="107950" cy="101175"/>
            </a:xfrm>
            <a:custGeom>
              <a:rect b="b" l="l" r="r" t="t"/>
              <a:pathLst>
                <a:path extrusionOk="0" h="4047" w="4318">
                  <a:moveTo>
                    <a:pt x="646" y="423"/>
                  </a:moveTo>
                  <a:cubicBezTo>
                    <a:pt x="934" y="423"/>
                    <a:pt x="1710" y="607"/>
                    <a:pt x="3455" y="1980"/>
                  </a:cubicBezTo>
                  <a:cubicBezTo>
                    <a:pt x="3655" y="2147"/>
                    <a:pt x="3759" y="2403"/>
                    <a:pt x="3743" y="2658"/>
                  </a:cubicBezTo>
                  <a:cubicBezTo>
                    <a:pt x="3743" y="2913"/>
                    <a:pt x="3639" y="3161"/>
                    <a:pt x="3455" y="3344"/>
                  </a:cubicBezTo>
                  <a:cubicBezTo>
                    <a:pt x="3264" y="3532"/>
                    <a:pt x="3013" y="3625"/>
                    <a:pt x="2760" y="3625"/>
                  </a:cubicBezTo>
                  <a:cubicBezTo>
                    <a:pt x="2508" y="3625"/>
                    <a:pt x="2255" y="3532"/>
                    <a:pt x="2059" y="3344"/>
                  </a:cubicBezTo>
                  <a:cubicBezTo>
                    <a:pt x="1860" y="3145"/>
                    <a:pt x="1365" y="2498"/>
                    <a:pt x="966" y="1796"/>
                  </a:cubicBezTo>
                  <a:cubicBezTo>
                    <a:pt x="423" y="847"/>
                    <a:pt x="447" y="496"/>
                    <a:pt x="503" y="448"/>
                  </a:cubicBezTo>
                  <a:cubicBezTo>
                    <a:pt x="505" y="446"/>
                    <a:pt x="546" y="423"/>
                    <a:pt x="646" y="423"/>
                  </a:cubicBezTo>
                  <a:close/>
                  <a:moveTo>
                    <a:pt x="578" y="0"/>
                  </a:moveTo>
                  <a:cubicBezTo>
                    <a:pt x="436" y="0"/>
                    <a:pt x="297" y="55"/>
                    <a:pt x="192" y="152"/>
                  </a:cubicBezTo>
                  <a:cubicBezTo>
                    <a:pt x="16" y="320"/>
                    <a:pt x="0" y="591"/>
                    <a:pt x="120" y="990"/>
                  </a:cubicBezTo>
                  <a:cubicBezTo>
                    <a:pt x="240" y="1341"/>
                    <a:pt x="391" y="1676"/>
                    <a:pt x="583" y="1996"/>
                  </a:cubicBezTo>
                  <a:cubicBezTo>
                    <a:pt x="990" y="2698"/>
                    <a:pt x="1508" y="3392"/>
                    <a:pt x="1756" y="3639"/>
                  </a:cubicBezTo>
                  <a:cubicBezTo>
                    <a:pt x="2027" y="3903"/>
                    <a:pt x="2386" y="4046"/>
                    <a:pt x="2761" y="4046"/>
                  </a:cubicBezTo>
                  <a:cubicBezTo>
                    <a:pt x="3136" y="4046"/>
                    <a:pt x="3495" y="3903"/>
                    <a:pt x="3767" y="3639"/>
                  </a:cubicBezTo>
                  <a:cubicBezTo>
                    <a:pt x="4317" y="3105"/>
                    <a:pt x="4317" y="2219"/>
                    <a:pt x="3767" y="1676"/>
                  </a:cubicBezTo>
                  <a:cubicBezTo>
                    <a:pt x="3336" y="1262"/>
                    <a:pt x="1469" y="1"/>
                    <a:pt x="607" y="1"/>
                  </a:cubicBezTo>
                  <a:cubicBezTo>
                    <a:pt x="597" y="0"/>
                    <a:pt x="588" y="0"/>
                    <a:pt x="578"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4"/>
            <p:cNvSpPr/>
            <p:nvPr/>
          </p:nvSpPr>
          <p:spPr>
            <a:xfrm>
              <a:off x="5985725" y="2090775"/>
              <a:ext cx="268350" cy="262350"/>
            </a:xfrm>
            <a:custGeom>
              <a:rect b="b" l="l" r="r" t="t"/>
              <a:pathLst>
                <a:path extrusionOk="0" h="10494" w="10734">
                  <a:moveTo>
                    <a:pt x="5363" y="846"/>
                  </a:moveTo>
                  <a:cubicBezTo>
                    <a:pt x="7845" y="846"/>
                    <a:pt x="9863" y="2817"/>
                    <a:pt x="9863" y="5243"/>
                  </a:cubicBezTo>
                  <a:cubicBezTo>
                    <a:pt x="9863" y="7669"/>
                    <a:pt x="7845" y="9647"/>
                    <a:pt x="5363" y="9647"/>
                  </a:cubicBezTo>
                  <a:cubicBezTo>
                    <a:pt x="2881" y="9647"/>
                    <a:pt x="871" y="7669"/>
                    <a:pt x="871" y="5243"/>
                  </a:cubicBezTo>
                  <a:cubicBezTo>
                    <a:pt x="871" y="2817"/>
                    <a:pt x="2881" y="846"/>
                    <a:pt x="5363" y="846"/>
                  </a:cubicBezTo>
                  <a:close/>
                  <a:moveTo>
                    <a:pt x="5363" y="0"/>
                  </a:moveTo>
                  <a:cubicBezTo>
                    <a:pt x="2403" y="0"/>
                    <a:pt x="1" y="2346"/>
                    <a:pt x="1" y="5243"/>
                  </a:cubicBezTo>
                  <a:cubicBezTo>
                    <a:pt x="1" y="8139"/>
                    <a:pt x="2403" y="10493"/>
                    <a:pt x="5363" y="10493"/>
                  </a:cubicBezTo>
                  <a:cubicBezTo>
                    <a:pt x="8331" y="10493"/>
                    <a:pt x="10733" y="8139"/>
                    <a:pt x="10733" y="5243"/>
                  </a:cubicBezTo>
                  <a:cubicBezTo>
                    <a:pt x="10733" y="2346"/>
                    <a:pt x="8331" y="0"/>
                    <a:pt x="5363"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4"/>
            <p:cNvSpPr/>
            <p:nvPr/>
          </p:nvSpPr>
          <p:spPr>
            <a:xfrm>
              <a:off x="6127175" y="2111925"/>
              <a:ext cx="119700" cy="219850"/>
            </a:xfrm>
            <a:custGeom>
              <a:rect b="b" l="l" r="r" t="t"/>
              <a:pathLst>
                <a:path extrusionOk="0" h="8794" w="4788">
                  <a:moveTo>
                    <a:pt x="296" y="0"/>
                  </a:moveTo>
                  <a:cubicBezTo>
                    <a:pt x="192" y="0"/>
                    <a:pt x="96" y="0"/>
                    <a:pt x="0" y="8"/>
                  </a:cubicBezTo>
                  <a:cubicBezTo>
                    <a:pt x="2346" y="160"/>
                    <a:pt x="4205" y="2067"/>
                    <a:pt x="4205" y="4397"/>
                  </a:cubicBezTo>
                  <a:cubicBezTo>
                    <a:pt x="4205" y="6727"/>
                    <a:pt x="2346" y="8642"/>
                    <a:pt x="0" y="8785"/>
                  </a:cubicBezTo>
                  <a:cubicBezTo>
                    <a:pt x="96" y="8793"/>
                    <a:pt x="192" y="8793"/>
                    <a:pt x="296" y="8793"/>
                  </a:cubicBezTo>
                  <a:cubicBezTo>
                    <a:pt x="2769" y="8793"/>
                    <a:pt x="4788" y="6823"/>
                    <a:pt x="4788" y="4397"/>
                  </a:cubicBezTo>
                  <a:cubicBezTo>
                    <a:pt x="4788" y="1971"/>
                    <a:pt x="2769" y="0"/>
                    <a:pt x="296"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4"/>
            <p:cNvSpPr/>
            <p:nvPr/>
          </p:nvSpPr>
          <p:spPr>
            <a:xfrm>
              <a:off x="5985725" y="2090775"/>
              <a:ext cx="141475" cy="262350"/>
            </a:xfrm>
            <a:custGeom>
              <a:rect b="b" l="l" r="r" t="t"/>
              <a:pathLst>
                <a:path extrusionOk="0" h="10494" w="5659">
                  <a:moveTo>
                    <a:pt x="5363" y="0"/>
                  </a:moveTo>
                  <a:cubicBezTo>
                    <a:pt x="2403" y="0"/>
                    <a:pt x="1" y="2346"/>
                    <a:pt x="1" y="5243"/>
                  </a:cubicBezTo>
                  <a:cubicBezTo>
                    <a:pt x="1" y="8147"/>
                    <a:pt x="2403" y="10493"/>
                    <a:pt x="5363" y="10493"/>
                  </a:cubicBezTo>
                  <a:cubicBezTo>
                    <a:pt x="5467" y="10493"/>
                    <a:pt x="5563" y="10493"/>
                    <a:pt x="5658" y="10485"/>
                  </a:cubicBezTo>
                  <a:cubicBezTo>
                    <a:pt x="2834" y="10342"/>
                    <a:pt x="583" y="8052"/>
                    <a:pt x="583" y="5243"/>
                  </a:cubicBezTo>
                  <a:cubicBezTo>
                    <a:pt x="583" y="2442"/>
                    <a:pt x="2834" y="160"/>
                    <a:pt x="5658" y="8"/>
                  </a:cubicBezTo>
                  <a:cubicBezTo>
                    <a:pt x="5555" y="8"/>
                    <a:pt x="5467" y="0"/>
                    <a:pt x="5363"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4"/>
            <p:cNvSpPr/>
            <p:nvPr/>
          </p:nvSpPr>
          <p:spPr>
            <a:xfrm>
              <a:off x="6098450" y="2200875"/>
              <a:ext cx="42900" cy="41925"/>
            </a:xfrm>
            <a:custGeom>
              <a:rect b="b" l="l" r="r" t="t"/>
              <a:pathLst>
                <a:path extrusionOk="0" h="1677" w="1716">
                  <a:moveTo>
                    <a:pt x="854" y="1"/>
                  </a:moveTo>
                  <a:cubicBezTo>
                    <a:pt x="383" y="1"/>
                    <a:pt x="0" y="376"/>
                    <a:pt x="0" y="839"/>
                  </a:cubicBezTo>
                  <a:cubicBezTo>
                    <a:pt x="0" y="1302"/>
                    <a:pt x="383" y="1677"/>
                    <a:pt x="854" y="1677"/>
                  </a:cubicBezTo>
                  <a:cubicBezTo>
                    <a:pt x="1333" y="1677"/>
                    <a:pt x="1716" y="1302"/>
                    <a:pt x="1716" y="839"/>
                  </a:cubicBezTo>
                  <a:cubicBezTo>
                    <a:pt x="1716" y="376"/>
                    <a:pt x="1333" y="1"/>
                    <a:pt x="854"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4"/>
            <p:cNvSpPr/>
            <p:nvPr/>
          </p:nvSpPr>
          <p:spPr>
            <a:xfrm>
              <a:off x="6098250" y="2201050"/>
              <a:ext cx="28950" cy="41775"/>
            </a:xfrm>
            <a:custGeom>
              <a:rect b="b" l="l" r="r" t="t"/>
              <a:pathLst>
                <a:path extrusionOk="0" h="1671" w="1158">
                  <a:moveTo>
                    <a:pt x="903" y="0"/>
                  </a:moveTo>
                  <a:cubicBezTo>
                    <a:pt x="889" y="0"/>
                    <a:pt x="876" y="1"/>
                    <a:pt x="862" y="2"/>
                  </a:cubicBezTo>
                  <a:cubicBezTo>
                    <a:pt x="848" y="1"/>
                    <a:pt x="834" y="1"/>
                    <a:pt x="820" y="1"/>
                  </a:cubicBezTo>
                  <a:cubicBezTo>
                    <a:pt x="368" y="1"/>
                    <a:pt x="0" y="375"/>
                    <a:pt x="0" y="832"/>
                  </a:cubicBezTo>
                  <a:cubicBezTo>
                    <a:pt x="0" y="1301"/>
                    <a:pt x="375" y="1670"/>
                    <a:pt x="833" y="1670"/>
                  </a:cubicBezTo>
                  <a:cubicBezTo>
                    <a:pt x="843" y="1670"/>
                    <a:pt x="852" y="1670"/>
                    <a:pt x="862" y="1670"/>
                  </a:cubicBezTo>
                  <a:cubicBezTo>
                    <a:pt x="966" y="1670"/>
                    <a:pt x="1062" y="1654"/>
                    <a:pt x="1157" y="1622"/>
                  </a:cubicBezTo>
                  <a:cubicBezTo>
                    <a:pt x="822" y="1502"/>
                    <a:pt x="599" y="1191"/>
                    <a:pt x="591" y="832"/>
                  </a:cubicBezTo>
                  <a:cubicBezTo>
                    <a:pt x="599" y="481"/>
                    <a:pt x="822" y="162"/>
                    <a:pt x="1157" y="50"/>
                  </a:cubicBezTo>
                  <a:cubicBezTo>
                    <a:pt x="1074" y="22"/>
                    <a:pt x="991" y="0"/>
                    <a:pt x="903"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4"/>
            <p:cNvSpPr/>
            <p:nvPr/>
          </p:nvSpPr>
          <p:spPr>
            <a:xfrm>
              <a:off x="6114400" y="2085225"/>
              <a:ext cx="10800" cy="32100"/>
            </a:xfrm>
            <a:custGeom>
              <a:rect b="b" l="l" r="r" t="t"/>
              <a:pathLst>
                <a:path extrusionOk="0" h="1284" w="432">
                  <a:moveTo>
                    <a:pt x="216" y="1"/>
                  </a:moveTo>
                  <a:cubicBezTo>
                    <a:pt x="108" y="1"/>
                    <a:pt x="1" y="75"/>
                    <a:pt x="1" y="222"/>
                  </a:cubicBezTo>
                  <a:lnTo>
                    <a:pt x="1" y="1068"/>
                  </a:lnTo>
                  <a:cubicBezTo>
                    <a:pt x="1" y="1188"/>
                    <a:pt x="96" y="1284"/>
                    <a:pt x="216" y="1284"/>
                  </a:cubicBezTo>
                  <a:cubicBezTo>
                    <a:pt x="336" y="1284"/>
                    <a:pt x="432" y="1188"/>
                    <a:pt x="432" y="1068"/>
                  </a:cubicBezTo>
                  <a:lnTo>
                    <a:pt x="432" y="222"/>
                  </a:lnTo>
                  <a:cubicBezTo>
                    <a:pt x="432" y="75"/>
                    <a:pt x="324" y="1"/>
                    <a:pt x="21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4"/>
            <p:cNvSpPr/>
            <p:nvPr/>
          </p:nvSpPr>
          <p:spPr>
            <a:xfrm>
              <a:off x="6114400" y="2326550"/>
              <a:ext cx="10800" cy="31950"/>
            </a:xfrm>
            <a:custGeom>
              <a:rect b="b" l="l" r="r" t="t"/>
              <a:pathLst>
                <a:path extrusionOk="0" h="1278" w="432">
                  <a:moveTo>
                    <a:pt x="216" y="1"/>
                  </a:moveTo>
                  <a:cubicBezTo>
                    <a:pt x="108" y="1"/>
                    <a:pt x="1" y="73"/>
                    <a:pt x="1" y="216"/>
                  </a:cubicBezTo>
                  <a:lnTo>
                    <a:pt x="1" y="1062"/>
                  </a:lnTo>
                  <a:cubicBezTo>
                    <a:pt x="1" y="1182"/>
                    <a:pt x="96" y="1278"/>
                    <a:pt x="216" y="1278"/>
                  </a:cubicBezTo>
                  <a:cubicBezTo>
                    <a:pt x="336" y="1278"/>
                    <a:pt x="432" y="1182"/>
                    <a:pt x="432" y="1062"/>
                  </a:cubicBezTo>
                  <a:lnTo>
                    <a:pt x="432" y="216"/>
                  </a:lnTo>
                  <a:cubicBezTo>
                    <a:pt x="432" y="73"/>
                    <a:pt x="324" y="1"/>
                    <a:pt x="216"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4"/>
            <p:cNvSpPr/>
            <p:nvPr/>
          </p:nvSpPr>
          <p:spPr>
            <a:xfrm>
              <a:off x="6224900" y="2216625"/>
              <a:ext cx="36575" cy="10650"/>
            </a:xfrm>
            <a:custGeom>
              <a:rect b="b" l="l" r="r" t="t"/>
              <a:pathLst>
                <a:path extrusionOk="0" h="426" w="1463">
                  <a:moveTo>
                    <a:pt x="274" y="0"/>
                  </a:moveTo>
                  <a:cubicBezTo>
                    <a:pt x="1" y="0"/>
                    <a:pt x="1" y="425"/>
                    <a:pt x="274" y="425"/>
                  </a:cubicBezTo>
                  <a:cubicBezTo>
                    <a:pt x="282" y="425"/>
                    <a:pt x="289" y="425"/>
                    <a:pt x="296" y="424"/>
                  </a:cubicBezTo>
                  <a:lnTo>
                    <a:pt x="1166" y="424"/>
                  </a:lnTo>
                  <a:cubicBezTo>
                    <a:pt x="1174" y="425"/>
                    <a:pt x="1181" y="425"/>
                    <a:pt x="1188" y="425"/>
                  </a:cubicBezTo>
                  <a:cubicBezTo>
                    <a:pt x="1462" y="425"/>
                    <a:pt x="1462" y="0"/>
                    <a:pt x="1188" y="0"/>
                  </a:cubicBezTo>
                  <a:cubicBezTo>
                    <a:pt x="1181" y="0"/>
                    <a:pt x="1174" y="1"/>
                    <a:pt x="1166" y="1"/>
                  </a:cubicBezTo>
                  <a:lnTo>
                    <a:pt x="296" y="1"/>
                  </a:lnTo>
                  <a:cubicBezTo>
                    <a:pt x="289" y="1"/>
                    <a:pt x="282" y="0"/>
                    <a:pt x="27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4"/>
            <p:cNvSpPr/>
            <p:nvPr/>
          </p:nvSpPr>
          <p:spPr>
            <a:xfrm>
              <a:off x="6226925" y="2216650"/>
              <a:ext cx="20150" cy="10600"/>
            </a:xfrm>
            <a:custGeom>
              <a:rect b="b" l="l" r="r" t="t"/>
              <a:pathLst>
                <a:path extrusionOk="0" h="424" w="806">
                  <a:moveTo>
                    <a:pt x="215" y="0"/>
                  </a:moveTo>
                  <a:cubicBezTo>
                    <a:pt x="96" y="0"/>
                    <a:pt x="0" y="96"/>
                    <a:pt x="0" y="208"/>
                  </a:cubicBezTo>
                  <a:cubicBezTo>
                    <a:pt x="0" y="327"/>
                    <a:pt x="96" y="423"/>
                    <a:pt x="215" y="423"/>
                  </a:cubicBezTo>
                  <a:lnTo>
                    <a:pt x="798" y="423"/>
                  </a:lnTo>
                  <a:cubicBezTo>
                    <a:pt x="798" y="351"/>
                    <a:pt x="806" y="280"/>
                    <a:pt x="806" y="208"/>
                  </a:cubicBezTo>
                  <a:cubicBezTo>
                    <a:pt x="806" y="136"/>
                    <a:pt x="806" y="72"/>
                    <a:pt x="79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4"/>
            <p:cNvSpPr/>
            <p:nvPr/>
          </p:nvSpPr>
          <p:spPr>
            <a:xfrm>
              <a:off x="5978350" y="2216625"/>
              <a:ext cx="36350" cy="10650"/>
            </a:xfrm>
            <a:custGeom>
              <a:rect b="b" l="l" r="r" t="t"/>
              <a:pathLst>
                <a:path extrusionOk="0" h="426" w="1454">
                  <a:moveTo>
                    <a:pt x="274" y="0"/>
                  </a:moveTo>
                  <a:cubicBezTo>
                    <a:pt x="0" y="0"/>
                    <a:pt x="0" y="425"/>
                    <a:pt x="274" y="425"/>
                  </a:cubicBezTo>
                  <a:cubicBezTo>
                    <a:pt x="281" y="425"/>
                    <a:pt x="288" y="425"/>
                    <a:pt x="296" y="424"/>
                  </a:cubicBezTo>
                  <a:lnTo>
                    <a:pt x="1158" y="424"/>
                  </a:lnTo>
                  <a:cubicBezTo>
                    <a:pt x="1165" y="425"/>
                    <a:pt x="1173" y="425"/>
                    <a:pt x="1180" y="425"/>
                  </a:cubicBezTo>
                  <a:cubicBezTo>
                    <a:pt x="1454" y="425"/>
                    <a:pt x="1454" y="0"/>
                    <a:pt x="1180" y="0"/>
                  </a:cubicBezTo>
                  <a:cubicBezTo>
                    <a:pt x="1173" y="0"/>
                    <a:pt x="1165" y="1"/>
                    <a:pt x="1158" y="1"/>
                  </a:cubicBezTo>
                  <a:lnTo>
                    <a:pt x="296" y="1"/>
                  </a:lnTo>
                  <a:cubicBezTo>
                    <a:pt x="288" y="1"/>
                    <a:pt x="281" y="0"/>
                    <a:pt x="27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4"/>
            <p:cNvSpPr/>
            <p:nvPr/>
          </p:nvSpPr>
          <p:spPr>
            <a:xfrm>
              <a:off x="5978150" y="2216625"/>
              <a:ext cx="22175" cy="10650"/>
            </a:xfrm>
            <a:custGeom>
              <a:rect b="b" l="l" r="r" t="t"/>
              <a:pathLst>
                <a:path extrusionOk="0" h="426" w="887">
                  <a:moveTo>
                    <a:pt x="274" y="0"/>
                  </a:moveTo>
                  <a:cubicBezTo>
                    <a:pt x="0" y="0"/>
                    <a:pt x="0" y="425"/>
                    <a:pt x="274" y="425"/>
                  </a:cubicBezTo>
                  <a:cubicBezTo>
                    <a:pt x="281" y="425"/>
                    <a:pt x="288" y="425"/>
                    <a:pt x="296" y="424"/>
                  </a:cubicBezTo>
                  <a:lnTo>
                    <a:pt x="886" y="424"/>
                  </a:lnTo>
                  <a:cubicBezTo>
                    <a:pt x="886" y="352"/>
                    <a:pt x="886" y="281"/>
                    <a:pt x="886" y="209"/>
                  </a:cubicBezTo>
                  <a:lnTo>
                    <a:pt x="886" y="1"/>
                  </a:lnTo>
                  <a:lnTo>
                    <a:pt x="296" y="1"/>
                  </a:lnTo>
                  <a:cubicBezTo>
                    <a:pt x="288" y="1"/>
                    <a:pt x="281" y="0"/>
                    <a:pt x="27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4"/>
            <p:cNvSpPr/>
            <p:nvPr/>
          </p:nvSpPr>
          <p:spPr>
            <a:xfrm>
              <a:off x="6193400" y="2123825"/>
              <a:ext cx="27350" cy="25625"/>
            </a:xfrm>
            <a:custGeom>
              <a:rect b="b" l="l" r="r" t="t"/>
              <a:pathLst>
                <a:path extrusionOk="0" h="1025" w="1094">
                  <a:moveTo>
                    <a:pt x="851" y="1"/>
                  </a:moveTo>
                  <a:cubicBezTo>
                    <a:pt x="796" y="1"/>
                    <a:pt x="743" y="23"/>
                    <a:pt x="703" y="67"/>
                  </a:cubicBezTo>
                  <a:lnTo>
                    <a:pt x="88" y="665"/>
                  </a:lnTo>
                  <a:cubicBezTo>
                    <a:pt x="0" y="745"/>
                    <a:pt x="0" y="881"/>
                    <a:pt x="88" y="960"/>
                  </a:cubicBezTo>
                  <a:cubicBezTo>
                    <a:pt x="128" y="1000"/>
                    <a:pt x="184" y="1024"/>
                    <a:pt x="240" y="1024"/>
                  </a:cubicBezTo>
                  <a:cubicBezTo>
                    <a:pt x="296" y="1024"/>
                    <a:pt x="352" y="1000"/>
                    <a:pt x="391" y="960"/>
                  </a:cubicBezTo>
                  <a:lnTo>
                    <a:pt x="1006" y="362"/>
                  </a:lnTo>
                  <a:cubicBezTo>
                    <a:pt x="1094" y="282"/>
                    <a:pt x="1094" y="147"/>
                    <a:pt x="1006" y="67"/>
                  </a:cubicBezTo>
                  <a:cubicBezTo>
                    <a:pt x="962" y="23"/>
                    <a:pt x="906" y="1"/>
                    <a:pt x="851"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4"/>
            <p:cNvSpPr/>
            <p:nvPr/>
          </p:nvSpPr>
          <p:spPr>
            <a:xfrm>
              <a:off x="6193400" y="2134050"/>
              <a:ext cx="16975" cy="15400"/>
            </a:xfrm>
            <a:custGeom>
              <a:rect b="b" l="l" r="r" t="t"/>
              <a:pathLst>
                <a:path extrusionOk="0" h="616" w="679">
                  <a:moveTo>
                    <a:pt x="344" y="1"/>
                  </a:moveTo>
                  <a:lnTo>
                    <a:pt x="88" y="256"/>
                  </a:lnTo>
                  <a:cubicBezTo>
                    <a:pt x="0" y="336"/>
                    <a:pt x="0" y="472"/>
                    <a:pt x="88" y="551"/>
                  </a:cubicBezTo>
                  <a:cubicBezTo>
                    <a:pt x="128" y="591"/>
                    <a:pt x="184" y="615"/>
                    <a:pt x="240" y="615"/>
                  </a:cubicBezTo>
                  <a:cubicBezTo>
                    <a:pt x="296" y="615"/>
                    <a:pt x="352" y="591"/>
                    <a:pt x="391" y="551"/>
                  </a:cubicBezTo>
                  <a:lnTo>
                    <a:pt x="679" y="272"/>
                  </a:lnTo>
                  <a:cubicBezTo>
                    <a:pt x="575" y="176"/>
                    <a:pt x="463" y="89"/>
                    <a:pt x="344"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4"/>
            <p:cNvSpPr/>
            <p:nvPr/>
          </p:nvSpPr>
          <p:spPr>
            <a:xfrm>
              <a:off x="6019050" y="2294550"/>
              <a:ext cx="27150" cy="25650"/>
            </a:xfrm>
            <a:custGeom>
              <a:rect b="b" l="l" r="r" t="t"/>
              <a:pathLst>
                <a:path extrusionOk="0" h="1026" w="1086">
                  <a:moveTo>
                    <a:pt x="850" y="0"/>
                  </a:moveTo>
                  <a:cubicBezTo>
                    <a:pt x="794" y="0"/>
                    <a:pt x="739" y="20"/>
                    <a:pt x="695" y="60"/>
                  </a:cubicBezTo>
                  <a:lnTo>
                    <a:pt x="88" y="659"/>
                  </a:lnTo>
                  <a:cubicBezTo>
                    <a:pt x="0" y="738"/>
                    <a:pt x="0" y="882"/>
                    <a:pt x="88" y="962"/>
                  </a:cubicBezTo>
                  <a:cubicBezTo>
                    <a:pt x="128" y="1002"/>
                    <a:pt x="184" y="1026"/>
                    <a:pt x="240" y="1026"/>
                  </a:cubicBezTo>
                  <a:cubicBezTo>
                    <a:pt x="296" y="1018"/>
                    <a:pt x="352" y="1002"/>
                    <a:pt x="391" y="962"/>
                  </a:cubicBezTo>
                  <a:lnTo>
                    <a:pt x="1006" y="363"/>
                  </a:lnTo>
                  <a:cubicBezTo>
                    <a:pt x="1086" y="284"/>
                    <a:pt x="1086" y="140"/>
                    <a:pt x="1006" y="60"/>
                  </a:cubicBezTo>
                  <a:cubicBezTo>
                    <a:pt x="962" y="20"/>
                    <a:pt x="906" y="0"/>
                    <a:pt x="850"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4"/>
            <p:cNvSpPr/>
            <p:nvPr/>
          </p:nvSpPr>
          <p:spPr>
            <a:xfrm>
              <a:off x="6019250" y="2303225"/>
              <a:ext cx="17175" cy="16975"/>
            </a:xfrm>
            <a:custGeom>
              <a:rect b="b" l="l" r="r" t="t"/>
              <a:pathLst>
                <a:path extrusionOk="0" h="679" w="687">
                  <a:moveTo>
                    <a:pt x="399" y="0"/>
                  </a:moveTo>
                  <a:lnTo>
                    <a:pt x="80" y="312"/>
                  </a:lnTo>
                  <a:cubicBezTo>
                    <a:pt x="0" y="391"/>
                    <a:pt x="0" y="527"/>
                    <a:pt x="80" y="615"/>
                  </a:cubicBezTo>
                  <a:cubicBezTo>
                    <a:pt x="120" y="655"/>
                    <a:pt x="176" y="671"/>
                    <a:pt x="232" y="679"/>
                  </a:cubicBezTo>
                  <a:cubicBezTo>
                    <a:pt x="288" y="671"/>
                    <a:pt x="344" y="655"/>
                    <a:pt x="383" y="615"/>
                  </a:cubicBezTo>
                  <a:lnTo>
                    <a:pt x="687" y="328"/>
                  </a:lnTo>
                  <a:cubicBezTo>
                    <a:pt x="583" y="224"/>
                    <a:pt x="487" y="112"/>
                    <a:pt x="399"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4"/>
            <p:cNvSpPr/>
            <p:nvPr/>
          </p:nvSpPr>
          <p:spPr>
            <a:xfrm>
              <a:off x="6193400" y="2294550"/>
              <a:ext cx="27350" cy="25650"/>
            </a:xfrm>
            <a:custGeom>
              <a:rect b="b" l="l" r="r" t="t"/>
              <a:pathLst>
                <a:path extrusionOk="0" h="1026" w="1094">
                  <a:moveTo>
                    <a:pt x="237" y="0"/>
                  </a:moveTo>
                  <a:cubicBezTo>
                    <a:pt x="182" y="0"/>
                    <a:pt x="128" y="20"/>
                    <a:pt x="88" y="60"/>
                  </a:cubicBezTo>
                  <a:cubicBezTo>
                    <a:pt x="0" y="148"/>
                    <a:pt x="0" y="276"/>
                    <a:pt x="88" y="363"/>
                  </a:cubicBezTo>
                  <a:lnTo>
                    <a:pt x="703" y="962"/>
                  </a:lnTo>
                  <a:cubicBezTo>
                    <a:pt x="743" y="1002"/>
                    <a:pt x="798" y="1018"/>
                    <a:pt x="854" y="1026"/>
                  </a:cubicBezTo>
                  <a:cubicBezTo>
                    <a:pt x="910" y="1026"/>
                    <a:pt x="966" y="1002"/>
                    <a:pt x="1006" y="962"/>
                  </a:cubicBezTo>
                  <a:cubicBezTo>
                    <a:pt x="1094" y="874"/>
                    <a:pt x="1094" y="746"/>
                    <a:pt x="1006" y="659"/>
                  </a:cubicBezTo>
                  <a:lnTo>
                    <a:pt x="391" y="60"/>
                  </a:lnTo>
                  <a:cubicBezTo>
                    <a:pt x="348" y="20"/>
                    <a:pt x="292" y="0"/>
                    <a:pt x="237"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4"/>
            <p:cNvSpPr/>
            <p:nvPr/>
          </p:nvSpPr>
          <p:spPr>
            <a:xfrm>
              <a:off x="6193400" y="2294400"/>
              <a:ext cx="16975" cy="15425"/>
            </a:xfrm>
            <a:custGeom>
              <a:rect b="b" l="l" r="r" t="t"/>
              <a:pathLst>
                <a:path extrusionOk="0" h="617" w="679">
                  <a:moveTo>
                    <a:pt x="240" y="0"/>
                  </a:moveTo>
                  <a:cubicBezTo>
                    <a:pt x="184" y="0"/>
                    <a:pt x="128" y="22"/>
                    <a:pt x="88" y="66"/>
                  </a:cubicBezTo>
                  <a:cubicBezTo>
                    <a:pt x="0" y="146"/>
                    <a:pt x="0" y="282"/>
                    <a:pt x="88" y="361"/>
                  </a:cubicBezTo>
                  <a:lnTo>
                    <a:pt x="344" y="617"/>
                  </a:lnTo>
                  <a:cubicBezTo>
                    <a:pt x="463" y="529"/>
                    <a:pt x="575" y="441"/>
                    <a:pt x="679" y="345"/>
                  </a:cubicBezTo>
                  <a:lnTo>
                    <a:pt x="391" y="66"/>
                  </a:lnTo>
                  <a:cubicBezTo>
                    <a:pt x="352" y="22"/>
                    <a:pt x="296" y="0"/>
                    <a:pt x="240" y="0"/>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4"/>
            <p:cNvSpPr/>
            <p:nvPr/>
          </p:nvSpPr>
          <p:spPr>
            <a:xfrm>
              <a:off x="6019050" y="2123825"/>
              <a:ext cx="27150" cy="25625"/>
            </a:xfrm>
            <a:custGeom>
              <a:rect b="b" l="l" r="r" t="t"/>
              <a:pathLst>
                <a:path extrusionOk="0" h="1025" w="1086">
                  <a:moveTo>
                    <a:pt x="237" y="1"/>
                  </a:moveTo>
                  <a:cubicBezTo>
                    <a:pt x="182" y="1"/>
                    <a:pt x="128" y="23"/>
                    <a:pt x="88" y="67"/>
                  </a:cubicBezTo>
                  <a:cubicBezTo>
                    <a:pt x="0" y="147"/>
                    <a:pt x="0" y="282"/>
                    <a:pt x="88" y="362"/>
                  </a:cubicBezTo>
                  <a:lnTo>
                    <a:pt x="695" y="960"/>
                  </a:lnTo>
                  <a:cubicBezTo>
                    <a:pt x="743" y="1000"/>
                    <a:pt x="790" y="1024"/>
                    <a:pt x="854" y="1024"/>
                  </a:cubicBezTo>
                  <a:cubicBezTo>
                    <a:pt x="910" y="1024"/>
                    <a:pt x="966" y="1000"/>
                    <a:pt x="1006" y="960"/>
                  </a:cubicBezTo>
                  <a:cubicBezTo>
                    <a:pt x="1086" y="881"/>
                    <a:pt x="1086" y="745"/>
                    <a:pt x="1006" y="665"/>
                  </a:cubicBezTo>
                  <a:lnTo>
                    <a:pt x="391" y="67"/>
                  </a:lnTo>
                  <a:cubicBezTo>
                    <a:pt x="348" y="23"/>
                    <a:pt x="292" y="1"/>
                    <a:pt x="237"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4"/>
            <p:cNvSpPr/>
            <p:nvPr/>
          </p:nvSpPr>
          <p:spPr>
            <a:xfrm>
              <a:off x="6019050" y="2123975"/>
              <a:ext cx="17175" cy="16700"/>
            </a:xfrm>
            <a:custGeom>
              <a:rect b="b" l="l" r="r" t="t"/>
              <a:pathLst>
                <a:path extrusionOk="0" h="668" w="687">
                  <a:moveTo>
                    <a:pt x="237" y="1"/>
                  </a:moveTo>
                  <a:cubicBezTo>
                    <a:pt x="182" y="1"/>
                    <a:pt x="128" y="21"/>
                    <a:pt x="88" y="61"/>
                  </a:cubicBezTo>
                  <a:cubicBezTo>
                    <a:pt x="0" y="141"/>
                    <a:pt x="0" y="276"/>
                    <a:pt x="88" y="356"/>
                  </a:cubicBezTo>
                  <a:lnTo>
                    <a:pt x="407" y="667"/>
                  </a:lnTo>
                  <a:cubicBezTo>
                    <a:pt x="495" y="555"/>
                    <a:pt x="591" y="452"/>
                    <a:pt x="687" y="348"/>
                  </a:cubicBezTo>
                  <a:lnTo>
                    <a:pt x="391" y="61"/>
                  </a:lnTo>
                  <a:cubicBezTo>
                    <a:pt x="348" y="21"/>
                    <a:pt x="292" y="1"/>
                    <a:pt x="237"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1" name="Google Shape;7041;p64"/>
          <p:cNvGrpSpPr/>
          <p:nvPr/>
        </p:nvGrpSpPr>
        <p:grpSpPr>
          <a:xfrm>
            <a:off x="1006400" y="2647950"/>
            <a:ext cx="371075" cy="358600"/>
            <a:chOff x="1006400" y="2647950"/>
            <a:chExt cx="371075" cy="358600"/>
          </a:xfrm>
        </p:grpSpPr>
        <p:sp>
          <p:nvSpPr>
            <p:cNvPr id="7042" name="Google Shape;7042;p64"/>
            <p:cNvSpPr/>
            <p:nvPr/>
          </p:nvSpPr>
          <p:spPr>
            <a:xfrm>
              <a:off x="1006600" y="2867600"/>
              <a:ext cx="145450" cy="138950"/>
            </a:xfrm>
            <a:custGeom>
              <a:rect b="b" l="l" r="r" t="t"/>
              <a:pathLst>
                <a:path extrusionOk="0" h="5558" w="5818">
                  <a:moveTo>
                    <a:pt x="3445" y="1"/>
                  </a:moveTo>
                  <a:cubicBezTo>
                    <a:pt x="3216" y="1"/>
                    <a:pt x="2991" y="89"/>
                    <a:pt x="2825" y="254"/>
                  </a:cubicBezTo>
                  <a:lnTo>
                    <a:pt x="224" y="2800"/>
                  </a:lnTo>
                  <a:cubicBezTo>
                    <a:pt x="0" y="3015"/>
                    <a:pt x="144" y="3398"/>
                    <a:pt x="455" y="3414"/>
                  </a:cubicBezTo>
                  <a:lnTo>
                    <a:pt x="2187" y="3526"/>
                  </a:lnTo>
                  <a:lnTo>
                    <a:pt x="2298" y="5217"/>
                  </a:lnTo>
                  <a:cubicBezTo>
                    <a:pt x="2320" y="5424"/>
                    <a:pt x="2493" y="5557"/>
                    <a:pt x="2672" y="5557"/>
                  </a:cubicBezTo>
                  <a:cubicBezTo>
                    <a:pt x="2762" y="5557"/>
                    <a:pt x="2854" y="5524"/>
                    <a:pt x="2929" y="5449"/>
                  </a:cubicBezTo>
                  <a:lnTo>
                    <a:pt x="5530" y="2903"/>
                  </a:lnTo>
                  <a:cubicBezTo>
                    <a:pt x="5722" y="2720"/>
                    <a:pt x="5817" y="2457"/>
                    <a:pt x="5777" y="2193"/>
                  </a:cubicBezTo>
                  <a:lnTo>
                    <a:pt x="5530" y="262"/>
                  </a:lnTo>
                  <a:lnTo>
                    <a:pt x="3551" y="7"/>
                  </a:lnTo>
                  <a:cubicBezTo>
                    <a:pt x="3516" y="3"/>
                    <a:pt x="3480" y="1"/>
                    <a:pt x="3445"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4"/>
            <p:cNvSpPr/>
            <p:nvPr/>
          </p:nvSpPr>
          <p:spPr>
            <a:xfrm>
              <a:off x="1006600" y="2867800"/>
              <a:ext cx="138275" cy="87950"/>
            </a:xfrm>
            <a:custGeom>
              <a:rect b="b" l="l" r="r" t="t"/>
              <a:pathLst>
                <a:path extrusionOk="0" h="3518" w="5531">
                  <a:moveTo>
                    <a:pt x="3444" y="0"/>
                  </a:moveTo>
                  <a:cubicBezTo>
                    <a:pt x="3216" y="0"/>
                    <a:pt x="2991" y="88"/>
                    <a:pt x="2825" y="246"/>
                  </a:cubicBezTo>
                  <a:lnTo>
                    <a:pt x="224" y="2792"/>
                  </a:lnTo>
                  <a:cubicBezTo>
                    <a:pt x="0" y="3007"/>
                    <a:pt x="144" y="3390"/>
                    <a:pt x="455" y="3406"/>
                  </a:cubicBezTo>
                  <a:lnTo>
                    <a:pt x="2187" y="3518"/>
                  </a:lnTo>
                  <a:lnTo>
                    <a:pt x="5530" y="254"/>
                  </a:lnTo>
                  <a:lnTo>
                    <a:pt x="5522" y="238"/>
                  </a:lnTo>
                  <a:lnTo>
                    <a:pt x="5506" y="254"/>
                  </a:lnTo>
                  <a:lnTo>
                    <a:pt x="3551" y="7"/>
                  </a:lnTo>
                  <a:cubicBezTo>
                    <a:pt x="3516" y="3"/>
                    <a:pt x="3480" y="0"/>
                    <a:pt x="3444"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4"/>
            <p:cNvSpPr/>
            <p:nvPr/>
          </p:nvSpPr>
          <p:spPr>
            <a:xfrm>
              <a:off x="1006400" y="2905850"/>
              <a:ext cx="98175" cy="49900"/>
            </a:xfrm>
            <a:custGeom>
              <a:rect b="b" l="l" r="r" t="t"/>
              <a:pathLst>
                <a:path extrusionOk="0" h="1996" w="3927">
                  <a:moveTo>
                    <a:pt x="1524" y="1"/>
                  </a:moveTo>
                  <a:lnTo>
                    <a:pt x="224" y="1270"/>
                  </a:lnTo>
                  <a:cubicBezTo>
                    <a:pt x="0" y="1485"/>
                    <a:pt x="152" y="1868"/>
                    <a:pt x="463" y="1884"/>
                  </a:cubicBezTo>
                  <a:lnTo>
                    <a:pt x="2195" y="1996"/>
                  </a:lnTo>
                  <a:lnTo>
                    <a:pt x="3926" y="296"/>
                  </a:lnTo>
                  <a:lnTo>
                    <a:pt x="1524" y="1"/>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4"/>
            <p:cNvSpPr/>
            <p:nvPr/>
          </p:nvSpPr>
          <p:spPr>
            <a:xfrm>
              <a:off x="1061250" y="2913250"/>
              <a:ext cx="51100" cy="93200"/>
            </a:xfrm>
            <a:custGeom>
              <a:rect b="b" l="l" r="r" t="t"/>
              <a:pathLst>
                <a:path extrusionOk="0" h="3728" w="2044">
                  <a:moveTo>
                    <a:pt x="1732" y="0"/>
                  </a:moveTo>
                  <a:lnTo>
                    <a:pt x="1" y="1692"/>
                  </a:lnTo>
                  <a:lnTo>
                    <a:pt x="112" y="3391"/>
                  </a:lnTo>
                  <a:cubicBezTo>
                    <a:pt x="134" y="3598"/>
                    <a:pt x="307" y="3728"/>
                    <a:pt x="486" y="3728"/>
                  </a:cubicBezTo>
                  <a:cubicBezTo>
                    <a:pt x="576" y="3728"/>
                    <a:pt x="668" y="3695"/>
                    <a:pt x="743" y="3623"/>
                  </a:cubicBezTo>
                  <a:lnTo>
                    <a:pt x="2043" y="2354"/>
                  </a:lnTo>
                  <a:lnTo>
                    <a:pt x="1732"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4"/>
            <p:cNvSpPr/>
            <p:nvPr/>
          </p:nvSpPr>
          <p:spPr>
            <a:xfrm>
              <a:off x="1047900" y="2924375"/>
              <a:ext cx="12175" cy="10875"/>
            </a:xfrm>
            <a:custGeom>
              <a:rect b="b" l="l" r="r" t="t"/>
              <a:pathLst>
                <a:path extrusionOk="0" h="435" w="487">
                  <a:moveTo>
                    <a:pt x="240" y="0"/>
                  </a:moveTo>
                  <a:cubicBezTo>
                    <a:pt x="184" y="0"/>
                    <a:pt x="128" y="22"/>
                    <a:pt x="88" y="66"/>
                  </a:cubicBezTo>
                  <a:cubicBezTo>
                    <a:pt x="0" y="146"/>
                    <a:pt x="0" y="289"/>
                    <a:pt x="88" y="369"/>
                  </a:cubicBezTo>
                  <a:cubicBezTo>
                    <a:pt x="128" y="413"/>
                    <a:pt x="184" y="435"/>
                    <a:pt x="240" y="435"/>
                  </a:cubicBezTo>
                  <a:cubicBezTo>
                    <a:pt x="297" y="435"/>
                    <a:pt x="355" y="413"/>
                    <a:pt x="399" y="369"/>
                  </a:cubicBezTo>
                  <a:cubicBezTo>
                    <a:pt x="487" y="289"/>
                    <a:pt x="487" y="146"/>
                    <a:pt x="399" y="66"/>
                  </a:cubicBezTo>
                  <a:cubicBezTo>
                    <a:pt x="355" y="22"/>
                    <a:pt x="297" y="0"/>
                    <a:pt x="240"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4"/>
            <p:cNvSpPr/>
            <p:nvPr/>
          </p:nvSpPr>
          <p:spPr>
            <a:xfrm>
              <a:off x="1081600" y="2957475"/>
              <a:ext cx="12200" cy="10850"/>
            </a:xfrm>
            <a:custGeom>
              <a:rect b="b" l="l" r="r" t="t"/>
              <a:pathLst>
                <a:path extrusionOk="0" h="434" w="488">
                  <a:moveTo>
                    <a:pt x="248" y="1"/>
                  </a:moveTo>
                  <a:cubicBezTo>
                    <a:pt x="190" y="1"/>
                    <a:pt x="132" y="23"/>
                    <a:pt x="88" y="66"/>
                  </a:cubicBezTo>
                  <a:cubicBezTo>
                    <a:pt x="1" y="146"/>
                    <a:pt x="1" y="290"/>
                    <a:pt x="88" y="370"/>
                  </a:cubicBezTo>
                  <a:cubicBezTo>
                    <a:pt x="136" y="410"/>
                    <a:pt x="192" y="434"/>
                    <a:pt x="248" y="434"/>
                  </a:cubicBezTo>
                  <a:cubicBezTo>
                    <a:pt x="304" y="434"/>
                    <a:pt x="360" y="410"/>
                    <a:pt x="407" y="370"/>
                  </a:cubicBezTo>
                  <a:cubicBezTo>
                    <a:pt x="487" y="290"/>
                    <a:pt x="487" y="146"/>
                    <a:pt x="407" y="66"/>
                  </a:cubicBezTo>
                  <a:cubicBezTo>
                    <a:pt x="364" y="23"/>
                    <a:pt x="306" y="1"/>
                    <a:pt x="248"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4"/>
            <p:cNvSpPr/>
            <p:nvPr/>
          </p:nvSpPr>
          <p:spPr>
            <a:xfrm>
              <a:off x="1083800" y="2886075"/>
              <a:ext cx="44300" cy="15925"/>
            </a:xfrm>
            <a:custGeom>
              <a:rect b="b" l="l" r="r" t="t"/>
              <a:pathLst>
                <a:path extrusionOk="0" h="637" w="1772">
                  <a:moveTo>
                    <a:pt x="241" y="0"/>
                  </a:moveTo>
                  <a:cubicBezTo>
                    <a:pt x="133" y="0"/>
                    <a:pt x="38" y="75"/>
                    <a:pt x="16" y="178"/>
                  </a:cubicBezTo>
                  <a:cubicBezTo>
                    <a:pt x="0" y="305"/>
                    <a:pt x="80" y="417"/>
                    <a:pt x="200" y="433"/>
                  </a:cubicBezTo>
                  <a:lnTo>
                    <a:pt x="1500" y="632"/>
                  </a:lnTo>
                  <a:cubicBezTo>
                    <a:pt x="1514" y="635"/>
                    <a:pt x="1527" y="636"/>
                    <a:pt x="1540" y="636"/>
                  </a:cubicBezTo>
                  <a:cubicBezTo>
                    <a:pt x="1644" y="636"/>
                    <a:pt x="1734" y="555"/>
                    <a:pt x="1748" y="449"/>
                  </a:cubicBezTo>
                  <a:cubicBezTo>
                    <a:pt x="1772" y="329"/>
                    <a:pt x="1684" y="217"/>
                    <a:pt x="1564" y="202"/>
                  </a:cubicBezTo>
                  <a:lnTo>
                    <a:pt x="272" y="2"/>
                  </a:lnTo>
                  <a:cubicBezTo>
                    <a:pt x="261" y="1"/>
                    <a:pt x="251" y="0"/>
                    <a:pt x="241"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4"/>
            <p:cNvSpPr/>
            <p:nvPr/>
          </p:nvSpPr>
          <p:spPr>
            <a:xfrm>
              <a:off x="1116500" y="2891400"/>
              <a:ext cx="17000" cy="42525"/>
            </a:xfrm>
            <a:custGeom>
              <a:rect b="b" l="l" r="r" t="t"/>
              <a:pathLst>
                <a:path extrusionOk="0" h="1701" w="680">
                  <a:moveTo>
                    <a:pt x="249" y="0"/>
                  </a:moveTo>
                  <a:cubicBezTo>
                    <a:pt x="235" y="0"/>
                    <a:pt x="222" y="2"/>
                    <a:pt x="208" y="4"/>
                  </a:cubicBezTo>
                  <a:cubicBezTo>
                    <a:pt x="81" y="12"/>
                    <a:pt x="1" y="124"/>
                    <a:pt x="17" y="252"/>
                  </a:cubicBezTo>
                  <a:lnTo>
                    <a:pt x="224" y="1521"/>
                  </a:lnTo>
                  <a:cubicBezTo>
                    <a:pt x="245" y="1626"/>
                    <a:pt x="335" y="1700"/>
                    <a:pt x="437" y="1700"/>
                  </a:cubicBezTo>
                  <a:cubicBezTo>
                    <a:pt x="451" y="1700"/>
                    <a:pt x="465" y="1699"/>
                    <a:pt x="480" y="1696"/>
                  </a:cubicBezTo>
                  <a:cubicBezTo>
                    <a:pt x="599" y="1680"/>
                    <a:pt x="679" y="1568"/>
                    <a:pt x="663" y="1449"/>
                  </a:cubicBezTo>
                  <a:lnTo>
                    <a:pt x="456" y="180"/>
                  </a:lnTo>
                  <a:cubicBezTo>
                    <a:pt x="442" y="75"/>
                    <a:pt x="347" y="0"/>
                    <a:pt x="249"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4"/>
            <p:cNvSpPr/>
            <p:nvPr/>
          </p:nvSpPr>
          <p:spPr>
            <a:xfrm>
              <a:off x="1090775" y="2684525"/>
              <a:ext cx="249175" cy="241900"/>
            </a:xfrm>
            <a:custGeom>
              <a:rect b="b" l="l" r="r" t="t"/>
              <a:pathLst>
                <a:path extrusionOk="0" h="9676" w="9967">
                  <a:moveTo>
                    <a:pt x="9564" y="1"/>
                  </a:moveTo>
                  <a:cubicBezTo>
                    <a:pt x="9470" y="1"/>
                    <a:pt x="9376" y="37"/>
                    <a:pt x="9305" y="109"/>
                  </a:cubicBezTo>
                  <a:lnTo>
                    <a:pt x="144" y="9061"/>
                  </a:lnTo>
                  <a:cubicBezTo>
                    <a:pt x="1" y="9205"/>
                    <a:pt x="1" y="9436"/>
                    <a:pt x="144" y="9572"/>
                  </a:cubicBezTo>
                  <a:cubicBezTo>
                    <a:pt x="216" y="9644"/>
                    <a:pt x="312" y="9676"/>
                    <a:pt x="408" y="9676"/>
                  </a:cubicBezTo>
                  <a:cubicBezTo>
                    <a:pt x="503" y="9676"/>
                    <a:pt x="599" y="9644"/>
                    <a:pt x="671" y="9572"/>
                  </a:cubicBezTo>
                  <a:lnTo>
                    <a:pt x="9823" y="619"/>
                  </a:lnTo>
                  <a:cubicBezTo>
                    <a:pt x="9967" y="476"/>
                    <a:pt x="9967" y="244"/>
                    <a:pt x="9823" y="109"/>
                  </a:cubicBezTo>
                  <a:cubicBezTo>
                    <a:pt x="9751" y="37"/>
                    <a:pt x="9658" y="1"/>
                    <a:pt x="9564" y="1"/>
                  </a:cubicBezTo>
                  <a:close/>
                </a:path>
              </a:pathLst>
            </a:custGeom>
            <a:solidFill>
              <a:srgbClr val="152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4"/>
            <p:cNvSpPr/>
            <p:nvPr/>
          </p:nvSpPr>
          <p:spPr>
            <a:xfrm>
              <a:off x="1089575" y="2684525"/>
              <a:ext cx="249175" cy="241500"/>
            </a:xfrm>
            <a:custGeom>
              <a:rect b="b" l="l" r="r" t="t"/>
              <a:pathLst>
                <a:path extrusionOk="0" h="9660" w="9967">
                  <a:moveTo>
                    <a:pt x="9612" y="1"/>
                  </a:moveTo>
                  <a:cubicBezTo>
                    <a:pt x="9518" y="1"/>
                    <a:pt x="9424" y="37"/>
                    <a:pt x="9353" y="109"/>
                  </a:cubicBezTo>
                  <a:lnTo>
                    <a:pt x="192" y="9061"/>
                  </a:lnTo>
                  <a:cubicBezTo>
                    <a:pt x="1" y="9261"/>
                    <a:pt x="88" y="9588"/>
                    <a:pt x="360" y="9660"/>
                  </a:cubicBezTo>
                  <a:cubicBezTo>
                    <a:pt x="328" y="9540"/>
                    <a:pt x="360" y="9405"/>
                    <a:pt x="456" y="9317"/>
                  </a:cubicBezTo>
                  <a:lnTo>
                    <a:pt x="9616" y="364"/>
                  </a:lnTo>
                  <a:cubicBezTo>
                    <a:pt x="9682" y="292"/>
                    <a:pt x="9774" y="256"/>
                    <a:pt x="9871" y="256"/>
                  </a:cubicBezTo>
                  <a:cubicBezTo>
                    <a:pt x="9903" y="256"/>
                    <a:pt x="9935" y="260"/>
                    <a:pt x="9967" y="268"/>
                  </a:cubicBezTo>
                  <a:cubicBezTo>
                    <a:pt x="9951" y="204"/>
                    <a:pt x="9919" y="149"/>
                    <a:pt x="9871" y="109"/>
                  </a:cubicBezTo>
                  <a:cubicBezTo>
                    <a:pt x="9799" y="37"/>
                    <a:pt x="9706" y="1"/>
                    <a:pt x="9612"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4"/>
            <p:cNvSpPr/>
            <p:nvPr/>
          </p:nvSpPr>
          <p:spPr>
            <a:xfrm>
              <a:off x="1298850" y="2684525"/>
              <a:ext cx="41100" cy="39625"/>
            </a:xfrm>
            <a:custGeom>
              <a:rect b="b" l="l" r="r" t="t"/>
              <a:pathLst>
                <a:path extrusionOk="0" h="1585" w="1644">
                  <a:moveTo>
                    <a:pt x="1241" y="1"/>
                  </a:moveTo>
                  <a:cubicBezTo>
                    <a:pt x="1147" y="1"/>
                    <a:pt x="1053" y="37"/>
                    <a:pt x="982" y="109"/>
                  </a:cubicBezTo>
                  <a:lnTo>
                    <a:pt x="0" y="1074"/>
                  </a:lnTo>
                  <a:lnTo>
                    <a:pt x="327" y="1250"/>
                  </a:lnTo>
                  <a:lnTo>
                    <a:pt x="519" y="1585"/>
                  </a:lnTo>
                  <a:lnTo>
                    <a:pt x="1500" y="619"/>
                  </a:lnTo>
                  <a:cubicBezTo>
                    <a:pt x="1644" y="484"/>
                    <a:pt x="1644" y="252"/>
                    <a:pt x="1500" y="109"/>
                  </a:cubicBezTo>
                  <a:cubicBezTo>
                    <a:pt x="1428" y="37"/>
                    <a:pt x="1335" y="1"/>
                    <a:pt x="1241"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4"/>
            <p:cNvSpPr/>
            <p:nvPr/>
          </p:nvSpPr>
          <p:spPr>
            <a:xfrm>
              <a:off x="1232200" y="2756250"/>
              <a:ext cx="33750" cy="32750"/>
            </a:xfrm>
            <a:custGeom>
              <a:rect b="b" l="l" r="r" t="t"/>
              <a:pathLst>
                <a:path extrusionOk="0" h="1310" w="1350">
                  <a:moveTo>
                    <a:pt x="671" y="0"/>
                  </a:moveTo>
                  <a:cubicBezTo>
                    <a:pt x="304" y="0"/>
                    <a:pt x="1" y="288"/>
                    <a:pt x="1" y="655"/>
                  </a:cubicBezTo>
                  <a:cubicBezTo>
                    <a:pt x="1" y="1014"/>
                    <a:pt x="304" y="1309"/>
                    <a:pt x="671" y="1309"/>
                  </a:cubicBezTo>
                  <a:cubicBezTo>
                    <a:pt x="1046" y="1309"/>
                    <a:pt x="1349" y="1014"/>
                    <a:pt x="1349" y="655"/>
                  </a:cubicBezTo>
                  <a:cubicBezTo>
                    <a:pt x="1349" y="288"/>
                    <a:pt x="1046" y="0"/>
                    <a:pt x="671"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4"/>
            <p:cNvSpPr/>
            <p:nvPr/>
          </p:nvSpPr>
          <p:spPr>
            <a:xfrm>
              <a:off x="1187125" y="2800325"/>
              <a:ext cx="33550" cy="32750"/>
            </a:xfrm>
            <a:custGeom>
              <a:rect b="b" l="l" r="r" t="t"/>
              <a:pathLst>
                <a:path extrusionOk="0" h="1310" w="1342">
                  <a:moveTo>
                    <a:pt x="671" y="1"/>
                  </a:moveTo>
                  <a:cubicBezTo>
                    <a:pt x="304" y="1"/>
                    <a:pt x="1" y="296"/>
                    <a:pt x="1" y="655"/>
                  </a:cubicBezTo>
                  <a:cubicBezTo>
                    <a:pt x="1" y="1014"/>
                    <a:pt x="304" y="1310"/>
                    <a:pt x="671" y="1310"/>
                  </a:cubicBezTo>
                  <a:cubicBezTo>
                    <a:pt x="1046" y="1310"/>
                    <a:pt x="1341" y="1014"/>
                    <a:pt x="1341" y="655"/>
                  </a:cubicBezTo>
                  <a:cubicBezTo>
                    <a:pt x="1341" y="296"/>
                    <a:pt x="1046" y="1"/>
                    <a:pt x="671"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4"/>
            <p:cNvSpPr/>
            <p:nvPr/>
          </p:nvSpPr>
          <p:spPr>
            <a:xfrm>
              <a:off x="1230625" y="2756250"/>
              <a:ext cx="34325" cy="31950"/>
            </a:xfrm>
            <a:custGeom>
              <a:rect b="b" l="l" r="r" t="t"/>
              <a:pathLst>
                <a:path extrusionOk="0" h="1278" w="1373">
                  <a:moveTo>
                    <a:pt x="738" y="0"/>
                  </a:moveTo>
                  <a:cubicBezTo>
                    <a:pt x="567" y="0"/>
                    <a:pt x="395" y="64"/>
                    <a:pt x="263" y="192"/>
                  </a:cubicBezTo>
                  <a:cubicBezTo>
                    <a:pt x="0" y="447"/>
                    <a:pt x="0" y="862"/>
                    <a:pt x="263" y="1118"/>
                  </a:cubicBezTo>
                  <a:cubicBezTo>
                    <a:pt x="335" y="1189"/>
                    <a:pt x="423" y="1237"/>
                    <a:pt x="511" y="1277"/>
                  </a:cubicBezTo>
                  <a:cubicBezTo>
                    <a:pt x="431" y="1038"/>
                    <a:pt x="487" y="767"/>
                    <a:pt x="670" y="591"/>
                  </a:cubicBezTo>
                  <a:cubicBezTo>
                    <a:pt x="797" y="464"/>
                    <a:pt x="965" y="399"/>
                    <a:pt x="1138" y="399"/>
                  </a:cubicBezTo>
                  <a:cubicBezTo>
                    <a:pt x="1216" y="399"/>
                    <a:pt x="1296" y="412"/>
                    <a:pt x="1373" y="439"/>
                  </a:cubicBezTo>
                  <a:cubicBezTo>
                    <a:pt x="1333" y="344"/>
                    <a:pt x="1285" y="256"/>
                    <a:pt x="1213" y="192"/>
                  </a:cubicBezTo>
                  <a:cubicBezTo>
                    <a:pt x="1081" y="64"/>
                    <a:pt x="910" y="0"/>
                    <a:pt x="738"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4"/>
            <p:cNvSpPr/>
            <p:nvPr/>
          </p:nvSpPr>
          <p:spPr>
            <a:xfrm>
              <a:off x="1185525" y="2800325"/>
              <a:ext cx="34350" cy="31750"/>
            </a:xfrm>
            <a:custGeom>
              <a:rect b="b" l="l" r="r" t="t"/>
              <a:pathLst>
                <a:path extrusionOk="0" h="1270" w="1374">
                  <a:moveTo>
                    <a:pt x="739" y="1"/>
                  </a:moveTo>
                  <a:cubicBezTo>
                    <a:pt x="567" y="1"/>
                    <a:pt x="396" y="65"/>
                    <a:pt x="264" y="192"/>
                  </a:cubicBezTo>
                  <a:cubicBezTo>
                    <a:pt x="1" y="448"/>
                    <a:pt x="1" y="863"/>
                    <a:pt x="264" y="1118"/>
                  </a:cubicBezTo>
                  <a:cubicBezTo>
                    <a:pt x="336" y="1190"/>
                    <a:pt x="416" y="1246"/>
                    <a:pt x="511" y="1270"/>
                  </a:cubicBezTo>
                  <a:cubicBezTo>
                    <a:pt x="432" y="1038"/>
                    <a:pt x="488" y="767"/>
                    <a:pt x="671" y="591"/>
                  </a:cubicBezTo>
                  <a:cubicBezTo>
                    <a:pt x="799" y="469"/>
                    <a:pt x="970" y="401"/>
                    <a:pt x="1146" y="401"/>
                  </a:cubicBezTo>
                  <a:cubicBezTo>
                    <a:pt x="1222" y="401"/>
                    <a:pt x="1299" y="413"/>
                    <a:pt x="1373" y="440"/>
                  </a:cubicBezTo>
                  <a:cubicBezTo>
                    <a:pt x="1333" y="344"/>
                    <a:pt x="1285" y="256"/>
                    <a:pt x="1214" y="192"/>
                  </a:cubicBezTo>
                  <a:cubicBezTo>
                    <a:pt x="1082" y="65"/>
                    <a:pt x="910" y="1"/>
                    <a:pt x="739" y="1"/>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4"/>
            <p:cNvSpPr/>
            <p:nvPr/>
          </p:nvSpPr>
          <p:spPr>
            <a:xfrm>
              <a:off x="1196700" y="2765625"/>
              <a:ext cx="59475" cy="58075"/>
            </a:xfrm>
            <a:custGeom>
              <a:rect b="b" l="l" r="r" t="t"/>
              <a:pathLst>
                <a:path extrusionOk="0" h="2323" w="2379">
                  <a:moveTo>
                    <a:pt x="1190" y="1"/>
                  </a:moveTo>
                  <a:cubicBezTo>
                    <a:pt x="535" y="1"/>
                    <a:pt x="1" y="519"/>
                    <a:pt x="1" y="1158"/>
                  </a:cubicBezTo>
                  <a:cubicBezTo>
                    <a:pt x="1" y="1804"/>
                    <a:pt x="535" y="2323"/>
                    <a:pt x="1190" y="2323"/>
                  </a:cubicBezTo>
                  <a:cubicBezTo>
                    <a:pt x="1852" y="2323"/>
                    <a:pt x="2379" y="1804"/>
                    <a:pt x="2379" y="1158"/>
                  </a:cubicBezTo>
                  <a:cubicBezTo>
                    <a:pt x="2379" y="519"/>
                    <a:pt x="1852" y="1"/>
                    <a:pt x="1190"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4"/>
            <p:cNvSpPr/>
            <p:nvPr/>
          </p:nvSpPr>
          <p:spPr>
            <a:xfrm>
              <a:off x="1193900" y="2765475"/>
              <a:ext cx="60275" cy="56225"/>
            </a:xfrm>
            <a:custGeom>
              <a:rect b="b" l="l" r="r" t="t"/>
              <a:pathLst>
                <a:path extrusionOk="0" h="2249" w="2411">
                  <a:moveTo>
                    <a:pt x="1306" y="1"/>
                  </a:moveTo>
                  <a:cubicBezTo>
                    <a:pt x="1002" y="1"/>
                    <a:pt x="699" y="114"/>
                    <a:pt x="464" y="342"/>
                  </a:cubicBezTo>
                  <a:cubicBezTo>
                    <a:pt x="1" y="796"/>
                    <a:pt x="1" y="1539"/>
                    <a:pt x="464" y="1985"/>
                  </a:cubicBezTo>
                  <a:cubicBezTo>
                    <a:pt x="575" y="2097"/>
                    <a:pt x="711" y="2185"/>
                    <a:pt x="863" y="2249"/>
                  </a:cubicBezTo>
                  <a:cubicBezTo>
                    <a:pt x="687" y="1818"/>
                    <a:pt x="791" y="1323"/>
                    <a:pt x="1134" y="996"/>
                  </a:cubicBezTo>
                  <a:cubicBezTo>
                    <a:pt x="1360" y="775"/>
                    <a:pt x="1663" y="656"/>
                    <a:pt x="1971" y="656"/>
                  </a:cubicBezTo>
                  <a:cubicBezTo>
                    <a:pt x="2119" y="656"/>
                    <a:pt x="2268" y="684"/>
                    <a:pt x="2411" y="741"/>
                  </a:cubicBezTo>
                  <a:cubicBezTo>
                    <a:pt x="2347" y="589"/>
                    <a:pt x="2259" y="453"/>
                    <a:pt x="2147" y="342"/>
                  </a:cubicBezTo>
                  <a:cubicBezTo>
                    <a:pt x="1912" y="114"/>
                    <a:pt x="1609" y="1"/>
                    <a:pt x="1306" y="1"/>
                  </a:cubicBez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4"/>
            <p:cNvSpPr/>
            <p:nvPr/>
          </p:nvSpPr>
          <p:spPr>
            <a:xfrm>
              <a:off x="1277300" y="2647950"/>
              <a:ext cx="100175" cy="95350"/>
            </a:xfrm>
            <a:custGeom>
              <a:rect b="b" l="l" r="r" t="t"/>
              <a:pathLst>
                <a:path extrusionOk="0" h="3814" w="4007">
                  <a:moveTo>
                    <a:pt x="3697" y="1"/>
                  </a:moveTo>
                  <a:cubicBezTo>
                    <a:pt x="3668" y="1"/>
                    <a:pt x="3638" y="5"/>
                    <a:pt x="3607" y="16"/>
                  </a:cubicBezTo>
                  <a:lnTo>
                    <a:pt x="264" y="997"/>
                  </a:lnTo>
                  <a:cubicBezTo>
                    <a:pt x="32" y="1061"/>
                    <a:pt x="0" y="1372"/>
                    <a:pt x="208" y="1492"/>
                  </a:cubicBezTo>
                  <a:lnTo>
                    <a:pt x="1620" y="2290"/>
                  </a:lnTo>
                  <a:lnTo>
                    <a:pt x="2450" y="3678"/>
                  </a:lnTo>
                  <a:cubicBezTo>
                    <a:pt x="2503" y="3770"/>
                    <a:pt x="2594" y="3814"/>
                    <a:pt x="2686" y="3814"/>
                  </a:cubicBezTo>
                  <a:cubicBezTo>
                    <a:pt x="2799" y="3814"/>
                    <a:pt x="2913" y="3746"/>
                    <a:pt x="2953" y="3622"/>
                  </a:cubicBezTo>
                  <a:lnTo>
                    <a:pt x="3958" y="351"/>
                  </a:lnTo>
                  <a:cubicBezTo>
                    <a:pt x="4006" y="173"/>
                    <a:pt x="3872" y="1"/>
                    <a:pt x="3697"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4"/>
            <p:cNvSpPr/>
            <p:nvPr/>
          </p:nvSpPr>
          <p:spPr>
            <a:xfrm>
              <a:off x="1277300" y="2647975"/>
              <a:ext cx="97175" cy="57225"/>
            </a:xfrm>
            <a:custGeom>
              <a:rect b="b" l="l" r="r" t="t"/>
              <a:pathLst>
                <a:path extrusionOk="0" h="2289" w="3887">
                  <a:moveTo>
                    <a:pt x="3697" y="1"/>
                  </a:moveTo>
                  <a:cubicBezTo>
                    <a:pt x="3668" y="1"/>
                    <a:pt x="3637" y="5"/>
                    <a:pt x="3607" y="15"/>
                  </a:cubicBezTo>
                  <a:lnTo>
                    <a:pt x="264" y="996"/>
                  </a:lnTo>
                  <a:cubicBezTo>
                    <a:pt x="32" y="1060"/>
                    <a:pt x="0" y="1371"/>
                    <a:pt x="208" y="1491"/>
                  </a:cubicBezTo>
                  <a:lnTo>
                    <a:pt x="1620" y="2289"/>
                  </a:lnTo>
                  <a:lnTo>
                    <a:pt x="3886" y="78"/>
                  </a:lnTo>
                  <a:cubicBezTo>
                    <a:pt x="3835" y="28"/>
                    <a:pt x="3769" y="1"/>
                    <a:pt x="3697"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4"/>
            <p:cNvSpPr/>
            <p:nvPr/>
          </p:nvSpPr>
          <p:spPr>
            <a:xfrm>
              <a:off x="1279100" y="2680250"/>
              <a:ext cx="63250" cy="25150"/>
            </a:xfrm>
            <a:custGeom>
              <a:rect b="b" l="l" r="r" t="t"/>
              <a:pathLst>
                <a:path extrusionOk="0" h="1006" w="2530">
                  <a:moveTo>
                    <a:pt x="0" y="0"/>
                  </a:moveTo>
                  <a:lnTo>
                    <a:pt x="0" y="0"/>
                  </a:lnTo>
                  <a:cubicBezTo>
                    <a:pt x="8" y="88"/>
                    <a:pt x="64" y="160"/>
                    <a:pt x="136" y="200"/>
                  </a:cubicBezTo>
                  <a:lnTo>
                    <a:pt x="1548" y="1006"/>
                  </a:lnTo>
                  <a:lnTo>
                    <a:pt x="2530" y="48"/>
                  </a:lnTo>
                  <a:lnTo>
                    <a:pt x="0" y="0"/>
                  </a:ln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4"/>
            <p:cNvSpPr/>
            <p:nvPr/>
          </p:nvSpPr>
          <p:spPr>
            <a:xfrm>
              <a:off x="1318000" y="2681250"/>
              <a:ext cx="25550" cy="62050"/>
            </a:xfrm>
            <a:custGeom>
              <a:rect b="b" l="l" r="r" t="t"/>
              <a:pathLst>
                <a:path extrusionOk="0" h="2482" w="1022">
                  <a:moveTo>
                    <a:pt x="982" y="0"/>
                  </a:moveTo>
                  <a:lnTo>
                    <a:pt x="0" y="958"/>
                  </a:lnTo>
                  <a:lnTo>
                    <a:pt x="822" y="2346"/>
                  </a:lnTo>
                  <a:cubicBezTo>
                    <a:pt x="862" y="2418"/>
                    <a:pt x="942" y="2466"/>
                    <a:pt x="1021" y="2482"/>
                  </a:cubicBezTo>
                  <a:lnTo>
                    <a:pt x="982"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3" name="Google Shape;7063;p64"/>
          <p:cNvGrpSpPr/>
          <p:nvPr/>
        </p:nvGrpSpPr>
        <p:grpSpPr>
          <a:xfrm>
            <a:off x="7911550" y="2076600"/>
            <a:ext cx="115550" cy="367875"/>
            <a:chOff x="7911550" y="2076600"/>
            <a:chExt cx="115550" cy="367875"/>
          </a:xfrm>
        </p:grpSpPr>
        <p:sp>
          <p:nvSpPr>
            <p:cNvPr id="7064" name="Google Shape;7064;p64"/>
            <p:cNvSpPr/>
            <p:nvPr/>
          </p:nvSpPr>
          <p:spPr>
            <a:xfrm>
              <a:off x="7911750" y="2076700"/>
              <a:ext cx="115350" cy="322300"/>
            </a:xfrm>
            <a:custGeom>
              <a:rect b="b" l="l" r="r" t="t"/>
              <a:pathLst>
                <a:path extrusionOk="0" h="12892" w="4614">
                  <a:moveTo>
                    <a:pt x="2303" y="1"/>
                  </a:moveTo>
                  <a:cubicBezTo>
                    <a:pt x="2203" y="1"/>
                    <a:pt x="2104" y="45"/>
                    <a:pt x="2036" y="132"/>
                  </a:cubicBezTo>
                  <a:lnTo>
                    <a:pt x="336" y="2494"/>
                  </a:lnTo>
                  <a:cubicBezTo>
                    <a:pt x="232" y="2646"/>
                    <a:pt x="256" y="2853"/>
                    <a:pt x="400" y="2973"/>
                  </a:cubicBezTo>
                  <a:lnTo>
                    <a:pt x="2084" y="4401"/>
                  </a:lnTo>
                  <a:lnTo>
                    <a:pt x="424" y="4058"/>
                  </a:lnTo>
                  <a:cubicBezTo>
                    <a:pt x="402" y="4054"/>
                    <a:pt x="381" y="4052"/>
                    <a:pt x="360" y="4052"/>
                  </a:cubicBezTo>
                  <a:cubicBezTo>
                    <a:pt x="169" y="4052"/>
                    <a:pt x="1" y="4208"/>
                    <a:pt x="1" y="4409"/>
                  </a:cubicBezTo>
                  <a:lnTo>
                    <a:pt x="1" y="10418"/>
                  </a:lnTo>
                  <a:cubicBezTo>
                    <a:pt x="1" y="10577"/>
                    <a:pt x="105" y="10721"/>
                    <a:pt x="264" y="10761"/>
                  </a:cubicBezTo>
                  <a:lnTo>
                    <a:pt x="1326" y="11048"/>
                  </a:lnTo>
                  <a:lnTo>
                    <a:pt x="639" y="11647"/>
                  </a:lnTo>
                  <a:cubicBezTo>
                    <a:pt x="440" y="11822"/>
                    <a:pt x="496" y="12141"/>
                    <a:pt x="735" y="12245"/>
                  </a:cubicBezTo>
                  <a:lnTo>
                    <a:pt x="2307" y="12891"/>
                  </a:lnTo>
                  <a:lnTo>
                    <a:pt x="3871" y="12245"/>
                  </a:lnTo>
                  <a:cubicBezTo>
                    <a:pt x="4118" y="12141"/>
                    <a:pt x="4174" y="11822"/>
                    <a:pt x="3975" y="11647"/>
                  </a:cubicBezTo>
                  <a:lnTo>
                    <a:pt x="3280" y="11048"/>
                  </a:lnTo>
                  <a:lnTo>
                    <a:pt x="4350" y="10761"/>
                  </a:lnTo>
                  <a:cubicBezTo>
                    <a:pt x="4501" y="10721"/>
                    <a:pt x="4613" y="10577"/>
                    <a:pt x="4613" y="10418"/>
                  </a:cubicBezTo>
                  <a:lnTo>
                    <a:pt x="4613" y="4409"/>
                  </a:lnTo>
                  <a:cubicBezTo>
                    <a:pt x="4613" y="4205"/>
                    <a:pt x="4451" y="4050"/>
                    <a:pt x="4259" y="4050"/>
                  </a:cubicBezTo>
                  <a:cubicBezTo>
                    <a:pt x="4234" y="4050"/>
                    <a:pt x="4208" y="4053"/>
                    <a:pt x="4182" y="4058"/>
                  </a:cubicBezTo>
                  <a:lnTo>
                    <a:pt x="2522" y="4401"/>
                  </a:lnTo>
                  <a:lnTo>
                    <a:pt x="4214" y="2973"/>
                  </a:lnTo>
                  <a:cubicBezTo>
                    <a:pt x="4350" y="2853"/>
                    <a:pt x="4374" y="2646"/>
                    <a:pt x="4270" y="2494"/>
                  </a:cubicBezTo>
                  <a:lnTo>
                    <a:pt x="2570" y="132"/>
                  </a:lnTo>
                  <a:cubicBezTo>
                    <a:pt x="2502" y="45"/>
                    <a:pt x="2403" y="1"/>
                    <a:pt x="2303" y="1"/>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4"/>
            <p:cNvSpPr/>
            <p:nvPr/>
          </p:nvSpPr>
          <p:spPr>
            <a:xfrm>
              <a:off x="7911550" y="2076600"/>
              <a:ext cx="57675" cy="322400"/>
            </a:xfrm>
            <a:custGeom>
              <a:rect b="b" l="l" r="r" t="t"/>
              <a:pathLst>
                <a:path extrusionOk="0" h="12896" w="2307">
                  <a:moveTo>
                    <a:pt x="2307" y="1"/>
                  </a:moveTo>
                  <a:cubicBezTo>
                    <a:pt x="2203" y="1"/>
                    <a:pt x="2108" y="49"/>
                    <a:pt x="2044" y="136"/>
                  </a:cubicBezTo>
                  <a:lnTo>
                    <a:pt x="344" y="2498"/>
                  </a:lnTo>
                  <a:cubicBezTo>
                    <a:pt x="232" y="2650"/>
                    <a:pt x="256" y="2857"/>
                    <a:pt x="400" y="2977"/>
                  </a:cubicBezTo>
                  <a:lnTo>
                    <a:pt x="2084" y="4405"/>
                  </a:lnTo>
                  <a:lnTo>
                    <a:pt x="432" y="4062"/>
                  </a:lnTo>
                  <a:cubicBezTo>
                    <a:pt x="410" y="4058"/>
                    <a:pt x="387" y="4056"/>
                    <a:pt x="366" y="4056"/>
                  </a:cubicBezTo>
                  <a:cubicBezTo>
                    <a:pt x="169" y="4056"/>
                    <a:pt x="1" y="4212"/>
                    <a:pt x="1" y="4413"/>
                  </a:cubicBezTo>
                  <a:lnTo>
                    <a:pt x="1" y="10422"/>
                  </a:lnTo>
                  <a:cubicBezTo>
                    <a:pt x="1" y="10581"/>
                    <a:pt x="113" y="10725"/>
                    <a:pt x="264" y="10765"/>
                  </a:cubicBezTo>
                  <a:lnTo>
                    <a:pt x="1334" y="11052"/>
                  </a:lnTo>
                  <a:lnTo>
                    <a:pt x="639" y="11651"/>
                  </a:lnTo>
                  <a:cubicBezTo>
                    <a:pt x="440" y="11826"/>
                    <a:pt x="496" y="12145"/>
                    <a:pt x="743" y="12249"/>
                  </a:cubicBezTo>
                  <a:lnTo>
                    <a:pt x="2307" y="12895"/>
                  </a:lnTo>
                  <a:lnTo>
                    <a:pt x="2307" y="1"/>
                  </a:ln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4"/>
            <p:cNvSpPr/>
            <p:nvPr/>
          </p:nvSpPr>
          <p:spPr>
            <a:xfrm>
              <a:off x="7924925" y="2200250"/>
              <a:ext cx="50500" cy="20875"/>
            </a:xfrm>
            <a:custGeom>
              <a:rect b="b" l="l" r="r" t="t"/>
              <a:pathLst>
                <a:path extrusionOk="0" h="835" w="2020">
                  <a:moveTo>
                    <a:pt x="307" y="0"/>
                  </a:moveTo>
                  <a:cubicBezTo>
                    <a:pt x="72" y="0"/>
                    <a:pt x="1" y="368"/>
                    <a:pt x="264" y="441"/>
                  </a:cubicBezTo>
                  <a:lnTo>
                    <a:pt x="1716" y="824"/>
                  </a:lnTo>
                  <a:cubicBezTo>
                    <a:pt x="1739" y="831"/>
                    <a:pt x="1762" y="835"/>
                    <a:pt x="1784" y="835"/>
                  </a:cubicBezTo>
                  <a:cubicBezTo>
                    <a:pt x="1883" y="835"/>
                    <a:pt x="1976" y="768"/>
                    <a:pt x="1995" y="664"/>
                  </a:cubicBezTo>
                  <a:cubicBezTo>
                    <a:pt x="2019" y="545"/>
                    <a:pt x="1956" y="425"/>
                    <a:pt x="1836" y="393"/>
                  </a:cubicBezTo>
                  <a:lnTo>
                    <a:pt x="376" y="10"/>
                  </a:lnTo>
                  <a:cubicBezTo>
                    <a:pt x="351" y="3"/>
                    <a:pt x="329" y="0"/>
                    <a:pt x="307"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4"/>
            <p:cNvSpPr/>
            <p:nvPr/>
          </p:nvSpPr>
          <p:spPr>
            <a:xfrm>
              <a:off x="7963225" y="2200250"/>
              <a:ext cx="50500" cy="20725"/>
            </a:xfrm>
            <a:custGeom>
              <a:rect b="b" l="l" r="r" t="t"/>
              <a:pathLst>
                <a:path extrusionOk="0" h="829" w="2020">
                  <a:moveTo>
                    <a:pt x="1713" y="0"/>
                  </a:moveTo>
                  <a:cubicBezTo>
                    <a:pt x="1691" y="0"/>
                    <a:pt x="1669" y="3"/>
                    <a:pt x="1644" y="10"/>
                  </a:cubicBezTo>
                  <a:lnTo>
                    <a:pt x="184" y="393"/>
                  </a:lnTo>
                  <a:cubicBezTo>
                    <a:pt x="64" y="425"/>
                    <a:pt x="1" y="545"/>
                    <a:pt x="33" y="664"/>
                  </a:cubicBezTo>
                  <a:cubicBezTo>
                    <a:pt x="60" y="762"/>
                    <a:pt x="155" y="829"/>
                    <a:pt x="252" y="829"/>
                  </a:cubicBezTo>
                  <a:cubicBezTo>
                    <a:pt x="267" y="829"/>
                    <a:pt x="281" y="827"/>
                    <a:pt x="296" y="824"/>
                  </a:cubicBezTo>
                  <a:lnTo>
                    <a:pt x="1756" y="433"/>
                  </a:lnTo>
                  <a:cubicBezTo>
                    <a:pt x="2019" y="367"/>
                    <a:pt x="1948" y="0"/>
                    <a:pt x="171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4"/>
            <p:cNvSpPr/>
            <p:nvPr/>
          </p:nvSpPr>
          <p:spPr>
            <a:xfrm>
              <a:off x="7917350" y="2112725"/>
              <a:ext cx="103550" cy="74025"/>
            </a:xfrm>
            <a:custGeom>
              <a:rect b="b" l="l" r="r" t="t"/>
              <a:pathLst>
                <a:path extrusionOk="0" h="2961" w="4142">
                  <a:moveTo>
                    <a:pt x="870" y="0"/>
                  </a:moveTo>
                  <a:lnTo>
                    <a:pt x="112" y="1053"/>
                  </a:lnTo>
                  <a:cubicBezTo>
                    <a:pt x="0" y="1205"/>
                    <a:pt x="24" y="1412"/>
                    <a:pt x="168" y="1532"/>
                  </a:cubicBezTo>
                  <a:lnTo>
                    <a:pt x="1852" y="2960"/>
                  </a:lnTo>
                  <a:lnTo>
                    <a:pt x="2290" y="2960"/>
                  </a:lnTo>
                  <a:lnTo>
                    <a:pt x="3982" y="1532"/>
                  </a:lnTo>
                  <a:cubicBezTo>
                    <a:pt x="4118" y="1412"/>
                    <a:pt x="4142" y="1205"/>
                    <a:pt x="4038" y="1053"/>
                  </a:cubicBezTo>
                  <a:lnTo>
                    <a:pt x="3280" y="0"/>
                  </a:lnTo>
                  <a:lnTo>
                    <a:pt x="2075" y="1093"/>
                  </a:lnTo>
                  <a:lnTo>
                    <a:pt x="870"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4"/>
            <p:cNvSpPr/>
            <p:nvPr/>
          </p:nvSpPr>
          <p:spPr>
            <a:xfrm>
              <a:off x="7917350" y="2112725"/>
              <a:ext cx="51875" cy="74025"/>
            </a:xfrm>
            <a:custGeom>
              <a:rect b="b" l="l" r="r" t="t"/>
              <a:pathLst>
                <a:path extrusionOk="0" h="2961" w="2075">
                  <a:moveTo>
                    <a:pt x="870" y="0"/>
                  </a:moveTo>
                  <a:lnTo>
                    <a:pt x="112" y="1053"/>
                  </a:lnTo>
                  <a:cubicBezTo>
                    <a:pt x="0" y="1205"/>
                    <a:pt x="24" y="1412"/>
                    <a:pt x="168" y="1532"/>
                  </a:cubicBezTo>
                  <a:lnTo>
                    <a:pt x="1852" y="2960"/>
                  </a:lnTo>
                  <a:lnTo>
                    <a:pt x="2075" y="2960"/>
                  </a:lnTo>
                  <a:lnTo>
                    <a:pt x="2075" y="1093"/>
                  </a:lnTo>
                  <a:lnTo>
                    <a:pt x="870"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4"/>
            <p:cNvSpPr/>
            <p:nvPr/>
          </p:nvSpPr>
          <p:spPr>
            <a:xfrm>
              <a:off x="7933675" y="2137425"/>
              <a:ext cx="25200" cy="20425"/>
            </a:xfrm>
            <a:custGeom>
              <a:rect b="b" l="l" r="r" t="t"/>
              <a:pathLst>
                <a:path extrusionOk="0" h="817" w="1008">
                  <a:moveTo>
                    <a:pt x="321" y="0"/>
                  </a:moveTo>
                  <a:cubicBezTo>
                    <a:pt x="143" y="0"/>
                    <a:pt x="1" y="241"/>
                    <a:pt x="177" y="393"/>
                  </a:cubicBezTo>
                  <a:lnTo>
                    <a:pt x="616" y="768"/>
                  </a:lnTo>
                  <a:cubicBezTo>
                    <a:pt x="656" y="800"/>
                    <a:pt x="705" y="816"/>
                    <a:pt x="755" y="816"/>
                  </a:cubicBezTo>
                  <a:cubicBezTo>
                    <a:pt x="816" y="816"/>
                    <a:pt x="879" y="792"/>
                    <a:pt x="927" y="744"/>
                  </a:cubicBezTo>
                  <a:cubicBezTo>
                    <a:pt x="1007" y="648"/>
                    <a:pt x="991" y="504"/>
                    <a:pt x="903" y="424"/>
                  </a:cubicBezTo>
                  <a:lnTo>
                    <a:pt x="464" y="57"/>
                  </a:lnTo>
                  <a:cubicBezTo>
                    <a:pt x="418" y="17"/>
                    <a:pt x="368" y="0"/>
                    <a:pt x="321"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4"/>
            <p:cNvSpPr/>
            <p:nvPr/>
          </p:nvSpPr>
          <p:spPr>
            <a:xfrm>
              <a:off x="7979775" y="2137425"/>
              <a:ext cx="25000" cy="20650"/>
            </a:xfrm>
            <a:custGeom>
              <a:rect b="b" l="l" r="r" t="t"/>
              <a:pathLst>
                <a:path extrusionOk="0" h="826" w="1000">
                  <a:moveTo>
                    <a:pt x="682" y="0"/>
                  </a:moveTo>
                  <a:cubicBezTo>
                    <a:pt x="635" y="0"/>
                    <a:pt x="584" y="17"/>
                    <a:pt x="536" y="57"/>
                  </a:cubicBezTo>
                  <a:lnTo>
                    <a:pt x="105" y="424"/>
                  </a:lnTo>
                  <a:cubicBezTo>
                    <a:pt x="9" y="504"/>
                    <a:pt x="1" y="648"/>
                    <a:pt x="81" y="744"/>
                  </a:cubicBezTo>
                  <a:cubicBezTo>
                    <a:pt x="121" y="797"/>
                    <a:pt x="185" y="825"/>
                    <a:pt x="249" y="825"/>
                  </a:cubicBezTo>
                  <a:cubicBezTo>
                    <a:pt x="301" y="825"/>
                    <a:pt x="353" y="807"/>
                    <a:pt x="392" y="768"/>
                  </a:cubicBezTo>
                  <a:lnTo>
                    <a:pt x="823" y="393"/>
                  </a:lnTo>
                  <a:cubicBezTo>
                    <a:pt x="999" y="241"/>
                    <a:pt x="862" y="0"/>
                    <a:pt x="682" y="0"/>
                  </a:cubicBezTo>
                  <a:close/>
                </a:path>
              </a:pathLst>
            </a:custGeom>
            <a:solidFill>
              <a:srgbClr val="89BD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4"/>
            <p:cNvSpPr/>
            <p:nvPr/>
          </p:nvSpPr>
          <p:spPr>
            <a:xfrm>
              <a:off x="7911550" y="2225225"/>
              <a:ext cx="115350" cy="91775"/>
            </a:xfrm>
            <a:custGeom>
              <a:rect b="b" l="l" r="r" t="t"/>
              <a:pathLst>
                <a:path extrusionOk="0" h="3671" w="4614">
                  <a:moveTo>
                    <a:pt x="1" y="0"/>
                  </a:moveTo>
                  <a:lnTo>
                    <a:pt x="1" y="3104"/>
                  </a:lnTo>
                  <a:lnTo>
                    <a:pt x="2307" y="3671"/>
                  </a:lnTo>
                  <a:lnTo>
                    <a:pt x="4613" y="3104"/>
                  </a:lnTo>
                  <a:lnTo>
                    <a:pt x="4613" y="0"/>
                  </a:lnTo>
                  <a:lnTo>
                    <a:pt x="2307" y="671"/>
                  </a:lnTo>
                  <a:lnTo>
                    <a:pt x="1" y="0"/>
                  </a:lnTo>
                  <a:close/>
                </a:path>
              </a:pathLst>
            </a:custGeom>
            <a:solidFill>
              <a:srgbClr val="FFE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4"/>
            <p:cNvSpPr/>
            <p:nvPr/>
          </p:nvSpPr>
          <p:spPr>
            <a:xfrm>
              <a:off x="7911550" y="2225225"/>
              <a:ext cx="57675" cy="91775"/>
            </a:xfrm>
            <a:custGeom>
              <a:rect b="b" l="l" r="r" t="t"/>
              <a:pathLst>
                <a:path extrusionOk="0" h="3671" w="2307">
                  <a:moveTo>
                    <a:pt x="1" y="0"/>
                  </a:moveTo>
                  <a:lnTo>
                    <a:pt x="1" y="3104"/>
                  </a:lnTo>
                  <a:lnTo>
                    <a:pt x="2307" y="3671"/>
                  </a:lnTo>
                  <a:lnTo>
                    <a:pt x="2307" y="671"/>
                  </a:lnTo>
                  <a:lnTo>
                    <a:pt x="1" y="0"/>
                  </a:lnTo>
                  <a:close/>
                </a:path>
              </a:pathLst>
            </a:custGeom>
            <a:solidFill>
              <a:srgbClr val="FFAD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4"/>
            <p:cNvSpPr/>
            <p:nvPr/>
          </p:nvSpPr>
          <p:spPr>
            <a:xfrm>
              <a:off x="7932700" y="2273700"/>
              <a:ext cx="23175" cy="23175"/>
            </a:xfrm>
            <a:custGeom>
              <a:rect b="b" l="l" r="r" t="t"/>
              <a:pathLst>
                <a:path extrusionOk="0" h="927" w="927">
                  <a:moveTo>
                    <a:pt x="464" y="0"/>
                  </a:moveTo>
                  <a:cubicBezTo>
                    <a:pt x="208" y="0"/>
                    <a:pt x="1" y="208"/>
                    <a:pt x="1" y="463"/>
                  </a:cubicBezTo>
                  <a:cubicBezTo>
                    <a:pt x="1" y="719"/>
                    <a:pt x="208" y="926"/>
                    <a:pt x="464" y="926"/>
                  </a:cubicBezTo>
                  <a:cubicBezTo>
                    <a:pt x="719" y="926"/>
                    <a:pt x="926" y="719"/>
                    <a:pt x="926" y="463"/>
                  </a:cubicBezTo>
                  <a:cubicBezTo>
                    <a:pt x="926" y="208"/>
                    <a:pt x="719" y="0"/>
                    <a:pt x="464"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4"/>
            <p:cNvSpPr/>
            <p:nvPr/>
          </p:nvSpPr>
          <p:spPr>
            <a:xfrm>
              <a:off x="7922725" y="2254950"/>
              <a:ext cx="13400" cy="11200"/>
            </a:xfrm>
            <a:custGeom>
              <a:rect b="b" l="l" r="r" t="t"/>
              <a:pathLst>
                <a:path extrusionOk="0" h="448" w="536">
                  <a:moveTo>
                    <a:pt x="296" y="0"/>
                  </a:moveTo>
                  <a:cubicBezTo>
                    <a:pt x="97" y="0"/>
                    <a:pt x="1" y="240"/>
                    <a:pt x="136" y="383"/>
                  </a:cubicBezTo>
                  <a:cubicBezTo>
                    <a:pt x="184" y="423"/>
                    <a:pt x="240" y="447"/>
                    <a:pt x="296" y="447"/>
                  </a:cubicBezTo>
                  <a:cubicBezTo>
                    <a:pt x="352" y="447"/>
                    <a:pt x="408" y="423"/>
                    <a:pt x="456" y="383"/>
                  </a:cubicBezTo>
                  <a:cubicBezTo>
                    <a:pt x="535" y="296"/>
                    <a:pt x="535" y="152"/>
                    <a:pt x="456" y="72"/>
                  </a:cubicBezTo>
                  <a:cubicBezTo>
                    <a:pt x="408" y="24"/>
                    <a:pt x="352" y="0"/>
                    <a:pt x="296"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4"/>
            <p:cNvSpPr/>
            <p:nvPr/>
          </p:nvSpPr>
          <p:spPr>
            <a:xfrm>
              <a:off x="7982575" y="2273700"/>
              <a:ext cx="23175" cy="23175"/>
            </a:xfrm>
            <a:custGeom>
              <a:rect b="b" l="l" r="r" t="t"/>
              <a:pathLst>
                <a:path extrusionOk="0" h="927" w="927">
                  <a:moveTo>
                    <a:pt x="463" y="0"/>
                  </a:moveTo>
                  <a:cubicBezTo>
                    <a:pt x="208" y="0"/>
                    <a:pt x="1" y="208"/>
                    <a:pt x="1" y="463"/>
                  </a:cubicBezTo>
                  <a:cubicBezTo>
                    <a:pt x="1" y="719"/>
                    <a:pt x="208" y="926"/>
                    <a:pt x="463" y="926"/>
                  </a:cubicBezTo>
                  <a:cubicBezTo>
                    <a:pt x="719" y="926"/>
                    <a:pt x="926" y="719"/>
                    <a:pt x="926" y="463"/>
                  </a:cubicBezTo>
                  <a:cubicBezTo>
                    <a:pt x="926" y="208"/>
                    <a:pt x="719" y="0"/>
                    <a:pt x="463" y="0"/>
                  </a:cubicBezTo>
                  <a:close/>
                </a:path>
              </a:pathLst>
            </a:custGeom>
            <a:solidFill>
              <a:srgbClr val="69A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4"/>
            <p:cNvSpPr/>
            <p:nvPr/>
          </p:nvSpPr>
          <p:spPr>
            <a:xfrm>
              <a:off x="8001525" y="2254950"/>
              <a:ext cx="13800" cy="11200"/>
            </a:xfrm>
            <a:custGeom>
              <a:rect b="b" l="l" r="r" t="t"/>
              <a:pathLst>
                <a:path extrusionOk="0" h="448" w="552">
                  <a:moveTo>
                    <a:pt x="280" y="0"/>
                  </a:moveTo>
                  <a:cubicBezTo>
                    <a:pt x="1" y="24"/>
                    <a:pt x="1" y="431"/>
                    <a:pt x="280" y="447"/>
                  </a:cubicBezTo>
                  <a:cubicBezTo>
                    <a:pt x="551" y="431"/>
                    <a:pt x="551" y="24"/>
                    <a:pt x="280"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4"/>
            <p:cNvSpPr/>
            <p:nvPr/>
          </p:nvSpPr>
          <p:spPr>
            <a:xfrm>
              <a:off x="7922525" y="2332350"/>
              <a:ext cx="46700" cy="66650"/>
            </a:xfrm>
            <a:custGeom>
              <a:rect b="b" l="l" r="r" t="t"/>
              <a:pathLst>
                <a:path extrusionOk="0" h="2666" w="1868">
                  <a:moveTo>
                    <a:pt x="1868" y="0"/>
                  </a:moveTo>
                  <a:lnTo>
                    <a:pt x="208" y="1421"/>
                  </a:lnTo>
                  <a:cubicBezTo>
                    <a:pt x="1" y="1596"/>
                    <a:pt x="57" y="1923"/>
                    <a:pt x="304" y="2019"/>
                  </a:cubicBezTo>
                  <a:lnTo>
                    <a:pt x="1868" y="2665"/>
                  </a:lnTo>
                  <a:lnTo>
                    <a:pt x="1868"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4"/>
            <p:cNvSpPr/>
            <p:nvPr/>
          </p:nvSpPr>
          <p:spPr>
            <a:xfrm>
              <a:off x="7969225" y="2332350"/>
              <a:ext cx="46700" cy="66650"/>
            </a:xfrm>
            <a:custGeom>
              <a:rect b="b" l="l" r="r" t="t"/>
              <a:pathLst>
                <a:path extrusionOk="0" h="2666" w="1868">
                  <a:moveTo>
                    <a:pt x="0" y="0"/>
                  </a:moveTo>
                  <a:lnTo>
                    <a:pt x="0" y="2665"/>
                  </a:lnTo>
                  <a:lnTo>
                    <a:pt x="1564" y="2019"/>
                  </a:lnTo>
                  <a:cubicBezTo>
                    <a:pt x="1811" y="1923"/>
                    <a:pt x="1867" y="1596"/>
                    <a:pt x="1668" y="1421"/>
                  </a:cubicBezTo>
                  <a:lnTo>
                    <a:pt x="0" y="0"/>
                  </a:ln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4"/>
            <p:cNvSpPr/>
            <p:nvPr/>
          </p:nvSpPr>
          <p:spPr>
            <a:xfrm>
              <a:off x="7942875" y="2365650"/>
              <a:ext cx="33350" cy="11200"/>
            </a:xfrm>
            <a:custGeom>
              <a:rect b="b" l="l" r="r" t="t"/>
              <a:pathLst>
                <a:path extrusionOk="0" h="448" w="1334">
                  <a:moveTo>
                    <a:pt x="280" y="1"/>
                  </a:moveTo>
                  <a:cubicBezTo>
                    <a:pt x="1" y="17"/>
                    <a:pt x="1" y="424"/>
                    <a:pt x="280" y="448"/>
                  </a:cubicBezTo>
                  <a:lnTo>
                    <a:pt x="1054" y="448"/>
                  </a:lnTo>
                  <a:cubicBezTo>
                    <a:pt x="1333" y="424"/>
                    <a:pt x="1333" y="17"/>
                    <a:pt x="1054" y="1"/>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4"/>
            <p:cNvSpPr/>
            <p:nvPr/>
          </p:nvSpPr>
          <p:spPr>
            <a:xfrm>
              <a:off x="7961350" y="2365650"/>
              <a:ext cx="35100" cy="11225"/>
            </a:xfrm>
            <a:custGeom>
              <a:rect b="b" l="l" r="r" t="t"/>
              <a:pathLst>
                <a:path extrusionOk="0" h="449" w="1404">
                  <a:moveTo>
                    <a:pt x="293" y="0"/>
                  </a:moveTo>
                  <a:cubicBezTo>
                    <a:pt x="1" y="0"/>
                    <a:pt x="3" y="448"/>
                    <a:pt x="300" y="448"/>
                  </a:cubicBezTo>
                  <a:cubicBezTo>
                    <a:pt x="305" y="448"/>
                    <a:pt x="310" y="448"/>
                    <a:pt x="315" y="448"/>
                  </a:cubicBezTo>
                  <a:lnTo>
                    <a:pt x="1089" y="448"/>
                  </a:lnTo>
                  <a:cubicBezTo>
                    <a:pt x="1094" y="448"/>
                    <a:pt x="1099" y="448"/>
                    <a:pt x="1104" y="448"/>
                  </a:cubicBezTo>
                  <a:cubicBezTo>
                    <a:pt x="1401" y="448"/>
                    <a:pt x="1403" y="0"/>
                    <a:pt x="1111" y="0"/>
                  </a:cubicBezTo>
                  <a:cubicBezTo>
                    <a:pt x="1104" y="0"/>
                    <a:pt x="1097" y="0"/>
                    <a:pt x="1089" y="1"/>
                  </a:cubicBezTo>
                  <a:lnTo>
                    <a:pt x="315" y="1"/>
                  </a:lnTo>
                  <a:cubicBezTo>
                    <a:pt x="307" y="0"/>
                    <a:pt x="300" y="0"/>
                    <a:pt x="293"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4"/>
            <p:cNvSpPr/>
            <p:nvPr/>
          </p:nvSpPr>
          <p:spPr>
            <a:xfrm>
              <a:off x="7963425" y="2119700"/>
              <a:ext cx="11700" cy="296250"/>
            </a:xfrm>
            <a:custGeom>
              <a:rect b="b" l="l" r="r" t="t"/>
              <a:pathLst>
                <a:path extrusionOk="0" h="11850" w="468">
                  <a:moveTo>
                    <a:pt x="235" y="0"/>
                  </a:moveTo>
                  <a:cubicBezTo>
                    <a:pt x="118" y="0"/>
                    <a:pt x="1" y="80"/>
                    <a:pt x="9" y="240"/>
                  </a:cubicBezTo>
                  <a:lnTo>
                    <a:pt x="9" y="11850"/>
                  </a:lnTo>
                  <a:lnTo>
                    <a:pt x="455" y="11850"/>
                  </a:lnTo>
                  <a:lnTo>
                    <a:pt x="455" y="240"/>
                  </a:lnTo>
                  <a:cubicBezTo>
                    <a:pt x="467" y="80"/>
                    <a:pt x="352" y="0"/>
                    <a:pt x="235"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4"/>
            <p:cNvSpPr/>
            <p:nvPr/>
          </p:nvSpPr>
          <p:spPr>
            <a:xfrm>
              <a:off x="7955850" y="2370050"/>
              <a:ext cx="26750" cy="74425"/>
            </a:xfrm>
            <a:custGeom>
              <a:rect b="b" l="l" r="r" t="t"/>
              <a:pathLst>
                <a:path extrusionOk="0" h="2977" w="1070">
                  <a:moveTo>
                    <a:pt x="535" y="0"/>
                  </a:moveTo>
                  <a:cubicBezTo>
                    <a:pt x="240" y="0"/>
                    <a:pt x="0" y="2147"/>
                    <a:pt x="0" y="2442"/>
                  </a:cubicBezTo>
                  <a:cubicBezTo>
                    <a:pt x="0" y="2737"/>
                    <a:pt x="240" y="2977"/>
                    <a:pt x="535" y="2977"/>
                  </a:cubicBezTo>
                  <a:cubicBezTo>
                    <a:pt x="830" y="2977"/>
                    <a:pt x="1070" y="2737"/>
                    <a:pt x="1070" y="2442"/>
                  </a:cubicBezTo>
                  <a:cubicBezTo>
                    <a:pt x="1070" y="2147"/>
                    <a:pt x="830" y="0"/>
                    <a:pt x="535" y="0"/>
                  </a:cubicBezTo>
                  <a:close/>
                </a:path>
              </a:pathLst>
            </a:custGeom>
            <a:solidFill>
              <a:srgbClr val="6D39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87" name="Shape 7087"/>
        <p:cNvGrpSpPr/>
        <p:nvPr/>
      </p:nvGrpSpPr>
      <p:grpSpPr>
        <a:xfrm>
          <a:off x="0" y="0"/>
          <a:ext cx="0" cy="0"/>
          <a:chOff x="0" y="0"/>
          <a:chExt cx="0" cy="0"/>
        </a:xfrm>
      </p:grpSpPr>
      <p:sp>
        <p:nvSpPr>
          <p:cNvPr id="7088" name="Google Shape;7088;p6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7089" name="Google Shape;7089;p65"/>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s" sz="1200">
                <a:solidFill>
                  <a:srgbClr val="FFFFFF"/>
                </a:solidFill>
                <a:latin typeface="Arial"/>
                <a:ea typeface="Arial"/>
                <a:cs typeface="Arial"/>
                <a:sym typeface="Arial"/>
              </a:rPr>
              <a:t>In order to use this template, you must credit </a:t>
            </a:r>
            <a:r>
              <a:rPr b="1" lang="es" u="sng">
                <a:solidFill>
                  <a:srgbClr val="869FB2"/>
                </a:solidFill>
                <a:latin typeface="Arial"/>
                <a:ea typeface="Arial"/>
                <a:cs typeface="Arial"/>
                <a:sym typeface="Arial"/>
              </a:rPr>
              <a:t>S</a:t>
            </a:r>
            <a:r>
              <a:rPr b="1" lang="es" sz="1200" u="sng">
                <a:solidFill>
                  <a:srgbClr val="869FB2"/>
                </a:solidFill>
                <a:latin typeface="Arial"/>
                <a:ea typeface="Arial"/>
                <a:cs typeface="Arial"/>
                <a:sym typeface="Arial"/>
                <a:hlinkClick r:id="rId3"/>
              </a:rPr>
              <a:t>lidesgo</a:t>
            </a:r>
            <a:r>
              <a:rPr lang="es" sz="1200">
                <a:solidFill>
                  <a:srgbClr val="435D74"/>
                </a:solidFill>
                <a:latin typeface="Arial"/>
                <a:ea typeface="Arial"/>
                <a:cs typeface="Arial"/>
                <a:sym typeface="Arial"/>
              </a:rPr>
              <a:t> </a:t>
            </a:r>
            <a:r>
              <a:rPr lang="es" sz="1200">
                <a:solidFill>
                  <a:srgbClr val="FFFFFF"/>
                </a:solidFill>
                <a:latin typeface="Arial"/>
                <a:ea typeface="Arial"/>
                <a:cs typeface="Arial"/>
                <a:sym typeface="Arial"/>
              </a:rPr>
              <a:t>by keeping the Credits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s"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s"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s"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s"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7090" name="Google Shape;7090;p65"/>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Arial"/>
                <a:ea typeface="Arial"/>
                <a:cs typeface="Arial"/>
                <a:sym typeface="Arial"/>
              </a:rPr>
              <a:t>For more information about editing slides, please </a:t>
            </a:r>
            <a:r>
              <a:rPr lang="es">
                <a:solidFill>
                  <a:srgbClr val="FFFFFF"/>
                </a:solidFill>
                <a:latin typeface="Arial"/>
                <a:ea typeface="Arial"/>
                <a:cs typeface="Arial"/>
                <a:sym typeface="Arial"/>
              </a:rPr>
              <a:t>read </a:t>
            </a:r>
            <a:r>
              <a:rPr lang="es" sz="1200">
                <a:solidFill>
                  <a:srgbClr val="FFFFFF"/>
                </a:solidFill>
                <a:latin typeface="Arial"/>
                <a:ea typeface="Arial"/>
                <a:cs typeface="Arial"/>
                <a:sym typeface="Arial"/>
              </a:rPr>
              <a:t>our FAQs:</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s" sz="1200" u="sng">
                <a:solidFill>
                  <a:srgbClr val="869FB2"/>
                </a:solidFill>
                <a:latin typeface="Arial"/>
                <a:ea typeface="Arial"/>
                <a:cs typeface="Arial"/>
                <a:sym typeface="Arial"/>
                <a:hlinkClick r:id="rId4"/>
              </a:rPr>
              <a:t>https://slidesgo.com/faqs</a:t>
            </a:r>
            <a:endParaRPr sz="1400">
              <a:solidFill>
                <a:srgbClr val="FFFFFF"/>
              </a:solidFill>
              <a:latin typeface="Arial"/>
              <a:ea typeface="Arial"/>
              <a:cs typeface="Arial"/>
              <a:sym typeface="Aria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94" name="Shape 7094"/>
        <p:cNvGrpSpPr/>
        <p:nvPr/>
      </p:nvGrpSpPr>
      <p:grpSpPr>
        <a:xfrm>
          <a:off x="0" y="0"/>
          <a:ext cx="0" cy="0"/>
          <a:chOff x="0" y="0"/>
          <a:chExt cx="0" cy="0"/>
        </a:xfrm>
      </p:grpSpPr>
      <p:sp>
        <p:nvSpPr>
          <p:cNvPr id="7095" name="Google Shape;7095;p66"/>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7096" name="Google Shape;7096;p66"/>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7097" name="Google Shape;7097;p66"/>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s">
                <a:solidFill>
                  <a:schemeClr val="lt1"/>
                </a:solidFill>
                <a:latin typeface="Arial"/>
                <a:ea typeface="Arial"/>
                <a:cs typeface="Arial"/>
                <a:sym typeface="Arial"/>
              </a:rPr>
              <a:t>Chelsea Market</a:t>
            </a:r>
            <a:endParaRPr b="1">
              <a:solidFill>
                <a:schemeClr val="lt1"/>
              </a:solidFill>
              <a:latin typeface="Arial"/>
              <a:ea typeface="Arial"/>
              <a:cs typeface="Arial"/>
              <a:sym typeface="Arial"/>
            </a:endParaRPr>
          </a:p>
          <a:p>
            <a:pPr indent="0" lvl="0" marL="0" rtl="0" algn="ctr">
              <a:spcBef>
                <a:spcPts val="0"/>
              </a:spcBef>
              <a:spcAft>
                <a:spcPts val="0"/>
              </a:spcAft>
              <a:buNone/>
            </a:pPr>
            <a:r>
              <a:rPr lang="es">
                <a:solidFill>
                  <a:schemeClr val="lt1"/>
                </a:solidFill>
                <a:latin typeface="Arial"/>
                <a:ea typeface="Arial"/>
                <a:cs typeface="Arial"/>
                <a:sym typeface="Arial"/>
              </a:rPr>
              <a:t>(</a:t>
            </a:r>
            <a:r>
              <a:rPr lang="es">
                <a:solidFill>
                  <a:schemeClr val="lt1"/>
                </a:solidFill>
                <a:uFill>
                  <a:noFill/>
                </a:uFill>
                <a:latin typeface="Arial"/>
                <a:ea typeface="Arial"/>
                <a:cs typeface="Arial"/>
                <a:sym typeface="Arial"/>
                <a:hlinkClick r:id="rId3"/>
              </a:rPr>
              <a:t>https://fonts.google.com/specimen/Chelsea+Market</a:t>
            </a:r>
            <a:r>
              <a:rPr lang="es">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s">
                <a:solidFill>
                  <a:schemeClr val="lt1"/>
                </a:solidFill>
                <a:latin typeface="Arial"/>
                <a:ea typeface="Arial"/>
                <a:cs typeface="Arial"/>
                <a:sym typeface="Arial"/>
              </a:rPr>
              <a:t>Josefin Slab</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s">
                <a:solidFill>
                  <a:schemeClr val="lt1"/>
                </a:solidFill>
                <a:latin typeface="Arial"/>
                <a:ea typeface="Arial"/>
                <a:cs typeface="Arial"/>
                <a:sym typeface="Arial"/>
              </a:rPr>
              <a:t>(</a:t>
            </a:r>
            <a:r>
              <a:rPr lang="es">
                <a:solidFill>
                  <a:schemeClr val="lt1"/>
                </a:solidFill>
                <a:uFill>
                  <a:noFill/>
                </a:uFill>
                <a:latin typeface="Arial"/>
                <a:ea typeface="Arial"/>
                <a:cs typeface="Arial"/>
                <a:sym typeface="Arial"/>
                <a:hlinkClick r:id="rId4"/>
              </a:rPr>
              <a:t>https://fonts.google.com/specimen/Josefin+Slab</a:t>
            </a:r>
            <a:r>
              <a:rPr lang="es">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7098" name="Google Shape;7098;p66"/>
          <p:cNvGrpSpPr/>
          <p:nvPr/>
        </p:nvGrpSpPr>
        <p:grpSpPr>
          <a:xfrm>
            <a:off x="2583563" y="3498875"/>
            <a:ext cx="3976875" cy="754200"/>
            <a:chOff x="2052655" y="3498875"/>
            <a:chExt cx="3976875" cy="754200"/>
          </a:xfrm>
        </p:grpSpPr>
        <p:sp>
          <p:nvSpPr>
            <p:cNvPr id="7099" name="Google Shape;7099;p66"/>
            <p:cNvSpPr/>
            <p:nvPr/>
          </p:nvSpPr>
          <p:spPr>
            <a:xfrm>
              <a:off x="3114480" y="3498875"/>
              <a:ext cx="791400" cy="754200"/>
            </a:xfrm>
            <a:prstGeom prst="roundRect">
              <a:avLst>
                <a:gd fmla="val 16667" name="adj"/>
              </a:avLst>
            </a:prstGeom>
            <a:solidFill>
              <a:srgbClr val="69A1C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6"/>
            <p:cNvSpPr/>
            <p:nvPr/>
          </p:nvSpPr>
          <p:spPr>
            <a:xfrm>
              <a:off x="4176300" y="3498875"/>
              <a:ext cx="791400" cy="754200"/>
            </a:xfrm>
            <a:prstGeom prst="roundRect">
              <a:avLst>
                <a:gd fmla="val 16667" name="adj"/>
              </a:avLst>
            </a:prstGeom>
            <a:solidFill>
              <a:srgbClr val="57261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6"/>
            <p:cNvSpPr/>
            <p:nvPr/>
          </p:nvSpPr>
          <p:spPr>
            <a:xfrm>
              <a:off x="5238120" y="3498875"/>
              <a:ext cx="791400" cy="754200"/>
            </a:xfrm>
            <a:prstGeom prst="roundRect">
              <a:avLst>
                <a:gd fmla="val 16667" name="adj"/>
              </a:avLst>
            </a:prstGeom>
            <a:solidFill>
              <a:srgbClr val="FFE7D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6"/>
            <p:cNvSpPr/>
            <p:nvPr/>
          </p:nvSpPr>
          <p:spPr>
            <a:xfrm>
              <a:off x="2052655" y="3498875"/>
              <a:ext cx="791400" cy="754200"/>
            </a:xfrm>
            <a:prstGeom prst="roundRect">
              <a:avLst>
                <a:gd fmla="val 16667" name="adj"/>
              </a:avLst>
            </a:prstGeom>
            <a:solidFill>
              <a:srgbClr val="F4644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6"/>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#69a1c2</a:t>
              </a:r>
              <a:endParaRPr sz="1000">
                <a:solidFill>
                  <a:srgbClr val="FFFFFF"/>
                </a:solidFill>
              </a:endParaRPr>
            </a:p>
          </p:txBody>
        </p:sp>
        <p:sp>
          <p:nvSpPr>
            <p:cNvPr id="7104" name="Google Shape;7104;p66"/>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#57261d</a:t>
              </a:r>
              <a:endParaRPr sz="1000">
                <a:solidFill>
                  <a:srgbClr val="FFFFFF"/>
                </a:solidFill>
              </a:endParaRPr>
            </a:p>
          </p:txBody>
        </p:sp>
        <p:sp>
          <p:nvSpPr>
            <p:cNvPr id="7105" name="Google Shape;7105;p66"/>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chemeClr val="dk1"/>
                  </a:solidFill>
                </a:rPr>
                <a:t>#ffe7d4</a:t>
              </a:r>
              <a:endParaRPr sz="1000">
                <a:solidFill>
                  <a:schemeClr val="dk1"/>
                </a:solidFill>
              </a:endParaRPr>
            </a:p>
          </p:txBody>
        </p:sp>
        <p:sp>
          <p:nvSpPr>
            <p:cNvPr id="7106" name="Google Shape;7106;p66"/>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#f46440</a:t>
              </a:r>
              <a:endParaRPr sz="1000">
                <a:solidFill>
                  <a:srgbClr val="FFFFFF"/>
                </a:solidFill>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110" name="Shape 7110"/>
        <p:cNvGrpSpPr/>
        <p:nvPr/>
      </p:nvGrpSpPr>
      <p:grpSpPr>
        <a:xfrm>
          <a:off x="0" y="0"/>
          <a:ext cx="0" cy="0"/>
          <a:chOff x="0" y="0"/>
          <a:chExt cx="0" cy="0"/>
        </a:xfrm>
      </p:grpSpPr>
      <p:grpSp>
        <p:nvGrpSpPr>
          <p:cNvPr id="7111" name="Google Shape;7111;p67"/>
          <p:cNvGrpSpPr/>
          <p:nvPr/>
        </p:nvGrpSpPr>
        <p:grpSpPr>
          <a:xfrm>
            <a:off x="1095143" y="2241600"/>
            <a:ext cx="730896" cy="153148"/>
            <a:chOff x="4635250" y="3790225"/>
            <a:chExt cx="415825" cy="87125"/>
          </a:xfrm>
        </p:grpSpPr>
        <p:sp>
          <p:nvSpPr>
            <p:cNvPr id="7112" name="Google Shape;7112;p67"/>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7"/>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7"/>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5" name="Google Shape;7115;p67"/>
          <p:cNvGrpSpPr/>
          <p:nvPr/>
        </p:nvGrpSpPr>
        <p:grpSpPr>
          <a:xfrm>
            <a:off x="1666833" y="4037852"/>
            <a:ext cx="175876" cy="179996"/>
            <a:chOff x="4280575" y="2131725"/>
            <a:chExt cx="141950" cy="145275"/>
          </a:xfrm>
        </p:grpSpPr>
        <p:sp>
          <p:nvSpPr>
            <p:cNvPr id="7116" name="Google Shape;7116;p67"/>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7"/>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8" name="Google Shape;7118;p67"/>
          <p:cNvGrpSpPr/>
          <p:nvPr/>
        </p:nvGrpSpPr>
        <p:grpSpPr>
          <a:xfrm>
            <a:off x="1667926" y="4265283"/>
            <a:ext cx="175927" cy="152252"/>
            <a:chOff x="4088738" y="4379875"/>
            <a:chExt cx="176900" cy="153125"/>
          </a:xfrm>
        </p:grpSpPr>
        <p:sp>
          <p:nvSpPr>
            <p:cNvPr id="7119" name="Google Shape;7119;p67"/>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7"/>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1" name="Google Shape;7121;p67"/>
          <p:cNvGrpSpPr/>
          <p:nvPr/>
        </p:nvGrpSpPr>
        <p:grpSpPr>
          <a:xfrm flipH="1" rot="10800000">
            <a:off x="1086570" y="4291428"/>
            <a:ext cx="486625" cy="126984"/>
            <a:chOff x="4173650" y="2515975"/>
            <a:chExt cx="216413" cy="56475"/>
          </a:xfrm>
        </p:grpSpPr>
        <p:sp>
          <p:nvSpPr>
            <p:cNvPr id="7122" name="Google Shape;7122;p67"/>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7"/>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4" name="Google Shape;7124;p67"/>
          <p:cNvGrpSpPr/>
          <p:nvPr/>
        </p:nvGrpSpPr>
        <p:grpSpPr>
          <a:xfrm>
            <a:off x="1088757" y="1726562"/>
            <a:ext cx="743797" cy="171366"/>
            <a:chOff x="4109513" y="1964562"/>
            <a:chExt cx="501313" cy="117575"/>
          </a:xfrm>
        </p:grpSpPr>
        <p:sp>
          <p:nvSpPr>
            <p:cNvPr id="7125" name="Google Shape;7125;p67"/>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6" name="Google Shape;7126;p67"/>
            <p:cNvGrpSpPr/>
            <p:nvPr/>
          </p:nvGrpSpPr>
          <p:grpSpPr>
            <a:xfrm rot="-5400000">
              <a:off x="4154963" y="1919112"/>
              <a:ext cx="117575" cy="208475"/>
              <a:chOff x="3314125" y="1799775"/>
              <a:chExt cx="117575" cy="208475"/>
            </a:xfrm>
          </p:grpSpPr>
          <p:sp>
            <p:nvSpPr>
              <p:cNvPr id="7127" name="Google Shape;7127;p67"/>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7"/>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7"/>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30" name="Google Shape;7130;p67"/>
          <p:cNvGrpSpPr/>
          <p:nvPr/>
        </p:nvGrpSpPr>
        <p:grpSpPr>
          <a:xfrm>
            <a:off x="1101069" y="2718525"/>
            <a:ext cx="719511" cy="278389"/>
            <a:chOff x="3515000" y="3200728"/>
            <a:chExt cx="338100" cy="130822"/>
          </a:xfrm>
        </p:grpSpPr>
        <p:sp>
          <p:nvSpPr>
            <p:cNvPr id="7131" name="Google Shape;7131;p67"/>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2" name="Google Shape;7132;p67"/>
            <p:cNvGrpSpPr/>
            <p:nvPr/>
          </p:nvGrpSpPr>
          <p:grpSpPr>
            <a:xfrm>
              <a:off x="3515000" y="3200728"/>
              <a:ext cx="282025" cy="67650"/>
              <a:chOff x="3515000" y="3112625"/>
              <a:chExt cx="282025" cy="67650"/>
            </a:xfrm>
          </p:grpSpPr>
          <p:sp>
            <p:nvSpPr>
              <p:cNvPr id="7133" name="Google Shape;7133;p67"/>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7"/>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35" name="Google Shape;7135;p67"/>
          <p:cNvGrpSpPr/>
          <p:nvPr/>
        </p:nvGrpSpPr>
        <p:grpSpPr>
          <a:xfrm flipH="1" rot="10800000">
            <a:off x="1082554" y="927918"/>
            <a:ext cx="756748" cy="188711"/>
            <a:chOff x="3199075" y="3739025"/>
            <a:chExt cx="448629" cy="111875"/>
          </a:xfrm>
        </p:grpSpPr>
        <p:sp>
          <p:nvSpPr>
            <p:cNvPr id="7136" name="Google Shape;7136;p67"/>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7"/>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8" name="Google Shape;7138;p67"/>
          <p:cNvGrpSpPr/>
          <p:nvPr/>
        </p:nvGrpSpPr>
        <p:grpSpPr>
          <a:xfrm>
            <a:off x="1093334" y="3077369"/>
            <a:ext cx="734909" cy="282704"/>
            <a:chOff x="4047975" y="3769179"/>
            <a:chExt cx="343175" cy="132000"/>
          </a:xfrm>
        </p:grpSpPr>
        <p:grpSp>
          <p:nvGrpSpPr>
            <p:cNvPr id="7139" name="Google Shape;7139;p67"/>
            <p:cNvGrpSpPr/>
            <p:nvPr/>
          </p:nvGrpSpPr>
          <p:grpSpPr>
            <a:xfrm>
              <a:off x="4047975" y="3769179"/>
              <a:ext cx="343175" cy="132000"/>
              <a:chOff x="4047975" y="3769179"/>
              <a:chExt cx="343175" cy="132000"/>
            </a:xfrm>
          </p:grpSpPr>
          <p:sp>
            <p:nvSpPr>
              <p:cNvPr id="7140" name="Google Shape;7140;p67"/>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1" name="Google Shape;7141;p67"/>
              <p:cNvGrpSpPr/>
              <p:nvPr/>
            </p:nvGrpSpPr>
            <p:grpSpPr>
              <a:xfrm>
                <a:off x="4047975" y="3769179"/>
                <a:ext cx="288175" cy="132000"/>
                <a:chOff x="4047975" y="3635175"/>
                <a:chExt cx="288175" cy="132000"/>
              </a:xfrm>
            </p:grpSpPr>
            <p:sp>
              <p:nvSpPr>
                <p:cNvPr id="7142" name="Google Shape;7142;p67"/>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7"/>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144" name="Google Shape;7144;p67"/>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5" name="Google Shape;7145;p67"/>
          <p:cNvGrpSpPr/>
          <p:nvPr/>
        </p:nvGrpSpPr>
        <p:grpSpPr>
          <a:xfrm>
            <a:off x="1082376" y="2474401"/>
            <a:ext cx="756740" cy="209778"/>
            <a:chOff x="3176563" y="1380375"/>
            <a:chExt cx="844388" cy="234075"/>
          </a:xfrm>
        </p:grpSpPr>
        <p:sp>
          <p:nvSpPr>
            <p:cNvPr id="7146" name="Google Shape;7146;p67"/>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7"/>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7"/>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7"/>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0" name="Google Shape;7150;p67"/>
            <p:cNvGrpSpPr/>
            <p:nvPr/>
          </p:nvGrpSpPr>
          <p:grpSpPr>
            <a:xfrm>
              <a:off x="3176563" y="1380375"/>
              <a:ext cx="196550" cy="234075"/>
              <a:chOff x="3077200" y="1380375"/>
              <a:chExt cx="196550" cy="234075"/>
            </a:xfrm>
          </p:grpSpPr>
          <p:sp>
            <p:nvSpPr>
              <p:cNvPr id="7151" name="Google Shape;7151;p67"/>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7"/>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7"/>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7"/>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55" name="Google Shape;7155;p67"/>
          <p:cNvGrpSpPr/>
          <p:nvPr/>
        </p:nvGrpSpPr>
        <p:grpSpPr>
          <a:xfrm>
            <a:off x="1168966" y="3428283"/>
            <a:ext cx="583683" cy="515041"/>
            <a:chOff x="4150855" y="3304766"/>
            <a:chExt cx="400468" cy="353373"/>
          </a:xfrm>
        </p:grpSpPr>
        <p:grpSp>
          <p:nvGrpSpPr>
            <p:cNvPr id="7156" name="Google Shape;7156;p67"/>
            <p:cNvGrpSpPr/>
            <p:nvPr/>
          </p:nvGrpSpPr>
          <p:grpSpPr>
            <a:xfrm rot="5400000">
              <a:off x="4069042" y="3402899"/>
              <a:ext cx="320732" cy="157107"/>
              <a:chOff x="2578246" y="3661125"/>
              <a:chExt cx="226794" cy="111100"/>
            </a:xfrm>
          </p:grpSpPr>
          <p:grpSp>
            <p:nvGrpSpPr>
              <p:cNvPr id="7157" name="Google Shape;7157;p67"/>
              <p:cNvGrpSpPr/>
              <p:nvPr/>
            </p:nvGrpSpPr>
            <p:grpSpPr>
              <a:xfrm>
                <a:off x="2610652" y="3685297"/>
                <a:ext cx="194387" cy="60778"/>
                <a:chOff x="2610652" y="3685297"/>
                <a:chExt cx="194387" cy="60778"/>
              </a:xfrm>
            </p:grpSpPr>
            <p:sp>
              <p:nvSpPr>
                <p:cNvPr id="7158" name="Google Shape;7158;p67"/>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7"/>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67"/>
              <p:cNvGrpSpPr/>
              <p:nvPr/>
            </p:nvGrpSpPr>
            <p:grpSpPr>
              <a:xfrm>
                <a:off x="2578246" y="3661125"/>
                <a:ext cx="128225" cy="111100"/>
                <a:chOff x="2578246" y="3661125"/>
                <a:chExt cx="128225" cy="111100"/>
              </a:xfrm>
            </p:grpSpPr>
            <p:sp>
              <p:nvSpPr>
                <p:cNvPr id="7161" name="Google Shape;7161;p67"/>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2" name="Google Shape;7162;p67"/>
                <p:cNvGrpSpPr/>
                <p:nvPr/>
              </p:nvGrpSpPr>
              <p:grpSpPr>
                <a:xfrm>
                  <a:off x="2596850" y="3677550"/>
                  <a:ext cx="102450" cy="94675"/>
                  <a:chOff x="2596850" y="3677550"/>
                  <a:chExt cx="102450" cy="94675"/>
                </a:xfrm>
              </p:grpSpPr>
              <p:sp>
                <p:nvSpPr>
                  <p:cNvPr id="7163" name="Google Shape;7163;p67"/>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7"/>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165" name="Google Shape;7165;p67"/>
            <p:cNvGrpSpPr/>
            <p:nvPr/>
          </p:nvGrpSpPr>
          <p:grpSpPr>
            <a:xfrm rot="5400000">
              <a:off x="4302139" y="3408954"/>
              <a:ext cx="353373" cy="144996"/>
              <a:chOff x="5075685" y="2271925"/>
              <a:chExt cx="492712" cy="202254"/>
            </a:xfrm>
          </p:grpSpPr>
          <p:sp>
            <p:nvSpPr>
              <p:cNvPr id="7166" name="Google Shape;7166;p67"/>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7"/>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68" name="Google Shape;7168;p67"/>
          <p:cNvGrpSpPr/>
          <p:nvPr/>
        </p:nvGrpSpPr>
        <p:grpSpPr>
          <a:xfrm>
            <a:off x="1089095" y="4015453"/>
            <a:ext cx="467479" cy="193481"/>
            <a:chOff x="4260510" y="2242993"/>
            <a:chExt cx="628501" cy="260125"/>
          </a:xfrm>
        </p:grpSpPr>
        <p:grpSp>
          <p:nvGrpSpPr>
            <p:cNvPr id="7169" name="Google Shape;7169;p67"/>
            <p:cNvGrpSpPr/>
            <p:nvPr/>
          </p:nvGrpSpPr>
          <p:grpSpPr>
            <a:xfrm>
              <a:off x="4260510" y="2286954"/>
              <a:ext cx="628501" cy="172421"/>
              <a:chOff x="4260510" y="2286954"/>
              <a:chExt cx="628501" cy="172421"/>
            </a:xfrm>
          </p:grpSpPr>
          <p:sp>
            <p:nvSpPr>
              <p:cNvPr id="7170" name="Google Shape;7170;p67"/>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7"/>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7"/>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7173" name="Google Shape;7173;p67"/>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7"/>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7"/>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6" name="Google Shape;7176;p67"/>
          <p:cNvGrpSpPr/>
          <p:nvPr/>
        </p:nvGrpSpPr>
        <p:grpSpPr>
          <a:xfrm>
            <a:off x="1095178" y="1191975"/>
            <a:ext cx="730923" cy="195694"/>
            <a:chOff x="3099239" y="3615343"/>
            <a:chExt cx="689745" cy="184687"/>
          </a:xfrm>
        </p:grpSpPr>
        <p:sp>
          <p:nvSpPr>
            <p:cNvPr id="7177" name="Google Shape;7177;p67"/>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7"/>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7"/>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7"/>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1" name="Google Shape;7181;p67"/>
          <p:cNvGrpSpPr/>
          <p:nvPr/>
        </p:nvGrpSpPr>
        <p:grpSpPr>
          <a:xfrm flipH="1" rot="10800000">
            <a:off x="1082425" y="2006226"/>
            <a:ext cx="756740" cy="126985"/>
            <a:chOff x="1154425" y="3251263"/>
            <a:chExt cx="695150" cy="116650"/>
          </a:xfrm>
        </p:grpSpPr>
        <p:sp>
          <p:nvSpPr>
            <p:cNvPr id="7182" name="Google Shape;7182;p67"/>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7"/>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7"/>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7"/>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7"/>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7"/>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8" name="Google Shape;7188;p67"/>
          <p:cNvGrpSpPr/>
          <p:nvPr/>
        </p:nvGrpSpPr>
        <p:grpSpPr>
          <a:xfrm>
            <a:off x="1088895" y="1460316"/>
            <a:ext cx="743825" cy="172498"/>
            <a:chOff x="4100207" y="2107304"/>
            <a:chExt cx="510343" cy="118352"/>
          </a:xfrm>
        </p:grpSpPr>
        <p:sp>
          <p:nvSpPr>
            <p:cNvPr id="7189" name="Google Shape;7189;p67"/>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7"/>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7"/>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2" name="Google Shape;7192;p67"/>
          <p:cNvGrpSpPr/>
          <p:nvPr/>
        </p:nvGrpSpPr>
        <p:grpSpPr>
          <a:xfrm>
            <a:off x="2032740" y="1528975"/>
            <a:ext cx="623064" cy="406130"/>
            <a:chOff x="2525450" y="2505350"/>
            <a:chExt cx="373450" cy="243425"/>
          </a:xfrm>
        </p:grpSpPr>
        <p:grpSp>
          <p:nvGrpSpPr>
            <p:cNvPr id="7193" name="Google Shape;7193;p67"/>
            <p:cNvGrpSpPr/>
            <p:nvPr/>
          </p:nvGrpSpPr>
          <p:grpSpPr>
            <a:xfrm>
              <a:off x="2525450" y="2505350"/>
              <a:ext cx="373450" cy="107475"/>
              <a:chOff x="2525450" y="2505350"/>
              <a:chExt cx="373450" cy="107475"/>
            </a:xfrm>
          </p:grpSpPr>
          <p:sp>
            <p:nvSpPr>
              <p:cNvPr id="7194" name="Google Shape;7194;p67"/>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7"/>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7"/>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7" name="Google Shape;7197;p67"/>
            <p:cNvGrpSpPr/>
            <p:nvPr/>
          </p:nvGrpSpPr>
          <p:grpSpPr>
            <a:xfrm>
              <a:off x="2525450" y="2586475"/>
              <a:ext cx="373450" cy="81175"/>
              <a:chOff x="2525450" y="2586475"/>
              <a:chExt cx="373450" cy="81175"/>
            </a:xfrm>
          </p:grpSpPr>
          <p:sp>
            <p:nvSpPr>
              <p:cNvPr id="7198" name="Google Shape;7198;p67"/>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7"/>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7"/>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1" name="Google Shape;7201;p67"/>
            <p:cNvGrpSpPr/>
            <p:nvPr/>
          </p:nvGrpSpPr>
          <p:grpSpPr>
            <a:xfrm>
              <a:off x="2525450" y="2667625"/>
              <a:ext cx="373450" cy="81150"/>
              <a:chOff x="2525450" y="2667625"/>
              <a:chExt cx="373450" cy="81150"/>
            </a:xfrm>
          </p:grpSpPr>
          <p:sp>
            <p:nvSpPr>
              <p:cNvPr id="7202" name="Google Shape;7202;p67"/>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7"/>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7"/>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05" name="Google Shape;7205;p67"/>
          <p:cNvGrpSpPr/>
          <p:nvPr/>
        </p:nvGrpSpPr>
        <p:grpSpPr>
          <a:xfrm>
            <a:off x="2021992" y="1229434"/>
            <a:ext cx="706335" cy="255548"/>
            <a:chOff x="2600813" y="2069700"/>
            <a:chExt cx="448638" cy="162325"/>
          </a:xfrm>
        </p:grpSpPr>
        <p:sp>
          <p:nvSpPr>
            <p:cNvPr id="7206" name="Google Shape;7206;p67"/>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7"/>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8" name="Google Shape;7208;p67"/>
          <p:cNvGrpSpPr/>
          <p:nvPr/>
        </p:nvGrpSpPr>
        <p:grpSpPr>
          <a:xfrm>
            <a:off x="2675987" y="1475531"/>
            <a:ext cx="355485" cy="330727"/>
            <a:chOff x="3631100" y="1774000"/>
            <a:chExt cx="380850" cy="354325"/>
          </a:xfrm>
        </p:grpSpPr>
        <p:grpSp>
          <p:nvGrpSpPr>
            <p:cNvPr id="7209" name="Google Shape;7209;p67"/>
            <p:cNvGrpSpPr/>
            <p:nvPr/>
          </p:nvGrpSpPr>
          <p:grpSpPr>
            <a:xfrm>
              <a:off x="3750225" y="1774000"/>
              <a:ext cx="149575" cy="145525"/>
              <a:chOff x="3750225" y="1774000"/>
              <a:chExt cx="149575" cy="145525"/>
            </a:xfrm>
          </p:grpSpPr>
          <p:sp>
            <p:nvSpPr>
              <p:cNvPr id="7210" name="Google Shape;7210;p6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2" name="Google Shape;7212;p67"/>
            <p:cNvGrpSpPr/>
            <p:nvPr/>
          </p:nvGrpSpPr>
          <p:grpSpPr>
            <a:xfrm>
              <a:off x="3847850" y="1889150"/>
              <a:ext cx="164100" cy="145600"/>
              <a:chOff x="3847850" y="1889150"/>
              <a:chExt cx="164100" cy="145600"/>
            </a:xfrm>
          </p:grpSpPr>
          <p:sp>
            <p:nvSpPr>
              <p:cNvPr id="7213" name="Google Shape;7213;p6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5" name="Google Shape;7215;p67"/>
            <p:cNvGrpSpPr/>
            <p:nvPr/>
          </p:nvGrpSpPr>
          <p:grpSpPr>
            <a:xfrm>
              <a:off x="3631100" y="1866150"/>
              <a:ext cx="149875" cy="144800"/>
              <a:chOff x="3631100" y="1866150"/>
              <a:chExt cx="149875" cy="144800"/>
            </a:xfrm>
          </p:grpSpPr>
          <p:sp>
            <p:nvSpPr>
              <p:cNvPr id="7216" name="Google Shape;7216;p67"/>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7"/>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8" name="Google Shape;7218;p67"/>
            <p:cNvGrpSpPr/>
            <p:nvPr/>
          </p:nvGrpSpPr>
          <p:grpSpPr>
            <a:xfrm>
              <a:off x="3730650" y="1982800"/>
              <a:ext cx="149550" cy="145525"/>
              <a:chOff x="3730650" y="1982800"/>
              <a:chExt cx="149550" cy="145525"/>
            </a:xfrm>
          </p:grpSpPr>
          <p:sp>
            <p:nvSpPr>
              <p:cNvPr id="7219" name="Google Shape;7219;p6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21" name="Google Shape;7221;p67"/>
          <p:cNvGrpSpPr/>
          <p:nvPr/>
        </p:nvGrpSpPr>
        <p:grpSpPr>
          <a:xfrm rot="5400000">
            <a:off x="2116886" y="809455"/>
            <a:ext cx="215289" cy="452582"/>
            <a:chOff x="2506150" y="1152650"/>
            <a:chExt cx="230650" cy="484875"/>
          </a:xfrm>
        </p:grpSpPr>
        <p:sp>
          <p:nvSpPr>
            <p:cNvPr id="7222" name="Google Shape;7222;p67"/>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7"/>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4" name="Google Shape;7224;p67"/>
          <p:cNvGrpSpPr/>
          <p:nvPr/>
        </p:nvGrpSpPr>
        <p:grpSpPr>
          <a:xfrm>
            <a:off x="6808184" y="966414"/>
            <a:ext cx="610130" cy="38431"/>
            <a:chOff x="2521850" y="1810250"/>
            <a:chExt cx="540225" cy="34025"/>
          </a:xfrm>
        </p:grpSpPr>
        <p:sp>
          <p:nvSpPr>
            <p:cNvPr id="7225" name="Google Shape;7225;p67"/>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7"/>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7"/>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7"/>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7"/>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7"/>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7"/>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7"/>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7"/>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7"/>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5" name="Google Shape;7235;p67"/>
          <p:cNvGrpSpPr/>
          <p:nvPr/>
        </p:nvGrpSpPr>
        <p:grpSpPr>
          <a:xfrm>
            <a:off x="2863397" y="1225875"/>
            <a:ext cx="623130" cy="439024"/>
            <a:chOff x="2196556" y="2995700"/>
            <a:chExt cx="636756" cy="448625"/>
          </a:xfrm>
        </p:grpSpPr>
        <p:grpSp>
          <p:nvGrpSpPr>
            <p:cNvPr id="7236" name="Google Shape;7236;p67"/>
            <p:cNvGrpSpPr/>
            <p:nvPr/>
          </p:nvGrpSpPr>
          <p:grpSpPr>
            <a:xfrm flipH="1">
              <a:off x="2437481" y="3288975"/>
              <a:ext cx="226125" cy="154175"/>
              <a:chOff x="4472075" y="2905100"/>
              <a:chExt cx="226125" cy="154175"/>
            </a:xfrm>
          </p:grpSpPr>
          <p:sp>
            <p:nvSpPr>
              <p:cNvPr id="7237" name="Google Shape;7237;p67"/>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7"/>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9" name="Google Shape;7239;p67"/>
            <p:cNvGrpSpPr/>
            <p:nvPr/>
          </p:nvGrpSpPr>
          <p:grpSpPr>
            <a:xfrm>
              <a:off x="2196556" y="2995700"/>
              <a:ext cx="636756" cy="448625"/>
              <a:chOff x="4407819" y="2905100"/>
              <a:chExt cx="636756" cy="448625"/>
            </a:xfrm>
          </p:grpSpPr>
          <p:grpSp>
            <p:nvGrpSpPr>
              <p:cNvPr id="7240" name="Google Shape;7240;p67"/>
              <p:cNvGrpSpPr/>
              <p:nvPr/>
            </p:nvGrpSpPr>
            <p:grpSpPr>
              <a:xfrm>
                <a:off x="4825475" y="3136075"/>
                <a:ext cx="187000" cy="217650"/>
                <a:chOff x="4825475" y="3136075"/>
                <a:chExt cx="187000" cy="217650"/>
              </a:xfrm>
            </p:grpSpPr>
            <p:sp>
              <p:nvSpPr>
                <p:cNvPr id="7241" name="Google Shape;7241;p67"/>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7"/>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3" name="Google Shape;7243;p67"/>
              <p:cNvGrpSpPr/>
              <p:nvPr/>
            </p:nvGrpSpPr>
            <p:grpSpPr>
              <a:xfrm>
                <a:off x="4882275" y="2949625"/>
                <a:ext cx="162300" cy="235875"/>
                <a:chOff x="4882275" y="2949625"/>
                <a:chExt cx="162300" cy="235875"/>
              </a:xfrm>
            </p:grpSpPr>
            <p:sp>
              <p:nvSpPr>
                <p:cNvPr id="7244" name="Google Shape;7244;p67"/>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7"/>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6" name="Google Shape;7246;p67"/>
              <p:cNvGrpSpPr/>
              <p:nvPr/>
            </p:nvGrpSpPr>
            <p:grpSpPr>
              <a:xfrm>
                <a:off x="4705225" y="2937550"/>
                <a:ext cx="221425" cy="133450"/>
                <a:chOff x="4705225" y="2937550"/>
                <a:chExt cx="221425" cy="133450"/>
              </a:xfrm>
            </p:grpSpPr>
            <p:sp>
              <p:nvSpPr>
                <p:cNvPr id="7247" name="Google Shape;7247;p67"/>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7"/>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9" name="Google Shape;7249;p67"/>
              <p:cNvGrpSpPr/>
              <p:nvPr/>
            </p:nvGrpSpPr>
            <p:grpSpPr>
              <a:xfrm>
                <a:off x="4528269" y="2905100"/>
                <a:ext cx="226125" cy="154175"/>
                <a:chOff x="4472075" y="2905100"/>
                <a:chExt cx="226125" cy="154175"/>
              </a:xfrm>
            </p:grpSpPr>
            <p:sp>
              <p:nvSpPr>
                <p:cNvPr id="7250" name="Google Shape;7250;p67"/>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7"/>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52" name="Google Shape;7252;p67"/>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53" name="Google Shape;7253;p67"/>
          <p:cNvGrpSpPr/>
          <p:nvPr/>
        </p:nvGrpSpPr>
        <p:grpSpPr>
          <a:xfrm>
            <a:off x="2901518" y="1717062"/>
            <a:ext cx="559226" cy="227878"/>
            <a:chOff x="5793270" y="3739034"/>
            <a:chExt cx="1174105" cy="478433"/>
          </a:xfrm>
        </p:grpSpPr>
        <p:grpSp>
          <p:nvGrpSpPr>
            <p:cNvPr id="7254" name="Google Shape;7254;p67"/>
            <p:cNvGrpSpPr/>
            <p:nvPr/>
          </p:nvGrpSpPr>
          <p:grpSpPr>
            <a:xfrm>
              <a:off x="5793269" y="3739034"/>
              <a:ext cx="368725" cy="478433"/>
              <a:chOff x="5793270" y="3739034"/>
              <a:chExt cx="368725" cy="478433"/>
            </a:xfrm>
          </p:grpSpPr>
          <p:sp>
            <p:nvSpPr>
              <p:cNvPr id="7255" name="Google Shape;7255;p67"/>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7"/>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7"/>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8" name="Google Shape;7258;p67"/>
            <p:cNvGrpSpPr/>
            <p:nvPr/>
          </p:nvGrpSpPr>
          <p:grpSpPr>
            <a:xfrm>
              <a:off x="6034165" y="3739034"/>
              <a:ext cx="263339" cy="478433"/>
              <a:chOff x="6034165" y="3739034"/>
              <a:chExt cx="263339" cy="478433"/>
            </a:xfrm>
          </p:grpSpPr>
          <p:sp>
            <p:nvSpPr>
              <p:cNvPr id="7259" name="Google Shape;7259;p67"/>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7"/>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7"/>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2" name="Google Shape;7262;p67"/>
            <p:cNvGrpSpPr/>
            <p:nvPr/>
          </p:nvGrpSpPr>
          <p:grpSpPr>
            <a:xfrm>
              <a:off x="6274808" y="3739034"/>
              <a:ext cx="210793" cy="478433"/>
              <a:chOff x="6274808" y="3739034"/>
              <a:chExt cx="210793" cy="478433"/>
            </a:xfrm>
          </p:grpSpPr>
          <p:sp>
            <p:nvSpPr>
              <p:cNvPr id="7263" name="Google Shape;7263;p67"/>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7"/>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7"/>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6" name="Google Shape;7266;p67"/>
            <p:cNvGrpSpPr/>
            <p:nvPr/>
          </p:nvGrpSpPr>
          <p:grpSpPr>
            <a:xfrm>
              <a:off x="6463133" y="3739034"/>
              <a:ext cx="263344" cy="478433"/>
              <a:chOff x="6463133" y="3739034"/>
              <a:chExt cx="263344" cy="478433"/>
            </a:xfrm>
          </p:grpSpPr>
          <p:sp>
            <p:nvSpPr>
              <p:cNvPr id="7267" name="Google Shape;7267;p67"/>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7"/>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7"/>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0" name="Google Shape;7270;p67"/>
            <p:cNvGrpSpPr/>
            <p:nvPr/>
          </p:nvGrpSpPr>
          <p:grpSpPr>
            <a:xfrm>
              <a:off x="6598649" y="3739034"/>
              <a:ext cx="368726" cy="478433"/>
              <a:chOff x="6598649" y="3739034"/>
              <a:chExt cx="368726" cy="478433"/>
            </a:xfrm>
          </p:grpSpPr>
          <p:sp>
            <p:nvSpPr>
              <p:cNvPr id="7271" name="Google Shape;7271;p67"/>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7"/>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7"/>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74" name="Google Shape;7274;p67"/>
          <p:cNvGrpSpPr/>
          <p:nvPr/>
        </p:nvGrpSpPr>
        <p:grpSpPr>
          <a:xfrm>
            <a:off x="2031243" y="3779808"/>
            <a:ext cx="1453661" cy="366049"/>
            <a:chOff x="5778536" y="3183751"/>
            <a:chExt cx="1203561" cy="303071"/>
          </a:xfrm>
        </p:grpSpPr>
        <p:sp>
          <p:nvSpPr>
            <p:cNvPr id="7275" name="Google Shape;7275;p67"/>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7"/>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7"/>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7"/>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7"/>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7"/>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7"/>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7"/>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7"/>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7"/>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7"/>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7"/>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7"/>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7"/>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7"/>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7"/>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7"/>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92" name="Google Shape;7292;p67"/>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3" name="Google Shape;7293;p67"/>
          <p:cNvGrpSpPr/>
          <p:nvPr/>
        </p:nvGrpSpPr>
        <p:grpSpPr>
          <a:xfrm rot="-5400000">
            <a:off x="2662944" y="825422"/>
            <a:ext cx="213595" cy="418866"/>
            <a:chOff x="4379261" y="3450715"/>
            <a:chExt cx="390984" cy="766732"/>
          </a:xfrm>
        </p:grpSpPr>
        <p:sp>
          <p:nvSpPr>
            <p:cNvPr id="7294" name="Google Shape;7294;p67"/>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7"/>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6" name="Google Shape;7296;p67"/>
          <p:cNvGrpSpPr/>
          <p:nvPr/>
        </p:nvGrpSpPr>
        <p:grpSpPr>
          <a:xfrm>
            <a:off x="2009589" y="2859325"/>
            <a:ext cx="1496767" cy="802469"/>
            <a:chOff x="5793258" y="2247269"/>
            <a:chExt cx="1174119" cy="629486"/>
          </a:xfrm>
        </p:grpSpPr>
        <p:sp>
          <p:nvSpPr>
            <p:cNvPr id="7297" name="Google Shape;7297;p67"/>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7"/>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7"/>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7"/>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7"/>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7"/>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7"/>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7"/>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7"/>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7"/>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7"/>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8" name="Google Shape;7308;p67"/>
          <p:cNvGrpSpPr/>
          <p:nvPr/>
        </p:nvGrpSpPr>
        <p:grpSpPr>
          <a:xfrm rot="5400000">
            <a:off x="2358460" y="1700057"/>
            <a:ext cx="799341" cy="1436131"/>
            <a:chOff x="3088670" y="1930338"/>
            <a:chExt cx="380983" cy="684491"/>
          </a:xfrm>
        </p:grpSpPr>
        <p:sp>
          <p:nvSpPr>
            <p:cNvPr id="7309" name="Google Shape;7309;p67"/>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7"/>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7"/>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7"/>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7"/>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7"/>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7"/>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7"/>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7"/>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7"/>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7"/>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7"/>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7"/>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7"/>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7"/>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7"/>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7"/>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7"/>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7"/>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7"/>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7"/>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7"/>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7"/>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7"/>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7"/>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7"/>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7"/>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6" name="Google Shape;7336;p67"/>
          <p:cNvGrpSpPr/>
          <p:nvPr/>
        </p:nvGrpSpPr>
        <p:grpSpPr>
          <a:xfrm>
            <a:off x="1998305" y="4220153"/>
            <a:ext cx="1519488" cy="198289"/>
            <a:chOff x="504546" y="564561"/>
            <a:chExt cx="1627907" cy="212437"/>
          </a:xfrm>
        </p:grpSpPr>
        <p:sp>
          <p:nvSpPr>
            <p:cNvPr id="7337" name="Google Shape;7337;p67"/>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7338" name="Google Shape;7338;p67"/>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7339" name="Google Shape;7339;p67"/>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7"/>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7341" name="Google Shape;7341;p67"/>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7"/>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7"/>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7344" name="Google Shape;7344;p67"/>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7345" name="Google Shape;7345;p67"/>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7346" name="Google Shape;7346;p67"/>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7"/>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7"/>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7"/>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7"/>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7351" name="Google Shape;7351;p67"/>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7"/>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7"/>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7"/>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7"/>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7"/>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7"/>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7"/>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7"/>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7"/>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7"/>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7"/>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7"/>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7"/>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7"/>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7"/>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7"/>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7"/>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7"/>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7"/>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7"/>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7"/>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7"/>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7"/>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7"/>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7"/>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7"/>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7"/>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7"/>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7"/>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7"/>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7"/>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7"/>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7"/>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7"/>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7"/>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7"/>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7"/>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7"/>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7"/>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7"/>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2" name="Google Shape;7392;p67"/>
          <p:cNvGrpSpPr/>
          <p:nvPr/>
        </p:nvGrpSpPr>
        <p:grpSpPr>
          <a:xfrm flipH="1">
            <a:off x="3704668" y="2844955"/>
            <a:ext cx="410808" cy="831197"/>
            <a:chOff x="3564075" y="2091586"/>
            <a:chExt cx="329966" cy="667521"/>
          </a:xfrm>
        </p:grpSpPr>
        <p:sp>
          <p:nvSpPr>
            <p:cNvPr id="7393" name="Google Shape;7393;p67"/>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4" name="Google Shape;7394;p67"/>
            <p:cNvGrpSpPr/>
            <p:nvPr/>
          </p:nvGrpSpPr>
          <p:grpSpPr>
            <a:xfrm>
              <a:off x="3577470" y="2091586"/>
              <a:ext cx="203196" cy="352319"/>
              <a:chOff x="3976450" y="5044825"/>
              <a:chExt cx="107625" cy="186600"/>
            </a:xfrm>
          </p:grpSpPr>
          <p:sp>
            <p:nvSpPr>
              <p:cNvPr id="7395" name="Google Shape;7395;p67"/>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7"/>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7"/>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7"/>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9" name="Google Shape;7399;p67"/>
            <p:cNvGrpSpPr/>
            <p:nvPr/>
          </p:nvGrpSpPr>
          <p:grpSpPr>
            <a:xfrm>
              <a:off x="3690750" y="2391589"/>
              <a:ext cx="203290" cy="367519"/>
              <a:chOff x="4036450" y="5279050"/>
              <a:chExt cx="107675" cy="194650"/>
            </a:xfrm>
          </p:grpSpPr>
          <p:sp>
            <p:nvSpPr>
              <p:cNvPr id="7400" name="Google Shape;7400;p67"/>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7"/>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7"/>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7"/>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04" name="Google Shape;7404;p67"/>
          <p:cNvGrpSpPr/>
          <p:nvPr/>
        </p:nvGrpSpPr>
        <p:grpSpPr>
          <a:xfrm>
            <a:off x="6877470" y="1081715"/>
            <a:ext cx="473148" cy="148870"/>
            <a:chOff x="4458420" y="5169625"/>
            <a:chExt cx="178850" cy="56275"/>
          </a:xfrm>
        </p:grpSpPr>
        <p:sp>
          <p:nvSpPr>
            <p:cNvPr id="7405" name="Google Shape;7405;p67"/>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7"/>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7"/>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7"/>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67"/>
          <p:cNvGrpSpPr/>
          <p:nvPr/>
        </p:nvGrpSpPr>
        <p:grpSpPr>
          <a:xfrm>
            <a:off x="5322464" y="966504"/>
            <a:ext cx="758083" cy="691884"/>
            <a:chOff x="5976993" y="238644"/>
            <a:chExt cx="671226" cy="612558"/>
          </a:xfrm>
        </p:grpSpPr>
        <p:grpSp>
          <p:nvGrpSpPr>
            <p:cNvPr id="7410" name="Google Shape;7410;p67"/>
            <p:cNvGrpSpPr/>
            <p:nvPr/>
          </p:nvGrpSpPr>
          <p:grpSpPr>
            <a:xfrm>
              <a:off x="6207869" y="264821"/>
              <a:ext cx="255900" cy="309550"/>
              <a:chOff x="4721075" y="260350"/>
              <a:chExt cx="255900" cy="309550"/>
            </a:xfrm>
          </p:grpSpPr>
          <p:sp>
            <p:nvSpPr>
              <p:cNvPr id="7411" name="Google Shape;7411;p67"/>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7"/>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7"/>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7"/>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5" name="Google Shape;7415;p67"/>
            <p:cNvGrpSpPr/>
            <p:nvPr/>
          </p:nvGrpSpPr>
          <p:grpSpPr>
            <a:xfrm>
              <a:off x="6014775" y="319425"/>
              <a:ext cx="267975" cy="297900"/>
              <a:chOff x="4428250" y="314750"/>
              <a:chExt cx="267975" cy="297900"/>
            </a:xfrm>
          </p:grpSpPr>
          <p:sp>
            <p:nvSpPr>
              <p:cNvPr id="7416" name="Google Shape;7416;p67"/>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7"/>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7"/>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9" name="Google Shape;7419;p67"/>
            <p:cNvGrpSpPr/>
            <p:nvPr/>
          </p:nvGrpSpPr>
          <p:grpSpPr>
            <a:xfrm>
              <a:off x="6384394" y="238644"/>
              <a:ext cx="263825" cy="384100"/>
              <a:chOff x="4897600" y="530925"/>
              <a:chExt cx="263825" cy="384100"/>
            </a:xfrm>
          </p:grpSpPr>
          <p:sp>
            <p:nvSpPr>
              <p:cNvPr id="7420" name="Google Shape;7420;p67"/>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7"/>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7"/>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3" name="Google Shape;7423;p67"/>
            <p:cNvGrpSpPr/>
            <p:nvPr/>
          </p:nvGrpSpPr>
          <p:grpSpPr>
            <a:xfrm>
              <a:off x="5976993" y="471107"/>
              <a:ext cx="222175" cy="258225"/>
              <a:chOff x="4390750" y="609200"/>
              <a:chExt cx="222175" cy="258225"/>
            </a:xfrm>
          </p:grpSpPr>
          <p:sp>
            <p:nvSpPr>
              <p:cNvPr id="7424" name="Google Shape;7424;p67"/>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7"/>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7"/>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7"/>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8" name="Google Shape;7428;p67"/>
            <p:cNvGrpSpPr/>
            <p:nvPr/>
          </p:nvGrpSpPr>
          <p:grpSpPr>
            <a:xfrm>
              <a:off x="6012699" y="624883"/>
              <a:ext cx="258950" cy="209025"/>
              <a:chOff x="4427350" y="850800"/>
              <a:chExt cx="258950" cy="209025"/>
            </a:xfrm>
          </p:grpSpPr>
          <p:sp>
            <p:nvSpPr>
              <p:cNvPr id="7429" name="Google Shape;7429;p67"/>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7"/>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7"/>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2" name="Google Shape;7432;p67"/>
            <p:cNvGrpSpPr/>
            <p:nvPr/>
          </p:nvGrpSpPr>
          <p:grpSpPr>
            <a:xfrm>
              <a:off x="6192527" y="709277"/>
              <a:ext cx="269050" cy="141925"/>
              <a:chOff x="4703050" y="934300"/>
              <a:chExt cx="269050" cy="141925"/>
            </a:xfrm>
          </p:grpSpPr>
          <p:sp>
            <p:nvSpPr>
              <p:cNvPr id="7433" name="Google Shape;7433;p67"/>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7"/>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35" name="Google Shape;7435;p67"/>
          <p:cNvGrpSpPr/>
          <p:nvPr/>
        </p:nvGrpSpPr>
        <p:grpSpPr>
          <a:xfrm rot="5400000">
            <a:off x="7811864" y="752915"/>
            <a:ext cx="87395" cy="517491"/>
            <a:chOff x="4427900" y="1369375"/>
            <a:chExt cx="77375" cy="458200"/>
          </a:xfrm>
        </p:grpSpPr>
        <p:grpSp>
          <p:nvGrpSpPr>
            <p:cNvPr id="7436" name="Google Shape;7436;p67"/>
            <p:cNvGrpSpPr/>
            <p:nvPr/>
          </p:nvGrpSpPr>
          <p:grpSpPr>
            <a:xfrm>
              <a:off x="4427900" y="1369375"/>
              <a:ext cx="36800" cy="458200"/>
              <a:chOff x="4427900" y="1369375"/>
              <a:chExt cx="36800" cy="458200"/>
            </a:xfrm>
          </p:grpSpPr>
          <p:sp>
            <p:nvSpPr>
              <p:cNvPr id="7437" name="Google Shape;7437;p67"/>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7"/>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7"/>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7"/>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7"/>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7"/>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7"/>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7"/>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7"/>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7"/>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7"/>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7"/>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7"/>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7"/>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7"/>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7"/>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7"/>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7"/>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7"/>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7"/>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7"/>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7"/>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7"/>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7"/>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7"/>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7"/>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7"/>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7"/>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7"/>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7"/>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7"/>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7"/>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7"/>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0" name="Google Shape;7470;p67"/>
            <p:cNvGrpSpPr/>
            <p:nvPr/>
          </p:nvGrpSpPr>
          <p:grpSpPr>
            <a:xfrm>
              <a:off x="4488850" y="1372625"/>
              <a:ext cx="16425" cy="169875"/>
              <a:chOff x="4488850" y="1372625"/>
              <a:chExt cx="16425" cy="169875"/>
            </a:xfrm>
          </p:grpSpPr>
          <p:sp>
            <p:nvSpPr>
              <p:cNvPr id="7471" name="Google Shape;7471;p67"/>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7"/>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7"/>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7"/>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7"/>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7"/>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7"/>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78" name="Google Shape;7478;p67"/>
          <p:cNvGrpSpPr/>
          <p:nvPr/>
        </p:nvGrpSpPr>
        <p:grpSpPr>
          <a:xfrm>
            <a:off x="4553653" y="1403110"/>
            <a:ext cx="287997" cy="219067"/>
            <a:chOff x="5023100" y="253750"/>
            <a:chExt cx="255000" cy="193950"/>
          </a:xfrm>
        </p:grpSpPr>
        <p:sp>
          <p:nvSpPr>
            <p:cNvPr id="7479" name="Google Shape;7479;p67"/>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7"/>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7"/>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7"/>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7"/>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7"/>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5" name="Google Shape;7485;p67"/>
          <p:cNvGrpSpPr/>
          <p:nvPr/>
        </p:nvGrpSpPr>
        <p:grpSpPr>
          <a:xfrm>
            <a:off x="4501765" y="1029060"/>
            <a:ext cx="163961" cy="243605"/>
            <a:chOff x="3431675" y="243350"/>
            <a:chExt cx="145175" cy="215675"/>
          </a:xfrm>
        </p:grpSpPr>
        <p:sp>
          <p:nvSpPr>
            <p:cNvPr id="7486" name="Google Shape;7486;p67"/>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7"/>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7"/>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7"/>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0" name="Google Shape;7490;p67"/>
          <p:cNvGrpSpPr/>
          <p:nvPr/>
        </p:nvGrpSpPr>
        <p:grpSpPr>
          <a:xfrm>
            <a:off x="5009043" y="1043517"/>
            <a:ext cx="201428" cy="220987"/>
            <a:chOff x="3782200" y="256150"/>
            <a:chExt cx="178350" cy="195650"/>
          </a:xfrm>
        </p:grpSpPr>
        <p:sp>
          <p:nvSpPr>
            <p:cNvPr id="7491" name="Google Shape;7491;p67"/>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7"/>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7"/>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4" name="Google Shape;7494;p67"/>
          <p:cNvGrpSpPr/>
          <p:nvPr/>
        </p:nvGrpSpPr>
        <p:grpSpPr>
          <a:xfrm>
            <a:off x="5981017" y="1451330"/>
            <a:ext cx="191857" cy="207037"/>
            <a:chOff x="3189900" y="762150"/>
            <a:chExt cx="169875" cy="183300"/>
          </a:xfrm>
        </p:grpSpPr>
        <p:grpSp>
          <p:nvGrpSpPr>
            <p:cNvPr id="7495" name="Google Shape;7495;p67"/>
            <p:cNvGrpSpPr/>
            <p:nvPr/>
          </p:nvGrpSpPr>
          <p:grpSpPr>
            <a:xfrm>
              <a:off x="3192775" y="894450"/>
              <a:ext cx="164100" cy="51000"/>
              <a:chOff x="3192775" y="894450"/>
              <a:chExt cx="164100" cy="51000"/>
            </a:xfrm>
          </p:grpSpPr>
          <p:sp>
            <p:nvSpPr>
              <p:cNvPr id="7496" name="Google Shape;7496;p67"/>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7"/>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8" name="Google Shape;7498;p67"/>
            <p:cNvGrpSpPr/>
            <p:nvPr/>
          </p:nvGrpSpPr>
          <p:grpSpPr>
            <a:xfrm>
              <a:off x="3192775" y="862421"/>
              <a:ext cx="164100" cy="34915"/>
              <a:chOff x="3192775" y="867225"/>
              <a:chExt cx="164100" cy="25450"/>
            </a:xfrm>
          </p:grpSpPr>
          <p:sp>
            <p:nvSpPr>
              <p:cNvPr id="7499" name="Google Shape;7499;p67"/>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7"/>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1" name="Google Shape;7501;p67"/>
            <p:cNvGrpSpPr/>
            <p:nvPr/>
          </p:nvGrpSpPr>
          <p:grpSpPr>
            <a:xfrm>
              <a:off x="3189900" y="762150"/>
              <a:ext cx="169875" cy="102375"/>
              <a:chOff x="3189900" y="762150"/>
              <a:chExt cx="169875" cy="102375"/>
            </a:xfrm>
          </p:grpSpPr>
          <p:sp>
            <p:nvSpPr>
              <p:cNvPr id="7502" name="Google Shape;7502;p67"/>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7"/>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7"/>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05" name="Google Shape;7505;p67"/>
          <p:cNvGrpSpPr/>
          <p:nvPr/>
        </p:nvGrpSpPr>
        <p:grpSpPr>
          <a:xfrm>
            <a:off x="4200824" y="1424207"/>
            <a:ext cx="202501" cy="173521"/>
            <a:chOff x="2862744" y="750125"/>
            <a:chExt cx="179300" cy="153627"/>
          </a:xfrm>
        </p:grpSpPr>
        <p:grpSp>
          <p:nvGrpSpPr>
            <p:cNvPr id="7506" name="Google Shape;7506;p67"/>
            <p:cNvGrpSpPr/>
            <p:nvPr/>
          </p:nvGrpSpPr>
          <p:grpSpPr>
            <a:xfrm>
              <a:off x="2934544" y="750125"/>
              <a:ext cx="107500" cy="112300"/>
              <a:chOff x="2934750" y="687150"/>
              <a:chExt cx="107500" cy="112300"/>
            </a:xfrm>
          </p:grpSpPr>
          <p:sp>
            <p:nvSpPr>
              <p:cNvPr id="7507" name="Google Shape;7507;p67"/>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7"/>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7"/>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0" name="Google Shape;7510;p67"/>
            <p:cNvGrpSpPr/>
            <p:nvPr/>
          </p:nvGrpSpPr>
          <p:grpSpPr>
            <a:xfrm>
              <a:off x="2896875" y="767675"/>
              <a:ext cx="114700" cy="116325"/>
              <a:chOff x="2896875" y="767675"/>
              <a:chExt cx="114700" cy="116325"/>
            </a:xfrm>
          </p:grpSpPr>
          <p:sp>
            <p:nvSpPr>
              <p:cNvPr id="7511" name="Google Shape;7511;p67"/>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7"/>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7"/>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4" name="Google Shape;7514;p67"/>
            <p:cNvGrpSpPr/>
            <p:nvPr/>
          </p:nvGrpSpPr>
          <p:grpSpPr>
            <a:xfrm>
              <a:off x="2862744" y="789602"/>
              <a:ext cx="110750" cy="114150"/>
              <a:chOff x="2862975" y="845225"/>
              <a:chExt cx="110750" cy="114150"/>
            </a:xfrm>
          </p:grpSpPr>
          <p:sp>
            <p:nvSpPr>
              <p:cNvPr id="7515" name="Google Shape;7515;p67"/>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7"/>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17" name="Google Shape;7517;p67"/>
          <p:cNvGrpSpPr/>
          <p:nvPr/>
        </p:nvGrpSpPr>
        <p:grpSpPr>
          <a:xfrm>
            <a:off x="3518186" y="1071374"/>
            <a:ext cx="610213" cy="564453"/>
            <a:chOff x="2431875" y="700600"/>
            <a:chExt cx="264700" cy="244850"/>
          </a:xfrm>
        </p:grpSpPr>
        <p:sp>
          <p:nvSpPr>
            <p:cNvPr id="7518" name="Google Shape;7518;p67"/>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7"/>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7"/>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7"/>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7"/>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7"/>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7"/>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7"/>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7"/>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7"/>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7"/>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7"/>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7"/>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1" name="Google Shape;7531;p67"/>
          <p:cNvGrpSpPr/>
          <p:nvPr/>
        </p:nvGrpSpPr>
        <p:grpSpPr>
          <a:xfrm>
            <a:off x="4193901" y="1043518"/>
            <a:ext cx="216347" cy="265394"/>
            <a:chOff x="4722841" y="238125"/>
            <a:chExt cx="191559" cy="234966"/>
          </a:xfrm>
        </p:grpSpPr>
        <p:grpSp>
          <p:nvGrpSpPr>
            <p:cNvPr id="7532" name="Google Shape;7532;p67"/>
            <p:cNvGrpSpPr/>
            <p:nvPr/>
          </p:nvGrpSpPr>
          <p:grpSpPr>
            <a:xfrm>
              <a:off x="4818100" y="238125"/>
              <a:ext cx="96300" cy="179775"/>
              <a:chOff x="2798800" y="238125"/>
              <a:chExt cx="96300" cy="179775"/>
            </a:xfrm>
          </p:grpSpPr>
          <p:sp>
            <p:nvSpPr>
              <p:cNvPr id="7533" name="Google Shape;7533;p67"/>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7"/>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7"/>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6" name="Google Shape;7536;p67"/>
            <p:cNvGrpSpPr/>
            <p:nvPr/>
          </p:nvGrpSpPr>
          <p:grpSpPr>
            <a:xfrm>
              <a:off x="4769812" y="311347"/>
              <a:ext cx="96300" cy="134375"/>
              <a:chOff x="2698550" y="350800"/>
              <a:chExt cx="96300" cy="134375"/>
            </a:xfrm>
          </p:grpSpPr>
          <p:sp>
            <p:nvSpPr>
              <p:cNvPr id="7537" name="Google Shape;7537;p67"/>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7"/>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7"/>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0" name="Google Shape;7540;p67"/>
            <p:cNvGrpSpPr/>
            <p:nvPr/>
          </p:nvGrpSpPr>
          <p:grpSpPr>
            <a:xfrm>
              <a:off x="4722841" y="379141"/>
              <a:ext cx="96125" cy="93950"/>
              <a:chOff x="2615975" y="444575"/>
              <a:chExt cx="96125" cy="93950"/>
            </a:xfrm>
          </p:grpSpPr>
          <p:sp>
            <p:nvSpPr>
              <p:cNvPr id="7541" name="Google Shape;7541;p67"/>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7"/>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7"/>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44" name="Google Shape;7544;p67"/>
          <p:cNvGrpSpPr/>
          <p:nvPr/>
        </p:nvGrpSpPr>
        <p:grpSpPr>
          <a:xfrm>
            <a:off x="4959250" y="1358511"/>
            <a:ext cx="301013" cy="279495"/>
            <a:chOff x="3506875" y="724175"/>
            <a:chExt cx="266525" cy="247450"/>
          </a:xfrm>
        </p:grpSpPr>
        <p:sp>
          <p:nvSpPr>
            <p:cNvPr id="7545" name="Google Shape;7545;p67"/>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7"/>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7"/>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7"/>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7"/>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7"/>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7"/>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7"/>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7"/>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7"/>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7"/>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6" name="Google Shape;7556;p67"/>
          <p:cNvGrpSpPr/>
          <p:nvPr/>
        </p:nvGrpSpPr>
        <p:grpSpPr>
          <a:xfrm>
            <a:off x="4757246" y="1039762"/>
            <a:ext cx="170681" cy="251031"/>
            <a:chOff x="3608400" y="252825"/>
            <a:chExt cx="151125" cy="222250"/>
          </a:xfrm>
        </p:grpSpPr>
        <p:sp>
          <p:nvSpPr>
            <p:cNvPr id="7557" name="Google Shape;7557;p67"/>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7"/>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9" name="Google Shape;7559;p67"/>
          <p:cNvGrpSpPr/>
          <p:nvPr/>
        </p:nvGrpSpPr>
        <p:grpSpPr>
          <a:xfrm>
            <a:off x="3724001" y="4126320"/>
            <a:ext cx="329890" cy="226164"/>
            <a:chOff x="1267553" y="2204175"/>
            <a:chExt cx="492740" cy="337759"/>
          </a:xfrm>
        </p:grpSpPr>
        <p:sp>
          <p:nvSpPr>
            <p:cNvPr id="7560" name="Google Shape;7560;p67"/>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7"/>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7"/>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7"/>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7"/>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7"/>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7"/>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7"/>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7"/>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7"/>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7"/>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7"/>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7"/>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7"/>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7"/>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7"/>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7"/>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7"/>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7"/>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7"/>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7"/>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7"/>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7"/>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7"/>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7"/>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7"/>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7"/>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7"/>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7"/>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7"/>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7"/>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7"/>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7"/>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7"/>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7"/>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7"/>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7"/>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7" name="Google Shape;7597;p67"/>
          <p:cNvGrpSpPr/>
          <p:nvPr/>
        </p:nvGrpSpPr>
        <p:grpSpPr>
          <a:xfrm>
            <a:off x="3736957" y="3779807"/>
            <a:ext cx="303991" cy="211305"/>
            <a:chOff x="1916639" y="2215270"/>
            <a:chExt cx="454057" cy="315569"/>
          </a:xfrm>
        </p:grpSpPr>
        <p:sp>
          <p:nvSpPr>
            <p:cNvPr id="7598" name="Google Shape;7598;p67"/>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7"/>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7"/>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7"/>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7"/>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7"/>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7"/>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7"/>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7"/>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7"/>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7"/>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7"/>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7"/>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7"/>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7"/>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3" name="Google Shape;7613;p67"/>
          <p:cNvGrpSpPr/>
          <p:nvPr/>
        </p:nvGrpSpPr>
        <p:grpSpPr>
          <a:xfrm>
            <a:off x="6189087" y="960610"/>
            <a:ext cx="512288" cy="431584"/>
            <a:chOff x="2577764" y="2194918"/>
            <a:chExt cx="422855" cy="356269"/>
          </a:xfrm>
        </p:grpSpPr>
        <p:grpSp>
          <p:nvGrpSpPr>
            <p:cNvPr id="7614" name="Google Shape;7614;p67"/>
            <p:cNvGrpSpPr/>
            <p:nvPr/>
          </p:nvGrpSpPr>
          <p:grpSpPr>
            <a:xfrm>
              <a:off x="2577764" y="2355085"/>
              <a:ext cx="422855" cy="196102"/>
              <a:chOff x="1957711" y="1893712"/>
              <a:chExt cx="429818" cy="199311"/>
            </a:xfrm>
          </p:grpSpPr>
          <p:sp>
            <p:nvSpPr>
              <p:cNvPr id="7615" name="Google Shape;7615;p67"/>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7"/>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7" name="Google Shape;7617;p67"/>
            <p:cNvGrpSpPr/>
            <p:nvPr/>
          </p:nvGrpSpPr>
          <p:grpSpPr>
            <a:xfrm>
              <a:off x="2577764" y="2301696"/>
              <a:ext cx="422855" cy="196102"/>
              <a:chOff x="1957711" y="1893712"/>
              <a:chExt cx="429818" cy="199311"/>
            </a:xfrm>
          </p:grpSpPr>
          <p:sp>
            <p:nvSpPr>
              <p:cNvPr id="7618" name="Google Shape;7618;p67"/>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7"/>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0" name="Google Shape;7620;p67"/>
            <p:cNvGrpSpPr/>
            <p:nvPr/>
          </p:nvGrpSpPr>
          <p:grpSpPr>
            <a:xfrm>
              <a:off x="2577764" y="2248307"/>
              <a:ext cx="422855" cy="196102"/>
              <a:chOff x="1957711" y="1893712"/>
              <a:chExt cx="429818" cy="199311"/>
            </a:xfrm>
          </p:grpSpPr>
          <p:sp>
            <p:nvSpPr>
              <p:cNvPr id="7621" name="Google Shape;7621;p67"/>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7"/>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3" name="Google Shape;7623;p67"/>
            <p:cNvGrpSpPr/>
            <p:nvPr/>
          </p:nvGrpSpPr>
          <p:grpSpPr>
            <a:xfrm>
              <a:off x="2577764" y="2194918"/>
              <a:ext cx="422855" cy="196102"/>
              <a:chOff x="1957711" y="1893712"/>
              <a:chExt cx="429818" cy="199311"/>
            </a:xfrm>
          </p:grpSpPr>
          <p:sp>
            <p:nvSpPr>
              <p:cNvPr id="7624" name="Google Shape;7624;p67"/>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7"/>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26" name="Google Shape;7626;p67"/>
          <p:cNvGrpSpPr/>
          <p:nvPr/>
        </p:nvGrpSpPr>
        <p:grpSpPr>
          <a:xfrm>
            <a:off x="6249226" y="1272956"/>
            <a:ext cx="581324" cy="356145"/>
            <a:chOff x="1293855" y="3668534"/>
            <a:chExt cx="896137" cy="548930"/>
          </a:xfrm>
        </p:grpSpPr>
        <p:grpSp>
          <p:nvGrpSpPr>
            <p:cNvPr id="7627" name="Google Shape;7627;p67"/>
            <p:cNvGrpSpPr/>
            <p:nvPr/>
          </p:nvGrpSpPr>
          <p:grpSpPr>
            <a:xfrm>
              <a:off x="2109599" y="3668534"/>
              <a:ext cx="80392" cy="527901"/>
              <a:chOff x="2109599" y="3668534"/>
              <a:chExt cx="80392" cy="527901"/>
            </a:xfrm>
          </p:grpSpPr>
          <p:sp>
            <p:nvSpPr>
              <p:cNvPr id="7628" name="Google Shape;7628;p67"/>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7"/>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7"/>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1" name="Google Shape;7631;p67"/>
            <p:cNvGrpSpPr/>
            <p:nvPr/>
          </p:nvGrpSpPr>
          <p:grpSpPr>
            <a:xfrm>
              <a:off x="2019021" y="3719234"/>
              <a:ext cx="80180" cy="479631"/>
              <a:chOff x="2019021" y="3719234"/>
              <a:chExt cx="80180" cy="479631"/>
            </a:xfrm>
          </p:grpSpPr>
          <p:sp>
            <p:nvSpPr>
              <p:cNvPr id="7632" name="Google Shape;7632;p67"/>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7"/>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7"/>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5" name="Google Shape;7635;p67"/>
            <p:cNvGrpSpPr/>
            <p:nvPr/>
          </p:nvGrpSpPr>
          <p:grpSpPr>
            <a:xfrm>
              <a:off x="1928250" y="3769723"/>
              <a:ext cx="80392" cy="431573"/>
              <a:chOff x="1928250" y="3769723"/>
              <a:chExt cx="80392" cy="431573"/>
            </a:xfrm>
          </p:grpSpPr>
          <p:sp>
            <p:nvSpPr>
              <p:cNvPr id="7636" name="Google Shape;7636;p67"/>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7"/>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7"/>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9" name="Google Shape;7639;p67"/>
            <p:cNvGrpSpPr/>
            <p:nvPr/>
          </p:nvGrpSpPr>
          <p:grpSpPr>
            <a:xfrm>
              <a:off x="1837672" y="3820443"/>
              <a:ext cx="80411" cy="383072"/>
              <a:chOff x="1837672" y="3820443"/>
              <a:chExt cx="80411" cy="383072"/>
            </a:xfrm>
          </p:grpSpPr>
          <p:sp>
            <p:nvSpPr>
              <p:cNvPr id="7640" name="Google Shape;7640;p67"/>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7"/>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7"/>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3" name="Google Shape;7643;p67"/>
            <p:cNvGrpSpPr/>
            <p:nvPr/>
          </p:nvGrpSpPr>
          <p:grpSpPr>
            <a:xfrm>
              <a:off x="1747113" y="3870912"/>
              <a:ext cx="80411" cy="335034"/>
              <a:chOff x="1747113" y="3870912"/>
              <a:chExt cx="80411" cy="335034"/>
            </a:xfrm>
          </p:grpSpPr>
          <p:sp>
            <p:nvSpPr>
              <p:cNvPr id="7644" name="Google Shape;7644;p67"/>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7"/>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7"/>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7" name="Google Shape;7647;p67"/>
            <p:cNvGrpSpPr/>
            <p:nvPr/>
          </p:nvGrpSpPr>
          <p:grpSpPr>
            <a:xfrm>
              <a:off x="1656341" y="3921632"/>
              <a:ext cx="80392" cy="286532"/>
              <a:chOff x="1656341" y="3921632"/>
              <a:chExt cx="80392" cy="286532"/>
            </a:xfrm>
          </p:grpSpPr>
          <p:sp>
            <p:nvSpPr>
              <p:cNvPr id="7648" name="Google Shape;7648;p67"/>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7"/>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7"/>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1" name="Google Shape;7651;p67"/>
            <p:cNvGrpSpPr/>
            <p:nvPr/>
          </p:nvGrpSpPr>
          <p:grpSpPr>
            <a:xfrm>
              <a:off x="1565763" y="3972101"/>
              <a:ext cx="80411" cy="238494"/>
              <a:chOff x="1565763" y="3972101"/>
              <a:chExt cx="80411" cy="238494"/>
            </a:xfrm>
          </p:grpSpPr>
          <p:sp>
            <p:nvSpPr>
              <p:cNvPr id="7652" name="Google Shape;7652;p67"/>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7"/>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7"/>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5" name="Google Shape;7655;p67"/>
            <p:cNvGrpSpPr/>
            <p:nvPr/>
          </p:nvGrpSpPr>
          <p:grpSpPr>
            <a:xfrm>
              <a:off x="1475204" y="4022821"/>
              <a:ext cx="80392" cy="189993"/>
              <a:chOff x="1475204" y="4022821"/>
              <a:chExt cx="80392" cy="189993"/>
            </a:xfrm>
          </p:grpSpPr>
          <p:sp>
            <p:nvSpPr>
              <p:cNvPr id="7656" name="Google Shape;7656;p67"/>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7"/>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7"/>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9" name="Google Shape;7659;p67"/>
            <p:cNvGrpSpPr/>
            <p:nvPr/>
          </p:nvGrpSpPr>
          <p:grpSpPr>
            <a:xfrm>
              <a:off x="1384645" y="4073310"/>
              <a:ext cx="80180" cy="141935"/>
              <a:chOff x="1384645" y="4073310"/>
              <a:chExt cx="80180" cy="141935"/>
            </a:xfrm>
          </p:grpSpPr>
          <p:sp>
            <p:nvSpPr>
              <p:cNvPr id="7660" name="Google Shape;7660;p67"/>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7"/>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7"/>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3" name="Google Shape;7663;p67"/>
            <p:cNvGrpSpPr/>
            <p:nvPr/>
          </p:nvGrpSpPr>
          <p:grpSpPr>
            <a:xfrm>
              <a:off x="1293855" y="4123779"/>
              <a:ext cx="80411" cy="93684"/>
              <a:chOff x="1293855" y="4123779"/>
              <a:chExt cx="80411" cy="93684"/>
            </a:xfrm>
          </p:grpSpPr>
          <p:sp>
            <p:nvSpPr>
              <p:cNvPr id="7664" name="Google Shape;7664;p67"/>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7"/>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7"/>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67" name="Google Shape;7667;p67"/>
          <p:cNvGrpSpPr/>
          <p:nvPr/>
        </p:nvGrpSpPr>
        <p:grpSpPr>
          <a:xfrm>
            <a:off x="6906078" y="1307440"/>
            <a:ext cx="576155" cy="321661"/>
            <a:chOff x="2306421" y="3721685"/>
            <a:chExt cx="888169" cy="495779"/>
          </a:xfrm>
        </p:grpSpPr>
        <p:grpSp>
          <p:nvGrpSpPr>
            <p:cNvPr id="7668" name="Google Shape;7668;p67"/>
            <p:cNvGrpSpPr/>
            <p:nvPr/>
          </p:nvGrpSpPr>
          <p:grpSpPr>
            <a:xfrm>
              <a:off x="3123054" y="3721685"/>
              <a:ext cx="71537" cy="495779"/>
              <a:chOff x="3123054" y="3721685"/>
              <a:chExt cx="71537" cy="495779"/>
            </a:xfrm>
          </p:grpSpPr>
          <p:sp>
            <p:nvSpPr>
              <p:cNvPr id="7669" name="Google Shape;7669;p67"/>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7"/>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1" name="Google Shape;7671;p67"/>
            <p:cNvGrpSpPr/>
            <p:nvPr/>
          </p:nvGrpSpPr>
          <p:grpSpPr>
            <a:xfrm>
              <a:off x="3032475" y="3769067"/>
              <a:ext cx="71324" cy="448396"/>
              <a:chOff x="3032475" y="3769067"/>
              <a:chExt cx="71324" cy="448396"/>
            </a:xfrm>
          </p:grpSpPr>
          <p:sp>
            <p:nvSpPr>
              <p:cNvPr id="7672" name="Google Shape;7672;p67"/>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7"/>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4" name="Google Shape;7674;p67"/>
            <p:cNvGrpSpPr/>
            <p:nvPr/>
          </p:nvGrpSpPr>
          <p:grpSpPr>
            <a:xfrm>
              <a:off x="2941704" y="3816218"/>
              <a:ext cx="71305" cy="401245"/>
              <a:chOff x="2941704" y="3816218"/>
              <a:chExt cx="71305" cy="401245"/>
            </a:xfrm>
          </p:grpSpPr>
          <p:sp>
            <p:nvSpPr>
              <p:cNvPr id="7675" name="Google Shape;7675;p67"/>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7"/>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7" name="Google Shape;7677;p67"/>
            <p:cNvGrpSpPr/>
            <p:nvPr/>
          </p:nvGrpSpPr>
          <p:grpSpPr>
            <a:xfrm>
              <a:off x="2850914" y="3863600"/>
              <a:ext cx="71324" cy="353863"/>
              <a:chOff x="2850914" y="3863600"/>
              <a:chExt cx="71324" cy="353863"/>
            </a:xfrm>
          </p:grpSpPr>
          <p:sp>
            <p:nvSpPr>
              <p:cNvPr id="7678" name="Google Shape;7678;p67"/>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7"/>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0" name="Google Shape;7680;p67"/>
            <p:cNvGrpSpPr/>
            <p:nvPr/>
          </p:nvGrpSpPr>
          <p:grpSpPr>
            <a:xfrm>
              <a:off x="2760123" y="3910770"/>
              <a:ext cx="71537" cy="306693"/>
              <a:chOff x="2760123" y="3910770"/>
              <a:chExt cx="71537" cy="306693"/>
            </a:xfrm>
          </p:grpSpPr>
          <p:sp>
            <p:nvSpPr>
              <p:cNvPr id="7681" name="Google Shape;7681;p67"/>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7"/>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3" name="Google Shape;7683;p67"/>
            <p:cNvGrpSpPr/>
            <p:nvPr/>
          </p:nvGrpSpPr>
          <p:grpSpPr>
            <a:xfrm>
              <a:off x="2669352" y="3958153"/>
              <a:ext cx="71537" cy="259310"/>
              <a:chOff x="2669352" y="3958153"/>
              <a:chExt cx="71537" cy="259310"/>
            </a:xfrm>
          </p:grpSpPr>
          <p:sp>
            <p:nvSpPr>
              <p:cNvPr id="7684" name="Google Shape;7684;p67"/>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7"/>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6" name="Google Shape;7686;p67"/>
            <p:cNvGrpSpPr/>
            <p:nvPr/>
          </p:nvGrpSpPr>
          <p:grpSpPr>
            <a:xfrm>
              <a:off x="2578561" y="4005323"/>
              <a:ext cx="71537" cy="212140"/>
              <a:chOff x="2578561" y="4005323"/>
              <a:chExt cx="71537" cy="212140"/>
            </a:xfrm>
          </p:grpSpPr>
          <p:sp>
            <p:nvSpPr>
              <p:cNvPr id="7687" name="Google Shape;7687;p67"/>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7"/>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9" name="Google Shape;7689;p67"/>
            <p:cNvGrpSpPr/>
            <p:nvPr/>
          </p:nvGrpSpPr>
          <p:grpSpPr>
            <a:xfrm>
              <a:off x="2488002" y="4052705"/>
              <a:ext cx="71305" cy="164758"/>
              <a:chOff x="2488002" y="4052705"/>
              <a:chExt cx="71305" cy="164758"/>
            </a:xfrm>
          </p:grpSpPr>
          <p:sp>
            <p:nvSpPr>
              <p:cNvPr id="7690" name="Google Shape;7690;p67"/>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7"/>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2" name="Google Shape;7692;p67"/>
            <p:cNvGrpSpPr/>
            <p:nvPr/>
          </p:nvGrpSpPr>
          <p:grpSpPr>
            <a:xfrm>
              <a:off x="2397212" y="4100088"/>
              <a:ext cx="71537" cy="117376"/>
              <a:chOff x="2397212" y="4100088"/>
              <a:chExt cx="71537" cy="117376"/>
            </a:xfrm>
          </p:grpSpPr>
          <p:sp>
            <p:nvSpPr>
              <p:cNvPr id="7693" name="Google Shape;7693;p67"/>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7"/>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5" name="Google Shape;7695;p67"/>
            <p:cNvGrpSpPr/>
            <p:nvPr/>
          </p:nvGrpSpPr>
          <p:grpSpPr>
            <a:xfrm>
              <a:off x="2306421" y="4147258"/>
              <a:ext cx="71537" cy="70205"/>
              <a:chOff x="2306421" y="4147258"/>
              <a:chExt cx="71537" cy="70205"/>
            </a:xfrm>
          </p:grpSpPr>
          <p:sp>
            <p:nvSpPr>
              <p:cNvPr id="7696" name="Google Shape;7696;p67"/>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7"/>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698" name="Google Shape;7698;p67"/>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7"/>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7"/>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7"/>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7"/>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7"/>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7"/>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7"/>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7"/>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7"/>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7"/>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7"/>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7"/>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7"/>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7"/>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7"/>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7"/>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7"/>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7"/>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7"/>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7"/>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7"/>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7"/>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7"/>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7"/>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7"/>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7"/>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7"/>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7"/>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7"/>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7"/>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7"/>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7"/>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7"/>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7"/>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33" name="Google Shape;7733;p67"/>
          <p:cNvGrpSpPr/>
          <p:nvPr/>
        </p:nvGrpSpPr>
        <p:grpSpPr>
          <a:xfrm>
            <a:off x="6227888" y="1898371"/>
            <a:ext cx="1882438" cy="1143564"/>
            <a:chOff x="2529950" y="4155175"/>
            <a:chExt cx="1137425" cy="690975"/>
          </a:xfrm>
        </p:grpSpPr>
        <p:sp>
          <p:nvSpPr>
            <p:cNvPr id="7734" name="Google Shape;7734;p67"/>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7"/>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7"/>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7"/>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7"/>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7"/>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7"/>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7"/>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7"/>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7"/>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7"/>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7"/>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7"/>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7"/>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7"/>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7"/>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7"/>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7"/>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7"/>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7"/>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7"/>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7"/>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7"/>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7"/>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7"/>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7"/>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7"/>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7"/>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7"/>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7"/>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7"/>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7"/>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7"/>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7"/>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7"/>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7"/>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7"/>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7"/>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7"/>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7"/>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7"/>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7"/>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7"/>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7"/>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7"/>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7"/>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7"/>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7"/>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7"/>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7"/>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7"/>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7"/>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7"/>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7"/>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7"/>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7"/>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7"/>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7"/>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7"/>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7"/>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7"/>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7"/>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7"/>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7"/>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7"/>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7"/>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7"/>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7"/>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7"/>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7"/>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7"/>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7"/>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7"/>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7"/>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7"/>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7"/>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7"/>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7"/>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7"/>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7"/>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7"/>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7"/>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7"/>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7"/>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7"/>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7"/>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7"/>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7"/>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7"/>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7"/>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7"/>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7"/>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7"/>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7"/>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7"/>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7"/>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7"/>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7"/>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7"/>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7"/>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7"/>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7"/>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7"/>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7"/>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7"/>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7"/>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7"/>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7"/>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7"/>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7"/>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7"/>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7"/>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7"/>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7"/>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7"/>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7"/>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7"/>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7"/>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7"/>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7"/>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7"/>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7"/>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7"/>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7"/>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7"/>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7"/>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7"/>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7"/>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7"/>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7"/>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7"/>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7"/>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7"/>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7"/>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7"/>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7"/>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7"/>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7"/>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7"/>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7"/>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7"/>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7"/>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7"/>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7"/>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7"/>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7"/>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7"/>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7"/>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7"/>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7"/>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7"/>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7"/>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7"/>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7"/>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7"/>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7"/>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7"/>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7"/>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7"/>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7"/>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7"/>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7"/>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7"/>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7"/>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7"/>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7"/>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7"/>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7"/>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7"/>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7"/>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7"/>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7"/>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7"/>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7"/>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7"/>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7"/>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7"/>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7"/>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7"/>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7"/>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7"/>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7"/>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7"/>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7"/>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7"/>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7"/>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7"/>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7"/>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7"/>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7"/>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7"/>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7"/>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7"/>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7"/>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7"/>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7"/>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7"/>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7"/>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7"/>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7"/>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7"/>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7"/>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7"/>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7"/>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7"/>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7"/>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7"/>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7"/>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7"/>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7"/>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7"/>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7"/>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7"/>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7"/>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7"/>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7"/>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7"/>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7"/>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7"/>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7"/>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7"/>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7"/>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7"/>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7"/>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7"/>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7"/>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7"/>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7"/>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7"/>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7"/>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7"/>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7"/>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7"/>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7"/>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7"/>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7"/>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7"/>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7"/>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7"/>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7"/>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7"/>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7"/>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7"/>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7"/>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7"/>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7"/>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7"/>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7"/>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7"/>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7"/>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7"/>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7"/>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7"/>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7"/>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7"/>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7"/>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7"/>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7"/>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7"/>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7"/>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7"/>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7"/>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7"/>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7"/>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7"/>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7"/>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7"/>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7"/>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7"/>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7"/>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7"/>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7"/>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7"/>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7"/>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7"/>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7"/>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7"/>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7"/>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7"/>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7"/>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7"/>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7"/>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7"/>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7"/>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7"/>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7"/>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7"/>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7"/>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7"/>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7"/>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7"/>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7"/>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7"/>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7"/>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7"/>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7"/>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7"/>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7"/>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7"/>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7"/>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7"/>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7"/>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7"/>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7"/>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7"/>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7"/>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7"/>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7"/>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7"/>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7"/>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7"/>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7"/>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7"/>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7"/>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7"/>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7"/>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7"/>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7"/>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7"/>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7"/>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7"/>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7"/>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7"/>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7"/>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7"/>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7"/>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7"/>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7"/>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7"/>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7"/>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7"/>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7"/>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7"/>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7"/>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7"/>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7"/>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7"/>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7"/>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7"/>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7"/>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7"/>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7"/>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7"/>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7"/>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7"/>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7"/>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7"/>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7"/>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7"/>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7"/>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7"/>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7"/>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7"/>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7"/>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7"/>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7"/>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7"/>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7"/>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7"/>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7"/>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7"/>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7"/>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7"/>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7"/>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7"/>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7"/>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7"/>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7"/>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7"/>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7"/>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7"/>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7"/>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7"/>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7"/>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7"/>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7"/>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7"/>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7"/>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7"/>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7"/>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7"/>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7"/>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7"/>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7"/>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7"/>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7"/>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7"/>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7"/>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7"/>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7"/>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7"/>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7"/>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7"/>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7"/>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7"/>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7"/>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7"/>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7"/>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7"/>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7"/>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7"/>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7"/>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7"/>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7"/>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7"/>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7"/>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7"/>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7"/>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7"/>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7"/>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7"/>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7"/>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7"/>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7"/>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7"/>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7"/>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7"/>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7"/>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7"/>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7"/>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7"/>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7"/>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7"/>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7"/>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7"/>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7"/>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7"/>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7"/>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7"/>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7"/>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7"/>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7"/>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7"/>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7"/>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7"/>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7"/>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7"/>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7"/>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7"/>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7"/>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7"/>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7"/>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7"/>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7"/>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7"/>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7"/>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7"/>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7"/>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7"/>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7"/>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7"/>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7"/>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7"/>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7"/>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7"/>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7"/>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7"/>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7"/>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7"/>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7"/>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7"/>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7"/>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7"/>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7"/>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7"/>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7"/>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7"/>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7"/>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7"/>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7"/>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7"/>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7"/>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7"/>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7"/>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7"/>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7"/>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7"/>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7"/>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7"/>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7"/>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7"/>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7"/>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7"/>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7"/>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7"/>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7"/>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7"/>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7"/>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7"/>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7"/>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7"/>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7"/>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7"/>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7"/>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7"/>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7"/>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7"/>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7"/>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7"/>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7"/>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7"/>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7"/>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7"/>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7"/>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7"/>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7"/>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7"/>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7"/>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7"/>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7"/>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7"/>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7"/>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7"/>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7"/>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7"/>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7"/>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7"/>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7"/>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7"/>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7"/>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7"/>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7"/>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7"/>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7"/>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7"/>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7"/>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7"/>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7"/>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7"/>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7"/>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7"/>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7"/>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7"/>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7"/>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7"/>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7"/>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7"/>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7"/>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7"/>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7"/>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7"/>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7"/>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7"/>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7"/>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7"/>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7"/>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7"/>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7"/>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7"/>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7"/>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7"/>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7"/>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7"/>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7"/>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7"/>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7"/>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7"/>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7"/>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7"/>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7"/>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7"/>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7"/>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7"/>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7"/>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7"/>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7"/>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7"/>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7"/>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7"/>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7"/>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7"/>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7"/>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7"/>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7"/>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7"/>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7"/>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7"/>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7"/>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7"/>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7"/>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7"/>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7"/>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7"/>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7"/>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7"/>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7"/>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7"/>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7"/>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7"/>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7"/>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7"/>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7"/>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7"/>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7"/>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7"/>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7"/>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7"/>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7"/>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7"/>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7"/>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7"/>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7"/>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7"/>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7"/>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7"/>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7"/>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7"/>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7"/>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7"/>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7"/>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7"/>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7"/>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7"/>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7"/>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7"/>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7"/>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7"/>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7"/>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7"/>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7"/>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7"/>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7"/>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7"/>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7"/>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7"/>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7"/>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7"/>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7"/>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7"/>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7"/>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7"/>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7"/>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7"/>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7"/>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7"/>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7"/>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7"/>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7"/>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7"/>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7"/>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7"/>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7"/>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7"/>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7"/>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7"/>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7"/>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7"/>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7"/>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7"/>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7"/>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7"/>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7"/>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7"/>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7"/>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7"/>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7"/>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7"/>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7"/>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7"/>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7"/>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7"/>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7"/>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7"/>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7"/>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7"/>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7"/>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7"/>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7"/>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7"/>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7"/>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7"/>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7"/>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7"/>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7"/>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7"/>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7"/>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7"/>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7"/>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7"/>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7"/>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7"/>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7"/>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7"/>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7"/>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7"/>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7"/>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7"/>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7"/>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7"/>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7"/>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7"/>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7"/>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7"/>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7"/>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7"/>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7"/>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7"/>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7"/>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7"/>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7"/>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7"/>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7"/>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7"/>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7"/>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7"/>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7"/>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7"/>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7"/>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7"/>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7"/>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7"/>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7"/>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7"/>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7"/>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7"/>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7"/>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7"/>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7"/>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7"/>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7"/>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7"/>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7"/>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7"/>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7"/>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7"/>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7"/>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7"/>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7"/>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7"/>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7"/>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7"/>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7"/>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7"/>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7"/>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7"/>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7"/>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7"/>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7"/>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7"/>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7"/>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7"/>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7"/>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7"/>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7"/>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7"/>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7"/>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7"/>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7"/>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7"/>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7"/>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7"/>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7"/>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7"/>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7"/>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7"/>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7"/>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7"/>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7"/>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7"/>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7"/>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7"/>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7"/>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7"/>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7"/>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7"/>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7"/>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7"/>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7"/>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7"/>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7"/>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7"/>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7"/>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7"/>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7"/>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7"/>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7"/>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7"/>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7"/>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7"/>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7"/>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7"/>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7"/>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7"/>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7"/>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7"/>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7"/>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7"/>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7"/>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7"/>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7"/>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7"/>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7"/>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7"/>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7"/>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7"/>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7"/>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7"/>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7"/>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7"/>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7"/>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7"/>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7"/>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7"/>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7"/>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7"/>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7"/>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7"/>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7"/>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7"/>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7"/>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7"/>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7"/>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7"/>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7"/>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7"/>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7"/>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7"/>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7"/>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7"/>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7"/>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7"/>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7"/>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7"/>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7"/>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7"/>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7"/>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7"/>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7"/>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7"/>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7"/>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7"/>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7"/>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7"/>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7"/>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7"/>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7"/>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7"/>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7"/>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7"/>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7"/>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7"/>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7"/>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7"/>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7"/>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7"/>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7"/>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7"/>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7"/>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7"/>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7"/>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7"/>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7"/>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7"/>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7"/>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7"/>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7"/>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7"/>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7"/>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7"/>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7"/>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7"/>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7"/>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7"/>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7"/>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7"/>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7"/>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7"/>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7"/>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7"/>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7"/>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7"/>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7"/>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7"/>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7"/>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7"/>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7"/>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7"/>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7"/>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7"/>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7"/>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7"/>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7"/>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7"/>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7"/>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7"/>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7"/>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7"/>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7"/>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7"/>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7"/>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7"/>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7"/>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7"/>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7"/>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7"/>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7"/>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7"/>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7"/>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7"/>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7"/>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7"/>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7"/>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7"/>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7"/>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7"/>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7"/>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7"/>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7"/>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7"/>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7"/>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7"/>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7"/>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7"/>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7"/>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7"/>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7"/>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7"/>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7"/>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7"/>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7"/>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7"/>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7"/>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7"/>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7"/>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7"/>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7"/>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7"/>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7"/>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7"/>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7"/>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7"/>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7"/>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7"/>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7"/>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7"/>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7"/>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7"/>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7"/>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7"/>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7"/>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7"/>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7"/>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7"/>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7"/>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7"/>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7"/>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7"/>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7"/>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7"/>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7"/>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7"/>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7"/>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7"/>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7" name="Google Shape;8687;p67"/>
          <p:cNvGrpSpPr/>
          <p:nvPr/>
        </p:nvGrpSpPr>
        <p:grpSpPr>
          <a:xfrm>
            <a:off x="3739420" y="2325786"/>
            <a:ext cx="299053" cy="288720"/>
            <a:chOff x="2127141" y="3043500"/>
            <a:chExt cx="422629" cy="408027"/>
          </a:xfrm>
        </p:grpSpPr>
        <p:grpSp>
          <p:nvGrpSpPr>
            <p:cNvPr id="8688" name="Google Shape;8688;p67"/>
            <p:cNvGrpSpPr/>
            <p:nvPr/>
          </p:nvGrpSpPr>
          <p:grpSpPr>
            <a:xfrm>
              <a:off x="2127141" y="3048223"/>
              <a:ext cx="418743" cy="403304"/>
              <a:chOff x="2101363" y="3048223"/>
              <a:chExt cx="418743" cy="403304"/>
            </a:xfrm>
          </p:grpSpPr>
          <p:sp>
            <p:nvSpPr>
              <p:cNvPr id="8689" name="Google Shape;8689;p67"/>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7"/>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1" name="Google Shape;8691;p67"/>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7"/>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3" name="Google Shape;8693;p67"/>
          <p:cNvGrpSpPr/>
          <p:nvPr/>
        </p:nvGrpSpPr>
        <p:grpSpPr>
          <a:xfrm>
            <a:off x="6204707" y="3202278"/>
            <a:ext cx="1928879" cy="1118124"/>
            <a:chOff x="1397225" y="1410350"/>
            <a:chExt cx="4786300" cy="2774500"/>
          </a:xfrm>
        </p:grpSpPr>
        <p:grpSp>
          <p:nvGrpSpPr>
            <p:cNvPr id="8694" name="Google Shape;8694;p67"/>
            <p:cNvGrpSpPr/>
            <p:nvPr/>
          </p:nvGrpSpPr>
          <p:grpSpPr>
            <a:xfrm>
              <a:off x="4293400" y="2574725"/>
              <a:ext cx="84425" cy="80100"/>
              <a:chOff x="4293400" y="2574725"/>
              <a:chExt cx="84425" cy="80100"/>
            </a:xfrm>
          </p:grpSpPr>
          <p:sp>
            <p:nvSpPr>
              <p:cNvPr id="8695" name="Google Shape;8695;p67"/>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8696" name="Google Shape;8696;p67"/>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7" name="Google Shape;8697;p67"/>
            <p:cNvGrpSpPr/>
            <p:nvPr/>
          </p:nvGrpSpPr>
          <p:grpSpPr>
            <a:xfrm>
              <a:off x="4000175" y="1462675"/>
              <a:ext cx="1917275" cy="1140875"/>
              <a:chOff x="4000175" y="1462675"/>
              <a:chExt cx="1917275" cy="1140875"/>
            </a:xfrm>
          </p:grpSpPr>
          <p:sp>
            <p:nvSpPr>
              <p:cNvPr id="8698" name="Google Shape;8698;p67"/>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8699" name="Google Shape;8699;p67"/>
              <p:cNvGrpSpPr/>
              <p:nvPr/>
            </p:nvGrpSpPr>
            <p:grpSpPr>
              <a:xfrm>
                <a:off x="4000175" y="1462675"/>
                <a:ext cx="1917275" cy="1140875"/>
                <a:chOff x="4000175" y="1462675"/>
                <a:chExt cx="1917275" cy="1140875"/>
              </a:xfrm>
            </p:grpSpPr>
            <p:sp>
              <p:nvSpPr>
                <p:cNvPr id="8700" name="Google Shape;8700;p67"/>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8701" name="Google Shape;8701;p67"/>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7"/>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7"/>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7"/>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7"/>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06" name="Google Shape;8706;p67"/>
            <p:cNvGrpSpPr/>
            <p:nvPr/>
          </p:nvGrpSpPr>
          <p:grpSpPr>
            <a:xfrm>
              <a:off x="3960625" y="2587825"/>
              <a:ext cx="94050" cy="104125"/>
              <a:chOff x="3960625" y="2587825"/>
              <a:chExt cx="94050" cy="104125"/>
            </a:xfrm>
          </p:grpSpPr>
          <p:sp>
            <p:nvSpPr>
              <p:cNvPr id="8707" name="Google Shape;8707;p67"/>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8708" name="Google Shape;8708;p67"/>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9" name="Google Shape;8709;p67"/>
            <p:cNvGrpSpPr/>
            <p:nvPr/>
          </p:nvGrpSpPr>
          <p:grpSpPr>
            <a:xfrm>
              <a:off x="3765350" y="2500900"/>
              <a:ext cx="173600" cy="187925"/>
              <a:chOff x="3765350" y="2500900"/>
              <a:chExt cx="173600" cy="187925"/>
            </a:xfrm>
          </p:grpSpPr>
          <p:sp>
            <p:nvSpPr>
              <p:cNvPr id="8710" name="Google Shape;8710;p67"/>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8711" name="Google Shape;8711;p67"/>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7"/>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7"/>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7"/>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7"/>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6" name="Google Shape;8716;p67"/>
            <p:cNvGrpSpPr/>
            <p:nvPr/>
          </p:nvGrpSpPr>
          <p:grpSpPr>
            <a:xfrm>
              <a:off x="3750475" y="2481850"/>
              <a:ext cx="85125" cy="51800"/>
              <a:chOff x="3750475" y="2481850"/>
              <a:chExt cx="85125" cy="51800"/>
            </a:xfrm>
          </p:grpSpPr>
          <p:sp>
            <p:nvSpPr>
              <p:cNvPr id="8717" name="Google Shape;8717;p67"/>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7"/>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8719" name="Google Shape;8719;p67"/>
            <p:cNvGrpSpPr/>
            <p:nvPr/>
          </p:nvGrpSpPr>
          <p:grpSpPr>
            <a:xfrm>
              <a:off x="3627175" y="2432450"/>
              <a:ext cx="172100" cy="169075"/>
              <a:chOff x="3627175" y="2432450"/>
              <a:chExt cx="172100" cy="169075"/>
            </a:xfrm>
          </p:grpSpPr>
          <p:sp>
            <p:nvSpPr>
              <p:cNvPr id="8720" name="Google Shape;8720;p67"/>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7"/>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8722" name="Google Shape;8722;p67"/>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8723" name="Google Shape;8723;p67"/>
            <p:cNvGrpSpPr/>
            <p:nvPr/>
          </p:nvGrpSpPr>
          <p:grpSpPr>
            <a:xfrm>
              <a:off x="3561536" y="2585450"/>
              <a:ext cx="61539" cy="99045"/>
              <a:chOff x="3561536" y="2585450"/>
              <a:chExt cx="61539" cy="99045"/>
            </a:xfrm>
          </p:grpSpPr>
          <p:sp>
            <p:nvSpPr>
              <p:cNvPr id="8724" name="Google Shape;8724;p67"/>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7"/>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8726" name="Google Shape;8726;p67"/>
            <p:cNvGrpSpPr/>
            <p:nvPr/>
          </p:nvGrpSpPr>
          <p:grpSpPr>
            <a:xfrm>
              <a:off x="3906325" y="1984500"/>
              <a:ext cx="156075" cy="262825"/>
              <a:chOff x="3906325" y="1984500"/>
              <a:chExt cx="156075" cy="262825"/>
            </a:xfrm>
          </p:grpSpPr>
          <p:sp>
            <p:nvSpPr>
              <p:cNvPr id="8727" name="Google Shape;8727;p67"/>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8728" name="Google Shape;8728;p67"/>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9" name="Google Shape;8729;p67"/>
            <p:cNvGrpSpPr/>
            <p:nvPr/>
          </p:nvGrpSpPr>
          <p:grpSpPr>
            <a:xfrm>
              <a:off x="1397225" y="1637375"/>
              <a:ext cx="1401575" cy="1228250"/>
              <a:chOff x="1397225" y="1637375"/>
              <a:chExt cx="1401575" cy="1228250"/>
            </a:xfrm>
          </p:grpSpPr>
          <p:sp>
            <p:nvSpPr>
              <p:cNvPr id="8730" name="Google Shape;8730;p67"/>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8731" name="Google Shape;8731;p67"/>
              <p:cNvGrpSpPr/>
              <p:nvPr/>
            </p:nvGrpSpPr>
            <p:grpSpPr>
              <a:xfrm>
                <a:off x="1397225" y="1637375"/>
                <a:ext cx="1398775" cy="1228250"/>
                <a:chOff x="1397225" y="1637375"/>
                <a:chExt cx="1398775" cy="1228250"/>
              </a:xfrm>
            </p:grpSpPr>
            <p:sp>
              <p:nvSpPr>
                <p:cNvPr id="8732" name="Google Shape;8732;p67"/>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7"/>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34" name="Google Shape;8734;p67"/>
            <p:cNvGrpSpPr/>
            <p:nvPr/>
          </p:nvGrpSpPr>
          <p:grpSpPr>
            <a:xfrm>
              <a:off x="2605700" y="3152850"/>
              <a:ext cx="594125" cy="616250"/>
              <a:chOff x="2605700" y="3152850"/>
              <a:chExt cx="594125" cy="616250"/>
            </a:xfrm>
          </p:grpSpPr>
          <p:sp>
            <p:nvSpPr>
              <p:cNvPr id="8735" name="Google Shape;8735;p67"/>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8736" name="Google Shape;8736;p67"/>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7" name="Google Shape;8737;p67"/>
            <p:cNvGrpSpPr/>
            <p:nvPr/>
          </p:nvGrpSpPr>
          <p:grpSpPr>
            <a:xfrm>
              <a:off x="2680375" y="3423800"/>
              <a:ext cx="182975" cy="761050"/>
              <a:chOff x="2680375" y="3423800"/>
              <a:chExt cx="182975" cy="761050"/>
            </a:xfrm>
          </p:grpSpPr>
          <p:sp>
            <p:nvSpPr>
              <p:cNvPr id="8738" name="Google Shape;8738;p67"/>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8739" name="Google Shape;8739;p67"/>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0" name="Google Shape;8740;p67"/>
            <p:cNvGrpSpPr/>
            <p:nvPr/>
          </p:nvGrpSpPr>
          <p:grpSpPr>
            <a:xfrm>
              <a:off x="3918000" y="3561900"/>
              <a:ext cx="236225" cy="207100"/>
              <a:chOff x="3918000" y="3561900"/>
              <a:chExt cx="236225" cy="207100"/>
            </a:xfrm>
          </p:grpSpPr>
          <p:sp>
            <p:nvSpPr>
              <p:cNvPr id="8741" name="Google Shape;8741;p67"/>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8742" name="Google Shape;8742;p67"/>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43" name="Google Shape;8743;p67"/>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7"/>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7"/>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6" name="Google Shape;8746;p67"/>
            <p:cNvGrpSpPr/>
            <p:nvPr/>
          </p:nvGrpSpPr>
          <p:grpSpPr>
            <a:xfrm>
              <a:off x="1922950" y="1410350"/>
              <a:ext cx="1252825" cy="1162875"/>
              <a:chOff x="1922950" y="1410350"/>
              <a:chExt cx="1252825" cy="1162875"/>
            </a:xfrm>
          </p:grpSpPr>
          <p:sp>
            <p:nvSpPr>
              <p:cNvPr id="8747" name="Google Shape;8747;p67"/>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7"/>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7"/>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7"/>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7"/>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7"/>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7"/>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7"/>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7"/>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7"/>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7"/>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7"/>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7"/>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7"/>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7"/>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7"/>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63" name="Google Shape;8763;p67"/>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7"/>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7"/>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7"/>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7"/>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7"/>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7"/>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7"/>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7"/>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7"/>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7"/>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7"/>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7"/>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7"/>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7"/>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7"/>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7"/>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7"/>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7"/>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7"/>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7"/>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7"/>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5" name="Google Shape;8785;p67"/>
            <p:cNvGrpSpPr/>
            <p:nvPr/>
          </p:nvGrpSpPr>
          <p:grpSpPr>
            <a:xfrm>
              <a:off x="2711750" y="3572300"/>
              <a:ext cx="230725" cy="598425"/>
              <a:chOff x="2711750" y="3572300"/>
              <a:chExt cx="230725" cy="598425"/>
            </a:xfrm>
          </p:grpSpPr>
          <p:sp>
            <p:nvSpPr>
              <p:cNvPr id="8786" name="Google Shape;8786;p67"/>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7"/>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8" name="Google Shape;8788;p67"/>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9" name="Google Shape;8789;p67"/>
            <p:cNvGrpSpPr/>
            <p:nvPr/>
          </p:nvGrpSpPr>
          <p:grpSpPr>
            <a:xfrm>
              <a:off x="3781475" y="1624825"/>
              <a:ext cx="153300" cy="166375"/>
              <a:chOff x="3781475" y="1624825"/>
              <a:chExt cx="153300" cy="166375"/>
            </a:xfrm>
          </p:grpSpPr>
          <p:sp>
            <p:nvSpPr>
              <p:cNvPr id="8790" name="Google Shape;8790;p67"/>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7"/>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7"/>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7"/>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4" name="Google Shape;8794;p67"/>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7"/>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7"/>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7"/>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7"/>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7"/>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7"/>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1" name="Google Shape;8801;p67"/>
            <p:cNvGrpSpPr/>
            <p:nvPr/>
          </p:nvGrpSpPr>
          <p:grpSpPr>
            <a:xfrm>
              <a:off x="5068275" y="3161675"/>
              <a:ext cx="664875" cy="222850"/>
              <a:chOff x="5068275" y="3161675"/>
              <a:chExt cx="664875" cy="222850"/>
            </a:xfrm>
          </p:grpSpPr>
          <p:sp>
            <p:nvSpPr>
              <p:cNvPr id="8802" name="Google Shape;8802;p67"/>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7"/>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7"/>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7"/>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6" name="Google Shape;8806;p67"/>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7"/>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7"/>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7"/>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7"/>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7"/>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7"/>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7"/>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7"/>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7"/>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7"/>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7"/>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7"/>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7"/>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7"/>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7"/>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7"/>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7"/>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7"/>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7"/>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7"/>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7"/>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7"/>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7"/>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7"/>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7"/>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7"/>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7"/>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7"/>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5" name="Google Shape;8835;p67"/>
            <p:cNvGrpSpPr/>
            <p:nvPr/>
          </p:nvGrpSpPr>
          <p:grpSpPr>
            <a:xfrm>
              <a:off x="3586375" y="2281300"/>
              <a:ext cx="125025" cy="175275"/>
              <a:chOff x="3586375" y="2281300"/>
              <a:chExt cx="125025" cy="175275"/>
            </a:xfrm>
          </p:grpSpPr>
          <p:sp>
            <p:nvSpPr>
              <p:cNvPr id="8836" name="Google Shape;8836;p67"/>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7"/>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8" name="Google Shape;8838;p67"/>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9" name="Google Shape;8839;p67"/>
            <p:cNvGrpSpPr/>
            <p:nvPr/>
          </p:nvGrpSpPr>
          <p:grpSpPr>
            <a:xfrm>
              <a:off x="5298975" y="3412225"/>
              <a:ext cx="576450" cy="616225"/>
              <a:chOff x="5298975" y="3412225"/>
              <a:chExt cx="576450" cy="616225"/>
            </a:xfrm>
          </p:grpSpPr>
          <p:sp>
            <p:nvSpPr>
              <p:cNvPr id="8840" name="Google Shape;8840;p67"/>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7"/>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2" name="Google Shape;8842;p67"/>
            <p:cNvGrpSpPr/>
            <p:nvPr/>
          </p:nvGrpSpPr>
          <p:grpSpPr>
            <a:xfrm>
              <a:off x="5952300" y="3852150"/>
              <a:ext cx="231225" cy="287200"/>
              <a:chOff x="5952300" y="3852150"/>
              <a:chExt cx="231225" cy="287200"/>
            </a:xfrm>
          </p:grpSpPr>
          <p:sp>
            <p:nvSpPr>
              <p:cNvPr id="8843" name="Google Shape;8843;p67"/>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7"/>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5" name="Google Shape;8845;p67"/>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7"/>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7"/>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7"/>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7"/>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7"/>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7"/>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7"/>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3" name="Google Shape;8853;p67"/>
            <p:cNvGrpSpPr/>
            <p:nvPr/>
          </p:nvGrpSpPr>
          <p:grpSpPr>
            <a:xfrm>
              <a:off x="4842300" y="3099950"/>
              <a:ext cx="31425" cy="59650"/>
              <a:chOff x="4842300" y="3099950"/>
              <a:chExt cx="31425" cy="59650"/>
            </a:xfrm>
          </p:grpSpPr>
          <p:sp>
            <p:nvSpPr>
              <p:cNvPr id="8854" name="Google Shape;8854;p67"/>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7"/>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7"/>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7"/>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8" name="Google Shape;8858;p67"/>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7"/>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7"/>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7"/>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7"/>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7"/>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7"/>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7"/>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6" name="Google Shape;8866;p67"/>
            <p:cNvGrpSpPr/>
            <p:nvPr/>
          </p:nvGrpSpPr>
          <p:grpSpPr>
            <a:xfrm>
              <a:off x="3866750" y="2520350"/>
              <a:ext cx="78475" cy="60700"/>
              <a:chOff x="3866750" y="2520350"/>
              <a:chExt cx="78475" cy="60700"/>
            </a:xfrm>
          </p:grpSpPr>
          <p:sp>
            <p:nvSpPr>
              <p:cNvPr id="8867" name="Google Shape;8867;p67"/>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7"/>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7"/>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7"/>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1" name="Google Shape;8871;p67"/>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7"/>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7"/>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7"/>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7"/>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7"/>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7"/>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7"/>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7"/>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7"/>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7"/>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7"/>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7"/>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7"/>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7"/>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7"/>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7"/>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7"/>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7"/>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7"/>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7"/>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7"/>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7"/>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7"/>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7"/>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7"/>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7"/>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7"/>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7"/>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7"/>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7"/>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7"/>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7"/>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7"/>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7"/>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7"/>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7"/>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7"/>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7"/>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7"/>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7"/>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7"/>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3" name="Google Shape;8913;p67"/>
            <p:cNvGrpSpPr/>
            <p:nvPr/>
          </p:nvGrpSpPr>
          <p:grpSpPr>
            <a:xfrm>
              <a:off x="3450375" y="3038225"/>
              <a:ext cx="132875" cy="99400"/>
              <a:chOff x="3450375" y="3038225"/>
              <a:chExt cx="132875" cy="99400"/>
            </a:xfrm>
          </p:grpSpPr>
          <p:sp>
            <p:nvSpPr>
              <p:cNvPr id="8914" name="Google Shape;8914;p67"/>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7"/>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6" name="Google Shape;8916;p67"/>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7"/>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7"/>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7"/>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7"/>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7"/>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7"/>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7"/>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7"/>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7"/>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7"/>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7"/>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7"/>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7"/>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7"/>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7"/>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7"/>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7"/>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7"/>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7"/>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7"/>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7"/>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7"/>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7"/>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7"/>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7"/>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7"/>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7"/>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7"/>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7"/>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7"/>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7"/>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7"/>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7"/>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7"/>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1" name="Google Shape;8951;p67"/>
          <p:cNvGrpSpPr/>
          <p:nvPr/>
        </p:nvGrpSpPr>
        <p:grpSpPr>
          <a:xfrm>
            <a:off x="4073623" y="3195884"/>
            <a:ext cx="1990503" cy="1173794"/>
            <a:chOff x="4714886" y="3271938"/>
            <a:chExt cx="1202721" cy="709241"/>
          </a:xfrm>
        </p:grpSpPr>
        <p:grpSp>
          <p:nvGrpSpPr>
            <p:cNvPr id="8952" name="Google Shape;8952;p67"/>
            <p:cNvGrpSpPr/>
            <p:nvPr/>
          </p:nvGrpSpPr>
          <p:grpSpPr>
            <a:xfrm>
              <a:off x="4714886" y="3271938"/>
              <a:ext cx="1202721" cy="709241"/>
              <a:chOff x="2514225" y="4239175"/>
              <a:chExt cx="2084800" cy="1229400"/>
            </a:xfrm>
          </p:grpSpPr>
          <p:sp>
            <p:nvSpPr>
              <p:cNvPr id="8953" name="Google Shape;8953;p67"/>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7"/>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7"/>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7"/>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7"/>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7"/>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7"/>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7"/>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7"/>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7"/>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7"/>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7"/>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7"/>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7"/>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7"/>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7"/>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7"/>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7"/>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7"/>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7"/>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7"/>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7"/>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7"/>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7"/>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7"/>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7"/>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7"/>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7"/>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7"/>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7"/>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7"/>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7"/>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7"/>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7"/>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7"/>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7"/>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7"/>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7"/>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7"/>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7"/>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7"/>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7"/>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7"/>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7"/>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7"/>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7"/>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7"/>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7"/>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7"/>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7"/>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7"/>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7"/>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7"/>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7"/>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7"/>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7"/>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7"/>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7"/>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7"/>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7"/>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7"/>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7"/>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7"/>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7"/>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7"/>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7"/>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7"/>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7"/>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7"/>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7"/>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7"/>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7"/>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7"/>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7"/>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7"/>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7"/>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7"/>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7"/>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7"/>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7"/>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7"/>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7"/>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7"/>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7"/>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7"/>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7"/>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7"/>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7"/>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7"/>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7"/>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7"/>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7"/>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7"/>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7"/>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7"/>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7"/>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7"/>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7"/>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7"/>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7"/>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7"/>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7"/>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7"/>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7"/>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7"/>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7"/>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7"/>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7"/>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7"/>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7"/>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7"/>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7"/>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7"/>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7"/>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7"/>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7"/>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7"/>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7"/>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7"/>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7"/>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7"/>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7"/>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7"/>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7"/>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7"/>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7"/>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7"/>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7"/>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7"/>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7"/>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7"/>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7"/>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7"/>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7"/>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7"/>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7"/>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7"/>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7"/>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7"/>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7"/>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7"/>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7"/>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7"/>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7"/>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7"/>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7"/>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7"/>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7"/>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7"/>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7"/>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7"/>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7"/>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7"/>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7"/>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7"/>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7"/>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7"/>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7"/>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7"/>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7"/>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7"/>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7"/>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7"/>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7"/>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7"/>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7"/>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7"/>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7"/>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7"/>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7"/>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7"/>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7"/>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7"/>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7"/>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7"/>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7"/>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7"/>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7"/>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7"/>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7"/>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7"/>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7"/>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7"/>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7"/>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7"/>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7"/>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7"/>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7"/>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7"/>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7"/>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7"/>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7"/>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7"/>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7"/>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7"/>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7"/>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7"/>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7"/>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7"/>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7"/>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7"/>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7"/>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7"/>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7"/>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7"/>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7"/>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7"/>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7"/>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7"/>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7"/>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7"/>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7"/>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7"/>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7"/>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7"/>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7"/>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7"/>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7"/>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7"/>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7"/>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7"/>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7"/>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7"/>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7"/>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7"/>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7"/>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7"/>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7"/>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7"/>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7"/>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7"/>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7"/>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7"/>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7"/>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7"/>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7"/>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7"/>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7"/>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7"/>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7"/>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7"/>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7"/>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7"/>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7"/>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7"/>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7"/>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7"/>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7"/>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7"/>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7"/>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7"/>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7"/>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7"/>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7"/>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7"/>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7"/>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7"/>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7"/>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7"/>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7"/>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7"/>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7"/>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7"/>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7"/>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7"/>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7"/>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7"/>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7"/>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7"/>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7"/>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7"/>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7"/>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7"/>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7"/>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27" name="Google Shape;9227;p67"/>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8" name="Google Shape;9228;p67"/>
            <p:cNvGrpSpPr/>
            <p:nvPr/>
          </p:nvGrpSpPr>
          <p:grpSpPr>
            <a:xfrm>
              <a:off x="4851510" y="3282978"/>
              <a:ext cx="1028757" cy="669305"/>
              <a:chOff x="2732000" y="1526850"/>
              <a:chExt cx="1783250" cy="1160175"/>
            </a:xfrm>
          </p:grpSpPr>
          <p:sp>
            <p:nvSpPr>
              <p:cNvPr id="9229" name="Google Shape;9229;p67"/>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7"/>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7"/>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7"/>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7"/>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7"/>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7"/>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7"/>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7"/>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7"/>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7"/>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7"/>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7"/>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7"/>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7"/>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7"/>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7"/>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7"/>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7"/>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7"/>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7"/>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7"/>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7"/>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7"/>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7"/>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7"/>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7"/>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7"/>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7"/>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7"/>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7"/>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7"/>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7"/>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7"/>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7"/>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7"/>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65" name="Google Shape;9265;p67"/>
          <p:cNvGrpSpPr/>
          <p:nvPr/>
        </p:nvGrpSpPr>
        <p:grpSpPr>
          <a:xfrm>
            <a:off x="4005100" y="1921297"/>
            <a:ext cx="2127409" cy="1097580"/>
            <a:chOff x="4758945" y="2591412"/>
            <a:chExt cx="1114585" cy="575011"/>
          </a:xfrm>
        </p:grpSpPr>
        <p:grpSp>
          <p:nvGrpSpPr>
            <p:cNvPr id="9266" name="Google Shape;9266;p67"/>
            <p:cNvGrpSpPr/>
            <p:nvPr/>
          </p:nvGrpSpPr>
          <p:grpSpPr>
            <a:xfrm>
              <a:off x="4758945" y="2591412"/>
              <a:ext cx="1114585" cy="575011"/>
              <a:chOff x="4758945" y="2591412"/>
              <a:chExt cx="1114585" cy="575011"/>
            </a:xfrm>
          </p:grpSpPr>
          <p:sp>
            <p:nvSpPr>
              <p:cNvPr id="9267" name="Google Shape;9267;p67"/>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7"/>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7"/>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7"/>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7"/>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7"/>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7"/>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7"/>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7"/>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7"/>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7"/>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7"/>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7"/>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7"/>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7"/>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7"/>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3" name="Google Shape;9283;p67"/>
            <p:cNvGrpSpPr/>
            <p:nvPr/>
          </p:nvGrpSpPr>
          <p:grpSpPr>
            <a:xfrm>
              <a:off x="4760834" y="2594715"/>
              <a:ext cx="1108903" cy="517407"/>
              <a:chOff x="4760834" y="2594715"/>
              <a:chExt cx="1108903" cy="517407"/>
            </a:xfrm>
          </p:grpSpPr>
          <p:sp>
            <p:nvSpPr>
              <p:cNvPr id="9284" name="Google Shape;9284;p67"/>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7"/>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7"/>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7"/>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7"/>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7"/>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7"/>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7"/>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7"/>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7"/>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7"/>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7"/>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7"/>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7"/>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7"/>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7"/>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7"/>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7"/>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7"/>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7"/>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7"/>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7"/>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7"/>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7"/>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7"/>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7"/>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7"/>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7"/>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7"/>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7"/>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7"/>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7"/>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7"/>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7"/>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7"/>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7"/>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7"/>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7"/>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7"/>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7"/>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7"/>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7"/>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7"/>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7"/>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7"/>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7"/>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7"/>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7"/>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7"/>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7"/>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7"/>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7"/>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7"/>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7"/>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7"/>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7"/>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7"/>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7"/>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7"/>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7"/>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7"/>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7"/>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7"/>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7"/>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7"/>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7"/>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7"/>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7"/>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7"/>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7"/>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7"/>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7"/>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7"/>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7"/>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7"/>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7"/>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7"/>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7"/>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7"/>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7"/>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7"/>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7"/>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7"/>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7"/>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7"/>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7"/>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7"/>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7"/>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7"/>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7"/>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7"/>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7"/>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7"/>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7"/>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7"/>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7"/>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7"/>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7"/>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7"/>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7"/>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7"/>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7"/>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7"/>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7"/>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7"/>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7"/>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7"/>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7"/>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7"/>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7"/>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7"/>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7"/>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7"/>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7"/>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7"/>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7"/>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7"/>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7"/>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7"/>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7"/>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7"/>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7"/>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7"/>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7"/>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7"/>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7"/>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7"/>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7"/>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7"/>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7"/>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7"/>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7"/>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7"/>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7"/>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7"/>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7"/>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7"/>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7"/>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7"/>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7"/>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7"/>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7"/>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7"/>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7"/>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7"/>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7"/>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7"/>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7"/>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7"/>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7"/>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7"/>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7"/>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7"/>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7"/>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7"/>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7"/>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7"/>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7"/>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7"/>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7"/>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7"/>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7"/>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7"/>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7"/>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7"/>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7"/>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7"/>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7"/>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7"/>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7"/>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7"/>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7"/>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7"/>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7"/>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7"/>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7"/>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7"/>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7"/>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7"/>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7"/>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7"/>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7"/>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7"/>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7"/>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7"/>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7"/>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7"/>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7"/>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7"/>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7"/>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7"/>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7"/>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7"/>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7"/>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7"/>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7"/>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7"/>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7"/>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7"/>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7"/>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7"/>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7"/>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7"/>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7"/>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7"/>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7"/>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7"/>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7"/>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7"/>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7"/>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7"/>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7"/>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7"/>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7"/>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7"/>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7"/>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7"/>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7"/>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7"/>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7"/>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7"/>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7"/>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7"/>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7"/>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7"/>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7"/>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7"/>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7"/>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7"/>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7"/>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7"/>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7"/>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7"/>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7"/>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7"/>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7"/>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7"/>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7"/>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7"/>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7"/>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7"/>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7"/>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7"/>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7"/>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7"/>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7"/>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7"/>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7"/>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7"/>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7"/>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7"/>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7"/>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7"/>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7"/>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7"/>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7"/>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7"/>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7"/>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7"/>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7"/>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7"/>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7"/>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7"/>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7"/>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7"/>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7"/>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7"/>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7"/>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7"/>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7"/>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7"/>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7"/>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7"/>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7"/>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7"/>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7"/>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7"/>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7"/>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7"/>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7"/>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7"/>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7"/>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7"/>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7"/>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7"/>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7"/>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7"/>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7"/>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7"/>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7"/>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7"/>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7"/>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7"/>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7"/>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7"/>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7"/>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7"/>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7"/>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7"/>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7"/>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7"/>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7"/>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7"/>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7"/>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7"/>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7"/>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7"/>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7"/>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7"/>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7"/>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7"/>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7"/>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7"/>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7" name="Google Shape;9597;p67"/>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601" name="Shape 9601"/>
        <p:cNvGrpSpPr/>
        <p:nvPr/>
      </p:nvGrpSpPr>
      <p:grpSpPr>
        <a:xfrm>
          <a:off x="0" y="0"/>
          <a:ext cx="0" cy="0"/>
          <a:chOff x="0" y="0"/>
          <a:chExt cx="0" cy="0"/>
        </a:xfrm>
      </p:grpSpPr>
      <p:sp>
        <p:nvSpPr>
          <p:cNvPr id="9602" name="Google Shape;9602;p6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9603" name="Google Shape;9603;p68"/>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100">
                <a:solidFill>
                  <a:srgbClr val="FFFFFF"/>
                </a:solidFill>
                <a:latin typeface="Arial"/>
                <a:ea typeface="Arial"/>
                <a:cs typeface="Arial"/>
                <a:sym typeface="Arial"/>
              </a:rPr>
              <a:t>You can easily</a:t>
            </a:r>
            <a:r>
              <a:rPr lang="es" sz="1100">
                <a:solidFill>
                  <a:srgbClr val="435D74"/>
                </a:solidFill>
                <a:latin typeface="Arial"/>
                <a:ea typeface="Arial"/>
                <a:cs typeface="Arial"/>
                <a:sym typeface="Arial"/>
              </a:rPr>
              <a:t> </a:t>
            </a:r>
            <a:r>
              <a:rPr lang="es" sz="1100">
                <a:solidFill>
                  <a:srgbClr val="869FB2"/>
                </a:solidFill>
                <a:latin typeface="Arial"/>
                <a:ea typeface="Arial"/>
                <a:cs typeface="Arial"/>
                <a:sym typeface="Arial"/>
              </a:rPr>
              <a:t>resize</a:t>
            </a:r>
            <a:r>
              <a:rPr lang="es" sz="1100">
                <a:solidFill>
                  <a:srgbClr val="435D74"/>
                </a:solidFill>
                <a:latin typeface="Arial"/>
                <a:ea typeface="Arial"/>
                <a:cs typeface="Arial"/>
                <a:sym typeface="Arial"/>
              </a:rPr>
              <a:t> </a:t>
            </a:r>
            <a:r>
              <a:rPr lang="es" sz="1100">
                <a:solidFill>
                  <a:srgbClr val="FFFFFF"/>
                </a:solidFill>
                <a:latin typeface="Arial"/>
                <a:ea typeface="Arial"/>
                <a:cs typeface="Arial"/>
                <a:sym typeface="Arial"/>
              </a:rPr>
              <a:t>these resources, keeping the quality. To</a:t>
            </a:r>
            <a:r>
              <a:rPr lang="es" sz="1100">
                <a:solidFill>
                  <a:srgbClr val="435D74"/>
                </a:solidFill>
                <a:latin typeface="Arial"/>
                <a:ea typeface="Arial"/>
                <a:cs typeface="Arial"/>
                <a:sym typeface="Arial"/>
              </a:rPr>
              <a:t> </a:t>
            </a:r>
            <a:r>
              <a:rPr lang="es" sz="1100">
                <a:solidFill>
                  <a:srgbClr val="869FB2"/>
                </a:solidFill>
                <a:latin typeface="Arial"/>
                <a:ea typeface="Arial"/>
                <a:cs typeface="Arial"/>
                <a:sym typeface="Arial"/>
              </a:rPr>
              <a:t>change the color</a:t>
            </a:r>
            <a:r>
              <a:rPr lang="es"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9604" name="Google Shape;9604;p68"/>
          <p:cNvGrpSpPr/>
          <p:nvPr/>
        </p:nvGrpSpPr>
        <p:grpSpPr>
          <a:xfrm>
            <a:off x="3241227" y="3813430"/>
            <a:ext cx="509388" cy="508710"/>
            <a:chOff x="3514800" y="5145975"/>
            <a:chExt cx="233525" cy="233225"/>
          </a:xfrm>
        </p:grpSpPr>
        <p:sp>
          <p:nvSpPr>
            <p:cNvPr id="9605" name="Google Shape;9605;p68"/>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8"/>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8"/>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8"/>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8"/>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8"/>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8"/>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8"/>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8"/>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8"/>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8"/>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8"/>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8"/>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8" name="Google Shape;9618;p68"/>
          <p:cNvGrpSpPr/>
          <p:nvPr/>
        </p:nvGrpSpPr>
        <p:grpSpPr>
          <a:xfrm>
            <a:off x="3930816" y="2321361"/>
            <a:ext cx="474294" cy="551291"/>
            <a:chOff x="4727025" y="1332775"/>
            <a:chExt cx="59900" cy="69625"/>
          </a:xfrm>
        </p:grpSpPr>
        <p:sp>
          <p:nvSpPr>
            <p:cNvPr id="9619" name="Google Shape;9619;p68"/>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8"/>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1" name="Google Shape;9621;p68"/>
          <p:cNvGrpSpPr/>
          <p:nvPr/>
        </p:nvGrpSpPr>
        <p:grpSpPr>
          <a:xfrm>
            <a:off x="4544472" y="2318491"/>
            <a:ext cx="555653" cy="557031"/>
            <a:chOff x="4820425" y="1329900"/>
            <a:chExt cx="70175" cy="70350"/>
          </a:xfrm>
        </p:grpSpPr>
        <p:sp>
          <p:nvSpPr>
            <p:cNvPr id="9622" name="Google Shape;9622;p68"/>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8"/>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8"/>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8"/>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6" name="Google Shape;9626;p68"/>
          <p:cNvGrpSpPr/>
          <p:nvPr/>
        </p:nvGrpSpPr>
        <p:grpSpPr>
          <a:xfrm>
            <a:off x="5236315" y="2330071"/>
            <a:ext cx="582574" cy="533871"/>
            <a:chOff x="4903200" y="1331525"/>
            <a:chExt cx="73575" cy="67425"/>
          </a:xfrm>
        </p:grpSpPr>
        <p:sp>
          <p:nvSpPr>
            <p:cNvPr id="9627" name="Google Shape;9627;p68"/>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8"/>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9" name="Google Shape;9629;p68"/>
          <p:cNvGrpSpPr/>
          <p:nvPr/>
        </p:nvGrpSpPr>
        <p:grpSpPr>
          <a:xfrm>
            <a:off x="3871628" y="3071012"/>
            <a:ext cx="592670" cy="532881"/>
            <a:chOff x="4721625" y="1420750"/>
            <a:chExt cx="74850" cy="67300"/>
          </a:xfrm>
        </p:grpSpPr>
        <p:sp>
          <p:nvSpPr>
            <p:cNvPr id="9630" name="Google Shape;9630;p68"/>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8"/>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8"/>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3" name="Google Shape;9633;p68"/>
          <p:cNvGrpSpPr/>
          <p:nvPr/>
        </p:nvGrpSpPr>
        <p:grpSpPr>
          <a:xfrm>
            <a:off x="4530318" y="3039736"/>
            <a:ext cx="583960" cy="565345"/>
            <a:chOff x="4815575" y="1416800"/>
            <a:chExt cx="73750" cy="71400"/>
          </a:xfrm>
        </p:grpSpPr>
        <p:sp>
          <p:nvSpPr>
            <p:cNvPr id="9634" name="Google Shape;9634;p68"/>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8"/>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8"/>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7" name="Google Shape;9637;p68"/>
          <p:cNvGrpSpPr/>
          <p:nvPr/>
        </p:nvGrpSpPr>
        <p:grpSpPr>
          <a:xfrm>
            <a:off x="5230575" y="3056166"/>
            <a:ext cx="589898" cy="504970"/>
            <a:chOff x="4902475" y="1418875"/>
            <a:chExt cx="74500" cy="63775"/>
          </a:xfrm>
        </p:grpSpPr>
        <p:sp>
          <p:nvSpPr>
            <p:cNvPr id="9638" name="Google Shape;9638;p68"/>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8"/>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0" name="Google Shape;9640;p68"/>
          <p:cNvGrpSpPr/>
          <p:nvPr/>
        </p:nvGrpSpPr>
        <p:grpSpPr>
          <a:xfrm>
            <a:off x="4540315" y="3759284"/>
            <a:ext cx="563967" cy="567127"/>
            <a:chOff x="4818100" y="1507675"/>
            <a:chExt cx="71225" cy="71625"/>
          </a:xfrm>
        </p:grpSpPr>
        <p:sp>
          <p:nvSpPr>
            <p:cNvPr id="9641" name="Google Shape;9641;p68"/>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8"/>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8"/>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8"/>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5" name="Google Shape;9645;p68"/>
          <p:cNvGrpSpPr/>
          <p:nvPr/>
        </p:nvGrpSpPr>
        <p:grpSpPr>
          <a:xfrm>
            <a:off x="3853812" y="3773537"/>
            <a:ext cx="628301" cy="588505"/>
            <a:chOff x="4721450" y="1509475"/>
            <a:chExt cx="79350" cy="74325"/>
          </a:xfrm>
        </p:grpSpPr>
        <p:sp>
          <p:nvSpPr>
            <p:cNvPr id="9646" name="Google Shape;9646;p68"/>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8"/>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8"/>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8"/>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0" name="Google Shape;9650;p68"/>
          <p:cNvGrpSpPr/>
          <p:nvPr/>
        </p:nvGrpSpPr>
        <p:grpSpPr>
          <a:xfrm>
            <a:off x="5264821" y="3757899"/>
            <a:ext cx="557038" cy="562772"/>
            <a:chOff x="4906800" y="1507500"/>
            <a:chExt cx="70350" cy="71075"/>
          </a:xfrm>
        </p:grpSpPr>
        <p:sp>
          <p:nvSpPr>
            <p:cNvPr id="9651" name="Google Shape;9651;p68"/>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8"/>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8"/>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8"/>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8"/>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6" name="Google Shape;9656;p68"/>
          <p:cNvGrpSpPr/>
          <p:nvPr/>
        </p:nvGrpSpPr>
        <p:grpSpPr>
          <a:xfrm>
            <a:off x="1891420" y="3817558"/>
            <a:ext cx="501629" cy="500442"/>
            <a:chOff x="2637425" y="5179000"/>
            <a:chExt cx="196725" cy="196275"/>
          </a:xfrm>
        </p:grpSpPr>
        <p:sp>
          <p:nvSpPr>
            <p:cNvPr id="9657" name="Google Shape;9657;p68"/>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8"/>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8"/>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8"/>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8"/>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8"/>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8"/>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8"/>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8"/>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8"/>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8"/>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8"/>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8"/>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8"/>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8"/>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8"/>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8"/>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8"/>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8"/>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8"/>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8"/>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8"/>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9" name="Google Shape;9679;p68"/>
          <p:cNvGrpSpPr/>
          <p:nvPr/>
        </p:nvGrpSpPr>
        <p:grpSpPr>
          <a:xfrm>
            <a:off x="2542810" y="3793250"/>
            <a:ext cx="509395" cy="509853"/>
            <a:chOff x="3231350" y="5179700"/>
            <a:chExt cx="194775" cy="194950"/>
          </a:xfrm>
        </p:grpSpPr>
        <p:sp>
          <p:nvSpPr>
            <p:cNvPr id="9680" name="Google Shape;9680;p68"/>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8"/>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8"/>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8"/>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8"/>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8"/>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8"/>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8"/>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8"/>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8"/>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8"/>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8"/>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8"/>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8"/>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8"/>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8"/>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8"/>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8"/>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8"/>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8"/>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8"/>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8"/>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8"/>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8"/>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8"/>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8"/>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8"/>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8"/>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8"/>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8"/>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8"/>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8"/>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8"/>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8"/>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8"/>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8"/>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8"/>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8"/>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8"/>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8"/>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8"/>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8"/>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8"/>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8"/>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8"/>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8"/>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8"/>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8"/>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8"/>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8"/>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8"/>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8"/>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8"/>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8"/>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8"/>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8"/>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8"/>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8"/>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8"/>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9" name="Google Shape;9739;p68"/>
          <p:cNvGrpSpPr/>
          <p:nvPr/>
        </p:nvGrpSpPr>
        <p:grpSpPr>
          <a:xfrm>
            <a:off x="1221144" y="2343029"/>
            <a:ext cx="508123" cy="507955"/>
            <a:chOff x="1897577" y="2802432"/>
            <a:chExt cx="492176" cy="492014"/>
          </a:xfrm>
        </p:grpSpPr>
        <p:sp>
          <p:nvSpPr>
            <p:cNvPr id="9740" name="Google Shape;9740;p68"/>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8"/>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8"/>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8"/>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8"/>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8"/>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8"/>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8"/>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8"/>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8"/>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8"/>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8"/>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68"/>
          <p:cNvGrpSpPr/>
          <p:nvPr/>
        </p:nvGrpSpPr>
        <p:grpSpPr>
          <a:xfrm>
            <a:off x="1888175" y="3096565"/>
            <a:ext cx="508118" cy="508066"/>
            <a:chOff x="2543222" y="2802319"/>
            <a:chExt cx="492172" cy="492122"/>
          </a:xfrm>
        </p:grpSpPr>
        <p:sp>
          <p:nvSpPr>
            <p:cNvPr id="9753" name="Google Shape;9753;p68"/>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8"/>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8"/>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8"/>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8"/>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8"/>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8"/>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8"/>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8"/>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8"/>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3" name="Google Shape;9763;p68"/>
          <p:cNvGrpSpPr/>
          <p:nvPr/>
        </p:nvGrpSpPr>
        <p:grpSpPr>
          <a:xfrm>
            <a:off x="3236954" y="2338040"/>
            <a:ext cx="517934" cy="517934"/>
            <a:chOff x="3736598" y="2170606"/>
            <a:chExt cx="404889" cy="404889"/>
          </a:xfrm>
        </p:grpSpPr>
        <p:sp>
          <p:nvSpPr>
            <p:cNvPr id="9764" name="Google Shape;9764;p68"/>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8"/>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8"/>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8"/>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8" name="Google Shape;9768;p68"/>
          <p:cNvGrpSpPr/>
          <p:nvPr/>
        </p:nvGrpSpPr>
        <p:grpSpPr>
          <a:xfrm>
            <a:off x="2504015" y="2338137"/>
            <a:ext cx="586986" cy="517740"/>
            <a:chOff x="3161917" y="2170682"/>
            <a:chExt cx="458870" cy="404737"/>
          </a:xfrm>
        </p:grpSpPr>
        <p:sp>
          <p:nvSpPr>
            <p:cNvPr id="9769" name="Google Shape;9769;p68"/>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8"/>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8"/>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2" name="Google Shape;9772;p68"/>
          <p:cNvGrpSpPr/>
          <p:nvPr/>
        </p:nvGrpSpPr>
        <p:grpSpPr>
          <a:xfrm>
            <a:off x="2527036" y="3103432"/>
            <a:ext cx="540943" cy="517963"/>
            <a:chOff x="3179914" y="2889488"/>
            <a:chExt cx="422876" cy="404911"/>
          </a:xfrm>
        </p:grpSpPr>
        <p:sp>
          <p:nvSpPr>
            <p:cNvPr id="9773" name="Google Shape;9773;p68"/>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8"/>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8"/>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8"/>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8"/>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8"/>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68"/>
          <p:cNvGrpSpPr/>
          <p:nvPr/>
        </p:nvGrpSpPr>
        <p:grpSpPr>
          <a:xfrm>
            <a:off x="3227830" y="3103348"/>
            <a:ext cx="536180" cy="518047"/>
            <a:chOff x="3729467" y="2889422"/>
            <a:chExt cx="419153" cy="404977"/>
          </a:xfrm>
        </p:grpSpPr>
        <p:sp>
          <p:nvSpPr>
            <p:cNvPr id="9780" name="Google Shape;9780;p68"/>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8"/>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8"/>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8"/>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8"/>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8"/>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8"/>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7" name="Google Shape;9787;p68"/>
          <p:cNvGrpSpPr/>
          <p:nvPr/>
        </p:nvGrpSpPr>
        <p:grpSpPr>
          <a:xfrm>
            <a:off x="1863396" y="2339914"/>
            <a:ext cx="557677" cy="514185"/>
            <a:chOff x="7135920" y="3403879"/>
            <a:chExt cx="882400" cy="813584"/>
          </a:xfrm>
        </p:grpSpPr>
        <p:sp>
          <p:nvSpPr>
            <p:cNvPr id="9788" name="Google Shape;9788;p68"/>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8"/>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8"/>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8"/>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8"/>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3" name="Google Shape;9793;p68"/>
          <p:cNvGrpSpPr/>
          <p:nvPr/>
        </p:nvGrpSpPr>
        <p:grpSpPr>
          <a:xfrm>
            <a:off x="1240921" y="3116367"/>
            <a:ext cx="468569" cy="468447"/>
            <a:chOff x="1286994" y="2840926"/>
            <a:chExt cx="453864" cy="453745"/>
          </a:xfrm>
        </p:grpSpPr>
        <p:sp>
          <p:nvSpPr>
            <p:cNvPr id="9794" name="Google Shape;9794;p68"/>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8"/>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8"/>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8"/>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8"/>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8"/>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8"/>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8"/>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8"/>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8"/>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4" name="Google Shape;9804;p68"/>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8"/>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8"/>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8"/>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8" name="Google Shape;9808;p68"/>
          <p:cNvGrpSpPr/>
          <p:nvPr/>
        </p:nvGrpSpPr>
        <p:grpSpPr>
          <a:xfrm>
            <a:off x="6871147" y="2602143"/>
            <a:ext cx="160636" cy="136535"/>
            <a:chOff x="4660325" y="1866850"/>
            <a:chExt cx="68350" cy="58100"/>
          </a:xfrm>
        </p:grpSpPr>
        <p:sp>
          <p:nvSpPr>
            <p:cNvPr id="9809" name="Google Shape;9809;p68"/>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8"/>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1" name="Google Shape;9811;p68"/>
          <p:cNvGrpSpPr/>
          <p:nvPr/>
        </p:nvGrpSpPr>
        <p:grpSpPr>
          <a:xfrm>
            <a:off x="7180081" y="2627170"/>
            <a:ext cx="156817" cy="86891"/>
            <a:chOff x="4791775" y="1877500"/>
            <a:chExt cx="66725" cy="36975"/>
          </a:xfrm>
        </p:grpSpPr>
        <p:sp>
          <p:nvSpPr>
            <p:cNvPr id="9812" name="Google Shape;9812;p68"/>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8"/>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4" name="Google Shape;9814;p68"/>
          <p:cNvGrpSpPr/>
          <p:nvPr/>
        </p:nvGrpSpPr>
        <p:grpSpPr>
          <a:xfrm>
            <a:off x="7490660" y="2627170"/>
            <a:ext cx="139896" cy="86891"/>
            <a:chOff x="4923925" y="1877500"/>
            <a:chExt cx="59525" cy="36975"/>
          </a:xfrm>
        </p:grpSpPr>
        <p:sp>
          <p:nvSpPr>
            <p:cNvPr id="9815" name="Google Shape;9815;p68"/>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8"/>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7" name="Google Shape;9817;p68"/>
          <p:cNvGrpSpPr/>
          <p:nvPr/>
        </p:nvGrpSpPr>
        <p:grpSpPr>
          <a:xfrm>
            <a:off x="7806821" y="2609780"/>
            <a:ext cx="136488" cy="121260"/>
            <a:chOff x="5058450" y="1870100"/>
            <a:chExt cx="58075" cy="51600"/>
          </a:xfrm>
        </p:grpSpPr>
        <p:sp>
          <p:nvSpPr>
            <p:cNvPr id="9818" name="Google Shape;9818;p68"/>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8"/>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0" name="Google Shape;9820;p68"/>
          <p:cNvGrpSpPr/>
          <p:nvPr/>
        </p:nvGrpSpPr>
        <p:grpSpPr>
          <a:xfrm>
            <a:off x="7226262" y="3067854"/>
            <a:ext cx="97533" cy="103870"/>
            <a:chOff x="4811425" y="2065025"/>
            <a:chExt cx="41500" cy="44200"/>
          </a:xfrm>
        </p:grpSpPr>
        <p:sp>
          <p:nvSpPr>
            <p:cNvPr id="9821" name="Google Shape;9821;p68"/>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8"/>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3" name="Google Shape;9823;p68"/>
          <p:cNvGrpSpPr/>
          <p:nvPr/>
        </p:nvGrpSpPr>
        <p:grpSpPr>
          <a:xfrm>
            <a:off x="7504644" y="3067854"/>
            <a:ext cx="116629" cy="103459"/>
            <a:chOff x="4929875" y="2065025"/>
            <a:chExt cx="49625" cy="44025"/>
          </a:xfrm>
        </p:grpSpPr>
        <p:sp>
          <p:nvSpPr>
            <p:cNvPr id="9824" name="Google Shape;9824;p68"/>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8"/>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6" name="Google Shape;9826;p68"/>
          <p:cNvGrpSpPr/>
          <p:nvPr/>
        </p:nvGrpSpPr>
        <p:grpSpPr>
          <a:xfrm>
            <a:off x="7866692" y="3070968"/>
            <a:ext cx="67745" cy="97643"/>
            <a:chOff x="5083925" y="2066350"/>
            <a:chExt cx="28825" cy="41550"/>
          </a:xfrm>
        </p:grpSpPr>
        <p:sp>
          <p:nvSpPr>
            <p:cNvPr id="9827" name="Google Shape;9827;p68"/>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8"/>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9" name="Google Shape;9829;p68"/>
          <p:cNvGrpSpPr/>
          <p:nvPr/>
        </p:nvGrpSpPr>
        <p:grpSpPr>
          <a:xfrm>
            <a:off x="6869855" y="3086067"/>
            <a:ext cx="174679" cy="67445"/>
            <a:chOff x="4659775" y="2072775"/>
            <a:chExt cx="74325" cy="28700"/>
          </a:xfrm>
        </p:grpSpPr>
        <p:sp>
          <p:nvSpPr>
            <p:cNvPr id="9830" name="Google Shape;9830;p68"/>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8"/>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8"/>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3" name="Google Shape;9833;p68"/>
          <p:cNvGrpSpPr/>
          <p:nvPr/>
        </p:nvGrpSpPr>
        <p:grpSpPr>
          <a:xfrm>
            <a:off x="6876200" y="2859820"/>
            <a:ext cx="161517" cy="86069"/>
            <a:chOff x="4662475" y="1976500"/>
            <a:chExt cx="68725" cy="36625"/>
          </a:xfrm>
        </p:grpSpPr>
        <p:sp>
          <p:nvSpPr>
            <p:cNvPr id="9834" name="Google Shape;9834;p68"/>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8"/>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8"/>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7" name="Google Shape;9837;p68"/>
          <p:cNvGrpSpPr/>
          <p:nvPr/>
        </p:nvGrpSpPr>
        <p:grpSpPr>
          <a:xfrm>
            <a:off x="7800005" y="2852183"/>
            <a:ext cx="155583" cy="100874"/>
            <a:chOff x="5055550" y="1973250"/>
            <a:chExt cx="66200" cy="42925"/>
          </a:xfrm>
        </p:grpSpPr>
        <p:sp>
          <p:nvSpPr>
            <p:cNvPr id="9838" name="Google Shape;9838;p68"/>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8"/>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8"/>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1" name="Google Shape;9841;p68"/>
          <p:cNvGrpSpPr/>
          <p:nvPr/>
        </p:nvGrpSpPr>
        <p:grpSpPr>
          <a:xfrm>
            <a:off x="7481788" y="2863052"/>
            <a:ext cx="161047" cy="79430"/>
            <a:chOff x="4920150" y="1977875"/>
            <a:chExt cx="68525" cy="33800"/>
          </a:xfrm>
        </p:grpSpPr>
        <p:sp>
          <p:nvSpPr>
            <p:cNvPr id="9842" name="Google Shape;9842;p68"/>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8"/>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8"/>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5" name="Google Shape;9845;p68"/>
          <p:cNvGrpSpPr/>
          <p:nvPr/>
        </p:nvGrpSpPr>
        <p:grpSpPr>
          <a:xfrm>
            <a:off x="7183430" y="2869514"/>
            <a:ext cx="163221" cy="66622"/>
            <a:chOff x="4793200" y="1980625"/>
            <a:chExt cx="69450" cy="28350"/>
          </a:xfrm>
        </p:grpSpPr>
        <p:sp>
          <p:nvSpPr>
            <p:cNvPr id="9846" name="Google Shape;9846;p68"/>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8"/>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8"/>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9" name="Google Shape;9849;p68"/>
          <p:cNvGrpSpPr/>
          <p:nvPr/>
        </p:nvGrpSpPr>
        <p:grpSpPr>
          <a:xfrm>
            <a:off x="6909279" y="3292397"/>
            <a:ext cx="120800" cy="123375"/>
            <a:chOff x="4676550" y="2160575"/>
            <a:chExt cx="51400" cy="52500"/>
          </a:xfrm>
        </p:grpSpPr>
        <p:sp>
          <p:nvSpPr>
            <p:cNvPr id="9850" name="Google Shape;9850;p68"/>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8"/>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8"/>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3" name="Google Shape;9853;p68"/>
          <p:cNvGrpSpPr/>
          <p:nvPr/>
        </p:nvGrpSpPr>
        <p:grpSpPr>
          <a:xfrm>
            <a:off x="7124969" y="3299212"/>
            <a:ext cx="140307" cy="109804"/>
            <a:chOff x="4768325" y="2163475"/>
            <a:chExt cx="59700" cy="46725"/>
          </a:xfrm>
        </p:grpSpPr>
        <p:sp>
          <p:nvSpPr>
            <p:cNvPr id="9854" name="Google Shape;9854;p68"/>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8"/>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6" name="Google Shape;9856;p68"/>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8"/>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8"/>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8"/>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8"/>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8"/>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8"/>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8"/>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8"/>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8"/>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8"/>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7" name="Google Shape;9867;p68"/>
          <p:cNvGrpSpPr/>
          <p:nvPr/>
        </p:nvGrpSpPr>
        <p:grpSpPr>
          <a:xfrm>
            <a:off x="7125556" y="3511828"/>
            <a:ext cx="108814" cy="103106"/>
            <a:chOff x="4768575" y="2253950"/>
            <a:chExt cx="46300" cy="43875"/>
          </a:xfrm>
        </p:grpSpPr>
        <p:sp>
          <p:nvSpPr>
            <p:cNvPr id="9868" name="Google Shape;9868;p68"/>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8"/>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0" name="Google Shape;9870;p68"/>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1" name="Google Shape;9871;p68"/>
          <p:cNvGrpSpPr/>
          <p:nvPr/>
        </p:nvGrpSpPr>
        <p:grpSpPr>
          <a:xfrm>
            <a:off x="7577559" y="3933124"/>
            <a:ext cx="114043" cy="141118"/>
            <a:chOff x="4960900" y="2433225"/>
            <a:chExt cx="48525" cy="60050"/>
          </a:xfrm>
        </p:grpSpPr>
        <p:sp>
          <p:nvSpPr>
            <p:cNvPr id="9872" name="Google Shape;9872;p68"/>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8"/>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4" name="Google Shape;9874;p68"/>
          <p:cNvGrpSpPr/>
          <p:nvPr/>
        </p:nvGrpSpPr>
        <p:grpSpPr>
          <a:xfrm>
            <a:off x="7326499" y="4154964"/>
            <a:ext cx="131611" cy="138768"/>
            <a:chOff x="4854075" y="2527625"/>
            <a:chExt cx="56000" cy="59050"/>
          </a:xfrm>
        </p:grpSpPr>
        <p:sp>
          <p:nvSpPr>
            <p:cNvPr id="9875" name="Google Shape;9875;p68"/>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8"/>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7" name="Google Shape;9877;p68"/>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8"/>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8"/>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0" name="Google Shape;9880;p68"/>
          <p:cNvGrpSpPr/>
          <p:nvPr/>
        </p:nvGrpSpPr>
        <p:grpSpPr>
          <a:xfrm>
            <a:off x="7809758" y="3701767"/>
            <a:ext cx="95829" cy="155159"/>
            <a:chOff x="5059700" y="2334775"/>
            <a:chExt cx="40775" cy="66025"/>
          </a:xfrm>
        </p:grpSpPr>
        <p:sp>
          <p:nvSpPr>
            <p:cNvPr id="9881" name="Google Shape;9881;p68"/>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8"/>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8"/>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8"/>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8"/>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8"/>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8"/>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8"/>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8"/>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0" name="Google Shape;9890;p68"/>
          <p:cNvGrpSpPr/>
          <p:nvPr/>
        </p:nvGrpSpPr>
        <p:grpSpPr>
          <a:xfrm>
            <a:off x="7573328" y="3486918"/>
            <a:ext cx="84372" cy="153338"/>
            <a:chOff x="4959100" y="2243350"/>
            <a:chExt cx="35900" cy="65250"/>
          </a:xfrm>
        </p:grpSpPr>
        <p:sp>
          <p:nvSpPr>
            <p:cNvPr id="9891" name="Google Shape;9891;p68"/>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8"/>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8"/>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8"/>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8"/>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8"/>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8"/>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8"/>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8"/>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8"/>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8"/>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8"/>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8"/>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8"/>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8"/>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8"/>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7" name="Google Shape;9907;p68"/>
          <p:cNvGrpSpPr/>
          <p:nvPr/>
        </p:nvGrpSpPr>
        <p:grpSpPr>
          <a:xfrm>
            <a:off x="7758054" y="3926309"/>
            <a:ext cx="178498" cy="154747"/>
            <a:chOff x="5037700" y="2430325"/>
            <a:chExt cx="75950" cy="65850"/>
          </a:xfrm>
        </p:grpSpPr>
        <p:sp>
          <p:nvSpPr>
            <p:cNvPr id="9908" name="Google Shape;9908;p68"/>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8"/>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0" name="Google Shape;9910;p68"/>
          <p:cNvGrpSpPr/>
          <p:nvPr/>
        </p:nvGrpSpPr>
        <p:grpSpPr>
          <a:xfrm>
            <a:off x="7098294" y="3718275"/>
            <a:ext cx="216160" cy="122024"/>
            <a:chOff x="4756975" y="2341800"/>
            <a:chExt cx="91975" cy="51925"/>
          </a:xfrm>
        </p:grpSpPr>
        <p:sp>
          <p:nvSpPr>
            <p:cNvPr id="9911" name="Google Shape;9911;p68"/>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8"/>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8"/>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8"/>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8"/>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8"/>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8"/>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8"/>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8"/>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8"/>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8"/>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8"/>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8"/>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8"/>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8"/>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8"/>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8"/>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8"/>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8"/>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8"/>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1" name="Google Shape;9931;p68"/>
          <p:cNvGrpSpPr/>
          <p:nvPr/>
        </p:nvGrpSpPr>
        <p:grpSpPr>
          <a:xfrm>
            <a:off x="7536841" y="4128468"/>
            <a:ext cx="231906" cy="191995"/>
            <a:chOff x="4943575" y="2516350"/>
            <a:chExt cx="98675" cy="81700"/>
          </a:xfrm>
        </p:grpSpPr>
        <p:sp>
          <p:nvSpPr>
            <p:cNvPr id="9932" name="Google Shape;9932;p68"/>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8"/>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8"/>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8"/>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8"/>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8"/>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8"/>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8"/>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8"/>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8"/>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8"/>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8"/>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8"/>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8"/>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8"/>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8"/>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8"/>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8"/>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8"/>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8"/>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8"/>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8"/>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8"/>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8"/>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8"/>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8"/>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8"/>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8"/>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8"/>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8"/>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8"/>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8"/>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8"/>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8"/>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8"/>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8"/>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8"/>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8"/>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8"/>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8"/>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8"/>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8"/>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8"/>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8"/>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8"/>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8"/>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8"/>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8"/>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8"/>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8"/>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8"/>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8"/>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8"/>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8"/>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8"/>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8"/>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8"/>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8"/>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8"/>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8"/>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8"/>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8"/>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8"/>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8"/>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8"/>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8"/>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8"/>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8"/>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8"/>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8"/>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8"/>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8"/>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8"/>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8"/>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8"/>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8"/>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8"/>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8"/>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10" name="Google Shape;10010;p68"/>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8"/>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8"/>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8"/>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8"/>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8"/>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8"/>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8"/>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8"/>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8"/>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8"/>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8"/>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8"/>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8"/>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8"/>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8"/>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8"/>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8"/>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8"/>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8"/>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8"/>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8"/>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8"/>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3" name="Google Shape;10033;p68"/>
          <p:cNvGrpSpPr/>
          <p:nvPr/>
        </p:nvGrpSpPr>
        <p:grpSpPr>
          <a:xfrm>
            <a:off x="1225886" y="3778145"/>
            <a:ext cx="505303" cy="503968"/>
            <a:chOff x="1190625" y="238125"/>
            <a:chExt cx="5252625" cy="5238750"/>
          </a:xfrm>
        </p:grpSpPr>
        <p:sp>
          <p:nvSpPr>
            <p:cNvPr id="10034" name="Google Shape;10034;p68"/>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8"/>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8"/>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8"/>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8"/>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8"/>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8"/>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8"/>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8"/>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8"/>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8"/>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8"/>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8"/>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8"/>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8"/>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8"/>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8"/>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8"/>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8"/>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8"/>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8"/>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8"/>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8"/>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8"/>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8"/>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8"/>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8"/>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8"/>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8"/>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8"/>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8"/>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8"/>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8"/>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8"/>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8"/>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8"/>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8"/>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8"/>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8"/>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8"/>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8"/>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8"/>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8"/>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8"/>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8"/>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8"/>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8"/>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8"/>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8"/>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8"/>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8"/>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8"/>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8"/>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8"/>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8"/>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8"/>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8"/>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8"/>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8"/>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8"/>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8"/>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8"/>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8"/>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8"/>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8"/>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8"/>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8"/>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8"/>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8"/>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8"/>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8"/>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8"/>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8"/>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8"/>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8"/>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8"/>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8"/>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8"/>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8"/>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8"/>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8"/>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8"/>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8"/>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8"/>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8"/>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8"/>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8"/>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8"/>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8"/>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8"/>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8"/>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8"/>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8"/>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8"/>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8"/>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8"/>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8"/>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8"/>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8"/>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8"/>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8"/>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8"/>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8"/>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8"/>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8"/>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8"/>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8"/>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8"/>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8"/>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8"/>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8"/>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8"/>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8"/>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8"/>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8"/>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8"/>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8"/>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8"/>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8"/>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8"/>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8"/>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8"/>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8"/>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8"/>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8"/>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8"/>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8"/>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8"/>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8"/>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8"/>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8"/>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8"/>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8"/>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8"/>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8"/>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8"/>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8"/>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8"/>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8"/>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8"/>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8"/>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8"/>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8"/>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8"/>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8"/>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8"/>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8"/>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8"/>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8"/>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8"/>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8"/>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8"/>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8"/>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8"/>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8"/>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8"/>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8"/>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8"/>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8"/>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8"/>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8"/>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8"/>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8"/>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8"/>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8"/>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8"/>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8"/>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8"/>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8"/>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8"/>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8"/>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8"/>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8"/>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8"/>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8"/>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8"/>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8"/>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8"/>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8"/>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8"/>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17" name="Shape 10217"/>
        <p:cNvGrpSpPr/>
        <p:nvPr/>
      </p:nvGrpSpPr>
      <p:grpSpPr>
        <a:xfrm>
          <a:off x="0" y="0"/>
          <a:ext cx="0" cy="0"/>
          <a:chOff x="0" y="0"/>
          <a:chExt cx="0" cy="0"/>
        </a:xfrm>
      </p:grpSpPr>
      <p:sp>
        <p:nvSpPr>
          <p:cNvPr id="10218" name="Google Shape;10218;p6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...and our </a:t>
            </a:r>
            <a:r>
              <a:rPr lang="es">
                <a:latin typeface="Arial"/>
                <a:ea typeface="Arial"/>
                <a:cs typeface="Arial"/>
                <a:sym typeface="Arial"/>
              </a:rPr>
              <a:t>set </a:t>
            </a:r>
            <a:r>
              <a:rPr lang="es">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0219" name="Google Shape;10219;p69"/>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rgbClr val="FFFFFF"/>
                </a:solidFill>
                <a:latin typeface="Arial"/>
                <a:ea typeface="Arial"/>
                <a:cs typeface="Arial"/>
                <a:sym typeface="Arial"/>
              </a:rPr>
              <a:t>You can</a:t>
            </a:r>
            <a:r>
              <a:rPr lang="es">
                <a:solidFill>
                  <a:srgbClr val="435D74"/>
                </a:solidFill>
                <a:latin typeface="Arial"/>
                <a:ea typeface="Arial"/>
                <a:cs typeface="Arial"/>
                <a:sym typeface="Arial"/>
              </a:rPr>
              <a:t> </a:t>
            </a:r>
            <a:r>
              <a:rPr lang="es">
                <a:solidFill>
                  <a:srgbClr val="869FB2"/>
                </a:solidFill>
                <a:latin typeface="Arial"/>
                <a:ea typeface="Arial"/>
                <a:cs typeface="Arial"/>
                <a:sym typeface="Arial"/>
              </a:rPr>
              <a:t>resize</a:t>
            </a:r>
            <a:r>
              <a:rPr lang="es">
                <a:solidFill>
                  <a:srgbClr val="435D74"/>
                </a:solidFill>
                <a:latin typeface="Arial"/>
                <a:ea typeface="Arial"/>
                <a:cs typeface="Arial"/>
                <a:sym typeface="Arial"/>
              </a:rPr>
              <a:t> </a:t>
            </a:r>
            <a:r>
              <a:rPr lang="es">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You can </a:t>
            </a:r>
            <a:r>
              <a:rPr lang="es">
                <a:solidFill>
                  <a:srgbClr val="869FB2"/>
                </a:solidFill>
                <a:latin typeface="Arial"/>
                <a:ea typeface="Arial"/>
                <a:cs typeface="Arial"/>
                <a:sym typeface="Arial"/>
              </a:rPr>
              <a:t>change the stroke and fill color</a:t>
            </a:r>
            <a:r>
              <a:rPr lang="es">
                <a:solidFill>
                  <a:srgbClr val="FFFFFF"/>
                </a:solidFill>
                <a:latin typeface="Arial"/>
                <a:ea typeface="Arial"/>
                <a:cs typeface="Arial"/>
                <a:sym typeface="Arial"/>
              </a:rPr>
              <a:t>; just select the icon and click on the</a:t>
            </a:r>
            <a:r>
              <a:rPr lang="es">
                <a:solidFill>
                  <a:srgbClr val="435D74"/>
                </a:solidFill>
                <a:latin typeface="Arial"/>
                <a:ea typeface="Arial"/>
                <a:cs typeface="Arial"/>
                <a:sym typeface="Arial"/>
              </a:rPr>
              <a:t> </a:t>
            </a:r>
            <a:r>
              <a:rPr lang="es">
                <a:solidFill>
                  <a:srgbClr val="869FB2"/>
                </a:solidFill>
                <a:latin typeface="Arial"/>
                <a:ea typeface="Arial"/>
                <a:cs typeface="Arial"/>
                <a:sym typeface="Arial"/>
              </a:rPr>
              <a:t>paint-bucket/pen</a:t>
            </a:r>
            <a:r>
              <a:rPr lang="es">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In Google Slides, you can also use </a:t>
            </a:r>
            <a:r>
              <a:rPr lang="es">
                <a:solidFill>
                  <a:srgbClr val="869FB2"/>
                </a:solidFill>
                <a:uFill>
                  <a:noFill/>
                </a:uFill>
                <a:latin typeface="Arial"/>
                <a:ea typeface="Arial"/>
                <a:cs typeface="Arial"/>
                <a:sym typeface="Arial"/>
                <a:hlinkClick r:id="rId3"/>
              </a:rPr>
              <a:t>Flaticon’s extension</a:t>
            </a:r>
            <a:r>
              <a:rPr lang="es">
                <a:solidFill>
                  <a:srgbClr val="FFFFFF"/>
                </a:solidFill>
                <a:latin typeface="Arial"/>
                <a:ea typeface="Arial"/>
                <a:cs typeface="Arial"/>
                <a:sym typeface="Arial"/>
              </a:rPr>
              <a:t>, allowing you to customize and add even more icons.</a:t>
            </a:r>
            <a:br>
              <a:rPr lang="es">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0220" name="Google Shape;10220;p69"/>
          <p:cNvGrpSpPr/>
          <p:nvPr/>
        </p:nvGrpSpPr>
        <p:grpSpPr>
          <a:xfrm>
            <a:off x="1464938" y="2167205"/>
            <a:ext cx="230686" cy="202772"/>
            <a:chOff x="898875" y="244725"/>
            <a:chExt cx="481800" cy="423500"/>
          </a:xfrm>
        </p:grpSpPr>
        <p:sp>
          <p:nvSpPr>
            <p:cNvPr id="10221" name="Google Shape;10221;p69"/>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2" name="Google Shape;10222;p69"/>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3" name="Google Shape;10223;p69"/>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4" name="Google Shape;10224;p69"/>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5" name="Google Shape;10225;p69"/>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6" name="Google Shape;10226;p69"/>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27" name="Google Shape;10227;p69"/>
          <p:cNvGrpSpPr/>
          <p:nvPr/>
        </p:nvGrpSpPr>
        <p:grpSpPr>
          <a:xfrm>
            <a:off x="1763045" y="2153243"/>
            <a:ext cx="202760" cy="230698"/>
            <a:chOff x="1529350" y="258825"/>
            <a:chExt cx="423475" cy="481825"/>
          </a:xfrm>
        </p:grpSpPr>
        <p:sp>
          <p:nvSpPr>
            <p:cNvPr id="10228" name="Google Shape;10228;p69"/>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29" name="Google Shape;10229;p69"/>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30" name="Google Shape;10230;p69"/>
          <p:cNvGrpSpPr/>
          <p:nvPr/>
        </p:nvGrpSpPr>
        <p:grpSpPr>
          <a:xfrm>
            <a:off x="2030275" y="2207760"/>
            <a:ext cx="231811" cy="121663"/>
            <a:chOff x="2084325" y="363300"/>
            <a:chExt cx="484150" cy="254100"/>
          </a:xfrm>
        </p:grpSpPr>
        <p:sp>
          <p:nvSpPr>
            <p:cNvPr id="10231" name="Google Shape;10231;p69"/>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32" name="Google Shape;10232;p69"/>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33" name="Google Shape;10233;p69"/>
          <p:cNvGrpSpPr/>
          <p:nvPr/>
        </p:nvGrpSpPr>
        <p:grpSpPr>
          <a:xfrm>
            <a:off x="2335803" y="2153243"/>
            <a:ext cx="202760" cy="230698"/>
            <a:chOff x="2707500" y="249400"/>
            <a:chExt cx="423475" cy="481825"/>
          </a:xfrm>
        </p:grpSpPr>
        <p:sp>
          <p:nvSpPr>
            <p:cNvPr id="10234" name="Google Shape;10234;p69"/>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35" name="Google Shape;10235;p69"/>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36" name="Google Shape;10236;p69"/>
          <p:cNvGrpSpPr/>
          <p:nvPr/>
        </p:nvGrpSpPr>
        <p:grpSpPr>
          <a:xfrm>
            <a:off x="2617068" y="2153465"/>
            <a:ext cx="207668" cy="230255"/>
            <a:chOff x="3300325" y="249875"/>
            <a:chExt cx="433725" cy="480900"/>
          </a:xfrm>
        </p:grpSpPr>
        <p:sp>
          <p:nvSpPr>
            <p:cNvPr id="10237" name="Google Shape;10237;p69"/>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38" name="Google Shape;10238;p69"/>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39" name="Google Shape;10239;p69"/>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0" name="Google Shape;10240;p69"/>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1" name="Google Shape;10241;p69"/>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2" name="Google Shape;10242;p69"/>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43" name="Google Shape;10243;p69"/>
          <p:cNvGrpSpPr/>
          <p:nvPr/>
        </p:nvGrpSpPr>
        <p:grpSpPr>
          <a:xfrm>
            <a:off x="2881653" y="2153411"/>
            <a:ext cx="239603" cy="230363"/>
            <a:chOff x="3854700" y="249750"/>
            <a:chExt cx="500425" cy="481125"/>
          </a:xfrm>
        </p:grpSpPr>
        <p:sp>
          <p:nvSpPr>
            <p:cNvPr id="10244" name="Google Shape;10244;p69"/>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5" name="Google Shape;10245;p69"/>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6" name="Google Shape;10246;p69"/>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7" name="Google Shape;10247;p69"/>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8" name="Google Shape;10248;p69"/>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49" name="Google Shape;10249;p69"/>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50" name="Google Shape;10250;p69"/>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51" name="Google Shape;10251;p69"/>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52" name="Google Shape;10252;p69"/>
          <p:cNvGrpSpPr/>
          <p:nvPr/>
        </p:nvGrpSpPr>
        <p:grpSpPr>
          <a:xfrm>
            <a:off x="3165892" y="2153411"/>
            <a:ext cx="239603" cy="230363"/>
            <a:chOff x="4447550" y="249750"/>
            <a:chExt cx="500425" cy="481125"/>
          </a:xfrm>
        </p:grpSpPr>
        <p:sp>
          <p:nvSpPr>
            <p:cNvPr id="10253" name="Google Shape;10253;p69"/>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54" name="Google Shape;10254;p69"/>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55" name="Google Shape;10255;p69"/>
          <p:cNvGrpSpPr/>
          <p:nvPr/>
        </p:nvGrpSpPr>
        <p:grpSpPr>
          <a:xfrm>
            <a:off x="3457757" y="2153243"/>
            <a:ext cx="230698" cy="230698"/>
            <a:chOff x="5049725" y="249400"/>
            <a:chExt cx="481825" cy="481825"/>
          </a:xfrm>
        </p:grpSpPr>
        <p:sp>
          <p:nvSpPr>
            <p:cNvPr id="10256" name="Google Shape;10256;p69"/>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57" name="Google Shape;10257;p69"/>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58" name="Google Shape;10258;p69"/>
          <p:cNvGrpSpPr/>
          <p:nvPr/>
        </p:nvGrpSpPr>
        <p:grpSpPr>
          <a:xfrm>
            <a:off x="3739244" y="2153243"/>
            <a:ext cx="230698" cy="230698"/>
            <a:chOff x="5660400" y="238125"/>
            <a:chExt cx="481825" cy="481825"/>
          </a:xfrm>
        </p:grpSpPr>
        <p:sp>
          <p:nvSpPr>
            <p:cNvPr id="10259" name="Google Shape;10259;p69"/>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60" name="Google Shape;10260;p69"/>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61" name="Google Shape;10261;p69"/>
          <p:cNvGrpSpPr/>
          <p:nvPr/>
        </p:nvGrpSpPr>
        <p:grpSpPr>
          <a:xfrm>
            <a:off x="4022597" y="2153243"/>
            <a:ext cx="230698" cy="230698"/>
            <a:chOff x="6235400" y="249400"/>
            <a:chExt cx="481825" cy="481825"/>
          </a:xfrm>
        </p:grpSpPr>
        <p:sp>
          <p:nvSpPr>
            <p:cNvPr id="10262" name="Google Shape;10262;p69"/>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63" name="Google Shape;10263;p69"/>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64" name="Google Shape;10264;p69"/>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65" name="Google Shape;10265;p69"/>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66" name="Google Shape;10266;p69"/>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67" name="Google Shape;10267;p69"/>
          <p:cNvGrpSpPr/>
          <p:nvPr/>
        </p:nvGrpSpPr>
        <p:grpSpPr>
          <a:xfrm>
            <a:off x="1464608" y="2455652"/>
            <a:ext cx="231344" cy="202724"/>
            <a:chOff x="899850" y="871450"/>
            <a:chExt cx="483175" cy="423400"/>
          </a:xfrm>
        </p:grpSpPr>
        <p:sp>
          <p:nvSpPr>
            <p:cNvPr id="10268" name="Google Shape;10268;p69"/>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69" name="Google Shape;10269;p69"/>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70" name="Google Shape;10270;p69"/>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71" name="Google Shape;10271;p69"/>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72" name="Google Shape;10272;p69"/>
          <p:cNvSpPr/>
          <p:nvPr/>
        </p:nvSpPr>
        <p:spPr>
          <a:xfrm>
            <a:off x="1761644" y="2441644"/>
            <a:ext cx="205501" cy="23069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73" name="Google Shape;10273;p69"/>
          <p:cNvGrpSpPr/>
          <p:nvPr/>
        </p:nvGrpSpPr>
        <p:grpSpPr>
          <a:xfrm>
            <a:off x="2030383" y="2441659"/>
            <a:ext cx="231596" cy="230710"/>
            <a:chOff x="2085450" y="842250"/>
            <a:chExt cx="483700" cy="481850"/>
          </a:xfrm>
        </p:grpSpPr>
        <p:sp>
          <p:nvSpPr>
            <p:cNvPr id="10274" name="Google Shape;10274;p69"/>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75" name="Google Shape;10275;p69"/>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76" name="Google Shape;10276;p69"/>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77" name="Google Shape;10277;p69"/>
          <p:cNvGrpSpPr/>
          <p:nvPr/>
        </p:nvGrpSpPr>
        <p:grpSpPr>
          <a:xfrm>
            <a:off x="2321816" y="2441665"/>
            <a:ext cx="230734" cy="230698"/>
            <a:chOff x="2685825" y="840375"/>
            <a:chExt cx="481900" cy="481825"/>
          </a:xfrm>
        </p:grpSpPr>
        <p:sp>
          <p:nvSpPr>
            <p:cNvPr id="10278" name="Google Shape;10278;p69"/>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79" name="Google Shape;10279;p69"/>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80" name="Google Shape;10280;p69"/>
          <p:cNvGrpSpPr/>
          <p:nvPr/>
        </p:nvGrpSpPr>
        <p:grpSpPr>
          <a:xfrm>
            <a:off x="2601752" y="2441449"/>
            <a:ext cx="238299" cy="231129"/>
            <a:chOff x="3270675" y="841800"/>
            <a:chExt cx="497700" cy="482725"/>
          </a:xfrm>
        </p:grpSpPr>
        <p:sp>
          <p:nvSpPr>
            <p:cNvPr id="10281" name="Google Shape;10281;p69"/>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82" name="Google Shape;10282;p69"/>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83" name="Google Shape;10283;p69"/>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284" name="Google Shape;10284;p69"/>
          <p:cNvSpPr/>
          <p:nvPr/>
        </p:nvSpPr>
        <p:spPr>
          <a:xfrm>
            <a:off x="2886029" y="2448849"/>
            <a:ext cx="230698" cy="216286"/>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285" name="Google Shape;10285;p69"/>
          <p:cNvGrpSpPr/>
          <p:nvPr/>
        </p:nvGrpSpPr>
        <p:grpSpPr>
          <a:xfrm>
            <a:off x="3170346" y="2455634"/>
            <a:ext cx="230698" cy="202760"/>
            <a:chOff x="4467200" y="877100"/>
            <a:chExt cx="481825" cy="423475"/>
          </a:xfrm>
        </p:grpSpPr>
        <p:sp>
          <p:nvSpPr>
            <p:cNvPr id="10286" name="Google Shape;10286;p69"/>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87" name="Google Shape;10287;p69"/>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88" name="Google Shape;10288;p69"/>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89" name="Google Shape;10289;p69"/>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90" name="Google Shape;10290;p69"/>
          <p:cNvGrpSpPr/>
          <p:nvPr/>
        </p:nvGrpSpPr>
        <p:grpSpPr>
          <a:xfrm>
            <a:off x="3452478" y="2441659"/>
            <a:ext cx="241255" cy="230710"/>
            <a:chOff x="5045500" y="842250"/>
            <a:chExt cx="503875" cy="481850"/>
          </a:xfrm>
        </p:grpSpPr>
        <p:sp>
          <p:nvSpPr>
            <p:cNvPr id="10291" name="Google Shape;10291;p69"/>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2" name="Google Shape;10292;p69"/>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293" name="Google Shape;10293;p69"/>
          <p:cNvGrpSpPr/>
          <p:nvPr/>
        </p:nvGrpSpPr>
        <p:grpSpPr>
          <a:xfrm>
            <a:off x="3740022" y="2459488"/>
            <a:ext cx="229142" cy="195051"/>
            <a:chOff x="5645200" y="879425"/>
            <a:chExt cx="478575" cy="407375"/>
          </a:xfrm>
        </p:grpSpPr>
        <p:sp>
          <p:nvSpPr>
            <p:cNvPr id="10294" name="Google Shape;10294;p69"/>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5" name="Google Shape;10295;p69"/>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6" name="Google Shape;10296;p69"/>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7" name="Google Shape;10297;p69"/>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8" name="Google Shape;10298;p69"/>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299" name="Google Shape;10299;p69"/>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00" name="Google Shape;10300;p69"/>
          <p:cNvGrpSpPr/>
          <p:nvPr/>
        </p:nvGrpSpPr>
        <p:grpSpPr>
          <a:xfrm>
            <a:off x="4036560" y="2441665"/>
            <a:ext cx="202772" cy="230698"/>
            <a:chOff x="6264525" y="842250"/>
            <a:chExt cx="423500" cy="481825"/>
          </a:xfrm>
        </p:grpSpPr>
        <p:sp>
          <p:nvSpPr>
            <p:cNvPr id="10301" name="Google Shape;10301;p69"/>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2" name="Google Shape;10302;p69"/>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3" name="Google Shape;10303;p69"/>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4" name="Google Shape;10304;p69"/>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5" name="Google Shape;10305;p69"/>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6" name="Google Shape;10306;p69"/>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07" name="Google Shape;10307;p69"/>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08" name="Google Shape;10308;p69"/>
          <p:cNvGrpSpPr/>
          <p:nvPr/>
        </p:nvGrpSpPr>
        <p:grpSpPr>
          <a:xfrm>
            <a:off x="1464932" y="2723636"/>
            <a:ext cx="230698" cy="230698"/>
            <a:chOff x="900750" y="1436075"/>
            <a:chExt cx="481825" cy="481825"/>
          </a:xfrm>
        </p:grpSpPr>
        <p:sp>
          <p:nvSpPr>
            <p:cNvPr id="10309" name="Google Shape;10309;p69"/>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10" name="Google Shape;10310;p69"/>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11" name="Google Shape;10311;p69"/>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12" name="Google Shape;10312;p69"/>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13" name="Google Shape;10313;p69"/>
          <p:cNvGrpSpPr/>
          <p:nvPr/>
        </p:nvGrpSpPr>
        <p:grpSpPr>
          <a:xfrm>
            <a:off x="1749075" y="2764633"/>
            <a:ext cx="230698" cy="148703"/>
            <a:chOff x="1492675" y="1520750"/>
            <a:chExt cx="481825" cy="310575"/>
          </a:xfrm>
        </p:grpSpPr>
        <p:sp>
          <p:nvSpPr>
            <p:cNvPr id="10314" name="Google Shape;10314;p69"/>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15" name="Google Shape;10315;p69"/>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16" name="Google Shape;10316;p69"/>
          <p:cNvGrpSpPr/>
          <p:nvPr/>
        </p:nvGrpSpPr>
        <p:grpSpPr>
          <a:xfrm>
            <a:off x="2026384" y="2723624"/>
            <a:ext cx="239592" cy="230722"/>
            <a:chOff x="2071000" y="1435025"/>
            <a:chExt cx="500400" cy="481875"/>
          </a:xfrm>
        </p:grpSpPr>
        <p:sp>
          <p:nvSpPr>
            <p:cNvPr id="10317" name="Google Shape;10317;p69"/>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18" name="Google Shape;10318;p69"/>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19" name="Google Shape;10319;p69"/>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20" name="Google Shape;10320;p69"/>
          <p:cNvGrpSpPr/>
          <p:nvPr/>
        </p:nvGrpSpPr>
        <p:grpSpPr>
          <a:xfrm>
            <a:off x="2317543" y="2737791"/>
            <a:ext cx="239280" cy="202389"/>
            <a:chOff x="2678350" y="1464650"/>
            <a:chExt cx="499750" cy="422700"/>
          </a:xfrm>
        </p:grpSpPr>
        <p:sp>
          <p:nvSpPr>
            <p:cNvPr id="10321" name="Google Shape;10321;p69"/>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22" name="Google Shape;10322;p69"/>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23" name="Google Shape;10323;p69"/>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24" name="Google Shape;10324;p69"/>
          <p:cNvGrpSpPr/>
          <p:nvPr/>
        </p:nvGrpSpPr>
        <p:grpSpPr>
          <a:xfrm>
            <a:off x="2605553" y="2723636"/>
            <a:ext cx="230698" cy="230698"/>
            <a:chOff x="3271200" y="1435075"/>
            <a:chExt cx="481825" cy="481825"/>
          </a:xfrm>
        </p:grpSpPr>
        <p:sp>
          <p:nvSpPr>
            <p:cNvPr id="10325" name="Google Shape;10325;p69"/>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26" name="Google Shape;10326;p69"/>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27" name="Google Shape;10327;p69"/>
          <p:cNvGrpSpPr/>
          <p:nvPr/>
        </p:nvGrpSpPr>
        <p:grpSpPr>
          <a:xfrm>
            <a:off x="2884681" y="2723624"/>
            <a:ext cx="233547" cy="230722"/>
            <a:chOff x="3858100" y="1435075"/>
            <a:chExt cx="487775" cy="481875"/>
          </a:xfrm>
        </p:grpSpPr>
        <p:sp>
          <p:nvSpPr>
            <p:cNvPr id="10328" name="Google Shape;10328;p69"/>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29" name="Google Shape;10329;p69"/>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30" name="Google Shape;10330;p69"/>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31" name="Google Shape;10331;p69"/>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32" name="Google Shape;10332;p69"/>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33" name="Google Shape;10333;p69"/>
          <p:cNvGrpSpPr/>
          <p:nvPr/>
        </p:nvGrpSpPr>
        <p:grpSpPr>
          <a:xfrm>
            <a:off x="3170345" y="2723636"/>
            <a:ext cx="230698" cy="230698"/>
            <a:chOff x="4456875" y="1435075"/>
            <a:chExt cx="481825" cy="481825"/>
          </a:xfrm>
        </p:grpSpPr>
        <p:sp>
          <p:nvSpPr>
            <p:cNvPr id="10334" name="Google Shape;10334;p69"/>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35" name="Google Shape;10335;p69"/>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36" name="Google Shape;10336;p69"/>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37" name="Google Shape;10337;p69"/>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38" name="Google Shape;10338;p69"/>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39" name="Google Shape;10339;p69"/>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40" name="Google Shape;10340;p69"/>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41" name="Google Shape;10341;p69"/>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42" name="Google Shape;10342;p69"/>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43" name="Google Shape;10343;p69"/>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44" name="Google Shape;10344;p69"/>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45" name="Google Shape;10345;p69"/>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46" name="Google Shape;10346;p69"/>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47" name="Google Shape;10347;p69"/>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48" name="Google Shape;10348;p69"/>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49" name="Google Shape;10349;p69"/>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50" name="Google Shape;10350;p69"/>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51" name="Google Shape;10351;p69"/>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52" name="Google Shape;10352;p69"/>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53" name="Google Shape;10353;p69"/>
          <p:cNvGrpSpPr/>
          <p:nvPr/>
        </p:nvGrpSpPr>
        <p:grpSpPr>
          <a:xfrm>
            <a:off x="3456626" y="2723630"/>
            <a:ext cx="232960" cy="230710"/>
            <a:chOff x="5049725" y="1435050"/>
            <a:chExt cx="486550" cy="481850"/>
          </a:xfrm>
        </p:grpSpPr>
        <p:sp>
          <p:nvSpPr>
            <p:cNvPr id="10354" name="Google Shape;10354;p69"/>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55" name="Google Shape;10355;p69"/>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56" name="Google Shape;10356;p69"/>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57" name="Google Shape;10357;p69"/>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58" name="Google Shape;10358;p69"/>
          <p:cNvGrpSpPr/>
          <p:nvPr/>
        </p:nvGrpSpPr>
        <p:grpSpPr>
          <a:xfrm>
            <a:off x="3739208" y="2723636"/>
            <a:ext cx="230770" cy="230698"/>
            <a:chOff x="5642475" y="1435075"/>
            <a:chExt cx="481975" cy="481825"/>
          </a:xfrm>
        </p:grpSpPr>
        <p:sp>
          <p:nvSpPr>
            <p:cNvPr id="10359" name="Google Shape;10359;p69"/>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60" name="Google Shape;10360;p69"/>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61" name="Google Shape;10361;p69"/>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62" name="Google Shape;10362;p69"/>
          <p:cNvGrpSpPr/>
          <p:nvPr/>
        </p:nvGrpSpPr>
        <p:grpSpPr>
          <a:xfrm>
            <a:off x="4021065" y="2723630"/>
            <a:ext cx="233762" cy="230710"/>
            <a:chOff x="6232000" y="1435050"/>
            <a:chExt cx="488225" cy="481850"/>
          </a:xfrm>
        </p:grpSpPr>
        <p:sp>
          <p:nvSpPr>
            <p:cNvPr id="10363" name="Google Shape;10363;p69"/>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64" name="Google Shape;10364;p69"/>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65" name="Google Shape;10365;p69"/>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66" name="Google Shape;10366;p69"/>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67" name="Google Shape;10367;p69"/>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68" name="Google Shape;10368;p69"/>
          <p:cNvGrpSpPr/>
          <p:nvPr/>
        </p:nvGrpSpPr>
        <p:grpSpPr>
          <a:xfrm>
            <a:off x="1478302" y="3004925"/>
            <a:ext cx="203957" cy="229704"/>
            <a:chOff x="924450" y="2028975"/>
            <a:chExt cx="425975" cy="479750"/>
          </a:xfrm>
        </p:grpSpPr>
        <p:sp>
          <p:nvSpPr>
            <p:cNvPr id="10369" name="Google Shape;10369;p69"/>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70" name="Google Shape;10370;p69"/>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71" name="Google Shape;10371;p69"/>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72" name="Google Shape;10372;p69"/>
          <p:cNvGrpSpPr/>
          <p:nvPr/>
        </p:nvGrpSpPr>
        <p:grpSpPr>
          <a:xfrm>
            <a:off x="2030813" y="3018391"/>
            <a:ext cx="230734" cy="202772"/>
            <a:chOff x="2085450" y="2057100"/>
            <a:chExt cx="481900" cy="423500"/>
          </a:xfrm>
        </p:grpSpPr>
        <p:sp>
          <p:nvSpPr>
            <p:cNvPr id="10373" name="Google Shape;10373;p69"/>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74" name="Google Shape;10374;p69"/>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75" name="Google Shape;10375;p69"/>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76" name="Google Shape;10376;p69"/>
          <p:cNvGrpSpPr/>
          <p:nvPr/>
        </p:nvGrpSpPr>
        <p:grpSpPr>
          <a:xfrm>
            <a:off x="2321816" y="3034198"/>
            <a:ext cx="230734" cy="171159"/>
            <a:chOff x="2678275" y="2090100"/>
            <a:chExt cx="481900" cy="357475"/>
          </a:xfrm>
        </p:grpSpPr>
        <p:sp>
          <p:nvSpPr>
            <p:cNvPr id="10377" name="Google Shape;10377;p69"/>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78" name="Google Shape;10378;p69"/>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79" name="Google Shape;10379;p69"/>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80" name="Google Shape;10380;p69"/>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81" name="Google Shape;10381;p69"/>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82" name="Google Shape;10382;p69"/>
          <p:cNvGrpSpPr/>
          <p:nvPr/>
        </p:nvGrpSpPr>
        <p:grpSpPr>
          <a:xfrm>
            <a:off x="2646323" y="3042493"/>
            <a:ext cx="149158" cy="154569"/>
            <a:chOff x="3357325" y="2093500"/>
            <a:chExt cx="311525" cy="322825"/>
          </a:xfrm>
        </p:grpSpPr>
        <p:sp>
          <p:nvSpPr>
            <p:cNvPr id="10383" name="Google Shape;10383;p69"/>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84" name="Google Shape;10384;p69"/>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85" name="Google Shape;10385;p69"/>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386" name="Google Shape;10386;p69"/>
          <p:cNvSpPr/>
          <p:nvPr/>
        </p:nvSpPr>
        <p:spPr>
          <a:xfrm>
            <a:off x="2887926" y="3012344"/>
            <a:ext cx="226903" cy="214766"/>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387" name="Google Shape;10387;p69"/>
          <p:cNvGrpSpPr/>
          <p:nvPr/>
        </p:nvGrpSpPr>
        <p:grpSpPr>
          <a:xfrm>
            <a:off x="3186385" y="3004428"/>
            <a:ext cx="198618" cy="230698"/>
            <a:chOff x="4492800" y="2027925"/>
            <a:chExt cx="414825" cy="481825"/>
          </a:xfrm>
        </p:grpSpPr>
        <p:sp>
          <p:nvSpPr>
            <p:cNvPr id="10388" name="Google Shape;10388;p69"/>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89" name="Google Shape;10389;p69"/>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90" name="Google Shape;10390;p69"/>
          <p:cNvGrpSpPr/>
          <p:nvPr/>
        </p:nvGrpSpPr>
        <p:grpSpPr>
          <a:xfrm>
            <a:off x="3457775" y="3004423"/>
            <a:ext cx="230662" cy="230710"/>
            <a:chOff x="5049725" y="2027900"/>
            <a:chExt cx="481750" cy="481850"/>
          </a:xfrm>
        </p:grpSpPr>
        <p:sp>
          <p:nvSpPr>
            <p:cNvPr id="10391" name="Google Shape;10391;p69"/>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92" name="Google Shape;10392;p69"/>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93" name="Google Shape;10393;p69"/>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94" name="Google Shape;10394;p69"/>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95" name="Google Shape;10395;p69"/>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96" name="Google Shape;10396;p69"/>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97" name="Google Shape;10397;p69"/>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398" name="Google Shape;10398;p69"/>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399" name="Google Shape;10399;p69"/>
          <p:cNvGrpSpPr/>
          <p:nvPr/>
        </p:nvGrpSpPr>
        <p:grpSpPr>
          <a:xfrm>
            <a:off x="3779828" y="3004482"/>
            <a:ext cx="149529" cy="230590"/>
            <a:chOff x="5726350" y="2028150"/>
            <a:chExt cx="312300" cy="481600"/>
          </a:xfrm>
        </p:grpSpPr>
        <p:sp>
          <p:nvSpPr>
            <p:cNvPr id="10400" name="Google Shape;10400;p69"/>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01" name="Google Shape;10401;p69"/>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02" name="Google Shape;10402;p69"/>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03" name="Google Shape;10403;p69"/>
          <p:cNvGrpSpPr/>
          <p:nvPr/>
        </p:nvGrpSpPr>
        <p:grpSpPr>
          <a:xfrm>
            <a:off x="4024764" y="3006595"/>
            <a:ext cx="226365" cy="226365"/>
            <a:chOff x="6239925" y="2032450"/>
            <a:chExt cx="472775" cy="472775"/>
          </a:xfrm>
        </p:grpSpPr>
        <p:sp>
          <p:nvSpPr>
            <p:cNvPr id="10404" name="Google Shape;10404;p69"/>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05" name="Google Shape;10405;p69"/>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06" name="Google Shape;10406;p69"/>
          <p:cNvGrpSpPr/>
          <p:nvPr/>
        </p:nvGrpSpPr>
        <p:grpSpPr>
          <a:xfrm>
            <a:off x="4330172" y="2205605"/>
            <a:ext cx="227562" cy="126092"/>
            <a:chOff x="903075" y="2730000"/>
            <a:chExt cx="475275" cy="263350"/>
          </a:xfrm>
        </p:grpSpPr>
        <p:sp>
          <p:nvSpPr>
            <p:cNvPr id="10407" name="Google Shape;10407;p69"/>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08" name="Google Shape;10408;p69"/>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09" name="Google Shape;10409;p69"/>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10" name="Google Shape;10410;p69"/>
          <p:cNvGrpSpPr/>
          <p:nvPr/>
        </p:nvGrpSpPr>
        <p:grpSpPr>
          <a:xfrm>
            <a:off x="1749075" y="3004428"/>
            <a:ext cx="230698" cy="230698"/>
            <a:chOff x="1492675" y="2027925"/>
            <a:chExt cx="481825" cy="481825"/>
          </a:xfrm>
        </p:grpSpPr>
        <p:sp>
          <p:nvSpPr>
            <p:cNvPr id="10411" name="Google Shape;10411;p69"/>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12" name="Google Shape;10412;p69"/>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13" name="Google Shape;10413;p69"/>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14" name="Google Shape;10414;p69"/>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15" name="Google Shape;10415;p69"/>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16" name="Google Shape;10416;p69"/>
          <p:cNvGrpSpPr/>
          <p:nvPr/>
        </p:nvGrpSpPr>
        <p:grpSpPr>
          <a:xfrm>
            <a:off x="4623101" y="2153302"/>
            <a:ext cx="230698" cy="230698"/>
            <a:chOff x="1492675" y="2620775"/>
            <a:chExt cx="481825" cy="481825"/>
          </a:xfrm>
        </p:grpSpPr>
        <p:sp>
          <p:nvSpPr>
            <p:cNvPr id="10417" name="Google Shape;10417;p69"/>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18" name="Google Shape;10418;p69"/>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419" name="Google Shape;10419;p69"/>
          <p:cNvSpPr/>
          <p:nvPr/>
        </p:nvSpPr>
        <p:spPr>
          <a:xfrm>
            <a:off x="4895078" y="2153237"/>
            <a:ext cx="239711" cy="23069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420" name="Google Shape;10420;p69"/>
          <p:cNvGrpSpPr/>
          <p:nvPr/>
        </p:nvGrpSpPr>
        <p:grpSpPr>
          <a:xfrm>
            <a:off x="5183268" y="2164171"/>
            <a:ext cx="226843" cy="208960"/>
            <a:chOff x="2682350" y="2643425"/>
            <a:chExt cx="473775" cy="436425"/>
          </a:xfrm>
        </p:grpSpPr>
        <p:sp>
          <p:nvSpPr>
            <p:cNvPr id="10421" name="Google Shape;10421;p69"/>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22" name="Google Shape;10422;p69"/>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23" name="Google Shape;10423;p69"/>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24" name="Google Shape;10424;p69"/>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25" name="Google Shape;10425;p69"/>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26" name="Google Shape;10426;p69"/>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27" name="Google Shape;10427;p69"/>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28" name="Google Shape;10428;p69"/>
          <p:cNvGrpSpPr/>
          <p:nvPr/>
        </p:nvGrpSpPr>
        <p:grpSpPr>
          <a:xfrm>
            <a:off x="5499808" y="2153302"/>
            <a:ext cx="162205" cy="230698"/>
            <a:chOff x="3342725" y="2620775"/>
            <a:chExt cx="338775" cy="481825"/>
          </a:xfrm>
        </p:grpSpPr>
        <p:sp>
          <p:nvSpPr>
            <p:cNvPr id="10429" name="Google Shape;10429;p69"/>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30" name="Google Shape;10430;p69"/>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31" name="Google Shape;10431;p69"/>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32" name="Google Shape;10432;p69"/>
          <p:cNvGrpSpPr/>
          <p:nvPr/>
        </p:nvGrpSpPr>
        <p:grpSpPr>
          <a:xfrm>
            <a:off x="5767565" y="2153302"/>
            <a:ext cx="189246" cy="230698"/>
            <a:chOff x="3907325" y="2620775"/>
            <a:chExt cx="395250" cy="481825"/>
          </a:xfrm>
        </p:grpSpPr>
        <p:sp>
          <p:nvSpPr>
            <p:cNvPr id="10433" name="Google Shape;10433;p69"/>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34" name="Google Shape;10434;p69"/>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35" name="Google Shape;10435;p69"/>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36" name="Google Shape;10436;p69"/>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37" name="Google Shape;10437;p69"/>
          <p:cNvGrpSpPr/>
          <p:nvPr/>
        </p:nvGrpSpPr>
        <p:grpSpPr>
          <a:xfrm>
            <a:off x="6034939" y="2160514"/>
            <a:ext cx="230698" cy="216274"/>
            <a:chOff x="4456875" y="2635825"/>
            <a:chExt cx="481825" cy="451700"/>
          </a:xfrm>
        </p:grpSpPr>
        <p:sp>
          <p:nvSpPr>
            <p:cNvPr id="10438" name="Google Shape;10438;p69"/>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39" name="Google Shape;10439;p69"/>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40" name="Google Shape;10440;p69"/>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41" name="Google Shape;10441;p69"/>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42" name="Google Shape;10442;p69"/>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43" name="Google Shape;10443;p69"/>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44" name="Google Shape;10444;p69"/>
          <p:cNvGrpSpPr/>
          <p:nvPr/>
        </p:nvGrpSpPr>
        <p:grpSpPr>
          <a:xfrm>
            <a:off x="6323895" y="2160514"/>
            <a:ext cx="230698" cy="216274"/>
            <a:chOff x="5049725" y="2635825"/>
            <a:chExt cx="481825" cy="451700"/>
          </a:xfrm>
        </p:grpSpPr>
        <p:sp>
          <p:nvSpPr>
            <p:cNvPr id="10445" name="Google Shape;10445;p69"/>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46" name="Google Shape;10446;p69"/>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47" name="Google Shape;10447;p69"/>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48" name="Google Shape;10448;p69"/>
          <p:cNvGrpSpPr/>
          <p:nvPr/>
        </p:nvGrpSpPr>
        <p:grpSpPr>
          <a:xfrm>
            <a:off x="6604855" y="2153601"/>
            <a:ext cx="230231" cy="230099"/>
            <a:chOff x="5643000" y="2621375"/>
            <a:chExt cx="480850" cy="480575"/>
          </a:xfrm>
        </p:grpSpPr>
        <p:sp>
          <p:nvSpPr>
            <p:cNvPr id="10449" name="Google Shape;10449;p69"/>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50" name="Google Shape;10450;p69"/>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51" name="Google Shape;10451;p69"/>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52" name="Google Shape;10452;p69"/>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53" name="Google Shape;10453;p69"/>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54" name="Google Shape;10454;p69"/>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55" name="Google Shape;10455;p69"/>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56" name="Google Shape;10456;p69"/>
          <p:cNvGrpSpPr/>
          <p:nvPr/>
        </p:nvGrpSpPr>
        <p:grpSpPr>
          <a:xfrm>
            <a:off x="6890046" y="2153302"/>
            <a:ext cx="230770" cy="230698"/>
            <a:chOff x="6235250" y="2620775"/>
            <a:chExt cx="481975" cy="481825"/>
          </a:xfrm>
        </p:grpSpPr>
        <p:sp>
          <p:nvSpPr>
            <p:cNvPr id="10457" name="Google Shape;10457;p69"/>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58" name="Google Shape;10458;p69"/>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59" name="Google Shape;10459;p69"/>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60" name="Google Shape;10460;p69"/>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61" name="Google Shape;10461;p69"/>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462" name="Google Shape;10462;p69"/>
          <p:cNvSpPr/>
          <p:nvPr/>
        </p:nvSpPr>
        <p:spPr>
          <a:xfrm>
            <a:off x="4326623" y="2448089"/>
            <a:ext cx="234624" cy="217806"/>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463" name="Google Shape;10463;p69"/>
          <p:cNvGrpSpPr/>
          <p:nvPr/>
        </p:nvGrpSpPr>
        <p:grpSpPr>
          <a:xfrm>
            <a:off x="4622474" y="2441724"/>
            <a:ext cx="231955" cy="230698"/>
            <a:chOff x="1535000" y="3223325"/>
            <a:chExt cx="484450" cy="481825"/>
          </a:xfrm>
        </p:grpSpPr>
        <p:sp>
          <p:nvSpPr>
            <p:cNvPr id="10464" name="Google Shape;10464;p69"/>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65" name="Google Shape;10465;p69"/>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66" name="Google Shape;10466;p69"/>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67" name="Google Shape;10467;p69"/>
          <p:cNvGrpSpPr/>
          <p:nvPr/>
        </p:nvGrpSpPr>
        <p:grpSpPr>
          <a:xfrm>
            <a:off x="4899627" y="2465729"/>
            <a:ext cx="230698" cy="182686"/>
            <a:chOff x="2085525" y="3263750"/>
            <a:chExt cx="481825" cy="381550"/>
          </a:xfrm>
        </p:grpSpPr>
        <p:sp>
          <p:nvSpPr>
            <p:cNvPr id="10468" name="Google Shape;10468;p69"/>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69" name="Google Shape;10469;p69"/>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470" name="Google Shape;10470;p69"/>
          <p:cNvSpPr/>
          <p:nvPr/>
        </p:nvSpPr>
        <p:spPr>
          <a:xfrm>
            <a:off x="5181287" y="2487528"/>
            <a:ext cx="230698" cy="138924"/>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471" name="Google Shape;10471;p69"/>
          <p:cNvGrpSpPr/>
          <p:nvPr/>
        </p:nvGrpSpPr>
        <p:grpSpPr>
          <a:xfrm>
            <a:off x="5465239" y="2441717"/>
            <a:ext cx="231344" cy="230710"/>
            <a:chOff x="3270450" y="3213625"/>
            <a:chExt cx="483175" cy="481850"/>
          </a:xfrm>
        </p:grpSpPr>
        <p:sp>
          <p:nvSpPr>
            <p:cNvPr id="10472" name="Google Shape;10472;p69"/>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73" name="Google Shape;10473;p69"/>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74" name="Google Shape;10474;p69"/>
          <p:cNvGrpSpPr/>
          <p:nvPr/>
        </p:nvGrpSpPr>
        <p:grpSpPr>
          <a:xfrm>
            <a:off x="5804750" y="2441723"/>
            <a:ext cx="114876" cy="230698"/>
            <a:chOff x="3984950" y="3213600"/>
            <a:chExt cx="239925" cy="481825"/>
          </a:xfrm>
        </p:grpSpPr>
        <p:sp>
          <p:nvSpPr>
            <p:cNvPr id="10475" name="Google Shape;10475;p69"/>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76" name="Google Shape;10476;p69"/>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477" name="Google Shape;10477;p69"/>
          <p:cNvSpPr/>
          <p:nvPr/>
        </p:nvSpPr>
        <p:spPr>
          <a:xfrm>
            <a:off x="6034832" y="2441644"/>
            <a:ext cx="230734" cy="230698"/>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78" name="Google Shape;10478;p69"/>
          <p:cNvSpPr/>
          <p:nvPr/>
        </p:nvSpPr>
        <p:spPr>
          <a:xfrm>
            <a:off x="6323794" y="2455145"/>
            <a:ext cx="230698" cy="203693"/>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479" name="Google Shape;10479;p69"/>
          <p:cNvGrpSpPr/>
          <p:nvPr/>
        </p:nvGrpSpPr>
        <p:grpSpPr>
          <a:xfrm>
            <a:off x="6599193" y="2461911"/>
            <a:ext cx="241555" cy="190323"/>
            <a:chOff x="5629975" y="3255775"/>
            <a:chExt cx="504500" cy="397500"/>
          </a:xfrm>
        </p:grpSpPr>
        <p:sp>
          <p:nvSpPr>
            <p:cNvPr id="10480" name="Google Shape;10480;p69"/>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81" name="Google Shape;10481;p69"/>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82" name="Google Shape;10482;p69"/>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83" name="Google Shape;10483;p69"/>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84" name="Google Shape;10484;p69"/>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85" name="Google Shape;10485;p69"/>
          <p:cNvGrpSpPr/>
          <p:nvPr/>
        </p:nvGrpSpPr>
        <p:grpSpPr>
          <a:xfrm>
            <a:off x="6889741" y="2461983"/>
            <a:ext cx="231380" cy="190179"/>
            <a:chOff x="6234950" y="3255925"/>
            <a:chExt cx="483250" cy="397200"/>
          </a:xfrm>
        </p:grpSpPr>
        <p:sp>
          <p:nvSpPr>
            <p:cNvPr id="10486" name="Google Shape;10486;p69"/>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87" name="Google Shape;10487;p69"/>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88" name="Google Shape;10488;p69"/>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89" name="Google Shape;10489;p69"/>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90" name="Google Shape;10490;p69"/>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91" name="Google Shape;10491;p69"/>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92" name="Google Shape;10492;p69"/>
          <p:cNvGrpSpPr/>
          <p:nvPr/>
        </p:nvGrpSpPr>
        <p:grpSpPr>
          <a:xfrm>
            <a:off x="4335816" y="2723695"/>
            <a:ext cx="216274" cy="230698"/>
            <a:chOff x="914900" y="3806450"/>
            <a:chExt cx="451700" cy="481825"/>
          </a:xfrm>
        </p:grpSpPr>
        <p:sp>
          <p:nvSpPr>
            <p:cNvPr id="10493" name="Google Shape;10493;p69"/>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94" name="Google Shape;10494;p69"/>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95" name="Google Shape;10495;p69"/>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96" name="Google Shape;10496;p69"/>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497" name="Google Shape;10497;p69"/>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498" name="Google Shape;10498;p69"/>
          <p:cNvGrpSpPr/>
          <p:nvPr/>
        </p:nvGrpSpPr>
        <p:grpSpPr>
          <a:xfrm>
            <a:off x="4620689" y="2723569"/>
            <a:ext cx="235522" cy="230949"/>
            <a:chOff x="1490050" y="3805975"/>
            <a:chExt cx="491900" cy="482350"/>
          </a:xfrm>
        </p:grpSpPr>
        <p:sp>
          <p:nvSpPr>
            <p:cNvPr id="10499" name="Google Shape;10499;p69"/>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00" name="Google Shape;10500;p69"/>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01" name="Google Shape;10501;p69"/>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02" name="Google Shape;10502;p69"/>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503" name="Google Shape;10503;p69"/>
          <p:cNvGrpSpPr/>
          <p:nvPr/>
        </p:nvGrpSpPr>
        <p:grpSpPr>
          <a:xfrm>
            <a:off x="4908927" y="2723695"/>
            <a:ext cx="212096" cy="230698"/>
            <a:chOff x="2104275" y="3806450"/>
            <a:chExt cx="442975" cy="481825"/>
          </a:xfrm>
        </p:grpSpPr>
        <p:sp>
          <p:nvSpPr>
            <p:cNvPr id="10504" name="Google Shape;10504;p69"/>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05" name="Google Shape;10505;p69"/>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506" name="Google Shape;10506;p69"/>
          <p:cNvGrpSpPr/>
          <p:nvPr/>
        </p:nvGrpSpPr>
        <p:grpSpPr>
          <a:xfrm>
            <a:off x="5196925" y="2723695"/>
            <a:ext cx="199528" cy="230698"/>
            <a:chOff x="2710875" y="3806450"/>
            <a:chExt cx="416725" cy="481825"/>
          </a:xfrm>
        </p:grpSpPr>
        <p:sp>
          <p:nvSpPr>
            <p:cNvPr id="10507" name="Google Shape;10507;p69"/>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08" name="Google Shape;10508;p69"/>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509" name="Google Shape;10509;p69"/>
          <p:cNvGrpSpPr/>
          <p:nvPr/>
        </p:nvGrpSpPr>
        <p:grpSpPr>
          <a:xfrm>
            <a:off x="5465562" y="2751196"/>
            <a:ext cx="230698" cy="175696"/>
            <a:chOff x="3271200" y="3863875"/>
            <a:chExt cx="481825" cy="366950"/>
          </a:xfrm>
        </p:grpSpPr>
        <p:sp>
          <p:nvSpPr>
            <p:cNvPr id="10510" name="Google Shape;10510;p69"/>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11" name="Google Shape;10511;p69"/>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512" name="Google Shape;10512;p69"/>
          <p:cNvGrpSpPr/>
          <p:nvPr/>
        </p:nvGrpSpPr>
        <p:grpSpPr>
          <a:xfrm>
            <a:off x="5761706" y="2723850"/>
            <a:ext cx="200964" cy="230387"/>
            <a:chOff x="3895050" y="3806775"/>
            <a:chExt cx="419725" cy="481175"/>
          </a:xfrm>
        </p:grpSpPr>
        <p:sp>
          <p:nvSpPr>
            <p:cNvPr id="10513" name="Google Shape;10513;p69"/>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14" name="Google Shape;10514;p69"/>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515" name="Google Shape;10515;p69"/>
          <p:cNvGrpSpPr/>
          <p:nvPr/>
        </p:nvGrpSpPr>
        <p:grpSpPr>
          <a:xfrm>
            <a:off x="6035945" y="2723701"/>
            <a:ext cx="228687" cy="230686"/>
            <a:chOff x="4464775" y="3806475"/>
            <a:chExt cx="477625" cy="481800"/>
          </a:xfrm>
        </p:grpSpPr>
        <p:sp>
          <p:nvSpPr>
            <p:cNvPr id="10516" name="Google Shape;10516;p69"/>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17" name="Google Shape;10517;p69"/>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18" name="Google Shape;10518;p69"/>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19" name="Google Shape;10519;p69"/>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20" name="Google Shape;10520;p69"/>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21" name="Google Shape;10521;p69"/>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522" name="Google Shape;10522;p69"/>
          <p:cNvGrpSpPr/>
          <p:nvPr/>
        </p:nvGrpSpPr>
        <p:grpSpPr>
          <a:xfrm>
            <a:off x="6323895" y="2723695"/>
            <a:ext cx="230698" cy="230698"/>
            <a:chOff x="5049725" y="3806450"/>
            <a:chExt cx="481825" cy="481825"/>
          </a:xfrm>
        </p:grpSpPr>
        <p:sp>
          <p:nvSpPr>
            <p:cNvPr id="10523" name="Google Shape;10523;p69"/>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24" name="Google Shape;10524;p69"/>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25" name="Google Shape;10525;p69"/>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526" name="Google Shape;10526;p69"/>
          <p:cNvGrpSpPr/>
          <p:nvPr/>
        </p:nvGrpSpPr>
        <p:grpSpPr>
          <a:xfrm>
            <a:off x="6604621" y="2723695"/>
            <a:ext cx="230698" cy="230698"/>
            <a:chOff x="5651375" y="3806450"/>
            <a:chExt cx="481825" cy="481825"/>
          </a:xfrm>
        </p:grpSpPr>
        <p:sp>
          <p:nvSpPr>
            <p:cNvPr id="10527" name="Google Shape;10527;p69"/>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28" name="Google Shape;10528;p69"/>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29" name="Google Shape;10529;p69"/>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30" name="Google Shape;10530;p69"/>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531" name="Google Shape;10531;p69"/>
          <p:cNvGrpSpPr/>
          <p:nvPr/>
        </p:nvGrpSpPr>
        <p:grpSpPr>
          <a:xfrm>
            <a:off x="6903937" y="2725047"/>
            <a:ext cx="202987" cy="227993"/>
            <a:chOff x="6264300" y="3809300"/>
            <a:chExt cx="423950" cy="476175"/>
          </a:xfrm>
        </p:grpSpPr>
        <p:sp>
          <p:nvSpPr>
            <p:cNvPr id="10532" name="Google Shape;10532;p69"/>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33" name="Google Shape;10533;p69"/>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34" name="Google Shape;10534;p69"/>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535" name="Google Shape;10535;p69"/>
          <p:cNvGrpSpPr/>
          <p:nvPr/>
        </p:nvGrpSpPr>
        <p:grpSpPr>
          <a:xfrm>
            <a:off x="4328155" y="3004481"/>
            <a:ext cx="231596" cy="230710"/>
            <a:chOff x="898875" y="4399275"/>
            <a:chExt cx="483700" cy="481850"/>
          </a:xfrm>
        </p:grpSpPr>
        <p:sp>
          <p:nvSpPr>
            <p:cNvPr id="10536" name="Google Shape;10536;p69"/>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37" name="Google Shape;10537;p69"/>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38" name="Google Shape;10538;p69"/>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39" name="Google Shape;10539;p69"/>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40" name="Google Shape;10540;p69"/>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41" name="Google Shape;10541;p69"/>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42" name="Google Shape;10542;p69"/>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43" name="Google Shape;10543;p69"/>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544" name="Google Shape;10544;p69"/>
          <p:cNvGrpSpPr/>
          <p:nvPr/>
        </p:nvGrpSpPr>
        <p:grpSpPr>
          <a:xfrm>
            <a:off x="4623101" y="3014853"/>
            <a:ext cx="230698" cy="209966"/>
            <a:chOff x="1492675" y="4420975"/>
            <a:chExt cx="481825" cy="438525"/>
          </a:xfrm>
        </p:grpSpPr>
        <p:sp>
          <p:nvSpPr>
            <p:cNvPr id="10545" name="Google Shape;10545;p69"/>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46" name="Google Shape;10546;p69"/>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47" name="Google Shape;10547;p69"/>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48" name="Google Shape;10548;p69"/>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49" name="Google Shape;10549;p69"/>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550" name="Google Shape;10550;p69"/>
          <p:cNvGrpSpPr/>
          <p:nvPr/>
        </p:nvGrpSpPr>
        <p:grpSpPr>
          <a:xfrm>
            <a:off x="4898495" y="3004942"/>
            <a:ext cx="232960" cy="229788"/>
            <a:chOff x="2084100" y="4400250"/>
            <a:chExt cx="486550" cy="479925"/>
          </a:xfrm>
        </p:grpSpPr>
        <p:sp>
          <p:nvSpPr>
            <p:cNvPr id="10551" name="Google Shape;10551;p69"/>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52" name="Google Shape;10552;p69"/>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53" name="Google Shape;10553;p69"/>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54" name="Google Shape;10554;p69"/>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55" name="Google Shape;10555;p69"/>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56" name="Google Shape;10556;p69"/>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557" name="Google Shape;10557;p69"/>
          <p:cNvGrpSpPr/>
          <p:nvPr/>
        </p:nvGrpSpPr>
        <p:grpSpPr>
          <a:xfrm>
            <a:off x="5195310" y="3004499"/>
            <a:ext cx="202760" cy="230674"/>
            <a:chOff x="2707950" y="4399325"/>
            <a:chExt cx="423475" cy="481775"/>
          </a:xfrm>
        </p:grpSpPr>
        <p:sp>
          <p:nvSpPr>
            <p:cNvPr id="10558" name="Google Shape;10558;p69"/>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59" name="Google Shape;10559;p69"/>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60" name="Google Shape;10560;p69"/>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61" name="Google Shape;10561;p69"/>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62" name="Google Shape;10562;p69"/>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63" name="Google Shape;10563;p69"/>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64" name="Google Shape;10564;p69"/>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65" name="Google Shape;10565;p69"/>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66" name="Google Shape;10566;p69"/>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67" name="Google Shape;10567;p69"/>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68" name="Google Shape;10568;p69"/>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69" name="Google Shape;10569;p69"/>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570" name="Google Shape;10570;p69"/>
          <p:cNvGrpSpPr/>
          <p:nvPr/>
        </p:nvGrpSpPr>
        <p:grpSpPr>
          <a:xfrm>
            <a:off x="5487390" y="3004481"/>
            <a:ext cx="187043" cy="230710"/>
            <a:chOff x="3330525" y="4399275"/>
            <a:chExt cx="390650" cy="481850"/>
          </a:xfrm>
        </p:grpSpPr>
        <p:sp>
          <p:nvSpPr>
            <p:cNvPr id="10571" name="Google Shape;10571;p69"/>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72" name="Google Shape;10572;p69"/>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73" name="Google Shape;10573;p69"/>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74" name="Google Shape;10574;p69"/>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75" name="Google Shape;10575;p69"/>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76" name="Google Shape;10576;p69"/>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77" name="Google Shape;10577;p69"/>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578" name="Google Shape;10578;p69"/>
          <p:cNvGrpSpPr/>
          <p:nvPr/>
        </p:nvGrpSpPr>
        <p:grpSpPr>
          <a:xfrm>
            <a:off x="5776076" y="3004487"/>
            <a:ext cx="172224" cy="230698"/>
            <a:chOff x="3938800" y="4399275"/>
            <a:chExt cx="359700" cy="481825"/>
          </a:xfrm>
        </p:grpSpPr>
        <p:sp>
          <p:nvSpPr>
            <p:cNvPr id="10579" name="Google Shape;10579;p69"/>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80" name="Google Shape;10580;p69"/>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81" name="Google Shape;10581;p69"/>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82" name="Google Shape;10582;p69"/>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83" name="Google Shape;10583;p69"/>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584" name="Google Shape;10584;p69"/>
          <p:cNvGrpSpPr/>
          <p:nvPr/>
        </p:nvGrpSpPr>
        <p:grpSpPr>
          <a:xfrm>
            <a:off x="6096214" y="3004487"/>
            <a:ext cx="108149" cy="230698"/>
            <a:chOff x="4584850" y="4399275"/>
            <a:chExt cx="225875" cy="481825"/>
          </a:xfrm>
        </p:grpSpPr>
        <p:sp>
          <p:nvSpPr>
            <p:cNvPr id="10585" name="Google Shape;10585;p69"/>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86" name="Google Shape;10586;p69"/>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587" name="Google Shape;10587;p69"/>
          <p:cNvSpPr/>
          <p:nvPr/>
        </p:nvSpPr>
        <p:spPr>
          <a:xfrm>
            <a:off x="6312567" y="3004426"/>
            <a:ext cx="253154" cy="23060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588" name="Google Shape;10588;p69"/>
          <p:cNvGrpSpPr/>
          <p:nvPr/>
        </p:nvGrpSpPr>
        <p:grpSpPr>
          <a:xfrm>
            <a:off x="6604621" y="3004487"/>
            <a:ext cx="230698" cy="230698"/>
            <a:chOff x="5642550" y="4399275"/>
            <a:chExt cx="481825" cy="481825"/>
          </a:xfrm>
        </p:grpSpPr>
        <p:sp>
          <p:nvSpPr>
            <p:cNvPr id="10589" name="Google Shape;10589;p69"/>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90" name="Google Shape;10590;p69"/>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591" name="Google Shape;10591;p69"/>
          <p:cNvGrpSpPr/>
          <p:nvPr/>
        </p:nvGrpSpPr>
        <p:grpSpPr>
          <a:xfrm>
            <a:off x="6881900" y="3012585"/>
            <a:ext cx="247061" cy="214502"/>
            <a:chOff x="6218300" y="4416175"/>
            <a:chExt cx="516000" cy="448000"/>
          </a:xfrm>
        </p:grpSpPr>
        <p:sp>
          <p:nvSpPr>
            <p:cNvPr id="10592" name="Google Shape;10592;p69"/>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93" name="Google Shape;10593;p69"/>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94" name="Google Shape;10594;p69"/>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595" name="Google Shape;10595;p69"/>
          <p:cNvGrpSpPr/>
          <p:nvPr/>
        </p:nvGrpSpPr>
        <p:grpSpPr>
          <a:xfrm>
            <a:off x="7161095" y="2153361"/>
            <a:ext cx="230698" cy="230698"/>
            <a:chOff x="899850" y="4992125"/>
            <a:chExt cx="481825" cy="481825"/>
          </a:xfrm>
        </p:grpSpPr>
        <p:sp>
          <p:nvSpPr>
            <p:cNvPr id="10596" name="Google Shape;10596;p69"/>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97" name="Google Shape;10597;p69"/>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98" name="Google Shape;10598;p69"/>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599" name="Google Shape;10599;p69"/>
          <p:cNvGrpSpPr/>
          <p:nvPr/>
        </p:nvGrpSpPr>
        <p:grpSpPr>
          <a:xfrm>
            <a:off x="7161106" y="2441767"/>
            <a:ext cx="230698" cy="230698"/>
            <a:chOff x="1492675" y="4992125"/>
            <a:chExt cx="481825" cy="481825"/>
          </a:xfrm>
        </p:grpSpPr>
        <p:sp>
          <p:nvSpPr>
            <p:cNvPr id="10600" name="Google Shape;10600;p69"/>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01" name="Google Shape;10601;p69"/>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02" name="Google Shape;10602;p69"/>
          <p:cNvGrpSpPr/>
          <p:nvPr/>
        </p:nvGrpSpPr>
        <p:grpSpPr>
          <a:xfrm>
            <a:off x="7161118" y="2723724"/>
            <a:ext cx="230698" cy="230698"/>
            <a:chOff x="2085525" y="4992125"/>
            <a:chExt cx="481825" cy="481825"/>
          </a:xfrm>
        </p:grpSpPr>
        <p:sp>
          <p:nvSpPr>
            <p:cNvPr id="10603" name="Google Shape;10603;p69"/>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04" name="Google Shape;10604;p69"/>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05" name="Google Shape;10605;p69"/>
          <p:cNvGrpSpPr/>
          <p:nvPr/>
        </p:nvGrpSpPr>
        <p:grpSpPr>
          <a:xfrm>
            <a:off x="7449623" y="2153361"/>
            <a:ext cx="230698" cy="230698"/>
            <a:chOff x="2678350" y="4992125"/>
            <a:chExt cx="481825" cy="481825"/>
          </a:xfrm>
        </p:grpSpPr>
        <p:sp>
          <p:nvSpPr>
            <p:cNvPr id="10606" name="Google Shape;10606;p69"/>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07" name="Google Shape;10607;p69"/>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08" name="Google Shape;10608;p69"/>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09" name="Google Shape;10609;p69"/>
          <p:cNvGrpSpPr/>
          <p:nvPr/>
        </p:nvGrpSpPr>
        <p:grpSpPr>
          <a:xfrm>
            <a:off x="7161142" y="3004502"/>
            <a:ext cx="230698" cy="230698"/>
            <a:chOff x="3271200" y="4992125"/>
            <a:chExt cx="481825" cy="481825"/>
          </a:xfrm>
        </p:grpSpPr>
        <p:sp>
          <p:nvSpPr>
            <p:cNvPr id="10610" name="Google Shape;10610;p69"/>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11" name="Google Shape;10611;p69"/>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12" name="Google Shape;10612;p69"/>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13" name="Google Shape;10613;p69"/>
          <p:cNvGrpSpPr/>
          <p:nvPr/>
        </p:nvGrpSpPr>
        <p:grpSpPr>
          <a:xfrm>
            <a:off x="7449593" y="2442468"/>
            <a:ext cx="230806" cy="229297"/>
            <a:chOff x="3863900" y="4993625"/>
            <a:chExt cx="482050" cy="478900"/>
          </a:xfrm>
        </p:grpSpPr>
        <p:sp>
          <p:nvSpPr>
            <p:cNvPr id="10614" name="Google Shape;10614;p69"/>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15" name="Google Shape;10615;p69"/>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16" name="Google Shape;10616;p69"/>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17" name="Google Shape;10617;p69"/>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18" name="Google Shape;10618;p69"/>
          <p:cNvGrpSpPr/>
          <p:nvPr/>
        </p:nvGrpSpPr>
        <p:grpSpPr>
          <a:xfrm>
            <a:off x="7449605" y="2724424"/>
            <a:ext cx="230806" cy="229297"/>
            <a:chOff x="4456725" y="4993625"/>
            <a:chExt cx="482050" cy="478900"/>
          </a:xfrm>
        </p:grpSpPr>
        <p:sp>
          <p:nvSpPr>
            <p:cNvPr id="10619" name="Google Shape;10619;p69"/>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20" name="Google Shape;10620;p69"/>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21" name="Google Shape;10621;p69"/>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22" name="Google Shape;10622;p69"/>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23" name="Google Shape;10623;p69"/>
          <p:cNvGrpSpPr/>
          <p:nvPr/>
        </p:nvGrpSpPr>
        <p:grpSpPr>
          <a:xfrm>
            <a:off x="7449617" y="3005196"/>
            <a:ext cx="230806" cy="229309"/>
            <a:chOff x="5049575" y="4993600"/>
            <a:chExt cx="482050" cy="478925"/>
          </a:xfrm>
        </p:grpSpPr>
        <p:sp>
          <p:nvSpPr>
            <p:cNvPr id="10624" name="Google Shape;10624;p69"/>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25" name="Google Shape;10625;p69"/>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26" name="Google Shape;10626;p69"/>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27" name="Google Shape;10627;p69"/>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28" name="Google Shape;10628;p69"/>
          <p:cNvGrpSpPr/>
          <p:nvPr/>
        </p:nvGrpSpPr>
        <p:grpSpPr>
          <a:xfrm>
            <a:off x="1464620" y="3389882"/>
            <a:ext cx="231320" cy="203310"/>
            <a:chOff x="892750" y="267400"/>
            <a:chExt cx="483125" cy="424625"/>
          </a:xfrm>
        </p:grpSpPr>
        <p:sp>
          <p:nvSpPr>
            <p:cNvPr id="10629" name="Google Shape;10629;p69"/>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30" name="Google Shape;10630;p69"/>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31" name="Google Shape;10631;p69"/>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32" name="Google Shape;10632;p69"/>
          <p:cNvGrpSpPr/>
          <p:nvPr/>
        </p:nvGrpSpPr>
        <p:grpSpPr>
          <a:xfrm>
            <a:off x="1762763" y="3375865"/>
            <a:ext cx="203322" cy="231344"/>
            <a:chOff x="1516475" y="238075"/>
            <a:chExt cx="424650" cy="483175"/>
          </a:xfrm>
        </p:grpSpPr>
        <p:sp>
          <p:nvSpPr>
            <p:cNvPr id="10633" name="Google Shape;10633;p69"/>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34" name="Google Shape;10634;p69"/>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35" name="Google Shape;10635;p69"/>
          <p:cNvGrpSpPr/>
          <p:nvPr/>
        </p:nvGrpSpPr>
        <p:grpSpPr>
          <a:xfrm>
            <a:off x="2030071" y="3430538"/>
            <a:ext cx="232218" cy="121998"/>
            <a:chOff x="2080675" y="352325"/>
            <a:chExt cx="485000" cy="254800"/>
          </a:xfrm>
        </p:grpSpPr>
        <p:sp>
          <p:nvSpPr>
            <p:cNvPr id="10636" name="Google Shape;10636;p69"/>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37" name="Google Shape;10637;p69"/>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38" name="Google Shape;10638;p69"/>
          <p:cNvGrpSpPr/>
          <p:nvPr/>
        </p:nvGrpSpPr>
        <p:grpSpPr>
          <a:xfrm>
            <a:off x="2335521" y="3375877"/>
            <a:ext cx="203322" cy="231320"/>
            <a:chOff x="2705375" y="238125"/>
            <a:chExt cx="424650" cy="483125"/>
          </a:xfrm>
        </p:grpSpPr>
        <p:sp>
          <p:nvSpPr>
            <p:cNvPr id="10639" name="Google Shape;10639;p69"/>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40" name="Google Shape;10640;p69"/>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41" name="Google Shape;10641;p69"/>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42" name="Google Shape;10642;p69"/>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43" name="Google Shape;10643;p69"/>
          <p:cNvGrpSpPr/>
          <p:nvPr/>
        </p:nvGrpSpPr>
        <p:grpSpPr>
          <a:xfrm>
            <a:off x="2618504" y="3376093"/>
            <a:ext cx="204795" cy="230889"/>
            <a:chOff x="3299850" y="238575"/>
            <a:chExt cx="427725" cy="482225"/>
          </a:xfrm>
        </p:grpSpPr>
        <p:sp>
          <p:nvSpPr>
            <p:cNvPr id="10644" name="Google Shape;10644;p69"/>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45" name="Google Shape;10645;p69"/>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46" name="Google Shape;10646;p69"/>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47" name="Google Shape;10647;p69"/>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48" name="Google Shape;10648;p69"/>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49" name="Google Shape;10649;p69"/>
          <p:cNvGrpSpPr/>
          <p:nvPr/>
        </p:nvGrpSpPr>
        <p:grpSpPr>
          <a:xfrm>
            <a:off x="2881617" y="3375877"/>
            <a:ext cx="239675" cy="231320"/>
            <a:chOff x="3857225" y="238125"/>
            <a:chExt cx="500575" cy="483125"/>
          </a:xfrm>
        </p:grpSpPr>
        <p:sp>
          <p:nvSpPr>
            <p:cNvPr id="10650" name="Google Shape;10650;p69"/>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51" name="Google Shape;10651;p69"/>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52" name="Google Shape;10652;p69"/>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53" name="Google Shape;10653;p69"/>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54" name="Google Shape;10654;p69"/>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55" name="Google Shape;10655;p69"/>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56" name="Google Shape;10656;p69"/>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657" name="Google Shape;10657;p69"/>
          <p:cNvSpPr/>
          <p:nvPr/>
        </p:nvSpPr>
        <p:spPr>
          <a:xfrm>
            <a:off x="3165768" y="3375889"/>
            <a:ext cx="239675" cy="231284"/>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658" name="Google Shape;10658;p69"/>
          <p:cNvGrpSpPr/>
          <p:nvPr/>
        </p:nvGrpSpPr>
        <p:grpSpPr>
          <a:xfrm>
            <a:off x="3457440" y="3375895"/>
            <a:ext cx="231332" cy="231284"/>
            <a:chOff x="5053900" y="238200"/>
            <a:chExt cx="483150" cy="483050"/>
          </a:xfrm>
        </p:grpSpPr>
        <p:sp>
          <p:nvSpPr>
            <p:cNvPr id="10659" name="Google Shape;10659;p69"/>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60" name="Google Shape;10660;p69"/>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61" name="Google Shape;10661;p69"/>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62" name="Google Shape;10662;p69"/>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63" name="Google Shape;10663;p69"/>
          <p:cNvGrpSpPr/>
          <p:nvPr/>
        </p:nvGrpSpPr>
        <p:grpSpPr>
          <a:xfrm>
            <a:off x="3738932" y="3375877"/>
            <a:ext cx="231320" cy="231320"/>
            <a:chOff x="5648375" y="238125"/>
            <a:chExt cx="483125" cy="483125"/>
          </a:xfrm>
        </p:grpSpPr>
        <p:sp>
          <p:nvSpPr>
            <p:cNvPr id="10664" name="Google Shape;10664;p69"/>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65" name="Google Shape;10665;p69"/>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66" name="Google Shape;10666;p69"/>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67" name="Google Shape;10667;p69"/>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68" name="Google Shape;10668;p69"/>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69" name="Google Shape;10669;p69"/>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70" name="Google Shape;10670;p69"/>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71" name="Google Shape;10671;p69"/>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72" name="Google Shape;10672;p69"/>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73" name="Google Shape;10673;p69"/>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74" name="Google Shape;10674;p69"/>
          <p:cNvGrpSpPr/>
          <p:nvPr/>
        </p:nvGrpSpPr>
        <p:grpSpPr>
          <a:xfrm>
            <a:off x="4022286" y="3375877"/>
            <a:ext cx="231320" cy="231320"/>
            <a:chOff x="6242825" y="238125"/>
            <a:chExt cx="483125" cy="483125"/>
          </a:xfrm>
        </p:grpSpPr>
        <p:sp>
          <p:nvSpPr>
            <p:cNvPr id="10675" name="Google Shape;10675;p69"/>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76" name="Google Shape;10676;p69"/>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77" name="Google Shape;10677;p69"/>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78" name="Google Shape;10678;p69"/>
          <p:cNvGrpSpPr/>
          <p:nvPr/>
        </p:nvGrpSpPr>
        <p:grpSpPr>
          <a:xfrm>
            <a:off x="1463465" y="3675236"/>
            <a:ext cx="233630" cy="203287"/>
            <a:chOff x="889275" y="861850"/>
            <a:chExt cx="487950" cy="424575"/>
          </a:xfrm>
        </p:grpSpPr>
        <p:sp>
          <p:nvSpPr>
            <p:cNvPr id="10679" name="Google Shape;10679;p69"/>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80" name="Google Shape;10680;p69"/>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81" name="Google Shape;10681;p69"/>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82" name="Google Shape;10682;p69"/>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683" name="Google Shape;10683;p69"/>
          <p:cNvSpPr/>
          <p:nvPr/>
        </p:nvSpPr>
        <p:spPr>
          <a:xfrm>
            <a:off x="1761380" y="3661187"/>
            <a:ext cx="206028" cy="23134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84" name="Google Shape;10684;p69"/>
          <p:cNvSpPr/>
          <p:nvPr/>
        </p:nvSpPr>
        <p:spPr>
          <a:xfrm>
            <a:off x="2030024" y="3661187"/>
            <a:ext cx="232230" cy="23134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685" name="Google Shape;10685;p69"/>
          <p:cNvGrpSpPr/>
          <p:nvPr/>
        </p:nvGrpSpPr>
        <p:grpSpPr>
          <a:xfrm>
            <a:off x="2321523" y="3661220"/>
            <a:ext cx="231320" cy="231320"/>
            <a:chOff x="2676100" y="832575"/>
            <a:chExt cx="483125" cy="483125"/>
          </a:xfrm>
        </p:grpSpPr>
        <p:sp>
          <p:nvSpPr>
            <p:cNvPr id="10686" name="Google Shape;10686;p69"/>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87" name="Google Shape;10687;p69"/>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88" name="Google Shape;10688;p69"/>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89" name="Google Shape;10689;p69"/>
          <p:cNvGrpSpPr/>
          <p:nvPr/>
        </p:nvGrpSpPr>
        <p:grpSpPr>
          <a:xfrm>
            <a:off x="2601351" y="3661220"/>
            <a:ext cx="239101" cy="231320"/>
            <a:chOff x="3270550" y="832575"/>
            <a:chExt cx="499375" cy="483125"/>
          </a:xfrm>
        </p:grpSpPr>
        <p:sp>
          <p:nvSpPr>
            <p:cNvPr id="10690" name="Google Shape;10690;p69"/>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91" name="Google Shape;10691;p69"/>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92" name="Google Shape;10692;p69"/>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93" name="Google Shape;10693;p69"/>
          <p:cNvGrpSpPr/>
          <p:nvPr/>
        </p:nvGrpSpPr>
        <p:grpSpPr>
          <a:xfrm>
            <a:off x="2885789" y="3668450"/>
            <a:ext cx="231332" cy="216860"/>
            <a:chOff x="3865000" y="847675"/>
            <a:chExt cx="483150" cy="452925"/>
          </a:xfrm>
        </p:grpSpPr>
        <p:sp>
          <p:nvSpPr>
            <p:cNvPr id="10694" name="Google Shape;10694;p69"/>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95" name="Google Shape;10695;p69"/>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96" name="Google Shape;10696;p69"/>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97" name="Google Shape;10697;p69"/>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98" name="Google Shape;10698;p69"/>
          <p:cNvGrpSpPr/>
          <p:nvPr/>
        </p:nvGrpSpPr>
        <p:grpSpPr>
          <a:xfrm>
            <a:off x="3168460" y="3675195"/>
            <a:ext cx="234468" cy="203370"/>
            <a:chOff x="4452900" y="861750"/>
            <a:chExt cx="489700" cy="424750"/>
          </a:xfrm>
        </p:grpSpPr>
        <p:sp>
          <p:nvSpPr>
            <p:cNvPr id="10699" name="Google Shape;10699;p69"/>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00" name="Google Shape;10700;p69"/>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01" name="Google Shape;10701;p69"/>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02" name="Google Shape;10702;p69"/>
          <p:cNvGrpSpPr/>
          <p:nvPr/>
        </p:nvGrpSpPr>
        <p:grpSpPr>
          <a:xfrm>
            <a:off x="3452185" y="3661226"/>
            <a:ext cx="241842" cy="231308"/>
            <a:chOff x="5049750" y="832600"/>
            <a:chExt cx="505100" cy="483100"/>
          </a:xfrm>
        </p:grpSpPr>
        <p:sp>
          <p:nvSpPr>
            <p:cNvPr id="10703" name="Google Shape;10703;p69"/>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04" name="Google Shape;10704;p69"/>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705" name="Google Shape;10705;p69"/>
          <p:cNvSpPr/>
          <p:nvPr/>
        </p:nvSpPr>
        <p:spPr>
          <a:xfrm>
            <a:off x="3738299" y="3677950"/>
            <a:ext cx="232362" cy="197816"/>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706" name="Google Shape;10706;p69"/>
          <p:cNvGrpSpPr/>
          <p:nvPr/>
        </p:nvGrpSpPr>
        <p:grpSpPr>
          <a:xfrm>
            <a:off x="4036285" y="3661220"/>
            <a:ext cx="203322" cy="231320"/>
            <a:chOff x="6272100" y="832575"/>
            <a:chExt cx="424650" cy="483125"/>
          </a:xfrm>
        </p:grpSpPr>
        <p:sp>
          <p:nvSpPr>
            <p:cNvPr id="10707" name="Google Shape;10707;p69"/>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08" name="Google Shape;10708;p69"/>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09" name="Google Shape;10709;p69"/>
          <p:cNvGrpSpPr/>
          <p:nvPr/>
        </p:nvGrpSpPr>
        <p:grpSpPr>
          <a:xfrm>
            <a:off x="1464602" y="3946180"/>
            <a:ext cx="231356" cy="231332"/>
            <a:chOff x="893650" y="1428000"/>
            <a:chExt cx="483200" cy="483150"/>
          </a:xfrm>
        </p:grpSpPr>
        <p:sp>
          <p:nvSpPr>
            <p:cNvPr id="10710" name="Google Shape;10710;p69"/>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11" name="Google Shape;10711;p69"/>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12" name="Google Shape;10712;p69"/>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13" name="Google Shape;10713;p69"/>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714" name="Google Shape;10714;p69"/>
          <p:cNvSpPr/>
          <p:nvPr/>
        </p:nvSpPr>
        <p:spPr>
          <a:xfrm>
            <a:off x="1748734" y="3987259"/>
            <a:ext cx="231320" cy="149098"/>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15" name="Google Shape;10715;p69"/>
          <p:cNvSpPr/>
          <p:nvPr/>
        </p:nvSpPr>
        <p:spPr>
          <a:xfrm>
            <a:off x="2025906" y="3946162"/>
            <a:ext cx="240465" cy="231296"/>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716" name="Google Shape;10716;p69"/>
          <p:cNvGrpSpPr/>
          <p:nvPr/>
        </p:nvGrpSpPr>
        <p:grpSpPr>
          <a:xfrm>
            <a:off x="2317219" y="3960233"/>
            <a:ext cx="239927" cy="203227"/>
            <a:chOff x="2676100" y="1456375"/>
            <a:chExt cx="501100" cy="424450"/>
          </a:xfrm>
        </p:grpSpPr>
        <p:sp>
          <p:nvSpPr>
            <p:cNvPr id="10717" name="Google Shape;10717;p69"/>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18" name="Google Shape;10718;p69"/>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19" name="Google Shape;10719;p69"/>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20" name="Google Shape;10720;p69"/>
          <p:cNvGrpSpPr/>
          <p:nvPr/>
        </p:nvGrpSpPr>
        <p:grpSpPr>
          <a:xfrm>
            <a:off x="2605224" y="3946186"/>
            <a:ext cx="231356" cy="231320"/>
            <a:chOff x="3270475" y="1427025"/>
            <a:chExt cx="483200" cy="483125"/>
          </a:xfrm>
        </p:grpSpPr>
        <p:sp>
          <p:nvSpPr>
            <p:cNvPr id="10721" name="Google Shape;10721;p69"/>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22" name="Google Shape;10722;p69"/>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23" name="Google Shape;10723;p69"/>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24" name="Google Shape;10724;p69"/>
          <p:cNvGrpSpPr/>
          <p:nvPr/>
        </p:nvGrpSpPr>
        <p:grpSpPr>
          <a:xfrm>
            <a:off x="2884651" y="3946168"/>
            <a:ext cx="233607" cy="231356"/>
            <a:chOff x="3860250" y="1427025"/>
            <a:chExt cx="487900" cy="483200"/>
          </a:xfrm>
        </p:grpSpPr>
        <p:sp>
          <p:nvSpPr>
            <p:cNvPr id="10725" name="Google Shape;10725;p69"/>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26" name="Google Shape;10726;p69"/>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27" name="Google Shape;10727;p69"/>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728" name="Google Shape;10728;p69"/>
          <p:cNvSpPr/>
          <p:nvPr/>
        </p:nvSpPr>
        <p:spPr>
          <a:xfrm>
            <a:off x="3169921" y="3946150"/>
            <a:ext cx="231368" cy="231320"/>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29" name="Google Shape;10729;p69"/>
          <p:cNvSpPr/>
          <p:nvPr/>
        </p:nvSpPr>
        <p:spPr>
          <a:xfrm>
            <a:off x="3456202" y="3946144"/>
            <a:ext cx="233607" cy="231332"/>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730" name="Google Shape;10730;p69"/>
          <p:cNvGrpSpPr/>
          <p:nvPr/>
        </p:nvGrpSpPr>
        <p:grpSpPr>
          <a:xfrm>
            <a:off x="3738914" y="3946186"/>
            <a:ext cx="231356" cy="231320"/>
            <a:chOff x="5648375" y="1427025"/>
            <a:chExt cx="483200" cy="483125"/>
          </a:xfrm>
        </p:grpSpPr>
        <p:sp>
          <p:nvSpPr>
            <p:cNvPr id="10731" name="Google Shape;10731;p69"/>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32" name="Google Shape;10732;p69"/>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33" name="Google Shape;10733;p69"/>
          <p:cNvGrpSpPr/>
          <p:nvPr/>
        </p:nvGrpSpPr>
        <p:grpSpPr>
          <a:xfrm>
            <a:off x="4020772" y="3946174"/>
            <a:ext cx="234349" cy="231344"/>
            <a:chOff x="6238300" y="1426975"/>
            <a:chExt cx="489450" cy="483175"/>
          </a:xfrm>
        </p:grpSpPr>
        <p:sp>
          <p:nvSpPr>
            <p:cNvPr id="10734" name="Google Shape;10734;p69"/>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35" name="Google Shape;10735;p69"/>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36" name="Google Shape;10736;p69"/>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737" name="Google Shape;10737;p69"/>
          <p:cNvSpPr/>
          <p:nvPr/>
        </p:nvSpPr>
        <p:spPr>
          <a:xfrm>
            <a:off x="1477990" y="4231551"/>
            <a:ext cx="204543" cy="230339"/>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738" name="Google Shape;10738;p69"/>
          <p:cNvGrpSpPr/>
          <p:nvPr/>
        </p:nvGrpSpPr>
        <p:grpSpPr>
          <a:xfrm>
            <a:off x="1748764" y="4231105"/>
            <a:ext cx="231320" cy="231332"/>
            <a:chOff x="1487200" y="2021475"/>
            <a:chExt cx="483125" cy="483150"/>
          </a:xfrm>
        </p:grpSpPr>
        <p:sp>
          <p:nvSpPr>
            <p:cNvPr id="10739" name="Google Shape;10739;p69"/>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40" name="Google Shape;10740;p69"/>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41" name="Google Shape;10741;p69"/>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42" name="Google Shape;10742;p69"/>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43" name="Google Shape;10743;p69"/>
          <p:cNvGrpSpPr/>
          <p:nvPr/>
        </p:nvGrpSpPr>
        <p:grpSpPr>
          <a:xfrm>
            <a:off x="2030520" y="4245116"/>
            <a:ext cx="231320" cy="203310"/>
            <a:chOff x="2081650" y="2050750"/>
            <a:chExt cx="483125" cy="424625"/>
          </a:xfrm>
        </p:grpSpPr>
        <p:sp>
          <p:nvSpPr>
            <p:cNvPr id="10744" name="Google Shape;10744;p69"/>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45" name="Google Shape;10745;p69"/>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46" name="Google Shape;10746;p69"/>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47" name="Google Shape;10747;p69"/>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48" name="Google Shape;10748;p69"/>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49" name="Google Shape;10749;p69"/>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50" name="Google Shape;10750;p69"/>
          <p:cNvGrpSpPr/>
          <p:nvPr/>
        </p:nvGrpSpPr>
        <p:grpSpPr>
          <a:xfrm>
            <a:off x="2321523" y="4260976"/>
            <a:ext cx="231320" cy="171590"/>
            <a:chOff x="2676100" y="2083800"/>
            <a:chExt cx="483125" cy="358375"/>
          </a:xfrm>
        </p:grpSpPr>
        <p:sp>
          <p:nvSpPr>
            <p:cNvPr id="10751" name="Google Shape;10751;p69"/>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52" name="Google Shape;10752;p69"/>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53" name="Google Shape;10753;p69"/>
          <p:cNvGrpSpPr/>
          <p:nvPr/>
        </p:nvGrpSpPr>
        <p:grpSpPr>
          <a:xfrm>
            <a:off x="2610879" y="4237886"/>
            <a:ext cx="220045" cy="217770"/>
            <a:chOff x="3282325" y="2035675"/>
            <a:chExt cx="459575" cy="454825"/>
          </a:xfrm>
        </p:grpSpPr>
        <p:sp>
          <p:nvSpPr>
            <p:cNvPr id="10754" name="Google Shape;10754;p69"/>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55" name="Google Shape;10755;p69"/>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56" name="Google Shape;10756;p69"/>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57" name="Google Shape;10757;p69"/>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758" name="Google Shape;10758;p69"/>
          <p:cNvSpPr/>
          <p:nvPr/>
        </p:nvSpPr>
        <p:spPr>
          <a:xfrm>
            <a:off x="2889027" y="4239044"/>
            <a:ext cx="224701" cy="215352"/>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59" name="Google Shape;10759;p69"/>
          <p:cNvSpPr/>
          <p:nvPr/>
        </p:nvSpPr>
        <p:spPr>
          <a:xfrm>
            <a:off x="3183513" y="4231055"/>
            <a:ext cx="204184" cy="231332"/>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760" name="Google Shape;10760;p69"/>
          <p:cNvGrpSpPr/>
          <p:nvPr/>
        </p:nvGrpSpPr>
        <p:grpSpPr>
          <a:xfrm>
            <a:off x="3457296" y="4231111"/>
            <a:ext cx="231619" cy="231320"/>
            <a:chOff x="5053900" y="2021500"/>
            <a:chExt cx="483750" cy="483125"/>
          </a:xfrm>
        </p:grpSpPr>
        <p:sp>
          <p:nvSpPr>
            <p:cNvPr id="10761" name="Google Shape;10761;p69"/>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62" name="Google Shape;10762;p69"/>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63" name="Google Shape;10763;p69"/>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64" name="Google Shape;10764;p69"/>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65" name="Google Shape;10765;p69"/>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66" name="Google Shape;10766;p69"/>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67" name="Google Shape;10767;p69"/>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68" name="Google Shape;10768;p69"/>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769" name="Google Shape;10769;p69"/>
          <p:cNvSpPr/>
          <p:nvPr/>
        </p:nvSpPr>
        <p:spPr>
          <a:xfrm>
            <a:off x="3779510" y="4231120"/>
            <a:ext cx="149936" cy="231201"/>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770" name="Google Shape;10770;p69"/>
          <p:cNvGrpSpPr/>
          <p:nvPr/>
        </p:nvGrpSpPr>
        <p:grpSpPr>
          <a:xfrm>
            <a:off x="4018378" y="4233265"/>
            <a:ext cx="239137" cy="227011"/>
            <a:chOff x="6222125" y="2025975"/>
            <a:chExt cx="499450" cy="474125"/>
          </a:xfrm>
        </p:grpSpPr>
        <p:sp>
          <p:nvSpPr>
            <p:cNvPr id="10771" name="Google Shape;10771;p69"/>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72" name="Google Shape;10772;p69"/>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73" name="Google Shape;10773;p69"/>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74" name="Google Shape;10774;p69"/>
          <p:cNvGrpSpPr/>
          <p:nvPr/>
        </p:nvGrpSpPr>
        <p:grpSpPr>
          <a:xfrm>
            <a:off x="4329878" y="3428371"/>
            <a:ext cx="228148" cy="126451"/>
            <a:chOff x="896050" y="2725450"/>
            <a:chExt cx="476500" cy="264100"/>
          </a:xfrm>
        </p:grpSpPr>
        <p:sp>
          <p:nvSpPr>
            <p:cNvPr id="10775" name="Google Shape;10775;p69"/>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76" name="Google Shape;10776;p69"/>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77" name="Google Shape;10777;p69"/>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78" name="Google Shape;10778;p69"/>
          <p:cNvGrpSpPr/>
          <p:nvPr/>
        </p:nvGrpSpPr>
        <p:grpSpPr>
          <a:xfrm>
            <a:off x="4622790" y="3375930"/>
            <a:ext cx="231320" cy="231332"/>
            <a:chOff x="1487200" y="2615925"/>
            <a:chExt cx="483125" cy="483150"/>
          </a:xfrm>
        </p:grpSpPr>
        <p:sp>
          <p:nvSpPr>
            <p:cNvPr id="10779" name="Google Shape;10779;p69"/>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80" name="Google Shape;10780;p69"/>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81" name="Google Shape;10781;p69"/>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82" name="Google Shape;10782;p69"/>
          <p:cNvGrpSpPr/>
          <p:nvPr/>
        </p:nvGrpSpPr>
        <p:grpSpPr>
          <a:xfrm>
            <a:off x="4894761" y="3375930"/>
            <a:ext cx="240429" cy="231332"/>
            <a:chOff x="2077575" y="2615925"/>
            <a:chExt cx="502150" cy="483150"/>
          </a:xfrm>
        </p:grpSpPr>
        <p:sp>
          <p:nvSpPr>
            <p:cNvPr id="10783" name="Google Shape;10783;p69"/>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84" name="Google Shape;10784;p69"/>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85" name="Google Shape;10785;p69"/>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86" name="Google Shape;10786;p69"/>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87" name="Google Shape;10787;p69"/>
          <p:cNvGrpSpPr/>
          <p:nvPr/>
        </p:nvGrpSpPr>
        <p:grpSpPr>
          <a:xfrm>
            <a:off x="5182944" y="3386829"/>
            <a:ext cx="227490" cy="209535"/>
            <a:chOff x="2680100" y="2638725"/>
            <a:chExt cx="475125" cy="437625"/>
          </a:xfrm>
        </p:grpSpPr>
        <p:sp>
          <p:nvSpPr>
            <p:cNvPr id="10788" name="Google Shape;10788;p69"/>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89" name="Google Shape;10789;p69"/>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90" name="Google Shape;10790;p69"/>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91" name="Google Shape;10791;p69"/>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92" name="Google Shape;10792;p69"/>
          <p:cNvGrpSpPr/>
          <p:nvPr/>
        </p:nvGrpSpPr>
        <p:grpSpPr>
          <a:xfrm>
            <a:off x="5499587" y="3375930"/>
            <a:ext cx="162648" cy="231332"/>
            <a:chOff x="3342275" y="2615925"/>
            <a:chExt cx="339700" cy="483150"/>
          </a:xfrm>
        </p:grpSpPr>
        <p:sp>
          <p:nvSpPr>
            <p:cNvPr id="10793" name="Google Shape;10793;p69"/>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94" name="Google Shape;10794;p69"/>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795" name="Google Shape;10795;p69"/>
          <p:cNvSpPr/>
          <p:nvPr/>
        </p:nvSpPr>
        <p:spPr>
          <a:xfrm>
            <a:off x="5767230" y="3375865"/>
            <a:ext cx="189760" cy="231332"/>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96" name="Google Shape;10796;p69"/>
          <p:cNvSpPr/>
          <p:nvPr/>
        </p:nvSpPr>
        <p:spPr>
          <a:xfrm>
            <a:off x="6034533" y="3383095"/>
            <a:ext cx="231332" cy="21687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97" name="Google Shape;10797;p69"/>
          <p:cNvSpPr/>
          <p:nvPr/>
        </p:nvSpPr>
        <p:spPr>
          <a:xfrm>
            <a:off x="6323477" y="3383095"/>
            <a:ext cx="231332" cy="21687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798" name="Google Shape;10798;p69"/>
          <p:cNvGrpSpPr/>
          <p:nvPr/>
        </p:nvGrpSpPr>
        <p:grpSpPr>
          <a:xfrm>
            <a:off x="6604544" y="3376241"/>
            <a:ext cx="230853" cy="230710"/>
            <a:chOff x="5648900" y="2616600"/>
            <a:chExt cx="482150" cy="481850"/>
          </a:xfrm>
        </p:grpSpPr>
        <p:sp>
          <p:nvSpPr>
            <p:cNvPr id="10799" name="Google Shape;10799;p69"/>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00" name="Google Shape;10800;p69"/>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01" name="Google Shape;10801;p69"/>
          <p:cNvGrpSpPr/>
          <p:nvPr/>
        </p:nvGrpSpPr>
        <p:grpSpPr>
          <a:xfrm>
            <a:off x="6889771" y="3375912"/>
            <a:ext cx="231320" cy="231368"/>
            <a:chOff x="6242825" y="2615925"/>
            <a:chExt cx="483125" cy="483225"/>
          </a:xfrm>
        </p:grpSpPr>
        <p:sp>
          <p:nvSpPr>
            <p:cNvPr id="10802" name="Google Shape;10802;p69"/>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03" name="Google Shape;10803;p69"/>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04" name="Google Shape;10804;p69"/>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05" name="Google Shape;10805;p69"/>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06" name="Google Shape;10806;p69"/>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807" name="Google Shape;10807;p69"/>
          <p:cNvSpPr/>
          <p:nvPr/>
        </p:nvSpPr>
        <p:spPr>
          <a:xfrm>
            <a:off x="4326300" y="3667656"/>
            <a:ext cx="235270" cy="21840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808" name="Google Shape;10808;p69"/>
          <p:cNvGrpSpPr/>
          <p:nvPr/>
        </p:nvGrpSpPr>
        <p:grpSpPr>
          <a:xfrm>
            <a:off x="4622138" y="3661273"/>
            <a:ext cx="232625" cy="231332"/>
            <a:chOff x="1487200" y="3210375"/>
            <a:chExt cx="485850" cy="483150"/>
          </a:xfrm>
        </p:grpSpPr>
        <p:sp>
          <p:nvSpPr>
            <p:cNvPr id="10809" name="Google Shape;10809;p69"/>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10" name="Google Shape;10810;p69"/>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11" name="Google Shape;10811;p69"/>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812" name="Google Shape;10812;p69"/>
          <p:cNvSpPr/>
          <p:nvPr/>
        </p:nvSpPr>
        <p:spPr>
          <a:xfrm>
            <a:off x="4899274" y="3683713"/>
            <a:ext cx="231320" cy="186289"/>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13" name="Google Shape;10813;p69"/>
          <p:cNvSpPr/>
          <p:nvPr/>
        </p:nvSpPr>
        <p:spPr>
          <a:xfrm>
            <a:off x="5180958" y="3707203"/>
            <a:ext cx="231356" cy="139307"/>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814" name="Google Shape;10814;p69"/>
          <p:cNvGrpSpPr/>
          <p:nvPr/>
        </p:nvGrpSpPr>
        <p:grpSpPr>
          <a:xfrm>
            <a:off x="5464922" y="3661267"/>
            <a:ext cx="231979" cy="231344"/>
            <a:chOff x="3269875" y="3210400"/>
            <a:chExt cx="484500" cy="483175"/>
          </a:xfrm>
        </p:grpSpPr>
        <p:sp>
          <p:nvSpPr>
            <p:cNvPr id="10815" name="Google Shape;10815;p69"/>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16" name="Google Shape;10816;p69"/>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17" name="Google Shape;10817;p69"/>
          <p:cNvGrpSpPr/>
          <p:nvPr/>
        </p:nvGrpSpPr>
        <p:grpSpPr>
          <a:xfrm>
            <a:off x="5804313" y="3661021"/>
            <a:ext cx="115750" cy="231835"/>
            <a:chOff x="3985700" y="3210375"/>
            <a:chExt cx="241750" cy="484200"/>
          </a:xfrm>
        </p:grpSpPr>
        <p:sp>
          <p:nvSpPr>
            <p:cNvPr id="10818" name="Google Shape;10818;p69"/>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19" name="Google Shape;10819;p69"/>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20" name="Google Shape;10820;p69"/>
          <p:cNvGrpSpPr/>
          <p:nvPr/>
        </p:nvGrpSpPr>
        <p:grpSpPr>
          <a:xfrm>
            <a:off x="6035023" y="3661709"/>
            <a:ext cx="230530" cy="230458"/>
            <a:chOff x="4460225" y="3211300"/>
            <a:chExt cx="481475" cy="481325"/>
          </a:xfrm>
        </p:grpSpPr>
        <p:sp>
          <p:nvSpPr>
            <p:cNvPr id="10821" name="Google Shape;10821;p69"/>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22" name="Google Shape;10822;p69"/>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823" name="Google Shape;10823;p69"/>
          <p:cNvSpPr/>
          <p:nvPr/>
        </p:nvSpPr>
        <p:spPr>
          <a:xfrm>
            <a:off x="6323477" y="3674671"/>
            <a:ext cx="231332" cy="204376"/>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824" name="Google Shape;10824;p69"/>
          <p:cNvGrpSpPr/>
          <p:nvPr/>
        </p:nvGrpSpPr>
        <p:grpSpPr>
          <a:xfrm>
            <a:off x="6603676" y="3681514"/>
            <a:ext cx="232589" cy="190850"/>
            <a:chOff x="5647000" y="3252650"/>
            <a:chExt cx="485775" cy="398600"/>
          </a:xfrm>
        </p:grpSpPr>
        <p:sp>
          <p:nvSpPr>
            <p:cNvPr id="10825" name="Google Shape;10825;p69"/>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26" name="Google Shape;10826;p69"/>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27" name="Google Shape;10827;p69"/>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28" name="Google Shape;10828;p69"/>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29" name="Google Shape;10829;p69"/>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30" name="Google Shape;10830;p69"/>
          <p:cNvGrpSpPr/>
          <p:nvPr/>
        </p:nvGrpSpPr>
        <p:grpSpPr>
          <a:xfrm>
            <a:off x="6889448" y="3681586"/>
            <a:ext cx="231967" cy="190706"/>
            <a:chOff x="6242450" y="3252800"/>
            <a:chExt cx="484475" cy="398300"/>
          </a:xfrm>
        </p:grpSpPr>
        <p:sp>
          <p:nvSpPr>
            <p:cNvPr id="10831" name="Google Shape;10831;p69"/>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32" name="Google Shape;10832;p69"/>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33" name="Google Shape;10833;p69"/>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34" name="Google Shape;10834;p69"/>
          <p:cNvGrpSpPr/>
          <p:nvPr/>
        </p:nvGrpSpPr>
        <p:grpSpPr>
          <a:xfrm>
            <a:off x="4342297" y="3946245"/>
            <a:ext cx="203310" cy="231320"/>
            <a:chOff x="922025" y="3804850"/>
            <a:chExt cx="424625" cy="483125"/>
          </a:xfrm>
        </p:grpSpPr>
        <p:sp>
          <p:nvSpPr>
            <p:cNvPr id="10835" name="Google Shape;10835;p69"/>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36" name="Google Shape;10836;p69"/>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837" name="Google Shape;10837;p69"/>
          <p:cNvSpPr/>
          <p:nvPr/>
        </p:nvSpPr>
        <p:spPr>
          <a:xfrm>
            <a:off x="4619995" y="3945726"/>
            <a:ext cx="236850" cy="232170"/>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838" name="Google Shape;10838;p69"/>
          <p:cNvGrpSpPr/>
          <p:nvPr/>
        </p:nvGrpSpPr>
        <p:grpSpPr>
          <a:xfrm>
            <a:off x="4908568" y="3946245"/>
            <a:ext cx="212815" cy="231320"/>
            <a:chOff x="2100300" y="3804850"/>
            <a:chExt cx="444475" cy="483125"/>
          </a:xfrm>
        </p:grpSpPr>
        <p:sp>
          <p:nvSpPr>
            <p:cNvPr id="10839" name="Google Shape;10839;p69"/>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40" name="Google Shape;10840;p69"/>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41" name="Google Shape;10841;p69"/>
          <p:cNvGrpSpPr/>
          <p:nvPr/>
        </p:nvGrpSpPr>
        <p:grpSpPr>
          <a:xfrm>
            <a:off x="5196638" y="3946245"/>
            <a:ext cx="200102" cy="231320"/>
            <a:chOff x="2708700" y="3804850"/>
            <a:chExt cx="417925" cy="483125"/>
          </a:xfrm>
        </p:grpSpPr>
        <p:sp>
          <p:nvSpPr>
            <p:cNvPr id="10842" name="Google Shape;10842;p69"/>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43" name="Google Shape;10843;p69"/>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44" name="Google Shape;10844;p69"/>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45" name="Google Shape;10845;p69"/>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846" name="Google Shape;10846;p69"/>
          <p:cNvSpPr/>
          <p:nvPr/>
        </p:nvSpPr>
        <p:spPr>
          <a:xfrm>
            <a:off x="5465186" y="3973722"/>
            <a:ext cx="231320" cy="1761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47" name="Google Shape;10847;p69"/>
          <p:cNvSpPr/>
          <p:nvPr/>
        </p:nvSpPr>
        <p:spPr>
          <a:xfrm>
            <a:off x="5755392" y="3946144"/>
            <a:ext cx="213437" cy="231332"/>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848" name="Google Shape;10848;p69"/>
          <p:cNvGrpSpPr/>
          <p:nvPr/>
        </p:nvGrpSpPr>
        <p:grpSpPr>
          <a:xfrm>
            <a:off x="6037734" y="3947113"/>
            <a:ext cx="225108" cy="229585"/>
            <a:chOff x="4467450" y="3808475"/>
            <a:chExt cx="470150" cy="479500"/>
          </a:xfrm>
        </p:grpSpPr>
        <p:sp>
          <p:nvSpPr>
            <p:cNvPr id="10849" name="Google Shape;10849;p69"/>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50" name="Google Shape;10850;p69"/>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51" name="Google Shape;10851;p69"/>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52" name="Google Shape;10852;p69"/>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53" name="Google Shape;10853;p69"/>
          <p:cNvGrpSpPr/>
          <p:nvPr/>
        </p:nvGrpSpPr>
        <p:grpSpPr>
          <a:xfrm>
            <a:off x="6323578" y="3946245"/>
            <a:ext cx="231332" cy="231320"/>
            <a:chOff x="5053900" y="3804850"/>
            <a:chExt cx="483150" cy="483125"/>
          </a:xfrm>
        </p:grpSpPr>
        <p:sp>
          <p:nvSpPr>
            <p:cNvPr id="10854" name="Google Shape;10854;p69"/>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55" name="Google Shape;10855;p69"/>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56" name="Google Shape;10856;p69"/>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57" name="Google Shape;10857;p69"/>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58" name="Google Shape;10858;p69"/>
          <p:cNvGrpSpPr/>
          <p:nvPr/>
        </p:nvGrpSpPr>
        <p:grpSpPr>
          <a:xfrm>
            <a:off x="6604310" y="3946245"/>
            <a:ext cx="231320" cy="231320"/>
            <a:chOff x="5648375" y="3804850"/>
            <a:chExt cx="483125" cy="483125"/>
          </a:xfrm>
        </p:grpSpPr>
        <p:sp>
          <p:nvSpPr>
            <p:cNvPr id="10859" name="Google Shape;10859;p69"/>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60" name="Google Shape;10860;p69"/>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61" name="Google Shape;10861;p69"/>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62" name="Google Shape;10862;p69"/>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63" name="Google Shape;10863;p69"/>
          <p:cNvGrpSpPr/>
          <p:nvPr/>
        </p:nvGrpSpPr>
        <p:grpSpPr>
          <a:xfrm>
            <a:off x="6905649" y="3949860"/>
            <a:ext cx="199564" cy="224090"/>
            <a:chOff x="6276025" y="3812400"/>
            <a:chExt cx="416800" cy="468025"/>
          </a:xfrm>
        </p:grpSpPr>
        <p:sp>
          <p:nvSpPr>
            <p:cNvPr id="10864" name="Google Shape;10864;p69"/>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65" name="Google Shape;10865;p69"/>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66" name="Google Shape;10866;p69"/>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67" name="Google Shape;10867;p69"/>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68" name="Google Shape;10868;p69"/>
          <p:cNvGrpSpPr/>
          <p:nvPr/>
        </p:nvGrpSpPr>
        <p:grpSpPr>
          <a:xfrm>
            <a:off x="4327461" y="4231163"/>
            <a:ext cx="232984" cy="231332"/>
            <a:chOff x="890400" y="4399350"/>
            <a:chExt cx="486600" cy="483150"/>
          </a:xfrm>
        </p:grpSpPr>
        <p:sp>
          <p:nvSpPr>
            <p:cNvPr id="10869" name="Google Shape;10869;p69"/>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70" name="Google Shape;10870;p69"/>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71" name="Google Shape;10871;p69"/>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72" name="Google Shape;10872;p69"/>
          <p:cNvGrpSpPr/>
          <p:nvPr/>
        </p:nvGrpSpPr>
        <p:grpSpPr>
          <a:xfrm>
            <a:off x="4622790" y="4241553"/>
            <a:ext cx="231320" cy="210552"/>
            <a:chOff x="1487200" y="4421025"/>
            <a:chExt cx="483125" cy="439750"/>
          </a:xfrm>
        </p:grpSpPr>
        <p:sp>
          <p:nvSpPr>
            <p:cNvPr id="10873" name="Google Shape;10873;p69"/>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74" name="Google Shape;10874;p69"/>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75" name="Google Shape;10875;p69"/>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76" name="Google Shape;10876;p69"/>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77" name="Google Shape;10877;p69"/>
          <p:cNvGrpSpPr/>
          <p:nvPr/>
        </p:nvGrpSpPr>
        <p:grpSpPr>
          <a:xfrm>
            <a:off x="4897705" y="4231175"/>
            <a:ext cx="234540" cy="231308"/>
            <a:chOff x="2079300" y="4399325"/>
            <a:chExt cx="489850" cy="483100"/>
          </a:xfrm>
        </p:grpSpPr>
        <p:sp>
          <p:nvSpPr>
            <p:cNvPr id="10878" name="Google Shape;10878;p69"/>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79" name="Google Shape;10879;p69"/>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880" name="Google Shape;10880;p69"/>
          <p:cNvSpPr/>
          <p:nvPr/>
        </p:nvSpPr>
        <p:spPr>
          <a:xfrm>
            <a:off x="5194956" y="4231073"/>
            <a:ext cx="203358" cy="231296"/>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881" name="Google Shape;10881;p69"/>
          <p:cNvGrpSpPr/>
          <p:nvPr/>
        </p:nvGrpSpPr>
        <p:grpSpPr>
          <a:xfrm>
            <a:off x="5486988" y="4231175"/>
            <a:ext cx="187845" cy="231308"/>
            <a:chOff x="3316000" y="4399325"/>
            <a:chExt cx="392325" cy="483100"/>
          </a:xfrm>
        </p:grpSpPr>
        <p:sp>
          <p:nvSpPr>
            <p:cNvPr id="10882" name="Google Shape;10882;p69"/>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83" name="Google Shape;10883;p69"/>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84" name="Google Shape;10884;p69"/>
          <p:cNvGrpSpPr/>
          <p:nvPr/>
        </p:nvGrpSpPr>
        <p:grpSpPr>
          <a:xfrm>
            <a:off x="5775819" y="4231163"/>
            <a:ext cx="172739" cy="231332"/>
            <a:chOff x="3926225" y="4399275"/>
            <a:chExt cx="360775" cy="483150"/>
          </a:xfrm>
        </p:grpSpPr>
        <p:sp>
          <p:nvSpPr>
            <p:cNvPr id="10885" name="Google Shape;10885;p69"/>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86" name="Google Shape;10886;p69"/>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887" name="Google Shape;10887;p69"/>
          <p:cNvSpPr/>
          <p:nvPr/>
        </p:nvSpPr>
        <p:spPr>
          <a:xfrm>
            <a:off x="6089204" y="4231079"/>
            <a:ext cx="121986" cy="231284"/>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888" name="Google Shape;10888;p69"/>
          <p:cNvGrpSpPr/>
          <p:nvPr/>
        </p:nvGrpSpPr>
        <p:grpSpPr>
          <a:xfrm>
            <a:off x="6323614" y="4231205"/>
            <a:ext cx="231260" cy="231248"/>
            <a:chOff x="5053975" y="4399375"/>
            <a:chExt cx="483000" cy="482975"/>
          </a:xfrm>
        </p:grpSpPr>
        <p:sp>
          <p:nvSpPr>
            <p:cNvPr id="10889" name="Google Shape;10889;p69"/>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90" name="Google Shape;10890;p69"/>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91" name="Google Shape;10891;p69"/>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92" name="Google Shape;10892;p69"/>
          <p:cNvGrpSpPr/>
          <p:nvPr/>
        </p:nvGrpSpPr>
        <p:grpSpPr>
          <a:xfrm>
            <a:off x="6604310" y="4231169"/>
            <a:ext cx="231320" cy="231320"/>
            <a:chOff x="5648375" y="4399300"/>
            <a:chExt cx="483125" cy="483125"/>
          </a:xfrm>
        </p:grpSpPr>
        <p:sp>
          <p:nvSpPr>
            <p:cNvPr id="10893" name="Google Shape;10893;p69"/>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94" name="Google Shape;10894;p69"/>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95" name="Google Shape;10895;p69"/>
          <p:cNvGrpSpPr/>
          <p:nvPr/>
        </p:nvGrpSpPr>
        <p:grpSpPr>
          <a:xfrm>
            <a:off x="6888215" y="4239297"/>
            <a:ext cx="234432" cy="215065"/>
            <a:chOff x="6239575" y="4416275"/>
            <a:chExt cx="489625" cy="449175"/>
          </a:xfrm>
        </p:grpSpPr>
        <p:sp>
          <p:nvSpPr>
            <p:cNvPr id="10896" name="Google Shape;10896;p69"/>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97" name="Google Shape;10897;p69"/>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98" name="Google Shape;10898;p69"/>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99" name="Google Shape;10899;p69"/>
          <p:cNvGrpSpPr/>
          <p:nvPr/>
        </p:nvGrpSpPr>
        <p:grpSpPr>
          <a:xfrm>
            <a:off x="7160783" y="3375995"/>
            <a:ext cx="231320" cy="231320"/>
            <a:chOff x="892750" y="4993750"/>
            <a:chExt cx="483125" cy="483125"/>
          </a:xfrm>
        </p:grpSpPr>
        <p:sp>
          <p:nvSpPr>
            <p:cNvPr id="10900" name="Google Shape;10900;p69"/>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01" name="Google Shape;10901;p69"/>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02" name="Google Shape;10902;p69"/>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03" name="Google Shape;10903;p69"/>
          <p:cNvGrpSpPr/>
          <p:nvPr/>
        </p:nvGrpSpPr>
        <p:grpSpPr>
          <a:xfrm>
            <a:off x="7160795" y="3661323"/>
            <a:ext cx="231320" cy="231320"/>
            <a:chOff x="1487200" y="4993750"/>
            <a:chExt cx="483125" cy="483125"/>
          </a:xfrm>
        </p:grpSpPr>
        <p:sp>
          <p:nvSpPr>
            <p:cNvPr id="10904" name="Google Shape;10904;p69"/>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05" name="Google Shape;10905;p69"/>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06" name="Google Shape;10906;p69"/>
          <p:cNvGrpSpPr/>
          <p:nvPr/>
        </p:nvGrpSpPr>
        <p:grpSpPr>
          <a:xfrm>
            <a:off x="7160807" y="3946274"/>
            <a:ext cx="231320" cy="231320"/>
            <a:chOff x="2081650" y="4993750"/>
            <a:chExt cx="483125" cy="483125"/>
          </a:xfrm>
        </p:grpSpPr>
        <p:sp>
          <p:nvSpPr>
            <p:cNvPr id="10907" name="Google Shape;10907;p69"/>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08" name="Google Shape;10908;p69"/>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09" name="Google Shape;10909;p69"/>
          <p:cNvGrpSpPr/>
          <p:nvPr/>
        </p:nvGrpSpPr>
        <p:grpSpPr>
          <a:xfrm>
            <a:off x="7449312" y="3375995"/>
            <a:ext cx="231320" cy="231320"/>
            <a:chOff x="2676100" y="4993750"/>
            <a:chExt cx="483125" cy="483125"/>
          </a:xfrm>
        </p:grpSpPr>
        <p:sp>
          <p:nvSpPr>
            <p:cNvPr id="10910" name="Google Shape;10910;p69"/>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11" name="Google Shape;10911;p69"/>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12" name="Google Shape;10912;p69"/>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13" name="Google Shape;10913;p69"/>
          <p:cNvGrpSpPr/>
          <p:nvPr/>
        </p:nvGrpSpPr>
        <p:grpSpPr>
          <a:xfrm>
            <a:off x="7160831" y="4231184"/>
            <a:ext cx="231320" cy="231320"/>
            <a:chOff x="3270550" y="4993750"/>
            <a:chExt cx="483125" cy="483125"/>
          </a:xfrm>
        </p:grpSpPr>
        <p:sp>
          <p:nvSpPr>
            <p:cNvPr id="10914" name="Google Shape;10914;p69"/>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15" name="Google Shape;10915;p69"/>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16" name="Google Shape;10916;p69"/>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917" name="Google Shape;10917;p69"/>
          <p:cNvSpPr/>
          <p:nvPr/>
        </p:nvSpPr>
        <p:spPr>
          <a:xfrm>
            <a:off x="7449253" y="3661163"/>
            <a:ext cx="231332" cy="231392"/>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918" name="Google Shape;10918;p69"/>
          <p:cNvGrpSpPr/>
          <p:nvPr/>
        </p:nvGrpSpPr>
        <p:grpSpPr>
          <a:xfrm>
            <a:off x="7449342" y="3946238"/>
            <a:ext cx="231332" cy="231392"/>
            <a:chOff x="4459450" y="4993700"/>
            <a:chExt cx="483150" cy="483275"/>
          </a:xfrm>
        </p:grpSpPr>
        <p:sp>
          <p:nvSpPr>
            <p:cNvPr id="10919" name="Google Shape;10919;p69"/>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20" name="Google Shape;10920;p69"/>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21" name="Google Shape;10921;p69"/>
          <p:cNvGrpSpPr/>
          <p:nvPr/>
        </p:nvGrpSpPr>
        <p:grpSpPr>
          <a:xfrm>
            <a:off x="7449354" y="4231148"/>
            <a:ext cx="231332" cy="231392"/>
            <a:chOff x="5053900" y="4993700"/>
            <a:chExt cx="483150" cy="483275"/>
          </a:xfrm>
        </p:grpSpPr>
        <p:sp>
          <p:nvSpPr>
            <p:cNvPr id="10922" name="Google Shape;10922;p69"/>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23" name="Google Shape;10923;p69"/>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27" name="Shape 10927"/>
        <p:cNvGrpSpPr/>
        <p:nvPr/>
      </p:nvGrpSpPr>
      <p:grpSpPr>
        <a:xfrm>
          <a:off x="0" y="0"/>
          <a:ext cx="0" cy="0"/>
          <a:chOff x="0" y="0"/>
          <a:chExt cx="0" cy="0"/>
        </a:xfrm>
      </p:grpSpPr>
      <p:sp>
        <p:nvSpPr>
          <p:cNvPr id="10928" name="Google Shape;10928;p7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Business </a:t>
            </a:r>
            <a:r>
              <a:rPr lang="es">
                <a:latin typeface="Arial"/>
                <a:ea typeface="Arial"/>
                <a:cs typeface="Arial"/>
                <a:sym typeface="Arial"/>
              </a:rPr>
              <a:t>I</a:t>
            </a:r>
            <a:r>
              <a:rPr lang="es">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grpSp>
        <p:nvGrpSpPr>
          <p:cNvPr id="10929" name="Google Shape;10929;p70"/>
          <p:cNvGrpSpPr/>
          <p:nvPr/>
        </p:nvGrpSpPr>
        <p:grpSpPr>
          <a:xfrm>
            <a:off x="1012848" y="1674363"/>
            <a:ext cx="348568" cy="348541"/>
            <a:chOff x="-65131525" y="1914325"/>
            <a:chExt cx="316650" cy="316625"/>
          </a:xfrm>
        </p:grpSpPr>
        <p:sp>
          <p:nvSpPr>
            <p:cNvPr id="10930" name="Google Shape;10930;p70"/>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0"/>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2" name="Google Shape;10932;p70"/>
          <p:cNvGrpSpPr/>
          <p:nvPr/>
        </p:nvGrpSpPr>
        <p:grpSpPr>
          <a:xfrm>
            <a:off x="1012848" y="2079072"/>
            <a:ext cx="348568" cy="348568"/>
            <a:chOff x="-65131525" y="2281350"/>
            <a:chExt cx="316650" cy="316650"/>
          </a:xfrm>
        </p:grpSpPr>
        <p:sp>
          <p:nvSpPr>
            <p:cNvPr id="10933" name="Google Shape;10933;p70"/>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0"/>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5" name="Google Shape;10935;p70"/>
          <p:cNvGrpSpPr/>
          <p:nvPr/>
        </p:nvGrpSpPr>
        <p:grpSpPr>
          <a:xfrm>
            <a:off x="1015889" y="2481800"/>
            <a:ext cx="342486" cy="349421"/>
            <a:chOff x="-65129950" y="2646800"/>
            <a:chExt cx="311125" cy="317425"/>
          </a:xfrm>
        </p:grpSpPr>
        <p:sp>
          <p:nvSpPr>
            <p:cNvPr id="10936" name="Google Shape;10936;p70"/>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0"/>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8" name="Google Shape;10938;p70"/>
          <p:cNvGrpSpPr/>
          <p:nvPr/>
        </p:nvGrpSpPr>
        <p:grpSpPr>
          <a:xfrm>
            <a:off x="3112739" y="1673042"/>
            <a:ext cx="351155" cy="351183"/>
            <a:chOff x="-63252250" y="1930850"/>
            <a:chExt cx="319000" cy="319025"/>
          </a:xfrm>
        </p:grpSpPr>
        <p:sp>
          <p:nvSpPr>
            <p:cNvPr id="10939" name="Google Shape;10939;p70"/>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0"/>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41" name="Google Shape;10941;p70"/>
          <p:cNvSpPr/>
          <p:nvPr/>
        </p:nvSpPr>
        <p:spPr>
          <a:xfrm>
            <a:off x="3109167" y="2078344"/>
            <a:ext cx="354375" cy="350164"/>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2" name="Google Shape;10942;p70"/>
          <p:cNvGrpSpPr/>
          <p:nvPr/>
        </p:nvGrpSpPr>
        <p:grpSpPr>
          <a:xfrm>
            <a:off x="3113606" y="2481359"/>
            <a:ext cx="349421" cy="350302"/>
            <a:chOff x="-63250675" y="2664125"/>
            <a:chExt cx="317425" cy="318225"/>
          </a:xfrm>
        </p:grpSpPr>
        <p:sp>
          <p:nvSpPr>
            <p:cNvPr id="10943" name="Google Shape;10943;p70"/>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0"/>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5" name="Google Shape;10945;p70"/>
          <p:cNvGrpSpPr/>
          <p:nvPr/>
        </p:nvGrpSpPr>
        <p:grpSpPr>
          <a:xfrm>
            <a:off x="5236493" y="1676729"/>
            <a:ext cx="345954" cy="343807"/>
            <a:chOff x="-61354075" y="1940500"/>
            <a:chExt cx="314275" cy="312325"/>
          </a:xfrm>
        </p:grpSpPr>
        <p:sp>
          <p:nvSpPr>
            <p:cNvPr id="10946" name="Google Shape;10946;p70"/>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0"/>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0"/>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0"/>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0" name="Google Shape;10950;p70"/>
          <p:cNvGrpSpPr/>
          <p:nvPr/>
        </p:nvGrpSpPr>
        <p:grpSpPr>
          <a:xfrm>
            <a:off x="5235185" y="2093382"/>
            <a:ext cx="348568" cy="319948"/>
            <a:chOff x="-61354875" y="2322300"/>
            <a:chExt cx="316650" cy="290650"/>
          </a:xfrm>
        </p:grpSpPr>
        <p:sp>
          <p:nvSpPr>
            <p:cNvPr id="10951" name="Google Shape;10951;p70"/>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0"/>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0"/>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4" name="Google Shape;10954;p70"/>
          <p:cNvGrpSpPr/>
          <p:nvPr/>
        </p:nvGrpSpPr>
        <p:grpSpPr>
          <a:xfrm>
            <a:off x="5235185" y="2482226"/>
            <a:ext cx="348568" cy="348568"/>
            <a:chOff x="-61354875" y="2671225"/>
            <a:chExt cx="316650" cy="316650"/>
          </a:xfrm>
        </p:grpSpPr>
        <p:sp>
          <p:nvSpPr>
            <p:cNvPr id="10955" name="Google Shape;10955;p70"/>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0"/>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0"/>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0"/>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0"/>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0" name="Google Shape;10960;p70"/>
          <p:cNvGrpSpPr/>
          <p:nvPr/>
        </p:nvGrpSpPr>
        <p:grpSpPr>
          <a:xfrm>
            <a:off x="7343521" y="1672781"/>
            <a:ext cx="351155" cy="351706"/>
            <a:chOff x="-59502375" y="1904375"/>
            <a:chExt cx="319000" cy="319500"/>
          </a:xfrm>
        </p:grpSpPr>
        <p:sp>
          <p:nvSpPr>
            <p:cNvPr id="10961" name="Google Shape;10961;p70"/>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0"/>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0"/>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4" name="Google Shape;10964;p70"/>
          <p:cNvGrpSpPr/>
          <p:nvPr/>
        </p:nvGrpSpPr>
        <p:grpSpPr>
          <a:xfrm>
            <a:off x="1435629" y="1675588"/>
            <a:ext cx="351155" cy="346092"/>
            <a:chOff x="-64774725" y="1916550"/>
            <a:chExt cx="319000" cy="314400"/>
          </a:xfrm>
        </p:grpSpPr>
        <p:sp>
          <p:nvSpPr>
            <p:cNvPr id="10965" name="Google Shape;10965;p70"/>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0"/>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7" name="Google Shape;10967;p70"/>
          <p:cNvGrpSpPr/>
          <p:nvPr/>
        </p:nvGrpSpPr>
        <p:grpSpPr>
          <a:xfrm>
            <a:off x="1436923" y="2077338"/>
            <a:ext cx="348568" cy="352036"/>
            <a:chOff x="-64764500" y="2280550"/>
            <a:chExt cx="316650" cy="319800"/>
          </a:xfrm>
        </p:grpSpPr>
        <p:sp>
          <p:nvSpPr>
            <p:cNvPr id="10968" name="Google Shape;10968;p70"/>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0"/>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0" name="Google Shape;10970;p70"/>
          <p:cNvSpPr/>
          <p:nvPr/>
        </p:nvSpPr>
        <p:spPr>
          <a:xfrm>
            <a:off x="1457026" y="2482308"/>
            <a:ext cx="304344" cy="348568"/>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1" name="Google Shape;10971;p70"/>
          <p:cNvGrpSpPr/>
          <p:nvPr/>
        </p:nvGrpSpPr>
        <p:grpSpPr>
          <a:xfrm>
            <a:off x="3542063" y="1710757"/>
            <a:ext cx="347688" cy="275750"/>
            <a:chOff x="-62882850" y="1999375"/>
            <a:chExt cx="315850" cy="250500"/>
          </a:xfrm>
        </p:grpSpPr>
        <p:sp>
          <p:nvSpPr>
            <p:cNvPr id="10972" name="Google Shape;10972;p70"/>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0"/>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4" name="Google Shape;10974;p70"/>
          <p:cNvGrpSpPr/>
          <p:nvPr/>
        </p:nvGrpSpPr>
        <p:grpSpPr>
          <a:xfrm>
            <a:off x="3533821" y="2078631"/>
            <a:ext cx="364172" cy="349449"/>
            <a:chOff x="-62890750" y="2296300"/>
            <a:chExt cx="330825" cy="317450"/>
          </a:xfrm>
        </p:grpSpPr>
        <p:sp>
          <p:nvSpPr>
            <p:cNvPr id="10975" name="Google Shape;10975;p70"/>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0"/>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0"/>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8" name="Google Shape;10978;p70"/>
          <p:cNvGrpSpPr/>
          <p:nvPr/>
        </p:nvGrpSpPr>
        <p:grpSpPr>
          <a:xfrm>
            <a:off x="3542063" y="2481799"/>
            <a:ext cx="347688" cy="349421"/>
            <a:chOff x="-62882850" y="2664925"/>
            <a:chExt cx="315850" cy="317425"/>
          </a:xfrm>
        </p:grpSpPr>
        <p:sp>
          <p:nvSpPr>
            <p:cNvPr id="10979" name="Google Shape;10979;p70"/>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0"/>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81" name="Google Shape;10981;p70"/>
          <p:cNvSpPr/>
          <p:nvPr/>
        </p:nvSpPr>
        <p:spPr>
          <a:xfrm>
            <a:off x="5656501" y="1675220"/>
            <a:ext cx="351183" cy="346945"/>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2" name="Google Shape;10982;p70"/>
          <p:cNvGrpSpPr/>
          <p:nvPr/>
        </p:nvGrpSpPr>
        <p:grpSpPr>
          <a:xfrm>
            <a:off x="5659701" y="2082099"/>
            <a:ext cx="348568" cy="342514"/>
            <a:chOff x="-60988625" y="2310475"/>
            <a:chExt cx="316650" cy="311150"/>
          </a:xfrm>
        </p:grpSpPr>
        <p:sp>
          <p:nvSpPr>
            <p:cNvPr id="10983" name="Google Shape;10983;p70"/>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0"/>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0"/>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0"/>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0"/>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0"/>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9" name="Google Shape;10989;p70"/>
          <p:cNvGrpSpPr/>
          <p:nvPr/>
        </p:nvGrpSpPr>
        <p:grpSpPr>
          <a:xfrm>
            <a:off x="5660141" y="2481029"/>
            <a:ext cx="347688" cy="350963"/>
            <a:chOff x="-60987050" y="2671400"/>
            <a:chExt cx="315850" cy="318825"/>
          </a:xfrm>
        </p:grpSpPr>
        <p:sp>
          <p:nvSpPr>
            <p:cNvPr id="10990" name="Google Shape;10990;p70"/>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0"/>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2" name="Google Shape;10992;p70"/>
          <p:cNvGrpSpPr/>
          <p:nvPr/>
        </p:nvGrpSpPr>
        <p:grpSpPr>
          <a:xfrm>
            <a:off x="7343520" y="2082980"/>
            <a:ext cx="351155" cy="340753"/>
            <a:chOff x="-59481900" y="2290800"/>
            <a:chExt cx="319000" cy="309550"/>
          </a:xfrm>
        </p:grpSpPr>
        <p:sp>
          <p:nvSpPr>
            <p:cNvPr id="10993" name="Google Shape;10993;p70"/>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0"/>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0"/>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0"/>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0"/>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0"/>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9" name="Google Shape;10999;p70"/>
          <p:cNvGrpSpPr/>
          <p:nvPr/>
        </p:nvGrpSpPr>
        <p:grpSpPr>
          <a:xfrm>
            <a:off x="1857395" y="1674005"/>
            <a:ext cx="351155" cy="349256"/>
            <a:chOff x="-64401400" y="1914475"/>
            <a:chExt cx="319000" cy="317275"/>
          </a:xfrm>
        </p:grpSpPr>
        <p:sp>
          <p:nvSpPr>
            <p:cNvPr id="11000" name="Google Shape;11000;p70"/>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0"/>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0"/>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3" name="Google Shape;11003;p70"/>
          <p:cNvGrpSpPr/>
          <p:nvPr/>
        </p:nvGrpSpPr>
        <p:grpSpPr>
          <a:xfrm>
            <a:off x="1918957" y="2079430"/>
            <a:ext cx="228031" cy="347853"/>
            <a:chOff x="-64343900" y="2282125"/>
            <a:chExt cx="207150" cy="316000"/>
          </a:xfrm>
        </p:grpSpPr>
        <p:sp>
          <p:nvSpPr>
            <p:cNvPr id="11004" name="Google Shape;11004;p70"/>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0"/>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6" name="Google Shape;11006;p70"/>
          <p:cNvSpPr/>
          <p:nvPr/>
        </p:nvSpPr>
        <p:spPr>
          <a:xfrm>
            <a:off x="1856263" y="2480574"/>
            <a:ext cx="349421" cy="352036"/>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7" name="Google Shape;11007;p70"/>
          <p:cNvGrpSpPr/>
          <p:nvPr/>
        </p:nvGrpSpPr>
        <p:grpSpPr>
          <a:xfrm>
            <a:off x="3994027" y="1674252"/>
            <a:ext cx="303463" cy="348761"/>
            <a:chOff x="-62496925" y="1931475"/>
            <a:chExt cx="275675" cy="316825"/>
          </a:xfrm>
        </p:grpSpPr>
        <p:sp>
          <p:nvSpPr>
            <p:cNvPr id="11008" name="Google Shape;11008;p70"/>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0"/>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0" name="Google Shape;11010;p70"/>
          <p:cNvGrpSpPr/>
          <p:nvPr/>
        </p:nvGrpSpPr>
        <p:grpSpPr>
          <a:xfrm>
            <a:off x="3971901" y="2078521"/>
            <a:ext cx="347715" cy="349669"/>
            <a:chOff x="-62516625" y="2297875"/>
            <a:chExt cx="315875" cy="317650"/>
          </a:xfrm>
        </p:grpSpPr>
        <p:sp>
          <p:nvSpPr>
            <p:cNvPr id="11011" name="Google Shape;11011;p70"/>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0"/>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3" name="Google Shape;11013;p70"/>
          <p:cNvGrpSpPr/>
          <p:nvPr/>
        </p:nvGrpSpPr>
        <p:grpSpPr>
          <a:xfrm>
            <a:off x="3970608" y="2497389"/>
            <a:ext cx="350302" cy="318241"/>
            <a:chOff x="-62518200" y="2692475"/>
            <a:chExt cx="318225" cy="289100"/>
          </a:xfrm>
        </p:grpSpPr>
        <p:sp>
          <p:nvSpPr>
            <p:cNvPr id="11014" name="Google Shape;11014;p70"/>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0"/>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6" name="Google Shape;11016;p70"/>
          <p:cNvGrpSpPr/>
          <p:nvPr/>
        </p:nvGrpSpPr>
        <p:grpSpPr>
          <a:xfrm>
            <a:off x="6103002" y="1674789"/>
            <a:ext cx="294822" cy="347688"/>
            <a:chOff x="-60597975" y="1939525"/>
            <a:chExt cx="267825" cy="315850"/>
          </a:xfrm>
        </p:grpSpPr>
        <p:sp>
          <p:nvSpPr>
            <p:cNvPr id="11017" name="Google Shape;11017;p70"/>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0"/>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9" name="Google Shape;11019;p70"/>
          <p:cNvGrpSpPr/>
          <p:nvPr/>
        </p:nvGrpSpPr>
        <p:grpSpPr>
          <a:xfrm>
            <a:off x="6074836" y="2077998"/>
            <a:ext cx="351155" cy="350715"/>
            <a:chOff x="-60620800" y="2304600"/>
            <a:chExt cx="319000" cy="318600"/>
          </a:xfrm>
        </p:grpSpPr>
        <p:sp>
          <p:nvSpPr>
            <p:cNvPr id="11020" name="Google Shape;11020;p70"/>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0"/>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0"/>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3" name="Google Shape;11023;p70"/>
          <p:cNvGrpSpPr/>
          <p:nvPr/>
        </p:nvGrpSpPr>
        <p:grpSpPr>
          <a:xfrm>
            <a:off x="6076129" y="2531638"/>
            <a:ext cx="348568" cy="249744"/>
            <a:chOff x="-60621600" y="2716100"/>
            <a:chExt cx="316650" cy="226875"/>
          </a:xfrm>
        </p:grpSpPr>
        <p:sp>
          <p:nvSpPr>
            <p:cNvPr id="11024" name="Google Shape;11024;p70"/>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0"/>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6" name="Google Shape;11026;p70"/>
          <p:cNvGrpSpPr/>
          <p:nvPr/>
        </p:nvGrpSpPr>
        <p:grpSpPr>
          <a:xfrm>
            <a:off x="7348722" y="2482240"/>
            <a:ext cx="340753" cy="348541"/>
            <a:chOff x="-59475600" y="2658625"/>
            <a:chExt cx="309550" cy="316625"/>
          </a:xfrm>
        </p:grpSpPr>
        <p:sp>
          <p:nvSpPr>
            <p:cNvPr id="11027" name="Google Shape;11027;p70"/>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0"/>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0"/>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0"/>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0"/>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0"/>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0"/>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34" name="Google Shape;11034;p70"/>
          <p:cNvSpPr/>
          <p:nvPr/>
        </p:nvSpPr>
        <p:spPr>
          <a:xfrm>
            <a:off x="2274374" y="1674849"/>
            <a:ext cx="347715" cy="347688"/>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0"/>
          <p:cNvSpPr/>
          <p:nvPr/>
        </p:nvSpPr>
        <p:spPr>
          <a:xfrm>
            <a:off x="2300395" y="2077835"/>
            <a:ext cx="295675" cy="351183"/>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36" name="Google Shape;11036;p70"/>
          <p:cNvGrpSpPr/>
          <p:nvPr/>
        </p:nvGrpSpPr>
        <p:grpSpPr>
          <a:xfrm>
            <a:off x="2324934" y="2481800"/>
            <a:ext cx="250570" cy="349421"/>
            <a:chOff x="-63987100" y="2646800"/>
            <a:chExt cx="227625" cy="317425"/>
          </a:xfrm>
        </p:grpSpPr>
        <p:sp>
          <p:nvSpPr>
            <p:cNvPr id="11037" name="Google Shape;11037;p70"/>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0"/>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9" name="Google Shape;11039;p70"/>
          <p:cNvGrpSpPr/>
          <p:nvPr/>
        </p:nvGrpSpPr>
        <p:grpSpPr>
          <a:xfrm>
            <a:off x="4393267" y="1672615"/>
            <a:ext cx="340753" cy="352036"/>
            <a:chOff x="-62148000" y="1930075"/>
            <a:chExt cx="309550" cy="319800"/>
          </a:xfrm>
        </p:grpSpPr>
        <p:sp>
          <p:nvSpPr>
            <p:cNvPr id="11040" name="Google Shape;11040;p70"/>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0"/>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2" name="Google Shape;11042;p70"/>
          <p:cNvGrpSpPr/>
          <p:nvPr/>
        </p:nvGrpSpPr>
        <p:grpSpPr>
          <a:xfrm>
            <a:off x="4390667" y="2079498"/>
            <a:ext cx="345954" cy="347715"/>
            <a:chOff x="-62150375" y="2297875"/>
            <a:chExt cx="314275" cy="315875"/>
          </a:xfrm>
        </p:grpSpPr>
        <p:sp>
          <p:nvSpPr>
            <p:cNvPr id="11043" name="Google Shape;11043;p70"/>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0"/>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0"/>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0"/>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0"/>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8" name="Google Shape;11048;p70"/>
          <p:cNvGrpSpPr/>
          <p:nvPr/>
        </p:nvGrpSpPr>
        <p:grpSpPr>
          <a:xfrm>
            <a:off x="4389359" y="2481359"/>
            <a:ext cx="348568" cy="350302"/>
            <a:chOff x="-62150375" y="2664925"/>
            <a:chExt cx="316650" cy="318225"/>
          </a:xfrm>
        </p:grpSpPr>
        <p:sp>
          <p:nvSpPr>
            <p:cNvPr id="11049" name="Google Shape;11049;p70"/>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0"/>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0"/>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0"/>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3" name="Google Shape;11053;p70"/>
          <p:cNvGrpSpPr/>
          <p:nvPr/>
        </p:nvGrpSpPr>
        <p:grpSpPr>
          <a:xfrm>
            <a:off x="6499777" y="1673096"/>
            <a:ext cx="349421" cy="351073"/>
            <a:chOff x="-60254550" y="1938025"/>
            <a:chExt cx="317425" cy="318925"/>
          </a:xfrm>
        </p:grpSpPr>
        <p:sp>
          <p:nvSpPr>
            <p:cNvPr id="11054" name="Google Shape;11054;p70"/>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0"/>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0"/>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0"/>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8" name="Google Shape;11058;p70"/>
          <p:cNvGrpSpPr/>
          <p:nvPr/>
        </p:nvGrpSpPr>
        <p:grpSpPr>
          <a:xfrm>
            <a:off x="6479471" y="2079003"/>
            <a:ext cx="348923" cy="348706"/>
            <a:chOff x="6479471" y="2079003"/>
            <a:chExt cx="348923" cy="348706"/>
          </a:xfrm>
        </p:grpSpPr>
        <p:sp>
          <p:nvSpPr>
            <p:cNvPr id="11059" name="Google Shape;11059;p70"/>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0" name="Google Shape;11060;p70"/>
            <p:cNvGrpSpPr/>
            <p:nvPr/>
          </p:nvGrpSpPr>
          <p:grpSpPr>
            <a:xfrm>
              <a:off x="6520582" y="2079003"/>
              <a:ext cx="307811" cy="348706"/>
              <a:chOff x="-60218325" y="2304850"/>
              <a:chExt cx="279625" cy="316775"/>
            </a:xfrm>
          </p:grpSpPr>
          <p:sp>
            <p:nvSpPr>
              <p:cNvPr id="11061" name="Google Shape;11061;p70"/>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70"/>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0"/>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0"/>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0"/>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0"/>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0"/>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68" name="Google Shape;11068;p70"/>
          <p:cNvGrpSpPr/>
          <p:nvPr/>
        </p:nvGrpSpPr>
        <p:grpSpPr>
          <a:xfrm>
            <a:off x="6526651" y="2480932"/>
            <a:ext cx="295675" cy="351155"/>
            <a:chOff x="-60232500" y="2671225"/>
            <a:chExt cx="268600" cy="319000"/>
          </a:xfrm>
        </p:grpSpPr>
        <p:sp>
          <p:nvSpPr>
            <p:cNvPr id="11069" name="Google Shape;11069;p70"/>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0"/>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1" name="Google Shape;11071;p70"/>
          <p:cNvGrpSpPr/>
          <p:nvPr/>
        </p:nvGrpSpPr>
        <p:grpSpPr>
          <a:xfrm>
            <a:off x="7768638" y="1673056"/>
            <a:ext cx="347715" cy="351155"/>
            <a:chOff x="-59100700" y="1911950"/>
            <a:chExt cx="315875" cy="319000"/>
          </a:xfrm>
        </p:grpSpPr>
        <p:sp>
          <p:nvSpPr>
            <p:cNvPr id="11072" name="Google Shape;11072;p70"/>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0"/>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0"/>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0"/>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0"/>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0"/>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0"/>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0"/>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0"/>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0"/>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2" name="Google Shape;11082;p70"/>
          <p:cNvGrpSpPr/>
          <p:nvPr/>
        </p:nvGrpSpPr>
        <p:grpSpPr>
          <a:xfrm>
            <a:off x="2694871" y="1674459"/>
            <a:ext cx="361558" cy="348348"/>
            <a:chOff x="-63665750" y="1914325"/>
            <a:chExt cx="328450" cy="316450"/>
          </a:xfrm>
        </p:grpSpPr>
        <p:sp>
          <p:nvSpPr>
            <p:cNvPr id="11083" name="Google Shape;11083;p70"/>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0"/>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5" name="Google Shape;11085;p70"/>
          <p:cNvGrpSpPr/>
          <p:nvPr/>
        </p:nvGrpSpPr>
        <p:grpSpPr>
          <a:xfrm>
            <a:off x="2699632" y="2077985"/>
            <a:ext cx="352036" cy="350742"/>
            <a:chOff x="-63666550" y="2278975"/>
            <a:chExt cx="319800" cy="318625"/>
          </a:xfrm>
        </p:grpSpPr>
        <p:sp>
          <p:nvSpPr>
            <p:cNvPr id="11086" name="Google Shape;11086;p70"/>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0"/>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8" name="Google Shape;11088;p70"/>
          <p:cNvGrpSpPr/>
          <p:nvPr/>
        </p:nvGrpSpPr>
        <p:grpSpPr>
          <a:xfrm>
            <a:off x="2697031" y="2481690"/>
            <a:ext cx="357237" cy="349642"/>
            <a:chOff x="-63669700" y="2646600"/>
            <a:chExt cx="324525" cy="317625"/>
          </a:xfrm>
        </p:grpSpPr>
        <p:sp>
          <p:nvSpPr>
            <p:cNvPr id="11089" name="Google Shape;11089;p70"/>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0"/>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1" name="Google Shape;11091;p70"/>
          <p:cNvGrpSpPr/>
          <p:nvPr/>
        </p:nvGrpSpPr>
        <p:grpSpPr>
          <a:xfrm>
            <a:off x="4806228" y="1674129"/>
            <a:ext cx="348568" cy="349009"/>
            <a:chOff x="-61784125" y="1931250"/>
            <a:chExt cx="316650" cy="317050"/>
          </a:xfrm>
        </p:grpSpPr>
        <p:sp>
          <p:nvSpPr>
            <p:cNvPr id="11092" name="Google Shape;11092;p70"/>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0"/>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0"/>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0"/>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6" name="Google Shape;11096;p70"/>
          <p:cNvGrpSpPr/>
          <p:nvPr/>
        </p:nvGrpSpPr>
        <p:grpSpPr>
          <a:xfrm>
            <a:off x="4806228" y="2079072"/>
            <a:ext cx="348568" cy="348568"/>
            <a:chOff x="-61783350" y="2297100"/>
            <a:chExt cx="316650" cy="316650"/>
          </a:xfrm>
        </p:grpSpPr>
        <p:sp>
          <p:nvSpPr>
            <p:cNvPr id="11097" name="Google Shape;11097;p70"/>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0"/>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9" name="Google Shape;11099;p70"/>
          <p:cNvGrpSpPr/>
          <p:nvPr/>
        </p:nvGrpSpPr>
        <p:grpSpPr>
          <a:xfrm>
            <a:off x="4806228" y="2480781"/>
            <a:ext cx="348568" cy="351458"/>
            <a:chOff x="-61782550" y="2664925"/>
            <a:chExt cx="316650" cy="319275"/>
          </a:xfrm>
        </p:grpSpPr>
        <p:sp>
          <p:nvSpPr>
            <p:cNvPr id="11100" name="Google Shape;11100;p70"/>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0"/>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0"/>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3" name="Google Shape;11103;p70"/>
          <p:cNvGrpSpPr/>
          <p:nvPr/>
        </p:nvGrpSpPr>
        <p:grpSpPr>
          <a:xfrm>
            <a:off x="6920631" y="1682426"/>
            <a:ext cx="349421" cy="332414"/>
            <a:chOff x="-59889100" y="1945025"/>
            <a:chExt cx="317425" cy="301975"/>
          </a:xfrm>
        </p:grpSpPr>
        <p:sp>
          <p:nvSpPr>
            <p:cNvPr id="11104" name="Google Shape;11104;p70"/>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0"/>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0"/>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0"/>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08" name="Google Shape;11108;p70"/>
          <p:cNvSpPr/>
          <p:nvPr/>
        </p:nvSpPr>
        <p:spPr>
          <a:xfrm>
            <a:off x="6918333" y="2116860"/>
            <a:ext cx="350302" cy="27313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09" name="Google Shape;11109;p70"/>
          <p:cNvGrpSpPr/>
          <p:nvPr/>
        </p:nvGrpSpPr>
        <p:grpSpPr>
          <a:xfrm>
            <a:off x="6919764" y="2482611"/>
            <a:ext cx="351155" cy="347798"/>
            <a:chOff x="-59889100" y="2671925"/>
            <a:chExt cx="319000" cy="315950"/>
          </a:xfrm>
        </p:grpSpPr>
        <p:sp>
          <p:nvSpPr>
            <p:cNvPr id="11110" name="Google Shape;11110;p70"/>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70"/>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0"/>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0"/>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4" name="Google Shape;11114;p70"/>
          <p:cNvGrpSpPr/>
          <p:nvPr/>
        </p:nvGrpSpPr>
        <p:grpSpPr>
          <a:xfrm>
            <a:off x="7767785" y="2079072"/>
            <a:ext cx="349421" cy="348568"/>
            <a:chOff x="-59092025" y="2296300"/>
            <a:chExt cx="317425" cy="316650"/>
          </a:xfrm>
        </p:grpSpPr>
        <p:sp>
          <p:nvSpPr>
            <p:cNvPr id="11115" name="Google Shape;11115;p70"/>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0"/>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17" name="Google Shape;11117;p70"/>
          <p:cNvSpPr/>
          <p:nvPr/>
        </p:nvSpPr>
        <p:spPr>
          <a:xfrm>
            <a:off x="1010400" y="3043597"/>
            <a:ext cx="349421" cy="348568"/>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18" name="Google Shape;11118;p70"/>
          <p:cNvGrpSpPr/>
          <p:nvPr/>
        </p:nvGrpSpPr>
        <p:grpSpPr>
          <a:xfrm>
            <a:off x="1012422" y="3464550"/>
            <a:ext cx="349421" cy="349421"/>
            <a:chOff x="-65145700" y="3727425"/>
            <a:chExt cx="317425" cy="317425"/>
          </a:xfrm>
        </p:grpSpPr>
        <p:sp>
          <p:nvSpPr>
            <p:cNvPr id="11119" name="Google Shape;11119;p70"/>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0"/>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1" name="Google Shape;11121;p70"/>
          <p:cNvGrpSpPr/>
          <p:nvPr/>
        </p:nvGrpSpPr>
        <p:grpSpPr>
          <a:xfrm>
            <a:off x="1015463" y="3872630"/>
            <a:ext cx="343340" cy="349421"/>
            <a:chOff x="-65144125" y="4094450"/>
            <a:chExt cx="311900" cy="317425"/>
          </a:xfrm>
        </p:grpSpPr>
        <p:sp>
          <p:nvSpPr>
            <p:cNvPr id="11122" name="Google Shape;11122;p70"/>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0"/>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0"/>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5" name="Google Shape;11125;p70"/>
          <p:cNvSpPr/>
          <p:nvPr/>
        </p:nvSpPr>
        <p:spPr>
          <a:xfrm>
            <a:off x="3110777" y="3042290"/>
            <a:ext cx="351155" cy="351183"/>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26" name="Google Shape;11126;p70"/>
          <p:cNvGrpSpPr/>
          <p:nvPr/>
        </p:nvGrpSpPr>
        <p:grpSpPr>
          <a:xfrm>
            <a:off x="3111996" y="3464178"/>
            <a:ext cx="352641" cy="350164"/>
            <a:chOff x="-63250675" y="3744075"/>
            <a:chExt cx="320350" cy="318100"/>
          </a:xfrm>
        </p:grpSpPr>
        <p:sp>
          <p:nvSpPr>
            <p:cNvPr id="11127" name="Google Shape;11127;p70"/>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0"/>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0"/>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0" name="Google Shape;11130;p70"/>
          <p:cNvGrpSpPr/>
          <p:nvPr/>
        </p:nvGrpSpPr>
        <p:grpSpPr>
          <a:xfrm>
            <a:off x="3113606" y="3872630"/>
            <a:ext cx="349421" cy="349421"/>
            <a:chOff x="-63250675" y="4110200"/>
            <a:chExt cx="317425" cy="317425"/>
          </a:xfrm>
        </p:grpSpPr>
        <p:sp>
          <p:nvSpPr>
            <p:cNvPr id="11131" name="Google Shape;11131;p70"/>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70"/>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0"/>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0"/>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0"/>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0"/>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0"/>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0"/>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0"/>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0" name="Google Shape;11140;p70"/>
          <p:cNvGrpSpPr/>
          <p:nvPr/>
        </p:nvGrpSpPr>
        <p:grpSpPr>
          <a:xfrm>
            <a:off x="5238653" y="3047071"/>
            <a:ext cx="341633" cy="341413"/>
            <a:chOff x="-61351725" y="3372400"/>
            <a:chExt cx="310350" cy="310150"/>
          </a:xfrm>
        </p:grpSpPr>
        <p:sp>
          <p:nvSpPr>
            <p:cNvPr id="11141" name="Google Shape;11141;p70"/>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0"/>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0"/>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4" name="Google Shape;11144;p70"/>
          <p:cNvGrpSpPr/>
          <p:nvPr/>
        </p:nvGrpSpPr>
        <p:grpSpPr>
          <a:xfrm>
            <a:off x="5235185" y="3480594"/>
            <a:ext cx="348568" cy="317333"/>
            <a:chOff x="-61354875" y="3751050"/>
            <a:chExt cx="316650" cy="288275"/>
          </a:xfrm>
        </p:grpSpPr>
        <p:sp>
          <p:nvSpPr>
            <p:cNvPr id="11145" name="Google Shape;11145;p70"/>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0"/>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0"/>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8" name="Google Shape;11148;p70"/>
          <p:cNvGrpSpPr/>
          <p:nvPr/>
        </p:nvGrpSpPr>
        <p:grpSpPr>
          <a:xfrm>
            <a:off x="5235185" y="3872616"/>
            <a:ext cx="348568" cy="349449"/>
            <a:chOff x="-61354875" y="4101525"/>
            <a:chExt cx="316650" cy="317450"/>
          </a:xfrm>
        </p:grpSpPr>
        <p:sp>
          <p:nvSpPr>
            <p:cNvPr id="11149" name="Google Shape;11149;p70"/>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0"/>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1" name="Google Shape;11151;p70"/>
          <p:cNvGrpSpPr/>
          <p:nvPr/>
        </p:nvGrpSpPr>
        <p:grpSpPr>
          <a:xfrm>
            <a:off x="7343960" y="3043811"/>
            <a:ext cx="350275" cy="347935"/>
            <a:chOff x="-59470075" y="3308975"/>
            <a:chExt cx="318200" cy="316075"/>
          </a:xfrm>
        </p:grpSpPr>
        <p:sp>
          <p:nvSpPr>
            <p:cNvPr id="11152" name="Google Shape;11152;p70"/>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0"/>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0"/>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0"/>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0"/>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0"/>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0"/>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0"/>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0"/>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1" name="Google Shape;11161;p70"/>
          <p:cNvGrpSpPr/>
          <p:nvPr/>
        </p:nvGrpSpPr>
        <p:grpSpPr>
          <a:xfrm>
            <a:off x="1436496" y="3044291"/>
            <a:ext cx="349421" cy="346972"/>
            <a:chOff x="-64781025" y="3361050"/>
            <a:chExt cx="317425" cy="315200"/>
          </a:xfrm>
        </p:grpSpPr>
        <p:sp>
          <p:nvSpPr>
            <p:cNvPr id="11162" name="Google Shape;11162;p70"/>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70"/>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0"/>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0"/>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6" name="Google Shape;11166;p70"/>
          <p:cNvSpPr/>
          <p:nvPr/>
        </p:nvSpPr>
        <p:spPr>
          <a:xfrm>
            <a:off x="1434487" y="3465532"/>
            <a:ext cx="349421" cy="34768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0"/>
          <p:cNvSpPr/>
          <p:nvPr/>
        </p:nvSpPr>
        <p:spPr>
          <a:xfrm>
            <a:off x="1460494" y="3872756"/>
            <a:ext cx="297409" cy="34942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0"/>
          <p:cNvSpPr/>
          <p:nvPr/>
        </p:nvSpPr>
        <p:spPr>
          <a:xfrm>
            <a:off x="3539685" y="3081754"/>
            <a:ext cx="348541" cy="2722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9" name="Google Shape;11169;p70"/>
          <p:cNvGrpSpPr/>
          <p:nvPr/>
        </p:nvGrpSpPr>
        <p:grpSpPr>
          <a:xfrm>
            <a:off x="3533821" y="3464288"/>
            <a:ext cx="364172" cy="349944"/>
            <a:chOff x="-62890750" y="3747425"/>
            <a:chExt cx="330825" cy="317900"/>
          </a:xfrm>
        </p:grpSpPr>
        <p:sp>
          <p:nvSpPr>
            <p:cNvPr id="11170" name="Google Shape;11170;p70"/>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0"/>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0"/>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0"/>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0"/>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0"/>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0"/>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0"/>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0"/>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0"/>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0"/>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0"/>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0"/>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0"/>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4" name="Google Shape;11184;p70"/>
          <p:cNvGrpSpPr/>
          <p:nvPr/>
        </p:nvGrpSpPr>
        <p:grpSpPr>
          <a:xfrm>
            <a:off x="3541196" y="3873056"/>
            <a:ext cx="349421" cy="348568"/>
            <a:chOff x="-62884425" y="4111775"/>
            <a:chExt cx="317425" cy="316650"/>
          </a:xfrm>
        </p:grpSpPr>
        <p:sp>
          <p:nvSpPr>
            <p:cNvPr id="11185" name="Google Shape;11185;p70"/>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0"/>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7" name="Google Shape;11187;p70"/>
          <p:cNvGrpSpPr/>
          <p:nvPr/>
        </p:nvGrpSpPr>
        <p:grpSpPr>
          <a:xfrm>
            <a:off x="5660141" y="3046520"/>
            <a:ext cx="347688" cy="342514"/>
            <a:chOff x="-60991775" y="3376900"/>
            <a:chExt cx="315850" cy="311150"/>
          </a:xfrm>
        </p:grpSpPr>
        <p:sp>
          <p:nvSpPr>
            <p:cNvPr id="11188" name="Google Shape;11188;p70"/>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0"/>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0"/>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1" name="Google Shape;11191;p70"/>
          <p:cNvGrpSpPr/>
          <p:nvPr/>
        </p:nvGrpSpPr>
        <p:grpSpPr>
          <a:xfrm>
            <a:off x="5659701" y="3468443"/>
            <a:ext cx="348568" cy="341633"/>
            <a:chOff x="-60988625" y="3740800"/>
            <a:chExt cx="316650" cy="310350"/>
          </a:xfrm>
        </p:grpSpPr>
        <p:sp>
          <p:nvSpPr>
            <p:cNvPr id="11192" name="Google Shape;11192;p70"/>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0"/>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0"/>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5" name="Google Shape;11195;p70"/>
          <p:cNvGrpSpPr/>
          <p:nvPr/>
        </p:nvGrpSpPr>
        <p:grpSpPr>
          <a:xfrm>
            <a:off x="5659701" y="3873607"/>
            <a:ext cx="348568" cy="347468"/>
            <a:chOff x="-60987850" y="4100950"/>
            <a:chExt cx="316650" cy="315650"/>
          </a:xfrm>
        </p:grpSpPr>
        <p:sp>
          <p:nvSpPr>
            <p:cNvPr id="11196" name="Google Shape;11196;p70"/>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0"/>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0"/>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70"/>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0"/>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1" name="Google Shape;11201;p70"/>
          <p:cNvGrpSpPr/>
          <p:nvPr/>
        </p:nvGrpSpPr>
        <p:grpSpPr>
          <a:xfrm>
            <a:off x="7343519" y="3469311"/>
            <a:ext cx="351155" cy="339900"/>
            <a:chOff x="-59447250" y="3706150"/>
            <a:chExt cx="319000" cy="308775"/>
          </a:xfrm>
        </p:grpSpPr>
        <p:sp>
          <p:nvSpPr>
            <p:cNvPr id="11202" name="Google Shape;11202;p70"/>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0"/>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0"/>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0"/>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6" name="Google Shape;11206;p70"/>
          <p:cNvGrpSpPr/>
          <p:nvPr/>
        </p:nvGrpSpPr>
        <p:grpSpPr>
          <a:xfrm>
            <a:off x="1857821" y="3044511"/>
            <a:ext cx="350302" cy="346532"/>
            <a:chOff x="-64406125" y="3362225"/>
            <a:chExt cx="318225" cy="314800"/>
          </a:xfrm>
        </p:grpSpPr>
        <p:sp>
          <p:nvSpPr>
            <p:cNvPr id="11207" name="Google Shape;11207;p70"/>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0"/>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09" name="Google Shape;11209;p70"/>
          <p:cNvSpPr/>
          <p:nvPr/>
        </p:nvSpPr>
        <p:spPr>
          <a:xfrm>
            <a:off x="1916080" y="3464665"/>
            <a:ext cx="229792" cy="34942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0" name="Google Shape;11210;p70"/>
          <p:cNvGrpSpPr/>
          <p:nvPr/>
        </p:nvGrpSpPr>
        <p:grpSpPr>
          <a:xfrm>
            <a:off x="1858262" y="3873057"/>
            <a:ext cx="349421" cy="348568"/>
            <a:chOff x="-64410850" y="4094450"/>
            <a:chExt cx="317425" cy="316650"/>
          </a:xfrm>
        </p:grpSpPr>
        <p:sp>
          <p:nvSpPr>
            <p:cNvPr id="11211" name="Google Shape;11211;p70"/>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0"/>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70"/>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4" name="Google Shape;11214;p70"/>
          <p:cNvSpPr/>
          <p:nvPr/>
        </p:nvSpPr>
        <p:spPr>
          <a:xfrm>
            <a:off x="3991648" y="3043074"/>
            <a:ext cx="304344" cy="349614"/>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5" name="Google Shape;11215;p70"/>
          <p:cNvGrpSpPr/>
          <p:nvPr/>
        </p:nvGrpSpPr>
        <p:grpSpPr>
          <a:xfrm>
            <a:off x="3971901" y="3464013"/>
            <a:ext cx="347715" cy="350495"/>
            <a:chOff x="-62516625" y="3743175"/>
            <a:chExt cx="315875" cy="318400"/>
          </a:xfrm>
        </p:grpSpPr>
        <p:sp>
          <p:nvSpPr>
            <p:cNvPr id="11216" name="Google Shape;11216;p70"/>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0"/>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8" name="Google Shape;11218;p70"/>
          <p:cNvGrpSpPr/>
          <p:nvPr/>
        </p:nvGrpSpPr>
        <p:grpSpPr>
          <a:xfrm>
            <a:off x="3978410" y="3892128"/>
            <a:ext cx="334698" cy="310426"/>
            <a:chOff x="-62511900" y="4129100"/>
            <a:chExt cx="304050" cy="282000"/>
          </a:xfrm>
        </p:grpSpPr>
        <p:sp>
          <p:nvSpPr>
            <p:cNvPr id="11219" name="Google Shape;11219;p70"/>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0"/>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0"/>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0"/>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0"/>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4" name="Google Shape;11224;p70"/>
          <p:cNvGrpSpPr/>
          <p:nvPr/>
        </p:nvGrpSpPr>
        <p:grpSpPr>
          <a:xfrm>
            <a:off x="6102576" y="3043066"/>
            <a:ext cx="295675" cy="349421"/>
            <a:chOff x="-60597975" y="3367475"/>
            <a:chExt cx="268600" cy="317425"/>
          </a:xfrm>
        </p:grpSpPr>
        <p:sp>
          <p:nvSpPr>
            <p:cNvPr id="11225" name="Google Shape;11225;p70"/>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0"/>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0"/>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0"/>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0"/>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0" name="Google Shape;11230;p70"/>
          <p:cNvSpPr/>
          <p:nvPr/>
        </p:nvSpPr>
        <p:spPr>
          <a:xfrm>
            <a:off x="6072955" y="3465738"/>
            <a:ext cx="351155" cy="34727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1" name="Google Shape;11231;p70"/>
          <p:cNvGrpSpPr/>
          <p:nvPr/>
        </p:nvGrpSpPr>
        <p:grpSpPr>
          <a:xfrm>
            <a:off x="6076129" y="3922482"/>
            <a:ext cx="348568" cy="249716"/>
            <a:chOff x="-60621600" y="4145650"/>
            <a:chExt cx="316650" cy="226850"/>
          </a:xfrm>
        </p:grpSpPr>
        <p:sp>
          <p:nvSpPr>
            <p:cNvPr id="11232" name="Google Shape;11232;p70"/>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0"/>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0"/>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5" name="Google Shape;11235;p70"/>
          <p:cNvGrpSpPr/>
          <p:nvPr/>
        </p:nvGrpSpPr>
        <p:grpSpPr>
          <a:xfrm>
            <a:off x="7347852" y="3873484"/>
            <a:ext cx="342486" cy="347715"/>
            <a:chOff x="-59400775" y="4084200"/>
            <a:chExt cx="311125" cy="315875"/>
          </a:xfrm>
        </p:grpSpPr>
        <p:sp>
          <p:nvSpPr>
            <p:cNvPr id="11236" name="Google Shape;11236;p70"/>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0"/>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0"/>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0"/>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0"/>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70"/>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2" name="Google Shape;11242;p70"/>
          <p:cNvGrpSpPr/>
          <p:nvPr/>
        </p:nvGrpSpPr>
        <p:grpSpPr>
          <a:xfrm>
            <a:off x="2276375" y="3043493"/>
            <a:ext cx="347688" cy="348568"/>
            <a:chOff x="-64044600" y="3360375"/>
            <a:chExt cx="315850" cy="316650"/>
          </a:xfrm>
        </p:grpSpPr>
        <p:sp>
          <p:nvSpPr>
            <p:cNvPr id="11243" name="Google Shape;11243;p70"/>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0"/>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0"/>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6" name="Google Shape;11246;p70"/>
          <p:cNvGrpSpPr/>
          <p:nvPr/>
        </p:nvGrpSpPr>
        <p:grpSpPr>
          <a:xfrm>
            <a:off x="2301514" y="3464550"/>
            <a:ext cx="297409" cy="349421"/>
            <a:chOff x="-64022550" y="3727425"/>
            <a:chExt cx="270175" cy="317425"/>
          </a:xfrm>
        </p:grpSpPr>
        <p:sp>
          <p:nvSpPr>
            <p:cNvPr id="11247" name="Google Shape;11247;p70"/>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0"/>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70"/>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0" name="Google Shape;11250;p70"/>
          <p:cNvGrpSpPr/>
          <p:nvPr/>
        </p:nvGrpSpPr>
        <p:grpSpPr>
          <a:xfrm>
            <a:off x="2324480" y="3872616"/>
            <a:ext cx="251478" cy="349449"/>
            <a:chOff x="-64001300" y="4093650"/>
            <a:chExt cx="228450" cy="317450"/>
          </a:xfrm>
        </p:grpSpPr>
        <p:sp>
          <p:nvSpPr>
            <p:cNvPr id="11251" name="Google Shape;11251;p70"/>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70"/>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0"/>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0"/>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5" name="Google Shape;11255;p70"/>
          <p:cNvGrpSpPr/>
          <p:nvPr/>
        </p:nvGrpSpPr>
        <p:grpSpPr>
          <a:xfrm>
            <a:off x="4392400" y="3043438"/>
            <a:ext cx="342486" cy="348678"/>
            <a:chOff x="-62148800" y="3377700"/>
            <a:chExt cx="311125" cy="316750"/>
          </a:xfrm>
        </p:grpSpPr>
        <p:sp>
          <p:nvSpPr>
            <p:cNvPr id="11256" name="Google Shape;11256;p70"/>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0"/>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8" name="Google Shape;11258;p70"/>
          <p:cNvGrpSpPr/>
          <p:nvPr/>
        </p:nvGrpSpPr>
        <p:grpSpPr>
          <a:xfrm>
            <a:off x="4388506" y="3464535"/>
            <a:ext cx="350275" cy="349449"/>
            <a:chOff x="-62154300" y="3743950"/>
            <a:chExt cx="318200" cy="317450"/>
          </a:xfrm>
        </p:grpSpPr>
        <p:sp>
          <p:nvSpPr>
            <p:cNvPr id="11259" name="Google Shape;11259;p70"/>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0"/>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1" name="Google Shape;11261;p70"/>
          <p:cNvGrpSpPr/>
          <p:nvPr/>
        </p:nvGrpSpPr>
        <p:grpSpPr>
          <a:xfrm>
            <a:off x="4388493" y="3873056"/>
            <a:ext cx="350302" cy="348568"/>
            <a:chOff x="-62151950" y="4111775"/>
            <a:chExt cx="318225" cy="316650"/>
          </a:xfrm>
        </p:grpSpPr>
        <p:sp>
          <p:nvSpPr>
            <p:cNvPr id="11262" name="Google Shape;11262;p70"/>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0"/>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0"/>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0"/>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6" name="Google Shape;11266;p70"/>
          <p:cNvGrpSpPr/>
          <p:nvPr/>
        </p:nvGrpSpPr>
        <p:grpSpPr>
          <a:xfrm>
            <a:off x="6499351" y="3042984"/>
            <a:ext cx="350275" cy="349587"/>
            <a:chOff x="-60254550" y="3367325"/>
            <a:chExt cx="318200" cy="317575"/>
          </a:xfrm>
        </p:grpSpPr>
        <p:sp>
          <p:nvSpPr>
            <p:cNvPr id="11267" name="Google Shape;11267;p70"/>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0"/>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0"/>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0"/>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1" name="Google Shape;11271;p70"/>
          <p:cNvGrpSpPr/>
          <p:nvPr/>
        </p:nvGrpSpPr>
        <p:grpSpPr>
          <a:xfrm>
            <a:off x="6500204" y="3465031"/>
            <a:ext cx="348568" cy="348458"/>
            <a:chOff x="-60255350" y="3733825"/>
            <a:chExt cx="316650" cy="316550"/>
          </a:xfrm>
        </p:grpSpPr>
        <p:sp>
          <p:nvSpPr>
            <p:cNvPr id="11272" name="Google Shape;11272;p70"/>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0"/>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0"/>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0"/>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0"/>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0"/>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0"/>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9" name="Google Shape;11279;p70"/>
          <p:cNvGrpSpPr/>
          <p:nvPr/>
        </p:nvGrpSpPr>
        <p:grpSpPr>
          <a:xfrm>
            <a:off x="6526651" y="3873483"/>
            <a:ext cx="295675" cy="347715"/>
            <a:chOff x="-60232500" y="4101525"/>
            <a:chExt cx="268600" cy="315875"/>
          </a:xfrm>
        </p:grpSpPr>
        <p:sp>
          <p:nvSpPr>
            <p:cNvPr id="11280" name="Google Shape;11280;p70"/>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0"/>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2" name="Google Shape;11282;p70"/>
          <p:cNvSpPr/>
          <p:nvPr/>
        </p:nvSpPr>
        <p:spPr>
          <a:xfrm>
            <a:off x="7766392" y="3043157"/>
            <a:ext cx="348541" cy="349449"/>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3" name="Google Shape;11283;p70"/>
          <p:cNvGrpSpPr/>
          <p:nvPr/>
        </p:nvGrpSpPr>
        <p:grpSpPr>
          <a:xfrm>
            <a:off x="2700499" y="3043493"/>
            <a:ext cx="350302" cy="348568"/>
            <a:chOff x="-63679950" y="3360375"/>
            <a:chExt cx="318225" cy="316650"/>
          </a:xfrm>
        </p:grpSpPr>
        <p:sp>
          <p:nvSpPr>
            <p:cNvPr id="11284" name="Google Shape;11284;p70"/>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0"/>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0"/>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0"/>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8" name="Google Shape;11288;p70"/>
          <p:cNvSpPr/>
          <p:nvPr/>
        </p:nvSpPr>
        <p:spPr>
          <a:xfrm>
            <a:off x="2697656" y="3464445"/>
            <a:ext cx="352036" cy="349862"/>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9" name="Google Shape;11289;p70"/>
          <p:cNvGrpSpPr/>
          <p:nvPr/>
        </p:nvGrpSpPr>
        <p:grpSpPr>
          <a:xfrm>
            <a:off x="2699192" y="3872506"/>
            <a:ext cx="352916" cy="349669"/>
            <a:chOff x="-63679950" y="4093450"/>
            <a:chExt cx="320600" cy="317650"/>
          </a:xfrm>
        </p:grpSpPr>
        <p:sp>
          <p:nvSpPr>
            <p:cNvPr id="11290" name="Google Shape;11290;p70"/>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0"/>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0"/>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3" name="Google Shape;11293;p70"/>
          <p:cNvGrpSpPr/>
          <p:nvPr/>
        </p:nvGrpSpPr>
        <p:grpSpPr>
          <a:xfrm>
            <a:off x="4806228" y="3043052"/>
            <a:ext cx="348568" cy="349449"/>
            <a:chOff x="-61784125" y="3377700"/>
            <a:chExt cx="316650" cy="317450"/>
          </a:xfrm>
        </p:grpSpPr>
        <p:sp>
          <p:nvSpPr>
            <p:cNvPr id="11294" name="Google Shape;11294;p70"/>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0"/>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0"/>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0"/>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0"/>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0"/>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70"/>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1" name="Google Shape;11301;p70"/>
          <p:cNvGrpSpPr/>
          <p:nvPr/>
        </p:nvGrpSpPr>
        <p:grpSpPr>
          <a:xfrm>
            <a:off x="4806228" y="3464535"/>
            <a:ext cx="348568" cy="349449"/>
            <a:chOff x="-61783350" y="3743950"/>
            <a:chExt cx="316650" cy="317450"/>
          </a:xfrm>
        </p:grpSpPr>
        <p:sp>
          <p:nvSpPr>
            <p:cNvPr id="11302" name="Google Shape;11302;p70"/>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0"/>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04" name="Google Shape;11304;p70"/>
          <p:cNvSpPr/>
          <p:nvPr/>
        </p:nvSpPr>
        <p:spPr>
          <a:xfrm>
            <a:off x="4804311" y="3873032"/>
            <a:ext cx="348568" cy="348871"/>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0"/>
          <p:cNvSpPr/>
          <p:nvPr/>
        </p:nvSpPr>
        <p:spPr>
          <a:xfrm>
            <a:off x="6919200" y="3052541"/>
            <a:ext cx="348568" cy="330680"/>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0"/>
          <p:cNvSpPr/>
          <p:nvPr/>
        </p:nvSpPr>
        <p:spPr>
          <a:xfrm>
            <a:off x="6918333" y="3502808"/>
            <a:ext cx="350302" cy="273136"/>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7" name="Google Shape;11307;p70"/>
          <p:cNvGrpSpPr/>
          <p:nvPr/>
        </p:nvGrpSpPr>
        <p:grpSpPr>
          <a:xfrm>
            <a:off x="6919750" y="3873868"/>
            <a:ext cx="351183" cy="346945"/>
            <a:chOff x="-59869425" y="4102225"/>
            <a:chExt cx="319025" cy="315175"/>
          </a:xfrm>
        </p:grpSpPr>
        <p:sp>
          <p:nvSpPr>
            <p:cNvPr id="11308" name="Google Shape;11308;p70"/>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0"/>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0"/>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0"/>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2" name="Google Shape;11312;p70"/>
          <p:cNvGrpSpPr/>
          <p:nvPr/>
        </p:nvGrpSpPr>
        <p:grpSpPr>
          <a:xfrm>
            <a:off x="7768209" y="3465403"/>
            <a:ext cx="348568" cy="347715"/>
            <a:chOff x="-59029025" y="3711650"/>
            <a:chExt cx="316650" cy="315875"/>
          </a:xfrm>
        </p:grpSpPr>
        <p:sp>
          <p:nvSpPr>
            <p:cNvPr id="11313" name="Google Shape;11313;p70"/>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0"/>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0"/>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0"/>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0"/>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0"/>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0"/>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323" name="Shape 11323"/>
        <p:cNvGrpSpPr/>
        <p:nvPr/>
      </p:nvGrpSpPr>
      <p:grpSpPr>
        <a:xfrm>
          <a:off x="0" y="0"/>
          <a:ext cx="0" cy="0"/>
          <a:chOff x="0" y="0"/>
          <a:chExt cx="0" cy="0"/>
        </a:xfrm>
      </p:grpSpPr>
      <p:sp>
        <p:nvSpPr>
          <p:cNvPr id="11324" name="Google Shape;11324;p7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325" name="Google Shape;11325;p71"/>
          <p:cNvGrpSpPr/>
          <p:nvPr/>
        </p:nvGrpSpPr>
        <p:grpSpPr>
          <a:xfrm>
            <a:off x="1095363" y="1685939"/>
            <a:ext cx="336332" cy="336332"/>
            <a:chOff x="-57970450" y="1903275"/>
            <a:chExt cx="318225" cy="318225"/>
          </a:xfrm>
        </p:grpSpPr>
        <p:sp>
          <p:nvSpPr>
            <p:cNvPr id="11326" name="Google Shape;11326;p71"/>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71"/>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1"/>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1"/>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0" name="Google Shape;11330;p71"/>
          <p:cNvGrpSpPr/>
          <p:nvPr/>
        </p:nvGrpSpPr>
        <p:grpSpPr>
          <a:xfrm>
            <a:off x="1115761" y="2101328"/>
            <a:ext cx="295536" cy="334667"/>
            <a:chOff x="-57950750" y="2296300"/>
            <a:chExt cx="279625" cy="316650"/>
          </a:xfrm>
        </p:grpSpPr>
        <p:sp>
          <p:nvSpPr>
            <p:cNvPr id="11331" name="Google Shape;11331;p71"/>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1"/>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1"/>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1"/>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5" name="Google Shape;11335;p71"/>
          <p:cNvGrpSpPr/>
          <p:nvPr/>
        </p:nvGrpSpPr>
        <p:grpSpPr>
          <a:xfrm>
            <a:off x="1095469" y="2515051"/>
            <a:ext cx="336121" cy="335513"/>
            <a:chOff x="-57969675" y="2687750"/>
            <a:chExt cx="318025" cy="317450"/>
          </a:xfrm>
        </p:grpSpPr>
        <p:sp>
          <p:nvSpPr>
            <p:cNvPr id="11336" name="Google Shape;11336;p71"/>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1"/>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1"/>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1"/>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0" name="Google Shape;11340;p71"/>
          <p:cNvGrpSpPr/>
          <p:nvPr/>
        </p:nvGrpSpPr>
        <p:grpSpPr>
          <a:xfrm>
            <a:off x="3153180" y="1685939"/>
            <a:ext cx="338842" cy="336332"/>
            <a:chOff x="-56012425" y="1903275"/>
            <a:chExt cx="320600" cy="318225"/>
          </a:xfrm>
        </p:grpSpPr>
        <p:sp>
          <p:nvSpPr>
            <p:cNvPr id="11341" name="Google Shape;11341;p71"/>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1"/>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3" name="Google Shape;11343;p71"/>
          <p:cNvGrpSpPr/>
          <p:nvPr/>
        </p:nvGrpSpPr>
        <p:grpSpPr>
          <a:xfrm>
            <a:off x="3154013" y="2099663"/>
            <a:ext cx="337178" cy="337178"/>
            <a:chOff x="-56010850" y="2294725"/>
            <a:chExt cx="319025" cy="319025"/>
          </a:xfrm>
        </p:grpSpPr>
        <p:sp>
          <p:nvSpPr>
            <p:cNvPr id="11344" name="Google Shape;11344;p71"/>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1"/>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1"/>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1"/>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8" name="Google Shape;11348;p71"/>
          <p:cNvGrpSpPr/>
          <p:nvPr/>
        </p:nvGrpSpPr>
        <p:grpSpPr>
          <a:xfrm>
            <a:off x="3154026" y="2514232"/>
            <a:ext cx="337151" cy="336332"/>
            <a:chOff x="-56010050" y="2686975"/>
            <a:chExt cx="319000" cy="318225"/>
          </a:xfrm>
        </p:grpSpPr>
        <p:sp>
          <p:nvSpPr>
            <p:cNvPr id="11349" name="Google Shape;11349;p71"/>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1"/>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1"/>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1"/>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3" name="Google Shape;11353;p71"/>
          <p:cNvGrpSpPr/>
          <p:nvPr/>
        </p:nvGrpSpPr>
        <p:grpSpPr>
          <a:xfrm>
            <a:off x="5231050" y="1685939"/>
            <a:ext cx="337178" cy="336332"/>
            <a:chOff x="-54081175" y="1903275"/>
            <a:chExt cx="319025" cy="318225"/>
          </a:xfrm>
        </p:grpSpPr>
        <p:sp>
          <p:nvSpPr>
            <p:cNvPr id="11354" name="Google Shape;11354;p71"/>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1"/>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6" name="Google Shape;11356;p71"/>
          <p:cNvGrpSpPr/>
          <p:nvPr/>
        </p:nvGrpSpPr>
        <p:grpSpPr>
          <a:xfrm>
            <a:off x="5251871" y="2101328"/>
            <a:ext cx="295536" cy="335513"/>
            <a:chOff x="-54063050" y="2296300"/>
            <a:chExt cx="279625" cy="317450"/>
          </a:xfrm>
        </p:grpSpPr>
        <p:sp>
          <p:nvSpPr>
            <p:cNvPr id="11357" name="Google Shape;11357;p71"/>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1"/>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1"/>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1"/>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1" name="Google Shape;11361;p71"/>
          <p:cNvGrpSpPr/>
          <p:nvPr/>
        </p:nvGrpSpPr>
        <p:grpSpPr>
          <a:xfrm>
            <a:off x="5251871" y="2512620"/>
            <a:ext cx="295536" cy="336279"/>
            <a:chOff x="-54061475" y="2685450"/>
            <a:chExt cx="279625" cy="318175"/>
          </a:xfrm>
        </p:grpSpPr>
        <p:sp>
          <p:nvSpPr>
            <p:cNvPr id="11362" name="Google Shape;11362;p71"/>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1"/>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1"/>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71"/>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6" name="Google Shape;11366;p71"/>
          <p:cNvGrpSpPr/>
          <p:nvPr/>
        </p:nvGrpSpPr>
        <p:grpSpPr>
          <a:xfrm>
            <a:off x="7350894" y="1695108"/>
            <a:ext cx="256404" cy="337151"/>
            <a:chOff x="-52074300" y="1911950"/>
            <a:chExt cx="242600" cy="319000"/>
          </a:xfrm>
        </p:grpSpPr>
        <p:sp>
          <p:nvSpPr>
            <p:cNvPr id="11367" name="Google Shape;11367;p71"/>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1"/>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1"/>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1"/>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1" name="Google Shape;11371;p71"/>
          <p:cNvGrpSpPr/>
          <p:nvPr/>
        </p:nvGrpSpPr>
        <p:grpSpPr>
          <a:xfrm>
            <a:off x="1495497" y="1686785"/>
            <a:ext cx="337178" cy="336332"/>
            <a:chOff x="-57578225" y="1904075"/>
            <a:chExt cx="319025" cy="318225"/>
          </a:xfrm>
        </p:grpSpPr>
        <p:sp>
          <p:nvSpPr>
            <p:cNvPr id="11372" name="Google Shape;11372;p71"/>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71"/>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1"/>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71"/>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6" name="Google Shape;11376;p71"/>
          <p:cNvGrpSpPr/>
          <p:nvPr/>
        </p:nvGrpSpPr>
        <p:grpSpPr>
          <a:xfrm>
            <a:off x="1516317" y="2099663"/>
            <a:ext cx="295536" cy="336332"/>
            <a:chOff x="-57558525" y="2294725"/>
            <a:chExt cx="279625" cy="318225"/>
          </a:xfrm>
        </p:grpSpPr>
        <p:sp>
          <p:nvSpPr>
            <p:cNvPr id="11377" name="Google Shape;11377;p71"/>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71"/>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1"/>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71"/>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71"/>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2" name="Google Shape;11382;p71"/>
          <p:cNvGrpSpPr/>
          <p:nvPr/>
        </p:nvGrpSpPr>
        <p:grpSpPr>
          <a:xfrm>
            <a:off x="1493832" y="2514232"/>
            <a:ext cx="340507" cy="337151"/>
            <a:chOff x="-57579800" y="2686975"/>
            <a:chExt cx="322175" cy="319000"/>
          </a:xfrm>
        </p:grpSpPr>
        <p:sp>
          <p:nvSpPr>
            <p:cNvPr id="11383" name="Google Shape;11383;p71"/>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71"/>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5" name="Google Shape;11385;p71"/>
          <p:cNvGrpSpPr/>
          <p:nvPr/>
        </p:nvGrpSpPr>
        <p:grpSpPr>
          <a:xfrm>
            <a:off x="3566071" y="2099663"/>
            <a:ext cx="342171" cy="336332"/>
            <a:chOff x="-55620975" y="2294725"/>
            <a:chExt cx="323750" cy="318225"/>
          </a:xfrm>
        </p:grpSpPr>
        <p:sp>
          <p:nvSpPr>
            <p:cNvPr id="11386" name="Google Shape;11386;p71"/>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1"/>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1"/>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1"/>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1"/>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1"/>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2" name="Google Shape;11392;p71"/>
          <p:cNvGrpSpPr/>
          <p:nvPr/>
        </p:nvGrpSpPr>
        <p:grpSpPr>
          <a:xfrm>
            <a:off x="3568159" y="2514153"/>
            <a:ext cx="337997" cy="336411"/>
            <a:chOff x="-55620175" y="2686900"/>
            <a:chExt cx="319800" cy="318300"/>
          </a:xfrm>
        </p:grpSpPr>
        <p:sp>
          <p:nvSpPr>
            <p:cNvPr id="11393" name="Google Shape;11393;p71"/>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1"/>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1"/>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1"/>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7" name="Google Shape;11397;p71"/>
          <p:cNvGrpSpPr/>
          <p:nvPr/>
        </p:nvGrpSpPr>
        <p:grpSpPr>
          <a:xfrm>
            <a:off x="5645619" y="1685939"/>
            <a:ext cx="337151" cy="336332"/>
            <a:chOff x="-53690500" y="1903275"/>
            <a:chExt cx="319000" cy="318225"/>
          </a:xfrm>
        </p:grpSpPr>
        <p:sp>
          <p:nvSpPr>
            <p:cNvPr id="11398" name="Google Shape;11398;p71"/>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1"/>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1"/>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1"/>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2" name="Google Shape;11402;p71"/>
          <p:cNvGrpSpPr/>
          <p:nvPr/>
        </p:nvGrpSpPr>
        <p:grpSpPr>
          <a:xfrm>
            <a:off x="5666427" y="2101328"/>
            <a:ext cx="295536" cy="334667"/>
            <a:chOff x="-53670800" y="2296300"/>
            <a:chExt cx="279625" cy="316650"/>
          </a:xfrm>
        </p:grpSpPr>
        <p:sp>
          <p:nvSpPr>
            <p:cNvPr id="11403" name="Google Shape;11403;p71"/>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1"/>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1"/>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1"/>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7" name="Google Shape;11407;p71"/>
          <p:cNvGrpSpPr/>
          <p:nvPr/>
        </p:nvGrpSpPr>
        <p:grpSpPr>
          <a:xfrm>
            <a:off x="5645619" y="2513809"/>
            <a:ext cx="337151" cy="336755"/>
            <a:chOff x="-53690500" y="2686575"/>
            <a:chExt cx="319000" cy="318625"/>
          </a:xfrm>
        </p:grpSpPr>
        <p:sp>
          <p:nvSpPr>
            <p:cNvPr id="11408" name="Google Shape;11408;p71"/>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1"/>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1"/>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1"/>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2" name="Google Shape;11412;p71"/>
          <p:cNvGrpSpPr/>
          <p:nvPr/>
        </p:nvGrpSpPr>
        <p:grpSpPr>
          <a:xfrm>
            <a:off x="7331315" y="2108964"/>
            <a:ext cx="295562" cy="336200"/>
            <a:chOff x="-52092425" y="2303525"/>
            <a:chExt cx="279650" cy="318100"/>
          </a:xfrm>
        </p:grpSpPr>
        <p:sp>
          <p:nvSpPr>
            <p:cNvPr id="11413" name="Google Shape;11413;p71"/>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1"/>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1"/>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1"/>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1"/>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8" name="Google Shape;11418;p71"/>
          <p:cNvGrpSpPr/>
          <p:nvPr/>
        </p:nvGrpSpPr>
        <p:grpSpPr>
          <a:xfrm>
            <a:off x="1905365" y="1687604"/>
            <a:ext cx="338816" cy="336332"/>
            <a:chOff x="-57189125" y="1904850"/>
            <a:chExt cx="320575" cy="318225"/>
          </a:xfrm>
        </p:grpSpPr>
        <p:sp>
          <p:nvSpPr>
            <p:cNvPr id="11419" name="Google Shape;11419;p71"/>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1"/>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1"/>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1"/>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1"/>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4" name="Google Shape;11424;p71"/>
          <p:cNvGrpSpPr/>
          <p:nvPr/>
        </p:nvGrpSpPr>
        <p:grpSpPr>
          <a:xfrm>
            <a:off x="1906197" y="2120484"/>
            <a:ext cx="337151" cy="294717"/>
            <a:chOff x="-57187550" y="2314425"/>
            <a:chExt cx="319000" cy="278850"/>
          </a:xfrm>
        </p:grpSpPr>
        <p:sp>
          <p:nvSpPr>
            <p:cNvPr id="11425" name="Google Shape;11425;p71"/>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1"/>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1"/>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1"/>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9" name="Google Shape;11429;p71"/>
          <p:cNvGrpSpPr/>
          <p:nvPr/>
        </p:nvGrpSpPr>
        <p:grpSpPr>
          <a:xfrm>
            <a:off x="1921997" y="2513598"/>
            <a:ext cx="305550" cy="336966"/>
            <a:chOff x="-57172600" y="2686375"/>
            <a:chExt cx="289100" cy="318825"/>
          </a:xfrm>
        </p:grpSpPr>
        <p:sp>
          <p:nvSpPr>
            <p:cNvPr id="11430" name="Google Shape;11430;p71"/>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71"/>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2" name="Google Shape;11432;p71"/>
          <p:cNvGrpSpPr/>
          <p:nvPr/>
        </p:nvGrpSpPr>
        <p:grpSpPr>
          <a:xfrm>
            <a:off x="3983124" y="1685939"/>
            <a:ext cx="336332" cy="334667"/>
            <a:chOff x="-55225575" y="1903275"/>
            <a:chExt cx="318225" cy="316650"/>
          </a:xfrm>
        </p:grpSpPr>
        <p:sp>
          <p:nvSpPr>
            <p:cNvPr id="11433" name="Google Shape;11433;p71"/>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1"/>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1"/>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1"/>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1"/>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8" name="Google Shape;11438;p71"/>
          <p:cNvGrpSpPr/>
          <p:nvPr/>
        </p:nvGrpSpPr>
        <p:grpSpPr>
          <a:xfrm>
            <a:off x="3993535" y="2101328"/>
            <a:ext cx="315511" cy="334667"/>
            <a:chOff x="-55217700" y="2296300"/>
            <a:chExt cx="298525" cy="316650"/>
          </a:xfrm>
        </p:grpSpPr>
        <p:sp>
          <p:nvSpPr>
            <p:cNvPr id="11439" name="Google Shape;11439;p71"/>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1"/>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1"/>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1"/>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3" name="Google Shape;11443;p71"/>
          <p:cNvGrpSpPr/>
          <p:nvPr/>
        </p:nvGrpSpPr>
        <p:grpSpPr>
          <a:xfrm>
            <a:off x="3982292" y="2515897"/>
            <a:ext cx="337997" cy="334667"/>
            <a:chOff x="-55229525" y="2688550"/>
            <a:chExt cx="319800" cy="316650"/>
          </a:xfrm>
        </p:grpSpPr>
        <p:sp>
          <p:nvSpPr>
            <p:cNvPr id="11444" name="Google Shape;11444;p71"/>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1"/>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71"/>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71"/>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8" name="Google Shape;11448;p71"/>
          <p:cNvGrpSpPr/>
          <p:nvPr/>
        </p:nvGrpSpPr>
        <p:grpSpPr>
          <a:xfrm>
            <a:off x="6069304" y="1685939"/>
            <a:ext cx="315537" cy="336332"/>
            <a:chOff x="-53288825" y="1903275"/>
            <a:chExt cx="298550" cy="318225"/>
          </a:xfrm>
        </p:grpSpPr>
        <p:sp>
          <p:nvSpPr>
            <p:cNvPr id="11449" name="Google Shape;11449;p71"/>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1"/>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1"/>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2" name="Google Shape;11452;p71"/>
          <p:cNvGrpSpPr/>
          <p:nvPr/>
        </p:nvGrpSpPr>
        <p:grpSpPr>
          <a:xfrm>
            <a:off x="6058484" y="2099663"/>
            <a:ext cx="337178" cy="336332"/>
            <a:chOff x="-53299850" y="2294725"/>
            <a:chExt cx="319025" cy="318225"/>
          </a:xfrm>
        </p:grpSpPr>
        <p:sp>
          <p:nvSpPr>
            <p:cNvPr id="11453" name="Google Shape;11453;p71"/>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1"/>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5" name="Google Shape;11455;p71"/>
          <p:cNvGrpSpPr/>
          <p:nvPr/>
        </p:nvGrpSpPr>
        <p:grpSpPr>
          <a:xfrm>
            <a:off x="6079715" y="2515051"/>
            <a:ext cx="294717" cy="335513"/>
            <a:chOff x="-53278575" y="2687750"/>
            <a:chExt cx="278850" cy="317450"/>
          </a:xfrm>
        </p:grpSpPr>
        <p:sp>
          <p:nvSpPr>
            <p:cNvPr id="11456" name="Google Shape;11456;p71"/>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1"/>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1"/>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1"/>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0" name="Google Shape;11460;p71"/>
          <p:cNvGrpSpPr/>
          <p:nvPr/>
        </p:nvGrpSpPr>
        <p:grpSpPr>
          <a:xfrm>
            <a:off x="7310508" y="2514760"/>
            <a:ext cx="337178" cy="337468"/>
            <a:chOff x="-52101875" y="2687475"/>
            <a:chExt cx="319025" cy="319300"/>
          </a:xfrm>
        </p:grpSpPr>
        <p:sp>
          <p:nvSpPr>
            <p:cNvPr id="11461" name="Google Shape;11461;p71"/>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1"/>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1"/>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1"/>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5" name="Google Shape;11465;p71"/>
          <p:cNvGrpSpPr/>
          <p:nvPr/>
        </p:nvGrpSpPr>
        <p:grpSpPr>
          <a:xfrm>
            <a:off x="2346261" y="1686785"/>
            <a:ext cx="295536" cy="336332"/>
            <a:chOff x="-56774050" y="1904075"/>
            <a:chExt cx="279625" cy="318225"/>
          </a:xfrm>
        </p:grpSpPr>
        <p:sp>
          <p:nvSpPr>
            <p:cNvPr id="11466" name="Google Shape;11466;p71"/>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1"/>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8" name="Google Shape;11468;p71"/>
          <p:cNvGrpSpPr/>
          <p:nvPr/>
        </p:nvGrpSpPr>
        <p:grpSpPr>
          <a:xfrm>
            <a:off x="2346261" y="2099663"/>
            <a:ext cx="295536" cy="336332"/>
            <a:chOff x="-56774850" y="2294725"/>
            <a:chExt cx="279625" cy="318225"/>
          </a:xfrm>
        </p:grpSpPr>
        <p:sp>
          <p:nvSpPr>
            <p:cNvPr id="11469" name="Google Shape;11469;p71"/>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1"/>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1"/>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2" name="Google Shape;11472;p71"/>
          <p:cNvGrpSpPr/>
          <p:nvPr/>
        </p:nvGrpSpPr>
        <p:grpSpPr>
          <a:xfrm>
            <a:off x="2365827" y="2514232"/>
            <a:ext cx="256404" cy="335486"/>
            <a:chOff x="-56756725" y="2686975"/>
            <a:chExt cx="242600" cy="317425"/>
          </a:xfrm>
        </p:grpSpPr>
        <p:sp>
          <p:nvSpPr>
            <p:cNvPr id="11473" name="Google Shape;11473;p71"/>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1"/>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1"/>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6" name="Google Shape;11476;p71"/>
          <p:cNvGrpSpPr/>
          <p:nvPr/>
        </p:nvGrpSpPr>
        <p:grpSpPr>
          <a:xfrm>
            <a:off x="4408328" y="1685939"/>
            <a:ext cx="314216" cy="337178"/>
            <a:chOff x="-54826975" y="1903275"/>
            <a:chExt cx="297300" cy="319025"/>
          </a:xfrm>
        </p:grpSpPr>
        <p:sp>
          <p:nvSpPr>
            <p:cNvPr id="11477" name="Google Shape;11477;p71"/>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1"/>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1"/>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0" name="Google Shape;11480;p71"/>
          <p:cNvGrpSpPr/>
          <p:nvPr/>
        </p:nvGrpSpPr>
        <p:grpSpPr>
          <a:xfrm>
            <a:off x="4396861" y="2101328"/>
            <a:ext cx="337151" cy="334641"/>
            <a:chOff x="-54836500" y="2296300"/>
            <a:chExt cx="319000" cy="316625"/>
          </a:xfrm>
        </p:grpSpPr>
        <p:sp>
          <p:nvSpPr>
            <p:cNvPr id="11481" name="Google Shape;11481;p71"/>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1"/>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1"/>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1"/>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5" name="Google Shape;11485;p71"/>
          <p:cNvGrpSpPr/>
          <p:nvPr/>
        </p:nvGrpSpPr>
        <p:grpSpPr>
          <a:xfrm>
            <a:off x="4416836" y="2515051"/>
            <a:ext cx="297200" cy="336332"/>
            <a:chOff x="-54817600" y="2687750"/>
            <a:chExt cx="281200" cy="318225"/>
          </a:xfrm>
        </p:grpSpPr>
        <p:sp>
          <p:nvSpPr>
            <p:cNvPr id="11486" name="Google Shape;11486;p71"/>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1"/>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1"/>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1"/>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0" name="Google Shape;11490;p71"/>
          <p:cNvGrpSpPr/>
          <p:nvPr/>
        </p:nvGrpSpPr>
        <p:grpSpPr>
          <a:xfrm>
            <a:off x="6494706" y="1685939"/>
            <a:ext cx="295536" cy="334667"/>
            <a:chOff x="-52887125" y="1903275"/>
            <a:chExt cx="279625" cy="316650"/>
          </a:xfrm>
        </p:grpSpPr>
        <p:sp>
          <p:nvSpPr>
            <p:cNvPr id="11491" name="Google Shape;11491;p71"/>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1"/>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3" name="Google Shape;11493;p71"/>
          <p:cNvGrpSpPr/>
          <p:nvPr/>
        </p:nvGrpSpPr>
        <p:grpSpPr>
          <a:xfrm>
            <a:off x="6474731" y="2098844"/>
            <a:ext cx="335486" cy="337151"/>
            <a:chOff x="-52906025" y="2293950"/>
            <a:chExt cx="317425" cy="319000"/>
          </a:xfrm>
        </p:grpSpPr>
        <p:sp>
          <p:nvSpPr>
            <p:cNvPr id="11494" name="Google Shape;11494;p71"/>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1"/>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1"/>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7" name="Google Shape;11497;p71"/>
          <p:cNvGrpSpPr/>
          <p:nvPr/>
        </p:nvGrpSpPr>
        <p:grpSpPr>
          <a:xfrm>
            <a:off x="6494706" y="2514232"/>
            <a:ext cx="295536" cy="336332"/>
            <a:chOff x="-52887125" y="2686975"/>
            <a:chExt cx="279625" cy="318225"/>
          </a:xfrm>
        </p:grpSpPr>
        <p:sp>
          <p:nvSpPr>
            <p:cNvPr id="11498" name="Google Shape;11498;p71"/>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1"/>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1"/>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1"/>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2" name="Google Shape;11502;p71"/>
          <p:cNvGrpSpPr/>
          <p:nvPr/>
        </p:nvGrpSpPr>
        <p:grpSpPr>
          <a:xfrm>
            <a:off x="7742828" y="1698437"/>
            <a:ext cx="296355" cy="334667"/>
            <a:chOff x="-51722225" y="1915100"/>
            <a:chExt cx="280400" cy="316650"/>
          </a:xfrm>
        </p:grpSpPr>
        <p:sp>
          <p:nvSpPr>
            <p:cNvPr id="11503" name="Google Shape;11503;p71"/>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1"/>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1"/>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1"/>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7" name="Google Shape;11507;p71"/>
          <p:cNvGrpSpPr/>
          <p:nvPr/>
        </p:nvGrpSpPr>
        <p:grpSpPr>
          <a:xfrm>
            <a:off x="2733364" y="1685226"/>
            <a:ext cx="345474" cy="336226"/>
            <a:chOff x="-56407800" y="1902600"/>
            <a:chExt cx="326875" cy="318125"/>
          </a:xfrm>
        </p:grpSpPr>
        <p:sp>
          <p:nvSpPr>
            <p:cNvPr id="11508" name="Google Shape;11508;p71"/>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71"/>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1"/>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1" name="Google Shape;11511;p71"/>
          <p:cNvGrpSpPr/>
          <p:nvPr/>
        </p:nvGrpSpPr>
        <p:grpSpPr>
          <a:xfrm>
            <a:off x="2738768" y="2110496"/>
            <a:ext cx="334667" cy="315511"/>
            <a:chOff x="-56401500" y="2304975"/>
            <a:chExt cx="316650" cy="298525"/>
          </a:xfrm>
        </p:grpSpPr>
        <p:sp>
          <p:nvSpPr>
            <p:cNvPr id="11512" name="Google Shape;11512;p71"/>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1"/>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1"/>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1"/>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6" name="Google Shape;11516;p71"/>
          <p:cNvGrpSpPr/>
          <p:nvPr/>
        </p:nvGrpSpPr>
        <p:grpSpPr>
          <a:xfrm>
            <a:off x="4835248" y="1684275"/>
            <a:ext cx="298046" cy="336332"/>
            <a:chOff x="-54426150" y="1901700"/>
            <a:chExt cx="282000" cy="318225"/>
          </a:xfrm>
        </p:grpSpPr>
        <p:sp>
          <p:nvSpPr>
            <p:cNvPr id="11517" name="Google Shape;11517;p71"/>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1"/>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1"/>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1"/>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1" name="Google Shape;11521;p71"/>
          <p:cNvGrpSpPr/>
          <p:nvPr/>
        </p:nvGrpSpPr>
        <p:grpSpPr>
          <a:xfrm>
            <a:off x="4835248" y="2099663"/>
            <a:ext cx="298046" cy="337178"/>
            <a:chOff x="-54426150" y="2294725"/>
            <a:chExt cx="282000" cy="319025"/>
          </a:xfrm>
        </p:grpSpPr>
        <p:sp>
          <p:nvSpPr>
            <p:cNvPr id="11522" name="Google Shape;11522;p71"/>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1"/>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1"/>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71"/>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1"/>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7" name="Google Shape;11527;p71"/>
          <p:cNvGrpSpPr/>
          <p:nvPr/>
        </p:nvGrpSpPr>
        <p:grpSpPr>
          <a:xfrm>
            <a:off x="4833583" y="2514232"/>
            <a:ext cx="301375" cy="337151"/>
            <a:chOff x="-54427725" y="2686975"/>
            <a:chExt cx="285150" cy="319000"/>
          </a:xfrm>
        </p:grpSpPr>
        <p:sp>
          <p:nvSpPr>
            <p:cNvPr id="11528" name="Google Shape;11528;p71"/>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71"/>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1"/>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71"/>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71"/>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3" name="Google Shape;11533;p71"/>
          <p:cNvGrpSpPr/>
          <p:nvPr/>
        </p:nvGrpSpPr>
        <p:grpSpPr>
          <a:xfrm>
            <a:off x="6888851" y="1686151"/>
            <a:ext cx="334667" cy="335302"/>
            <a:chOff x="-52513800" y="1903475"/>
            <a:chExt cx="316650" cy="317250"/>
          </a:xfrm>
        </p:grpSpPr>
        <p:sp>
          <p:nvSpPr>
            <p:cNvPr id="11534" name="Google Shape;11534;p71"/>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1"/>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6" name="Google Shape;11536;p71"/>
          <p:cNvGrpSpPr/>
          <p:nvPr/>
        </p:nvGrpSpPr>
        <p:grpSpPr>
          <a:xfrm>
            <a:off x="6898006" y="2100509"/>
            <a:ext cx="316357" cy="335486"/>
            <a:chOff x="-52505925" y="2295525"/>
            <a:chExt cx="299325" cy="317425"/>
          </a:xfrm>
        </p:grpSpPr>
        <p:sp>
          <p:nvSpPr>
            <p:cNvPr id="11537" name="Google Shape;11537;p71"/>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1"/>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1"/>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1"/>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1" name="Google Shape;11541;p71"/>
          <p:cNvGrpSpPr/>
          <p:nvPr/>
        </p:nvGrpSpPr>
        <p:grpSpPr>
          <a:xfrm>
            <a:off x="6908417" y="2514232"/>
            <a:ext cx="295536" cy="336332"/>
            <a:chOff x="-52494100" y="2686975"/>
            <a:chExt cx="279625" cy="318225"/>
          </a:xfrm>
        </p:grpSpPr>
        <p:sp>
          <p:nvSpPr>
            <p:cNvPr id="11542" name="Google Shape;11542;p71"/>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1"/>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1"/>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1"/>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6" name="Google Shape;11546;p71"/>
          <p:cNvGrpSpPr/>
          <p:nvPr/>
        </p:nvGrpSpPr>
        <p:grpSpPr>
          <a:xfrm>
            <a:off x="7744070" y="2111315"/>
            <a:ext cx="293871" cy="336332"/>
            <a:chOff x="-51708850" y="2305750"/>
            <a:chExt cx="278050" cy="318225"/>
          </a:xfrm>
        </p:grpSpPr>
        <p:sp>
          <p:nvSpPr>
            <p:cNvPr id="11547" name="Google Shape;11547;p71"/>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1"/>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1"/>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0" name="Google Shape;11550;p71"/>
          <p:cNvGrpSpPr/>
          <p:nvPr/>
        </p:nvGrpSpPr>
        <p:grpSpPr>
          <a:xfrm>
            <a:off x="1094954" y="3054255"/>
            <a:ext cx="337151" cy="337389"/>
            <a:chOff x="-57956275" y="3197925"/>
            <a:chExt cx="319000" cy="319225"/>
          </a:xfrm>
        </p:grpSpPr>
        <p:sp>
          <p:nvSpPr>
            <p:cNvPr id="11551" name="Google Shape;11551;p71"/>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1"/>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1"/>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1"/>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1"/>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1"/>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71"/>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8" name="Google Shape;11558;p71"/>
          <p:cNvGrpSpPr/>
          <p:nvPr/>
        </p:nvGrpSpPr>
        <p:grpSpPr>
          <a:xfrm>
            <a:off x="1115761" y="3469035"/>
            <a:ext cx="295536" cy="337151"/>
            <a:chOff x="-57940525" y="3590375"/>
            <a:chExt cx="279625" cy="319000"/>
          </a:xfrm>
        </p:grpSpPr>
        <p:sp>
          <p:nvSpPr>
            <p:cNvPr id="11559" name="Google Shape;11559;p71"/>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1"/>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1"/>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1"/>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1"/>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4" name="Google Shape;11564;p71"/>
          <p:cNvGrpSpPr/>
          <p:nvPr/>
        </p:nvGrpSpPr>
        <p:grpSpPr>
          <a:xfrm>
            <a:off x="1095363" y="3883578"/>
            <a:ext cx="336332" cy="337178"/>
            <a:chOff x="-57959425" y="3982600"/>
            <a:chExt cx="318225" cy="319025"/>
          </a:xfrm>
        </p:grpSpPr>
        <p:sp>
          <p:nvSpPr>
            <p:cNvPr id="11565" name="Google Shape;11565;p71"/>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1"/>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1"/>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1"/>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9" name="Google Shape;11569;p71"/>
          <p:cNvGrpSpPr/>
          <p:nvPr/>
        </p:nvGrpSpPr>
        <p:grpSpPr>
          <a:xfrm>
            <a:off x="3154845" y="3055312"/>
            <a:ext cx="335513" cy="335513"/>
            <a:chOff x="-55987225" y="3198925"/>
            <a:chExt cx="317450" cy="317450"/>
          </a:xfrm>
        </p:grpSpPr>
        <p:sp>
          <p:nvSpPr>
            <p:cNvPr id="11570" name="Google Shape;11570;p71"/>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71"/>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71"/>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1"/>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4" name="Google Shape;11574;p71"/>
          <p:cNvGrpSpPr/>
          <p:nvPr/>
        </p:nvGrpSpPr>
        <p:grpSpPr>
          <a:xfrm>
            <a:off x="3154845" y="3469722"/>
            <a:ext cx="335513" cy="335645"/>
            <a:chOff x="-55987225" y="3591025"/>
            <a:chExt cx="317450" cy="317575"/>
          </a:xfrm>
        </p:grpSpPr>
        <p:sp>
          <p:nvSpPr>
            <p:cNvPr id="11575" name="Google Shape;11575;p71"/>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71"/>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1"/>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1"/>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1"/>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0" name="Google Shape;11580;p71"/>
          <p:cNvGrpSpPr/>
          <p:nvPr/>
        </p:nvGrpSpPr>
        <p:grpSpPr>
          <a:xfrm>
            <a:off x="3154013" y="3883578"/>
            <a:ext cx="337178" cy="337178"/>
            <a:chOff x="-55988800" y="3982600"/>
            <a:chExt cx="319025" cy="319025"/>
          </a:xfrm>
        </p:grpSpPr>
        <p:sp>
          <p:nvSpPr>
            <p:cNvPr id="11581" name="Google Shape;11581;p71"/>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1"/>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1"/>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1"/>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1"/>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6" name="Google Shape;11586;p71"/>
          <p:cNvGrpSpPr/>
          <p:nvPr/>
        </p:nvGrpSpPr>
        <p:grpSpPr>
          <a:xfrm>
            <a:off x="5232305" y="3048653"/>
            <a:ext cx="334667" cy="337151"/>
            <a:chOff x="-54026025" y="3192625"/>
            <a:chExt cx="316650" cy="319000"/>
          </a:xfrm>
        </p:grpSpPr>
        <p:sp>
          <p:nvSpPr>
            <p:cNvPr id="11587" name="Google Shape;11587;p71"/>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1"/>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1"/>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1"/>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1"/>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1"/>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1"/>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71"/>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5" name="Google Shape;11595;p71"/>
          <p:cNvGrpSpPr/>
          <p:nvPr/>
        </p:nvGrpSpPr>
        <p:grpSpPr>
          <a:xfrm>
            <a:off x="5251039" y="3463196"/>
            <a:ext cx="297200" cy="336332"/>
            <a:chOff x="-54007925" y="3584850"/>
            <a:chExt cx="281200" cy="318225"/>
          </a:xfrm>
        </p:grpSpPr>
        <p:sp>
          <p:nvSpPr>
            <p:cNvPr id="11596" name="Google Shape;11596;p71"/>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1"/>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1"/>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1"/>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1"/>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1"/>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2" name="Google Shape;11602;p71"/>
          <p:cNvGrpSpPr/>
          <p:nvPr/>
        </p:nvGrpSpPr>
        <p:grpSpPr>
          <a:xfrm>
            <a:off x="5251039" y="3876153"/>
            <a:ext cx="297200" cy="337098"/>
            <a:chOff x="-54007925" y="3975575"/>
            <a:chExt cx="281200" cy="318950"/>
          </a:xfrm>
        </p:grpSpPr>
        <p:sp>
          <p:nvSpPr>
            <p:cNvPr id="11603" name="Google Shape;11603;p71"/>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1"/>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1"/>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1"/>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7" name="Google Shape;11607;p71"/>
          <p:cNvGrpSpPr/>
          <p:nvPr/>
        </p:nvGrpSpPr>
        <p:grpSpPr>
          <a:xfrm>
            <a:off x="7350062" y="3064930"/>
            <a:ext cx="258069" cy="336702"/>
            <a:chOff x="-52005775" y="3208025"/>
            <a:chExt cx="244175" cy="318575"/>
          </a:xfrm>
        </p:grpSpPr>
        <p:sp>
          <p:nvSpPr>
            <p:cNvPr id="11608" name="Google Shape;11608;p71"/>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1"/>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1"/>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1"/>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1"/>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1"/>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1"/>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1"/>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1"/>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1"/>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71"/>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9" name="Google Shape;11619;p71"/>
          <p:cNvGrpSpPr/>
          <p:nvPr/>
        </p:nvGrpSpPr>
        <p:grpSpPr>
          <a:xfrm>
            <a:off x="1495919" y="3055312"/>
            <a:ext cx="336332" cy="336332"/>
            <a:chOff x="-57568775" y="3198925"/>
            <a:chExt cx="318225" cy="318225"/>
          </a:xfrm>
        </p:grpSpPr>
        <p:sp>
          <p:nvSpPr>
            <p:cNvPr id="11620" name="Google Shape;11620;p71"/>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1"/>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1"/>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1"/>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1"/>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1"/>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6" name="Google Shape;11626;p71"/>
          <p:cNvGrpSpPr/>
          <p:nvPr/>
        </p:nvGrpSpPr>
        <p:grpSpPr>
          <a:xfrm>
            <a:off x="1516317" y="3469035"/>
            <a:ext cx="295536" cy="336332"/>
            <a:chOff x="-57549075" y="3590375"/>
            <a:chExt cx="279625" cy="318225"/>
          </a:xfrm>
        </p:grpSpPr>
        <p:sp>
          <p:nvSpPr>
            <p:cNvPr id="11627" name="Google Shape;11627;p71"/>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1"/>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1"/>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1"/>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1" name="Google Shape;11631;p71"/>
          <p:cNvGrpSpPr/>
          <p:nvPr/>
        </p:nvGrpSpPr>
        <p:grpSpPr>
          <a:xfrm>
            <a:off x="1495087" y="3883578"/>
            <a:ext cx="337997" cy="337997"/>
            <a:chOff x="-57570350" y="3982600"/>
            <a:chExt cx="319800" cy="319800"/>
          </a:xfrm>
        </p:grpSpPr>
        <p:sp>
          <p:nvSpPr>
            <p:cNvPr id="11632" name="Google Shape;11632;p71"/>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1"/>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1"/>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1"/>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6" name="Google Shape;11636;p71"/>
          <p:cNvGrpSpPr/>
          <p:nvPr/>
        </p:nvGrpSpPr>
        <p:grpSpPr>
          <a:xfrm>
            <a:off x="3589389" y="3054466"/>
            <a:ext cx="295536" cy="337178"/>
            <a:chOff x="-55576850" y="3198125"/>
            <a:chExt cx="279625" cy="319025"/>
          </a:xfrm>
        </p:grpSpPr>
        <p:sp>
          <p:nvSpPr>
            <p:cNvPr id="11637" name="Google Shape;11637;p71"/>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1"/>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1"/>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1"/>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1" name="Google Shape;11641;p71"/>
          <p:cNvGrpSpPr/>
          <p:nvPr/>
        </p:nvGrpSpPr>
        <p:grpSpPr>
          <a:xfrm>
            <a:off x="3568159" y="3468824"/>
            <a:ext cx="337997" cy="336543"/>
            <a:chOff x="-55596550" y="3590175"/>
            <a:chExt cx="319800" cy="318425"/>
          </a:xfrm>
        </p:grpSpPr>
        <p:sp>
          <p:nvSpPr>
            <p:cNvPr id="11642" name="Google Shape;11642;p71"/>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71"/>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1"/>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1"/>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6" name="Google Shape;11646;p71"/>
          <p:cNvGrpSpPr/>
          <p:nvPr/>
        </p:nvGrpSpPr>
        <p:grpSpPr>
          <a:xfrm>
            <a:off x="3568568" y="3883340"/>
            <a:ext cx="337178" cy="337415"/>
            <a:chOff x="-55595775" y="3982375"/>
            <a:chExt cx="319025" cy="319250"/>
          </a:xfrm>
        </p:grpSpPr>
        <p:sp>
          <p:nvSpPr>
            <p:cNvPr id="11647" name="Google Shape;11647;p71"/>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1"/>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1"/>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1"/>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1"/>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1"/>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3" name="Google Shape;11653;p71"/>
          <p:cNvGrpSpPr/>
          <p:nvPr/>
        </p:nvGrpSpPr>
        <p:grpSpPr>
          <a:xfrm>
            <a:off x="5645606" y="3048653"/>
            <a:ext cx="337178" cy="336332"/>
            <a:chOff x="-53635375" y="3192625"/>
            <a:chExt cx="319025" cy="318225"/>
          </a:xfrm>
        </p:grpSpPr>
        <p:sp>
          <p:nvSpPr>
            <p:cNvPr id="11654" name="Google Shape;11654;p71"/>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71"/>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71"/>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7" name="Google Shape;11657;p71"/>
          <p:cNvGrpSpPr/>
          <p:nvPr/>
        </p:nvGrpSpPr>
        <p:grpSpPr>
          <a:xfrm>
            <a:off x="5666427" y="3463196"/>
            <a:ext cx="295536" cy="337178"/>
            <a:chOff x="-53615675" y="3584850"/>
            <a:chExt cx="279625" cy="319025"/>
          </a:xfrm>
        </p:grpSpPr>
        <p:sp>
          <p:nvSpPr>
            <p:cNvPr id="11658" name="Google Shape;11658;p71"/>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1"/>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1"/>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1" name="Google Shape;11661;p71"/>
          <p:cNvGrpSpPr/>
          <p:nvPr/>
        </p:nvGrpSpPr>
        <p:grpSpPr>
          <a:xfrm>
            <a:off x="5645619" y="3877131"/>
            <a:ext cx="337151" cy="336121"/>
            <a:chOff x="-53634575" y="3976500"/>
            <a:chExt cx="319000" cy="318025"/>
          </a:xfrm>
        </p:grpSpPr>
        <p:sp>
          <p:nvSpPr>
            <p:cNvPr id="11662" name="Google Shape;11662;p71"/>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1"/>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1"/>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71"/>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1"/>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1"/>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1"/>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1"/>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0" name="Google Shape;11670;p71"/>
          <p:cNvGrpSpPr/>
          <p:nvPr/>
        </p:nvGrpSpPr>
        <p:grpSpPr>
          <a:xfrm>
            <a:off x="7331328" y="3468718"/>
            <a:ext cx="295536" cy="336649"/>
            <a:chOff x="-52023900" y="3590075"/>
            <a:chExt cx="279625" cy="318525"/>
          </a:xfrm>
        </p:grpSpPr>
        <p:sp>
          <p:nvSpPr>
            <p:cNvPr id="11671" name="Google Shape;11671;p71"/>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1"/>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1"/>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1"/>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1"/>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71"/>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71"/>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8" name="Google Shape;11678;p71"/>
          <p:cNvGrpSpPr/>
          <p:nvPr/>
        </p:nvGrpSpPr>
        <p:grpSpPr>
          <a:xfrm>
            <a:off x="1906197" y="3055312"/>
            <a:ext cx="337151" cy="337151"/>
            <a:chOff x="-57173375" y="3198925"/>
            <a:chExt cx="319000" cy="319000"/>
          </a:xfrm>
        </p:grpSpPr>
        <p:sp>
          <p:nvSpPr>
            <p:cNvPr id="11679" name="Google Shape;11679;p71"/>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1"/>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1"/>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1"/>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3" name="Google Shape;11683;p71"/>
          <p:cNvGrpSpPr/>
          <p:nvPr/>
        </p:nvGrpSpPr>
        <p:grpSpPr>
          <a:xfrm>
            <a:off x="1907029" y="3489830"/>
            <a:ext cx="335486" cy="295562"/>
            <a:chOff x="-57176525" y="3610050"/>
            <a:chExt cx="317425" cy="279650"/>
          </a:xfrm>
        </p:grpSpPr>
        <p:sp>
          <p:nvSpPr>
            <p:cNvPr id="11684" name="Google Shape;11684;p71"/>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71"/>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71"/>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1"/>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1"/>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9" name="Google Shape;11689;p71"/>
          <p:cNvGrpSpPr/>
          <p:nvPr/>
        </p:nvGrpSpPr>
        <p:grpSpPr>
          <a:xfrm>
            <a:off x="1922843" y="3882944"/>
            <a:ext cx="303859" cy="336966"/>
            <a:chOff x="-57162350" y="3982000"/>
            <a:chExt cx="287500" cy="318825"/>
          </a:xfrm>
        </p:grpSpPr>
        <p:sp>
          <p:nvSpPr>
            <p:cNvPr id="11690" name="Google Shape;11690;p71"/>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71"/>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71"/>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1"/>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1"/>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71"/>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71"/>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71"/>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8" name="Google Shape;11698;p71"/>
          <p:cNvGrpSpPr/>
          <p:nvPr/>
        </p:nvGrpSpPr>
        <p:grpSpPr>
          <a:xfrm>
            <a:off x="3983124" y="3055312"/>
            <a:ext cx="336332" cy="334667"/>
            <a:chOff x="-55202750" y="3198925"/>
            <a:chExt cx="318225" cy="316650"/>
          </a:xfrm>
        </p:grpSpPr>
        <p:sp>
          <p:nvSpPr>
            <p:cNvPr id="11699" name="Google Shape;11699;p71"/>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1"/>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1" name="Google Shape;11701;p71"/>
          <p:cNvGrpSpPr/>
          <p:nvPr/>
        </p:nvGrpSpPr>
        <p:grpSpPr>
          <a:xfrm>
            <a:off x="3993112" y="3469035"/>
            <a:ext cx="316357" cy="336332"/>
            <a:chOff x="-55194875" y="3590375"/>
            <a:chExt cx="299325" cy="318225"/>
          </a:xfrm>
        </p:grpSpPr>
        <p:sp>
          <p:nvSpPr>
            <p:cNvPr id="11702" name="Google Shape;11702;p71"/>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71"/>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71"/>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1"/>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1"/>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7" name="Google Shape;11707;p71"/>
          <p:cNvGrpSpPr/>
          <p:nvPr/>
        </p:nvGrpSpPr>
        <p:grpSpPr>
          <a:xfrm>
            <a:off x="3983547" y="3884424"/>
            <a:ext cx="335486" cy="335486"/>
            <a:chOff x="-55203525" y="3983400"/>
            <a:chExt cx="317425" cy="317425"/>
          </a:xfrm>
        </p:grpSpPr>
        <p:sp>
          <p:nvSpPr>
            <p:cNvPr id="11708" name="Google Shape;11708;p71"/>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1"/>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1"/>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1" name="Google Shape;11711;p71"/>
          <p:cNvGrpSpPr/>
          <p:nvPr/>
        </p:nvGrpSpPr>
        <p:grpSpPr>
          <a:xfrm>
            <a:off x="6069317" y="3048653"/>
            <a:ext cx="315511" cy="337151"/>
            <a:chOff x="-53232900" y="3192625"/>
            <a:chExt cx="298525" cy="319000"/>
          </a:xfrm>
        </p:grpSpPr>
        <p:sp>
          <p:nvSpPr>
            <p:cNvPr id="11712" name="Google Shape;11712;p71"/>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1"/>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1"/>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1"/>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1"/>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1"/>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1"/>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1"/>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0" name="Google Shape;11720;p71"/>
          <p:cNvGrpSpPr/>
          <p:nvPr/>
        </p:nvGrpSpPr>
        <p:grpSpPr>
          <a:xfrm>
            <a:off x="6059330" y="3463196"/>
            <a:ext cx="335486" cy="334667"/>
            <a:chOff x="-53242350" y="3584850"/>
            <a:chExt cx="317425" cy="316650"/>
          </a:xfrm>
        </p:grpSpPr>
        <p:sp>
          <p:nvSpPr>
            <p:cNvPr id="11721" name="Google Shape;11721;p71"/>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1"/>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71"/>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1"/>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1"/>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6" name="Google Shape;11726;p71"/>
          <p:cNvGrpSpPr/>
          <p:nvPr/>
        </p:nvGrpSpPr>
        <p:grpSpPr>
          <a:xfrm>
            <a:off x="6079305" y="3876920"/>
            <a:ext cx="295536" cy="337178"/>
            <a:chOff x="-53224225" y="3976300"/>
            <a:chExt cx="279625" cy="319025"/>
          </a:xfrm>
        </p:grpSpPr>
        <p:sp>
          <p:nvSpPr>
            <p:cNvPr id="11727" name="Google Shape;11727;p71"/>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1"/>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1"/>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1"/>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1"/>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1"/>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1"/>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4" name="Google Shape;11734;p71"/>
          <p:cNvGrpSpPr/>
          <p:nvPr/>
        </p:nvGrpSpPr>
        <p:grpSpPr>
          <a:xfrm>
            <a:off x="7310521" y="3884133"/>
            <a:ext cx="337151" cy="336623"/>
            <a:chOff x="-52043575" y="3983125"/>
            <a:chExt cx="319000" cy="318500"/>
          </a:xfrm>
        </p:grpSpPr>
        <p:sp>
          <p:nvSpPr>
            <p:cNvPr id="11735" name="Google Shape;11735;p71"/>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1"/>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1"/>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1"/>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1"/>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1"/>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1"/>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1"/>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1"/>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4" name="Google Shape;11744;p71"/>
          <p:cNvGrpSpPr/>
          <p:nvPr/>
        </p:nvGrpSpPr>
        <p:grpSpPr>
          <a:xfrm>
            <a:off x="2346261" y="3055312"/>
            <a:ext cx="295536" cy="337151"/>
            <a:chOff x="-56766175" y="3198925"/>
            <a:chExt cx="279625" cy="319000"/>
          </a:xfrm>
        </p:grpSpPr>
        <p:sp>
          <p:nvSpPr>
            <p:cNvPr id="11745" name="Google Shape;11745;p71"/>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1"/>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1"/>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1"/>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1"/>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1"/>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1"/>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2" name="Google Shape;11752;p71"/>
          <p:cNvGrpSpPr/>
          <p:nvPr/>
        </p:nvGrpSpPr>
        <p:grpSpPr>
          <a:xfrm>
            <a:off x="2345429" y="3469035"/>
            <a:ext cx="297200" cy="336332"/>
            <a:chOff x="-56766175" y="3590375"/>
            <a:chExt cx="281200" cy="318225"/>
          </a:xfrm>
        </p:grpSpPr>
        <p:sp>
          <p:nvSpPr>
            <p:cNvPr id="11753" name="Google Shape;11753;p71"/>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1"/>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1"/>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71"/>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7" name="Google Shape;11757;p71"/>
          <p:cNvGrpSpPr/>
          <p:nvPr/>
        </p:nvGrpSpPr>
        <p:grpSpPr>
          <a:xfrm>
            <a:off x="2366237" y="3883578"/>
            <a:ext cx="255585" cy="336332"/>
            <a:chOff x="-56747275" y="3982600"/>
            <a:chExt cx="241825" cy="318225"/>
          </a:xfrm>
        </p:grpSpPr>
        <p:sp>
          <p:nvSpPr>
            <p:cNvPr id="11758" name="Google Shape;11758;p71"/>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1"/>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1"/>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71"/>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1"/>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71"/>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1"/>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5" name="Google Shape;11765;p71"/>
          <p:cNvGrpSpPr/>
          <p:nvPr/>
        </p:nvGrpSpPr>
        <p:grpSpPr>
          <a:xfrm>
            <a:off x="4417669" y="3055312"/>
            <a:ext cx="295536" cy="337151"/>
            <a:chOff x="-54793175" y="3198925"/>
            <a:chExt cx="279625" cy="319000"/>
          </a:xfrm>
        </p:grpSpPr>
        <p:sp>
          <p:nvSpPr>
            <p:cNvPr id="11766" name="Google Shape;11766;p71"/>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71"/>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71"/>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1"/>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1"/>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71"/>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71"/>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3" name="Google Shape;11773;p71"/>
          <p:cNvGrpSpPr/>
          <p:nvPr/>
        </p:nvGrpSpPr>
        <p:grpSpPr>
          <a:xfrm>
            <a:off x="4396848" y="3475694"/>
            <a:ext cx="337178" cy="322143"/>
            <a:chOff x="-54812875" y="3596675"/>
            <a:chExt cx="319025" cy="304800"/>
          </a:xfrm>
        </p:grpSpPr>
        <p:sp>
          <p:nvSpPr>
            <p:cNvPr id="11774" name="Google Shape;11774;p71"/>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1"/>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1"/>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71"/>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1"/>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1"/>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71"/>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81" name="Google Shape;11781;p71"/>
          <p:cNvSpPr/>
          <p:nvPr/>
        </p:nvSpPr>
        <p:spPr>
          <a:xfrm>
            <a:off x="4561689" y="3882759"/>
            <a:ext cx="7530" cy="846"/>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1"/>
          <p:cNvSpPr/>
          <p:nvPr/>
        </p:nvSpPr>
        <p:spPr>
          <a:xfrm>
            <a:off x="4562111" y="3883578"/>
            <a:ext cx="6685" cy="872"/>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83" name="Google Shape;11783;p71"/>
          <p:cNvGrpSpPr/>
          <p:nvPr/>
        </p:nvGrpSpPr>
        <p:grpSpPr>
          <a:xfrm>
            <a:off x="4417669" y="3883578"/>
            <a:ext cx="295536" cy="336332"/>
            <a:chOff x="-54793175" y="3982600"/>
            <a:chExt cx="279625" cy="318225"/>
          </a:xfrm>
        </p:grpSpPr>
        <p:sp>
          <p:nvSpPr>
            <p:cNvPr id="11784" name="Google Shape;11784;p71"/>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1"/>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71"/>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1"/>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71"/>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71"/>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1"/>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1" name="Google Shape;11791;p71"/>
          <p:cNvGrpSpPr/>
          <p:nvPr/>
        </p:nvGrpSpPr>
        <p:grpSpPr>
          <a:xfrm>
            <a:off x="6494706" y="3048653"/>
            <a:ext cx="295536" cy="336332"/>
            <a:chOff x="-52832000" y="3192625"/>
            <a:chExt cx="279625" cy="318225"/>
          </a:xfrm>
        </p:grpSpPr>
        <p:sp>
          <p:nvSpPr>
            <p:cNvPr id="11792" name="Google Shape;11792;p71"/>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1"/>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1"/>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1"/>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71"/>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71"/>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1"/>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1"/>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0" name="Google Shape;11800;p71"/>
          <p:cNvGrpSpPr/>
          <p:nvPr/>
        </p:nvGrpSpPr>
        <p:grpSpPr>
          <a:xfrm>
            <a:off x="6473899" y="3464042"/>
            <a:ext cx="337151" cy="335486"/>
            <a:chOff x="-52851675" y="3585650"/>
            <a:chExt cx="319000" cy="317425"/>
          </a:xfrm>
        </p:grpSpPr>
        <p:sp>
          <p:nvSpPr>
            <p:cNvPr id="11801" name="Google Shape;11801;p71"/>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1"/>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1"/>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1"/>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71"/>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1"/>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7" name="Google Shape;11807;p71"/>
          <p:cNvGrpSpPr/>
          <p:nvPr/>
        </p:nvGrpSpPr>
        <p:grpSpPr>
          <a:xfrm>
            <a:off x="6494706" y="3876920"/>
            <a:ext cx="295536" cy="337178"/>
            <a:chOff x="-52832000" y="3976300"/>
            <a:chExt cx="279625" cy="319025"/>
          </a:xfrm>
        </p:grpSpPr>
        <p:sp>
          <p:nvSpPr>
            <p:cNvPr id="11808" name="Google Shape;11808;p71"/>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1"/>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1"/>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1"/>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1"/>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3" name="Google Shape;11813;p71"/>
          <p:cNvGrpSpPr/>
          <p:nvPr/>
        </p:nvGrpSpPr>
        <p:grpSpPr>
          <a:xfrm>
            <a:off x="7742405" y="3055312"/>
            <a:ext cx="297200" cy="336332"/>
            <a:chOff x="-51633225" y="3198925"/>
            <a:chExt cx="281200" cy="318225"/>
          </a:xfrm>
        </p:grpSpPr>
        <p:sp>
          <p:nvSpPr>
            <p:cNvPr id="11814" name="Google Shape;11814;p71"/>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1"/>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71"/>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1"/>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1"/>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1"/>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1"/>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1" name="Google Shape;11821;p71"/>
          <p:cNvGrpSpPr/>
          <p:nvPr/>
        </p:nvGrpSpPr>
        <p:grpSpPr>
          <a:xfrm>
            <a:off x="2734606" y="3056131"/>
            <a:ext cx="342990" cy="335513"/>
            <a:chOff x="-56396775" y="3199700"/>
            <a:chExt cx="324525" cy="317450"/>
          </a:xfrm>
        </p:grpSpPr>
        <p:sp>
          <p:nvSpPr>
            <p:cNvPr id="11822" name="Google Shape;11822;p71"/>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1"/>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1"/>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1"/>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1"/>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1"/>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8" name="Google Shape;11828;p71"/>
          <p:cNvGrpSpPr/>
          <p:nvPr/>
        </p:nvGrpSpPr>
        <p:grpSpPr>
          <a:xfrm>
            <a:off x="2737513" y="3479842"/>
            <a:ext cx="337178" cy="315537"/>
            <a:chOff x="-56394425" y="3600600"/>
            <a:chExt cx="319025" cy="298550"/>
          </a:xfrm>
        </p:grpSpPr>
        <p:sp>
          <p:nvSpPr>
            <p:cNvPr id="11829" name="Google Shape;11829;p71"/>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71"/>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1"/>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2" name="Google Shape;11832;p71"/>
          <p:cNvGrpSpPr/>
          <p:nvPr/>
        </p:nvGrpSpPr>
        <p:grpSpPr>
          <a:xfrm>
            <a:off x="2752507" y="3884424"/>
            <a:ext cx="307188" cy="335486"/>
            <a:chOff x="-56379450" y="3983400"/>
            <a:chExt cx="290650" cy="317425"/>
          </a:xfrm>
        </p:grpSpPr>
        <p:sp>
          <p:nvSpPr>
            <p:cNvPr id="11833" name="Google Shape;11833;p71"/>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1"/>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1"/>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71"/>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1"/>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1"/>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1"/>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1"/>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1" name="Google Shape;11841;p71"/>
          <p:cNvGrpSpPr/>
          <p:nvPr/>
        </p:nvGrpSpPr>
        <p:grpSpPr>
          <a:xfrm>
            <a:off x="4835670" y="3055312"/>
            <a:ext cx="297200" cy="337151"/>
            <a:chOff x="-54401725" y="3198925"/>
            <a:chExt cx="281200" cy="319000"/>
          </a:xfrm>
        </p:grpSpPr>
        <p:sp>
          <p:nvSpPr>
            <p:cNvPr id="11842" name="Google Shape;11842;p71"/>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1"/>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1"/>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1"/>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1"/>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1"/>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71"/>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1"/>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71"/>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71"/>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1"/>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3" name="Google Shape;11853;p71"/>
          <p:cNvGrpSpPr/>
          <p:nvPr/>
        </p:nvGrpSpPr>
        <p:grpSpPr>
          <a:xfrm>
            <a:off x="4836503" y="3469035"/>
            <a:ext cx="295536" cy="336332"/>
            <a:chOff x="-54401725" y="3590375"/>
            <a:chExt cx="279625" cy="318225"/>
          </a:xfrm>
        </p:grpSpPr>
        <p:sp>
          <p:nvSpPr>
            <p:cNvPr id="11854" name="Google Shape;11854;p71"/>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71"/>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1"/>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1"/>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1"/>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71"/>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0" name="Google Shape;11860;p71"/>
          <p:cNvGrpSpPr/>
          <p:nvPr/>
        </p:nvGrpSpPr>
        <p:grpSpPr>
          <a:xfrm>
            <a:off x="4834429" y="3883578"/>
            <a:ext cx="299684" cy="336332"/>
            <a:chOff x="-54403300" y="3982600"/>
            <a:chExt cx="283550" cy="318225"/>
          </a:xfrm>
        </p:grpSpPr>
        <p:sp>
          <p:nvSpPr>
            <p:cNvPr id="11861" name="Google Shape;11861;p71"/>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1"/>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1"/>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1"/>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1"/>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6" name="Google Shape;11866;p71"/>
          <p:cNvGrpSpPr/>
          <p:nvPr/>
        </p:nvGrpSpPr>
        <p:grpSpPr>
          <a:xfrm>
            <a:off x="6888864" y="3050529"/>
            <a:ext cx="334641" cy="335275"/>
            <a:chOff x="-52458650" y="3194400"/>
            <a:chExt cx="316625" cy="317225"/>
          </a:xfrm>
        </p:grpSpPr>
        <p:sp>
          <p:nvSpPr>
            <p:cNvPr id="11867" name="Google Shape;11867;p71"/>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1"/>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1"/>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71"/>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71"/>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1"/>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1"/>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71"/>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5" name="Google Shape;11875;p71"/>
          <p:cNvGrpSpPr/>
          <p:nvPr/>
        </p:nvGrpSpPr>
        <p:grpSpPr>
          <a:xfrm>
            <a:off x="6897597" y="3463196"/>
            <a:ext cx="317176" cy="336094"/>
            <a:chOff x="-52450000" y="3584850"/>
            <a:chExt cx="300100" cy="318000"/>
          </a:xfrm>
        </p:grpSpPr>
        <p:sp>
          <p:nvSpPr>
            <p:cNvPr id="11876" name="Google Shape;11876;p71"/>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1"/>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1"/>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1"/>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71"/>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1"/>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1"/>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3" name="Google Shape;11883;p71"/>
          <p:cNvGrpSpPr/>
          <p:nvPr/>
        </p:nvGrpSpPr>
        <p:grpSpPr>
          <a:xfrm>
            <a:off x="6908417" y="3878584"/>
            <a:ext cx="295536" cy="335513"/>
            <a:chOff x="-52440550" y="3977875"/>
            <a:chExt cx="279625" cy="317450"/>
          </a:xfrm>
        </p:grpSpPr>
        <p:sp>
          <p:nvSpPr>
            <p:cNvPr id="11884" name="Google Shape;11884;p71"/>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1"/>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1"/>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1"/>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1"/>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1"/>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1"/>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1"/>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2" name="Google Shape;11892;p71"/>
          <p:cNvGrpSpPr/>
          <p:nvPr/>
        </p:nvGrpSpPr>
        <p:grpSpPr>
          <a:xfrm>
            <a:off x="7743238" y="3463196"/>
            <a:ext cx="295536" cy="337178"/>
            <a:chOff x="-51623775" y="3584850"/>
            <a:chExt cx="279625" cy="319025"/>
          </a:xfrm>
        </p:grpSpPr>
        <p:sp>
          <p:nvSpPr>
            <p:cNvPr id="11893" name="Google Shape;11893;p71"/>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1"/>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1"/>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1"/>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1"/>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1"/>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1"/>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1"/>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1"/>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2" name="Google Shape;11902;p71"/>
          <p:cNvGrpSpPr/>
          <p:nvPr/>
        </p:nvGrpSpPr>
        <p:grpSpPr>
          <a:xfrm>
            <a:off x="3589004" y="1687377"/>
            <a:ext cx="297204" cy="337241"/>
            <a:chOff x="1044400" y="2917425"/>
            <a:chExt cx="248125" cy="281550"/>
          </a:xfrm>
        </p:grpSpPr>
        <p:sp>
          <p:nvSpPr>
            <p:cNvPr id="11903" name="Google Shape;11903;p71"/>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1"/>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1"/>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1"/>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1"/>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11908" name="Google Shape;11908;p71"/>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11909" name="Google Shape;11909;p71"/>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11910" name="Google Shape;11910;p71"/>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1"/>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2" name="Google Shape;11912;p71"/>
          <p:cNvSpPr/>
          <p:nvPr/>
        </p:nvSpPr>
        <p:spPr>
          <a:xfrm>
            <a:off x="2747818" y="2515053"/>
            <a:ext cx="319692" cy="337331"/>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16" name="Shape 11916"/>
        <p:cNvGrpSpPr/>
        <p:nvPr/>
      </p:nvGrpSpPr>
      <p:grpSpPr>
        <a:xfrm>
          <a:off x="0" y="0"/>
          <a:ext cx="0" cy="0"/>
          <a:chOff x="0" y="0"/>
          <a:chExt cx="0" cy="0"/>
        </a:xfrm>
      </p:grpSpPr>
      <p:sp>
        <p:nvSpPr>
          <p:cNvPr id="11917" name="Google Shape;11917;p7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Creative Process Icons</a:t>
            </a:r>
            <a:endParaRPr>
              <a:solidFill>
                <a:srgbClr val="FFFFFF"/>
              </a:solidFill>
              <a:latin typeface="Arial"/>
              <a:ea typeface="Arial"/>
              <a:cs typeface="Arial"/>
              <a:sym typeface="Arial"/>
            </a:endParaRPr>
          </a:p>
        </p:txBody>
      </p:sp>
      <p:grpSp>
        <p:nvGrpSpPr>
          <p:cNvPr id="11918" name="Google Shape;11918;p72"/>
          <p:cNvGrpSpPr/>
          <p:nvPr/>
        </p:nvGrpSpPr>
        <p:grpSpPr>
          <a:xfrm>
            <a:off x="1133421" y="1688547"/>
            <a:ext cx="257794" cy="330743"/>
            <a:chOff x="-50489600" y="1947400"/>
            <a:chExt cx="233150" cy="299125"/>
          </a:xfrm>
        </p:grpSpPr>
        <p:sp>
          <p:nvSpPr>
            <p:cNvPr id="11919" name="Google Shape;11919;p72"/>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2"/>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1" name="Google Shape;11921;p72"/>
          <p:cNvGrpSpPr/>
          <p:nvPr/>
        </p:nvGrpSpPr>
        <p:grpSpPr>
          <a:xfrm>
            <a:off x="1096836" y="2096108"/>
            <a:ext cx="330964" cy="331821"/>
            <a:chOff x="-50523475" y="2316000"/>
            <a:chExt cx="299325" cy="300100"/>
          </a:xfrm>
        </p:grpSpPr>
        <p:sp>
          <p:nvSpPr>
            <p:cNvPr id="11922" name="Google Shape;11922;p72"/>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2"/>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4" name="Google Shape;11924;p72"/>
          <p:cNvGrpSpPr/>
          <p:nvPr/>
        </p:nvGrpSpPr>
        <p:grpSpPr>
          <a:xfrm>
            <a:off x="1095537" y="2505383"/>
            <a:ext cx="333562" cy="330991"/>
            <a:chOff x="-50524250" y="2686150"/>
            <a:chExt cx="301675" cy="299350"/>
          </a:xfrm>
        </p:grpSpPr>
        <p:sp>
          <p:nvSpPr>
            <p:cNvPr id="11925" name="Google Shape;11925;p72"/>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72"/>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2"/>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72"/>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2"/>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2"/>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1" name="Google Shape;11931;p72"/>
          <p:cNvGrpSpPr/>
          <p:nvPr/>
        </p:nvGrpSpPr>
        <p:grpSpPr>
          <a:xfrm>
            <a:off x="3154610" y="1716411"/>
            <a:ext cx="331821" cy="332705"/>
            <a:chOff x="-48633950" y="1972600"/>
            <a:chExt cx="300100" cy="300900"/>
          </a:xfrm>
        </p:grpSpPr>
        <p:sp>
          <p:nvSpPr>
            <p:cNvPr id="11932" name="Google Shape;11932;p72"/>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72"/>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4" name="Google Shape;11934;p72"/>
          <p:cNvGrpSpPr/>
          <p:nvPr/>
        </p:nvGrpSpPr>
        <p:grpSpPr>
          <a:xfrm>
            <a:off x="3154167" y="2124856"/>
            <a:ext cx="332705" cy="334419"/>
            <a:chOff x="-48634750" y="2342000"/>
            <a:chExt cx="300900" cy="302450"/>
          </a:xfrm>
        </p:grpSpPr>
        <p:sp>
          <p:nvSpPr>
            <p:cNvPr id="11935" name="Google Shape;11935;p72"/>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72"/>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2"/>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2"/>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2"/>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2"/>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72"/>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72"/>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3" name="Google Shape;11943;p72"/>
          <p:cNvGrpSpPr/>
          <p:nvPr/>
        </p:nvGrpSpPr>
        <p:grpSpPr>
          <a:xfrm>
            <a:off x="3155038" y="2533274"/>
            <a:ext cx="330964" cy="330964"/>
            <a:chOff x="-48633175" y="2711375"/>
            <a:chExt cx="299325" cy="299325"/>
          </a:xfrm>
        </p:grpSpPr>
        <p:sp>
          <p:nvSpPr>
            <p:cNvPr id="11944" name="Google Shape;11944;p72"/>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2"/>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6" name="Google Shape;11946;p72"/>
          <p:cNvGrpSpPr/>
          <p:nvPr/>
        </p:nvGrpSpPr>
        <p:grpSpPr>
          <a:xfrm>
            <a:off x="5238891" y="1708560"/>
            <a:ext cx="290882" cy="331848"/>
            <a:chOff x="-46753100" y="1965500"/>
            <a:chExt cx="263075" cy="300125"/>
          </a:xfrm>
        </p:grpSpPr>
        <p:sp>
          <p:nvSpPr>
            <p:cNvPr id="11947" name="Google Shape;11947;p72"/>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72"/>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9" name="Google Shape;11949;p72"/>
          <p:cNvGrpSpPr/>
          <p:nvPr/>
        </p:nvGrpSpPr>
        <p:grpSpPr>
          <a:xfrm>
            <a:off x="5217979" y="2134421"/>
            <a:ext cx="332705" cy="292651"/>
            <a:chOff x="-46772025" y="2350650"/>
            <a:chExt cx="300900" cy="264675"/>
          </a:xfrm>
        </p:grpSpPr>
        <p:sp>
          <p:nvSpPr>
            <p:cNvPr id="11950" name="Google Shape;11950;p72"/>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2"/>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2" name="Google Shape;11952;p72"/>
          <p:cNvGrpSpPr/>
          <p:nvPr/>
        </p:nvGrpSpPr>
        <p:grpSpPr>
          <a:xfrm>
            <a:off x="5217979" y="2522825"/>
            <a:ext cx="332705" cy="332705"/>
            <a:chOff x="-46772025" y="2701925"/>
            <a:chExt cx="300900" cy="300900"/>
          </a:xfrm>
        </p:grpSpPr>
        <p:sp>
          <p:nvSpPr>
            <p:cNvPr id="11953" name="Google Shape;11953;p72"/>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2"/>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5" name="Google Shape;11955;p72"/>
          <p:cNvSpPr/>
          <p:nvPr/>
        </p:nvSpPr>
        <p:spPr>
          <a:xfrm>
            <a:off x="7283043" y="1747658"/>
            <a:ext cx="331821" cy="332705"/>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6" name="Google Shape;11956;p72"/>
          <p:cNvGrpSpPr/>
          <p:nvPr/>
        </p:nvGrpSpPr>
        <p:grpSpPr>
          <a:xfrm>
            <a:off x="1507602" y="1689404"/>
            <a:ext cx="331821" cy="332705"/>
            <a:chOff x="-50154075" y="1948175"/>
            <a:chExt cx="300100" cy="300900"/>
          </a:xfrm>
        </p:grpSpPr>
        <p:sp>
          <p:nvSpPr>
            <p:cNvPr id="11957" name="Google Shape;11957;p72"/>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2"/>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9" name="Google Shape;11959;p72"/>
          <p:cNvGrpSpPr/>
          <p:nvPr/>
        </p:nvGrpSpPr>
        <p:grpSpPr>
          <a:xfrm>
            <a:off x="1507602" y="2096965"/>
            <a:ext cx="331821" cy="331848"/>
            <a:chOff x="-50154850" y="2316775"/>
            <a:chExt cx="300100" cy="300125"/>
          </a:xfrm>
        </p:grpSpPr>
        <p:sp>
          <p:nvSpPr>
            <p:cNvPr id="11960" name="Google Shape;11960;p72"/>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2"/>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2" name="Google Shape;11962;p72"/>
          <p:cNvGrpSpPr/>
          <p:nvPr/>
        </p:nvGrpSpPr>
        <p:grpSpPr>
          <a:xfrm>
            <a:off x="1503690" y="2504112"/>
            <a:ext cx="339643" cy="330300"/>
            <a:chOff x="-50158000" y="2685000"/>
            <a:chExt cx="307175" cy="298725"/>
          </a:xfrm>
        </p:grpSpPr>
        <p:sp>
          <p:nvSpPr>
            <p:cNvPr id="11963" name="Google Shape;11963;p72"/>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2"/>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5" name="Google Shape;11965;p72"/>
          <p:cNvGrpSpPr/>
          <p:nvPr/>
        </p:nvGrpSpPr>
        <p:grpSpPr>
          <a:xfrm>
            <a:off x="3572048" y="1717268"/>
            <a:ext cx="334419" cy="331848"/>
            <a:chOff x="-48266125" y="1973375"/>
            <a:chExt cx="302450" cy="300125"/>
          </a:xfrm>
        </p:grpSpPr>
        <p:sp>
          <p:nvSpPr>
            <p:cNvPr id="11966" name="Google Shape;11966;p72"/>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72"/>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2"/>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2"/>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2"/>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2"/>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2" name="Google Shape;11972;p72"/>
          <p:cNvGrpSpPr/>
          <p:nvPr/>
        </p:nvGrpSpPr>
        <p:grpSpPr>
          <a:xfrm>
            <a:off x="3597286" y="2125575"/>
            <a:ext cx="283944" cy="331959"/>
            <a:chOff x="-48237000" y="2342650"/>
            <a:chExt cx="256800" cy="300225"/>
          </a:xfrm>
        </p:grpSpPr>
        <p:sp>
          <p:nvSpPr>
            <p:cNvPr id="11973" name="Google Shape;11973;p72"/>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2"/>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2"/>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6" name="Google Shape;11976;p72"/>
          <p:cNvGrpSpPr/>
          <p:nvPr/>
        </p:nvGrpSpPr>
        <p:grpSpPr>
          <a:xfrm>
            <a:off x="5630194" y="1709224"/>
            <a:ext cx="334447" cy="329443"/>
            <a:chOff x="-46404975" y="1966100"/>
            <a:chExt cx="302475" cy="297950"/>
          </a:xfrm>
        </p:grpSpPr>
        <p:sp>
          <p:nvSpPr>
            <p:cNvPr id="11977" name="Google Shape;11977;p72"/>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2"/>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72"/>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2"/>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1" name="Google Shape;11981;p72"/>
          <p:cNvGrpSpPr/>
          <p:nvPr/>
        </p:nvGrpSpPr>
        <p:grpSpPr>
          <a:xfrm>
            <a:off x="5631493" y="2115264"/>
            <a:ext cx="331848" cy="331821"/>
            <a:chOff x="-46401050" y="2333325"/>
            <a:chExt cx="300125" cy="300100"/>
          </a:xfrm>
        </p:grpSpPr>
        <p:sp>
          <p:nvSpPr>
            <p:cNvPr id="11982" name="Google Shape;11982;p72"/>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2"/>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72"/>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2"/>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6" name="Google Shape;11986;p72"/>
          <p:cNvSpPr/>
          <p:nvPr/>
        </p:nvSpPr>
        <p:spPr>
          <a:xfrm>
            <a:off x="5632801" y="2523575"/>
            <a:ext cx="333590" cy="332705"/>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7" name="Google Shape;11987;p72"/>
          <p:cNvGrpSpPr/>
          <p:nvPr/>
        </p:nvGrpSpPr>
        <p:grpSpPr>
          <a:xfrm>
            <a:off x="7280492" y="2124856"/>
            <a:ext cx="332705" cy="332677"/>
            <a:chOff x="-44914800" y="2342000"/>
            <a:chExt cx="300900" cy="300875"/>
          </a:xfrm>
        </p:grpSpPr>
        <p:sp>
          <p:nvSpPr>
            <p:cNvPr id="11988" name="Google Shape;11988;p72"/>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2"/>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72"/>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1" name="Google Shape;11991;p72"/>
          <p:cNvSpPr/>
          <p:nvPr/>
        </p:nvSpPr>
        <p:spPr>
          <a:xfrm>
            <a:off x="1920983" y="1688671"/>
            <a:ext cx="330964" cy="330521"/>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2" name="Google Shape;11992;p72"/>
          <p:cNvGrpSpPr/>
          <p:nvPr/>
        </p:nvGrpSpPr>
        <p:grpSpPr>
          <a:xfrm>
            <a:off x="1917775" y="2096827"/>
            <a:ext cx="332705" cy="331102"/>
            <a:chOff x="-49786250" y="2316650"/>
            <a:chExt cx="300900" cy="299450"/>
          </a:xfrm>
        </p:grpSpPr>
        <p:sp>
          <p:nvSpPr>
            <p:cNvPr id="11993" name="Google Shape;11993;p72"/>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2"/>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72"/>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2"/>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2"/>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72"/>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2"/>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00" name="Google Shape;12000;p72"/>
          <p:cNvSpPr/>
          <p:nvPr/>
        </p:nvSpPr>
        <p:spPr>
          <a:xfrm>
            <a:off x="1913589" y="2503535"/>
            <a:ext cx="345752" cy="332705"/>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2"/>
          <p:cNvSpPr/>
          <p:nvPr/>
        </p:nvSpPr>
        <p:spPr>
          <a:xfrm>
            <a:off x="3988517" y="1718054"/>
            <a:ext cx="332705" cy="331821"/>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2" name="Google Shape;12002;p72"/>
          <p:cNvGrpSpPr/>
          <p:nvPr/>
        </p:nvGrpSpPr>
        <p:grpSpPr>
          <a:xfrm>
            <a:off x="4045921" y="2124856"/>
            <a:ext cx="213400" cy="332677"/>
            <a:chOff x="-47842400" y="2342000"/>
            <a:chExt cx="193000" cy="300875"/>
          </a:xfrm>
        </p:grpSpPr>
        <p:sp>
          <p:nvSpPr>
            <p:cNvPr id="12003" name="Google Shape;12003;p72"/>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2"/>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72"/>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6" name="Google Shape;12006;p72"/>
          <p:cNvGrpSpPr/>
          <p:nvPr/>
        </p:nvGrpSpPr>
        <p:grpSpPr>
          <a:xfrm>
            <a:off x="3986697" y="2532417"/>
            <a:ext cx="331848" cy="332705"/>
            <a:chOff x="-47896750" y="2710600"/>
            <a:chExt cx="300125" cy="300900"/>
          </a:xfrm>
        </p:grpSpPr>
        <p:sp>
          <p:nvSpPr>
            <p:cNvPr id="12007" name="Google Shape;12007;p72"/>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72"/>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72"/>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2"/>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1" name="Google Shape;12011;p72"/>
          <p:cNvGrpSpPr/>
          <p:nvPr/>
        </p:nvGrpSpPr>
        <p:grpSpPr>
          <a:xfrm>
            <a:off x="6041972" y="1727717"/>
            <a:ext cx="332705" cy="291794"/>
            <a:chOff x="-46033225" y="1982825"/>
            <a:chExt cx="300900" cy="263900"/>
          </a:xfrm>
        </p:grpSpPr>
        <p:sp>
          <p:nvSpPr>
            <p:cNvPr id="12012" name="Google Shape;12012;p72"/>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2"/>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2"/>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5" name="Google Shape;12015;p72"/>
          <p:cNvGrpSpPr/>
          <p:nvPr/>
        </p:nvGrpSpPr>
        <p:grpSpPr>
          <a:xfrm>
            <a:off x="6038932" y="2116564"/>
            <a:ext cx="338786" cy="302133"/>
            <a:chOff x="-46034000" y="2334500"/>
            <a:chExt cx="306400" cy="273250"/>
          </a:xfrm>
        </p:grpSpPr>
        <p:sp>
          <p:nvSpPr>
            <p:cNvPr id="12016" name="Google Shape;12016;p72"/>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2"/>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2"/>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9" name="Google Shape;12019;p72"/>
          <p:cNvGrpSpPr/>
          <p:nvPr/>
        </p:nvGrpSpPr>
        <p:grpSpPr>
          <a:xfrm>
            <a:off x="6081598" y="2523599"/>
            <a:ext cx="253454" cy="330190"/>
            <a:chOff x="-45998575" y="2702625"/>
            <a:chExt cx="229225" cy="298625"/>
          </a:xfrm>
        </p:grpSpPr>
        <p:sp>
          <p:nvSpPr>
            <p:cNvPr id="12020" name="Google Shape;12020;p72"/>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72"/>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72"/>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2"/>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2"/>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2"/>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2"/>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27" name="Google Shape;12027;p72"/>
          <p:cNvSpPr/>
          <p:nvPr/>
        </p:nvSpPr>
        <p:spPr>
          <a:xfrm>
            <a:off x="7303069" y="2543173"/>
            <a:ext cx="291767" cy="331821"/>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72"/>
          <p:cNvSpPr/>
          <p:nvPr/>
        </p:nvSpPr>
        <p:spPr>
          <a:xfrm>
            <a:off x="2332159" y="1698014"/>
            <a:ext cx="333562" cy="311807"/>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72"/>
          <p:cNvSpPr/>
          <p:nvPr/>
        </p:nvSpPr>
        <p:spPr>
          <a:xfrm>
            <a:off x="2481948" y="2096850"/>
            <a:ext cx="19184" cy="57524"/>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72"/>
          <p:cNvSpPr/>
          <p:nvPr/>
        </p:nvSpPr>
        <p:spPr>
          <a:xfrm>
            <a:off x="2407924" y="2121367"/>
            <a:ext cx="51415" cy="36488"/>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2"/>
          <p:cNvSpPr/>
          <p:nvPr/>
        </p:nvSpPr>
        <p:spPr>
          <a:xfrm>
            <a:off x="2526367" y="2123026"/>
            <a:ext cx="47932" cy="35686"/>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32" name="Google Shape;12032;p72"/>
          <p:cNvGrpSpPr/>
          <p:nvPr/>
        </p:nvGrpSpPr>
        <p:grpSpPr>
          <a:xfrm>
            <a:off x="2350737" y="2503669"/>
            <a:ext cx="291767" cy="334447"/>
            <a:chOff x="-49398750" y="2684600"/>
            <a:chExt cx="263875" cy="302475"/>
          </a:xfrm>
        </p:grpSpPr>
        <p:sp>
          <p:nvSpPr>
            <p:cNvPr id="12033" name="Google Shape;12033;p72"/>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72"/>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72"/>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6" name="Google Shape;12036;p72"/>
          <p:cNvGrpSpPr/>
          <p:nvPr/>
        </p:nvGrpSpPr>
        <p:grpSpPr>
          <a:xfrm>
            <a:off x="4419244" y="1718152"/>
            <a:ext cx="290882" cy="332705"/>
            <a:chOff x="-47509225" y="1974175"/>
            <a:chExt cx="263075" cy="300900"/>
          </a:xfrm>
        </p:grpSpPr>
        <p:sp>
          <p:nvSpPr>
            <p:cNvPr id="12037" name="Google Shape;12037;p72"/>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2"/>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2"/>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72"/>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72"/>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2" name="Google Shape;12042;p72"/>
          <p:cNvGrpSpPr/>
          <p:nvPr/>
        </p:nvGrpSpPr>
        <p:grpSpPr>
          <a:xfrm>
            <a:off x="4397476" y="2124856"/>
            <a:ext cx="334419" cy="331599"/>
            <a:chOff x="-47529700" y="2342000"/>
            <a:chExt cx="302450" cy="299900"/>
          </a:xfrm>
        </p:grpSpPr>
        <p:sp>
          <p:nvSpPr>
            <p:cNvPr id="12043" name="Google Shape;12043;p72"/>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2"/>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5" name="Google Shape;12045;p72"/>
          <p:cNvGrpSpPr/>
          <p:nvPr/>
        </p:nvGrpSpPr>
        <p:grpSpPr>
          <a:xfrm>
            <a:off x="4398775" y="2573356"/>
            <a:ext cx="331821" cy="252570"/>
            <a:chOff x="-47527350" y="2747625"/>
            <a:chExt cx="300100" cy="228425"/>
          </a:xfrm>
        </p:grpSpPr>
        <p:sp>
          <p:nvSpPr>
            <p:cNvPr id="12046" name="Google Shape;12046;p72"/>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72"/>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72"/>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2"/>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72"/>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72"/>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2" name="Google Shape;12052;p72"/>
          <p:cNvSpPr/>
          <p:nvPr/>
        </p:nvSpPr>
        <p:spPr>
          <a:xfrm>
            <a:off x="6461002" y="1706500"/>
            <a:ext cx="330079" cy="33422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3" name="Google Shape;12053;p72"/>
          <p:cNvGrpSpPr/>
          <p:nvPr/>
        </p:nvGrpSpPr>
        <p:grpSpPr>
          <a:xfrm>
            <a:off x="6457973" y="2136162"/>
            <a:ext cx="331848" cy="291767"/>
            <a:chOff x="-45664625" y="2352225"/>
            <a:chExt cx="300125" cy="263875"/>
          </a:xfrm>
        </p:grpSpPr>
        <p:sp>
          <p:nvSpPr>
            <p:cNvPr id="12054" name="Google Shape;12054;p72"/>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72"/>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72"/>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72"/>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72"/>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72"/>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2"/>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1" name="Google Shape;12061;p72"/>
          <p:cNvGrpSpPr/>
          <p:nvPr/>
        </p:nvGrpSpPr>
        <p:grpSpPr>
          <a:xfrm>
            <a:off x="6457213" y="2524291"/>
            <a:ext cx="333369" cy="331240"/>
            <a:chOff x="-45665400" y="2703250"/>
            <a:chExt cx="301500" cy="299575"/>
          </a:xfrm>
        </p:grpSpPr>
        <p:sp>
          <p:nvSpPr>
            <p:cNvPr id="12062" name="Google Shape;12062;p72"/>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72"/>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2"/>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2"/>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6" name="Google Shape;12066;p72"/>
          <p:cNvGrpSpPr/>
          <p:nvPr/>
        </p:nvGrpSpPr>
        <p:grpSpPr>
          <a:xfrm>
            <a:off x="7727678" y="1727717"/>
            <a:ext cx="332705" cy="333590"/>
            <a:chOff x="-44528075" y="1982825"/>
            <a:chExt cx="300900" cy="301700"/>
          </a:xfrm>
        </p:grpSpPr>
        <p:sp>
          <p:nvSpPr>
            <p:cNvPr id="12067" name="Google Shape;12067;p72"/>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2"/>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72"/>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72"/>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2"/>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2"/>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72"/>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74" name="Google Shape;12074;p72"/>
          <p:cNvSpPr/>
          <p:nvPr/>
        </p:nvSpPr>
        <p:spPr>
          <a:xfrm>
            <a:off x="2744635" y="1688450"/>
            <a:ext cx="331821" cy="331821"/>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5" name="Google Shape;12075;p72"/>
          <p:cNvGrpSpPr/>
          <p:nvPr/>
        </p:nvGrpSpPr>
        <p:grpSpPr>
          <a:xfrm>
            <a:off x="2742332" y="2096965"/>
            <a:ext cx="331821" cy="331848"/>
            <a:chOff x="-49048250" y="2316775"/>
            <a:chExt cx="300100" cy="300125"/>
          </a:xfrm>
        </p:grpSpPr>
        <p:sp>
          <p:nvSpPr>
            <p:cNvPr id="12076" name="Google Shape;12076;p72"/>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2"/>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2"/>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2"/>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80" name="Google Shape;12080;p72"/>
          <p:cNvSpPr/>
          <p:nvPr/>
        </p:nvSpPr>
        <p:spPr>
          <a:xfrm>
            <a:off x="2743336" y="2504724"/>
            <a:ext cx="334419" cy="331517"/>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81" name="Google Shape;12081;p72"/>
          <p:cNvGrpSpPr/>
          <p:nvPr/>
        </p:nvGrpSpPr>
        <p:grpSpPr>
          <a:xfrm>
            <a:off x="4805880" y="1718152"/>
            <a:ext cx="333590" cy="331821"/>
            <a:chOff x="-47160325" y="1974175"/>
            <a:chExt cx="301700" cy="300100"/>
          </a:xfrm>
        </p:grpSpPr>
        <p:sp>
          <p:nvSpPr>
            <p:cNvPr id="12082" name="Google Shape;12082;p72"/>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2"/>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4" name="Google Shape;12084;p72"/>
          <p:cNvGrpSpPr/>
          <p:nvPr/>
        </p:nvGrpSpPr>
        <p:grpSpPr>
          <a:xfrm>
            <a:off x="4806322" y="2124856"/>
            <a:ext cx="332705" cy="332677"/>
            <a:chOff x="-47159525" y="2342000"/>
            <a:chExt cx="300900" cy="300875"/>
          </a:xfrm>
        </p:grpSpPr>
        <p:sp>
          <p:nvSpPr>
            <p:cNvPr id="12085" name="Google Shape;12085;p72"/>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2"/>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2"/>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72"/>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72"/>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0" name="Google Shape;12090;p72"/>
          <p:cNvGrpSpPr/>
          <p:nvPr/>
        </p:nvGrpSpPr>
        <p:grpSpPr>
          <a:xfrm>
            <a:off x="4806765" y="2534159"/>
            <a:ext cx="331821" cy="332705"/>
            <a:chOff x="-47157950" y="2712175"/>
            <a:chExt cx="300100" cy="300900"/>
          </a:xfrm>
        </p:grpSpPr>
        <p:sp>
          <p:nvSpPr>
            <p:cNvPr id="12091" name="Google Shape;12091;p72"/>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2"/>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72"/>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72"/>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72"/>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72"/>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2"/>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98" name="Google Shape;12098;p72"/>
          <p:cNvSpPr/>
          <p:nvPr/>
        </p:nvSpPr>
        <p:spPr>
          <a:xfrm>
            <a:off x="6887812" y="1708462"/>
            <a:ext cx="291767" cy="33096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9" name="Google Shape;12099;p72"/>
          <p:cNvGrpSpPr/>
          <p:nvPr/>
        </p:nvGrpSpPr>
        <p:grpSpPr>
          <a:xfrm>
            <a:off x="6885257" y="2115264"/>
            <a:ext cx="292624" cy="331821"/>
            <a:chOff x="-45278675" y="2333325"/>
            <a:chExt cx="264650" cy="300100"/>
          </a:xfrm>
        </p:grpSpPr>
        <p:sp>
          <p:nvSpPr>
            <p:cNvPr id="12100" name="Google Shape;12100;p72"/>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2"/>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2"/>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72"/>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4" name="Google Shape;12104;p72"/>
          <p:cNvGrpSpPr/>
          <p:nvPr/>
        </p:nvGrpSpPr>
        <p:grpSpPr>
          <a:xfrm>
            <a:off x="6894821" y="2522825"/>
            <a:ext cx="273495" cy="331848"/>
            <a:chOff x="-45270025" y="2701925"/>
            <a:chExt cx="247350" cy="300125"/>
          </a:xfrm>
        </p:grpSpPr>
        <p:sp>
          <p:nvSpPr>
            <p:cNvPr id="12105" name="Google Shape;12105;p72"/>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72"/>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72"/>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2"/>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09" name="Google Shape;12109;p72"/>
          <p:cNvSpPr/>
          <p:nvPr/>
        </p:nvSpPr>
        <p:spPr>
          <a:xfrm>
            <a:off x="7730211" y="2131705"/>
            <a:ext cx="331821" cy="331821"/>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10" name="Google Shape;12110;p72"/>
          <p:cNvGrpSpPr/>
          <p:nvPr/>
        </p:nvGrpSpPr>
        <p:grpSpPr>
          <a:xfrm>
            <a:off x="1133422" y="3054944"/>
            <a:ext cx="257794" cy="333728"/>
            <a:chOff x="-50469125" y="3183175"/>
            <a:chExt cx="233150" cy="301825"/>
          </a:xfrm>
        </p:grpSpPr>
        <p:sp>
          <p:nvSpPr>
            <p:cNvPr id="12111" name="Google Shape;12111;p72"/>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72"/>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2"/>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4" name="Google Shape;12114;p72"/>
          <p:cNvGrpSpPr/>
          <p:nvPr/>
        </p:nvGrpSpPr>
        <p:grpSpPr>
          <a:xfrm>
            <a:off x="1095967" y="3461620"/>
            <a:ext cx="332705" cy="331848"/>
            <a:chOff x="-50504575" y="3550975"/>
            <a:chExt cx="300900" cy="300125"/>
          </a:xfrm>
        </p:grpSpPr>
        <p:sp>
          <p:nvSpPr>
            <p:cNvPr id="12115" name="Google Shape;12115;p72"/>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2"/>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2"/>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72"/>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9" name="Google Shape;12119;p72"/>
          <p:cNvGrpSpPr/>
          <p:nvPr/>
        </p:nvGrpSpPr>
        <p:grpSpPr>
          <a:xfrm>
            <a:off x="1095967" y="3870950"/>
            <a:ext cx="332705" cy="330964"/>
            <a:chOff x="-50503000" y="3921175"/>
            <a:chExt cx="300900" cy="299325"/>
          </a:xfrm>
        </p:grpSpPr>
        <p:sp>
          <p:nvSpPr>
            <p:cNvPr id="12120" name="Google Shape;12120;p72"/>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72"/>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72"/>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2"/>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72"/>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5" name="Google Shape;12125;p72"/>
          <p:cNvGrpSpPr/>
          <p:nvPr/>
        </p:nvGrpSpPr>
        <p:grpSpPr>
          <a:xfrm>
            <a:off x="3154610" y="3073215"/>
            <a:ext cx="331821" cy="332705"/>
            <a:chOff x="-48630025" y="3199700"/>
            <a:chExt cx="300100" cy="300900"/>
          </a:xfrm>
        </p:grpSpPr>
        <p:sp>
          <p:nvSpPr>
            <p:cNvPr id="12126" name="Google Shape;12126;p72"/>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72"/>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72"/>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9" name="Google Shape;12129;p72"/>
          <p:cNvGrpSpPr/>
          <p:nvPr/>
        </p:nvGrpSpPr>
        <p:grpSpPr>
          <a:xfrm>
            <a:off x="3154610" y="3481661"/>
            <a:ext cx="331821" cy="331821"/>
            <a:chOff x="-48630025" y="3569100"/>
            <a:chExt cx="300100" cy="300100"/>
          </a:xfrm>
        </p:grpSpPr>
        <p:sp>
          <p:nvSpPr>
            <p:cNvPr id="12130" name="Google Shape;12130;p72"/>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2"/>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2"/>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2"/>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72"/>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2"/>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2"/>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72"/>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72"/>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2"/>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0" name="Google Shape;12140;p72"/>
          <p:cNvGrpSpPr/>
          <p:nvPr/>
        </p:nvGrpSpPr>
        <p:grpSpPr>
          <a:xfrm>
            <a:off x="3155052" y="3890106"/>
            <a:ext cx="330936" cy="330079"/>
            <a:chOff x="-48629225" y="3938500"/>
            <a:chExt cx="299300" cy="298525"/>
          </a:xfrm>
        </p:grpSpPr>
        <p:sp>
          <p:nvSpPr>
            <p:cNvPr id="12141" name="Google Shape;12141;p72"/>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72"/>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2"/>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2"/>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5" name="Google Shape;12145;p72"/>
          <p:cNvGrpSpPr/>
          <p:nvPr/>
        </p:nvGrpSpPr>
        <p:grpSpPr>
          <a:xfrm>
            <a:off x="5238877" y="3074100"/>
            <a:ext cx="290910" cy="330964"/>
            <a:chOff x="-46762575" y="3200500"/>
            <a:chExt cx="263100" cy="299325"/>
          </a:xfrm>
        </p:grpSpPr>
        <p:sp>
          <p:nvSpPr>
            <p:cNvPr id="12146" name="Google Shape;12146;p72"/>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2"/>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2"/>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72"/>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72"/>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1" name="Google Shape;12151;p72"/>
          <p:cNvGrpSpPr/>
          <p:nvPr/>
        </p:nvGrpSpPr>
        <p:grpSpPr>
          <a:xfrm>
            <a:off x="5218408" y="3502559"/>
            <a:ext cx="331848" cy="291767"/>
            <a:chOff x="-46779900" y="3588000"/>
            <a:chExt cx="300125" cy="263875"/>
          </a:xfrm>
        </p:grpSpPr>
        <p:sp>
          <p:nvSpPr>
            <p:cNvPr id="12152" name="Google Shape;12152;p72"/>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72"/>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72"/>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72"/>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6" name="Google Shape;12156;p72"/>
          <p:cNvGrpSpPr/>
          <p:nvPr/>
        </p:nvGrpSpPr>
        <p:grpSpPr>
          <a:xfrm>
            <a:off x="5218850" y="3890106"/>
            <a:ext cx="330964" cy="330079"/>
            <a:chOff x="-46779100" y="3938500"/>
            <a:chExt cx="299325" cy="298525"/>
          </a:xfrm>
        </p:grpSpPr>
        <p:sp>
          <p:nvSpPr>
            <p:cNvPr id="12157" name="Google Shape;12157;p72"/>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72"/>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9" name="Google Shape;12159;p72"/>
          <p:cNvGrpSpPr/>
          <p:nvPr/>
        </p:nvGrpSpPr>
        <p:grpSpPr>
          <a:xfrm>
            <a:off x="7280934" y="3080181"/>
            <a:ext cx="331821" cy="331848"/>
            <a:chOff x="-44924250" y="3206000"/>
            <a:chExt cx="300100" cy="300125"/>
          </a:xfrm>
        </p:grpSpPr>
        <p:sp>
          <p:nvSpPr>
            <p:cNvPr id="12160" name="Google Shape;12160;p72"/>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72"/>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2"/>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72"/>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72"/>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5" name="Google Shape;12165;p72"/>
          <p:cNvGrpSpPr/>
          <p:nvPr/>
        </p:nvGrpSpPr>
        <p:grpSpPr>
          <a:xfrm>
            <a:off x="1507603" y="3054944"/>
            <a:ext cx="331821" cy="331821"/>
            <a:chOff x="-50134375" y="3183175"/>
            <a:chExt cx="300100" cy="300100"/>
          </a:xfrm>
        </p:grpSpPr>
        <p:sp>
          <p:nvSpPr>
            <p:cNvPr id="12166" name="Google Shape;12166;p72"/>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72"/>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72"/>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2"/>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72"/>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72"/>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2"/>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2"/>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72"/>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72"/>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6" name="Google Shape;12176;p72"/>
          <p:cNvGrpSpPr/>
          <p:nvPr/>
        </p:nvGrpSpPr>
        <p:grpSpPr>
          <a:xfrm>
            <a:off x="1507603" y="3461620"/>
            <a:ext cx="331821" cy="331848"/>
            <a:chOff x="-50134375" y="3550975"/>
            <a:chExt cx="300100" cy="300125"/>
          </a:xfrm>
        </p:grpSpPr>
        <p:sp>
          <p:nvSpPr>
            <p:cNvPr id="12177" name="Google Shape;12177;p72"/>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72"/>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9" name="Google Shape;12179;p72"/>
          <p:cNvGrpSpPr/>
          <p:nvPr/>
        </p:nvGrpSpPr>
        <p:grpSpPr>
          <a:xfrm>
            <a:off x="1507603" y="3870287"/>
            <a:ext cx="331821" cy="331627"/>
            <a:chOff x="-50134375" y="3920575"/>
            <a:chExt cx="300100" cy="299925"/>
          </a:xfrm>
        </p:grpSpPr>
        <p:sp>
          <p:nvSpPr>
            <p:cNvPr id="12180" name="Google Shape;12180;p72"/>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72"/>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72"/>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3" name="Google Shape;12183;p72"/>
          <p:cNvGrpSpPr/>
          <p:nvPr/>
        </p:nvGrpSpPr>
        <p:grpSpPr>
          <a:xfrm>
            <a:off x="3572477" y="3074100"/>
            <a:ext cx="333562" cy="331821"/>
            <a:chOff x="-48262200" y="3200500"/>
            <a:chExt cx="301675" cy="300100"/>
          </a:xfrm>
        </p:grpSpPr>
        <p:sp>
          <p:nvSpPr>
            <p:cNvPr id="12184" name="Google Shape;12184;p72"/>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72"/>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72"/>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72"/>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72"/>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72"/>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72"/>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72"/>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2"/>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3" name="Google Shape;12193;p72"/>
          <p:cNvGrpSpPr/>
          <p:nvPr/>
        </p:nvGrpSpPr>
        <p:grpSpPr>
          <a:xfrm>
            <a:off x="3599912" y="3482352"/>
            <a:ext cx="278692" cy="331130"/>
            <a:chOff x="-48233050" y="3569725"/>
            <a:chExt cx="252050" cy="299475"/>
          </a:xfrm>
        </p:grpSpPr>
        <p:sp>
          <p:nvSpPr>
            <p:cNvPr id="12194" name="Google Shape;12194;p72"/>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72"/>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72"/>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7" name="Google Shape;12197;p72"/>
          <p:cNvGrpSpPr/>
          <p:nvPr/>
        </p:nvGrpSpPr>
        <p:grpSpPr>
          <a:xfrm>
            <a:off x="3622109" y="3887480"/>
            <a:ext cx="234298" cy="334447"/>
            <a:chOff x="-48216525" y="3936125"/>
            <a:chExt cx="211900" cy="302475"/>
          </a:xfrm>
        </p:grpSpPr>
        <p:sp>
          <p:nvSpPr>
            <p:cNvPr id="12198" name="Google Shape;12198;p72"/>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72"/>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2"/>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2"/>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2" name="Google Shape;12202;p72"/>
          <p:cNvGrpSpPr/>
          <p:nvPr/>
        </p:nvGrpSpPr>
        <p:grpSpPr>
          <a:xfrm>
            <a:off x="5631506" y="3074957"/>
            <a:ext cx="331821" cy="331848"/>
            <a:chOff x="-46410500" y="3201275"/>
            <a:chExt cx="300100" cy="300125"/>
          </a:xfrm>
        </p:grpSpPr>
        <p:sp>
          <p:nvSpPr>
            <p:cNvPr id="12203" name="Google Shape;12203;p72"/>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2"/>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72"/>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2"/>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72"/>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8" name="Google Shape;12208;p72"/>
          <p:cNvGrpSpPr/>
          <p:nvPr/>
        </p:nvGrpSpPr>
        <p:grpSpPr>
          <a:xfrm>
            <a:off x="5631506" y="3481661"/>
            <a:ext cx="331821" cy="332705"/>
            <a:chOff x="-46409700" y="3569100"/>
            <a:chExt cx="300100" cy="300900"/>
          </a:xfrm>
        </p:grpSpPr>
        <p:sp>
          <p:nvSpPr>
            <p:cNvPr id="12209" name="Google Shape;12209;p72"/>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2"/>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72"/>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72"/>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72"/>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4" name="Google Shape;12214;p72"/>
          <p:cNvGrpSpPr/>
          <p:nvPr/>
        </p:nvGrpSpPr>
        <p:grpSpPr>
          <a:xfrm>
            <a:off x="5620187" y="3888365"/>
            <a:ext cx="354460" cy="334447"/>
            <a:chOff x="-46422300" y="3936925"/>
            <a:chExt cx="320575" cy="302475"/>
          </a:xfrm>
        </p:grpSpPr>
        <p:sp>
          <p:nvSpPr>
            <p:cNvPr id="12215" name="Google Shape;12215;p72"/>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72"/>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7" name="Google Shape;12217;p72"/>
          <p:cNvGrpSpPr/>
          <p:nvPr/>
        </p:nvGrpSpPr>
        <p:grpSpPr>
          <a:xfrm>
            <a:off x="7280492" y="3472097"/>
            <a:ext cx="332705" cy="331821"/>
            <a:chOff x="-44914800" y="3560450"/>
            <a:chExt cx="300900" cy="300100"/>
          </a:xfrm>
        </p:grpSpPr>
        <p:sp>
          <p:nvSpPr>
            <p:cNvPr id="12218" name="Google Shape;12218;p72"/>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72"/>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72"/>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72"/>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72"/>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3" name="Google Shape;12223;p72"/>
          <p:cNvGrpSpPr/>
          <p:nvPr/>
        </p:nvGrpSpPr>
        <p:grpSpPr>
          <a:xfrm>
            <a:off x="1918660" y="3055165"/>
            <a:ext cx="330936" cy="330743"/>
            <a:chOff x="-49764975" y="3183375"/>
            <a:chExt cx="299300" cy="299125"/>
          </a:xfrm>
        </p:grpSpPr>
        <p:sp>
          <p:nvSpPr>
            <p:cNvPr id="12224" name="Google Shape;12224;p72"/>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72"/>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2"/>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2"/>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2"/>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72"/>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72"/>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72"/>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2"/>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3" name="Google Shape;12233;p72"/>
          <p:cNvGrpSpPr/>
          <p:nvPr/>
        </p:nvGrpSpPr>
        <p:grpSpPr>
          <a:xfrm>
            <a:off x="1918660" y="3461897"/>
            <a:ext cx="330936" cy="332429"/>
            <a:chOff x="-49764975" y="3551225"/>
            <a:chExt cx="299300" cy="300650"/>
          </a:xfrm>
        </p:grpSpPr>
        <p:sp>
          <p:nvSpPr>
            <p:cNvPr id="12234" name="Google Shape;12234;p72"/>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2"/>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72"/>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72"/>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2"/>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72"/>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72"/>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72"/>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72"/>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2"/>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2"/>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5" name="Google Shape;12245;p72"/>
          <p:cNvGrpSpPr/>
          <p:nvPr/>
        </p:nvGrpSpPr>
        <p:grpSpPr>
          <a:xfrm>
            <a:off x="1916477" y="3869845"/>
            <a:ext cx="335304" cy="332069"/>
            <a:chOff x="-49766550" y="3920175"/>
            <a:chExt cx="303250" cy="300325"/>
          </a:xfrm>
        </p:grpSpPr>
        <p:sp>
          <p:nvSpPr>
            <p:cNvPr id="12246" name="Google Shape;12246;p72"/>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2"/>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2"/>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2"/>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0" name="Google Shape;12250;p72"/>
          <p:cNvGrpSpPr/>
          <p:nvPr/>
        </p:nvGrpSpPr>
        <p:grpSpPr>
          <a:xfrm>
            <a:off x="3985840" y="3074100"/>
            <a:ext cx="333562" cy="330964"/>
            <a:chOff x="-47892800" y="3200500"/>
            <a:chExt cx="301675" cy="299325"/>
          </a:xfrm>
        </p:grpSpPr>
        <p:sp>
          <p:nvSpPr>
            <p:cNvPr id="12251" name="Google Shape;12251;p72"/>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72"/>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72"/>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72"/>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72"/>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72"/>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7" name="Google Shape;12257;p72"/>
          <p:cNvGrpSpPr/>
          <p:nvPr/>
        </p:nvGrpSpPr>
        <p:grpSpPr>
          <a:xfrm>
            <a:off x="4045493" y="3481661"/>
            <a:ext cx="214257" cy="331821"/>
            <a:chOff x="-47839250" y="3569100"/>
            <a:chExt cx="193775" cy="300100"/>
          </a:xfrm>
        </p:grpSpPr>
        <p:sp>
          <p:nvSpPr>
            <p:cNvPr id="12258" name="Google Shape;12258;p72"/>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72"/>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2"/>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2"/>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2"/>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72"/>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4" name="Google Shape;12264;p72"/>
          <p:cNvGrpSpPr/>
          <p:nvPr/>
        </p:nvGrpSpPr>
        <p:grpSpPr>
          <a:xfrm>
            <a:off x="3986711" y="3889222"/>
            <a:ext cx="331821" cy="332705"/>
            <a:chOff x="-47892800" y="3937700"/>
            <a:chExt cx="300100" cy="300900"/>
          </a:xfrm>
        </p:grpSpPr>
        <p:sp>
          <p:nvSpPr>
            <p:cNvPr id="12265" name="Google Shape;12265;p72"/>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2"/>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72"/>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72"/>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72"/>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2"/>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2"/>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2"/>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3" name="Google Shape;12273;p72"/>
          <p:cNvGrpSpPr/>
          <p:nvPr/>
        </p:nvGrpSpPr>
        <p:grpSpPr>
          <a:xfrm>
            <a:off x="6042414" y="3094113"/>
            <a:ext cx="331821" cy="290910"/>
            <a:chOff x="-46042675" y="3218600"/>
            <a:chExt cx="300100" cy="263100"/>
          </a:xfrm>
        </p:grpSpPr>
        <p:sp>
          <p:nvSpPr>
            <p:cNvPr id="12274" name="Google Shape;12274;p72"/>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72"/>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2"/>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2"/>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2"/>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72"/>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0" name="Google Shape;12280;p72"/>
          <p:cNvGrpSpPr/>
          <p:nvPr/>
        </p:nvGrpSpPr>
        <p:grpSpPr>
          <a:xfrm>
            <a:off x="6042414" y="3481219"/>
            <a:ext cx="331821" cy="301801"/>
            <a:chOff x="-46042675" y="3568700"/>
            <a:chExt cx="300100" cy="272950"/>
          </a:xfrm>
        </p:grpSpPr>
        <p:sp>
          <p:nvSpPr>
            <p:cNvPr id="12281" name="Google Shape;12281;p72"/>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2"/>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72"/>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72"/>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5" name="Google Shape;12285;p72"/>
          <p:cNvGrpSpPr/>
          <p:nvPr/>
        </p:nvGrpSpPr>
        <p:grpSpPr>
          <a:xfrm>
            <a:off x="6081597" y="3889360"/>
            <a:ext cx="253454" cy="332567"/>
            <a:chOff x="-46007225" y="3937825"/>
            <a:chExt cx="229225" cy="300775"/>
          </a:xfrm>
        </p:grpSpPr>
        <p:sp>
          <p:nvSpPr>
            <p:cNvPr id="12286" name="Google Shape;12286;p72"/>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72"/>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2"/>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72"/>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2"/>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2"/>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72"/>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2"/>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72"/>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2"/>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6" name="Google Shape;12296;p72"/>
          <p:cNvGrpSpPr/>
          <p:nvPr/>
        </p:nvGrpSpPr>
        <p:grpSpPr>
          <a:xfrm>
            <a:off x="7300961" y="3880100"/>
            <a:ext cx="291767" cy="334004"/>
            <a:chOff x="-44895900" y="3929450"/>
            <a:chExt cx="263875" cy="302075"/>
          </a:xfrm>
        </p:grpSpPr>
        <p:sp>
          <p:nvSpPr>
            <p:cNvPr id="12297" name="Google Shape;12297;p72"/>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72"/>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2"/>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2"/>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2"/>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2"/>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3" name="Google Shape;12303;p72"/>
          <p:cNvGrpSpPr/>
          <p:nvPr/>
        </p:nvGrpSpPr>
        <p:grpSpPr>
          <a:xfrm>
            <a:off x="2330269" y="3065392"/>
            <a:ext cx="332705" cy="310923"/>
            <a:chOff x="-49397175" y="3192625"/>
            <a:chExt cx="300900" cy="281200"/>
          </a:xfrm>
        </p:grpSpPr>
        <p:sp>
          <p:nvSpPr>
            <p:cNvPr id="12304" name="Google Shape;12304;p72"/>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2"/>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2"/>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72"/>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2"/>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2"/>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72"/>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1" name="Google Shape;12311;p72"/>
          <p:cNvGrpSpPr/>
          <p:nvPr/>
        </p:nvGrpSpPr>
        <p:grpSpPr>
          <a:xfrm>
            <a:off x="2354649" y="3461620"/>
            <a:ext cx="283944" cy="332705"/>
            <a:chOff x="-49375900" y="3550975"/>
            <a:chExt cx="256800" cy="300900"/>
          </a:xfrm>
        </p:grpSpPr>
        <p:sp>
          <p:nvSpPr>
            <p:cNvPr id="12312" name="Google Shape;12312;p72"/>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72"/>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72"/>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2"/>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2"/>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72"/>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2"/>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2"/>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2"/>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72"/>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2"/>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3" name="Google Shape;12323;p72"/>
          <p:cNvGrpSpPr/>
          <p:nvPr/>
        </p:nvGrpSpPr>
        <p:grpSpPr>
          <a:xfrm>
            <a:off x="2350309" y="3870066"/>
            <a:ext cx="292624" cy="332705"/>
            <a:chOff x="-49378250" y="3920375"/>
            <a:chExt cx="264650" cy="300900"/>
          </a:xfrm>
        </p:grpSpPr>
        <p:sp>
          <p:nvSpPr>
            <p:cNvPr id="12324" name="Google Shape;12324;p72"/>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2"/>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2"/>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2"/>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72"/>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2"/>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2"/>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1" name="Google Shape;12331;p72"/>
          <p:cNvGrpSpPr/>
          <p:nvPr/>
        </p:nvGrpSpPr>
        <p:grpSpPr>
          <a:xfrm>
            <a:off x="4418802" y="3074100"/>
            <a:ext cx="291767" cy="333562"/>
            <a:chOff x="-47505300" y="3200500"/>
            <a:chExt cx="263875" cy="301675"/>
          </a:xfrm>
        </p:grpSpPr>
        <p:sp>
          <p:nvSpPr>
            <p:cNvPr id="12332" name="Google Shape;12332;p72"/>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72"/>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2"/>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72"/>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72"/>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2"/>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2"/>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72"/>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72"/>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72"/>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2"/>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2"/>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2"/>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5" name="Google Shape;12345;p72"/>
          <p:cNvGrpSpPr/>
          <p:nvPr/>
        </p:nvGrpSpPr>
        <p:grpSpPr>
          <a:xfrm>
            <a:off x="4398347" y="3481661"/>
            <a:ext cx="332677" cy="331627"/>
            <a:chOff x="-47524975" y="3569100"/>
            <a:chExt cx="300875" cy="299925"/>
          </a:xfrm>
        </p:grpSpPr>
        <p:sp>
          <p:nvSpPr>
            <p:cNvPr id="12346" name="Google Shape;12346;p72"/>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72"/>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2"/>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2"/>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72"/>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1" name="Google Shape;12351;p72"/>
          <p:cNvGrpSpPr/>
          <p:nvPr/>
        </p:nvGrpSpPr>
        <p:grpSpPr>
          <a:xfrm>
            <a:off x="4398775" y="3929304"/>
            <a:ext cx="331821" cy="252570"/>
            <a:chOff x="-47523400" y="3973950"/>
            <a:chExt cx="300100" cy="228425"/>
          </a:xfrm>
        </p:grpSpPr>
        <p:sp>
          <p:nvSpPr>
            <p:cNvPr id="12352" name="Google Shape;12352;p72"/>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72"/>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2"/>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2"/>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2"/>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7" name="Google Shape;12357;p72"/>
          <p:cNvGrpSpPr/>
          <p:nvPr/>
        </p:nvGrpSpPr>
        <p:grpSpPr>
          <a:xfrm>
            <a:off x="6458415" y="3072801"/>
            <a:ext cx="330964" cy="334004"/>
            <a:chOff x="-45673275" y="3199325"/>
            <a:chExt cx="299325" cy="302075"/>
          </a:xfrm>
        </p:grpSpPr>
        <p:sp>
          <p:nvSpPr>
            <p:cNvPr id="12358" name="Google Shape;12358;p72"/>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2"/>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2"/>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1" name="Google Shape;12361;p72"/>
          <p:cNvGrpSpPr/>
          <p:nvPr/>
        </p:nvGrpSpPr>
        <p:grpSpPr>
          <a:xfrm>
            <a:off x="6457544" y="3500817"/>
            <a:ext cx="332705" cy="293508"/>
            <a:chOff x="-45674075" y="3586425"/>
            <a:chExt cx="300900" cy="265450"/>
          </a:xfrm>
        </p:grpSpPr>
        <p:sp>
          <p:nvSpPr>
            <p:cNvPr id="12362" name="Google Shape;12362;p72"/>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2"/>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4" name="Google Shape;12364;p72"/>
          <p:cNvGrpSpPr/>
          <p:nvPr/>
        </p:nvGrpSpPr>
        <p:grpSpPr>
          <a:xfrm>
            <a:off x="6458415" y="3889222"/>
            <a:ext cx="330964" cy="332705"/>
            <a:chOff x="-45673275" y="3937700"/>
            <a:chExt cx="299325" cy="300900"/>
          </a:xfrm>
        </p:grpSpPr>
        <p:sp>
          <p:nvSpPr>
            <p:cNvPr id="12365" name="Google Shape;12365;p72"/>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2"/>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2"/>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72"/>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2"/>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2"/>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1" name="Google Shape;12371;p72"/>
          <p:cNvGrpSpPr/>
          <p:nvPr/>
        </p:nvGrpSpPr>
        <p:grpSpPr>
          <a:xfrm>
            <a:off x="7727679" y="3047093"/>
            <a:ext cx="332705" cy="332705"/>
            <a:chOff x="-44512325" y="3176075"/>
            <a:chExt cx="300900" cy="300900"/>
          </a:xfrm>
        </p:grpSpPr>
        <p:sp>
          <p:nvSpPr>
            <p:cNvPr id="12372" name="Google Shape;12372;p72"/>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2"/>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2"/>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5" name="Google Shape;12375;p72"/>
          <p:cNvGrpSpPr/>
          <p:nvPr/>
        </p:nvGrpSpPr>
        <p:grpSpPr>
          <a:xfrm>
            <a:off x="2742761" y="3054944"/>
            <a:ext cx="330964" cy="330964"/>
            <a:chOff x="-49027775" y="3183175"/>
            <a:chExt cx="299325" cy="299325"/>
          </a:xfrm>
        </p:grpSpPr>
        <p:sp>
          <p:nvSpPr>
            <p:cNvPr id="12376" name="Google Shape;12376;p72"/>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72"/>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2"/>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2"/>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0" name="Google Shape;12380;p72"/>
          <p:cNvGrpSpPr/>
          <p:nvPr/>
        </p:nvGrpSpPr>
        <p:grpSpPr>
          <a:xfrm>
            <a:off x="2742333" y="3461620"/>
            <a:ext cx="331821" cy="333590"/>
            <a:chOff x="-49027775" y="3550975"/>
            <a:chExt cx="300100" cy="301700"/>
          </a:xfrm>
        </p:grpSpPr>
        <p:sp>
          <p:nvSpPr>
            <p:cNvPr id="12381" name="Google Shape;12381;p72"/>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72"/>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72"/>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2"/>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2"/>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2"/>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2"/>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2"/>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72"/>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72"/>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1" name="Google Shape;12391;p72"/>
          <p:cNvGrpSpPr/>
          <p:nvPr/>
        </p:nvGrpSpPr>
        <p:grpSpPr>
          <a:xfrm>
            <a:off x="2740536" y="3869845"/>
            <a:ext cx="335414" cy="332069"/>
            <a:chOff x="-49031025" y="3920175"/>
            <a:chExt cx="303350" cy="300325"/>
          </a:xfrm>
        </p:grpSpPr>
        <p:sp>
          <p:nvSpPr>
            <p:cNvPr id="12392" name="Google Shape;12392;p72"/>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2"/>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2"/>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72"/>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72"/>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72"/>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8" name="Google Shape;12398;p72"/>
          <p:cNvGrpSpPr/>
          <p:nvPr/>
        </p:nvGrpSpPr>
        <p:grpSpPr>
          <a:xfrm>
            <a:off x="4806336" y="3074100"/>
            <a:ext cx="332677" cy="330964"/>
            <a:chOff x="-47155575" y="3200500"/>
            <a:chExt cx="300875" cy="299325"/>
          </a:xfrm>
        </p:grpSpPr>
        <p:sp>
          <p:nvSpPr>
            <p:cNvPr id="12399" name="Google Shape;12399;p72"/>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2"/>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72"/>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72"/>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72"/>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72"/>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5" name="Google Shape;12405;p72"/>
          <p:cNvGrpSpPr/>
          <p:nvPr/>
        </p:nvGrpSpPr>
        <p:grpSpPr>
          <a:xfrm>
            <a:off x="4806765" y="3481661"/>
            <a:ext cx="331821" cy="331821"/>
            <a:chOff x="-47154800" y="3569100"/>
            <a:chExt cx="300100" cy="300100"/>
          </a:xfrm>
        </p:grpSpPr>
        <p:sp>
          <p:nvSpPr>
            <p:cNvPr id="12406" name="Google Shape;12406;p72"/>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2"/>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2"/>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2"/>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2"/>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72"/>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2" name="Google Shape;12412;p72"/>
          <p:cNvGrpSpPr/>
          <p:nvPr/>
        </p:nvGrpSpPr>
        <p:grpSpPr>
          <a:xfrm>
            <a:off x="4807207" y="3890963"/>
            <a:ext cx="330936" cy="330107"/>
            <a:chOff x="-47154000" y="3939275"/>
            <a:chExt cx="299300" cy="298550"/>
          </a:xfrm>
        </p:grpSpPr>
        <p:sp>
          <p:nvSpPr>
            <p:cNvPr id="12413" name="Google Shape;12413;p72"/>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72"/>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72"/>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2"/>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7" name="Google Shape;12417;p72"/>
          <p:cNvGrpSpPr/>
          <p:nvPr/>
        </p:nvGrpSpPr>
        <p:grpSpPr>
          <a:xfrm>
            <a:off x="6885685" y="3074100"/>
            <a:ext cx="291767" cy="330964"/>
            <a:chOff x="-45286550" y="3200500"/>
            <a:chExt cx="263875" cy="299325"/>
          </a:xfrm>
        </p:grpSpPr>
        <p:sp>
          <p:nvSpPr>
            <p:cNvPr id="12418" name="Google Shape;12418;p72"/>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72"/>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72"/>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1" name="Google Shape;12421;p72"/>
          <p:cNvGrpSpPr/>
          <p:nvPr/>
        </p:nvGrpSpPr>
        <p:grpSpPr>
          <a:xfrm>
            <a:off x="6885685" y="3482545"/>
            <a:ext cx="291767" cy="330936"/>
            <a:chOff x="-45286550" y="3569900"/>
            <a:chExt cx="263875" cy="299300"/>
          </a:xfrm>
        </p:grpSpPr>
        <p:sp>
          <p:nvSpPr>
            <p:cNvPr id="12422" name="Google Shape;12422;p72"/>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2"/>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2"/>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72"/>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2"/>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72"/>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8" name="Google Shape;12428;p72"/>
          <p:cNvGrpSpPr/>
          <p:nvPr/>
        </p:nvGrpSpPr>
        <p:grpSpPr>
          <a:xfrm>
            <a:off x="6896134" y="3890106"/>
            <a:ext cx="270869" cy="331821"/>
            <a:chOff x="-45277900" y="3938500"/>
            <a:chExt cx="244975" cy="300100"/>
          </a:xfrm>
        </p:grpSpPr>
        <p:sp>
          <p:nvSpPr>
            <p:cNvPr id="12429" name="Google Shape;12429;p72"/>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2"/>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2"/>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72"/>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3" name="Google Shape;12433;p72"/>
          <p:cNvGrpSpPr/>
          <p:nvPr/>
        </p:nvGrpSpPr>
        <p:grpSpPr>
          <a:xfrm>
            <a:off x="7728121" y="3490368"/>
            <a:ext cx="331821" cy="331821"/>
            <a:chOff x="-44502875" y="3576975"/>
            <a:chExt cx="300100" cy="300100"/>
          </a:xfrm>
        </p:grpSpPr>
        <p:sp>
          <p:nvSpPr>
            <p:cNvPr id="12434" name="Google Shape;12434;p72"/>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2"/>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2"/>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7" name="Google Shape;12437;p72"/>
          <p:cNvGrpSpPr/>
          <p:nvPr/>
        </p:nvGrpSpPr>
        <p:grpSpPr>
          <a:xfrm>
            <a:off x="2356364" y="2181064"/>
            <a:ext cx="284806" cy="241434"/>
            <a:chOff x="1636184" y="2959225"/>
            <a:chExt cx="232666" cy="197250"/>
          </a:xfrm>
        </p:grpSpPr>
        <p:sp>
          <p:nvSpPr>
            <p:cNvPr id="12438" name="Google Shape;12438;p72"/>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72"/>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2"/>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12441" name="Google Shape;12441;p72"/>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12442" name="Google Shape;12442;p72"/>
          <p:cNvGrpSpPr/>
          <p:nvPr/>
        </p:nvGrpSpPr>
        <p:grpSpPr>
          <a:xfrm>
            <a:off x="3623760" y="2531111"/>
            <a:ext cx="239502" cy="338262"/>
            <a:chOff x="-47300587" y="123275"/>
            <a:chExt cx="190975" cy="269725"/>
          </a:xfrm>
        </p:grpSpPr>
        <p:sp>
          <p:nvSpPr>
            <p:cNvPr id="12443" name="Google Shape;12443;p72"/>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2"/>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2"/>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2"/>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2"/>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451" name="Shape 12451"/>
        <p:cNvGrpSpPr/>
        <p:nvPr/>
      </p:nvGrpSpPr>
      <p:grpSpPr>
        <a:xfrm>
          <a:off x="0" y="0"/>
          <a:ext cx="0" cy="0"/>
          <a:chOff x="0" y="0"/>
          <a:chExt cx="0" cy="0"/>
        </a:xfrm>
      </p:grpSpPr>
      <p:sp>
        <p:nvSpPr>
          <p:cNvPr id="12452" name="Google Shape;12452;p7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Educational Process Icons</a:t>
            </a:r>
            <a:endParaRPr>
              <a:solidFill>
                <a:srgbClr val="FFFFFF"/>
              </a:solidFill>
              <a:latin typeface="Arial"/>
              <a:ea typeface="Arial"/>
              <a:cs typeface="Arial"/>
              <a:sym typeface="Arial"/>
            </a:endParaRPr>
          </a:p>
        </p:txBody>
      </p:sp>
      <p:sp>
        <p:nvSpPr>
          <p:cNvPr id="12453" name="Google Shape;12453;p73"/>
          <p:cNvSpPr/>
          <p:nvPr/>
        </p:nvSpPr>
        <p:spPr>
          <a:xfrm>
            <a:off x="1179006" y="1683910"/>
            <a:ext cx="297772" cy="343672"/>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73"/>
          <p:cNvSpPr/>
          <p:nvPr/>
        </p:nvSpPr>
        <p:spPr>
          <a:xfrm>
            <a:off x="1151710" y="2099169"/>
            <a:ext cx="352365" cy="311637"/>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3"/>
          <p:cNvSpPr/>
          <p:nvPr/>
        </p:nvSpPr>
        <p:spPr>
          <a:xfrm>
            <a:off x="1159373" y="2477627"/>
            <a:ext cx="337038" cy="343537"/>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56" name="Google Shape;12456;p73"/>
          <p:cNvGrpSpPr/>
          <p:nvPr/>
        </p:nvGrpSpPr>
        <p:grpSpPr>
          <a:xfrm>
            <a:off x="3151213" y="1709564"/>
            <a:ext cx="342129" cy="343862"/>
            <a:chOff x="-41270450" y="1973375"/>
            <a:chExt cx="315850" cy="317450"/>
          </a:xfrm>
        </p:grpSpPr>
        <p:sp>
          <p:nvSpPr>
            <p:cNvPr id="12457" name="Google Shape;12457;p73"/>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73"/>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3"/>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3"/>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1" name="Google Shape;12461;p73"/>
          <p:cNvGrpSpPr/>
          <p:nvPr/>
        </p:nvGrpSpPr>
        <p:grpSpPr>
          <a:xfrm>
            <a:off x="3140177" y="2105636"/>
            <a:ext cx="364199" cy="342318"/>
            <a:chOff x="-41291625" y="2339025"/>
            <a:chExt cx="336225" cy="316025"/>
          </a:xfrm>
        </p:grpSpPr>
        <p:sp>
          <p:nvSpPr>
            <p:cNvPr id="12462" name="Google Shape;12462;p73"/>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73"/>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64" name="Google Shape;12464;p73"/>
          <p:cNvSpPr/>
          <p:nvPr/>
        </p:nvSpPr>
        <p:spPr>
          <a:xfrm>
            <a:off x="3118588" y="2277702"/>
            <a:ext cx="0" cy="27"/>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73"/>
          <p:cNvSpPr/>
          <p:nvPr/>
        </p:nvSpPr>
        <p:spPr>
          <a:xfrm>
            <a:off x="3150235" y="2503353"/>
            <a:ext cx="346380" cy="343564"/>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73"/>
          <p:cNvSpPr/>
          <p:nvPr/>
        </p:nvSpPr>
        <p:spPr>
          <a:xfrm>
            <a:off x="5251993" y="1681364"/>
            <a:ext cx="213309" cy="342995"/>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3"/>
          <p:cNvSpPr/>
          <p:nvPr/>
        </p:nvSpPr>
        <p:spPr>
          <a:xfrm>
            <a:off x="5207637" y="2076991"/>
            <a:ext cx="302023" cy="344918"/>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73"/>
          <p:cNvSpPr/>
          <p:nvPr/>
        </p:nvSpPr>
        <p:spPr>
          <a:xfrm>
            <a:off x="5185478" y="2476192"/>
            <a:ext cx="342995" cy="344133"/>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73"/>
          <p:cNvSpPr/>
          <p:nvPr/>
        </p:nvSpPr>
        <p:spPr>
          <a:xfrm>
            <a:off x="7226080" y="1681581"/>
            <a:ext cx="344701" cy="342562"/>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70" name="Google Shape;12470;p73"/>
          <p:cNvGrpSpPr/>
          <p:nvPr/>
        </p:nvGrpSpPr>
        <p:grpSpPr>
          <a:xfrm>
            <a:off x="1533687" y="1683811"/>
            <a:ext cx="365174" cy="343293"/>
            <a:chOff x="-42804750" y="1949600"/>
            <a:chExt cx="337125" cy="316925"/>
          </a:xfrm>
        </p:grpSpPr>
        <p:sp>
          <p:nvSpPr>
            <p:cNvPr id="12471" name="Google Shape;12471;p73"/>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3"/>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73"/>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4" name="Google Shape;12474;p73"/>
          <p:cNvGrpSpPr/>
          <p:nvPr/>
        </p:nvGrpSpPr>
        <p:grpSpPr>
          <a:xfrm>
            <a:off x="1564049" y="2085164"/>
            <a:ext cx="308847" cy="335115"/>
            <a:chOff x="-42778750" y="2320125"/>
            <a:chExt cx="285125" cy="309375"/>
          </a:xfrm>
        </p:grpSpPr>
        <p:sp>
          <p:nvSpPr>
            <p:cNvPr id="12475" name="Google Shape;12475;p73"/>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3"/>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7" name="Google Shape;12477;p73"/>
          <p:cNvGrpSpPr/>
          <p:nvPr/>
        </p:nvGrpSpPr>
        <p:grpSpPr>
          <a:xfrm>
            <a:off x="1543503" y="2475712"/>
            <a:ext cx="345541" cy="344701"/>
            <a:chOff x="-42796875" y="2680675"/>
            <a:chExt cx="319000" cy="318225"/>
          </a:xfrm>
        </p:grpSpPr>
        <p:sp>
          <p:nvSpPr>
            <p:cNvPr id="12478" name="Google Shape;12478;p73"/>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3"/>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3"/>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3"/>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3"/>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83" name="Google Shape;12483;p73"/>
          <p:cNvSpPr/>
          <p:nvPr/>
        </p:nvSpPr>
        <p:spPr>
          <a:xfrm>
            <a:off x="3566893" y="1707387"/>
            <a:ext cx="345541" cy="343185"/>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3"/>
          <p:cNvSpPr/>
          <p:nvPr/>
        </p:nvSpPr>
        <p:spPr>
          <a:xfrm>
            <a:off x="3558112" y="2135211"/>
            <a:ext cx="349819" cy="29265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3"/>
          <p:cNvSpPr/>
          <p:nvPr/>
        </p:nvSpPr>
        <p:spPr>
          <a:xfrm>
            <a:off x="3566880" y="2503353"/>
            <a:ext cx="345568" cy="342643"/>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73"/>
          <p:cNvSpPr/>
          <p:nvPr/>
        </p:nvSpPr>
        <p:spPr>
          <a:xfrm>
            <a:off x="5641131" y="1681364"/>
            <a:ext cx="247457" cy="34128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73"/>
          <p:cNvSpPr/>
          <p:nvPr/>
        </p:nvSpPr>
        <p:spPr>
          <a:xfrm>
            <a:off x="5537185" y="2402239"/>
            <a:ext cx="27" cy="27"/>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88" name="Google Shape;12488;p73"/>
          <p:cNvGrpSpPr/>
          <p:nvPr/>
        </p:nvGrpSpPr>
        <p:grpSpPr>
          <a:xfrm>
            <a:off x="5583876" y="2080668"/>
            <a:ext cx="359189" cy="340016"/>
            <a:chOff x="-39055650" y="2315975"/>
            <a:chExt cx="331600" cy="313900"/>
          </a:xfrm>
        </p:grpSpPr>
        <p:sp>
          <p:nvSpPr>
            <p:cNvPr id="12489" name="Google Shape;12489;p73"/>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3"/>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1" name="Google Shape;12491;p73"/>
          <p:cNvSpPr/>
          <p:nvPr/>
        </p:nvSpPr>
        <p:spPr>
          <a:xfrm>
            <a:off x="5589971" y="2504625"/>
            <a:ext cx="344674" cy="29265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3"/>
          <p:cNvSpPr/>
          <p:nvPr/>
        </p:nvSpPr>
        <p:spPr>
          <a:xfrm>
            <a:off x="7264898" y="2067188"/>
            <a:ext cx="267063" cy="345324"/>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93" name="Google Shape;12493;p73"/>
          <p:cNvGrpSpPr/>
          <p:nvPr/>
        </p:nvGrpSpPr>
        <p:grpSpPr>
          <a:xfrm>
            <a:off x="1929543" y="1683974"/>
            <a:ext cx="349819" cy="342047"/>
            <a:chOff x="-42430625" y="1949750"/>
            <a:chExt cx="322950" cy="315775"/>
          </a:xfrm>
        </p:grpSpPr>
        <p:sp>
          <p:nvSpPr>
            <p:cNvPr id="12494" name="Google Shape;12494;p73"/>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73"/>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3"/>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3"/>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8" name="Google Shape;12498;p73"/>
          <p:cNvSpPr/>
          <p:nvPr/>
        </p:nvSpPr>
        <p:spPr>
          <a:xfrm>
            <a:off x="1956643" y="2080620"/>
            <a:ext cx="298638" cy="342995"/>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3"/>
          <p:cNvSpPr/>
          <p:nvPr/>
        </p:nvSpPr>
        <p:spPr>
          <a:xfrm>
            <a:off x="1935918" y="2478467"/>
            <a:ext cx="340450" cy="342833"/>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73"/>
          <p:cNvSpPr/>
          <p:nvPr/>
        </p:nvSpPr>
        <p:spPr>
          <a:xfrm>
            <a:off x="3971588" y="1715484"/>
            <a:ext cx="343862" cy="313126"/>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73"/>
          <p:cNvSpPr/>
          <p:nvPr/>
        </p:nvSpPr>
        <p:spPr>
          <a:xfrm>
            <a:off x="3969029" y="2104503"/>
            <a:ext cx="348980" cy="343862"/>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3"/>
          <p:cNvSpPr/>
          <p:nvPr/>
        </p:nvSpPr>
        <p:spPr>
          <a:xfrm>
            <a:off x="3969428" y="2502242"/>
            <a:ext cx="343862" cy="343835"/>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3"/>
          <p:cNvSpPr/>
          <p:nvPr/>
        </p:nvSpPr>
        <p:spPr>
          <a:xfrm>
            <a:off x="5996142" y="1678575"/>
            <a:ext cx="344701" cy="345568"/>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04" name="Google Shape;12504;p73"/>
          <p:cNvGrpSpPr/>
          <p:nvPr/>
        </p:nvGrpSpPr>
        <p:grpSpPr>
          <a:xfrm>
            <a:off x="6002652" y="2078962"/>
            <a:ext cx="342995" cy="342291"/>
            <a:chOff x="-38686275" y="2314400"/>
            <a:chExt cx="316650" cy="316000"/>
          </a:xfrm>
        </p:grpSpPr>
        <p:sp>
          <p:nvSpPr>
            <p:cNvPr id="12505" name="Google Shape;12505;p73"/>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73"/>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7" name="Google Shape;12507;p73"/>
          <p:cNvGrpSpPr/>
          <p:nvPr/>
        </p:nvGrpSpPr>
        <p:grpSpPr>
          <a:xfrm>
            <a:off x="6001366" y="2477418"/>
            <a:ext cx="345568" cy="343835"/>
            <a:chOff x="-38686275" y="2682250"/>
            <a:chExt cx="319025" cy="317425"/>
          </a:xfrm>
        </p:grpSpPr>
        <p:sp>
          <p:nvSpPr>
            <p:cNvPr id="12508" name="Google Shape;12508;p73"/>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73"/>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0" name="Google Shape;12510;p73"/>
          <p:cNvGrpSpPr/>
          <p:nvPr/>
        </p:nvGrpSpPr>
        <p:grpSpPr>
          <a:xfrm>
            <a:off x="7214268" y="2462063"/>
            <a:ext cx="360056" cy="346516"/>
            <a:chOff x="-37534750" y="2668075"/>
            <a:chExt cx="332400" cy="319900"/>
          </a:xfrm>
        </p:grpSpPr>
        <p:sp>
          <p:nvSpPr>
            <p:cNvPr id="12511" name="Google Shape;12511;p73"/>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73"/>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13" name="Google Shape;12513;p73"/>
          <p:cNvSpPr/>
          <p:nvPr/>
        </p:nvSpPr>
        <p:spPr>
          <a:xfrm>
            <a:off x="2340638" y="1683287"/>
            <a:ext cx="345541" cy="342779"/>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14" name="Google Shape;12514;p73"/>
          <p:cNvGrpSpPr/>
          <p:nvPr/>
        </p:nvGrpSpPr>
        <p:grpSpPr>
          <a:xfrm>
            <a:off x="2336367" y="2080696"/>
            <a:ext cx="345541" cy="344133"/>
            <a:chOff x="-42062025" y="2316000"/>
            <a:chExt cx="319000" cy="317700"/>
          </a:xfrm>
        </p:grpSpPr>
        <p:sp>
          <p:nvSpPr>
            <p:cNvPr id="12515" name="Google Shape;12515;p73"/>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3"/>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17" name="Google Shape;12517;p73"/>
          <p:cNvSpPr/>
          <p:nvPr/>
        </p:nvSpPr>
        <p:spPr>
          <a:xfrm>
            <a:off x="2339352" y="2477627"/>
            <a:ext cx="348113" cy="345270"/>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18" name="Google Shape;12518;p73"/>
          <p:cNvGrpSpPr/>
          <p:nvPr/>
        </p:nvGrpSpPr>
        <p:grpSpPr>
          <a:xfrm>
            <a:off x="4395630" y="1713843"/>
            <a:ext cx="303729" cy="338717"/>
            <a:chOff x="-40150450" y="1977325"/>
            <a:chExt cx="280400" cy="312700"/>
          </a:xfrm>
        </p:grpSpPr>
        <p:sp>
          <p:nvSpPr>
            <p:cNvPr id="12519" name="Google Shape;12519;p73"/>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73"/>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73"/>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73"/>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3" name="Google Shape;12523;p73"/>
          <p:cNvGrpSpPr/>
          <p:nvPr/>
        </p:nvGrpSpPr>
        <p:grpSpPr>
          <a:xfrm>
            <a:off x="4390079" y="2106286"/>
            <a:ext cx="314832" cy="342995"/>
            <a:chOff x="-40160700" y="2339625"/>
            <a:chExt cx="290650" cy="316650"/>
          </a:xfrm>
        </p:grpSpPr>
        <p:sp>
          <p:nvSpPr>
            <p:cNvPr id="12524" name="Google Shape;12524;p73"/>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73"/>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73"/>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73"/>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8" name="Google Shape;12528;p73"/>
          <p:cNvGrpSpPr/>
          <p:nvPr/>
        </p:nvGrpSpPr>
        <p:grpSpPr>
          <a:xfrm>
            <a:off x="4373357" y="2503008"/>
            <a:ext cx="345541" cy="342995"/>
            <a:chOff x="-40171725" y="2705875"/>
            <a:chExt cx="319000" cy="316650"/>
          </a:xfrm>
        </p:grpSpPr>
        <p:sp>
          <p:nvSpPr>
            <p:cNvPr id="12529" name="Google Shape;12529;p73"/>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3"/>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1" name="Google Shape;12531;p73"/>
          <p:cNvGrpSpPr/>
          <p:nvPr/>
        </p:nvGrpSpPr>
        <p:grpSpPr>
          <a:xfrm>
            <a:off x="6450332" y="1680561"/>
            <a:ext cx="250869" cy="343862"/>
            <a:chOff x="-38275925" y="1946600"/>
            <a:chExt cx="231600" cy="317450"/>
          </a:xfrm>
        </p:grpSpPr>
        <p:sp>
          <p:nvSpPr>
            <p:cNvPr id="12532" name="Google Shape;12532;p73"/>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73"/>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34" name="Google Shape;12534;p73"/>
          <p:cNvSpPr/>
          <p:nvPr/>
        </p:nvSpPr>
        <p:spPr>
          <a:xfrm>
            <a:off x="6402341" y="2077749"/>
            <a:ext cx="344701" cy="344160"/>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73"/>
          <p:cNvSpPr/>
          <p:nvPr/>
        </p:nvSpPr>
        <p:spPr>
          <a:xfrm>
            <a:off x="6476011" y="2474757"/>
            <a:ext cx="202233" cy="344701"/>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6" name="Google Shape;12536;p73"/>
          <p:cNvGrpSpPr/>
          <p:nvPr/>
        </p:nvGrpSpPr>
        <p:grpSpPr>
          <a:xfrm>
            <a:off x="7635833" y="1685680"/>
            <a:ext cx="351525" cy="342156"/>
            <a:chOff x="-37190575" y="1951325"/>
            <a:chExt cx="324525" cy="315875"/>
          </a:xfrm>
        </p:grpSpPr>
        <p:sp>
          <p:nvSpPr>
            <p:cNvPr id="12537" name="Google Shape;12537;p73"/>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3"/>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3"/>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3"/>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73"/>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42" name="Google Shape;12542;p73"/>
          <p:cNvSpPr/>
          <p:nvPr/>
        </p:nvSpPr>
        <p:spPr>
          <a:xfrm>
            <a:off x="2740694" y="1681581"/>
            <a:ext cx="348113" cy="343835"/>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43" name="Google Shape;12543;p73"/>
          <p:cNvGrpSpPr/>
          <p:nvPr/>
        </p:nvGrpSpPr>
        <p:grpSpPr>
          <a:xfrm>
            <a:off x="2743418" y="2153216"/>
            <a:ext cx="343835" cy="269608"/>
            <a:chOff x="-41694200" y="2382950"/>
            <a:chExt cx="317425" cy="248900"/>
          </a:xfrm>
        </p:grpSpPr>
        <p:sp>
          <p:nvSpPr>
            <p:cNvPr id="12544" name="Google Shape;12544;p73"/>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3"/>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6" name="Google Shape;12546;p73"/>
          <p:cNvGrpSpPr/>
          <p:nvPr/>
        </p:nvGrpSpPr>
        <p:grpSpPr>
          <a:xfrm>
            <a:off x="2740496" y="2478257"/>
            <a:ext cx="345541" cy="343862"/>
            <a:chOff x="-41695775" y="2683025"/>
            <a:chExt cx="319000" cy="317450"/>
          </a:xfrm>
        </p:grpSpPr>
        <p:sp>
          <p:nvSpPr>
            <p:cNvPr id="12547" name="Google Shape;12547;p73"/>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73"/>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3"/>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0" name="Google Shape;12550;p73"/>
          <p:cNvGrpSpPr/>
          <p:nvPr/>
        </p:nvGrpSpPr>
        <p:grpSpPr>
          <a:xfrm>
            <a:off x="4797389" y="1707858"/>
            <a:ext cx="314832" cy="345568"/>
            <a:chOff x="-39792875" y="1971800"/>
            <a:chExt cx="290650" cy="319025"/>
          </a:xfrm>
        </p:grpSpPr>
        <p:sp>
          <p:nvSpPr>
            <p:cNvPr id="12551" name="Google Shape;12551;p73"/>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3"/>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3" name="Google Shape;12553;p73"/>
          <p:cNvGrpSpPr/>
          <p:nvPr/>
        </p:nvGrpSpPr>
        <p:grpSpPr>
          <a:xfrm>
            <a:off x="4805486" y="2104445"/>
            <a:ext cx="298638" cy="344837"/>
            <a:chOff x="-39783425" y="2337925"/>
            <a:chExt cx="275700" cy="318350"/>
          </a:xfrm>
        </p:grpSpPr>
        <p:sp>
          <p:nvSpPr>
            <p:cNvPr id="12554" name="Google Shape;12554;p73"/>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73"/>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56" name="Google Shape;12556;p73"/>
          <p:cNvSpPr/>
          <p:nvPr/>
        </p:nvSpPr>
        <p:spPr>
          <a:xfrm>
            <a:off x="4781825" y="2505086"/>
            <a:ext cx="342156" cy="343401"/>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57" name="Google Shape;12557;p73"/>
          <p:cNvGrpSpPr/>
          <p:nvPr/>
        </p:nvGrpSpPr>
        <p:grpSpPr>
          <a:xfrm>
            <a:off x="6800271" y="1682268"/>
            <a:ext cx="353232" cy="342806"/>
            <a:chOff x="-37956150" y="1948175"/>
            <a:chExt cx="326100" cy="316475"/>
          </a:xfrm>
        </p:grpSpPr>
        <p:sp>
          <p:nvSpPr>
            <p:cNvPr id="12558" name="Google Shape;12558;p73"/>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73"/>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3"/>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1" name="Google Shape;12561;p73"/>
          <p:cNvGrpSpPr/>
          <p:nvPr/>
        </p:nvGrpSpPr>
        <p:grpSpPr>
          <a:xfrm>
            <a:off x="6807188" y="2148937"/>
            <a:ext cx="345568" cy="223572"/>
            <a:chOff x="-37953000" y="2379000"/>
            <a:chExt cx="319025" cy="206400"/>
          </a:xfrm>
        </p:grpSpPr>
        <p:sp>
          <p:nvSpPr>
            <p:cNvPr id="12562" name="Google Shape;12562;p73"/>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73"/>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3"/>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73"/>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73"/>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67" name="Google Shape;12567;p73"/>
          <p:cNvSpPr/>
          <p:nvPr/>
        </p:nvSpPr>
        <p:spPr>
          <a:xfrm>
            <a:off x="6800769" y="2473918"/>
            <a:ext cx="354938" cy="344701"/>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73"/>
          <p:cNvSpPr/>
          <p:nvPr/>
        </p:nvSpPr>
        <p:spPr>
          <a:xfrm>
            <a:off x="7689189" y="2106209"/>
            <a:ext cx="247457" cy="343862"/>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69" name="Google Shape;12569;p73"/>
          <p:cNvGrpSpPr/>
          <p:nvPr/>
        </p:nvGrpSpPr>
        <p:grpSpPr>
          <a:xfrm>
            <a:off x="1177056" y="3057552"/>
            <a:ext cx="298611" cy="343510"/>
            <a:chOff x="-42971725" y="3217825"/>
            <a:chExt cx="275675" cy="317125"/>
          </a:xfrm>
        </p:grpSpPr>
        <p:sp>
          <p:nvSpPr>
            <p:cNvPr id="12570" name="Google Shape;12570;p73"/>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3"/>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73"/>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3" name="Google Shape;12573;p73"/>
          <p:cNvGrpSpPr/>
          <p:nvPr/>
        </p:nvGrpSpPr>
        <p:grpSpPr>
          <a:xfrm>
            <a:off x="1151019" y="3485173"/>
            <a:ext cx="350686" cy="312936"/>
            <a:chOff x="-42996150" y="3612600"/>
            <a:chExt cx="323750" cy="288900"/>
          </a:xfrm>
        </p:grpSpPr>
        <p:sp>
          <p:nvSpPr>
            <p:cNvPr id="12574" name="Google Shape;12574;p73"/>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3"/>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73"/>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7" name="Google Shape;12577;p73"/>
          <p:cNvGrpSpPr/>
          <p:nvPr/>
        </p:nvGrpSpPr>
        <p:grpSpPr>
          <a:xfrm>
            <a:off x="1153578" y="3850969"/>
            <a:ext cx="345568" cy="343862"/>
            <a:chOff x="-42994575" y="3950300"/>
            <a:chExt cx="319025" cy="317450"/>
          </a:xfrm>
        </p:grpSpPr>
        <p:sp>
          <p:nvSpPr>
            <p:cNvPr id="12578" name="Google Shape;12578;p73"/>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3"/>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3"/>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1" name="Google Shape;12581;p73"/>
          <p:cNvGrpSpPr/>
          <p:nvPr/>
        </p:nvGrpSpPr>
        <p:grpSpPr>
          <a:xfrm>
            <a:off x="3149945" y="3080597"/>
            <a:ext cx="344674" cy="343835"/>
            <a:chOff x="-41111350" y="3239100"/>
            <a:chExt cx="318200" cy="317425"/>
          </a:xfrm>
        </p:grpSpPr>
        <p:sp>
          <p:nvSpPr>
            <p:cNvPr id="12582" name="Google Shape;12582;p73"/>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3"/>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3"/>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3"/>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6" name="Google Shape;12586;p73"/>
          <p:cNvGrpSpPr/>
          <p:nvPr/>
        </p:nvGrpSpPr>
        <p:grpSpPr>
          <a:xfrm>
            <a:off x="3146533" y="3477509"/>
            <a:ext cx="351498" cy="343916"/>
            <a:chOff x="-41117650" y="3605525"/>
            <a:chExt cx="324500" cy="317500"/>
          </a:xfrm>
        </p:grpSpPr>
        <p:sp>
          <p:nvSpPr>
            <p:cNvPr id="12587" name="Google Shape;12587;p73"/>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73"/>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3"/>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90" name="Google Shape;12590;p73"/>
          <p:cNvSpPr/>
          <p:nvPr/>
        </p:nvSpPr>
        <p:spPr>
          <a:xfrm>
            <a:off x="3150976" y="3880708"/>
            <a:ext cx="345541" cy="335305"/>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91" name="Google Shape;12591;p73"/>
          <p:cNvGrpSpPr/>
          <p:nvPr/>
        </p:nvGrpSpPr>
        <p:grpSpPr>
          <a:xfrm>
            <a:off x="5257001" y="3060098"/>
            <a:ext cx="200500" cy="344701"/>
            <a:chOff x="-39205300" y="3220175"/>
            <a:chExt cx="185100" cy="318225"/>
          </a:xfrm>
        </p:grpSpPr>
        <p:sp>
          <p:nvSpPr>
            <p:cNvPr id="12592" name="Google Shape;12592;p73"/>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73"/>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4" name="Google Shape;12594;p73"/>
          <p:cNvGrpSpPr/>
          <p:nvPr/>
        </p:nvGrpSpPr>
        <p:grpSpPr>
          <a:xfrm>
            <a:off x="5218181" y="3459176"/>
            <a:ext cx="278139" cy="342345"/>
            <a:chOff x="-39248625" y="3588600"/>
            <a:chExt cx="256775" cy="316050"/>
          </a:xfrm>
        </p:grpSpPr>
        <p:sp>
          <p:nvSpPr>
            <p:cNvPr id="12595" name="Google Shape;12595;p73"/>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73"/>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97" name="Google Shape;12597;p73"/>
          <p:cNvSpPr/>
          <p:nvPr/>
        </p:nvSpPr>
        <p:spPr>
          <a:xfrm>
            <a:off x="5190130" y="3854252"/>
            <a:ext cx="337038" cy="343862"/>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73"/>
          <p:cNvSpPr/>
          <p:nvPr/>
        </p:nvSpPr>
        <p:spPr>
          <a:xfrm>
            <a:off x="7226933" y="3048267"/>
            <a:ext cx="342995" cy="341723"/>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99" name="Google Shape;12599;p73"/>
          <p:cNvGrpSpPr/>
          <p:nvPr/>
        </p:nvGrpSpPr>
        <p:grpSpPr>
          <a:xfrm>
            <a:off x="1517188" y="3057552"/>
            <a:ext cx="398184" cy="343835"/>
            <a:chOff x="-42651700" y="3217825"/>
            <a:chExt cx="367600" cy="317425"/>
          </a:xfrm>
        </p:grpSpPr>
        <p:sp>
          <p:nvSpPr>
            <p:cNvPr id="12600" name="Google Shape;12600;p73"/>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73"/>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3"/>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3"/>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4" name="Google Shape;12604;p73"/>
          <p:cNvGrpSpPr/>
          <p:nvPr/>
        </p:nvGrpSpPr>
        <p:grpSpPr>
          <a:xfrm>
            <a:off x="1550036" y="3458282"/>
            <a:ext cx="332488" cy="336740"/>
            <a:chOff x="-42617300" y="3587775"/>
            <a:chExt cx="306950" cy="310875"/>
          </a:xfrm>
        </p:grpSpPr>
        <p:sp>
          <p:nvSpPr>
            <p:cNvPr id="12605" name="Google Shape;12605;p73"/>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3"/>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07" name="Google Shape;12607;p73"/>
          <p:cNvSpPr/>
          <p:nvPr/>
        </p:nvSpPr>
        <p:spPr>
          <a:xfrm>
            <a:off x="1545460" y="3851706"/>
            <a:ext cx="344674" cy="342995"/>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08" name="Google Shape;12608;p73"/>
          <p:cNvGrpSpPr/>
          <p:nvPr/>
        </p:nvGrpSpPr>
        <p:grpSpPr>
          <a:xfrm>
            <a:off x="3563493" y="3080164"/>
            <a:ext cx="349440" cy="343320"/>
            <a:chOff x="-40748275" y="3238700"/>
            <a:chExt cx="322600" cy="316950"/>
          </a:xfrm>
        </p:grpSpPr>
        <p:sp>
          <p:nvSpPr>
            <p:cNvPr id="12609" name="Google Shape;12609;p73"/>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3"/>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3"/>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3"/>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3"/>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73"/>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5" name="Google Shape;12615;p73"/>
          <p:cNvGrpSpPr/>
          <p:nvPr/>
        </p:nvGrpSpPr>
        <p:grpSpPr>
          <a:xfrm>
            <a:off x="3565862" y="3507162"/>
            <a:ext cx="344701" cy="313993"/>
            <a:chOff x="-40745125" y="3632900"/>
            <a:chExt cx="318225" cy="289875"/>
          </a:xfrm>
        </p:grpSpPr>
        <p:sp>
          <p:nvSpPr>
            <p:cNvPr id="12616" name="Google Shape;12616;p73"/>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73"/>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3"/>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3"/>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3"/>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73"/>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73"/>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3" name="Google Shape;12623;p73"/>
          <p:cNvGrpSpPr/>
          <p:nvPr/>
        </p:nvGrpSpPr>
        <p:grpSpPr>
          <a:xfrm>
            <a:off x="3569708" y="3874664"/>
            <a:ext cx="337011" cy="343185"/>
            <a:chOff x="-40742750" y="3972175"/>
            <a:chExt cx="311125" cy="316825"/>
          </a:xfrm>
        </p:grpSpPr>
        <p:sp>
          <p:nvSpPr>
            <p:cNvPr id="12624" name="Google Shape;12624;p73"/>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73"/>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6" name="Google Shape;12626;p73"/>
          <p:cNvGrpSpPr/>
          <p:nvPr/>
        </p:nvGrpSpPr>
        <p:grpSpPr>
          <a:xfrm>
            <a:off x="5639761" y="3061804"/>
            <a:ext cx="247430" cy="342995"/>
            <a:chOff x="-38860325" y="3221750"/>
            <a:chExt cx="228425" cy="316650"/>
          </a:xfrm>
        </p:grpSpPr>
        <p:sp>
          <p:nvSpPr>
            <p:cNvPr id="12627" name="Google Shape;12627;p73"/>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3"/>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3"/>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3"/>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1" name="Google Shape;12631;p73"/>
          <p:cNvGrpSpPr/>
          <p:nvPr/>
        </p:nvGrpSpPr>
        <p:grpSpPr>
          <a:xfrm>
            <a:off x="5587293" y="3462723"/>
            <a:ext cx="352365" cy="340341"/>
            <a:chOff x="-38905225" y="3591875"/>
            <a:chExt cx="325300" cy="314200"/>
          </a:xfrm>
        </p:grpSpPr>
        <p:sp>
          <p:nvSpPr>
            <p:cNvPr id="12632" name="Google Shape;12632;p73"/>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3"/>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3"/>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35" name="Google Shape;12635;p73"/>
          <p:cNvSpPr/>
          <p:nvPr/>
        </p:nvSpPr>
        <p:spPr>
          <a:xfrm>
            <a:off x="5593363" y="3908004"/>
            <a:ext cx="342995" cy="290108"/>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36" name="Google Shape;12636;p73"/>
          <p:cNvGrpSpPr/>
          <p:nvPr/>
        </p:nvGrpSpPr>
        <p:grpSpPr>
          <a:xfrm>
            <a:off x="7262295" y="3448891"/>
            <a:ext cx="269608" cy="342779"/>
            <a:chOff x="-37370925" y="3579105"/>
            <a:chExt cx="248900" cy="316450"/>
          </a:xfrm>
        </p:grpSpPr>
        <p:sp>
          <p:nvSpPr>
            <p:cNvPr id="12637" name="Google Shape;12637;p73"/>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3"/>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39" name="Google Shape;12639;p73"/>
          <p:cNvSpPr/>
          <p:nvPr/>
        </p:nvSpPr>
        <p:spPr>
          <a:xfrm>
            <a:off x="1937024" y="3058286"/>
            <a:ext cx="337877" cy="342481"/>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3"/>
          <p:cNvSpPr/>
          <p:nvPr/>
        </p:nvSpPr>
        <p:spPr>
          <a:xfrm>
            <a:off x="1960055" y="3454996"/>
            <a:ext cx="291814" cy="344701"/>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41" name="Google Shape;12641;p73"/>
          <p:cNvGrpSpPr/>
          <p:nvPr/>
        </p:nvGrpSpPr>
        <p:grpSpPr>
          <a:xfrm>
            <a:off x="1932108" y="3851836"/>
            <a:ext cx="344701" cy="342995"/>
            <a:chOff x="-42259725" y="3951100"/>
            <a:chExt cx="318225" cy="316650"/>
          </a:xfrm>
        </p:grpSpPr>
        <p:sp>
          <p:nvSpPr>
            <p:cNvPr id="12642" name="Google Shape;12642;p73"/>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73"/>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4" name="Google Shape;12644;p73"/>
          <p:cNvGrpSpPr/>
          <p:nvPr/>
        </p:nvGrpSpPr>
        <p:grpSpPr>
          <a:xfrm>
            <a:off x="3970164" y="3111306"/>
            <a:ext cx="343835" cy="313126"/>
            <a:chOff x="-40378075" y="3267450"/>
            <a:chExt cx="317425" cy="289075"/>
          </a:xfrm>
        </p:grpSpPr>
        <p:sp>
          <p:nvSpPr>
            <p:cNvPr id="12645" name="Google Shape;12645;p73"/>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73"/>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73"/>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73"/>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9" name="Google Shape;12649;p73"/>
          <p:cNvGrpSpPr/>
          <p:nvPr/>
        </p:nvGrpSpPr>
        <p:grpSpPr>
          <a:xfrm>
            <a:off x="3973563" y="3476453"/>
            <a:ext cx="337038" cy="342995"/>
            <a:chOff x="-40372575" y="3604550"/>
            <a:chExt cx="311150" cy="316650"/>
          </a:xfrm>
        </p:grpSpPr>
        <p:sp>
          <p:nvSpPr>
            <p:cNvPr id="12650" name="Google Shape;12650;p73"/>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3"/>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73"/>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53" name="Google Shape;12653;p73"/>
          <p:cNvSpPr/>
          <p:nvPr/>
        </p:nvSpPr>
        <p:spPr>
          <a:xfrm>
            <a:off x="3975433" y="3873803"/>
            <a:ext cx="336171" cy="344783"/>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54" name="Google Shape;12654;p73"/>
          <p:cNvGrpSpPr/>
          <p:nvPr/>
        </p:nvGrpSpPr>
        <p:grpSpPr>
          <a:xfrm>
            <a:off x="5989185" y="3060098"/>
            <a:ext cx="369940" cy="345026"/>
            <a:chOff x="-38542250" y="3220175"/>
            <a:chExt cx="341525" cy="318525"/>
          </a:xfrm>
        </p:grpSpPr>
        <p:sp>
          <p:nvSpPr>
            <p:cNvPr id="12655" name="Google Shape;12655;p73"/>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3"/>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3"/>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8" name="Google Shape;12658;p73"/>
          <p:cNvGrpSpPr/>
          <p:nvPr/>
        </p:nvGrpSpPr>
        <p:grpSpPr>
          <a:xfrm>
            <a:off x="6002657" y="3458526"/>
            <a:ext cx="342995" cy="342156"/>
            <a:chOff x="-38537400" y="3588000"/>
            <a:chExt cx="316650" cy="315875"/>
          </a:xfrm>
        </p:grpSpPr>
        <p:sp>
          <p:nvSpPr>
            <p:cNvPr id="12659" name="Google Shape;12659;p73"/>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3"/>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73"/>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73"/>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3" name="Google Shape;12663;p73"/>
          <p:cNvGrpSpPr/>
          <p:nvPr/>
        </p:nvGrpSpPr>
        <p:grpSpPr>
          <a:xfrm>
            <a:off x="6001804" y="3855248"/>
            <a:ext cx="344701" cy="342995"/>
            <a:chOff x="-38538975" y="3954250"/>
            <a:chExt cx="318225" cy="316650"/>
          </a:xfrm>
        </p:grpSpPr>
        <p:sp>
          <p:nvSpPr>
            <p:cNvPr id="12664" name="Google Shape;12664;p73"/>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73"/>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6" name="Google Shape;12666;p73"/>
          <p:cNvGrpSpPr/>
          <p:nvPr/>
        </p:nvGrpSpPr>
        <p:grpSpPr>
          <a:xfrm>
            <a:off x="7223057" y="3850545"/>
            <a:ext cx="348086" cy="344701"/>
            <a:chOff x="-37385100" y="3949908"/>
            <a:chExt cx="321350" cy="318225"/>
          </a:xfrm>
        </p:grpSpPr>
        <p:sp>
          <p:nvSpPr>
            <p:cNvPr id="12667" name="Google Shape;12667;p73"/>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73"/>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9" name="Google Shape;12669;p73"/>
          <p:cNvGrpSpPr/>
          <p:nvPr/>
        </p:nvGrpSpPr>
        <p:grpSpPr>
          <a:xfrm>
            <a:off x="2339986" y="3056902"/>
            <a:ext cx="343862" cy="343645"/>
            <a:chOff x="-41895050" y="3217225"/>
            <a:chExt cx="317450" cy="317250"/>
          </a:xfrm>
        </p:grpSpPr>
        <p:sp>
          <p:nvSpPr>
            <p:cNvPr id="12670" name="Google Shape;12670;p73"/>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73"/>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3"/>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3"/>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73"/>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5" name="Google Shape;12675;p73"/>
          <p:cNvGrpSpPr/>
          <p:nvPr/>
        </p:nvGrpSpPr>
        <p:grpSpPr>
          <a:xfrm>
            <a:off x="2339567" y="3455114"/>
            <a:ext cx="344701" cy="342995"/>
            <a:chOff x="-41893475" y="3584850"/>
            <a:chExt cx="318225" cy="316650"/>
          </a:xfrm>
        </p:grpSpPr>
        <p:sp>
          <p:nvSpPr>
            <p:cNvPr id="12676" name="Google Shape;12676;p73"/>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3"/>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3"/>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73"/>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80" name="Google Shape;12680;p73"/>
          <p:cNvSpPr/>
          <p:nvPr/>
        </p:nvSpPr>
        <p:spPr>
          <a:xfrm>
            <a:off x="2341058" y="3853412"/>
            <a:ext cx="344701" cy="34237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3"/>
          <p:cNvSpPr/>
          <p:nvPr/>
        </p:nvSpPr>
        <p:spPr>
          <a:xfrm>
            <a:off x="4345433" y="3079625"/>
            <a:ext cx="406985" cy="34212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82" name="Google Shape;12682;p73"/>
          <p:cNvGrpSpPr/>
          <p:nvPr/>
        </p:nvGrpSpPr>
        <p:grpSpPr>
          <a:xfrm>
            <a:off x="4391046" y="3477292"/>
            <a:ext cx="312909" cy="343862"/>
            <a:chOff x="-39998250" y="3605325"/>
            <a:chExt cx="288875" cy="317450"/>
          </a:xfrm>
        </p:grpSpPr>
        <p:sp>
          <p:nvSpPr>
            <p:cNvPr id="12683" name="Google Shape;12683;p73"/>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73"/>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5" name="Google Shape;12685;p73"/>
          <p:cNvGrpSpPr/>
          <p:nvPr/>
        </p:nvGrpSpPr>
        <p:grpSpPr>
          <a:xfrm>
            <a:off x="4376003" y="3874881"/>
            <a:ext cx="342995" cy="342968"/>
            <a:chOff x="-40011050" y="3972375"/>
            <a:chExt cx="316650" cy="316625"/>
          </a:xfrm>
        </p:grpSpPr>
        <p:sp>
          <p:nvSpPr>
            <p:cNvPr id="12686" name="Google Shape;12686;p73"/>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73"/>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8" name="Google Shape;12688;p73"/>
          <p:cNvGrpSpPr/>
          <p:nvPr/>
        </p:nvGrpSpPr>
        <p:grpSpPr>
          <a:xfrm>
            <a:off x="6452043" y="3062671"/>
            <a:ext cx="247457" cy="342129"/>
            <a:chOff x="-38129425" y="3222550"/>
            <a:chExt cx="228450" cy="315850"/>
          </a:xfrm>
        </p:grpSpPr>
        <p:sp>
          <p:nvSpPr>
            <p:cNvPr id="12689" name="Google Shape;12689;p73"/>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73"/>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1" name="Google Shape;12691;p73"/>
          <p:cNvGrpSpPr/>
          <p:nvPr/>
        </p:nvGrpSpPr>
        <p:grpSpPr>
          <a:xfrm>
            <a:off x="6403434" y="3458526"/>
            <a:ext cx="344674" cy="342995"/>
            <a:chOff x="-38172725" y="3588000"/>
            <a:chExt cx="318200" cy="316650"/>
          </a:xfrm>
        </p:grpSpPr>
        <p:sp>
          <p:nvSpPr>
            <p:cNvPr id="12692" name="Google Shape;12692;p73"/>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73"/>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73"/>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73"/>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73"/>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73"/>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73"/>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73"/>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0" name="Google Shape;12700;p73"/>
          <p:cNvGrpSpPr/>
          <p:nvPr/>
        </p:nvGrpSpPr>
        <p:grpSpPr>
          <a:xfrm>
            <a:off x="6473802" y="3856087"/>
            <a:ext cx="203939" cy="342995"/>
            <a:chOff x="-38109725" y="3955025"/>
            <a:chExt cx="188275" cy="316650"/>
          </a:xfrm>
        </p:grpSpPr>
        <p:sp>
          <p:nvSpPr>
            <p:cNvPr id="12701" name="Google Shape;12701;p73"/>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3"/>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03" name="Google Shape;12703;p73"/>
          <p:cNvSpPr/>
          <p:nvPr/>
        </p:nvSpPr>
        <p:spPr>
          <a:xfrm>
            <a:off x="7635018" y="3054035"/>
            <a:ext cx="355804" cy="343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04" name="Google Shape;12704;p73"/>
          <p:cNvGrpSpPr/>
          <p:nvPr/>
        </p:nvGrpSpPr>
        <p:grpSpPr>
          <a:xfrm>
            <a:off x="2740068" y="3058609"/>
            <a:ext cx="346407" cy="342156"/>
            <a:chOff x="-41530375" y="3218800"/>
            <a:chExt cx="319800" cy="315875"/>
          </a:xfrm>
        </p:grpSpPr>
        <p:sp>
          <p:nvSpPr>
            <p:cNvPr id="12705" name="Google Shape;12705;p73"/>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73"/>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7" name="Google Shape;12707;p73"/>
          <p:cNvGrpSpPr/>
          <p:nvPr/>
        </p:nvGrpSpPr>
        <p:grpSpPr>
          <a:xfrm>
            <a:off x="2742194" y="3529340"/>
            <a:ext cx="342156" cy="267930"/>
            <a:chOff x="-41526450" y="3653375"/>
            <a:chExt cx="315875" cy="247350"/>
          </a:xfrm>
        </p:grpSpPr>
        <p:sp>
          <p:nvSpPr>
            <p:cNvPr id="12708" name="Google Shape;12708;p73"/>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73"/>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0" name="Google Shape;12710;p73"/>
          <p:cNvGrpSpPr/>
          <p:nvPr/>
        </p:nvGrpSpPr>
        <p:grpSpPr>
          <a:xfrm>
            <a:off x="2743480" y="3851836"/>
            <a:ext cx="339583" cy="342995"/>
            <a:chOff x="-41526450" y="3951100"/>
            <a:chExt cx="313500" cy="316650"/>
          </a:xfrm>
        </p:grpSpPr>
        <p:sp>
          <p:nvSpPr>
            <p:cNvPr id="12711" name="Google Shape;12711;p73"/>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3"/>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73"/>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4" name="Google Shape;12714;p73"/>
          <p:cNvGrpSpPr/>
          <p:nvPr/>
        </p:nvGrpSpPr>
        <p:grpSpPr>
          <a:xfrm>
            <a:off x="4797395" y="3079731"/>
            <a:ext cx="314832" cy="344701"/>
            <a:chOff x="-39625900" y="3238300"/>
            <a:chExt cx="290650" cy="318225"/>
          </a:xfrm>
        </p:grpSpPr>
        <p:sp>
          <p:nvSpPr>
            <p:cNvPr id="12715" name="Google Shape;12715;p73"/>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73"/>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17" name="Google Shape;12717;p73"/>
          <p:cNvSpPr/>
          <p:nvPr/>
        </p:nvSpPr>
        <p:spPr>
          <a:xfrm>
            <a:off x="4809895" y="3478041"/>
            <a:ext cx="292654" cy="342995"/>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18" name="Google Shape;12718;p73"/>
          <p:cNvGrpSpPr/>
          <p:nvPr/>
        </p:nvGrpSpPr>
        <p:grpSpPr>
          <a:xfrm>
            <a:off x="4785019" y="3874475"/>
            <a:ext cx="339583" cy="343429"/>
            <a:chOff x="-39647175" y="3972000"/>
            <a:chExt cx="313500" cy="317050"/>
          </a:xfrm>
        </p:grpSpPr>
        <p:sp>
          <p:nvSpPr>
            <p:cNvPr id="12719" name="Google Shape;12719;p73"/>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73"/>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73"/>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2" name="Google Shape;12722;p73"/>
          <p:cNvGrpSpPr/>
          <p:nvPr/>
        </p:nvGrpSpPr>
        <p:grpSpPr>
          <a:xfrm>
            <a:off x="6802835" y="3061614"/>
            <a:ext cx="348113" cy="343835"/>
            <a:chOff x="-37808850" y="3221575"/>
            <a:chExt cx="321375" cy="317425"/>
          </a:xfrm>
        </p:grpSpPr>
        <p:sp>
          <p:nvSpPr>
            <p:cNvPr id="12723" name="Google Shape;12723;p73"/>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3"/>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5" name="Google Shape;12725;p73"/>
          <p:cNvGrpSpPr/>
          <p:nvPr/>
        </p:nvGrpSpPr>
        <p:grpSpPr>
          <a:xfrm>
            <a:off x="6804108" y="3518134"/>
            <a:ext cx="345568" cy="223572"/>
            <a:chOff x="-37806500" y="3643030"/>
            <a:chExt cx="319025" cy="206400"/>
          </a:xfrm>
        </p:grpSpPr>
        <p:sp>
          <p:nvSpPr>
            <p:cNvPr id="12726" name="Google Shape;12726;p73"/>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73"/>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8" name="Google Shape;12728;p73"/>
          <p:cNvGrpSpPr/>
          <p:nvPr/>
        </p:nvGrpSpPr>
        <p:grpSpPr>
          <a:xfrm>
            <a:off x="6806247" y="3854381"/>
            <a:ext cx="341289" cy="344701"/>
            <a:chOff x="-37804925" y="3953450"/>
            <a:chExt cx="315075" cy="318225"/>
          </a:xfrm>
        </p:grpSpPr>
        <p:sp>
          <p:nvSpPr>
            <p:cNvPr id="12729" name="Google Shape;12729;p73"/>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3"/>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73"/>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32" name="Google Shape;12732;p73"/>
          <p:cNvSpPr/>
          <p:nvPr/>
        </p:nvSpPr>
        <p:spPr>
          <a:xfrm>
            <a:off x="7689623" y="3472923"/>
            <a:ext cx="246590" cy="34212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736" name="Shape 12736"/>
        <p:cNvGrpSpPr/>
        <p:nvPr/>
      </p:nvGrpSpPr>
      <p:grpSpPr>
        <a:xfrm>
          <a:off x="0" y="0"/>
          <a:ext cx="0" cy="0"/>
          <a:chOff x="0" y="0"/>
          <a:chExt cx="0" cy="0"/>
        </a:xfrm>
      </p:grpSpPr>
      <p:sp>
        <p:nvSpPr>
          <p:cNvPr id="12737" name="Google Shape;12737;p7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Help &amp; Support Icons</a:t>
            </a:r>
            <a:endParaRPr>
              <a:solidFill>
                <a:srgbClr val="FFFFFF"/>
              </a:solidFill>
              <a:latin typeface="Arial"/>
              <a:ea typeface="Arial"/>
              <a:cs typeface="Arial"/>
              <a:sym typeface="Arial"/>
            </a:endParaRPr>
          </a:p>
        </p:txBody>
      </p:sp>
      <p:grpSp>
        <p:nvGrpSpPr>
          <p:cNvPr id="12738" name="Google Shape;12738;p74"/>
          <p:cNvGrpSpPr/>
          <p:nvPr/>
        </p:nvGrpSpPr>
        <p:grpSpPr>
          <a:xfrm>
            <a:off x="1055960" y="1681536"/>
            <a:ext cx="276267" cy="336065"/>
            <a:chOff x="-35830350" y="1912725"/>
            <a:chExt cx="241050" cy="293225"/>
          </a:xfrm>
        </p:grpSpPr>
        <p:sp>
          <p:nvSpPr>
            <p:cNvPr id="12739" name="Google Shape;12739;p74"/>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74"/>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1" name="Google Shape;12741;p74"/>
          <p:cNvGrpSpPr/>
          <p:nvPr/>
        </p:nvGrpSpPr>
        <p:grpSpPr>
          <a:xfrm>
            <a:off x="1026190" y="2108631"/>
            <a:ext cx="335807" cy="334031"/>
            <a:chOff x="-35854750" y="2272675"/>
            <a:chExt cx="293000" cy="291450"/>
          </a:xfrm>
        </p:grpSpPr>
        <p:sp>
          <p:nvSpPr>
            <p:cNvPr id="12742" name="Google Shape;12742;p74"/>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4"/>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74"/>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5" name="Google Shape;12745;p74"/>
          <p:cNvGrpSpPr/>
          <p:nvPr/>
        </p:nvGrpSpPr>
        <p:grpSpPr>
          <a:xfrm>
            <a:off x="1025731" y="2502659"/>
            <a:ext cx="336724" cy="334948"/>
            <a:chOff x="-35853975" y="2631825"/>
            <a:chExt cx="293800" cy="292250"/>
          </a:xfrm>
        </p:grpSpPr>
        <p:sp>
          <p:nvSpPr>
            <p:cNvPr id="12746" name="Google Shape;12746;p74"/>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4"/>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4"/>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74"/>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74"/>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1" name="Google Shape;12751;p74"/>
          <p:cNvGrpSpPr/>
          <p:nvPr/>
        </p:nvGrpSpPr>
        <p:grpSpPr>
          <a:xfrm>
            <a:off x="3140521" y="1682553"/>
            <a:ext cx="334031" cy="334031"/>
            <a:chOff x="-34032200" y="1916675"/>
            <a:chExt cx="291450" cy="291450"/>
          </a:xfrm>
        </p:grpSpPr>
        <p:sp>
          <p:nvSpPr>
            <p:cNvPr id="12752" name="Google Shape;12752;p74"/>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74"/>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4"/>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74"/>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56" name="Google Shape;12756;p74"/>
          <p:cNvSpPr/>
          <p:nvPr/>
        </p:nvSpPr>
        <p:spPr>
          <a:xfrm>
            <a:off x="3138320" y="2107301"/>
            <a:ext cx="334919" cy="336896"/>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57" name="Google Shape;12757;p74"/>
          <p:cNvGrpSpPr/>
          <p:nvPr/>
        </p:nvGrpSpPr>
        <p:grpSpPr>
          <a:xfrm>
            <a:off x="3140077" y="2502659"/>
            <a:ext cx="334919" cy="334948"/>
            <a:chOff x="-34032200" y="2634975"/>
            <a:chExt cx="292225" cy="292250"/>
          </a:xfrm>
        </p:grpSpPr>
        <p:sp>
          <p:nvSpPr>
            <p:cNvPr id="12758" name="Google Shape;12758;p74"/>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74"/>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74"/>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1" name="Google Shape;12761;p74"/>
          <p:cNvGrpSpPr/>
          <p:nvPr/>
        </p:nvGrpSpPr>
        <p:grpSpPr>
          <a:xfrm>
            <a:off x="5239889" y="1682108"/>
            <a:ext cx="338558" cy="334919"/>
            <a:chOff x="-32245875" y="1938725"/>
            <a:chExt cx="295400" cy="292225"/>
          </a:xfrm>
        </p:grpSpPr>
        <p:sp>
          <p:nvSpPr>
            <p:cNvPr id="12762" name="Google Shape;12762;p74"/>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4"/>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4"/>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5" name="Google Shape;12765;p74"/>
          <p:cNvGrpSpPr/>
          <p:nvPr/>
        </p:nvGrpSpPr>
        <p:grpSpPr>
          <a:xfrm>
            <a:off x="5236737" y="2109303"/>
            <a:ext cx="344861" cy="332684"/>
            <a:chOff x="-32243500" y="2299850"/>
            <a:chExt cx="300900" cy="290275"/>
          </a:xfrm>
        </p:grpSpPr>
        <p:sp>
          <p:nvSpPr>
            <p:cNvPr id="12766" name="Google Shape;12766;p74"/>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74"/>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68" name="Google Shape;12768;p74"/>
          <p:cNvSpPr/>
          <p:nvPr/>
        </p:nvSpPr>
        <p:spPr>
          <a:xfrm>
            <a:off x="5239142" y="2503695"/>
            <a:ext cx="336724" cy="333114"/>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69" name="Google Shape;12769;p74"/>
          <p:cNvGrpSpPr/>
          <p:nvPr/>
        </p:nvGrpSpPr>
        <p:grpSpPr>
          <a:xfrm>
            <a:off x="1449401" y="1681651"/>
            <a:ext cx="334919" cy="335836"/>
            <a:chOff x="-35495600" y="1912725"/>
            <a:chExt cx="292225" cy="293025"/>
          </a:xfrm>
        </p:grpSpPr>
        <p:sp>
          <p:nvSpPr>
            <p:cNvPr id="12770" name="Google Shape;12770;p74"/>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74"/>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74"/>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73" name="Google Shape;12773;p74"/>
          <p:cNvSpPr/>
          <p:nvPr/>
        </p:nvSpPr>
        <p:spPr>
          <a:xfrm>
            <a:off x="1446666" y="2108290"/>
            <a:ext cx="336724" cy="334919"/>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74" name="Google Shape;12774;p74"/>
          <p:cNvGrpSpPr/>
          <p:nvPr/>
        </p:nvGrpSpPr>
        <p:grpSpPr>
          <a:xfrm>
            <a:off x="1449401" y="2503118"/>
            <a:ext cx="334919" cy="334031"/>
            <a:chOff x="-35495600" y="2631825"/>
            <a:chExt cx="292225" cy="291450"/>
          </a:xfrm>
        </p:grpSpPr>
        <p:sp>
          <p:nvSpPr>
            <p:cNvPr id="12775" name="Google Shape;12775;p74"/>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4"/>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4"/>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74"/>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9" name="Google Shape;12779;p74"/>
          <p:cNvGrpSpPr/>
          <p:nvPr/>
        </p:nvGrpSpPr>
        <p:grpSpPr>
          <a:xfrm>
            <a:off x="3563288" y="1682553"/>
            <a:ext cx="334031" cy="334031"/>
            <a:chOff x="-33673825" y="1916675"/>
            <a:chExt cx="291450" cy="291450"/>
          </a:xfrm>
        </p:grpSpPr>
        <p:sp>
          <p:nvSpPr>
            <p:cNvPr id="12780" name="Google Shape;12780;p74"/>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74"/>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74"/>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4"/>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4" name="Google Shape;12784;p74"/>
          <p:cNvGrpSpPr/>
          <p:nvPr/>
        </p:nvGrpSpPr>
        <p:grpSpPr>
          <a:xfrm>
            <a:off x="3561039" y="2107743"/>
            <a:ext cx="338529" cy="335807"/>
            <a:chOff x="-33676975" y="2275050"/>
            <a:chExt cx="295375" cy="293000"/>
          </a:xfrm>
        </p:grpSpPr>
        <p:sp>
          <p:nvSpPr>
            <p:cNvPr id="12785" name="Google Shape;12785;p74"/>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4"/>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74"/>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8" name="Google Shape;12788;p74"/>
          <p:cNvGrpSpPr/>
          <p:nvPr/>
        </p:nvGrpSpPr>
        <p:grpSpPr>
          <a:xfrm>
            <a:off x="3563288" y="2502444"/>
            <a:ext cx="334031" cy="335378"/>
            <a:chOff x="-33673825" y="2634975"/>
            <a:chExt cx="291450" cy="292625"/>
          </a:xfrm>
        </p:grpSpPr>
        <p:sp>
          <p:nvSpPr>
            <p:cNvPr id="12789" name="Google Shape;12789;p74"/>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74"/>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1" name="Google Shape;12791;p74"/>
          <p:cNvGrpSpPr/>
          <p:nvPr/>
        </p:nvGrpSpPr>
        <p:grpSpPr>
          <a:xfrm>
            <a:off x="5679739" y="1682524"/>
            <a:ext cx="311453" cy="334088"/>
            <a:chOff x="-31874100" y="1939525"/>
            <a:chExt cx="271750" cy="291500"/>
          </a:xfrm>
        </p:grpSpPr>
        <p:sp>
          <p:nvSpPr>
            <p:cNvPr id="12792" name="Google Shape;12792;p74"/>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74"/>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94" name="Google Shape;12794;p74"/>
          <p:cNvSpPr/>
          <p:nvPr/>
        </p:nvSpPr>
        <p:spPr>
          <a:xfrm>
            <a:off x="5686661" y="2108734"/>
            <a:ext cx="294318" cy="334031"/>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95" name="Google Shape;12795;p74"/>
          <p:cNvGrpSpPr/>
          <p:nvPr/>
        </p:nvGrpSpPr>
        <p:grpSpPr>
          <a:xfrm>
            <a:off x="5662132" y="2503504"/>
            <a:ext cx="346667" cy="333257"/>
            <a:chOff x="-31889075" y="2658950"/>
            <a:chExt cx="302475" cy="290775"/>
          </a:xfrm>
        </p:grpSpPr>
        <p:sp>
          <p:nvSpPr>
            <p:cNvPr id="12796" name="Google Shape;12796;p74"/>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74"/>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98" name="Google Shape;12798;p74"/>
          <p:cNvSpPr/>
          <p:nvPr/>
        </p:nvSpPr>
        <p:spPr>
          <a:xfrm>
            <a:off x="7352389" y="2108275"/>
            <a:ext cx="336724" cy="33494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99" name="Google Shape;12799;p74"/>
          <p:cNvGrpSpPr/>
          <p:nvPr/>
        </p:nvGrpSpPr>
        <p:grpSpPr>
          <a:xfrm>
            <a:off x="1872611" y="1681651"/>
            <a:ext cx="334919" cy="335836"/>
            <a:chOff x="-35136450" y="1912725"/>
            <a:chExt cx="292225" cy="293025"/>
          </a:xfrm>
        </p:grpSpPr>
        <p:sp>
          <p:nvSpPr>
            <p:cNvPr id="12800" name="Google Shape;12800;p74"/>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74"/>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74"/>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3" name="Google Shape;12803;p74"/>
          <p:cNvGrpSpPr/>
          <p:nvPr/>
        </p:nvGrpSpPr>
        <p:grpSpPr>
          <a:xfrm>
            <a:off x="1873055" y="2108387"/>
            <a:ext cx="334031" cy="334518"/>
            <a:chOff x="-35134875" y="2272675"/>
            <a:chExt cx="291450" cy="291875"/>
          </a:xfrm>
        </p:grpSpPr>
        <p:sp>
          <p:nvSpPr>
            <p:cNvPr id="12804" name="Google Shape;12804;p74"/>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74"/>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74"/>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74"/>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8" name="Google Shape;12808;p74"/>
          <p:cNvGrpSpPr/>
          <p:nvPr/>
        </p:nvGrpSpPr>
        <p:grpSpPr>
          <a:xfrm>
            <a:off x="1912324" y="2503118"/>
            <a:ext cx="255494" cy="334031"/>
            <a:chOff x="-35101800" y="2631050"/>
            <a:chExt cx="222925" cy="291450"/>
          </a:xfrm>
        </p:grpSpPr>
        <p:sp>
          <p:nvSpPr>
            <p:cNvPr id="12809" name="Google Shape;12809;p74"/>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74"/>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74"/>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74"/>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13" name="Google Shape;12813;p74"/>
          <p:cNvSpPr/>
          <p:nvPr/>
        </p:nvSpPr>
        <p:spPr>
          <a:xfrm>
            <a:off x="3984873" y="1681852"/>
            <a:ext cx="319561" cy="335607"/>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14" name="Google Shape;12814;p74"/>
          <p:cNvGrpSpPr/>
          <p:nvPr/>
        </p:nvGrpSpPr>
        <p:grpSpPr>
          <a:xfrm>
            <a:off x="3979357" y="2107743"/>
            <a:ext cx="334031" cy="335807"/>
            <a:chOff x="-33314675" y="2275050"/>
            <a:chExt cx="291450" cy="293000"/>
          </a:xfrm>
        </p:grpSpPr>
        <p:sp>
          <p:nvSpPr>
            <p:cNvPr id="12815" name="Google Shape;12815;p74"/>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74"/>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74"/>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18" name="Google Shape;12818;p74"/>
          <p:cNvSpPr/>
          <p:nvPr/>
        </p:nvSpPr>
        <p:spPr>
          <a:xfrm>
            <a:off x="3976291" y="2501876"/>
            <a:ext cx="336724" cy="336753"/>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19" name="Google Shape;12819;p74"/>
          <p:cNvGrpSpPr/>
          <p:nvPr/>
        </p:nvGrpSpPr>
        <p:grpSpPr>
          <a:xfrm>
            <a:off x="6090314" y="1682567"/>
            <a:ext cx="334031" cy="334002"/>
            <a:chOff x="-31523625" y="1939525"/>
            <a:chExt cx="291450" cy="291425"/>
          </a:xfrm>
        </p:grpSpPr>
        <p:sp>
          <p:nvSpPr>
            <p:cNvPr id="12820" name="Google Shape;12820;p74"/>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74"/>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74"/>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74"/>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74"/>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74"/>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74"/>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4"/>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74"/>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74"/>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74"/>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1" name="Google Shape;12831;p74"/>
          <p:cNvGrpSpPr/>
          <p:nvPr/>
        </p:nvGrpSpPr>
        <p:grpSpPr>
          <a:xfrm>
            <a:off x="6089411" y="2108630"/>
            <a:ext cx="335836" cy="334031"/>
            <a:chOff x="-31523625" y="2298675"/>
            <a:chExt cx="293025" cy="291450"/>
          </a:xfrm>
        </p:grpSpPr>
        <p:sp>
          <p:nvSpPr>
            <p:cNvPr id="12832" name="Google Shape;12832;p74"/>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74"/>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74"/>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35" name="Google Shape;12835;p74"/>
          <p:cNvSpPr/>
          <p:nvPr/>
        </p:nvSpPr>
        <p:spPr>
          <a:xfrm>
            <a:off x="6085979" y="2501890"/>
            <a:ext cx="339446" cy="336724"/>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74"/>
          <p:cNvSpPr/>
          <p:nvPr/>
        </p:nvSpPr>
        <p:spPr>
          <a:xfrm>
            <a:off x="7353292" y="2503237"/>
            <a:ext cx="334919" cy="334031"/>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37" name="Google Shape;12837;p74"/>
          <p:cNvGrpSpPr/>
          <p:nvPr/>
        </p:nvGrpSpPr>
        <p:grpSpPr>
          <a:xfrm>
            <a:off x="2305764" y="1682568"/>
            <a:ext cx="313258" cy="334002"/>
            <a:chOff x="-34767825" y="1914325"/>
            <a:chExt cx="273325" cy="291425"/>
          </a:xfrm>
        </p:grpSpPr>
        <p:sp>
          <p:nvSpPr>
            <p:cNvPr id="12838" name="Google Shape;12838;p74"/>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4"/>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74"/>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1" name="Google Shape;12841;p74"/>
          <p:cNvGrpSpPr/>
          <p:nvPr/>
        </p:nvGrpSpPr>
        <p:grpSpPr>
          <a:xfrm>
            <a:off x="2294031" y="2107728"/>
            <a:ext cx="336724" cy="335836"/>
            <a:chOff x="-34778075" y="2272675"/>
            <a:chExt cx="293800" cy="293025"/>
          </a:xfrm>
        </p:grpSpPr>
        <p:sp>
          <p:nvSpPr>
            <p:cNvPr id="12842" name="Google Shape;12842;p74"/>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74"/>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74"/>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5" name="Google Shape;12845;p74"/>
          <p:cNvGrpSpPr/>
          <p:nvPr/>
        </p:nvGrpSpPr>
        <p:grpSpPr>
          <a:xfrm>
            <a:off x="2295378" y="2503118"/>
            <a:ext cx="334031" cy="334031"/>
            <a:chOff x="-34776500" y="2631825"/>
            <a:chExt cx="291450" cy="291450"/>
          </a:xfrm>
        </p:grpSpPr>
        <p:sp>
          <p:nvSpPr>
            <p:cNvPr id="12846" name="Google Shape;12846;p74"/>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74"/>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74"/>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9" name="Google Shape;12849;p74"/>
          <p:cNvGrpSpPr/>
          <p:nvPr/>
        </p:nvGrpSpPr>
        <p:grpSpPr>
          <a:xfrm>
            <a:off x="4403027" y="1680304"/>
            <a:ext cx="334919" cy="338529"/>
            <a:chOff x="-32956300" y="1915900"/>
            <a:chExt cx="292225" cy="295375"/>
          </a:xfrm>
        </p:grpSpPr>
        <p:sp>
          <p:nvSpPr>
            <p:cNvPr id="12850" name="Google Shape;12850;p74"/>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4"/>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52" name="Google Shape;12852;p74"/>
          <p:cNvSpPr/>
          <p:nvPr/>
        </p:nvSpPr>
        <p:spPr>
          <a:xfrm>
            <a:off x="4401325" y="2108748"/>
            <a:ext cx="334919" cy="334002"/>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74"/>
          <p:cNvSpPr/>
          <p:nvPr/>
        </p:nvSpPr>
        <p:spPr>
          <a:xfrm>
            <a:off x="4400867" y="2502778"/>
            <a:ext cx="335836" cy="33494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54" name="Google Shape;12854;p74"/>
          <p:cNvGrpSpPr/>
          <p:nvPr/>
        </p:nvGrpSpPr>
        <p:grpSpPr>
          <a:xfrm>
            <a:off x="6507301" y="1682567"/>
            <a:ext cx="336724" cy="334002"/>
            <a:chOff x="-31166825" y="1939525"/>
            <a:chExt cx="293800" cy="291425"/>
          </a:xfrm>
        </p:grpSpPr>
        <p:sp>
          <p:nvSpPr>
            <p:cNvPr id="12855" name="Google Shape;12855;p74"/>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74"/>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74"/>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4"/>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74"/>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74"/>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74"/>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4"/>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4"/>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4"/>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4"/>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6" name="Google Shape;12866;p74"/>
          <p:cNvGrpSpPr/>
          <p:nvPr/>
        </p:nvGrpSpPr>
        <p:grpSpPr>
          <a:xfrm>
            <a:off x="6508203" y="2108372"/>
            <a:ext cx="334919" cy="334547"/>
            <a:chOff x="-31165250" y="2298675"/>
            <a:chExt cx="292225" cy="291900"/>
          </a:xfrm>
        </p:grpSpPr>
        <p:sp>
          <p:nvSpPr>
            <p:cNvPr id="12867" name="Google Shape;12867;p74"/>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74"/>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4"/>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0" name="Google Shape;12870;p74"/>
          <p:cNvGrpSpPr/>
          <p:nvPr/>
        </p:nvGrpSpPr>
        <p:grpSpPr>
          <a:xfrm>
            <a:off x="6508662" y="2503131"/>
            <a:ext cx="334002" cy="334002"/>
            <a:chOff x="-31164450" y="2657050"/>
            <a:chExt cx="291425" cy="291425"/>
          </a:xfrm>
        </p:grpSpPr>
        <p:sp>
          <p:nvSpPr>
            <p:cNvPr id="12871" name="Google Shape;12871;p74"/>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74"/>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4"/>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4"/>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75" name="Google Shape;12875;p74"/>
          <p:cNvSpPr/>
          <p:nvPr/>
        </p:nvSpPr>
        <p:spPr>
          <a:xfrm>
            <a:off x="7777937" y="1683098"/>
            <a:ext cx="335836" cy="333114"/>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76" name="Google Shape;12876;p74"/>
          <p:cNvGrpSpPr/>
          <p:nvPr/>
        </p:nvGrpSpPr>
        <p:grpSpPr>
          <a:xfrm>
            <a:off x="2709198" y="1682224"/>
            <a:ext cx="338529" cy="334690"/>
            <a:chOff x="-34421275" y="1912725"/>
            <a:chExt cx="295375" cy="292025"/>
          </a:xfrm>
        </p:grpSpPr>
        <p:sp>
          <p:nvSpPr>
            <p:cNvPr id="12877" name="Google Shape;12877;p74"/>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74"/>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9" name="Google Shape;12879;p74"/>
          <p:cNvGrpSpPr/>
          <p:nvPr/>
        </p:nvGrpSpPr>
        <p:grpSpPr>
          <a:xfrm>
            <a:off x="2708296" y="2107728"/>
            <a:ext cx="340334" cy="335836"/>
            <a:chOff x="-34418125" y="2271100"/>
            <a:chExt cx="296950" cy="293025"/>
          </a:xfrm>
        </p:grpSpPr>
        <p:sp>
          <p:nvSpPr>
            <p:cNvPr id="12880" name="Google Shape;12880;p74"/>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74"/>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74"/>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4"/>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4"/>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5" name="Google Shape;12885;p74"/>
          <p:cNvGrpSpPr/>
          <p:nvPr/>
        </p:nvGrpSpPr>
        <p:grpSpPr>
          <a:xfrm>
            <a:off x="2709198" y="2503118"/>
            <a:ext cx="338529" cy="334031"/>
            <a:chOff x="-34421275" y="2631050"/>
            <a:chExt cx="295375" cy="291450"/>
          </a:xfrm>
        </p:grpSpPr>
        <p:sp>
          <p:nvSpPr>
            <p:cNvPr id="12886" name="Google Shape;12886;p74"/>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74"/>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74"/>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4"/>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90" name="Google Shape;12890;p74"/>
          <p:cNvSpPr/>
          <p:nvPr/>
        </p:nvSpPr>
        <p:spPr>
          <a:xfrm>
            <a:off x="4825013" y="1682196"/>
            <a:ext cx="334031" cy="334919"/>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74"/>
          <p:cNvSpPr/>
          <p:nvPr/>
        </p:nvSpPr>
        <p:spPr>
          <a:xfrm>
            <a:off x="4825013" y="2108748"/>
            <a:ext cx="334031" cy="334002"/>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4"/>
          <p:cNvSpPr/>
          <p:nvPr/>
        </p:nvSpPr>
        <p:spPr>
          <a:xfrm>
            <a:off x="4816446" y="2502907"/>
            <a:ext cx="351165" cy="334690"/>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93" name="Google Shape;12893;p74"/>
          <p:cNvGrpSpPr/>
          <p:nvPr/>
        </p:nvGrpSpPr>
        <p:grpSpPr>
          <a:xfrm>
            <a:off x="6938569" y="1683011"/>
            <a:ext cx="334031" cy="333114"/>
            <a:chOff x="-30805300" y="1938725"/>
            <a:chExt cx="291450" cy="290650"/>
          </a:xfrm>
        </p:grpSpPr>
        <p:sp>
          <p:nvSpPr>
            <p:cNvPr id="12894" name="Google Shape;12894;p74"/>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74"/>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6" name="Google Shape;12896;p74"/>
          <p:cNvGrpSpPr/>
          <p:nvPr/>
        </p:nvGrpSpPr>
        <p:grpSpPr>
          <a:xfrm>
            <a:off x="6939028" y="2108816"/>
            <a:ext cx="333114" cy="333658"/>
            <a:chOff x="-30805300" y="2298675"/>
            <a:chExt cx="290650" cy="291125"/>
          </a:xfrm>
        </p:grpSpPr>
        <p:sp>
          <p:nvSpPr>
            <p:cNvPr id="12897" name="Google Shape;12897;p74"/>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4"/>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74"/>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74"/>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1" name="Google Shape;12901;p74"/>
          <p:cNvGrpSpPr/>
          <p:nvPr/>
        </p:nvGrpSpPr>
        <p:grpSpPr>
          <a:xfrm>
            <a:off x="6938584" y="2503131"/>
            <a:ext cx="334002" cy="334002"/>
            <a:chOff x="-30806075" y="2657050"/>
            <a:chExt cx="291425" cy="291425"/>
          </a:xfrm>
        </p:grpSpPr>
        <p:sp>
          <p:nvSpPr>
            <p:cNvPr id="12902" name="Google Shape;12902;p74"/>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4"/>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74"/>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5" name="Google Shape;12905;p74"/>
          <p:cNvGrpSpPr/>
          <p:nvPr/>
        </p:nvGrpSpPr>
        <p:grpSpPr>
          <a:xfrm>
            <a:off x="7780406" y="2108643"/>
            <a:ext cx="334002" cy="334002"/>
            <a:chOff x="-30064925" y="2332550"/>
            <a:chExt cx="291425" cy="291425"/>
          </a:xfrm>
        </p:grpSpPr>
        <p:sp>
          <p:nvSpPr>
            <p:cNvPr id="12906" name="Google Shape;12906;p74"/>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74"/>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74"/>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9" name="Google Shape;12909;p74"/>
          <p:cNvGrpSpPr/>
          <p:nvPr/>
        </p:nvGrpSpPr>
        <p:grpSpPr>
          <a:xfrm>
            <a:off x="1055057" y="3057139"/>
            <a:ext cx="278073" cy="334031"/>
            <a:chOff x="-35814600" y="3202075"/>
            <a:chExt cx="242625" cy="291450"/>
          </a:xfrm>
        </p:grpSpPr>
        <p:sp>
          <p:nvSpPr>
            <p:cNvPr id="12910" name="Google Shape;12910;p74"/>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74"/>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74"/>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74"/>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74"/>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74"/>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74"/>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7" name="Google Shape;12917;p74"/>
          <p:cNvGrpSpPr/>
          <p:nvPr/>
        </p:nvGrpSpPr>
        <p:grpSpPr>
          <a:xfrm>
            <a:off x="1027077" y="3473603"/>
            <a:ext cx="334031" cy="334260"/>
            <a:chOff x="-35839800" y="3561025"/>
            <a:chExt cx="291450" cy="291650"/>
          </a:xfrm>
        </p:grpSpPr>
        <p:sp>
          <p:nvSpPr>
            <p:cNvPr id="12918" name="Google Shape;12918;p74"/>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74"/>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74"/>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74"/>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74"/>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74"/>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74"/>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25" name="Google Shape;12925;p74"/>
          <p:cNvSpPr/>
          <p:nvPr/>
        </p:nvSpPr>
        <p:spPr>
          <a:xfrm>
            <a:off x="1024325" y="3885087"/>
            <a:ext cx="335836" cy="334031"/>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26" name="Google Shape;12926;p74"/>
          <p:cNvGrpSpPr/>
          <p:nvPr/>
        </p:nvGrpSpPr>
        <p:grpSpPr>
          <a:xfrm>
            <a:off x="3140520" y="3057138"/>
            <a:ext cx="334031" cy="334031"/>
            <a:chOff x="-34003850" y="3227275"/>
            <a:chExt cx="291450" cy="291450"/>
          </a:xfrm>
        </p:grpSpPr>
        <p:sp>
          <p:nvSpPr>
            <p:cNvPr id="12927" name="Google Shape;12927;p74"/>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74"/>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74"/>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74"/>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74"/>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2" name="Google Shape;12932;p74"/>
          <p:cNvGrpSpPr/>
          <p:nvPr/>
        </p:nvGrpSpPr>
        <p:grpSpPr>
          <a:xfrm>
            <a:off x="3140076" y="3473387"/>
            <a:ext cx="334919" cy="334690"/>
            <a:chOff x="-34004625" y="3585850"/>
            <a:chExt cx="292225" cy="292025"/>
          </a:xfrm>
        </p:grpSpPr>
        <p:sp>
          <p:nvSpPr>
            <p:cNvPr id="12933" name="Google Shape;12933;p74"/>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74"/>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74"/>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74"/>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74"/>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8" name="Google Shape;12938;p74"/>
          <p:cNvGrpSpPr/>
          <p:nvPr/>
        </p:nvGrpSpPr>
        <p:grpSpPr>
          <a:xfrm>
            <a:off x="3139617" y="3884450"/>
            <a:ext cx="335836" cy="334948"/>
            <a:chOff x="-34005425" y="3945575"/>
            <a:chExt cx="293025" cy="292250"/>
          </a:xfrm>
        </p:grpSpPr>
        <p:sp>
          <p:nvSpPr>
            <p:cNvPr id="12939" name="Google Shape;12939;p74"/>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74"/>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74"/>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2" name="Google Shape;12942;p74"/>
          <p:cNvGrpSpPr/>
          <p:nvPr/>
        </p:nvGrpSpPr>
        <p:grpSpPr>
          <a:xfrm>
            <a:off x="5239900" y="3056237"/>
            <a:ext cx="338529" cy="335836"/>
            <a:chOff x="-32174975" y="3192625"/>
            <a:chExt cx="295375" cy="293025"/>
          </a:xfrm>
        </p:grpSpPr>
        <p:sp>
          <p:nvSpPr>
            <p:cNvPr id="12943" name="Google Shape;12943;p74"/>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74"/>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74"/>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4"/>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47" name="Google Shape;12947;p74"/>
          <p:cNvSpPr/>
          <p:nvPr/>
        </p:nvSpPr>
        <p:spPr>
          <a:xfrm>
            <a:off x="5235975" y="3473306"/>
            <a:ext cx="343056" cy="335177"/>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74"/>
          <p:cNvSpPr/>
          <p:nvPr/>
        </p:nvSpPr>
        <p:spPr>
          <a:xfrm>
            <a:off x="5240488" y="3884643"/>
            <a:ext cx="334031" cy="334919"/>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49" name="Google Shape;12949;p74"/>
          <p:cNvGrpSpPr/>
          <p:nvPr/>
        </p:nvGrpSpPr>
        <p:grpSpPr>
          <a:xfrm>
            <a:off x="7354858" y="3057140"/>
            <a:ext cx="334919" cy="334031"/>
            <a:chOff x="-30345325" y="3184750"/>
            <a:chExt cx="292225" cy="291450"/>
          </a:xfrm>
        </p:grpSpPr>
        <p:sp>
          <p:nvSpPr>
            <p:cNvPr id="12950" name="Google Shape;12950;p74"/>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74"/>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74"/>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74"/>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74"/>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5" name="Google Shape;12955;p74"/>
          <p:cNvGrpSpPr/>
          <p:nvPr/>
        </p:nvGrpSpPr>
        <p:grpSpPr>
          <a:xfrm>
            <a:off x="1449844" y="3057139"/>
            <a:ext cx="334031" cy="334031"/>
            <a:chOff x="-35481425" y="3202075"/>
            <a:chExt cx="291450" cy="291450"/>
          </a:xfrm>
        </p:grpSpPr>
        <p:sp>
          <p:nvSpPr>
            <p:cNvPr id="12956" name="Google Shape;12956;p74"/>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74"/>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74"/>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74"/>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74"/>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74"/>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74"/>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3" name="Google Shape;12963;p74"/>
          <p:cNvGrpSpPr/>
          <p:nvPr/>
        </p:nvGrpSpPr>
        <p:grpSpPr>
          <a:xfrm>
            <a:off x="1449400" y="3474176"/>
            <a:ext cx="334919" cy="333114"/>
            <a:chOff x="-35482200" y="3561225"/>
            <a:chExt cx="292225" cy="290650"/>
          </a:xfrm>
        </p:grpSpPr>
        <p:sp>
          <p:nvSpPr>
            <p:cNvPr id="12964" name="Google Shape;12964;p74"/>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74"/>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74"/>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7" name="Google Shape;12967;p74"/>
          <p:cNvGrpSpPr/>
          <p:nvPr/>
        </p:nvGrpSpPr>
        <p:grpSpPr>
          <a:xfrm>
            <a:off x="1449844" y="3884924"/>
            <a:ext cx="334031" cy="334002"/>
            <a:chOff x="-35481425" y="3919600"/>
            <a:chExt cx="291450" cy="291425"/>
          </a:xfrm>
        </p:grpSpPr>
        <p:sp>
          <p:nvSpPr>
            <p:cNvPr id="12968" name="Google Shape;12968;p74"/>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74"/>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74"/>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74"/>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74"/>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74"/>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74"/>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74"/>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6" name="Google Shape;12976;p74"/>
          <p:cNvGrpSpPr/>
          <p:nvPr/>
        </p:nvGrpSpPr>
        <p:grpSpPr>
          <a:xfrm>
            <a:off x="3561481" y="3057596"/>
            <a:ext cx="337641" cy="333114"/>
            <a:chOff x="-33645475" y="3228075"/>
            <a:chExt cx="294600" cy="290650"/>
          </a:xfrm>
        </p:grpSpPr>
        <p:sp>
          <p:nvSpPr>
            <p:cNvPr id="12977" name="Google Shape;12977;p74"/>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74"/>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74"/>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74"/>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74"/>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74"/>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74"/>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4" name="Google Shape;12984;p74"/>
          <p:cNvGrpSpPr/>
          <p:nvPr/>
        </p:nvGrpSpPr>
        <p:grpSpPr>
          <a:xfrm>
            <a:off x="3562398" y="3473272"/>
            <a:ext cx="335807" cy="334919"/>
            <a:chOff x="-33646250" y="3586425"/>
            <a:chExt cx="293000" cy="292225"/>
          </a:xfrm>
        </p:grpSpPr>
        <p:sp>
          <p:nvSpPr>
            <p:cNvPr id="12985" name="Google Shape;12985;p74"/>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74"/>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7" name="Google Shape;12987;p74"/>
          <p:cNvGrpSpPr/>
          <p:nvPr/>
        </p:nvGrpSpPr>
        <p:grpSpPr>
          <a:xfrm>
            <a:off x="3562842" y="3884006"/>
            <a:ext cx="334919" cy="335836"/>
            <a:chOff x="-33645475" y="3944800"/>
            <a:chExt cx="292225" cy="293025"/>
          </a:xfrm>
        </p:grpSpPr>
        <p:sp>
          <p:nvSpPr>
            <p:cNvPr id="12988" name="Google Shape;12988;p74"/>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74"/>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74"/>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74"/>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74"/>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74"/>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74"/>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74"/>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74"/>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74"/>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8" name="Google Shape;12998;p74"/>
          <p:cNvGrpSpPr/>
          <p:nvPr/>
        </p:nvGrpSpPr>
        <p:grpSpPr>
          <a:xfrm>
            <a:off x="5668905" y="3056323"/>
            <a:ext cx="333114" cy="335664"/>
            <a:chOff x="-31809525" y="3192625"/>
            <a:chExt cx="290650" cy="292875"/>
          </a:xfrm>
        </p:grpSpPr>
        <p:sp>
          <p:nvSpPr>
            <p:cNvPr id="12999" name="Google Shape;12999;p74"/>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74"/>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74"/>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74"/>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3" name="Google Shape;13003;p74"/>
          <p:cNvGrpSpPr/>
          <p:nvPr/>
        </p:nvGrpSpPr>
        <p:grpSpPr>
          <a:xfrm>
            <a:off x="5668446" y="3472816"/>
            <a:ext cx="334031" cy="335836"/>
            <a:chOff x="-31811100" y="3550975"/>
            <a:chExt cx="291450" cy="293025"/>
          </a:xfrm>
        </p:grpSpPr>
        <p:sp>
          <p:nvSpPr>
            <p:cNvPr id="13004" name="Google Shape;13004;p74"/>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74"/>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74"/>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74"/>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74"/>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74"/>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74"/>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1" name="Google Shape;13011;p74"/>
          <p:cNvGrpSpPr/>
          <p:nvPr/>
        </p:nvGrpSpPr>
        <p:grpSpPr>
          <a:xfrm>
            <a:off x="5662587" y="3883406"/>
            <a:ext cx="345750" cy="337039"/>
            <a:chOff x="-31817400" y="3910025"/>
            <a:chExt cx="301675" cy="294075"/>
          </a:xfrm>
        </p:grpSpPr>
        <p:sp>
          <p:nvSpPr>
            <p:cNvPr id="13012" name="Google Shape;13012;p74"/>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74"/>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74"/>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5" name="Google Shape;13015;p74"/>
          <p:cNvGrpSpPr/>
          <p:nvPr/>
        </p:nvGrpSpPr>
        <p:grpSpPr>
          <a:xfrm>
            <a:off x="7354844" y="3473273"/>
            <a:ext cx="334948" cy="334919"/>
            <a:chOff x="-30354000" y="3569100"/>
            <a:chExt cx="292250" cy="292225"/>
          </a:xfrm>
        </p:grpSpPr>
        <p:sp>
          <p:nvSpPr>
            <p:cNvPr id="13016" name="Google Shape;13016;p74"/>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74"/>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74"/>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74"/>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74"/>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74"/>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2" name="Google Shape;13022;p74"/>
          <p:cNvGrpSpPr/>
          <p:nvPr/>
        </p:nvGrpSpPr>
        <p:grpSpPr>
          <a:xfrm>
            <a:off x="1878484" y="3057139"/>
            <a:ext cx="323172" cy="334031"/>
            <a:chOff x="-35118325" y="3202075"/>
            <a:chExt cx="281975" cy="291450"/>
          </a:xfrm>
        </p:grpSpPr>
        <p:sp>
          <p:nvSpPr>
            <p:cNvPr id="13023" name="Google Shape;13023;p74"/>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74"/>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74"/>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74"/>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7" name="Google Shape;13027;p74"/>
          <p:cNvGrpSpPr/>
          <p:nvPr/>
        </p:nvGrpSpPr>
        <p:grpSpPr>
          <a:xfrm>
            <a:off x="1872611" y="3473918"/>
            <a:ext cx="334919" cy="333630"/>
            <a:chOff x="-35123050" y="3561225"/>
            <a:chExt cx="292225" cy="291100"/>
          </a:xfrm>
        </p:grpSpPr>
        <p:sp>
          <p:nvSpPr>
            <p:cNvPr id="13028" name="Google Shape;13028;p74"/>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74"/>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0" name="Google Shape;13030;p74"/>
          <p:cNvGrpSpPr/>
          <p:nvPr/>
        </p:nvGrpSpPr>
        <p:grpSpPr>
          <a:xfrm>
            <a:off x="1912337" y="3884924"/>
            <a:ext cx="255466" cy="334002"/>
            <a:chOff x="-35089175" y="3919600"/>
            <a:chExt cx="222900" cy="291425"/>
          </a:xfrm>
        </p:grpSpPr>
        <p:sp>
          <p:nvSpPr>
            <p:cNvPr id="13031" name="Google Shape;13031;p74"/>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74"/>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3" name="Google Shape;13033;p74"/>
          <p:cNvGrpSpPr/>
          <p:nvPr/>
        </p:nvGrpSpPr>
        <p:grpSpPr>
          <a:xfrm>
            <a:off x="3987479" y="3056908"/>
            <a:ext cx="317785" cy="334489"/>
            <a:chOff x="-33277650" y="3226875"/>
            <a:chExt cx="277275" cy="291850"/>
          </a:xfrm>
        </p:grpSpPr>
        <p:sp>
          <p:nvSpPr>
            <p:cNvPr id="13034" name="Google Shape;13034;p74"/>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74"/>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74"/>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74"/>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74"/>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74"/>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74"/>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1" name="Google Shape;13041;p74"/>
          <p:cNvGrpSpPr/>
          <p:nvPr/>
        </p:nvGrpSpPr>
        <p:grpSpPr>
          <a:xfrm>
            <a:off x="3979356" y="3473717"/>
            <a:ext cx="334031" cy="334031"/>
            <a:chOff x="-33286325" y="3586425"/>
            <a:chExt cx="291450" cy="291450"/>
          </a:xfrm>
        </p:grpSpPr>
        <p:sp>
          <p:nvSpPr>
            <p:cNvPr id="13042" name="Google Shape;13042;p74"/>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74"/>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74"/>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74"/>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74"/>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7" name="Google Shape;13047;p74"/>
          <p:cNvGrpSpPr/>
          <p:nvPr/>
        </p:nvGrpSpPr>
        <p:grpSpPr>
          <a:xfrm>
            <a:off x="3979356" y="3884006"/>
            <a:ext cx="334031" cy="335836"/>
            <a:chOff x="-33286325" y="3944800"/>
            <a:chExt cx="291450" cy="293025"/>
          </a:xfrm>
        </p:grpSpPr>
        <p:sp>
          <p:nvSpPr>
            <p:cNvPr id="13048" name="Google Shape;13048;p74"/>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74"/>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74"/>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74"/>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2" name="Google Shape;13052;p74"/>
          <p:cNvGrpSpPr/>
          <p:nvPr/>
        </p:nvGrpSpPr>
        <p:grpSpPr>
          <a:xfrm>
            <a:off x="6090310" y="3055778"/>
            <a:ext cx="334031" cy="336753"/>
            <a:chOff x="-31452725" y="3191825"/>
            <a:chExt cx="291450" cy="293825"/>
          </a:xfrm>
        </p:grpSpPr>
        <p:sp>
          <p:nvSpPr>
            <p:cNvPr id="13053" name="Google Shape;13053;p74"/>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74"/>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74"/>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74"/>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7" name="Google Shape;13057;p74"/>
          <p:cNvGrpSpPr/>
          <p:nvPr/>
        </p:nvGrpSpPr>
        <p:grpSpPr>
          <a:xfrm>
            <a:off x="6089866" y="3473274"/>
            <a:ext cx="334919" cy="334919"/>
            <a:chOff x="-31452725" y="3551775"/>
            <a:chExt cx="292225" cy="292225"/>
          </a:xfrm>
        </p:grpSpPr>
        <p:sp>
          <p:nvSpPr>
            <p:cNvPr id="13058" name="Google Shape;13058;p74"/>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74"/>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74"/>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74"/>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2" name="Google Shape;13062;p74"/>
          <p:cNvGrpSpPr/>
          <p:nvPr/>
        </p:nvGrpSpPr>
        <p:grpSpPr>
          <a:xfrm>
            <a:off x="6088505" y="3883563"/>
            <a:ext cx="337641" cy="336724"/>
            <a:chOff x="-31455100" y="3909350"/>
            <a:chExt cx="294600" cy="293800"/>
          </a:xfrm>
        </p:grpSpPr>
        <p:sp>
          <p:nvSpPr>
            <p:cNvPr id="13063" name="Google Shape;13063;p74"/>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74"/>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5" name="Google Shape;13065;p74"/>
          <p:cNvGrpSpPr/>
          <p:nvPr/>
        </p:nvGrpSpPr>
        <p:grpSpPr>
          <a:xfrm>
            <a:off x="7355302" y="3884466"/>
            <a:ext cx="334031" cy="334919"/>
            <a:chOff x="-30345325" y="3918800"/>
            <a:chExt cx="291450" cy="292225"/>
          </a:xfrm>
        </p:grpSpPr>
        <p:sp>
          <p:nvSpPr>
            <p:cNvPr id="13066" name="Google Shape;13066;p74"/>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74"/>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74"/>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74"/>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74"/>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1" name="Google Shape;13071;p74"/>
          <p:cNvGrpSpPr/>
          <p:nvPr/>
        </p:nvGrpSpPr>
        <p:grpSpPr>
          <a:xfrm>
            <a:off x="2305320" y="3057139"/>
            <a:ext cx="314146" cy="334031"/>
            <a:chOff x="-34755225" y="3202075"/>
            <a:chExt cx="274100" cy="291450"/>
          </a:xfrm>
        </p:grpSpPr>
        <p:sp>
          <p:nvSpPr>
            <p:cNvPr id="13072" name="Google Shape;13072;p74"/>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74"/>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74"/>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74"/>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74"/>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74"/>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74"/>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9" name="Google Shape;13079;p74"/>
          <p:cNvGrpSpPr/>
          <p:nvPr/>
        </p:nvGrpSpPr>
        <p:grpSpPr>
          <a:xfrm>
            <a:off x="2295377" y="3473718"/>
            <a:ext cx="334031" cy="334031"/>
            <a:chOff x="-34763900" y="3561225"/>
            <a:chExt cx="291450" cy="291450"/>
          </a:xfrm>
        </p:grpSpPr>
        <p:sp>
          <p:nvSpPr>
            <p:cNvPr id="13080" name="Google Shape;13080;p74"/>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74"/>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74"/>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83" name="Google Shape;13083;p74"/>
          <p:cNvSpPr/>
          <p:nvPr/>
        </p:nvSpPr>
        <p:spPr>
          <a:xfrm>
            <a:off x="2293583" y="3885101"/>
            <a:ext cx="334031" cy="334002"/>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84" name="Google Shape;13084;p74"/>
          <p:cNvGrpSpPr/>
          <p:nvPr/>
        </p:nvGrpSpPr>
        <p:grpSpPr>
          <a:xfrm>
            <a:off x="4403025" y="3056693"/>
            <a:ext cx="334919" cy="334919"/>
            <a:chOff x="-32927950" y="3227275"/>
            <a:chExt cx="292225" cy="292225"/>
          </a:xfrm>
        </p:grpSpPr>
        <p:sp>
          <p:nvSpPr>
            <p:cNvPr id="13085" name="Google Shape;13085;p74"/>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74"/>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74"/>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74"/>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74"/>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0" name="Google Shape;13090;p74"/>
          <p:cNvGrpSpPr/>
          <p:nvPr/>
        </p:nvGrpSpPr>
        <p:grpSpPr>
          <a:xfrm>
            <a:off x="4402567" y="3473717"/>
            <a:ext cx="335836" cy="334031"/>
            <a:chOff x="-32927950" y="3586425"/>
            <a:chExt cx="293025" cy="291450"/>
          </a:xfrm>
        </p:grpSpPr>
        <p:sp>
          <p:nvSpPr>
            <p:cNvPr id="13091" name="Google Shape;13091;p74"/>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74"/>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74"/>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74"/>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74"/>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6" name="Google Shape;13096;p74"/>
          <p:cNvGrpSpPr/>
          <p:nvPr/>
        </p:nvGrpSpPr>
        <p:grpSpPr>
          <a:xfrm>
            <a:off x="4403025" y="3884006"/>
            <a:ext cx="334919" cy="335836"/>
            <a:chOff x="-32927950" y="3944800"/>
            <a:chExt cx="292225" cy="293025"/>
          </a:xfrm>
        </p:grpSpPr>
        <p:sp>
          <p:nvSpPr>
            <p:cNvPr id="13097" name="Google Shape;13097;p74"/>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74"/>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74"/>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74"/>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74"/>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74"/>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74"/>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74"/>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74"/>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6" name="Google Shape;13106;p74"/>
          <p:cNvGrpSpPr/>
          <p:nvPr/>
        </p:nvGrpSpPr>
        <p:grpSpPr>
          <a:xfrm>
            <a:off x="6508199" y="3057025"/>
            <a:ext cx="334919" cy="334260"/>
            <a:chOff x="-31094350" y="3194000"/>
            <a:chExt cx="292225" cy="291650"/>
          </a:xfrm>
        </p:grpSpPr>
        <p:sp>
          <p:nvSpPr>
            <p:cNvPr id="13107" name="Google Shape;13107;p74"/>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74"/>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74"/>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74"/>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74"/>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74"/>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74"/>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74"/>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5" name="Google Shape;13115;p74"/>
          <p:cNvGrpSpPr/>
          <p:nvPr/>
        </p:nvGrpSpPr>
        <p:grpSpPr>
          <a:xfrm>
            <a:off x="6508644" y="3473460"/>
            <a:ext cx="334031" cy="334547"/>
            <a:chOff x="-31093575" y="3552550"/>
            <a:chExt cx="291450" cy="291900"/>
          </a:xfrm>
        </p:grpSpPr>
        <p:sp>
          <p:nvSpPr>
            <p:cNvPr id="13116" name="Google Shape;13116;p74"/>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74"/>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74"/>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74"/>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0" name="Google Shape;13120;p74"/>
          <p:cNvGrpSpPr/>
          <p:nvPr/>
        </p:nvGrpSpPr>
        <p:grpSpPr>
          <a:xfrm>
            <a:off x="6508644" y="3884924"/>
            <a:ext cx="334031" cy="334002"/>
            <a:chOff x="-31093575" y="3911725"/>
            <a:chExt cx="291450" cy="291425"/>
          </a:xfrm>
        </p:grpSpPr>
        <p:sp>
          <p:nvSpPr>
            <p:cNvPr id="13121" name="Google Shape;13121;p74"/>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74"/>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3" name="Google Shape;13123;p74"/>
          <p:cNvGrpSpPr/>
          <p:nvPr/>
        </p:nvGrpSpPr>
        <p:grpSpPr>
          <a:xfrm>
            <a:off x="7779039" y="3056695"/>
            <a:ext cx="336724" cy="334919"/>
            <a:chOff x="-29946000" y="3183175"/>
            <a:chExt cx="293800" cy="292225"/>
          </a:xfrm>
        </p:grpSpPr>
        <p:sp>
          <p:nvSpPr>
            <p:cNvPr id="13124" name="Google Shape;13124;p74"/>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74"/>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74"/>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74"/>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74"/>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74"/>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0" name="Google Shape;13130;p74"/>
          <p:cNvGrpSpPr/>
          <p:nvPr/>
        </p:nvGrpSpPr>
        <p:grpSpPr>
          <a:xfrm>
            <a:off x="2709198" y="3056895"/>
            <a:ext cx="338529" cy="334518"/>
            <a:chOff x="-34408675" y="3202075"/>
            <a:chExt cx="295375" cy="291875"/>
          </a:xfrm>
        </p:grpSpPr>
        <p:sp>
          <p:nvSpPr>
            <p:cNvPr id="13131" name="Google Shape;13131;p74"/>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74"/>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74"/>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74"/>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5" name="Google Shape;13135;p74"/>
          <p:cNvGrpSpPr/>
          <p:nvPr/>
        </p:nvGrpSpPr>
        <p:grpSpPr>
          <a:xfrm>
            <a:off x="2711003" y="3472486"/>
            <a:ext cx="334919" cy="336495"/>
            <a:chOff x="-34405525" y="3558075"/>
            <a:chExt cx="292225" cy="293600"/>
          </a:xfrm>
        </p:grpSpPr>
        <p:sp>
          <p:nvSpPr>
            <p:cNvPr id="13136" name="Google Shape;13136;p74"/>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74"/>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74"/>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9" name="Google Shape;13139;p74"/>
          <p:cNvGrpSpPr/>
          <p:nvPr/>
        </p:nvGrpSpPr>
        <p:grpSpPr>
          <a:xfrm>
            <a:off x="2710544" y="3884924"/>
            <a:ext cx="335836" cy="334002"/>
            <a:chOff x="-34406325" y="3919600"/>
            <a:chExt cx="293025" cy="291425"/>
          </a:xfrm>
        </p:grpSpPr>
        <p:sp>
          <p:nvSpPr>
            <p:cNvPr id="13140" name="Google Shape;13140;p74"/>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74"/>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74"/>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74"/>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74"/>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74"/>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74"/>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7" name="Google Shape;13147;p74"/>
          <p:cNvGrpSpPr/>
          <p:nvPr/>
        </p:nvGrpSpPr>
        <p:grpSpPr>
          <a:xfrm>
            <a:off x="4826694" y="3062553"/>
            <a:ext cx="334031" cy="323200"/>
            <a:chOff x="-32568800" y="3232000"/>
            <a:chExt cx="291450" cy="282000"/>
          </a:xfrm>
        </p:grpSpPr>
        <p:sp>
          <p:nvSpPr>
            <p:cNvPr id="13148" name="Google Shape;13148;p74"/>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74"/>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0" name="Google Shape;13150;p74"/>
          <p:cNvGrpSpPr/>
          <p:nvPr/>
        </p:nvGrpSpPr>
        <p:grpSpPr>
          <a:xfrm>
            <a:off x="4826250" y="3473717"/>
            <a:ext cx="334919" cy="334031"/>
            <a:chOff x="-32569575" y="3586425"/>
            <a:chExt cx="292225" cy="291450"/>
          </a:xfrm>
        </p:grpSpPr>
        <p:sp>
          <p:nvSpPr>
            <p:cNvPr id="13151" name="Google Shape;13151;p74"/>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74"/>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3" name="Google Shape;13153;p74"/>
          <p:cNvGrpSpPr/>
          <p:nvPr/>
        </p:nvGrpSpPr>
        <p:grpSpPr>
          <a:xfrm>
            <a:off x="4817669" y="3884579"/>
            <a:ext cx="352082" cy="334690"/>
            <a:chOff x="-32576675" y="3944600"/>
            <a:chExt cx="307200" cy="292025"/>
          </a:xfrm>
        </p:grpSpPr>
        <p:sp>
          <p:nvSpPr>
            <p:cNvPr id="13154" name="Google Shape;13154;p74"/>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74"/>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6" name="Google Shape;13156;p74"/>
          <p:cNvGrpSpPr/>
          <p:nvPr/>
        </p:nvGrpSpPr>
        <p:grpSpPr>
          <a:xfrm>
            <a:off x="6938122" y="3056695"/>
            <a:ext cx="334919" cy="334919"/>
            <a:chOff x="-30735200" y="3192625"/>
            <a:chExt cx="292225" cy="292225"/>
          </a:xfrm>
        </p:grpSpPr>
        <p:sp>
          <p:nvSpPr>
            <p:cNvPr id="13157" name="Google Shape;13157;p74"/>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74"/>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74"/>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74"/>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74"/>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74"/>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74"/>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4" name="Google Shape;13164;p74"/>
          <p:cNvGrpSpPr/>
          <p:nvPr/>
        </p:nvGrpSpPr>
        <p:grpSpPr>
          <a:xfrm>
            <a:off x="6938122" y="3474019"/>
            <a:ext cx="334919" cy="333429"/>
            <a:chOff x="-30735200" y="3552550"/>
            <a:chExt cx="292225" cy="290925"/>
          </a:xfrm>
        </p:grpSpPr>
        <p:sp>
          <p:nvSpPr>
            <p:cNvPr id="13165" name="Google Shape;13165;p74"/>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74"/>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7" name="Google Shape;13167;p74"/>
          <p:cNvGrpSpPr/>
          <p:nvPr/>
        </p:nvGrpSpPr>
        <p:grpSpPr>
          <a:xfrm>
            <a:off x="6938122" y="3884910"/>
            <a:ext cx="334919" cy="334031"/>
            <a:chOff x="-30735200" y="3910925"/>
            <a:chExt cx="292225" cy="291450"/>
          </a:xfrm>
        </p:grpSpPr>
        <p:sp>
          <p:nvSpPr>
            <p:cNvPr id="13168" name="Google Shape;13168;p74"/>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74"/>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70" name="Google Shape;13170;p74"/>
          <p:cNvSpPr/>
          <p:nvPr/>
        </p:nvSpPr>
        <p:spPr>
          <a:xfrm>
            <a:off x="7778396" y="3473879"/>
            <a:ext cx="334919" cy="334031"/>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71" name="Google Shape;13171;p74"/>
          <p:cNvGrpSpPr/>
          <p:nvPr/>
        </p:nvGrpSpPr>
        <p:grpSpPr>
          <a:xfrm>
            <a:off x="7360282" y="1678487"/>
            <a:ext cx="329539" cy="328617"/>
            <a:chOff x="2821450" y="2957850"/>
            <a:chExt cx="259275" cy="258550"/>
          </a:xfrm>
        </p:grpSpPr>
        <p:sp>
          <p:nvSpPr>
            <p:cNvPr id="13172" name="Google Shape;13172;p74"/>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74"/>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74"/>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178" name="Shape 13178"/>
        <p:cNvGrpSpPr/>
        <p:nvPr/>
      </p:nvGrpSpPr>
      <p:grpSpPr>
        <a:xfrm>
          <a:off x="0" y="0"/>
          <a:ext cx="0" cy="0"/>
          <a:chOff x="0" y="0"/>
          <a:chExt cx="0" cy="0"/>
        </a:xfrm>
      </p:grpSpPr>
      <p:sp>
        <p:nvSpPr>
          <p:cNvPr id="13179" name="Google Shape;13179;p7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13180" name="Google Shape;13180;p75"/>
          <p:cNvSpPr/>
          <p:nvPr/>
        </p:nvSpPr>
        <p:spPr>
          <a:xfrm>
            <a:off x="1023243" y="1707705"/>
            <a:ext cx="334010" cy="297513"/>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81" name="Google Shape;13181;p75"/>
          <p:cNvGrpSpPr/>
          <p:nvPr/>
        </p:nvGrpSpPr>
        <p:grpSpPr>
          <a:xfrm>
            <a:off x="1022516" y="2111640"/>
            <a:ext cx="334886" cy="335791"/>
            <a:chOff x="-28467625" y="2331750"/>
            <a:chExt cx="296150" cy="296950"/>
          </a:xfrm>
        </p:grpSpPr>
        <p:sp>
          <p:nvSpPr>
            <p:cNvPr id="13182" name="Google Shape;13182;p75"/>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75"/>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4" name="Google Shape;13184;p75"/>
          <p:cNvGrpSpPr/>
          <p:nvPr/>
        </p:nvGrpSpPr>
        <p:grpSpPr>
          <a:xfrm>
            <a:off x="1035873" y="2530673"/>
            <a:ext cx="308171" cy="332257"/>
            <a:chOff x="-28461325" y="2701925"/>
            <a:chExt cx="272525" cy="293825"/>
          </a:xfrm>
        </p:grpSpPr>
        <p:sp>
          <p:nvSpPr>
            <p:cNvPr id="13185" name="Google Shape;13185;p75"/>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75"/>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75"/>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8" name="Google Shape;13188;p75"/>
          <p:cNvGrpSpPr/>
          <p:nvPr/>
        </p:nvGrpSpPr>
        <p:grpSpPr>
          <a:xfrm>
            <a:off x="3139340" y="1749163"/>
            <a:ext cx="334886" cy="214654"/>
            <a:chOff x="-26585200" y="2025375"/>
            <a:chExt cx="296150" cy="189825"/>
          </a:xfrm>
        </p:grpSpPr>
        <p:sp>
          <p:nvSpPr>
            <p:cNvPr id="13189" name="Google Shape;13189;p75"/>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75"/>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75"/>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75"/>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75"/>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4" name="Google Shape;13194;p75"/>
          <p:cNvGrpSpPr/>
          <p:nvPr/>
        </p:nvGrpSpPr>
        <p:grpSpPr>
          <a:xfrm>
            <a:off x="3139779" y="2112531"/>
            <a:ext cx="334010" cy="334010"/>
            <a:chOff x="-26584425" y="2340425"/>
            <a:chExt cx="295375" cy="295375"/>
          </a:xfrm>
        </p:grpSpPr>
        <p:sp>
          <p:nvSpPr>
            <p:cNvPr id="13195" name="Google Shape;13195;p75"/>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75"/>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75"/>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75"/>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75"/>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0" name="Google Shape;13200;p75"/>
          <p:cNvGrpSpPr/>
          <p:nvPr/>
        </p:nvGrpSpPr>
        <p:grpSpPr>
          <a:xfrm>
            <a:off x="3134888" y="2529683"/>
            <a:ext cx="343791" cy="334236"/>
            <a:chOff x="-26585200" y="2710400"/>
            <a:chExt cx="304025" cy="295575"/>
          </a:xfrm>
        </p:grpSpPr>
        <p:sp>
          <p:nvSpPr>
            <p:cNvPr id="13201" name="Google Shape;13201;p75"/>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75"/>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75"/>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75"/>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75"/>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75"/>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75"/>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75"/>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75"/>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75"/>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75"/>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75"/>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3" name="Google Shape;13213;p75"/>
          <p:cNvGrpSpPr/>
          <p:nvPr/>
        </p:nvGrpSpPr>
        <p:grpSpPr>
          <a:xfrm>
            <a:off x="5239477" y="1689471"/>
            <a:ext cx="334915" cy="334038"/>
            <a:chOff x="-24709875" y="1970225"/>
            <a:chExt cx="296175" cy="295400"/>
          </a:xfrm>
        </p:grpSpPr>
        <p:sp>
          <p:nvSpPr>
            <p:cNvPr id="13214" name="Google Shape;13214;p75"/>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75"/>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6" name="Google Shape;13216;p75"/>
          <p:cNvGrpSpPr/>
          <p:nvPr/>
        </p:nvGrpSpPr>
        <p:grpSpPr>
          <a:xfrm>
            <a:off x="5269754" y="2112093"/>
            <a:ext cx="274360" cy="334886"/>
            <a:chOff x="-24683100" y="2340425"/>
            <a:chExt cx="242625" cy="296150"/>
          </a:xfrm>
        </p:grpSpPr>
        <p:sp>
          <p:nvSpPr>
            <p:cNvPr id="13217" name="Google Shape;13217;p75"/>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75"/>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75"/>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75"/>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21" name="Google Shape;13221;p75"/>
          <p:cNvSpPr/>
          <p:nvPr/>
        </p:nvSpPr>
        <p:spPr>
          <a:xfrm>
            <a:off x="5270019" y="2529305"/>
            <a:ext cx="274332" cy="334915"/>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22" name="Google Shape;13222;p75"/>
          <p:cNvGrpSpPr/>
          <p:nvPr/>
        </p:nvGrpSpPr>
        <p:grpSpPr>
          <a:xfrm>
            <a:off x="7356246" y="1689471"/>
            <a:ext cx="341134" cy="334038"/>
            <a:chOff x="-22881800" y="1971800"/>
            <a:chExt cx="301675" cy="295400"/>
          </a:xfrm>
        </p:grpSpPr>
        <p:sp>
          <p:nvSpPr>
            <p:cNvPr id="13223" name="Google Shape;13223;p75"/>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75"/>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75"/>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75"/>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75"/>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75"/>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29" name="Google Shape;13229;p75"/>
          <p:cNvSpPr/>
          <p:nvPr/>
        </p:nvSpPr>
        <p:spPr>
          <a:xfrm>
            <a:off x="1457848" y="1689004"/>
            <a:ext cx="297513" cy="334915"/>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75"/>
          <p:cNvSpPr/>
          <p:nvPr/>
        </p:nvSpPr>
        <p:spPr>
          <a:xfrm>
            <a:off x="1437367" y="2112159"/>
            <a:ext cx="338477" cy="334689"/>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31" name="Google Shape;13231;p75"/>
          <p:cNvGrpSpPr/>
          <p:nvPr/>
        </p:nvGrpSpPr>
        <p:grpSpPr>
          <a:xfrm>
            <a:off x="1498540" y="2529344"/>
            <a:ext cx="215559" cy="334915"/>
            <a:chOff x="-28043900" y="2701925"/>
            <a:chExt cx="190625" cy="296175"/>
          </a:xfrm>
        </p:grpSpPr>
        <p:sp>
          <p:nvSpPr>
            <p:cNvPr id="13232" name="Google Shape;13232;p75"/>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75"/>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75"/>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75"/>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75"/>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7" name="Google Shape;13237;p75"/>
          <p:cNvGrpSpPr/>
          <p:nvPr/>
        </p:nvGrpSpPr>
        <p:grpSpPr>
          <a:xfrm>
            <a:off x="3553468" y="1689485"/>
            <a:ext cx="334915" cy="334010"/>
            <a:chOff x="-26215025" y="1971025"/>
            <a:chExt cx="296175" cy="295375"/>
          </a:xfrm>
        </p:grpSpPr>
        <p:sp>
          <p:nvSpPr>
            <p:cNvPr id="13238" name="Google Shape;13238;p75"/>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75"/>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75"/>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75"/>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75"/>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75"/>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75"/>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75"/>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6" name="Google Shape;13246;p75"/>
          <p:cNvGrpSpPr/>
          <p:nvPr/>
        </p:nvGrpSpPr>
        <p:grpSpPr>
          <a:xfrm>
            <a:off x="3553015" y="2112969"/>
            <a:ext cx="335819" cy="333134"/>
            <a:chOff x="-26215825" y="2341200"/>
            <a:chExt cx="296975" cy="294600"/>
          </a:xfrm>
        </p:grpSpPr>
        <p:sp>
          <p:nvSpPr>
            <p:cNvPr id="13247" name="Google Shape;13247;p75"/>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75"/>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9" name="Google Shape;13249;p75"/>
          <p:cNvGrpSpPr/>
          <p:nvPr/>
        </p:nvGrpSpPr>
        <p:grpSpPr>
          <a:xfrm>
            <a:off x="3583307" y="2529796"/>
            <a:ext cx="275237" cy="334010"/>
            <a:chOff x="-26179575" y="2710600"/>
            <a:chExt cx="243400" cy="295375"/>
          </a:xfrm>
        </p:grpSpPr>
        <p:sp>
          <p:nvSpPr>
            <p:cNvPr id="13250" name="Google Shape;13250;p75"/>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75"/>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75"/>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3" name="Google Shape;13253;p75"/>
          <p:cNvGrpSpPr/>
          <p:nvPr/>
        </p:nvGrpSpPr>
        <p:grpSpPr>
          <a:xfrm>
            <a:off x="5672692" y="1689485"/>
            <a:ext cx="318886" cy="334010"/>
            <a:chOff x="-24328675" y="1971025"/>
            <a:chExt cx="282000" cy="295375"/>
          </a:xfrm>
        </p:grpSpPr>
        <p:sp>
          <p:nvSpPr>
            <p:cNvPr id="13254" name="Google Shape;13254;p75"/>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75"/>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6" name="Google Shape;13256;p75"/>
          <p:cNvGrpSpPr/>
          <p:nvPr/>
        </p:nvGrpSpPr>
        <p:grpSpPr>
          <a:xfrm>
            <a:off x="5674926" y="2112531"/>
            <a:ext cx="314419" cy="334010"/>
            <a:chOff x="-24330250" y="2340425"/>
            <a:chExt cx="278050" cy="295375"/>
          </a:xfrm>
        </p:grpSpPr>
        <p:sp>
          <p:nvSpPr>
            <p:cNvPr id="13257" name="Google Shape;13257;p75"/>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75"/>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75"/>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75"/>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75"/>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75"/>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75"/>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4" name="Google Shape;13264;p75"/>
          <p:cNvGrpSpPr/>
          <p:nvPr/>
        </p:nvGrpSpPr>
        <p:grpSpPr>
          <a:xfrm>
            <a:off x="5665130" y="2529796"/>
            <a:ext cx="334010" cy="334010"/>
            <a:chOff x="-24338900" y="2710600"/>
            <a:chExt cx="295375" cy="295375"/>
          </a:xfrm>
        </p:grpSpPr>
        <p:sp>
          <p:nvSpPr>
            <p:cNvPr id="13265" name="Google Shape;13265;p75"/>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75"/>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7" name="Google Shape;13267;p75"/>
          <p:cNvGrpSpPr/>
          <p:nvPr/>
        </p:nvGrpSpPr>
        <p:grpSpPr>
          <a:xfrm>
            <a:off x="7358918" y="2113096"/>
            <a:ext cx="335791" cy="332879"/>
            <a:chOff x="-22859750" y="2335900"/>
            <a:chExt cx="296950" cy="294375"/>
          </a:xfrm>
        </p:grpSpPr>
        <p:sp>
          <p:nvSpPr>
            <p:cNvPr id="13268" name="Google Shape;13268;p75"/>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75"/>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75"/>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1" name="Google Shape;13271;p75"/>
          <p:cNvGrpSpPr/>
          <p:nvPr/>
        </p:nvGrpSpPr>
        <p:grpSpPr>
          <a:xfrm>
            <a:off x="1882340" y="1689470"/>
            <a:ext cx="294828" cy="334038"/>
            <a:chOff x="-27710725" y="1959200"/>
            <a:chExt cx="260725" cy="295400"/>
          </a:xfrm>
        </p:grpSpPr>
        <p:sp>
          <p:nvSpPr>
            <p:cNvPr id="13272" name="Google Shape;13272;p75"/>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75"/>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4" name="Google Shape;13274;p75"/>
          <p:cNvGrpSpPr/>
          <p:nvPr/>
        </p:nvGrpSpPr>
        <p:grpSpPr>
          <a:xfrm>
            <a:off x="1861406" y="2170414"/>
            <a:ext cx="336696" cy="218244"/>
            <a:chOff x="-27728850" y="2382950"/>
            <a:chExt cx="297750" cy="193000"/>
          </a:xfrm>
        </p:grpSpPr>
        <p:sp>
          <p:nvSpPr>
            <p:cNvPr id="13275" name="Google Shape;13275;p75"/>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75"/>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75"/>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78" name="Google Shape;13278;p75"/>
          <p:cNvSpPr/>
          <p:nvPr/>
        </p:nvSpPr>
        <p:spPr>
          <a:xfrm>
            <a:off x="1862126" y="2535765"/>
            <a:ext cx="335819" cy="321995"/>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75"/>
          <p:cNvSpPr/>
          <p:nvPr/>
        </p:nvSpPr>
        <p:spPr>
          <a:xfrm>
            <a:off x="3971900" y="1689004"/>
            <a:ext cx="334915" cy="334915"/>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80" name="Google Shape;13280;p75"/>
          <p:cNvGrpSpPr/>
          <p:nvPr/>
        </p:nvGrpSpPr>
        <p:grpSpPr>
          <a:xfrm>
            <a:off x="3971638" y="2121436"/>
            <a:ext cx="334915" cy="316200"/>
            <a:chOff x="-25844850" y="2357750"/>
            <a:chExt cx="296175" cy="279625"/>
          </a:xfrm>
        </p:grpSpPr>
        <p:sp>
          <p:nvSpPr>
            <p:cNvPr id="13281" name="Google Shape;13281;p75"/>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75"/>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75"/>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75"/>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75"/>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75"/>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87" name="Google Shape;13287;p75"/>
          <p:cNvSpPr/>
          <p:nvPr/>
        </p:nvSpPr>
        <p:spPr>
          <a:xfrm>
            <a:off x="3969681" y="2529419"/>
            <a:ext cx="339353" cy="334689"/>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88" name="Google Shape;13288;p75"/>
          <p:cNvGrpSpPr/>
          <p:nvPr/>
        </p:nvGrpSpPr>
        <p:grpSpPr>
          <a:xfrm>
            <a:off x="6145995" y="1689471"/>
            <a:ext cx="216463" cy="334038"/>
            <a:chOff x="-23917525" y="1970225"/>
            <a:chExt cx="191425" cy="295400"/>
          </a:xfrm>
        </p:grpSpPr>
        <p:sp>
          <p:nvSpPr>
            <p:cNvPr id="13289" name="Google Shape;13289;p75"/>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75"/>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75"/>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2" name="Google Shape;13292;p75"/>
          <p:cNvGrpSpPr/>
          <p:nvPr/>
        </p:nvGrpSpPr>
        <p:grpSpPr>
          <a:xfrm>
            <a:off x="6103703" y="2112093"/>
            <a:ext cx="301047" cy="334886"/>
            <a:chOff x="-23952175" y="2340425"/>
            <a:chExt cx="266225" cy="296150"/>
          </a:xfrm>
        </p:grpSpPr>
        <p:sp>
          <p:nvSpPr>
            <p:cNvPr id="13293" name="Google Shape;13293;p75"/>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75"/>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95" name="Google Shape;13295;p75"/>
          <p:cNvSpPr/>
          <p:nvPr/>
        </p:nvSpPr>
        <p:spPr>
          <a:xfrm>
            <a:off x="6078108" y="2530083"/>
            <a:ext cx="352725" cy="333360"/>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96" name="Google Shape;13296;p75"/>
          <p:cNvGrpSpPr/>
          <p:nvPr/>
        </p:nvGrpSpPr>
        <p:grpSpPr>
          <a:xfrm>
            <a:off x="7413691" y="2528453"/>
            <a:ext cx="226245" cy="336696"/>
            <a:chOff x="-22811700" y="2700350"/>
            <a:chExt cx="200075" cy="297750"/>
          </a:xfrm>
        </p:grpSpPr>
        <p:sp>
          <p:nvSpPr>
            <p:cNvPr id="13297" name="Google Shape;13297;p75"/>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75"/>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75"/>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0" name="Google Shape;13300;p75"/>
          <p:cNvGrpSpPr/>
          <p:nvPr/>
        </p:nvGrpSpPr>
        <p:grpSpPr>
          <a:xfrm>
            <a:off x="2286183" y="1689032"/>
            <a:ext cx="335791" cy="334915"/>
            <a:chOff x="-27358650" y="1961575"/>
            <a:chExt cx="296950" cy="296175"/>
          </a:xfrm>
        </p:grpSpPr>
        <p:sp>
          <p:nvSpPr>
            <p:cNvPr id="13301" name="Google Shape;13301;p75"/>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75"/>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03" name="Google Shape;13303;p75"/>
          <p:cNvSpPr/>
          <p:nvPr/>
        </p:nvSpPr>
        <p:spPr>
          <a:xfrm>
            <a:off x="2325643" y="2112470"/>
            <a:ext cx="257427" cy="334067"/>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75"/>
          <p:cNvSpPr/>
          <p:nvPr/>
        </p:nvSpPr>
        <p:spPr>
          <a:xfrm>
            <a:off x="2286461" y="2529305"/>
            <a:ext cx="335791" cy="334915"/>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75"/>
          <p:cNvSpPr/>
          <p:nvPr/>
        </p:nvSpPr>
        <p:spPr>
          <a:xfrm>
            <a:off x="4415734" y="1689895"/>
            <a:ext cx="304638" cy="333134"/>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06" name="Google Shape;13306;p75"/>
          <p:cNvGrpSpPr/>
          <p:nvPr/>
        </p:nvGrpSpPr>
        <p:grpSpPr>
          <a:xfrm>
            <a:off x="4399008" y="2122327"/>
            <a:ext cx="337572" cy="314419"/>
            <a:chOff x="-25477800" y="2357750"/>
            <a:chExt cx="298525" cy="278050"/>
          </a:xfrm>
        </p:grpSpPr>
        <p:sp>
          <p:nvSpPr>
            <p:cNvPr id="13307" name="Google Shape;13307;p75"/>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75"/>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09" name="Google Shape;13309;p75"/>
          <p:cNvSpPr/>
          <p:nvPr/>
        </p:nvSpPr>
        <p:spPr>
          <a:xfrm>
            <a:off x="4400157" y="2529687"/>
            <a:ext cx="335791" cy="334151"/>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10" name="Google Shape;13310;p75"/>
          <p:cNvGrpSpPr/>
          <p:nvPr/>
        </p:nvGrpSpPr>
        <p:grpSpPr>
          <a:xfrm>
            <a:off x="6512437" y="1689485"/>
            <a:ext cx="334915" cy="334010"/>
            <a:chOff x="-23599325" y="1971025"/>
            <a:chExt cx="296175" cy="295375"/>
          </a:xfrm>
        </p:grpSpPr>
        <p:sp>
          <p:nvSpPr>
            <p:cNvPr id="13311" name="Google Shape;13311;p75"/>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75"/>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13" name="Google Shape;13313;p75"/>
          <p:cNvSpPr/>
          <p:nvPr/>
        </p:nvSpPr>
        <p:spPr>
          <a:xfrm>
            <a:off x="6513129" y="2111607"/>
            <a:ext cx="334010" cy="335791"/>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75"/>
          <p:cNvSpPr/>
          <p:nvPr/>
        </p:nvSpPr>
        <p:spPr>
          <a:xfrm>
            <a:off x="6510896" y="2539991"/>
            <a:ext cx="338477" cy="313543"/>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75"/>
          <p:cNvSpPr/>
          <p:nvPr/>
        </p:nvSpPr>
        <p:spPr>
          <a:xfrm>
            <a:off x="7778709" y="1689004"/>
            <a:ext cx="336696" cy="334915"/>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16" name="Google Shape;13316;p75"/>
          <p:cNvGrpSpPr/>
          <p:nvPr/>
        </p:nvGrpSpPr>
        <p:grpSpPr>
          <a:xfrm>
            <a:off x="2705151" y="1689145"/>
            <a:ext cx="341134" cy="334689"/>
            <a:chOff x="-26993200" y="1961775"/>
            <a:chExt cx="301675" cy="295975"/>
          </a:xfrm>
        </p:grpSpPr>
        <p:sp>
          <p:nvSpPr>
            <p:cNvPr id="13317" name="Google Shape;13317;p75"/>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75"/>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75"/>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0" name="Google Shape;13320;p75"/>
          <p:cNvGrpSpPr/>
          <p:nvPr/>
        </p:nvGrpSpPr>
        <p:grpSpPr>
          <a:xfrm>
            <a:off x="2728756" y="2112531"/>
            <a:ext cx="293923" cy="334010"/>
            <a:chOff x="-26970350" y="2332550"/>
            <a:chExt cx="259925" cy="295375"/>
          </a:xfrm>
        </p:grpSpPr>
        <p:sp>
          <p:nvSpPr>
            <p:cNvPr id="13321" name="Google Shape;13321;p75"/>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75"/>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3" name="Google Shape;13323;p75"/>
          <p:cNvGrpSpPr/>
          <p:nvPr/>
        </p:nvGrpSpPr>
        <p:grpSpPr>
          <a:xfrm>
            <a:off x="2709165" y="2559635"/>
            <a:ext cx="333105" cy="274332"/>
            <a:chOff x="-26986100" y="2735800"/>
            <a:chExt cx="294575" cy="242600"/>
          </a:xfrm>
        </p:grpSpPr>
        <p:sp>
          <p:nvSpPr>
            <p:cNvPr id="13324" name="Google Shape;13324;p75"/>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75"/>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26" name="Google Shape;13326;p75"/>
          <p:cNvSpPr/>
          <p:nvPr/>
        </p:nvSpPr>
        <p:spPr>
          <a:xfrm>
            <a:off x="4817871" y="1689457"/>
            <a:ext cx="334010" cy="33401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27" name="Google Shape;13327;p75"/>
          <p:cNvGrpSpPr/>
          <p:nvPr/>
        </p:nvGrpSpPr>
        <p:grpSpPr>
          <a:xfrm>
            <a:off x="4817616" y="2112093"/>
            <a:ext cx="334010" cy="334886"/>
            <a:chOff x="-25104475" y="2340425"/>
            <a:chExt cx="295375" cy="296150"/>
          </a:xfrm>
        </p:grpSpPr>
        <p:sp>
          <p:nvSpPr>
            <p:cNvPr id="13328" name="Google Shape;13328;p75"/>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75"/>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75"/>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75"/>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75"/>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75"/>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75"/>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75"/>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75"/>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37" name="Google Shape;13337;p75"/>
          <p:cNvSpPr/>
          <p:nvPr/>
        </p:nvSpPr>
        <p:spPr>
          <a:xfrm>
            <a:off x="4816090" y="2572063"/>
            <a:ext cx="337572" cy="249398"/>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38" name="Google Shape;13338;p75"/>
          <p:cNvGrpSpPr/>
          <p:nvPr/>
        </p:nvGrpSpPr>
        <p:grpSpPr>
          <a:xfrm>
            <a:off x="6935871" y="1689032"/>
            <a:ext cx="335791" cy="334915"/>
            <a:chOff x="-23229925" y="1970225"/>
            <a:chExt cx="296950" cy="296175"/>
          </a:xfrm>
        </p:grpSpPr>
        <p:sp>
          <p:nvSpPr>
            <p:cNvPr id="13339" name="Google Shape;13339;p75"/>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75"/>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75"/>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75"/>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3" name="Google Shape;13343;p75"/>
          <p:cNvGrpSpPr/>
          <p:nvPr/>
        </p:nvGrpSpPr>
        <p:grpSpPr>
          <a:xfrm>
            <a:off x="6975944" y="2111641"/>
            <a:ext cx="255646" cy="335791"/>
            <a:chOff x="-23177950" y="2340425"/>
            <a:chExt cx="226075" cy="296950"/>
          </a:xfrm>
        </p:grpSpPr>
        <p:sp>
          <p:nvSpPr>
            <p:cNvPr id="13344" name="Google Shape;13344;p75"/>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75"/>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6" name="Google Shape;13346;p75"/>
          <p:cNvGrpSpPr/>
          <p:nvPr/>
        </p:nvGrpSpPr>
        <p:grpSpPr>
          <a:xfrm>
            <a:off x="6936309" y="2529344"/>
            <a:ext cx="334915" cy="334915"/>
            <a:chOff x="-23229150" y="2710600"/>
            <a:chExt cx="296175" cy="296175"/>
          </a:xfrm>
        </p:grpSpPr>
        <p:sp>
          <p:nvSpPr>
            <p:cNvPr id="13347" name="Google Shape;13347;p75"/>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75"/>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49" name="Google Shape;13349;p75"/>
          <p:cNvSpPr/>
          <p:nvPr/>
        </p:nvSpPr>
        <p:spPr>
          <a:xfrm>
            <a:off x="7779599" y="2112498"/>
            <a:ext cx="334915" cy="33401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50" name="Google Shape;13350;p75"/>
          <p:cNvGrpSpPr/>
          <p:nvPr/>
        </p:nvGrpSpPr>
        <p:grpSpPr>
          <a:xfrm>
            <a:off x="1021159" y="3058276"/>
            <a:ext cx="337600" cy="293047"/>
            <a:chOff x="-28462125" y="3199700"/>
            <a:chExt cx="298550" cy="259150"/>
          </a:xfrm>
        </p:grpSpPr>
        <p:sp>
          <p:nvSpPr>
            <p:cNvPr id="13351" name="Google Shape;13351;p75"/>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75"/>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75"/>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4" name="Google Shape;13354;p75"/>
          <p:cNvGrpSpPr/>
          <p:nvPr/>
        </p:nvGrpSpPr>
        <p:grpSpPr>
          <a:xfrm>
            <a:off x="1022064" y="3449815"/>
            <a:ext cx="335791" cy="334915"/>
            <a:chOff x="-28461325" y="3545475"/>
            <a:chExt cx="296950" cy="296175"/>
          </a:xfrm>
        </p:grpSpPr>
        <p:sp>
          <p:nvSpPr>
            <p:cNvPr id="13355" name="Google Shape;13355;p75"/>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75"/>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75"/>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75"/>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75"/>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75"/>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1" name="Google Shape;13361;p75"/>
          <p:cNvGrpSpPr/>
          <p:nvPr/>
        </p:nvGrpSpPr>
        <p:grpSpPr>
          <a:xfrm>
            <a:off x="1018487" y="3884028"/>
            <a:ext cx="342943" cy="334886"/>
            <a:chOff x="-28463700" y="3914875"/>
            <a:chExt cx="303275" cy="296150"/>
          </a:xfrm>
        </p:grpSpPr>
        <p:sp>
          <p:nvSpPr>
            <p:cNvPr id="13362" name="Google Shape;13362;p75"/>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75"/>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4" name="Google Shape;13364;p75"/>
          <p:cNvGrpSpPr/>
          <p:nvPr/>
        </p:nvGrpSpPr>
        <p:grpSpPr>
          <a:xfrm>
            <a:off x="3139779" y="3097020"/>
            <a:ext cx="334010" cy="215559"/>
            <a:chOff x="-26573400" y="3224125"/>
            <a:chExt cx="295375" cy="190625"/>
          </a:xfrm>
        </p:grpSpPr>
        <p:sp>
          <p:nvSpPr>
            <p:cNvPr id="13365" name="Google Shape;13365;p75"/>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75"/>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7" name="Google Shape;13367;p75"/>
          <p:cNvGrpSpPr/>
          <p:nvPr/>
        </p:nvGrpSpPr>
        <p:grpSpPr>
          <a:xfrm>
            <a:off x="3139779" y="3450254"/>
            <a:ext cx="334010" cy="334038"/>
            <a:chOff x="-26573400" y="3546250"/>
            <a:chExt cx="295375" cy="295400"/>
          </a:xfrm>
        </p:grpSpPr>
        <p:sp>
          <p:nvSpPr>
            <p:cNvPr id="13368" name="Google Shape;13368;p75"/>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75"/>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75"/>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75"/>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75"/>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3" name="Google Shape;13373;p75"/>
          <p:cNvGrpSpPr/>
          <p:nvPr/>
        </p:nvGrpSpPr>
        <p:grpSpPr>
          <a:xfrm>
            <a:off x="3128655" y="3884339"/>
            <a:ext cx="356259" cy="334264"/>
            <a:chOff x="-26583625" y="3917025"/>
            <a:chExt cx="315050" cy="295600"/>
          </a:xfrm>
        </p:grpSpPr>
        <p:sp>
          <p:nvSpPr>
            <p:cNvPr id="13374" name="Google Shape;13374;p75"/>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75"/>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75"/>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75"/>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78" name="Google Shape;13378;p75"/>
          <p:cNvSpPr/>
          <p:nvPr/>
        </p:nvSpPr>
        <p:spPr>
          <a:xfrm>
            <a:off x="5239728" y="3037749"/>
            <a:ext cx="334915" cy="33401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79" name="Google Shape;13379;p75"/>
          <p:cNvGrpSpPr/>
          <p:nvPr/>
        </p:nvGrpSpPr>
        <p:grpSpPr>
          <a:xfrm>
            <a:off x="5269754" y="3449815"/>
            <a:ext cx="274360" cy="334915"/>
            <a:chOff x="-24694925" y="3518700"/>
            <a:chExt cx="242625" cy="296175"/>
          </a:xfrm>
        </p:grpSpPr>
        <p:sp>
          <p:nvSpPr>
            <p:cNvPr id="13380" name="Google Shape;13380;p75"/>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75"/>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75"/>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75"/>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4" name="Google Shape;13384;p75"/>
          <p:cNvGrpSpPr/>
          <p:nvPr/>
        </p:nvGrpSpPr>
        <p:grpSpPr>
          <a:xfrm>
            <a:off x="5269315" y="3884014"/>
            <a:ext cx="275237" cy="334915"/>
            <a:chOff x="-24709100" y="3888875"/>
            <a:chExt cx="243400" cy="296175"/>
          </a:xfrm>
        </p:grpSpPr>
        <p:sp>
          <p:nvSpPr>
            <p:cNvPr id="13385" name="Google Shape;13385;p75"/>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75"/>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75"/>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8" name="Google Shape;13388;p75"/>
          <p:cNvGrpSpPr/>
          <p:nvPr/>
        </p:nvGrpSpPr>
        <p:grpSpPr>
          <a:xfrm>
            <a:off x="7357589" y="3038896"/>
            <a:ext cx="338448" cy="331805"/>
            <a:chOff x="-22863675" y="3131775"/>
            <a:chExt cx="299300" cy="293425"/>
          </a:xfrm>
        </p:grpSpPr>
        <p:sp>
          <p:nvSpPr>
            <p:cNvPr id="13389" name="Google Shape;13389;p75"/>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75"/>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75"/>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2" name="Google Shape;13392;p75"/>
          <p:cNvGrpSpPr/>
          <p:nvPr/>
        </p:nvGrpSpPr>
        <p:grpSpPr>
          <a:xfrm>
            <a:off x="1458906" y="3037356"/>
            <a:ext cx="294828" cy="334886"/>
            <a:chOff x="-28069875" y="3175300"/>
            <a:chExt cx="260725" cy="296150"/>
          </a:xfrm>
        </p:grpSpPr>
        <p:sp>
          <p:nvSpPr>
            <p:cNvPr id="13393" name="Google Shape;13393;p75"/>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75"/>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75"/>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75"/>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75"/>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75"/>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75"/>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75"/>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75"/>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02" name="Google Shape;13402;p75"/>
          <p:cNvSpPr/>
          <p:nvPr/>
        </p:nvSpPr>
        <p:spPr>
          <a:xfrm>
            <a:off x="1439162" y="3450769"/>
            <a:ext cx="334886" cy="332908"/>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03" name="Google Shape;13403;p75"/>
          <p:cNvGrpSpPr/>
          <p:nvPr/>
        </p:nvGrpSpPr>
        <p:grpSpPr>
          <a:xfrm>
            <a:off x="1498088" y="3884467"/>
            <a:ext cx="216463" cy="334010"/>
            <a:chOff x="-28032075" y="3916450"/>
            <a:chExt cx="191425" cy="295375"/>
          </a:xfrm>
        </p:grpSpPr>
        <p:sp>
          <p:nvSpPr>
            <p:cNvPr id="13404" name="Google Shape;13404;p75"/>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75"/>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75"/>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7" name="Google Shape;13407;p75"/>
          <p:cNvGrpSpPr/>
          <p:nvPr/>
        </p:nvGrpSpPr>
        <p:grpSpPr>
          <a:xfrm>
            <a:off x="3553468" y="3037342"/>
            <a:ext cx="334915" cy="334915"/>
            <a:chOff x="-26201650" y="3176075"/>
            <a:chExt cx="296175" cy="296175"/>
          </a:xfrm>
        </p:grpSpPr>
        <p:sp>
          <p:nvSpPr>
            <p:cNvPr id="13408" name="Google Shape;13408;p75"/>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75"/>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0" name="Google Shape;13410;p75"/>
          <p:cNvGrpSpPr/>
          <p:nvPr/>
        </p:nvGrpSpPr>
        <p:grpSpPr>
          <a:xfrm>
            <a:off x="3553016" y="3450268"/>
            <a:ext cx="335819" cy="334010"/>
            <a:chOff x="-26204800" y="3547050"/>
            <a:chExt cx="296975" cy="295375"/>
          </a:xfrm>
        </p:grpSpPr>
        <p:sp>
          <p:nvSpPr>
            <p:cNvPr id="13411" name="Google Shape;13411;p75"/>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75"/>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13" name="Google Shape;13413;p75"/>
          <p:cNvSpPr/>
          <p:nvPr/>
        </p:nvSpPr>
        <p:spPr>
          <a:xfrm>
            <a:off x="3584025" y="3883959"/>
            <a:ext cx="274332" cy="334915"/>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14" name="Google Shape;13414;p75"/>
          <p:cNvGrpSpPr/>
          <p:nvPr/>
        </p:nvGrpSpPr>
        <p:grpSpPr>
          <a:xfrm>
            <a:off x="5668240" y="3037342"/>
            <a:ext cx="327791" cy="334915"/>
            <a:chOff x="-24353875" y="3147725"/>
            <a:chExt cx="289875" cy="296175"/>
          </a:xfrm>
        </p:grpSpPr>
        <p:sp>
          <p:nvSpPr>
            <p:cNvPr id="13415" name="Google Shape;13415;p75"/>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75"/>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7" name="Google Shape;13417;p75"/>
          <p:cNvGrpSpPr/>
          <p:nvPr/>
        </p:nvGrpSpPr>
        <p:grpSpPr>
          <a:xfrm>
            <a:off x="5675816" y="3450253"/>
            <a:ext cx="312638" cy="334038"/>
            <a:chOff x="-24344425" y="3519475"/>
            <a:chExt cx="276475" cy="295400"/>
          </a:xfrm>
        </p:grpSpPr>
        <p:sp>
          <p:nvSpPr>
            <p:cNvPr id="13418" name="Google Shape;13418;p75"/>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75"/>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0" name="Google Shape;13420;p75"/>
          <p:cNvGrpSpPr/>
          <p:nvPr/>
        </p:nvGrpSpPr>
        <p:grpSpPr>
          <a:xfrm>
            <a:off x="5666020" y="3886247"/>
            <a:ext cx="332229" cy="330448"/>
            <a:chOff x="-24353075" y="3891250"/>
            <a:chExt cx="293800" cy="292225"/>
          </a:xfrm>
        </p:grpSpPr>
        <p:sp>
          <p:nvSpPr>
            <p:cNvPr id="13421" name="Google Shape;13421;p75"/>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75"/>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3" name="Google Shape;13423;p75"/>
          <p:cNvGrpSpPr/>
          <p:nvPr/>
        </p:nvGrpSpPr>
        <p:grpSpPr>
          <a:xfrm>
            <a:off x="7358918" y="3450465"/>
            <a:ext cx="335791" cy="333614"/>
            <a:chOff x="-22845575" y="3504075"/>
            <a:chExt cx="296950" cy="295025"/>
          </a:xfrm>
        </p:grpSpPr>
        <p:sp>
          <p:nvSpPr>
            <p:cNvPr id="13424" name="Google Shape;13424;p75"/>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75"/>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6" name="Google Shape;13426;p75"/>
          <p:cNvGrpSpPr/>
          <p:nvPr/>
        </p:nvGrpSpPr>
        <p:grpSpPr>
          <a:xfrm>
            <a:off x="1887683" y="3037794"/>
            <a:ext cx="284142" cy="334010"/>
            <a:chOff x="-27691025" y="3175300"/>
            <a:chExt cx="251275" cy="295375"/>
          </a:xfrm>
        </p:grpSpPr>
        <p:sp>
          <p:nvSpPr>
            <p:cNvPr id="13427" name="Google Shape;13427;p75"/>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75"/>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75"/>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75"/>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1" name="Google Shape;13431;p75"/>
          <p:cNvGrpSpPr/>
          <p:nvPr/>
        </p:nvGrpSpPr>
        <p:grpSpPr>
          <a:xfrm>
            <a:off x="1861406" y="3509055"/>
            <a:ext cx="336696" cy="216435"/>
            <a:chOff x="-27721750" y="3598250"/>
            <a:chExt cx="297750" cy="191400"/>
          </a:xfrm>
        </p:grpSpPr>
        <p:sp>
          <p:nvSpPr>
            <p:cNvPr id="13432" name="Google Shape;13432;p75"/>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75"/>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4" name="Google Shape;13434;p75"/>
          <p:cNvGrpSpPr/>
          <p:nvPr/>
        </p:nvGrpSpPr>
        <p:grpSpPr>
          <a:xfrm>
            <a:off x="1862735" y="3889640"/>
            <a:ext cx="334038" cy="323663"/>
            <a:chOff x="-27719400" y="3925600"/>
            <a:chExt cx="295400" cy="286225"/>
          </a:xfrm>
        </p:grpSpPr>
        <p:sp>
          <p:nvSpPr>
            <p:cNvPr id="13435" name="Google Shape;13435;p75"/>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75"/>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7" name="Google Shape;13437;p75"/>
          <p:cNvGrpSpPr/>
          <p:nvPr/>
        </p:nvGrpSpPr>
        <p:grpSpPr>
          <a:xfrm>
            <a:off x="3971200" y="3036904"/>
            <a:ext cx="335791" cy="335791"/>
            <a:chOff x="-25834600" y="3176875"/>
            <a:chExt cx="296950" cy="296950"/>
          </a:xfrm>
        </p:grpSpPr>
        <p:sp>
          <p:nvSpPr>
            <p:cNvPr id="13438" name="Google Shape;13438;p75"/>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75"/>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75"/>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75"/>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75"/>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3" name="Google Shape;13443;p75"/>
          <p:cNvGrpSpPr/>
          <p:nvPr/>
        </p:nvGrpSpPr>
        <p:grpSpPr>
          <a:xfrm>
            <a:off x="3971200" y="3460064"/>
            <a:ext cx="335791" cy="314419"/>
            <a:chOff x="-25834600" y="3564375"/>
            <a:chExt cx="296950" cy="278050"/>
          </a:xfrm>
        </p:grpSpPr>
        <p:sp>
          <p:nvSpPr>
            <p:cNvPr id="13444" name="Google Shape;13444;p75"/>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75"/>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75"/>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75"/>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75"/>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75"/>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75"/>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75"/>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2" name="Google Shape;13452;p75"/>
          <p:cNvGrpSpPr/>
          <p:nvPr/>
        </p:nvGrpSpPr>
        <p:grpSpPr>
          <a:xfrm>
            <a:off x="3969419" y="3884127"/>
            <a:ext cx="339353" cy="334689"/>
            <a:chOff x="-25834600" y="3915850"/>
            <a:chExt cx="300100" cy="295975"/>
          </a:xfrm>
        </p:grpSpPr>
        <p:sp>
          <p:nvSpPr>
            <p:cNvPr id="13453" name="Google Shape;13453;p75"/>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75"/>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75"/>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6" name="Google Shape;13456;p75"/>
          <p:cNvGrpSpPr/>
          <p:nvPr/>
        </p:nvGrpSpPr>
        <p:grpSpPr>
          <a:xfrm>
            <a:off x="6145557" y="3038218"/>
            <a:ext cx="217340" cy="333162"/>
            <a:chOff x="-23930925" y="3149300"/>
            <a:chExt cx="192200" cy="294625"/>
          </a:xfrm>
        </p:grpSpPr>
        <p:sp>
          <p:nvSpPr>
            <p:cNvPr id="13457" name="Google Shape;13457;p75"/>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75"/>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75"/>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75"/>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1" name="Google Shape;13461;p75"/>
          <p:cNvGrpSpPr/>
          <p:nvPr/>
        </p:nvGrpSpPr>
        <p:grpSpPr>
          <a:xfrm>
            <a:off x="6104579" y="3450253"/>
            <a:ext cx="299294" cy="334038"/>
            <a:chOff x="-23962425" y="3519475"/>
            <a:chExt cx="264675" cy="295400"/>
          </a:xfrm>
        </p:grpSpPr>
        <p:sp>
          <p:nvSpPr>
            <p:cNvPr id="13462" name="Google Shape;13462;p75"/>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75"/>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64" name="Google Shape;13464;p75"/>
          <p:cNvSpPr/>
          <p:nvPr/>
        </p:nvSpPr>
        <p:spPr>
          <a:xfrm>
            <a:off x="6076327" y="3887945"/>
            <a:ext cx="356287" cy="326943"/>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65" name="Google Shape;13465;p75"/>
          <p:cNvGrpSpPr/>
          <p:nvPr/>
        </p:nvGrpSpPr>
        <p:grpSpPr>
          <a:xfrm>
            <a:off x="7413239" y="3884466"/>
            <a:ext cx="227149" cy="334010"/>
            <a:chOff x="-22788075" y="3904625"/>
            <a:chExt cx="200875" cy="295375"/>
          </a:xfrm>
        </p:grpSpPr>
        <p:sp>
          <p:nvSpPr>
            <p:cNvPr id="13466" name="Google Shape;13466;p75"/>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75"/>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75"/>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75"/>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0" name="Google Shape;13470;p75"/>
          <p:cNvGrpSpPr/>
          <p:nvPr/>
        </p:nvGrpSpPr>
        <p:grpSpPr>
          <a:xfrm>
            <a:off x="2285731" y="3037356"/>
            <a:ext cx="336696" cy="334886"/>
            <a:chOff x="-27351575" y="3175300"/>
            <a:chExt cx="297750" cy="296150"/>
          </a:xfrm>
        </p:grpSpPr>
        <p:sp>
          <p:nvSpPr>
            <p:cNvPr id="13471" name="Google Shape;13471;p75"/>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75"/>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75"/>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75"/>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5" name="Google Shape;13475;p75"/>
          <p:cNvGrpSpPr/>
          <p:nvPr/>
        </p:nvGrpSpPr>
        <p:grpSpPr>
          <a:xfrm>
            <a:off x="2326270" y="3449702"/>
            <a:ext cx="255617" cy="335141"/>
            <a:chOff x="-27313750" y="3545275"/>
            <a:chExt cx="226050" cy="296375"/>
          </a:xfrm>
        </p:grpSpPr>
        <p:sp>
          <p:nvSpPr>
            <p:cNvPr id="13476" name="Google Shape;13476;p75"/>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75"/>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75"/>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9" name="Google Shape;13479;p75"/>
          <p:cNvGrpSpPr/>
          <p:nvPr/>
        </p:nvGrpSpPr>
        <p:grpSpPr>
          <a:xfrm>
            <a:off x="2285731" y="3882233"/>
            <a:ext cx="336696" cy="338477"/>
            <a:chOff x="-27351575" y="3915650"/>
            <a:chExt cx="297750" cy="299325"/>
          </a:xfrm>
        </p:grpSpPr>
        <p:sp>
          <p:nvSpPr>
            <p:cNvPr id="13480" name="Google Shape;13480;p75"/>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75"/>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2" name="Google Shape;13482;p75"/>
          <p:cNvGrpSpPr/>
          <p:nvPr/>
        </p:nvGrpSpPr>
        <p:grpSpPr>
          <a:xfrm>
            <a:off x="4416366" y="3037243"/>
            <a:ext cx="302857" cy="335113"/>
            <a:chOff x="-25445525" y="3175900"/>
            <a:chExt cx="267825" cy="296350"/>
          </a:xfrm>
        </p:grpSpPr>
        <p:sp>
          <p:nvSpPr>
            <p:cNvPr id="13483" name="Google Shape;13483;p75"/>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75"/>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75"/>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6" name="Google Shape;13486;p75"/>
          <p:cNvGrpSpPr/>
          <p:nvPr/>
        </p:nvGrpSpPr>
        <p:grpSpPr>
          <a:xfrm>
            <a:off x="4399008" y="3460516"/>
            <a:ext cx="337572" cy="313514"/>
            <a:chOff x="-25465200" y="3565175"/>
            <a:chExt cx="298525" cy="277250"/>
          </a:xfrm>
        </p:grpSpPr>
        <p:sp>
          <p:nvSpPr>
            <p:cNvPr id="13487" name="Google Shape;13487;p75"/>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75"/>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9" name="Google Shape;13489;p75"/>
          <p:cNvGrpSpPr/>
          <p:nvPr/>
        </p:nvGrpSpPr>
        <p:grpSpPr>
          <a:xfrm>
            <a:off x="4398570" y="3884749"/>
            <a:ext cx="338448" cy="333445"/>
            <a:chOff x="-25465200" y="3916150"/>
            <a:chExt cx="299300" cy="294875"/>
          </a:xfrm>
        </p:grpSpPr>
        <p:sp>
          <p:nvSpPr>
            <p:cNvPr id="13490" name="Google Shape;13490;p75"/>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75"/>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2" name="Google Shape;13492;p75"/>
          <p:cNvGrpSpPr/>
          <p:nvPr/>
        </p:nvGrpSpPr>
        <p:grpSpPr>
          <a:xfrm>
            <a:off x="6512889" y="3037356"/>
            <a:ext cx="334010" cy="334886"/>
            <a:chOff x="-23615075" y="3148525"/>
            <a:chExt cx="295375" cy="296150"/>
          </a:xfrm>
        </p:grpSpPr>
        <p:sp>
          <p:nvSpPr>
            <p:cNvPr id="13493" name="Google Shape;13493;p75"/>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75"/>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75"/>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75"/>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97" name="Google Shape;13497;p75"/>
          <p:cNvSpPr/>
          <p:nvPr/>
        </p:nvSpPr>
        <p:spPr>
          <a:xfrm>
            <a:off x="6510896" y="3449270"/>
            <a:ext cx="338477" cy="335904"/>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98" name="Google Shape;13498;p75"/>
          <p:cNvGrpSpPr/>
          <p:nvPr/>
        </p:nvGrpSpPr>
        <p:grpSpPr>
          <a:xfrm>
            <a:off x="6512437" y="3893810"/>
            <a:ext cx="334915" cy="315324"/>
            <a:chOff x="-23615075" y="3906200"/>
            <a:chExt cx="296175" cy="278850"/>
          </a:xfrm>
        </p:grpSpPr>
        <p:sp>
          <p:nvSpPr>
            <p:cNvPr id="13499" name="Google Shape;13499;p75"/>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75"/>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75"/>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02" name="Google Shape;13502;p75"/>
          <p:cNvSpPr/>
          <p:nvPr/>
        </p:nvSpPr>
        <p:spPr>
          <a:xfrm>
            <a:off x="7780052" y="3038187"/>
            <a:ext cx="334010" cy="333134"/>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03" name="Google Shape;13503;p75"/>
          <p:cNvGrpSpPr/>
          <p:nvPr/>
        </p:nvGrpSpPr>
        <p:grpSpPr>
          <a:xfrm>
            <a:off x="2707822" y="3037469"/>
            <a:ext cx="335791" cy="334660"/>
            <a:chOff x="-26980600" y="3175500"/>
            <a:chExt cx="296950" cy="295950"/>
          </a:xfrm>
        </p:grpSpPr>
        <p:sp>
          <p:nvSpPr>
            <p:cNvPr id="13504" name="Google Shape;13504;p75"/>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75"/>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75"/>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07" name="Google Shape;13507;p75"/>
          <p:cNvSpPr/>
          <p:nvPr/>
        </p:nvSpPr>
        <p:spPr>
          <a:xfrm>
            <a:off x="2729030" y="3450203"/>
            <a:ext cx="293923" cy="334038"/>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08" name="Google Shape;13508;p75"/>
          <p:cNvGrpSpPr/>
          <p:nvPr/>
        </p:nvGrpSpPr>
        <p:grpSpPr>
          <a:xfrm>
            <a:off x="2708275" y="3914292"/>
            <a:ext cx="334886" cy="274360"/>
            <a:chOff x="-26981375" y="3951875"/>
            <a:chExt cx="296150" cy="242625"/>
          </a:xfrm>
        </p:grpSpPr>
        <p:sp>
          <p:nvSpPr>
            <p:cNvPr id="13509" name="Google Shape;13509;p75"/>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75"/>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75"/>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2" name="Google Shape;13512;p75"/>
          <p:cNvGrpSpPr/>
          <p:nvPr/>
        </p:nvGrpSpPr>
        <p:grpSpPr>
          <a:xfrm>
            <a:off x="4817602" y="3036451"/>
            <a:ext cx="334038" cy="336696"/>
            <a:chOff x="-25094250" y="3176075"/>
            <a:chExt cx="295400" cy="297750"/>
          </a:xfrm>
        </p:grpSpPr>
        <p:sp>
          <p:nvSpPr>
            <p:cNvPr id="13513" name="Google Shape;13513;p75"/>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75"/>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75"/>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6" name="Google Shape;13516;p75"/>
          <p:cNvGrpSpPr/>
          <p:nvPr/>
        </p:nvGrpSpPr>
        <p:grpSpPr>
          <a:xfrm>
            <a:off x="4817602" y="3450268"/>
            <a:ext cx="334038" cy="334010"/>
            <a:chOff x="-25094250" y="3547050"/>
            <a:chExt cx="295400" cy="295375"/>
          </a:xfrm>
        </p:grpSpPr>
        <p:sp>
          <p:nvSpPr>
            <p:cNvPr id="13517" name="Google Shape;13517;p75"/>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75"/>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75"/>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75"/>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75"/>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22" name="Google Shape;13522;p75"/>
          <p:cNvSpPr/>
          <p:nvPr/>
        </p:nvSpPr>
        <p:spPr>
          <a:xfrm>
            <a:off x="4817419" y="3936625"/>
            <a:ext cx="334915" cy="229581"/>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23" name="Google Shape;13523;p75"/>
          <p:cNvGrpSpPr/>
          <p:nvPr/>
        </p:nvGrpSpPr>
        <p:grpSpPr>
          <a:xfrm>
            <a:off x="6936323" y="3037356"/>
            <a:ext cx="334886" cy="334886"/>
            <a:chOff x="-23245675" y="3148525"/>
            <a:chExt cx="296150" cy="296150"/>
          </a:xfrm>
        </p:grpSpPr>
        <p:sp>
          <p:nvSpPr>
            <p:cNvPr id="13524" name="Google Shape;13524;p75"/>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75"/>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75"/>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27" name="Google Shape;13527;p75"/>
          <p:cNvSpPr/>
          <p:nvPr/>
        </p:nvSpPr>
        <p:spPr>
          <a:xfrm>
            <a:off x="6976180" y="3450203"/>
            <a:ext cx="255646" cy="334038"/>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28" name="Google Shape;13528;p75"/>
          <p:cNvGrpSpPr/>
          <p:nvPr/>
        </p:nvGrpSpPr>
        <p:grpSpPr>
          <a:xfrm>
            <a:off x="6936762" y="3884028"/>
            <a:ext cx="334010" cy="334886"/>
            <a:chOff x="-23244900" y="3888100"/>
            <a:chExt cx="295375" cy="296150"/>
          </a:xfrm>
        </p:grpSpPr>
        <p:sp>
          <p:nvSpPr>
            <p:cNvPr id="13529" name="Google Shape;13529;p75"/>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75"/>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75"/>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75"/>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75"/>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75"/>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75"/>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75"/>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75"/>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75"/>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75"/>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40" name="Google Shape;13540;p75"/>
          <p:cNvSpPr/>
          <p:nvPr/>
        </p:nvSpPr>
        <p:spPr>
          <a:xfrm>
            <a:off x="7779147" y="3449327"/>
            <a:ext cx="335819" cy="335791"/>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544" name="Shape 13544"/>
        <p:cNvGrpSpPr/>
        <p:nvPr/>
      </p:nvGrpSpPr>
      <p:grpSpPr>
        <a:xfrm>
          <a:off x="0" y="0"/>
          <a:ext cx="0" cy="0"/>
          <a:chOff x="0" y="0"/>
          <a:chExt cx="0" cy="0"/>
        </a:xfrm>
      </p:grpSpPr>
      <p:sp>
        <p:nvSpPr>
          <p:cNvPr id="13545" name="Google Shape;13545;p7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13546" name="Google Shape;13546;p76"/>
          <p:cNvSpPr/>
          <p:nvPr/>
        </p:nvSpPr>
        <p:spPr>
          <a:xfrm>
            <a:off x="1072928" y="1676467"/>
            <a:ext cx="259238" cy="340091"/>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47" name="Google Shape;13547;p76"/>
          <p:cNvGrpSpPr/>
          <p:nvPr/>
        </p:nvGrpSpPr>
        <p:grpSpPr>
          <a:xfrm>
            <a:off x="1032281" y="2096112"/>
            <a:ext cx="341820" cy="341736"/>
            <a:chOff x="-21298675" y="2414425"/>
            <a:chExt cx="306400" cy="306325"/>
          </a:xfrm>
        </p:grpSpPr>
        <p:sp>
          <p:nvSpPr>
            <p:cNvPr id="13548" name="Google Shape;13548;p76"/>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76"/>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76"/>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1" name="Google Shape;13551;p76"/>
          <p:cNvGrpSpPr/>
          <p:nvPr/>
        </p:nvGrpSpPr>
        <p:grpSpPr>
          <a:xfrm>
            <a:off x="1031834" y="2520890"/>
            <a:ext cx="342712" cy="319647"/>
            <a:chOff x="-21299475" y="2798025"/>
            <a:chExt cx="307200" cy="286525"/>
          </a:xfrm>
        </p:grpSpPr>
        <p:sp>
          <p:nvSpPr>
            <p:cNvPr id="13552" name="Google Shape;13552;p76"/>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76"/>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76"/>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76"/>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76"/>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76"/>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76"/>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76"/>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76"/>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76"/>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76"/>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76"/>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64" name="Google Shape;13564;p76"/>
          <p:cNvSpPr/>
          <p:nvPr/>
        </p:nvSpPr>
        <p:spPr>
          <a:xfrm>
            <a:off x="3128634" y="1677457"/>
            <a:ext cx="339198" cy="33811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76"/>
          <p:cNvSpPr/>
          <p:nvPr/>
        </p:nvSpPr>
        <p:spPr>
          <a:xfrm>
            <a:off x="3128202" y="2096604"/>
            <a:ext cx="340063" cy="34095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76"/>
          <p:cNvSpPr/>
          <p:nvPr/>
        </p:nvSpPr>
        <p:spPr>
          <a:xfrm>
            <a:off x="3122485" y="2510800"/>
            <a:ext cx="351498" cy="340063"/>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67" name="Google Shape;13567;p76"/>
          <p:cNvGrpSpPr/>
          <p:nvPr/>
        </p:nvGrpSpPr>
        <p:grpSpPr>
          <a:xfrm>
            <a:off x="5243755" y="1676827"/>
            <a:ext cx="297029" cy="339198"/>
            <a:chOff x="-17545650" y="2051350"/>
            <a:chExt cx="266250" cy="304050"/>
          </a:xfrm>
        </p:grpSpPr>
        <p:sp>
          <p:nvSpPr>
            <p:cNvPr id="13568" name="Google Shape;13568;p76"/>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76"/>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76"/>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76"/>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72" name="Google Shape;13572;p76"/>
          <p:cNvSpPr/>
          <p:nvPr/>
        </p:nvSpPr>
        <p:spPr>
          <a:xfrm>
            <a:off x="5221706" y="2096618"/>
            <a:ext cx="340063" cy="340927"/>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73" name="Google Shape;13573;p76"/>
          <p:cNvGrpSpPr/>
          <p:nvPr/>
        </p:nvGrpSpPr>
        <p:grpSpPr>
          <a:xfrm>
            <a:off x="5222670" y="2521211"/>
            <a:ext cx="339198" cy="319006"/>
            <a:chOff x="-17565350" y="2809825"/>
            <a:chExt cx="304050" cy="285950"/>
          </a:xfrm>
        </p:grpSpPr>
        <p:sp>
          <p:nvSpPr>
            <p:cNvPr id="13574" name="Google Shape;13574;p76"/>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76"/>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76"/>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76"/>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76"/>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79" name="Google Shape;13579;p76"/>
          <p:cNvSpPr/>
          <p:nvPr/>
        </p:nvSpPr>
        <p:spPr>
          <a:xfrm>
            <a:off x="7360389" y="1677346"/>
            <a:ext cx="258345" cy="338334"/>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76"/>
          <p:cNvSpPr/>
          <p:nvPr/>
        </p:nvSpPr>
        <p:spPr>
          <a:xfrm>
            <a:off x="1451210" y="1676467"/>
            <a:ext cx="338334" cy="340091"/>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76"/>
          <p:cNvSpPr/>
          <p:nvPr/>
        </p:nvSpPr>
        <p:spPr>
          <a:xfrm>
            <a:off x="1451210" y="2097148"/>
            <a:ext cx="338334" cy="339868"/>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82" name="Google Shape;13582;p76"/>
          <p:cNvGrpSpPr/>
          <p:nvPr/>
        </p:nvGrpSpPr>
        <p:grpSpPr>
          <a:xfrm>
            <a:off x="1471646" y="2510683"/>
            <a:ext cx="298730" cy="340063"/>
            <a:chOff x="-20904875" y="2788575"/>
            <a:chExt cx="267775" cy="304825"/>
          </a:xfrm>
        </p:grpSpPr>
        <p:sp>
          <p:nvSpPr>
            <p:cNvPr id="13583" name="Google Shape;13583;p76"/>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76"/>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5" name="Google Shape;13585;p76"/>
          <p:cNvGrpSpPr/>
          <p:nvPr/>
        </p:nvGrpSpPr>
        <p:grpSpPr>
          <a:xfrm>
            <a:off x="3581724" y="2097812"/>
            <a:ext cx="258373" cy="338334"/>
            <a:chOff x="-19006700" y="2434925"/>
            <a:chExt cx="231600" cy="303275"/>
          </a:xfrm>
        </p:grpSpPr>
        <p:sp>
          <p:nvSpPr>
            <p:cNvPr id="13586" name="Google Shape;13586;p76"/>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76"/>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76"/>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76"/>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90" name="Google Shape;13590;p76"/>
          <p:cNvSpPr/>
          <p:nvPr/>
        </p:nvSpPr>
        <p:spPr>
          <a:xfrm>
            <a:off x="3540734" y="2511232"/>
            <a:ext cx="339198" cy="339198"/>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76"/>
          <p:cNvSpPr/>
          <p:nvPr/>
        </p:nvSpPr>
        <p:spPr>
          <a:xfrm>
            <a:off x="5668006" y="1676481"/>
            <a:ext cx="297893" cy="340063"/>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92" name="Google Shape;13592;p76"/>
          <p:cNvGrpSpPr/>
          <p:nvPr/>
        </p:nvGrpSpPr>
        <p:grpSpPr>
          <a:xfrm>
            <a:off x="5647441" y="2107491"/>
            <a:ext cx="340063" cy="318978"/>
            <a:chOff x="-17190425" y="2435725"/>
            <a:chExt cx="304825" cy="285925"/>
          </a:xfrm>
        </p:grpSpPr>
        <p:sp>
          <p:nvSpPr>
            <p:cNvPr id="13593" name="Google Shape;13593;p76"/>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76"/>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76"/>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96" name="Google Shape;13596;p76"/>
          <p:cNvSpPr/>
          <p:nvPr/>
        </p:nvSpPr>
        <p:spPr>
          <a:xfrm>
            <a:off x="5648678" y="2512543"/>
            <a:ext cx="336549" cy="336577"/>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97" name="Google Shape;13597;p76"/>
          <p:cNvGrpSpPr/>
          <p:nvPr/>
        </p:nvGrpSpPr>
        <p:grpSpPr>
          <a:xfrm>
            <a:off x="7319127" y="2096516"/>
            <a:ext cx="341820" cy="340927"/>
            <a:chOff x="-15719925" y="2416825"/>
            <a:chExt cx="306400" cy="305600"/>
          </a:xfrm>
        </p:grpSpPr>
        <p:sp>
          <p:nvSpPr>
            <p:cNvPr id="13598" name="Google Shape;13598;p76"/>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76"/>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76"/>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01" name="Google Shape;13601;p76"/>
          <p:cNvSpPr/>
          <p:nvPr/>
        </p:nvSpPr>
        <p:spPr>
          <a:xfrm>
            <a:off x="1873789" y="1675812"/>
            <a:ext cx="342684" cy="341401"/>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76"/>
          <p:cNvSpPr/>
          <p:nvPr/>
        </p:nvSpPr>
        <p:spPr>
          <a:xfrm>
            <a:off x="1875100" y="2138148"/>
            <a:ext cx="340063" cy="257871"/>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03" name="Google Shape;13603;p76"/>
          <p:cNvGrpSpPr/>
          <p:nvPr/>
        </p:nvGrpSpPr>
        <p:grpSpPr>
          <a:xfrm>
            <a:off x="1873533" y="2511115"/>
            <a:ext cx="344442" cy="339198"/>
            <a:chOff x="-20550425" y="2789350"/>
            <a:chExt cx="308750" cy="304050"/>
          </a:xfrm>
        </p:grpSpPr>
        <p:sp>
          <p:nvSpPr>
            <p:cNvPr id="13604" name="Google Shape;13604;p76"/>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76"/>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6" name="Google Shape;13606;p76"/>
          <p:cNvGrpSpPr/>
          <p:nvPr/>
        </p:nvGrpSpPr>
        <p:grpSpPr>
          <a:xfrm>
            <a:off x="3965636" y="1676283"/>
            <a:ext cx="340091" cy="340286"/>
            <a:chOff x="-18666450" y="2059825"/>
            <a:chExt cx="304850" cy="305025"/>
          </a:xfrm>
        </p:grpSpPr>
        <p:sp>
          <p:nvSpPr>
            <p:cNvPr id="13607" name="Google Shape;13607;p76"/>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76"/>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9" name="Google Shape;13609;p76"/>
          <p:cNvGrpSpPr/>
          <p:nvPr/>
        </p:nvGrpSpPr>
        <p:grpSpPr>
          <a:xfrm>
            <a:off x="3965204" y="2097826"/>
            <a:ext cx="340955" cy="338306"/>
            <a:chOff x="-18668025" y="2435725"/>
            <a:chExt cx="305625" cy="303250"/>
          </a:xfrm>
        </p:grpSpPr>
        <p:sp>
          <p:nvSpPr>
            <p:cNvPr id="13610" name="Google Shape;13610;p76"/>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76"/>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2" name="Google Shape;13612;p76"/>
          <p:cNvGrpSpPr/>
          <p:nvPr/>
        </p:nvGrpSpPr>
        <p:grpSpPr>
          <a:xfrm>
            <a:off x="3964771" y="2510682"/>
            <a:ext cx="341820" cy="340063"/>
            <a:chOff x="-18668800" y="2807475"/>
            <a:chExt cx="306400" cy="304825"/>
          </a:xfrm>
        </p:grpSpPr>
        <p:sp>
          <p:nvSpPr>
            <p:cNvPr id="13613" name="Google Shape;13613;p76"/>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76"/>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76"/>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76"/>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76"/>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76"/>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76"/>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76"/>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76"/>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2" name="Google Shape;13622;p76"/>
          <p:cNvGrpSpPr/>
          <p:nvPr/>
        </p:nvGrpSpPr>
        <p:grpSpPr>
          <a:xfrm>
            <a:off x="6084575" y="1675949"/>
            <a:ext cx="298786" cy="340955"/>
            <a:chOff x="-16798200" y="2050575"/>
            <a:chExt cx="267825" cy="305625"/>
          </a:xfrm>
        </p:grpSpPr>
        <p:sp>
          <p:nvSpPr>
            <p:cNvPr id="13623" name="Google Shape;13623;p76"/>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76"/>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76"/>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6" name="Google Shape;13626;p76"/>
          <p:cNvGrpSpPr/>
          <p:nvPr/>
        </p:nvGrpSpPr>
        <p:grpSpPr>
          <a:xfrm>
            <a:off x="6063490" y="2511561"/>
            <a:ext cx="340955" cy="338306"/>
            <a:chOff x="-16817100" y="2801175"/>
            <a:chExt cx="305625" cy="303250"/>
          </a:xfrm>
        </p:grpSpPr>
        <p:sp>
          <p:nvSpPr>
            <p:cNvPr id="13627" name="Google Shape;13627;p76"/>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76"/>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76"/>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76"/>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76"/>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76"/>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76"/>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76"/>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5" name="Google Shape;13635;p76"/>
          <p:cNvGrpSpPr/>
          <p:nvPr/>
        </p:nvGrpSpPr>
        <p:grpSpPr>
          <a:xfrm>
            <a:off x="7319127" y="2510237"/>
            <a:ext cx="341820" cy="340955"/>
            <a:chOff x="-15717575" y="2786200"/>
            <a:chExt cx="306400" cy="305625"/>
          </a:xfrm>
        </p:grpSpPr>
        <p:sp>
          <p:nvSpPr>
            <p:cNvPr id="13636" name="Google Shape;13636;p76"/>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76"/>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76"/>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76"/>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76"/>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76"/>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76"/>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3" name="Google Shape;13643;p76"/>
          <p:cNvGrpSpPr/>
          <p:nvPr/>
        </p:nvGrpSpPr>
        <p:grpSpPr>
          <a:xfrm>
            <a:off x="2292218" y="1676381"/>
            <a:ext cx="340955" cy="340091"/>
            <a:chOff x="-20173175" y="2038750"/>
            <a:chExt cx="305625" cy="304850"/>
          </a:xfrm>
        </p:grpSpPr>
        <p:sp>
          <p:nvSpPr>
            <p:cNvPr id="13644" name="Google Shape;13644;p76"/>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76"/>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46" name="Google Shape;13646;p76"/>
          <p:cNvSpPr/>
          <p:nvPr/>
        </p:nvSpPr>
        <p:spPr>
          <a:xfrm>
            <a:off x="2292485" y="2097706"/>
            <a:ext cx="339198" cy="338752"/>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47" name="Google Shape;13647;p76"/>
          <p:cNvGrpSpPr/>
          <p:nvPr/>
        </p:nvGrpSpPr>
        <p:grpSpPr>
          <a:xfrm>
            <a:off x="2293096" y="2510237"/>
            <a:ext cx="339198" cy="340955"/>
            <a:chOff x="-20173175" y="2787775"/>
            <a:chExt cx="304050" cy="305625"/>
          </a:xfrm>
        </p:grpSpPr>
        <p:sp>
          <p:nvSpPr>
            <p:cNvPr id="13648" name="Google Shape;13648;p76"/>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76"/>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76"/>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76"/>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76"/>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76"/>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76"/>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5" name="Google Shape;13655;p76"/>
          <p:cNvGrpSpPr/>
          <p:nvPr/>
        </p:nvGrpSpPr>
        <p:grpSpPr>
          <a:xfrm>
            <a:off x="4392101" y="2097812"/>
            <a:ext cx="340063" cy="338334"/>
            <a:chOff x="-18294675" y="2434925"/>
            <a:chExt cx="304825" cy="303275"/>
          </a:xfrm>
        </p:grpSpPr>
        <p:sp>
          <p:nvSpPr>
            <p:cNvPr id="13656" name="Google Shape;13656;p76"/>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76"/>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76"/>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9" name="Google Shape;13659;p76"/>
          <p:cNvGrpSpPr/>
          <p:nvPr/>
        </p:nvGrpSpPr>
        <p:grpSpPr>
          <a:xfrm>
            <a:off x="4432513" y="2511546"/>
            <a:ext cx="259238" cy="338334"/>
            <a:chOff x="-18258450" y="2809825"/>
            <a:chExt cx="232375" cy="303275"/>
          </a:xfrm>
        </p:grpSpPr>
        <p:sp>
          <p:nvSpPr>
            <p:cNvPr id="13660" name="Google Shape;13660;p76"/>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76"/>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76"/>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63" name="Google Shape;13663;p76"/>
          <p:cNvSpPr/>
          <p:nvPr/>
        </p:nvSpPr>
        <p:spPr>
          <a:xfrm>
            <a:off x="6482095" y="1676035"/>
            <a:ext cx="338334" cy="34095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64" name="Google Shape;13664;p76"/>
          <p:cNvGrpSpPr/>
          <p:nvPr/>
        </p:nvGrpSpPr>
        <p:grpSpPr>
          <a:xfrm>
            <a:off x="6502814" y="2096934"/>
            <a:ext cx="297893" cy="340091"/>
            <a:chOff x="-16422500" y="2425450"/>
            <a:chExt cx="267025" cy="304850"/>
          </a:xfrm>
        </p:grpSpPr>
        <p:sp>
          <p:nvSpPr>
            <p:cNvPr id="13665" name="Google Shape;13665;p76"/>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76"/>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76"/>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8" name="Google Shape;13668;p76"/>
          <p:cNvGrpSpPr/>
          <p:nvPr/>
        </p:nvGrpSpPr>
        <p:grpSpPr>
          <a:xfrm>
            <a:off x="6481715" y="2511115"/>
            <a:ext cx="340091" cy="339198"/>
            <a:chOff x="-16442200" y="2801175"/>
            <a:chExt cx="304850" cy="304050"/>
          </a:xfrm>
        </p:grpSpPr>
        <p:sp>
          <p:nvSpPr>
            <p:cNvPr id="13669" name="Google Shape;13669;p76"/>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76"/>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76"/>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72" name="Google Shape;13672;p76"/>
          <p:cNvSpPr/>
          <p:nvPr/>
        </p:nvSpPr>
        <p:spPr>
          <a:xfrm>
            <a:off x="7738672" y="1677792"/>
            <a:ext cx="338306" cy="337441"/>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76"/>
          <p:cNvSpPr/>
          <p:nvPr/>
        </p:nvSpPr>
        <p:spPr>
          <a:xfrm>
            <a:off x="2703720" y="1689325"/>
            <a:ext cx="340955" cy="31437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74" name="Google Shape;13674;p76"/>
          <p:cNvGrpSpPr/>
          <p:nvPr/>
        </p:nvGrpSpPr>
        <p:grpSpPr>
          <a:xfrm>
            <a:off x="2702117" y="2098371"/>
            <a:ext cx="345362" cy="337218"/>
            <a:chOff x="-19802200" y="2416025"/>
            <a:chExt cx="309575" cy="302275"/>
          </a:xfrm>
        </p:grpSpPr>
        <p:sp>
          <p:nvSpPr>
            <p:cNvPr id="13675" name="Google Shape;13675;p76"/>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76"/>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76"/>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76"/>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76"/>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0" name="Google Shape;13680;p76"/>
          <p:cNvGrpSpPr/>
          <p:nvPr/>
        </p:nvGrpSpPr>
        <p:grpSpPr>
          <a:xfrm>
            <a:off x="2704320" y="2511115"/>
            <a:ext cx="340955" cy="339198"/>
            <a:chOff x="-19801400" y="2788575"/>
            <a:chExt cx="305625" cy="304050"/>
          </a:xfrm>
        </p:grpSpPr>
        <p:sp>
          <p:nvSpPr>
            <p:cNvPr id="13681" name="Google Shape;13681;p76"/>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76"/>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76"/>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76"/>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76"/>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76"/>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7" name="Google Shape;13687;p76"/>
          <p:cNvGrpSpPr/>
          <p:nvPr/>
        </p:nvGrpSpPr>
        <p:grpSpPr>
          <a:xfrm>
            <a:off x="4824919" y="1676827"/>
            <a:ext cx="303164" cy="339198"/>
            <a:chOff x="-17903225" y="2060800"/>
            <a:chExt cx="271750" cy="304050"/>
          </a:xfrm>
        </p:grpSpPr>
        <p:sp>
          <p:nvSpPr>
            <p:cNvPr id="13688" name="Google Shape;13688;p76"/>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76"/>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76"/>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1" name="Google Shape;13691;p76"/>
          <p:cNvGrpSpPr/>
          <p:nvPr/>
        </p:nvGrpSpPr>
        <p:grpSpPr>
          <a:xfrm>
            <a:off x="4806470" y="2097380"/>
            <a:ext cx="340063" cy="339198"/>
            <a:chOff x="-17918975" y="2435725"/>
            <a:chExt cx="304825" cy="304050"/>
          </a:xfrm>
        </p:grpSpPr>
        <p:sp>
          <p:nvSpPr>
            <p:cNvPr id="13692" name="Google Shape;13692;p76"/>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76"/>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4" name="Google Shape;13694;p76"/>
          <p:cNvGrpSpPr/>
          <p:nvPr/>
        </p:nvGrpSpPr>
        <p:grpSpPr>
          <a:xfrm>
            <a:off x="4827109" y="2511993"/>
            <a:ext cx="298786" cy="337441"/>
            <a:chOff x="-17899300" y="2810625"/>
            <a:chExt cx="267825" cy="302475"/>
          </a:xfrm>
        </p:grpSpPr>
        <p:sp>
          <p:nvSpPr>
            <p:cNvPr id="13695" name="Google Shape;13695;p76"/>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76"/>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76"/>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8" name="Google Shape;13698;p76"/>
          <p:cNvGrpSpPr/>
          <p:nvPr/>
        </p:nvGrpSpPr>
        <p:grpSpPr>
          <a:xfrm>
            <a:off x="6899981" y="1687802"/>
            <a:ext cx="339198" cy="317249"/>
            <a:chOff x="-16066500" y="2060800"/>
            <a:chExt cx="304050" cy="284375"/>
          </a:xfrm>
        </p:grpSpPr>
        <p:sp>
          <p:nvSpPr>
            <p:cNvPr id="13699" name="Google Shape;13699;p76"/>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76"/>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76"/>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76"/>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76"/>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04" name="Google Shape;13704;p76"/>
          <p:cNvSpPr/>
          <p:nvPr/>
        </p:nvSpPr>
        <p:spPr>
          <a:xfrm>
            <a:off x="6898616" y="2096618"/>
            <a:ext cx="340955" cy="340927"/>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76"/>
          <p:cNvSpPr/>
          <p:nvPr/>
        </p:nvSpPr>
        <p:spPr>
          <a:xfrm>
            <a:off x="6928487" y="2510465"/>
            <a:ext cx="281215" cy="340732"/>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76"/>
          <p:cNvSpPr/>
          <p:nvPr/>
        </p:nvSpPr>
        <p:spPr>
          <a:xfrm>
            <a:off x="7737361" y="2098138"/>
            <a:ext cx="340927" cy="337887"/>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76"/>
          <p:cNvSpPr/>
          <p:nvPr/>
        </p:nvSpPr>
        <p:spPr>
          <a:xfrm>
            <a:off x="1072928" y="3036728"/>
            <a:ext cx="259238" cy="337441"/>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08" name="Google Shape;13708;p76"/>
          <p:cNvGrpSpPr/>
          <p:nvPr/>
        </p:nvGrpSpPr>
        <p:grpSpPr>
          <a:xfrm>
            <a:off x="1032281" y="3453878"/>
            <a:ext cx="341820" cy="339310"/>
            <a:chOff x="-21322300" y="3693325"/>
            <a:chExt cx="306400" cy="304150"/>
          </a:xfrm>
        </p:grpSpPr>
        <p:sp>
          <p:nvSpPr>
            <p:cNvPr id="13709" name="Google Shape;13709;p76"/>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76"/>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76"/>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76"/>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3" name="Google Shape;13713;p76"/>
          <p:cNvGrpSpPr/>
          <p:nvPr/>
        </p:nvGrpSpPr>
        <p:grpSpPr>
          <a:xfrm>
            <a:off x="1031835" y="3881711"/>
            <a:ext cx="342712" cy="318978"/>
            <a:chOff x="-21322300" y="4077125"/>
            <a:chExt cx="307200" cy="285925"/>
          </a:xfrm>
        </p:grpSpPr>
        <p:sp>
          <p:nvSpPr>
            <p:cNvPr id="13714" name="Google Shape;13714;p76"/>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76"/>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76"/>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76"/>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76"/>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76"/>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76"/>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76"/>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76"/>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76"/>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76"/>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76"/>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6" name="Google Shape;13726;p76"/>
          <p:cNvGrpSpPr/>
          <p:nvPr/>
        </p:nvGrpSpPr>
        <p:grpSpPr>
          <a:xfrm>
            <a:off x="3128343" y="3035374"/>
            <a:ext cx="340955" cy="339868"/>
            <a:chOff x="-19394200" y="3333800"/>
            <a:chExt cx="305625" cy="304650"/>
          </a:xfrm>
        </p:grpSpPr>
        <p:sp>
          <p:nvSpPr>
            <p:cNvPr id="13727" name="Google Shape;13727;p76"/>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76"/>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76"/>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76"/>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76"/>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76"/>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76"/>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76"/>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76"/>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6" name="Google Shape;13736;p76"/>
          <p:cNvGrpSpPr/>
          <p:nvPr/>
        </p:nvGrpSpPr>
        <p:grpSpPr>
          <a:xfrm>
            <a:off x="3127465" y="3453933"/>
            <a:ext cx="342712" cy="339198"/>
            <a:chOff x="-19396575" y="3708500"/>
            <a:chExt cx="307200" cy="304050"/>
          </a:xfrm>
        </p:grpSpPr>
        <p:sp>
          <p:nvSpPr>
            <p:cNvPr id="13737" name="Google Shape;13737;p76"/>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76"/>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76"/>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0" name="Google Shape;13740;p76"/>
          <p:cNvGrpSpPr/>
          <p:nvPr/>
        </p:nvGrpSpPr>
        <p:grpSpPr>
          <a:xfrm>
            <a:off x="3123072" y="3871307"/>
            <a:ext cx="351498" cy="339784"/>
            <a:chOff x="-19394200" y="4084200"/>
            <a:chExt cx="315075" cy="304575"/>
          </a:xfrm>
        </p:grpSpPr>
        <p:sp>
          <p:nvSpPr>
            <p:cNvPr id="13741" name="Google Shape;13741;p76"/>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76"/>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76"/>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76"/>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76"/>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76"/>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7" name="Google Shape;13747;p76"/>
          <p:cNvGrpSpPr/>
          <p:nvPr/>
        </p:nvGrpSpPr>
        <p:grpSpPr>
          <a:xfrm>
            <a:off x="5241119" y="3035277"/>
            <a:ext cx="302300" cy="340063"/>
            <a:chOff x="-17526750" y="3309200"/>
            <a:chExt cx="270975" cy="304825"/>
          </a:xfrm>
        </p:grpSpPr>
        <p:sp>
          <p:nvSpPr>
            <p:cNvPr id="13748" name="Google Shape;13748;p76"/>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76"/>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76"/>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76"/>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76"/>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3" name="Google Shape;13753;p76"/>
          <p:cNvGrpSpPr/>
          <p:nvPr/>
        </p:nvGrpSpPr>
        <p:grpSpPr>
          <a:xfrm>
            <a:off x="5223116" y="3454380"/>
            <a:ext cx="338306" cy="338306"/>
            <a:chOff x="-17542500" y="3684100"/>
            <a:chExt cx="303250" cy="303250"/>
          </a:xfrm>
        </p:grpSpPr>
        <p:sp>
          <p:nvSpPr>
            <p:cNvPr id="13754" name="Google Shape;13754;p76"/>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76"/>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76"/>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76"/>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76"/>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76"/>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76"/>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1" name="Google Shape;13761;p76"/>
          <p:cNvGrpSpPr/>
          <p:nvPr/>
        </p:nvGrpSpPr>
        <p:grpSpPr>
          <a:xfrm>
            <a:off x="5222669" y="3882143"/>
            <a:ext cx="339198" cy="318113"/>
            <a:chOff x="-17542500" y="4068450"/>
            <a:chExt cx="304050" cy="285150"/>
          </a:xfrm>
        </p:grpSpPr>
        <p:sp>
          <p:nvSpPr>
            <p:cNvPr id="13762" name="Google Shape;13762;p76"/>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76"/>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76"/>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76"/>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76"/>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76"/>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8" name="Google Shape;13768;p76"/>
          <p:cNvGrpSpPr/>
          <p:nvPr/>
        </p:nvGrpSpPr>
        <p:grpSpPr>
          <a:xfrm>
            <a:off x="7360417" y="3035709"/>
            <a:ext cx="259238" cy="339198"/>
            <a:chOff x="-15652200" y="3335975"/>
            <a:chExt cx="232375" cy="304050"/>
          </a:xfrm>
        </p:grpSpPr>
        <p:sp>
          <p:nvSpPr>
            <p:cNvPr id="13769" name="Google Shape;13769;p76"/>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76"/>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76"/>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76"/>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76"/>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76"/>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76"/>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76"/>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76"/>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8" name="Google Shape;13778;p76"/>
          <p:cNvGrpSpPr/>
          <p:nvPr/>
        </p:nvGrpSpPr>
        <p:grpSpPr>
          <a:xfrm>
            <a:off x="1450980" y="3035709"/>
            <a:ext cx="340063" cy="339198"/>
            <a:chOff x="-20946600" y="3317850"/>
            <a:chExt cx="304825" cy="304050"/>
          </a:xfrm>
        </p:grpSpPr>
        <p:sp>
          <p:nvSpPr>
            <p:cNvPr id="13779" name="Google Shape;13779;p76"/>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76"/>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76"/>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2" name="Google Shape;13782;p76"/>
          <p:cNvGrpSpPr/>
          <p:nvPr/>
        </p:nvGrpSpPr>
        <p:grpSpPr>
          <a:xfrm>
            <a:off x="1451412" y="3454045"/>
            <a:ext cx="339198" cy="338975"/>
            <a:chOff x="-20945825" y="3692175"/>
            <a:chExt cx="304050" cy="303850"/>
          </a:xfrm>
        </p:grpSpPr>
        <p:sp>
          <p:nvSpPr>
            <p:cNvPr id="13783" name="Google Shape;13783;p76"/>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76"/>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76"/>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76"/>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7" name="Google Shape;13787;p76"/>
          <p:cNvGrpSpPr/>
          <p:nvPr/>
        </p:nvGrpSpPr>
        <p:grpSpPr>
          <a:xfrm>
            <a:off x="1470740" y="3872047"/>
            <a:ext cx="300543" cy="338306"/>
            <a:chOff x="-20930075" y="4066100"/>
            <a:chExt cx="269400" cy="303250"/>
          </a:xfrm>
        </p:grpSpPr>
        <p:sp>
          <p:nvSpPr>
            <p:cNvPr id="13788" name="Google Shape;13788;p76"/>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76"/>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0" name="Google Shape;13790;p76"/>
          <p:cNvGrpSpPr/>
          <p:nvPr/>
        </p:nvGrpSpPr>
        <p:grpSpPr>
          <a:xfrm>
            <a:off x="3570302" y="3035918"/>
            <a:ext cx="281215" cy="338780"/>
            <a:chOff x="-18994100" y="3334775"/>
            <a:chExt cx="252075" cy="303675"/>
          </a:xfrm>
        </p:grpSpPr>
        <p:sp>
          <p:nvSpPr>
            <p:cNvPr id="13791" name="Google Shape;13791;p76"/>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76"/>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76"/>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76"/>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5" name="Google Shape;13795;p76"/>
          <p:cNvGrpSpPr/>
          <p:nvPr/>
        </p:nvGrpSpPr>
        <p:grpSpPr>
          <a:xfrm>
            <a:off x="3581291" y="3454812"/>
            <a:ext cx="259238" cy="337441"/>
            <a:chOff x="-18983850" y="3710075"/>
            <a:chExt cx="232375" cy="302475"/>
          </a:xfrm>
        </p:grpSpPr>
        <p:sp>
          <p:nvSpPr>
            <p:cNvPr id="13796" name="Google Shape;13796;p76"/>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76"/>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76"/>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76"/>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0" name="Google Shape;13800;p76"/>
          <p:cNvGrpSpPr/>
          <p:nvPr/>
        </p:nvGrpSpPr>
        <p:grpSpPr>
          <a:xfrm>
            <a:off x="3540878" y="3872032"/>
            <a:ext cx="340063" cy="338334"/>
            <a:chOff x="-19020075" y="4084200"/>
            <a:chExt cx="304825" cy="303275"/>
          </a:xfrm>
        </p:grpSpPr>
        <p:sp>
          <p:nvSpPr>
            <p:cNvPr id="13801" name="Google Shape;13801;p76"/>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76"/>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76"/>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76"/>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76"/>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76"/>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76"/>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76"/>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76"/>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0" name="Google Shape;13810;p76"/>
          <p:cNvGrpSpPr/>
          <p:nvPr/>
        </p:nvGrpSpPr>
        <p:grpSpPr>
          <a:xfrm>
            <a:off x="5667647" y="3035277"/>
            <a:ext cx="299650" cy="340063"/>
            <a:chOff x="-17149475" y="3309200"/>
            <a:chExt cx="268600" cy="304825"/>
          </a:xfrm>
        </p:grpSpPr>
        <p:sp>
          <p:nvSpPr>
            <p:cNvPr id="13811" name="Google Shape;13811;p76"/>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76"/>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3" name="Google Shape;13813;p76"/>
          <p:cNvGrpSpPr/>
          <p:nvPr/>
        </p:nvGrpSpPr>
        <p:grpSpPr>
          <a:xfrm>
            <a:off x="5647873" y="3464909"/>
            <a:ext cx="339198" cy="317249"/>
            <a:chOff x="-17168375" y="3692750"/>
            <a:chExt cx="304050" cy="284375"/>
          </a:xfrm>
        </p:grpSpPr>
        <p:sp>
          <p:nvSpPr>
            <p:cNvPr id="13814" name="Google Shape;13814;p76"/>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76"/>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76"/>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76"/>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76"/>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76"/>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76"/>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1" name="Google Shape;13821;p76"/>
          <p:cNvGrpSpPr/>
          <p:nvPr/>
        </p:nvGrpSpPr>
        <p:grpSpPr>
          <a:xfrm>
            <a:off x="5645237" y="3871601"/>
            <a:ext cx="344469" cy="339198"/>
            <a:chOff x="-17170750" y="4058800"/>
            <a:chExt cx="308775" cy="304050"/>
          </a:xfrm>
        </p:grpSpPr>
        <p:sp>
          <p:nvSpPr>
            <p:cNvPr id="13822" name="Google Shape;13822;p76"/>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76"/>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76"/>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76"/>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76"/>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76"/>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76"/>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76"/>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76"/>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76"/>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76"/>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76"/>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76"/>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76"/>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76"/>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76"/>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76"/>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9" name="Google Shape;13839;p76"/>
          <p:cNvGrpSpPr/>
          <p:nvPr/>
        </p:nvGrpSpPr>
        <p:grpSpPr>
          <a:xfrm>
            <a:off x="7320004" y="3454812"/>
            <a:ext cx="340063" cy="337441"/>
            <a:chOff x="-15688425" y="3707725"/>
            <a:chExt cx="304825" cy="302475"/>
          </a:xfrm>
        </p:grpSpPr>
        <p:sp>
          <p:nvSpPr>
            <p:cNvPr id="13840" name="Google Shape;13840;p76"/>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76"/>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76"/>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76"/>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76"/>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76"/>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6" name="Google Shape;13846;p76"/>
          <p:cNvGrpSpPr/>
          <p:nvPr/>
        </p:nvGrpSpPr>
        <p:grpSpPr>
          <a:xfrm>
            <a:off x="1875277" y="3036365"/>
            <a:ext cx="340955" cy="337887"/>
            <a:chOff x="-20572500" y="3319025"/>
            <a:chExt cx="305625" cy="302875"/>
          </a:xfrm>
        </p:grpSpPr>
        <p:sp>
          <p:nvSpPr>
            <p:cNvPr id="13847" name="Google Shape;13847;p76"/>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76"/>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9" name="Google Shape;13849;p76"/>
          <p:cNvGrpSpPr/>
          <p:nvPr/>
        </p:nvGrpSpPr>
        <p:grpSpPr>
          <a:xfrm>
            <a:off x="1876155" y="3500608"/>
            <a:ext cx="339198" cy="245850"/>
            <a:chOff x="-20571700" y="3722875"/>
            <a:chExt cx="304050" cy="220375"/>
          </a:xfrm>
        </p:grpSpPr>
        <p:sp>
          <p:nvSpPr>
            <p:cNvPr id="13850" name="Google Shape;13850;p76"/>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76"/>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76"/>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76"/>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76"/>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76"/>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76"/>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7" name="Google Shape;13857;p76"/>
          <p:cNvGrpSpPr/>
          <p:nvPr/>
        </p:nvGrpSpPr>
        <p:grpSpPr>
          <a:xfrm>
            <a:off x="1875723" y="3871168"/>
            <a:ext cx="340063" cy="340063"/>
            <a:chOff x="-20571700" y="4066875"/>
            <a:chExt cx="304825" cy="304825"/>
          </a:xfrm>
        </p:grpSpPr>
        <p:sp>
          <p:nvSpPr>
            <p:cNvPr id="13858" name="Google Shape;13858;p76"/>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76"/>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76"/>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76"/>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76"/>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76"/>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4" name="Google Shape;13864;p76"/>
          <p:cNvGrpSpPr/>
          <p:nvPr/>
        </p:nvGrpSpPr>
        <p:grpSpPr>
          <a:xfrm>
            <a:off x="3964324" y="3034719"/>
            <a:ext cx="342712" cy="341178"/>
            <a:chOff x="-18645175" y="3334200"/>
            <a:chExt cx="307200" cy="305825"/>
          </a:xfrm>
        </p:grpSpPr>
        <p:sp>
          <p:nvSpPr>
            <p:cNvPr id="13865" name="Google Shape;13865;p76"/>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76"/>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76"/>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76"/>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76"/>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0" name="Google Shape;13870;p76"/>
          <p:cNvGrpSpPr/>
          <p:nvPr/>
        </p:nvGrpSpPr>
        <p:grpSpPr>
          <a:xfrm>
            <a:off x="3964771" y="3453487"/>
            <a:ext cx="341820" cy="340091"/>
            <a:chOff x="-18645175" y="3708500"/>
            <a:chExt cx="306400" cy="304850"/>
          </a:xfrm>
        </p:grpSpPr>
        <p:sp>
          <p:nvSpPr>
            <p:cNvPr id="13871" name="Google Shape;13871;p76"/>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76"/>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76"/>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76"/>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76"/>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76"/>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76"/>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8" name="Google Shape;13878;p76"/>
          <p:cNvGrpSpPr/>
          <p:nvPr/>
        </p:nvGrpSpPr>
        <p:grpSpPr>
          <a:xfrm>
            <a:off x="3963014" y="3870680"/>
            <a:ext cx="345334" cy="341039"/>
            <a:chOff x="-18647525" y="4082625"/>
            <a:chExt cx="309550" cy="305700"/>
          </a:xfrm>
        </p:grpSpPr>
        <p:sp>
          <p:nvSpPr>
            <p:cNvPr id="13879" name="Google Shape;13879;p76"/>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76"/>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76"/>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76"/>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3" name="Google Shape;13883;p76"/>
          <p:cNvGrpSpPr/>
          <p:nvPr/>
        </p:nvGrpSpPr>
        <p:grpSpPr>
          <a:xfrm>
            <a:off x="6084588" y="3035724"/>
            <a:ext cx="298758" cy="339170"/>
            <a:chOff x="-16775350" y="3309200"/>
            <a:chExt cx="267800" cy="304025"/>
          </a:xfrm>
        </p:grpSpPr>
        <p:sp>
          <p:nvSpPr>
            <p:cNvPr id="13884" name="Google Shape;13884;p76"/>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76"/>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76"/>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7" name="Google Shape;13887;p76"/>
          <p:cNvGrpSpPr/>
          <p:nvPr/>
        </p:nvGrpSpPr>
        <p:grpSpPr>
          <a:xfrm>
            <a:off x="6084588" y="3452609"/>
            <a:ext cx="298758" cy="341848"/>
            <a:chOff x="-16775350" y="3683300"/>
            <a:chExt cx="267800" cy="306425"/>
          </a:xfrm>
        </p:grpSpPr>
        <p:sp>
          <p:nvSpPr>
            <p:cNvPr id="13888" name="Google Shape;13888;p76"/>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76"/>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76"/>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1" name="Google Shape;13891;p76"/>
          <p:cNvGrpSpPr/>
          <p:nvPr/>
        </p:nvGrpSpPr>
        <p:grpSpPr>
          <a:xfrm>
            <a:off x="6063490" y="3871615"/>
            <a:ext cx="340955" cy="339170"/>
            <a:chOff x="-16794250" y="4058225"/>
            <a:chExt cx="305625" cy="304025"/>
          </a:xfrm>
        </p:grpSpPr>
        <p:sp>
          <p:nvSpPr>
            <p:cNvPr id="13892" name="Google Shape;13892;p76"/>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76"/>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76"/>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76"/>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76"/>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76"/>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76"/>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76"/>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76"/>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01" name="Google Shape;13901;p76"/>
          <p:cNvSpPr/>
          <p:nvPr/>
        </p:nvSpPr>
        <p:spPr>
          <a:xfrm>
            <a:off x="7318651" y="3871339"/>
            <a:ext cx="341820" cy="340063"/>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02" name="Google Shape;13902;p76"/>
          <p:cNvGrpSpPr/>
          <p:nvPr/>
        </p:nvGrpSpPr>
        <p:grpSpPr>
          <a:xfrm>
            <a:off x="2290029" y="3035709"/>
            <a:ext cx="345334" cy="339198"/>
            <a:chOff x="-20199150" y="3317850"/>
            <a:chExt cx="309550" cy="304050"/>
          </a:xfrm>
        </p:grpSpPr>
        <p:sp>
          <p:nvSpPr>
            <p:cNvPr id="13903" name="Google Shape;13903;p76"/>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76"/>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76"/>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76"/>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76"/>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76"/>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76"/>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0" name="Google Shape;13910;p76"/>
          <p:cNvGrpSpPr/>
          <p:nvPr/>
        </p:nvGrpSpPr>
        <p:grpSpPr>
          <a:xfrm>
            <a:off x="2291786" y="3453390"/>
            <a:ext cx="341820" cy="340286"/>
            <a:chOff x="-20199150" y="3693150"/>
            <a:chExt cx="306400" cy="305025"/>
          </a:xfrm>
        </p:grpSpPr>
        <p:sp>
          <p:nvSpPr>
            <p:cNvPr id="13911" name="Google Shape;13911;p76"/>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76"/>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76"/>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76"/>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76"/>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76"/>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7" name="Google Shape;13917;p76"/>
          <p:cNvGrpSpPr/>
          <p:nvPr/>
        </p:nvGrpSpPr>
        <p:grpSpPr>
          <a:xfrm>
            <a:off x="2292218" y="3870722"/>
            <a:ext cx="340955" cy="340955"/>
            <a:chOff x="-20197575" y="4066875"/>
            <a:chExt cx="305625" cy="305625"/>
          </a:xfrm>
        </p:grpSpPr>
        <p:sp>
          <p:nvSpPr>
            <p:cNvPr id="13918" name="Google Shape;13918;p76"/>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76"/>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76"/>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76"/>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76"/>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76"/>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76"/>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76"/>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6" name="Google Shape;13926;p76"/>
          <p:cNvGrpSpPr/>
          <p:nvPr/>
        </p:nvGrpSpPr>
        <p:grpSpPr>
          <a:xfrm>
            <a:off x="4392532" y="3034161"/>
            <a:ext cx="339198" cy="342294"/>
            <a:chOff x="-18271050" y="3333200"/>
            <a:chExt cx="304050" cy="306825"/>
          </a:xfrm>
        </p:grpSpPr>
        <p:sp>
          <p:nvSpPr>
            <p:cNvPr id="13927" name="Google Shape;13927;p76"/>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76"/>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76"/>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76"/>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76"/>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2" name="Google Shape;13932;p76"/>
          <p:cNvGrpSpPr/>
          <p:nvPr/>
        </p:nvGrpSpPr>
        <p:grpSpPr>
          <a:xfrm>
            <a:off x="4392965" y="3454379"/>
            <a:ext cx="338334" cy="338306"/>
            <a:chOff x="-18270275" y="3710875"/>
            <a:chExt cx="303275" cy="303250"/>
          </a:xfrm>
        </p:grpSpPr>
        <p:sp>
          <p:nvSpPr>
            <p:cNvPr id="13933" name="Google Shape;13933;p76"/>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76"/>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76"/>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76"/>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76"/>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76"/>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9" name="Google Shape;13939;p76"/>
          <p:cNvGrpSpPr/>
          <p:nvPr/>
        </p:nvGrpSpPr>
        <p:grpSpPr>
          <a:xfrm>
            <a:off x="4433391" y="3872032"/>
            <a:ext cx="257480" cy="338334"/>
            <a:chOff x="-18234025" y="4084200"/>
            <a:chExt cx="230800" cy="303275"/>
          </a:xfrm>
        </p:grpSpPr>
        <p:sp>
          <p:nvSpPr>
            <p:cNvPr id="13940" name="Google Shape;13940;p76"/>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76"/>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76"/>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3" name="Google Shape;13943;p76"/>
          <p:cNvGrpSpPr/>
          <p:nvPr/>
        </p:nvGrpSpPr>
        <p:grpSpPr>
          <a:xfrm>
            <a:off x="6482160" y="3035277"/>
            <a:ext cx="339198" cy="340063"/>
            <a:chOff x="-16419350" y="3308400"/>
            <a:chExt cx="304050" cy="304825"/>
          </a:xfrm>
        </p:grpSpPr>
        <p:sp>
          <p:nvSpPr>
            <p:cNvPr id="13944" name="Google Shape;13944;p76"/>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76"/>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76"/>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76"/>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76"/>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76"/>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76"/>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1" name="Google Shape;13951;p76"/>
          <p:cNvGrpSpPr/>
          <p:nvPr/>
        </p:nvGrpSpPr>
        <p:grpSpPr>
          <a:xfrm>
            <a:off x="6502381" y="3452596"/>
            <a:ext cx="298758" cy="341876"/>
            <a:chOff x="-16401225" y="3683275"/>
            <a:chExt cx="267800" cy="306450"/>
          </a:xfrm>
        </p:grpSpPr>
        <p:sp>
          <p:nvSpPr>
            <p:cNvPr id="13952" name="Google Shape;13952;p76"/>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76"/>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76"/>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76"/>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76"/>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76"/>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76"/>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9" name="Google Shape;13959;p76"/>
          <p:cNvGrpSpPr/>
          <p:nvPr/>
        </p:nvGrpSpPr>
        <p:grpSpPr>
          <a:xfrm>
            <a:off x="6481728" y="3872033"/>
            <a:ext cx="340063" cy="338334"/>
            <a:chOff x="-16419350" y="4058200"/>
            <a:chExt cx="304825" cy="303275"/>
          </a:xfrm>
        </p:grpSpPr>
        <p:sp>
          <p:nvSpPr>
            <p:cNvPr id="13960" name="Google Shape;13960;p76"/>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76"/>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76"/>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76"/>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76"/>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76"/>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76"/>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7" name="Google Shape;13967;p76"/>
          <p:cNvGrpSpPr/>
          <p:nvPr/>
        </p:nvGrpSpPr>
        <p:grpSpPr>
          <a:xfrm>
            <a:off x="7738242" y="3036364"/>
            <a:ext cx="340091" cy="337887"/>
            <a:chOff x="-15296200" y="3326900"/>
            <a:chExt cx="304850" cy="302875"/>
          </a:xfrm>
        </p:grpSpPr>
        <p:sp>
          <p:nvSpPr>
            <p:cNvPr id="13968" name="Google Shape;13968;p76"/>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76"/>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76"/>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76"/>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76"/>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3" name="Google Shape;13973;p76"/>
          <p:cNvGrpSpPr/>
          <p:nvPr/>
        </p:nvGrpSpPr>
        <p:grpSpPr>
          <a:xfrm>
            <a:off x="2691143" y="3048776"/>
            <a:ext cx="367311" cy="313065"/>
            <a:chOff x="-19835275" y="3330250"/>
            <a:chExt cx="329250" cy="280625"/>
          </a:xfrm>
        </p:grpSpPr>
        <p:sp>
          <p:nvSpPr>
            <p:cNvPr id="13974" name="Google Shape;13974;p76"/>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76"/>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76"/>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7" name="Google Shape;13977;p76"/>
          <p:cNvGrpSpPr/>
          <p:nvPr/>
        </p:nvGrpSpPr>
        <p:grpSpPr>
          <a:xfrm>
            <a:off x="2704753" y="3453850"/>
            <a:ext cx="340091" cy="339366"/>
            <a:chOff x="-19822675" y="3692750"/>
            <a:chExt cx="304850" cy="304200"/>
          </a:xfrm>
        </p:grpSpPr>
        <p:sp>
          <p:nvSpPr>
            <p:cNvPr id="13978" name="Google Shape;13978;p76"/>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76"/>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76"/>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76"/>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76"/>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3" name="Google Shape;13983;p76"/>
          <p:cNvGrpSpPr/>
          <p:nvPr/>
        </p:nvGrpSpPr>
        <p:grpSpPr>
          <a:xfrm>
            <a:off x="2705200" y="3871168"/>
            <a:ext cx="339198" cy="340063"/>
            <a:chOff x="-19822675" y="4066875"/>
            <a:chExt cx="304050" cy="304825"/>
          </a:xfrm>
        </p:grpSpPr>
        <p:sp>
          <p:nvSpPr>
            <p:cNvPr id="13984" name="Google Shape;13984;p76"/>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76"/>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76"/>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76"/>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76"/>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76"/>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0" name="Google Shape;13990;p76"/>
          <p:cNvGrpSpPr/>
          <p:nvPr/>
        </p:nvGrpSpPr>
        <p:grpSpPr>
          <a:xfrm>
            <a:off x="4825783" y="3035709"/>
            <a:ext cx="301435" cy="339198"/>
            <a:chOff x="-17878825" y="3334400"/>
            <a:chExt cx="270200" cy="304050"/>
          </a:xfrm>
        </p:grpSpPr>
        <p:sp>
          <p:nvSpPr>
            <p:cNvPr id="13991" name="Google Shape;13991;p76"/>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76"/>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76"/>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76"/>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76"/>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76"/>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76"/>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8" name="Google Shape;13998;p76"/>
          <p:cNvGrpSpPr/>
          <p:nvPr/>
        </p:nvGrpSpPr>
        <p:grpSpPr>
          <a:xfrm>
            <a:off x="4806023" y="3453055"/>
            <a:ext cx="340955" cy="340955"/>
            <a:chOff x="-17896150" y="3709300"/>
            <a:chExt cx="305625" cy="305625"/>
          </a:xfrm>
        </p:grpSpPr>
        <p:sp>
          <p:nvSpPr>
            <p:cNvPr id="13999" name="Google Shape;13999;p76"/>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76"/>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76"/>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76"/>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3" name="Google Shape;14003;p76"/>
          <p:cNvGrpSpPr/>
          <p:nvPr/>
        </p:nvGrpSpPr>
        <p:grpSpPr>
          <a:xfrm>
            <a:off x="4827108" y="3870721"/>
            <a:ext cx="298786" cy="340955"/>
            <a:chOff x="-17878025" y="4082625"/>
            <a:chExt cx="267825" cy="305625"/>
          </a:xfrm>
        </p:grpSpPr>
        <p:sp>
          <p:nvSpPr>
            <p:cNvPr id="14004" name="Google Shape;14004;p76"/>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76"/>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76"/>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76"/>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76"/>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76"/>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76"/>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1" name="Google Shape;14011;p76"/>
          <p:cNvGrpSpPr/>
          <p:nvPr/>
        </p:nvGrpSpPr>
        <p:grpSpPr>
          <a:xfrm>
            <a:off x="6899534" y="3045374"/>
            <a:ext cx="340091" cy="319870"/>
            <a:chOff x="-16044450" y="3317850"/>
            <a:chExt cx="304850" cy="286725"/>
          </a:xfrm>
        </p:grpSpPr>
        <p:sp>
          <p:nvSpPr>
            <p:cNvPr id="14012" name="Google Shape;14012;p76"/>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76"/>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76"/>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76"/>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16" name="Google Shape;14016;p76"/>
          <p:cNvSpPr/>
          <p:nvPr/>
        </p:nvSpPr>
        <p:spPr>
          <a:xfrm>
            <a:off x="6899927" y="3453643"/>
            <a:ext cx="338334" cy="340091"/>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17" name="Google Shape;14017;p76"/>
          <p:cNvGrpSpPr/>
          <p:nvPr/>
        </p:nvGrpSpPr>
        <p:grpSpPr>
          <a:xfrm>
            <a:off x="6928540" y="3871713"/>
            <a:ext cx="282079" cy="338975"/>
            <a:chOff x="-16018450" y="4058400"/>
            <a:chExt cx="252850" cy="303850"/>
          </a:xfrm>
        </p:grpSpPr>
        <p:sp>
          <p:nvSpPr>
            <p:cNvPr id="14018" name="Google Shape;14018;p76"/>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76"/>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76"/>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76"/>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22" name="Google Shape;14022;p76"/>
          <p:cNvSpPr/>
          <p:nvPr/>
        </p:nvSpPr>
        <p:spPr>
          <a:xfrm>
            <a:off x="7738239" y="3454536"/>
            <a:ext cx="339170" cy="338306"/>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23" name="Google Shape;14023;p76"/>
          <p:cNvGrpSpPr/>
          <p:nvPr/>
        </p:nvGrpSpPr>
        <p:grpSpPr>
          <a:xfrm>
            <a:off x="6112322" y="2113746"/>
            <a:ext cx="264341" cy="300905"/>
            <a:chOff x="4995050" y="3245650"/>
            <a:chExt cx="236950" cy="269725"/>
          </a:xfrm>
        </p:grpSpPr>
        <p:sp>
          <p:nvSpPr>
            <p:cNvPr id="14024" name="Google Shape;14024;p76"/>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76"/>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76"/>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27" name="Google Shape;14027;p76"/>
            <p:cNvGrpSpPr/>
            <p:nvPr/>
          </p:nvGrpSpPr>
          <p:grpSpPr>
            <a:xfrm>
              <a:off x="4995050" y="3245650"/>
              <a:ext cx="236950" cy="269725"/>
              <a:chOff x="4995050" y="3245650"/>
              <a:chExt cx="236950" cy="269725"/>
            </a:xfrm>
          </p:grpSpPr>
          <p:sp>
            <p:nvSpPr>
              <p:cNvPr id="14028" name="Google Shape;14028;p76"/>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76"/>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30" name="Google Shape;14030;p76"/>
          <p:cNvGrpSpPr/>
          <p:nvPr/>
        </p:nvGrpSpPr>
        <p:grpSpPr>
          <a:xfrm>
            <a:off x="4389657" y="1677273"/>
            <a:ext cx="347129" cy="345366"/>
            <a:chOff x="4724650" y="2885700"/>
            <a:chExt cx="270750" cy="269375"/>
          </a:xfrm>
        </p:grpSpPr>
        <p:sp>
          <p:nvSpPr>
            <p:cNvPr id="14031" name="Google Shape;14031;p76"/>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76"/>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76"/>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76"/>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76"/>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76"/>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76"/>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8" name="Google Shape;14038;p76"/>
          <p:cNvGrpSpPr/>
          <p:nvPr/>
        </p:nvGrpSpPr>
        <p:grpSpPr>
          <a:xfrm>
            <a:off x="3577077" y="1673302"/>
            <a:ext cx="279462" cy="335722"/>
            <a:chOff x="4459350" y="2882125"/>
            <a:chExt cx="228375" cy="274350"/>
          </a:xfrm>
        </p:grpSpPr>
        <p:sp>
          <p:nvSpPr>
            <p:cNvPr id="14039" name="Google Shape;14039;p76"/>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76"/>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76"/>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76"/>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76"/>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4044" name="Google Shape;14044;p76"/>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048" name="Shape 14048"/>
        <p:cNvGrpSpPr/>
        <p:nvPr/>
      </p:nvGrpSpPr>
      <p:grpSpPr>
        <a:xfrm>
          <a:off x="0" y="0"/>
          <a:ext cx="0" cy="0"/>
          <a:chOff x="0" y="0"/>
          <a:chExt cx="0" cy="0"/>
        </a:xfrm>
      </p:grpSpPr>
      <p:sp>
        <p:nvSpPr>
          <p:cNvPr id="14049" name="Google Shape;14049;p7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latin typeface="Arial"/>
                <a:ea typeface="Arial"/>
                <a:cs typeface="Arial"/>
                <a:sym typeface="Arial"/>
              </a:rPr>
              <a:t>Performing </a:t>
            </a:r>
            <a:r>
              <a:rPr lang="es">
                <a:solidFill>
                  <a:srgbClr val="FFFFFF"/>
                </a:solidFill>
                <a:latin typeface="Arial"/>
                <a:ea typeface="Arial"/>
                <a:cs typeface="Arial"/>
                <a:sym typeface="Arial"/>
              </a:rPr>
              <a:t>Arts Icons</a:t>
            </a:r>
            <a:endParaRPr>
              <a:solidFill>
                <a:srgbClr val="FFFFFF"/>
              </a:solidFill>
              <a:latin typeface="Arial"/>
              <a:ea typeface="Arial"/>
              <a:cs typeface="Arial"/>
              <a:sym typeface="Arial"/>
            </a:endParaRPr>
          </a:p>
        </p:txBody>
      </p:sp>
      <p:grpSp>
        <p:nvGrpSpPr>
          <p:cNvPr id="14050" name="Google Shape;14050;p77"/>
          <p:cNvGrpSpPr/>
          <p:nvPr/>
        </p:nvGrpSpPr>
        <p:grpSpPr>
          <a:xfrm>
            <a:off x="1624426" y="1670551"/>
            <a:ext cx="342328" cy="339793"/>
            <a:chOff x="-13966675" y="1639700"/>
            <a:chExt cx="354450" cy="351825"/>
          </a:xfrm>
        </p:grpSpPr>
        <p:sp>
          <p:nvSpPr>
            <p:cNvPr id="14051" name="Google Shape;14051;p77"/>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77"/>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77"/>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77"/>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77"/>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56" name="Google Shape;14056;p77"/>
          <p:cNvSpPr/>
          <p:nvPr/>
        </p:nvSpPr>
        <p:spPr>
          <a:xfrm>
            <a:off x="1625205" y="207748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77"/>
          <p:cNvSpPr/>
          <p:nvPr/>
        </p:nvSpPr>
        <p:spPr>
          <a:xfrm>
            <a:off x="2110077" y="250880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58" name="Google Shape;14058;p77"/>
          <p:cNvGrpSpPr/>
          <p:nvPr/>
        </p:nvGrpSpPr>
        <p:grpSpPr>
          <a:xfrm>
            <a:off x="3336047" y="1670237"/>
            <a:ext cx="340034" cy="340420"/>
            <a:chOff x="-12199250" y="1662675"/>
            <a:chExt cx="352075" cy="352475"/>
          </a:xfrm>
        </p:grpSpPr>
        <p:sp>
          <p:nvSpPr>
            <p:cNvPr id="14059" name="Google Shape;14059;p77"/>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77"/>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77"/>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2" name="Google Shape;14062;p77"/>
          <p:cNvGrpSpPr/>
          <p:nvPr/>
        </p:nvGrpSpPr>
        <p:grpSpPr>
          <a:xfrm>
            <a:off x="3334900" y="2077104"/>
            <a:ext cx="342328" cy="342328"/>
            <a:chOff x="-12199250" y="2096250"/>
            <a:chExt cx="354450" cy="354450"/>
          </a:xfrm>
        </p:grpSpPr>
        <p:sp>
          <p:nvSpPr>
            <p:cNvPr id="14063" name="Google Shape;14063;p77"/>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77"/>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5" name="Google Shape;14065;p77"/>
          <p:cNvGrpSpPr/>
          <p:nvPr/>
        </p:nvGrpSpPr>
        <p:grpSpPr>
          <a:xfrm>
            <a:off x="3763489" y="2507658"/>
            <a:ext cx="340034" cy="341579"/>
            <a:chOff x="-12199250" y="2530225"/>
            <a:chExt cx="352075" cy="353675"/>
          </a:xfrm>
        </p:grpSpPr>
        <p:sp>
          <p:nvSpPr>
            <p:cNvPr id="14066" name="Google Shape;14066;p77"/>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77"/>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77"/>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77"/>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70" name="Google Shape;14070;p77"/>
          <p:cNvSpPr/>
          <p:nvPr/>
        </p:nvSpPr>
        <p:spPr>
          <a:xfrm>
            <a:off x="5042839" y="1669563"/>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71" name="Google Shape;14071;p77"/>
          <p:cNvGrpSpPr/>
          <p:nvPr/>
        </p:nvGrpSpPr>
        <p:grpSpPr>
          <a:xfrm>
            <a:off x="5042451" y="2078613"/>
            <a:ext cx="342328" cy="339310"/>
            <a:chOff x="-10462550" y="2057650"/>
            <a:chExt cx="354450" cy="351325"/>
          </a:xfrm>
        </p:grpSpPr>
        <p:sp>
          <p:nvSpPr>
            <p:cNvPr id="14072" name="Google Shape;14072;p77"/>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77"/>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74" name="Google Shape;14074;p77"/>
          <p:cNvSpPr/>
          <p:nvPr/>
        </p:nvSpPr>
        <p:spPr>
          <a:xfrm>
            <a:off x="5484357" y="25076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75" name="Google Shape;14075;p77"/>
          <p:cNvGrpSpPr/>
          <p:nvPr/>
        </p:nvGrpSpPr>
        <p:grpSpPr>
          <a:xfrm>
            <a:off x="6735937" y="1670176"/>
            <a:ext cx="375044" cy="340541"/>
            <a:chOff x="-8692750" y="1622100"/>
            <a:chExt cx="388325" cy="352600"/>
          </a:xfrm>
        </p:grpSpPr>
        <p:sp>
          <p:nvSpPr>
            <p:cNvPr id="14076" name="Google Shape;14076;p77"/>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77"/>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8" name="Google Shape;14078;p77"/>
          <p:cNvGrpSpPr/>
          <p:nvPr/>
        </p:nvGrpSpPr>
        <p:grpSpPr>
          <a:xfrm>
            <a:off x="2049214" y="1669657"/>
            <a:ext cx="341555" cy="341579"/>
            <a:chOff x="-13529550" y="1639425"/>
            <a:chExt cx="353650" cy="353675"/>
          </a:xfrm>
        </p:grpSpPr>
        <p:sp>
          <p:nvSpPr>
            <p:cNvPr id="14079" name="Google Shape;14079;p77"/>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77"/>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77"/>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77"/>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77"/>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77"/>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77"/>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77"/>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7" name="Google Shape;14087;p77"/>
          <p:cNvGrpSpPr/>
          <p:nvPr/>
        </p:nvGrpSpPr>
        <p:grpSpPr>
          <a:xfrm>
            <a:off x="2048067" y="2078239"/>
            <a:ext cx="343849" cy="340058"/>
            <a:chOff x="-13531925" y="2075775"/>
            <a:chExt cx="356025" cy="352100"/>
          </a:xfrm>
        </p:grpSpPr>
        <p:sp>
          <p:nvSpPr>
            <p:cNvPr id="14088" name="Google Shape;14088;p77"/>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77"/>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0" name="Google Shape;14090;p77"/>
          <p:cNvGrpSpPr/>
          <p:nvPr/>
        </p:nvGrpSpPr>
        <p:grpSpPr>
          <a:xfrm>
            <a:off x="2477030" y="2508044"/>
            <a:ext cx="340807" cy="340807"/>
            <a:chOff x="-13528775" y="2507400"/>
            <a:chExt cx="352875" cy="352875"/>
          </a:xfrm>
        </p:grpSpPr>
        <p:sp>
          <p:nvSpPr>
            <p:cNvPr id="14091" name="Google Shape;14091;p77"/>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77"/>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77"/>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94" name="Google Shape;14094;p77"/>
          <p:cNvSpPr/>
          <p:nvPr/>
        </p:nvSpPr>
        <p:spPr>
          <a:xfrm>
            <a:off x="3759294" y="170085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77"/>
          <p:cNvSpPr/>
          <p:nvPr/>
        </p:nvSpPr>
        <p:spPr>
          <a:xfrm>
            <a:off x="3758920" y="207795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96" name="Google Shape;14096;p77"/>
          <p:cNvGrpSpPr/>
          <p:nvPr/>
        </p:nvGrpSpPr>
        <p:grpSpPr>
          <a:xfrm>
            <a:off x="4203464" y="2507658"/>
            <a:ext cx="308090" cy="341579"/>
            <a:chOff x="-11747150" y="2530225"/>
            <a:chExt cx="319000" cy="353675"/>
          </a:xfrm>
        </p:grpSpPr>
        <p:sp>
          <p:nvSpPr>
            <p:cNvPr id="14097" name="Google Shape;14097;p77"/>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77"/>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9" name="Google Shape;14099;p77"/>
          <p:cNvGrpSpPr/>
          <p:nvPr/>
        </p:nvGrpSpPr>
        <p:grpSpPr>
          <a:xfrm>
            <a:off x="5472870" y="1670044"/>
            <a:ext cx="340807" cy="340807"/>
            <a:chOff x="-10027775" y="1622900"/>
            <a:chExt cx="352875" cy="352875"/>
          </a:xfrm>
        </p:grpSpPr>
        <p:sp>
          <p:nvSpPr>
            <p:cNvPr id="14100" name="Google Shape;14100;p77"/>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77"/>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77"/>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77"/>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77"/>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77"/>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06" name="Google Shape;14106;p77"/>
          <p:cNvSpPr/>
          <p:nvPr/>
        </p:nvSpPr>
        <p:spPr>
          <a:xfrm>
            <a:off x="5479729" y="2077397"/>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07" name="Google Shape;14107;p77"/>
          <p:cNvGrpSpPr/>
          <p:nvPr/>
        </p:nvGrpSpPr>
        <p:grpSpPr>
          <a:xfrm>
            <a:off x="5909439" y="2507283"/>
            <a:ext cx="322553" cy="342328"/>
            <a:chOff x="-10019125" y="2490075"/>
            <a:chExt cx="333975" cy="354450"/>
          </a:xfrm>
        </p:grpSpPr>
        <p:sp>
          <p:nvSpPr>
            <p:cNvPr id="14108" name="Google Shape;14108;p77"/>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77"/>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77"/>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77"/>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2" name="Google Shape;14112;p77"/>
          <p:cNvGrpSpPr/>
          <p:nvPr/>
        </p:nvGrpSpPr>
        <p:grpSpPr>
          <a:xfrm>
            <a:off x="6747346" y="2076718"/>
            <a:ext cx="352227" cy="343100"/>
            <a:chOff x="-8684100" y="2032450"/>
            <a:chExt cx="364700" cy="355250"/>
          </a:xfrm>
        </p:grpSpPr>
        <p:sp>
          <p:nvSpPr>
            <p:cNvPr id="14113" name="Google Shape;14113;p77"/>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77"/>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77"/>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16" name="Google Shape;14116;p77"/>
          <p:cNvSpPr/>
          <p:nvPr/>
        </p:nvSpPr>
        <p:spPr>
          <a:xfrm>
            <a:off x="2501321" y="167004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17" name="Google Shape;14117;p77"/>
          <p:cNvGrpSpPr/>
          <p:nvPr/>
        </p:nvGrpSpPr>
        <p:grpSpPr>
          <a:xfrm>
            <a:off x="2479634" y="2077406"/>
            <a:ext cx="343849" cy="341724"/>
            <a:chOff x="-13095575" y="2073400"/>
            <a:chExt cx="356025" cy="353825"/>
          </a:xfrm>
        </p:grpSpPr>
        <p:sp>
          <p:nvSpPr>
            <p:cNvPr id="14118" name="Google Shape;14118;p77"/>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77"/>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77"/>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77"/>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77"/>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77"/>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77"/>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77"/>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26" name="Google Shape;14126;p77"/>
          <p:cNvSpPr/>
          <p:nvPr/>
        </p:nvSpPr>
        <p:spPr>
          <a:xfrm>
            <a:off x="2908227" y="250804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27" name="Google Shape;14127;p77"/>
          <p:cNvGrpSpPr/>
          <p:nvPr/>
        </p:nvGrpSpPr>
        <p:grpSpPr>
          <a:xfrm>
            <a:off x="4189710" y="1669235"/>
            <a:ext cx="343100" cy="342424"/>
            <a:chOff x="-11332875" y="1660700"/>
            <a:chExt cx="355250" cy="354550"/>
          </a:xfrm>
        </p:grpSpPr>
        <p:sp>
          <p:nvSpPr>
            <p:cNvPr id="14128" name="Google Shape;14128;p77"/>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77"/>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77"/>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77"/>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32" name="Google Shape;14132;p77"/>
          <p:cNvSpPr/>
          <p:nvPr/>
        </p:nvSpPr>
        <p:spPr>
          <a:xfrm>
            <a:off x="4188590" y="207862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77"/>
          <p:cNvSpPr/>
          <p:nvPr/>
        </p:nvSpPr>
        <p:spPr>
          <a:xfrm>
            <a:off x="4616792" y="252895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34" name="Google Shape;14134;p77"/>
          <p:cNvGrpSpPr/>
          <p:nvPr/>
        </p:nvGrpSpPr>
        <p:grpSpPr>
          <a:xfrm>
            <a:off x="5916673" y="1668522"/>
            <a:ext cx="299736" cy="343849"/>
            <a:chOff x="-9570950" y="1622100"/>
            <a:chExt cx="310350" cy="356025"/>
          </a:xfrm>
        </p:grpSpPr>
        <p:sp>
          <p:nvSpPr>
            <p:cNvPr id="14135" name="Google Shape;14135;p77"/>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77"/>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7" name="Google Shape;14137;p77"/>
          <p:cNvGrpSpPr/>
          <p:nvPr/>
        </p:nvGrpSpPr>
        <p:grpSpPr>
          <a:xfrm>
            <a:off x="5895377" y="2077478"/>
            <a:ext cx="342328" cy="341579"/>
            <a:chOff x="-9594575" y="2056875"/>
            <a:chExt cx="354450" cy="353675"/>
          </a:xfrm>
        </p:grpSpPr>
        <p:sp>
          <p:nvSpPr>
            <p:cNvPr id="14138" name="Google Shape;14138;p77"/>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77"/>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77"/>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41" name="Google Shape;14141;p77"/>
          <p:cNvSpPr/>
          <p:nvPr/>
        </p:nvSpPr>
        <p:spPr>
          <a:xfrm>
            <a:off x="7181693" y="2107916"/>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42" name="Google Shape;14142;p77"/>
          <p:cNvGrpSpPr/>
          <p:nvPr/>
        </p:nvGrpSpPr>
        <p:grpSpPr>
          <a:xfrm>
            <a:off x="2902515" y="1670043"/>
            <a:ext cx="342328" cy="340807"/>
            <a:chOff x="-12661600" y="1640225"/>
            <a:chExt cx="354450" cy="352875"/>
          </a:xfrm>
        </p:grpSpPr>
        <p:sp>
          <p:nvSpPr>
            <p:cNvPr id="14143" name="Google Shape;14143;p77"/>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77"/>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77"/>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6" name="Google Shape;14146;p77"/>
          <p:cNvGrpSpPr/>
          <p:nvPr/>
        </p:nvGrpSpPr>
        <p:grpSpPr>
          <a:xfrm>
            <a:off x="2902889" y="2098581"/>
            <a:ext cx="341579" cy="299374"/>
            <a:chOff x="-12660025" y="2096250"/>
            <a:chExt cx="353675" cy="309975"/>
          </a:xfrm>
        </p:grpSpPr>
        <p:sp>
          <p:nvSpPr>
            <p:cNvPr id="14147" name="Google Shape;14147;p77"/>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77"/>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77"/>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77"/>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77"/>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77"/>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3" name="Google Shape;14153;p77"/>
          <p:cNvGrpSpPr/>
          <p:nvPr/>
        </p:nvGrpSpPr>
        <p:grpSpPr>
          <a:xfrm>
            <a:off x="3328809" y="2507477"/>
            <a:ext cx="344622" cy="341941"/>
            <a:chOff x="-12663175" y="2506800"/>
            <a:chExt cx="356825" cy="354050"/>
          </a:xfrm>
        </p:grpSpPr>
        <p:sp>
          <p:nvSpPr>
            <p:cNvPr id="14154" name="Google Shape;14154;p77"/>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77"/>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77"/>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77"/>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8" name="Google Shape;14158;p77"/>
          <p:cNvGrpSpPr/>
          <p:nvPr/>
        </p:nvGrpSpPr>
        <p:grpSpPr>
          <a:xfrm>
            <a:off x="4612603" y="1669657"/>
            <a:ext cx="340807" cy="341579"/>
            <a:chOff x="-10896525" y="1663050"/>
            <a:chExt cx="352875" cy="353675"/>
          </a:xfrm>
        </p:grpSpPr>
        <p:sp>
          <p:nvSpPr>
            <p:cNvPr id="14159" name="Google Shape;14159;p77"/>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77"/>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61" name="Google Shape;14161;p77"/>
          <p:cNvSpPr/>
          <p:nvPr/>
        </p:nvSpPr>
        <p:spPr>
          <a:xfrm>
            <a:off x="4651793" y="207740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62" name="Google Shape;14162;p77"/>
          <p:cNvGrpSpPr/>
          <p:nvPr/>
        </p:nvGrpSpPr>
        <p:grpSpPr>
          <a:xfrm>
            <a:off x="5039658" y="2518692"/>
            <a:ext cx="341579" cy="319511"/>
            <a:chOff x="-10898100" y="2542050"/>
            <a:chExt cx="353675" cy="330825"/>
          </a:xfrm>
        </p:grpSpPr>
        <p:sp>
          <p:nvSpPr>
            <p:cNvPr id="14163" name="Google Shape;14163;p77"/>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77"/>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77"/>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77"/>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77"/>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77"/>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9" name="Google Shape;14169;p77"/>
          <p:cNvGrpSpPr/>
          <p:nvPr/>
        </p:nvGrpSpPr>
        <p:grpSpPr>
          <a:xfrm>
            <a:off x="6322049" y="1670732"/>
            <a:ext cx="340058" cy="339430"/>
            <a:chOff x="-9157450" y="1622750"/>
            <a:chExt cx="352100" cy="351450"/>
          </a:xfrm>
        </p:grpSpPr>
        <p:sp>
          <p:nvSpPr>
            <p:cNvPr id="14170" name="Google Shape;14170;p77"/>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77"/>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2" name="Google Shape;14172;p77"/>
          <p:cNvGrpSpPr/>
          <p:nvPr/>
        </p:nvGrpSpPr>
        <p:grpSpPr>
          <a:xfrm>
            <a:off x="6360089" y="2078999"/>
            <a:ext cx="263977" cy="338537"/>
            <a:chOff x="-9119650" y="2056875"/>
            <a:chExt cx="273325" cy="350525"/>
          </a:xfrm>
        </p:grpSpPr>
        <p:sp>
          <p:nvSpPr>
            <p:cNvPr id="14173" name="Google Shape;14173;p77"/>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77"/>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75" name="Google Shape;14175;p77"/>
          <p:cNvSpPr/>
          <p:nvPr/>
        </p:nvSpPr>
        <p:spPr>
          <a:xfrm>
            <a:off x="6749502" y="2507674"/>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77"/>
          <p:cNvSpPr/>
          <p:nvPr/>
        </p:nvSpPr>
        <p:spPr>
          <a:xfrm>
            <a:off x="7202252" y="1669672"/>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77" name="Google Shape;14177;p77"/>
          <p:cNvGrpSpPr/>
          <p:nvPr/>
        </p:nvGrpSpPr>
        <p:grpSpPr>
          <a:xfrm>
            <a:off x="1624800" y="3048000"/>
            <a:ext cx="341579" cy="340348"/>
            <a:chOff x="-13947000" y="3212800"/>
            <a:chExt cx="353675" cy="352400"/>
          </a:xfrm>
        </p:grpSpPr>
        <p:sp>
          <p:nvSpPr>
            <p:cNvPr id="14178" name="Google Shape;14178;p77"/>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77"/>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0" name="Google Shape;14180;p77"/>
          <p:cNvGrpSpPr/>
          <p:nvPr/>
        </p:nvGrpSpPr>
        <p:grpSpPr>
          <a:xfrm>
            <a:off x="1624812" y="3470706"/>
            <a:ext cx="341555" cy="340058"/>
            <a:chOff x="-13946200" y="3647075"/>
            <a:chExt cx="353650" cy="352100"/>
          </a:xfrm>
        </p:grpSpPr>
        <p:sp>
          <p:nvSpPr>
            <p:cNvPr id="14181" name="Google Shape;14181;p77"/>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77"/>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77"/>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77"/>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77"/>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77"/>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87" name="Google Shape;14187;p77"/>
          <p:cNvSpPr/>
          <p:nvPr/>
        </p:nvSpPr>
        <p:spPr>
          <a:xfrm>
            <a:off x="2089916" y="3890329"/>
            <a:ext cx="260187" cy="339286"/>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88" name="Google Shape;14188;p77"/>
          <p:cNvGrpSpPr/>
          <p:nvPr/>
        </p:nvGrpSpPr>
        <p:grpSpPr>
          <a:xfrm>
            <a:off x="3334900" y="3048338"/>
            <a:ext cx="342328" cy="339672"/>
            <a:chOff x="-12163025" y="3214275"/>
            <a:chExt cx="354450" cy="351700"/>
          </a:xfrm>
        </p:grpSpPr>
        <p:sp>
          <p:nvSpPr>
            <p:cNvPr id="14189" name="Google Shape;14189;p77"/>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77"/>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77"/>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2" name="Google Shape;14192;p77"/>
          <p:cNvGrpSpPr/>
          <p:nvPr/>
        </p:nvGrpSpPr>
        <p:grpSpPr>
          <a:xfrm>
            <a:off x="3335649" y="3469958"/>
            <a:ext cx="340831" cy="341555"/>
            <a:chOff x="-12160675" y="3647875"/>
            <a:chExt cx="352900" cy="353650"/>
          </a:xfrm>
        </p:grpSpPr>
        <p:sp>
          <p:nvSpPr>
            <p:cNvPr id="14193" name="Google Shape;14193;p77"/>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77"/>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77"/>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77"/>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77"/>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77"/>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77"/>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0" name="Google Shape;14200;p77"/>
          <p:cNvGrpSpPr/>
          <p:nvPr/>
        </p:nvGrpSpPr>
        <p:grpSpPr>
          <a:xfrm>
            <a:off x="3769149" y="3889187"/>
            <a:ext cx="340058" cy="341555"/>
            <a:chOff x="-12160675" y="4081850"/>
            <a:chExt cx="352100" cy="353650"/>
          </a:xfrm>
        </p:grpSpPr>
        <p:sp>
          <p:nvSpPr>
            <p:cNvPr id="14201" name="Google Shape;14201;p77"/>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77"/>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77"/>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77"/>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77"/>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77"/>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7" name="Google Shape;14207;p77"/>
          <p:cNvGrpSpPr/>
          <p:nvPr/>
        </p:nvGrpSpPr>
        <p:grpSpPr>
          <a:xfrm>
            <a:off x="5043212" y="3047674"/>
            <a:ext cx="340807" cy="341000"/>
            <a:chOff x="-10391650" y="3180600"/>
            <a:chExt cx="352875" cy="353075"/>
          </a:xfrm>
        </p:grpSpPr>
        <p:sp>
          <p:nvSpPr>
            <p:cNvPr id="14208" name="Google Shape;14208;p77"/>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77"/>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77"/>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77"/>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77"/>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77"/>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4" name="Google Shape;14214;p77"/>
          <p:cNvGrpSpPr/>
          <p:nvPr/>
        </p:nvGrpSpPr>
        <p:grpSpPr>
          <a:xfrm>
            <a:off x="5043586" y="3471081"/>
            <a:ext cx="340058" cy="339310"/>
            <a:chOff x="-10390875" y="3616350"/>
            <a:chExt cx="352100" cy="351325"/>
          </a:xfrm>
        </p:grpSpPr>
        <p:sp>
          <p:nvSpPr>
            <p:cNvPr id="14215" name="Google Shape;14215;p77"/>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77"/>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77"/>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8" name="Google Shape;14218;p77"/>
          <p:cNvGrpSpPr/>
          <p:nvPr/>
        </p:nvGrpSpPr>
        <p:grpSpPr>
          <a:xfrm>
            <a:off x="5496860" y="3889936"/>
            <a:ext cx="299736" cy="340058"/>
            <a:chOff x="-10370400" y="4049550"/>
            <a:chExt cx="310350" cy="352100"/>
          </a:xfrm>
        </p:grpSpPr>
        <p:sp>
          <p:nvSpPr>
            <p:cNvPr id="14219" name="Google Shape;14219;p77"/>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77"/>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77"/>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77"/>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77"/>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4" name="Google Shape;14224;p77"/>
          <p:cNvGrpSpPr/>
          <p:nvPr/>
        </p:nvGrpSpPr>
        <p:grpSpPr>
          <a:xfrm>
            <a:off x="6741635" y="3048060"/>
            <a:ext cx="363648" cy="340227"/>
            <a:chOff x="-8674650" y="3210975"/>
            <a:chExt cx="376525" cy="352275"/>
          </a:xfrm>
        </p:grpSpPr>
        <p:sp>
          <p:nvSpPr>
            <p:cNvPr id="14225" name="Google Shape;14225;p77"/>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77"/>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77"/>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77"/>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77"/>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77"/>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1" name="Google Shape;14231;p77"/>
          <p:cNvGrpSpPr/>
          <p:nvPr/>
        </p:nvGrpSpPr>
        <p:grpSpPr>
          <a:xfrm>
            <a:off x="2049202" y="3047384"/>
            <a:ext cx="341579" cy="341579"/>
            <a:chOff x="-13512225" y="3211525"/>
            <a:chExt cx="353675" cy="353675"/>
          </a:xfrm>
        </p:grpSpPr>
        <p:sp>
          <p:nvSpPr>
            <p:cNvPr id="14232" name="Google Shape;14232;p77"/>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77"/>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77"/>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77"/>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77"/>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7" name="Google Shape;14237;p77"/>
          <p:cNvGrpSpPr/>
          <p:nvPr/>
        </p:nvGrpSpPr>
        <p:grpSpPr>
          <a:xfrm>
            <a:off x="2049202" y="3470706"/>
            <a:ext cx="341579" cy="340058"/>
            <a:chOff x="-13512225" y="3647075"/>
            <a:chExt cx="353675" cy="352100"/>
          </a:xfrm>
        </p:grpSpPr>
        <p:sp>
          <p:nvSpPr>
            <p:cNvPr id="14238" name="Google Shape;14238;p77"/>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77"/>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77"/>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77"/>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77"/>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77"/>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77"/>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77"/>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77"/>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77"/>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8" name="Google Shape;14248;p77"/>
          <p:cNvGrpSpPr/>
          <p:nvPr/>
        </p:nvGrpSpPr>
        <p:grpSpPr>
          <a:xfrm>
            <a:off x="2482315" y="3889562"/>
            <a:ext cx="341579" cy="340807"/>
            <a:chOff x="-13512225" y="4080275"/>
            <a:chExt cx="353675" cy="352875"/>
          </a:xfrm>
        </p:grpSpPr>
        <p:sp>
          <p:nvSpPr>
            <p:cNvPr id="14249" name="Google Shape;14249;p77"/>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77"/>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77"/>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77"/>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77"/>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77"/>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77"/>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77"/>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77"/>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77"/>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77"/>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0" name="Google Shape;14260;p77"/>
          <p:cNvGrpSpPr/>
          <p:nvPr/>
        </p:nvGrpSpPr>
        <p:grpSpPr>
          <a:xfrm>
            <a:off x="3759290" y="3078966"/>
            <a:ext cx="341555" cy="278416"/>
            <a:chOff x="-11728250" y="3245400"/>
            <a:chExt cx="353650" cy="288275"/>
          </a:xfrm>
        </p:grpSpPr>
        <p:sp>
          <p:nvSpPr>
            <p:cNvPr id="14261" name="Google Shape;14261;p77"/>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77"/>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77"/>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77"/>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77"/>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66" name="Google Shape;14266;p77"/>
          <p:cNvSpPr/>
          <p:nvPr/>
        </p:nvSpPr>
        <p:spPr>
          <a:xfrm>
            <a:off x="3910683" y="3600407"/>
            <a:ext cx="38801" cy="80668"/>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67" name="Google Shape;14267;p77"/>
          <p:cNvGrpSpPr/>
          <p:nvPr/>
        </p:nvGrpSpPr>
        <p:grpSpPr>
          <a:xfrm>
            <a:off x="3758144" y="3469282"/>
            <a:ext cx="343849" cy="342907"/>
            <a:chOff x="-11729050" y="3646475"/>
            <a:chExt cx="356025" cy="355050"/>
          </a:xfrm>
        </p:grpSpPr>
        <p:sp>
          <p:nvSpPr>
            <p:cNvPr id="14268" name="Google Shape;14268;p77"/>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77"/>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77"/>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77"/>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77"/>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77"/>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77"/>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77"/>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77"/>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77"/>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77"/>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9" name="Google Shape;14279;p77"/>
          <p:cNvGrpSpPr/>
          <p:nvPr/>
        </p:nvGrpSpPr>
        <p:grpSpPr>
          <a:xfrm>
            <a:off x="4213688" y="3889562"/>
            <a:ext cx="298988" cy="340807"/>
            <a:chOff x="-11703850" y="4081850"/>
            <a:chExt cx="309575" cy="352875"/>
          </a:xfrm>
        </p:grpSpPr>
        <p:sp>
          <p:nvSpPr>
            <p:cNvPr id="14280" name="Google Shape;14280;p77"/>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77"/>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77"/>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77"/>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77"/>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77"/>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77"/>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77"/>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8" name="Google Shape;14288;p77"/>
          <p:cNvGrpSpPr/>
          <p:nvPr/>
        </p:nvGrpSpPr>
        <p:grpSpPr>
          <a:xfrm>
            <a:off x="5472110" y="3047770"/>
            <a:ext cx="342328" cy="340807"/>
            <a:chOff x="-9958475" y="3180025"/>
            <a:chExt cx="354450" cy="352875"/>
          </a:xfrm>
        </p:grpSpPr>
        <p:sp>
          <p:nvSpPr>
            <p:cNvPr id="14289" name="Google Shape;14289;p77"/>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77"/>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77"/>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2" name="Google Shape;14292;p77"/>
          <p:cNvGrpSpPr/>
          <p:nvPr/>
        </p:nvGrpSpPr>
        <p:grpSpPr>
          <a:xfrm>
            <a:off x="5481237" y="3470392"/>
            <a:ext cx="324074" cy="340686"/>
            <a:chOff x="-9949025" y="3615575"/>
            <a:chExt cx="335550" cy="352750"/>
          </a:xfrm>
        </p:grpSpPr>
        <p:sp>
          <p:nvSpPr>
            <p:cNvPr id="14293" name="Google Shape;14293;p77"/>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77"/>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77"/>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6" name="Google Shape;14296;p77"/>
          <p:cNvGrpSpPr/>
          <p:nvPr/>
        </p:nvGrpSpPr>
        <p:grpSpPr>
          <a:xfrm>
            <a:off x="5903702" y="3888137"/>
            <a:ext cx="345370" cy="343656"/>
            <a:chOff x="-9961625" y="4048175"/>
            <a:chExt cx="357600" cy="355825"/>
          </a:xfrm>
        </p:grpSpPr>
        <p:sp>
          <p:nvSpPr>
            <p:cNvPr id="14297" name="Google Shape;14297;p77"/>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77"/>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77"/>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77"/>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77"/>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77"/>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3" name="Google Shape;14303;p77"/>
          <p:cNvGrpSpPr/>
          <p:nvPr/>
        </p:nvGrpSpPr>
        <p:grpSpPr>
          <a:xfrm>
            <a:off x="6748480" y="3469451"/>
            <a:ext cx="349958" cy="342569"/>
            <a:chOff x="-8680950" y="3624225"/>
            <a:chExt cx="362350" cy="354700"/>
          </a:xfrm>
        </p:grpSpPr>
        <p:sp>
          <p:nvSpPr>
            <p:cNvPr id="14304" name="Google Shape;14304;p77"/>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77"/>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77"/>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77"/>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77"/>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77"/>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0" name="Google Shape;14310;p77"/>
          <p:cNvGrpSpPr/>
          <p:nvPr/>
        </p:nvGrpSpPr>
        <p:grpSpPr>
          <a:xfrm>
            <a:off x="2501316" y="3047758"/>
            <a:ext cx="300485" cy="340831"/>
            <a:chOff x="-13056975" y="3212300"/>
            <a:chExt cx="311125" cy="352900"/>
          </a:xfrm>
        </p:grpSpPr>
        <p:sp>
          <p:nvSpPr>
            <p:cNvPr id="14311" name="Google Shape;14311;p77"/>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77"/>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77"/>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77"/>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5" name="Google Shape;14315;p77"/>
          <p:cNvGrpSpPr/>
          <p:nvPr/>
        </p:nvGrpSpPr>
        <p:grpSpPr>
          <a:xfrm>
            <a:off x="2479634" y="3470392"/>
            <a:ext cx="343849" cy="340686"/>
            <a:chOff x="-13077450" y="3647075"/>
            <a:chExt cx="356025" cy="352750"/>
          </a:xfrm>
        </p:grpSpPr>
        <p:sp>
          <p:nvSpPr>
            <p:cNvPr id="14316" name="Google Shape;14316;p77"/>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77"/>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77"/>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9" name="Google Shape;14319;p77"/>
          <p:cNvGrpSpPr/>
          <p:nvPr/>
        </p:nvGrpSpPr>
        <p:grpSpPr>
          <a:xfrm>
            <a:off x="2913508" y="3888801"/>
            <a:ext cx="342328" cy="342328"/>
            <a:chOff x="-13079025" y="4079475"/>
            <a:chExt cx="354450" cy="354450"/>
          </a:xfrm>
        </p:grpSpPr>
        <p:sp>
          <p:nvSpPr>
            <p:cNvPr id="14320" name="Google Shape;14320;p77"/>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77"/>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77"/>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77"/>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4" name="Google Shape;14324;p77"/>
          <p:cNvGrpSpPr/>
          <p:nvPr/>
        </p:nvGrpSpPr>
        <p:grpSpPr>
          <a:xfrm>
            <a:off x="4190471" y="3048145"/>
            <a:ext cx="341579" cy="340058"/>
            <a:chOff x="-11292700" y="3213875"/>
            <a:chExt cx="353675" cy="352100"/>
          </a:xfrm>
        </p:grpSpPr>
        <p:sp>
          <p:nvSpPr>
            <p:cNvPr id="14325" name="Google Shape;14325;p77"/>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77"/>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77"/>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77"/>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77"/>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77"/>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77"/>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2" name="Google Shape;14332;p77"/>
          <p:cNvGrpSpPr/>
          <p:nvPr/>
        </p:nvGrpSpPr>
        <p:grpSpPr>
          <a:xfrm>
            <a:off x="4184772" y="3469958"/>
            <a:ext cx="352976" cy="341555"/>
            <a:chOff x="-11299000" y="3647875"/>
            <a:chExt cx="365475" cy="353650"/>
          </a:xfrm>
        </p:grpSpPr>
        <p:sp>
          <p:nvSpPr>
            <p:cNvPr id="14333" name="Google Shape;14333;p77"/>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77"/>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77"/>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77"/>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77"/>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77"/>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9" name="Google Shape;14339;p77"/>
          <p:cNvGrpSpPr/>
          <p:nvPr/>
        </p:nvGrpSpPr>
        <p:grpSpPr>
          <a:xfrm>
            <a:off x="4622823" y="3900210"/>
            <a:ext cx="343100" cy="319511"/>
            <a:chOff x="-11295075" y="4092875"/>
            <a:chExt cx="355250" cy="330825"/>
          </a:xfrm>
        </p:grpSpPr>
        <p:sp>
          <p:nvSpPr>
            <p:cNvPr id="14340" name="Google Shape;14340;p77"/>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77"/>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77"/>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77"/>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77"/>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5" name="Google Shape;14345;p77"/>
          <p:cNvGrpSpPr/>
          <p:nvPr/>
        </p:nvGrpSpPr>
        <p:grpSpPr>
          <a:xfrm>
            <a:off x="5916673" y="3047770"/>
            <a:ext cx="299736" cy="340807"/>
            <a:chOff x="-9500075" y="3180800"/>
            <a:chExt cx="310350" cy="352875"/>
          </a:xfrm>
        </p:grpSpPr>
        <p:sp>
          <p:nvSpPr>
            <p:cNvPr id="14346" name="Google Shape;14346;p77"/>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77"/>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77"/>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77"/>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77"/>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77"/>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77"/>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77"/>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77"/>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5" name="Google Shape;14355;p77"/>
          <p:cNvGrpSpPr/>
          <p:nvPr/>
        </p:nvGrpSpPr>
        <p:grpSpPr>
          <a:xfrm>
            <a:off x="5895751" y="3469946"/>
            <a:ext cx="341579" cy="341579"/>
            <a:chOff x="-9523700" y="3614000"/>
            <a:chExt cx="353675" cy="353675"/>
          </a:xfrm>
        </p:grpSpPr>
        <p:sp>
          <p:nvSpPr>
            <p:cNvPr id="14356" name="Google Shape;14356;p77"/>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77"/>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77"/>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77"/>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77"/>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77"/>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77"/>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77"/>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77"/>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5" name="Google Shape;14365;p77"/>
          <p:cNvGrpSpPr/>
          <p:nvPr/>
        </p:nvGrpSpPr>
        <p:grpSpPr>
          <a:xfrm>
            <a:off x="6328865" y="3889936"/>
            <a:ext cx="341579" cy="340058"/>
            <a:chOff x="-9523700" y="4049550"/>
            <a:chExt cx="353675" cy="352100"/>
          </a:xfrm>
        </p:grpSpPr>
        <p:sp>
          <p:nvSpPr>
            <p:cNvPr id="14366" name="Google Shape;14366;p77"/>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77"/>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77"/>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77"/>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77"/>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77"/>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77"/>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3" name="Google Shape;14373;p77"/>
          <p:cNvGrpSpPr/>
          <p:nvPr/>
        </p:nvGrpSpPr>
        <p:grpSpPr>
          <a:xfrm>
            <a:off x="7181694" y="3491628"/>
            <a:ext cx="342328" cy="298215"/>
            <a:chOff x="-8209150" y="3659675"/>
            <a:chExt cx="354450" cy="308775"/>
          </a:xfrm>
        </p:grpSpPr>
        <p:sp>
          <p:nvSpPr>
            <p:cNvPr id="14374" name="Google Shape;14374;p77"/>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77"/>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77"/>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77"/>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77"/>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77"/>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0" name="Google Shape;14380;p77"/>
          <p:cNvGrpSpPr/>
          <p:nvPr/>
        </p:nvGrpSpPr>
        <p:grpSpPr>
          <a:xfrm>
            <a:off x="2902889" y="3047758"/>
            <a:ext cx="341579" cy="340831"/>
            <a:chOff x="-12643475" y="3212300"/>
            <a:chExt cx="353675" cy="352900"/>
          </a:xfrm>
        </p:grpSpPr>
        <p:sp>
          <p:nvSpPr>
            <p:cNvPr id="14381" name="Google Shape;14381;p77"/>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77"/>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77"/>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77"/>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77"/>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77"/>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77"/>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77"/>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77"/>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0" name="Google Shape;14390;p77"/>
          <p:cNvGrpSpPr/>
          <p:nvPr/>
        </p:nvGrpSpPr>
        <p:grpSpPr>
          <a:xfrm>
            <a:off x="2902889" y="3480920"/>
            <a:ext cx="341579" cy="319632"/>
            <a:chOff x="-12643475" y="3657325"/>
            <a:chExt cx="353675" cy="330950"/>
          </a:xfrm>
        </p:grpSpPr>
        <p:sp>
          <p:nvSpPr>
            <p:cNvPr id="14391" name="Google Shape;14391;p77"/>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77"/>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77"/>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77"/>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77"/>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77"/>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7" name="Google Shape;14397;p77"/>
          <p:cNvGrpSpPr/>
          <p:nvPr/>
        </p:nvGrpSpPr>
        <p:grpSpPr>
          <a:xfrm>
            <a:off x="3336002" y="3890709"/>
            <a:ext cx="341579" cy="338513"/>
            <a:chOff x="-12643475" y="4081850"/>
            <a:chExt cx="353675" cy="350500"/>
          </a:xfrm>
        </p:grpSpPr>
        <p:sp>
          <p:nvSpPr>
            <p:cNvPr id="14398" name="Google Shape;14398;p77"/>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77"/>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77"/>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77"/>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2" name="Google Shape;14402;p77"/>
          <p:cNvGrpSpPr/>
          <p:nvPr/>
        </p:nvGrpSpPr>
        <p:grpSpPr>
          <a:xfrm>
            <a:off x="4612603" y="3048145"/>
            <a:ext cx="340807" cy="340058"/>
            <a:chOff x="-10857925" y="3213875"/>
            <a:chExt cx="352875" cy="352100"/>
          </a:xfrm>
        </p:grpSpPr>
        <p:sp>
          <p:nvSpPr>
            <p:cNvPr id="14403" name="Google Shape;14403;p77"/>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77"/>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77"/>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77"/>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77"/>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77"/>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77"/>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77"/>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77"/>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77"/>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13" name="Google Shape;14413;p77"/>
          <p:cNvSpPr/>
          <p:nvPr/>
        </p:nvSpPr>
        <p:spPr>
          <a:xfrm>
            <a:off x="4651780" y="3470785"/>
            <a:ext cx="262480" cy="339913"/>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14" name="Google Shape;14414;p77"/>
          <p:cNvGrpSpPr/>
          <p:nvPr/>
        </p:nvGrpSpPr>
        <p:grpSpPr>
          <a:xfrm>
            <a:off x="5045330" y="3900210"/>
            <a:ext cx="341579" cy="319511"/>
            <a:chOff x="-10858725" y="4092875"/>
            <a:chExt cx="353675" cy="330825"/>
          </a:xfrm>
        </p:grpSpPr>
        <p:sp>
          <p:nvSpPr>
            <p:cNvPr id="14415" name="Google Shape;14415;p77"/>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77"/>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77"/>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77"/>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77"/>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77"/>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1" name="Google Shape;14421;p77"/>
          <p:cNvGrpSpPr/>
          <p:nvPr/>
        </p:nvGrpSpPr>
        <p:grpSpPr>
          <a:xfrm>
            <a:off x="6321349" y="3048241"/>
            <a:ext cx="341459" cy="339865"/>
            <a:chOff x="-9089725" y="3180200"/>
            <a:chExt cx="353550" cy="351900"/>
          </a:xfrm>
        </p:grpSpPr>
        <p:sp>
          <p:nvSpPr>
            <p:cNvPr id="14422" name="Google Shape;14422;p77"/>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77"/>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4" name="Google Shape;14424;p77"/>
          <p:cNvGrpSpPr/>
          <p:nvPr/>
        </p:nvGrpSpPr>
        <p:grpSpPr>
          <a:xfrm>
            <a:off x="6371124" y="3470332"/>
            <a:ext cx="241909" cy="340807"/>
            <a:chOff x="-9039300" y="3614000"/>
            <a:chExt cx="250475" cy="352875"/>
          </a:xfrm>
        </p:grpSpPr>
        <p:sp>
          <p:nvSpPr>
            <p:cNvPr id="14425" name="Google Shape;14425;p77"/>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77"/>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7" name="Google Shape;14427;p77"/>
          <p:cNvGrpSpPr/>
          <p:nvPr/>
        </p:nvGrpSpPr>
        <p:grpSpPr>
          <a:xfrm>
            <a:off x="6753430" y="3889936"/>
            <a:ext cx="340058" cy="340058"/>
            <a:chOff x="-9088150" y="4049550"/>
            <a:chExt cx="352100" cy="352100"/>
          </a:xfrm>
        </p:grpSpPr>
        <p:sp>
          <p:nvSpPr>
            <p:cNvPr id="14428" name="Google Shape;14428;p77"/>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77"/>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77"/>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77"/>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77"/>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77"/>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4" name="Google Shape;14434;p77"/>
          <p:cNvGrpSpPr/>
          <p:nvPr/>
        </p:nvGrpSpPr>
        <p:grpSpPr>
          <a:xfrm>
            <a:off x="7201469" y="3048145"/>
            <a:ext cx="302778" cy="340058"/>
            <a:chOff x="-8191825" y="3174500"/>
            <a:chExt cx="313500" cy="352100"/>
          </a:xfrm>
        </p:grpSpPr>
        <p:sp>
          <p:nvSpPr>
            <p:cNvPr id="14435" name="Google Shape;14435;p77"/>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77"/>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77"/>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8" name="Google Shape;14438;p77"/>
          <p:cNvGrpSpPr/>
          <p:nvPr/>
        </p:nvGrpSpPr>
        <p:grpSpPr>
          <a:xfrm>
            <a:off x="6330362" y="2508154"/>
            <a:ext cx="343094" cy="341569"/>
            <a:chOff x="6001575" y="3119050"/>
            <a:chExt cx="315025" cy="313625"/>
          </a:xfrm>
        </p:grpSpPr>
        <p:sp>
          <p:nvSpPr>
            <p:cNvPr id="14439" name="Google Shape;14439;p77"/>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77"/>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444" name="Shape 14444"/>
        <p:cNvGrpSpPr/>
        <p:nvPr/>
      </p:nvGrpSpPr>
      <p:grpSpPr>
        <a:xfrm>
          <a:off x="0" y="0"/>
          <a:ext cx="0" cy="0"/>
          <a:chOff x="0" y="0"/>
          <a:chExt cx="0" cy="0"/>
        </a:xfrm>
      </p:grpSpPr>
      <p:sp>
        <p:nvSpPr>
          <p:cNvPr id="14445" name="Google Shape;14445;p7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4446" name="Google Shape;14446;p78"/>
          <p:cNvSpPr/>
          <p:nvPr/>
        </p:nvSpPr>
        <p:spPr>
          <a:xfrm>
            <a:off x="1294960" y="1629978"/>
            <a:ext cx="311534" cy="303982"/>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47" name="Google Shape;14447;p78"/>
          <p:cNvGrpSpPr/>
          <p:nvPr/>
        </p:nvGrpSpPr>
        <p:grpSpPr>
          <a:xfrm>
            <a:off x="1297056" y="1996893"/>
            <a:ext cx="306629" cy="302554"/>
            <a:chOff x="-6713450" y="2397900"/>
            <a:chExt cx="295375" cy="291450"/>
          </a:xfrm>
        </p:grpSpPr>
        <p:sp>
          <p:nvSpPr>
            <p:cNvPr id="14448" name="Google Shape;14448;p78"/>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78"/>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50" name="Google Shape;14450;p78"/>
          <p:cNvSpPr/>
          <p:nvPr/>
        </p:nvSpPr>
        <p:spPr>
          <a:xfrm>
            <a:off x="1305978" y="2370609"/>
            <a:ext cx="306655" cy="303359"/>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51" name="Google Shape;14451;p78"/>
          <p:cNvGrpSpPr/>
          <p:nvPr/>
        </p:nvGrpSpPr>
        <p:grpSpPr>
          <a:xfrm>
            <a:off x="3241793" y="1630911"/>
            <a:ext cx="304189" cy="302347"/>
            <a:chOff x="-4932650" y="2046625"/>
            <a:chExt cx="293025" cy="291250"/>
          </a:xfrm>
        </p:grpSpPr>
        <p:sp>
          <p:nvSpPr>
            <p:cNvPr id="14452" name="Google Shape;14452;p78"/>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78"/>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54" name="Google Shape;14454;p78"/>
          <p:cNvSpPr/>
          <p:nvPr/>
        </p:nvSpPr>
        <p:spPr>
          <a:xfrm>
            <a:off x="3242872" y="1997159"/>
            <a:ext cx="302554" cy="301750"/>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55" name="Google Shape;14455;p78"/>
          <p:cNvGrpSpPr/>
          <p:nvPr/>
        </p:nvGrpSpPr>
        <p:grpSpPr>
          <a:xfrm>
            <a:off x="3250372" y="2371167"/>
            <a:ext cx="304189" cy="302554"/>
            <a:chOff x="-4931075" y="2765725"/>
            <a:chExt cx="293025" cy="291450"/>
          </a:xfrm>
        </p:grpSpPr>
        <p:sp>
          <p:nvSpPr>
            <p:cNvPr id="14456" name="Google Shape;14456;p78"/>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78"/>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8" name="Google Shape;14458;p78"/>
          <p:cNvGrpSpPr/>
          <p:nvPr/>
        </p:nvGrpSpPr>
        <p:grpSpPr>
          <a:xfrm>
            <a:off x="5195689" y="1648805"/>
            <a:ext cx="302554" cy="266558"/>
            <a:chOff x="-3137650" y="2067900"/>
            <a:chExt cx="291450" cy="256775"/>
          </a:xfrm>
        </p:grpSpPr>
        <p:sp>
          <p:nvSpPr>
            <p:cNvPr id="14459" name="Google Shape;14459;p78"/>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78"/>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78"/>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2" name="Google Shape;14462;p78"/>
          <p:cNvGrpSpPr/>
          <p:nvPr/>
        </p:nvGrpSpPr>
        <p:grpSpPr>
          <a:xfrm>
            <a:off x="5195689" y="1996543"/>
            <a:ext cx="302554" cy="303255"/>
            <a:chOff x="-3137650" y="2408950"/>
            <a:chExt cx="291450" cy="292125"/>
          </a:xfrm>
        </p:grpSpPr>
        <p:sp>
          <p:nvSpPr>
            <p:cNvPr id="14463" name="Google Shape;14463;p78"/>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78"/>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78"/>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78"/>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78"/>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8" name="Google Shape;14468;p78"/>
          <p:cNvGrpSpPr/>
          <p:nvPr/>
        </p:nvGrpSpPr>
        <p:grpSpPr>
          <a:xfrm>
            <a:off x="5204268" y="2388750"/>
            <a:ext cx="302554" cy="267389"/>
            <a:chOff x="-3137650" y="2787000"/>
            <a:chExt cx="291450" cy="257575"/>
          </a:xfrm>
        </p:grpSpPr>
        <p:sp>
          <p:nvSpPr>
            <p:cNvPr id="14469" name="Google Shape;14469;p78"/>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78"/>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78"/>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78"/>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78"/>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78"/>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78"/>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78"/>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77" name="Google Shape;14477;p78"/>
          <p:cNvSpPr/>
          <p:nvPr/>
        </p:nvSpPr>
        <p:spPr>
          <a:xfrm>
            <a:off x="7145884" y="1675664"/>
            <a:ext cx="302554" cy="212603"/>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78"/>
          <p:cNvSpPr/>
          <p:nvPr/>
        </p:nvSpPr>
        <p:spPr>
          <a:xfrm>
            <a:off x="1685970" y="1630224"/>
            <a:ext cx="303359" cy="303489"/>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78"/>
          <p:cNvSpPr/>
          <p:nvPr/>
        </p:nvSpPr>
        <p:spPr>
          <a:xfrm>
            <a:off x="1684738" y="1996044"/>
            <a:ext cx="305824" cy="303982"/>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80" name="Google Shape;14480;p78"/>
          <p:cNvGrpSpPr/>
          <p:nvPr/>
        </p:nvGrpSpPr>
        <p:grpSpPr>
          <a:xfrm>
            <a:off x="1694212" y="2370764"/>
            <a:ext cx="303359" cy="303359"/>
            <a:chOff x="-6354300" y="2757075"/>
            <a:chExt cx="292225" cy="292225"/>
          </a:xfrm>
        </p:grpSpPr>
        <p:sp>
          <p:nvSpPr>
            <p:cNvPr id="14481" name="Google Shape;14481;p78"/>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78"/>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78"/>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78"/>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5" name="Google Shape;14485;p78"/>
          <p:cNvGrpSpPr/>
          <p:nvPr/>
        </p:nvGrpSpPr>
        <p:grpSpPr>
          <a:xfrm>
            <a:off x="3631214" y="1629587"/>
            <a:ext cx="304994" cy="304994"/>
            <a:chOff x="-4573475" y="2045850"/>
            <a:chExt cx="293800" cy="293800"/>
          </a:xfrm>
        </p:grpSpPr>
        <p:sp>
          <p:nvSpPr>
            <p:cNvPr id="14486" name="Google Shape;14486;p78"/>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78"/>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8" name="Google Shape;14488;p78"/>
          <p:cNvGrpSpPr/>
          <p:nvPr/>
        </p:nvGrpSpPr>
        <p:grpSpPr>
          <a:xfrm>
            <a:off x="3630799" y="1995660"/>
            <a:ext cx="305824" cy="305020"/>
            <a:chOff x="-4570325" y="2405775"/>
            <a:chExt cx="294600" cy="293825"/>
          </a:xfrm>
        </p:grpSpPr>
        <p:sp>
          <p:nvSpPr>
            <p:cNvPr id="14489" name="Google Shape;14489;p78"/>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78"/>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1" name="Google Shape;14491;p78"/>
          <p:cNvGrpSpPr/>
          <p:nvPr/>
        </p:nvGrpSpPr>
        <p:grpSpPr>
          <a:xfrm>
            <a:off x="3640195" y="2370362"/>
            <a:ext cx="304189" cy="304163"/>
            <a:chOff x="-4572700" y="2764950"/>
            <a:chExt cx="293025" cy="293000"/>
          </a:xfrm>
        </p:grpSpPr>
        <p:sp>
          <p:nvSpPr>
            <p:cNvPr id="14492" name="Google Shape;14492;p78"/>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78"/>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78"/>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78"/>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78"/>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7" name="Google Shape;14497;p78"/>
          <p:cNvGrpSpPr/>
          <p:nvPr/>
        </p:nvGrpSpPr>
        <p:grpSpPr>
          <a:xfrm>
            <a:off x="5587584" y="1630794"/>
            <a:ext cx="298272" cy="302580"/>
            <a:chOff x="-2777700" y="2049775"/>
            <a:chExt cx="287325" cy="291475"/>
          </a:xfrm>
        </p:grpSpPr>
        <p:sp>
          <p:nvSpPr>
            <p:cNvPr id="14498" name="Google Shape;14498;p78"/>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78"/>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78"/>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1" name="Google Shape;14501;p78"/>
          <p:cNvGrpSpPr/>
          <p:nvPr/>
        </p:nvGrpSpPr>
        <p:grpSpPr>
          <a:xfrm>
            <a:off x="5585051" y="1996906"/>
            <a:ext cx="303359" cy="302528"/>
            <a:chOff x="-2571737" y="2403625"/>
            <a:chExt cx="292225" cy="291425"/>
          </a:xfrm>
        </p:grpSpPr>
        <p:sp>
          <p:nvSpPr>
            <p:cNvPr id="14502" name="Google Shape;14502;p78"/>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78"/>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78"/>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78"/>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78"/>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78"/>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78"/>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9" name="Google Shape;14509;p78"/>
          <p:cNvGrpSpPr/>
          <p:nvPr/>
        </p:nvGrpSpPr>
        <p:grpSpPr>
          <a:xfrm>
            <a:off x="5593630" y="2371582"/>
            <a:ext cx="303359" cy="301724"/>
            <a:chOff x="-2571737" y="2764550"/>
            <a:chExt cx="292225" cy="290650"/>
          </a:xfrm>
        </p:grpSpPr>
        <p:sp>
          <p:nvSpPr>
            <p:cNvPr id="14510" name="Google Shape;14510;p78"/>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78"/>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78"/>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3" name="Google Shape;14513;p78"/>
          <p:cNvGrpSpPr/>
          <p:nvPr/>
        </p:nvGrpSpPr>
        <p:grpSpPr>
          <a:xfrm>
            <a:off x="7145411" y="1995788"/>
            <a:ext cx="303359" cy="304760"/>
            <a:chOff x="-1333975" y="2365850"/>
            <a:chExt cx="292225" cy="293575"/>
          </a:xfrm>
        </p:grpSpPr>
        <p:sp>
          <p:nvSpPr>
            <p:cNvPr id="14514" name="Google Shape;14514;p78"/>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78"/>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78"/>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78"/>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78"/>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78"/>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78"/>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78"/>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2" name="Google Shape;14522;p78"/>
          <p:cNvGrpSpPr/>
          <p:nvPr/>
        </p:nvGrpSpPr>
        <p:grpSpPr>
          <a:xfrm>
            <a:off x="2093040" y="2370764"/>
            <a:ext cx="286178" cy="303359"/>
            <a:chOff x="-5995925" y="2757850"/>
            <a:chExt cx="275675" cy="292225"/>
          </a:xfrm>
        </p:grpSpPr>
        <p:sp>
          <p:nvSpPr>
            <p:cNvPr id="14523" name="Google Shape;14523;p78"/>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78"/>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78"/>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78"/>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78"/>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78"/>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78"/>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78"/>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78"/>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2" name="Google Shape;14532;p78"/>
          <p:cNvGrpSpPr/>
          <p:nvPr/>
        </p:nvGrpSpPr>
        <p:grpSpPr>
          <a:xfrm>
            <a:off x="4020181" y="1631209"/>
            <a:ext cx="303385" cy="301750"/>
            <a:chOff x="-4211975" y="2046625"/>
            <a:chExt cx="292250" cy="290675"/>
          </a:xfrm>
        </p:grpSpPr>
        <p:sp>
          <p:nvSpPr>
            <p:cNvPr id="14533" name="Google Shape;14533;p78"/>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78"/>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5" name="Google Shape;14535;p78"/>
          <p:cNvGrpSpPr/>
          <p:nvPr/>
        </p:nvGrpSpPr>
        <p:grpSpPr>
          <a:xfrm>
            <a:off x="4056164" y="1995660"/>
            <a:ext cx="231418" cy="305020"/>
            <a:chOff x="-4178875" y="2405775"/>
            <a:chExt cx="222925" cy="293825"/>
          </a:xfrm>
        </p:grpSpPr>
        <p:sp>
          <p:nvSpPr>
            <p:cNvPr id="14536" name="Google Shape;14536;p78"/>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78"/>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78"/>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9" name="Google Shape;14539;p78"/>
          <p:cNvGrpSpPr/>
          <p:nvPr/>
        </p:nvGrpSpPr>
        <p:grpSpPr>
          <a:xfrm>
            <a:off x="4029175" y="2380173"/>
            <a:ext cx="302554" cy="284543"/>
            <a:chOff x="-4211975" y="2783850"/>
            <a:chExt cx="291450" cy="274100"/>
          </a:xfrm>
        </p:grpSpPr>
        <p:sp>
          <p:nvSpPr>
            <p:cNvPr id="14540" name="Google Shape;14540;p78"/>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78"/>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78"/>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43" name="Google Shape;14543;p78"/>
          <p:cNvSpPr/>
          <p:nvPr/>
        </p:nvSpPr>
        <p:spPr>
          <a:xfrm>
            <a:off x="5981934" y="1629874"/>
            <a:ext cx="287009" cy="30418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44" name="Google Shape;14544;p78"/>
          <p:cNvGrpSpPr/>
          <p:nvPr/>
        </p:nvGrpSpPr>
        <p:grpSpPr>
          <a:xfrm>
            <a:off x="5974033" y="1996893"/>
            <a:ext cx="302554" cy="302554"/>
            <a:chOff x="-2419325" y="2408150"/>
            <a:chExt cx="291450" cy="291450"/>
          </a:xfrm>
        </p:grpSpPr>
        <p:sp>
          <p:nvSpPr>
            <p:cNvPr id="14545" name="Google Shape;14545;p78"/>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78"/>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78"/>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78"/>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78"/>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78"/>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78"/>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52" name="Google Shape;14552;p78"/>
          <p:cNvSpPr/>
          <p:nvPr/>
        </p:nvSpPr>
        <p:spPr>
          <a:xfrm>
            <a:off x="5981520" y="2370193"/>
            <a:ext cx="304994" cy="30418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53" name="Google Shape;14553;p78"/>
          <p:cNvGrpSpPr/>
          <p:nvPr/>
        </p:nvGrpSpPr>
        <p:grpSpPr>
          <a:xfrm>
            <a:off x="7154392" y="2370765"/>
            <a:ext cx="302554" cy="303359"/>
            <a:chOff x="-1333200" y="2770450"/>
            <a:chExt cx="291450" cy="292225"/>
          </a:xfrm>
        </p:grpSpPr>
        <p:sp>
          <p:nvSpPr>
            <p:cNvPr id="14554" name="Google Shape;14554;p78"/>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78"/>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6" name="Google Shape;14556;p78"/>
          <p:cNvGrpSpPr/>
          <p:nvPr/>
        </p:nvGrpSpPr>
        <p:grpSpPr>
          <a:xfrm>
            <a:off x="2463949" y="1630806"/>
            <a:ext cx="304189" cy="302554"/>
            <a:chOff x="-5635200" y="2037975"/>
            <a:chExt cx="293025" cy="291450"/>
          </a:xfrm>
        </p:grpSpPr>
        <p:sp>
          <p:nvSpPr>
            <p:cNvPr id="14557" name="Google Shape;14557;p78"/>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78"/>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9" name="Google Shape;14559;p78"/>
          <p:cNvGrpSpPr/>
          <p:nvPr/>
        </p:nvGrpSpPr>
        <p:grpSpPr>
          <a:xfrm>
            <a:off x="2462716" y="1996893"/>
            <a:ext cx="306655" cy="302554"/>
            <a:chOff x="-5637575" y="2397900"/>
            <a:chExt cx="295400" cy="291450"/>
          </a:xfrm>
        </p:grpSpPr>
        <p:sp>
          <p:nvSpPr>
            <p:cNvPr id="14560" name="Google Shape;14560;p78"/>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78"/>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78"/>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78"/>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4" name="Google Shape;14564;p78"/>
          <p:cNvGrpSpPr/>
          <p:nvPr/>
        </p:nvGrpSpPr>
        <p:grpSpPr>
          <a:xfrm>
            <a:off x="2472540" y="2370764"/>
            <a:ext cx="304163" cy="303359"/>
            <a:chOff x="-5635975" y="2757075"/>
            <a:chExt cx="293000" cy="292225"/>
          </a:xfrm>
        </p:grpSpPr>
        <p:sp>
          <p:nvSpPr>
            <p:cNvPr id="14565" name="Google Shape;14565;p78"/>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78"/>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7" name="Google Shape;14567;p78"/>
          <p:cNvGrpSpPr/>
          <p:nvPr/>
        </p:nvGrpSpPr>
        <p:grpSpPr>
          <a:xfrm>
            <a:off x="4402304" y="1630807"/>
            <a:ext cx="304189" cy="302554"/>
            <a:chOff x="-3854375" y="2046625"/>
            <a:chExt cx="293025" cy="291450"/>
          </a:xfrm>
        </p:grpSpPr>
        <p:sp>
          <p:nvSpPr>
            <p:cNvPr id="14568" name="Google Shape;14568;p78"/>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78"/>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0" name="Google Shape;14570;p78"/>
          <p:cNvGrpSpPr/>
          <p:nvPr/>
        </p:nvGrpSpPr>
        <p:grpSpPr>
          <a:xfrm>
            <a:off x="4401486" y="1995673"/>
            <a:ext cx="305824" cy="304994"/>
            <a:chOff x="-3854375" y="2405000"/>
            <a:chExt cx="294600" cy="293800"/>
          </a:xfrm>
        </p:grpSpPr>
        <p:sp>
          <p:nvSpPr>
            <p:cNvPr id="14571" name="Google Shape;14571;p78"/>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78"/>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3" name="Google Shape;14573;p78"/>
          <p:cNvGrpSpPr/>
          <p:nvPr/>
        </p:nvGrpSpPr>
        <p:grpSpPr>
          <a:xfrm>
            <a:off x="4411700" y="2370362"/>
            <a:ext cx="302554" cy="304163"/>
            <a:chOff x="-3852025" y="2764950"/>
            <a:chExt cx="291450" cy="293000"/>
          </a:xfrm>
        </p:grpSpPr>
        <p:sp>
          <p:nvSpPr>
            <p:cNvPr id="14574" name="Google Shape;14574;p78"/>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78"/>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76" name="Google Shape;14576;p78"/>
          <p:cNvSpPr/>
          <p:nvPr/>
        </p:nvSpPr>
        <p:spPr>
          <a:xfrm>
            <a:off x="6366383" y="1667088"/>
            <a:ext cx="303359" cy="229757"/>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78"/>
          <p:cNvSpPr/>
          <p:nvPr/>
        </p:nvSpPr>
        <p:spPr>
          <a:xfrm>
            <a:off x="6366383" y="1996770"/>
            <a:ext cx="303359" cy="302528"/>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78" name="Google Shape;14578;p78"/>
          <p:cNvGrpSpPr/>
          <p:nvPr/>
        </p:nvGrpSpPr>
        <p:grpSpPr>
          <a:xfrm>
            <a:off x="6375254" y="2370765"/>
            <a:ext cx="302554" cy="303359"/>
            <a:chOff x="-2060175" y="2768875"/>
            <a:chExt cx="291450" cy="292225"/>
          </a:xfrm>
        </p:grpSpPr>
        <p:sp>
          <p:nvSpPr>
            <p:cNvPr id="14579" name="Google Shape;14579;p78"/>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78"/>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1" name="Google Shape;14581;p78"/>
          <p:cNvGrpSpPr/>
          <p:nvPr/>
        </p:nvGrpSpPr>
        <p:grpSpPr>
          <a:xfrm>
            <a:off x="7545660" y="1630808"/>
            <a:ext cx="303359" cy="302554"/>
            <a:chOff x="-937025" y="2064750"/>
            <a:chExt cx="292225" cy="291450"/>
          </a:xfrm>
        </p:grpSpPr>
        <p:sp>
          <p:nvSpPr>
            <p:cNvPr id="14582" name="Google Shape;14582;p78"/>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78"/>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78"/>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5" name="Google Shape;14585;p78"/>
          <p:cNvGrpSpPr/>
          <p:nvPr/>
        </p:nvGrpSpPr>
        <p:grpSpPr>
          <a:xfrm>
            <a:off x="2858189" y="1630404"/>
            <a:ext cx="303385" cy="303359"/>
            <a:chOff x="-5276050" y="2037975"/>
            <a:chExt cx="292250" cy="292225"/>
          </a:xfrm>
        </p:grpSpPr>
        <p:sp>
          <p:nvSpPr>
            <p:cNvPr id="14586" name="Google Shape;14586;p78"/>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78"/>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78"/>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89" name="Google Shape;14589;p78"/>
          <p:cNvSpPr/>
          <p:nvPr/>
        </p:nvSpPr>
        <p:spPr>
          <a:xfrm>
            <a:off x="2855615" y="2005853"/>
            <a:ext cx="309094" cy="284362"/>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78"/>
          <p:cNvSpPr/>
          <p:nvPr/>
        </p:nvSpPr>
        <p:spPr>
          <a:xfrm>
            <a:off x="2867061" y="2371024"/>
            <a:ext cx="303359" cy="302528"/>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91" name="Google Shape;14591;p78"/>
          <p:cNvGrpSpPr/>
          <p:nvPr/>
        </p:nvGrpSpPr>
        <p:grpSpPr>
          <a:xfrm>
            <a:off x="4841790" y="1630807"/>
            <a:ext cx="233053" cy="302554"/>
            <a:chOff x="-3462150" y="2046625"/>
            <a:chExt cx="224500" cy="291450"/>
          </a:xfrm>
        </p:grpSpPr>
        <p:sp>
          <p:nvSpPr>
            <p:cNvPr id="14592" name="Google Shape;14592;p78"/>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78"/>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78"/>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78"/>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78"/>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78"/>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78"/>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9" name="Google Shape;14599;p78"/>
          <p:cNvGrpSpPr/>
          <p:nvPr/>
        </p:nvGrpSpPr>
        <p:grpSpPr>
          <a:xfrm>
            <a:off x="4824221" y="1996076"/>
            <a:ext cx="268193" cy="304189"/>
            <a:chOff x="-3478675" y="2405775"/>
            <a:chExt cx="258350" cy="293025"/>
          </a:xfrm>
        </p:grpSpPr>
        <p:sp>
          <p:nvSpPr>
            <p:cNvPr id="14600" name="Google Shape;14600;p78"/>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78"/>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78"/>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78"/>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4" name="Google Shape;14604;p78"/>
          <p:cNvGrpSpPr/>
          <p:nvPr/>
        </p:nvGrpSpPr>
        <p:grpSpPr>
          <a:xfrm>
            <a:off x="4869171" y="2370765"/>
            <a:ext cx="195448" cy="303359"/>
            <a:chOff x="-3443250" y="2765725"/>
            <a:chExt cx="188275" cy="292225"/>
          </a:xfrm>
        </p:grpSpPr>
        <p:sp>
          <p:nvSpPr>
            <p:cNvPr id="14605" name="Google Shape;14605;p78"/>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78"/>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78"/>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78"/>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9" name="Google Shape;14609;p78"/>
          <p:cNvGrpSpPr/>
          <p:nvPr/>
        </p:nvGrpSpPr>
        <p:grpSpPr>
          <a:xfrm>
            <a:off x="6775572" y="1629989"/>
            <a:ext cx="267389" cy="304189"/>
            <a:chOff x="-1684475" y="2049000"/>
            <a:chExt cx="257575" cy="293025"/>
          </a:xfrm>
        </p:grpSpPr>
        <p:sp>
          <p:nvSpPr>
            <p:cNvPr id="14610" name="Google Shape;14610;p78"/>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78"/>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78"/>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78"/>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14" name="Google Shape;14614;p78"/>
          <p:cNvSpPr/>
          <p:nvPr/>
        </p:nvSpPr>
        <p:spPr>
          <a:xfrm>
            <a:off x="6751138" y="1996550"/>
            <a:ext cx="316439" cy="302969"/>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15" name="Google Shape;14615;p78"/>
          <p:cNvGrpSpPr/>
          <p:nvPr/>
        </p:nvGrpSpPr>
        <p:grpSpPr>
          <a:xfrm>
            <a:off x="6766568" y="2370765"/>
            <a:ext cx="302554" cy="303359"/>
            <a:chOff x="-1700225" y="2768875"/>
            <a:chExt cx="291450" cy="292225"/>
          </a:xfrm>
        </p:grpSpPr>
        <p:sp>
          <p:nvSpPr>
            <p:cNvPr id="14616" name="Google Shape;14616;p78"/>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78"/>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78"/>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78"/>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78"/>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78"/>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2" name="Google Shape;14622;p78"/>
          <p:cNvGrpSpPr/>
          <p:nvPr/>
        </p:nvGrpSpPr>
        <p:grpSpPr>
          <a:xfrm>
            <a:off x="7563645" y="1996076"/>
            <a:ext cx="267389" cy="304189"/>
            <a:chOff x="-919700" y="2420750"/>
            <a:chExt cx="257575" cy="293025"/>
          </a:xfrm>
        </p:grpSpPr>
        <p:sp>
          <p:nvSpPr>
            <p:cNvPr id="14623" name="Google Shape;14623;p78"/>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78"/>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78"/>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6" name="Google Shape;14626;p78"/>
          <p:cNvGrpSpPr/>
          <p:nvPr/>
        </p:nvGrpSpPr>
        <p:grpSpPr>
          <a:xfrm>
            <a:off x="1292857" y="3269120"/>
            <a:ext cx="318904" cy="302528"/>
            <a:chOff x="-6696925" y="3272575"/>
            <a:chExt cx="307200" cy="291425"/>
          </a:xfrm>
        </p:grpSpPr>
        <p:sp>
          <p:nvSpPr>
            <p:cNvPr id="14627" name="Google Shape;14627;p78"/>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78"/>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9" name="Google Shape;14629;p78"/>
          <p:cNvGrpSpPr/>
          <p:nvPr/>
        </p:nvGrpSpPr>
        <p:grpSpPr>
          <a:xfrm>
            <a:off x="1292844" y="3640695"/>
            <a:ext cx="318930" cy="303359"/>
            <a:chOff x="-6690625" y="3631325"/>
            <a:chExt cx="307225" cy="292225"/>
          </a:xfrm>
        </p:grpSpPr>
        <p:sp>
          <p:nvSpPr>
            <p:cNvPr id="14630" name="Google Shape;14630;p78"/>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78"/>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78"/>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78"/>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78"/>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5" name="Google Shape;14635;p78"/>
          <p:cNvGrpSpPr/>
          <p:nvPr/>
        </p:nvGrpSpPr>
        <p:grpSpPr>
          <a:xfrm>
            <a:off x="1308793" y="4038903"/>
            <a:ext cx="304189" cy="302347"/>
            <a:chOff x="-6689825" y="3992050"/>
            <a:chExt cx="293025" cy="291250"/>
          </a:xfrm>
        </p:grpSpPr>
        <p:sp>
          <p:nvSpPr>
            <p:cNvPr id="14636" name="Google Shape;14636;p78"/>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78"/>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78"/>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78"/>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78"/>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78"/>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78"/>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78"/>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78"/>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78"/>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78"/>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78"/>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48" name="Google Shape;14648;p78"/>
          <p:cNvSpPr/>
          <p:nvPr/>
        </p:nvSpPr>
        <p:spPr>
          <a:xfrm>
            <a:off x="3239412" y="3269078"/>
            <a:ext cx="313350" cy="302243"/>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49" name="Google Shape;14649;p78"/>
          <p:cNvGrpSpPr/>
          <p:nvPr/>
        </p:nvGrpSpPr>
        <p:grpSpPr>
          <a:xfrm>
            <a:off x="3243334" y="3641096"/>
            <a:ext cx="304994" cy="302554"/>
            <a:chOff x="-4837325" y="3612425"/>
            <a:chExt cx="293800" cy="291450"/>
          </a:xfrm>
        </p:grpSpPr>
        <p:sp>
          <p:nvSpPr>
            <p:cNvPr id="14650" name="Google Shape;14650;p78"/>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78"/>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78"/>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3" name="Google Shape;14653;p78"/>
          <p:cNvGrpSpPr/>
          <p:nvPr/>
        </p:nvGrpSpPr>
        <p:grpSpPr>
          <a:xfrm>
            <a:off x="3252729" y="4038799"/>
            <a:ext cx="303359" cy="302554"/>
            <a:chOff x="-4837325" y="3971575"/>
            <a:chExt cx="292225" cy="291450"/>
          </a:xfrm>
        </p:grpSpPr>
        <p:sp>
          <p:nvSpPr>
            <p:cNvPr id="14654" name="Google Shape;14654;p78"/>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78"/>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78"/>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78"/>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78"/>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78"/>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0" name="Google Shape;14660;p78"/>
          <p:cNvGrpSpPr/>
          <p:nvPr/>
        </p:nvGrpSpPr>
        <p:grpSpPr>
          <a:xfrm>
            <a:off x="5193545" y="3287103"/>
            <a:ext cx="310729" cy="266558"/>
            <a:chOff x="-3037625" y="3254850"/>
            <a:chExt cx="299325" cy="256775"/>
          </a:xfrm>
        </p:grpSpPr>
        <p:sp>
          <p:nvSpPr>
            <p:cNvPr id="14661" name="Google Shape;14661;p78"/>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78"/>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78"/>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78"/>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5" name="Google Shape;14665;p78"/>
          <p:cNvGrpSpPr/>
          <p:nvPr/>
        </p:nvGrpSpPr>
        <p:grpSpPr>
          <a:xfrm>
            <a:off x="5196400" y="3640680"/>
            <a:ext cx="305020" cy="303385"/>
            <a:chOff x="-3031325" y="3597450"/>
            <a:chExt cx="293825" cy="292250"/>
          </a:xfrm>
        </p:grpSpPr>
        <p:sp>
          <p:nvSpPr>
            <p:cNvPr id="14666" name="Google Shape;14666;p78"/>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78"/>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78"/>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78"/>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0" name="Google Shape;14670;p78"/>
          <p:cNvGrpSpPr/>
          <p:nvPr/>
        </p:nvGrpSpPr>
        <p:grpSpPr>
          <a:xfrm>
            <a:off x="5205393" y="4056380"/>
            <a:ext cx="304189" cy="267389"/>
            <a:chOff x="-3030525" y="3973150"/>
            <a:chExt cx="293025" cy="257575"/>
          </a:xfrm>
        </p:grpSpPr>
        <p:sp>
          <p:nvSpPr>
            <p:cNvPr id="14671" name="Google Shape;14671;p78"/>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78"/>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3" name="Google Shape;14673;p78"/>
          <p:cNvGrpSpPr/>
          <p:nvPr/>
        </p:nvGrpSpPr>
        <p:grpSpPr>
          <a:xfrm>
            <a:off x="7146940" y="3313250"/>
            <a:ext cx="304189" cy="214264"/>
            <a:chOff x="-1199300" y="3279250"/>
            <a:chExt cx="293025" cy="206400"/>
          </a:xfrm>
        </p:grpSpPr>
        <p:sp>
          <p:nvSpPr>
            <p:cNvPr id="14674" name="Google Shape;14674;p78"/>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78"/>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78"/>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78"/>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8" name="Google Shape;14678;p78"/>
          <p:cNvGrpSpPr/>
          <p:nvPr/>
        </p:nvGrpSpPr>
        <p:grpSpPr>
          <a:xfrm>
            <a:off x="1678982" y="3268783"/>
            <a:ext cx="320539" cy="303203"/>
            <a:chOff x="-6338550" y="3272950"/>
            <a:chExt cx="308775" cy="292075"/>
          </a:xfrm>
        </p:grpSpPr>
        <p:sp>
          <p:nvSpPr>
            <p:cNvPr id="14679" name="Google Shape;14679;p78"/>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78"/>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78"/>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2" name="Google Shape;14682;p78"/>
          <p:cNvGrpSpPr/>
          <p:nvPr/>
        </p:nvGrpSpPr>
        <p:grpSpPr>
          <a:xfrm>
            <a:off x="1687157" y="3641097"/>
            <a:ext cx="304189" cy="302554"/>
            <a:chOff x="-6329100" y="3632100"/>
            <a:chExt cx="293025" cy="291450"/>
          </a:xfrm>
        </p:grpSpPr>
        <p:sp>
          <p:nvSpPr>
            <p:cNvPr id="14683" name="Google Shape;14683;p78"/>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78"/>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78"/>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6" name="Google Shape;14686;p78"/>
          <p:cNvGrpSpPr/>
          <p:nvPr/>
        </p:nvGrpSpPr>
        <p:grpSpPr>
          <a:xfrm>
            <a:off x="1696566" y="4038800"/>
            <a:ext cx="302528" cy="302554"/>
            <a:chOff x="-6329875" y="3992050"/>
            <a:chExt cx="291425" cy="291450"/>
          </a:xfrm>
        </p:grpSpPr>
        <p:sp>
          <p:nvSpPr>
            <p:cNvPr id="14687" name="Google Shape;14687;p78"/>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78"/>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78"/>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78"/>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1" name="Google Shape;14691;p78"/>
          <p:cNvGrpSpPr/>
          <p:nvPr/>
        </p:nvGrpSpPr>
        <p:grpSpPr>
          <a:xfrm>
            <a:off x="3633144" y="3267886"/>
            <a:ext cx="305020" cy="304994"/>
            <a:chOff x="-4478975" y="3251700"/>
            <a:chExt cx="293825" cy="293800"/>
          </a:xfrm>
        </p:grpSpPr>
        <p:sp>
          <p:nvSpPr>
            <p:cNvPr id="14692" name="Google Shape;14692;p78"/>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78"/>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78"/>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5" name="Google Shape;14695;p78"/>
          <p:cNvGrpSpPr/>
          <p:nvPr/>
        </p:nvGrpSpPr>
        <p:grpSpPr>
          <a:xfrm>
            <a:off x="3633144" y="3641096"/>
            <a:ext cx="305020" cy="302554"/>
            <a:chOff x="-4475825" y="3612425"/>
            <a:chExt cx="293825" cy="291450"/>
          </a:xfrm>
        </p:grpSpPr>
        <p:sp>
          <p:nvSpPr>
            <p:cNvPr id="14696" name="Google Shape;14696;p78"/>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78"/>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78"/>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9" name="Google Shape;14699;p78"/>
          <p:cNvGrpSpPr/>
          <p:nvPr/>
        </p:nvGrpSpPr>
        <p:grpSpPr>
          <a:xfrm>
            <a:off x="3639685" y="4038811"/>
            <a:ext cx="309094" cy="302528"/>
            <a:chOff x="-4480550" y="3970800"/>
            <a:chExt cx="297750" cy="291425"/>
          </a:xfrm>
        </p:grpSpPr>
        <p:sp>
          <p:nvSpPr>
            <p:cNvPr id="14700" name="Google Shape;14700;p78"/>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78"/>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2" name="Google Shape;14702;p78"/>
          <p:cNvGrpSpPr/>
          <p:nvPr/>
        </p:nvGrpSpPr>
        <p:grpSpPr>
          <a:xfrm>
            <a:off x="5589021" y="3269105"/>
            <a:ext cx="299284" cy="302554"/>
            <a:chOff x="-2668225" y="3239075"/>
            <a:chExt cx="288300" cy="291450"/>
          </a:xfrm>
        </p:grpSpPr>
        <p:sp>
          <p:nvSpPr>
            <p:cNvPr id="14703" name="Google Shape;14703;p78"/>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78"/>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78"/>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78"/>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78"/>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8" name="Google Shape;14708;p78"/>
          <p:cNvGrpSpPr/>
          <p:nvPr/>
        </p:nvGrpSpPr>
        <p:grpSpPr>
          <a:xfrm>
            <a:off x="5586970" y="3641095"/>
            <a:ext cx="303385" cy="302554"/>
            <a:chOff x="-2671375" y="3597450"/>
            <a:chExt cx="292250" cy="291450"/>
          </a:xfrm>
        </p:grpSpPr>
        <p:sp>
          <p:nvSpPr>
            <p:cNvPr id="14709" name="Google Shape;14709;p78"/>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78"/>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1" name="Google Shape;14711;p78"/>
          <p:cNvGrpSpPr/>
          <p:nvPr/>
        </p:nvGrpSpPr>
        <p:grpSpPr>
          <a:xfrm>
            <a:off x="5594744" y="4037980"/>
            <a:ext cx="304994" cy="304189"/>
            <a:chOff x="-2670575" y="3956600"/>
            <a:chExt cx="293800" cy="293025"/>
          </a:xfrm>
        </p:grpSpPr>
        <p:sp>
          <p:nvSpPr>
            <p:cNvPr id="14712" name="Google Shape;14712;p78"/>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78"/>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78"/>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78"/>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6" name="Google Shape;14716;p78"/>
          <p:cNvGrpSpPr/>
          <p:nvPr/>
        </p:nvGrpSpPr>
        <p:grpSpPr>
          <a:xfrm>
            <a:off x="7145306" y="3641562"/>
            <a:ext cx="307459" cy="301620"/>
            <a:chOff x="-1183550" y="3586525"/>
            <a:chExt cx="296175" cy="290550"/>
          </a:xfrm>
        </p:grpSpPr>
        <p:sp>
          <p:nvSpPr>
            <p:cNvPr id="14717" name="Google Shape;14717;p78"/>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78"/>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78"/>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78"/>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78"/>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78"/>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78"/>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78"/>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78"/>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6" name="Google Shape;14726;p78"/>
          <p:cNvGrpSpPr/>
          <p:nvPr/>
        </p:nvGrpSpPr>
        <p:grpSpPr>
          <a:xfrm>
            <a:off x="2077310" y="3269523"/>
            <a:ext cx="303385" cy="301724"/>
            <a:chOff x="-5971525" y="3273750"/>
            <a:chExt cx="292250" cy="290650"/>
          </a:xfrm>
        </p:grpSpPr>
        <p:sp>
          <p:nvSpPr>
            <p:cNvPr id="14727" name="Google Shape;14727;p78"/>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78"/>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9" name="Google Shape;14729;p78"/>
          <p:cNvGrpSpPr/>
          <p:nvPr/>
        </p:nvGrpSpPr>
        <p:grpSpPr>
          <a:xfrm>
            <a:off x="2073223" y="3640111"/>
            <a:ext cx="311560" cy="304527"/>
            <a:chOff x="-5974675" y="3632100"/>
            <a:chExt cx="300125" cy="293350"/>
          </a:xfrm>
        </p:grpSpPr>
        <p:sp>
          <p:nvSpPr>
            <p:cNvPr id="14730" name="Google Shape;14730;p78"/>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78"/>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78"/>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3" name="Google Shape;14733;p78"/>
          <p:cNvGrpSpPr/>
          <p:nvPr/>
        </p:nvGrpSpPr>
        <p:grpSpPr>
          <a:xfrm>
            <a:off x="2094881" y="4037982"/>
            <a:ext cx="285400" cy="304189"/>
            <a:chOff x="-5971525" y="3990475"/>
            <a:chExt cx="274925" cy="293025"/>
          </a:xfrm>
        </p:grpSpPr>
        <p:sp>
          <p:nvSpPr>
            <p:cNvPr id="14734" name="Google Shape;14734;p78"/>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78"/>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78"/>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78"/>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8" name="Google Shape;14738;p78"/>
          <p:cNvGrpSpPr/>
          <p:nvPr/>
        </p:nvGrpSpPr>
        <p:grpSpPr>
          <a:xfrm>
            <a:off x="4022136" y="3269521"/>
            <a:ext cx="303359" cy="301724"/>
            <a:chOff x="-4118225" y="3253275"/>
            <a:chExt cx="292225" cy="290650"/>
          </a:xfrm>
        </p:grpSpPr>
        <p:sp>
          <p:nvSpPr>
            <p:cNvPr id="14739" name="Google Shape;14739;p78"/>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78"/>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1" name="Google Shape;14741;p78"/>
          <p:cNvGrpSpPr/>
          <p:nvPr/>
        </p:nvGrpSpPr>
        <p:grpSpPr>
          <a:xfrm>
            <a:off x="4058509" y="3640902"/>
            <a:ext cx="230614" cy="302944"/>
            <a:chOff x="-4082800" y="3612425"/>
            <a:chExt cx="222150" cy="291825"/>
          </a:xfrm>
        </p:grpSpPr>
        <p:sp>
          <p:nvSpPr>
            <p:cNvPr id="14742" name="Google Shape;14742;p78"/>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78"/>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78"/>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5" name="Google Shape;14745;p78"/>
          <p:cNvGrpSpPr/>
          <p:nvPr/>
        </p:nvGrpSpPr>
        <p:grpSpPr>
          <a:xfrm>
            <a:off x="4030715" y="4048207"/>
            <a:ext cx="303359" cy="283739"/>
            <a:chOff x="-4118225" y="3990475"/>
            <a:chExt cx="292225" cy="273325"/>
          </a:xfrm>
        </p:grpSpPr>
        <p:sp>
          <p:nvSpPr>
            <p:cNvPr id="14746" name="Google Shape;14746;p78"/>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78"/>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78"/>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78"/>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0" name="Google Shape;14750;p78"/>
          <p:cNvGrpSpPr/>
          <p:nvPr/>
        </p:nvGrpSpPr>
        <p:grpSpPr>
          <a:xfrm>
            <a:off x="5984968" y="3268288"/>
            <a:ext cx="284569" cy="304189"/>
            <a:chOff x="-2312225" y="3238300"/>
            <a:chExt cx="274125" cy="293025"/>
          </a:xfrm>
        </p:grpSpPr>
        <p:sp>
          <p:nvSpPr>
            <p:cNvPr id="14751" name="Google Shape;14751;p78"/>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78"/>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3" name="Google Shape;14753;p78"/>
          <p:cNvGrpSpPr/>
          <p:nvPr/>
        </p:nvGrpSpPr>
        <p:grpSpPr>
          <a:xfrm>
            <a:off x="5975561" y="3603891"/>
            <a:ext cx="303385" cy="376960"/>
            <a:chOff x="-2310650" y="3525775"/>
            <a:chExt cx="292250" cy="363125"/>
          </a:xfrm>
        </p:grpSpPr>
        <p:sp>
          <p:nvSpPr>
            <p:cNvPr id="14754" name="Google Shape;14754;p78"/>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78"/>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78"/>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78"/>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8" name="Google Shape;14758;p78"/>
          <p:cNvGrpSpPr/>
          <p:nvPr/>
        </p:nvGrpSpPr>
        <p:grpSpPr>
          <a:xfrm>
            <a:off x="5983322" y="4038798"/>
            <a:ext cx="305020" cy="302554"/>
            <a:chOff x="-2310650" y="3958175"/>
            <a:chExt cx="293825" cy="291450"/>
          </a:xfrm>
        </p:grpSpPr>
        <p:sp>
          <p:nvSpPr>
            <p:cNvPr id="14759" name="Google Shape;14759;p78"/>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78"/>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1" name="Google Shape;14761;p78"/>
          <p:cNvGrpSpPr/>
          <p:nvPr/>
        </p:nvGrpSpPr>
        <p:grpSpPr>
          <a:xfrm>
            <a:off x="7154715" y="4038798"/>
            <a:ext cx="305798" cy="302554"/>
            <a:chOff x="-1182750" y="3962900"/>
            <a:chExt cx="294575" cy="291450"/>
          </a:xfrm>
        </p:grpSpPr>
        <p:sp>
          <p:nvSpPr>
            <p:cNvPr id="14762" name="Google Shape;14762;p78"/>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78"/>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78"/>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78"/>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78"/>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78"/>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78"/>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9" name="Google Shape;14769;p78"/>
          <p:cNvGrpSpPr/>
          <p:nvPr/>
        </p:nvGrpSpPr>
        <p:grpSpPr>
          <a:xfrm>
            <a:off x="2465070" y="3269107"/>
            <a:ext cx="305824" cy="302554"/>
            <a:chOff x="-5611575" y="3272950"/>
            <a:chExt cx="294600" cy="291450"/>
          </a:xfrm>
        </p:grpSpPr>
        <p:sp>
          <p:nvSpPr>
            <p:cNvPr id="14770" name="Google Shape;14770;p78"/>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78"/>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78"/>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78"/>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78"/>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5" name="Google Shape;14775;p78"/>
          <p:cNvGrpSpPr/>
          <p:nvPr/>
        </p:nvGrpSpPr>
        <p:grpSpPr>
          <a:xfrm>
            <a:off x="2465070" y="3641513"/>
            <a:ext cx="305824" cy="301724"/>
            <a:chOff x="-5613150" y="3632900"/>
            <a:chExt cx="294600" cy="290650"/>
          </a:xfrm>
        </p:grpSpPr>
        <p:sp>
          <p:nvSpPr>
            <p:cNvPr id="14776" name="Google Shape;14776;p78"/>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78"/>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8" name="Google Shape;14778;p78"/>
          <p:cNvGrpSpPr/>
          <p:nvPr/>
        </p:nvGrpSpPr>
        <p:grpSpPr>
          <a:xfrm>
            <a:off x="2473648" y="4038397"/>
            <a:ext cx="305824" cy="303359"/>
            <a:chOff x="-5613150" y="3991275"/>
            <a:chExt cx="294600" cy="292225"/>
          </a:xfrm>
        </p:grpSpPr>
        <p:sp>
          <p:nvSpPr>
            <p:cNvPr id="14779" name="Google Shape;14779;p78"/>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78"/>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78"/>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78"/>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78"/>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78"/>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78"/>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78"/>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78"/>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8" name="Google Shape;14788;p78"/>
          <p:cNvGrpSpPr/>
          <p:nvPr/>
        </p:nvGrpSpPr>
        <p:grpSpPr>
          <a:xfrm>
            <a:off x="4399665" y="3269262"/>
            <a:ext cx="313350" cy="302243"/>
            <a:chOff x="-3768700" y="3253275"/>
            <a:chExt cx="301850" cy="291150"/>
          </a:xfrm>
        </p:grpSpPr>
        <p:sp>
          <p:nvSpPr>
            <p:cNvPr id="14789" name="Google Shape;14789;p78"/>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78"/>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78"/>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2" name="Google Shape;14792;p78"/>
          <p:cNvGrpSpPr/>
          <p:nvPr/>
        </p:nvGrpSpPr>
        <p:grpSpPr>
          <a:xfrm>
            <a:off x="4402609" y="3649674"/>
            <a:ext cx="307459" cy="285400"/>
            <a:chOff x="-3808700" y="3628950"/>
            <a:chExt cx="296175" cy="274925"/>
          </a:xfrm>
        </p:grpSpPr>
        <p:sp>
          <p:nvSpPr>
            <p:cNvPr id="14793" name="Google Shape;14793;p78"/>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78"/>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78"/>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6" name="Google Shape;14796;p78"/>
          <p:cNvGrpSpPr/>
          <p:nvPr/>
        </p:nvGrpSpPr>
        <p:grpSpPr>
          <a:xfrm>
            <a:off x="4449623" y="4038500"/>
            <a:ext cx="302399" cy="303151"/>
            <a:chOff x="-3771675" y="3971775"/>
            <a:chExt cx="291300" cy="292025"/>
          </a:xfrm>
        </p:grpSpPr>
        <p:sp>
          <p:nvSpPr>
            <p:cNvPr id="14797" name="Google Shape;14797;p78"/>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78"/>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78"/>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78"/>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78"/>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2" name="Google Shape;14802;p78"/>
          <p:cNvGrpSpPr/>
          <p:nvPr/>
        </p:nvGrpSpPr>
        <p:grpSpPr>
          <a:xfrm>
            <a:off x="6368398" y="3304751"/>
            <a:ext cx="302995" cy="231263"/>
            <a:chOff x="-1951475" y="3273100"/>
            <a:chExt cx="291875" cy="222775"/>
          </a:xfrm>
        </p:grpSpPr>
        <p:sp>
          <p:nvSpPr>
            <p:cNvPr id="14803" name="Google Shape;14803;p78"/>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78"/>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78"/>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6" name="Google Shape;14806;p78"/>
          <p:cNvGrpSpPr/>
          <p:nvPr/>
        </p:nvGrpSpPr>
        <p:grpSpPr>
          <a:xfrm>
            <a:off x="6366582" y="3641095"/>
            <a:ext cx="306629" cy="302554"/>
            <a:chOff x="-1951475" y="3597450"/>
            <a:chExt cx="295375" cy="291450"/>
          </a:xfrm>
        </p:grpSpPr>
        <p:sp>
          <p:nvSpPr>
            <p:cNvPr id="14807" name="Google Shape;14807;p78"/>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78"/>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78"/>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78"/>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1" name="Google Shape;14811;p78"/>
          <p:cNvGrpSpPr/>
          <p:nvPr/>
        </p:nvGrpSpPr>
        <p:grpSpPr>
          <a:xfrm>
            <a:off x="6368205" y="4038798"/>
            <a:ext cx="320539" cy="302554"/>
            <a:chOff x="-1960150" y="3956600"/>
            <a:chExt cx="308775" cy="291450"/>
          </a:xfrm>
        </p:grpSpPr>
        <p:sp>
          <p:nvSpPr>
            <p:cNvPr id="14812" name="Google Shape;14812;p78"/>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78"/>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4" name="Google Shape;14814;p78"/>
          <p:cNvGrpSpPr/>
          <p:nvPr/>
        </p:nvGrpSpPr>
        <p:grpSpPr>
          <a:xfrm>
            <a:off x="7547604" y="3268702"/>
            <a:ext cx="303359" cy="303359"/>
            <a:chOff x="-804700" y="3226500"/>
            <a:chExt cx="292225" cy="292225"/>
          </a:xfrm>
        </p:grpSpPr>
        <p:sp>
          <p:nvSpPr>
            <p:cNvPr id="14815" name="Google Shape;14815;p78"/>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78"/>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78"/>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78"/>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78"/>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78"/>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78"/>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2" name="Google Shape;14822;p78"/>
          <p:cNvGrpSpPr/>
          <p:nvPr/>
        </p:nvGrpSpPr>
        <p:grpSpPr>
          <a:xfrm>
            <a:off x="2860141" y="3268692"/>
            <a:ext cx="303359" cy="303385"/>
            <a:chOff x="-5251625" y="3272950"/>
            <a:chExt cx="292225" cy="292250"/>
          </a:xfrm>
        </p:grpSpPr>
        <p:sp>
          <p:nvSpPr>
            <p:cNvPr id="14823" name="Google Shape;14823;p78"/>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78"/>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78"/>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6" name="Google Shape;14826;p78"/>
          <p:cNvGrpSpPr/>
          <p:nvPr/>
        </p:nvGrpSpPr>
        <p:grpSpPr>
          <a:xfrm>
            <a:off x="2857689" y="3640488"/>
            <a:ext cx="308264" cy="303774"/>
            <a:chOff x="-5254775" y="3631325"/>
            <a:chExt cx="296950" cy="292625"/>
          </a:xfrm>
        </p:grpSpPr>
        <p:sp>
          <p:nvSpPr>
            <p:cNvPr id="14827" name="Google Shape;14827;p78"/>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78"/>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78"/>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78"/>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78"/>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78"/>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78"/>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4" name="Google Shape;14834;p78"/>
          <p:cNvGrpSpPr/>
          <p:nvPr/>
        </p:nvGrpSpPr>
        <p:grpSpPr>
          <a:xfrm>
            <a:off x="2869122" y="4038397"/>
            <a:ext cx="302554" cy="303359"/>
            <a:chOff x="-5251625" y="3991275"/>
            <a:chExt cx="291450" cy="292225"/>
          </a:xfrm>
        </p:grpSpPr>
        <p:sp>
          <p:nvSpPr>
            <p:cNvPr id="14835" name="Google Shape;14835;p78"/>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78"/>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78"/>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78"/>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78"/>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0" name="Google Shape;14840;p78"/>
          <p:cNvGrpSpPr/>
          <p:nvPr/>
        </p:nvGrpSpPr>
        <p:grpSpPr>
          <a:xfrm>
            <a:off x="4844953" y="3269119"/>
            <a:ext cx="230614" cy="302528"/>
            <a:chOff x="-3365275" y="3253275"/>
            <a:chExt cx="222150" cy="291425"/>
          </a:xfrm>
        </p:grpSpPr>
        <p:sp>
          <p:nvSpPr>
            <p:cNvPr id="14841" name="Google Shape;14841;p78"/>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78"/>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3" name="Google Shape;14843;p78"/>
          <p:cNvGrpSpPr/>
          <p:nvPr/>
        </p:nvGrpSpPr>
        <p:grpSpPr>
          <a:xfrm>
            <a:off x="4826163" y="3640279"/>
            <a:ext cx="268193" cy="304189"/>
            <a:chOff x="-3383375" y="3611625"/>
            <a:chExt cx="258350" cy="293025"/>
          </a:xfrm>
        </p:grpSpPr>
        <p:sp>
          <p:nvSpPr>
            <p:cNvPr id="14844" name="Google Shape;14844;p78"/>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78"/>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6" name="Google Shape;14846;p78"/>
          <p:cNvGrpSpPr/>
          <p:nvPr/>
        </p:nvGrpSpPr>
        <p:grpSpPr>
          <a:xfrm>
            <a:off x="4871114" y="4038799"/>
            <a:ext cx="195448" cy="302554"/>
            <a:chOff x="-3347950" y="3971575"/>
            <a:chExt cx="188275" cy="291450"/>
          </a:xfrm>
        </p:grpSpPr>
        <p:sp>
          <p:nvSpPr>
            <p:cNvPr id="14847" name="Google Shape;14847;p78"/>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78"/>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78"/>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0" name="Google Shape;14850;p78"/>
          <p:cNvGrpSpPr/>
          <p:nvPr/>
        </p:nvGrpSpPr>
        <p:grpSpPr>
          <a:xfrm>
            <a:off x="6777113" y="3268288"/>
            <a:ext cx="268193" cy="304189"/>
            <a:chOff x="-1575775" y="3238300"/>
            <a:chExt cx="258350" cy="293025"/>
          </a:xfrm>
        </p:grpSpPr>
        <p:sp>
          <p:nvSpPr>
            <p:cNvPr id="14851" name="Google Shape;14851;p78"/>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78"/>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78"/>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78"/>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78"/>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6" name="Google Shape;14856;p78"/>
          <p:cNvGrpSpPr/>
          <p:nvPr/>
        </p:nvGrpSpPr>
        <p:grpSpPr>
          <a:xfrm>
            <a:off x="6758700" y="3639474"/>
            <a:ext cx="305020" cy="305798"/>
            <a:chOff x="-1591550" y="3597475"/>
            <a:chExt cx="293825" cy="294575"/>
          </a:xfrm>
        </p:grpSpPr>
        <p:sp>
          <p:nvSpPr>
            <p:cNvPr id="14857" name="Google Shape;14857;p78"/>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78"/>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78"/>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0" name="Google Shape;14860;p78"/>
          <p:cNvGrpSpPr/>
          <p:nvPr/>
        </p:nvGrpSpPr>
        <p:grpSpPr>
          <a:xfrm>
            <a:off x="6767694" y="4046155"/>
            <a:ext cx="304189" cy="287839"/>
            <a:chOff x="-1592325" y="3957400"/>
            <a:chExt cx="293025" cy="277275"/>
          </a:xfrm>
        </p:grpSpPr>
        <p:sp>
          <p:nvSpPr>
            <p:cNvPr id="14861" name="Google Shape;14861;p78"/>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78"/>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78"/>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78"/>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5" name="Google Shape;14865;p78"/>
          <p:cNvGrpSpPr/>
          <p:nvPr/>
        </p:nvGrpSpPr>
        <p:grpSpPr>
          <a:xfrm>
            <a:off x="7566005" y="3640694"/>
            <a:ext cx="266558" cy="303359"/>
            <a:chOff x="-778700" y="3612425"/>
            <a:chExt cx="256775" cy="292225"/>
          </a:xfrm>
        </p:grpSpPr>
        <p:sp>
          <p:nvSpPr>
            <p:cNvPr id="14866" name="Google Shape;14866;p78"/>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78"/>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78"/>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78"/>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78"/>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78"/>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2" name="Google Shape;14872;p78"/>
          <p:cNvGrpSpPr/>
          <p:nvPr/>
        </p:nvGrpSpPr>
        <p:grpSpPr>
          <a:xfrm>
            <a:off x="2080850" y="1641166"/>
            <a:ext cx="294442" cy="295215"/>
            <a:chOff x="6679825" y="2693700"/>
            <a:chExt cx="257875" cy="258575"/>
          </a:xfrm>
        </p:grpSpPr>
        <p:sp>
          <p:nvSpPr>
            <p:cNvPr id="14873" name="Google Shape;14873;p78"/>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78"/>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5" name="Google Shape;14875;p78"/>
          <p:cNvGrpSpPr/>
          <p:nvPr/>
        </p:nvGrpSpPr>
        <p:grpSpPr>
          <a:xfrm>
            <a:off x="2073922" y="1998089"/>
            <a:ext cx="302373" cy="300011"/>
            <a:chOff x="6790450" y="3119050"/>
            <a:chExt cx="262750" cy="260675"/>
          </a:xfrm>
        </p:grpSpPr>
        <p:sp>
          <p:nvSpPr>
            <p:cNvPr id="14876" name="Google Shape;14876;p78"/>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78"/>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8" name="Google Shape;14878;p78"/>
          <p:cNvGrpSpPr/>
          <p:nvPr/>
        </p:nvGrpSpPr>
        <p:grpSpPr>
          <a:xfrm>
            <a:off x="6586588" y="4426561"/>
            <a:ext cx="245642" cy="279461"/>
            <a:chOff x="7728464" y="1561258"/>
            <a:chExt cx="349719" cy="397866"/>
          </a:xfrm>
        </p:grpSpPr>
        <p:sp>
          <p:nvSpPr>
            <p:cNvPr id="14879" name="Google Shape;14879;p78"/>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78"/>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1" name="Google Shape;14881;p78"/>
          <p:cNvGrpSpPr/>
          <p:nvPr/>
        </p:nvGrpSpPr>
        <p:grpSpPr>
          <a:xfrm>
            <a:off x="5089198" y="4426561"/>
            <a:ext cx="279490" cy="279461"/>
            <a:chOff x="5611350" y="1561258"/>
            <a:chExt cx="397907" cy="397866"/>
          </a:xfrm>
        </p:grpSpPr>
        <p:sp>
          <p:nvSpPr>
            <p:cNvPr id="14882" name="Google Shape;14882;p78"/>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78"/>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78"/>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78"/>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6" name="Google Shape;14886;p78"/>
          <p:cNvGrpSpPr/>
          <p:nvPr/>
        </p:nvGrpSpPr>
        <p:grpSpPr>
          <a:xfrm>
            <a:off x="5463566" y="4496683"/>
            <a:ext cx="279439" cy="139217"/>
            <a:chOff x="6140660" y="1661097"/>
            <a:chExt cx="397835" cy="198202"/>
          </a:xfrm>
        </p:grpSpPr>
        <p:sp>
          <p:nvSpPr>
            <p:cNvPr id="14887" name="Google Shape;14887;p78"/>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78"/>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78"/>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78"/>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1" name="Google Shape;14891;p78"/>
          <p:cNvGrpSpPr/>
          <p:nvPr/>
        </p:nvGrpSpPr>
        <p:grpSpPr>
          <a:xfrm>
            <a:off x="5837882" y="4426561"/>
            <a:ext cx="279490" cy="279461"/>
            <a:chOff x="6669907" y="1561258"/>
            <a:chExt cx="397907" cy="397866"/>
          </a:xfrm>
        </p:grpSpPr>
        <p:sp>
          <p:nvSpPr>
            <p:cNvPr id="14892" name="Google Shape;14892;p78"/>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78"/>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78"/>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78"/>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78"/>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7" name="Google Shape;14897;p78"/>
          <p:cNvGrpSpPr/>
          <p:nvPr/>
        </p:nvGrpSpPr>
        <p:grpSpPr>
          <a:xfrm>
            <a:off x="6212250" y="4426561"/>
            <a:ext cx="279461" cy="279461"/>
            <a:chOff x="7199196" y="1561258"/>
            <a:chExt cx="397866" cy="397866"/>
          </a:xfrm>
        </p:grpSpPr>
        <p:sp>
          <p:nvSpPr>
            <p:cNvPr id="14898" name="Google Shape;14898;p78"/>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78"/>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78"/>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1" name="Google Shape;14901;p78"/>
          <p:cNvGrpSpPr/>
          <p:nvPr/>
        </p:nvGrpSpPr>
        <p:grpSpPr>
          <a:xfrm>
            <a:off x="3592360" y="4468039"/>
            <a:ext cx="279490" cy="196505"/>
            <a:chOff x="3386036" y="1746339"/>
            <a:chExt cx="397907" cy="279762"/>
          </a:xfrm>
        </p:grpSpPr>
        <p:sp>
          <p:nvSpPr>
            <p:cNvPr id="14902" name="Google Shape;14902;p78"/>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78"/>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4" name="Google Shape;14904;p78"/>
          <p:cNvGrpSpPr/>
          <p:nvPr/>
        </p:nvGrpSpPr>
        <p:grpSpPr>
          <a:xfrm>
            <a:off x="4340466" y="4426546"/>
            <a:ext cx="279490" cy="279490"/>
            <a:chOff x="4417380" y="1687279"/>
            <a:chExt cx="397907" cy="397907"/>
          </a:xfrm>
        </p:grpSpPr>
        <p:sp>
          <p:nvSpPr>
            <p:cNvPr id="14905" name="Google Shape;14905;p78"/>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78"/>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7" name="Google Shape;14907;p78"/>
          <p:cNvGrpSpPr/>
          <p:nvPr/>
        </p:nvGrpSpPr>
        <p:grpSpPr>
          <a:xfrm>
            <a:off x="3218007" y="4426553"/>
            <a:ext cx="279476" cy="279476"/>
            <a:chOff x="2869999" y="1687279"/>
            <a:chExt cx="397887" cy="397887"/>
          </a:xfrm>
        </p:grpSpPr>
        <p:sp>
          <p:nvSpPr>
            <p:cNvPr id="14908" name="Google Shape;14908;p78"/>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78"/>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0" name="Google Shape;14910;p78"/>
          <p:cNvGrpSpPr/>
          <p:nvPr/>
        </p:nvGrpSpPr>
        <p:grpSpPr>
          <a:xfrm>
            <a:off x="3966728" y="4426817"/>
            <a:ext cx="278860" cy="278948"/>
            <a:chOff x="3902887" y="1687655"/>
            <a:chExt cx="397010" cy="397135"/>
          </a:xfrm>
        </p:grpSpPr>
        <p:sp>
          <p:nvSpPr>
            <p:cNvPr id="14911" name="Google Shape;14911;p78"/>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78"/>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3" name="Google Shape;14913;p78"/>
          <p:cNvGrpSpPr/>
          <p:nvPr/>
        </p:nvGrpSpPr>
        <p:grpSpPr>
          <a:xfrm>
            <a:off x="4714834" y="4426546"/>
            <a:ext cx="279490" cy="279490"/>
            <a:chOff x="4933458" y="1687279"/>
            <a:chExt cx="397907" cy="397907"/>
          </a:xfrm>
        </p:grpSpPr>
        <p:sp>
          <p:nvSpPr>
            <p:cNvPr id="14914" name="Google Shape;14914;p78"/>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78"/>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6" name="Google Shape;14916;p78"/>
          <p:cNvGrpSpPr/>
          <p:nvPr/>
        </p:nvGrpSpPr>
        <p:grpSpPr>
          <a:xfrm>
            <a:off x="2094198" y="4426553"/>
            <a:ext cx="279476" cy="279476"/>
            <a:chOff x="1379798" y="1723250"/>
            <a:chExt cx="397887" cy="397887"/>
          </a:xfrm>
        </p:grpSpPr>
        <p:sp>
          <p:nvSpPr>
            <p:cNvPr id="14917" name="Google Shape;14917;p78"/>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78"/>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78"/>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78"/>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1" name="Google Shape;14921;p78"/>
          <p:cNvGrpSpPr/>
          <p:nvPr/>
        </p:nvGrpSpPr>
        <p:grpSpPr>
          <a:xfrm>
            <a:off x="1345493" y="4426553"/>
            <a:ext cx="279490" cy="279476"/>
            <a:chOff x="266768" y="1721375"/>
            <a:chExt cx="397907" cy="397887"/>
          </a:xfrm>
        </p:grpSpPr>
        <p:sp>
          <p:nvSpPr>
            <p:cNvPr id="14922" name="Google Shape;14922;p78"/>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78"/>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4" name="Google Shape;14924;p78"/>
          <p:cNvGrpSpPr/>
          <p:nvPr/>
        </p:nvGrpSpPr>
        <p:grpSpPr>
          <a:xfrm>
            <a:off x="1719859" y="4426553"/>
            <a:ext cx="279461" cy="279476"/>
            <a:chOff x="864491" y="1723250"/>
            <a:chExt cx="397866" cy="397887"/>
          </a:xfrm>
        </p:grpSpPr>
        <p:sp>
          <p:nvSpPr>
            <p:cNvPr id="14925" name="Google Shape;14925;p78"/>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78"/>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78"/>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28" name="Google Shape;14928;p78"/>
          <p:cNvSpPr/>
          <p:nvPr/>
        </p:nvSpPr>
        <p:spPr>
          <a:xfrm>
            <a:off x="2468592" y="4451988"/>
            <a:ext cx="280329" cy="228637"/>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29" name="Google Shape;14929;p78"/>
          <p:cNvGrpSpPr/>
          <p:nvPr/>
        </p:nvGrpSpPr>
        <p:grpSpPr>
          <a:xfrm>
            <a:off x="2843740" y="4426832"/>
            <a:ext cx="279388" cy="278918"/>
            <a:chOff x="2408992" y="1722875"/>
            <a:chExt cx="397761" cy="397093"/>
          </a:xfrm>
        </p:grpSpPr>
        <p:sp>
          <p:nvSpPr>
            <p:cNvPr id="14930" name="Google Shape;14930;p78"/>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78"/>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2" name="Google Shape;14932;p78"/>
          <p:cNvGrpSpPr/>
          <p:nvPr/>
        </p:nvGrpSpPr>
        <p:grpSpPr>
          <a:xfrm>
            <a:off x="6576454" y="2738015"/>
            <a:ext cx="257472" cy="292918"/>
            <a:chOff x="7660859" y="2571753"/>
            <a:chExt cx="366561" cy="417024"/>
          </a:xfrm>
        </p:grpSpPr>
        <p:sp>
          <p:nvSpPr>
            <p:cNvPr id="14933" name="Google Shape;14933;p78"/>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78"/>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78"/>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6" name="Google Shape;14936;p78"/>
          <p:cNvGrpSpPr/>
          <p:nvPr/>
        </p:nvGrpSpPr>
        <p:grpSpPr>
          <a:xfrm>
            <a:off x="5079333" y="2738015"/>
            <a:ext cx="292918" cy="292918"/>
            <a:chOff x="5566722" y="2571753"/>
            <a:chExt cx="417024" cy="417024"/>
          </a:xfrm>
        </p:grpSpPr>
        <p:sp>
          <p:nvSpPr>
            <p:cNvPr id="14937" name="Google Shape;14937;p78"/>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78"/>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9" name="Google Shape;14939;p78"/>
          <p:cNvGrpSpPr/>
          <p:nvPr/>
        </p:nvGrpSpPr>
        <p:grpSpPr>
          <a:xfrm>
            <a:off x="5453615" y="2811538"/>
            <a:ext cx="292910" cy="145873"/>
            <a:chOff x="6090251" y="2676413"/>
            <a:chExt cx="417014" cy="207677"/>
          </a:xfrm>
        </p:grpSpPr>
        <p:sp>
          <p:nvSpPr>
            <p:cNvPr id="14940" name="Google Shape;14940;p78"/>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78"/>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78"/>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78"/>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4" name="Google Shape;14944;p78"/>
          <p:cNvGrpSpPr/>
          <p:nvPr/>
        </p:nvGrpSpPr>
        <p:grpSpPr>
          <a:xfrm>
            <a:off x="6202172" y="2738015"/>
            <a:ext cx="292918" cy="292918"/>
            <a:chOff x="7137330" y="2571753"/>
            <a:chExt cx="417024" cy="417024"/>
          </a:xfrm>
        </p:grpSpPr>
        <p:sp>
          <p:nvSpPr>
            <p:cNvPr id="14945" name="Google Shape;14945;p78"/>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78"/>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78"/>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8" name="Google Shape;14948;p78"/>
          <p:cNvGrpSpPr/>
          <p:nvPr/>
        </p:nvGrpSpPr>
        <p:grpSpPr>
          <a:xfrm>
            <a:off x="5827890" y="2738015"/>
            <a:ext cx="292918" cy="292918"/>
            <a:chOff x="6613801" y="2571753"/>
            <a:chExt cx="417024" cy="417024"/>
          </a:xfrm>
        </p:grpSpPr>
        <p:sp>
          <p:nvSpPr>
            <p:cNvPr id="14949" name="Google Shape;14949;p78"/>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78"/>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78"/>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78"/>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78"/>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4" name="Google Shape;14954;p78"/>
          <p:cNvGrpSpPr/>
          <p:nvPr/>
        </p:nvGrpSpPr>
        <p:grpSpPr>
          <a:xfrm>
            <a:off x="3207894" y="2738008"/>
            <a:ext cx="292933" cy="292933"/>
            <a:chOff x="2964567" y="2571753"/>
            <a:chExt cx="417045" cy="417045"/>
          </a:xfrm>
        </p:grpSpPr>
        <p:sp>
          <p:nvSpPr>
            <p:cNvPr id="14955" name="Google Shape;14955;p78"/>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78"/>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7" name="Google Shape;14957;p78"/>
          <p:cNvGrpSpPr/>
          <p:nvPr/>
        </p:nvGrpSpPr>
        <p:grpSpPr>
          <a:xfrm>
            <a:off x="3582191" y="2781487"/>
            <a:ext cx="292918" cy="205975"/>
            <a:chOff x="3476576" y="2633631"/>
            <a:chExt cx="417024" cy="293244"/>
          </a:xfrm>
        </p:grpSpPr>
        <p:sp>
          <p:nvSpPr>
            <p:cNvPr id="14958" name="Google Shape;14958;p78"/>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78"/>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0" name="Google Shape;14960;p78"/>
          <p:cNvGrpSpPr/>
          <p:nvPr/>
        </p:nvGrpSpPr>
        <p:grpSpPr>
          <a:xfrm>
            <a:off x="3956473" y="2738067"/>
            <a:ext cx="292933" cy="292815"/>
            <a:chOff x="3988564" y="2571836"/>
            <a:chExt cx="417045" cy="416878"/>
          </a:xfrm>
        </p:grpSpPr>
        <p:sp>
          <p:nvSpPr>
            <p:cNvPr id="14961" name="Google Shape;14961;p78"/>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78"/>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3" name="Google Shape;14963;p78"/>
          <p:cNvGrpSpPr/>
          <p:nvPr/>
        </p:nvGrpSpPr>
        <p:grpSpPr>
          <a:xfrm>
            <a:off x="4330770" y="2738015"/>
            <a:ext cx="292918" cy="292918"/>
            <a:chOff x="4500573" y="2571753"/>
            <a:chExt cx="417024" cy="417024"/>
          </a:xfrm>
        </p:grpSpPr>
        <p:sp>
          <p:nvSpPr>
            <p:cNvPr id="14964" name="Google Shape;14964;p78"/>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78"/>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6" name="Google Shape;14966;p78"/>
          <p:cNvGrpSpPr/>
          <p:nvPr/>
        </p:nvGrpSpPr>
        <p:grpSpPr>
          <a:xfrm>
            <a:off x="4705052" y="2738015"/>
            <a:ext cx="292918" cy="292918"/>
            <a:chOff x="5012603" y="2571753"/>
            <a:chExt cx="417024" cy="417024"/>
          </a:xfrm>
        </p:grpSpPr>
        <p:sp>
          <p:nvSpPr>
            <p:cNvPr id="14967" name="Google Shape;14967;p78"/>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78"/>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69" name="Google Shape;14969;p78"/>
          <p:cNvSpPr/>
          <p:nvPr/>
        </p:nvSpPr>
        <p:spPr>
          <a:xfrm>
            <a:off x="1334556" y="2738029"/>
            <a:ext cx="292936" cy="292936"/>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70" name="Google Shape;14970;p78"/>
          <p:cNvGrpSpPr/>
          <p:nvPr/>
        </p:nvGrpSpPr>
        <p:grpSpPr>
          <a:xfrm>
            <a:off x="1708832" y="2738015"/>
            <a:ext cx="292947" cy="292918"/>
            <a:chOff x="812101" y="2571761"/>
            <a:chExt cx="417066" cy="417024"/>
          </a:xfrm>
        </p:grpSpPr>
        <p:sp>
          <p:nvSpPr>
            <p:cNvPr id="14971" name="Google Shape;14971;p78"/>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78"/>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78"/>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78"/>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5" name="Google Shape;14975;p78"/>
          <p:cNvGrpSpPr/>
          <p:nvPr/>
        </p:nvGrpSpPr>
        <p:grpSpPr>
          <a:xfrm>
            <a:off x="2083144" y="2738015"/>
            <a:ext cx="292918" cy="292918"/>
            <a:chOff x="1323129" y="2571761"/>
            <a:chExt cx="417024" cy="417024"/>
          </a:xfrm>
        </p:grpSpPr>
        <p:sp>
          <p:nvSpPr>
            <p:cNvPr id="14976" name="Google Shape;14976;p78"/>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78"/>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78"/>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78"/>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80" name="Google Shape;14980;p78"/>
          <p:cNvSpPr/>
          <p:nvPr/>
        </p:nvSpPr>
        <p:spPr>
          <a:xfrm>
            <a:off x="2457466" y="2764452"/>
            <a:ext cx="294387" cy="240087"/>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81" name="Google Shape;14981;p78"/>
          <p:cNvGrpSpPr/>
          <p:nvPr/>
        </p:nvGrpSpPr>
        <p:grpSpPr>
          <a:xfrm>
            <a:off x="2833159" y="2738008"/>
            <a:ext cx="293372" cy="292933"/>
            <a:chOff x="2344476" y="2571761"/>
            <a:chExt cx="417671" cy="417045"/>
          </a:xfrm>
        </p:grpSpPr>
        <p:sp>
          <p:nvSpPr>
            <p:cNvPr id="14982" name="Google Shape;14982;p78"/>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78"/>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987" name="Shape 14987"/>
        <p:cNvGrpSpPr/>
        <p:nvPr/>
      </p:nvGrpSpPr>
      <p:grpSpPr>
        <a:xfrm>
          <a:off x="0" y="0"/>
          <a:ext cx="0" cy="0"/>
          <a:chOff x="0" y="0"/>
          <a:chExt cx="0" cy="0"/>
        </a:xfrm>
      </p:grpSpPr>
      <p:sp>
        <p:nvSpPr>
          <p:cNvPr id="14988" name="Google Shape;14988;p79"/>
          <p:cNvSpPr txBox="1"/>
          <p:nvPr>
            <p:ph idx="4294967295" type="title"/>
          </p:nvPr>
        </p:nvSpPr>
        <p:spPr>
          <a:xfrm>
            <a:off x="1068100" y="928284"/>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4989" name="Google Shape;14989;p79"/>
          <p:cNvGrpSpPr/>
          <p:nvPr/>
        </p:nvGrpSpPr>
        <p:grpSpPr>
          <a:xfrm>
            <a:off x="1049401" y="1688535"/>
            <a:ext cx="334346" cy="329068"/>
            <a:chOff x="683125" y="1955275"/>
            <a:chExt cx="299325" cy="294600"/>
          </a:xfrm>
        </p:grpSpPr>
        <p:sp>
          <p:nvSpPr>
            <p:cNvPr id="14990" name="Google Shape;14990;p79"/>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79"/>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79"/>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79"/>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4" name="Google Shape;14994;p79"/>
          <p:cNvGrpSpPr/>
          <p:nvPr/>
        </p:nvGrpSpPr>
        <p:grpSpPr>
          <a:xfrm>
            <a:off x="1050281" y="2079583"/>
            <a:ext cx="332587" cy="330855"/>
            <a:chOff x="685475" y="2318350"/>
            <a:chExt cx="297750" cy="296200"/>
          </a:xfrm>
        </p:grpSpPr>
        <p:sp>
          <p:nvSpPr>
            <p:cNvPr id="14995" name="Google Shape;14995;p79"/>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79"/>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79"/>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98" name="Google Shape;14998;p79"/>
          <p:cNvSpPr/>
          <p:nvPr/>
        </p:nvSpPr>
        <p:spPr>
          <a:xfrm>
            <a:off x="1051601" y="2504974"/>
            <a:ext cx="329934" cy="330800"/>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99" name="Google Shape;14999;p79"/>
          <p:cNvGrpSpPr/>
          <p:nvPr/>
        </p:nvGrpSpPr>
        <p:grpSpPr>
          <a:xfrm>
            <a:off x="3159658" y="1688312"/>
            <a:ext cx="293017" cy="329515"/>
            <a:chOff x="2523000" y="1954875"/>
            <a:chExt cx="262325" cy="295000"/>
          </a:xfrm>
        </p:grpSpPr>
        <p:sp>
          <p:nvSpPr>
            <p:cNvPr id="15000" name="Google Shape;15000;p79"/>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79"/>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2" name="Google Shape;15002;p79"/>
          <p:cNvGrpSpPr/>
          <p:nvPr/>
        </p:nvGrpSpPr>
        <p:grpSpPr>
          <a:xfrm>
            <a:off x="3139873" y="2080030"/>
            <a:ext cx="332587" cy="329962"/>
            <a:chOff x="2508825" y="2318350"/>
            <a:chExt cx="297750" cy="295400"/>
          </a:xfrm>
        </p:grpSpPr>
        <p:sp>
          <p:nvSpPr>
            <p:cNvPr id="15003" name="Google Shape;15003;p79"/>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79"/>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05" name="Google Shape;15005;p79"/>
          <p:cNvSpPr/>
          <p:nvPr/>
        </p:nvSpPr>
        <p:spPr>
          <a:xfrm>
            <a:off x="3140731" y="2504974"/>
            <a:ext cx="330827" cy="330800"/>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06" name="Google Shape;15006;p79"/>
          <p:cNvGrpSpPr/>
          <p:nvPr/>
        </p:nvGrpSpPr>
        <p:grpSpPr>
          <a:xfrm>
            <a:off x="5245510" y="1688103"/>
            <a:ext cx="329068" cy="329934"/>
            <a:chOff x="4321150" y="1946600"/>
            <a:chExt cx="294600" cy="295375"/>
          </a:xfrm>
        </p:grpSpPr>
        <p:sp>
          <p:nvSpPr>
            <p:cNvPr id="15007" name="Google Shape;15007;p79"/>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79"/>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79"/>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10" name="Google Shape;15010;p79"/>
          <p:cNvSpPr/>
          <p:nvPr/>
        </p:nvSpPr>
        <p:spPr>
          <a:xfrm>
            <a:off x="5242386" y="2090582"/>
            <a:ext cx="335240" cy="308851"/>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79"/>
          <p:cNvSpPr/>
          <p:nvPr/>
        </p:nvSpPr>
        <p:spPr>
          <a:xfrm>
            <a:off x="5242833" y="2505407"/>
            <a:ext cx="334346" cy="329934"/>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79"/>
          <p:cNvSpPr/>
          <p:nvPr/>
        </p:nvSpPr>
        <p:spPr>
          <a:xfrm>
            <a:off x="7397176" y="1688979"/>
            <a:ext cx="212062" cy="32817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79"/>
          <p:cNvSpPr/>
          <p:nvPr/>
        </p:nvSpPr>
        <p:spPr>
          <a:xfrm>
            <a:off x="1470463" y="1687653"/>
            <a:ext cx="332559" cy="33082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14" name="Google Shape;15014;p79"/>
          <p:cNvGrpSpPr/>
          <p:nvPr/>
        </p:nvGrpSpPr>
        <p:grpSpPr>
          <a:xfrm>
            <a:off x="1470025" y="2080030"/>
            <a:ext cx="333452" cy="329962"/>
            <a:chOff x="1049375" y="2318350"/>
            <a:chExt cx="298525" cy="295400"/>
          </a:xfrm>
        </p:grpSpPr>
        <p:sp>
          <p:nvSpPr>
            <p:cNvPr id="15015" name="Google Shape;15015;p79"/>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79"/>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79"/>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79"/>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9" name="Google Shape;15019;p79"/>
          <p:cNvGrpSpPr/>
          <p:nvPr/>
        </p:nvGrpSpPr>
        <p:grpSpPr>
          <a:xfrm>
            <a:off x="1470472" y="2504099"/>
            <a:ext cx="332559" cy="332559"/>
            <a:chOff x="1049375" y="2680675"/>
            <a:chExt cx="297725" cy="297725"/>
          </a:xfrm>
        </p:grpSpPr>
        <p:sp>
          <p:nvSpPr>
            <p:cNvPr id="15020" name="Google Shape;15020;p79"/>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79"/>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2" name="Google Shape;15022;p79"/>
          <p:cNvGrpSpPr/>
          <p:nvPr/>
        </p:nvGrpSpPr>
        <p:grpSpPr>
          <a:xfrm>
            <a:off x="3565926" y="1688089"/>
            <a:ext cx="329934" cy="329962"/>
            <a:chOff x="2872725" y="1954475"/>
            <a:chExt cx="295375" cy="295400"/>
          </a:xfrm>
        </p:grpSpPr>
        <p:sp>
          <p:nvSpPr>
            <p:cNvPr id="15023" name="Google Shape;15023;p79"/>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79"/>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79"/>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6" name="Google Shape;15026;p79"/>
          <p:cNvGrpSpPr/>
          <p:nvPr/>
        </p:nvGrpSpPr>
        <p:grpSpPr>
          <a:xfrm>
            <a:off x="3586158" y="2079150"/>
            <a:ext cx="289471" cy="331721"/>
            <a:chOff x="2890050" y="2318350"/>
            <a:chExt cx="259150" cy="296975"/>
          </a:xfrm>
        </p:grpSpPr>
        <p:sp>
          <p:nvSpPr>
            <p:cNvPr id="15027" name="Google Shape;15027;p79"/>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79"/>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29" name="Google Shape;15029;p79"/>
          <p:cNvSpPr/>
          <p:nvPr/>
        </p:nvSpPr>
        <p:spPr>
          <a:xfrm>
            <a:off x="3623957" y="2504527"/>
            <a:ext cx="213822" cy="331693"/>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30" name="Google Shape;15030;p79"/>
          <p:cNvGrpSpPr/>
          <p:nvPr/>
        </p:nvGrpSpPr>
        <p:grpSpPr>
          <a:xfrm>
            <a:off x="5662394" y="1688549"/>
            <a:ext cx="329040" cy="329040"/>
            <a:chOff x="4685050" y="1945825"/>
            <a:chExt cx="294575" cy="294575"/>
          </a:xfrm>
        </p:grpSpPr>
        <p:sp>
          <p:nvSpPr>
            <p:cNvPr id="15031" name="Google Shape;15031;p79"/>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79"/>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79"/>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79"/>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79"/>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36" name="Google Shape;15036;p79"/>
          <p:cNvSpPr/>
          <p:nvPr/>
        </p:nvSpPr>
        <p:spPr>
          <a:xfrm>
            <a:off x="5661906" y="2080473"/>
            <a:ext cx="329934" cy="329068"/>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79"/>
          <p:cNvSpPr/>
          <p:nvPr/>
        </p:nvSpPr>
        <p:spPr>
          <a:xfrm>
            <a:off x="5681705" y="2504527"/>
            <a:ext cx="290336" cy="331693"/>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38" name="Google Shape;15038;p79"/>
          <p:cNvGrpSpPr/>
          <p:nvPr/>
        </p:nvGrpSpPr>
        <p:grpSpPr>
          <a:xfrm>
            <a:off x="7338295" y="2080477"/>
            <a:ext cx="329934" cy="329068"/>
            <a:chOff x="6131900" y="2301825"/>
            <a:chExt cx="295375" cy="294600"/>
          </a:xfrm>
        </p:grpSpPr>
        <p:sp>
          <p:nvSpPr>
            <p:cNvPr id="15039" name="Google Shape;15039;p79"/>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79"/>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79"/>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79"/>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3" name="Google Shape;15043;p79"/>
          <p:cNvGrpSpPr/>
          <p:nvPr/>
        </p:nvGrpSpPr>
        <p:grpSpPr>
          <a:xfrm>
            <a:off x="1890428" y="1687656"/>
            <a:ext cx="332587" cy="330827"/>
            <a:chOff x="1412450" y="1954475"/>
            <a:chExt cx="297750" cy="296175"/>
          </a:xfrm>
        </p:grpSpPr>
        <p:sp>
          <p:nvSpPr>
            <p:cNvPr id="15044" name="Google Shape;15044;p79"/>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79"/>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46" name="Google Shape;15046;p79"/>
          <p:cNvSpPr/>
          <p:nvPr/>
        </p:nvSpPr>
        <p:spPr>
          <a:xfrm>
            <a:off x="1891728" y="2081353"/>
            <a:ext cx="329962" cy="327309"/>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47" name="Google Shape;15047;p79"/>
          <p:cNvGrpSpPr/>
          <p:nvPr/>
        </p:nvGrpSpPr>
        <p:grpSpPr>
          <a:xfrm>
            <a:off x="1890428" y="2504211"/>
            <a:ext cx="332587" cy="332335"/>
            <a:chOff x="1413250" y="2680675"/>
            <a:chExt cx="297750" cy="297525"/>
          </a:xfrm>
        </p:grpSpPr>
        <p:sp>
          <p:nvSpPr>
            <p:cNvPr id="15048" name="Google Shape;15048;p79"/>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79"/>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79"/>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79"/>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52" name="Google Shape;15052;p79"/>
          <p:cNvSpPr/>
          <p:nvPr/>
        </p:nvSpPr>
        <p:spPr>
          <a:xfrm>
            <a:off x="4028449" y="1687666"/>
            <a:ext cx="256044" cy="330800"/>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79"/>
          <p:cNvSpPr/>
          <p:nvPr/>
        </p:nvSpPr>
        <p:spPr>
          <a:xfrm>
            <a:off x="3983141" y="2080263"/>
            <a:ext cx="346661" cy="329487"/>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79"/>
          <p:cNvSpPr/>
          <p:nvPr/>
        </p:nvSpPr>
        <p:spPr>
          <a:xfrm>
            <a:off x="3990178" y="2504974"/>
            <a:ext cx="332587" cy="330800"/>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55" name="Google Shape;15055;p79"/>
          <p:cNvGrpSpPr/>
          <p:nvPr/>
        </p:nvGrpSpPr>
        <p:grpSpPr>
          <a:xfrm>
            <a:off x="6081470" y="1688228"/>
            <a:ext cx="331693" cy="329683"/>
            <a:chOff x="5045775" y="1946400"/>
            <a:chExt cx="296950" cy="295150"/>
          </a:xfrm>
        </p:grpSpPr>
        <p:sp>
          <p:nvSpPr>
            <p:cNvPr id="15056" name="Google Shape;15056;p79"/>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79"/>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8" name="Google Shape;15058;p79"/>
          <p:cNvGrpSpPr/>
          <p:nvPr/>
        </p:nvGrpSpPr>
        <p:grpSpPr>
          <a:xfrm>
            <a:off x="6080144" y="2098949"/>
            <a:ext cx="334346" cy="292123"/>
            <a:chOff x="5046550" y="2327025"/>
            <a:chExt cx="299325" cy="261525"/>
          </a:xfrm>
        </p:grpSpPr>
        <p:sp>
          <p:nvSpPr>
            <p:cNvPr id="15059" name="Google Shape;15059;p79"/>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79"/>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79"/>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62" name="Google Shape;15062;p79"/>
          <p:cNvSpPr/>
          <p:nvPr/>
        </p:nvSpPr>
        <p:spPr>
          <a:xfrm>
            <a:off x="6154882" y="2504527"/>
            <a:ext cx="184780" cy="331693"/>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63" name="Google Shape;15063;p79"/>
          <p:cNvGrpSpPr/>
          <p:nvPr/>
        </p:nvGrpSpPr>
        <p:grpSpPr>
          <a:xfrm>
            <a:off x="7336969" y="2505411"/>
            <a:ext cx="332587" cy="329934"/>
            <a:chOff x="6167350" y="2672800"/>
            <a:chExt cx="297750" cy="295375"/>
          </a:xfrm>
        </p:grpSpPr>
        <p:sp>
          <p:nvSpPr>
            <p:cNvPr id="15064" name="Google Shape;15064;p79"/>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79"/>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79"/>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79"/>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79"/>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9" name="Google Shape;15069;p79"/>
          <p:cNvGrpSpPr/>
          <p:nvPr/>
        </p:nvGrpSpPr>
        <p:grpSpPr>
          <a:xfrm>
            <a:off x="2310383" y="1687223"/>
            <a:ext cx="329068" cy="331693"/>
            <a:chOff x="1777925" y="1953700"/>
            <a:chExt cx="294600" cy="296950"/>
          </a:xfrm>
        </p:grpSpPr>
        <p:sp>
          <p:nvSpPr>
            <p:cNvPr id="15070" name="Google Shape;15070;p79"/>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79"/>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79"/>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79"/>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4" name="Google Shape;15074;p79"/>
          <p:cNvGrpSpPr/>
          <p:nvPr/>
        </p:nvGrpSpPr>
        <p:grpSpPr>
          <a:xfrm>
            <a:off x="2325351" y="2080477"/>
            <a:ext cx="299133" cy="329068"/>
            <a:chOff x="1790525" y="2319150"/>
            <a:chExt cx="267800" cy="294600"/>
          </a:xfrm>
        </p:grpSpPr>
        <p:sp>
          <p:nvSpPr>
            <p:cNvPr id="15075" name="Google Shape;15075;p79"/>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79"/>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77" name="Google Shape;15077;p79"/>
          <p:cNvSpPr/>
          <p:nvPr/>
        </p:nvSpPr>
        <p:spPr>
          <a:xfrm>
            <a:off x="2309041" y="2504527"/>
            <a:ext cx="331721" cy="331693"/>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78" name="Google Shape;15078;p79"/>
          <p:cNvGrpSpPr/>
          <p:nvPr/>
        </p:nvGrpSpPr>
        <p:grpSpPr>
          <a:xfrm>
            <a:off x="4411489" y="1688089"/>
            <a:ext cx="330827" cy="329962"/>
            <a:chOff x="3599700" y="1954475"/>
            <a:chExt cx="296175" cy="295400"/>
          </a:xfrm>
        </p:grpSpPr>
        <p:sp>
          <p:nvSpPr>
            <p:cNvPr id="15079" name="Google Shape;15079;p79"/>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79"/>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79"/>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2" name="Google Shape;15082;p79"/>
          <p:cNvGrpSpPr/>
          <p:nvPr/>
        </p:nvGrpSpPr>
        <p:grpSpPr>
          <a:xfrm>
            <a:off x="4412368" y="2080477"/>
            <a:ext cx="329068" cy="329068"/>
            <a:chOff x="3601275" y="2319150"/>
            <a:chExt cx="294600" cy="294600"/>
          </a:xfrm>
        </p:grpSpPr>
        <p:sp>
          <p:nvSpPr>
            <p:cNvPr id="15083" name="Google Shape;15083;p79"/>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79"/>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85" name="Google Shape;15085;p79"/>
          <p:cNvSpPr/>
          <p:nvPr/>
        </p:nvSpPr>
        <p:spPr>
          <a:xfrm>
            <a:off x="4411889" y="2505407"/>
            <a:ext cx="329962" cy="329934"/>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86" name="Google Shape;15086;p79"/>
          <p:cNvGrpSpPr/>
          <p:nvPr/>
        </p:nvGrpSpPr>
        <p:grpSpPr>
          <a:xfrm>
            <a:off x="6513741" y="1687670"/>
            <a:ext cx="310582" cy="330800"/>
            <a:chOff x="5421475" y="1945825"/>
            <a:chExt cx="278050" cy="296150"/>
          </a:xfrm>
        </p:grpSpPr>
        <p:sp>
          <p:nvSpPr>
            <p:cNvPr id="15087" name="Google Shape;15087;p79"/>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79"/>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79"/>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79"/>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79"/>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79"/>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79"/>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79"/>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95" name="Google Shape;15095;p79"/>
          <p:cNvSpPr/>
          <p:nvPr/>
        </p:nvSpPr>
        <p:spPr>
          <a:xfrm>
            <a:off x="6501811" y="2078714"/>
            <a:ext cx="334346" cy="332587"/>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96" name="Google Shape;15096;p79"/>
          <p:cNvGrpSpPr/>
          <p:nvPr/>
        </p:nvGrpSpPr>
        <p:grpSpPr>
          <a:xfrm>
            <a:off x="6503185" y="2563914"/>
            <a:ext cx="331693" cy="212928"/>
            <a:chOff x="5411225" y="2726350"/>
            <a:chExt cx="296950" cy="190625"/>
          </a:xfrm>
        </p:grpSpPr>
        <p:sp>
          <p:nvSpPr>
            <p:cNvPr id="15097" name="Google Shape;15097;p79"/>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79"/>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9" name="Google Shape;15099;p79"/>
          <p:cNvGrpSpPr/>
          <p:nvPr/>
        </p:nvGrpSpPr>
        <p:grpSpPr>
          <a:xfrm>
            <a:off x="7764197" y="1698574"/>
            <a:ext cx="332559" cy="308990"/>
            <a:chOff x="6524150" y="1938725"/>
            <a:chExt cx="297725" cy="276625"/>
          </a:xfrm>
        </p:grpSpPr>
        <p:sp>
          <p:nvSpPr>
            <p:cNvPr id="15100" name="Google Shape;15100;p79"/>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79"/>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79"/>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79"/>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4" name="Google Shape;15104;p79"/>
          <p:cNvGrpSpPr/>
          <p:nvPr/>
        </p:nvGrpSpPr>
        <p:grpSpPr>
          <a:xfrm>
            <a:off x="2726867" y="1687656"/>
            <a:ext cx="331721" cy="330827"/>
            <a:chOff x="2141000" y="1954475"/>
            <a:chExt cx="296975" cy="296175"/>
          </a:xfrm>
        </p:grpSpPr>
        <p:sp>
          <p:nvSpPr>
            <p:cNvPr id="15105" name="Google Shape;15105;p79"/>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79"/>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79"/>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79"/>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9" name="Google Shape;15109;p79"/>
          <p:cNvGrpSpPr/>
          <p:nvPr/>
        </p:nvGrpSpPr>
        <p:grpSpPr>
          <a:xfrm>
            <a:off x="2720723" y="2079918"/>
            <a:ext cx="344008" cy="330185"/>
            <a:chOff x="2140225" y="2318650"/>
            <a:chExt cx="307975" cy="295600"/>
          </a:xfrm>
        </p:grpSpPr>
        <p:sp>
          <p:nvSpPr>
            <p:cNvPr id="15110" name="Google Shape;15110;p79"/>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79"/>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2" name="Google Shape;15112;p79"/>
          <p:cNvGrpSpPr/>
          <p:nvPr/>
        </p:nvGrpSpPr>
        <p:grpSpPr>
          <a:xfrm>
            <a:off x="2725987" y="2504979"/>
            <a:ext cx="333480" cy="330800"/>
            <a:chOff x="2139425" y="2682250"/>
            <a:chExt cx="298550" cy="296150"/>
          </a:xfrm>
        </p:grpSpPr>
        <p:sp>
          <p:nvSpPr>
            <p:cNvPr id="15113" name="Google Shape;15113;p79"/>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79"/>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79"/>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79"/>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7" name="Google Shape;15117;p79"/>
          <p:cNvGrpSpPr/>
          <p:nvPr/>
        </p:nvGrpSpPr>
        <p:grpSpPr>
          <a:xfrm>
            <a:off x="4823141" y="1727686"/>
            <a:ext cx="331721" cy="250767"/>
            <a:chOff x="3962775" y="1990700"/>
            <a:chExt cx="296975" cy="224500"/>
          </a:xfrm>
        </p:grpSpPr>
        <p:sp>
          <p:nvSpPr>
            <p:cNvPr id="15118" name="Google Shape;15118;p79"/>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79"/>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79"/>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79"/>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2" name="Google Shape;15122;p79"/>
          <p:cNvGrpSpPr/>
          <p:nvPr/>
        </p:nvGrpSpPr>
        <p:grpSpPr>
          <a:xfrm>
            <a:off x="4823588" y="2079597"/>
            <a:ext cx="330827" cy="330827"/>
            <a:chOff x="3963575" y="2317575"/>
            <a:chExt cx="296175" cy="296175"/>
          </a:xfrm>
        </p:grpSpPr>
        <p:sp>
          <p:nvSpPr>
            <p:cNvPr id="15123" name="Google Shape;15123;p79"/>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79"/>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79"/>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79"/>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79"/>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79"/>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79"/>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79"/>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79"/>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79"/>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79"/>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79"/>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79"/>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79"/>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79"/>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79"/>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9" name="Google Shape;15139;p79"/>
          <p:cNvGrpSpPr/>
          <p:nvPr/>
        </p:nvGrpSpPr>
        <p:grpSpPr>
          <a:xfrm>
            <a:off x="4823588" y="2505411"/>
            <a:ext cx="330827" cy="329934"/>
            <a:chOff x="3962775" y="2683025"/>
            <a:chExt cx="296175" cy="295375"/>
          </a:xfrm>
        </p:grpSpPr>
        <p:sp>
          <p:nvSpPr>
            <p:cNvPr id="15140" name="Google Shape;15140;p79"/>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79"/>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79"/>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43" name="Google Shape;15143;p79"/>
          <p:cNvSpPr/>
          <p:nvPr/>
        </p:nvSpPr>
        <p:spPr>
          <a:xfrm>
            <a:off x="6917365" y="1688099"/>
            <a:ext cx="335240" cy="329934"/>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44" name="Google Shape;15144;p79"/>
          <p:cNvGrpSpPr/>
          <p:nvPr/>
        </p:nvGrpSpPr>
        <p:grpSpPr>
          <a:xfrm>
            <a:off x="6920069" y="2080044"/>
            <a:ext cx="329934" cy="329934"/>
            <a:chOff x="5775900" y="2308125"/>
            <a:chExt cx="295375" cy="295375"/>
          </a:xfrm>
        </p:grpSpPr>
        <p:sp>
          <p:nvSpPr>
            <p:cNvPr id="15145" name="Google Shape;15145;p79"/>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79"/>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79"/>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79"/>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79"/>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0" name="Google Shape;15150;p79"/>
          <p:cNvGrpSpPr/>
          <p:nvPr/>
        </p:nvGrpSpPr>
        <p:grpSpPr>
          <a:xfrm>
            <a:off x="6939868" y="2504965"/>
            <a:ext cx="290336" cy="330827"/>
            <a:chOff x="5794025" y="2673575"/>
            <a:chExt cx="259925" cy="296175"/>
          </a:xfrm>
        </p:grpSpPr>
        <p:sp>
          <p:nvSpPr>
            <p:cNvPr id="15151" name="Google Shape;15151;p79"/>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79"/>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53" name="Google Shape;15153;p79"/>
          <p:cNvSpPr/>
          <p:nvPr/>
        </p:nvSpPr>
        <p:spPr>
          <a:xfrm>
            <a:off x="7765005" y="2080040"/>
            <a:ext cx="330827" cy="329934"/>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54" name="Google Shape;15154;p79"/>
          <p:cNvGrpSpPr/>
          <p:nvPr/>
        </p:nvGrpSpPr>
        <p:grpSpPr>
          <a:xfrm>
            <a:off x="1050280" y="3049892"/>
            <a:ext cx="332587" cy="329040"/>
            <a:chOff x="581525" y="3254850"/>
            <a:chExt cx="297750" cy="294575"/>
          </a:xfrm>
        </p:grpSpPr>
        <p:sp>
          <p:nvSpPr>
            <p:cNvPr id="15155" name="Google Shape;15155;p79"/>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79"/>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79"/>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8" name="Google Shape;15158;p79"/>
          <p:cNvGrpSpPr/>
          <p:nvPr/>
        </p:nvGrpSpPr>
        <p:grpSpPr>
          <a:xfrm>
            <a:off x="1049401" y="3464690"/>
            <a:ext cx="334346" cy="332168"/>
            <a:chOff x="580725" y="3617925"/>
            <a:chExt cx="299325" cy="297375"/>
          </a:xfrm>
        </p:grpSpPr>
        <p:sp>
          <p:nvSpPr>
            <p:cNvPr id="15159" name="Google Shape;15159;p79"/>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79"/>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79"/>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79"/>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79"/>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4" name="Google Shape;15164;p79"/>
          <p:cNvGrpSpPr/>
          <p:nvPr/>
        </p:nvGrpSpPr>
        <p:grpSpPr>
          <a:xfrm>
            <a:off x="1051160" y="3866308"/>
            <a:ext cx="330827" cy="330827"/>
            <a:chOff x="583100" y="3982600"/>
            <a:chExt cx="296175" cy="296175"/>
          </a:xfrm>
        </p:grpSpPr>
        <p:sp>
          <p:nvSpPr>
            <p:cNvPr id="15165" name="Google Shape;15165;p79"/>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79"/>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79"/>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79"/>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79"/>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79"/>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79"/>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2" name="Google Shape;15172;p79"/>
          <p:cNvGrpSpPr/>
          <p:nvPr/>
        </p:nvGrpSpPr>
        <p:grpSpPr>
          <a:xfrm>
            <a:off x="3160998" y="3049655"/>
            <a:ext cx="290336" cy="329515"/>
            <a:chOff x="2423775" y="3226875"/>
            <a:chExt cx="259925" cy="295000"/>
          </a:xfrm>
        </p:grpSpPr>
        <p:sp>
          <p:nvSpPr>
            <p:cNvPr id="15173" name="Google Shape;15173;p79"/>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79"/>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79"/>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6" name="Google Shape;15176;p79"/>
          <p:cNvGrpSpPr/>
          <p:nvPr/>
        </p:nvGrpSpPr>
        <p:grpSpPr>
          <a:xfrm>
            <a:off x="3139439" y="3466673"/>
            <a:ext cx="333452" cy="328203"/>
            <a:chOff x="2404875" y="3592725"/>
            <a:chExt cx="298525" cy="293825"/>
          </a:xfrm>
        </p:grpSpPr>
        <p:sp>
          <p:nvSpPr>
            <p:cNvPr id="15177" name="Google Shape;15177;p79"/>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79"/>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79"/>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0" name="Google Shape;15180;p79"/>
          <p:cNvGrpSpPr/>
          <p:nvPr/>
        </p:nvGrpSpPr>
        <p:grpSpPr>
          <a:xfrm>
            <a:off x="3140319" y="3866754"/>
            <a:ext cx="331693" cy="329934"/>
            <a:chOff x="2404875" y="3955825"/>
            <a:chExt cx="296950" cy="295375"/>
          </a:xfrm>
        </p:grpSpPr>
        <p:sp>
          <p:nvSpPr>
            <p:cNvPr id="15181" name="Google Shape;15181;p79"/>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79"/>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79"/>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79"/>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5" name="Google Shape;15185;p79"/>
          <p:cNvGrpSpPr/>
          <p:nvPr/>
        </p:nvGrpSpPr>
        <p:grpSpPr>
          <a:xfrm>
            <a:off x="5245063" y="3048999"/>
            <a:ext cx="329962" cy="330827"/>
            <a:chOff x="4263650" y="3235150"/>
            <a:chExt cx="295400" cy="296175"/>
          </a:xfrm>
        </p:grpSpPr>
        <p:sp>
          <p:nvSpPr>
            <p:cNvPr id="15186" name="Google Shape;15186;p79"/>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79"/>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79"/>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79"/>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79"/>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1" name="Google Shape;15191;p79"/>
          <p:cNvGrpSpPr/>
          <p:nvPr/>
        </p:nvGrpSpPr>
        <p:grpSpPr>
          <a:xfrm>
            <a:off x="5242871" y="3475916"/>
            <a:ext cx="334346" cy="309716"/>
            <a:chOff x="4266025" y="3609275"/>
            <a:chExt cx="299325" cy="277275"/>
          </a:xfrm>
        </p:grpSpPr>
        <p:sp>
          <p:nvSpPr>
            <p:cNvPr id="15192" name="Google Shape;15192;p79"/>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79"/>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4" name="Google Shape;15194;p79"/>
          <p:cNvGrpSpPr/>
          <p:nvPr/>
        </p:nvGrpSpPr>
        <p:grpSpPr>
          <a:xfrm>
            <a:off x="5243304" y="3866754"/>
            <a:ext cx="333480" cy="329934"/>
            <a:chOff x="4263650" y="3963700"/>
            <a:chExt cx="298550" cy="295375"/>
          </a:xfrm>
        </p:grpSpPr>
        <p:sp>
          <p:nvSpPr>
            <p:cNvPr id="15195" name="Google Shape;15195;p79"/>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79"/>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79"/>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79"/>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79"/>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79"/>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79"/>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2" name="Google Shape;15202;p79"/>
          <p:cNvGrpSpPr/>
          <p:nvPr/>
        </p:nvGrpSpPr>
        <p:grpSpPr>
          <a:xfrm>
            <a:off x="7396351" y="3048999"/>
            <a:ext cx="213822" cy="330827"/>
            <a:chOff x="6164975" y="3211525"/>
            <a:chExt cx="191425" cy="296175"/>
          </a:xfrm>
        </p:grpSpPr>
        <p:sp>
          <p:nvSpPr>
            <p:cNvPr id="15203" name="Google Shape;15203;p79"/>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79"/>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79"/>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79"/>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79"/>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79"/>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79"/>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0" name="Google Shape;15210;p79"/>
          <p:cNvGrpSpPr/>
          <p:nvPr/>
        </p:nvGrpSpPr>
        <p:grpSpPr>
          <a:xfrm>
            <a:off x="1470010" y="3049013"/>
            <a:ext cx="333480" cy="330800"/>
            <a:chOff x="946175" y="3253275"/>
            <a:chExt cx="298550" cy="296150"/>
          </a:xfrm>
        </p:grpSpPr>
        <p:sp>
          <p:nvSpPr>
            <p:cNvPr id="15211" name="Google Shape;15211;p79"/>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79"/>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79"/>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79"/>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79"/>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6" name="Google Shape;15216;p79"/>
          <p:cNvGrpSpPr/>
          <p:nvPr/>
        </p:nvGrpSpPr>
        <p:grpSpPr>
          <a:xfrm>
            <a:off x="1470890" y="3466673"/>
            <a:ext cx="331721" cy="328203"/>
            <a:chOff x="946175" y="3619500"/>
            <a:chExt cx="296975" cy="293825"/>
          </a:xfrm>
        </p:grpSpPr>
        <p:sp>
          <p:nvSpPr>
            <p:cNvPr id="15217" name="Google Shape;15217;p79"/>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79"/>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79"/>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79"/>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79"/>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79"/>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3" name="Google Shape;15223;p79"/>
          <p:cNvGrpSpPr/>
          <p:nvPr/>
        </p:nvGrpSpPr>
        <p:grpSpPr>
          <a:xfrm>
            <a:off x="1470457" y="3865875"/>
            <a:ext cx="332587" cy="331693"/>
            <a:chOff x="944600" y="3981825"/>
            <a:chExt cx="297750" cy="296950"/>
          </a:xfrm>
        </p:grpSpPr>
        <p:sp>
          <p:nvSpPr>
            <p:cNvPr id="15224" name="Google Shape;15224;p79"/>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79"/>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79"/>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79"/>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8" name="Google Shape;15228;p79"/>
          <p:cNvGrpSpPr/>
          <p:nvPr/>
        </p:nvGrpSpPr>
        <p:grpSpPr>
          <a:xfrm>
            <a:off x="3565479" y="3049445"/>
            <a:ext cx="330827" cy="329934"/>
            <a:chOff x="2768750" y="3227275"/>
            <a:chExt cx="296175" cy="295375"/>
          </a:xfrm>
        </p:grpSpPr>
        <p:sp>
          <p:nvSpPr>
            <p:cNvPr id="15229" name="Google Shape;15229;p79"/>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79"/>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79"/>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79"/>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79"/>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79"/>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79"/>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79"/>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7" name="Google Shape;15237;p79"/>
          <p:cNvGrpSpPr/>
          <p:nvPr/>
        </p:nvGrpSpPr>
        <p:grpSpPr>
          <a:xfrm>
            <a:off x="3585277" y="3466072"/>
            <a:ext cx="291230" cy="329403"/>
            <a:chOff x="2786075" y="3591800"/>
            <a:chExt cx="260725" cy="294900"/>
          </a:xfrm>
        </p:grpSpPr>
        <p:sp>
          <p:nvSpPr>
            <p:cNvPr id="15238" name="Google Shape;15238;p79"/>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79"/>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79"/>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79"/>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79"/>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3" name="Google Shape;15243;p79"/>
          <p:cNvGrpSpPr/>
          <p:nvPr/>
        </p:nvGrpSpPr>
        <p:grpSpPr>
          <a:xfrm>
            <a:off x="3623549" y="3866308"/>
            <a:ext cx="214687" cy="330827"/>
            <a:chOff x="2819150" y="3955025"/>
            <a:chExt cx="192200" cy="296175"/>
          </a:xfrm>
        </p:grpSpPr>
        <p:sp>
          <p:nvSpPr>
            <p:cNvPr id="15244" name="Google Shape;15244;p79"/>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79"/>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79"/>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79"/>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8" name="Google Shape;15248;p79"/>
          <p:cNvGrpSpPr/>
          <p:nvPr/>
        </p:nvGrpSpPr>
        <p:grpSpPr>
          <a:xfrm>
            <a:off x="5661947" y="3049878"/>
            <a:ext cx="329934" cy="329068"/>
            <a:chOff x="4629125" y="3235150"/>
            <a:chExt cx="295375" cy="294600"/>
          </a:xfrm>
        </p:grpSpPr>
        <p:sp>
          <p:nvSpPr>
            <p:cNvPr id="15249" name="Google Shape;15249;p79"/>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79"/>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79"/>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79"/>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79"/>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4" name="Google Shape;15254;p79"/>
          <p:cNvGrpSpPr/>
          <p:nvPr/>
        </p:nvGrpSpPr>
        <p:grpSpPr>
          <a:xfrm>
            <a:off x="5661933" y="3465807"/>
            <a:ext cx="329962" cy="329934"/>
            <a:chOff x="4628325" y="3599825"/>
            <a:chExt cx="295400" cy="295375"/>
          </a:xfrm>
        </p:grpSpPr>
        <p:sp>
          <p:nvSpPr>
            <p:cNvPr id="15255" name="Google Shape;15255;p79"/>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79"/>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79"/>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79"/>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79"/>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79"/>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79"/>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79"/>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79"/>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79"/>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79"/>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79"/>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7" name="Google Shape;15267;p79"/>
          <p:cNvGrpSpPr/>
          <p:nvPr/>
        </p:nvGrpSpPr>
        <p:grpSpPr>
          <a:xfrm>
            <a:off x="5681732" y="3866308"/>
            <a:ext cx="290364" cy="330827"/>
            <a:chOff x="4645650" y="3962900"/>
            <a:chExt cx="259950" cy="296175"/>
          </a:xfrm>
        </p:grpSpPr>
        <p:sp>
          <p:nvSpPr>
            <p:cNvPr id="15268" name="Google Shape;15268;p79"/>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79"/>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79"/>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79"/>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79"/>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79"/>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4" name="Google Shape;15274;p79"/>
          <p:cNvGrpSpPr/>
          <p:nvPr/>
        </p:nvGrpSpPr>
        <p:grpSpPr>
          <a:xfrm>
            <a:off x="7338295" y="3466254"/>
            <a:ext cx="329934" cy="329040"/>
            <a:chOff x="6143725" y="3582500"/>
            <a:chExt cx="295375" cy="294575"/>
          </a:xfrm>
        </p:grpSpPr>
        <p:sp>
          <p:nvSpPr>
            <p:cNvPr id="15275" name="Google Shape;15275;p79"/>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79"/>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79"/>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79"/>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79"/>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79"/>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79"/>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2" name="Google Shape;15282;p79"/>
          <p:cNvGrpSpPr/>
          <p:nvPr/>
        </p:nvGrpSpPr>
        <p:grpSpPr>
          <a:xfrm>
            <a:off x="1890873" y="3049013"/>
            <a:ext cx="331693" cy="330800"/>
            <a:chOff x="1310075" y="3253275"/>
            <a:chExt cx="296950" cy="296150"/>
          </a:xfrm>
        </p:grpSpPr>
        <p:sp>
          <p:nvSpPr>
            <p:cNvPr id="15283" name="Google Shape;15283;p79"/>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79"/>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79"/>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86" name="Google Shape;15286;p79"/>
          <p:cNvSpPr/>
          <p:nvPr/>
        </p:nvSpPr>
        <p:spPr>
          <a:xfrm>
            <a:off x="1892174" y="3466681"/>
            <a:ext cx="329068" cy="328175"/>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87" name="Google Shape;15287;p79"/>
          <p:cNvGrpSpPr/>
          <p:nvPr/>
        </p:nvGrpSpPr>
        <p:grpSpPr>
          <a:xfrm>
            <a:off x="1890427" y="3865554"/>
            <a:ext cx="332587" cy="332335"/>
            <a:chOff x="1310075" y="3980250"/>
            <a:chExt cx="297750" cy="297525"/>
          </a:xfrm>
        </p:grpSpPr>
        <p:sp>
          <p:nvSpPr>
            <p:cNvPr id="15288" name="Google Shape;15288;p79"/>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79"/>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79"/>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79"/>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2" name="Google Shape;15292;p79"/>
          <p:cNvGrpSpPr/>
          <p:nvPr/>
        </p:nvGrpSpPr>
        <p:grpSpPr>
          <a:xfrm>
            <a:off x="4030669" y="3049445"/>
            <a:ext cx="251660" cy="329934"/>
            <a:chOff x="3167275" y="3227275"/>
            <a:chExt cx="225300" cy="295375"/>
          </a:xfrm>
        </p:grpSpPr>
        <p:sp>
          <p:nvSpPr>
            <p:cNvPr id="15293" name="Google Shape;15293;p79"/>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79"/>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79"/>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79"/>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79"/>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98" name="Google Shape;15298;p79"/>
          <p:cNvSpPr/>
          <p:nvPr/>
        </p:nvSpPr>
        <p:spPr>
          <a:xfrm>
            <a:off x="3982694" y="3465033"/>
            <a:ext cx="347555" cy="331470"/>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99" name="Google Shape;15299;p79"/>
          <p:cNvGrpSpPr/>
          <p:nvPr/>
        </p:nvGrpSpPr>
        <p:grpSpPr>
          <a:xfrm>
            <a:off x="3990205" y="3866740"/>
            <a:ext cx="332587" cy="329962"/>
            <a:chOff x="3133425" y="3955025"/>
            <a:chExt cx="297750" cy="295400"/>
          </a:xfrm>
        </p:grpSpPr>
        <p:sp>
          <p:nvSpPr>
            <p:cNvPr id="15300" name="Google Shape;15300;p79"/>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79"/>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79"/>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3" name="Google Shape;15303;p79"/>
          <p:cNvGrpSpPr/>
          <p:nvPr/>
        </p:nvGrpSpPr>
        <p:grpSpPr>
          <a:xfrm>
            <a:off x="6081903" y="3048412"/>
            <a:ext cx="330827" cy="332000"/>
            <a:chOff x="4991425" y="3234750"/>
            <a:chExt cx="296175" cy="297225"/>
          </a:xfrm>
        </p:grpSpPr>
        <p:sp>
          <p:nvSpPr>
            <p:cNvPr id="15304" name="Google Shape;15304;p79"/>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79"/>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79"/>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79"/>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79"/>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79"/>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0" name="Google Shape;15310;p79"/>
          <p:cNvGrpSpPr/>
          <p:nvPr/>
        </p:nvGrpSpPr>
        <p:grpSpPr>
          <a:xfrm>
            <a:off x="6081903" y="3485159"/>
            <a:ext cx="330827" cy="291230"/>
            <a:chOff x="4991425" y="3617150"/>
            <a:chExt cx="296175" cy="260725"/>
          </a:xfrm>
        </p:grpSpPr>
        <p:sp>
          <p:nvSpPr>
            <p:cNvPr id="15311" name="Google Shape;15311;p79"/>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79"/>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79"/>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79"/>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79"/>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79"/>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79"/>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8" name="Google Shape;15318;p79"/>
          <p:cNvGrpSpPr/>
          <p:nvPr/>
        </p:nvGrpSpPr>
        <p:grpSpPr>
          <a:xfrm>
            <a:off x="6154927" y="3866740"/>
            <a:ext cx="184780" cy="329962"/>
            <a:chOff x="5056800" y="3962900"/>
            <a:chExt cx="165425" cy="295400"/>
          </a:xfrm>
        </p:grpSpPr>
        <p:sp>
          <p:nvSpPr>
            <p:cNvPr id="15319" name="Google Shape;15319;p79"/>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79"/>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79"/>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2" name="Google Shape;15322;p79"/>
          <p:cNvGrpSpPr/>
          <p:nvPr/>
        </p:nvGrpSpPr>
        <p:grpSpPr>
          <a:xfrm>
            <a:off x="7337415" y="3866754"/>
            <a:ext cx="331693" cy="329934"/>
            <a:chOff x="6168925" y="3936925"/>
            <a:chExt cx="296950" cy="295375"/>
          </a:xfrm>
        </p:grpSpPr>
        <p:sp>
          <p:nvSpPr>
            <p:cNvPr id="15323" name="Google Shape;15323;p79"/>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79"/>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79"/>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79"/>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79"/>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79"/>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9" name="Google Shape;15329;p79"/>
          <p:cNvGrpSpPr/>
          <p:nvPr/>
        </p:nvGrpSpPr>
        <p:grpSpPr>
          <a:xfrm>
            <a:off x="2310396" y="3049446"/>
            <a:ext cx="329040" cy="329934"/>
            <a:chOff x="1674750" y="3254050"/>
            <a:chExt cx="294575" cy="295375"/>
          </a:xfrm>
        </p:grpSpPr>
        <p:sp>
          <p:nvSpPr>
            <p:cNvPr id="15330" name="Google Shape;15330;p79"/>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79"/>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79"/>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3" name="Google Shape;15333;p79"/>
          <p:cNvGrpSpPr/>
          <p:nvPr/>
        </p:nvGrpSpPr>
        <p:grpSpPr>
          <a:xfrm>
            <a:off x="2324024" y="3465807"/>
            <a:ext cx="301785" cy="329934"/>
            <a:chOff x="1687350" y="3618725"/>
            <a:chExt cx="270175" cy="295375"/>
          </a:xfrm>
        </p:grpSpPr>
        <p:sp>
          <p:nvSpPr>
            <p:cNvPr id="15334" name="Google Shape;15334;p79"/>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79"/>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79"/>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7" name="Google Shape;15337;p79"/>
          <p:cNvGrpSpPr/>
          <p:nvPr/>
        </p:nvGrpSpPr>
        <p:grpSpPr>
          <a:xfrm>
            <a:off x="2308623" y="3866754"/>
            <a:ext cx="332587" cy="329934"/>
            <a:chOff x="1672375" y="3982600"/>
            <a:chExt cx="297750" cy="295375"/>
          </a:xfrm>
        </p:grpSpPr>
        <p:sp>
          <p:nvSpPr>
            <p:cNvPr id="15338" name="Google Shape;15338;p79"/>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79"/>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79"/>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1" name="Google Shape;15341;p79"/>
          <p:cNvGrpSpPr/>
          <p:nvPr/>
        </p:nvGrpSpPr>
        <p:grpSpPr>
          <a:xfrm>
            <a:off x="4411488" y="3048999"/>
            <a:ext cx="330827" cy="330827"/>
            <a:chOff x="3497300" y="3227275"/>
            <a:chExt cx="296175" cy="296175"/>
          </a:xfrm>
        </p:grpSpPr>
        <p:sp>
          <p:nvSpPr>
            <p:cNvPr id="15342" name="Google Shape;15342;p79"/>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79"/>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79"/>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79"/>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79"/>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79"/>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79"/>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79"/>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0" name="Google Shape;15350;p79"/>
          <p:cNvGrpSpPr/>
          <p:nvPr/>
        </p:nvGrpSpPr>
        <p:grpSpPr>
          <a:xfrm>
            <a:off x="4411934" y="3466687"/>
            <a:ext cx="329934" cy="328175"/>
            <a:chOff x="3497300" y="3591950"/>
            <a:chExt cx="295375" cy="293800"/>
          </a:xfrm>
        </p:grpSpPr>
        <p:sp>
          <p:nvSpPr>
            <p:cNvPr id="15351" name="Google Shape;15351;p79"/>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79"/>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79"/>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79"/>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79"/>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79"/>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79"/>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79"/>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9" name="Google Shape;15359;p79"/>
          <p:cNvGrpSpPr/>
          <p:nvPr/>
        </p:nvGrpSpPr>
        <p:grpSpPr>
          <a:xfrm>
            <a:off x="4411934" y="3866740"/>
            <a:ext cx="329934" cy="329962"/>
            <a:chOff x="3497300" y="3955025"/>
            <a:chExt cx="295375" cy="295400"/>
          </a:xfrm>
        </p:grpSpPr>
        <p:sp>
          <p:nvSpPr>
            <p:cNvPr id="15360" name="Google Shape;15360;p79"/>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79"/>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79"/>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3" name="Google Shape;15363;p79"/>
          <p:cNvGrpSpPr/>
          <p:nvPr/>
        </p:nvGrpSpPr>
        <p:grpSpPr>
          <a:xfrm>
            <a:off x="6514173" y="3049683"/>
            <a:ext cx="309716" cy="329459"/>
            <a:chOff x="5364750" y="3235150"/>
            <a:chExt cx="277275" cy="294950"/>
          </a:xfrm>
        </p:grpSpPr>
        <p:sp>
          <p:nvSpPr>
            <p:cNvPr id="15364" name="Google Shape;15364;p79"/>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79"/>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79"/>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79"/>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79"/>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79"/>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79"/>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79"/>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2" name="Google Shape;15372;p79"/>
          <p:cNvGrpSpPr/>
          <p:nvPr/>
        </p:nvGrpSpPr>
        <p:grpSpPr>
          <a:xfrm>
            <a:off x="6503171" y="3464481"/>
            <a:ext cx="331721" cy="332587"/>
            <a:chOff x="5355300" y="3598250"/>
            <a:chExt cx="296975" cy="297750"/>
          </a:xfrm>
        </p:grpSpPr>
        <p:sp>
          <p:nvSpPr>
            <p:cNvPr id="15373" name="Google Shape;15373;p79"/>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79"/>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79"/>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79"/>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79"/>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79"/>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79"/>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79"/>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1" name="Google Shape;15381;p79"/>
          <p:cNvGrpSpPr/>
          <p:nvPr/>
        </p:nvGrpSpPr>
        <p:grpSpPr>
          <a:xfrm>
            <a:off x="6507136" y="3924810"/>
            <a:ext cx="323790" cy="213822"/>
            <a:chOff x="5358450" y="4015675"/>
            <a:chExt cx="289875" cy="191425"/>
          </a:xfrm>
        </p:grpSpPr>
        <p:sp>
          <p:nvSpPr>
            <p:cNvPr id="15382" name="Google Shape;15382;p79"/>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79"/>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79"/>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79"/>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6" name="Google Shape;15386;p79"/>
          <p:cNvGrpSpPr/>
          <p:nvPr/>
        </p:nvGrpSpPr>
        <p:grpSpPr>
          <a:xfrm>
            <a:off x="7764616" y="3060629"/>
            <a:ext cx="331721" cy="307566"/>
            <a:chOff x="6543825" y="3202075"/>
            <a:chExt cx="296975" cy="275350"/>
          </a:xfrm>
        </p:grpSpPr>
        <p:sp>
          <p:nvSpPr>
            <p:cNvPr id="15387" name="Google Shape;15387;p79"/>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79"/>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79"/>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79"/>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79"/>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79"/>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79"/>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4" name="Google Shape;15394;p79"/>
          <p:cNvGrpSpPr/>
          <p:nvPr/>
        </p:nvGrpSpPr>
        <p:grpSpPr>
          <a:xfrm>
            <a:off x="2727312" y="3048999"/>
            <a:ext cx="330827" cy="330827"/>
            <a:chOff x="2037825" y="3254050"/>
            <a:chExt cx="296175" cy="296175"/>
          </a:xfrm>
        </p:grpSpPr>
        <p:sp>
          <p:nvSpPr>
            <p:cNvPr id="15395" name="Google Shape;15395;p79"/>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79"/>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79"/>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79"/>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79"/>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79"/>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1" name="Google Shape;15401;p79"/>
          <p:cNvGrpSpPr/>
          <p:nvPr/>
        </p:nvGrpSpPr>
        <p:grpSpPr>
          <a:xfrm>
            <a:off x="2725553" y="3465905"/>
            <a:ext cx="334346" cy="329738"/>
            <a:chOff x="2034675" y="3617925"/>
            <a:chExt cx="299325" cy="295200"/>
          </a:xfrm>
        </p:grpSpPr>
        <p:sp>
          <p:nvSpPr>
            <p:cNvPr id="15402" name="Google Shape;15402;p79"/>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79"/>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79"/>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79"/>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79"/>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7" name="Google Shape;15407;p79"/>
          <p:cNvGrpSpPr/>
          <p:nvPr/>
        </p:nvGrpSpPr>
        <p:grpSpPr>
          <a:xfrm>
            <a:off x="2727312" y="3866754"/>
            <a:ext cx="330827" cy="329934"/>
            <a:chOff x="2037825" y="3981825"/>
            <a:chExt cx="296175" cy="295375"/>
          </a:xfrm>
        </p:grpSpPr>
        <p:sp>
          <p:nvSpPr>
            <p:cNvPr id="15408" name="Google Shape;15408;p79"/>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79"/>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79"/>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1" name="Google Shape;15411;p79"/>
          <p:cNvGrpSpPr/>
          <p:nvPr/>
        </p:nvGrpSpPr>
        <p:grpSpPr>
          <a:xfrm>
            <a:off x="4823587" y="3079353"/>
            <a:ext cx="330827" cy="270119"/>
            <a:chOff x="3860400" y="3254050"/>
            <a:chExt cx="296175" cy="241825"/>
          </a:xfrm>
        </p:grpSpPr>
        <p:sp>
          <p:nvSpPr>
            <p:cNvPr id="15412" name="Google Shape;15412;p79"/>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79"/>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79"/>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79"/>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79"/>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79"/>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79"/>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9" name="Google Shape;15419;p79"/>
          <p:cNvGrpSpPr/>
          <p:nvPr/>
        </p:nvGrpSpPr>
        <p:grpSpPr>
          <a:xfrm>
            <a:off x="4823140" y="3465360"/>
            <a:ext cx="331721" cy="330827"/>
            <a:chOff x="3859600" y="3591950"/>
            <a:chExt cx="296975" cy="296175"/>
          </a:xfrm>
        </p:grpSpPr>
        <p:sp>
          <p:nvSpPr>
            <p:cNvPr id="15420" name="Google Shape;15420;p79"/>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79"/>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79"/>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3" name="Google Shape;15423;p79"/>
          <p:cNvGrpSpPr/>
          <p:nvPr/>
        </p:nvGrpSpPr>
        <p:grpSpPr>
          <a:xfrm>
            <a:off x="4823587" y="3866308"/>
            <a:ext cx="330827" cy="330827"/>
            <a:chOff x="3860400" y="3955025"/>
            <a:chExt cx="296175" cy="296175"/>
          </a:xfrm>
        </p:grpSpPr>
        <p:sp>
          <p:nvSpPr>
            <p:cNvPr id="15424" name="Google Shape;15424;p79"/>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79"/>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79"/>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79"/>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79"/>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9" name="Google Shape;15429;p79"/>
          <p:cNvGrpSpPr/>
          <p:nvPr/>
        </p:nvGrpSpPr>
        <p:grpSpPr>
          <a:xfrm>
            <a:off x="6916983" y="3049445"/>
            <a:ext cx="336105" cy="329934"/>
            <a:chOff x="5716825" y="3235950"/>
            <a:chExt cx="300900" cy="295375"/>
          </a:xfrm>
        </p:grpSpPr>
        <p:sp>
          <p:nvSpPr>
            <p:cNvPr id="15430" name="Google Shape;15430;p79"/>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79"/>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79"/>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79"/>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4" name="Google Shape;15434;p79"/>
          <p:cNvGrpSpPr/>
          <p:nvPr/>
        </p:nvGrpSpPr>
        <p:grpSpPr>
          <a:xfrm>
            <a:off x="6929298" y="3475916"/>
            <a:ext cx="311475" cy="309716"/>
            <a:chOff x="5727850" y="3609275"/>
            <a:chExt cx="278850" cy="277275"/>
          </a:xfrm>
        </p:grpSpPr>
        <p:sp>
          <p:nvSpPr>
            <p:cNvPr id="15435" name="Google Shape;15435;p79"/>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79"/>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79"/>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79"/>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79"/>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0" name="Google Shape;15440;p79"/>
          <p:cNvGrpSpPr/>
          <p:nvPr/>
        </p:nvGrpSpPr>
        <p:grpSpPr>
          <a:xfrm>
            <a:off x="6939868" y="3866754"/>
            <a:ext cx="290336" cy="329934"/>
            <a:chOff x="5736525" y="3963700"/>
            <a:chExt cx="259925" cy="295375"/>
          </a:xfrm>
        </p:grpSpPr>
        <p:sp>
          <p:nvSpPr>
            <p:cNvPr id="15441" name="Google Shape;15441;p79"/>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79"/>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79"/>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79"/>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79"/>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79"/>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79"/>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8" name="Google Shape;15448;p79"/>
          <p:cNvGrpSpPr/>
          <p:nvPr/>
        </p:nvGrpSpPr>
        <p:grpSpPr>
          <a:xfrm>
            <a:off x="7764616" y="3465360"/>
            <a:ext cx="331721" cy="330827"/>
            <a:chOff x="6553275" y="3604550"/>
            <a:chExt cx="296975" cy="296175"/>
          </a:xfrm>
        </p:grpSpPr>
        <p:sp>
          <p:nvSpPr>
            <p:cNvPr id="15449" name="Google Shape;15449;p79"/>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79"/>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79"/>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79"/>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79"/>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79"/>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458" name="Shape 15458"/>
        <p:cNvGrpSpPr/>
        <p:nvPr/>
      </p:nvGrpSpPr>
      <p:grpSpPr>
        <a:xfrm>
          <a:off x="0" y="0"/>
          <a:ext cx="0" cy="0"/>
          <a:chOff x="0" y="0"/>
          <a:chExt cx="0" cy="0"/>
        </a:xfrm>
      </p:grpSpPr>
      <p:pic>
        <p:nvPicPr>
          <p:cNvPr id="15459" name="Google Shape;15459;p8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Cultural Diversity by Slidesgo">
  <a:themeElements>
    <a:clrScheme name="Simple Light">
      <a:dk1>
        <a:srgbClr val="152041"/>
      </a:dk1>
      <a:lt1>
        <a:srgbClr val="FFFFFF"/>
      </a:lt1>
      <a:dk2>
        <a:srgbClr val="243466"/>
      </a:dk2>
      <a:lt2>
        <a:srgbClr val="FFAD80"/>
      </a:lt2>
      <a:accent1>
        <a:srgbClr val="F46440"/>
      </a:accent1>
      <a:accent2>
        <a:srgbClr val="69A1C2"/>
      </a:accent2>
      <a:accent3>
        <a:srgbClr val="FFE7D4"/>
      </a:accent3>
      <a:accent4>
        <a:srgbClr val="6D392F"/>
      </a:accent4>
      <a:accent5>
        <a:srgbClr val="89BDDB"/>
      </a:accent5>
      <a:accent6>
        <a:srgbClr val="FD8860"/>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